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6" r:id="rId4"/>
    <p:sldId id="259" r:id="rId5"/>
    <p:sldId id="260" r:id="rId6"/>
    <p:sldId id="261" r:id="rId7"/>
    <p:sldId id="262" r:id="rId8"/>
    <p:sldId id="265" r:id="rId9"/>
    <p:sldId id="263" r:id="rId10"/>
    <p:sldId id="264" r:id="rId11"/>
    <p:sldId id="267" r:id="rId12"/>
    <p:sldId id="268" r:id="rId13"/>
    <p:sldId id="269" r:id="rId14"/>
    <p:sldId id="271" r:id="rId15"/>
    <p:sldId id="270" r:id="rId16"/>
    <p:sldId id="273" r:id="rId17"/>
    <p:sldId id="274" r:id="rId18"/>
    <p:sldId id="275" r:id="rId19"/>
    <p:sldId id="272" r:id="rId20"/>
    <p:sldId id="276" r:id="rId21"/>
    <p:sldId id="277" r:id="rId22"/>
    <p:sldId id="282" r:id="rId23"/>
    <p:sldId id="278" r:id="rId24"/>
    <p:sldId id="280" r:id="rId25"/>
    <p:sldId id="281" r:id="rId26"/>
    <p:sldId id="279"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66"/>
    <a:srgbClr val="CC3300"/>
    <a:srgbClr val="333300"/>
    <a:srgbClr val="006600"/>
    <a:srgbClr val="660066"/>
    <a:srgbClr val="336699"/>
    <a:srgbClr val="0099CC"/>
    <a:srgbClr val="CC00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04" autoAdjust="0"/>
    <p:restoredTop sz="94660"/>
  </p:normalViewPr>
  <p:slideViewPr>
    <p:cSldViewPr snapToGrid="0" showGuides="1">
      <p:cViewPr varScale="1">
        <p:scale>
          <a:sx n="58" d="100"/>
          <a:sy n="58" d="100"/>
        </p:scale>
        <p:origin x="1074" y="78"/>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4T06:29:36.160"/>
    </inkml:context>
    <inkml:brush xml:id="br0">
      <inkml:brushProperty name="width" value="0.05292" units="cm"/>
      <inkml:brushProperty name="height" value="0.05292" units="cm"/>
      <inkml:brushProperty name="color" value="#FF0000"/>
    </inkml:brush>
  </inkml:definitions>
  <inkml:trace contextRef="#ctx0" brushRef="#br0">20923 8788 603 0,'0'0'96'0,"0"0"803"0,0 0-611 15,0 0-98-15,0 0 0 16,0 0 3-16,0-19-24 16,0 14-42-16,-2-1-33 15,2 6-27-15,0-1-22 16,0 1-12-16,0 0-16 16,0 0-10-16,0 0-7 15,0 0-8-15,9 1-4 16,4 8 12-16,8 2 6 15,2 3-6-15,2 1-6 16,0-1-1-16,-1 2-5 16,-2-2 3-16,-2 2 1 15,-1 1-8-15,-3-1-2 16,-3-2 4-16,-6-4 4 16,-2-5-9-16,-5-1 11 0,0 0-2 15,-12 1 8-15,-18-1 2 16,-15 2 6-16,-23-2 7 15,-29-4 3-15,-38 0 2 16,-19-3 2-16,-6-10-1 16,-5-3-2-16,6-4-10 15,-10 3 1-15,-2 2 4 16,-2 0 3-16,4 4-5 16,14 5 2-16,19 6 0 15,35 0-5-15,29 3 1 16,27 4-8-16,22 0 0 0,4 3-1 15,13 6-8 1,6 1 8-16,11 2 1 0,23 1 0 16,14-3 6-16,4-1-6 15,7-6-8-15,-4-2-19 16,-6-5-1-16,-7 1-7 16,-14-4 13-16,-7 2 7 15,-14-2 9-15,-5 0 4 16,-2 1 1-16,-9-1-1 15,-14 1 2-15,-6 1 12 16,-10 3 8-16,-4 0 2 16,-1 1-1-16,4 3-1 15,6 0-2-15,13 0-5 16,8 1-8-16,13 0-5 0,0 0-1 16,23 2 1-16,16-1-33 15,42-2-63-15,-10 1-124 16,1-7-576-16</inkml:trace>
  <inkml:trace contextRef="#ctx0" brushRef="#br0" timeOffset="212.5866">20423 9131 1060 0,'0'0'1270'0,"0"0"-1116"16,0 0-78-16,0 0 28 15,0 0-34-15,0 0-70 16,0 0-73-16,9 27-680 0</inkml:trace>
  <inkml:trace contextRef="#ctx0" brushRef="#br0" timeOffset="966.3788">18526 8698 1111 0,'0'0'871'16,"0"0"-690"-16,0 0-10 15,0 0-6-15,0 0 12 16,0 0-50-16,0 0-78 16,-5-26-49-16,5 41 8 15,13 10-1-15,4 12 30 16,5 9-14-16,2 6-7 15,-1 5-5-15,-1-5-10 16,-2-1-1-16,-6-9-16 16,-6-9-59-16,-8-4-67 15,-8-3-140-15,-13-11-384 0,-8-9-530 16</inkml:trace>
  <inkml:trace contextRef="#ctx0" brushRef="#br0" timeOffset="1699.4176">18297 8653 1877 0,'0'0'297'0,"0"0"-138"16,0 0-13-16,0 0 8 0,0 0-55 15,0 0-66-15,0 0-24 16,-5 46 22-16,5-6-10 16,0 9-14-16,11 1 1 15,7-4-7-15,-2 1 0 16,2-8 0-16,-4-8-1 16,-4-7 0-16,-7-10-17 15,-3-4-8-15,0-7-18 16,-13-3 13-16,-12 0 1 15,-1 0-12-15,-4-13-8 16,-2-7 25-16,6 1 13 16,2-2 11-16,9-2 0 15,-2 4 1-15,8 1 30 0,3 6 17 16,3 5 7-16,-1 1-12 16,4 5-7-16,-1 1-15 15,1 0-13-15,0 0-8 16,-3 11-13-16,0 7 13 15,0 6 2-15,3 2-1 16,0 2 1-16,0-3-1 16,0-4-1-16,-3-2 0 15,-5-5 0-15,-4-4-2 16,-1-4-7-16,-3-2 8 16,0-4 1-16,2 0 1 15,5-5 0-15,3-10 4 16,6-2-5-16,0-7-12 15,0-4 0-15,0 0-1 0,3 2 7 16,-3 3 5-16,0 7 0 16,-27 3-10-16,-14 2 2 15,-27 2 3-15,-30 9 6 16,-3 0 0-16,14 0 4 16,12 6 23-16,29 4 16 15,5 1-7-15,8 0-3 16,20 0-21-16,13-1-12 15,12 3 14-15,25 3 28 16,27-2-9-16,31 0-33 16,24-3-11-16,5-9-111 15,-30-2-237-15,-30 0-1105 0</inkml:trace>
  <inkml:trace contextRef="#ctx0" brushRef="#br0" timeOffset="2216.3687">16914 8749 1294 0,'0'0'347'16,"0"0"-102"-16,0 0 38 16,0 0-31-16,0 0-57 15,0 0-85-15,0 0-49 16,-2-39-39-16,2 44-22 15,2 16 0-15,11 10 30 16,7 10-3-16,0 8-17 16,9 1-9-16,1 3-1 15,-4-10-66-15,-4 3-148 16,-6-10-436-16,-13-15-658 0</inkml:trace>
  <inkml:trace contextRef="#ctx0" brushRef="#br0" timeOffset="2783.3989">16681 8633 1765 0,'0'0'489'16,"0"0"-317"-16,0 0-13 15,0 0-29-15,0 0-63 16,0 0-49-16,0 0-12 16,27 52 1-16,-9-15 1 15,-1 10-7-15,5 2 5 16,-5 3 0-16,6-5-5 16,-8-2 0-16,-1-12-1 0,-4-6 0 15,-4-10-10 1,-6-8-16-16,0-8-3 0,-11-1-18 15,-10 0 34-15,-6-4-2 16,1-12-10-16,-3-3 16 16,10-5 8-16,-2 1 1 15,7 2 1-15,3 3 14 16,5 8 16-16,0 3-2 16,2 3-7-16,3 4 0 15,-1 0-9-15,-1 0-13 16,-2 7 0-16,0 7 5 15,4 8 5-15,1 2-4 0,0 5-4 16,17 0 4 0,6 3 1-16,3 0-6 0,-1 3 0 15,-1-5-1-15,-9-4 1 16,-5-4-1-16,-10-6-2 16,-6-3-7-16,-26-3 8 15,-18-3 1-15,-11-4-7 16,-11 0-36-16,-26-3-62 15,19 0-194-15,13-10-798 0</inkml:trace>
  <inkml:trace contextRef="#ctx0" brushRef="#br0" timeOffset="3682.5049">16058 8749 1768 0,'0'0'226'0,"0"0"-167"16,0 0 68-16,-26-74 91 16,26 62-27-16,0 7-79 15,7 3-93-15,19 2-18 16,3 0-1-16,10 7 0 15,2 8-10-15,2 2-1 16,-7 3 0-16,0-3-4 16,-10 0 3-16,-4-8 4 0,-9 2-2 15,-6-6 9-15,-7-2-5 16,0-2-3-16,-7 6 9 16,-22 0 34-16,-3 5 39 15,-14 2-13-15,-3 3-6 16,-1 1-5-16,3 1-16 15,8 3-11-15,9 1-7 16,11 3-9-16,15 3-6 16,4-4-5-16,14 0 4 15,15-2-6-15,7-3-16 16,6-6-2-16,-6 1-3 16,-8-8 4-16,-5 0-2 0,-13-1 2 15,-6-5 15-15,-4-1 9 16,-1 0 0-16,-15 0 1 15,-13 0 19-15,-3-4 8 16,-4-2-8-16,-3-4-7 16,0 0-4-16,7 0-3 15,9-3 1-15,5 0 2 16,10 1-3-16,4-3-5 16,4 6 5-16,0-1 0 15,0 6-5-15,0 0 0 16,0 2 5-16,0 2 4 15,-2-3 8-15,-1-4-9 16,-1 0 0-16,-3 0 3 0,1 0 0 16,0-2 2-1,-1 6 1-15,3 2 1 0,2-2 3 16,2 3-14-16,0 0-5 16,0 7-18-16,0 12 12 15,10 6 5-15,2 3-12 16,4 2-2-16,-3-3 3 15,1-2 6-15,-8-5 4 16,-3-5 1-16,-3-2-10 16,0-3 11-16,-24-1 2 15,-10-1 11-15,-18-2 4 16,-20 3-1-16,-31-1 3 16,-28-3 2-16,-11-2-9 15,9-3-3-15,6 0-8 16,26-6 0-16,14-7 10 0,22 4-11 15,17 1 0-15,5 3-17 16,-5-3-38-16,-24-9-57 16,10 1-151-16,17-1-645 0</inkml:trace>
  <inkml:trace contextRef="#ctx0" brushRef="#br0" timeOffset="3859.4853">14967 8877 2273 0,'0'0'457'0,"0"0"-379"16,0 0-17-16,0 0-28 16,0 0-33-16,0 0-91 15,0 0-523-15</inkml:trace>
  <inkml:trace contextRef="#ctx0" brushRef="#br0" timeOffset="4482.7432">14357 8827 1015 0,'0'0'375'0,"0"0"-73"15,0 0 20-15,0 0-66 16,0 0-63-16,0 0-24 16,-10-76-45-16,10 70-36 15,0 3-21-15,0 3-26 16,0 0-20-16,0 0-21 15,0 3-5-15,0 21-13 0,7 11 18 16,9 15 0-16,5 10 0 16,6 5-10-16,0-5-42 15,-5 0-20-15,-12-11-24 16,-10-7-42-16,-13-5-64 16,-20-10-388-16,-2-14-829 0</inkml:trace>
  <inkml:trace contextRef="#ctx0" brushRef="#br0" timeOffset="5032.4746">13976 8600 1862 0,'0'0'388'15,"0"0"-280"-15,0 0-10 16,0 0 30-16,0 0-25 16,0 0-54-16,0 0 16 15,36 65-6-15,-15-22-31 16,-3 6-13-16,6 2-14 16,1 4 5-16,-1-4 0 15,0-3-6-15,-6-9-15 16,-9-8-28-16,-9-5-27 15,-3-9 0-15,-24-7 4 16,-9-6 17-16,-8-4 3 0,-2 0 27 16,3-10 19-16,2-7 6 15,5-6 6-15,6 3-11 16,6 0 31-16,3 1 23 16,5 5 13-16,10 8-15 15,0 2-16-15,6 4-10 16,0 0-5-16,0 0-22 15,0 10-1-15,6 10 1 16,7 5 0-16,6 6 2 16,7 4-1-16,0 3 7 15,6 2-7-15,1-1 5 16,-7-2-6-16,0-5 1 16,-14-8-1-16,-6-5 0 0,-6-6-1 15,-11-2 0-15,-31-1 1 16,-30-1 0-16,-3-5-4 15,-32-1-101-15,29-3-164 16,23 0-562-16</inkml:trace>
  <inkml:trace contextRef="#ctx0" brushRef="#br0" timeOffset="5965.6012">13230 8956 1614 0,'0'0'375'16,"0"0"-256"-16,0 0-17 16,-52-86 130-16,46 63-24 15,6 7-77-15,0 3-63 16,6 3-50-16,10 3-18 15,13 4 1-15,1 0-1 16,-1 3 0-16,6 0-2 16,-2 0 1-16,1 9 0 15,-2 5 0-15,3 1-1 16,-2 3 1-16,-1 2-8 16,3 3 8-16,-5 0 0 15,-4 0-8-15,-3-3-6 0,-11-8 3 16,-9 2-3-16,-3-7 0 15,-15 3 15-15,-22-3 0 16,-24 1 13-16,-26-4-1 16,-17 0 3-16,2-4 8 15,22 0-7-15,20 0-5 16,20-7 6-16,-2-1 1 16,-4-3-6-16,4 0-6 15,9 1-5-15,11 3 0 16,8 1 0-16,10 3 5 15,4 0-5-15,0-1 1 16,4-3-2-16,2-3-1 16,2 2 1-16,-2-1 1 0,-6 1 6 15,0 1 11-15,0 0 8 16,-14-1-11-16,-8-1-9 16,-11 0-5-16,-6 6 10 15,-4 2 5-15,3 1-3 16,4 0-2-16,6 2-2 15,5 7-2-15,11 0-6 16,10-2-1-16,4 7-5 16,0 1 5-16,21 5 1 15,8 3 5-15,6 1-6 16,1-2-6-16,-4 0-8 16,-3-7-8-16,-8 1-8 15,-9-5 5-15,-5-5 2 0,-4-3 14 16,-3-3 9-16,0 0 6 15,-6 0 8-15,-15 0 4 16,-7-9-5-16,-5 2 7 16,-9-3-1-16,-3 0-1 15,-1 3-6-15,-3 1 7 16,-3 4 8-16,1 2 2 16,-1 0-2-16,7 1-17 15,2 10 2-15,14 9 0 16,16 10-10-16,7 13 11 15,6 18 16-15,36 23-1 16,2-3-7-16,6-7-12 0,-1-8-9 16,-10-19-8-16,0 5-80 15,-4 8-93-15,-9-17-187 16,-8-14-1091-16</inkml:trace>
  <inkml:trace contextRef="#ctx0" brushRef="#br0" timeOffset="6209.4564">13032 9416 2307 0,'0'0'370'16,"0"0"-267"-16,0 0-34 16,-117-24 13-16,66 21-13 15,4 3-69-15,6 0-6 16,15 10-220-16,14 1-1076 0</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6:37.631"/>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8DA2CE9B-305B-4D4B-B2D7-509FF40B239A}" emma:medium="tactile" emma:mode="ink">
          <msink:context xmlns:msink="http://schemas.microsoft.com/ink/2010/main" type="inkDrawing" rotatedBoundingBox="24658,13288 29063,13147 29074,13502 24669,13643" semanticType="callout" shapeName="Other">
            <msink:sourceLink direction="to" ref="{1D4B36FA-735D-4160-ACE3-D9532464A338}"/>
            <msink:sourceLink direction="to" ref="{8F8E41AB-9A0F-4D71-8E0D-8FB3CF31DB6A}"/>
          </msink:context>
        </emma:interpretation>
      </emma:emma>
    </inkml:annotationXML>
    <inkml:trace contextRef="#ctx0" brushRef="#br0">0 186 715 0,'0'0'282'0,"0"0"-127"16,0 0-155-16,0 0 1 16,0 0 32-16,16-8 201 15,-16 8-3-15,0 0-152 16,0 0-57-16,0 0-3 15,0 0 16-15,0 0-6 16,0 1-16-16,0 6-11 16,4-2 6-16,3 2-1 0,9-2 12 15,7 0 40 1,5 0-18-16,0 2 24 0,7-2-26 16,-1 0-10-16,6-3-14 15,-2 8-9-15,-1-4-5 16,1-4 5-16,2 3-5 15,-6-5 0-15,1 6 1 16,-1-6-1-16,2 0-1 16,2 5 1-16,3-4 0 15,1-1 0-15,1 0-1 16,0 6 0-16,4-6 1 16,0 0 0-16,2 5-1 0,-6-5 2 15,2 7-2 1,-7-7 0-16,-2 5 0 0,-3-2 0 15,-3 2 0-15,-1-1 1 16,4-4-1-16,3 3 1 16,2-3-1-16,7 0 1 15,-2 0-1-15,4 0 2 16,-2 0-1-16,2 5-1 16,-2-5 1-16,-5 2 0 15,-1 3 1-15,-4-5-1 16,1 0 5-16,-4 0-5 15,6 7 7-15,2-7-7 16,0 0 0-16,6 0 0 0,5 0 1 16,-6 0-2-1,6 0 1-15,-6 0 0 0,5 0 0 16,-5 0 0-16,0 0 5 16,-1 0-6-16,-3 0 1 15,1 0-1-15,-3 0 1 16,1 0-1-16,-2-7 1 15,-4 7-1-15,0-7 0 16,-1 7 1-16,3-5-1 16,-2 5 0-16,8 0-1 15,-1-3 1-15,3 3-6 16,3-4-19-16,1-1-3 16,5 2 7-16,-1-9 11 15,0 7-17-15,-3-2 1 16,-2-4 18-16,-4 6 7 0,-5 5 1 15,2-2-2 1,-8 2 2-16,-3 0 2 0,2 0-2 16,1 0 0-16,-1 0 0 15,5 0 0-15,-4 0 1 16,6 0-1-16,4 0 0 16,-1-6-1-16,-1 6-1 15,-4 0 2-15,-4-5-1 16,-3 5 0-16,-5 0 0 15,1 0 1-15,-2 0-1 16,6 0 1-16,4 0-1 16,3 0 0-16,-2 0-36 0,6 0-11 15,-6 0 8 1,2 0 23-16,-5 0 15 16,-4-5 1-16,-5 5 1 0,-3-2 0 15,3-3 0-15,-4 5-1 16,4 0 0-16,-2-5-13 15,-1 5-4-15,0 0 12 16,2 0-5-16,3-5-11 16,-6 5-44-16,2-7 22 15,-4 7 37-15,-2-5 6 16,-3 0 1-16,0-2 1 16,-6 7 6-16,1-5 9 15,-1 5 3-15,-3-7-6 16,1 7 2-16,-1-1-2 15,2 1 5-15,-4 0-10 0,0-5-6 16,2-1 7-16,-2 1-9 16,0 4 2-16,0-5-1 15,0-2 1-15,0-1-2 16,-6-1-2-16,-5 5 2 16,1-8 22-16,-3 2 20 15,2 4 1-15,-7-3-21 16,2 3-9-16,-6-3-6 15,1-2-6-15,-6 5 0 16,1-4-1-16,3-1 1 16,3 6-1-16,4 0 0 15,1 0 0-15,8 1 25 16,3 5 40-16,3 0-15 0,1 0-24 16,0 0-14-16,0 0-11 15,0 0 4-15,0 0-5 16,0 0 0-16,5 5 1 15,6 7 9-15,0 1 3 16,1 3 2-16,6-2 13 16,4 3 5-16,5 0-8 15,6-1-10-15,4 2-8 16,3-8-6-16,-6-1 5 16,-6-1-5-16,-9-2 1 15,-13 0-2-15,-6 5-7 16,-2-3 7-16,-32 2 23 15,-11-3-4-15,-17 5-7 16,-30-2-12-16,15-5-324 16,8-3-784-16</inkml:trace>
    <inkml:trace contextRef="#ctx0" brushRef="#br0" timeOffset="888.0339">317 191 788 0,'0'0'614'16,"0"0"-489"-16,0 0-25 15,0 0 123-15,0 0 43 16,0 0-77-16,0 0-62 15,4 0-32-15,-4 0-16 16,0 0-16-16,0 0-34 16,-11 0-18-16,-18 7-5 15,-9 8 10-15,-5 4 8 0,-4-1-16 16,4 5-2-16,12-11-5 16,13 1 5-16,13-1 2 15,5 2-7-15,1-2 12 16,32 10 7-16,14-5 7 15,7 6-21-15,4-5-6 16,-2-3-65-16,-2 2-142 16,-16-4-425-16,-13-1-416 0</inkml:trace>
  </inkml:traceGroup>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6:47.889"/>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941CA37A-7B70-483B-989A-7F97E0FBB7ED}" emma:medium="tactile" emma:mode="ink">
          <msink:context xmlns:msink="http://schemas.microsoft.com/ink/2010/main" type="inkDrawing" rotatedBoundingBox="13578,8284 14996,8240 14997,8257 13579,8301" semanticType="underline" shapeName="Other">
            <msink:sourceLink direction="with" ref="{85B9877A-8406-4B82-958B-0BDE8C163A15}"/>
            <msink:sourceLink direction="with" ref="{C342403A-4EE8-4A45-A330-A4D40649BFB0}"/>
          </msink:context>
        </emma:interpretation>
      </emma:emma>
    </inkml:annotationXML>
    <inkml:trace contextRef="#ctx0" brushRef="#br0">14874 8242 766 0,'0'0'1066'0,"0"0"-905"16,0 0 29-16,0 0 42 16,-187 0-46-16,109 10-69 15,-8 24-45-15,-2-24-41 16,-10 27-14-16,-2-21-8 16,3-12-8-16,-1-4-1 15,4 0-1-15,10 20-31 16,4-20-33-16,12 0-74 0,4 0-146 15,19 0-408 1,17 0-590-16</inkml:trace>
  </inkml:traceGroup>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5:01.831"/>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8D9244B5-9340-4653-AF68-CEE345147741}" emma:medium="tactile" emma:mode="ink">
          <msink:context xmlns:msink="http://schemas.microsoft.com/ink/2010/main" type="inkDrawing" rotatedBoundingBox="23082,10040 25568,11838 24786,12919 22300,11121" semanticType="callout" shapeName="Other">
            <msink:sourceLink direction="with" ref="{8F8E41AB-9A0F-4D71-8E0D-8FB3CF31DB6A}"/>
          </msink:context>
        </emma:interpretation>
      </emma:emma>
    </inkml:annotationXML>
    <inkml:trace contextRef="#ctx0" brushRef="#br0">3764 2030 484 0,'0'0'688'16,"0"0"-495"-16,0 0-49 16,0 0 36-16,0 0 56 15,0 0 1-15,0 0-58 16,0-53-62-16,0 53-44 16,0 0-24-16,0 0-23 0,0 0-14 15,0 0-10-15,0 12-1 16,-5 6 11-16,-1 10 9 15,1 7-9-15,0 1-10 16,1 3-1-16,4 7 0 16,0-5 1-16,0-2-1 15,0-4 0-15,5-5 0 16,4-1 0-16,-1 1 0 16,1-7 0-16,0 2-1 15,2 1 0-15,-4-4 1 16,-2 0-1-16,1-2 1 15,-6-4-1-15,0-9 0 16,0-2 0-16,0-4 0 0,0-1 1 16,-8 0 8-16,-13 0 7 15,-10 0-1-15,-5 0-9 16,-7-6-5-16,-6-6 5 16,-9-1-5-16,-10-5 5 15,-12-4-4-15,-15 0-1 16,-12-4 5-16,-14 1-4 15,-5-6 7-15,3 2-8 16,-1 2 0-16,12 3 11 16,6 5 6-16,14 2-6 15,-2 2 3-15,9-4-8 16,0 7 2-16,8-3-7 0,3 3 4 16,12-1-5-1,-1 3 0-15,11-2 1 0,10-1-1 16,10 8 5-16,10-2-5 15,8 2 0-15,7 2 0 16,1-2 5-16,3-2-4 16,1 1 5-16,-4-6-5 15,-3-6-1-15,0 6 1 16,2-11-1-16,-2 6 5 16,2-6 3-16,-2 5-2 15,2-9-5-15,-2-3 7 16,1-5 3-16,3-4-5 15,-2-4-5-15,7-8 4 16,0 0-5-16,0-2 0 16,0 2 5-16,7-6-5 0,0 2 5 15,2 0-5-15,-2-3 0 16,-1 13-1-16,-2-3 0 16,-4 4-1-16,0 10 1 15,0 5 0-15,0-2 1 16,0 4-1-16,-10 3 0 15,3 0 0-15,-4 0 1 16,6 4 0-16,-8 1 16 16,8 7 11-16,3 2-16 15,-1 3-3-15,1 2-3 16,2 5-5-16,0 0 0 16,0 0-1-16,0 0-1 15,0 0 1-15,0 0-8 0,0 0 8 16,0 0 1-16,0 0 0 15,0 0 0-15,0-5-1 16,0 5 1-16,0 0 1 16,0 0-1-16,0 0 0 15,0 0-1-15,0 0 0 16,0 0 0-16,0 0 0 16,0 0 0-16,0 0 2 15,0 0-2-15,0-2 1 16,-4-8 0-16,-1-2-1 15,3 0 1-15,-3 0-1 16,1 0 0-16,4 4 0 16,-2-1 0-16,2 6-1 0,0-6 0 15,0 6 0-15,0-3-5 16,-3 0 5-16,3 5-1 16,0-4 1-16,0-1-1 15,0 6 1-15,0 0 0 16,0-5 1-16,0 3-1 15,0-3 1-15,0-5 0 16,0 3 0-16,0-5 0 16,0-4-1-16,0-2-6 15,0 6 1-15,0 0 5 16,0 0 0-16,0 3 0 16,0 9-1-16,0-4 1 15,0 4-1-15,0 0 1 16,0 0-1-16,0 0 1 0,0 0 1 15,0 0-1-15,0 0 1 16,0 0-1-16,0 0 1 16,0 0 0-16,0 0 0 15,0 0 0-15,0 0 0 16,3 0 0-16,4-3 0 16,4-2-6-16,5-1-11 15,2 0-1-15,0 0 3 16,-1 1 8-16,-3-2-2 15,-3 7 8-15,-4-5-7 16,0 5 8-16,-7 0 1 16,0 0-1-16,0 0 6 15,0 0 0-15,0 0 9 0,0 0-7 16,0 0-8-16,-9 0 0 16,-10 0 1-16,-3 0 0 15,-7 5 5-15,-5 2-5 16,-4-2 5-16,0 1-4 15,0-1-1-15,2-5 0 16,9 1 0-16,5-1-1 16,11 0 0-16,4 0-15 15,7 0-31-15,0 0-29 16,31 0-72-16,10 0-160 16,1-12-607-16</inkml:trace>
  </inkml:traceGroup>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5:52.36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7B84B439-46E0-433D-BA6C-327D0F089AEB}" emma:medium="tactile" emma:mode="ink">
          <msink:context xmlns:msink="http://schemas.microsoft.com/ink/2010/main" type="writingRegion" rotatedBoundingBox="22384,8735 27560,13369 26478,14578 21302,9944"/>
        </emma:interpretation>
      </emma:emma>
    </inkml:annotationXML>
    <inkml:traceGroup>
      <inkml:annotationXML>
        <emma:emma xmlns:emma="http://www.w3.org/2003/04/emma" version="1.0">
          <emma:interpretation id="{D9D1D65E-04DD-4A0F-A6DA-E51DEB2EAAFC}" emma:medium="tactile" emma:mode="ink">
            <msink:context xmlns:msink="http://schemas.microsoft.com/ink/2010/main" type="paragraph" rotatedBoundingBox="22384,8735 27560,13369 26478,14578 21302,9944" alignmentLevel="1"/>
          </emma:interpretation>
        </emma:emma>
      </inkml:annotationXML>
      <inkml:traceGroup>
        <inkml:annotationXML>
          <emma:emma xmlns:emma="http://www.w3.org/2003/04/emma" version="1.0">
            <emma:interpretation id="{C50B422D-DED8-4AF8-A0A3-6679BCFCDF0E}" emma:medium="tactile" emma:mode="ink">
              <msink:context xmlns:msink="http://schemas.microsoft.com/ink/2010/main" type="line" rotatedBoundingBox="22384,8735 27560,13369 26478,14578 21302,9944"/>
            </emma:interpretation>
          </emma:emma>
        </inkml:annotationXML>
        <inkml:traceGroup>
          <inkml:annotationXML>
            <emma:emma xmlns:emma="http://www.w3.org/2003/04/emma" version="1.0">
              <emma:interpretation id="{8F8E41AB-9A0F-4D71-8E0D-8FB3CF31DB6A}" emma:medium="tactile" emma:mode="ink">
                <msink:context xmlns:msink="http://schemas.microsoft.com/ink/2010/main" type="inkWord" rotatedBoundingBox="22384,8735 24721,10827 23639,12036 21302,9944">
                  <msink:destinationLink direction="with" ref="{8D9244B5-9340-4653-AF68-CEE345147741}"/>
                  <msink:destinationLink direction="to" ref="{8DA2CE9B-305B-4D4B-B2D7-509FF40B239A}"/>
                  <msink:destinationLink direction="with" ref="{F9A10542-925F-41C5-8FAB-9DEA47D894A2}"/>
                </msink:context>
              </emma:interpretation>
            </emma:emma>
          </inkml:annotationXML>
          <inkml:trace contextRef="#ctx0" brushRef="#br0">2395 1327 360 0,'0'0'829'0,"0"0"-641"0,0 0 0 16,0 0 54-16,0 0 33 16,0 0-77-16,0 0-55 15,0-16-45-15,0 16-46 16,0 0-38-16,0 0-13 15,0 0 1-15,0 16 4 16,0-4 0-16,0 3 1 16,0 3 1-16,0 0 3 15,4 4-5-15,10-5-6 16,-7-4 1-16,8-1 0 16,-3 0-1-16,3-12-25 15,-3 0-79-15,6 0-96 0,-12-12-338 16,-1-10-321-16</inkml:trace>
          <inkml:trace contextRef="#ctx0" brushRef="#br0" timeOffset="910.9839">2579 1384 1360 0,'0'0'254'0,"0"0"-175"15,0 0 21-15,0 0 128 16,0 0-73-16,0 0-81 16,0 0-28-16,0 0 7 15,0 0-35-15,0 0-18 16,0 0 0-16,4 6 18 15,1 0 10-15,0 10-13 16,1-4-14-16,1 1 8 16,2 4-9-16,4-6 1 15,1-5-1-15,6-6-19 0,-4 0-22 16,2 0-1 0,-1 0 25-16,-7 0 15 0,3-12 2 15,-11 0 0-15,1-3 13 16,-1 2 30-16,-2 1 4 15,0 1-7-15,0-1-5 16,0 6-12-16,0-5-9 16,0 8-5-16,0-7 11 15,0 10 1-15,0 0 5 16,0 0 9-16,0 0 7 16,0 0-9-16,0 0-22 15,0 0-11-15,0 0-1 16,0 0-14-16,0 13 15 0,0 4 0 15,0 13 1 1,0-2 0-16,0 7-1 0,0 3 0 16,0-1-1-16,0 3 1 15,-2 0-1-15,-1-7 0 16,1-3 1-16,-11-5-2 16,6-3 1-16,-2-5 1 15,-2 1-1-15,0-7 1 16,1-10-2-16,-8-1-15 15,-6 0-37-15,-8-18-80 16,8-1-421-16,4-3-360 0</inkml:trace>
          <inkml:trace contextRef="#ctx0" brushRef="#br0" timeOffset="1700.3149">2877 1407 324 0</inkml:trace>
          <inkml:trace contextRef="#ctx0" brushRef="#br0" timeOffset="1558.8889">2877 1407 67 0,'0'0'991'0,"0"0"-772"16,0 0-77-16,0 0 63 15,0 0 31-15,0 0-35 16,0 0-44-16,23-11-17 16,-17 10-35-16,1 1-35 15,2-5-33-15,2 5-25 16,-1 0-12-16,3-6 0 15,5 6-15-15,-2-5-41 16,1 5-75-16,-7-1-130 16,-4-5-101-16,-6 1-179 0,0 2-557 0</inkml:trace>
          <inkml:trace contextRef="#ctx0" brushRef="#br0" timeOffset="-48611.4692">5 105 314 0,'0'0'946'16,"0"0"-751"-16,0 0-59 15,0 0-2-15,0 0 61 16,0 0 20-16,0 0-34 16,-6-18-47-16,6 18-35 15,0 0-19-15,0 0-25 16,0 0-10-16,0 18-15 15,7 7 31-15,8 0-9 16,3 18-19-16,7 3-8 16,2 7-10-16,6 3-9 0,1 2-4 15,-7-2-1-15,-5-3 0 16,-4 0-1-16,-6-15 1 16,-1 2-1-16,-4-15 1 15,-3-3 0-15,-2-15-1 16,1-2 1-16,-3 1 0 15,0-6 0-15,0 0 16 16,0 0 19-16,0 0 2 16,2 0-5-16,7-11-10 15,-2-8-17-15,8-9 1 16,-2-1 1-16,1-10 4 16,-3-3 1-16,3-10 1 15,-7-9-13-15,4-9 5 0,0-7 0 16,0 4-5-16,2 3 0 15,-6 18 5-15,-2 11 6 16,1 13 3-16,-6 15-13 16,3 2-1-16,-3 11 0 15,0-5-1-15,0 5 0 16,0 0-8-16,0 0-19 16,0 0-16-16,0 0-19 15,0 0-38-15,0 0-109 16,-3 0-524-16,-3 0-863 0</inkml:trace>
          <inkml:trace contextRef="#ctx0" brushRef="#br0" timeOffset="-49704.1565">1076-306 340 0,'0'0'211'0,"0"0"-34"15,0 0-6-15,0 0-28 16,0 0-4-16,0 0 42 16,0 0-11-16,-47 0 15 15,47 0-73-15,0 0 5 16,0 0 19-16,0 11 3 0,0 7-1 16,0 1-8-16,0 10-32 15,0 5-20-15,6-2-14 16,12 11-19-16,0-3-19 15,7 7-11-15,6-3-3 16,-8-3-10-16,-1 1-2 16,-2-1 1-16,-6-8 0 15,-8 2 0-15,-5-1 0 16,-1-3-1-16,0-2 1 16,0-14 5-16,-1 2-4 15,-5-5 5-15,1-12-7 16,5 0 0-16,0 0 0 0,0 0-27 15,0 0-87 1,27-12-171-16,-4 0-504 0,-3 0-303 0</inkml:trace>
          <inkml:trace contextRef="#ctx0" brushRef="#br0" timeOffset="-49348.9466">1773 380 747 0,'0'0'343'0,"0"0"-186"16,0 0 4-16,0 0-9 0,0 0 51 15,0 0 81-15,0 0-65 16,0 20-56-16,-40-15-2 15,-11 1-38-15,-12-6-30 16,-14 0-24-16,-8 0-17 16,-7 0-18-16,-11 0-16 15,-3 0-4-15,-1-6 1 16,6 1 1-16,13 5-7 16,19 0-9-16,24 0 0 15,23 0 0-15,8 0-39 16,10 0-46-16,4-8-97 15,18-4-196-15,-1-10-679 0</inkml:trace>
          <inkml:trace contextRef="#ctx0" brushRef="#br0" timeOffset="-134688.9677">968 668 160 0,'0'0'162'0,"0"0"-117"0,0 0-32 16,0 0-12 0,0 0 13-16,0 0-5 0,-11 20 62 15,11-20 236-15,-7 0-154 16,5 0-76-16,-1 0-15 15,3 0-1-15,0 0-28 16,0 0-11-16,0 0-12 16,0 0-9-16,0 5 5 15,0-5-5-15,0 0-1 16,12 5 9-16,1 1 4 16,3-5-7-16,0-1-5 15,-1 5 0-15,1-5 6 16,-2 0-6-16,-1 6 0 0,-2-6 0 15,0 0 1 1,-1 5-1-16,0-5-1 0,0 0 1 16,5 1 0-16,-3-1 1 15,8 0-1-15,2 0-1 16,3 0 1-16,-7 0 0 16,4 0 0-16,3 0-1 15,-5 0 1-15,2 0-1 16,-4 0 0-16,1 0 0 15,1 0 0-15,2 0 0 16,-4 0 0-16,2 0 0 16,0 0 0-16,-4 0 1 15,0 0 9-15,0 0-2 16,2 0-7-16,2 0 6 0,0 0-6 16,-4 0-1-16,-3 0 0 15,-2 0 0-15,1 0 1 16,-4 0-1-16,1 0 1 15,3 0-1-15,5 0 1 16,2 0 21-16,3 0 0 16,3 0-2-16,2 0-13 15,-1 0-6-15,-3 0 8 16,2 0 0-16,-7 0 4 16,0 0 4-16,-7 0 6 15,-4 0-7-15,-3 0 16 16,-4 0 9-16,2 0-25 15,3 0-15-15,4 0 5 0,4 0-5 16,10 0 0-16,-6 0 0 16,4 0-1-16,-5 0 2 15,4 0-1-15,-12 0 0 16,2 0 0-16,1 0-1 16,-5 0 0-16,3 0 0 15,-4 0 1-15,6 0-1 16,0 0 1-16,3 0-1 15,4 0 0-15,4 0 0 16,-1 0 0-16,3 0 0 16,-8 0 0-16,-3 0 0 15,-2 0 0-15,-2 0 0 16,-2 0 0-16,-2 0 0 0,1 0 1 16,1 0-1-16,0 0 0 15,9 0 1-15,1 0 0 16,8 0-1-16,0-1 1 15,-3-4-1-15,1 5 0 16,1-6 0-16,-12 6 0 16,3 0 0-16,-3 0 0 15,-1 0 0-15,0 0 0 16,0 0 0-16,1 0 0 16,-10 0 0-16,9 0 0 15,0 0 1-15,5 0-1 16,4 0 2-16,5 0 11 15,-3 0-3-15,-4 0-9 16,-2 0 8-16,-7 0 1 16,0 0 9-16,-9 0 2 0,0 0 2 15,0 0 13-15,0 0 27 16,0 0-10-16,0 0-15 16,0-5-21-16,0 5 7 15,0 0 20-15,0 0-12 16,0 0-19-16,0 0-5 15,0-1 2-15,0-5-9 16,0-4-1-16,0 3 0 16,-7 2 1-16,0-3-1 15,-4-2 0-15,-5 3 0 16,-4-3 1-16,2 3 33 16,-6-4 5-16,6-1 1 0,-2 3 0 15,2 0-8-15,0 1-5 16,6-4 8-16,1 6 11 15,6 5-18-15,1-4-13 16,4 5-13-16,0 0-1 16,0 0 0-16,0 0 0 15,0 0-1-15,0 0 0 16,-2 0 0-16,-2 0 0 16,-1-6 0-16,0 6-1 15,-1-5 0-15,4 5 1 16,-1 0 0-16,3 0 0 15,0 0 0-15,0 0 0 16,0 0 0-16,0 0-9 0,0 0-1 16,0 0 8-1,0 0 1-15,0 5 0 0,3 7-6 16,5-6-5-16,1 6 6 16,3-4 5-16,3 1 1 15,1 0-1-15,0 3 1 16,0-1-1-16,4-4-5 15,2 5 0-15,-2-7 4 16,-2 5 1-16,-2-8 0 16,0 4-5-16,-5-6 6 15,-2 0-1-15,0 0 1 16,-9 5 0-16,0-5 1 16,0 0-1-16,0 0 0 0,0 0 0 15,0 0 0 1,0 0-1-16,0 0 0 0,6 0-7 15,-6 0 7-15,0 5 1 16,0-3 0-16,0 8 0 16,0-3 18-16,-18 4 10 15,0 1 7-15,-8 6 5 16,3-8 0-16,-13 7 0 16,5-5-10-16,0 6-15 15,4-7-15-15,15-4-10 16,6-2-193-16,6-5-625 0</inkml:trace>
        </inkml:traceGroup>
        <inkml:traceGroup>
          <inkml:annotationXML>
            <emma:emma xmlns:emma="http://www.w3.org/2003/04/emma" version="1.0">
              <emma:interpretation id="{931252EC-086E-4370-AA77-BBF9CE28E0E3}" emma:medium="tactile" emma:mode="ink">
                <msink:context xmlns:msink="http://schemas.microsoft.com/ink/2010/main" type="inkWord" rotatedBoundingBox="26718,13491 27125,13855 26687,14344 26280,13980"/>
              </emma:interpretation>
              <emma:one-of disjunction-type="recognition" id="oneOf0">
                <emma:interpretation id="interp0" emma:lang="" emma:confidence="1">
                  <emma:literal>•</emma:literal>
                </emma:interpretation>
                <emma:interpretation id="interp1" emma:lang="" emma:confidence="0">
                  <emma:literal>e</emma:literal>
                </emma:interpretation>
                <emma:interpretation id="interp2" emma:lang="" emma:confidence="0">
                  <emma:literal>c</emma:literal>
                </emma:interpretation>
                <emma:interpretation id="interp3" emma:lang="" emma:confidence="0">
                  <emma:literal>a</emma:literal>
                </emma:interpretation>
                <emma:interpretation id="interp4" emma:lang="" emma:confidence="0">
                  <emma:literal>*</emma:literal>
                </emma:interpretation>
              </emma:one-of>
            </emma:emma>
          </inkml:annotationXML>
          <inkml:trace contextRef="#ctx0" brushRef="#br0" timeOffset="46840.9478">4856 4353 1431 0,'0'0'117'16,"0"0"-117"-16,0 0 0 15,0 0 48-15,0 0 97 16,0 0 22-16,0 0-28 15,50 98-34-15,-23-92-29 16,2-6-21-16,7 0-24 16,0 0-18-16,2 0-12 15,-2-19 0-15,2-1-1 16,-5-8-13-16,-3-2-5 16,-3-4 2-16,-1-14 10 15,-5-8 6-15,-5 2 0 16,-1-7 1-16,-10 9 41 15,-5 10 35-15,0 1 21 0,0 14-26 16,-20 4-6-16,1 6-24 16,-3 4-10-16,4 8-6 15,-2 5-17-15,0 0-9 16,4 5 1-16,-2 18 0 16,2 7 13-16,-2 9 21 15,5 2-2-15,4 17-1 16,2-1-8-16,3 6-4 15,2 5 4-15,2-3-1 16,0 0-4-16,0-9-8 16,6-3 1-16,6-7-6 15,5-14-6-15,3-7 1 0,1-12-1 16,6-8-10 0,8-5-28-16,13-38-98 0,-4-4-379 15,-7-6-855-15</inkml:trace>
        </inkml:traceGroup>
      </inkml:traceGroup>
    </inkml:traceGroup>
  </inkml:traceGroup>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56:10.915"/>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C1DD0761-4010-428A-B389-31D24B10C9B4}" emma:medium="tactile" emma:mode="ink">
          <msink:context xmlns:msink="http://schemas.microsoft.com/ink/2010/main" type="writingRegion" rotatedBoundingBox="30997,1741 32113,1572 32263,2560 31146,2729"/>
        </emma:interpretation>
      </emma:emma>
    </inkml:annotationXML>
    <inkml:traceGroup>
      <inkml:annotationXML>
        <emma:emma xmlns:emma="http://www.w3.org/2003/04/emma" version="1.0">
          <emma:interpretation id="{CB2BAA23-D21F-491B-B7BE-D794AE6C8A53}" emma:medium="tactile" emma:mode="ink">
            <msink:context xmlns:msink="http://schemas.microsoft.com/ink/2010/main" type="paragraph" rotatedBoundingBox="30997,1741 32113,1572 32263,2560 31146,2729" alignmentLevel="1"/>
          </emma:interpretation>
        </emma:emma>
      </inkml:annotationXML>
      <inkml:traceGroup>
        <inkml:annotationXML>
          <emma:emma xmlns:emma="http://www.w3.org/2003/04/emma" version="1.0">
            <emma:interpretation id="{FED99FE6-8117-4F88-8A96-3A1E5C0BD569}" emma:medium="tactile" emma:mode="ink">
              <msink:context xmlns:msink="http://schemas.microsoft.com/ink/2010/main" type="line" rotatedBoundingBox="30997,1741 32113,1572 32263,2560 31146,2729"/>
            </emma:interpretation>
          </emma:emma>
        </inkml:annotationXML>
        <inkml:traceGroup>
          <inkml:annotationXML>
            <emma:emma xmlns:emma="http://www.w3.org/2003/04/emma" version="1.0">
              <emma:interpretation id="{6064B4C1-B455-490D-979A-8721C7289243}" emma:medium="tactile" emma:mode="ink">
                <msink:context xmlns:msink="http://schemas.microsoft.com/ink/2010/main" type="inkWord" rotatedBoundingBox="30997,1741 32113,1572 32263,2560 31146,2729"/>
              </emma:interpretation>
              <emma:one-of disjunction-type="recognition" id="oneOf0">
                <emma:interpretation id="interp0" emma:lang="" emma:confidence="1">
                  <emma:literal/>
                </emma:interpretation>
              </emma:one-of>
            </emma:emma>
          </inkml:annotationXML>
          <inkml:trace contextRef="#ctx0" brushRef="#br0">647-5584 734 0,'0'0'104'0,"0"0"-76"15,0 0 17-15,0 0 87 16,0 0-31-16,0 0-21 15,0 0 12-15,0 0-6 16,0 0-27-16,0 0-15 16,0 0-9-16,0 0 4 15,0 0 6-15,0 0-1 16,0-2-13-16,0-3-7 16,0-2-15-16,0-3-7 0,0-1 5 15,0-2-6-15,0 7 10 16,0-5-9-16,0 3 10 15,0 1-10-15,0 0-1 16,0 2 0-16,0 0 1 16,0 3-2-16,-2-3-10 15,-1-2-11-15,-3 2 13 16,5 0 7-16,-5-2 0 16,1 2 1-16,1-1 0 15,2 1 0-15,-1 0 1 0,3 0 6 16,0 3-6-16,0-3 0 15,0 0 0-15,-2 5-1 16,2-2 0-16,-5-1-2 16,-1-4-5-16,-3 6-10 15,0-4 2-15,4 3 5 16,-1 2 2-16,1-4 8 16,-1 3-3-16,1-5 3 15,-6 1-1-15,4 4 1 16,-4-6-2-16,2 0-8 15,-2 3-9-15,1-4-6 16,-1 3 6-16,-6 1-7 16,1 1 3-16,-2-3 11 0,6 2 12 15,1 2-1 1,2 2 1-16,3-1 0 0,6-3 6 16,-1 3-3-16,-3-5-2 15,2 5 1-15,-1-3-1 16,-3-1 0-16,-1-2 0 15,-4 2-1-15,-3-2-1 16,-3 0 1-16,-2-1-1 16,2 0 1-16,5 6 0 15,-1-3 0-15,8 1 1 16,3 3 0-16,-2 1 0 16,2 0-1-16,2 0 0 15,0 0 0-15,-3-5 0 0,1 5-1 16,-3 0 1-1,-10-6 0-15,-1 5 0 0,-6-10 0 16,1 10 0-16,-5-4 0 16,3-1 0-16,-1 1 9 15,8 5-3-15,0 0-5 16,5 0-1-16,-1 0 1 16,-3 0-1-16,4 0 1 15,-3 0-1-15,3 0 0 16,-2 0 0-16,3 0 0 15,-7 11 0-15,-1-5 0 16,-3 5 9-16,-1 1 1 16,0-2-8-16,1 0 11 15,4 0-13-15,7-3 1 0,1-2-1 16,1 0 0-16,3 6 1 16,0-5 0-16,-3 8 12 15,1 3-6-15,2-4-7 16,-1 5 1-16,-3-1-1 15,-2 3 1-15,4 2 0 16,-4-1 1-16,1-1 4 16,1-1-5-16,0-2 0 15,7-3 22-15,2 3 1 16,0-5-13-16,0 0-5 16,0 3-5-16,0-1 0 15,0 3 1-15,2 0-1 16,3-2 0-16,2 2 0 0,-5 2 1 15,3-2-2-15,1 0 1 16,-1 0 0-16,4 3-1 16,-2-3 1-16,8 7 0 15,-2-5 0-15,6 5 7 16,1-5-7-16,-2-2 8 16,2 3-8-16,0-5 1 15,-4-4-1-15,-3 6 0 16,-2-5 0-16,-2 0 0 15,-2-4-1-15,2 4 1 16,-2-5-1-16,8 9 1 16,4-4-1-16,3 1 2 15,7-1 5-15,2 3-1 16,-1-1-6-16,1-4 1 16,-8 1-1-16,-3-2 0 0,-7-3 0 15,-4-1-1-15,-4-5-5 16,-1 3 5-16,1 1 1 15,-3-3 0-15,9 3 1 16,3-4 5-16,4 3-5 16,8 6 0-16,-1-6 0 15,-2 2 0-15,-1 1 2 16,-2-5-2-16,-6-1 0 16,-6 0 5-16,1 0 6 15,-2 0-5-15,2 0-1 16,2 0 3-16,-1 0-8 15,1-1 0-15,0-10 11 16,3-1 11-16,-1 4 4 0,2-4 5 16,-3 0 5-1,3-2 17-15,-5 2-12 0,1-3-14 16,0 3-1-16,0 0-7 16,-2-5-14-16,2 4 10 15,0-6-7-15,3 0 3 16,2-6-3-16,-3 0-8 15,3 0 5-15,-5-4-4 16,-2-1 4-16,-5-3-4 16,-4-13-2-16,0-6-9 15,-8-5 8-15,-13-13-47 16,-6-34-10-16,5 13-188 0,6 6-838 16</inkml:trace>
          <inkml:trace contextRef="#ctx0" brushRef="#br1" timeOffset="-431495.0312">-482-5615 446 0,'0'0'400'15,"0"0"-228"-15,0 0 0 16,0 0 12-16,0 0 15 16,0 0-62-16,0 0-23 15,0 0 23-15,0 0-21 16,0 0-28-16,0 0 4 0,0 0-12 15,0 0-5-15,0 0-5 16,13 2-34-16,1 15-24 16,2 0-11-16,-1 13 7 15,-4 5-7-15,-4 5 12 16,-2 5 6-16,-5-3-2 16,0 0-7-16,0-11 1 15,0 2-1-15,0-13-4 16,0-5 0-16,0-14-6 15,0 4 2-15,0-5 8 16,0 0 1-16,0 0 1 16,0 0-3-16,0 0-8 15,0 0-1-15,0 0-54 0,0 2-114 16,0 20-344 0,0 2 35-16,0-9-9 0</inkml:trace>
          <inkml:trace contextRef="#ctx0" brushRef="#br0" timeOffset="5303.008">270-5591 570 0,'0'0'133'15,"0"0"-73"-15,0 0 7 16,0 0 34-16,0 0 6 15,0 0 7-15,0 0-14 16,0 0 0-16,0 0-22 16,0 0-28-16,0 0-21 15,0 0-18-15,0 0-2 16,0 0-7-16,0 0 5 16,0 0-7-16,0 0 0 0,0 0 2 15,0 0 5 1,0 0 2-16,0 2 4 0,0 3 10 15,-11 0 31-15,-10 0 44 16,-6-3-6-16,-9 1-37 16,-2-3-27-16,-2 0-9 15,2 2-5-15,6-2-4 16,10 0-3-16,6 0-6 16,10 0-1-16,6 5 1 15,0-5 6-15,0 0-5 16,0 0 5-16,0 0-6 15,0 0-1-15,0 7 16 16,2-1-15-16,18-1 9 16,7 6 0-16,6-4-10 15,4-1 0-15,5 0 0 0,-1-6-2 16,-4 0-7-16,-9 0-20 16,-6 0-17-16,-8 0 20 15,-8 0 14-15,-6 0-4 16,0 0-61-16,-13 5-141 15,-10 2-334-15</inkml:trace>
          <inkml:trace contextRef="#ctx0" brushRef="#br0" timeOffset="-64337.7086">81-5619 537 0,'0'0'776'16,"0"0"-583"-16,0 0-69 16,0 0 48-16,0 0 45 15,0 0-47-15,0 0-51 16,-7-19-35-16,1 17-20 0,3-2-14 15,1 4-8 1,2 0-9-16,-4 0-12 0,4 0-6 16,0 0-1-16,0 0-3 15,0 0-10-15,0 0-1 16,0 0-12-16,-2 7 12 16,-3 11 21-16,0 3-3 15,-1 3-9-15,-1 1-8 16,7-2-1-16,0 1-7 15,0-3 7-15,0 3 6 16,0-1-6-16,14-2 6 16,3-3-6-16,-1-6 6 15,-2-5 5-15,-3-1-11 16,4-6 0-16,1 0 8 0,2 0-7 16,3 0-1-16,3-6 0 15,-1-12-6-15,3 6-3 16,-5-6 9-16,1-4-13 15,-6 5 3-15,0-1 8 16,-5-2 1-16,-5 1-6 16,-3-3 7-16,-3-3 2 15,0 6-2-15,0-3-1 16,0-2 1-16,0 7-1 16,0 2 1-16,-3-2-2 15,-5 5 1-15,-2 0-5 16,-1 0 4-16,-5 6-5 15,-8-4 5-15,1 3 1 0,-8 2-5 16,0 0 5-16,2 0 1 16,4 5 0-16,5 0-1 15,4 0 1-15,5 0-9 16,-1 0 8-16,1 3 0 16,-4 9 1-16,1 0 12 15,3-1 0-15,4 6-3 16,1 0 12-16,3-3-8 15,3-6-13-15,0 2 1 16,0 1-1-16,11-3 19 16,12-1-1-16,-1 5-7 15,1-7-4-15,-3 0-5 16,-4-3 4-16,-1-2 0 0,-8 0-6 16,2 0-12-1,-2 0-30-15,-1 0-65 0,-6 0-187 16,0 0-891-16</inkml:trace>
        </inkml:traceGroup>
      </inkml:traceGroup>
    </inkml:traceGroup>
  </inkml:traceGroup>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5:52.488"/>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2733CEA9-FD90-454C-B164-70B57218A55D}" emma:medium="tactile" emma:mode="ink">
          <msink:context xmlns:msink="http://schemas.microsoft.com/ink/2010/main" type="writingRegion" rotatedBoundingBox="23471,10621 24922,10804 24873,11198 23422,11015"/>
        </emma:interpretation>
      </emma:emma>
    </inkml:annotationXML>
    <inkml:traceGroup>
      <inkml:annotationXML>
        <emma:emma xmlns:emma="http://www.w3.org/2003/04/emma" version="1.0">
          <emma:interpretation id="{AE98553F-1E99-4175-8420-5AC15C5A65FD}" emma:medium="tactile" emma:mode="ink">
            <msink:context xmlns:msink="http://schemas.microsoft.com/ink/2010/main" type="paragraph" rotatedBoundingBox="23471,10621 24922,10804 24873,11198 23422,11015" alignmentLevel="1"/>
          </emma:interpretation>
        </emma:emma>
      </inkml:annotationXML>
      <inkml:traceGroup>
        <inkml:annotationXML>
          <emma:emma xmlns:emma="http://www.w3.org/2003/04/emma" version="1.0">
            <emma:interpretation id="{440EC2D6-A911-412D-96E2-7C156FB61B87}" emma:medium="tactile" emma:mode="ink">
              <msink:context xmlns:msink="http://schemas.microsoft.com/ink/2010/main" type="line" rotatedBoundingBox="23471,10621 24922,10804 24873,11198 23422,11015"/>
            </emma:interpretation>
          </emma:emma>
        </inkml:annotationXML>
        <inkml:traceGroup>
          <inkml:annotationXML>
            <emma:emma xmlns:emma="http://www.w3.org/2003/04/emma" version="1.0">
              <emma:interpretation id="{CEE76B8F-2860-4C56-833E-17E83D3ADF59}" emma:medium="tactile" emma:mode="ink">
                <msink:context xmlns:msink="http://schemas.microsoft.com/ink/2010/main" type="inkWord" rotatedBoundingBox="23471,10621 24922,10804 24873,11198 23422,11015">
                  <msink:destinationLink direction="with" ref="{F9A10542-925F-41C5-8FAB-9DEA47D894A2}"/>
                </msink:context>
              </emma:interpretation>
            </emma:emma>
          </inkml:annotationXML>
          <inkml:trace contextRef="#ctx0" brushRef="#br0">2395 1327 1408 0</inkml:trace>
          <inkml:trace contextRef="#ctx0" brushRef="#br0" timeOffset="63.332">2395 1327 1408 0,'124'-131'480'0,"-124"131"-417"0,0 0 30 16,0 0 49-16,0 0-61 16,0 0-81-16,6 0-42 0,-1 0-256 15,1 0-525-15</inkml:trace>
          <inkml:trace contextRef="#ctx0" brushRef="#br0" timeOffset="1660.0917">2877 1407 324 0,'-82'-160'891'0,"82"160"-712"0,0 0-1 15,0 0 88-15,0 0 12 0,15 0-151 16,7 0-94-16,6 0-33 15,18 0-115-15,-9 0-272 16,-6 0-494-16</inkml:trace>
          <inkml:trace contextRef="#ctx0" brushRef="#br0" timeOffset="2168.6293">3252 1240 1058 0,'0'0'304'16,"0"0"-219"-16,0 0 58 15,0 0 92-15,0 0-35 16,0 0-78-16,0 0-54 16,0 0-25-16,-40 7 13 15,28 15-26-15,1 3-1 16,0 2-8-16,0 3-11 0,6-2 2 15,-1 0-4-15,4-3-7 16,2-8 11-16,0 0-5 16,0-6 3-16,19-5 1 15,6-6-1-15,2 0-2 16,5 0-7-16,1-17 8 16,-3-7 1-16,1-11-9 15,-6-5 8-15,-7 1 6 16,-3 2-4-16,-13-2 1 15,-2 8 20-15,-11 11-32 16,-58-4-55-16,4 0-262 16,-1 7-1201-16</inkml:trace>
          <inkml:trace contextRef="#ctx0" brushRef="#br0" timeOffset="-667.6978">1976 1126 603 0,'0'0'762'0,"0"0"-609"16,0 0-78-16,0 0 77 15,0 0 107-15,0 0-36 16,0 0-51-16,-10-35-40 16,10 35-29-16,-2 0-12 0,-2 0-14 15,4 0-21-15,0 0-19 16,0 0-16-16,0 0-6 16,0 0 3-16,0 0-17 15,0 0-1-15,0 16 0 16,0 3 0-16,11 8 11 15,5 4-10-15,8 1 0 16,-1 4 5-16,2-2-5 16,6-4 0-16,-13 0-1 15,4-9 0-15,-6-4 0 16,-2-5 1-16,-5-6-1 16,-7-1-1-16,2-5 0 0,-4 0 1 15,0 0 0-15,0 0 6 16,0 0 0-16,0 0 4 15,0 0 11-15,0 0 9 16,0-11 1-16,0-13-16 16,2-2-9-16,7-4-6 15,2-7 1-15,-1-2 0 16,1 3 0-16,0 4 0 16,-6 3 5-16,1 5-6 15,-6 2 0-15,0 9 0 16,0 0-1-16,0 0 0 15,0 6 1-15,0 2 1 16,0 0-1-16,0 5-1 0,0 0-21 16,2 0-36-16,5 0-31 15,-7 0-54-15,11 0-194 16,-4 10-301-16,2 0 73 0</inkml:trace>
        </inkml:traceGroup>
      </inkml:traceGroup>
    </inkml:traceGroup>
  </inkml:traceGroup>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8:45.759"/>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3E4DC08E-1B98-4900-9B75-8875AFEF5EE6}" emma:medium="tactile" emma:mode="ink">
          <msink:context xmlns:msink="http://schemas.microsoft.com/ink/2010/main" type="inkDrawing" rotatedBoundingBox="15575,14353 18886,14099 18893,14179 15581,14433" semanticType="underline" shapeName="Other"/>
        </emma:interpretation>
      </emma:emma>
    </inkml:annotationXML>
    <inkml:trace contextRef="#ctx0" brushRef="#br0">0 179 1010 0,'0'0'225'16,"0"0"-43"-16,0 0-7 16,0 0-5-16,0 0 10 15,0 0-4-15,0 0-37 16,146 0-55-16,-123 0-17 15,1 0-9-15,-3 0-11 16,3 0-20-16,7 0-12 16,-1 0-8-16,13 0 4 15,3 0-10-15,11 0 5 0,11 0-6 16,3 0 1-16,1 0-1 16,-2-2 1-16,-5-2-1 15,-7 4 1-15,-8 0-1 16,-6 0-1-16,-6 0 1 15,-5 0 1-15,-2 0-1 16,6-4 0-16,-1-1 0 16,6 0 1-16,9-3 0 15,4 3 0-15,3-3 8 16,1 2 0-16,2 2 0 16,1-2 10-16,-7 2-5 15,-2 0-8-15,-6 4-5 16,-6-4 0-16,2 3 5 15,2 1 0-15,1-4-6 16,1-1 1-16,4 5 0 16,2-5-1-16,0 1 1 0,3 0-1 15,-1-7 1-15,2 9 0 16,-4-7-1-16,-1 2 0 16,-7 0 0-16,2 3 1 15,-10 3-1-15,4-3 0 16,-5 4 0-16,0 0 0 15,-4 0 0-15,4 0 0 16,-10 0 0-16,11 0 6 16,-3 0 19-16,9 0-4 15,3 0-3-15,0-5-9 16,2 0-7-16,-9-4 8 16,-1 5-4-16,-17-2-4 0,-5 2 5 15,-8 1 0-15,-8 1-5 16,0 2 5-16,0-4-7 15,0 4-19-15,-5 0-41 16,-4 0-43-16,3 0-66 16,-2 0-110-16,6 0-97 15,-1 0-196-15</inkml:trace>
  </inkml:traceGroup>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8:56.777"/>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3C1E056F-CDED-4C5D-B40A-D09EF0163DAD}" emma:medium="tactile" emma:mode="ink">
          <msink:context xmlns:msink="http://schemas.microsoft.com/ink/2010/main" type="writingRegion" rotatedBoundingBox="28508,9503 29429,9340 29559,10076 28637,10239"/>
        </emma:interpretation>
      </emma:emma>
    </inkml:annotationXML>
    <inkml:traceGroup>
      <inkml:annotationXML>
        <emma:emma xmlns:emma="http://www.w3.org/2003/04/emma" version="1.0">
          <emma:interpretation id="{E59972CD-DEA0-45A2-B2A8-FE6F6897469A}" emma:medium="tactile" emma:mode="ink">
            <msink:context xmlns:msink="http://schemas.microsoft.com/ink/2010/main" type="paragraph" rotatedBoundingBox="28508,9503 29429,9340 29559,10076 28637,10239" alignmentLevel="1"/>
          </emma:interpretation>
        </emma:emma>
      </inkml:annotationXML>
      <inkml:traceGroup>
        <inkml:annotationXML>
          <emma:emma xmlns:emma="http://www.w3.org/2003/04/emma" version="1.0">
            <emma:interpretation id="{C0052A9D-675D-4500-825E-0F1285414CBB}" emma:medium="tactile" emma:mode="ink">
              <msink:context xmlns:msink="http://schemas.microsoft.com/ink/2010/main" type="line" rotatedBoundingBox="28508,9503 29429,9340 29559,10076 28637,10239"/>
            </emma:interpretation>
          </emma:emma>
        </inkml:annotationXML>
        <inkml:traceGroup>
          <inkml:annotationXML>
            <emma:emma xmlns:emma="http://www.w3.org/2003/04/emma" version="1.0">
              <emma:interpretation id="{4F924129-9BB3-4C73-A068-2C5E3F37AC14}" emma:medium="tactile" emma:mode="ink">
                <msink:context xmlns:msink="http://schemas.microsoft.com/ink/2010/main" type="inkWord" rotatedBoundingBox="28508,9503 28693,9470 28787,9998 28601,10030"/>
              </emma:interpretation>
              <emma:one-of disjunction-type="recognition" id="oneOf0">
                <emma:interpretation id="interp0" emma:lang="" emma:confidence="1">
                  <emma:literal/>
                </emma:interpretation>
              </emma:one-of>
            </emma:emma>
          </inkml:annotationXML>
          <inkml:trace contextRef="#ctx0" brushRef="#br0">889 1019 575 0,'0'0'71'16,"0"0"-33"-16,0 0 16 15,0 0 348-15,0 0-53 16,0 0-177-16,0 0-29 0,0 0 1 15,0 0 2-15,0 0-29 16,3 0-26-16,3 0-43 16,1 0-33-16,7 12-15 15,13 20-132-15,-1-7-235 16,-3 3-361-16</inkml:trace>
          <inkml:trace contextRef="#ctx0" brushRef="#br0" timeOffset="200.9127">1058 1364 1302 0,'0'0'328'15,"0"0"-255"-15,0 0-51 16,0 0 30-16,0 0 55 16,0 0-29-16,0 0-50 15,27 68-28-15,-12-56 0 16,1 0-106-16,-2 0-58 15,3 5-102-15,-6 2-76 16,-1-9-434-16</inkml:trace>
        </inkml:traceGroup>
        <inkml:traceGroup>
          <inkml:annotationXML>
            <emma:emma xmlns:emma="http://www.w3.org/2003/04/emma" version="1.0">
              <emma:interpretation id="{37B32B2E-1FE7-47F8-9FC9-B776E927B431}" emma:medium="tactile" emma:mode="ink">
                <msink:context xmlns:msink="http://schemas.microsoft.com/ink/2010/main" type="inkWord" rotatedBoundingBox="28720,10057 28792,10045 28821,10206 28749,10219"/>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6</emma:literal>
                </emma:interpretation>
              </emma:one-of>
            </emma:emma>
          </inkml:annotationXML>
          <inkml:trace contextRef="#ctx0" brushRef="#br0" timeOffset="546.7734">1174 1561 717 0,'-11'150'268'0,"0"-144"-153"0,0 0-34 16,2 0-31-16,7-1-50 15,2-5-3-15,0 0-160 16,8 0-595-16</inkml:trace>
        </inkml:traceGroup>
        <inkml:traceGroup>
          <inkml:annotationXML>
            <emma:emma xmlns:emma="http://www.w3.org/2003/04/emma" version="1.0">
              <emma:interpretation id="{0841A0E8-74F2-47DA-981E-722148A43674}" emma:medium="tactile" emma:mode="ink">
                <msink:context xmlns:msink="http://schemas.microsoft.com/ink/2010/main" type="inkWord" rotatedBoundingBox="28750,10052 28793,10045 28808,10135 28766,10143"/>
              </emma:interpretation>
              <emma:one-of disjunction-type="recognition" id="oneOf2">
                <emma:interpretation id="interp6" emma:lang="" emma:confidence="1">
                  <emma:literal/>
                </emma:interpretation>
              </emma:one-of>
            </emma:emma>
          </inkml:annotationXML>
          <inkml:trace contextRef="#ctx0" brushRef="#br0" timeOffset="343.3741">1174 1561 525 0,'0'0'355'16,"0"0"-178"-16,0 0-9 15,0 0 16-15,0 0-26 0,0 0-44 16,0 0-56-16,-31 38-58 15,31-26-4-15,0-1-180 16,0 2-70-16,9-1-46 16,-2-2-397-16</inkml:trace>
        </inkml:traceGroup>
        <inkml:traceGroup>
          <inkml:annotationXML>
            <emma:emma xmlns:emma="http://www.w3.org/2003/04/emma" version="1.0">
              <emma:interpretation id="{79F2C204-70D8-49F5-8797-6273379B2C01}" emma:medium="tactile" emma:mode="ink">
                <msink:context xmlns:msink="http://schemas.microsoft.com/ink/2010/main" type="inkWord" rotatedBoundingBox="29041,9621 29465,9546 29545,9999 29121,10073"/>
              </emma:interpretation>
              <emma:one-of disjunction-type="recognition" id="oneOf3">
                <emma:interpretation id="interp7" emma:lang="" emma:confidence="0">
                  <emma:literal>a</emma:literal>
                </emma:interpretation>
                <emma:interpretation id="interp8" emma:lang="" emma:confidence="0">
                  <emma:literal>•</emma:literal>
                </emma:interpretation>
                <emma:interpretation id="interp9" emma:lang="" emma:confidence="0">
                  <emma:literal>0</emma:literal>
                </emma:interpretation>
                <emma:interpretation id="interp10" emma:lang="" emma:confidence="0">
                  <emma:literal>O</emma:literal>
                </emma:interpretation>
                <emma:interpretation id="interp11" emma:lang="" emma:confidence="0">
                  <emma:literal>d</emma:literal>
                </emma:interpretation>
              </emma:one-of>
            </emma:emma>
          </inkml:annotationXML>
          <inkml:trace contextRef="#ctx0" brushRef="#br0" timeOffset="1070.2658">1634 1100 725 0,'0'0'514'15,"0"0"-422"-15,0 0 64 16,0 0 50-16,0 0-19 15,-127 161-102-15,111-111-51 16,11 8-24-16,5-3-4 16,0-11-5-16,2-3-1 15,14-12-7-15,7-6-21 0,-1-11 0 16,1-12 2-16,3 0-5 16,4-12 6-16,-1-18 13 15,6-9 11-15,-3-9 1 16,-3-3 13-16,-4-6 2 15,-5-1 3-15,-9 1-8 16,-9 15 10-16,-2 7 30 16,-6 14-6-16,-21 14-32 15,-5 7-11-15,-10 0 0 16,-1 22 16-16,1 14 36 16,6 4 24-16,15 1-5 15,13-5-23-15,8-3-6 16,27-3-12-16,28-15-31 0,44-15-21 15,-14-5-287-15,-10-23-600 16</inkml:trace>
        </inkml:traceGroup>
      </inkml:traceGroup>
    </inkml:traceGroup>
  </inkml:traceGroup>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8:03.906"/>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3FF7ABB5-C694-4C53-8ABF-A3BA83049F5D}" emma:medium="tactile" emma:mode="ink">
          <msink:context xmlns:msink="http://schemas.microsoft.com/ink/2010/main" type="inkDrawing" rotatedBoundingBox="5517,14264 8504,14241 8505,14302 5517,14324" semanticType="underline" shapeName="Other">
            <msink:sourceLink direction="with" ref="{B7CF31BB-DC96-4469-A001-CB342F4B4CDA}"/>
          </msink:context>
        </emma:interpretation>
      </emma:emma>
    </inkml:annotationXML>
    <inkml:trace contextRef="#ctx0" brushRef="#br0">6607 13292 1330 0,'0'0'527'15,"0"0"-401"-15,0 0 65 16,0 0 34-16,0 0-45 16,0 0-54-16,0 0-44 15,15-4-26-15,-11 4-26 16,6 4-5-16,2 10 2 16,5 0-2-16,-3 4-8 15,1-4-11-15,0 9 0 16,-4 2 0-16,4 5-5 15,2 5 7-15,3 3-8 16,1 1 1-16,5-2-1 0,4 0 0 16,-9-2 1-16,6-4 0 15,-7-4-1-15,-6-3 0 16,3-4 0-16,-1-7 1 16,-6-1-1-16,-5-3 1 15,5-5-1-15,-10 1 1 16,6-5 7-16,-2 0-2 15,2 0 1-15,-6 0 17 16,11 0 0-16,-1-5-5 16,1-8-7-16,4-2-3 15,-5-5 5-15,-1-8-1 16,1-5-7-16,0-8-4 16,2-7-1-16,-1-7 5 15,-1 0-5-15,0 1-1 16,-5 0 1-16,0 9 7 0,-5 7 1 15,5 9 7-15,-5 8 2 16,0 8 2-16,0 5-10 16,0 4-10-16,0 4 0 15,0 0-60-15,5 0-59 16,2 0-102-16,1 8-501 0</inkml:trace>
  </inkml:traceGroup>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7:34.029"/>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106FB071-D572-4965-BA4E-8F65E6ABD40E}" emma:medium="tactile" emma:mode="ink">
          <msink:context xmlns:msink="http://schemas.microsoft.com/ink/2010/main" type="writingRegion" rotatedBoundingBox="6256,11333 7488,11680 7313,12299 6082,11952"/>
        </emma:interpretation>
      </emma:emma>
    </inkml:annotationXML>
    <inkml:traceGroup>
      <inkml:annotationXML>
        <emma:emma xmlns:emma="http://www.w3.org/2003/04/emma" version="1.0">
          <emma:interpretation id="{9EE42E2E-B6FB-4D20-8767-975E61BA7913}" emma:medium="tactile" emma:mode="ink">
            <msink:context xmlns:msink="http://schemas.microsoft.com/ink/2010/main" type="paragraph" rotatedBoundingBox="6256,11333 7488,11680 7313,12299 6082,11952" alignmentLevel="1"/>
          </emma:interpretation>
        </emma:emma>
      </inkml:annotationXML>
      <inkml:traceGroup>
        <inkml:annotationXML>
          <emma:emma xmlns:emma="http://www.w3.org/2003/04/emma" version="1.0">
            <emma:interpretation id="{6BD96F5F-AB9E-4BBE-8514-BCA59BCF5629}" emma:medium="tactile" emma:mode="ink">
              <msink:context xmlns:msink="http://schemas.microsoft.com/ink/2010/main" type="line" rotatedBoundingBox="6256,11333 7488,11680 7313,12299 6082,11952"/>
            </emma:interpretation>
          </emma:emma>
        </inkml:annotationXML>
        <inkml:traceGroup>
          <inkml:annotationXML>
            <emma:emma xmlns:emma="http://www.w3.org/2003/04/emma" version="1.0">
              <emma:interpretation id="{6B59ED8C-197A-4247-90F7-E2A20423F458}" emma:medium="tactile" emma:mode="ink">
                <msink:context xmlns:msink="http://schemas.microsoft.com/ink/2010/main" type="inkWord" rotatedBoundingBox="6256,11333 7488,11680 7313,12299 6082,11952"/>
              </emma:interpretation>
            </emma:emma>
          </inkml:annotationXML>
          <inkml:trace contextRef="#ctx0" brushRef="#br0">6170 11611 329 0,'0'0'1645'0,"0"0"-1451"16,0 0-148-16,0 0-23 15,0 0-8-15,0 0-14 16,0 0 14-16,90-81 4 16,-76 81-13-16,1 0-6 15,-1 0-6-15,-6 4 6 16,0 11 11-16,-7 7 45 16,-1 4 0-16,0 7-5 15,0-1-5-15,-11 0-3 16,-5-1-10-16,2-4 4 0,-1 0-3 15,-1 1-8-15,6-8-9 16,8-1-9-16,2 0-2 16,0-4-6-16,2-3 1 15,24-7 0-15,3-1 7 16,6-4-8-16,3 0-9 16,-1-4 8-16,-1-13-20 15,-4-3 11-15,-1-3 4 16,-12-7 0-16,-4-1 6 15,-5-2-1-15,-9-4 2 16,-1 2 12-16,0-2 6 16,0 6-1-16,-10 9 7 15,-1-2-8-15,1 6-5 0,0 9-1 16,0 1-10-16,10 6 5 16,0-2-6-16,0 4 0 15,0 0-1-15,16 0-7 16,13-4 7-16,14 0-1 15,0 4 1-15,1-1 1 16,-1 1-1-16,-7 0 1 16,-5 0-1-16,-11 0-70 15,-5 0-75-15,-15 13-98 16,0 1-279-16,0 1-400 0</inkml:trace>
          <inkml:trace contextRef="#ctx0" brushRef="#br0" timeOffset="610.3253">6676 11823 1532 0,'0'0'344'0,"0"0"-183"15,0 0 48-15,0 0-76 16,0 0-96-16,0 0-26 16,0 0-10-16,140-21 1 15,-118 21 7-15,-1 0 13 16,-11 0-3-16,-5 5-7 0,-5 9 25 16,0 2 2-16,-20 3-8 15,-8 3-13-15,-1-3-5 16,-8 4-7-16,11-9-5 15,1 0 0-15,7-3 0 16,8-6 0-16,7-1-1 16,3-4-1-16,0 0-14 15,26 0-6-15,4-8-7 16,6-4 0-16,5-6 17 16,2-5 4-16,-4 0 5 15,-6-1-4-15,-3 1 6 16,-5 2 0-16,-7-2 0 15,-3 9 1-15,-10 1 15 0,0 3 14 16,-5 6 3-16,0 0-2 16,0 4 8-16,5 0-1 15,-5 0-8-15,0 0-12 16,0 0-7-16,0 0-10 16,0 18 15-16,-10-1 18 15,-5 2 1-15,-1 6 5 16,1-6-1-16,9 0-9 15,6-4-11-15,0-3 2 16,11-3 5-16,30-9-3 16,12 0-23-16,39-13-20 15,-15-10-128-15,-9 0-464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6:28:28.611"/>
    </inkml:context>
    <inkml:brush xml:id="br0">
      <inkml:brushProperty name="width" value="0.05292" units="cm"/>
      <inkml:brushProperty name="height" value="0.05292" units="cm"/>
      <inkml:brushProperty name="color" value="#FF0000"/>
    </inkml:brush>
  </inkml:definitions>
  <inkml:trace contextRef="#ctx0" brushRef="#br0">20038 6306 841 0,'0'0'848'16,"0"0"-718"-16,0 0-83 16,0 0-10-16,0 0 99 15,0 0 58-15,0 0-18 16,0 0-49-16,0 0-31 0,0 0-12 15,0 0-20-15,0 0-19 16,6 0-15-16,9 7-24 16,12 18 0-16,19 21 0 15,13 27-5-15,-3 2 1 16,-9-3-1-16,-14-9-1 16,-18-17 0-1,-4 3-5-15,-11 0-4 16,-3-8 0-16,-24-5-8 15,-14-10-13-15,-9-4-34 16,-5-7-42-16,0-8-97 16,-5-7-140-16,16-13-309 15,15-5-488-15</inkml:trace>
  <inkml:trace contextRef="#ctx0" brushRef="#br0" timeOffset="969.8414">19638 6095 791 0,'0'0'106'0,"0"0"286"15,0 0-192 1,0 0-52-16,0 0 11 16,0 0 52-16,0 0-18 15,9-7-109-15,-2 14-56 16,10 11-13-16,-2 11 7 0,9 11 5 16,1 8-8-16,2 6-3 15,-6 5 7-15,-3 0-4 16,-8-1-6-16,-8-3-2 15,-2-7-10-15,-6-7 17 16,-15-7-5-16,-6-8-7 16,-7-6-4-16,-5-7 4 0,-2-6 0 15,-1-4 1-15,3-3-1 16,6 0 3-16,7 0 4 16,10-3 1-1,7-1-2-15,5 4-6 16,1-2-5-16,3 2 0 15,0 0-1-15,10 0-10 16,11 0-26-16,10 0 21 16,11 0 0-16,0 6 6 15,0 4 8-15,-4 3 0 16,-4-1 0-16,-5 2 0 0,-8 3 0 16,-3-1-5-16,-12 0-2 15,-6-1-1-15,-3 1 9 16,-21 0 22-16,-11 3-10 0,-6 1-5 15,-9-1 2 1,1 2 15-16,3 8 7 0,9 2 0 16,5 5-16-16,15 1-6 15,6 4-1-15,11 0-8 16,0-5 0-16,6-2 0 0,12-8-8 16,-2-4 1-16,1-8 6 15,-5-4-8-15,-8-4 8 16,-4-3-9-16,0-3 8 31,-10 0 2-31,-14 0 1 0,-8-2 0 16,-3-6 2-16,-1-4 4 15,3-2 4-15,5-5 7 16,5-2 7-16,10-2 32 16,7-4-11-16,2 2-28 15,4 0-11-15,0 6 4 16,0 4 13-16,0 5 1 0,4 6-1 15,-1 1-6-15,-3 0-3 16,0 3 0-16,0 0-6 16,0 0-2-16,0 0-7 15,-3 7-8-15,-11 8 8 0,-2 8 11 16,-6 4 2 0,-8 7-7-1,-3-2 2-15,-9 1-7 16,-7-4-1-16,-8-5 0 15,-5-3-2-15,-20-5-77 0,13-6-178 16,14-7-549-16</inkml:trace>
  <inkml:trace contextRef="#ctx0" brushRef="#br0" timeOffset="1971.6288">18529 6608 1637 0,'0'0'226'16,"0"0"-67"-16,0 0 2 15,-30-70 19-15,23 54 2 16,3 6-22-16,2 6-54 16,2 2-59-1,0 2-31-15,0 0-16 16,9 12-1-16,8 10 1 15,8 12 7-15,5 10-6 16,6 8 0-16,-4 5 1 16,0-1 4-16,-5 3-6 0,-11-6-2 15,-12-6-6-15,-4-5-1 16,-10-9-7-16,-14-7-16 0,-7-8-11 16,-9-8 31-16,2-7 12 15,5-3 1-15,7-6 0 16,6-14 23-16,11-8-6 15,5-7-9-15,4-3-3 16,0 0-5-16,0 4 0 16,1 8 0-16,2 10 5 0,0 5 12 15,-3 9 0-15,0 2-7 16,0 0-11-16,0 5-6 16,0 16 6-16,-9 11 0 15,2 5 13-15,-3 6-7 16,-1 0-6-16,5-4 0 31,-2-5 1-31,0-5 0 0,-4-6-1 16,-1-6 0-16,-1-4 1 15,5-10 0-15,-4 1 0 16,5-4 1-16,3-4 4 16,1-15-6-16,2-8-8 15,2-2-5-15,-1-1 7 0,-2 3 6 16,-7 4 1-16,-9 7 0 0,-28 2 0 15,-43 5 0-15,-49 9 6 16,-27 6 9-16,-9 20-1 16,23 5 8-16,44-2 7 15,40-7 22-15,30-5 3 16,21-4-17-16,14 2-25 31,3 0-13-31,52 2 10 0,61-9-10 16,69-8-7-16,32-5-102 15,-3-21-69-15,-58 2-138 16,-62-1-728-16</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4:36.405"/>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EA820381-7727-4F3B-BD74-526701CFA7C7}" emma:medium="tactile" emma:mode="ink">
          <msink:context xmlns:msink="http://schemas.microsoft.com/ink/2010/main" type="writingRegion" rotatedBoundingBox="1281,2515 21483,2054 21707,11855 1505,12316"/>
        </emma:interpretation>
      </emma:emma>
    </inkml:annotationXML>
    <inkml:traceGroup>
      <inkml:annotationXML>
        <emma:emma xmlns:emma="http://www.w3.org/2003/04/emma" version="1.0">
          <emma:interpretation id="{910563C9-A99A-4C2A-B3A8-391E87A268BA}" emma:medium="tactile" emma:mode="ink">
            <msink:context xmlns:msink="http://schemas.microsoft.com/ink/2010/main" type="paragraph" rotatedBoundingBox="1312,4565 10916,2131 11277,3556 1673,5990" alignmentLevel="1"/>
          </emma:interpretation>
        </emma:emma>
      </inkml:annotationXML>
      <inkml:traceGroup>
        <inkml:annotationXML>
          <emma:emma xmlns:emma="http://www.w3.org/2003/04/emma" version="1.0">
            <emma:interpretation id="{712108A3-9FB6-4720-914D-E996F2F231C1}" emma:medium="tactile" emma:mode="ink">
              <msink:context xmlns:msink="http://schemas.microsoft.com/ink/2010/main" type="inkBullet" rotatedBoundingBox="5564,3749 6141,3602 6200,3834 5622,3980"/>
            </emma:interpretation>
            <emma:one-of disjunction-type="recognition" id="oneOf0">
              <emma:interpretation id="interp0" emma:lang="" emma:confidence="0">
                <emma:literal>→</emma:literal>
              </emma:interpretation>
            </emma:one-of>
          </emma:emma>
        </inkml:annotationXML>
        <inkml:trace contextRef="#ctx0" brushRef="#br0">5198 3442 1092 0,'0'0'300'0,"0"0"-123"15,0 0 10-15,0 0 66 16,0 0-82-16,0 0-61 16,0 0-10-16,130 0-26 15,-76 0-33-15,14 0-17 16,-1 0-12-16,-4 0-11 15,-5 0 0-15,-9 0 1 0,-12 0-1 16,-16 0-1-16,-11 0-1 16,-6 0-26-16,-4 0-34 15,0 5-65-15,0 8 24 16,-8 7-161-16,2-1-286 16,1-1-363-16</inkml:trace>
      </inkml:traceGroup>
      <inkml:traceGroup>
        <inkml:annotationXML>
          <emma:emma xmlns:emma="http://www.w3.org/2003/04/emma" version="1.0">
            <emma:interpretation id="{BA699794-7ECF-4809-BFD6-C0414274F159}" emma:medium="tactile" emma:mode="ink">
              <msink:context xmlns:msink="http://schemas.microsoft.com/ink/2010/main" type="line" rotatedBoundingBox="1312,4565 10916,2131 11277,3556 1673,5990"/>
            </emma:interpretation>
          </emma:emma>
        </inkml:annotationXML>
        <inkml:traceGroup>
          <inkml:annotationXML>
            <emma:emma xmlns:emma="http://www.w3.org/2003/04/emma" version="1.0">
              <emma:interpretation id="{A495B68A-7822-4BA5-9F8F-C9631AC988F0}" emma:medium="tactile" emma:mode="ink">
                <msink:context xmlns:msink="http://schemas.microsoft.com/ink/2010/main" type="inkWord" rotatedBoundingBox="5568,3747 6031,3630 6222,4383 5759,4500"/>
              </emma:interpretation>
              <emma:one-of disjunction-type="recognition" id="oneOf1">
                <emma:interpretation id="interp1" emma:lang="" emma:confidence="1">
                  <emma:literal/>
                </emma:interpretation>
              </emma:one-of>
            </emma:emma>
          </inkml:annotationXML>
          <inkml:trace contextRef="#ctx0" brushRef="#br0" timeOffset="-395.5879">5208 3460 1039 0,'0'0'157'15,"0"0"-101"-15,0 0 182 0,0 0 9 16,0 0-39-16,0 0-41 16,0 0-15-16,24-26-33 15,-24 26-14-15,0 0-16 16,0 0-26-16,0 0-15 15,2 4-20-15,8 13-6 16,1 11 42-16,4 8-16 16,5 9-21-16,-6 8 4 15,-2 3-16-15,5-5 0 16,-3 2-1-16,1-6-1 16,-5-7-1-16,-4-3-10 15,4-5 4-15,-4-4-6 16,0-8 1-16,-1 0-1 0,-5-6-1 15,0-6-5-15,0-4-2 16,0-3-34-16,0-1-31 16,0 0-19-16,0 0-46 15,15-19-73-15,0-4-562 16,0-2-255-16</inkml:trace>
          <inkml:trace contextRef="#ctx0" brushRef="#br0" timeOffset="304.1876">5400 3774 1174 0,'0'0'303'16,"0"0"-156"-16,0 0 54 15,0 0 58-15,0 0-73 16,0 0-57-16,0 0-35 16,107 0-38-16,-70 0-29 15,4-2-18-15,-4-2-9 16,-7 0-1-16,-3 4-65 15,4 0-101-15,-6 0-231 16,-11 8-327-16</inkml:trace>
        </inkml:traceGroup>
        <inkml:traceGroup>
          <inkml:annotationXML>
            <emma:emma xmlns:emma="http://www.w3.org/2003/04/emma" version="1.0">
              <emma:interpretation id="{624763BD-C8CA-4AF0-BE1A-39305997463F}" emma:medium="tactile" emma:mode="ink">
                <msink:context xmlns:msink="http://schemas.microsoft.com/ink/2010/main" type="inkWord" rotatedBoundingBox="5583,4327 6763,4028 6924,4659 5743,4959"/>
              </emma:interpretation>
            </emma:emma>
          </inkml:annotationXML>
          <inkml:trace contextRef="#ctx0" brushRef="#br0" timeOffset="1244.7466">6440 4160 474 0,'0'0'1032'0,"0"0"-893"16,0 0-85-16,0 0 99 15,0 0 74-15,0 0-77 16,0 0-9-16,-155 13-31 15,45-8-24-15,-40-5-13 16,-42 0 9-16,1 0-21 16,37 0-18-16,48 0-17 15,52 0-19-15,26 0-7 16,28 0-86-16,0 9-263 16,12-9-750-16</inkml:trace>
          <inkml:trace contextRef="#ctx0" brushRef="#br0" timeOffset="792.9331">5812 3896 1232 0,'0'0'323'0,"0"0"-218"0,0 0 34 15,0 0 13-15,0 0-16 16,0 0-75-16,0 0-44 15,88 4-8-15,-61-8-1 16,3-6-7-16,-9-2 0 16,1 1 0-16,-7 0 0 15,-5 1 1-15,-1 1-1 16,-9 0 6-16,0 0 8 16,0 3 40-16,-9-2-39 15,-16 2-6-15,-7-2-1 16,1 2 0-16,-12 2 16 15,4 4 15-15,1 0 0 16,-2 0 2-16,3 6-9 16,2 11 4-16,7 2 3 15,8 4-3-15,5 3-10 0,11 2 4 16,4 3 0-16,0-1-14 16,19-4-8-16,13-4 0 15,14 0-9-15,11-11-19 16,25-9-110-16,-14-2-229 15,-15 0-646-15</inkml:trace>
        </inkml:traceGroup>
        <inkml:traceGroup>
          <inkml:annotationXML>
            <emma:emma xmlns:emma="http://www.w3.org/2003/04/emma" version="1.0">
              <emma:interpretation id="{10D44C98-50FC-4F42-9712-33D930D15C4F}" emma:medium="tactile" emma:mode="ink">
                <msink:context xmlns:msink="http://schemas.microsoft.com/ink/2010/main" type="inkWord" rotatedBoundingBox="1325,4620 4451,3827 4752,5013 1626,5806">
                  <msink:destinationLink direction="with" ref="{45785218-65D7-474B-B699-69168FD4A1AF}"/>
                </msink:context>
              </emma:interpretation>
              <emma:one-of disjunction-type="recognition" id="oneOf2">
                <emma:interpretation id="interp2" emma:lang="" emma:confidence="1">
                  <emma:literal/>
                </emma:interpretation>
              </emma:one-of>
            </emma:emma>
          </inkml:annotationXML>
          <inkml:trace contextRef="#ctx0" brushRef="#br0" timeOffset="-9975.4417">2786 3945 409 0,'0'0'384'16,"0"0"-163"-16,0 0-43 15,0 0-69-15,0 0-79 16,0 0 242-16,0-22-90 15,0 22-69-15,0-4-6 16,0 4 15-16,0-1-1 16,0-2-15-16,0-2-35 15,0 5-19-15,0-4-21 16,0-1-5-16,0 4-3 16,0-3-12-16,0 0-10 15,0 0 5-15,0-3-6 0,0-1 0 16,-10-1-1-16,-5 4 0 15,-1-2 0-15,4 3 0 16,-7-2 1-16,-2 6-1 16,-7 0 0-16,-1 0-1 15,-8 10 1-15,1 6 0 16,-7 6 1-16,4 2 0 16,-4-1 1-16,8 1 6 15,2 1 1-15,4-2 2 16,4 2 1-16,3 1-2 15,11-3-8-15,6-1 5 16,5 2 1-16,0-6-5 0,0-1 7 16,10-3 4-16,5-4-5 15,13 0-2-15,-3-6-5 16,7-4 1-16,3 0-1 16,-4 0-1-16,10-4 0 15,-2-16-6-15,-5 2-1 16,-3-5-4-16,6 3-1 15,-12-3 2-15,2-1-3 16,-1 4 5-16,-7-2 8 16,-1 3 0-16,-3 1 0 15,0 0 0-15,-6 6 0 16,1 2 1-16,-4 4 0 16,-2 3 5-16,-4-2 3 15,0 5-2-15,0 0-7 16,0 0-1-16,0 0-8 0,0 0 9 15,-4 14 3-15,-12 0 22 16,2 7 1-16,-1 2 5 16,-1 2 3-16,4 2 4 15,7 1-4-15,0 0-7 16,0 2-6-16,5-4-9 16,0 0-5-16,0-7-5 15,5 0-2-15,0-6 0 16,10-8-63-16,23-5-122 15,-7 0-452-15,10-13-1037 0</inkml:trace>
          <inkml:trace contextRef="#ctx0" brushRef="#br0" timeOffset="-9117.7567">3008 4178 993 0,'0'0'515'0,"0"0"-419"16,0 0 38-16,0 0 96 15,0 0-20-15,0 0-61 16,0 0-58-16,5-14-27 15,-5 14-12-15,0 0-11 16,0 0-11-16,0 0-6 16,0 0-3-16,5 0-6 0,0 0-6 15,0 14-2 1,-3 4 15-16,2 0-11 0,8 4-2 16,-7-3-9-16,5 0 1 15,0-2 0-15,4-6 1 16,1-2-1-16,9-5 7 15,-5-4-7-15,1 0 5 16,2 0-6-16,3-9 0 16,-5-9-12-16,-5-1 3 15,-3 4 8-15,0-3 0 16,-8 0 1-16,1 8 0 16,-5 4 1-16,0 0 14 15,0 2 15-15,0 4-4 16,0 0 3-16,0 0-1 15,0 0-11-15,0 0-2 0,0 0-8 16,0 0-5-16,0 0 0 16,0 0-2-16,0 0 0 15,0 0-1-15,0 10-12 16,0 9 12-16,0 11 1 16,0 6 0-16,0 6 0 15,-9 1 1-15,2 0 0 16,5-3-1-16,-3 5 1 15,1-8 0-15,4 1-1 16,0-4 1-16,-6-5-1 16,2-2 0-16,-2-8-1 15,-3-8 0-15,-11 3-4 16,-11-4 5-16,-10 0 6 0,-12-6-6 16,-15-4-14-1,-4 0-44-15,-1 0-84 0,15 0-154 16,19 0-709-16</inkml:trace>
          <inkml:trace contextRef="#ctx0" brushRef="#br0" timeOffset="-2817.2502">3935 4305 773 0,'0'0'852'16,"0"0"-655"-16,0 0-83 16,0 0 45-16,0 0 13 15,0 0-25-15,0 0-83 16,52 1-9-16,-6-1-6 16,2 0-13-16,-4 0-7 15,-1 0-8-15,-3 0-10 16,-3 0-10-16,-7 0-1 15,-7 0-45-15,-8 0-83 16,0 0-261-16,-15 0-610 0</inkml:trace>
          <inkml:trace contextRef="#ctx0" brushRef="#br0" timeOffset="-3187.9699">4085 4109 133 0,'0'0'613'15,"0"0"-467"-15,0 0-113 16,0 0-8-16,0 0 144 15,0 0-27-15,0 0-51 16,-16-15 0-16,14 15-9 16,-1-1-12-16,1-2 2 15,-1 3 13-15,3 0 35 16,0 0 18-16,0 0-17 16,0 0-28-16,0 0-11 15,0 0-10-15,0 0-14 16,0 0-19-16,0 0-13 0,0 0-8 15,0 0-6-15,0 0 0 16,16 0 25-16,14 0-17 16,13 0 0-16,2 0-11 15,-3 0-7-15,0 0-1 16,-11 0 0-16,-6 0 0 16,-15 0 0-16,-6 0-1 15,-2 0-2-15,-2-1-14 16,0 1-12-16,0 0-21 15,0 0 23-15,0 0-38 16,0 0-118-16,0 0-318 16,5 0-297-16</inkml:trace>
          <inkml:trace contextRef="#ctx0" brushRef="#br0" timeOffset="91166.408">1336 4150 725 0,'0'0'308'15,"0"0"-103"-15,0 0-59 16,0 0-3-16,0 0-1 15,0 0 15-15,-5-9 4 16,5 9-25-16,0 0-21 0,0 0-2 16,0 0-1-16,0 0-22 15,0 0-52-15,0 0-18 16,0 0-7-16,15 0-7 16,17 0-6-16,15 0 0 15,15 0 0-15,14 9 0 16,2 1-6-16,7 3-1 15,-2-2-8-15,-1-3-2 16,-15-1 7-16,-9-4-8 16,-13 1-4-16,-13-4 5 15,-11 0 5-15,-11 0 7 16,-10 0 5-16,0 0 1 0,0 0 8 16,0 0 14-1,-16-4-22-15,-3-10-1 0,-9 4 0 16,3 0-1-16,-8-2 0 15,-2 3 0-15,3-5-8 16,2 5 8-16,0-2-5 16,7 3-3-16,3 2 3 15,6 2 4-15,9 3 2 16,0 1-1-16,5 0 1 16,0 0-6-16,0 0 5 15,0 0-7-15,0 0 2 16,0 0-1-16,5 0-10 15,4 0 17-15,7 1 0 16,3 8 1-16,9-4 0 16,1-1 5-16,10 1-5 0,-10 1 5 15,4-1-4-15,-3-1-1 16,-5 0 1-16,-7 2 5 16,-3-2-1-16,-5 3 0 15,-10-1-5-15,0 7 7 16,0 2 33-16,0 3 3 15,-15 2-8-15,-9 1-17 16,0 5-19-16,-24 16-31 16,13-11-174-16,-2-3-638 0</inkml:trace>
        </inkml:traceGroup>
        <inkml:traceGroup>
          <inkml:annotationXML>
            <emma:emma xmlns:emma="http://www.w3.org/2003/04/emma" version="1.0">
              <emma:interpretation id="{B563186E-8E2D-4CC2-87AD-FF4F0C7E9438}" emma:medium="tactile" emma:mode="ink">
                <msink:context xmlns:msink="http://schemas.microsoft.com/ink/2010/main" type="inkWord" rotatedBoundingBox="9959,2373 10916,2131 11097,2843 10139,3086"/>
              </emma:interpretation>
              <emma:one-of disjunction-type="recognition" id="oneOf3">
                <emma:interpretation id="interp3" emma:lang="" emma:confidence="1">
                  <emma:literal/>
                </emma:interpretation>
              </emma:one-of>
            </emma:emma>
          </inkml:annotationXML>
          <inkml:trace contextRef="#ctx0" brushRef="#br0" timeOffset="41960.6003">9228 2356 778 0,'0'0'222'0,"0"0"-116"16,0 0 8-16,0 0 8 16,0 0-48-16,0 0-31 15,0 0 120-15,-10 0 80 16,10 0-62-16,0 0-25 15,0 0-14-15,0 0-28 16,0 0-21-16,0 0-29 16,0 8-39-16,0 6-12 15,10 6 33-15,6 5-25 16,-1 3-10-16,6 3-10 16,5-3 0-16,-1 3 0 0,-3-3 7 15,4-2-8-15,-7-7 1 16,-3 2-1-16,-5-6-1 15,-1-2 0-15,-6-7 2 16,4-2-1-16,-4-3 2 16,-4-1 45-16,5 0 10 15,0 0 1-15,5-20-4 16,7 1-39-16,1-6-14 16,5-6 1-16,-8-3-1 15,-1 6 0-15,-2 6 7 16,-4 1-7-16,-6 10 0 15,-2 3 5-15,0 4-6 0,0 3-1 16,0 1-1-16,0 0-19 16,0-3-16-16,0 2-32 15,0-4-46-15,0-4-119 16,5 3-419-16,7-3 31 0</inkml:trace>
          <inkml:trace contextRef="#ctx0" brushRef="#br0" timeOffset="42247.2308">9766 2398 1458 0,'0'0'325'16,"0"0"-120"-16,0 0-25 15,0 0-13-15,0 0-54 16,0 0-58-16,0 0 12 15,-5 52 52-15,-5-21-46 16,-7 1-21-16,3 6-19 16,-1 2-19-16,3-2-13 15,2-4 1-15,1-3-1 16,4-2-1-16,5-5-7 16,0 1-53-16,0-2-81 15,0 5-79-15,0-10-314 16,0-4-148-16</inkml:trace>
          <inkml:trace contextRef="#ctx0" brushRef="#br0" timeOffset="42856.588">10076 2638 1026 0,'0'0'603'16,"0"0"-438"-16,0 0 37 16,0 0-1-16,0 0-26 15,0 0-59-15,0 0-26 16,-15-9-33-16,-10 5-14 16,-1 3-6-16,0 1-11 15,-6 0-14-15,6 0-11 0,6 9 5 16,0 5-6-1,7 3 0-15,8 1-1 0,5 1 0 16,0-1 1-16,2-4-1 16,19-3 1-16,4-4-8 15,-4-7 7-15,11 0-6 16,-1-9-5-16,-3-14-8 16,0-2 10-16,-12-9 9 15,-1-3 1-15,-1-9 0 16,-2-2-1-16,-6 0 1 15,-6-1 0-15,4 9 8 16,-4 4 13-16,0 10 7 0,0 9 9 16,0 8-11-1,0 0-13-15,0 9-5 0,0 0-2 16,0 0-5-16,-4 0-1 16,-6 0-9-16,2 18 9 15,-6 6 5-15,5 3 10 16,1 3 29-16,4 3 4 15,4 5-12-15,0 2-3 16,0-4-9-16,20 2 0 16,3-3-6-16,1 1-11 15,-3-8-6-15,-2-5-1 16,-1-9-1-16,-8-6-55 16,-5-8-49-16,-5 0-143 15,0 0-765-15</inkml:trace>
        </inkml:traceGroup>
      </inkml:traceGroup>
    </inkml:traceGroup>
    <inkml:traceGroup>
      <inkml:annotationXML>
        <emma:emma xmlns:emma="http://www.w3.org/2003/04/emma" version="1.0">
          <emma:interpretation id="{4045062C-4DD2-499B-BB25-AE31D7CF17A7}" emma:medium="tactile" emma:mode="ink">
            <msink:context xmlns:msink="http://schemas.microsoft.com/ink/2010/main" type="paragraph" rotatedBoundingBox="5844,5299 13484,1868 14664,4496 7025,7927" alignmentLevel="3"/>
          </emma:interpretation>
        </emma:emma>
      </inkml:annotationXML>
      <inkml:traceGroup>
        <inkml:annotationXML>
          <emma:emma xmlns:emma="http://www.w3.org/2003/04/emma" version="1.0">
            <emma:interpretation id="{6442F055-1472-42DA-A1EB-89B4C20EA7FF}" emma:medium="tactile" emma:mode="ink">
              <msink:context xmlns:msink="http://schemas.microsoft.com/ink/2010/main" type="line" rotatedBoundingBox="5844,5299 10584,3170 10990,4074 6250,6204"/>
            </emma:interpretation>
          </emma:emma>
        </inkml:annotationXML>
        <inkml:traceGroup>
          <inkml:annotationXML>
            <emma:emma xmlns:emma="http://www.w3.org/2003/04/emma" version="1.0">
              <emma:interpretation id="{CB8B56F9-C271-4668-920E-F7D7D742B91F}" emma:medium="tactile" emma:mode="ink">
                <msink:context xmlns:msink="http://schemas.microsoft.com/ink/2010/main" type="inkWord" rotatedBoundingBox="5869,5354 6779,4945 7161,5794 6250,6204"/>
              </emma:interpretation>
              <emma:one-of disjunction-type="recognition" id="oneOf4">
                <emma:interpretation id="interp4" emma:lang="" emma:confidence="1">
                  <emma:literal/>
                </emma:interpretation>
              </emma:one-of>
            </emma:emma>
          </inkml:annotationXML>
          <inkml:trace contextRef="#ctx0" brushRef="#br0" timeOffset="3118.267">5580 4684 912 0,'0'0'650'0,"0"0"-517"16,0 0-28-16,0 0 69 15,0 0 27-15,0 0-20 16,0 0-64-16,-5-15-28 16,5 15-24-16,0 0-21 15,0 0-27-15,0 15-17 16,0 4 0-16,0 11 36 15,0 1-17-15,5 11-11 16,0-6-1-16,5-1-6 16,-4-6 0-16,-1-1 0 15,0-12-1-15,-2-2 0 16,-3-6 1-16,2-6-1 0,-2-2 1 16,0 0 7-1,0 0 3-15,0-10 3 0,0-9-14 16,0-11-6-16,0-4 0 15,0-7-3-15,6 0 3 16,4 2 6-16,0 7 0 16,-4 3 0-16,-2 10 0 15,1 4 0-15,5 5 1 16,-8 5 10-16,2 1-2 16,2 0-9-16,-2 4-1 15,8 0 1-15,-2 0-7 16,5 4 7-16,5 15 0 15,-4 0 0-15,5 2 0 16,0 11 8-16,-2 4 5 16,-7-3 1-16,-1-2-8 0,-1-3-6 15,-5-4 1-15,0-8-1 16,-5-6 1-16,0-5-1 16,0-1 0-16,0-4 1 15,0 0 0-15,0 0 9 16,5-5 4-16,-5-18-14 15,5-4-20-15,5-5 2 16,0-3 6-16,-4-3 5 16,2 7-2-16,5 3 4 15,-7 13 5-15,4 3 0 16,-6 3 0-16,1 5 1 16,-5-2 0-16,5 6 5 15,0 0 0-15,5 0 6 16,2 0-2-16,4 10 4 0,3 11 4 15,1 3 15-15,-3 5 10 16,5 2-7-16,-8 3-14 16,-4-2-12-16,-5-3-10 15,0-2-33-15,2-8-91 16,1-4-239-16,-3-11-1059 0</inkml:trace>
          <inkml:trace contextRef="#ctx0" brushRef="#br0" timeOffset="4066.9357">6300 4945 757 0,'0'0'593'16,"0"0"-442"-16,0 0-32 16,0 0 27-16,0 0 52 15,0 0-41-15,0 0-38 0,0 1-9 16,0 3-10-16,14 2-15 15,6-3-21 1,13-2-22-16,-3-1-24 0,8 0-11 16,-3 0-6-16,-2 0-1 15,-9 0-6-15,-4-5-9 16,-9-4 5-16,-1 0-11 16,-6 2 5-16,-4-3 8 15,0 1 7-15,0 0 1 16,0 0 6-16,-14-1 4 15,-2 0 6-15,-4 2 10 16,-8 2 7-16,-2 6-5 16,-5 0-10-16,-2 0-3 15,-6 6 0-15,4 7 1 16,6 5 6-16,8 5-4 0,5-5 0 16,16 9-6-16,4 1 8 15,0-1 18-15,24-3-23 16,19-3-13-16,7-4-2 15,45-15-90-15,-13-2-205 16,-15-2-783-16</inkml:trace>
        </inkml:traceGroup>
        <inkml:traceGroup>
          <inkml:annotationXML>
            <emma:emma xmlns:emma="http://www.w3.org/2003/04/emma" version="1.0">
              <emma:interpretation id="{71129FCE-F2F8-4A4B-A4A6-372615FEF456}" emma:medium="tactile" emma:mode="ink">
                <msink:context xmlns:msink="http://schemas.microsoft.com/ink/2010/main" type="inkWord" rotatedBoundingBox="7592,4515 8111,4281 8309,4722 7789,4955"/>
              </emma:interpretation>
              <emma:one-of disjunction-type="recognition" id="oneOf5">
                <emma:interpretation id="interp5" emma:lang="" emma:confidence="1">
                  <emma:literal/>
                </emma:interpretation>
              </emma:one-of>
            </emma:emma>
          </inkml:annotationXML>
          <inkml:trace contextRef="#ctx0" brushRef="#br0" timeOffset="6903.5828">7054 4050 864 0,'0'0'484'0,"0"0"-283"16,0 0 3-16,0 0 42 0,0 0-30 15,0 0-52-15,0 0-44 16,-4-4-29-16,4 4-12 16,0 0-8-16,0 0-13 15,0 0-17-15,21 0-20 16,20 0-6-16,16 0 4 15,21 0-13-15,4 0-6 16,6 0-22-16,-16 0-1 16,-14 0-2-16,-18 0-16 15,-18 0-6-15,-12 0-37 16,-10 0-8-16,0 0-28 16,0 0-54-16,-21 1 106 15,6 6-234-15,4-6-462 0</inkml:trace>
          <inkml:trace contextRef="#ctx0" brushRef="#br0" timeOffset="7191.6531">7185 4242 1328 0,'0'0'479'16,"0"0"-366"-16,0 0 55 0,0 0 49 16,0 0-61-16,0 0-49 15,0 0-39-15,189 5-45 16,-115-5-23-16,15 0-113 15,-28-5-361-15,-15-5-610 0</inkml:trace>
        </inkml:traceGroup>
        <inkml:traceGroup>
          <inkml:annotationXML>
            <emma:emma xmlns:emma="http://www.w3.org/2003/04/emma" version="1.0">
              <emma:interpretation id="{E7573A89-ABBB-4FD3-9464-ED7777240FCD}" emma:medium="tactile" emma:mode="ink">
                <msink:context xmlns:msink="http://schemas.microsoft.com/ink/2010/main" type="inkWord" rotatedBoundingBox="9207,3861 10611,3230 10936,3953 9532,4584"/>
              </emma:interpretation>
              <emma:one-of disjunction-type="recognition" id="oneOf6">
                <emma:interpretation id="interp6" emma:lang="" emma:confidence="1">
                  <emma:literal/>
                </emma:interpretation>
              </emma:one-of>
            </emma:emma>
          </inkml:annotationXML>
          <inkml:trace contextRef="#ctx0" brushRef="#br0" timeOffset="9969.4648">8613 3632 104 0,'0'0'206'0,"0"0"-119"16,0 0-87-16,0 0-16 16,0 0-353-16</inkml:trace>
          <inkml:trace contextRef="#ctx0" brushRef="#br0" timeOffset="11254.551">8607 3584 565 0,'0'0'208'0,"0"0"-81"16,0 0-72-16,0 0 146 16,0 0 3-16,0 0-20 15,0 0-8-15,-6-11 13 16,6 11-4-16,0 0-38 15,0 0-23-15,0 0-27 16,0 0-27-16,0 0-23 16,0 0-9-16,0 0 20 15,2 0-33-15,16 0-16 16,10 0-8-16,2 0 5 0,3 0-5 16,-3 0 0-1,-1 0-1-15,-1 0 1 0,-9 0 0 16,-2 0 0-16,5 0-1 15,-8 0 1-15,1-4 0 16,0-5-1-16,0 3-1 16,3-5 0-16,-3 1-5 15,0-4-3-15,-3 4 8 16,-4 0-8-16,-2 1 8 16,-1 2 1-16,-2 3 0 15,-3 1-1-15,0 2-7 16,0 0 8-16,0-4 11 15,0 2-9-15,0 1-1 16,0-2 5-16,0-1-5 16,0 1 0-16,0 0-1 0,-4-1 0 15,-6 3-6-15,-6-2-3 16,2 0 0-16,-6 0 9 16,-6 4 0-16,4 0-1 15,3 0 0-15,-3 0 0 16,6 0 0-16,1 0 1 15,-5 0 1-15,2 6 11 16,0 0-6-16,6 4 1 16,-8 0 4-16,6 5 2 15,-5 3 10-15,5-2-2 16,-1 8-1-16,0-1 1 16,5-2-1-16,2 9 2 15,5-5-4-15,3 8 0 0,0-3-2 16,0-1-7-1,11-2 2-15,14-4-5 0,6 0 1 16,16-9 5-16,10-5-4 16,5-6-8-16,6-3-31 15,24-22-111-15,-14-7-353 16,-21-7-759-16</inkml:trace>
          <inkml:trace contextRef="#ctx0" brushRef="#br0" timeOffset="13858.8461">9828 3248 886 0,'0'0'258'0,"0"0"-113"15,0 0 31-15,0 0 8 16,0 0-26-16,0 0-17 16,0 0-1-16,63-34-22 15,-58 34-25-15,1 0-16 16,-6 0-16-16,0 0-22 15,0 0-11-15,0 0-13 16,0 0-3-16,0 0-12 16,0 0 0-16,-6 0 0 15,-10 0 7-15,-5 0 7 16,-10 0-3-16,-10 5 10 16,-4-1-1-16,-14-4-11 15,-3 0 2-15,-5 0 15 16,11 0 14-16,14 0 6 0,11 0-14 15,14 0-19-15,7 0-12 16,6 0 0-16,-2 0-1 16,6 0 0-16,0 0-10 15,0 0 10-15,0 0 8 16,0 0-2-16,0 0-6 16,0 0 1-16,0 0 0 15,0 0-1-15,0 0 1 16,0 1 0-16,0-1-1 15,0 2-1-15,0 1 0 0,0-3 1 16,0 6 0 0,0 3 1-16,0 1 17 0,0 9 0 15,0 0 12-15,0 3 0 16,0 1 0-16,0 4-8 16,0 0-7-16,0 6-3 15,10-2-3-15,0 3-3 16,5-4-5-16,-3 1 0 15,4 2 0-15,-6-8 0 16,0 3 0-16,-5-5 0 16,1-1 0-16,-2-7 0 15,1 4 0-15,-4-5 0 16,5-7 1-16,-3 3-1 16,2-1 1-16,0-4-1 15,3 3 7-15,-4-4-7 0,2-2 5 16,-1 1-5-16,0-3 0 15,4 0 1-15,3 0 4 16,6 0 4-16,5 0 1 16,7 0-1-16,-5-3-10 15,2-7 0-15,-2 1 1 16,-3 0 7-16,-1 3-8 16,-6-1 0-16,-4 3-1 15,-1-1-1-15,0 1-11 16,-5 1-14-16,0 1-22 15,2-3-22-15,-3 1-30 16,-4 4-84-16,6-5-76 16,-6-1-456-16,4-3-261 0</inkml:trace>
          <inkml:trace contextRef="#ctx0" brushRef="#br0" timeOffset="14216.1477">9544 3523 1206 0,'0'0'277'0,"0"0"-82"16,0 0 56-16,0 0 27 15,0 0-71-15,0 0-54 16,0 0-18-16,21-6-64 16,15-2-37-16,1 4-7 15,8-2-14-15,-8 1-11 16,4 0-2-16,-16 2-25 15,-5 0-116-15,-8 3-191 16,-12-3-567-16</inkml:trace>
        </inkml:traceGroup>
      </inkml:traceGroup>
      <inkml:traceGroup>
        <inkml:annotationXML>
          <emma:emma xmlns:emma="http://www.w3.org/2003/04/emma" version="1.0">
            <emma:interpretation id="{F056E14A-F6D2-473D-B333-8AE36D26B709}" emma:medium="tactile" emma:mode="ink">
              <msink:context xmlns:msink="http://schemas.microsoft.com/ink/2010/main" type="line" rotatedBoundingBox="9381,4595 14037,3009 14562,4550 9905,6135"/>
            </emma:interpretation>
          </emma:emma>
        </inkml:annotationXML>
        <inkml:traceGroup>
          <inkml:annotationXML>
            <emma:emma xmlns:emma="http://www.w3.org/2003/04/emma" version="1.0">
              <emma:interpretation id="{0953B2E8-C8A6-4DC4-BE32-80A7E0634E84}" emma:medium="tactile" emma:mode="ink">
                <msink:context xmlns:msink="http://schemas.microsoft.com/ink/2010/main" type="inkWord" rotatedBoundingBox="9381,4594 10709,4142 11135,5395 9807,5847"/>
              </emma:interpretation>
              <emma:one-of disjunction-type="recognition" id="oneOf7">
                <emma:interpretation id="interp7" emma:lang="" emma:confidence="1">
                  <emma:literal/>
                </emma:interpretation>
              </emma:one-of>
            </emma:emma>
          </inkml:annotationXML>
          <inkml:trace contextRef="#ctx0" brushRef="#br0" timeOffset="15167.4401">8685 4109 871 0,'0'0'631'0,"0"0"-500"16,0 0-67-16,0 0 35 15,0 0 48-15,0 0 4 16,0 0-45-16,-2 0-7 15,2 0 0-15,6 0-46 16,10 0-17-16,11 0 3 16,8 0 4-16,12-4-6 15,10 3-1-15,16-4-12 16,14 1-9-16,26 2-2 0,2-2-7 16,5-2-6-1,2 3 0-15,-22-1 0 0,2-2 0 16,-14 4 0-16,-16-1-1 15,-14 3 1-15,-20 0 0 16,-13 0 0-16,-15 0 0 16,-6 0-1-16,-4 0-8 15,0 0-4-15,0 0-22 16,0 0-9-16,2 0-44 16,6 0-142-16,-1 0-304 15,-3 0-270-15</inkml:trace>
          <inkml:trace contextRef="#ctx0" brushRef="#br0" timeOffset="16334.3857">9066 4518 1202 0,'0'0'268'16,"0"0"-102"-16,0 0 41 15,0 0 52-15,0 0-47 16,0 0-67-16,0 0-34 15,-4-13-32-15,4 13-19 16,0 0-38-16,0 11-20 16,17 6-1-16,-2 11 11 15,4-2-10-15,-2 10 4 16,5-4-5-16,-3 0-1 16,-4-5 0-16,-8-4 0 15,-3-4-1-15,0-5 1 16,-4-6-1-16,0-2 1 0,0-3-1 15,0-3 1-15,0 0 11 16,0 0-4-16,0-14 6 16,0-8-11-16,0-5-2 15,0-2 0-15,0 3 0 16,5-5-12-16,5 6 2 16,2 7 8-16,-6 4-4 15,-1 8 6-15,0 2 0 16,-5 1 2-16,5 3 7 15,-5 0-8-15,0 0-1 16,5 0-1-16,4 0-5 16,-2 7 6-16,8 5 0 15,2 6 6-15,-3 1 0 0,1 3-5 16,-8-3 0-16,-2 0 0 16,-1-8 0-16,2-1 5 15,-6 3-5-15,2-12-2 16,-2 4 1-16,0-5 0 15,2 0 9-15,2 0 1 16,-2-5 4-16,9-12-14 16,3-5 0-16,2-4-1 15,3-4-5-15,-3 2-17 16,6 7 10-16,-7 3 12 16,-9 3 0-16,3 6 1 15,-4 7 1-15,-5 0 6 0,2 2 6 16,-2 0 2-16,0 0-4 15,3 0-10 1,-2 13 0-16,4 10 41 0,7-1 3 16,-8 10-8-16,12-1-11 15,-7-1-11-15,7-5-8 16,-2 2-7-16,5-8 1 16,-5-6-1-16,-4-3-1 15,0 0-30-15,-9-7-13 16,5-3-48-16,4 0-96 15,0 0-284-15,1-9-504 0</inkml:trace>
          <inkml:trace contextRef="#ctx0" brushRef="#br0" timeOffset="16908.618">9828 4741 829 0,'0'0'573'0,"0"0"-458"16,0 0 32-16,0 0 80 16,0 0 7-16,0 0-75 15,0 0-54-15,58 0-38 16,-23 0-34-16,3 0-23 16,-3-8-7-16,-10 3-2 15,2-4 1-15,-17-1 7 16,0 6-3-16,-10-2 15 15,0 1 14-15,0 0-6 16,0 0-23-16,-10-4 7 16,-10 3-4-16,-6 2-2 15,-6-2 5-15,-1 6 3 0,-1 0-4 16,1 0-10-16,4 0 0 16,4 0 7-16,1 0-7 15,7 10 15-15,5 1 2 16,7 3 12-16,0 6 6 15,5 3 7-15,0 0 7 16,0 1-19-16,20-2-10 16,6-6-12-16,10-6-3 15,7-5-6-15,-2-5-28 16,20-10-96-16,-13-15-394 16,-8-3-1339-16</inkml:trace>
        </inkml:traceGroup>
        <inkml:traceGroup>
          <inkml:annotationXML>
            <emma:emma xmlns:emma="http://www.w3.org/2003/04/emma" version="1.0">
              <emma:interpretation id="{F0E7DFF1-819E-46C0-90A9-1EAB9EDD17D7}" emma:medium="tactile" emma:mode="ink">
                <msink:context xmlns:msink="http://schemas.microsoft.com/ink/2010/main" type="inkWord" rotatedBoundingBox="11545,4405 12027,4241 12124,4527 11642,4691"/>
              </emma:interpretation>
              <emma:one-of disjunction-type="recognition" id="oneOf8">
                <emma:interpretation id="interp8" emma:lang="" emma:confidence="1">
                  <emma:literal/>
                </emma:interpretation>
              </emma:one-of>
            </emma:emma>
          </inkml:annotationXML>
          <inkml:trace contextRef="#ctx0" brushRef="#br0" timeOffset="19648.9165">10703 4070 352 0,'0'0'1359'16,"0"0"-1103"-16,0 0-124 15,0 0 64-15,0 0 3 16,0 0-97-16,134 0-59 16,-55 0-43-16,-1 0-16 15,9-2-139-15,-20-5-350 16,-26 1-517-16</inkml:trace>
          <inkml:trace contextRef="#ctx0" brushRef="#br0" timeOffset="19419.7394">10753 3942 808 0,'0'0'542'0,"0"0"-363"16,0 0 0-16,0 0 72 15,0 0-22-15,0 0-61 16,0 0-51-16,-3-9-30 0,3 9-14 16,0 0 5-1,0 0-39-15,3 0-15 0,19 0-5 16,9 0 2-16,12 0-9 15,2 0-6-15,12 0-5 16,-10 0 0-16,-7 0-1 16,-8 0-15-16,-7 0-29 15,-13-4-19-15,-4 2-19 16,-8 2-55-16,-8 0-221 16,-18 0-185-16,-6 6-127 0</inkml:trace>
        </inkml:traceGroup>
        <inkml:traceGroup>
          <inkml:annotationXML>
            <emma:emma xmlns:emma="http://www.w3.org/2003/04/emma" version="1.0">
              <emma:interpretation id="{38C3B7E2-5630-46F9-AE8B-084454370D16}" emma:medium="tactile" emma:mode="ink">
                <msink:context xmlns:msink="http://schemas.microsoft.com/ink/2010/main" type="inkWord" rotatedBoundingBox="12738,3871 14166,3386 14562,4550 13135,5035"/>
              </emma:interpretation>
              <emma:one-of disjunction-type="recognition" id="oneOf9">
                <emma:interpretation id="interp9" emma:lang="" emma:confidence="1">
                  <emma:literal/>
                </emma:interpretation>
              </emma:one-of>
            </emma:emma>
          </inkml:annotationXML>
          <inkml:trace contextRef="#ctx0" brushRef="#br0" timeOffset="30802.0666">12062 3546 823 0,'0'0'347'15,"0"0"-165"-15,0 0-91 16,0 0-48-16,0 0 12 16,0 0 18-16,0 0-12 15,0 0 253-15,0 0-164 16,0 0-50-16,0 4-2 0,6 4-14 15,8-2-29 1,9-1-24-16,4-1-13 0,9 0-9 16,-1-4-8-16,-4 6-1 15,0-5-16-15,-11-1-6 16,-5 0-8-16,-2 0 2 16,-8 0 16-16,-1 0 12 15,-4-11 0-15,0 2 0 16,0-5 6-16,0 5 2 15,0-3 8-15,-9 0-9 16,-13 0 5-16,-4 2 3 16,-5 4-5-16,-4 0-8 15,-2 2-1-15,0 4 5 16,-1 0-5-16,4 0 0 16,-1 14 10-16,3 6 4 0,7 8 25 15,-3 3 0-15,5 1 9 16,11 1-12-16,2-1 8 15,10 0-8-15,0-9-5 16,26-1-4-16,21-4-4 16,15-5-22-16,16-5-2 15,35-8-100-15,-9 0-146 16,-22-8-460-16</inkml:trace>
          <inkml:trace contextRef="#ctx0" brushRef="#br0" timeOffset="31726.3601">12596 3310 952 0,'0'0'244'0,"0"0"-103"0,0 0 69 15,0 0 3-15,0 0 20 16,0 0-65-16,0 0-55 16,17-20-33-16,-17 20-17 15,0 0-9-15,0 0-8 16,4 6 1-16,2 13 46 15,4 3-28-15,1 5-27 16,7 4-12-16,5 2-8 16,2 8-3-16,1-1-5 15,6 5-10-15,-11-1 0 16,2 0 1-16,1-5 0 16,-10-3-1-16,-3-7 0 15,-1-3 0-15,0-11 0 0,-1-1 1 16,-5-4 0-1,4-6 0-15,-8-4 0 0,0 0 9 16,6 0 4-16,-2 0 20 16,6-14-13-16,1-4-14 15,-1-1 2-15,0-4-3 16,-4 2 15-16,-1-3-3 16,6 1-10-16,-6-8-8 15,0 0 1-15,0-7 5 16,1-4 0-16,3-6-6 15,-4-7 1-15,5 0 0 16,-3 1 0-16,3 3 0 0,1 12 5 16,-11 5 4-16,5 12-9 15,-5 9 0-15,0 8-1 16,0 5 0-16,0 0-11 16,0 0-34-16,0 17-50 15,-5 21-49-15,-4-6-425 16,5-6-653-16</inkml:trace>
          <inkml:trace contextRef="#ctx0" brushRef="#br0" timeOffset="32319.4256">13348 4093 1141 0,'0'0'221'0,"0"0"-99"15,0 0 63-15,0 0 34 16,0 0-21-16,0 0-26 16,0 0-61-16,-5 1-31 15,-26 0-4-15,-11-1 3 16,-21 4-9-16,-19-1-4 16,-37-3-29-16,-37 0-16 15,-52-7-9-15,-4-5-3 16,38-1-8-16,50 4 7 0,64 3 8 15,26 6 19 1,1 0-15-16,8 0-12 0,6 0-8 16,13 0-2-16,6 0-5 15,0 5-6-15,6 0-32 16,35 0-66-16,5 0-173 16,2-5-799-16</inkml:trace>
        </inkml:traceGroup>
      </inkml:traceGroup>
    </inkml:traceGroup>
    <inkml:traceGroup>
      <inkml:annotationXML>
        <emma:emma xmlns:emma="http://www.w3.org/2003/04/emma" version="1.0">
          <emma:interpretation id="{9744AD00-490C-4137-BD35-41189F6E3A06}" emma:medium="tactile" emma:mode="ink">
            <msink:context xmlns:msink="http://schemas.microsoft.com/ink/2010/main" type="paragraph" rotatedBoundingBox="1406,7216 17286,6854 17321,8377 1441,8739" alignmentLevel="1"/>
          </emma:interpretation>
        </emma:emma>
      </inkml:annotationXML>
      <inkml:traceGroup>
        <inkml:annotationXML>
          <emma:emma xmlns:emma="http://www.w3.org/2003/04/emma" version="1.0">
            <emma:interpretation id="{8C8699D0-FD9E-4BB9-889D-7DAC38C168D9}" emma:medium="tactile" emma:mode="ink">
              <msink:context xmlns:msink="http://schemas.microsoft.com/ink/2010/main" type="line" rotatedBoundingBox="1406,7216 17286,6854 17321,8377 1441,8739"/>
            </emma:interpretation>
          </emma:emma>
        </inkml:annotationXML>
        <inkml:traceGroup>
          <inkml:annotationXML>
            <emma:emma xmlns:emma="http://www.w3.org/2003/04/emma" version="1.0">
              <emma:interpretation id="{85B9877A-8406-4B82-958B-0BDE8C163A15}" emma:medium="tactile" emma:mode="ink">
                <msink:context xmlns:msink="http://schemas.microsoft.com/ink/2010/main" type="inkWord" rotatedBoundingBox="2429,7477 17293,7138 17321,8377 2457,8716">
                  <msink:destinationLink direction="with" ref="{941CA37A-7B70-483B-989A-7F97E0FBB7ED}"/>
                </msink:context>
              </emma:interpretation>
              <emma:one-of disjunction-type="recognition" id="oneOf10">
                <emma:interpretation id="interp10" emma:lang="" emma:confidence="1">
                  <emma:literal/>
                </emma:interpretation>
              </emma:one-of>
            </emma:emma>
          </inkml:annotationXML>
          <inkml:trace contextRef="#ctx0" brushRef="#br0" timeOffset="135633.3613">15929 6873 1315 0,'0'0'765'0,"0"0"-687"15,0 0-44-15,0 0 118 0,0 0 17 16,-201 34-26-16,91-34-32 16,-40 0-40-16,-31-10-13 15,16-9-4-15,39 4-12 16,54 9-22-16,48 1-20 15,5 5-14-15,19 0-115 16,14 0-205-16,20 0-530 0</inkml:trace>
          <inkml:trace contextRef="#ctx0" brushRef="#br0" timeOffset="131114.7573">13031 6301 1699 0,'0'0'235'16,"0"0"-28"-16,0 0-53 15,0 0-45-15,0 0-60 16,0 0-34-16,0 0 8 16,31 40 38-16,-4-2-14 0,3 6-14 15,1 3-21-15,0 2-5 16,1 3 2-16,-11-7-9 16,-1-7 0-16,-4-9 0 15,-6-6 0-15,-5-4 0 16,0-11 0-16,-5-6 1 15,5-2 8-15,1 0 17 16,7-21 39-16,5-10-46 16,7-11-12-16,-5-11-5 15,0-12-1-15,-1 2 0 16,-10-2-1-16,-4 3-1 16,-5 10 0-16,0 3 1 15,0 19 2-15,-10 6-2 16,-2 10 0-16,8 14-11 0,2 0-56 15,2 24-174-15,0 3-86 16,18 5-588-16</inkml:trace>
          <inkml:trace contextRef="#ctx0" brushRef="#br0" timeOffset="52226.1432">2341 6606 848 0,'0'0'10'16,"0"0"403"-16,0 0-114 15,0 0-114-15,0 0 51 0,0 0-32 16,0 0-51 0,0 0-60-16,0 0-2 0,0-5-5 15,0 5-3-15,0 0-8 16,5-9-12-16,0 4-23 16,4-7-19-16,9-2-15 15,7 0-6-15,0 0 0 16,9 0 0-16,-5 5-1 15,0 6 0-15,-1-4 0 16,-13 7-7-16,-5 0 1 16,0 0 1-16,-5 7 0 15,-5 5 0-15,0 2 5 16,0 4-1-16,0 4 1 16,0-3 0-16,-15 1 1 15,0 0-1-15,1 4 1 0,-3-6-1 16,5 5 1-1,-2-6 0-15,-1 4 1 0,10-2-1 16,0 0 0-16,0 0-1 16,5-5 1-16,0 3 0 15,0-2 0-15,0-6 1 16,15 1-1-16,0-6 0 16,6-4 1-16,11 0 7 15,-3 0-8-15,4-14 0 16,2-5-1-16,-3-3-5 15,-1-1-1-15,-7-6-1 16,4 8 7-16,-4-6-5 16,-8 4 5-16,-2 0 1 15,-1 4 0-15,-3-2 0 16,-5 2 1-16,-5 0-1 0,0-2 0 16,0 5 0-16,0-6 0 15,0 6 0-15,0 1 0 16,0 1 0-16,0 5 0 15,0 0 1-15,0 5-1 16,0 3 1-16,0 1-1 16,0 0 1-16,0 0 0 15,0 0-1-15,0 0-1 16,20-5 1-16,13 1-1 16,1 0 1-16,9 0-1 15,7 3 1-15,-7-3 0 16,-12 4 0-16,1 0 0 0,-18 0 0 15,-9 0-1-15,0 0-5 16,-5 0 4-16,0 0-8 16,0 0-17-16,0 0-100 15,9 0-172-15,-1 4-349 16,5 1-561-16</inkml:trace>
          <inkml:trace contextRef="#ctx0" brushRef="#br0" timeOffset="53062.5099">2941 6815 823 0,'0'0'328'0,"0"0"-107"15,0 0 7-15,0 0 15 0,0 0 3 16,0 0-60-16,0 0-31 16,25-51-33-16,-24 51-33 15,-1 0-23-15,0 0-26 16,0 0-14-16,0 0-15 16,0 0-11-16,0 5 0 15,0 9 0-15,0 3 1 16,0 2 0-16,0 1 1 15,0-2-1-15,0-5 0 16,0-5 5-16,0 1-5 16,0-4 0-16,7-5 0 15,2 0 5-15,1 0 2 16,5 0-2-16,5-15-5 0,3-1 5 16,-3-6-4-1,4-2-1-15,-1-3 5 0,2 3-6 16,-1 5 1-16,-6 3-1 15,-2 1 1-15,-1 7-1 16,-11 3 9-16,2 1 15 16,-6 4 0-16,0 0-12 15,0 0-2-15,0 0-4 16,0 0-6-16,0 0 0 16,0 0-6-16,0 8-3 15,0 7 8-15,-6 10 0 16,-4 9 1-16,6 2-1 15,-1 10 1-15,-8 0 0 0,0 3 0 16,1 0 0-16,-3 6 22 16,1-5-10-16,-8 1-11 15,5-1 11-15,-7-11-1 16,-13-6-4-16,6-2 10 16,-10-10-5-16,4-11 1 15,6-7 11-15,10-3 15 16,11-5-9-16,10-28-30 15,5-7-23-15,58-38-74 16,-6 9-133-16,-5 12-576 0</inkml:trace>
          <inkml:trace contextRef="#ctx0" brushRef="#br0" timeOffset="54033.0303">3640 6887 538 0,'0'0'560'16,"0"0"-391"-16,0 0 17 15,0 0 23-15,0 0 38 16,0 0-18-16,0 0-71 16,0 0-31-16,0 0-9 0,0 0-4 15,0 0-20 1,15 0-33-16,15 0-7 0,8 0-18 15,6-9-20-15,4 1-10 16,5 1-6-16,-12 1 0 16,0 0-17-16,-11-2 0 15,-7 8-4-15,-13-1-14 16,-5 1-24-16,-5 0-31 16,0 0-26-16,-5 0 1 15,-13 0-19-15,3 5-196 16,5 5-234-16,0-10-384 0</inkml:trace>
        </inkml:traceGroup>
        <inkml:traceGroup>
          <inkml:annotationXML>
            <emma:emma xmlns:emma="http://www.w3.org/2003/04/emma" version="1.0">
              <emma:interpretation id="{78304F72-E45B-4C7A-939F-AAEDB27731F7}" emma:medium="tactile" emma:mode="ink">
                <msink:context xmlns:msink="http://schemas.microsoft.com/ink/2010/main" type="inkWord" rotatedBoundingBox="3914,7754 6189,7702 6210,8624 3935,8676"/>
              </emma:interpretation>
              <emma:one-of disjunction-type="recognition" id="oneOf11">
                <emma:interpretation id="interp11" emma:lang="" emma:confidence="1">
                  <emma:literal/>
                </emma:interpretation>
              </emma:one-of>
            </emma:emma>
          </inkml:annotationXML>
          <inkml:trace contextRef="#ctx0" brushRef="#br0" timeOffset="54320.5438">3695 6741 803 0,'0'0'393'0,"0"0"-93"16,0 0-48-16,0 0 7 16,0 0-26-16,0 0-42 15,0 0-55-15,0-2-27 0,0 2-39 16,28-4-69-1,12-2-1-15,17-3-20 0,26-5-194 16,-11 1-380-16,-19 2-533 0</inkml:trace>
          <inkml:trace contextRef="#ctx0" brushRef="#br0" timeOffset="69740.2953">4980 6769 654 0,'0'0'195'0,"0"0"-117"15,0 0 136-15,0 0 18 16,0 0-56-16,20-30-37 16,-15 26 13-16,-1-2 1 15,-2 2-35-15,2 4-29 16,-2-5-21-16,-2 4-5 16,2 1-2-16,-2 0-10 15,0 0-8-15,0 0 1 0,0 0-4 16,0 0 1-1,0-5-6-15,0 5 13 0,0-8-8 16,0 3-22-16,-2-5-17 16,-6-2 5-16,-1 1-4 15,-6-3 8-15,0 2-4 16,-1 2 12-16,-1 1-8 16,3 2-4-16,-6 2-5 15,5 0 1-15,1 5 4 16,5 0-6-16,4 0 1 15,-5 0-1-15,-5 0-5 16,0 14 5-16,-7 2 8 16,1 4-2-16,-3 6 9 0,1-2 0 15,3 3-3 1,0-6-3-16,5 4 1 0,-1-2-9 16,6-6 1-16,8-3-2 15,2 4 0-15,0-8 1 16,2 2-1-16,20-3 1 15,-3 4 1-15,7-7-1 16,6-6 0-16,-3 0 0 16,-2 0-1-16,4-4-6 15,-5-11-4-15,6 0 4 16,-12-5-3-16,0 1 3 16,-1-7 5-16,4-3 0 15,-8 1 1-15,0-3-1 16,-9 0 1-16,4 4 1 15,2 1-1-15,-3 2 0 0,-3 10 1 16,-2 0 8-16,2 11 0 16,-6 1 3-16,0 2-11 15,0 0-1-15,0 9-10 16,-10 15 10-16,-12 12 15 16,5 5-2-16,-2 1-2 15,4-3 8-15,6 3-8 16,9-9-10-16,0-5 0 15,0-3-1-15,0-3 0 16,14-8-37-16,15-5-87 16,0 0-235-16,-5-9-747 0</inkml:trace>
          <inkml:trace contextRef="#ctx0" brushRef="#br0" timeOffset="70335.243">5150 6928 791 0,'0'0'536'0,"0"0"-445"16,0 0 71-16,0 0 84 15,0 0 13-15,0 0-91 16,0 0-39-16,5-8-19 0,-5 8-21 15,0 0-16 1,0 0-12-16,0 4-25 0,0 5 15 16,0 6-6-16,0-2-24 15,0 1-14-15,1 0-5 16,4-2-1-16,5-2 0 16,2-2 1-16,3-4-2 15,-1-2 0-15,2-2 0 16,3 0-8-16,-1-10 7 15,2-4-8-15,-5-2 0 16,-1-3 8-16,0-1 0 16,-5-2 1-16,-3 3 0 15,-2 1 1-15,-4 9 5 16,0 4 10-16,0 2-7 16,0 3 1-16,0 0-4 0,0 0-5 15,0 0 0-15,6 0-1 16,-6 3-1-16,0 16-10 15,0 7 11-15,0 4-2 16,0 3 4-16,0 5-4 16,-6-1 4-16,-8 1-2 15,-5 1 2-15,-5-3 8 16,-1 1 4-16,-12-7-7 16,-4-6-6-16,-6-1 6 15,0-9-7-15,6-10-8 16,8-4-30-16,19-6-48 15,9-19-204-15,5-4-846 0</inkml:trace>
          <inkml:trace contextRef="#ctx0" brushRef="#br0" timeOffset="71195.4662">5440 6714 1560 0,'0'0'308'0,"0"0"-127"16,0 0 85-16,0 0-48 16,0 0-111-16,0 0-65 15,165-4-42-15,-81 4-174 16,0 0-654-16</inkml:trace>
        </inkml:traceGroup>
        <inkml:traceGroup>
          <inkml:annotationXML>
            <emma:emma xmlns:emma="http://www.w3.org/2003/04/emma" version="1.0">
              <emma:interpretation id="{AC20EEA7-9CA7-401B-9B1A-2F19EDD4E7FB}" emma:medium="tactile" emma:mode="ink">
                <msink:context xmlns:msink="http://schemas.microsoft.com/ink/2010/main" type="inkWord" rotatedBoundingBox="1414,7582 6295,7470 6314,8310 1434,8421"/>
              </emma:interpretation>
              <emma:one-of disjunction-type="recognition" id="oneOf12">
                <emma:interpretation id="interp12" emma:lang="" emma:confidence="1">
                  <emma:literal/>
                </emma:interpretation>
              </emma:one-of>
            </emma:emma>
          </inkml:annotationXML>
          <inkml:trace contextRef="#ctx0" brushRef="#br0" timeOffset="70975.2444">5740 6379 1045 0,'0'0'562'0,"0"0"-387"16,0 0 105-16,0 0-31 16,0 0-69-16,0 0-69 0,0 0-48 15,0 0-29-15,0 0-28 16,-5 12-5-16,0 11 19 16,-5 5 35-16,-10 9-18 15,2 7 7-15,-2 8-1 16,0 3-9-16,6-2-8 15,-3 3-13-15,11-3-1 16,-2-3 6-16,6-10-9 16,2-2 2-16,0-2-10 15,0-11 5-15,0-1 1 16,2-6-5-16,7-8 8 16,7-2-10-16,0-7 6 15,3-1-4-15,7 0-2 0,11-9-28 16,-1-10-39-16,0-6-35 15,4 2-117-15,-12-1-138 16,-8 10-343-16</inkml:trace>
          <inkml:trace contextRef="#ctx0" brushRef="#br0" timeOffset="92243.0193">1413 6638 1011 0,'0'0'511'0,"0"0"-389"0,0 0 5 15,0 0-4-15,0 0 33 16,0 0-47-16,0 0-26 15,96-8-19-15,-57 4-24 16,9 1-23-16,-3 0-9 16,8 3-7-16,-6-4 5 15,-2 4-5-15,-2-4 0 16,-8 2-1-16,2-2 1 16,-13-1 0-16,-1 5-1 15,-13-4 1-15,-4-1-1 16,-6 5 6-16,0-4 1 0,0 3 18 15,0-8-11 1,-6 4-13-16,-8-3-1 0,1-2 1 16,3 2 7-16,0 2 0 15,0-2 1-15,0 3 3 16,1-4-4-16,3 9-2 16,6-5 3-16,-4 1-2 15,4 4-1-15,0 0-5 16,0 0-1-16,0 0-1 15,0 0-10-15,14 0-3 16,11 9 13-16,12 4 0 16,3 2 0-16,-2-1 0 15,-3 0 1-15,-7-1-1 16,-13 5 1-16,-11-1-1 0,-4 2 1 16,-27 7 9-16,-28 3-9 15,-70 9-9-15,6-9-336 16,16-1-879-16</inkml:trace>
        </inkml:traceGroup>
        <inkml:traceGroup>
          <inkml:annotationXML>
            <emma:emma xmlns:emma="http://www.w3.org/2003/04/emma" version="1.0">
              <emma:interpretation id="{76EFE60C-B8DA-4D65-B46B-C7C109F9EEC9}" emma:medium="tactile" emma:mode="ink">
                <msink:context xmlns:msink="http://schemas.microsoft.com/ink/2010/main" type="inkWord" rotatedBoundingBox="7312,7492 9203,7448 9218,8074 7326,8117"/>
              </emma:interpretation>
              <emma:one-of disjunction-type="recognition" id="oneOf13">
                <emma:interpretation id="interp13" emma:lang="" emma:confidence="1">
                  <emma:literal/>
                </emma:interpretation>
              </emma:one-of>
            </emma:emma>
          </inkml:annotationXML>
          <inkml:trace contextRef="#ctx0" brushRef="#br0" timeOffset="94462.2619">6802 6687 825 0,'0'0'487'16,"0"0"-303"-16,0 0-46 15,0 0 42-15,0 0 42 16,0 0-48-16,0 0-32 16,0 0-23-16,0 0-14 15,0 0-12-15,0 0-23 0,0 0-20 16,6 0-2-16,3 0-13 16,15 0-12-16,15 0-8 15,5 0-9-15,14 0-4 16,4 0-1-16,-4 0-1 15,-7-4 0-15,-5 4-6 16,-15 0-4-16,-4 0-12 16,-13 0-5-16,-8 0-24 15,-6 0-24-15,0 0-26 16,0 0-88-16,0 0-381 16,-6-5-579-16</inkml:trace>
          <inkml:trace contextRef="#ctx0" brushRef="#br0" timeOffset="94698.0414">6827 6870 1362 0,'0'0'597'15,"0"0"-520"-15,0 0-56 16,0 0 94-16,0 0 49 16,165 0-66-16,-113 0-63 15,31 0-35-15,-15 0-130 16,-11 0-479-16</inkml:trace>
          <inkml:trace contextRef="#ctx0" brushRef="#br0" timeOffset="97458.8974">8036 6450 814 0,'0'0'407'0,"0"0"-175"16,0 0-107-16,0 0-7 15,0 0 41-15,0 0-20 16,0 0-36-16,0 5 0 0,5 0 33 16,8 1-22-16,2-2-25 15,0 4-19-15,4-2-13 16,5-2-13-16,-5 2-21 16,6-3-11-16,3 0-11 15,2 4 5-15,-5-7-5 16,2 0-1-16,-2 0 1 15,-3 0-1-15,-1 0-1 16,-11 0-7-16,5 0 1 16,-5-7-2-16,-4-5-5 15,4-2 7-15,-2-4 6 16,-6 2 0-16,5 1 1 16,-7 1-1-16,0 3-5 0,0-1 6 15,-12 5 6-15,-5 1-4 16,-2 1-2-16,-12 1 1 15,5 4-1-15,-9 0 0 16,-3 0 0-16,-2 0 14 16,-3 9-1-16,9 4 8 15,-4 4 13-15,8 1-7 16,3-1-9-16,7 3-9 16,5 4 2-16,5 2 5 15,-2 1 3-15,10 9 5 16,2-3-1-16,0-1-2 15,0 0-5-15,19-1-10 16,11-3 3-16,7-9-8 0,10-13-1 16,15-1-14-16,14-5-52 15,40-34-141-15,-24-8-436 16,-10 1-374-16</inkml:trace>
        </inkml:traceGroup>
        <inkml:traceGroup>
          <inkml:annotationXML>
            <emma:emma xmlns:emma="http://www.w3.org/2003/04/emma" version="1.0">
              <emma:interpretation id="{EF56C69F-F873-4833-858B-4C87DF6A3BA2}" emma:medium="tactile" emma:mode="ink">
                <msink:context xmlns:msink="http://schemas.microsoft.com/ink/2010/main" type="inkWord" rotatedBoundingBox="8528,7054 9990,7020 10017,8164 8555,8197"/>
              </emma:interpretation>
              <emma:one-of disjunction-type="recognition" id="oneOf14">
                <emma:interpretation id="interp14" emma:lang="" emma:confidence="1">
                  <emma:literal/>
                </emma:interpretation>
              </emma:one-of>
            </emma:emma>
          </inkml:annotationXML>
          <inkml:trace contextRef="#ctx0" brushRef="#br0" timeOffset="98331.2058">8572 6174 1215 0,'0'0'267'15,"0"0"-165"-15,0 0 20 16,0 0 80-16,0 0-28 15,0 0-57-15,0 0-21 16,0 0-13-16,0 0-2 16,0 0 0-16,0 0-8 15,0 0-14-15,0 0-23 16,0 10-20-16,0 2 37 16,0 5-12-16,10 2-17 15,5 8-3-15,-4 5 0 0,9 5-3 16,6 1-5-1,-1 6-5-15,0-2-7 0,3-2 8 16,-6-4-9-16,0 1 0 16,2-5 1-16,-5-9 0 15,-3-1 1-15,-5-4-1 16,1-8 0-16,-2-2 10 16,-6-4-10-16,2-3 0 15,-6-1 13-15,0 0 7 16,0 0 13-16,0 0 14 15,4 0-6-15,6-13-30 16,-4-3-3-16,0-6 0 16,4-9-2-16,-1 1-5 15,-1-13 4-15,2-3-6 16,-6-11 1-16,6-2 0 0,-4-1-1 16,-2 7 2-16,1 2 4 15,1 13-5-15,-5 3-1 16,2 7 0-16,-1 1-1 15,-2 7 1-15,4 4-11 16,-3 6-4-16,-1 8-10 16,0 2-41-16,0 0-72 15,0 34-163-15,0-1-331 16,0-6-848-16</inkml:trace>
          <inkml:trace contextRef="#ctx0" brushRef="#br0" timeOffset="98902.3574">9263 6887 72 0,'0'0'1263'0,"0"0"-1082"16,0 0-94-16,0 0 110 15,0 0 61-15,0 0-84 16,0 0-41-16,-77 14-28 15,35-8-23-15,-3-3 3 16,-23 1-3-16,-9 2-31 0,-16-2-25 16,-32-4-2-16,-35 4 3 15,11-4 5-15,18 0-6 16,18 4-12-16,39-3-4 16,6 3-4-16,9 1-5 15,21-5-1-15,23 6-42 16,15-6-74-16,16 0-132 15,31 0-222-15,-6 0-434 0</inkml:trace>
        </inkml:traceGroup>
        <inkml:traceGroup>
          <inkml:annotationXML>
            <emma:emma xmlns:emma="http://www.w3.org/2003/04/emma" version="1.0">
              <emma:interpretation id="{C342403A-4EE8-4A45-A330-A4D40649BFB0}" emma:medium="tactile" emma:mode="ink">
                <msink:context xmlns:msink="http://schemas.microsoft.com/ink/2010/main" type="inkWord" rotatedBoundingBox="12619,7115 16889,7017 16914,8135 12644,8232">
                  <msink:destinationLink direction="with" ref="{941CA37A-7B70-483B-989A-7F97E0FBB7ED}"/>
                </msink:context>
              </emma:interpretation>
              <emma:one-of disjunction-type="recognition" id="oneOf15">
                <emma:interpretation id="interp15" emma:lang="" emma:confidence="1">
                  <emma:literal/>
                </emma:interpretation>
              </emma:one-of>
            </emma:emma>
          </inkml:annotationXML>
          <inkml:trace contextRef="#ctx0" brushRef="#br0" timeOffset="129912.3719">11670 6960 492 0,'0'0'384'15,"0"0"-193"-15,0 0-7 16,0 0-138-16,0 0-10 16,0 0 53-16,0-4 266 15,0 4-99-15,0 0-168 16,0 0-26-16,0 0 36 15,15 5 7-15,10 0-12 16,18-5-10-16,10 4-54 16,1-4-29-16,5 0-30 15,-8 0-104-15,-9 0-98 16,-16 0-154-16,-16 0-310 0</inkml:trace>
          <inkml:trace contextRef="#ctx0" brushRef="#br0" timeOffset="130132.1453">11660 6843 882 0,'0'0'626'0,"0"0"-537"15,0 0-35-15,0 0 45 16,0 0-48-16,185 0-51 0,-111-10-92 16,-7 0-309-16</inkml:trace>
          <inkml:trace contextRef="#ctx0" brushRef="#br0" timeOffset="130694.3269">12468 6620 1134 0,'0'0'391'0,"0"0"-261"15,0 0 20-15,0 0 80 16,0 0-87-16,0 0-62 16,0 0-34-16,155 10-5 15,-119-10-26-15,10 0-7 16,-9-10-8-16,-2-9 1 15,-3 6-2-15,-5-2-9 16,-13-3-7-16,-3 4-8 16,-2 1-7-16,-9-1 10 0,0 0 21 15,0 7-1-15,-3-2 1 16,-14 3 0-16,-9-2 16 16,-4 8 14-16,-6 0 2 15,-10 0-10-15,-4 0-1 16,-4 9 21-16,1 9 5 15,0 4 1-15,19 6 16 16,6 3-29-16,18 3 0 16,10-1-10-16,10 5-4 15,32-1-9-15,11-3-6 16,4-5-6-16,9-10-33 16,-2-6-89-16,11-13-121 15,-17-2-296-15,-11-15-309 0</inkml:trace>
          <inkml:trace contextRef="#ctx0" brushRef="#br0" timeOffset="135276.7607">15080 6514 611 0,'0'0'216'0,"0"0"-29"15,0 0 8-15,0 0-101 16,0 0-60-16,0 0 70 16,0 0 197-16,-25 51-106 15,25-43-60-15,11-3 13 16,3 1-28-16,2-2-32 16,5-4-18-16,-1 0-24 0,5 0-23 15,2-1-12-15,0-15-5 16,3-4-6-16,3-8-9 15,-4-2-21-15,3-7-9 16,-13-4-14-16,-3-2 16 16,-2-1 0-16,-8-2 23 15,1 3 14-15,-7 4 8 16,0-1-7-16,-7 11 6 16,-7 3-6-16,-3 0 16 15,-3 7 0-15,-1 0 0 16,1 10 3-16,-4 3-6 15,2 6-5-15,-4 0-9 16,1 0 0-16,4 11 0 0,0 12 0 16,5 8 25-16,7 9 17 15,7 7-4-15,2 7-23 16,0 6 12-16,15 8 13 16,9-3-9-16,6 2-13 15,4-8-10-15,3-4-7 16,-3-5 5-16,4-13-6 15,-12-10 1-15,6-8-1 16,-7-13-51-16,1-6-65 16,16-12-139-16,-13-16-416 15,-1-3-723-15</inkml:trace>
        </inkml:traceGroup>
        <inkml:traceGroup>
          <inkml:annotationXML>
            <emma:emma xmlns:emma="http://www.w3.org/2003/04/emma" version="1.0">
              <emma:interpretation id="{C912F973-4C88-4888-8C8B-379E99A63DA5}" emma:medium="tactile" emma:mode="ink">
                <msink:context xmlns:msink="http://schemas.microsoft.com/ink/2010/main" type="inkWord" rotatedBoundingBox="10990,7409 11601,7395 11621,8306 11011,8320"/>
              </emma:interpretation>
            </emma:emma>
          </inkml:annotationXML>
          <inkml:trace contextRef="#ctx0" brushRef="#br0" timeOffset="105717.6502">10163 6701 1582 0,'0'0'257'15,"0"0"-128"-15,0 0 60 16,0 0 43-16,0 0-159 16,163-14-52-16,-41 14-21 15,-12 0-161-15,-22 0-459 0</inkml:trace>
          <inkml:trace contextRef="#ctx0" brushRef="#br0" timeOffset="105496.8798">10365 6328 725 0,'0'0'370'16,"0"0"-182"-16,0 0-78 0,0 0-14 16,0 0-23-16,0 0 29 15,0 0-2-15,10-4 255 16,-10 4-211-16,0 0-52 16,0 0-6-16,0 0-16 15,0 0-30-15,0 0-10 16,0 17 4-16,0 3 27 15,0 10-7-15,-3 6-14 16,2 3-9-16,-3 5-8 16,4 5-8-16,0 2 3 15,0-1-11-15,0 4 7 0,0-4-7 16,0-3 6-16,0-4-4 16,0-2 3-16,0-8-3 15,0-1 2-15,4-11-2 16,6-1-2-16,6-2 4 15,10-8-2-15,9-2 1 16,8-7-1-16,5-1-9 16,1 0-13-16,-1-13-28 15,-12-7-2-15,-5 6-23 16,-16 2-29-16,-15 5-41 16,-5 5-186-16,-19-2-576 0</inkml:trace>
        </inkml:traceGroup>
      </inkml:traceGroup>
    </inkml:traceGroup>
    <inkml:traceGroup>
      <inkml:annotationXML>
        <emma:emma xmlns:emma="http://www.w3.org/2003/04/emma" version="1.0">
          <emma:interpretation id="{06BD2B8B-4360-4D9D-A775-9AB458C5BC15}" emma:medium="tactile" emma:mode="ink">
            <msink:context xmlns:msink="http://schemas.microsoft.com/ink/2010/main" type="paragraph" rotatedBoundingBox="8572,8352 21633,8399 21630,9284 8569,9237" alignmentLevel="4"/>
          </emma:interpretation>
        </emma:emma>
      </inkml:annotationXML>
      <inkml:traceGroup>
        <inkml:annotationXML>
          <emma:emma xmlns:emma="http://www.w3.org/2003/04/emma" version="1.0">
            <emma:interpretation id="{E561CBAE-81BD-476F-9456-1F77B948803B}" emma:medium="tactile" emma:mode="ink">
              <msink:context xmlns:msink="http://schemas.microsoft.com/ink/2010/main" type="line" rotatedBoundingBox="8572,8352 21633,8399 21630,9284 8569,9237"/>
            </emma:interpretation>
          </emma:emma>
        </inkml:annotationXML>
        <inkml:traceGroup>
          <inkml:annotationXML>
            <emma:emma xmlns:emma="http://www.w3.org/2003/04/emma" version="1.0">
              <emma:interpretation id="{B136D9EB-9C82-4038-B934-E9C735B25B43}" emma:medium="tactile" emma:mode="ink">
                <msink:context xmlns:msink="http://schemas.microsoft.com/ink/2010/main" type="inkWord" rotatedBoundingBox="8572,8365 10256,8371 10253,9209 8569,9203"/>
              </emma:interpretation>
              <emma:one-of disjunction-type="recognition" id="oneOf16">
                <emma:interpretation id="interp16" emma:lang="" emma:confidence="1">
                  <emma:literal/>
                </emma:interpretation>
              </emma:one-of>
            </emma:emma>
          </inkml:annotationXML>
          <inkml:trace contextRef="#ctx0" brushRef="#br0" timeOffset="100039.8189">8236 7524 1360 0,'0'0'292'16,"0"0"-140"-16,0 0 44 16,0 0-27-16,0 0-51 15,0 0-31-15,0 0-18 16,3-47 2-16,-3 40-16 16,0 3-21-16,-10-1-12 15,-10 1-11-15,-8 1-4 16,-1 1 7-16,-12 2 4 15,4 0 2-15,1 0-3 16,5 9-5-16,6-3-5 16,7 4-6-16,5-4 0 0,6 7-1 15,7-2 0-15,0 2 0 16,5 5 8-16,16 4-2 16,10-3-5-16,1-2 0 15,4-3-1-15,-2 0-2 16,-1-5-7-16,-8-4 3 15,-3-5-1-15,-1 0-1 16,-1 0 7-16,-5-5 0 16,0-13 0-16,2-5 1 15,-7-4 0-15,-4-5 0 16,-1 0 9-16,-1-6-2 16,-4 0 8-16,0 1 14 0,0-1-16 15,-4 9 0-15,-1-5 1 16,-5 2-4-16,0 7 4 15,-2 1-2-15,6 1-12 16,1 1 6-16,1-1 0 16,3 4-5-16,-2 4 8 15,3 4 9-15,0 6 6 16,0 0 4-16,0 5-4 16,0 0-15-16,0 0-9 15,0 0 0-15,0 0-8 16,0 5 1-16,0 9 7 15,0 7 0-15,3 7 10 16,3 9-4-16,-1 5 3 16,4-2 2-16,3 4 2 0,-2 2 4 15,1-4-8-15,-7-1-8 16,6-2 1-16,-10-7 4 16,6 0-6-16,-6-8 1 15,0-9 0-15,1 0-1 16,7-10 0-16,2 0-27 15,23-5-68-15,-7 0-152 16,1-14-719-16</inkml:trace>
          <inkml:trace contextRef="#ctx0" brushRef="#br0" timeOffset="101545.2067">8608 7392 1222 0,'0'0'338'16,"0"0"-208"-16,0 0 32 15,0 0 59-15,0 0-43 0,0 0-62 16,0 0-55 0,0-4-41-16,0 18 19 0,0 3 50 15,3 6 2-15,2 2-13 16,0 4-28-16,2-1-21 16,4 0-16-16,-1-1-7 15,0-5-5-15,0-4 0 16,-5-4-1-16,-5-6-1 15,5-7-15-15,-5-1-1 16,0 0 8-16,0 0 9 16,0 0 1-16,0-1-1 15,0-16 8-15,0-6-7 0,0-3-1 16,0-7 1-16,4 2 0 16,4 0 5-16,1-2-5 15,3 5 5-15,-2 9 3 16,0 6 9-16,-6 5 5 15,2 3 6-15,-6 5-23 16,0 0-6-16,4 0-5 16,1 0 4-16,2 9-1 15,2 8 1-15,1 6 1 16,2 5 1-16,-7-2 8 16,0-2-8-16,-5-1 5 15,5-5-5-15,-5-5-1 16,0-3 1-16,0-5-1 0,0-1 0 15,0-4 0 1,0 0 6-16,0 0 0 0,0 0 6 16,4-9-1-16,6-8-11 15,1-7 0-15,3-4-9 16,10-2 1-16,-10-3 1 16,3 6-2-16,-4 4 8 15,-3 9 1-15,-2 5-1 16,-8 3 1-16,0 6 0 15,0 0 1-15,0 0-1 16,0 0 2-16,0 0-1 16,5 0-1-16,0 15 1 15,0 8 9-15,0 0-1 16,5 9 11-16,-5-6-8 16,-1 2-2-16,-4-1-1 0,0-3-8 15,0-6-1-15,0-5 0 16,0-4-36-16,0-5-52 15,20-4-109-15,3 0-142 16,-3-11-461-16</inkml:trace>
          <inkml:trace contextRef="#ctx0" brushRef="#br0" timeOffset="101990.0937">9234 7520 1787 0,'0'0'253'15,"0"0"-183"-15,0 0 16 16,0 0 4-16,0 0-23 16,0 0-18-16,0 0-14 15,140 28-10-15,-110-28-17 16,-6-6-1-16,-1-8-6 15,-8 0 0-15,-5 1 0 16,-5 4 5-16,-5-3 29 16,0-1 19-16,0 3-41 15,-15 4 5-15,-12-2 7 16,-2 3 10-16,-2 0 3 16,-10 5 3-16,5 0-6 15,-7 0-12-15,8 5-10 0,-3 9-2 16,8 7 5-16,8 2 16 15,7 9 0-15,9 1 4 16,6 2 3-16,0 2-9 16,6-2-9-16,19-5-5 15,12-7-7-15,6-7-9 16,3-6-9-16,30-10-77 16,-14-20-138-16,-4-5-596 0</inkml:trace>
        </inkml:traceGroup>
        <inkml:traceGroup>
          <inkml:annotationXML>
            <emma:emma xmlns:emma="http://www.w3.org/2003/04/emma" version="1.0">
              <emma:interpretation id="{DFDEEDD6-DA82-4F94-B869-8ECBAC185D4C}" emma:medium="tactile" emma:mode="ink">
                <msink:context xmlns:msink="http://schemas.microsoft.com/ink/2010/main" type="inkWord" rotatedBoundingBox="11055,8578 11831,8581 11830,8940 11054,8938"/>
              </emma:interpretation>
              <emma:one-of disjunction-type="recognition" id="oneOf17">
                <emma:interpretation id="interp17" emma:lang="" emma:confidence="1">
                  <emma:literal/>
                </emma:interpretation>
              </emma:one-of>
            </emma:emma>
          </inkml:annotationXML>
          <inkml:trace contextRef="#ctx0" brushRef="#br0" timeOffset="106295.8802">10807 7274 1166 0,'0'0'352'16,"0"0"-154"-1,0 0 49-15,0 0-19 0,0 0-54 16,0 0-64-16,0 0-34 16,-102 0-2-16,51-4-5 15,-16 4-35-15,-2-2-17 16,1-2-11-16,4 0-5 16,7-1 7-16,21 1-7 15,13 3-1-15,10 1-11 16,13 0-107-16,42 0-173 15,9 1-102-15,-1 3-340 0</inkml:trace>
          <inkml:trace contextRef="#ctx0" brushRef="#br0" timeOffset="106545.0915">10921 7392 760 0,'0'0'767'0,"0"0"-630"15,0 0 38-15,0 0 77 16,0 0-21-16,0 0-67 16,-188 0-28-16,117 0-27 0,2 0-55 15,3 0-36 1,15 0-18-16,18-9-62 0,18 0-180 15,15-1-568-15</inkml:trace>
          <inkml:trace contextRef="#ctx0" brushRef="#br0" timeOffset="106845.4994">10759 7507 1476 0,'0'0'390'15,"0"0"-233"-15,0 0 29 16,0 0 23-16,0 0-58 16,-195 21-76-16,64-17-75 15,12-3-75-15,16-1-559 0</inkml:trace>
        </inkml:traceGroup>
        <inkml:traceGroup>
          <inkml:annotationXML>
            <emma:emma xmlns:emma="http://www.w3.org/2003/04/emma" version="1.0">
              <emma:interpretation id="{538EC599-C5E2-4801-A980-34AE545BC801}" emma:medium="tactile" emma:mode="ink">
                <msink:context xmlns:msink="http://schemas.microsoft.com/ink/2010/main" type="inkWord" rotatedBoundingBox="13725,8528 15434,8535 15431,9261 13723,9255"/>
              </emma:interpretation>
              <emma:one-of disjunction-type="recognition" id="oneOf18">
                <emma:interpretation id="interp18" emma:lang="" emma:confidence="1">
                  <emma:literal/>
                </emma:interpretation>
              </emma:one-of>
            </emma:emma>
          </inkml:annotationXML>
          <inkml:trace contextRef="#ctx0" brushRef="#br0" timeOffset="132139.2562">13000 7579 616 0,'0'0'748'15,"0"0"-596"-15,0 0 52 16,0 0 84-16,0 0-85 15,0 0-83-15,0 0 7 0,-92-31 0 16,54 29-32-16,4 2-26 16,-8 0-28-16,11 2-23 15,-7 11-9-15,8 9 0 16,7-4-9-16,5 8 1 16,13-6 0-16,5-1-1 15,0-3 0-15,20-6 1 16,16-8 0-16,5-2 0 15,12 0-1-15,3-15-2 16,-9-8-11-16,-5-6 5 16,-6-6 8-16,-11-5-1 15,-10-5 1-15,-8-1-1 16,-7-1 1-16,0 2 6 0,-6 5 28 16,-15 4-8-1,-4 7 8-15,3 7-7 0,2 7-20 16,5 4-6-16,5 8-1 15,10 2-16-15,0 1-53 16,0 0-111-16,10 8-190 16,9 4-252-16,1 2-841 0</inkml:trace>
          <inkml:trace contextRef="#ctx0" brushRef="#br0" timeOffset="132778.8482">13181 7454 1737 0,'0'0'547'0,"0"0"-484"16,0 0-23-16,0 0-16 15,0 0 7-15,0 0-6 16,0 0-16-16,104 107-3 15,-89-85-5-15,-3 0 0 16,-2-8-1-16,-6 0 1 16,2-5-1-16,-4-4 1 15,-2-5 1-15,2 0 8 0,5 0 11 16,-7-5-2 0,10-10-7-16,0-11-5 0,6 4-7 15,2-9 0-15,5 3 0 16,-3 4 0-16,-9 8 1 15,-1 3 18-15,-5 7 8 16,-2 6-14-16,-3 0-13 16,0 0-9-16,2 0 2 15,-2 9 6-15,3 8 1 16,-1 3 12-16,-2 6-2 16,0-4-2-16,0 2-7 15,0-7 0-15,0-3 1 16,0-5-1-16,0-4 0 15,0-2 0-15,0-3 6 16,0 0 11-16,4-8 0 0,14-10-8 16,6-8-10-1,3-3-1-15,4-3 0 0,-6 1 0 16,-5 9 0-16,-2 8 1 16,-13 6 7-16,-5 7 10 15,0 1-5-15,0 0-12 16,0 4-1-16,0 11 1 15,0 10 13-15,0 0 2 16,0 1-8-16,0 1-2 16,14-4-5-16,8-1-119 15,4-4-203-15,-1-8-591 0</inkml:trace>
          <inkml:trace contextRef="#ctx0" brushRef="#br0" timeOffset="133131.3834">13880 7655 1455 0,'0'0'755'16,"0"0"-671"-16,0 0-45 16,0 0-10-16,0 0-6 15,0 0-22-15,145 0 11 16,-119-8-10-16,1-1-1 15,-8-2 2-15,-9-1-2 16,-4 2 1-16,-2 1 7 16,-4 2 13-16,0 1 27 15,-8 6-24-15,-13 0-16 0,-18 0 15 16,0 9 34-16,-2 13 9 16,4 1-22-16,6 4-15 15,15 2-2-15,6-1-9 16,10-3-7-16,0-6-6 15,35-1-6-15,17-13-24 16,42-5-109-16,-11-1-179 16,-13-17-528-16</inkml:trace>
        </inkml:traceGroup>
        <inkml:traceGroup>
          <inkml:annotationXML>
            <emma:emma xmlns:emma="http://www.w3.org/2003/04/emma" version="1.0">
              <emma:interpretation id="{9EA60D76-4D70-4DC7-A752-F99E64C31990}" emma:medium="tactile" emma:mode="ink">
                <msink:context xmlns:msink="http://schemas.microsoft.com/ink/2010/main" type="inkWord" rotatedBoundingBox="16538,8616 18980,8625 18978,9238 16536,9229"/>
              </emma:interpretation>
              <emma:one-of disjunction-type="recognition" id="oneOf19">
                <emma:interpretation id="interp19" emma:lang="" emma:confidence="1">
                  <emma:literal/>
                </emma:interpretation>
              </emma:one-of>
            </emma:emma>
          </inkml:annotationXML>
          <inkml:trace contextRef="#ctx0" brushRef="#br0" timeOffset="138325.4747">15727 7614 1026 0,'0'0'722'16,"0"0"-618"-16,0 0 32 15,0 0 95-15,0 0-58 16,0 0-63-16,0 0-48 16,82-18-11-16,-65 11-6 15,-1 3-4-15,-1 4-18 16,-10 0-13-16,2 0-10 15,1 7-2-15,-4 11-5 16,-2 1 7-16,-2 4 1 16,0-1-1-16,0 2 2 15,-4-8-1-15,-8 2-1 0,-8-4 0 16,3-4 1-16,7-5-2 16,4-1 1-16,1-4 0 15,5 0 5-15,0 0 7 16,0 0-12-16,5-18-32 15,15-2-2-15,8 1-2 16,-2-7 3-16,10-1 8 16,-6 1 4-16,1-2-7 15,0 6 11-15,-9 4 9 16,-4 9 8-16,-5 3 7 16,-13 2 25-16,0 4-10 15,0 0-18-15,0 0-2 16,-13 13 5-16,-6 6 41 0,0-1 14 15,3 5-3 1,-1-5-19-16,11 1-15 0,6-3-11 16,0-5-7-16,13-2-6 15,26-3 13-15,14-2-14 16,15-4-23-16,20 0-124 16,-12-10-195-16,-18-8-608 0</inkml:trace>
          <inkml:trace contextRef="#ctx0" brushRef="#br0" timeOffset="139295.7205">16486 7552 1237 0,'0'0'410'15,"0"0"-304"-15,0 0-31 16,0 0 53-16,0 0-31 16,183-19-54-16,-110 14-32 15,4 1-3-15,7 0-8 16,1 2 1-16,-2-2-1 0,-9 4 0 15,-12 0 1-15,-11 0 19 16,-16 0 18-16,-12 0-11 16,-13 0-15-16,-4 0 1 15,-6-3 10-15,-6-3 3 16,-20-3-26-16,-8-5-50 16,-11-1 8-16,0 0 21 15,-8 1 9-15,11 1 2 16,8 3 9-16,13 1 1 15,10 5 28-15,11 4 19 16,0-2-23-16,7 2-24 16,9 0-14-16,12 0 3 15,5 0 10-15,-1 2-1 16,3 10 2-16,-3 2 0 16,6 1 1-16,-4 3 13 0,4 4 0 15,0 0 8-15,-3 1 33 16,-7 1 5-16,-7-1 3 15,-8-2-20-15,-8-2-20 16,-5-1-11-16,-5-4-4 16,-28-1-1-16,-35-5-7 15,6-6-157-15,8 2-514 0</inkml:trace>
          <inkml:trace contextRef="#ctx0" brushRef="#br0" timeOffset="137754.8553">15219 7425 1154 0,'0'0'223'16,"0"0"307"-16,0 0-285 15,0 0-53-15,0 0-33 16,0 0-77-16,0 0-41 15,2-46 3-15,23 31-34 16,6 1 1-16,-5 3-11 16,5 5 18-16,-4-3-3 15,-4 6-15-15,0 3 0 16,-8 0 0-16,-9 0-1 16,-1 0 0-16,-1 14-10 15,-4 1 10-15,0 9 1 0,0 4 0 16,-15 3 6-16,5-1-5 15,0 3 0-15,2-9-1 16,8 4 1-16,0-2-1 16,13-11 0-16,7-3 1 15,1-3 5-15,10-5-5 16,-1-4 7-16,2 0-7 16,-1-13 6-16,-7-5-7 15,-4-4 0-15,-1-6 0 16,-10 2 0-16,-9-4-6 15,0 0 6-15,0-2-2 16,0 5-8-16,0 3 10 0,-5 5 0 16,1 3 1-16,-6 7 0 15,10-1-1-15,-7 6 0 16,7 3 0 0,0 1 2-16,0-4 4 0,11 0-6 15,11 0-1-15,11-2-24 16,0 2-44-16,2 3-50 15,2 1-186-15,-12 0-385 16,-11 9-581-16</inkml:trace>
        </inkml:traceGroup>
        <inkml:traceGroup>
          <inkml:annotationXML>
            <emma:emma xmlns:emma="http://www.w3.org/2003/04/emma" version="1.0">
              <emma:interpretation id="{CC1AE41C-0D6A-4E1F-8437-44F3D8642C1E}" emma:medium="tactile" emma:mode="ink">
                <msink:context xmlns:msink="http://schemas.microsoft.com/ink/2010/main" type="inkWord" rotatedBoundingBox="19505,8391 21633,8399 21631,9053 19503,9046"/>
              </emma:interpretation>
              <emma:one-of disjunction-type="recognition" id="oneOf20">
                <emma:interpretation id="interp20" emma:lang="" emma:confidence="1">
                  <emma:literal/>
                </emma:interpretation>
              </emma:one-of>
            </emma:emma>
          </inkml:annotationXML>
          <inkml:trace contextRef="#ctx0" brushRef="#br0" timeOffset="139815.1174">18110 7396 1134 0,'0'0'310'0,"0"0"-163"15,0 0 31-15,0 0 125 16,0 0-70-16,0 0-85 16,0 0-53-16,-8-8-43 15,-16 8-25-15,-3 0 6 16,-10 4-5-16,7 19 8 15,-2 4-18-15,12 1-12 16,16 3-5-16,4 1-1 16,19 0 0-16,29-5-13 0,18-9-57 15,12-9-112-15,25-9-288 16,-15 0-183-16,-16-14-388 0</inkml:trace>
          <inkml:trace contextRef="#ctx0" brushRef="#br0" timeOffset="140531.1097">18448 7419 643 0,'0'0'1338'16,"0"0"-1158"-16,0 0-135 15,0 0 5-15,0 0 46 16,0 0-16-16,0 0-20 16,-81 48-20-16,81-23-19 15,0-3-4-15,10 2-8 0,8-2-8 16,-1-8-1-1,5-5-16-15,-1-3-9 0,2-6 1 16,5 0-19-16,-7 0-31 16,-1-4 34-16,-4-6 12 15,-6 0 0-15,-5 5 17 16,-5-7 11-16,0 6-1 16,0-4 0-16,-5-2 1 15,-13-1 0-15,5 2 6 16,3-2 2-16,4-3-7 15,2 1 5-15,4 1 0 16,0-5 15-16,4 10-8 16,7-1-12-16,4 2-1 15,2 3-15-15,-1 1-10 0,2 0 19 16,4 4 0-16,4 0 1 16,-5 0 5-16,2 0 0 15,5 8 0-15,-8 1 12 16,0 9 9-16,-4 1 10 15,1 5-10-15,-10 1-11 16,1-2 2-16,-6 0 6 16,-2-3-8-16,0-3-2 15,0-7-7-15,0-2 0 16,0-2 5-16,0-6-3 16,0 0 12-16,0 0 6 15,8-6-21-15,7-7-20 16,1-9 4-16,10-2-37 0,-1-4-14 15,8 2-43-15,-12-1 0 16,3 3 22-16,-8 7 85 16,-5 3 3-16,-1 9 61 15,-10 1-15-15,2 4 1 16,1 0-4-16,-3 0 0 16,2 8-22-16,1 7 27 15,-1 11 1-15,1-2-26 16,2 4-12-16,2-1 0 15,1-6-10-15,2-1 7 16,-4-3-8-16,6-7-89 16,-7-6-268-16,-1-4-297 0</inkml:trace>
          <inkml:trace contextRef="#ctx0" brushRef="#br0" timeOffset="140832.8663">19330 7360 1894 0,'0'0'287'16,"0"0"-203"-16,0 0 8 16,0 0-12-16,0 0-45 15,0 0-35-15,0 0 6 16,-88 32-5-16,96-9 0 0,14 5 5 15,1-4-5 1,-3 1-1-16,-2-6 1 0,-9-2 0 16,-7-3-1-16,-2-4 0 15,0-7 2-15,-6 3 5 16,-14-6-7-16,-13 0-21 16,4 0-263-16,9-9-624 0</inkml:trace>
          <inkml:trace contextRef="#ctx0" brushRef="#br0" timeOffset="141124.1292">19499 7108 1783 0,'0'0'281'0,"0"0"-95"15,0 0-14-15,0 0-64 16,0 0-71-16,0 0-28 16,0 0 20-16,15 75 5 15,-9-28 3-15,0 1-12 16,-1 3-2-16,1-1-10 16,-1-1 1-16,4-7-8 15,-8-5-5-15,4-11-1 16,-1-4-55-16,0-12-163 15,1-10-359-15,0 0-472 0</inkml:trace>
          <inkml:trace contextRef="#ctx0" brushRef="#br0" timeOffset="141291.723">19582 7241 1640 0,'0'0'610'16,"0"0"-541"-16,0 0-44 16,143 12-25-16,-65-6-147 15,-9-2-647-15</inkml:trace>
        </inkml:traceGroup>
      </inkml:traceGroup>
    </inkml:traceGroup>
    <inkml:traceGroup>
      <inkml:annotationXML>
        <emma:emma xmlns:emma="http://www.w3.org/2003/04/emma" version="1.0">
          <emma:interpretation id="{DB6F900F-7CD4-44F4-86A7-669666D1353C}" emma:medium="tactile" emma:mode="ink">
            <msink:context xmlns:msink="http://schemas.microsoft.com/ink/2010/main" type="paragraph" rotatedBoundingBox="2427,10090 18644,10675 18587,12252 2370,11667" alignmentLevel="2"/>
          </emma:interpretation>
        </emma:emma>
      </inkml:annotationXML>
      <inkml:traceGroup>
        <inkml:annotationXML>
          <emma:emma xmlns:emma="http://www.w3.org/2003/04/emma" version="1.0">
            <emma:interpretation id="{7A03CE57-EA7B-40AD-B6A5-E40761C898D9}" emma:medium="tactile" emma:mode="ink">
              <msink:context xmlns:msink="http://schemas.microsoft.com/ink/2010/main" type="line" rotatedBoundingBox="2427,10090 18644,10675 18587,12252 2370,11667"/>
            </emma:interpretation>
          </emma:emma>
        </inkml:annotationXML>
        <inkml:traceGroup>
          <inkml:annotationXML>
            <emma:emma xmlns:emma="http://www.w3.org/2003/04/emma" version="1.0">
              <emma:interpretation id="{2F692DEB-DFB7-486A-82E8-659EAB084829}" emma:medium="tactile" emma:mode="ink">
                <msink:context xmlns:msink="http://schemas.microsoft.com/ink/2010/main" type="inkWord" rotatedBoundingBox="2410,10553 5088,10650 5061,11403 2383,11307"/>
              </emma:interpretation>
              <emma:one-of disjunction-type="recognition" id="oneOf21">
                <emma:interpretation id="interp21" emma:lang="" emma:confidence="1">
                  <emma:literal/>
                </emma:interpretation>
              </emma:one-of>
            </emma:emma>
          </inkml:annotationXML>
          <inkml:trace contextRef="#ctx0" brushRef="#br0" timeOffset="172571.8921">2511 8824 221 0,'0'0'952'0,"0"0"-155"16,0 0-577-16,0 0-61 16,0 0-27-16,0 0-37 15,0-10-48-15,0 10-29 16,-6 10-18-16,2 13 9 16,-2 4 12-16,-3 5 6 15,-1-1-2-15,0 7 10 16,-6 3 18-16,-1 8-8 15,-7 1-18-15,-1 0-8 16,1-1-7-16,5-7-4 16,9-2-7-16,10-11-1 0,0-2 1 15,0-4-1-15,20-8 1 16,5-2 1-16,18-11 4 16,4-2 0-16,9 0-6 15,5-15-19-15,-3-10-37 16,-6 2-58-16,-12 1-68 15,-7-1-113-15,-13 11-197 16,-16 2-165-16</inkml:trace>
          <inkml:trace contextRef="#ctx0" brushRef="#br0" timeOffset="172807.0559">2300 9230 1390 0,'0'0'326'0,"0"0"-207"16,0 0 62-16,0 0 21 16,0 0-74-16,0 0-75 15,0 0-37-15,133-16-16 16,-65 12-140-16,-15 0-360 15,-18 4-461-15</inkml:trace>
          <inkml:trace contextRef="#ctx0" brushRef="#br0" timeOffset="173803.8374">2935 9165 925 0,'0'0'291'0,"0"0"-213"16,0 0 37-16,0 0 34 16,0 0-25-16,0 0-42 0,0 0 33 15,-24 13 48 1,-3 2-46-16,1-2-15 0,1 5-4 15,-2-4-2-15,7 4-12 16,5-3-58-16,5-1-3 16,5-2-22-16,5-3 1 15,0 0-2-15,0-4 0 16,20-5-18-16,4 0-11 16,9 0-17-16,-3-9 23 15,-3-5-4-15,4-5-8 16,-6 6-4-16,-9-5 27 15,0 5 11-15,-6 3 1 16,-5 2 8-16,-5 2 35 16,0 2 19-16,0 0-5 15,0 2-4-15,0-2 1 0,0 4-3 16,0 0-20-16,0 0-21 16,0 0-10-16,0 0-11 15,0 14 4-15,-10 0 5 16,5 5 2-16,1-1 0 15,4-1 0-15,0-4-1 16,0-3 0-16,4 0 0 16,6-2 1-16,5-8 0 15,5 0 1-15,3 0-1 16,6-8-15-16,1-12 4 16,3 0 0-16,2-8-4 15,-7 5-6-15,-3-1-4 16,-6 2 7-16,-13 11 12 15,3 3 6-15,0 5 8 16,-9 3 5-16,0 0 0 0,0 0-12 16,0 0-1-16,0 3-11 15,0 11 11-15,0 4 0 16,0 1 1-16,0 5 0 16,0-7 5-16,0 3-6 15,0-2 2-15,0-6-1 16,0 2 0-16,0-6 0 15,0-2 7-15,-7-6-8 16,7 0 6-16,0 0 8 16,0-5 8-16,7-14-22 0,12-4-9 15,1-3-5 1,5-6 1-16,-2 5 1 16,1 8 2-16,-4 0-2 0,3 7 6 15,-8 2 5-15,-5 6 0 16,-5 0-5-16,4 4 6 15,-3 0 0-15,0 0 0 16,3 4 17-16,-1 14 23 16,-8 0-9-16,0 5 3 15,0 5-11-15,0-1-4 16,-17 1-18-16,5-3 1 16,-2-6 1-16,-1-5-3 15,5-5-70-15,6-1-75 16,4-8-125-16,0 0-319 15,14 0-141-15</inkml:trace>
          <inkml:trace contextRef="#ctx0" brushRef="#br0" timeOffset="174365.8914">3815 8962 1527 0,'0'0'233'16,"0"0"-147"-16,0 0 104 15,0 0-62-15,0 0-32 16,0 0 5-16,-72 120-2 0,57-81-39 16,1 3-16-1,0-3 0-15,6 1-9 0,1-7 12 16,7-7-6-16,-4-2-9 15,4-7-10-15,0-7-13 16,9-6 0-16,19-4 4 16,7 0-5-16,8-23-8 15,2-13-14-15,12 0-37 16,-5-15-40-16,-5 4-4 16,-2-9 4-16,-6-1-33 15,-10 10 23-15,-14 6 82 16,-10 12 19-16,-5 8 35 15,0 6 29-15,-10 1 4 0,-9 5-15 16,-7 5-7 0,-1-1-4-16,-3 1-9 0,3 4-3 15,6 0-1-15,1 0-14 16,1 0-7-16,-3 13 1 16,11 11 7-16,-5-1 8 15,7 8-3-15,-1-4-3 16,5 0-6-16,5 1-6 15,0-12-5-15,0 4 0 16,5-8-1-16,14-6 0 16,12-6-6-16,12 0-73 15,19-10-97-15,-5 1-206 16,-12-4-349-16</inkml:trace>
          <inkml:trace contextRef="#ctx0" brushRef="#br0" timeOffset="174802.1741">4386 9319 1810 0,'0'0'287'0,"0"0"-204"15,0 0 60-15,0 0-56 16,207-48-87-16,-129 24-123 0,-11 1-583 15</inkml:trace>
          <inkml:trace contextRef="#ctx0" brushRef="#br0" timeOffset="174623.5613">4565 9143 1023 0,'0'0'729'0,"0"0"-541"16,0 0 52-16,0 0-75 0,0 0-108 16,0 0-49-1,0 0-8-15,145-9-100 0,-125 9-196 16,3-1-359-16</inkml:trace>
        </inkml:traceGroup>
        <inkml:traceGroup>
          <inkml:annotationXML>
            <emma:emma xmlns:emma="http://www.w3.org/2003/04/emma" version="1.0">
              <emma:interpretation id="{11E8CB84-A76F-4597-A697-F8834BED5EA5}" emma:medium="tactile" emma:mode="ink">
                <msink:context xmlns:msink="http://schemas.microsoft.com/ink/2010/main" type="inkWord" rotatedBoundingBox="5958,10314 7211,10360 7179,11252 5925,11207"/>
              </emma:interpretation>
            </emma:emma>
          </inkml:annotationXML>
          <inkml:trace contextRef="#ctx0" brushRef="#br0" timeOffset="175801.4762">5550 8796 825 0,'0'0'687'15,"0"0"-532"-15,0 0 88 16,0 0 39-16,0 0-91 16,0 0-104-16,0 0-60 0,47-44-5 15,-22 30-7 1,1 0-6-16,-5 5 21 0,5 5-8 16,-1-1-11-16,0 4-5 15,-3 1-6-15,-7 0 0 16,1 0-5-16,-2 10 3 15,-9 8 1-15,-5-3-1 16,0 7 1-16,0-2 1 16,0 4 0-16,0-5 0 15,0 9 1-15,-9-6 0 16,-7 3 5-16,6 0 6 16,1-2 0-16,3-4 0 15,6-2-5-15,0 2-5 16,0-9-1-16,15-1 7 15,11-5-2-15,6-4-5 0,2 0-1 16,3-4-10-16,9-15-14 16,-3-5-4-16,-9-7-20 15,0-4 0-15,-10 1 5 16,-4-2-4-16,-8 0 20 16,-8 5 27-16,-4-1 12 15,0 9 15-15,0 0 7 16,-6 8-13-16,-9-1 3 15,-10 6-2-15,5 1-16 16,-1 0-5-16,9 5 0 16,8 4 21-16,4 0-10 15,0 0-11-15,0 0 1 0,26 0 11 16,15 0-1-16,7 0-12 16,-2-1 0-16,5 1-47 15,-17 0-54-15,-10 0-121 16,-9 5-308-16,-15 9-95 15</inkml:trace>
          <inkml:trace contextRef="#ctx0" brushRef="#br0" timeOffset="176776.5601">6677 9265 1205 0,'0'0'517'15,"0"0"-430"-15,0 0 166 0,-160 20-20 16,78-14-52 0,-33 4-30-16,-36 0-31 0,1-6-34 15,15 1-35-15,28 0-21 16,35-5-20-16,15 0-10 16,15 0-83-16,25 0-220 15,17 0-655-15</inkml:trace>
          <inkml:trace contextRef="#ctx0" brushRef="#br0" timeOffset="176506.6575">6169 8924 512 0,'0'0'652'0,"0"0"-486"15,0 0 83-15,0 0 12 16,0 0-51-16,0 0-44 16,0 0-35-16,0-41-26 15,0 41-39-15,0 0-20 0,0 0-24 16,0 10-14-16,0 5 11 15,0 1 6-15,0 7 2 16,0-1-3-16,6-4-9 16,5-2-9-16,11-4-5 15,-8-6-1-15,6-6 0 16,1 0-27-16,1 0 3 16,-3-6-16-16,-3-13 6 15,-5 2 10-15,-1-2 5 16,-6 1 8-16,-4 0 11 15,0 6 2-15,0 6 33 16,0 2 0-16,0 0-6 0,0 4-3 16,0 0-16-16,0 0-10 15,0 0-7-15,0 0-5 16,6 8 12-16,5 7 0 16,-1 1 12-16,5 9 0 15,0-4 5-15,-9 2-9 16,-1-2 3-16,-5-2 1 15,0 0 7-15,-11 0-2 16,-19-2-4-16,-11 3-3 16,-5-7-4-16,-2 1-6 15,-3-3-49-15,10-5-73 16,-2-2-142-16,9 1-378 0,12-1-240 16</inkml:trace>
        </inkml:traceGroup>
        <inkml:traceGroup>
          <inkml:annotationXML>
            <emma:emma xmlns:emma="http://www.w3.org/2003/04/emma" version="1.0">
              <emma:interpretation id="{26488863-F8D0-4A05-9CDC-BAC83355D4F3}" emma:medium="tactile" emma:mode="ink">
                <msink:context xmlns:msink="http://schemas.microsoft.com/ink/2010/main" type="inkWord" rotatedBoundingBox="7662,10814 8819,10855 8799,11397 7642,11355"/>
              </emma:interpretation>
            </emma:emma>
          </inkml:annotationXML>
          <inkml:trace contextRef="#ctx0" brushRef="#br0" timeOffset="188159.0058">7102 9297 1435 0,'0'0'314'15,"0"0"-204"-15,0 0 31 16,0 0 8-16,0 0-59 16,0 0-51-16,0 0-13 15,159-6 1-15,-112 6-14 16,11 0-4-16,3 0 0 15,1 6-2-15,1 2-6 16,0-7-1-16,-9 4 1 16,-1-5 5-16,-10 0-6 15,-9 0-7-15,-6 0-36 16,-13 0-51-16,-6-5-96 16,1-4-24-16,-10-1-2 0,0 1-111 15,0 2-423-15</inkml:trace>
          <inkml:trace contextRef="#ctx0" brushRef="#br0" timeOffset="186740.6378">7237 9129 666 0,'0'0'302'0,"0"0"-223"16,0 0-7-16,0 0 24 0,0 0 430 15,0 0-308 1,0-4-85-16,5 0-18 0,0 4-11 15,0 0-26-15,10-2-16 16,0-2-10-16,-1 4-7 16,10-4-15-16,1 4-11 15,10 0-12-15,16 0-7 16,12 0 0-16,5 0 0 16,9 0-1-16,-4 0-17 15,-1 4-11-15,-14 2-2 16,-14-2 2-16,-6 0-6 15,-17 0 4-15,-7-3 3 16,-9-1-5-16,-5 0-29 16,0 5-49-16,0-5-75 15,-10 9-73-15,0-5-257 0,-5 3-338 16</inkml:trace>
          <inkml:trace contextRef="#ctx0" brushRef="#br0" timeOffset="188161.0101">7669 9030 1211 0,'0'0'256'16,"0"0"-174"-16,0 0 41 16,0 0 79-16,0 0-18 15,0 0-92-15,0 0-38 16,28 25 50-16,-9-6-27 16,3 4-42-16,19 1-20 15,0-2-7-15,15-6-7 16,7-1 0-16,-1-2-1 15,-3-4 0-15,-16 1 0 16,-4 4-1-16,-25 0 0 16,-9-1-8-16,-5 11 9 15,-25-4 22-15,-22 8 68 16,-11-1 0-16,-5 2-12 0,4-1-33 16,1-7-44-16,11 2-1 15,18-9-243-15,13-14-1093 0</inkml:trace>
        </inkml:traceGroup>
        <inkml:traceGroup>
          <inkml:annotationXML>
            <emma:emma xmlns:emma="http://www.w3.org/2003/04/emma" version="1.0">
              <emma:interpretation id="{908D2866-CBDC-4E76-926D-792D264C5AAF}" emma:medium="tactile" emma:mode="ink">
                <msink:context xmlns:msink="http://schemas.microsoft.com/ink/2010/main" type="inkWord" rotatedBoundingBox="9621,10413 11151,10468 11121,11314 9590,11258"/>
              </emma:interpretation>
              <emma:one-of disjunction-type="recognition" id="oneOf22">
                <emma:interpretation id="interp22" emma:lang="" emma:confidence="1">
                  <emma:literal/>
                </emma:interpretation>
              </emma:one-of>
            </emma:emma>
          </inkml:annotationXML>
          <inkml:trace contextRef="#ctx0" brushRef="#br0" timeOffset="191140.3075">9058 8861 576 0,'0'0'355'0,"0"0"-258"15,0 0-69-15,0 0-12 16,0 0 21-16,0 0 23 15,0 0 302-15,-7-56-218 16,7 54-37-16,0-1 46 0,0-1 0 16,0 4-57-16,0 0-36 15,0 0-21-15,-3 0-20 16,-4 0-13-16,-7 0-6 16,-6 13 1-16,-7 11 24 15,6 0 15-15,1 6-13 16,-1 7-5-16,9 1 8 15,2 3-8-15,6 2 2 16,-2 3 12-16,6-4-7 16,0-2-2-16,0 0-6 15,16-7-6-15,3-2-14 16,-1-8 1-16,2 1-1 16,1-7 5-16,-1-3-5 0,7-9 1 15,2 3 5 1,4-8-7-16,1 0 0 0,5 0-12 15,0-9 0-15,4-9 1 16,-4-4 9-16,0-1 1 16,-8-3 0-16,0-2 1 15,-7-9-8-15,-7 0 2 16,-3 1 6-16,3-5 1 16,-12 4-1-16,0-2 0 15,-5-2-1-15,0 3 1 16,0 3 6-16,0 1-6 15,0-1 9-15,0 7 7 16,-10 2-2-16,1 3-7 16,-13 5-7-16,5 4 2 15,-7 5-2-15,-5 5 1 0,0 4-1 16,-9 0 1-16,-1 0 0 16,-13 9 8-16,7 9 0 15,-8 5 9-15,6 0 25 16,12 2-10-16,-2 4 3 15,21-2-11-15,6 1-7 16,10-3-4-16,0 4 4 16,22-3-5-16,19-3 0 15,4 2-7-15,18-12-6 16,8-11-35-16,23-2-107 16,-17-2-317-16,-11-16-712 0</inkml:trace>
          <inkml:trace contextRef="#ctx0" brushRef="#br0" timeOffset="192320.5083">9911 9265 950 0,'0'0'609'16,"0"0"-502"-16,0 0-12 15,0 0 132-15,0 0 0 16,0 0-78-16,0 0-51 16,108-9-13-16,-71 9-15 15,-2 0-9-15,-3 0-17 16,-1 0-26-16,-4 0-12 16,-2 0-6-16,-3 0-8 15,-4 0-43-15,-1 0-38 16,-7 0-17-16,-4 0-53 15,-6-4-146-15,0 4-214 16,-6-5-479-16</inkml:trace>
          <inkml:trace contextRef="#ctx0" brushRef="#br0" timeOffset="192536.4151">9969 9097 1335 0,'0'0'315'15,"0"0"-191"-15,0 0 49 16,0 0 40-16,0 0-79 16,0 0-86-16,0 0-48 15,144 8-99-15,-99-6-291 16,-2-2-586-16</inkml:trace>
        </inkml:traceGroup>
        <inkml:traceGroup>
          <inkml:annotationXML>
            <emma:emma xmlns:emma="http://www.w3.org/2003/04/emma" version="1.0">
              <emma:interpretation id="{8C446908-188D-4CD6-B517-706E41E860B3}" emma:medium="tactile" emma:mode="ink">
                <msink:context xmlns:msink="http://schemas.microsoft.com/ink/2010/main" type="inkWord" rotatedBoundingBox="12200,10443 13620,10494 13563,12071 12143,12020"/>
              </emma:interpretation>
              <emma:one-of disjunction-type="recognition" id="oneOf23">
                <emma:interpretation id="interp23" emma:lang="" emma:confidence="1">
                  <emma:literal/>
                </emma:interpretation>
              </emma:one-of>
            </emma:emma>
          </inkml:annotationXML>
          <inkml:trace contextRef="#ctx0" brushRef="#br0" timeOffset="194400.03">12410 9356 1532 0,'0'0'497'16,"0"0"-446"-16,0 0 58 15,-140 5 97-15,67-5-41 16,-13 0-55-16,-18 0-25 16,-1 4-12-16,-4-4-29 15,1 4-31-15,6-4-13 16,11 6-40-16,16-1-101 16,19-1-141-16,15 6-374 15,19-8-693-15</inkml:trace>
          <inkml:trace contextRef="#ctx0" brushRef="#br0" timeOffset="195116.6168">11381 9651 1508 0,'0'0'352'15,"0"0"-263"-15,0 0 50 16,0 0 100-16,0 0-75 15,0 0-108-15,0 0-28 16,84-17-16-16,-51 12 3 16,0-3 6-16,-7 8 0 15,0 0-2-15,-6 0-1 16,-10 0-6-16,-4 0-6 16,-2 4-5-16,-4 5 0 15,0 8 1-15,0 2 7 16,-6 7 1-16,-8-3-2 15,-1-4-1-15,5 3-5 16,2-7-1-16,4 3 5 0,4-5-4 16,0 1 5-16,6 0 2 15,15-5 12-15,3-1 1 16,9-3-7-16,2-5-9 16,3 0-5-16,-2-9-1 15,-1-8-5-15,-3-7-7 16,-11 0 0-16,-3-1 4 15,-5-7-2-15,-8 3-3 16,0 2 12-16,-5 2 1 16,0 6 0-16,-15 1 0 15,-3 8 1-15,-2 0 0 16,5 2 12-16,5 4 2 16,1 2-1-16,9-2 2 15,0 1-2-15,0-3-5 16,15-7-9-16,9-1-9 0,14 2-6 15,-2 3 6-15,1-1-2 16,-8 10-13-16,-7 0-50 16,-6 0-68-16,-11 16-205 15,-5-1-499-15</inkml:trace>
          <inkml:trace contextRef="#ctx0" brushRef="#br0" timeOffset="195706.2351">12002 9782 36 0,'0'0'1693'15,"0"0"-1535"-15,0 0-121 16,0 0 147-16,0 0 14 15,0 0-78-15,0 0-44 16,99 19-18-16,-95-5-27 16,2 1-11-16,-6 6 9 15,0 0-3-15,-10-2-10 16,-9 5 2-16,-1-6-8 16,1 1-2-16,-1-6-7 15,2-2 0-15,5-3 1 0,7-4-1 16,6-4 1-1,0 0-1-15,0 0-1 0,10-8-16 16,22-11-24-16,-1 0 16 16,11 2 3-16,-1-3-4 15,0 2 4-15,-5 3 9 16,-5-1 6-16,-4 2 5 16,-7-4 1-16,-4 4 1 15,-1 1 5-15,-10 3 1 16,0-2 14-16,-5 6 10 15,5 4 2-15,-5-2 7 16,0 4-4-16,0 0 9 16,0 0-8-16,0 0-13 15,0 0-16-15,-10 12-1 16,-10 6 16-16,4-1 9 0,-1 7 3 16,7-7-10-16,0 4-8 15,10-8-5-15,0-2 1 16,0-2 8-16,25-8-2 15,8-1-19-15,39 0-14 16,-13-15-130-16,1-4-451 0</inkml:trace>
          <inkml:trace contextRef="#ctx0" brushRef="#br0" timeOffset="193536.3763">11252 8865 1320 0,'0'0'291'0,"0"0"-207"15,0 0 89-15,0 0 39 16,0 0-99-16,0 0-65 15,0 0-35-15,56-32-12 16,-40 27 0-16,4 5 7 16,1 0-7-16,0 0 5 0,-5 0-4 15,-1 0 12 1,1 0 3-16,-6 15 3 0,-4 3-2 16,-2-1-7-16,-4 7 6 15,0 2 7-15,-4 2-5 16,-12-5-10-16,-5 1-8 15,5-2 5-15,1-3-4 16,-1-7-1-16,12 2 0 16,-1-2 5-16,5-6-5 15,0 2 1-15,15-7 11 16,11-1-7-16,10 0 0 16,4 0-6-16,2 0-6 15,0-13-21-15,-1 3-19 16,-11-8-3-16,-2 6 11 0,-14-7 8 15,-4 0 14-15,-3 1 8 16,-3-1 8-16,-3-3 22 16,-1 3 0-16,0-3-7 15,0-1 6-15,0 1 0 16,0-1-2-16,0 9-7 16,0-1 3-16,0 6-15 15,0 3-1-15,-5 6-8 16,3-4 8-16,2 4-5 15,0 0-1-15,0 0 6 16,0 0 1-16,12 0 22 16,19-4 15-16,6-3-21 15,8 2-7-15,-5-8-9 0,-2 8 0 16,-7-3-43-16,-5 2-40 16,-10 6-63-16,-16 0-218 15,0 10-198-15,0 3-234 0</inkml:trace>
          <inkml:trace contextRef="#ctx0" brushRef="#br0" timeOffset="194143.6873">11898 8933 1294 0,'0'0'307'0,"0"0"-156"16,0 0 20-16,0 0 5 16,0 0-87-16,0 0-62 15,0 0 6-15,4 36 5 16,-4-17-20-16,0-1-11 15,0-3 1-15,0-6-7 16,6-5 8-16,4-2 6 16,1-2 2-16,5 0 0 15,0-2-8-15,-2-7-2 16,1-10-5-16,0 1-1 16,3-1 0-16,-8 6 0 0,0-6-1 15,-5 10 9-15,0 2 40 16,-5 4 21-16,1 1-20 15,-1 2-24-15,0 0-19 16,0 0-7-16,0 0-9 16,0 8-6-16,0 10 15 15,0 2 0-15,4 6 1 16,0 1-1-16,2-2 1 16,-2 0 0-16,-2 2-1 15,-2-4 1-15,0 1 0 16,-10-8 7-16,-16 3-1 15,-16-6-1-15,-3-7-4 0,-13 1-2 16,0-1-11 0,6-2-67-16,12 2-132 0,12-2-419 15,18 0-570-15</inkml:trace>
        </inkml:traceGroup>
        <inkml:traceGroup>
          <inkml:annotationXML>
            <emma:emma xmlns:emma="http://www.w3.org/2003/04/emma" version="1.0">
              <emma:interpretation id="{3A5BBFEB-B660-4FA1-A6A1-201C68AE7013}" emma:medium="tactile" emma:mode="ink">
                <msink:context xmlns:msink="http://schemas.microsoft.com/ink/2010/main" type="inkWord" rotatedBoundingBox="15482,11897 15786,11908 15782,12008 15479,11998"/>
              </emma:interpretation>
              <emma:one-of disjunction-type="recognition" id="oneOf24">
                <emma:interpretation id="interp24" emma:lang="" emma:confidence="0">
                  <emma:literal>•</emma:literal>
                </emma:interpretation>
                <emma:interpretation id="interp25" emma:lang="" emma:confidence="0">
                  <emma:literal>_</emma:literal>
                </emma:interpretation>
                <emma:interpretation id="interp26" emma:lang="" emma:confidence="0">
                  <emma:literal>-</emma:literal>
                </emma:interpretation>
                <emma:interpretation id="interp27" emma:lang="" emma:confidence="0">
                  <emma:literal>I</emma:literal>
                </emma:interpretation>
                <emma:interpretation id="interp28" emma:lang="" emma:confidence="0">
                  <emma:literal>(</emma:literal>
                </emma:interpretation>
              </emma:one-of>
            </emma:emma>
          </inkml:annotationXML>
          <inkml:trace contextRef="#ctx0" brushRef="#br0" timeOffset="277535.1213">14532 9875 1069 0,'0'0'293'0,"0"0"-212"15,0 0-64-15,0 0-8 16,0 0-2-16,-149 10-6 16,120 1-1-16,-10 8-129 15,5-1-133-15,5-5-707 0</inkml:trace>
        </inkml:traceGroup>
        <inkml:traceGroup>
          <inkml:annotationXML>
            <emma:emma xmlns:emma="http://www.w3.org/2003/04/emma" version="1.0">
              <emma:interpretation id="{26211D28-107B-4A61-A86E-3D6A2936427C}" emma:medium="tactile" emma:mode="ink">
                <msink:context xmlns:msink="http://schemas.microsoft.com/ink/2010/main" type="inkWord" rotatedBoundingBox="16321,11654 16608,11665 16604,11750 16317,11739"/>
              </emma:interpretation>
              <emma:one-of disjunction-type="recognition" id="oneOf25">
                <emma:interpretation id="interp29" emma:lang="" emma:confidence="1">
                  <emma:literal/>
                </emma:interpretation>
              </emma:one-of>
            </emma:emma>
          </inkml:annotationXML>
          <inkml:trace contextRef="#ctx0" brushRef="#br0" timeOffset="277370.8014">15283 9684 1182 0,'0'0'212'16,"0"0"-92"-16,0 0-70 16,-156 12-23-16,118-7-27 15,8 13-38-15,10-3-282 16,-1-6-720-16</inkml:trace>
        </inkml:traceGroup>
        <inkml:traceGroup>
          <inkml:annotationXML>
            <emma:emma xmlns:emma="http://www.w3.org/2003/04/emma" version="1.0">
              <emma:interpretation id="{2FE8AB93-2203-41FA-ABE9-3ADA478F9AC5}" emma:medium="tactile" emma:mode="ink">
                <msink:context xmlns:msink="http://schemas.microsoft.com/ink/2010/main" type="inkWord" rotatedBoundingBox="17269,11603 17564,11614 17563,11640 17269,11630"/>
              </emma:interpretation>
              <emma:one-of disjunction-type="recognition" id="oneOf26">
                <emma:interpretation id="interp30" emma:lang="" emma:confidence="1">
                  <emma:literal/>
                </emma:interpretation>
              </emma:one-of>
            </emma:emma>
          </inkml:annotationXML>
          <inkml:trace contextRef="#ctx0" brushRef="#br0" timeOffset="277220.7862">16156 9644 1024 0,'0'0'219'15,"0"0"-155"-15,0 0-64 16,-129 0-57-16,76 0-25 16,8 7-31-16,3-2-160 0</inkml:trace>
        </inkml:traceGroup>
        <inkml:traceGroup>
          <inkml:annotationXML>
            <emma:emma xmlns:emma="http://www.w3.org/2003/04/emma" version="1.0">
              <emma:interpretation id="{63D63AB4-C56C-49F7-ADA5-D485D032F582}" emma:medium="tactile" emma:mode="ink">
                <msink:context xmlns:msink="http://schemas.microsoft.com/ink/2010/main" type="inkWord" rotatedBoundingBox="18450,11531 18613,11537 18612,11554 18450,11549"/>
              </emma:interpretation>
              <emma:one-of disjunction-type="recognition" id="oneOf27">
                <emma:interpretation id="interp31" emma:lang="" emma:confidence="1">
                  <emma:literal/>
                </emma:interpretation>
              </emma:one-of>
            </emma:emma>
          </inkml:annotationXML>
          <inkml:trace contextRef="#ctx0" brushRef="#br0" timeOffset="277048.1293">17114 9592 590 0,'0'0'109'0,"0"0"-83"16,0 0-20-16,0 0-4 16,0 0 18-16,0 0 483 15,0 0-129-15,0-4-153 16,0 3-99-16,0 1-18 16,0-4-38-16,-5 4-38 15,-10 0-28-15,-32 0-133 16,8 0-150-16,-4 9-299 0</inkml:trace>
        </inkml:traceGroup>
      </inkml:traceGroup>
    </inkml:traceGroup>
  </inkml:traceGroup>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8:40.646"/>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15D68CFF-A751-46CF-B3AA-B32167FB2B37}" emma:medium="tactile" emma:mode="ink">
          <msink:context xmlns:msink="http://schemas.microsoft.com/ink/2010/main" type="writingRegion" rotatedBoundingBox="2721,13273 19576,12837 19651,15729 2796,16165"/>
        </emma:interpretation>
      </emma:emma>
    </inkml:annotationXML>
    <inkml:traceGroup>
      <inkml:annotationXML>
        <emma:emma xmlns:emma="http://www.w3.org/2003/04/emma" version="1.0">
          <emma:interpretation id="{A296A246-42A6-4FF7-8A50-2E66998AB6BC}" emma:medium="tactile" emma:mode="ink">
            <msink:context xmlns:msink="http://schemas.microsoft.com/ink/2010/main" type="paragraph" rotatedBoundingBox="2751,13130 13148,13160 13144,14503 2747,14474" alignmentLevel="1"/>
          </emma:interpretation>
        </emma:emma>
      </inkml:annotationXML>
      <inkml:traceGroup>
        <inkml:annotationXML>
          <emma:emma xmlns:emma="http://www.w3.org/2003/04/emma" version="1.0">
            <emma:interpretation id="{DF890736-BBEA-4B67-BC40-77EB2DCFCEB9}" emma:medium="tactile" emma:mode="ink">
              <msink:context xmlns:msink="http://schemas.microsoft.com/ink/2010/main" type="inkBullet" rotatedBoundingBox="2749,13514 4125,13518 4122,14382 2747,14378"/>
            </emma:interpretation>
          </emma:emma>
        </inkml:annotationXML>
        <inkml:trace contextRef="#ctx0" brushRef="#br0">14587 13273 152 0,'0'0'144'16,"0"0"-14"-16,0 0 17 15,0 0 41-15,0 0-28 16,0 0-159-16,0-5 14 16,0 1 15-16,0 4 3 15,0 0-10-15,-4-4 34 16,4 4 102-16,0 0-42 15,0 0-30-15,0 0-1 16,0 0-9-16,0 0-17 16,0 0-15-16,0 0-11 15,0 0-12-15,0 0 11 16,0 0 42-16,0 0 19 16,0 0 14-16,0 0-14 15,0 0-8-15,0 0-14 16,0 0-8-16,0 0-8 0,0 0-6 15,0 0-4-15,0-5 3 16,0 4 3-16,0-8-30 16,0 0-10-16,14 2 3 15,-2 0 0-15,7-1 0 16,1 0-5-16,1 2 14 16,4 1-16-16,-3 1-7 15,4 1 0-15,-9 1 5 16,-3 2-5-16,-1 0 8 15,-3 0-9-15,-2 2 0 16,-8 11 1-16,0 6 9 16,0 1 10-16,-8 8-7 15,-11-1-4-15,-6 2-7 0,-1 1-1 16,4 2 1-16,-1-5-1 16,11 1 0-16,2-6 0 15,6 1 0-15,4-1-1 16,0-7 1-16,14 0 0 15,8-2 8-15,11-4-8 16,5-5 1-16,10-4-2 16,-7 0 0-16,10-4-23 15,-10-14-7-15,2-2-7 16,-2-6 0-16,-11-3 8 16,-9 3 15-16,0-6 3 15,-10 5-7-15,-7-1 18 16,-4 3 0-16,0 0 2 0,0 4 13 15,-4 2 17 1,-1 0-9-16,-9 6-7 0,6 1-2 16,3 6-4-16,0-2-1 15,3 8-9-15,2 0 1 16,0 0-1-16,0-5 1 16,0 4 5-16,20-4 10 15,9-2-14-15,-3 1-1 16,10-2-1-16,-10 7 1 15,-3-3-1-15,1 4 0 16,-10 0-27-16,-2 0-42 16,-3 0-50-16,1 4-123 15,7 9-151-15,-12 1-125 16,0-4-58-16</inkml:trace>
        <inkml:trace contextRef="#ctx0" brushRef="#br0" timeOffset="1095.9206">15399 12989 1099 0,'0'0'708'15,"0"0"-533"-15,0 0-6 16,0 0-36-16,0 0-28 15,151-29-38-15,-110 29-20 16,0 0-6-16,-16 0-21 0,-9 0-6 16,-11 0-14-16,-5 0 1 15,0 9 35-15,0 3 19 16,-10 2-9-16,-10 4 5 16,-2-4-1-16,0 1-15 15,2 3-20-15,5-5-6 16,10 8-8-16,5-2-1 15,2 0 0-15,27 0-29 16,34 3-124-16,-7-9-215 16,-8-8-861-16</inkml:trace>
        <inkml:trace contextRef="#ctx0" brushRef="#br0" timeOffset="676.9259">15159 13550 1512 0,'0'0'529'0,"0"0"-433"0,0 0 96 16,0 0-24-16,0 0-79 16,0 0-46-16,0 0-28 15,115-36-14-15,-83 36 1 16,-6 0-1-16,-6 0 0 16,-6 0 1-16,-4 0 5 15,-4 9 11-15,-5 6 28 16,-1 2 5-16,0 1-18 15,0 0-11-15,-17 4-8 16,-8 2-5-16,6-5-2 16,-9-2-6-16,8 2 0 15,5-9 0-15,11-4 0 16,-2-3-1-16,6-3 0 0,0 0-1 16,0 0-8-1,6 0-4-15,8-9 1 0,3-6-6 16,6-4 7-16,5-3 4 15,-7-1 5-15,3-1 1 16,3 0-1-16,-7 0 1 16,0 1 1-16,3 3-1 15,-8 3 1-15,-3 3 1 16,-2 0 0-16,-6 11 5 16,1-4 3-16,-2 5-2 15,-3 2 2-15,0 0 5 16,0 0 2-16,0 0-1 15,0 0-14-15,-3 12 0 0,-8 7 13 16,-7 9 2-16,1 0 3 16,1-6 4-16,9 4-10 15,4-7-7-15,3 3-4 16,8-8 4-16,25-9-2 16,8-1-4-16,12-4-42 15,14-13-67-15,-11-11-235 16,-19-3-635-16</inkml:trace>
      </inkml:traceGroup>
      <inkml:traceGroup>
        <inkml:annotationXML>
          <emma:emma xmlns:emma="http://www.w3.org/2003/04/emma" version="1.0">
            <emma:interpretation id="{B3A4CBC0-B491-4D8A-8E26-F6BDAF1A2396}" emma:medium="tactile" emma:mode="ink">
              <msink:context xmlns:msink="http://schemas.microsoft.com/ink/2010/main" type="line" rotatedBoundingBox="5520,13138 13148,13160 13144,14503 5516,14482"/>
            </emma:interpretation>
          </emma:emma>
        </inkml:annotationXML>
        <inkml:traceGroup>
          <inkml:annotationXML>
            <emma:emma xmlns:emma="http://www.w3.org/2003/04/emma" version="1.0">
              <emma:interpretation id="{B7CF31BB-DC96-4469-A001-CB342F4B4CDA}" emma:medium="tactile" emma:mode="ink">
                <msink:context xmlns:msink="http://schemas.microsoft.com/ink/2010/main" type="inkWord" rotatedBoundingBox="5520,13138 8508,13147 8504,14322 5516,14314">
                  <msink:destinationLink direction="with" ref="{3FF7ABB5-C694-4C53-8ABF-A3BA83049F5D}"/>
                </msink:context>
              </emma:interpretation>
              <emma:one-of disjunction-type="recognition" id="oneOf0">
                <emma:interpretation id="interp0" emma:lang="" emma:confidence="1">
                  <emma:literal/>
                </emma:interpretation>
              </emma:one-of>
            </emma:emma>
          </inkml:annotationXML>
          <inkml:trace contextRef="#ctx0" brushRef="#br0" timeOffset="-38690.9041">5542 13656 1068 0,'0'0'230'0,"0"0"-91"16,0 0 21-16,0 0 226 15,0 0-188-15,0 0-62 16,0 0 5-16,10 0-7 16,0 4-21-16,5 0-33 15,1 0-14-15,11-3-21 16,-2 3-18-16,-1-4-15 0,14 0-6 16,-4 0-6-16,9 0-11 15,-6-9-16-15,4-5-10 16,-10 1 6-16,0-1-1 15,-11-4 20-15,-10 4 11 16,-3 6-1-16,-7-6 2 16,0 5 0-16,0-6 1 15,-5 2 13-15,-17 4-5 16,-3 0 1-16,-7 3 7 16,-3 2 4-16,-3 4-6 15,4 0-9-15,1 0-5 16,-2 18-1-16,-3 2 1 0,4 2 7 15,2 3 9 1,11 5 4-16,1-3-11 0,10 0-4 16,10 2-5-16,0-4 5 15,10-1 0 1,20-6 4-16,8-9 23 0,13-1-16 16,12-8-17-16,7 0-5 15,-1-4-43-15,22-27-64 16,-22 2-186-16,-8-6-643 0</inkml:trace>
          <inkml:trace contextRef="#ctx0" brushRef="#br0" timeOffset="-33359.0778">5635 14019 371 0,'0'0'68'0,"0"0"-52"16,0 0 23-16,0 0 56 15,0 0-51-15,0 0-36 16,0 0 33-16,-150-23 128 0,123 19-18 15,6 0-48-15,-4 2-97 16,6 2 15-16,2 0 29 16,11 0 277-16,0 0-132 15,6 0-41-15,0 0 77 16,0 0-9-16,0 0-64 16,0 0-49-16,0 0-38 15,0 0-19-15,0 0-17 16,0 0-11-16,0 0-14 15,0 0-10-15,0 0 0 16,0 0-1-16,0 0 0 16,0 0-8-16,17 2 9 15,19 6 5-15,3-4-4 16,19 1 0-16,0-1-1 0,9 0-1 16,-4-2-10-16,-5 2-19 15,-3 0-23-15,2 0 5 16,1-4 21-16,-1 0-1 15,6 0-33-15,3 0-6 16,1 0 23-16,1 0 24 16,0 0 19-16,2 0 0 15,-3 0 1-15,1-4 17 16,5 4 25-16,-5-4-4 16,4 4-4-16,-5 0-19 15,1 0-9-15,0 0 0 16,-9-4-5-16,5 2 0 15,2-2 0-15,1-4 1 0,-4 3-1 16,-1 1 0-16,1 0 7 16,-7 2 14-16,1 2 2 15,-5 0 7-15,1 0-18 16,-4 0-4-16,4 0-3 16,0 2 5-16,-4 2 13 15,3-4-2-15,-3 0-10 16,-10 0-6-16,-1 0-5 15,-7 0 0-15,-4 0 1 16,-2 0-1-16,-11 0 5 16,-7 0-4-16,-2-4-1 15,-5 4-1-15,0-2-19 16,-5 2-96-16,-12 0-90 0,-8 0-481 16</inkml:trace>
          <inkml:trace contextRef="#ctx0" brushRef="#br0" timeOffset="1846.4339">16324 13409 1415 0,'0'0'298'16,"0"0"-178"-16,0 0 163 16,0 0-65-16,0 0-89 0,0 0-62 15,0 0-19-15,5-21-23 16,-24 19-4-16,-2 2 9 16,-15 0 26-16,-1 6 7 15,-4 7-14-15,5 5-19 16,3 6-15-16,8-4-7 15,11-1-7-15,9-1-1 16,5-4 0-16,0 0 0 16,10-4 0-16,16-7-10 15,15-3 8-15,-1 0-14 16,3 0-19-16,-8-13-12 16,4-9-4-16,-10-6 11 15,3-1 28-15,-13-5 11 0,-3-7-5 16,-7-4 6-1,-4-5 0-15,-3-4 7 0,-2 3 20 16,0 5 3-16,0 1-6 16,-5 8 6-16,-2 1-2 15,-1 13-7-15,2 5 12 16,0 5 2-16,3 8-5 16,2 1-6-16,-3 4-12 15,4 0-11-15,-2 0-1 16,-2 9-12-16,-6 17 12 15,5 11 10-15,-3 4 2 16,4 8 5-16,4 3-1 16,0-3-1-16,0 1 9 15,17 0-3-15,-7-1-6 16,1 1-9-16,4-7-5 0,3-3 14 16,5-8-3-16,-3-5-5 15,1-7-1-15,-1-6-4 16,-3-8-1-16,-7-2-1 15,-9-4-21-15,4 0-21 16,-2-20-82-16,2 1-256 16,-5-3-794-16</inkml:trace>
        </inkml:traceGroup>
        <inkml:traceGroup>
          <inkml:annotationXML>
            <emma:emma xmlns:emma="http://www.w3.org/2003/04/emma" version="1.0">
              <emma:interpretation id="{1E443CBA-4E9E-4E47-B0E5-6BA8528008B6}" emma:medium="tactile" emma:mode="ink">
                <msink:context xmlns:msink="http://schemas.microsoft.com/ink/2010/main" type="inkWord" rotatedBoundingBox="9614,13709 10912,13712 10910,14497 9612,14493"/>
              </emma:interpretation>
            </emma:emma>
          </inkml:annotationXML>
          <inkml:trace contextRef="#ctx0" brushRef="#br0" timeOffset="-19641.5546">9106 13759 788 0,'0'0'487'16,"0"0"-321"-16,0 0-14 0,0 0 32 16,0 0 36-1,0 0-50-15,0 0-46 0,0 0-26 16,0 0-5-16,0 0-1 15,6 0-7-15,12 0-10 16,15 0 5-16,4 0-21 16,19 0-19-16,17 0-21 15,11-8-10-15,14-2-8 16,-1 4-1-16,-9-2-1 16,-9 8-8-16,-13 0-12 15,-19 0-8-15,-15 0 2 16,-9 0-3-16,-10 0-9 0,-8 0-3 15,-5 0-17-15,0 0-32 16,0 5-36-16,0-1-144 16,-10 1-370-16,-3 4-750 0</inkml:trace>
          <inkml:trace contextRef="#ctx0" brushRef="#br0" timeOffset="-19229.3091">9128 13891 317 0,'0'0'1054'15,"0"0"-858"-15,0 0-47 16,0 0 176-16,0 0-41 16,0 0-114-16,0 0-59 15,45 0-13-15,-2 0-38 16,13 0-35-16,20 0-13 16,10-8-6-16,11 2-5 15,2 6-1-15,0 0 0 16,-7 0-1-16,-20 0 1 15,-21 0-11-15,-10 6-12 16,-24 2-10-16,-12-4-8 16,-5 1 10-16,-2-1 19 0,-22 1 6 15,-13-3-34-15,6-2-61 16,-4 0-164-16,8-11-408 16,12 2-720-16</inkml:trace>
          <inkml:trace contextRef="#ctx0" brushRef="#br0" timeOffset="-35597.8255">7245 13470 1128 0,'0'0'246'0,"0"0"-182"0,0 0 72 15,0 0 17 1,0 0-2-16,0 0 8 15,0 0-16-15,0 40-19 0,9-32-16 16,-4-3-5-16,5 0-15 16,-5-5-27-16,1 0-15 15,8 0-13-15,3 0-18 16,3-14-15-16,0-9 0 16,8-1-14-16,-3-6-5 15,0-11-17-15,2-1 8 16,-6-1-27-16,-5 2 10 15,-3 0 29-15,-8 7 16 16,-5 12 10-16,0 0 10 16,-3 8 2-16,-14 4-1 15,-7 0 4-15,-9 6-7 0,8 2 9 16,0-1 6-16,3-1-5 16,11 4-8-16,6 0-11 15,0 0-2-15,5 0-6 16,0 0-1-16,0 0 0 15,0 7 0-15,0 9 0 16,0 2 15-16,0 6 3 16,-4 2 8-16,-6 5 11 15,4 3 0-15,-4 6-8 16,6-2-7-16,4 2-11 16,0 1-10-16,0-4 12 15,0 3 1-15,0-4-1 16,0 1 4-16,0-5-6 0,10 4-3 15,0-9-1 1,0-4-1-16,4-6 0 16,3 1 0-16,9-8 0 0,-1-6 2 15,8-4-3-15,8 0-5 16,5-13-36-16,12-32-62 16,-14-1-155-16,-11 0-836 0</inkml:trace>
          <inkml:trace contextRef="#ctx0" brushRef="#br0" timeOffset="-18164.1061">9645 13550 1075 0,'0'0'397'0,"0"0"-227"15,0 0 24-15,0 0 87 16,0 0-52-16,0 0-85 0,0 0-58 16,0 0-37-16,0 0-11 15,0 0 3-15,3 0 0 16,-2 0-3-16,7 5 1 15,-4 4 9-15,11 6-3 16,0 5-20-16,6 0-4 16,10 3-7-16,6 4-13 15,8 2 5-15,8 0-5 16,4-5 0-16,5-1-1 16,-1-2 0-16,-3-2 1 0,-13-4-2 15,-2-3 2 1,-18 2-1-16,-3-9 0 0,-7 3 0 15,-5-3 0-15,-4 3 0 16,0-6 0-16,-4 2 0 16,-2 4 7-16,0-3 8 15,0 4 24-15,-8 1 15 16,-8 4-15-16,-4-3-2 16,-3 7-2-16,-7 2-2 15,-2-1-6-15,-9 3-11 16,-1 1-8-16,-2 4-7 15,-9-4-1-15,-29 9-39 16,14-5-132-16,5-13-430 0</inkml:trace>
        </inkml:traceGroup>
        <inkml:traceGroup>
          <inkml:annotationXML>
            <emma:emma xmlns:emma="http://www.w3.org/2003/04/emma" version="1.0">
              <emma:interpretation id="{E97396AA-08D4-4BB5-8A4D-1688F6BD778D}" emma:medium="tactile" emma:mode="ink">
                <msink:context xmlns:msink="http://schemas.microsoft.com/ink/2010/main" type="inkWord" rotatedBoundingBox="11917,13602 13146,13606 13144,14349 11915,14345"/>
              </emma:interpretation>
            </emma:emma>
          </inkml:annotationXML>
          <inkml:trace contextRef="#ctx0" brushRef="#br0" timeOffset="-42122.3392">3756 13761 924 0,'0'0'658'0,"0"0"-509"15,0 0 35-15,0 0 21 16,0 0-47-16,0 0-53 16,162 0-63-16,-113 0-42 15,8 0-120-15,-14-2-482 16,-18 2-633-16</inkml:trace>
          <inkml:trace contextRef="#ctx0" brushRef="#br0" timeOffset="-10399.2286">11643 13538 765 0,'0'0'79'15,"0"0"-25"-15,0 0 47 16,0 0 488-16,0 0-316 16,0 0-101-16,-18 7-5 15,18-2-6-15,0-4-29 16,0-1-20-16,0 0-22 15,0 4-25-15,0-4-6 16,0 5-9-16,0-1-27 16,11 1-11-16,6 5 5 0,3 2 1 15,-1-4-5 1,5 2-4-16,-5-5-3 0,1 4 0 16,0-4-5-16,3-1 0 15,-8 1 0 1,1-5 0-16,4 0 0 0,1 0 1 15,4 0-1-15,-5-5 0 16,8-4 1-16,-9-5-2 16,2 0 0-16,-5 2-1 15,0 2 0-15,-11 1 0 16,0 0 1-16,0 5-1 16,-5 3 1-16,0-4 1 15,0 2-1-15,0-1 1 16,0-2 0-16,0-3 0 15,0 4-1-15,0-3 0 0,0-1 0 16,-10 3 0-16,5-3 0 16,1 5 0-16,-4-1 0 15,-1 0-1-15,-1 0 0 16,-1 5 0-16,-4 0 0 16,-5 0 0-16,-1 0 1 15,-1 0 1-15,-3 0 7 16,-2 10-2-16,2 4-5 15,-5-1 8-15,-1 1 2 16,9 0-2-16,-4-4-8 16,6 3 7-16,4-4 8 15,1 10-3-15,0-7-7 16,-6 2-4-16,9 4-1 0,2-3 7 16,1 3-7-1,-1 0 1-15,4-2-1 0,6 3 8 16,0 0-3-16,0 4 3 15,0-4-1-15,0 2-2 16,16 4-5-16,-5-9 5 16,3-2-4-16,6 0 5 15,2-5 1-15,-1-1-7 16,8-2 0-16,4-2 5 16,1-4-6-16,9 0 0 15,-1-4 0-15,0-10-6 16,4-4-12-16,-7 3-24 15,-1 1-12-15,-13 2-12 16,-5 8-26-16,-13 0-131 16,-1 4-491-16,-6 0-861 0</inkml:trace>
        </inkml:traceGroup>
      </inkml:traceGroup>
    </inkml:traceGroup>
    <inkml:traceGroup>
      <inkml:annotationXML>
        <emma:emma xmlns:emma="http://www.w3.org/2003/04/emma" version="1.0">
          <emma:interpretation id="{22EAE6AF-FD3C-4B08-93EF-BD17477FC41A}" emma:medium="tactile" emma:mode="ink">
            <msink:context xmlns:msink="http://schemas.microsoft.com/ink/2010/main" type="paragraph" rotatedBoundingBox="5578,14335 19605,13973 19651,15729 5623,16092" alignmentLevel="2"/>
          </emma:interpretation>
        </emma:emma>
      </inkml:annotationXML>
      <inkml:traceGroup>
        <inkml:annotationXML>
          <emma:emma xmlns:emma="http://www.w3.org/2003/04/emma" version="1.0">
            <emma:interpretation id="{971AB432-1563-496A-89A1-843C034FD30D}" emma:medium="tactile" emma:mode="ink">
              <msink:context xmlns:msink="http://schemas.microsoft.com/ink/2010/main" type="line" rotatedBoundingBox="5578,14335 19605,13973 19651,15729 5623,16092"/>
            </emma:interpretation>
          </emma:emma>
        </inkml:annotationXML>
        <inkml:traceGroup>
          <inkml:annotationXML>
            <emma:emma xmlns:emma="http://www.w3.org/2003/04/emma" version="1.0">
              <emma:interpretation id="{8D9EA140-9673-4CBA-A8D6-F861FA7F6032}" emma:medium="tactile" emma:mode="ink">
                <msink:context xmlns:msink="http://schemas.microsoft.com/ink/2010/main" type="inkWord" rotatedBoundingBox="5561,14591 8561,14368 8657,15676 5658,15898"/>
              </emma:interpretation>
              <emma:one-of disjunction-type="recognition" id="oneOf1">
                <emma:interpretation id="interp1" emma:lang="" emma:confidence="1">
                  <emma:literal/>
                </emma:interpretation>
              </emma:one-of>
            </emma:emma>
          </inkml:annotationXML>
          <inkml:trace contextRef="#ctx0" brushRef="#br0" timeOffset="-25162.0189">6540 14623 1083 0,'0'0'168'15,"0"0"-115"-15,0 0-24 16,0 0 35-16,0 0 52 15,0 0 420-15,0 0-388 16,0 0-83-16,0 0 71 16,0 0 10-16,0 0-32 15,0 0-30-15,0 0-23 16,0 0-22-16,0 0-17 16,0 0-8-16,0 4-13 15,0 6 0-15,0 4 0 0,11 6 12 16,5 4-12-16,4-1 0 15,-1 4 0-15,3 2-1 16,5-4 1-16,-8 3 0 16,3-5-1-16,-1 0 0 15,-7 0 0-15,-4-11 1 16,0 1-1-16,2-7 1 16,-2-2-1-16,7-4 6 15,-3 0 2-15,1-14-2 16,0-6-5-16,1-9 0 15,1-2 1-15,-2-7-1 16,0-2 7-16,-5 4-8 16,-8-5 1-16,0 14 0 0,-2 1 8 15,0 11 7 1,0-3 8-16,0 8-9 0,-4 2-6 16,-2 3-8-16,2 0 1 15,4 5-1-15,0 0-1 16,0 0-6-16,0 0-33 15,0 0-48-15,0 0-116 16,0 10-124-16,0 4-467 0</inkml:trace>
          <inkml:trace contextRef="#ctx0" brushRef="#br0" timeOffset="-24372.0067">6950 14931 1395 0,'0'0'535'15,"0"0"-470"-15,0 0 65 16,0 0 75-16,0 0-65 16,0 0-69-16,0 0-25 15,9-8-7-15,1 6-12 0,0-2-6 16,2 2-15-16,4 2 1 16,-6 0 17-16,-1 0 7 15,-3 0-7-15,-2 6-8 16,2 10-8-16,-6 6-7 15,0 1 5-15,-10 1-5 16,-5 3 1-16,-11-1-1 16,4 2 7-16,-3-1-8 15,2-4 1-15,9-1-1 16,-6-9 0-16,10-3 1 16,10-6-1-16,0-4 0 15,0 0 1-15,5 0-1 16,20-14-6-16,8-2-19 0,1-7-6 15,9-5 13 1,-9 4-5-16,0 2 3 0,-10 3 11 16,-7 5 0-16,-4 3 1 15,-3 2 8-15,-2-1 0 16,2 0 0-16,-5-2 1 16,0 3-1-16,4-5 1 15,-3 5 25-15,-2 3 5 16,2-3-6-16,-2 5 8 15,-4 2 0-15,2-2 6 16,-2 4 1-16,0 0-13 16,0 0-9-16,0 0-5 15,0 0-7-15,-2 4-5 16,-12 11 0-16,-1-1 17 0,-5 1 0 16,-3 6-2-16,3-1 5 15,-5 0 10-15,7 4-4 16,3-5 0-16,10-1-13 15,5 0-13-15,0-5 0 16,28-7 8-16,17-2-9 16,13-4-18-16,9 0-60 15,15-23-69-15,-14-5-181 16,-15 1-624-16</inkml:trace>
          <inkml:trace contextRef="#ctx0" brushRef="#br0" timeOffset="-23867.9134">7172 14386 1418 0,'0'0'220'0,"0"0"-156"16,0 0 108-16,0 0 69 16,0 0-88-16,0 0-36 15,0 0-26-15,97 0-27 16,-86 2-29-16,-5 11-2 16,-4 0 3-16,-2 6 3 15,-4 3 4-15,-21 0 2 16,-5 6-4-16,-7-4-9 15,7-1-8-15,-2-7-9 16,21-2 7-16,11-4-15 16,0-2-5-16,26-7 1 0,25-1-3 15,37-1-91-15,-10-17-249 16,-11-2-732-16</inkml:trace>
          <inkml:trace contextRef="#ctx0" brushRef="#br0" timeOffset="-21399.9504">7854 14681 584 0,'0'0'83'16,"0"0"-24"-16,0 0 13 16,0 0 502-16,0 0-390 15,0 0-69-15,0 0 21 16,16 0 3-16,-11 0-48 16,3 0-47-16,1 0-19 0,-4 0 10 15,-1 0 46-15,2 0 30 16,-6 0-2-16,0 0-10 15,0 0-8-15,0 0-11 16,0 0-20-16,-6-4-33 16,-10-6-20-16,-3 3-6 15,-3 2-1-15,-3-4 1 16,-8 5 0-16,4 3 12 16,-8 1 5-16,6 0-3 15,-1 1-7-15,11 13-7 16,1 7 0-16,6-3 5 15,9 5 0-15,5 1-5 0,0-6 5 16,19 1-5-16,6-3 1 16,8-6 6-16,2-2-7 15,-3-8 1-15,3 0 3 16,-5 0-5-16,-2-4-7 16,-4-12 5-16,-2-8-5 15,5-7 0-15,-8-6-1 16,-3-4 7-16,6-14 1 15,-2-2 0-15,-5-10-1 16,-5 0 0-16,-1-5-5 16,-3 7 5-16,-5 2 0 15,-1 18 1-15,0 8 2 16,0 15 11-16,0 7-5 16,0 2 3-16,-1 12-2 0,-3-3 0 15,2 4-7-15,2 0 4 16,0 0-6-16,0 0 1 15,0 14-1-15,0 13 1 16,0 10 14-16,0 7-3 16,0 11 2-16,0 4 2 15,6 1 2-15,6-7 0 16,-2 2 3-16,5-7 10 16,5-4 11-16,0-8-9 15,3-4-12-15,2-8-7 16,-9-12-7-16,-3-3-5 15,1-5-1-15,-10-4-1 16,-4 0-41-16,0-4-49 16,0-7-129-16,-4-4-683 0</inkml:trace>
          <inkml:trace contextRef="#ctx0" brushRef="#br0" timeOffset="-31197.5659">5438 14637 889 0,'0'0'544'15,"0"0"-432"-15,0 0 54 16,0 0 143-16,0 0-68 16,0 0-48-16,0 0-53 15,0-22-23-15,0 22-29 16,0 0-11-16,0 0-16 16,0 0-19-16,0 0-17 15,0 8-16-15,4 10-8 16,6 1 5-16,3 7-5 0,-3 2 1 15,0 3-1-15,0-2 0 16,-6-4-1-16,-4 3 1 16,0-9-1-16,0-1 1 15,0-5-1-15,0-7 0 16,0-2-1-16,0-4 1 16,0 0 6-16,0 0 6 15,0-10-1-15,5-13-11 16,7-8-1-16,14-3-12 15,-1-6-2-15,0-1-2 16,3 0 1-16,-3 11 8 16,-9 2 8-16,-1 5 0 15,1 10 0-15,-10 4 0 0,-2 4 0 16,1 5 7-16,0 0 1 16,-5 0-8-16,0 0 0 15,5 0 0-15,5 19 0 16,-4 3 2-16,4 5 8 15,-2 6-2-15,1-3 4 16,-4 3-11-16,-5-5 0 16,0 0 0-16,0-8 1 15,0-5 4-15,-5-2-6 16,-2-7 9-16,2-2-8 16,4-4 0-16,1 0 8 15,0 0 0-15,0 0-9 16,0-14-1-16,0-10-20 0,13-1-1 15,1-7-2 1,6-2 0-16,-10 7 10 0,1 2 13 16,-1 10 0-16,2 1 0 15,-2 2 0-15,-5 6 0 16,0-3 1-16,0 5 0 16,0 0 0-16,-5 4 12 15,5 0-3-15,0 0-8 16,-5 0-1-16,1 0 1 15,3 4 5-15,-4 14 14 16,0 5 10-16,0 5-1 16,0-3-9-16,0 3-8 0,0-1-11 15,0-3 0 1,0-7-1-16,0-4-7 0,5-3-35 16,-4-5-29-16,4-1-32 15,0 5-139-15,2-9-354 16,-7 1-263-16</inkml:trace>
          <inkml:trace contextRef="#ctx0" brushRef="#br0" timeOffset="-30737.3807">6119 14793 763 0,'0'0'1005'16,"0"0"-876"-16,0 0-60 16,0 0 142-16,0 0-51 15,0 0-67-15,0 0-14 16,42 6-24-16,-21-6-31 16,11-13-14-16,-2 1-5 15,-2-11-5-15,-3 4-16 16,-5 1-10-16,-6 0-5 15,0 4 15-15,-14 7 8 16,0-1 7-16,0 6 1 16,-12 2 1-16,-14 0 7 15,-9 0 7-15,-2 0 19 16,-10 2 3-16,10 6 9 0,0 3 21 16,12 4-13-1,1 2-21-15,9 3-12 0,3 2 6 16,10 7 4-16,2-4-1 15,0 2-11-15,14-4 5 16,11-4-10-16,1-10-14 16,10-5 0-16,15-8-49 15,0-20-193-15,-8 2-629 0</inkml:trace>
        </inkml:traceGroup>
        <inkml:traceGroup>
          <inkml:annotationXML>
            <emma:emma xmlns:emma="http://www.w3.org/2003/04/emma" version="1.0">
              <emma:interpretation id="{8CFCFA09-2C2E-4500-8BEF-A105F8028173}" emma:medium="tactile" emma:mode="ink">
                <msink:context xmlns:msink="http://schemas.microsoft.com/ink/2010/main" type="inkWord" rotatedBoundingBox="12008,14646 12990,14621 13001,15027 12019,15052"/>
              </emma:interpretation>
              <emma:one-of disjunction-type="recognition" id="oneOf2">
                <emma:interpretation id="interp2" emma:lang="" emma:confidence="1">
                  <emma:literal/>
                </emma:interpretation>
              </emma:one-of>
            </emma:emma>
          </inkml:annotationXML>
          <inkml:trace contextRef="#ctx0" brushRef="#br0" timeOffset="-8366.295">11979 14455 1647 0,'0'0'476'0,"0"0"-426"0,0 0-2 16,0 0 57-16,0 0-30 15,0 0-44-15,0 0-22 16,139-29-8-16,-123 18 0 16,-3 2 0-16,-5 4 8 15,-2-5-3-15,-6 5 21 16,0 1 19-16,0-4 10 15,0 3-14-15,0 1-2 16,-6-2 14-16,-7 2 4 16,-1 0-6-16,-6 4-2 15,0 0-7-15,-8 0-7 0,4 0-2 16,-1 4-8 0,-3 10-5-16,7 5-7 0,2 7-2 15,3-4 0-15,6 6-3 16,3-1 2-16,7-4-2 15,0 1 1-15,0-3-1 16,0-6 3-16,17-3-1 16,8-6 3-16,7-6-14 15,9 0-40-15,27-38-77 16,-14 7-144-16,-5-9-608 0</inkml:trace>
          <inkml:trace contextRef="#ctx0" brushRef="#br0" timeOffset="-8815.9524">11300 14401 1438 0,'0'0'509'16,"0"0"-417"-16,0 0 68 16,0 0 62-16,0 0-23 15,0 0-69-15,0 0-55 0,-4-10-33 16,4 10-17-16,4 5-24 15,3 9 8-15,6 2-8 16,-2 3 0-16,-2 6 5 16,-1 0 2-16,-8-6-1 15,0 5-7-15,0-8 1 16,0-2 6-16,0-4-7 16,-7-2 1-16,3-2-1 15,2-6 1-15,-2 0 0 16,4 0 0-16,0-6-1 15,0-7-9-15,0-8-9 16,17-7 3-16,3-5-1 16,5-3 10-16,3-5 5 0,1 5 0 15,-2 4 0 1,-1 7 1-16,-6 10 7 0,-3 1 2 16,-8 5-8-1,-1 8 12-15,1 1 6 0,-9 0-2 16,5 0-8-16,-5 20 6 15,4 1 12-15,-4 11-11 16,0-1-8-16,0 3-7 16,0 1 0-16,0-7 1 15,0 0-1-15,-4-6 0 16,-1-3 0-16,-7-9 6 16,6-4-7-16,2-1 6 15,2-5-5-15,2 0 0 16,0 0-1-16,0-5-1 15,2-15-24-15,20-5-1 16,3-7 8-16,-1-4 5 0,4-5-4 16,2 9 4-16,-14 5 5 15,-1 8 8-15,-3 10 11 16,-8 5-2-16,1 2 6 16,-5 2-5-16,5 0 10 15,-5 0 5-15,0 0-13 16,5 0-10-16,1 6-1 15,0 9 17-15,2 4 5 16,-3 6 0-16,0 4-8 16,-3 1-5-16,1-2-2 15,-1-1-7-15,1-4 0 0,-2-2-1 16,3-6 0-16,-4-1-12 16,0-9-21-16,0-1-23 15,0-4-36-15,0 0-100 16,0-8-193-16,0-4-680 0</inkml:trace>
        </inkml:traceGroup>
        <inkml:traceGroup>
          <inkml:annotationXML>
            <emma:emma xmlns:emma="http://www.w3.org/2003/04/emma" version="1.0">
              <emma:interpretation id="{CED41BEC-4B9B-4716-B5AE-153C0D8CA8D2}" emma:medium="tactile" emma:mode="ink">
                <msink:context xmlns:msink="http://schemas.microsoft.com/ink/2010/main" type="inkWord" rotatedBoundingBox="13738,14124 14329,14109 14336,14363 13745,14379"/>
              </emma:interpretation>
              <emma:one-of disjunction-type="recognition" id="oneOf3">
                <emma:interpretation id="interp3" emma:lang="" emma:confidence="1">
                  <emma:literal/>
                </emma:interpretation>
              </emma:one-of>
            </emma:emma>
          </inkml:annotationXML>
          <inkml:trace contextRef="#ctx0" brushRef="#br0" timeOffset="-7509.8862">12878 14077 1667 0,'0'0'517'0,"0"0"-470"15,0 0 17-15,134-6 93 16,-65-1-59-16,9-2-61 0,-1 0-37 16,4 0-43-16,-22 5-208 15,-18-6-587-15</inkml:trace>
          <inkml:trace contextRef="#ctx0" brushRef="#br0" timeOffset="-7733.4825">12999 13873 1114 0,'0'0'293'0,"0"0"-211"16,0 0 102-16,0 0 174 16,0 0-119-16,0 0-67 15,0 0-30-15,88 4-37 16,-37-4-49-16,1 0-27 15,3 0-12-15,-2-4-15 16,-6 1-1-16,-16 1 0 16,-8 2-1-16,-9 0-40 15,-14 0-50-15,0 0-50 16,-6 0-152-16,-17 0-236 16,-1 0-272-16</inkml:trace>
        </inkml:traceGroup>
        <inkml:traceGroup>
          <inkml:annotationXML>
            <emma:emma xmlns:emma="http://www.w3.org/2003/04/emma" version="1.0">
              <emma:interpretation id="{78895070-09C2-40E9-9E96-CE70094D753D}" emma:medium="tactile" emma:mode="ink">
                <msink:context xmlns:msink="http://schemas.microsoft.com/ink/2010/main" type="inkWord" rotatedBoundingBox="14909,14183 18769,14083 18812,15751 14953,15851"/>
              </emma:interpretation>
              <emma:one-of disjunction-type="recognition" id="oneOf4">
                <emma:interpretation id="interp4" emma:lang="" emma:confidence="1">
                  <emma:literal/>
                </emma:interpretation>
              </emma:one-of>
            </emma:emma>
          </inkml:annotationXML>
          <inkml:trace contextRef="#ctx0" brushRef="#br0" timeOffset="5390.6579">17454 13855 1030 0,'-31'-5'50'0,"31"0"-50"16</inkml:trace>
          <inkml:trace contextRef="#ctx0" brushRef="#br0" timeOffset="5273.2666">17454 13855 88 0,'0'0'1363'0,"0"0"-1136"0,0 0-135 16,0 0-92-16,0 0-197 16,0 0-582-16</inkml:trace>
          <inkml:trace contextRef="#ctx0" brushRef="#br0" timeOffset="28595.187">16279 14667 191 0,'0'0'138'16,"0"0"-138"-16,0 0-5 15,0 0 5-15,0 0 1 16,0 0 0-16,0 8-1 16,0-6 2-16,0 2-1 15,0-4 0-15,0 5 1 16,-5-5 41-16,5 0 211 15,-6 0-219-15,6 0-35 0,0 0-143 16,0 0-32-16,6 0-106 16</inkml:trace>
          <inkml:trace contextRef="#ctx0" brushRef="#br0" timeOffset="7732.7872">16329 14690 1401 0,'0'0'393'16,"0"0"-300"-16,0 0-57 16,0 0 152-16,0 0 29 15,0 0-85-15,0 0-53 16,125 38-24-16,-94-38-24 15,2-14-13-15,1-10-5 16,-2 1 4-16,-2-7-1 16,3-7-7-16,-9-9-3 15,1-3-5-15,-1-15-1 16,-10 1-6-16,-7-2 6 16,-4 8 0-16,-3 10 6 0,0 11 15 15,-15 8 22-15,-13 15-12 16,-5 13-13-16,-7 0-1 15,-4 10 13-15,-4 21 16 16,1 9-3-16,4 11-10 16,5 2 2-16,12 8-1 15,10 1-12-15,12 3 2 16,4-6-7-16,0 0-7 16,20-5-8-16,4-8 5 15,4-5-6-15,-2-6 7 16,3-11 4-16,-7-6-6 15,0-9-6-15,-3-9 0 16,8 0-10-16,-2-9-47 0,18-39-78 16,-13 0-250-1,-5-7-1430-15</inkml:trace>
          <inkml:trace contextRef="#ctx0" brushRef="#br0" timeOffset="7132.5443">15304 14388 910 0,'0'0'138'15,"0"0"464"-15,0 0-376 16,0 0 12-16,0 0 1 16,0 0-55-16,0 0-41 15,0-2-49-15,0 2-37 0,0 0-11 16,5 0-7-16,3 5-17 16,2 14 19-16,4 0-8 15,-2 7-5-15,3 6-10 16,5 4-11-16,7-5-6 15,-1 11 7-15,15-5-8 16,-6 5 1-16,7-7 0 16,-7 4-1-16,-3-9 5 15,-11 0-5-15,-5-6 0 16,-2-7-1-16,-6-3 1 16,1-5-1-16,-9-5 1 15,5 2 1-15,-5-6 0 16,5 0 8-16,-5 4 3 15,0-4 7-15,0 0 14 0,6 0 6 16,0 0-3-16,4-14-22 16,5-5-13-16,6-8 7 15,-6-11-7-15,4-6 5 16,3-6-5-16,5-4 0 16,-11-1-1-16,1 7 0 15,-5 5 0-15,-2 12 0 16,-3 7 1-16,-7 10-1 15,0 3 1-15,0 6 0 16,0 1-1-16,0 4 0 16,0 0-1-16,0-4-35 15,5 4-40-15,10 0-78 16,1 0-135-16,3 0-657 0</inkml:trace>
          <inkml:trace contextRef="#ctx0" brushRef="#br0" timeOffset="33865.4542">13960 14505 1687 0,'0'0'315'15,"0"0"-233"-15,0 0-57 0,0 0 0 16,0 0 29-16,33 109 8 15,-29-86-57-15,6 0-5 16,0-1-112-16,-3 6-133 16,13 7-95-16,-6-6-181 15,7-10-458-15</inkml:trace>
          <inkml:trace contextRef="#ctx0" brushRef="#br0" timeOffset="34013.3998">14370 14869 1066 0,'0'0'536'0,"0"0"-459"0,0 0-52 16,0 0-16 0,0 0 42-16,0 0 1 0,145 48-52 15,-106-44-207-15,14-2-147 16,-12 2-31-16,-8 5-485 0</inkml:trace>
          <inkml:trace contextRef="#ctx0" brushRef="#br0" timeOffset="34165.3524">14995 15024 725 0,'0'0'208'0,"0"0"-127"15,0 0 79-15,156 12 124 16,-113-12-30-16,-4 0-145 16,-1 0-109-16,18 0-230 15,-17 0-263-15,4 7-38 0</inkml:trace>
          <inkml:trace contextRef="#ctx0" brushRef="#br0" timeOffset="34324.4638">15938 15172 960 0,'0'0'753'0,"0"0"-600"15,0 0-109-15,0 0-33 16,0 0-11-16,0 0-112 15,0 0-180-15,145-20-299 0</inkml:trace>
          <inkml:trace contextRef="#ctx0" brushRef="#br0" timeOffset="34488.8479">16677 15178 1625 0,'0'0'522'15,"0"0"-407"-15,0 0-80 16,0 0-35-16,0 0-41 16,0 0-231-16,156-50-330 15,-125 36-739-15</inkml:trace>
          <inkml:trace contextRef="#ctx0" brushRef="#br0" timeOffset="34651.9894">17179 15026 449 0,'0'0'969'0,"0"0"-826"16,0 0-103-16,0 0 92 15,0 0 39-15,135-44-171 16,-108 31-8-16,14-5-176 16,-7 3-131-16,-4-4-235 0</inkml:trace>
        </inkml:traceGroup>
        <inkml:traceGroup>
          <inkml:annotationXML>
            <emma:emma xmlns:emma="http://www.w3.org/2003/04/emma" version="1.0">
              <emma:interpretation id="{55617E1D-2031-4A2A-B9CC-5852F3D09A3E}" emma:medium="tactile" emma:mode="ink">
                <msink:context xmlns:msink="http://schemas.microsoft.com/ink/2010/main" type="inkWord" rotatedBoundingBox="19072,14542 19619,14528 19636,15183 19089,15198"/>
              </emma:interpretation>
              <emma:one-of disjunction-type="recognition" id="oneOf5">
                <emma:interpretation id="interp5" emma:lang="" emma:confidence="0">
                  <emma:literal>1</emma:literal>
                </emma:interpretation>
                <emma:interpretation id="interp6" emma:lang="" emma:confidence="0">
                  <emma:literal>"</emma:literal>
                </emma:interpretation>
                <emma:interpretation id="interp7" emma:lang="" emma:confidence="0">
                  <emma:literal>l</emma:literal>
                </emma:interpretation>
                <emma:interpretation id="interp8" emma:lang="" emma:confidence="0">
                  <emma:literal>i</emma:literal>
                </emma:interpretation>
                <emma:interpretation id="interp9" emma:lang="" emma:confidence="0">
                  <emma:literal>=</emma:literal>
                </emma:interpretation>
              </emma:one-of>
            </emma:emma>
          </inkml:annotationXML>
          <inkml:trace contextRef="#ctx0" brushRef="#br0" timeOffset="34811.5932">17759 14723 1527 0,'0'0'307'16,"0"0"-219"-16,0 0-58 15,0 0-30-15,0 0-116 16,0 0-126-16,145-122-260 0</inkml:trace>
          <inkml:trace contextRef="#ctx0" brushRef="#br0" timeOffset="34985.3444">18230 14195 935 0,'0'0'374'0,"0"0"-374"0,0 0-92 16,0 0-298-16,0 0-437 15</inkml:trace>
        </inkml:traceGroup>
      </inkml:traceGroup>
    </inkml:traceGroup>
  </inkml:traceGroup>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9:15.79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4A280E3F-67C8-4479-8AB2-C6AE348ABD5A}" emma:medium="tactile" emma:mode="ink">
          <msink:context xmlns:msink="http://schemas.microsoft.com/ink/2010/main" type="writingRegion" rotatedBoundingBox="19779,14073 14893,14627 14579,11861 19464,11307"/>
        </emma:interpretation>
      </emma:emma>
    </inkml:annotationXML>
    <inkml:traceGroup>
      <inkml:annotationXML>
        <emma:emma xmlns:emma="http://www.w3.org/2003/04/emma" version="1.0">
          <emma:interpretation id="{47E44A0E-35C1-46AE-B6D9-31466817BDFB}" emma:medium="tactile" emma:mode="ink">
            <msink:context xmlns:msink="http://schemas.microsoft.com/ink/2010/main" type="paragraph" rotatedBoundingBox="19779,14073 14893,14627 14579,11861 19464,11307" alignmentLevel="1"/>
          </emma:interpretation>
        </emma:emma>
      </inkml:annotationXML>
      <inkml:traceGroup>
        <inkml:annotationXML>
          <emma:emma xmlns:emma="http://www.w3.org/2003/04/emma" version="1.0">
            <emma:interpretation id="{21758AC7-BE94-40FB-9927-D21B76985BD0}" emma:medium="tactile" emma:mode="ink">
              <msink:context xmlns:msink="http://schemas.microsoft.com/ink/2010/main" type="inkBullet" rotatedBoundingBox="19779,14073 19028,14158 18741,11629 19491,11544"/>
            </emma:interpretation>
            <emma:one-of disjunction-type="recognition" id="oneOf0">
              <emma:interpretation id="interp0" emma:lang="" emma:confidence="0">
                <emma:literal>i".</emma:literal>
              </emma:interpretation>
              <emma:interpretation id="interp1" emma:lang="" emma:confidence="0">
                <emma:literal>!!!</emma:literal>
              </emma:interpretation>
              <emma:interpretation id="interp2" emma:lang="" emma:confidence="0">
                <emma:literal>i...</emma:literal>
              </emma:interpretation>
              <emma:interpretation id="interp3" emma:lang="" emma:confidence="0">
                <emma:literal>it".</emma:literal>
              </emma:interpretation>
              <emma:interpretation id="interp4" emma:lang="" emma:confidence="0">
                <emma:literal>i",</emma:literal>
              </emma:interpretation>
            </emma:one-of>
          </emma:emma>
        </inkml:annotationXML>
        <inkml:trace contextRef="#ctx0" brushRef="#br0">18246 13530 851 0,'0'0'624'0,"0"0"-477"0,0 0-89 15,0 0 12 1,0 0-70-16,0 0-12 0,30-106-170 16,-20 88-320-16</inkml:trace>
        <inkml:trace contextRef="#ctx0" brushRef="#br0" timeOffset="189.8045">18141 13102 1094 0,'0'0'715'0,"0"0"-614"16,0 0-77-16,0 0-12 15,-29-109 10-15,19 88-22 16,2-12-38-16,4 5-178 15,2 6-399-15</inkml:trace>
        <inkml:trace contextRef="#ctx0" brushRef="#br0" timeOffset="323.0374">18008 12670 1770 0,'0'0'286'16,"0"0"-209"-16,0 0-76 15,0 0 0-15,0 0-1 16,-32-119-140-16,27 94-194 16,2 1-663-16</inkml:trace>
        <inkml:trace contextRef="#ctx0" brushRef="#br0" timeOffset="478.6741">17889 12224 1540 0,'0'0'221'0,"0"0"-193"16,0 0-28-16,0 0-101 15,0 0-131-15,-28-107-290 0</inkml:trace>
        <inkml:trace contextRef="#ctx0" brushRef="#br0" timeOffset="639.129">17688 11997 1340 0,'0'0'208'0,"0"0"-130"0,0 0-34 16,0 0 13-16,0 0-50 16,0 0-7-16,-17-117-239 15,17 99-468-15</inkml:trace>
        <inkml:trace contextRef="#ctx0" brushRef="#br0" timeOffset="781.9281">17354 11598 1528 0,'0'0'178'0,"0"0"-178"15,0 0-170-15,0 0-134 16,0 0-344-16</inkml:trace>
      </inkml:traceGroup>
      <inkml:traceGroup>
        <inkml:annotationXML>
          <emma:emma xmlns:emma="http://www.w3.org/2003/04/emma" version="1.0">
            <emma:interpretation id="{D7E860DA-A277-41B3-A555-F08454B5AA91}" emma:medium="tactile" emma:mode="ink">
              <msink:context xmlns:msink="http://schemas.microsoft.com/ink/2010/main" type="line" rotatedBoundingBox="18692,13852 14855,14288 14579,11861 18416,11426"/>
            </emma:interpretation>
          </emma:emma>
        </inkml:annotationXML>
        <inkml:traceGroup>
          <inkml:annotationXML>
            <emma:emma xmlns:emma="http://www.w3.org/2003/04/emma" version="1.0">
              <emma:interpretation id="{A9AD6034-FF2A-45F5-8420-8400DB76E777}" emma:medium="tactile" emma:mode="ink">
                <msink:context xmlns:msink="http://schemas.microsoft.com/ink/2010/main" type="inkWord" rotatedBoundingBox="18651,13495 18181,13548 18095,12795 18566,12741"/>
              </emma:interpretation>
              <emma:one-of disjunction-type="recognition" id="oneOf1">
                <emma:interpretation id="interp5" emma:lang="" emma:confidence="1">
                  <emma:literal/>
                </emma:interpretation>
              </emma:one-of>
            </emma:emma>
          </inkml:annotationXML>
          <inkml:trace contextRef="#ctx0" brushRef="#br0" timeOffset="-21037.4993">16531 11730 778 0,'0'0'572'0,"0"0"-258"15,0 0-96-15,0 0-1 16,0 0-9-16,0 0-51 16,0 0-49-16,0-1-35 15,0 1-35-15,0 9-32 16,10 10 1-16,4 3 9 15,5 12 14-15,-3 5 12 16,4 3-14-16,7 6-8 16,-6-5-11-16,3 2-2 0,3-1-6 15,-5-7-1-15,5-4 6 16,7-1-5-16,-9-11 0 16,-1-6 0-16,-1-3 0 15,-13-10 0-15,-3 2-1 16,-4-4 1-16,-2 0 11 15,-1-4-4-15,4-6-7 16,0-8 5-16,-2 0 8 16,2-4-8-16,-4 3 0 15,2 1 9-15,-2 4 8 16,0 0 2-16,0 5 2 16,2-1-6-16,0-1-6 15,-2 6 7-15,4-4-8 0,-4 8-2 16,0 1-5-16,0 0-6 15,0 0-1-15,0 0-1 16,1 0-16-16,4 12 1 16,2 8 15-16,3 3 1 15,0 4 0-15,-6 5 0 16,6-9 1-16,-5 4-1 16,-3-5 0-16,-2-7 0 15,0-1-1-15,0-2 1 16,-5-2 0-16,-17-6 0 15,-5-4 7-15,-6 0-5 16,-1 0 4-16,9 0-6 0,15-22-48 16,10 4-122-16,0 3-820 15</inkml:trace>
        </inkml:traceGroup>
        <inkml:traceGroup>
          <inkml:annotationXML>
            <emma:emma xmlns:emma="http://www.w3.org/2003/04/emma" version="1.0">
              <emma:interpretation id="{C644F81C-CC16-46B8-BC45-C2633E3AC12A}" emma:medium="tactile" emma:mode="ink">
                <msink:context xmlns:msink="http://schemas.microsoft.com/ink/2010/main" type="inkWord" rotatedBoundingBox="17967,11492 17952,11494 17951,11479 17965,11477"/>
              </emma:interpretation>
              <emma:one-of disjunction-type="recognition" id="oneOf2">
                <emma:interpretation id="interp6" emma:lang="" emma:confidence="0">
                  <emma:literal>.</emma:literal>
                </emma:interpretation>
                <emma:interpretation id="interp7" emma:lang="" emma:confidence="0">
                  <emma:literal>v</emma:literal>
                </emma:interpretation>
                <emma:interpretation id="interp8" emma:lang="" emma:confidence="0">
                  <emma:literal>}</emma:literal>
                </emma:interpretation>
                <emma:interpretation id="interp9" emma:lang="" emma:confidence="0">
                  <emma:literal>w</emma:literal>
                </emma:interpretation>
                <emma:interpretation id="interp10" emma:lang="" emma:confidence="0">
                  <emma:literal>3</emma:literal>
                </emma:interpretation>
              </emma:one-of>
            </emma:emma>
          </inkml:annotationXML>
          <inkml:trace contextRef="#ctx0" brushRef="#br0" timeOffset="895.4417">16632 11479 1940 0,'0'0'0'0</inkml:trace>
        </inkml:traceGroup>
        <inkml:traceGroup>
          <inkml:annotationXML>
            <emma:emma xmlns:emma="http://www.w3.org/2003/04/emma" version="1.0">
              <emma:interpretation id="{5F0C1EBB-E792-44E5-82E0-03DD23A62814}" emma:medium="tactile" emma:mode="ink">
                <msink:context xmlns:msink="http://schemas.microsoft.com/ink/2010/main" type="inkWord" rotatedBoundingBox="17774,13956 14855,14288 14620,12222 17540,11891"/>
              </emma:interpretation>
              <emma:one-of disjunction-type="recognition" id="oneOf3">
                <emma:interpretation id="interp11" emma:lang="" emma:confidence="1">
                  <emma:literal/>
                </emma:interpretation>
              </emma:one-of>
            </emma:emma>
          </inkml:annotationXML>
          <inkml:trace contextRef="#ctx0" brushRef="#br0" timeOffset="-53986.6655">9129 13688 700 0,'0'0'790'0,"0"0"-643"15,0 0-60-15,0 0 140 16,0 0 8-16,0 0-75 16,0 0-52-16,20 14 0 15,9-12-14-15,19 2-40 16,15-4-32-16,14 0-14 15,16 0-8-15,-1 0 0 16,8 0-15-16,-3-4 1 16,-13 2 1-16,-11 2-5 0,-17 0-6 15,-25 0-37-15,-15 0-31 16,-10-4-10-16,-6 4-21 16,-17-8-74-16,-7 2-167 15,2-3-516-15</inkml:trace>
          <inkml:trace contextRef="#ctx0" brushRef="#br0" timeOffset="-44990.7728">12243 13657 1106 0,'0'0'568'16,"0"0"-464"-16,0 0 69 0,0 0 60 16,0 0-53-1,0 0-61-15,0 0-30 0,-88 5-7 16,62-1-6-16,-3 1-21 16,-10 1-20-16,-2 1-13 15,-14-3-2-15,-10 2-8 16,-11-2-3-16,-11 0 4 15,-7 2-3-15,-10-6 1 16,1 0-10-16,11 0 7 16,2 0-8-16,29 0 1 15,18 0-1-15,18 0 0 16,21 0-48-16,4 4-73 16,24 9-79-16,11-3-367 15,3-5-947-15</inkml:trace>
          <inkml:trace contextRef="#ctx0" brushRef="#br0" timeOffset="-78050.4083">3015 13230 876 0,'0'0'163'0,"0"0"382"15,0 0-403-15,0 0-46 0,0 0 61 16,0 0 15 0,0 0-14-16,-45-13-32 0,45 13-31 15,0 0-19-15,0 0-17 16,0 0-8-16,0 0-20 16,0 0-16-16,-5 9-14 15,-9 14-1-15,-9 12 15 16,-12 11 5-16,2 5-8 15,-1 2 0-15,1 3-4 16,8-7-7-16,10-5 5 16,10-3-6-16,5-3 2 15,0-10-1-15,5 0 1 16,10-6-1-16,2-9 5 16,8-4-5-16,1-5 5 15,5-4 2-15,10-4-7 0,-5-18 0 16,10-6-1-16,-3-9-14 15,-8-5-2-15,-2-6-7 16,-4-3-1-16,-9-3-4 16,-2-1 9-16,-8 6 8 15,-5 3 10-15,-5 4 1 16,0 12 1-16,0-2 5 16,-10 5 0-16,-8-1 3 15,-2 6 7-15,0 3-1 16,-7 1-9-16,2 4-5 15,0 4 0-15,-8 6 0 16,3 4 0-16,-2 0-1 16,-3 18 6-16,0 6 2 0,-2 5-1 15,7 9 2-15,7 3 8 16,3-1-2-16,10 3-6 16,10-4-3-16,0-5-5 15,5-4 0-15,24-10 8 16,14-3 0-16,5-11-2 15,6-2-7-15,4-4-23 16,15-10-89-16,-15-13-184 16,-19 5-432-16</inkml:trace>
          <inkml:trace contextRef="#ctx0" brushRef="#br0" timeOffset="-77517.1233">3705 13608 1513 0,'0'0'314'15,"0"0"-225"-15,0 0 68 16,0 0 3-16,0 0-55 0,135 0-50 15,-100-5-30-15,-2 5-25 16,-9-4-9-16,1 3-60 16,-13-4-85-16,-1 5-82 15,-11-4-52-15,0 0-207 16,0 2-663-16</inkml:trace>
          <inkml:trace contextRef="#ctx0" brushRef="#br0" timeOffset="-1485.3083">14055 12020 927 0,'0'0'349'0,"0"0"-180"16,0 0-106-16,0 0-12 0,0 0 8 15,0 0-25-15,0 0-24 16,-58 124-10-16,58-88-1 15,0 4-103-15,10 7-105 16,-10 4 56-16,0 3 89 16,0 3 39-16,-20 8 24 15,-6-1-101-15,-1 8 93 16,-2-9 9-16,-7 6 17 16,9-5-9-16,-4 0-8 15,11-1-24-15,9-3-155 16,11-2-32-16,0-3 83 15,0-10 128-15,6 5 167 16,9-8 53-16,-1 3 1 16,-5-4-1-16,-1-4-19 15,-8 2-41-15,0-3-30 0,0 6-33 16,0-6-59-16,0 1-23 16,-13 14-15-16,5-16-165 15,2-3-332-15</inkml:trace>
        </inkml:traceGroup>
      </inkml:traceGroup>
    </inkml:traceGroup>
    <inkml:traceGroup>
      <inkml:annotationXML>
        <emma:emma xmlns:emma="http://www.w3.org/2003/04/emma" version="1.0">
          <emma:interpretation id="{F349A52B-8D8E-43FB-978B-BC490B03AD47}" emma:medium="tactile" emma:mode="ink">
            <msink:context xmlns:msink="http://schemas.microsoft.com/ink/2010/main" type="paragraph" rotatedBoundingBox="18338,12586 15522,13015 15389,12142 18204,11712" alignmentLevel="2"/>
          </emma:interpretation>
        </emma:emma>
      </inkml:annotationXML>
      <inkml:traceGroup>
        <inkml:annotationXML>
          <emma:emma xmlns:emma="http://www.w3.org/2003/04/emma" version="1.0">
            <emma:interpretation id="{97DE80E6-FBD3-4A49-9259-0D6B14BB21F0}" emma:medium="tactile" emma:mode="ink">
              <msink:context xmlns:msink="http://schemas.microsoft.com/ink/2010/main" type="line" rotatedBoundingBox="18338,12586 15522,13015 15389,12142 18204,11712"/>
            </emma:interpretation>
          </emma:emma>
        </inkml:annotationXML>
        <inkml:traceGroup>
          <inkml:annotationXML>
            <emma:emma xmlns:emma="http://www.w3.org/2003/04/emma" version="1.0">
              <emma:interpretation id="{BBB72E67-502A-4BE1-989E-2700118FD1E6}" emma:medium="tactile" emma:mode="ink">
                <msink:context xmlns:msink="http://schemas.microsoft.com/ink/2010/main" type="inkWord" rotatedBoundingBox="18330,12538 16943,12749 16821,11951 18209,11739"/>
              </emma:interpretation>
              <emma:one-of disjunction-type="recognition" id="oneOf4">
                <emma:interpretation id="interp12" emma:lang="" emma:confidence="1">
                  <emma:literal>b</emma:literal>
                </emma:interpretation>
                <emma:interpretation id="interp13" emma:lang="" emma:confidence="0">
                  <emma:literal>}</emma:literal>
                </emma:interpretation>
                <emma:interpretation id="interp14" emma:lang="" emma:confidence="0">
                  <emma:literal>6</emma:literal>
                </emma:interpretation>
                <emma:interpretation id="interp15" emma:lang="" emma:confidence="0">
                  <emma:literal>&gt;</emma:literal>
                </emma:interpretation>
                <emma:interpretation id="interp16" emma:lang="" emma:confidence="0">
                  <emma:literal>Z</emma:literal>
                </emma:interpretation>
              </emma:one-of>
            </emma:emma>
          </inkml:annotationXML>
          <inkml:trace contextRef="#ctx0" brushRef="#br0" timeOffset="-25648.3683">14317 11999 838 0,'0'0'532'16,"0"0"-310"-16,0 0-94 16,0 0-44-16,0 0 23 15,0 0 17-15,0 0-21 16,0 17 64-16,0 7-62 16,0-1-29-16,2 7-4 15,13 7 1-15,6 5-7 16,0-2-21-16,7 9-26 0,0-2-8 15,2 2 0 1,-4-4-5-16,6-4-5 0,-16 0 0 16,3-8-1-16,-7-5 0 15,-2-8 0-15,-5-1 0 16,-5-10 0-16,5 1 0 16,-5-10 0-16,0 0 0 15,5 0 6-15,-3 0 10 16,8-14-1-16,0-10-14 15,5-1-1-15,1-12 1 16,-6 5-1-16,0-6 0 16,-4 13 0-16,-3 0 1 15,-3 4-1-15,0 7 10 16,0 8 13-16,0 2 8 16,0 0 6-16,0 4-5 15,0 0-19-15,0 0-12 0,0 0-1 16,0 0-1-16,2 4-10 15,3 11 11-15,0 4 0 16,0 2 0-16,0 7 0 16,0-1 0-16,0 5 1 15,0 0-1-15,1 1 1 16,0-7 1-16,-2-4-2 16,1-3 1-16,0-5-1 15,-5-1 0-15,0-8-1 16,0-5 1-16,0 4 1 15,0-4 0-15,0 0 14 0,0 0 12 16,-20-18-9-16,-16-5-18 16,-8-4-12-16,-47-8-71 15,8 11-160-15,1 5-846 16</inkml:trace>
          <inkml:trace contextRef="#ctx0" brushRef="#br0" timeOffset="-31250.6991">16823 12752 487 0,'0'0'505'0,"0"0"-455"15,0 0 21-15,0 0 431 16,0 0-215-16,0 0-108 15,0 0-61-15,-5-37-18 16,5 37-23-16,0 0-32 0,-1 16-24 16,-3 11 48-16,4 8 30 15,0 2-49-15,0 4-17 16,4 3-17-16,15-1-10 16,9-8-4-16,1-1 4 15,4-9-5-15,-1-2 5 16,-3-14-6-16,0-5-1 15,-1-4-11-15,-1 0-5 16,-2-13-3-16,-3-10 0 16,5-5 7-16,-13-7-4 15,1-5 3-15,-5-4 13 16,-6-4 0-16,-4 2 1 16,0-3 0-16,0 2 0 0,-2 2 2 15,-14 5 8 1,5 3-9-16,-11 5 0 0,6 7 0 15,-2 6 11-15,7 5-3 16,5 9 13-16,-3 1-4 16,-3 0-11-16,2 4-7 15,-6 0-1-15,-7 12 1 16,-7 7 21-16,-3 9 18 16,2 3 10-16,-7 1-9 15,8 5-7-15,7 3 3 16,10-4-3-16,13 1-8 15,0-2-4-15,20-6-7 16,26-2-4-16,12-5 13 16,4-8-12-16,-1-4-11 15,0-10-5-15,-11 0-39 0,-9 0-37 16,-20-4-87-16,-11-2-181 16,-10 1-587-16</inkml:trace>
        </inkml:traceGroup>
        <inkml:traceGroup>
          <inkml:annotationXML>
            <emma:emma xmlns:emma="http://www.w3.org/2003/04/emma" version="1.0">
              <emma:interpretation id="{4126F4F4-A170-4969-AC79-D68365A8447F}" emma:medium="tactile" emma:mode="ink">
                <msink:context xmlns:msink="http://schemas.microsoft.com/ink/2010/main" type="inkWord" rotatedBoundingBox="15880,12961 15522,13015 15389,12142 15746,12087"/>
              </emma:interpretation>
              <emma:one-of disjunction-type="recognition" id="oneOf5">
                <emma:interpretation id="interp17" emma:lang="" emma:confidence="1">
                  <emma:literal/>
                </emma:interpretation>
              </emma:one-of>
            </emma:emma>
          </inkml:annotationXML>
          <inkml:trace contextRef="#ctx0" brushRef="#br0" timeOffset="-23433.5151">15819 11903 846 0,'0'0'98'0,"0"0"-56"16,0 0 10 0,0 0 298-16,0 0-127 0,0 0-120 15,0 0 23-15,15-32 47 16,-15 32-15-16,0 0 40 16,0 0-107-16,0 0-36 15,5 4-18-15,0 9 3 16,1 2 32-16,8 8-20 15,3 2-22-15,4 9-17 16,1 1-11-16,0 3-1 16,7-3 0-16,-10 2 1 15,1 0-2-15,-5-6 0 16,-2 1-11-16,-8-5 5 0,-1-4-3 16,-4-4 2-16,6-3 6 15,-6-7-5-15,0-3 5 16,4-2 1-1,-4-4 0-15,0 0 6 0,6 0 9 16,-2-4 14-16,6-8-18 16,1-7-5-16,-1-4 8 15,2 0 2-15,-7-4 1 16,0 3-4-16,0 4 11 16,0 5 3-16,-5 0-12 15,0 6-2-15,0 5 1 16,0 0 2-16,0 4-10 0,0 0-6 15,0 4-9 1,0 15 0-16,0 8 9 0,-5 4 1 16,0 6-1-16,5-1 0 15,0-5 0-15,0 2 1 16,0-7-1-16,0-7 0 16,0-4 0-16,0-7 0 15,0-2-6-15,0-6-9 16,-31 0 14-16,-15-6 1 15,-16-7-34-15,-54-19-68 16,21 9-239-16,5-6-1431 0</inkml:trace>
        </inkml:traceGroup>
      </inkml:traceGroup>
    </inkml:traceGroup>
  </inkml:traceGroup>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9:00.15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9A83FF83-478F-4D7A-A8A3-E1EB05296735}" emma:medium="tactile" emma:mode="ink">
          <msink:context xmlns:msink="http://schemas.microsoft.com/ink/2010/main" type="inkDrawing" rotatedBoundingBox="31169,3137 31169,2514 31214,2515 31213,3138" semanticType="verticalRange" shapeName="Other">
            <msink:sourceLink direction="with" ref="{96449287-F1A4-48EE-8F8F-5257EDE5EE38}"/>
          </msink:context>
        </emma:interpretation>
      </emma:emma>
    </inkml:annotationXML>
    <inkml:trace contextRef="#ctx0" brushRef="#br0">-334-5083 743 0,'0'0'393'16,"0"0"-212"-16,0 0-69 15,0 0 19-15,0 0 11 16,0 0 21-16,0 0-5 15,0-22 1-15,0 22-23 0,0 0-30 16,0 0-27 0,0 0-20-16,0 0-23 0,0 12-22 15,0 12 2-15,2 5 51 16,3 3-27-16,-1 16-14 16,1 3 2-16,1 0 6 15,-1 2 4-15,-3 5-9 16,-2-6-5-16,0 1-6 15,0-8-4-15,-2-12-1 16,-9-3-5-16,-3-7-2 16,6-6-6-16,-1-7 1 15,8-8-1-15,1-2-39 16,5 0-124-16,17 0-507 0</inkml:trace>
  </inkml:traceGroup>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7:15.970"/>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5508197C-8A99-496C-A168-14F06AC4F26C}" emma:medium="tactile" emma:mode="ink">
          <msink:context xmlns:msink="http://schemas.microsoft.com/ink/2010/main" type="writingRegion" rotatedBoundingBox="31655,8175 30914,6931 31404,6640 32144,7883"/>
        </emma:interpretation>
      </emma:emma>
    </inkml:annotationXML>
    <inkml:traceGroup>
      <inkml:annotationXML>
        <emma:emma xmlns:emma="http://www.w3.org/2003/04/emma" version="1.0">
          <emma:interpretation id="{24D9CD4E-B203-4C3F-A1B4-FC71F2C1B829}" emma:medium="tactile" emma:mode="ink">
            <msink:context xmlns:msink="http://schemas.microsoft.com/ink/2010/main" type="paragraph" rotatedBoundingBox="31655,8175 30914,6931 31404,6640 32144,7883" alignmentLevel="1"/>
          </emma:interpretation>
        </emma:emma>
      </inkml:annotationXML>
      <inkml:traceGroup>
        <inkml:annotationXML>
          <emma:emma xmlns:emma="http://www.w3.org/2003/04/emma" version="1.0">
            <emma:interpretation id="{37C076D8-9BEC-4F3A-852D-781D53DCE7EB}" emma:medium="tactile" emma:mode="ink">
              <msink:context xmlns:msink="http://schemas.microsoft.com/ink/2010/main" type="line" rotatedBoundingBox="31655,8175 30914,6931 31404,6640 32144,7883"/>
            </emma:interpretation>
          </emma:emma>
        </inkml:annotationXML>
        <inkml:traceGroup>
          <inkml:annotationXML>
            <emma:emma xmlns:emma="http://www.w3.org/2003/04/emma" version="1.0">
              <emma:interpretation id="{60EC3089-2B10-48D2-BADE-BF764C299AE0}" emma:medium="tactile" emma:mode="ink">
                <msink:context xmlns:msink="http://schemas.microsoft.com/ink/2010/main" type="inkWord" rotatedBoundingBox="31655,8175 30914,6931 31404,6640 32144,7883"/>
              </emma:interpretation>
              <emma:one-of disjunction-type="recognition" id="oneOf0">
                <emma:interpretation id="interp0" emma:lang="" emma:confidence="1">
                  <emma:literal/>
                </emma:interpretation>
              </emma:one-of>
            </emma:emma>
          </inkml:annotationXML>
          <inkml:trace contextRef="#ctx0" brushRef="#br0">301 49 892 0,'0'0'196'15,"0"0"-121"-15,0 0-62 16,0 0-13-16,0 0 10 16,13 0 15-16,-13 0 14 15,3 0-13-15,-3 0 10 16,0 0 146-16,0 0-19 15,0 0-39-15,0-1-51 16,-5-4-3-16,-11-1-20 16,-8 6 10-16,-3-5 16 15,4-2-24-15,-8 2-23 16,4 2-9-16,-6 3-4 16,3-10-4-16,-1 7-1 15,4 3 1-15,7-4-1 16,7 4 2-16,4 0-12 15,4 0 1-15,5 0-1 0,0 0 0 16,0 0 0-16,0 0 0 16,0 0 0-16,0 0-1 15,0 0 1-15,0 0 0 16,0 0 5-16,4 0 1 16,6 0-1-16,3 4 3 15,5-1-3-15,4-3 3 16,1 5-8-16,8 0 5 15,5-5-5-15,2 3 0 16,-2 2-1-16,-2-5 1 16,-3 7-1-16,-6-7 1 15,-7 5-1-15,-3-5 0 16,-6 0 0-16,-4 0 0 0,-5 0 1 16,0 0 9-16,0 0 5 15,0 0 15-15,0 0 9 16,0 0 10-16,0 0-2 15,0 0-13-15,0 0-17 16,0 0-8-16,0 0-2 16,0 0 1-16,0 0-7 15,0 0 0-15,0 0 8 16,0 6-8-16,0-1 8 16,0 7-2-16,0 10-6 15,0 8 26-15,0 6 7 16,0 3 1-16,0 9-17 0,2-9-12 15,9 0-5-15,-2 1-1 16,-2-10-130-16,-3-13-747 0</inkml:trace>
          <inkml:trace contextRef="#ctx0" brushRef="#br0" timeOffset="1934.1909">-413-429 514 0,'0'0'329'15,"0"0"-188"-15,0 0 24 16,0 0-79-16,0 0 217 16,0 0 31-16,0 0-163 15,-31 10-68-15,31-10 27 16,0 0 6-16,0 0-21 16,0 0-14-16,0 0-13 0,3 0-51 15,8-5-35 1,-3-2-1-16,1-1-1 0,-2-1-1 15,-2 6-13-15,-1-2-2 16,3-2-1-16,2 1-14 16,5 0-11-16,3 0 25 15,-1 0 3-15,0 6 8 16,0-5-1-16,-5 5-1 16,-2 0 8-16,-7 0-1 15,2 0 0-15,-4 0-11 16,0 0-2-16,0 17 14 15,0 2 8-15,0 6 3 16,-13 0 5-16,6 3-10 0,1-4-5 16,3-2 1-1,1 2 7-15,2-5-9 0,0-4 0 16,0 2 2-16,0-5 4 16,5-5-5-16,6 3 7 15,0-5-7-15,0-3-1 16,5-2 0-16,0 0 0 15,1 0 0-15,6 0-18 16,-1-17 9-16,-1 5 3 16,1-12-3-16,0 0 8 15,-6 2 0-15,-2-12 0 16,-3 5-9-16,-4 0-12 16,-3 5 11-16,-4 0 10 15,0 8 1-15,0-1 0 16,0 1 0-16,-5 4 0 0,-5 5 1 15,3 2 14-15,-2-1-4 16,4 4-11-16,3 2 0 16,-2 0-1-16,3 0-5 15,-3 0 6-15,4 0 0 16,0 0 0-16,0 2 0 16,0-2 5-16,0 0 7 15,0 0 20-15,16 0-13 16,6 0 2-16,7 0-12 15,3 0-9-15,1-12-8 0,-6 1-10 16,-6 5-16 0,-6 0-5-16,-8 1-23 0,-7 5-41 15,0 0-120-15,0 0-62 16,-7 0 73-16,-9 0-119 16,5 0-687-16</inkml:trace>
          <inkml:trace contextRef="#ctx0" brushRef="#br0" timeOffset="2416.411">-428-786 116 0,'0'0'990'16,"0"0"-740"-16,0 0-24 16,0 0 92-16,0 0 12 15,0 0-102-15,0 0-86 16,0 0-53-16,16 0-37 15,10 0-20-15,4 0-15 16,8 0-16-16,5 0 8 16,4 0-8-16,0 0-1 0,-7 0-1 15,-4 0-11 1,-9-6-2-16,-5 1 7 0,-4-2 7 16,-13 2 1-16,-3-1 0 15,-2-1 23-15,0 2-3 16,0-7-15-16,-16-5-5 15,-6 0 0-15,-3-2 6 16,3 4 2-16,2-2-7 16,8 5 3-16,1 0-5 15,5 12-15-15,3 0-247 16,3 6-1248-16</inkml:trace>
        </inkml:traceGroup>
      </inkml:traceGroup>
    </inkml:traceGroup>
  </inkml:traceGroup>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55:14.145"/>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AF04B6C5-81E0-42AA-B7E7-A837C382CE1A}" emma:medium="tactile" emma:mode="ink">
          <msink:context xmlns:msink="http://schemas.microsoft.com/ink/2010/main" type="inkDrawing" rotatedBoundingBox="25828,2417 28764,2374 28767,2566 25831,2609" semanticType="callout" shapeName="Other">
            <msink:sourceLink direction="to" ref="{CAE5DCF0-769A-4AB2-B229-F9B5E3E25239}"/>
            <msink:sourceLink direction="from" ref="{CAE5DCF0-769A-4AB2-B229-F9B5E3E25239}"/>
          </msink:context>
        </emma:interpretation>
      </emma:emma>
    </inkml:annotationXML>
    <inkml:trace contextRef="#ctx0" brushRef="#br0">0 79 309 0,'0'0'91'0,"0"0"-58"15,0 0 15-15,0 0 83 16,0 0-27-16,0 0 8 16,2-5 18-16,5 3-10 15,-7 2-23-15,0 0-24 0,0 0-24 16,0 0-10-16,0 0-6 15,0 0-11-15,0 0-6 16,2 0 6-16,3 0 3 16,4 0 4-16,-2 0-15 15,4 0-2-15,5 2-6 16,-1 2-6-16,5-3 1 16,-4 3-1-16,2-2 1 15,-2-2 5-15,0 5-6 16,2-4 0-16,-5 3 0 15,-2-2 0-15,0 1 0 16,-1-1 0-16,1-2 0 0,7 6 0 16,-1-4 0-1,1 1-1-15,3-1-1 0,3 1 0 16,-3-1 0-16,-3-2 1 16,2 0-1-16,-7 5-5 15,-1-3 7-15,1 1 1 16,-2-1-1-16,5 1 0 15,0-1-1-15,4-2 1 16,2 0 1-16,0 0-1 16,-1 5 1-16,3-5-1 15,-6 0-1-15,2 0-6 16,-8 0 7-16,-1 0-1 16,-6 0 1-16,3 0 0 15,-8 0 0-15,1 0 1 16,3 0 0-16,3 0 1 0,4 0 5 15,3 0-7-15,3 0 0 16,1 0 1-16,2 0-1 16,-4 0 0-16,-2 0 0 15,-3 0 1-15,0 0 0 16,-4 0 0-16,6 0 0 16,-6 0 0-16,4 0 0 15,0 0 11-15,-1-5-4 16,5 3 1-16,-2-1 3 15,5-2 4-15,-2 3 10 16,0 2-3-16,0-5-7 16,2 5-4-16,0-2-3 15,0-1-8-15,4 1 8 0,-2-1-8 16,2-5-1-16,-3 8 0 16,-1 0 0-16,-1 0 1 15,-3 0-1-15,2 0 1 16,-1 0 0-16,1 0 0 15,0 0 12-15,4 0 2 16,-2 0 10-16,4 0-6 16,-1 0-2-16,5-2-2 15,1-1-6-15,-2 1-8 16,-3-2 0-16,-6 3 2 16,-2-4-3-16,-3 5 0 15,0 0 0-15,-4 0 0 16,2 0 0-16,2 0 0 0,3 0 0 15,3 0 0 1,4 0 0-16,5 0 0 0,2 0 0 16,5 0 0-16,1 0-23 15,-1 0 4-15,-6 0 5 16,-2 0 12-16,-3-2 0 16,-10-2 2-16,-3 3-1 15,-3 1 0-15,-1 0 0 16,4 0-5-16,2 0 6 15,7 0 0-15,7 0 0 16,11 0 0-16,-1 0 0 16,4 0-1-16,-4 0-14 15,-3 0 5-15,-1 0 9 0,-10 0 0 16,-1 0-1-16,-7 0 1 16,1 0 0-16,-3 0 0 15,-2 0 1-15,2 0 0 16,-4 0 0-16,4 0 0 15,0 0 0-15,3 0 0 16,6 0 0-16,2 0 0 16,-1 0 1-16,5 0-1 15,1 0 0-15,-6 1-1 16,5-1 1-16,-5 0 1 16,-5 0-1-16,1 0 1 15,-5 0 0-15,3 0 0 16,-4 0 0-16,-1 0-1 15,5 0 1-15,-3 0-1 0,5 0 0 16,3 0-1-16,1 0 0 16,6 0-5-16,-1 0-16 15,1 0-26-15,-2 0 27 16,-7 0-9-16,-4 0 22 16,-3 0 7-16,-5 0 0 15,3 0 1-15,-4 0 10 16,0 0-1-16,3 4-8 15,2-2 9-15,5 3 5 16,-1 0-14-16,4-3 0 16,4 1 5-16,3-1-5 15,-3-2 0-15,-2 6 0 16,-8-6-1-16,-1 2-2 0,-2-2 1 16,-3 0 1-1,-5 0 0-15,3 0 0 0,-4 0 7 16,0 0 12-16,0 0 5 15,0 0-10-15,0 0-5 16,4 0-8-16,-4 0 0 16,1 0 1-16,5 0-1 15,-3 0 5-15,-1 0-5 16,2 0 8-16,-2 0-8 16,1 0 0-16,-3 0 1 15,2 0-1-15,-2 0 0 16,0 0 0-16,0 0 6 0,0 0 8 15,0 0 27-15,0 0-12 16,0 0-11-16,0 0-3 16,-5-2 7-16,-3-4-11 15,-2 4-12-15,-3-3 0 16,6 0 0-16,-2 0 1 16,3 3 10-16,1-2 18 15,3-1-4-15,-3-2 13 16,1 7 23-16,2-5 4 15,-1 2-28-15,1-4-17 16,-4 3-12-16,-3-1-8 16,2 4 0-16,-5-6 0 15,1 2 1-15,4 2 0 16,1-2 5-16,1-1-5 16,1 6 0-16,2 0 0 0,-1 0 0 15,3 0-1-15,0 0 0 16,-2 0 0-16,2 0 1 15,0 0 0-15,-4 0 6 16,-1 0 4-16,3-5 6 16,-7 4 1-16,4-5 1 15,-1 1-7-15,3 5 3 16,1 0 3-16,2 0 4 16,0 0-7-16,0 0 1 15,0 0 5-15,0 0 11 16,0 0-18-16,0 0-13 15,0 0-1-15,0 0-16 16,0 0 4-16,2 0 12 0,5 0 1 16,-2 7-1-1,-3-2 0-15,4 0 1 0,3 6-1 16,-2-3 0-16,2 0 0 16,3 1 1-16,-1-1 0 15,4-1-1-15,1 0-8 16,0 2-3-16,0-2-1 15,1-2 1-15,-3 0 5 16,0-3 5-16,-6 4 0 16,-3-6 1-16,-1 0 0 15,-4 2 0-15,0-2 0 16,0 0 18-16,0 0 13 16,0 0 6-16,0 0-7 15,0 0-3-15,0 0 7 16,-6 0-9-16,-8 3-7 0,-6 4-9 15,-7 5 6-15,-6 0-6 16,1-2-3-16,0 2-5 16,-3 1-1-16,-8-7-62 15,7-1-288-15,7-2-916 0</inkml:trace>
  </inkml:traceGroup>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56:39.827"/>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D53DBDA9-6F65-45DE-8F3D-D84797BD4DFB}" emma:medium="tactile" emma:mode="ink">
          <msink:context xmlns:msink="http://schemas.microsoft.com/ink/2010/main" type="writingRegion" rotatedBoundingBox="22005,-324 28133,209 27875,3173 21746,2639"/>
        </emma:interpretation>
      </emma:emma>
    </inkml:annotationXML>
    <inkml:traceGroup>
      <inkml:annotationXML>
        <emma:emma xmlns:emma="http://www.w3.org/2003/04/emma" version="1.0">
          <emma:interpretation id="{966493D6-34C8-4F4C-9D96-4D4476581A8A}" emma:medium="tactile" emma:mode="ink">
            <msink:context xmlns:msink="http://schemas.microsoft.com/ink/2010/main" type="paragraph" rotatedBoundingBox="22634,-36 26496,-20 26493,666 22631,651" alignmentLevel="2"/>
          </emma:interpretation>
        </emma:emma>
      </inkml:annotationXML>
      <inkml:traceGroup>
        <inkml:annotationXML>
          <emma:emma xmlns:emma="http://www.w3.org/2003/04/emma" version="1.0">
            <emma:interpretation id="{50E29226-CE93-483B-9BEC-64F2B963C1F9}" emma:medium="tactile" emma:mode="ink">
              <msink:context xmlns:msink="http://schemas.microsoft.com/ink/2010/main" type="line" rotatedBoundingBox="22634,-36 26496,-20 26493,666 22631,651"/>
            </emma:interpretation>
          </emma:emma>
        </inkml:annotationXML>
        <inkml:traceGroup>
          <inkml:annotationXML>
            <emma:emma xmlns:emma="http://www.w3.org/2003/04/emma" version="1.0">
              <emma:interpretation id="{3C40D050-0B0B-4BFC-A814-3CDF49EC769D}" emma:medium="tactile" emma:mode="ink">
                <msink:context xmlns:msink="http://schemas.microsoft.com/ink/2010/main" type="inkWord" rotatedBoundingBox="22634,-36 26496,-20 26493,666 22631,651">
                  <msink:destinationLink direction="to" ref="{4AB0FE07-DBF5-4071-BE38-755F239BC132}"/>
                  <msink:destinationLink direction="from" ref="{4AB0FE07-DBF5-4071-BE38-755F239BC132}"/>
                  <msink:destinationLink direction="with" ref="{1C054425-92D2-44E2-B4D5-90366D206C96}"/>
                </msink:context>
              </emma:interpretation>
              <emma:one-of disjunction-type="recognition" id="oneOf0">
                <emma:interpretation id="interp0" emma:lang="" emma:confidence="1">
                  <emma:literal/>
                </emma:interpretation>
              </emma:one-of>
            </emma:emma>
          </inkml:annotationXML>
          <inkml:trace contextRef="#ctx0" brushRef="#br0">237 150 1196 0,'0'0'240'0,"0"0"-182"0,0 0-20 15,0 0 41-15,0 0 7 16,0 0-28-16,0 0 3 16,-45 5-24-16,28 19 30 15,5-4-4-15,6-1 0 16,6 2-20-16,0-3-14 16,16-1 5-16,24-5-15 15,12-3-5-15,10-4-13 16,6-5-1-16,-8 0-26 15,-8-2-14-15,-10-15 11 16,-15-5 4-16,-15-7 23 16,-12 0 2-16,0 1 21 15,-21-2 1-15,-23 3 6 0,-4 7 21 16,-5 4-4-16,7 15-17 16,8 1-28-16,11 0-38 15,12 19-149-15,12 4-167 16,3-6-277-16</inkml:trace>
          <inkml:trace contextRef="#ctx0" brushRef="#br0" timeOffset="329.6377">608-127 675 0,'0'0'741'16,"0"0"-635"-16,0 0-37 0,0 0 81 16,0 0 74-16,0 0-19 15,0 0-85-15,47-92-56 16,-47 92-20-16,0 0-5 16,-3 12-4-16,-3 10 31 15,1 13-17-15,5 3-19 16,0 10-5-16,21 3-12 15,6-3-7-15,8-3-5 16,-3-4-1-16,-5-1-7 16,-5-7-42-16,-6-3-28 15,-5-2-60-15,-11-4-170 16,0-7-267-16,0-6-257 0</inkml:trace>
          <inkml:trace contextRef="#ctx0" brushRef="#br0" timeOffset="621.9494">825-219 1307 0,'0'0'565'16,"0"0"-466"-16,0 0-10 15,0 0 46-15,0 0 0 16,0 0-36-16,0 0-57 15,0 5-29-15,0 24 27 0,0 13 24 16,2 7-15-16,8 10-13 16,5 0-14-16,5 1-11 15,-2-6-10-15,2-1 0 16,1-14-1-16,-1-3-47 16,-4-14-47-16,-3 1-83 15,7-22-288-15,-8-1-136 16,-1 0-619-16</inkml:trace>
          <inkml:trace contextRef="#ctx0" brushRef="#br0" timeOffset="841.0332">1160 84 1156 0,'0'0'553'0,"0"0"-474"0,0 0 144 16,0 0-10-16,0 0-59 15,0 0-53-15,0 122-43 16,9-87-26-16,9-5-15 16,6-3-10-16,-3-3-7 15,-4-9 0-15,-5-3-82 16,-6-8-121-16,-6-4-180 16,0 0-365-16</inkml:trace>
          <inkml:trace contextRef="#ctx0" brushRef="#br0" timeOffset="-400.4656">-166 167 443 0,'0'0'342'16,"0"0"-143"-16,0 0-140 15,0 0 15-15,0 0 84 16,0 0 30-16,0 0-45 15,67-29-8-15,-60 24 12 0,-7-2 16 16,0 0-21-16,0 2-28 16,0 0-31-16,0-1-30 15,0 6-26-15,0 0-20 16,0 0-6-16,-14 0 9 16,-6 0-10-16,-9 0 0 15,-5 11-1-15,-6 8-1 16,-1 3 1-16,3 2 1 15,2-2-1-15,9 1 1 16,7-5 0-16,9 1 0 16,11-2 1-16,0 3 0 0,36-1 9 15,22-4 0 1,21 1-10-16,11-8-82 0,19 4-159 16,-21-7-277-16,-25-5-344 15</inkml:trace>
          <inkml:trace contextRef="#ctx0" brushRef="#br0" timeOffset="-1020.5766">0 0 430 0,'0'0'0'16,"0"0"-38"-16,0 0-180 15,0 0 44-15</inkml:trace>
          <inkml:trace contextRef="#ctx0" brushRef="#br0" timeOffset="983.4115">1243-27 939 0,'0'0'819'16,"0"0"-753"-16,0 0-66 16,0 0-95-1,0 0-73-15,0 0-210 0</inkml:trace>
          <inkml:trace contextRef="#ctx0" brushRef="#br0" timeOffset="1636.1296">1386 218 1798 0,'0'0'298'16,"0"0"-237"-16,0 0-41 16,0 0 9-16,0 0 10 15,0 0-2-15,0 0-9 16,95 86-12-16,-78-61-3 16,-5-5 4-16,-3-2-7 15,-3-6-3-15,-6-5-6 16,3-1 0-16,-3-6 0 15,0 0 0-15,0 0 6 16,0 0-5-16,0 0-2 0,0-13-20 16,0-10 0-1,6 3 6-15,5-11 8 0,1 2 6 16,3 2 0-16,-5 2 0 16,5 6 2-16,-10 5 13 15,-3 10 11-15,2 3-11 16,-4 1 2-16,0 0-16 15,1 0-1-15,-1 8-7 16,4 11 7-16,-2 7 0 16,1-1 0-16,-1-6 1 15,4 2 0-15,-6-8-1 16,3-6 0-16,-1-1-6 16,-2-6-12-16,4 0-5 0,-4 0 5 15,5 0 0 1,1-13-40-16,1-11 2 0,7-3 34 15,1 0 3-15,-3-1 0 16,-1 8 19-16,-5 10 15 16,-3 2 26-16,-1 8-19 15,-2 0-15-15,0 6-6 16,4 13 27-16,1 7 6 16,6 4-4-16,0 2-14 15,8 0-15-15,-1-2-1 16,15 1-109-16,-8-8-375 15,-3-9-264-15</inkml:trace>
          <inkml:trace contextRef="#ctx0" brushRef="#br0" timeOffset="2034.8273">2118 230 41 0,'0'0'1608'0,"0"0"-1356"16,0 0-177-16,0 0-22 16,0 0 3-16,0 0 14 15,0 0 3-15,-95 0-37 16,77 19-21-16,0-2-7 16,7 0-8-16,9-2 2 15,2-1-2-15,0-2 11 0,0-6 1 16,13 0-5-16,12-5-7 15,0-1-22-15,-2 0-39 16,3 0 23-16,-6-8 10 16,-4-4-3-16,-5 0 13 15,-6 5 18-15,-3 4 14 16,1 1 23-16,-1 2 0 16,2 0-18-16,-2 0-7 15,10 0 0-15,1 5-6 16,12 14-5-16,4-4-1 15,2 2-102-15,-4-5-173 16,-7-6-303-16,-6-6-539 0</inkml:trace>
          <inkml:trace contextRef="#ctx0" brushRef="#br0" timeOffset="2486.7839">2346 23 720 0,'0'0'922'15,"0"0"-779"-15,0 0-106 0,0 0-5 16,0 0-1-16,158 16-31 16,-109-4-5-16,-13-1-244 15,-9-5-493-15</inkml:trace>
          <inkml:trace contextRef="#ctx0" brushRef="#br0" timeOffset="2303.8832">2407-269 1039 0,'0'0'734'0,"0"0"-583"16,0 0-2-16,0 0-3 15,0 0-10-15,0 0-29 16,0 0-12-16,-29 43 8 16,16-2-39-16,4 17-25 15,9 3-11-15,0 5-15 16,4 2-5-16,19-3-8 15,6-7 0-15,-2-8-17 0,0-10-46 16,-7-10-44-16,-7-5-69 16,-8-8-186-16,-1-14-385 0</inkml:trace>
          <inkml:trace contextRef="#ctx0" brushRef="#br0" timeOffset="2791.7235">2775 67 939 0,'0'0'986'16,"0"0"-873"-16,0 0-87 0,0 0 26 15,0 0 24 1,0 0 1-16,0 0-24 0,29 124-30 16,3-104-11-16,2-6-5 15,3-9-6-15,-5-5 5 16,-3 0-5-16,-16-1 7 16,-3-22-8-16,-6 3 0 15,-4-11-1-15,0 4 0 16,-22 2 1-16,-8 6-1 15,-6 3-5-15,-2 10 5 16,-11 6-28-16,7 0-272 16,12 6-562-16</inkml:trace>
          <inkml:trace contextRef="#ctx0" brushRef="#br0" timeOffset="2965.1812">2775 67 1377 0</inkml:trace>
          <inkml:trace contextRef="#ctx0" brushRef="#br0" timeOffset="3189.9477">2775 67 1377 0,'178'-7'676'0,"-163"7"-614"0,-8 0-48 0,9 8 16 16,4 17 17-16,2 3-13 15,0 5-4-15,-1 0 4 16,-1 2-6-16,-2-3-6 15,-4-5 6-15,-5-8-1 16,-3-7-17-16,-6-2-1 0,0-8-8 16,0-2 24-16,0 0 20 15,0 0 9-15,-6-19-19 16,-12-5-26-16,6-15-9 16,-3-5-6-16,8-5 5 15,7-2-5-15,0 9 5 16,0 10-8-16,6 12-14 15,4 6-21-15,-2 11 9 16,1 3-19-16,1 0-46 16,-1 12-98-16,-9 19-119 15,0-1-185-15,0-10-345 0</inkml:trace>
          <inkml:trace contextRef="#ctx0" brushRef="#br0" timeOffset="3483.5867">3450 30 1582 0,'0'0'307'0,"0"0"-230"15,0 0 15-15,0 0 28 16,0 0-35-16,0 0-43 15,0 0-16-15,0 0 4 0,-109 91 0 16,124-51 1 0,10-2-3-16,2 2 9 0,-3-3 15 15,-5-8-3-15,-10-2-23 16,-9-6-19-16,-9-7-7 16,-75-13-34-16,-1-1-252 15,2 0-1078-15</inkml:trace>
        </inkml:traceGroup>
      </inkml:traceGroup>
    </inkml:traceGroup>
    <inkml:traceGroup>
      <inkml:annotationXML>
        <emma:emma xmlns:emma="http://www.w3.org/2003/04/emma" version="1.0">
          <emma:interpretation id="{10964837-E741-4AAA-9012-1E822D5FCEFA}" emma:medium="tactile" emma:mode="ink">
            <msink:context xmlns:msink="http://schemas.microsoft.com/ink/2010/main" type="paragraph" rotatedBoundingBox="21802,1992 27931,2526 27875,3173 21746,2639" alignmentLevel="1"/>
          </emma:interpretation>
        </emma:emma>
      </inkml:annotationXML>
      <inkml:traceGroup>
        <inkml:annotationXML>
          <emma:emma xmlns:emma="http://www.w3.org/2003/04/emma" version="1.0">
            <emma:interpretation id="{96449287-F1A4-48EE-8F8F-5257EDE5EE38}" emma:medium="tactile" emma:mode="ink">
              <msink:context xmlns:msink="http://schemas.microsoft.com/ink/2010/main" type="line" rotatedBoundingBox="21802,1992 27931,2526 27875,3173 21746,2639">
                <msink:destinationLink direction="with" ref="{9A83FF83-478F-4D7A-A8A3-E1EB05296735}"/>
              </msink:context>
            </emma:interpretation>
          </emma:emma>
        </inkml:annotationXML>
        <inkml:traceGroup>
          <inkml:annotationXML>
            <emma:emma xmlns:emma="http://www.w3.org/2003/04/emma" version="1.0">
              <emma:interpretation id="{9C50920B-D417-4D52-BF95-8C446F92C9F1}" emma:medium="tactile" emma:mode="ink">
                <msink:context xmlns:msink="http://schemas.microsoft.com/ink/2010/main" type="inkWord" rotatedBoundingBox="21802,1992 22839,2082 22783,2729 21746,2639">
                  <msink:destinationLink direction="with" ref="{32F70C43-F174-4405-AF39-570D46D0410B}"/>
                </msink:context>
              </emma:interpretation>
              <emma:one-of disjunction-type="recognition" id="oneOf1">
                <emma:interpretation id="interp1" emma:lang="" emma:confidence="1">
                  <emma:literal/>
                </emma:interpretation>
              </emma:one-of>
            </emma:emma>
          </inkml:annotationXML>
          <inkml:trace contextRef="#ctx0" brushRef="#br0" timeOffset="6673.9096">-1266 2150 371 0,'0'0'556'16,"0"0"-346"-16,0 0-97 15,0 0-13-15,0 0 8 16,0 0-12-16,0 0-33 16,0 0-30-16,0 0-14 15,0 0-11-15,0 0 0 0,0 0 4 16,0 0 6-16,0 0 11 16,0-1 25-16,5 1-12 15,11 0-18-15,10-4-13 16,1 4-9-16,2 0-1 15,5-1-1-15,-11-3 0 16,3 2-11-16,-6-3-3 16,-8 0 4-16,-1 0 10 15,0-2 0-15,-6 2 1 16,4 0 14-16,-2-3 10 16,2-4-8-16,6 5-5 15,-2-9-11-15,6 3 7 0,3-3-7 16,0 3 12-16,-1 3 4 15,-1 0 0-15,-2 3-1 16,2-4-10-16,-6 11-5 16,-1-1-1-16,-2-3-1 15,-6 2-5-15,4-1 5 16,-3 1 1-16,1-3 0 16,2-1 6-16,5 1 12 15,-3-2 42-15,0 2-15 16,2-2-27-16,7 0-17 15,5-3 7-15,-9 3-8 16,2-4 0-16,-2 5 1 16,-5-1-1-16,-5 2 0 15,-3 2 1-15,-3 3-1 16,0 0 1-16,0-4 8 0,0 4 4 16,-3-1-12-16,-8 1-1 15,0-4 0-15,4 3 0 16,-2 1 0-16,1-2 0 15,-1-3 0-15,2 1 1 16,-5 1-1-16,1-8 1 16,-2 6-1-16,-3-7 1 15,1 6-1-15,3-6 1 16,-6 7-1-16,7-2-1 16,0 5 0-16,4-1 1 0,2 3-1 15,5 0 1 1,-4 0 0-16,4 0 1 0,0 0-1 15,0 0 0-15,0 0 0 16,4 0 1-16,14 0 5 16,3 0-5-16,4 0 1 15,3 5-1-15,-3 0-1 16,-4 2 1-16,-1-2 0 16,-3 8-1-16,-7-2-1 15,-8-5-8-15,-2 6 7 16,0 1 2-16,-5 0 6 15,-17 0 22-15,0 5-9 16,-3-1-19-16,7 5-19 16,2-4-289-16,12-6-668 0</inkml:trace>
          <inkml:trace contextRef="#ctx0" brushRef="#br0" timeOffset="7622.7079">-1118 2234 552 0,'0'0'403'0,"0"0"-208"16,0 0-78-16,0 0 19 0,0 0-28 15,0 0-50-15,0 0-38 16,29 0-7-16,-15 0-5 15,6 0 0-15,-7 0 20 16,3 0 17-16,0 0 2 16,4 0 6-16,2 8-8 15,5 4-20-15,3 0-15 16,6 3-9-16,4-3 0 16,5 2 0-16,0-2-1 15,2-4-1-15,-2 1 1 16,-7 3 0-16,-2-4-1 15,-18-1 1-15,-3 5-2 0,-3-6 0 16,-3 5 2-16,4-4-1 16,-2 3 0-16,7-3 1 15,-2-2-1-15,0 2-49 16,1-7-17-16,-7 0 16 16,-1 0 1-16,-9 0 12 15,0 0-1-15,0-2 10 16,-19-5 10-16,-7-1 19 15,-1 1 7-15,0 5 8 16,5-3-8-16,6 0-1 16,5 0 16-16,6 3 14 15,0-2 18-15,5-1 10 16,0 4 6-16,0-6-11 0,0 6-37 16,0-3-12-16,0 3 9 15,0 1 3-15,0 0-7 16,0 0 2-16,0 0 2 15,0 0-13-15,0 1-4 16,10 12 12-16,3 3-5 16,7-4 1-16,-2 5-9 15,5-5 5-15,-10-1-5 16,1-5-1-16,-12-1 0 16,-2-4-15-16,0-1-73 15,-41 0-59-15,-3 0-95 16,1 0-356-16</inkml:trace>
          <inkml:trace contextRef="#ctx0" brushRef="#br0" timeOffset="8459.7988">-884 2234 408 0,'0'0'541'0,"0"0"-334"15,0 0-39-15,0 0-12 16,0 0-57-16,0 0-33 15,0 0-24-15,159-10-19 16,-123 5-7-16,0 5 0 0,-9-2-3 16,-3-2-7-1,-1-1-4-15,-7 3-1 0,-3-4 0 16,3-1 5-16,4 0-4 16,0-3-1-16,-2-4 0 15,2 1 0-15,2-3 0 16,3-1 5-16,-9-1 0 15,2 1-5-15,-4-1 18 16,-1 6 23-16,0 4-4 16,-8-1 7-16,-5 5 35 15,2-1-7-15,-2 5-7 16,0 0-5-16,0 0-20 16,0 0-28-16,0 0-12 0,0 0-1 15,0 0 0 1,0 0 0-16,0 0-1 0,0 0-5 15,0 0-10-15,0-4 0 16,0 4-2-16,-2-3 3 16,-16-1-2-16,-4 1-8 15,-5-2 11-15,0 0 13 16,2-1-5-16,3 5 6 16,6-3 0-16,9 4 0 15,0 0 8-15,7 0-2 16,0 0 10-16,0 0 0 15,20 0-10-15,5 0-6 16,7 4 2-16,1 3-1 16,-6 5 0-16,2-4-1 15,-17 3-1-15,-3-4-41 0,-9 5-164 16,-5 0-195 0,-20-1-285-16</inkml:trace>
          <inkml:trace contextRef="#ctx0" brushRef="#br0" timeOffset="9197.6764">-620 2224 523 0,'0'0'573'0,"0"0"-495"16,0 0-55-16,0 0 7 15,0 0 36-15,0 0-29 16,0 0-24-16,149 0-12 16,-116 5-1-16,-4 2 2 15,-13 1 17-15,-3 2 4 16,-4 0-4-16,-2-3 4 0,-2 9 6 16,4-8 1-16,6 4-2 15,1-2-9-15,2-3-7 16,4 1-5-16,1-4-7 15,-12-1 0-15,-4-3 0 16,-7 0-1-16,0 0 1 16,0 0 0-16,0 0 32 15,0 0 22-15,-12 0 19 16,-1-3 32-16,0-6 33 16,2 6-5-16,2-2-64 15,4-1-45-15,3 0-11 16,2-2-2-16,0-3-6 15,0 4-5-15,0-3-11 0,0 5 10 16,0 0-1-16,0 3 1 16,0 2 1-16,0 0 5 15,0 0-4-15,0 0-1 16,0 0-2-16,0 0-6 16,0 12 8-16,0 4 1 15,0-3-1-15,0 0 0 16,6 1-1-16,4-5 0 15,1 3 1-15,-5-9-1 16,-5 2-9-16,-1-5 4 16,0 7-14-16,-28-2 6 15,-30 2-107-15,6-2-388 0,3-4-669 16</inkml:trace>
        </inkml:traceGroup>
        <inkml:traceGroup>
          <inkml:annotationXML>
            <emma:emma xmlns:emma="http://www.w3.org/2003/04/emma" version="1.0">
              <emma:interpretation id="{A711716A-82B8-46B3-8539-3EF4E7D06980}" emma:medium="tactile" emma:mode="ink">
                <msink:context xmlns:msink="http://schemas.microsoft.com/ink/2010/main" type="inkWord" rotatedBoundingBox="23576,2221 24184,2274 24148,2682 23540,2629">
                  <msink:destinationLink direction="with" ref="{32F70C43-F174-4405-AF39-570D46D0410B}"/>
                </msink:context>
              </emma:interpretation>
              <emma:one-of disjunction-type="recognition" id="oneOf2">
                <emma:interpretation id="interp2" emma:lang="" emma:confidence="0">
                  <emma:literal>=</emma:literal>
                </emma:interpretation>
                <emma:interpretation id="interp3" emma:lang="" emma:confidence="0">
                  <emma:literal>z</emma:literal>
                </emma:interpretation>
                <emma:interpretation id="interp4" emma:lang="" emma:confidence="0">
                  <emma:literal>Z</emma:literal>
                </emma:interpretation>
                <emma:interpretation id="interp5" emma:lang="" emma:confidence="0">
                  <emma:literal>I</emma:literal>
                </emma:interpretation>
                <emma:interpretation id="interp6" emma:lang="" emma:confidence="0">
                  <emma:literal>E</emma:literal>
                </emma:interpretation>
              </emma:one-of>
            </emma:emma>
          </inkml:annotationXML>
          <inkml:trace contextRef="#ctx0" brushRef="#br0" timeOffset="27517.9436">661 2169 117 0,'0'0'162'16,"0"0"-35"-16,0 0-48 0,0 0-21 16,0 0-14-16,0 0-3 15,0 0 6-15,5-7 5 16,-5 7-4-16,0 0 1 15,0-1 28-15,0-3-1 16,0 3-41-16,0-5-26 16,0 6-9-16,0 0 2 15,0 0-2-15,0-1 0 16,0 1 2-16,0 0 18 16,0-4 42-16,0 4 6 15,0 0-26-15,0 0-20 16,0 0 8-16,0 0 1 15,0 0-5-15,0 0 10 16,0-1-1-16,0 1-12 0,2 0 0 16,-2-4-15-16,3 4 5 15,-1-2 14-15,2-3 13 16,-2 5-7-16,1 0-7 16,-3 0-1-16,2 0-3 15,2 0-12-15,-3 0-7 16,5 0-2-16,-1 0-1 15,8 0-6-15,-8 0-13 16,1 0 6-16,1 0-3 16,2 0 10-16,-4 0 5 15,1 0-1-15,-1 0 2 0,1 0-1 16,-1 0 1-16,2 0-1 16,4 0 1-16,2 0-1 15,-6 0 1-15,2 0-13 16,2 0-19-16,-4 0-1 15,2 0 7-15,-2 0-15 16,-1 0 9-16,-3 0 26 16,-1 0 6-16,2-1 12 15,-3 1 2-15,7-4 2 16,-8 2-8-16,5-1-1 16,-3 1-1-16,3-3-5 15,6 5 5-15,-2-2-4 16,2-1-2-16,0 1-26 15,-4-3 3-15,-2-1 14 16,1 4 8-16,1-3 1 0,-7 0 0 16,0 5 1-16,0-5 9 15,0 5 9-15,0 0-12 16,0 0-6-16,0 0 0 16,0 0-1-16,0 0 0 15,0 0-17-15,0 0-2 16,0 0 10-16,0-2 0 15,0 2-2-15,0-4 10 16,0 3 1-16,0-4 8 16,0-1 6-16,-9 6 5 15,-5-6-13-15,-3 0-6 16,-4 0 1-16,3-5 0 16,-6 3-1-16,6 0 1 0,4 1-1 15,6 2 1 1,3 0 1-16,1 5-2 0,4 0 0 15,0 0-21-15,0 0 5 16,0 0-11-16,0 0 25 16,11 0 1-16,0 5 0 15,5 2 1-15,1 1 1 16,1 1-1-16,-6-5 1 16,-1 5-1-16,-2-6-10 15,-7 2-36-15,-2 2-34 16,0-2-31-16,-2 11-109 15,-14-9-88-15,0 5-250 0</inkml:trace>
          <inkml:trace contextRef="#ctx0" brushRef="#br0" timeOffset="28299.9124">668 2367 90 0,'0'0'203'15,"0"0"-150"-15,0 0-38 16,0 0 41-16,0 0 57 16,0 0 37-16,0 0-41 15,63-11-19-15,-54 11-25 16,-2 0-12-16,8 0 20 16,-3 0 16-16,12 0-5 15,-8 0 9-15,6 0-35 16,5 0-26-16,0 0-17 15,5 0-7-15,2 0-7 0,-10 11 0 16,1-2-1-16,-7 0 18 16,-3 0 2-16,-1 1 9 15,-3-3 9-15,0 1-6 16,-4-6-10-16,4 8-9 16,-2-8-12-16,-4 3 0 15,4-5-1-15,-9 0-8 16,0 0-25-16,0 0-40 15,0 0-98-15,0 0 46 16,0-7 30-16,-23-5-35 16,1-3-139-16,0 8-312 0</inkml:trace>
          <inkml:trace contextRef="#ctx0" brushRef="#br0" timeOffset="26068.7705">578 2144 165 0,'0'0'70'16,"0"0"-51"-16,0 0-3 16,0 0-9-16,0 0-6 15,0 0-1-15,-6 0 0 16,1 0-21-16,-1 0 1 0,5 0 20 15,1 0 14-15,0 0 22 16,0 0 17-16,-4 0 35 16,4-4-16-16,-7 2-43 15,-2-3-29-15,-2 5-108 0</inkml:trace>
        </inkml:traceGroup>
        <inkml:traceGroup>
          <inkml:annotationXML>
            <emma:emma xmlns:emma="http://www.w3.org/2003/04/emma" version="1.0">
              <emma:interpretation id="{CAE5DCF0-769A-4AB2-B229-F9B5E3E25239}" emma:medium="tactile" emma:mode="ink">
                <msink:context xmlns:msink="http://schemas.microsoft.com/ink/2010/main" type="inkWord" rotatedBoundingBox="27296,2640 27917,2694 27884,3074 27263,3019">
                  <msink:destinationLink direction="to" ref="{AF04B6C5-81E0-42AA-B7E7-A837C382CE1A}"/>
                  <msink:destinationLink direction="from" ref="{AF04B6C5-81E0-42AA-B7E7-A837C382CE1A}"/>
                  <msink:destinationLink direction="with" ref="{FBFFBC02-7E7A-487C-B121-8928D9C8C76D}"/>
                </msink:context>
              </emma:interpretation>
              <emma:one-of disjunction-type="recognition" id="oneOf3">
                <emma:interpretation id="interp7" emma:lang="" emma:confidence="0">
                  <emma:literal>JX</emma:literal>
                </emma:interpretation>
                <emma:interpretation id="interp8" emma:lang="" emma:confidence="0">
                  <emma:literal>SX</emma:literal>
                </emma:interpretation>
                <emma:interpretation id="interp9" emma:lang="" emma:confidence="0">
                  <emma:literal>TX</emma:literal>
                </emma:interpretation>
                <emma:interpretation id="interp10" emma:lang="" emma:confidence="0">
                  <emma:literal>SIX</emma:literal>
                </emma:interpretation>
                <emma:interpretation id="interp11" emma:lang="" emma:confidence="0">
                  <emma:literal>SAX</emma:literal>
                </emma:interpretation>
              </emma:one-of>
            </emma:emma>
          </inkml:annotationXML>
          <inkml:trace contextRef="#ctx0" brushRef="#br0" timeOffset="-84796.1888">4543 2426 469 0,'0'0'720'0,"0"0"-535"16,0 0-83-16,0 0 40 0,0 0 44 16,0 0-19-16,0 0-68 15,0-5-40-15,-2 5-27 16,-3 0 19-16,-6 12 34 15,2 5-21-15,-2 0-18 16,6-2-7-16,-1 2-11 16,3 2-7-16,3-6-8 15,0-2-12-15,0 1 7 16,0-2-7-16,0-3 0 16,0 4 5-16,0-4-4 15,0-2-2-15,0 1 1 16,0-5 0-16,0 3 0 0,0-4 10 15,0 0 14-15,-8 0 12 16,-8 0 24-16,-4 0-3 16,-1-5-8-16,-5-8-13 15,5-3-10-15,-1 2-6 16,4-1-3-16,-2-2 1 16,4-2-9-16,1 11-2 15,5-4-7-15,2 5 0 16,3 2-1-16,0 1 0 15,1 2-6-15,4 2-3 16,0 0 0-16,0 0-5 16,0 0-10-16,0 0-14 15,0 0-60-15,5 0-119 0,4 0-487 16,-1 6-771-16</inkml:trace>
          <inkml:trace contextRef="#ctx0" brushRef="#br0" timeOffset="-84157.9734">4721 2620 578 0,'0'0'726'0,"0"0"-522"0,0 0-41 16,0 0 46-16,0 0 26 16,0 0-70-16,0 0-55 15,6 28-24-15,10 9-86 16,20 21-2-16,-2-9-363 16,3-11-950-16</inkml:trace>
          <inkml:trace contextRef="#ctx0" brushRef="#br0" timeOffset="-84344.8596">4822 2589 1000 0,'0'0'410'16,"0"0"-268"-16,0 0-24 15,0 0 57-15,0 0-33 16,0 0-33-16,0 0-27 16,0 28 1-16,-9-16 0 15,-3 9-12-15,-4-2-28 16,-1 2-18-16,7-2-17 16,-1-1-7-16,0-1 1 0,4 0-2 15,1-6 0-15,4-4-34 16,2 0-63-16,0-5-98 15,0 2-158-15,0-4-215 16,0 0-205-16</inkml:trace>
        </inkml:traceGroup>
      </inkml:traceGroup>
    </inkml:traceGroup>
  </inkml:traceGroup>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4:59.680"/>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F9A10542-925F-41C5-8FAB-9DEA47D894A2}" emma:medium="tactile" emma:mode="ink">
          <msink:context xmlns:msink="http://schemas.microsoft.com/ink/2010/main" type="inkDrawing" rotatedBoundingBox="22454,8488 25081,8329 25129,9126 22503,9285" semanticType="callout" shapeName="Other">
            <msink:sourceLink direction="with" ref="{8F8E41AB-9A0F-4D71-8E0D-8FB3CF31DB6A}"/>
            <msink:sourceLink direction="with" ref="{CEE76B8F-2860-4C56-833E-17E83D3ADF59}"/>
          </msink:context>
        </emma:interpretation>
      </emma:emma>
    </inkml:annotationXML>
    <inkml:trace contextRef="#ctx0" brushRef="#br0">25094 8823 795 0,'0'0'105'0,"0"0"-63"15,0 0-20-15,0 0 2 16,0 0 7-16,0 0 273 15,0 0-114-15,6-47-74 16,-6 40-15-16,0-3-24 16,0 5 36-16,0-7-37 15,0 5-21-15,0-10-18 16,0 5-9-16,0-3-10 16,0 3-3-16,0-7-1 15,0 9 3-15,0-2-4 16,-6 5-4-16,5-3-9 15,-3-2 1-15,2 7 1 16,2-3-1-16,0-3 0 0,0 5 12 16,0-8-6-1,0-2-6-15,0-1 1 0,0 1 4 16,0-2-5-16,0 3 5 16,-3 3 2-16,1 5 3 15,-4 1-5-15,1 1-6 16,0 5 0-16,-4 0 0 15,1 0-2-15,-2 0 1 16,4 0 1-16,-8 0-5 16,-1 0 5-16,3 0 1 15,-5 0 5-15,-2 0 0 16,-7 0 1-16,3 5 0 16,-8-5-1-16,-5 0 0 15,-7 0 3-15,-4 0-7 16,-7 0 5-16,-6 0 0 0,-3 0 7 15,0 0-5-15,0 0 0 16,2 6-8-16,5-4 6 16,5-2-6-16,6 0 1 15,0 5 13-15,5 0 0 16,0 0-7-16,1 2 0 16,-3-2-2-16,-1 2-5 15,-9-2 1-15,-1 1-1 16,5 0 1-16,-8 0-1 15,3-6 5-15,8 0-5 16,0 0 5-16,7 0-5 16,6 0 1-16,5 0 11 15,0-6 2-15,3 5 4 0,3-4 0 16,-1-1-11 0,4 6-8-16,-11 0 1 0,7 0 0 15,-1 0-1-15,-6 0 1 16,2 0 0-16,4 0-1 15,-6 6 1-15,7-6 0 16,4 0 0-16,4 0 1 16,6 0-1-16,-6 0 1 15,5 0-1-15,2 0 0 16,-2 0 1-16,2 0-1 16,-4 0 5-16,-4 0 2 15,-1 0-7-15,-6 5 0 0,-8-5 1 16,-6 0-1-1,-9 0 0-15,-6 0 1 0,0 0-1 16,1 0 0-16,7-5-1 16,1-1 0-16,4-1 0 15,2-3 0-15,7 5 0 16,10 5 15-16,8-2 6 16,5 2-7-16,6 0 0 15,0 0 4-15,0 0-7 16,0 0-10-16,0 0 1 15,0 0-2-15,-3 7 1 16,-3 10 27-16,4 7-4 16,-3-4-8-16,0-1 10 0,-1 4 9 15,3 5-6 1,1-4-10-16,-2 6-2 0,2 8-4 16,2 5 18-16,-5 7 2 15,-4 4-4-15,0 2 4 16,2 2-14-16,1-1-7 15,1-4-10-15,1-1 3 16,4-14-5-16,0-3-24 16,0-10-50-16,40-3-93 15,0-5-186-15,7-10-765 0</inkml:trace>
  </inkml:traceGroup>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3:20.871"/>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4AB0FE07-DBF5-4071-BE38-755F239BC132}" emma:medium="tactile" emma:mode="ink">
          <msink:context xmlns:msink="http://schemas.microsoft.com/ink/2010/main" type="inkDrawing" rotatedBoundingBox="20368,475 21381,692 21285,1141 20272,924" semanticType="callout" shapeName="Other">
            <msink:sourceLink direction="to" ref="{3C40D050-0B0B-4BFC-A814-3CDF49EC769D}"/>
            <msink:sourceLink direction="from" ref="{3C40D050-0B0B-4BFC-A814-3CDF49EC769D}"/>
          </msink:context>
        </emma:interpretation>
      </emma:emma>
    </inkml:annotationXML>
    <inkml:trace contextRef="#ctx0" brushRef="#br0">-2711 443 810 0,'0'0'633'16,"0"0"-522"-16,0 0-79 15,0 0 48-15,0 0 100 16,0 0 11-16,0 0-70 15,0 0-71-15,0 0-14 16,0 0-13-16,0 0-9 16,0 0-13-16,0 0-1 15,2 0 0-15,17 0 0 16,12 0 0-16,7 13 1 16,11-1 7-16,12 6-6 0,0-1 7 15,8 3-2-15,3-1-6 16,-3-2 5-16,-1 0 1 15,1-1-6-15,-15-2-1 16,-5-2 2-16,-6-1-1 16,-9-5 1-16,-10 1-1 15,-5 0-1-15,-4-2 0 16,1 2 1-16,-3-6-1 16,7 8 1-16,-2-6 0 15,5 2 0-15,-1 1-1 16,-4-5 1-16,-7 4-1 15,-2-1 0-15,0-4 0 16,-9 2-1-16,0-2 0 0,0 0 1 16,0 0 1-16,0 0-1 15,0 0 0-15,0 0 1 16,0 0 5-16,0 0 2 16,0 0-1-16,0 0 6 15,0 0 5-15,0-12-9 16,-13-11 1-16,0 3-9 15,-3 0-1-15,-4-8 0 16,2 5-1-16,-2 0 1 16,1 3 1-16,2-2-1 15,5 3 1-15,-8 4 0 16,5-1 0-16,5-2 20 16,-1 6-4-16,0 0-3 15,4 2-2-15,1 3-2 16,1 2-1-16,5 3 1 0,-5-2-2 15,5 4-8-15,0 0 0 16,0 0 0-16,0 0-1 16,0 0-8-16,0 0 1 15,0 0-6-15,0 0 8 16,5 6 6-16,8 6 0 16,1 3 1-16,4 2-1 15,4 3 1-15,3-1-1 16,-3 2 1-16,3-2-1 15,-5-3 1-15,-2 1-1 16,-7-1 0-16,-1-6 0 16,-1-1 0-16,-3 0 0 0,-1-7 0 15,1 5 0-15,-5-2 0 16,7-1 0-16,-8-3 0 16,0 5 0-16,0-5 0 15,0 4 0-15,0-1 0 16,0 3 0-16,0-4 11 15,0 6 8-15,-9 4 8 16,-2-5 4-16,-9 3 8 16,-2 1 4-16,-5 2-3 15,-3 1-7-15,-5 3-14 16,1-1-10-16,5 1-3 16,8 1-6-16,12 7-87 15,5-3-371-15,4-10-857 0</inkml:trace>
  </inkml:traceGroup>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56:53.898"/>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32F70C43-F174-4405-AF39-570D46D0410B}" emma:medium="tactile" emma:mode="ink">
          <msink:context xmlns:msink="http://schemas.microsoft.com/ink/2010/main" type="inkDrawing" rotatedBoundingBox="21688,2378 25194,2280 25199,2472 21693,2570" semanticType="strikethrough" shapeName="Other">
            <msink:sourceLink direction="with" ref="{9C50920B-D417-4D52-BF95-8C446F92C9F1}"/>
            <msink:sourceLink direction="with" ref="{A711716A-82B8-46B3-8539-3EF4E7D06980}"/>
          </msink:context>
        </emma:interpretation>
      </emma:emma>
    </inkml:annotationXML>
    <inkml:trace contextRef="#ctx0" brushRef="#br0">0 171 227 0,'0'0'210'16,"0"0"-57"-16,0 0 0 15,0 0-27-15,0 0-22 16,0 0-23-16,0 0-18 16,15-6-5-16,-13 6 10 15,1 0 12-15,-1 0 0 16,2 0-8-16,-3 0-11 15,5 0-27-15,1 0-20 16,-2 0-12-16,3 0-1 16,1 0 1-16,1 0-2 15,3 0-7-15,1 0 5 16,3 0 1-16,3 0 0 0,-2 0 0 16,-4 0 1-1,-1 0 0-15,-2 0 0 0,-6 0 0 16,2 0-1-16,-1 0 1 15,-1 0 0-15,-3 0 0 16,3 0 0-16,4 0 1 16,-2 0-1-16,4 0 0 15,4 0 0-15,-3 0 0 16,6 0 0-16,-7 0 1 16,2 0 6-16,1 0-6 15,-1 0 0-15,-2 0 0 16,1 0-1-16,-6 0 0 15,-1 0 0-15,-3 0 0 16,2 0-1-16,1 0 1 16,2 0 0-16,4 0-1 0,0 0-9 15,0 0-5-15,7 0 6 16,-8 0 2-16,1 0 7 16,0 0-1-16,-4 0 0 15,-1 0 0-15,-1 0 1 16,1 0 0-16,-1 0 0 15,0 0 0-15,-1 0-1 16,-2 0 1-16,5 0 1 16,-2 0 0-16,1 0 0 15,1 0 0-15,4 0 0 16,3 0 1-16,-1 0-1 16,3 0-1-16,2 0 0 0,-5 0 0 15,1 0-1-15,-1 0 0 16,-4 0-20-16,-4 0 10 15,-3 0 9-15,-2 0 1 16,4 0-6-16,-4 0 0 16,2 0 6-16,5 0 1 15,-2 0 1-15,1 0-1 16,4 0 0-16,7 0 0 16,1 0 0-16,11 0-15 15,-11 0-72-15,1 0 22 16,-2 0 18-16,-6 0 29 15,-6 0 12-15,-3 1 6 16,5-1 1-16,-7 0 28 0,0 0 39 16,5 0-1-1,-3 0-25-15,9 0-22 0,3 0-13 16,4 0-6-16,11 0 0 16,-5 0-1-16,1 0 0 15,-3 0-1-15,-8 5-1 16,-3-5-11-16,-4 2-7 15,-3-2 0-15,1 0 14 16,-3 4 6-16,3-4 1 16,4 0 12-16,-1 0-1 15,6 0-2-15,6 0 3 16,-4 0-3-16,2 0-4 16,2 1-5-16,0-1-1 15,-13 0 0-15,2 4 0 16,-3-4-1-16,-5 0 1 0,3 0 0 15,-2 0 0 1,3 0 1-16,-1 0 0 0,1 0 6 16,1 0-5-16,-1 0-1 15,0 0 0-15,3 0 5 16,4 0-6-16,-1 0 2 16,7 0-2-16,2 0 0 15,2 0 0-15,3 0-7 16,-2 0 6-16,3 0 1 15,-5 0-2-15,-1 0-3 16,-7-4 5-16,-2 4 0 16,-1 0 0-16,-1 0 0 0,0 0 0 15,-1 0 0-15,2 0 0 16,1 0-2-16,4 0-8 16,3 0-16-16,5 0 10 15,1 0-1-15,1 0 2 16,-2 0 15-16,3 0-1 15,-7 0 1-15,-1 0 1 16,-1 0-1-16,-5 0 1 16,-4 0 5-16,1-1 2 15,-2 1 7-15,2-4 1 16,-2 2 8-16,4-3-12 16,5 5-11-16,8-1-1 15,3-5 0-15,1 1-2 0,3 2-20 16,0-1 21-1,-1 3-1-15,-8-3 2 0,0 3-1 16,-6 1 1-16,4 0 10 16,-13 0 18-16,4 0-8 15,-2 0-4-15,4-2-6 16,3 2 2-16,7 0 0 16,4-5-5-16,0 5-6 15,4-5 1-15,-2 3-1 16,2 1 6-16,-1-3-6 15,-3 3-1-15,-3-5 1 16,-6 6 0-16,-6 0 1 16,-1-1 12-16,-2 1 7 0,-2 0-7 15,4 0-5 1,4 0 1-16,5 0-9 0,-2 0 1 16,3 0 3-16,1 0-4 15,1 0-1-15,-6 0 3 16,1 0-2-16,1 0 0 15,1 0-1-15,-9 0 1 16,0 0-1-16,-4-4 0 16,-1 4 1-16,3 0-1 15,-2 0 1-15,4 0-1 16,7 0-1-16,-2 0 1 16,6 0-1-16,-1 0-9 15,-1 0-9-15,-4 0 17 16,-3 0 1-16,-2 0 0 15,0 0 0-15,-2 0 1 0,-2 0 0 16,5 0 0-16,-1 0 0 16,2 0 0-16,7 0 0 15,-2 0-1-15,11 0 0 16,-2 0-22-16,2 0-2 16,1 0-8-16,-3 0 20 15,-7 0 11-15,0 0 1 16,-9 0 1-16,0 0 0 15,-4 0 0-15,4 0 1 16,0 0 22-16,5 0 9 16,4 0-13-16,5-1-18 15,4 1 1-15,5 0-2 0,-5 0 0 16,-2 0 0-16,-2 0 0 16,-5 0 0-16,2 0-2 15,-2 0 1-15,-13 0-1 16,2 0 2-16,-7 0 1 15,1 0-1-15,-1 0 2 16,-2 0 0-16,4 0 4 16,1 0-6-16,0 0 0 15,3 0 0-15,1 0 1 16,-2 0-1-16,-2 0 0 16,1 0 0-16,-1 0 0 15,-5 0 0-15,7 0 0 16,-7 0 0-16,0 0 0 0,0 0 7 15,0-4 2 1,0 2-2-16,-9-3-6 0,0 5 1 16,2-1-1-16,-4-3-1 15,2 2 1-15,2-1-1 16,-2-4 2-16,-2 5-2 16,4-3 2-16,-11-6-2 15,0 6 0-15,-7-7 1 16,1 6-1-16,-7 0 1 15,4-1 0-15,6 2 16 16,-3-1 15-16,12 1 3 16,1 4-13-16,2 1-14 15,7 0 3-15,2 0 1 16,0 0-11-16,0 0 1 16,0 0-1-16,0 0 0 15,0 0 5-15,0 0-5 0,0 0 0 16,0 0 9-16,0 0 10 15,0 0-11-15,0 0-7 16,0 0 5-16,2 0-1 16,7 0 0-16,2 6 1 15,0 0-7-15,-1 0 1 16,5 0-1-16,1 4 1 16,2-3 0-16,4-2 7 15,1 0-8-15,-5 3 0 16,-2-3 1-16,-1 0 5 15,-10-3 15-15,-3 10 21 0,-2-2 27 16,0 2 0-16,-27 2-22 16,-16 4-22-16,-67 6-25 15,9-5-34-15,-4-2-479 0</inkml:trace>
  </inkml:traceGroup>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04:13.914"/>
    </inkml:context>
    <inkml:brush xml:id="br0">
      <inkml:brushProperty name="width" value="0.05292" units="cm"/>
      <inkml:brushProperty name="height" value="0.05292" units="cm"/>
      <inkml:brushProperty name="color" value="#FF0000"/>
    </inkml:brush>
  </inkml:definitions>
  <inkml:trace contextRef="#ctx0" brushRef="#br0">6361 5053 234 0,'0'0'45'16,"0"0"170"-16,0 0 383 16,0 0-451-16,0 0-69 15,0 0 41-15,0 1 38 0,0-1 18 16,0 0-45 0,0 0-47-16,0 0-7 0,0 0-24 15,0 0-17-15,0 0-14 16,3 0-20-16,5 3 7 15,4 0-8-15,4 0 6 16,8 0 3-16,-3-2-8 16,3 0 0-16,-2-1 0 15,-2 2 1-15,-4-2-2 16,-4 0 0-16,-2 1 1 16,1-1-1-16,-5 0 2 15,4 2-1-15,-4-2 0 16,6 0 0-16,3 0-1 15,-3 0 1-15,3 0 0 16,3 0-1-16,-6 0 1 0,4 0-1 16,-2 0 0-16,-1 0-6 15,2 0-2-15,3 1-5 16,-3 0-2-16,1-1 2 16,-2 0 7-16,-1 2-3 15,-4-2-4-15,0 0 4 16,1 0 8-16,-2 0 1 15,1 0-1-15,4 0 1 16,-1 0-2-16,9 0-5 16,-3 0 6-16,6 0 1 15,-2 2-1-15,2-2 1 16,-3 2-1-16,3 1 1 16,-5 0-14-16,-4-1-17 0,0 1 4 15,-6 0 14-15,0 0 11 16,-3-2 1-16,1 2 1 15,-2-3 0-15,4 0 1 16,4 0 7-16,2 0 3 16,6 0 4-16,4 0 2 15,1 0-15-15,4 0-1 16,-2 0 0-16,2 0-1 16,1 2 1-16,-4 2-1 15,0 2 0-15,-5-2 0 16,5 0-2-16,-3-1 1 15,3 1-1-15,3-1 1 0,-2 0 1 16,5-1 0-16,-5-2 0 16,-1 2 1-16,0-2 0 15,1 0 6-15,2 0 0 16,1 0 1-16,2 0-2 16,-3 0 8-16,0 0-2 15,1 0-11-15,-1 0 0 16,0 0 5-16,1 0 3 15,2 2 1-15,3-2-2 16,3 1 5-16,2-1-6 16,-2 0-6-16,0 0 0 15,3 0 0-15,-2 0 0 16,-1 0 1-16,3 0-2 16,-4 3 0-16,1 0-1 15,-3-1 1-15,3 2-1 0,-2 1 0 16,2-1 1-16,-2-1-1 15,2-2 1-15,-3 2-1 16,4-3 1-16,-4 0 0 16,3 0 0-16,-2 0 0 15,3 0-1-15,-7 0 0 16,3 0 0-16,-5 0 0 16,-1 0 1-16,0 0 0 15,-2 0 0-15,-1 0 0 16,2 0 0-16,6 0 0 15,-2 0 0-15,0-2 0 16,1 1 0-16,-1-3 1 16,0 1 0-16,-5 0-1 0,2 1 1 15,-3 1 0-15,1 0 0 16,2 1 1-16,0 0-2 16,4 0 1-16,2 0-1 15,3 0-1-15,7 0 0 16,-1 0 0-16,4 0-8 15,-1 0 8-15,1 0-1 16,-4 0 1-16,-2 0 0 16,-4 0 0-16,-3 0 1 15,1 0 0-15,0 0 0 16,2 1-1-16,0 0 1 16,4 1 0-16,2 0-2 15,1-2-14-15,-1 1-14 16,0-1-2-16,-2 0 10 0,-4 0 13 15,-8 0 2-15,-1 0 1 16,-5 0 6-16,-1 0 0 16,0 0 0-16,3 0 1 15,3 0-1-15,2 1 11 16,7 1 2-16,0 1-4 16,-3-1-8-16,0 1 0 15,-1 0-1-15,-3-2 0 16,-5 1 1-16,-8-1-1 15,-7-1 1-15,-12 0-1 16,-3 0-176-16,-15 0-514 0</inkml:trace>
  <inkml:trace contextRef="#ctx0" brushRef="#br0" timeOffset="3144.3004">4940 4318 162 0,'0'0'233'0,"0"0"325"16,0 0-411-16,0 0-62 16,0 0 18-16,0 0 34 15,0 0-18-15,0-5-55 16,0 5-32-16,0 0-12 16,0 0 2-16,0 0 6 0,0 0 13 15,0 0 16-15,0-1 8 16,-3 0-12-16,-8-2-29 15,-5 0-16-15,-1 0-8 16,-8-1-16-16,1-1 15 16,-4 1-18-16,2 0 11 15,-1 1 8-15,-1 0-1 16,3-1 1-16,-2 2 1 16,0 0 0-16,-1 0 20 15,-5 2-14-15,0 0-6 16,-1 0 1-16,-5 0 5 15,-1 0-7-15,1 0-1 16,0 0 0-16,3 0-8 0,2-5 9 16,1 0 0-1,-1-1 1-15,7-1 0 0,-6 1 0 16,6 0-1-16,-1 1 1 16,-2-1-1-16,5 2 0 15,-2-2 1-15,-3 2-1 16,0 1 0-16,-4 0-19 15,-5 0-29-15,-1 3 13 16,1 0 16-16,-1 0 14 16,2 0 5-16,0 0 7 15,5 0 0-15,3 0 8 16,2 0 10-16,5 0-8 0,4 0-6 16,1 0-11-1,0 0-1-15,2 0-5 0,1 0 6 16,-3 0-1-16,6 0-6 15,-4 0 6-15,2 0 0 16,2 0 1-16,2 0 0 16,2 0 0-16,4 0 13 15,-1 0 2-15,2 0-5 16,0 0 6-16,3 5 36 16,-4 2-32-16,1 3-7 15,-3 4-4-15,0 3-2 16,0 4 2-16,-3 3 4 15,0 1-2-15,0 2 9 16,0 2 7-16,2 0-10 16,-4 0-8-16,-1 0-1 0,2-1-6 15,-2 1 0-15,0-4-1 16,3 0 8-16,0 1 5 16,6-2 3-16,0 0 11 15,3 1-11-15,-3 2-4 16,-1 1-7-16,1 0-5 15,-2 2 0-15,-1-2 7 16,-3-1-7-16,3-3 0 16,-1-1 0-16,1-1 0 15,3-4 0-15,3-2 6 16,-3-2 4-16,3-4-10 16,0-2 13-16,0-1 2 15,0-1-9-15,0-1 1 0,0 0-8 16,0 0 1-1,0 0 0-15,0 0-1 0,0 0 1 16,0-1-1-16,0-1 1 16,0 1-1-16,0-1 1 15,0 1-1-15,0-1 0 16,6 1 0-16,3-2 0 16,7 1 9-16,5-3 0 15,5 0 13-15,5 0 2 16,6 0 0-16,-1 0 11 15,1 0-12-15,-4 0-10 16,-3 0-12-16,-5 2 0 0,-4 1-1 16,0-1 0-16,3 2-1 15,-2-3 1-15,8-1-1 16,1 0 0-16,2 0-1 16,6 0 1-16,0 0 1 15,4 0 0-15,-1 0 0 16,0 0 0-16,1 0 0 15,-6 0-2-15,-4 0-8 16,-3 0-3-16,-2 0-20 16,-4 0-10-16,-4 0 7 15,-1 0 8-15,3 0 13 16,-2 0 1-16,2 0 0 16,-1 0 5-16,0 0 7 15,1 0-4-15,-1 0 6 16,1 0 0-16,-5 0 0 0,5 0 1 15,-1 1 0-15,0-1-1 16,3 0 1-16,-2 0-1 16,8 0 1-16,0 0-1 15,1 0 1-15,5 0-1 16,-3 0 0-16,0 0 1 16,-8 0-1-16,-4 0 0 15,-6 0-6-15,-3 0-15 16,-5 0-7-16,1 0 12 15,-4 0 14-15,4 0 1 16,-2 0-5-16,4 0 5 16,-1 0 1-16,2 0-1 15,-1 0-1-15,-1 0 2 0,0 0 0 16,1 0 0-16,1 0 0 16,-2 0 0-16,1 0 1 15,-1-2 0-15,-3-4 0 16,3-1 0-16,-2 0 5 15,-2 0 7-15,1 0 15 16,-3-4-5-16,3-1-6 16,0-5-3-16,6-4 17 15,0-6-6-15,4-4-15 16,2-5-4-16,6-5-5 16,9-7 0-16,3-4-1 15,5-4-7-15,1-1 0 16,0-3 0-16,-2 6 1 15,-7 1 6-15,-8 9-12 16,-14 7-22-16,-11 4-74 0,-21 9-218 16,-4 6-1097-16</inkml:trace>
  <inkml:trace contextRef="#ctx0" brushRef="#br0" timeOffset="7561.6287">6933 3955 91 0,'0'0'1041'0,"0"0"-741"15,0 0-186-15,0 0-59 16,0 0 43-16,0 0 70 15,9-7-13-15,-2 15-57 0,-1 8-27 16,3 7-25-16,2 5 10 16,2 4 8-16,6 4-1 15,4 0-24-15,2 4-11 16,8-2-3-16,-3-1-5 16,1-4-7-16,-4-3-5 15,-8-4-8-15,-5-5 0 16,-5-6 0-16,-6-3 0 15,1-4 0-15,-4-4-3 16,0-1 3-16,0-3 0 16,0 0 7-16,0 0-7 15,0 0 0-15,0-6-42 16,0-3-124-16,3-9-211 0,6 5-155 16,-3 0-537-16</inkml:trace>
  <inkml:trace contextRef="#ctx0" brushRef="#br0" timeOffset="7951.5963">7215 3985 508 0,'0'0'787'0,"0"0"-579"16,0 0-137-16,0 0 37 15,0 0 46-15,0 0 12 16,0 0-77-16,0 8-55 16,0 10 43-16,0 2 26 15,3 7-18-15,4 2-14 16,-1 2-25-16,6 5-13 15,3-1 19-15,0-1-11 16,3 3-23-16,0-6-10 16,-2-4-8-16,-2-4 0 15,-4-7 0-15,-1-2-8 0,0-4-50 16,-3-4-43-16,-2-4-69 16,-4-2-162-16,0-1-191 15,0-7-616-15</inkml:trace>
  <inkml:trace contextRef="#ctx0" brushRef="#br0" timeOffset="8342.8617">7419 4182 1117 0,'0'0'509'0,"0"0"-429"15,0 0-58 1,0 0 49-16,0 0 112 0,0 0-2 16,0 0-116-16,-13 55-39 15,13-32-14-15,4-1-10 16,5 1-2-16,3-2 19 16,-3-2-7-16,0-4-6 15,-3-4-1-15,-3-1-5 16,0-4 0-16,-3-2-1 15,0-3 1-15,0-1 0 16,-6 0 50-16,-13 0 61 16,-11 0-24-16,-6 0-9 15,-6-8-20-15,-10-2 5 16,1-3-23-16,-4 1-21 16,3 2-6-16,13 2-13 0,12 3-48 15,11 2-149-15,13 2-470 16,3-3-727-16</inkml:trace>
  <inkml:trace contextRef="#ctx0" brushRef="#br0" timeOffset="20625.9876">27068 4085 1011 0,'0'0'303'0,"0"0"239"16,0 0-377-16,0 0-11 15,0 0 28-15,0 0-47 0,17-14-34 16,-12 7-21-1,-2-2-14-15,2-1-30 0,-2-4-8 16,1-3-6-16,1-6-7 16,3-7-13-16,3-7-1 15,0-3 0-15,2-9 1 16,-3-2-1-16,1-2 0 16,-1-1 8-16,-4 3 31 15,-1 9-8-15,-2 7-8 16,-3 6-8-16,0 7-1 15,0 5-3-15,0 4-1 16,0 5 1-16,0 4 1 16,0 2-7-16,0 2-6 15,0 0-8-15,0 0-4 16,0 0-3-16,0 5 2 0,3 5 5 16,3 6 8-16,2 5-1 15,3 7 1-15,4 2 1 16,1 5 0-16,2 5 0 15,0 2 0-15,3 4-1 16,3 1 1-16,0 3-1 16,4-2 0-16,1-2 1 15,-1-5-1-15,-3-4 0 16,-3-9 0-16,-3-6 0 16,-5-4 0-16,-5-5 1 15,-3-5-1-15,-1-6 1 16,-2-2 0-16,0 0 13 15,4 0 17-15,7-18 5 0,8-11-27 16,6-9-8-16,5-12 0 16,2-3 0-16,-4-3-1 15,-4 4 1-15,-10 7-1 16,-6 6 0-16,-6 6 9 16,-5 8-7-16,0 4 7 15,0 9-9-15,0 4 0 16,0 4-6-16,0 4-40 15,1 0-59-15,5 0-113 16,0 0-483-16,-2 5-684 0</inkml:trace>
  <inkml:trace contextRef="#ctx0" brushRef="#br0" timeOffset="21219.5983">28026 3937 1513 0,'0'0'227'0,"0"0"-95"15,0 0 105-15,0 0-28 16,0 0-92-16,0 0-55 0,0 0-37 16,0-24-25-16,-14 24 0 15,-8 0-1-15,-6 0 0 16,-4 0 1-16,-2 1 0 16,-1 8 7-16,6 3 8 15,3 2 0-15,6 3-8 16,6 2-6-16,8-1-1 15,3-3 0-15,3-1 2 16,7-1 7-16,10-4 3 16,7-3-5-16,3-4-7 15,-1-2-1-15,0 0-13 16,0-7 5-16,-3-6 2 16,1-2 1-16,-5-3-3 0,-4 1 9 15,-1 0 0-15,-7 3 17 16,-4 1 15-16,-1 4 36 15,-1 4-17-15,-1 1-8 16,0 3-3-16,0 1-20 16,0 0-19-16,0 0-1 15,0 2-12-15,0 13-9 16,-7 5 14-16,-3 6 6 16,-1 0-7-16,3 0-67 15,5-2-63-15,3-5-165 16,8-3-299-16,6-8-236 0</inkml:trace>
  <inkml:trace contextRef="#ctx0" brushRef="#br0" timeOffset="21596.8491">28651 3635 1510 0,'0'0'389'16,"0"0"-142"-16,0 0-15 0,0 0-70 16,0 0-78-1,0 0-57-15,0 0-26 0,-47-7 0 16,10 21 8-16,-10 5 16 15,-7 4 14-15,-3 5 9 16,5 3-11-16,0 3-12 16,8 2-13-16,10-3-3 15,9 1 8-15,8-2-5 16,14-3-11-16,3-1 7 16,18-2 1-16,15-5-9 15,10-5-1-15,32-8-80 16,-13-7-145-16,-7-1-610 0</inkml:trace>
  <inkml:trace contextRef="#ctx0" brushRef="#br0" timeOffset="21947.8508">28930 3471 1866 0,'0'0'275'0,"0"0"-74"16,0 0-30-16,0 0-42 16,0 0-57-16,0 0-71 15,0 0 21-15,-45 72 66 16,23-26-40-16,2 7-23 0,2 1-4 15,2 3-1-15,1 0-8 16,-1-3-11 0,-1-4 7-16,-2-5-7 0,-1-6 0 15,1-7 1-15,0-4-2 16,2-4-1-16,1-4-61 16,5-2-91-16,4-4-166 15,5-8-428-15</inkml:trace>
  <inkml:trace contextRef="#ctx0" brushRef="#br0" timeOffset="22765.7858">29098 3949 658 0,'0'0'1227'16,"0"0"-1002"-16,0 0-53 16,0 0 25-16,0 0-32 15,0 0-76-15,0 0-56 16,55-15-8-16,-19 19-1 15,11 7-6-15,23 8-6 16,22 4-4-16,19-1-2 16,-7-1-5-16,-22-7-1 15,-27-5 1-15,-20-5 7 0,1-1-7 16,-2-3 7-16,-1 0-7 16,-9 0 6-16,-5 0 2 15,-5-4-8-15,-4-8 8 16,-3-1-9-16,-4-4-12 15,-3-2 2-15,0-4 9 16,-3 0-8-16,-10 1 8 16,-2 1 0-16,-1 3 1 15,2 2 1-15,0 4-1 16,3 5-1-16,3 2 0 16,2 2-5-16,3 2 0 15,2 1 0-15,1 0-2 16,0 0-8-16,0 0-36 0,6 4 25 15,7 7 27 1,10 3 12-16,6 4 0 0,4 1 1 16,3 1-11-16,-5-2 4 15,-5-2-5-15,-7-2-1 16,-8 2-1-16,-10-1-5 16,-1 4 6-16,-3 4 6 15,-16 3 27-15,-4-1-4 16,-5 0-10-16,-4-3 3 15,3-4-10-15,0-4-10 16,3-3-2-16,-1 0-25 16,6-2-126-16,7-6-646 0</inkml:trace>
  <inkml:trace contextRef="#ctx0" brushRef="#br0" timeOffset="24553.4603">30584 3935 618 0,'0'0'665'16,"0"0"-546"-16,0 0-14 16,0 0 501-16,0 0-402 15,0 0-96-15,0 0-16 16,0-3-4-16,0 3-24 16,0 0-32-16,0 0-23 15,0 7-9-15,0 6 1 16,0 7 12-16,0 6 8 0,0 1-9 15,0 3-5-15,-6-3 1 16,0-4-7-16,-1-4 6 16,1-3-7-16,2-6 0 15,-1-3 0-15,4-4 1 16,1-3 0-16,0 0 7 16,0 0 5-16,4-6-7 15,11-11-6-15,1-6-18 16,7-6 2-16,0-4-14 15,-1 1-1-15,-3 3 6 16,-5 4 11-16,-1 5 14 16,-4 5-1-16,-2 3 1 0,2 6 1 15,-1-1 10 1,1 2-3-16,-2 0-6 0,3 5-1 16,-2 0 0-16,-1 0 9 15,0 0-8-15,-2 11-1 16,-3 9 8-16,-2 5 0 15,0 4 6-15,-2 1 9 16,-11-3-11-16,-1-1-5 16,1-6-7-16,3-6 0 15,2-5-1-15,3-3 0 16,3-3-1-16,2-3-4 16,0 0 5-16,4-5 0 15,11-11-1-15,7-7-47 0,4-4 36 16,-1 0 3-16,1 4 8 15,-4 3 0-15,-4 4 0 16,-5 5 1-16,-2 2-1 16,-1 2 1-16,-4 4 6 15,-3 1 5-15,0 0-5 16,-1 2-5-16,-2 0 0 16,1 0 5-16,1 0-6 15,1 9 0-15,-2 5 1 16,1 7 8-16,-2 5 12 15,0 2 4-15,0 1 8 16,-9-3-5-16,-2-4-8 16,-2-1-13-16,4-4-6 15,1-3-1-15,4-5-67 16,4-7-150-16,4-2-495 0,10 0-531 0</inkml:trace>
  <inkml:trace contextRef="#ctx0" brushRef="#br0" timeOffset="25313.7805">31278 4018 804 0,'0'0'659'15,"0"0"-487"-15,0 0-38 16,0 0 39-16,0 0-87 15,0 0-74-15,0 0-12 16,0-1-19-16,0 1 6 16,1 0 3-16,-1 0 4 15,0 0 6-15,0 0 0 16,0 0 1-16,0 0 1 16,0 0-2-16,0 0-15 15,0 0-12-15,0 0 12 16,0 0 8-16,0 0 6 0,0 0 1 15,0 0 7 1,0 0 32-16,0 0 29 0,0 0-2 16,0 0-17-16,0 0-24 15,0 0-7-15,0 0-11 16,0 0 2-16,0 0-8 16,0 0 0-16,0 0 0 15,0 0 1-15,0 0-2 16,0 0 0-16,0 0-1 15,0 0 0-15,0 0-11 16,0 0 5-16,0 0-11 16,0 0-16-16,0 0 5 15,0 0-24-15,0 0-69 16,-3 0-27-16,-11 0-45 16,3 0-159-16,3 0-456 0</inkml:trace>
  <inkml:trace contextRef="#ctx0" brushRef="#br0" timeOffset="26723.9859">31311 4029 864 0,'0'0'899'0,"0"0"-740"16,0 0-100-16,0 0 40 15,0 0 15-15,0 0-43 16,0 0-22-16,-5-9-21 0,-3 9-13 15,-6 0 5-15,-5 0 19 16,-6 3-5-16,-1 4 0 16,-4 1 6-16,3 0-14 15,5 1 6-15,6-3-11 16,7 0-13-16,9-1-8 16,0 2 0-16,16 3 22 15,15 1 3-15,10 1-10 16,4-3-9-16,2-3-6 15,-6-4 0-15,-9-2-8 16,-6 0-4-16,-9-8-3 16,-6-4 9-16,-6-4 5 15,-5 0-13-15,0-4 6 0,-17 0-4 16,-7 1 1-16,-6 1 2 16,0 3-1-16,2 2-7 15,6 5-30-15,5 8-190 16,6 0-491-16,6 0-467 0</inkml:trace>
  <inkml:trace contextRef="#ctx0" brushRef="#br0" timeOffset="27070.0178">31781 3769 1748 0,'0'0'240'16,"0"0"-64"-16,0 0 56 15,0 0-63-15,0 0-78 16,0 0-58-16,0 0-33 15,0 15 9-15,-9 12 6 16,-4 7 15-16,-1 8-15 16,-1 3-8-16,2 1-6 15,0-6 0-15,3-3-1 16,3-7-25-16,4-6-116 0,3-3-109 16,4-8-339-16,10-6-285 15</inkml:trace>
  <inkml:trace contextRef="#ctx0" brushRef="#br0" timeOffset="27384.0656">32112 3766 1773 0,'0'0'521'0,"0"0"-456"15,0 0 42-15,0 0 21 16,0 0-60-16,0 0-56 0,0 0-4 16,-2 40 11-16,-9-7 45 15,-1 7-19-15,-4 5-6 16,0 2-2-16,-1-1-9 16,0-2-11-16,-1-5-16 15,2-3 1-15,-2-4-1 16,3-5-1-16,0-5 0 15,3-5-50-15,0-5-49 16,6-6-129-16,2-6-342 16,2 0-295-16</inkml:trace>
  <inkml:trace contextRef="#ctx0" brushRef="#br0" timeOffset="27565.4722">31873 3978 1923 0,'0'0'334'0,"0"0"-128"15,0 0-32-15,0 0-74 16,120 13-69-16,-37 9-31 16,-11-1-82-16,-9-5-460 0</inkml:trace>
  <inkml:trace contextRef="#ctx0" brushRef="#br0" timeOffset="48600.7665">27762 5048 1129 0,'0'0'169'16,"0"0"-90"-16,0 0-7 0,0-6 234 16,0 6-123-1,4-2-90-15,-1 2-32 0,-2 0-5 16,1 0-8-16,-2 0-20 16,0 0-1-16,0 2-9 15,0 6-1-15,-3 6 28 16,-3 3-8-16,3 4 4 15,2 2-5-15,1 4-8 16,0 1 3-16,13 2-1 16,1 1-13-16,2-2-6 15,-4 1-3-15,-3-1-8 16,-5 0 0-16,-4-1-1 16,0 2 1-16,0-5 1 15,-1-4 0-15,-5-4-1 16,4-4 0-16,2-3 0 0,0-7 0 15,0 1-1 1,0-2 1-16,0-2 2 0,0 0-1 16,0 2-1-16,0-2 1 15,0 0-1-15,0 0 0 16,0 0 2-16,0 0-2 16,0 0 6-16,0 0-5 15,0 0 6-15,0 0 2 16,8 0 3-16,2-4-3 15,4-6-8-15,0-1 6 16,2-3-5-16,0-2 5 16,-3-1-7-16,1 1 0 15,-2 1 1-15,-3 1-1 0,-1 4 0 16,-3 4 1-16,-2 2 28 16,-1 3-1-16,-1 1-13 15,-1 0-9-15,0 0-6 16,0 0 0-16,0 0-11 15,0 0-2-15,0 10 4 16,0 1 9-16,0 4 0 16,0 3 1-16,0 2-1 15,2 3 1-15,-1 0-1 16,1 2 0-16,-2-1 2 16,0 0-2-16,0-1 0 15,0-5 0-15,0-4 0 0,0-3 1 16,0-5-1-16,0-3 0 15,0-3 1-15,0 0 9 16,0 0 7-16,-3 0 26 16,-8-3 15-16,-8-7-34 15,-11-4-18-15,-9-3-5 16,-5-1-1-16,-5 1 0 16,3 0 0-16,5 1-1 15,8 5-27-15,25 4-87 16,8 3-352-16,6 0-1561 0</inkml:trace>
  <inkml:trace contextRef="#ctx0" brushRef="#br0" timeOffset="57052.6486">29669 5363 1217 0,'0'0'235'0,"0"0"-85"16,0 0 66-16,0 0-24 15,0 0-23-15,0 0-39 16,7-1-49-16,-7 1-17 16,1 0-25-16,-1 0-5 15,0 0-6-15,0 0 0 16,0 6-7-16,0 6 1 0,0 8 40 16,-7 5-21-1,1 5-24-15,0-1-11 0,0-2-5 16,0-3-1-16,0-4 1 15,3-5 0-15,2-7 0 16,-1-2-1-16,2-5 0 16,0-1 0-16,0 0 6 15,0-4 6-15,0-9-11 16,3-5-1-16,7-8 0 16,1-3-6-16,-2-5 5 15,0-2 0-15,-3 4-5 16,-2 1 6-16,-2 3 1 15,-1 7 0-15,-1 2 7 16,2 5 8-16,-1 4 8 16,2 6-2-16,0-2-14 0,0 6 1 15,1-1 3-15,-1 1-11 16,-1 0 1-16,-1 0-1 16,3 0-1-16,-3 0 0 15,2 0-1-15,5 8-5 16,3 9 6-16,6 8 1 15,5 5 5-15,3 4-5 16,2 3 0-16,-1-2 0 16,-4-2 0-16,-3-2-1 15,-3-5 0-15,-5-1 0 16,-3-7-1-16,-4-5 0 16,-2-1-5-16,-2-5-8 15,0-4 1-15,0 0 12 0,-8-3 1 16,-6 0 9-16,-8 0 5 15,-6 0-5-15,-8-3-8 16,-4-4 0-16,0-1 0 16,4-1-1-16,6 4-5 15,11-1-49-15,19-1-89 16,0 3-165-16,21-2-387 0</inkml:trace>
  <inkml:trace contextRef="#ctx0" brushRef="#br0" timeOffset="57734.5827">30044 5256 796 0,'0'0'317'16,"0"0"-229"-16,0 0 83 16,0 0 12-16,0 0 2 15,0 0-11-15,0 0 0 16,0-9-59-16,0 9-19 16,0 0-4-16,0 0-27 15,0 0-29-15,2 3-21 16,-1 7 24-16,4 7 48 15,2 5-11-15,4 6-4 16,4 5-23-16,1 3-14 16,3 3-7-16,1 1-15 15,-5-5-4-15,-2-5-8 0,-5-6 0 16,-2-7 0 0,-5-3 0-16,1-6-1 0,-2-4 0 15,0-1 0-15,0-3 1 16,0 0 5-16,0 0 1 15,0 0 17-15,3-10 17 16,4-5-14-16,3-9-17 16,2-10 8-16,5-7-6 15,-1-7-11-15,2-4-1 16,-1 1 2-16,-1 6-2 16,-2 8 6-16,-3 9-6 15,-2 10-5-15,-4 6 4 16,-4 10-21-16,-1 2-76 15,-1 14-208-15,-8 2-895 0</inkml:trace>
  <inkml:trace contextRef="#ctx0" brushRef="#br0" timeOffset="71594.6156">28681 4305 734 0,'0'0'115'16,"0"0"-115"-16,0 0-78 15,0 0 78-15,0 0 132 16,19 0 9-16,-19 0-48 0,0 0-22 16,0 0-9-16,0 0-32 15,0 0 33-15,0 0 24 16,0-2-6-16,0 1 138 16,0 1-129-16,-11 0-75 15,-14 0-9-15,-9 0 0 16,-14-3-6-16,-2 0-1 15,-4-1-18-15,0-2-12 16,2 0 19-16,-1-3 11 16,0 1 0-16,-5-2-12 0,-2 0-6 15,-6-1 10 1,-13-4-8-16,-19-2-18 16,-18-2 14-16,-5-2 10 0,7 1-14 15,13-2-42-15,28 6-23 16,15 1-19-16,14 3-19 15,8 1 15-15,-5-1 103 16,-3 1 10-16,-3-1 44 16,6 1-14-16,4 5-1 15,4 0-6-15,6 3-10 16,5 3-1-16,5 0-11 16,4 0-1-16,7 0-1 15,6 3-79-15,6 0-7 16,13 0 9-16,4-3-198 0</inkml:trace>
  <inkml:trace contextRef="#ctx0" brushRef="#br0" timeOffset="72472.6779">30395 4405 806 0,'0'0'298'16,"0"0"-226"-16,0 0-72 15,0 0-104-15,0 0 104 16,0 0 1-16,0 0 6 15,9-10-7-15,-9 10 12 16,0-1 37-16,2-1 44 16,-1 1 33-16,5-2 12 15,3 0-60-15,7 0-44 0,11 1-16 16,11-1-18-16,14 3-22 16,7 0-79-16,10 0-45 15,2 4 1-15,25 11 26 16,-20 1-31-16,-12-3-356 0</inkml:trace>
  <inkml:trace contextRef="#ctx0" brushRef="#br0" timeOffset="72812.7662">30699 4447 1151 0,'0'0'182'0,"0"0"-135"16,103 0-20-16,-51 0 28 16,5 1-4-16,4 12-30 15,5 6-13-15,-2 4-8 0,-3 2-6 16,-4 4-55-16,-17-4-155 16,-16-8-804-16</inkml:trace>
  <inkml:trace contextRef="#ctx0" brushRef="#br0" timeOffset="72993.6164">30805 4503 1288 0,'0'0'122'16,"0"0"-122"-1,146 31-26-15,-62-5 19 0,-3 3-241 0</inkml:trace>
  <inkml:trace contextRef="#ctx0" brushRef="#br0" timeOffset="85441.5374">31856 8457 616 0,'0'0'51'16,"0"0"-51"-16,0 0-123 16,0 0-44-16,0 0-94 0</inkml:trace>
  <inkml:trace contextRef="#ctx0" brushRef="#br0" timeOffset="85794.8415">31856 8457 658 0,'16'20'101'16,"-16"-20"-42"-16,1 0 16 15,-1 0 273-15,2 0 8 16,-2 0-178-16,0 0-105 15,1 0-22-15,-1 0 20 16,0 0-7-16,0 0-19 16,2 0-6-16,3 0 18 15,5 0 24-15,3-1-41 16,9-4-17-16,5 2 3 16,6-1 5-16,5 1-17 0,0 0-13 15,3 3 0-15,-1 0 0 16,-9 0 12-16,-6 0 4 15,-8 0 11-15,-9 0 6 16,-4 0 0-16,-4 0-19 16,0 0-6-16,0 0-9 15,-15 0-39-15,0 0-217 16,0 0-805-16</inkml:trace>
  <inkml:trace contextRef="#ctx0" brushRef="#br0" timeOffset="88730.9659">27171 8633 365 0,'0'0'139'0,"0"0"-41"15,0 0-17-15,0 0 24 16,0 0 489-16,0 0-391 16,0 0-80-16,12 0 2 15,-12 0 10-15,0 0-22 16,0 0-35-16,0 0-23 16,0 0-19-16,0 0-18 15,0 0-10-15,-3 0-1 16,-11 0 12-16,-5 0 15 15,-2-1-13-15,-6-5 1 0,-3 0-5 16,-1-1 15-16,0-3 22 16,-2 0 10-16,1 0-20 15,3-1-13-15,5 3-11 16,9 1-7-16,5 3-1 16,7 1-3-16,3 3-9 15,0 0-34-15,1 0-75 16,21 0-93-16,-1 7-309 15,-3-3-120-15</inkml:trace>
  <inkml:trace contextRef="#ctx0" brushRef="#br0" timeOffset="89045.0899">27062 8496 462 0,'0'0'1527'0,"0"0"-1228"15,0 0-188-15,0 0 11 16,0 0 24-16,0 0-51 0,0 0-68 16,0 24-27-16,-5 9 0 15,-9 20-9-15,0-6-197 16,1-5-546-16</inkml:trace>
  <inkml:trace contextRef="#ctx0" brushRef="#br0" timeOffset="98116.2221">29391 11239 32 0,'0'0'0'0</inkml:trace>
  <inkml:trace contextRef="#ctx0" brushRef="#br0" timeOffset="102268.6198">29023 10119 134 0,'0'0'127'15,"0"0"-78"-15,0 0-26 16,0 0-14-16,89 0 4 15,-65 10-4-15,3 7-2 16,4 2-7-16,27 21 0 16,-6-8-1-16,1-2-282 0</inkml:trace>
  <inkml:trace contextRef="#ctx0" brushRef="#br0" timeOffset="115722.0373">3971 13709 657 0,'0'0'90'16,"0"0"-49"-16,0 0 4 15,0 0 45-15,0 0 311 16,-3-3-111-16,3 3-157 16,0 0-25-16,0 0 66 15,0 0-52-15,0 0-64 0,0 0-39 16,0 0-10-1,0 0 10-15,0 0 15 0,0 0 6 16,0 0-8-16,0 0-11 16,0 7-6-16,0 3 25 15,0 7 25-15,0 2-26 16,0 4-9-16,0 0 4 16,2 1-4-16,-2-2-8 15,0 2-4-15,0-1-3 16,0-3-2-16,0-4-4 15,0 0-7-15,0-5-1 16,-5-1 1-16,2-1 4 16,3-5-6-16,-3-1 1 15,3-3 1-15,0 0-2 16,0 0 2-16,0 0 13 0,0 0-3 16,0-7 1-16,9-5-5 15,0-9-8-15,3-1-6 16,3-5-3-1,-1 0-4-15,-1 1-1 0,-1 0-2 16,1 5 9-16,-2 1 7 16,1 0 0-16,1 2-14 15,-1 4 13-15,3-2 0 16,-3 6-6-16,4-1 6 16,-4 2 0-16,-1 5-1 15,-1 1-4-15,-1 3 5 16,-3 0-5-16,2 0 5 15,-4 3 1-15,-1 11 0 0,-3 9 19 16,0-1 2-16,0 8 4 16,0-3-2-16,0-3-10 15,0 1-3-15,0-2-8 16,-3-3 5-16,-3-3 5 16,0 0-11-16,3-8 0 15,0 1 0-15,0-2 0 16,0-6 0-16,3-2 0 15,0 0 0-15,0 0 0 16,0 0 11-16,0 0 0 16,0-7-12-16,6-8 0 15,5-5-10-15,2-5-5 16,5-1-11-16,0-2 0 0,-3 7 6 16,1-2 14-1,2 6-1-15,-6 4 5 0,0 0 1 16,4 3 1-16,-5 0-1 15,-1 0 0-15,-1 4 0 16,0-1 1-16,-6 4 0 16,3 3 11-16,-4 0 5 15,-2 0 2-15,2 0-9 16,-2 7-8-16,0 6 20 16,0 9 6-16,0 8 0 15,-4 0 3-15,-5 0 2 16,3 0 3-16,-3 3 2 15,-1-6-8-15,2 1-1 16,-1-3 8-16,-1-6-8 0,1 1-1 16,3-6-3-16,0-2-4 15,3-5-8-15,1-1 0 16,1-4-11-16,1-2 0 16,-3 0 0-16,3 0-1 15,0 0-31-15,-3-5-55 16,0-5-136-16,-6 0-696 0</inkml:trace>
  <inkml:trace contextRef="#ctx0" brushRef="#br0" timeOffset="118413.3282">26326 12450 548 0,'0'0'133'16,"0"0"567"-16,0 0-567 0,0 0-73 16,0 0 18-16,0 0 46 15,0 0-14-15,12 1-47 16,2-1-13-16,4 0 1 15,7 0-8-15,3-1 7 16,4-5-9-16,-2 2-23 16,1-1-17-16,-1-2-1 15,-4 1-6-15,1-4-6 16,-4 3 11-16,-1-4 0 16,0 2 1-16,-1-4 0 15,-1 2 0-15,2 1 23 16,2-2 7-16,0-5-11 15,6 1-18-15,1-1 10 0,6-3 12 16,-1 0-11-16,0 1-10 16,0-1-1-1,-3 3-1-15,-3 1 1 16,-5 3 8-16,-3-4-7 0,-2 4-1 16,-1-4 21-16,-1-3 14 15,-3 1-8-15,0-1 5 16,-2 0 13-16,-2 0-5 15,-1 0-20-15,-3 4-9 16,1 0-5-16,0-1 4 16,0 4-10-16,-2-1 7 15,2 2-1-15,-2 1-1 16,-1 2-5-16,2-1 0 0,-1 0 0 16,0-1-1-16,1-5 1 15,3-1 0-15,1 1-1 16,3-4 1-16,-1 0 0 15,0 0 1-15,-2 5 5 16,-2 1 9-16,-3 1-5 16,0 3-5-16,-3 0 0 15,1 4 6-15,-4-1-5 16,1 3 2-16,-1 1-8 16,0 3 0-16,0-3 0 15,0 2-1-15,0-4 1 16,0 1-1-16,0-3 0 15,0 3 0-15,0-1 0 16,0 2 0-16,0 3 0 16,-5 0-1-16,-4 0-8 0,-8 0-3 15,-7 3 11-15,-6 6 1 16,-2 4-1-16,0 0 1 16,2 1 0-16,4-4-1 15,0 0 2-15,6-3-1 16,5-1 0-16,2-2 0 15,6-1-1-15,4-1 2 16,2-2-1-16,1 0 0 16,0 0 0-16,0 0-1 15,11 0 1-15,8-5-1 16,1-6-13-16,4-2 13 16,-1 0 0-16,-2 3 0 0,-4 3 0 15,-3 0 1-15,-4 2 0 16,1 1 1-16,-2 4 19 15,-2 0 5-15,3 0 0 16,1 13-7-16,4 7 0 16,6 7-9-16,18 18-9 15,-2-6-180-15,-4-8-976 0</inkml:trace>
  <inkml:trace contextRef="#ctx0" brushRef="#br0" timeOffset="120317.6286">32261 13108 185 0,'0'0'1128'0,"0"0"-935"16,0 0-136-16,0 0 118 16,0 0 47-16,0 0-100 0,0 0-74 15,0 0-30 1,0 0-5-16,0 0 5 0,-2 0 13 16,-1 0 22-1,-2 0 12-15,-3-3-22 0,-1-7-17 16,-1 0-10-16,0-3-10 15,-3-1-5-15,0-1 0 16,1-5-1-16,-1 3 6 16,1-3 0-16,1 0-5 15,1 1 5-15,1-1 9 16,2 0 3-16,-4 0 0 16,4 0 5-16,-1-3 7 15,-1 0-6-15,-1-7-14 16,1 4-9-16,-2-7 0 15,1 2 0-15,1 2 0 0,2-1 0 16,2 4 1-16,2 3-1 16,0 0 0-16,3 0 5 15,0-1-5-15,0 2 0 16,0-5-1-16,0 3 1 16,3-4 1-16,-3-2-2 15,0 0 0-15,0 4 1 16,0-4-1-16,0 3 0 15,0 3 0-15,0 2 0 16,-3-1 0-16,2 3 1 16,1 3 0-16,0 1-1 15,0 0 2-15,0 2 4 0,0 1 0 16,0 0-5-16,0 3 11 16,0 4-12-16,0-1 1 15,0 0-1-15,0 0 0 16,0-2-9-16,0-2 6 15,-5 1 2-15,1-6 0 16,-2-4-5-16,1 1-9 16,-1-4-6-16,1 2 11 15,0 2 10-15,0 2 0 16,1 8-1-16,-2-2 0 16,0-2-5-16,-1 6-3 15,2-2 9-15,2 5 1 16,0 1 0-16,2 3 0 0,-1-2-1 15,-3 2-1 1,-1-5-9-16,-4 2 2 0,0-4-17 16,-5 2-12-16,1-2 4 15,0 0 12-15,0-1 5 16,2 3 15-16,2-2 0 16,1 4 1-16,4-1 1 15,2 0 10-15,2 4-3 16,1 0 1-16,0 0 9 15,0 0-11-15,0 0-1 16,0 0-6-16,0 0 1 16,0 0 0-16,0-2 0 15,0 2 0-15,0 0 0 16,0 0 0-16,0 0 0 16,0 0 1-16,0 0-2 0,-2 0 0 15,2 0 0-15,0 0-1 16,0 0 0-16,0 0 0 15,0 0 0-15,0 0 1 16,0 0 0-16,0 0 1 16,0 0 13-16,0 0-8 15,0 0-5-15,0 0 0 16,0 0 0-16,0 0-1 16,0 0-1-16,0 0 0 15,0 0-11-15,0 0 11 16,0 0-15-16,0 2-9 15,0-2-17-15,0 0 8 0,0 0 18 16,0 4 10-16,0-4 6 16,0 0 9-16,0 0-3 15,0 0-5-15,0 0 5 16,0 0-6-16,0 0-98 16,0 0-281-16,0 0-331 0</inkml:trace>
  <inkml:trace contextRef="#ctx0" brushRef="#br0" timeOffset="120953.9421">31977 11754 776 0,'0'0'203'0,"0"0"-143"16,0 0 20-16,0 0 37 15,0 0-24-15,0 0-12 16,0 0-4-16,-19-11 38 16,3 9 12-16,-2-4 1 15,-7-1-10-15,-5-4 0 16,-1-1-41-16,-1 1-34 16,4 2-5-16,4-1-14 15,7 3-8-15,6 3-9 0,3 1-1 16,7 1 15-16,1 2 9 15,0 0-11-15,0 2-10 16,0 8-8-16,0 4 43 16,3 2 14-16,0 4-4 15,-2 0 2-15,1 3-25 16,-1 0-14-16,4 4-16 16,3 12-1-16,0-3-177 15,1-10-964-15</inkml:trace>
  <inkml:trace contextRef="#ctx0" brushRef="#br0" timeOffset="132676.1453">4995 13607 584 0,'0'0'156'16,"0"0"-10"-16,0 0 400 16,0 0-377-16,0 0-76 15,0 0 12-15,-3 11 112 16,-2 4-17-16,-4 2-68 0,-1 4-45 15,1 1-20-15,0 4-11 16,-3-2-9-16,0-2-6 16,-4 2 4-16,1 2-12 15,-6-5-12-15,-4 1-5 16,-5 0-5-16,-6-1-3 16,-3-7-6-16,0-2-1 15,-4-5 5-15,3-4-5 16,4-3-1-16,3 0 1 15,9 0-1-15,5-4 0 16,10-4-11-16,3 1-2 16,6 0 1-16,0 1 2 0,0-1-1 15,0 0 2-15,3-4 0 16,6 2 8 0,-2-4 0-16,2 0-6 0,0-7-5 15,3 0-15-15,3-3 3 16,4 0 11-16,1-1 12 15,-1 5 0-15,-2 3 1 16,-1 5 15-16,-7 1 20 16,0 7 6-16,-6 0-12 15,-3 3-8-15,3 0-4 16,-3 0 1-16,3 0-3 16,3 3-13-16,3 11 19 15,6 6 22-15,3 5 3 0,7 8 10 16,5 1-14-16,6 3 4 15,4-1-15 1,2 0-4-16,-2 0-1 0,-3-6-2 16,-8 0-12-16,-7-11-12 15,-7-2-28-15,-9-7-99 16,-3-4-143-16,-3-6-1008 0</inkml:trace>
  <inkml:trace contextRef="#ctx0" brushRef="#br0" timeOffset="134012.0393">5748 13573 1033 0,'0'0'598'0,"0"0"-520"0,0 0-53 16,0 0 136-16,0 0 41 15,0 0-97-15,0 0-67 16,-33-35-25-16,23 35-7 16,-2 0 11-16,-4 0 6 15,-7 0 16-15,-4 0 17 16,-7 3 15-16,-6 4 2 16,-2 3 0-16,-4 3-7 15,1 0 1-15,6 7-6 16,-1 3-12-16,14 3-23 15,4 1-20-15,13 6-5 0,9 0 0 16,0 3 1-16,21 4 6 16,6-1-7-1,9-5 0-15,4-2 0 0,2-2 1 16,1-7 5-16,0-6 1 16,-1-3-2-16,4-6-5 15,-4-6 0-15,3-2 6 16,4-2-5-16,3-14-1 15,-1-7 7-15,0-3 2 16,-2-5-10-16,-7-6 0 16,-5-1 0-16,-10-2 1 15,-8 0-1-15,-8 1 0 16,-11-1-1-16,0 4 1 0,-14 1-2 16,-14 0 1-16,-9 3-8 15,-8 2-2-15,0 7-2 16,-4 4-7-16,0 9-33 15,7 10-58-15,3 0-143 16,-1 18-282-16,16 6-65 16,6-1-339-16</inkml:trace>
  <inkml:trace contextRef="#ctx0" brushRef="#br0" timeOffset="134309.8413">5738 13748 1096 0,'0'0'613'15,"0"0"-465"-15,0 0 164 16,0 0 7-16,0 0-68 16,52 97-110-16,-25-68-61 15,1-2-42-15,-1-1-32 16,-3 7-6-16,-6-9-166 16,-12-5-841-16</inkml:trace>
  <inkml:trace contextRef="#ctx0" brushRef="#br0" timeOffset="136737.6963">29585 12576 781 0,'0'0'48'16,"0"-85"-16"-16,0 31-31 16,0-5 60-16,0-3-11 15,3 6 43-15,1 2 311 16,1 8-264-16,-1 6-91 15,-1 5-34-15,-1 8-14 16,-2 4 23-16,0 6 6 16,0 4-8-16,0 4-13 15,0 4-9-15,0 3 0 16,0-1 1-16,0 3 0 0,0 0-1 16,0 0 1-1,0 0 9-15,0 0-1 16,0-4 13-16,1-6-22 0,2-3-1 15,-3-2 0-15,0 0-6 16,0 2-2-16,-3 2-1 16,-7 4 9-16,-2 2 1 15,-3 2 5-15,3 3 1 16,-3 0 6-16,3 0 2 16,1 13 13-16,1-4-10 15,3 4-5-15,2-3-3 16,2-3-8-16,2-3 0 15,-1-1 0-15,2-3 8 16,0 0 7-16,0 0 6 16,0 0 18-16,12-7 13 0,7-9-39 15,4 0-13-15,2-1-1 16,-1 3-1-16,-6 1 1 16,-7 11 22-16,-7 2 33 15,-2 19-39-15,-2 16 22 16,0 26 26-16,0 27-64 15,0-8-117-15,-2-11-737 0</inkml:trace>
  <inkml:trace contextRef="#ctx0" brushRef="#br0" timeOffset="143331.96">3979 14201 322 0,'0'0'82'0,"0"0"0"15,0 0 486-15,0 0-442 16,0 0-71-16,0 0 1 15,-3 0 56-15,3 0-24 16,0 0-15-16,0 0 13 16,0 0 41-16,0 0 57 15,0 0-5-15,0 0-50 16,0 0-36-16,0 3-13 16,6-3-25-16,7 4-19 15,12-4-13-15,8 0-9 16,12 0-14-16,10 0 0 15,2 0 0-15,1 0-14 16,-7-3 7-16,-11 2 6 0,-9 1-5 16,-14 0 6-16,-4 0 0 15,-10 0 0-15,0 0-1 16,-3 0 0-16,0 0-6 16,0 0-1-16,-13 0-75 15,4 0-188-15,0 0-466 0</inkml:trace>
  <inkml:trace contextRef="#ctx0" brushRef="#br0" timeOffset="143723.1128">3913 14307 1602 0,'0'0'718'15,"0"0"-619"-15,0 0-75 16,0 0 1-16,0 0 57 16,105 0-27-16,-70 0-35 15,1-3-11-15,-3 3-8 16,-5 0 0-16,-1 0 0 15,-9 0 0-15,-3 0 16 16,-6 0 17-16,-3 0 14 16,-3 0 1-16,-3 0 5 0,0 0-4 15,0 0-15-15,0 0-23 16,0 0-6-16,0 0-6 16,0 0-1-16,0 0-33 15,0 0-47-15,6-4-83 16,1-2-167-16,7-1-637 0</inkml:trace>
  <inkml:trace contextRef="#ctx0" brushRef="#br0" timeOffset="144415.27">5711 14241 827 0,'0'0'1211'0,"0"0"-916"16,0 0-193-16,0 0-19 16,0 0 44-16,95 0-27 15,-50-3-60-15,7 3-24 16,5 0-7-16,-3 0-9 16,-2 0 0-16,-7 0 0 15,-8 0 0-15,-13 0 0 16,-6 0 0-16,-12 0 1 15,-6 0-1-15,0 0-6 16,0 0-5-16,-9 0-5 16,-9-2-36-16,-3 0-85 15,-16-2-113-15,7 4-315 0,6 0-316 0</inkml:trace>
  <inkml:trace contextRef="#ctx0" brushRef="#br0" timeOffset="144683.7075">5593 14373 1590 0,'0'0'854'0,"0"0"-695"0,0 0-98 15,82 0 74 1,-28 0 12-16,7 0-53 0,0 0-49 16,-4 0-38-16,-11 0-7 15,-13 0-39-15,-12 0-44 16,-21 0-110-16,0 0-446 16,-8 0-1070-16</inkml:trace>
  <inkml:trace contextRef="#ctx0" brushRef="#br0" timeOffset="154998.8211">6721 13839 191 0,'0'0'262'16,"0"0"-193"-16,0 0-54 15,0 0 38-15,0 0 94 16,-9 0 14-16,9 0-105 16,-3 0-36-16,0 0 16 15,0 0 25-15,0 0 342 0,3 0-161 16,0 0-92 0,0 0 33-16,0 0-5 15,0 0-40-15,0 0-76 0,0 0-23 16,0 0-9-16,3 0-1 15,12 0-8-15,12 0 7 16,7 2 4-16,8 3-9 16,12-3-3-16,4 1-7 15,6 1-2-15,5-1-5 16,-1 0-6-16,-2 0 0 16,-8 1 0-16,-13-4-1 15,-11 3 0-15,-13 0-5 16,-12-3-30-16,-9 1-40 15,0 2-34-15,-15 5-77 16,-6 0-189-16,-1-1-325 0</inkml:trace>
  <inkml:trace contextRef="#ctx0" brushRef="#br0" timeOffset="155361.7537">6751 13984 1058 0,'0'0'571'0,"0"0"-500"16,0 0-37-16,82 0 119 16,-34 0 45-16,7 0-86 15,3 0-74-15,3 0-22 16,2 0-16-16,14 6-81 15,-14-2-171-15,-15-1-329 0</inkml:trace>
  <inkml:trace contextRef="#ctx0" brushRef="#br0" timeOffset="157620.9452">8180 13590 947 0,'0'0'212'0,"0"0"-84"0,0 0 76 16,0 0 16-16,0 0-24 15,0 0-39-15,0 0-20 16,9-19-22-16,-9 19-10 16,3 0-33-16,-3 0-20 15,0 0-5-15,0 0-2 16,0 0-5-16,0 4-9 16,0 11-8-16,0 8 39 15,3 4-11-15,3 9-24 16,1 1-10-16,-1 2-4 0,-1-2 2 15,1 0-3 1,-3-2-2-16,0-5-2 16,3-3-2-16,-6-2-5 0,4-4 0 15,-1-5 0-15,-3 1 1 16,0-7-1-16,0-1 0 16,0-2-1-16,0-4 0 15,0 0-13-15,3-2-26 16,-3-1-33-16,0 0-40 15,6 0-86-15,-3-1-317 16,2-5-576-16</inkml:trace>
  <inkml:trace contextRef="#ctx0" brushRef="#br0" timeOffset="157960.2217">8413 14029 939 0,'0'0'631'16,"0"0"-494"-16,0 0 50 15,0 0 86-15,0 0-66 16,0 0-94-16,0 0-39 16,-81 0 7-16,59 0-11 15,1 0-22-15,-1 0-16 0,-1 0-20 16,-2 0-11-16,4 0-1 16,6 0-44-16,5-3-95 15,7-4-160-15,3 2-463 0</inkml:trace>
  <inkml:trace contextRef="#ctx0" brushRef="#br0" timeOffset="158582.1643">8365 13604 804 0,'0'0'333'16,"0"0"-151"-16,0 0-5 15,0 0 8-15,0 0-21 0,0 0-65 16,0 0-37-16,-24-9 5 15,11 7 23-15,1-1-9 16,-6 3 6-16,-3-3-21 16,-6 0-17-16,-4 2-24 15,-2-2-13-15,3 3-11 16,2-3-1-16,7 3-8 16,6 0-74-16,15 0-132 15,0 0-375-15,3 0-780 0</inkml:trace>
  <inkml:trace contextRef="#ctx0" brushRef="#br0" timeOffset="159197.0227">8714 13541 662 0,'0'0'540'16,"0"0"-459"-16,0 0 46 16,0 0 86-16,0 0 18 15,0 0-82-15,0 0-65 16,-9-30-3-16,9 30 24 15,0 0 13-15,0 0-12 16,-3 0-34-16,-1 10 1 16,1 7 26-16,-3 3-25 15,0 5-23-15,0 6-26 0,2 2-14 16,4 0-10 0,0 6 0-16,0 1 0 0,10-1 0 15,-1 2 0-15,-3-2 0 16,4-6-1-16,-4-4 1 15,2-5 0-15,-2-4-1 16,1-7 2-16,-1-3-1 16,3-8-1-16,4-2-7 15,1 0-18-15,1-6-42 16,4-6-51-16,-1-2-21 16,3-6-92-16,-3 3-268 15,-6 4-170-15</inkml:trace>
  <inkml:trace contextRef="#ctx0" brushRef="#br0" timeOffset="159409.8725">8586 13743 735 0,'0'0'1361'16,"0"0"-1175"-16,0 0-164 16,0 0-16-16,128-8-6 15,-65 8-200-15,-2 8-1101 0</inkml:trace>
  <inkml:trace contextRef="#ctx0" brushRef="#br0" timeOffset="161510.1385">27081 14393 958 0,'0'0'193'16,"0"0"399"-16,0 0-377 0,0 0-95 16,0 0 5-16,0 0 25 15,0 0-29-15,-104-34-46 16,74 34-3-16,-6 0 10 15,-3 0-13-15,-7 14-11 16,-3 6-17-16,0 7-18 16,-2 3-12-16,6 2-10 15,8 2-1-15,10 1 0 16,11 0 0-16,14-1-1 16,4 0 0-16,25-1 0 15,14-6-15-15,16-4-7 16,22 0 1-16,18-10-1 15,-8-3 5-15,-8-6 11 16,-12-4 5-16,-20 0 1 16,5-7-5-16,-1-10-5 0,-8-6 10 15,-10-3 1-15,-9-7 0 16,-8-1 9-16,-10-2 1 16,-8-4 1-16,0 1-5 15,-9 2-6-15,-12 5-8 16,-6 2-15-16,-3 7-45 15,-4 9-73-15,-4 1-135 16,-12 9-270-16,8 1-55 16,9 3-518-16</inkml:trace>
  <inkml:trace contextRef="#ctx0" brushRef="#br0" timeOffset="161863.6518">27140 14615 1086 0,'0'0'844'16,"0"0"-690"-16,0 0-23 15,0 0 137-15,0 0-34 16,0 0-106-16,0 0-59 16,64 92-27-16,-34-63-15 15,4 1-15-15,1-1-12 16,-3-5-7-16,-11-4-67 15,-6-7-194-15,-11-6-694 0</inkml:trace>
  <inkml:trace contextRef="#ctx0" brushRef="#br0" timeOffset="163506.6578">25091 14691 1031 0,'0'0'529'0,"0"0"-338"16,0 0 49-16,0 0 7 15,0 0-68-15,0 0-66 16,0 0-28-16,0-10-5 16,0 20-12-16,-6 13-4 15,-4 6-7-15,-1 11-8 16,-1 6-18-16,5 4-11 16,-1 2-10-16,5-6-9 15,3 1 0-15,0-10-1 16,0-5-12-16,2-9-11 15,7-2-44-15,1-8-51 16,4-4-120-16,-5-5-339 0,-1-1-466 0</inkml:trace>
  <inkml:trace contextRef="#ctx0" brushRef="#br0" timeOffset="163756.2482">25246 15143 188 0,'0'0'2117'15,"0"0"-1781"-15,0 0-236 16,0 0 10-16,0 0-22 0,0 0-43 16,0 0-28-16,-109-6-1 15,83 6-7-15,0 0-9 16,2 0 0-16,5 0-43 15,2-4-50-15,9-16-71 16,5 0-166-16,3 0-485 0</inkml:trace>
  <inkml:trace contextRef="#ctx0" brushRef="#br0" timeOffset="164041.9509">25397 14548 1265 0,'0'0'791'0,"0"0"-654"16,0 0-7-16,0 0 84 15,0 0-52-15,-91-5-87 16,61 13-41-16,-4 4-22 16,-3-3-12-16,2 5-43 15,1-5-154-15,7-2-387 16,12-4-473-16</inkml:trace>
  <inkml:trace contextRef="#ctx0" brushRef="#br0" timeOffset="164371.5261">25521 14936 1881 0,'0'0'484'0,"0"0"-423"16,0 0 43-16,0 0 57 15,0 0-109-15,0 0-52 16,0 0-12-16,104 0-74 15,-65 0-91-15,-6 0-303 16,-8 2-336-16</inkml:trace>
  <inkml:trace contextRef="#ctx0" brushRef="#br0" timeOffset="164556.6578">25615 15073 859 0,'0'0'1465'0,"0"0"-1285"15,0 0-153-15,0 0-24 16,112 8-3-16,-69-8-300 16,-9 0-672-16</inkml:trace>
  <inkml:trace contextRef="#ctx0" brushRef="#br0" timeOffset="165232.7273">26212 14568 1416 0,'0'0'575'16,"0"0"-457"-16,0 0 27 15,0 0 24-15,0 0-49 16,0 0-51-16,-48 79-41 0,39-52-19 15,1 3-3 1,1-1-5-16,-1-5-1 0,0-1 1 16,0-6 0-16,2-5-1 15,3-2 0-15,0-7-12 16,3-3 6-16,0 0 5 16,0-3-11-16,0-11-28 15,7-5-9-15,9-11 18 16,4-3 10-16,3-6 20 15,2-4 0-15,-1 0 1 16,0 3 0-16,-3 3 11 16,-5 8 6-16,-4 9 16 0,-3 7-2 15,-3 6-8-15,-3 5 6 16,0 2 12-16,-1 0-7 16,2 0-22-16,-1 0-12 15,1 0-1-15,4 7 1 16,2 8 0-16,5 2 0 15,2 9 1-15,2 0-1 16,-1 4 0-16,-3 0-1 16,-3 0 0-16,-9-4-24 15,-3 1 8-15,0-3 11 16,-14-1 6-16,-1-4 9 16,-5-3 4-16,-3-6 5 15,1-3-9-15,-5-1-5 0,3-6-4 16,-3 0-110-1,6 0-218-15,9-6-720 0</inkml:trace>
  <inkml:trace contextRef="#ctx0" brushRef="#br0" timeOffset="165578.7161">26431 14977 2013 0,'0'0'337'16,"0"0"-258"-16,118 0-44 15,-20 7 4-15,39 3-39 16,20 3-21-16,7-6-26 16,-4-5 29-16,-25 0 10 15,-30 1-18-15,-33-3-1 16,-31 0 8-16,-21 0-60 16,-7 0-130-16,-13 0-51 15,0-5-55-15,-9 3-293 0</inkml:trace>
  <inkml:trace contextRef="#ctx0" brushRef="#br0" timeOffset="166329.1931">26464 15334 2013 0,'0'0'509'16,"0"0"-431"-16,0 0 15 16,0 0-21-16,0 0-42 15,0 0-20-15,0 0-4 16,7 89-5-16,-16-62-1 0,-1 0-1 15,1-7-8 1,-2-5 3-16,7-4 5 0,1-5 0 16,1-3 1-16,2-3 0 15,0 0 11-15,0-6-4 16,11-7-7-16,5-3-11 16,8-8-1-16,2-6-2 15,4-2-6-15,1-2-4 16,-1 1 3-16,-5 4 13 15,-4 6 8-15,-8 6 18 16,-1 7-5-16,-6 3 7 16,-1 4 9-16,-4 0-3 15,1 3-13-15,-1 0-13 16,4 6 0-16,5 8-1 16,2 6 1-16,6 6-1 0,1 0 1 15,7 4-11-15,-1 0-13 16,-1-1 7-16,-6-5 8 15,-7-1 8-15,-6-6-8 16,-5-5 0-16,-6-2 9 16,-18-3 10-16,-7-1 6 15,-8-2 0-15,-6-4-8 16,0 0-8-16,2 0 0 16,9 0-35-16,16-4-159 15,8-2-482-15,10-1-1024 0</inkml:trace>
  <inkml:trace contextRef="#ctx0" brushRef="#br0" timeOffset="166704.7587">27180 15199 1418 0,'0'0'573'15,"0"0"-476"-15,0 0 46 16,0 0 57-16,0 0-25 0,0 0-60 16,-36 79-61-1,32-49-11-15,2-1-4 0,1 2-14 16,-2-2-12-16,-2-3-11 15,0-2-1-15,-1-5 5 16,-1 2-5-16,6-6-1 16,1-4 0-16,0 2 1 15,16-6-1-15,4-1-12 16,8-6-22-16,6 0-26 16,2 0-84-16,3-13-139 15,-10-1-456-15,-10-1-784 0</inkml:trace>
  <inkml:trace contextRef="#ctx0" brushRef="#br0" timeOffset="166878.7206">27044 15318 1588 0,'0'0'817'0,"0"0"-697"15,116 0-87-15,-29 14-33 16,-15-2-267-16,-13-2-1604 0</inkml:trace>
  <inkml:trace contextRef="#ctx0" brushRef="#br0" timeOffset="182669.8393">4665 15034 535 0,'0'0'787'0,"0"0"-635"16,0 0-39-16,0 0-70 15,0 0 32-15,37-3 433 16,-10 3-390-16,4 0-60 16,8 0 31-16,3 0 11 15,7 0-21-15,-4 0-24 0,-2 0-25 16,-10 3-9-16,-5 0-14 15,-11-2-7-15,-8 5 0 16,-5-3-38-16,-4-2-48 16,0 5-57-16,0-3-28 15,-13 3-178-15,1-1-278 16,0-3-561-16</inkml:trace>
  <inkml:trace contextRef="#ctx0" brushRef="#br0" timeOffset="183005.9226">4716 15189 1470 0,'0'0'326'0,"0"0"-244"15,100 0-49-15,-32 0-33 16,-15 0-11-16,-12 0-641 16</inkml:trace>
  <inkml:trace contextRef="#ctx0" brushRef="#br0" timeOffset="185626.3641">5077 17141 431 0,'0'0'56'0,"0"0"691"16,0 0-430-16,0 0-115 16,0 0 20-16,0 0-18 15,0 0-69-15,86-6-70 16,-72-1-40-16,-1-1-16 15,-1 0-9-15,5-3-8 16,-1-2-11-16,3-3-21 16,1-4-28-16,-1 0-25 15,-1-3-22-15,3-3-16 16,1-5-21-16,-1-2 37 16,3-2 55-16,0 1 25 0,0-3 25 15,-6 5 3 1,1-1 7-16,-1 7-1 0,-9-1 0 15,0 4-12 1,-6-4-21-16,-3 2 8 0,0-2 3 16,0 3 4-16,0-1 13 15,0 1 6-15,0 5 13 16,0 5 9-16,0 0 14 16,0 4-4-16,0-1-23 15,3 4 11-15,1-4-1 16,-4 1 0-16,0-3 13 15,0-3-5-15,0 2 16 16,-4 2 11-16,1-2 57 16,0-1-29-16,3 1-44 0,0 3-36 15,0 1-2-15,0 0 0 16,6 5 26-16,-6 1-9 16,0 4 5-16,0 0 30 15,0 0-2-15,0 0-15 16,-6 1-10-16,-6 9 2 15,0 2-14-15,0 4-7 16,6-4-5-16,0 3 0 16,3-2 0-16,-1-3-1 15,1-1 6-15,0 1-5 16,0-3-1-16,-2 3 1 16,-1-3-1-16,0-1 1 15,-1-2 0-15,1-1 0 0,3-3 0 16,3 0 1-16,0 0 12 15,0 0 2-15,0-6-5 16,0-5-11-16,12-9-2 16,3 1 2-16,0-4 0 15,1 3 0-15,2-3 27 16,-3 7 3-16,1 3 11 16,-4 6 14-16,-1 3 37 15,2 4-1-15,2 0-21 16,0 14-10-16,6 8-24 15,3 2-36-15,19 12-35 16,-3-10-231-16,-4-6-919 0</inkml:trace>
  <inkml:trace contextRef="#ctx0" brushRef="#br0" timeOffset="189943.2255">13299 16345 610 0,'0'0'107'15,"0"0"131"-15,0 0 54 16,0 0-167-16,0 0-61 15,0 0 14-15,0 0-8 16,0 10-12-16,0-9 28 16,0 0 49-16,6 4 25 15,0-2-5-15,4-2-41 16,4 2 3-16,1-3-37 16,2 0-17-16,9 3-8 15,6-3-9-15,7 0-15 0,10 3-4 16,22-3 4-16,26 0-1 15,30 0-3-15,13 0-6 16,-4 0-6-16,-13 0 3 16,-18 0 19-16,-26 0 2 15,-16 0-11-15,-17 0 5 16,-7 0-9-16,-1 4-7 16,4-2-16-16,0-2 0 15,-3 0 0-15,-2 0 0 16,-4 0-1-16,-4 0-1 15,-4 0 1-15,-6 0 0 16,-10 0-2-16,-4 0 1 16,-5 0-26-16,0 0 1 15,0 0 14-15,-10 0-4 16,0 5-43-16,-3 3-57 0,1 2-85 16,4-3-192-16,3 0-383 15</inkml:trace>
  <inkml:trace contextRef="#ctx0" brushRef="#br0" timeOffset="190576.9113">16152 16399 1283 0,'0'0'772'15,"0"0"-623"-15,83 0-18 16,-10 0 67-16,33 0-21 16,34 0-88-16,10 0-54 15,-10 0-4-15,-34 0 17 16,-35 0 12-16,-22 0-3 0,-9 0-13 15,-1 0-5 1,0 0-4-16,-4-5-20 0,-13 2-8 16,-8 0-7-16,-7-1 0 15,-7 1-19-15,0 3-23 16,0-2-42-16,0-2-33 16,0 1-124-16,0 0-506 15,0-1-1027-15</inkml:trace>
  <inkml:trace contextRef="#ctx0" brushRef="#br0" timeOffset="191016.6263">18882 16438 2041 0,'0'0'523'15,"0"0"-434"-15,155-13-37 16,5 6 81-16,38 3-30 15,23 4-62-15,3 0-41 16,-17 11-17-16,-10 6-95 16,-53-2-257-16,-36-4-862 0</inkml:trace>
  <inkml:trace contextRef="#ctx0" brushRef="#br0" timeOffset="201660.2655">12447 12593 1026 0,'0'0'962'15,"0"0"-770"-15,0 0-146 16,0 0-24-16,0 0 105 15,3 0 7-15,6 0-64 16,-3 0-17-16,0 0 19 16,-3 0-8-16,0 0-15 15,0 0-20-15,3-6-14 16,1 2-3-16,-1-6-6 16,2-1-5-16,5-1 0 15,-1-5 0-15,0 0-1 16,6 1 1-16,-3-2 0 15,-1 0-1-15,-1 5 1 16,-3 3 0-16,-1 4 0 16,-6 1 0-16,0 3 1 15,-3 2-2-15,0 0-3 0,0 4-12 16,0 15 12-16,0 10 3 16,-6 5 17-16,-3 5-4 15,2 5 2-15,1-2 9 16,3-2-12-16,-4-7-11 15,4-1 0-15,0-4-1 16,2-6-43-16,1-5-50 16,0-4-84-16,0-5-156 15,14-8-336-15,2 0-502 0</inkml:trace>
  <inkml:trace contextRef="#ctx0" brushRef="#br0" timeOffset="202064.8258">12838 12705 766 0,'0'0'923'16,"0"0"-792"-16,0 0-49 15,0 0 72-15,0 0-11 16,0 0-78-16,0 0-30 16,-43-9 20-16,26 16 27 0,1-2-8 15,4 2-19-15,6 0-16 16,6-4-14-16,0 4-13 16,0-1-5-16,3 0 1 15,9 5 1-15,5-1-2 16,2 0-6-16,-6-3 1 15,-3 2-1-15,-4-2-1 16,-1 2-1-16,-5 1-7 16,-5 0 8-16,-8 1-1 15,-9-1 1-15,-5 0 0 16,-2-4-33-16,-3-3-141 16,7-3-303-16,8 0-210 0</inkml:trace>
  <inkml:trace contextRef="#ctx0" brushRef="#br0" timeOffset="202425.3663">13187 12425 1026 0,'0'0'713'0,"0"0"-602"16,0 0-23-1,0 0 79-15,0 0-12 0,0 0-11 16,0 0-22-16,-44 69-20 16,33-35-11-16,2 0-13 15,3 4-32-15,0 1-16 16,3-2-18-16,-5-1 1 15,5-4-12-15,-1-4 0 16,2-3 0-16,1-5-1 16,-2-5 0-16,3-6-62 15,0-3-67-15,0-6-124 16,0 0-370-16,0-9-186 0</inkml:trace>
  <inkml:trace contextRef="#ctx0" brushRef="#br0" timeOffset="202605.7795">12999 12609 1766 0,'0'0'334'16,"0"0"-198"-16,0 0 18 15,0 0-55-15,0 0-68 16,130-4-31-16,-77 15-256 15,-5 0-795-15</inkml:trace>
  <inkml:trace contextRef="#ctx0" brushRef="#br0" timeOffset="204197.175">16190 12425 628 0,'0'0'75'16,"0"0"669"-16,0 0-482 0,0 0-47 15,0 0 41-15,0 0-48 16,0 0-71-16,4 0-60 16,12-8-34-16,-3 2-7 15,2-3-5-15,0-1-17 16,-2 0-13-16,0 0 1 16,3 3-1-16,-3 3 0 15,-3-2-1-15,6 6 0 16,-3 0-1-16,2 0-1 15,-1 0-4-15,2 10 5 16,-6 7 0-16,-3 2-1 16,-4 2 2-16,-3 4 8 15,0 2-7-15,-10 0 0 0,-9 0 0 16,-8-2 1-16,-3-1-1 16,-1-4 5-16,-2-1-4 15,-3-3 8-15,8-2 11 16,4-4 10-16,12 0-4 15,2-4-15-15,10-2-10 16,0 3-1-16,10-1 11 16,13 3 3-16,12-2 7 15,10 0-11-15,5-4-10 16,0-3-1-16,-6 0-29 16,-6-4-66-16,-16-9-156 0,-14 0-490 15</inkml:trace>
  <inkml:trace contextRef="#ctx0" brushRef="#br0" timeOffset="204736.9432">16655 12491 1547 0,'0'0'598'0,"0"0"-510"15,0 0-18-15,0 0 50 16,0 0-19-16,0 0-9 16,0 0-47-16,7 82-29 15,-1-58 2-15,0-2 9 16,1-5-2-16,-6-1-11 15,1-9-13-15,-2-4 5 16,0 1 0-16,0-4-4 16,0 0 6-16,0 0-2 15,0 0 3-15,4-4 5 16,4-6-14-16,7-10-14 16,1-3 5-16,7-6-1 15,2-1 7-15,-2 1 2 0,0 5 0 16,-4 4 1-16,-3 7 10 15,-8 6 9-15,-3 4 13 16,-2 0 4-16,-3 3-2 16,0 0-7-16,0 0-15 15,0 9-11-15,0 5 14 16,0 9 6-16,0 1-5 16,1-2-10-16,-1 2-5 15,2-4-1-15,-2-4-44 16,0-4-71-16,0 0-119 15,0-3-312-15,-5-3-304 0</inkml:trace>
  <inkml:trace contextRef="#ctx0" brushRef="#br0" timeOffset="205239.5666">17201 12530 1744 0,'0'0'352'0,"0"0"-255"15,0 0 58-15,0 0 1 16,0 0-80-16,0 0-48 16,-81-30-9-16,58 30 1 15,4 0 7-15,-5 4-5 16,5 9-4-16,2 7 3 0,5 0-9 15,8 0-6-15,1 0-5 16,3-2 5-16,3-4-5 16,13-7 1-16,4-1 3 15,3-6-5-15,6-3-9 16,1-14-4-16,-1-8-7 16,7-10 4-16,5-6 1 15,-1-6-18-15,5-6 5 16,-6-7 10-16,-3 4 6 15,-8 0 12-15,-11 13 0 16,-11 8 34-16,-6 11 23 16,-7 9-27-16,-15 7-12 15,-10 5-3-15,-1 3 14 0,1 16 4 16,2 13-9 0,8 8 6-16,6 13 4 0,13 6-4 15,3 3-10-15,23 5-19 16,8-5-1-16,15 12-33 15,-7-17-115-15,-4-11-526 0</inkml:trace>
  <inkml:trace contextRef="#ctx0" brushRef="#br0" timeOffset="267863.9283">21810 14756 829 0,'0'0'1200'0,"0"0"-950"16,0 0-89-16,0 0 46 15,0 0-61-15,0 0-73 16,0-33-45-16,0 33-20 16,0 0-8-16,0 10 0 15,-1 11 0-15,-1 5 20 16,2 7-7-16,0 6 5 16,0 7 0-16,3 1 3 15,6 5-6-15,2-2-1 16,-4 3-5-16,1-1 3 0,-4 0-4 15,-4 2-8 1,0 3 1-16,0 2 0 0,-10 1 0 16,-2 8 6-16,-6 9-6 15,0 12-1-15,5 11 0 16,0-12-9-16,12-15 2 16,1-23 7-16,0-7 0 15,14 3-1-15,0 6 2 16,1 8-1-16,1 0 3 15,-3-5-2-15,-7 5-1 16,-5-1 1-16,-1 1-1 16,0 6 0-16,-4 0 1 15,-2 0 1-15,0 3-1 16,1 1-1-16,2-4-1 16,3 0-1-16,0-4-6 0,8-4-10 15,4-3-14-15,1-8-26 16,2-4-44-16,1 3-89 15,-4-10-336-15,-3-12-409 0</inkml:trace>
  <inkml:trace contextRef="#ctx0" brushRef="#br0" timeOffset="268532.3826">21466 16936 897 0,'0'0'797'0,"0"0"-597"15,0 0-65-15,0 0 0 16,100-10-27-16,-70 7-41 15,7 3-32-15,7 0-15 16,8 0 20-16,7 0 18 16,20 0 0-16,17 0-21 15,14 0-12-15,-10 0-9 16,-20 3-8-16,-23-2-7 16,-12 1 0-16,3-1-1 15,7-1 1-15,8 0-1 16,-7 0 1-16,2 0 0 15,0 0 5-15,4-4 19 16,-3 1 14-16,5-3-14 16,13 0-7-16,15 1-10 0,17-2-7 15,6 6-1-15,-8 1 0 16,-10 0-6-16,-12 1-1 16,-1 11 5-16,0 0 1 15,5 1-5-15,2-1 5 16,5 3 0-16,2-3-8 15,3 0 1-15,5-2-7 16,2-2-11-16,-4-1-28 16,-5 0-44-16,-11-7-94 15,-26 0-196-15,-14 0-314 0</inkml:trace>
  <inkml:trace contextRef="#ctx0" brushRef="#br0" timeOffset="270326.8975">20956 14601 462 0,'0'0'1199'0,"0"0"-935"15,0 0-79-15,0 0 30 16,0 0-56-16,0 0-86 16,0 0-51-16,-20-13-13 15,20 13-1-15,0 0-2 0,0 0-5 16,0 0 0-16,0 10 5 15,0 3 22-15,0 7-7 16,4 3 6-16,1 3 4 16,0-2-13-16,-2-1-12 15,0 4-4-15,1-8 7 16,-4 1-8-16,0-8 0 16,0-2 1-16,0-3-1 15,0-4 1-15,0-3-1 16,0 0 14-16,0-3 4 15,6-12-3-15,6-6-16 16,6-9-1-16,1-3 0 16,2 1-13-16,-3 2 8 15,-5 9 6-15,-4 8 0 16,-2 4 0-16,-3 3 1 0,-1 5-1 16,-3 1 0-16,3 0 0 15,-3 0-1-15,0 0 1 16,3 0 0-16,0 0 0 15,4 0 0-15,2 9 8 16,-3 5-7-16,-2 2 8 16,-2 5 3-16,-2 2 2 15,0 1-7-15,-6 1-6 16,-6-5-1-16,0 0 0 16,5-8 0-16,-4 0 0 0,5-4 0 15,5-7 0 1,1-1 1-16,0 0 0 0,3-3 7 15,15-15-8 1,2-7-12-16,8-2 4 0,0-2 7 16,0-1-1-16,-4 6 1 15,-8 5-1-15,-4 9 2 16,-6 0 1-16,-1 7 6 16,-4 0-6-16,1 3 8 15,-1 0 5-15,-1 0-1 16,3 0 2-16,-2 0 0 15,3 0 6-15,2 6-2 16,-2 10 22-16,1 7 2 16,-1 1-9-16,-1 6-8 15,-3-1-13-15,0 1-5 0,0-3-8 16,-6-1 0 0,2 0-31-16,2 4-78 0,2-7-157 15,0-10-808-15</inkml:trace>
  <inkml:trace contextRef="#ctx0" brushRef="#br0" timeOffset="280433.311">22034 11730 208 0,'0'0'71'0,"0"0"-41"15,0 0 26-15,0 0-28 16,0 0 247-16,0 0 15 16,-75-15-113-16,66 14-47 15,-1-2-30-15,0 0-30 16,-2 0-25-16,-3 2-12 16,-2-2-23-16,-2 0-9 15,0 3 0-15,1-4 7 16,-5 4-7-16,4-3-1 15,1 3 0-15,-3 0 2 16,0 0-1-16,-1-3-1 16,-2 3 0-16,-1 0 1 15,-1-3-1-15,1 0 1 0,-2-1 0 16,2 0 0 0,-4-2 5-16,6 2 43 0,-6-1 11 15,4 1-16-15,1 3-5 16,-3-2-27-16,-1 0-11 15,-1 1 0-15,-1 2-1 16,1-4-6-16,-6 1-12 16,4 0 1-16,3 2 9 15,-2-2 7-15,1 0 1 16,3 0 0-16,-3-1 0 16,3 4 1-16,-4-3 0 15,0 3 0-15,-1-3-1 16,-4 2 1-16,-1-2-1 0,0 3 0 15,1-3 0-15,-1 2 1 16,3-1 0-16,1 1-1 16,3-2 0-16,0 3-1 15,6 0-7-15,-4-3-11 16,8 2 5-16,0-3-3 16,3 2-2-16,6 2 12 15,-1-3 5-15,2 3-6 16,2 0-24-16,1 0-51 15,-2 0 10-15,0 0 47 16,-2 0 16-16,1 5 10 16,2-1 0-16,0 0 0 15,5-4 12-15,2 3 7 16,0-2 14-16,0 1 12 0,3-1 16 16,7-1-23-16,-1 3 17 15,1 1 15-15,-3-1-36 16,-4 3-25-16,-3 1-8 15,0 3 16-15,0 2 24 16,0 2-16-16,-7 0-9 16,4-2-3-16,0 2-4 15,-1-1 0-15,4-1 3 16,0-1 10-16,0-1-3 16,7 0 17-16,0-1 8 15,-1 0-22-15,0 0-7 16,-2 1-14-16,-1-4 5 15,-1 1-4-15,-2-2-1 0,1-1 5 16,-1-4 11 0,0 0 3-16,0 3-4 0,3-3-8 15,4 0-2-15,6 0 5 16,-1 0-9-16,4 0-1 16,5 3 0-16,-6-2 0 15,2 2 0-15,-1 0-1 16,-2 2 1-16,-3-3-1 15,0-2 1-15,-4 3-1 16,0 1 2-16,4-1 7 16,-1 0-3-16,7 1-4 15,2 0-1-15,1-4 0 0,2 2-1 16,2 2 0 0,2-4 0-16,4 3 0 0,5 0 0 15,-4 0 1-15,2 1-1 16,0-1 0-16,-4 1 0 15,-2 2-2-15,-3-3-11 16,-1 1 7-16,-1 0 6 16,0-1-1-16,-1-1 1 15,2 4 0-15,2-2 1 16,5 0 6-16,3-1-5 16,-1 3-1-16,4-2 0 15,0-1 0-15,-1 1 0 16,-6-1-1-16,1 0 1 0,-1 0-1 15,-3-2 0 1,0 2-1-16,0-3 1 0,3 3 0 16,1-3 1-16,-2 4-1 15,2-4 1-15,3 3 0 16,-1 0 12-16,3-3-7 16,-1 3-5-16,0-2-1 15,1-1 1-15,-4 0 1 16,1 0-1-16,-6 0 0 15,0 0 6-15,-3 0-7 16,-1 3 2-16,-3-3-1 16,5 3 1-16,-5 0-1 15,7-2-1-15,-1 2 0 16,2-1-1-16,-1 1 0 16,0-1 0-16,-7 0-6 0,1-2 6 15,-11 0 1 1,-2 0 1-16,-1 0 0 0,-5 0 20 15,1 0 25-15,-2 0-12 16,0 0-17-16,1 0-11 16,1 0-6-16,-1 0 0 15,2 0 0-15,0 0 1 16,4 0-1-16,-4-2 0 16,-2-5 0-16,3 3 1 15,-2-5 0-15,-2-1 0 16,0 0 1-16,0-4 26 15,0 1 7-15,-6 0 11 16,2 0-4-16,4 0-17 16,0-1-13-16,0 2-10 15,0 1-1-15,6-1 0 0,1 1 0 16,0 4 0-16,-2 0 5 16,-2 2-4-16,0-2-1 15,0 0 0-15,-2-3-1 16,-1-1 1-16,0 2-1 15,0-1 0-15,0 0 0 16,0 6 0-16,0-2 1 16,0 4-1-16,0 2 1 15,0 0-1-15,0 0-1 16,0 0 1-16,0 0 0 16,0 0-1-16,0 0-1 0,-1 0-4 15,-4 0 5-15,-2 0 1 16,-2-2-1-16,-1-1 1 15,-4 3-1-15,-1-2 1 16,0-3 1-16,-4-1-1 16,-4 0 0-16,-7-4 1 15,-7 0-1-15,-11-3 0 16,-52-10-73-16,11 4-223 16,-2-5-656-16</inkml:trace>
  <inkml:trace contextRef="#ctx0" brushRef="#br0" timeOffset="283738.0514">20754 12226 192 0,'0'0'916'15,"0"0"-318"-15,0 0-462 16,0 0-30-16,0 0 55 15,0 0 9-15,34-26-56 16,-31 25-42-16,-1-2-18 16,-1 0-8-16,1 0-3 15,-2 2 2-15,0-5-17 16,0 3-15-16,-2 0-7 0,-10-1-5 16,-5 2 0-16,-5 2 7 15,-5 0-2-15,-2 0 4 16,-1 9 2-16,2 4 5 15,5 0-8-15,8 1-8 16,7 2 1-16,5-5-2 16,3 2 2-16,6-4 5 15,10-1 1-15,4-3-8 16,2-1-19-16,0-1-9 16,-1-3-18-16,-3 0-22 15,0-3 1-15,-2-6 23 16,2-3 22-16,0-4 13 0,-3 4 3 15,-1-2 6 1,-1 3 11-16,-7 5 21 0,-2 0 11 16,-1 5 7-16,-3 1-3 15,0 0-23-15,0 0-15 16,0 4 6-16,0 10 24 16,-3 6-21-16,-1 0-5 15,2 2-13-15,1-1-10 16,1-2-101-16,-3-2-130 15,3-5-428-15,0-6-418 0</inkml:trace>
  <inkml:trace contextRef="#ctx0" brushRef="#br0" timeOffset="284216.8516">21047 12233 1307 0,'0'0'687'16,"0"0"-576"-16,0 0-49 15,0 0 28-15,0 0 26 16,0 0-32-16,0 0-45 16,-16 67-23-16,16-51-2 15,0-3 7-15,0-3-4 16,0-3-11-16,0-5-6 0,0-2 8 15,-1 0-2 1,-4 0-6-16,4 0 0 0,1-2 0 16,0-5-22-16,6-6-36 15,11 2-24-15,5-4 4 16,2 1 23-16,1 0 24 16,-2 2 6-16,-6 1 20 15,-1 2 5-15,-3 5 34 16,-9-2 27-16,1 3 22 15,-4 3-18-15,-1 0-7 16,2 0-15-16,-2 6-4 16,0 8 49-16,0 1-28 15,0 5-17-15,0 3-21 16,-5-3-11-16,2-4-10 16,2-2-1-16,1-4-54 0,0 0-100 15,-3-10-104-15,3 0-354 16,0 0-131-16</inkml:trace>
  <inkml:trace contextRef="#ctx0" brushRef="#br0" timeOffset="284577.3935">21376 12306 1260 0,'0'0'700'0,"0"0"-521"15,0 0-24-15,0 0 13 0,0 0-33 16,0 0-72 0,0 0-42-16,-59 6-12 0,59 4-8 15,0 0-1-15,6-3 0 16,10 0-29-16,-1 1-27 16,3-3-25-16,-3-3-27 15,-2-2 13-15,-2 0 25 16,-5 0 14-16,-2-6 56 15,-1-3 25-15,-2-5 52 16,-1-2 14-16,0 0 10 16,0 1-5-16,0-1-23 15,0 4-36-15,0 4-23 16,0 5-14-16,-3 3-29 0,-2 0-95 16,-9 1-171-16,2 9-305 15,-1-1-185-15</inkml:trace>
  <inkml:trace contextRef="#ctx0" brushRef="#br0" timeOffset="285081.4165">21661 12285 1805 0,'0'0'386'0,"0"0"-281"16,0 0-9-16,0 0 30 16,0 0-47-16,0 0-49 0,0 0-24 15,-79 17-1-15,74-7-4 16,4 4-1-16,-1-4 0 16,2 0-18-16,0-5-23 15,0 3-19-15,0-8 7 16,3 0 5-16,3 0 23 15,3 0 19-15,1-13 6 16,4-1 6-16,3-3-4 16,5-6-2-16,3-7 1 15,5-2-1-15,2-2 0 16,-1-5 15-16,-3 2 19 16,-7 4 8-16,-7 8 30 0,-8 7 6 15,-6 8-4-15,0 4-26 16,0 6-5-16,-8 0-17 15,-4 0-14-15,-3 10 0 16,2 7-2-16,0 6-2 16,0 0-2-16,4 8-5 15,2-2 8-15,3 3-6 16,2-5-3-16,2 0 0 16,0-8-34-16,8 1-69 15,5-6-189-15,1-5-717 0</inkml:trace>
  <inkml:trace contextRef="#ctx0" brushRef="#br0" timeOffset="285471.4804">22050 12269 1787 0,'0'0'580'16,"0"0"-514"-16,0 0-53 15,0 0 14-15,0 0 19 16,0 0-33-16,0 0-11 16,21 13-2-16,-13-9 0 15,1-1-18-15,1-3-16 16,1 0-7-16,-2 0 8 16,-2-10 14-16,0-3 9 15,-4 0 10-15,-1-3 6 16,-2 2 11-16,0 1 27 0,-13 6 7 15,-2 3 8 1,-11 4 20-16,0 0 13 0,-4 7-13 16,0 7-13-16,2 3-8 15,6 1 1-15,8 2-13 16,11-3-18-16,3 3-16 16,14-6-12-16,15-1-18 15,13-4-59-15,23-3-112 16,-8-6-348-16,-6 0-729 0</inkml:trace>
  <inkml:trace contextRef="#ctx0" brushRef="#br0" timeOffset="287552.09">22940 11893 398 0,'0'0'179'0,"0"0"7"15,0 0-46-15,0 0 2 16,0 0-1-16,0 0 23 0,0 0-16 16,-3-7-33-1,3 4-3-15,0 3 7 0,0-3-7 16,0 3 8-16,3-4-10 15,6 4-28-15,4-3-43 16,7 3-23-16,3 0-9 16,7 0-7-16,5 0-1 15,0 0-44-15,5 0-38 16,-1 7 3-16,0-4 4 16,-3 4 23-16,-2-4 36 15,-4 0 16-15,-1-3 1 16,-9 0 0-16,-3 0 12 15,-2 0 22-15,-5 0 6 16,-1 0-13-16,-3 0-15 16,0 0-11-16,-1-3 1 0,-1 0-2 15,-1-1-7-15,0-2 1 16,-3 2-1-16,0-2-23 16,0 2 13-16,-7-2 1 15,-9 2 4-15,0-2 11 16,0 2 1-16,-4 1 5 15,4-4 11-15,6 4 0 16,-3-1 2-16,7 1-12 16,2 0-5-16,4 3 12 15,0 0-4-15,0 0-9 16,6 0 9-16,6 0-6 16,3 0-2-16,3 0 20 15,0 7 0-15,-5-1-15 0,2 4-5 16,-3 3-1-1,-1-2 1-15,-1 5 11 0,-3-3 0 16,-1 0 8-16,-4 0 7 16,-2-3 8-16,0-1 10 15,-6-1-30-15,-19 2-15 16,-4-6-116-16,4-1-547 0</inkml:trace>
  <inkml:trace contextRef="#ctx0" brushRef="#br0" timeOffset="290329.1945">25112 11807 540 0,'0'0'566'0,"0"0"-429"16,0 0-64-16,0 0 70 16,0 0 6-16,0 0-20 15,0 0-48-15,0-6-26 16,0 6 25-16,0 0 19 16,0 0-3-16,0 0-23 15,0 0-16-15,0 0-9 16,-1 0-9-16,-13 0-6 0,-8 0 7 15,-8 0-20 1,-6 0-9-16,-7 0-10 0,-3 0 0 16,-2 0 1-16,-6 0-1 15,-1-7 0-15,0 0 0 16,-3 2 1-16,0-4-1 16,3 0 0-16,0 2 0 15,6 0 0-15,3 1 5 16,5 5-5-16,1-1 0 15,6-2-1-15,4 2 1 16,5 2-1-16,4-2 0 16,1-1 1-16,0 3-1 15,-1-2 0-15,-6-1-6 16,-3-1-10-16,-3-2 5 16,0 2 11-16,5 1-1 0,6 0 0 15,6 2 1-15,6-2 0 16,6 3 0-16,1 0 0 15,3 0 0-15,0 0 2 16,0 0-1-16,0 0 0 16,0 0 1-16,0 0 4 15,0 0-5-15,0 0 7 16,0 0-7-16,0 0-1 16,0 0 1-16,0 0 5 15,0 0-5-15,0 0-1 16,0 0 6-16,0 7 4 15,3 0 2-15,3 3 2 16,0 0 1-16,3-1 4 16,-3 4-1-16,0 0-6 15,-2-1-5-15,1 0-5 0,-4-2-1 16,2 2-1-16,-3-2 1 16,0 3-1-16,0-2 2 15,-3 3-1-15,0-5 0 16,-1 1 0-16,1 0 0 15,1 0 5-15,1-3-6 16,1 2 2-16,0-2 0 16,0-1 0-16,0-2-2 15,0-1 1-15,0 0 0 16,0-1-1-16,0 0 1 16,0-2 0-16,0 0-1 0,0 0 1 15,0 3-1 1,0-3 1-16,7 3 0 0,5 0 0 15,3-2-1 1,7-1 0-16,4 3 0 0,0-3 0 16,2 0-17-16,0 3 0 15,-3 0 7-15,-1-2 8 16,-2 2-4-16,-1 0 6 16,2-3-1-16,2 3 0 15,5-2 0-15,3-1 0 16,3 3 0-16,2 0-12 15,4 1 0-15,0 1 11 16,-2 2-7-16,-1 4-4 16,-5-5 2-16,-3 4 2 0,-1 0 9 15,0-4-9 1,-2 4-15-16,2-3-8 0,3 0 5 16,0 0-10-16,1-1-11 15,2-2 19-15,0-1 4 16,-2 2 5-16,1-1 10 15,-4-1 9-15,-1 1-5 16,-3-1 5-16,-3 0 1 16,-1 0-6-16,1-2-15 15,-1 2 9-15,1 0 11 16,-1 1-5-16,0-1 4 16,-2 0 2-16,-1 2-8 15,-2-3-27-15,-3-2 5 0,-3 0 10 16,-3 0 6-16,-6 0 14 15,-1 0 1-15,-2 0 9 16,0 0-9-16,0 0 1 16,0 0-1-16,0 0 5 15,0-2 3-15,0-3 7 16,0-1-1-16,0 2-14 16,0-2 7-16,0-1-7 15,0-3 7-15,0 1 1 16,0-4 0-16,0 3 6 15,0-4 26-15,0 0 8 16,0-2-12-16,0-1 19 16,0 2 10-16,1-2-8 15,2 0-26-15,0 0-2 16,2 0-6-16,-1 2 1 0,2-2-6 16,-2 4-7-16,2 0-10 15,-1 3 4-15,1 3-6 16,0-3 0-16,0 6 1 15,-3-2 0-15,0 4-1 16,-3 0 0-16,0-1-1 16,0 3 0-16,0 0-13 15,-18 0 5-15,-9 0 2 16,-9-2 6-16,-12-1 0 16,-21-1-6-16,-28-9-92 0,14 3-222 15,12-7-787-15</inkml:trace>
  <inkml:trace contextRef="#ctx0" brushRef="#br0" timeOffset="291381.6666">24402 12470 107 0,'0'0'1239'0,"0"0"-1028"16,0 0-156-16,0 0-20 16,0 0 60-16,0 0 4 15,0 0-21-15,-6-48-12 16,4 43 7-16,1 3-7 16,-4 2-22-16,-2-3-29 15,-6 3-13-15,-4 0-1 16,-4 0 15-16,-1 0 0 15,-1 0-2-15,2 3-4 0,5 4 8 16,4 3 6 0,5-1-5-16,7 4-9 0,0 0-8 15,6-3 9-15,14 3-11 16,5-6-25-16,3 0-31 16,-3-4-32-16,0-3-22 15,-5 0 0-15,-4-3 44 16,-5-7 42-16,-2 0 24 15,-5-3 9-15,-2-1 33 16,-2 4 52-16,0 0 13 16,0 3-23-16,0 2-4 15,0 1 23-15,-3 0-18 16,3 4-42-16,-2 0-28 16,1 11-5-16,1 2 11 15,0 7-6-15,0 1-15 0,0 1 8 16,0-3-8-16,0 1-1 15,-2-6-83-15,2-4-158 16,0-4-356-16,0-6-537 0</inkml:trace>
  <inkml:trace contextRef="#ctx0" brushRef="#br0" timeOffset="291733.6035">24794 12361 155 0,'0'0'1542'0,"0"0"-1335"15,0 0-156-15,0-72-15 16,0 58 107-16,0 4 1 16,0 7-56-16,0 3-62 15,0 0-26-15,-6 15 1 16,-3 4 33-16,-4 11 18 15,-1 5-14-15,-2 2 28 16,1 0-4-16,2 2-36 16,2-2-19-16,4-2-6 15,4-4 0-15,3-3-1 16,0-4 0-16,0-7-14 16,-5-4-13-16,-1-3 1 0,-1-3-27 15,-7-4-21-15,-7-3-36 16,-10 0-160-1,4-3-429-15,4-7-460 0</inkml:trace>
  <inkml:trace contextRef="#ctx0" brushRef="#br0" timeOffset="291921.8301">24657 12461 1822 0,'0'0'355'16,"0"0"-259"-16,0 0-62 16,0 0 34-16,0 0-68 15,87-4-110-15,-53 4-169 0,-9 0-87 16,-6 0-340-16</inkml:trace>
  <inkml:trace contextRef="#ctx0" brushRef="#br0" timeOffset="292183.3126">24963 12339 851 0,'0'0'1238'16,"0"0"-1043"-16,0 0-64 16,0 0 54-16,0 0-20 15,0 0-71-15,0 0-55 16,9 2-21-16,-9 22 6 0,0 5-6 15,0 5-9 1,0 2-9-16,-6 0 1 0,-3-3-1 16,0-4-7-16,0-4-31 15,-3-5-29-15,2-5-72 16,-4-8-146-16,4-4-380 16,4-3-317-16</inkml:trace>
  <inkml:trace contextRef="#ctx0" brushRef="#br0" timeOffset="292371.0843">24917 12484 1099 0,'0'0'1022'15,"0"0"-889"-15,0 0-108 16,0 0-9-16,0 0-16 15,116 17-51-15,-85-10-330 16,-7-4-558-16</inkml:trace>
  <inkml:trace contextRef="#ctx0" brushRef="#br0" timeOffset="292727.1051">25148 12514 791 0,'0'0'1376'16,"0"0"-1241"-16,0 0-135 15,0 0 0-15,0 0 0 16,80 2-18-16,-60-2-224 16,-7 0-52-16,-1 0 31 15,-6 0 58-15,-5 0 134 16,-1-8 71-16,0 1 77 15,-9-3 81-15,-5 1 6 16,-6 1 29-16,2 1 24 16,-2 4-38-16,0 3-52 15,1 0-44-15,-1 0-21 16,4 16-2-16,1 1-20 0,6 3-22 16,6 3-17-16,3-1-1 15,5-1-56-15,24-4-176 16,-2-5-366-16,1-5-267 0</inkml:trace>
  <inkml:trace contextRef="#ctx0" brushRef="#br0" timeOffset="293049.3301">25381 12477 1642 0,'0'0'515'16,"0"0"-447"-16,0 0 1 15,0 0 78-15,0 0-55 0,0 0-58 16,-8 90-25 0,8-64-8-16,0-4-1 0,0-8-8 15,0-1-15-15,0-9 3 16,0-4 10-16,-5 0 9 16,2-11 1-16,3-8 6 15,0-4-5-15,5-8 6 16,19 5 8-16,7-3-6 15,6 4-7-15,2 7-2 16,-4 11-2-16,-4 7 1 16,-4 7-6-16,-5 20-14 15,-4 18-141-15,-5-5-382 0,-6-7-607 16</inkml:trace>
  <inkml:trace contextRef="#ctx0" brushRef="#br0" timeOffset="295667.9215">22703 12877 614 0,'0'0'814'0,"0"0"-468"16,0 0-180-1,0 0-17-15,0 0 52 0,0 0-14 16,0 0-73-16,4 0-20 15,-4 6 4-15,-8 11-44 16,-2 3-33-16,-3 3-9 16,2 0-11-16,0 0 0 15,3 0-1-15,0-3 0 16,4-6 0-16,1-5-1 16,1-6 0-16,2 1-1 15,0-4 1-15,0 0 1 16,0-4-1-16,9-11-8 15,6-2-4-15,3-3-1 16,3-7 7-16,1 1 6 16,-1-7 0-16,2-4 0 0,-1 2 1 15,-2-2 0-15,0 6 12 16,0 3-6-16,-10 8 11 16,-1 9 14-16,-4 2 0 15,-1 5-17-15,-1 4-13 16,1 0 5-16,4 0-6 15,3 0 0-15,2 10 0 16,2 7 1-16,1 6 0 16,-2 3 0-16,-3 1-1 15,0 3 1-15,-2 0 0 16,3-1-1-16,0 1 0 16,6 2-1-16,-5-1 0 15,5 2-20-15,-4-4 1 0,-4-6 3 16,-3-6 15-1,-7-4 1-15,0-6-1 0,-17-3 2 16,-18-4 0-16,-12 0 2 16,-15 0-2-16,-5-4 0 15,-30-2-54-15,18 5-237 16,11-2-995-16</inkml:trace>
  <inkml:trace contextRef="#ctx0" brushRef="#br0" timeOffset="304348.422">21515 14578 355 0,'0'0'333'16,"0"0"-81"-16,0 0-167 15,0 0-39-15,0 0-5 16,0 0-7-16,4-20 13 15,-4 13-15-15,-3 1 34 16,-2 2 53-16,-1-1-19 16,3 1-23-16,-5-2-8 15,2-1-23-15,-3 3-22 16,-1-2-17-16,-2-1-6 16,-3 0-1-16,0 1 0 15,-1 3-12-15,-4-7-15 16,-2 3 3-16,1-3-2 15,-1 1 14-15,2-1 10 0,1-3 2 16,7 6 0-16,0 0 14 16,4 0 17-16,5 4-1 15,-1 0-11-15,-1-1-13 16,-1 1-6-16,-2-1 0 16,-3-2-8-16,-4 2-3 15,-1-2 3-15,-5 3 7 16,1-1 0-16,-2 2-1 15,-2-1 1-15,3 1-7 16,5 0-17-16,4 2-27 16,-2 0-9-16,7-4 16 15,1 4 19-15,0 0 16 16,-1 0 8-16,1 0 1 0,-8 0 1 16,-4 0 0-16,-2 4 1 15,-10 0 25-15,-2 4 0 16,-3-4-8-16,0 4-2 15,2 0-9-15,5-4 1 16,6 3-8-16,7-4-1 16,5 1-10-16,5 2-10 15,2-1 10-15,0 3 9 16,0-1 2-16,0 3 1 16,-3-1 11-16,0 4-3 15,-1 1-1-15,-3 3 11 16,3 2-3-16,1-2-14 15,3-4-1-15,0 3 0 16,3-2 0-16,0-1 8 16,0-3-3-16,7 3-5 0,-2-3 6 15,-1 3-5-15,-1-3-2 16,1 3 1-16,-4 0 0 16,0 1-1-16,0-1 0 15,0 1 0-15,6-2 1 16,-2 1-1-16,5 1 1 15,3-1 0-15,1 0 0 16,2 0 0-16,0 0-1 16,0 0-6-16,0-2-19 15,-6-1-23-15,-2 0-13 16,1 0 29-16,-1 0 18 16,1 0 13-16,-1 0 0 0,5-3 1 15,4 2 2-15,4 0 0 16,1 1-1-16,3-3 0 15,-4 1-1-15,-1-6-14 16,-2 5-101-16,-5-4 15 16,2 0 29-16,-5 1 38 15,-2-1 26-15,3 0 7 16,1 1 0-16,3-1 0 16,0 0 1-16,4 3-1 15,3-1 1-15,1 0-1 16,-1-1 1-16,-4-1-1 15,-3 0-1-15,-1-2-7 16,-7 2-47-16,0 0-61 0,2 0-28 16,0-3-14-16,3 4 13 15,-1-4 74-15,5 0 45 16,2 0-40-16,3 0 24 16,4 0 42-16,1 0 17 15,0 0-17-15,4-7-15 16,-9 0-74-16,-3 1-45 0</inkml:trace>
  <inkml:trace contextRef="#ctx0" brushRef="#br0" timeOffset="304515.7116">21478 14962 160 0,'0'0'168'0,"0"0"-47"16,0 0 32-16,0 0 0 16,0 0-3-16,98-79-56 15,-82 55-19-15,1-2-10 16,-2 0-24-16,-1-4 8 0,-4 0-13 15,-7-1-36-15,-3 2-14 16,-26-18-72-16,-8 9-64 16,-3 4-227-16</inkml:trace>
  <inkml:trace contextRef="#ctx0" brushRef="#br0" timeOffset="312225.3833">21320 15152 494 0,'0'0'394'16,"0"0"-238"-16,0 0-50 15,0 0 82-15,0 0-11 16,0 0-40-16,16 0-31 15,-10 0-11-15,-2 0 20 0,1 0 8 16,-2-2-1-16,-3 2 1 16,0-3-19-16,0 0-24 15,0 2-15-15,0 1-33 16,0-4-21-16,-3 2-9 16,-8-1-2-16,-3 2 0 15,-5-2 0-15,0 3 1 16,-2 0 8-16,-3 0 1 15,0 0 5-15,1 3 0 16,3 7-7-16,2-1-1 16,8 2-1-16,3 2-5 15,7 0 0-15,0 2 5 0,11-3-4 16,11 1-1-16,4-4-1 16,3 2-21-16,0-2-59 15,-3-2-103-15,-1 3-193 16,-6-4-270-16,-7-3 31 0</inkml:trace>
  <inkml:trace contextRef="#ctx0" brushRef="#br0" timeOffset="312571.1471">21488 15037 773 0,'0'0'335'16,"0"0"-90"-16,0 0 25 15,0 0 33-15,0 0-66 16,0 0-53-16,0 0-82 16,4-10-31-16,-4 24 13 15,0 6 45-15,0 6-35 16,0 10-52-16,0 7-25 16,2 27-17-16,6-14-118 0,-5-4-477 15</inkml:trace>
  <inkml:trace contextRef="#ctx0" brushRef="#br0" timeOffset="316542.5598">24812 17279 1913 0,'0'0'376'0,"0"0"-247"16,0 0 12-16,0 0-4 16,0 0-44-16,0 0-41 15,0 0-19-15,1 11 19 0,5 9 7 16,-1 3-10 0,1 3-12-16,-3 1-17 15,3 6-11-15,-3-3-9 0,0 3 1 16,0 0-1-16,0-8-20 15,0-1-26-15,0-4-11 16,0-3-3-16,0-5-11 16,-2-1-38-16,2-2-63 15,2-7-112-15,-2-1-317 16,0-1-180-16</inkml:trace>
  <inkml:trace contextRef="#ctx0" brushRef="#br0" timeOffset="316782.2425">24982 17667 466 0,'0'0'1425'16,"0"0"-1041"-16,0 0-220 16,0 0 19-16,0 0 0 15,0 0-51-15,0 0-68 16,-51-3-43-16,27 3-7 15,-5-4-14-15,-6-3-17 16,-2-3-31-16,-2-3-48 16,4 3-67-16,-4-2-90 15,9 5-280-15,9-1-227 0</inkml:trace>
  <inkml:trace contextRef="#ctx0" brushRef="#br0" timeOffset="317256.1446">25030 17214 629 0,'0'0'958'16,"0"0"-606"-16,0 0-111 0,0 0-25 16,0 0-31-1,-84-27-49-15,58 25-48 0,-1-4-54 16,0 1-22-16,1 5-12 15,4 0 0-15,0 6-100 16,7 8-180-16,3 0-600 0</inkml:trace>
  <inkml:trace contextRef="#ctx0" brushRef="#br0" timeOffset="317782.0922">25240 17296 1635 0,'0'0'579'16,"0"0"-497"-16,0 0 16 0,0 0 45 15,0 0-36-15,0 0-65 16,0 0-32-16,0-10-9 15,0 20 0-15,0 4 12 16,0 3 20-16,0 3 6 16,-9 5 9-16,2-1-15 15,-1 4-14-15,2 1-7 16,-1-2-6-16,1 1-6 16,3-1 1-16,2-4 0 15,1-4 5-15,0-1-5 16,10-2 0-16,5-7 1 15,1 1-2-15,4-7 0 16,-1-3-2-16,-1 0-41 0,0 0-39 16,-2-3-97-1,-4-7-96-15,-6 1-462 0</inkml:trace>
  <inkml:trace contextRef="#ctx0" brushRef="#br0" timeOffset="317977.538">25169 17419 1618 0,'0'0'549'15,"0"0"-483"-15,0 0-48 16,89 5-18-16,-37 7-313 0,-2-3-1045 15</inkml:trace>
  <inkml:trace contextRef="#ctx0" brushRef="#br0" timeOffset="319831.3317">22288 16563 386 0,'0'0'104'0,"0"0"176"16,0 0-72-16,0 0-91 15,0 0-23-15,94-32-23 16,-82 25 21-16,1 0 16 15,-3 1 23-15,3-1-11 16,-5 3-18-16,3-5-42 16,-1 2-16-16,4 0-9 15,-1 0-11-15,2-1-11 16,2-2-3-16,2 0 3 16,0-1 16-16,5-2 17 0,1 0 1 15,-1-1-18 1,0 2-18-16,-3-2-10 0,-2 1 0 15,0 3 1-15,-2-3-1 16,3 1 5-16,-5-3 12 16,5 1 11-16,0 1-5 15,5-3 7-15,1-3 2 16,3-1-8-16,3 1-12 16,-1-2 24-16,4 1-4 15,-6 0-17-15,3 0-3 16,-2 4 2-16,-2 0-1 15,-4 2-4-15,-2 1-8 16,-2-3-1-16,-4 5 2 0,-1-1-2 16,3-5 0-1,0 1 0-15,6-1 0 0,1-3 0 16,5 1 0-16,-1-4-1 16,3 3 1-16,-2 0-1 15,-4 1 1-15,0 2 0 16,-4-1-1-16,-1 6 0 15,-2-5 1-15,0 3-1 16,0-2 0-16,5 3-1 16,1-7-1-16,9-3-4 15,4-1 6-15,4-5 0 16,-2-1 1-16,4 1 0 0,-5 3 0 16,-1 2 5-1,-3 1-6-15,-4 4-1 0,1-1 0 16,-5-3-5-16,3 2 5 15,1-1 1-15,5-2 0 16,0-6-1-16,2 2 0 16,6 1-1-16,0-3 0 15,1 3-4-15,0 1-4 16,-8 3-20-16,-4 3-15 16,-8 6-32-16,-2-4-69 15,-10 7-210-15,-2-2-453 0</inkml:trace>
  <inkml:trace contextRef="#ctx0" brushRef="#br0" timeOffset="320859.6923">24132 15440 798 0,'0'0'707'0,"0"0"-553"15,0 0-50-15,0 0 44 16,0 0 11-16,0 0-41 16,0 0-15-16,-26 69-40 15,20-49-1-15,-1 3 11 0,3 4-4 16,-4 2-12-16,0 5-8 16,0 1 20-16,0 3-8 15,2 2-27-15,0 2-4 16,2-2-9-16,-4 2-9 15,4-2-11-15,1-4 0 16,0 4-1-16,0-4 1 16,1-2 0-16,1-1-1 15,1-4-1-15,0-4-15 16,0 0-14-16,-2-2-12 16,1-6-14-16,-1 2-5 15,-1-3-50-15,2-2-37 0,1 0-51 16,0 1-73-16,0-4-113 15,0-2-262-15</inkml:trace>
  <inkml:trace contextRef="#ctx0" brushRef="#br0" timeOffset="321165.8764">23982 16279 469 0,'0'0'592'16,"0"0"-333"-16,0 0-24 0,0 0 12 16,-81 1-82-16,48 2-51 15,-6 0-3-15,-6-1-22 16,-6 0-35-16,-8-2-12 15,-17 0-13-15,-18 0-12 16,-15-3-10-16,-11-1-7 16,9 4-40-16,9 0-114 15,22 4-187-15,20 4-227 16,19 2-73-16</inkml:trace>
  <inkml:trace contextRef="#ctx0" brushRef="#br0" timeOffset="322503.9712">24230 16115 719 0,'0'0'681'0,"0"0"-527"16,0 0 13-1,0 0 59-15,0 0-43 0,0 0-83 16,0 0-52-16,61-20 8 16,-29 20 28-16,7 6 1 15,13 6-8-15,21 8-22 16,25 4-17-16,26 6-15 15,6 0-15-15,-12-4-7 16,-27-6-1-16,-30-8-1 16,-21-1-1-16,-14-4-4 15,-4-3-13-15,-4 1-14 16,-6-2 4-16,-8-2 18 16,-4-1 11-16,0 0-1 15,0 0-9-15,0 0-2 16,0 0 4-16,0 0-7 0,0-1-28 15,-6-7-32-15,-3-2 14 16,-2-2 7-16,-1-3 22 16,-8 1 8-16,1 1 6 15,-1 0 17-15,2 4 1 16,4 0 37-16,3 4 11 16,6 0 21-16,1 4 0 15,4 1-29-15,0 0-25 16,0 0-15-16,4 0 0 15,10 1 0-15,5 8 0 16,1 3 0-16,-1 1 0 16,-2 1-7-16,-4 5-5 0,-5-3-1 15,-4-1-1-15,-2 0 13 16,-1-1-1-16,1-1 2 16,-1 0 0-16,2-6 19 15,-3 0 12-15,0-1-13 16,-3-5-2-16,-10 2 1 15,-10 0-17-15,-16-3-11 16,6 0-188-16,5 0-686 0</inkml:trace>
  <inkml:trace contextRef="#ctx0" brushRef="#br0" timeOffset="323210.6506">25780 16190 983 0,'0'0'1025'15,"0"0"-830"-15,0 0-85 16,0 0 41-16,0 0-31 0,0 0-77 16,0 0-34-16,99 0-9 15,-69 0-8-15,0 1 7 16,-4 5 1-16,-2-3-1 15,-6 1 1-15,-3-2 1 16,-6 1 12-16,-4 1 14 16,-4 0 12-16,-1-2-2 15,0 5 5-15,-3 3 7 16,-9 3 18-16,-3 4-23 16,-1 0-16-16,-4 0-8 0,1 2-10 15,-7 4-4 1,0-3 0-16,-4-1-4 0,0 1-1 15,0 1 7-15,5-2-7 16,4-3 0-16,3 4 10 16,6-6-1-16,3 2-3 15,6-1-6-15,3-3 7 16,0-2-1-16,12 0 1 16,6-3-2-16,7-1 3 15,7-4-3-15,5-1 1 16,3-1-5-16,-1 0-1 15,-3 0 5-15,-6 0-5 16,-5 0-1-16,-8 0 1 16,-4 0 0-16,-6 0-1 15,-2 0 0-15,-2 0 0 0,-3 0-2 16,0 0-23-16,0 0-29 16,0 0-30-16,0-1-77 15,-5-5-376-15,-2 2-608 0</inkml:trace>
  <inkml:trace contextRef="#ctx0" brushRef="#br0" timeOffset="323434.3476">25798 16345 671 0,'0'0'1010'0,"0"0"-734"0,0 0-56 16,0 0 27-16,79-3-37 15,-49 3-76-15,5 10-85 16,14 7-49-16,-10-5-85 16,-7-5-526-16</inkml:trace>
  <inkml:trace contextRef="#ctx0" brushRef="#br0" timeOffset="343578.5663">29667 14211 895 0,'0'0'230'0,"0"0"416"15,0 0-495-15,0 0-6 16,0 0 2-16,0 0-64 16,0 23-30-16,0-6 45 15,5 7-18-15,5 1-16 16,-3 5 5-16,2-1-4 16,-2 2-14-16,-1 2-18 15,-1 3-15-15,-2 0-3 16,0 3-5-16,0-1-2 15,0 5-8-15,-3-4 1 16,2 4 16-16,-2-4 18 16,0 5 1-16,0-2-1 0,0 5-7 15,0-1 1-15,4 4-7 16,3-1-7-16,-1 0-3 16,2 4 1-16,-3-3-13 15,-1 5 2-15,-1-4-1 16,-3 4 1-16,0-1-2 15,0-1 1-15,-4 2 0 16,1-5 11-16,1-1 3 16,2-3-9-16,0-3-6 15,2-6 1-15,9-3 0 16,3-5-1-16,2-2-25 16,1-11-64-16,2-3-48 15,-4-7-144-15,-5-2-536 0</inkml:trace>
  <inkml:trace contextRef="#ctx0" brushRef="#br0" timeOffset="345020.7357">32344 14195 636 0,'0'0'593'15,"0"0"-373"-15,0 0-87 16,0 0 56-16,0 0 23 16,0 0-75-16,0 0-44 15,0-4-24-15,1 4-8 16,1 0 1-16,-2 7-19 15,0 0-19-15,0 6-3 16,0 3 11-16,-7 5 10 16,0 1 7-16,1 8-9 0,-1 3 3 15,4 6-17 1,1 2-11-16,2 4 1 0,0-1 11 16,0-2 10-1,0 2-8-15,0-5-10 0,0 1-1 16,0 0-9-16,0-4 3 15,-6 1 1-15,2 2-2 16,-1-2-2-16,2 2-2 16,0 0 2-16,-1-1 5 15,2-1 7-15,-1 1 4 16,2-6-1-16,-4 2-8 16,2-2-8-16,-1 2-2 15,-1-1 0-15,2-1-6 16,0 1 1-16,1 4 0 15,0-1 1-15,2-2-1 0,-1 0 0 16,1 1 7-16,-2 2-7 16,2-5 14-16,-1 2-14 15,1 2 5-15,-2-3-6 16,0 0 0-16,2 1 0 16,0-2-1-16,0 0 1 15,0-2 0-15,0-3 0 16,0-3 1-16,4 1 0 15,0 2-1-15,2-3 1 16,-3 1 6-16,1 2 5 16,1-3 2-16,-1 2-1 15,2-1 2-15,1 0-13 16,0-3-1-16,0-3 5 16,1 1-4-16,-1-6-1 15,0-1 7-15,-2-6-8 0,-2-2 0 16,-2-5 0-16,1 0 0 15,-1 0-11-15,4 0-16 16,1-10-69-16,9-11-81 16,-2 3-386-16,2-1-1231 0</inkml:trace>
  <inkml:trace contextRef="#ctx0" brushRef="#br0" timeOffset="345915.3871">32505 14509 1264 0,'0'0'676'0,"0"0"-553"15,0 0 35 1,0 0 34-16,0 0-80 0,0 0-71 16,0 0 4-16,-11-7-30 15,11 7 0-15,0 0 41 16,2 0 35-16,9 3 4 16,6-2-21-16,8 2-15 15,8-3-16-15,6 0-24 16,4 0-11-16,-4 0-8 15,-5 0-9-15,-7-4-19 16,-9 1-15-16,-5 3-2 16,-8-4-23-16,-5 4-84 15,0 7-199-15,-8 7-363 16,-5-1-20-16</inkml:trace>
  <inkml:trace contextRef="#ctx0" brushRef="#br0" timeOffset="346366.7968">32532 14997 1662 0,'0'0'522'0,"0"0"-377"15,0 0 86-15,0 0-67 16,0 0-110-16,0 0-36 16,97 0-17-16,-68 0-1 15,-3 0 0-15,-7 4-27 16,-5-1-18-16,-6 0-19 16,-5-2 6-16,-1 2 18 15,-2-3-9-15,0 0-24 0,0 0 11 16,3 0-24-16,4 3-63 15,1-1-200-15,0 0-235 0</inkml:trace>
  <inkml:trace contextRef="#ctx0" brushRef="#br0" timeOffset="346794.0061">32530 15529 983 0,'0'0'935'16,"0"0"-799"-16,0 0 50 0,0 0 63 15,0 0-69-15,0 0-76 16,0 0-14-16,10 10 7 15,16-10-36-15,9 0-28 16,1 3-21-16,0-3-6 16,-2 0-6-16,-1 0-36 15,3 4-72-15,-8-4-198 16,-10 0-893-16</inkml:trace>
  <inkml:trace contextRef="#ctx0" brushRef="#br0" timeOffset="348055.5957">29537 14543 1418 0,'0'0'722'16,"0"0"-617"-16,0 0 29 16,0 0 44-16,0 0-79 15,0 0-68-15,0 0-18 16,-21 2 8-16,11 1 26 16,-9-3 8-16,-4 3-12 15,-7-3-6-15,-6 0-13 16,-2 0-12-16,0 0-3 15,4 0-3-15,7 0-5 16,9-3-1-16,6 3-14 16,8-3-26-16,4-1-27 15,0-1-33-15,7 1-128 0,5 1-241 16,-1 0 116 0,-7 3-364-16</inkml:trace>
  <inkml:trace contextRef="#ctx0" brushRef="#br0" timeOffset="348369.3265">29382 14437 1623 0,'0'0'275'0,"0"0"-86"0,0 0 74 16,0 0-64-16,0 0-85 15,0 0-51-15,0 0-32 16,-5 3-14-16,2 12 36 16,0 6 35-16,-1 5-40 15,-2 4-24-15,0-1-19 16,0 1-5-16,0 0-48 15,-4 13-112-15,1-10-301 16,1-7-550-16</inkml:trace>
  <inkml:trace contextRef="#ctx0" brushRef="#br0" timeOffset="348782.9265">29476 15068 1277 0,'0'0'496'0,"0"0"-319"16,0 0 107-16,0 0-35 16,0 0-84-16,0 0-50 15,0 0-26-15,-94-2-25 16,55-1-14-16,-4-3-17 15,1 3-15-15,6-3-17 16,5 5-1-16,10-2-25 16,9 0-73-16,12 3-130 15,11 0-309-15,8 0-355 0</inkml:trace>
  <inkml:trace contextRef="#ctx0" brushRef="#br0" timeOffset="349053.765">29368 14918 1681 0,'0'0'381'15,"0"0"-159"-15,0 0 0 16,0 0-61-16,0 0-90 15,0 0-42-15,0 0 47 16,-11 52 13-16,6-28-39 16,2 3-28-16,3 0-14 0,0-2-8 15,0 2-60-15,2 6-117 16,5-9-285-16,-1-2-447 0</inkml:trace>
  <inkml:trace contextRef="#ctx0" brushRef="#br0" timeOffset="349285.5446">29531 15483 1011 0,'0'0'1331'16,"0"0"-1135"-16,0 0-12 15,-92 0 4-15,60-6-80 16,4 3-62-16,4 2-46 16,7-2-41-16,3-3-109 15,8 5-309-15,0-5-811 0</inkml:trace>
  <inkml:trace contextRef="#ctx0" brushRef="#br0" timeOffset="349571.2103">29416 15372 747 0,'0'0'1364'15,"0"0"-1107"-15,0 0-57 16,0 0-1-16,0 0-84 16,0 0-36-16,0 0-3 15,-15 68-42-15,15-38-21 16,0-3-13-16,0 2-75 16,0 5-94-16,0-6-462 0,0-8-1085 15</inkml:trace>
  <inkml:trace contextRef="#ctx0" brushRef="#br0" timeOffset="350576.696">30293 14581 940 0,'0'0'402'0,"0"0"-270"16,0 0-4-16,0 0-71 16,0 0-41-16,0 0-15 15,0 0 8-15,64-3-9 16,-48 6 25-16,0 2 53 16,4-3 31-16,5 1 12 15,5 1-9-15,2-4-53 16,3 0-14-16,2 0-16 15,-4 3-20-15,-4-3-8 16,-3 0-1-16,1 3-1 16,-3 1-15-16,-4-1-17 0,0 0 10 15,-4-2-26-15,-2 2 36 16,-4 0 4-16,-4-3 7 16,-1 0 2-16,-4 2 0 15,-1-2-21-15,0 0 21 16,0 0 12-16,0 0 1 15,0 0-12-15,0 0-1 16,0 0 0-16,0 0-26 16,0 0-34-16,0 0-5 15,0 0-2-15,0 0-34 16,0 0 3-16,0 0 30 16,0 1 9-16,0 3-45 0,0-2-78 15,-3 2-161-15</inkml:trace>
  <inkml:trace contextRef="#ctx0" brushRef="#br0" timeOffset="351643.3283">30456 14558 411 0,'0'0'735'0,"0"0"-545"15,0 0-15-15,0 0-44 16,0 0-67-16,0 0-62 0,0 0 4 16,28 0 68-1,-8 5 21-15,5 0-42 0,2-2-18 16,0 1 0-16,-2 2 13 16,0-1 11-16,-2-3-17 15,1 2-14-15,0-1-14 16,-1 0-3-16,6 0-10 15,1-2 5-15,2-1-5 16,3 0 1-16,-1 0 6 16,1 0-8-16,-4 0 0 15,-3 0 1-15,-1 3 0 16,-3-3 0-16,-4 3 0 0,0 0 8 16,-1-2-8-1,0 2 17-15,1 2-6 0,6 0-5 16,-1-3-1-16,8 2-5 15,4-1-1-15,2-3 3 16,5 3-2-16,0-3 1 16,0 0 7-16,-2 0-8 15,-4 0 5-15,-2 0-6 16,-3 0 1-16,-1 0 11 16,1 0 8-16,3 0 2 15,4 0-4-15,2 0-3 16,4 0 6-16,-1 0-8 15,1 0-5-15,-2 0 11 16,-6 0-12-16,-2 0 10 16,-4 0-4-16,-4 0 2 0,2 0-9 15,0 0 0 1,3 0-6-16,6 0 0 0,2 0 0 16,4 0 0-16,2 0 0 15,0 0 1-15,-4 0 0 16,-6 0 0-16,-7 0 0 15,-9 0-1-15,-9 0-1 16,-9 0-48-16,-3 0-71 16,-8 0-178-16,-6 0-360 0</inkml:trace>
  <inkml:trace contextRef="#ctx0" brushRef="#br0" timeOffset="352348.9407">31754 14486 1400 0,'0'0'291'0,"0"0"-97"15,0 0 97-15,0 0-105 16,0 0-112-16,0 0-29 16,0 0 36-16,5 16-5 15,5-3-12-15,2 1-2 16,2 2-21-16,2 2-21 15,-1 0-19-15,1-4 0 16,-2 2 1-16,-3-2-1 16,-5-5-1-16,-1-3 0 15,-4-2-2-15,-1 2 1 16,0-2-4-16,-7 2 5 16,-11-2 15-16,-3 2 4 0,-4 1-10 15,-2 0-9-15,-14 13-37 16,9-6-157-16,2 1-532 0</inkml:trace>
  <inkml:trace contextRef="#ctx0" brushRef="#br0" timeOffset="353370.5363">30240 15169 1011 0,'0'0'628'0,"0"0"-526"16,0 0-7-16,0 0 47 0,0 0-53 15,0 0-49-15,94-3-9 16,-71 9 9-16,4-5 26 16,3 5 23-16,4-3-3 15,7 1-21-15,4-1 1 16,7 4-14-16,3-1-3 15,5-2-22-15,1 2-16 16,0-5-10-16,2 2 5 16,-4-3-6-16,-1 0-7 15,-3 0-5-15,-3 0 3 16,-2 0 4-16,-3 0 5 0,0 0 1 16,-3 0-1-16,2 3 0 15,-1-1-1-15,4 6 1 16,4-4-1-16,1 4-15 15,4 0-14-15,2-2 3 16,-2 0 3-16,-4 1 14 16,-6-3 3-16,-5 2-1 15,-9-3-8-15,-6 0 7 16,-5 1 1-16,-2-4 7 16,-2 0-22-16,-1 0-26 15,0 0 25-15,-3 0 11 16,-2 0 7-16,-2 0-2 15,-3 0-4-15,-4-4 6 16,-1 2-2-16,-3 1-12 0,1 1 1 16,-1 0 6-16,0 0-24 15,0 0 12-15,0 0 17 16,0 0 8-16,0 0 1 16,0 0 14-16,0 0-3 15,0 0 6-15,0 0 2 16,0-2-2-16,0 2-18 15,0 0-1-15,0 0-249 16,3 0-575-16</inkml:trace>
  <inkml:trace contextRef="#ctx0" brushRef="#br0" timeOffset="353889.663">31312 15051 785 0,'0'0'865'15,"0"0"-695"-15,0 0 51 16,0 0 21-16,0 0-139 15,0 0-88-15,0 0-6 16,-1 10 10-16,14 2 32 16,5 2 1-16,5 5-6 15,4 0-9-15,4 3-4 16,2-6 0-16,-2 0 1 16,-6-2-18-16,-5-3-4 15,-13-6-11-15,-7 2-1 16,0-4 1-16,-12 4 39 15,-12-1 14-15,-2 3-27 16,-3-1-27-16,1 4-15 0,10 2-184 16,5-5-648-16</inkml:trace>
  <inkml:trace contextRef="#ctx0" brushRef="#br0" timeOffset="354706.6801">30299 15768 679 0,'0'0'1146'0,"0"0"-903"16,0 0-44-16,0 0-9 15,0 0-52-15,0 0-54 16,91 2-32-16,-47 5-25 15,12-1-11-15,23 1-7 16,23 0-9-16,23 0 1 16,8-1 0-16,-6-3-1 15,-15 0 1-15,-18 4 0 16,-17-3 0-16,-16-1-1 0,-11-3 2 16,-4 3-1-16,8 1 23 15,7 2-1-15,9 1-10 16,-3-1-12-16,-3 7 0 15,-3-3-1-15,-4 4 0 16,-2 2 0-16,-7-5 0 16,-3 2 0-16,-6-1 0 15,-7-5-9-15,-5 0-18 16,-3-4-1-16,-6-3 6 16,-3 0 8-16,-5 0 7 15,-2 0 5-15,-5 0-10 16,-3-7-3-16,0 1 2 0,0-4-14 15,-8 4 5 1,1 2-7-16,-2-2-36 0,-3 2-21 16,3 1-11-16,-3 0 19 15,-1-1 20-15,1 1 24 16,-3-3 33-16,4 2 0 16,5 4 1-16,6 0-125 15,0 0-389-15,2 0-691 0</inkml:trace>
  <inkml:trace contextRef="#ctx0" brushRef="#br0" timeOffset="355127.4901">31562 15734 1273 0,'0'0'759'15,"0"0"-644"-15,0 0 80 16,0 0-23-16,0 0-108 0,0 0-28 15,0 0 7 1,40 43-1-16,-16-23-8 0,1-3-10 16,2 2-13-16,-1-2-4 15,3-4-6-15,0 3 0 16,-6-6 0-16,-5 0 9 16,-9-5 10-16,-9 0 5 15,0-1 10-15,-7 3 24 16,-14 2 6-16,-4 0-28 15,-7 2-37-15,-16 2-15 16,7-3-151-16,5-4-636 0</inkml:trace>
  <inkml:trace contextRef="#ctx0" brushRef="#br0" timeOffset="358581.3551">31271 13775 606 0,'0'0'88'0,"0"0"-26"16,0 0 315-16,0 0 3 16,0 0-223-16,0 0-31 15,0 0 29-15,19 0-45 16,-19 0-29-16,0 0-33 16,0 0-8-16,0 0 5 0,-4 0 11 15,-11 0-18-15,-5 0 26 16,-8 0-16-16,-7 0-22 15,-3 4-15-15,-4-4-1 16,-1 0-9-16,-5 0 0 16,0 0 0-16,-1 0 0 15,0-4 0-15,3 1-1 16,4 3 0-16,5 0-6 16,5 0-4-16,8 0-1 15,5 0 4-15,8 0 1 16,3 0 0-16,5 0 5 15,0 0 0-15,3 3 0 16,0-3 1-16,0 0 0 0,0 0 6 16,0 0-4-1,0 0-1-15,0 3-1 0,0 1-6 16,-2 3 4-16,-1 2 2 16,-3 8 0-16,0 2 0 15,-1 1 1-15,-1 1 5 16,1 2 1-16,-2 0 5 15,-2-1-3-15,1-4 4 16,-2 1 1-16,3-2-3 16,0 0-5-16,0-5-4 15,0 1-1-15,3-4 0 16,0 3 0-16,0-2 0 16,3-1 0-16,-1-2-1 15,4-3 1-15,0 2-1 0,0-2-11 16,0-2 11-16,9-2 12 15,4 0 12-15,8 0 15 16,4 0-11-16,4 0-14 16,2-4-8-16,3-1-5 15,1 5-1-15,1 0 0 16,-2 0 0-16,0 0 0 16,1 0 0-16,0 0 0 15,1 3-1-15,3 1-5 16,3-4-12-16,4 2 2 15,2 1-4-15,4 1 0 16,-2 2 12-16,-1 1 8 16,-7-3-1-16,-4 2 0 0,-7-2 1 15,-7-1 0-15,-7 0 0 16,-4-3 0-16,-6 0 0 16,-2 3 1-16,-2-3 0 15,0 0 0-15,-1 0 8 16,-1 0 11-16,-1 0 12 15,0 0 8-15,0 0-3 16,0 0-11-16,0 0-17 16,0 0 5-16,0 0-6 15,0 0-7-15,0-3-1 16,2-3-1-16,3-1 0 16,1-6-5-16,2-1 6 15,-1-2 0-15,2-4 0 0,-1-6 1 16,-2-3-1-1,0-2 1-15,-3-2 0 0,0 1-1 16,-3 5 1-16,0 0-1 16,0 5 0-16,0 2-6 15,0-1 6-15,0 5 0 16,-6-1-13-16,-10 10-39 16,-9 4-51-16,-33 7-138 15,4 16-283-15,3-1-470 0</inkml:trace>
  <inkml:trace contextRef="#ctx0" brushRef="#br0" timeOffset="367142.543">29868 13129 887 0,'0'0'563'16,"0"0"-428"-16,0 0-68 15,0 0 105-15,0 0 62 16,0 0-67-16,-16-34-53 0,5 28-13 15,-1 2-3 1,-4 1-12-16,-3-1-12 0,-4-2-32 16,-2 5-21-16,0-2-7 15,-1 3-14-15,7 0 0 16,4 0-1-16,7 0-6 16,4 0 6-16,2 0 1 15,2 4-11-15,0 2 10 16,2 4 0-16,11 4 0 15,7 2 1-15,6 3 11 16,7 2-10-16,8 5 6 16,5 1-7-16,0 5-18 15,-2-2 3-15,-7 0 9 16,-12-6 5-16,-8-5-17 16,-8-3 3-16,-8-5 2 0,-1-5 7 15,0-2 5 1,-13-2 1-16,-8-2 12 0,-6 0 19 15,1-2 1-15,-1-8-11 16,7-4-1-16,4 1-5 16,6-4 12-16,7-3-21 15,3-5 2-15,0-2 1 16,15-3-9-16,5-3 1 16,1 0-1-16,-3 6 0 15,-5 2 0-15,-7 8 0 16,-6 0-7-16,0 7-17 15,-6 0-9-15,-9 8 0 16,2 2-71-16,0 0-177 16,5 8-329-16,6-1-304 0</inkml:trace>
  <inkml:trace contextRef="#ctx0" brushRef="#br0" timeOffset="367582.6666">30255 13177 1652 0,'0'0'387'0,"0"0"-272"16,0 0 53-16,0 0-9 15,0 0-38-15,0 0-47 16,0 0-26-16,-63-32-24 0,39 32 1 15,-1 2-7-15,-2 12-9 16,2 3 1-16,4 6 2 16,7 4-11-16,8 2 5 15,6 1-5-15,0-1-1 16,20-3-1-16,8-6 1 16,5-6-1-16,4-7-26 15,-1-5-4-15,-2-2 4 16,-2-6-18-16,-4-17 19 15,-4-1 20-15,-6-5 6 0,-5-4 0 16,-9 6 16 0,-4 2 43-16,-3 5-35 0,-16 2-12 15,-6 6-3-15,-2 1-9 16,3 5-12-16,0 6-91 16,5 0-103-16,11 17-130 15,7-1-291-15,1 1-598 0</inkml:trace>
  <inkml:trace contextRef="#ctx0" brushRef="#br0" timeOffset="367950.7997">30583 13207 1104 0,'0'0'1001'15,"0"0"-931"-15,0 0-44 0,0 0 88 16,0 0-16-16,0 0-63 16,0 0-8-16,-34 14-7 15,19 5-7-15,3 1-7 16,4 0 0-16,5 0 6 16,3-1 9-16,0 1-2 15,15-3 14-15,9-1 2 16,6-8-8-16,4-3-18 15,2-5 2-15,2 0-4 16,-3-2-7-16,-2-15-9 16,-6-3-12-16,-9-4 0 15,-9-1 10-15,-9 1-3 16,0 4 13-16,-21 0 0 0,-5 5-33 16,-6 5-113-16,5 3-193 15,9 4-499-15</inkml:trace>
  <inkml:trace contextRef="#ctx0" brushRef="#br0" timeOffset="368328.4698">30980 13085 1672 0,'0'0'382'16,"0"0"-363"-16,0 0 33 16,0 0 35-16,0 0 3 15,0 0-25-15,0 0-15 16,-41-20-4-16,37 20-34 16,4 0-4-16,0 0 11 15,0 0 18-15,3 0 8 16,9 0 14-16,3 0-17 15,3 0-24-15,-2 0-3 16,-2 0-3-16,-7 0 0 16,-2-3-2-16,-5-1-10 15,0-3-9-15,-12-1 9 0,-8-2 0 16,-1 3-30-16,-3 0-66 16,-2 7-101-16,5 0-329 15,7 0-303-15</inkml:trace>
  <inkml:trace contextRef="#ctx0" brushRef="#br0" timeOffset="368687.1431">31318 13237 1073 0,'0'0'1024'0,"0"0"-899"16,0 0 4-16,0 0 17 15,0 0-29-15,-111-36-13 16,69 29-37-16,-3 7-28 15,5 0-15-15,7 0-10 16,8 14-7-16,10 5-7 16,10 4 12-16,5 7 13 15,21 4-6-15,21-2-10 16,13 1-9-16,39-4-165 16,-13-9-175-16,-11-10-988 0</inkml:trace>
  <inkml:trace contextRef="#ctx0" brushRef="#br0" timeOffset="387256.0501">31177 16623 578 0,'0'0'673'0,"0"0"-264"16,0 0-225-16,0 0-15 16,0 0 28-16,0 0-38 15,-28-50-64-15,28 38-38 16,5 0-14-16,3-3 8 0,-2-2 36 16,0 0-9-1,0-6-30-15,-1-2-15 0,-2 1-11 16,1-3-10-16,-1-2-6 15,-3-1 3-15,0 3 13 16,0-1-4-16,0 7 3 16,0 1-3-16,0 4 6 15,0 6 2-15,0 7-6 16,0-1-9-16,0 4-11 16,0 0-1-16,0 0-9 15,0 6-1-15,3 8 11 16,1 9 7-16,4 1-1 15,3 5-5-15,5 4-1 16,4-3-5-16,2-3-8 16,5-1 5-16,-1-3 7 0,2-1 0 15,-2-5 0-15,-3-2 0 16,-4 0 1-16,-3-5 1 16,-4-3-1-16,-2-1 0 15,-1-2 2-15,0-4 17 16,1 0-1-16,-1 0-6 15,2-10-11-15,2-10 5 16,-2-3 0-16,-1-5 5 16,0-4-1-16,-2-4-4 15,0 0-5-15,-4 2 0 16,-2 4-1-16,-2 4 0 16,0 3-5-16,0 6-12 0,0 7 4 15,0 4-1-15,0 2-20 16,0 4-36-16,0 0-53 15,4 0-81-15,2 11-175 16,-2 5-293-16,1-3-101 0</inkml:trace>
  <inkml:trace contextRef="#ctx0" brushRef="#br0" timeOffset="387773.0586">31820 16441 327 0,'0'0'1078'16,"0"0"-756"-16,0 0-157 15,0 0 83-15,0 0-19 16,0 0-113-16,0 0-39 15,-60-23 11-15,37 23-26 16,-3 4-30-16,0 5-2 16,1 2 8-16,3 4-14 15,5 0-9-15,6 0-9 16,3-2-6-16,6-3 7 16,2-3-6-16,0-2-1 15,8-3-21-15,7-2 20 16,1 0-1-16,4 0 1 0,0 0-14 15,0-7 7-15,-1-3-1 16,0-4 9-16,-2 1 1 16,-1-2 0-16,-5 2 12 15,-4 2 17-15,-3 2 5 16,-3 5-3-16,-1 1 6 16,0 3-10-16,0 0-25 15,0 0-3-15,-6 13 0 16,-2 4 14-16,2 2-8 15,3 1-5-15,3 0-1 16,0-4-19-16,3-2-50 16,9-7-89-16,-2-2-189 0,-2-5-528 0</inkml:trace>
  <inkml:trace contextRef="#ctx0" brushRef="#br0" timeOffset="388029.6847">31909 16190 1435 0,'0'0'342'0,"0"0"-254"16,0 0 155-16,0 0-28 0,0 0-117 15,102-3-58-15,-75 3-26 16,-5 0-14-16,-4 3-42 16,-6 1-136-16,-8 2-213 15,-1-5-277-15</inkml:trace>
  <inkml:trace contextRef="#ctx0" brushRef="#br0" timeOffset="388231.4346">32000 16125 1761 0,'0'0'581'0,"0"0"-485"16,0 0 75-16,0 0 11 0,0 0-57 16,0 0-45-16,-20 94-55 15,13-61-25-15,3 3-4 16,-10 3-107-16,1-4-396 15,-4-16-1606-15</inkml:trace>
  <inkml:trace contextRef="#ctx0" brushRef="#br0" timeOffset="389005.2896">29979 16167 952 0,'0'0'826'0,"0"0"-675"0,0 0 42 16,0 0 39-16,0 0-81 15,0 0-72-15,0 0-42 16,-5-7-2-16,5 7 18 16,0 0 19-16,0-3-12 15,-1 3-20-15,1 0-6 16,-2 0-5-16,1 0-4 15,-4-3-4-15,-1 3-12 16,-4-2-9-16,-4 2 0 16,-1 0 0-16,-2 0 0 15,-1 0 0-15,3 8 2 16,-1 4 5-16,2 3 20 16,2 4 1-16,5 4-10 0,5 0-3 15,2 0-3 1,13-1-12-16,16-2-16 0,8-5-39 15,8-5-37-15,13-10-76 16,-9 0-187-16,-11 0-624 0</inkml:trace>
  <inkml:trace contextRef="#ctx0" brushRef="#br0" timeOffset="389386.8749">30337 16091 1330 0,'0'0'766'16,"0"0"-585"-16,0 0 43 16,0 0-1-16,0 0-93 15,0 0-72-15,0 0-26 16,-11 10 1-16,4 12 19 0,-1 7-7 16,2 9-14-16,2 1-7 15,2 1-13-15,1-4-10 16,1 1-1-16,0-4-9 15,0-7-42-15,0-5-50 16,0-5-94 0,0-3-371-16,0-9-524 0</inkml:trace>
  <inkml:trace contextRef="#ctx0" brushRef="#br0" timeOffset="389659.6522">30520 16002 2163 0,'0'0'514'16,"0"0"-406"-16,0 0 9 16,85 0-74-16,-16 13-43 15,-6-3-127-15,-8-4-672 0</inkml:trace>
  <inkml:trace contextRef="#ctx0" brushRef="#br0" timeOffset="396094.3931">31160 14366 111 0,'0'0'1047'0,"0"0"-812"15,0 0-115-15,0 0 81 16,0 0-21-16,14-5-64 16,-14 5-27-16,0 0-15 15,0 0-17-15,0 0-3 16,0-2 17-16,0 2 3 16,0 0-10-16,0 0-8 15,0 0-1-15,0 0-10 0,0 0-12 16,0 0-7-16,-8 0-2 15,-2 0-9-15,-7 0-1 16,-3 0-8-16,-5 0-5 16,2 0 5-16,-1 0-5 15,3 2 0-15,8-2 6 16,5 0-6-16,3 0 0 16,5 0 5-16,0 3-5 15,0-3 0-15,0 0-1 16,0 0-1-16,0 0-4 15,0 2 5-15,-1 2 7 0,-2-1 1 16,-1 5 2 0,-1 1-1-16,1 1 3 0,-2 0-4 15,0 0-7-15,0 3 7 16,2-3-1-16,-1 2 1 16,2-1-7-16,0-1 7 15,3 0-7-15,0-1 8 16,0-2 0-16,0-3 3 15,0 2 1-15,0-3-1 16,7 1-6-16,1-2 2 16,4-2-2-16,0 0 0 15,2 0-5-15,2 0 5 16,3 0-6-16,-1-5-17 16,3 1-14-16,-2-2-27 15,-1 5-30-15,-3 1-88 0,-6 0-295 16,-3 0-362-16</inkml:trace>
  <inkml:trace contextRef="#ctx0" brushRef="#br0" timeOffset="396335.0899">31071 14440 671 0,'0'0'1018'0,"0"0"-853"0,0 0-109 16,0 0-20-16,86 7-36 15,-42 5-226-15,-4-2-760 0</inkml:trace>
  <inkml:trace contextRef="#ctx0" brushRef="#br0" timeOffset="406305.4291">30616 15431 474 0,'0'0'284'15,"0"0"-1"-15,0 0-179 16,0 0-28-16,0 0 12 0,0 0-13 16,-30-18 2-16,25 18-21 15,-1-2-3-15,-1 2 10 16,-6-3-15-16,-1 2-16 15,-4 1 2-15,-4-3 8 16,-1 3 5-16,-4-3-19 16,-2 0-8-16,-3 2-10 15,-2 1-9-15,0-3 0 16,-3 0 5-16,1 0-6 16,3 2 1-16,5-2-1 15,2 3 0-15,5-3 1 16,3 3-1-16,2 0 0 15,0 0-5-15,0 0-19 0,-1 0-36 16,-2 0-13-16,-3 0 5 16,-3 0 8-16,-2 0 2 15,-1 0 23 1,3 0 27-16,6 0 8 0,5 0 1 16,6 0 9-16,7 0-8 15,1 0 5-15,0 0-7 16,1 0-30-16,5 0-10 15,-1 0 10-15,-2 0 15 16,-2 0 14-16,-1 0 1 16,0 0 0-16,0 0 13 15,0 0-5-15,0 0 5 16,0 0 3-16,7-4-15 0,1-1-1 16,4-3-30-1,4 1 21-15,0-1 8 0,1 0 1 16,-3-1 9-16,0 2 6 15,-3 0-8-15,-2-2 2 16,0 5-1-16,-3-3-7 16,-2 4 1-16,-1 0-1 15,-1-1 5-15,-2 4-5 16,0 0 2-16,0-4 13 16,0 4 25-16,0 0 12 15,0 0-9-15,0 0-6 16,-5 0 1-16,-1 0-5 0,-3 4-11 15,-1 0-8 1,1 2 1-16,-2-2-3 0,1 2 0 16,3 1-1-16,-1-3 6 15,2 2 15-15,-1-2 16 16,2 1-1-16,1-2 3 16,-1 4-2-16,-2 0-21 15,-2-1-6-15,-1 1 4 16,-1 3-5-16,-1-3-9 15,5-1-11-15,1-2 7 16,4-1-1-16,2 0 8 16,0 1 7-16,17 2-7 15,8 0-15-15,6 1-74 16,14 4-132-16,-8-2-159 16,-8-2-681-16</inkml:trace>
  <inkml:trace contextRef="#ctx0" brushRef="#br0" timeOffset="407672.9802">30517 15529 671 0,'0'0'638'16,"0"0"-504"-16,0 0-29 16,0 0 64-16,0 0 17 15,0 0-67-15,0 0-61 16,17-6 5-16,-5 6 21 15,3 0-2-15,4 0-25 16,2 0-5-16,0 0-13 16,-2 0-24-16,-2 0-15 15,-4 0-40-15,-9 9-138 0,-4-2-337 16,0-3-502-16</inkml:trace>
  <inkml:trace contextRef="#ctx0" brushRef="#br0" timeOffset="409308.9539">31529 15466 390 0,'0'0'588'15,"0"0"-432"-15,0 0-88 0,0 0 18 16,0 0 37-16,0 0-72 15,0 0-37-15,10-2 2 16,-4 2 21-16,0 0 38 16,1 0 20-16,-2 0 6 15,3 0-22-15,-1 0-21 16,6 0-24-16,4 0 10 16,2 0-18-16,5 0-13 15,1 0-7-15,1 0-5 16,2 0-1-16,1 0 0 15,-4 0-1-15,0 0-15 0,-4 2-17 16,-4 2 11 0,-3-1 9-16,0-3 11 0,2 1 2 15,-1-1-1-15,3 0 1 16,0 0-21-16,1 0-26 16,-2 0 5-16,-1 0-4 15,-2 0 23-15,-3 0 5 16,-3 0-1-16,-3 0 18 15,-2 0-6-15,-2 0 6 16,-1 0 1-16,2 0 0 16,-1 0 17-16,6 0 5 15,1 0-15-15,2 0-2 16,4 0-5-16,-2 0 0 16,0 0 0-16,0 0-1 0,-5 0 1 15,-1 0-1-15,-3 0 0 16,-1 0 1-16,-1 0 0 15,-1 0 9-15,0 0 18 16,3 0 1-16,1 0-13 16,-1 0-15-16,3 0 0 15,-1 0-1-15,-1 0-7 16,1 0 7-16,-3 0 0 16,-2 0-7-16,0 0-8 15,0-1-12-15,-3 1 18 16,-7 0 1-16,1-3 2 15,1-1-9-15,0 1 4 16,2-3 5-16,3-1 7 0,2 1-1 16,1 2 1-16,0-3 0 15,0 5 11-15,0-3-10 16,0 4-1-16,0-1 9 16,0 2-7-16,0 0-2 15,0 0-7-15,0 0 2 16,0 0 5-16,-2 0 1 15,1-3 0-15,1 3 5 16,0 0 13-16,0 0-3 16,0 0 16-16,0 0 3 15,0 0-15-15,0 3-5 16,6 1 1-16,1 2-4 16,1 1-5-16,2 0-6 15,-3 3 7-15,-1-4-1 16,1 4 2-16,-3-3 19 0,-1 0 18 15,-3-1 6-15,0 1 5 16,0-3 2-16,0 1-7 16,0 2-12-16,-2-1-24 15,-5 1-16-15,-2 0-43 16,-10 6-81-16,4-2-153 16,-3-1-360-16</inkml:trace>
  <inkml:trace contextRef="#ctx0" brushRef="#br0" timeOffset="409729.6433">31750 15659 684 0,'0'0'588'0,"0"0"-440"16,0 0-23-16,0 0 3 16,0 0-22-16,0 0-18 15,0 0-23-15,-81-11-24 16,65 11-3-16,-1 0-2 16,5 0-21-16,2 0-15 15,3 0-71-15,0 0-96 16,3 0-89-16,1 0-261 15,0 0-392-15</inkml:trace>
  <inkml:trace contextRef="#ctx0" brushRef="#br0" timeOffset="409945.4266">31678 15589 535 0,'0'0'750'0,"0"0"-576"15,0 0 18-15,0 0 96 16,0 0-124-16,0 0-115 16,-18 110-49-16,15-75-370 15,-1-8-1012-15</inkml:trace>
  <inkml:trace contextRef="#ctx0" brushRef="#br0" timeOffset="418595.7913">32328 16332 352 0,'0'0'248'0,"0"0"-20"15,0 0-68-15,0 0-12 16,0 0-3-16,0 0-12 0,6-6-23 15,-6 5 13-15,0-2 27 16,0 3 21-16,0-3-15 16,0 2-37-16,0 0-1 15,0-1-11-15,-3 2-13 16,-4-3-21-16,-6 3-11 16,-8-6-23-16,-6 2-10 15,-9-3-29-15,-18-9-54 16,7 3-162-16,8-4-610 0</inkml:trace>
  <inkml:trace contextRef="#ctx0" brushRef="#br0" timeOffset="475500.4108">25789 9425 918 0,'0'0'129'0,"0"0"-42"16,0 0 10-16,99 49 3 16,-64-28 14-16,9 6-18 15,6 2-35-15,7 4-5 16,3 1 12-16,-2-2 26 15,-1 1-11-15,-6-8-12 16,-8-4-9-16,-6-1-16 16,-7-4-11-16,-6-5-19 15,-3-2-5-15,-5-5-1 16,-6 0 5-16,-2-3 11 16,-3-1 33-16,-4 0 2 15,-1 0-6-15,0-8-40 0,0-2 14 16,-3-6-15-16,-8-2-14 15,-3 1 1-15,-3-1-1 16,1 0-1-16,2-1 1 16,5 9 0-16,1-3 0 15,6 5 6-15,1 2 5 16,1 2-1-16,0 1-4 16,0 1-5-16,0-1 8 15,0 3-9-15,0 0 0 16,0 0-6-16,3 0-3 15,4 3 3-15,2 6 4 16,4 8-4-16,5 5 5 16,3 5 1-16,-1 0-20 0,-1 2 1 15,-3-2 18 1,-1-3 1-16,-6-5-1 0,-1 0 1 16,-4-5 0-16,-4-7 7 15,0-1 5-15,0-3 9 16,-15-3 2-16,-27 0-23 15,2-6-78-15,1-1-616 0</inkml:trace>
  <inkml:trace contextRef="#ctx0" brushRef="#br0" timeOffset="573246.6372">15362 14866 588 0,'0'0'972'16,"0"0"-784"-16,0 0-96 16,0 0 122-16,0 0 10 15,0 0-67-15,8-18-80 16,-29 18-47-16,-7 0 15 16,-8-2 41-16,-6 2 33 15,0-3-27-15,-1 2-30 16,1-2-11-16,7 3-27 15,9 0-10-15,6 0-13 16,10 0 1-16,7 0-2 0,0 9-1 16,3 5-1-16,0 0 1 15,3 5 1-15,4 1 0 16,-2 3 1-16,-5 0 0 16,0 3 0-16,-3 1 5 15,-12 3-4-15,-1-1 6 16,-7 2-2-16,7-5-6 15,-1 1 1-15,4-5 0 16,4-2 5-16,2-6-6 16,1-1 0-16,3-3 1 15,3-5-1-15,0-1-2 16,16 0-2-16,8-4 4 16,10 0 0-16,9 0-23 0,2 0-10 15,0-8-12-15,-6 5-15 16,-9 1-38-16,-8-2-94 15,-19 1-172-15,-3-3-314 16,0 2-274-16</inkml:trace>
  <inkml:trace contextRef="#ctx0" brushRef="#br0" timeOffset="573465.7872">14973 15047 611 0,'0'0'1122'15,"0"0"-890"-15,0 0-56 0,0 0 40 16,0 0-17-16,0 0-87 16,95-29-74-16,-56 29-38 15,9 9-64-15,-6-2-185 16,-5-3-519-16</inkml:trace>
  <inkml:trace contextRef="#ctx0" brushRef="#br0" timeOffset="573870.4658">15850 14905 378 0,'0'0'1187'0,"0"0"-984"16,0 0-45-16,0 0 90 15,0 0-9-15,0 0-89 16,-49-73-48-16,10 70-23 16,-9 3 7-16,-8 10-2 0,-5 14-2 15,2 11-6-15,5 5-20 16,11 6-22-16,21-3-20 16,8 0-13-16,14-6-1 15,20-1 0-15,19-10-30 16,13-3-33-16,10-9-62 15,34-11-113-15,-14-3-311 16,-10 0-685-16</inkml:trace>
  <inkml:trace contextRef="#ctx0" brushRef="#br0" timeOffset="574487.7586">16272 14842 788 0,'0'0'1051'16,"0"0"-903"-16,0 0-75 15,0 0 121-15,0 0-25 16,0 0-59-16,-89-27-29 16,45 27 17-16,-1 0 6 15,2 0-22-15,11 7-23 16,8 3-25-16,15 6-20 16,6 2-9-16,3 2-5 15,12 2 0-15,9 1 7 16,-2 1-7-16,-6-2-9 0,-3 2 8 15,-10-1 0-15,0 0 1 16,-19-2 0-16,-11 4 9 16,-2-2-2-16,-4-2 10 15,3 1 2-15,11 1-12 16,13-3-6-16,9-3-1 16,12 0 0-16,21-10-1 15,12-1-24-15,7-6-41 16,3 0-32-16,12-13-77 15,-14-7-208-15,-12 3-770 0</inkml:trace>
  <inkml:trace contextRef="#ctx0" brushRef="#br0" timeOffset="574662.9937">16071 15054 2414 0,'0'0'305'16,"0"0"-235"-16,107 0-50 15,-49 7-20-15,1-2-348 0</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57:31.86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20-1 150 0,'0'0'116'15,"0"0"-116"-15,0 0-3 0,0 0-13 16,0 0-55-16,0 0-5 15,-20 0 12-15,20 0 28 16</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57:32.044"/>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FBFFBC02-7E7A-487C-B121-8928D9C8C76D}" emma:medium="tactile" emma:mode="ink">
          <msink:context xmlns:msink="http://schemas.microsoft.com/ink/2010/main" type="inkDrawing" rotatedBoundingBox="25966,2194 26423,2319 26415,2350 25957,2225" semanticType="callout" shapeName="Other">
            <msink:sourceLink direction="with" ref="{CAE5DCF0-769A-4AB2-B229-F9B5E3E25239}"/>
          </msink:context>
        </emma:interpretation>
      </emma:emma>
    </inkml:annotationXML>
    <inkml:trace contextRef="#ctx0" brushRef="#br0">62 0 10 0,'-35'0'133'15,"28"0"20"-15,-2 0-25 16,4 0-28-16,3 0-5 16,-2 0-24-16,4 0-31 15,0 0-28-15,0 0-12 16,0 0-5-16,0 0 5 15,0 0 3-15,11 5 4 16,3 2-6-16,1-2 2 0,1 7 4 16,6-6-6-16,5 4 0 15,9 0 9-15,13 1 19 16,50 8-12-16,-13-1-17 16,-1-6-162-16</inkml:trace>
  </inkml:traceGroup>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57:39.238"/>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C3C0370B-D735-4020-9E6C-1B4B7347BD6C}" emma:medium="tactile" emma:mode="ink">
          <msink:context xmlns:msink="http://schemas.microsoft.com/ink/2010/main" type="writingRegion" rotatedBoundingBox="33517,2644 32854,944 33198,810 33861,2510"/>
        </emma:interpretation>
      </emma:emma>
    </inkml:annotationXML>
    <inkml:traceGroup>
      <inkml:annotationXML>
        <emma:emma xmlns:emma="http://www.w3.org/2003/04/emma" version="1.0">
          <emma:interpretation id="{847B3DB5-971F-4F11-BE5E-54D6FD4A0F50}" emma:medium="tactile" emma:mode="ink">
            <msink:context xmlns:msink="http://schemas.microsoft.com/ink/2010/main" type="paragraph" rotatedBoundingBox="33517,2644 32854,944 33198,810 33861,2510" alignmentLevel="1"/>
          </emma:interpretation>
        </emma:emma>
      </inkml:annotationXML>
      <inkml:traceGroup>
        <inkml:annotationXML>
          <emma:emma xmlns:emma="http://www.w3.org/2003/04/emma" version="1.0">
            <emma:interpretation id="{CC9E102C-2CBC-4D75-9716-AE184D8C519F}" emma:medium="tactile" emma:mode="ink">
              <msink:context xmlns:msink="http://schemas.microsoft.com/ink/2010/main" type="line" rotatedBoundingBox="33517,2644 32854,944 33198,810 33861,2510"/>
            </emma:interpretation>
          </emma:emma>
        </inkml:annotationXML>
        <inkml:traceGroup>
          <inkml:annotationXML>
            <emma:emma xmlns:emma="http://www.w3.org/2003/04/emma" version="1.0">
              <emma:interpretation id="{0358B449-3E4D-42BA-94BD-292B36A59CA0}" emma:medium="tactile" emma:mode="ink">
                <msink:context xmlns:msink="http://schemas.microsoft.com/ink/2010/main" type="inkWord" rotatedBoundingBox="33517,2644 33359,2238 33703,2104 33861,2510"/>
              </emma:interpretation>
              <emma:one-of disjunction-type="recognition" id="oneOf0">
                <emma:interpretation id="interp0" emma:lang="" emma:confidence="0">
                  <emma:literal>a</emma:literal>
                </emma:interpretation>
                <emma:interpretation id="interp1" emma:lang="" emma:confidence="0">
                  <emma:literal>•</emma:literal>
                </emma:interpretation>
                <emma:interpretation id="interp2" emma:lang="" emma:confidence="0">
                  <emma:literal>c</emma:literal>
                </emma:interpretation>
                <emma:interpretation id="interp3" emma:lang="" emma:confidence="0">
                  <emma:literal>A</emma:literal>
                </emma:interpretation>
                <emma:interpretation id="interp4" emma:lang="" emma:confidence="0">
                  <emma:literal>&amp;</emma:literal>
                </emma:interpretation>
              </emma:one-of>
            </emma:emma>
          </inkml:annotationXML>
          <inkml:trace contextRef="#ctx0" brushRef="#br0">269 136 598 0,'0'0'179'16,"0"0"-108"-16,0 0 15 15,0 0 13-15,0 0 2 16,0 0-30-16,0 0-48 15,-5-38-22-15,5 38-1 16,0-2 10-16,0-2 6 16,0 3 4-16,0-5-2 15,0 1 18-15,0 0 7 16,-6-2 14-16,1 0-3 16,-4 1-15-16,5 1-25 15,-1 0-12-15,5 5-1 0,-2 0 5 16,2-2-5-16,-4-1 0 15,3 1 0-15,-5-3 0 16,-3 0 1-16,-2 0-1 16,-1-1 0-16,-3 0 0 15,1 4 1-15,3-3 7 16,0 1-7-16,4 4-1 16,2 0-1-16,1 0 0 15,2 0 0-15,-2 0-1 16,-1 0 1-16,0 9 1 15,-1-2 0-15,-1 3 0 16,-2-1 0-16,0 1 0 0,2 0 0 16,-2-2 0-16,3 4-1 15,-1-2 1-15,4-3-1 16,-3-1 0-16,6 4 1 16,-2-3 33-16,2 1-11 15,0 0-13-15,-3 4-3 16,1-1-5-16,-4-5 5 15,1 10 3-15,1-4-4 16,-1 1-4-16,3-1-1 16,2 0 8-16,-3-2-3 15,3 2-5-15,0-1 0 16,0-3 6-16,0 0-5 16,0 1-1-16,0-1-1 0,0-1 1 15,0 0 0 1,0 4-1-16,0-1 1 0,0 5 0 15,0-5-1-15,0 7 1 16,0 0-1-16,0-1 1 16,0-3-1-16,0-3 0 15,9-1 1-15,1 3 6 16,1-4-6-16,0-2-1 16,0-1 2-16,-4-4-1 15,-1-1 7-15,-3 0-7 16,-1 0 1-16,2 0-1 15,1 0 11-15,4 0-11 16,2 0 6-16,5-1-6 16,6-10 0-16,5-6-1 15,3 5-1-15,-1-8-10 0,2 1-2 16,-4 2 2-16,-2 0 10 16,-8-1 0-16,-7 7 1 15,-4-2 0-15,-6-3 14 16,0 1-7-16,-16-9-7 15,-22-1-18-15,-47-38-63 16,11 7-134-16,-4-9-600 0</inkml:trace>
        </inkml:traceGroup>
        <inkml:traceGroup>
          <inkml:annotationXML>
            <emma:emma xmlns:emma="http://www.w3.org/2003/04/emma" version="1.0">
              <emma:interpretation id="{C92E6325-5683-47FE-B09D-AA766457B109}" emma:medium="tactile" emma:mode="ink">
                <msink:context xmlns:msink="http://schemas.microsoft.com/ink/2010/main" type="inkWord" rotatedBoundingBox="33073,1395 32892,929 33180,817 33361,1283"/>
              </emma:interpretation>
              <emma:one-of disjunction-type="recognition" id="oneOf1">
                <emma:interpretation id="interp5" emma:lang="" emma:confidence="1">
                  <emma:literal/>
                </emma:interpretation>
              </emma:one-of>
            </emma:emma>
          </inkml:annotationXML>
          <inkml:trace contextRef="#ctx0" brushRef="#br0" timeOffset="-1553.7388">-223-1106 218 0,'0'0'309'15,"0"0"-210"-15,0 0-63 16,0 0 42-16,0 0 31 16,0 0-33-16,0-6-12 15,0 4-15-15,0 2-9 0,0-4-3 16,0 3-4-1,0-5-13-15,-6 1-5 0,3 0-13 16,-3-2 13-16,-3 2 14 16,4-2-12-16,-6 0-1 15,0-3-3-15,0 2-13 16,-1-2 0-16,1 0 1 16,-4 1 0-16,4 0-1 15,1 2 1-15,1 2 0 16,-2 2 0-16,-2-6-1 15,2 8 1-15,-3-6 6 16,0 6 25-16,1-3 18 16,2 1-15-16,2 3-20 0,4 0-9 15,-1 0-4 1,4 0-2-16,-1 0 1 0,-3 0-1 16,5 0 1-16,-3 0 0 15,2 0-1-15,-1 0 1 16,-1 0-1-16,-1 0 0 15,-1 3 0-15,1 9 0 16,-3-2 0-16,3-2 0 16,1 3 1-16,3-4 0 15,1 3 9-15,0-3 26 16,-4 0-18-16,4 4-10 16,0-1-6-16,0-3 7 15,0 4-1-15,0-3-6 16,0 2-1-16,0 1 0 15,0-3-1-15,0 4 2 0,0-4-1 16,0 3-1-16,0-3 1 16,0 3 0-16,4 7-1 15,1-3 2-15,0-1-2 16,1-2 1-16,-1-2-1 16,-3 1 0-16,2-3 0 15,-2-3 1-15,-2-2-1 16,3 6 0-16,-1-6 1 15,2 2-1-15,1 2 0 16,4 5 0-16,2-1 1 16,1 2 0-16,5-1 0 15,3 0 0-15,-1-2-1 0,-2 0-1 16,-5-8-8-16,-1 5 0 16,-2-4 8-16,-7-3 1 15,-2 0 0-15,0 0-1 16,0 0 0-16,0 0 0 15,0 0-1-15,5 2 2 16,1 2 0-16,3-3-1 16,2 7 1-16,-1-4 0 15,7 1 0-15,-7-5 1 16,5 0-1-16,-8 0 2 16,-2 0-1-16,3 0 8 15,-3-5-8-15,-3-8-1 16,-2-3 1-16,0 4 12 0,0-5 21 15,0 0 21 1,0-2-19-16,0 2 1 0,0 2-20 16,4 3-11-16,-4-1-5 15,1-3 0-15,5 2-1 16,-6-1-21-16,0-2-24 16,0-8-47-16,-22 2-115 15,-5 3-157-15</inkml:trace>
        </inkml:traceGroup>
      </inkml:traceGroup>
    </inkml:traceGroup>
  </inkml:traceGroup>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2:48.105"/>
    </inkml:context>
    <inkml:brush xml:id="br0">
      <inkml:brushProperty name="width" value="0.05292" units="cm"/>
      <inkml:brushProperty name="height" value="0.05292" units="cm"/>
      <inkml:brushProperty name="color" value="#FF0000"/>
    </inkml:brush>
  </inkml:definitions>
  <inkml:traceGroup>
    <inkml:annotationXML>
      <emma:emma xmlns:emma="http://www.w3.org/2003/04/emma" version="1.0">
        <emma:interpretation id="{45785218-65D7-474B-B699-69168FD4A1AF}" emma:medium="tactile" emma:mode="ink">
          <msink:context xmlns:msink="http://schemas.microsoft.com/ink/2010/main" type="inkDrawing" rotatedBoundingBox="1682,2212 1906,1961 1916,1970 1692,2222" semanticType="callout" shapeName="Other">
            <msink:sourceLink direction="with" ref="{10D44C98-50FC-4F42-9712-33D930D15C4F}"/>
          </msink:context>
        </emma:interpretation>
      </emma:emma>
    </inkml:annotationXML>
    <inkml:trace contextRef="#ctx0" brushRef="#br0">1896 1971 776 0,'0'0'158'16,"0"0"214"-16,0 0-34 15,0 0-147-15,0 0-35 0,0 0 18 16,-1-2-45-1,-1 2-54-15,1 0-14 0,-1 0-1 16,0 0-22-16,-2 1-31 16,-5 7-6-16,-3 6 0 15,-6 3 14-15,-2 5-5 16,0 0-4-16,-2 1-5 16,-1-1 1-16,3-3-1 15,4-3 0-15,3-3 1 16,2-4-1-16,5-3-1 15,3-2 0-15,1-3-25 16,2-1-41-16,0 0-45 16,0-6-139-16,3-1-468 0</inkml:trace>
  </inkml:traceGroup>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32767" units="deg"/>
          <inkml:channel name="T" type="integer" max="2.14748E9" units="dev"/>
        </inkml:traceFormat>
        <inkml:channelProperties>
          <inkml:channelProperty channel="X" name="resolution" value="3854.94116" units="1/cm"/>
          <inkml:channelProperty channel="Y" name="resolution" value="5461.1665" units="1/cm"/>
          <inkml:channelProperty channel="F" name="resolution" value="91.01945" units="1/deg"/>
          <inkml:channelProperty channel="T" name="resolution" value="1" units="1/dev"/>
        </inkml:channelProperties>
      </inkml:inkSource>
      <inkml:timestamp xml:id="ts0" timeString="2021-01-31T08:04:25.617"/>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1C054425-92D2-44E2-B4D5-90366D206C96}" emma:medium="tactile" emma:mode="ink">
          <msink:context xmlns:msink="http://schemas.microsoft.com/ink/2010/main" type="inkDrawing" rotatedBoundingBox="18304,2069 19813,440 19897,517 18387,2146" semanticType="callout" shapeName="Other">
            <msink:sourceLink direction="with" ref="{3C40D050-0B0B-4BFC-A814-3CDF49EC769D}"/>
          </msink:context>
        </emma:interpretation>
      </emma:emma>
    </inkml:annotationXML>
    <inkml:trace contextRef="#ctx0" brushRef="#br0">1535 0 7057 0,'-209'130'1520'16,"-32"63"-1520"-16,9 52-1088 15,-14 43-8 1,-8 26 664-16,57-72 216 0,41-49-824 0</inkml:trace>
  </inkml:traceGroup>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5:13.93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9C8E2409-07AA-457A-A662-005C6704F8D3}" emma:medium="tactile" emma:mode="ink">
          <msink:context xmlns:msink="http://schemas.microsoft.com/ink/2010/main" type="writingRegion" rotatedBoundingBox="12990,4742 14729,5044 14614,5708 12874,5405"/>
        </emma:interpretation>
      </emma:emma>
    </inkml:annotationXML>
    <inkml:traceGroup>
      <inkml:annotationXML>
        <emma:emma xmlns:emma="http://www.w3.org/2003/04/emma" version="1.0">
          <emma:interpretation id="{E455EE21-4DF1-4EA0-B84F-C90B2D008CD6}" emma:medium="tactile" emma:mode="ink">
            <msink:context xmlns:msink="http://schemas.microsoft.com/ink/2010/main" type="paragraph" rotatedBoundingBox="12990,4742 14729,5044 14614,5708 12874,5405" alignmentLevel="1"/>
          </emma:interpretation>
        </emma:emma>
      </inkml:annotationXML>
      <inkml:traceGroup>
        <inkml:annotationXML>
          <emma:emma xmlns:emma="http://www.w3.org/2003/04/emma" version="1.0">
            <emma:interpretation id="{2CA95E3D-3EE9-443E-8899-6BC00DEEC139}" emma:medium="tactile" emma:mode="ink">
              <msink:context xmlns:msink="http://schemas.microsoft.com/ink/2010/main" type="line" rotatedBoundingBox="12990,4742 14729,5044 14614,5708 12874,5405"/>
            </emma:interpretation>
          </emma:emma>
        </inkml:annotationXML>
        <inkml:traceGroup>
          <inkml:annotationXML>
            <emma:emma xmlns:emma="http://www.w3.org/2003/04/emma" version="1.0">
              <emma:interpretation id="{EE155C02-A9CD-4BDC-B2F7-C365B2B71953}" emma:medium="tactile" emma:mode="ink">
                <msink:context xmlns:msink="http://schemas.microsoft.com/ink/2010/main" type="inkWord" rotatedBoundingBox="12990,4742 14729,5044 14614,5708 12874,5405"/>
              </emma:interpretation>
              <emma:one-of disjunction-type="recognition" id="oneOf0">
                <emma:interpretation id="interp0" emma:lang="" emma:confidence="1">
                  <emma:literal/>
                </emma:interpretation>
              </emma:one-of>
            </emma:emma>
          </inkml:annotationXML>
          <inkml:trace contextRef="#ctx0" brushRef="#br0">13242 5149 363 0,'0'0'486'15,"0"0"-421"-15,0 0-1 0,0 0 93 16,0 0 0-16,0 0 85 16,6 0-45-16,-6 0 13 15,0 0-12-15,0 0-26 16,0 0-83-16,0 0-26 16,0 0-11-16,0 0-9 15,0 0-11-15,0 0-13 16,0 0-1-16,0 0 3 15,0 0-14-15,0 0-6 16,-6 0 0-16,-10 0-1 16,-5 0 1-16,-4 0-1 15,-11 0 1-15,-1 0 5 0,-6 4-4 16,4 1-1-16,-4 5 0 16,8-2 0-1,8-3 5-15,11 6-5 16,7-3-1-16,4-1 0 15,5 1 2-15,0 2-1 0,0 0 0 16,16 5 15-16,9-2-1 16,11-3 0-16,-1 3-13 15,8-3 4-15,-2-2-5 16,2 1 5-16,3-3-5 16,-12-3 0-16,-1 0-1 15,-3-3 1-15,-9 0-1 16,1 0 2-16,-7 0 4 15,-1 0 0-15,-3-2 0 16,-1-7 0-16,-4 4 10 0,-1-5 8 16,0-3 0-16,1 0-3 15,-6-1-11-15,0-1-9 16,0-4 10-16,-6 0-11 16,-9-6 1-16,0-2 1 15,-2-6-1-15,-2-1 9 16,1-4 1-16,0 2 4 15,1 4 0-15,3 0 4 16,-8 5 1-16,7 1-10 16,3 2-2-16,3 8-1 15,4 3 1-15,0 1-7 16,5-2 5-16,0 1-6 16,0 4-1-16,0 3-8 0,0 2 3 15,0 0-4-15,0 4-32 16,0 0-21-16,0 0-64 15,0 0-111-15,-5 19-126 16,0-1-203-16,5-4-833 0</inkml:trace>
          <inkml:trace contextRef="#ctx0" brushRef="#br0" timeOffset="1030.2466">13670 5126 945 0,'0'0'301'16,"0"0"-119"-16,0 0 21 16,0 0 39-16,0 0 1 15,0 0-57-15,0 0-61 16,0-5-41-16,0 5-32 16,4 5-29-16,4 10 1 15,-3 8 16-15,10-2-13 16,-6 9-11-16,3-1-15 15,3-2 5-15,-5 1-4 16,-4-8-2-16,0-5 0 16,-2-1 0-16,-4-8 1 0,0-2 0 15,0-4 0-15,0 0 0 16,0 0 9-16,0 0 4 16,0-5-1-16,0-16-13 15,6-2 0-15,-2-9-6 16,1-1-1-16,1-4-2 15,-2 2 3-15,2 4 5 16,-6 7 1-16,0 10 0 16,0 8 2-16,4 0 14 15,-4 6 4-15,2 0-7 16,1 0-12-16,-1 0-1 16,6 10-10-16,-2 10 10 15,6 4 0-15,-2-1 0 0,0 9 1 16,-5-11-1-16,-4 3 0 15,3-6 0-15,-3-4 0 16,3-5-1-16,-4-5 1 16,2-4 0-16,-2 4 0 15,0-4 1-15,0 0 5 16,0 0-6-16,2 0 1 16,4-4 5-16,0-9-6 15,4-5-15-15,7-6 9 16,-3-1-8-16,-4 0 8 15,0-2 0-15,0 8 0 16,-1 1 6-16,-3 7 0 0,2 2 0 16,-3 6 1-1,-5-1 8-15,5 4 4 16,-5 0-4-16,0 0-7 0,0 0-1 16,0 3-1-16,0 13 0 15,5 8 16-15,0 5 10 16,0 5-5-16,1-3-6 15,8 1-3-15,0-1-11 16,5-6 0-16,0-10-1 16,-7-5-37-16,6-10-66 15,-3 0-134-15,-3 0-519 0</inkml:trace>
          <inkml:trace contextRef="#ctx0" brushRef="#br0" timeOffset="1558.0255">14282 5313 1378 0,'0'0'237'16,"0"0"-154"-16,0 0-1 15,0 0 57-15,0 0 22 0,0 0-18 16,0 0-47-16,46 1-34 16,-24-1-32-16,-8 0-23 15,3 0-6-15,1 0 1 16,0 0-1-16,-3-10 0 15,-5 0-1-15,-1 1 0 16,-4-3-1-16,-3-2-7 16,-2 5 8-16,0-1 14 15,0 1 1-15,-7-1 2 16,-12 5 9-16,-4-1 18 16,-3 2 10-16,2 2-7 15,-9 2-18-15,4 0-19 16,4 10 11-16,-3 7 16 0,8 11 4 15,5 3-3 1,10 2-3-16,5-2-7 0,0 1-14 16,0-3-3-16,21-7-9 15,10-9 4-15,10-6-6 16,26-7-59-16,-5-11-141 16,-7-7-583-16</inkml:trace>
        </inkml:traceGroup>
      </inkml:traceGroup>
    </inkml:traceGroup>
  </inkml:traceGroup>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03:04.813"/>
    </inkml:context>
    <inkml:brush xml:id="br0">
      <inkml:brushProperty name="width" value="0.05292" units="cm"/>
      <inkml:brushProperty name="height" value="0.05292" units="cm"/>
      <inkml:brushProperty name="color" value="#FF0000"/>
    </inkml:brush>
  </inkml:definitions>
  <inkml:trace contextRef="#ctx0" brushRef="#br0">10915 12672 468 0,'0'0'125'16,"0"0"-44"-16,0 0 146 15,0 0-115-15,0 0-19 16,0 0-3-16,-12-33 37 16,12 33 12-16,-3 0-6 15,3 0-18-15,-3 0-12 16,0-3 0-16,0-1-34 15,-6-1-46-15,3-3-14 16,-3-2-7-16,0 4-2 16,-1-7-1-16,-3 3 0 0,2-3-5 15,-7 2-3 1,-3-2-15-16,-1 0-9 0,-4 0 17 16,-5 4 7-16,1 1 9 15,3-1 1-15,-1 2 0 16,1 0 0-16,5 0 0 15,2-2 1-15,-2 2-1 16,4 3 6-16,0-2-7 16,-5-1 0-16,3 5 0 15,-7 2-2-15,0 0-20 16,-3 0-26-16,-1 0 7 16,1 0 9-16,0 2 4 15,2 5 15-15,4-4 7 16,2 1 6-16,5-1 0 15,1 0 1-15,1 0 0 0,-3-2 0 16,0 5 0 0,-3-2 0-16,-1 2-1 0,1-1 0 15,-3 0 0-15,0 2-2 16,-1 0 1-16,4 3-1 16,0-5 2-16,5 2-1 15,-1 3-1-15,1 0 1 16,1 0-2-16,-3 3-5 15,3 1 8-15,-3 3 12 16,-1 1 4-16,4-1-6 16,-6 3-8-16,6-3 8 15,-5-1 3-15,7 2 3 16,0-3-4-16,1 2-11 0,0 0 7 16,0 3-7-16,-3-1 6 15,-2 4-6-15,4 1 8 16,-6-1-8-16,1-1 0 15,0 2 11-15,-1 2 5 16,2-2 1-16,1-2 4 16,4 2 3-16,0-4-15 15,6 3-3-15,0-1-6 16,6-1 7-16,0 2-8 16,-3 2 1-16,3 2-1 15,-3 0 1-15,3 3 0 16,-6-4 0-16,2 4 0 15,-2-4 0-15,-1 3 0 16,3-2 0-16,-2-1 2 0,3 1-2 16,3-1 1-16,0 4-1 15,0-7 6-15,0 4 11 16,0-1-6-16,0-2-1 16,0-2 8-16,0 2 0 15,0 2-4-15,0 0-14 16,0 4 5-16,0 0-5 15,0-1 0-15,0 1 1 16,0 0 6-16,6-4-7 16,0 4 0-16,-5-3 1 15,3-2-1-15,-4-1 0 16,0 0 0-16,0 2 5 16,0 0-5-16,0-1 6 0,0 0-6 15,0 2 0 1,0-5 0-16,3 1 2 0,3 1-2 15,7-2-1-15,-4 2 1 16,4-1 0-16,1-3-1 16,-2 2 1-16,4 2-1 15,-2-1 0-15,-1 1 1 16,5 1-2-16,0 2 1 16,1 0 0-16,1-2 0 15,2 2 0-15,-1-4 0 16,3 1-1-16,0-5 0 15,1-2 1-15,5-1 0 16,1-2 6-16,-1-1 4 0,3-3-2 16,0 3-6-16,-2-4-2 15,-1 1 0-15,-1 0 0 16,0 0 1-16,-2 0-1 16,1-3 0-16,2 3 1 15,0-3 0-15,-2 0 0 16,2 2 0-16,-3-3-1 15,3 4 0-15,-3-3-9 16,1 0-6-16,2-1-7 16,-7-2-6-16,3-4-8 15,-3 0-3-15,5 0 13 16,-1 0 17-16,1 0 9 0,5-4 7 16,-3-5-6-16,1 2 0 15,-1 0-1-15,-3 0 0 16,-2 1 1-16,-4 2-1 15,-3-1 1-15,-2-2-1 16,1 4 6-16,-1-4 13 16,0 0-2-16,4-3-15 15,2-1-2-15,-2 2-40 16,2-7-97-16,-1 2 28 16,0-2 18-16,0 0 16 15,-2-1 15-15,-4 0 42 16,-3 1 18-16,0 3 56 15,-3 0 14-15,1 0-3 0,0 2 5 16,3-2-23 0,3-3-22-16,-1 0-10 0,3-4-8 15,4-3-9-15,-2-3-17 16,-1-2-42-16,5-1-9 16,-6 2 36-1,-2 1 16-15,-2 6 16 0,-1-1 0 16,-7 2 30-16,3 3 23 15,-6-3-9-15,1 2-14 16,4-3-9-16,-2 0 2 16,0 1-10-16,0-8-11 15,0 0 5-15,1 0-5 16,-4-5-2-16,-3-1 12 16,0 0 4-16,0 0 16 15,0 0 17-15,-6 4 11 16,2 1-28-16,-2 2-11 15,6 0-11-15,-3 0 3 0,3-1 3 16,0 0 1 0,0 1 2-16,0-7 10 0,0 1 13 15,6 1-5-15,-3-5-18 16,1 3-6-16,-1 0-1 16,-3 0-2-16,0 3-2 15,0 1-2-15,-7-2-5 16,1 2-1-16,0 3 0 15,0 2 14-15,0 2-7 16,0 1 0-16,3-2-1 16,1 0 14-16,2 0 3 15,0 0-12-15,0-2-10 16,0 0 1-16,0 3-1 0,0 1-1 16,-4-2 2-16,-2 3-1 15,0-2-1-15,-4 2 2 16,1 3-2-16,-5-3 0 15,4 3 1-15,-2 2 1 16,0-2-2-16,-3 3 0 16,6-5 8-16,-4 2-7 15,4-2 5-15,1-5 1 16,-1 1-5-16,2-4-1 16,-2-2 0-16,3-1 5 0,-6-2-6 15,0 1 1 1,0-2-1-16,-8 6 0 0,0 1-6 15,-10 0-3 1,-4 6-9-16,-11 1-46 0,-24 2-20 16,-38-3-85-16,16 7-166 15,3-1-474-15</inkml:trace>
  <inkml:trace contextRef="#ctx0" brushRef="#br0" timeOffset="1300.6722">9741 13644 396 0,'0'0'518'15,"0"0"-323"-15,0 0-56 16,0 0 37-16,0 0-53 16,0 0-50-16,0 0-15 15,0 3 14-15,0 3 23 16,10 0 9-16,2-1 11 15,1 0-7-15,10-1-24 16,2-1-37-16,5 0-20 16,6-3-12-16,7 0-3 0,2 1-1 15,7-1-5-15,6 0-4 16,0 3-1-16,8-3 7 16,-2 0-2-16,2 3 3 15,1 0 10-15,-1 1 0 16,-2 3-4-16,0-4-14 15,-4 3 0-15,-5-2-1 16,0 2-5-16,-4 1-2 16,-2 0 5-16,3-1 2 15,-4 1-1-15,1-3-1 16,-3 1 2-16,-1-5-1 16,-3 0-42-16,1 0-163 0,-13-3-276 15,-9-3-436-15</inkml:trace>
  <inkml:trace contextRef="#ctx0" brushRef="#br0" timeOffset="17311.9299">13760 14991 494 0,'0'0'300'0,"0"0"-80"16,0 0-107-16,6-76 17 16,3 52 80-16,-1-1-24 15,5 2-63-15,-1 5-76 16,1-2-9-16,-1 4 14 15,0 0 34-15,-3 3-15 16,0-4 17-16,0 0-14 16,-1-2-32-16,2-4-20 15,2-1-12-15,-2-4-8 16,-3 1-1-16,4 3 0 16,1-2 0-16,-3 7 1 15,0-2-1-15,4 2 0 0,1 2 0 16,2 1-1-1,-3-2 0-15,4 6-27 0,-2-1-9 16,-1 6-37-16,-1 0-7 16,-1 4 20-16,-5 0-6 15,-1 3 32-15,-3-3 26 16,-3 3-1-16,0 0 9 16,0 0 1-16,0 0 9 15,-3 0 4-15,0 0 0 16,-3 0-2-16,6 0 10 15,-4 0 11-15,4 0-3 16,0 0-1-16,0 0-11 16,0-1 1-16,-3-2 13 0,-3 0-9 15,-4 2-13 1,-1 1-9-16,-4 0 5 0,-3 0 3 16,0 0-8-16,-1 0 5 15,5 0 6-15,1 1 4 16,7 2 12-16,0-3 18 15,6 0 10-15,0 0 2 16,0 0-7-16,3 0-19 16,6-3-18-16,2 2-13 15,5-2 6-15,0 3-7 16,-1 0 0-16,6 3 0 16,-2 4 0-16,1 4-1 15,-7-2-6-15,-10 8-78 16,-3-7-212-16,0-1-460 0</inkml:trace>
  <inkml:trace contextRef="#ctx0" brushRef="#br0" timeOffset="120944.3172">18710 13273 1378 0,'0'0'384'15,"0"0"-217"-15,0 0-4 16,0 0 33-16,0 0-24 16,0 0-53-16,0-13-24 15,0 13-5-15,0 0-5 16,0-3-21-16,1-1-27 16,11 1-19-16,8-2-6 15,2 3-12-15,7 2 0 16,-1 0-18-16,-1 0 6 15,-3 11 1-15,-9 5-4 16,-7 4-4-16,-8 2-17 0,0 2 8 16,-14 2 13-16,-13-3 14 15,-5 4 1-15,0 3 1 16,-4-4 0-16,3-3 12 16,8 0 1-16,4-3-7 15,12-6-7-15,7-1-6 16,2-1 0-16,12-5 6 15,15 0 6-15,12-7 1 16,3 0 8-16,0 0-6 16,0-7-9-16,-3-2-18 15,-4-7-10-15,-8 2-8 16,-5-3 5-16,-6 0 11 0,-2-3 13 16,-5-2 6-1,-2-1 1-15,-2-1 1 0,-2-1 0 16,1 1-1-16,-4-2-8 15,0 2-1-15,0 2-1 16,0 8 9-16,0 1 1 16,0 5 0-16,0 6 10 15,0 2-10-15,3 0-4 16,11 0 4-16,3 0 1 16,15 0 0-16,4 0-1 15,6 0-18-15,-1 0-67 16,4 0-107-16,-11 0-343 15,-11 0-75-15</inkml:trace>
  <inkml:trace contextRef="#ctx0" brushRef="#br0" timeOffset="121575.0745">18992 13679 1763 0,'0'0'357'16,"0"0"-224"-16,0 0 8 15,0 0 4-15,81-49-59 16,-55 42-45-16,-3 4-20 16,-7 1-14-16,-2 2-1 15,-11 0-6-15,0 0-9 16,-3 12 9-16,0 2 0 16,-9 6 16-16,-6 5 7 15,-3 2 4-15,-6 3 5 16,2-1-17-16,-2-6-9 15,6 1-5-15,5-7 0 16,3-8 0-16,7-2-1 0,3-4-1 16,0-3-12-1,17 0 13-15,8-17 13 0,12-5-13 16,5-8-12-16,5-7-10 16,-1-2-7-16,-6 2-23 15,-5 5-11-15,-13 6 23 16,-8 8 40-16,-7 5 0 15,-4 9 34-15,-3 1 13 16,0 3-6-16,0 0-26 16,-3 3-6-16,-11 14 9 15,-1 3 34-15,-2 4-4 16,3 1 0-16,5-1-12 16,6-1-23-16,3-6-13 15,13-4 0-15,17-7 0 16,14-3-7-16,28-6-71 0,-7-10-220 15,-9-10-918-15</inkml:trace>
  <inkml:trace contextRef="#ctx0" brushRef="#br0" timeOffset="122962.9877">19956 13393 365 0,'0'0'491'16,"0"0"-244"-16,0 0 12 15,0 0 26-15,0 0 18 16,0 0-58-16,0 0-53 16,-2-20-24-16,4 20-28 15,7-4-46-15,6 1-31 16,1-4-16-16,6 4-8 16,5-3-16-16,5 2-23 0,-4 0 0 15,2 1-36-15,-4 3-34 16,-4 0-65-16,-6 0-78 15,-12 4-157-15,-4 9-253 16,0-3 37-16</inkml:trace>
  <inkml:trace contextRef="#ctx0" brushRef="#br0" timeOffset="123161.4295">19889 13524 18 0,'0'0'1545'16,"0"0"-1166"-1,0 0-166-15,0 0-2 0,0 0-116 16,94-6-95-16,-23 6-75 16,-6 0-309-16,-13 0-713 0</inkml:trace>
  <inkml:trace contextRef="#ctx0" brushRef="#br0" timeOffset="123979.1361">20936 12903 1106 0,'0'0'319'0,"0"0"-144"16,0 0-38-16,0 0 68 16,0 0-14-16,0 0-95 15,0 0-41-15,9-36-16 0,-9 36-19 16,-2 6-7-1,-2 8 18-15,1 6 34 0,3 6-5 16,0-2-21-16,0 2-2 16,14 3-5-16,5 0-3 15,1 1-13-15,3-3-5 16,-1 0-5-16,-2-4-1 16,-5 0-5-16,-2-6 0 15,-2-4 1-15,-7-3-1 16,1-5 1-16,-4-3 0 15,1-2 0-15,-2 0 16 16,1 0 28-16,2 0 28 16,4-2 6-16,4-13-19 15,7-6-37-15,1-5-17 16,7-6 0-16,-3-5-6 0,1-5-1 16,-1-1-9-16,-2 5-10 15,-8 6-5-15,-3 9 14 16,-5 9 5-16,-4 8-3 15,-1 6-32-15,0 0-55 16,0 19-102-16,-9 2-305 16,1 5-193-16</inkml:trace>
  <inkml:trace contextRef="#ctx0" brushRef="#br0" timeOffset="124517.8137">21721 13316 1145 0,'0'0'406'0,"0"0"-174"15,0 0 37-15,0 0-38 16,0 0-107-16,0 0-59 16,-111 7 18-16,43 6 5 15,-28 4-12-15,-24 3-13 16,-13 0-26-16,7-8-16 15,31-5-7-15,34-4-7 16,22 0-5-16,15-2-2 0,6 2 0 16,8-3-63-16,4 3-48 15,6 1-71-15,10 9-210 16,8 0-229-16,-4-3-309 0</inkml:trace>
  <inkml:trace contextRef="#ctx0" brushRef="#br0" timeOffset="125097.4574">20946 13809 1525 0,'0'0'549'15,"0"0"-381"-15,0 0-4 16,0 0-30-16,0 0-45 16,0 0-52-16,0 0-20 15,-41-1-10-15,15 1 11 16,3 4 9-16,-4 3-6 15,2 3-11-15,3 0-3 0,5 2-7 16,3 1-1-16,8-2-6 16,6 2-28-16,0-3-18 15,16-3 30-15,8 2 22 16,8-8 0-16,-4-1 1 16,0 0 0-16,1 0 10 15,-10 0 7-15,-1-4-3 16,-4-6-3-16,-3 0 10 15,-3-3 4-15,-4-1 1 16,-1-9 6-16,-1-3-5 16,-2-7-4-16,0-1 4 15,0-5-7-15,-2-1-5 16,-5 5 2-16,1 8 10 16,0 4-8-16,2 10-10 15,1 3-3-15,0 2-6 0,3 6-14 16,0-1-29-16,0 3-56 15,6 0-92-15,10 16-152 16,1 0-267-16,-4 1-109 0</inkml:trace>
  <inkml:trace contextRef="#ctx0" brushRef="#br0" timeOffset="125367.9493">21257 13558 1714 0,'0'0'640'15,"0"0"-557"-15,0 0-8 16,0 0 50-16,0 0-35 16,0 0-32-16,0 0-27 15,1 99-16-15,13-66-6 16,-5 0-9-16,-2-4 0 15,2-6 0-15,-5-3-39 16,-1-3-43-16,0-4-82 16,-1-6-113-16,-2-3-324 15,0-1-388-15</inkml:trace>
  <inkml:trace contextRef="#ctx0" brushRef="#br0" timeOffset="125824.955">21255 13564 1810 0,'0'0'478'15,"0"0"-365"-15,0 0 37 16,0 0-37-16,0 0-76 16,0 0-31-16,85-73-6 15,-56 66-1-15,-10 7-5 16,4 0 5-16,-7 0-9 15,-3 0 4-15,-1 7-2 16,-4 3 2-16,-2 3 5 0,-3-3 1 16,-2 0-1-16,-1 0 1 15,0-3-2-15,-4 3-7 16,-17 0 2-16,-3 2 7 16,-5 0 0-16,3 0 1 15,2 1-1-15,10-3 0 16,9 0-9-16,5 2-29 15,13 0 0-15,17 0 25 16,7 1 13-16,6 1 1 16,2 2-1-16,-2-2 2 15,-5-1 6-15,-7-4 38 16,-9-1 30-16,-13-2-35 16,-9 0-40-16,-6 4 0 15,-23-3 44-15,-13 3-19 16,-13 0-26-16,-30 3-64 0,16-6-213 15,12-5-843-15</inkml:trace>
  <inkml:trace contextRef="#ctx0" brushRef="#br0" timeOffset="126717.5891">21054 12282 611 0,'0'0'707'0,"0"0"-522"15,0 0-6-15,0 0 18 16,0 0-61-16,0 0-29 16,0 0-41-16,4-13-30 0,-5 29 27 15,1 4 20 1,0 4 5-16,10 8-17 0,13 1-37 16,5 5-13-16,2 1-10 15,3 1-11-15,-4-4-1 16,-3-3-40-16,-7-4-25 15,-2-9-24-15,-11-5 17 16,-3-7 2-16,-3-4-32 16,0-4 103-16,0 0 0 15,-3 0 72-15,-3-14 15 16,2-3-7-16,3-3-13 16,1-5-18-16,0 5-9 15,0 0 6-15,5 8 8 16,-2 1 13-16,-3 10-12 15,0 1-44-15,0 0-11 0,0 14-27 16,3 6 19-16,-3 10 7 16,3-1-14-16,1 4-10 15,4-3 13-15,-1-6-1 16,0-8 1-16,-2-6 7 16,-4-4 5-16,-1-2 0 15,-1-4 0-15,-21 0 35 16,-10-7-2-16,-7-6-33 15,1 4-6-15,-15 4-62 16,15 5-198-16,9 0-699 0</inkml:trace>
  <inkml:trace contextRef="#ctx0" brushRef="#br0" timeOffset="127574.6299">20432 14486 421 0,'0'0'1204'15,"0"0"-894"-15,0 0-208 16,0 0-3-16,0 0-3 16,0 0-96-16,92-96-24 15,-56 65-54-15,0-4-113 16,0-7-25-16,-8 1 72 16,-4-2 144-16,-8 4 1 15,-4 9 178-15,-8 6 69 16,0 5-39-16,-4 9-41 15,0 0-55-15,0 4-40 16,0 2-42-16,0 4-19 0,0 0-7 16,0 0-5-16,-8 0-9 15,-2 0 8-15,-2 7 0 16,-1 3 0-16,2 0 1 16,3-3-2-16,2-1-4 15,2-2-12-15,4-4 8 16,0 0 10-16,0 0 5 15,0 0 9-15,9-11-1 16,5-5-1-16,0-4 6 16,1 3-11-16,0 0-1 15,-4 7 14-15,-7 2 53 16,-1 7-9-16,-1 1-33 0,-2 0-31 16,1 14-7-1,1 5 7-15,1 4-1 0,4 4-16 16,6 5-117-16,4-5-418 15,-2-10-979-15</inkml:trace>
  <inkml:trace contextRef="#ctx0" brushRef="#br0" timeOffset="128467.0538">22015 14423 1024 0,'0'0'514'0,"0"0"-266"16,0 0 76-16,0 0-60 15,0 0-75-15,0 0-65 16,0 0-48-16,-18 3-20 15,1-9-33-15,-7-1-16 16,-7-6-6-16,-6-4-1 0,-9-7-12 16,-5-4-2-16,-4-3-2 15,-4-7 7-15,4 1 7 16,7-4 2-16,7 2 0 16,13-1 0-16,6 8 0 15,11 2 1-15,6 8 9 16,5 4 16-16,0 9-4 15,0 2-2-15,0 0 3 16,0 4-6-16,0 0-5 16,0 0-12-16,0 3 0 15,0-1-8-15,0 1 2 16,0 0 5-16,0 0 0 16,0 0-7-16,0 0 1 15,0 4-11-15,0 6 8 16,0 6 2-16,0 0 2 0,2-2 6 15,1-1 6-15,-2-3-5 16,-1-4-1-16,2-5 0 16,-2-1-6-16,0 0 6 15,0 0 8-15,0 0 4 16,3-4 5-16,2-12-6 16,1-1-5-16,2 1 3 15,0-1 0-15,-2 4-8 16,-1 6-1-16,-2 7-6 15,3 0-32-15,8 37-74 16,1-4-84-16,0 3-587 0</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05:26.230"/>
    </inkml:context>
    <inkml:brush xml:id="br0">
      <inkml:brushProperty name="width" value="0.05292" units="cm"/>
      <inkml:brushProperty name="height" value="0.05292" units="cm"/>
      <inkml:brushProperty name="color" value="#FF0000"/>
    </inkml:brush>
  </inkml:definitions>
  <inkml:trace contextRef="#ctx0" brushRef="#br0">10051 3942 666 0,'0'0'704'16,"0"0"-525"-16,0 0-47 16,0 0 49-16,0 0 11 15,0 0-49-15,0 1-44 16,0-1-28-16,0 2-19 15,0-2-6-15,0 0-9 16,0 0-16-16,0 0-12 0,9 0-3 16,0 0 3-16,6 0 13 15,6 0 0-15,7 0-2 16,-1 0-7-16,4 0-3 16,-1 0-8-16,3-2-2 15,-5 2 1-15,2 0 5 16,3 0-6-16,-2 0 1 15,2 0-1-15,3 0 0 16,-3 0 1-16,-2 0 0 16,-1 0 0-16,-3 0-1 15,-5 0 0-15,-3 0 0 16,7 0 1-16,1 0 0 16,4 0-1-16,2 0 1 0,6 0-1 15,4-4 0-15,-4 2-1 16,-2 0-8-1,0 1 8-15,-7 1 0 0,-5 0-7 16,1 0 2-16,-6 0 5 16,-1 0-1-16,0 0 1 15,2 0-1-15,-3 3 1 16,9-1 0-16,1 1 1 16,5-3 0-16,6 0 0 15,1 0 0-15,-2 0 0 16,1-3-1-16,-1-2 1 15,-4 1-2-15,-9 1-8 0,1 1-2 16,-7 2 4 0,-2 0 7-16,-1 0-7 0,-6 0 1 15,4 0 5-15,-5 0 1 16,0 0 1-16,-2 0 0 16,-4 0 1-16,0 0 0 15,-3 0 5-15,0 0 6 16,0 0 6-16,0 0 4 15,0 0-4-15,0 0-9 16,0-1-7-16,0-2-1 16,0-2 0-16,0-4 0 15,0-2-1-15,0 0 0 16,-3-4 0-16,-4-2-1 16,4 1 1-16,3-4-1 15,0-1 0-15,0-4-5 0,0 2 5 16,0-4 1-16,0 1 1 15,3 1-1-15,-3 1 0 16,0 3 1-16,0 0-1 16,0-1 1-16,-3 2 0 15,-3-3 0-15,0 0-1 16,-3 0 1-16,0 1-1 16,3 0 0-16,0 0-1 15,0 2 1-15,3 2-1 16,3 0 0-16,0-1-5 15,0 1 0-15,0 3 5 16,0 1 1-16,3 1-1 16,0 2 1-16,0 1 0 15,-3 0 0-15,3 3 0 16,-3-1 0-16,0 5 0 0,0-2 0 16,0 2 1-16,0-1-1 15,3-2 0-15,-3 1 0 16,0-1 0-16,0 1 0 15,0-1 1-15,0 2 0 16,0 3 8-16,0-1-3 16,0 2-5-16,0 0-1 15,0 0-1-15,0 0 0 16,0 0 1-16,0 0 1 16,0 0 6-16,0-1-5 15,0 1 10-15,0-2 4 16,-3 1 2-16,-9-1-9 0,-4 0-9 15,-8 0 0-15,3 0 0 16,-9 0 0-16,0-2 1 16,-1 4-1-16,-9-3 2 15,1 1-1-15,-3 1-1 16,-4 1-1-16,1 0 1 16,-4 0-9-16,4 0 0 15,-4 0 8-15,1 0-1 16,-1 0-8-16,0 3-8 15,1 0 5-15,2-3 5 16,4 0 7-16,3 0 0 16,3 0-8-16,2 0 7 15,7 0 1-15,-3-5 0 0,5 2 0 16,1-1 0-16,-1 4-8 16,-2-3 0-16,6 3 3 15,3 0-3-15,-1 0 3 16,5 0 5-16,5 0-1 15,-1 0 1-15,4 0 1 16,0 0-1-16,0 0 1 16,-5 0 0-16,4 0 0 15,-2 0 1-15,-3 0-1 16,-1 0 0-16,2 0 0 16,1 0 0-16,4 0 0 15,3 0-2-15,3 3-4 16,0-1 5-16,-3 2-5 0,0 0 6 15,0 2 0 1,0 2 0-16,0 1 2 0,-5 2-1 16,4 4 13-16,1 8 4 15,-3 7-2-15,0 12 12 16,3 6-1-16,3 7-5 16,0 3-14-16,0-2-2 15,0-1-5-15,3-1 20 16,0-5-7-16,0-2-2 15,-3-3 4-15,0-2 2 16,0-4-3-16,0-3-8 16,0-5-5-16,0-5-1 0,0-6 0 15,0-5 0 1,0-5-1-16,0-5-17 0,0-4-70 16,0-6-96-16,3-11-378 15,0-7-693-15</inkml:trace>
  <inkml:trace contextRef="#ctx0" brushRef="#br0" timeOffset="1218.4572">12371 2574 664 0,'0'0'948'0,"0"0"-792"0,0 0-115 15,0 0 3-15,0 0 83 16,0 0 4-16,0 0-24 16,112 1-18-16,-63 12-27 15,7 4-26-15,21 8-20 16,14 11-5-16,-3 0 1 15,-9-1 2-15,-15 2 0 16,-13-3-13-16,1 6 7 16,1 5-8-16,-11-3 1 15,-7-4 0-15,-15-4 0 16,-4-3 0-16,-6-6-1 16,-7-4 0-16,0-4 0 0,-3-4 0 15,0-4 0-15,0-4 0 16,0-3 0-16,0-2 1 15,3 0 17-15,-2 0 3 16,4-13 0-16,4-4-20 16,-3-6-1-16,0-2-8 15,-3-2-8-15,0 3-21 16,-3 1 16-16,0 7 16 16,0 0 5-16,-6 5 10 15,-3 1 11-15,0 1 10 16,3 0-7-16,0 0 15 15,3-4-2-15,-3 3-7 16,3 1 16-16,-1 0 5 16,1 3-14-16,3 3-4 15,-3 1-9-15,3 2-11 0,0 0-13 16,0 0-5-16,0 0-9 16,0 4 2-16,0 9 6 15,0 2 6-15,0 5 0 16,3 0 0-16,4 3 0 15,-1-1 0-15,0 2 0 16,3-1 1-16,3 0-1 16,0 1 0-16,4-3 0 15,-2 0 0-15,-2-4 0 16,1-5 0-16,-7-2-1 16,0-3 1-16,-3-3 0 15,-2-1 0-15,-1-2 0 16,0-1 0-16,0 0 0 0,-9 0 0 15,-14 0 12 1,-10 0 5-16,-12 0-2 0,-7 0 0 16,-3-5-9-16,4-4-6 15,2-7-32-15,16 2-186 16,9-2-1098-16</inkml:trace>
  <inkml:trace contextRef="#ctx0" brushRef="#br0" timeOffset="18645.9539">29054 3869 544 0,'0'0'13'0,"0"0"142"16,0 0 220-16,0 0-231 15,0 0-94-15,55 7 15 16,-39-7 6-16,-4 0-22 16,1 0-24-16,-2 1-3 15,0-1 10-15,0 0 8 16,0 0 30-16,-1 0 2 15,5 0-30-15,0 0-7 16,3 0-3-16,4 0 2 16,-1 0-9-16,2-1-6 0,-1 0 4 15,-2 1 13 1,-3 0 12-16,-1 0-18 16,-2 0-3-16,-2 0-8 0,1 0-3 15,0 0 2-15,1 0-3 16,1 0-1-16,5-2 0 15,1 1-4-15,3-4 2 16,2 1-2-16,1 0-2 16,1-2-8-16,-1 3 7 15,-4 1-6-15,-1 0 0 16,-3 2 8-16,-3 0-1 16,-2 0-7-16,0 0 8 15,2 0-8-15,2 0-1 16,3 0 1-16,4 0 0 15,2 0 0-15,1 0 1 0,2 0-2 16,-2 0 1-16,-2-1-1 16,-2 1 2-16,-3 0-1 15,-3 0-1-15,1-2 1 16,-4 2 0-16,3 0 0 16,0 0-1-16,1 0 1 15,2 0 0-15,1 0-1 16,0 0 1-16,0 0-1 15,0 0 0-15,-2 0 0 16,1 0 1-16,-1 0 0 16,0 0 5-16,-1 0 9 15,-1 0-5-15,-1 0-4 16,-3 0-5-16,0 0 0 0,1 0-1 16,1 0 1-1,5 0-1-15,4 0 0 0,4 3 0 16,5 0-1-16,0 0 1 15,1-2-1-15,-2-1 1 16,-4 2 1-16,-3-2-1 16,-4 0 0-16,-2 0 0 15,-4 0 0-15,-1 0 0 16,1 0 0-16,1 0 0 16,5 0 0-16,3 0 1 15,4 0-1-15,-2 0 0 16,3 0 0-16,0 2 0 15,-1 0 0-15,-2 0 1 16,-2-1-1-16,-4-1 1 0,-4 1-1 16,-3-1 1-16,-3 1 0 15,1-1 0-15,4 2-1 16,2 1 1-16,3-2 0 16,5 2 0-16,2 0 1 15,2 0-1-15,1 0-1 16,0 0 1-16,-1-1-1 15,-1 0 2-15,-3-1-1 16,-4 1-1-16,0-2 1 16,-3 1-1-16,-1-1 1 15,1 0 0-15,1 0 0 0,1 0 11 16,3 2-3 0,2-1-3-16,4 3-5 0,2-1-1 15,0 0 0-15,3 0 0 16,-4 0 0-16,0-1 0 15,-2 0 0-15,-2 0 2 16,-2-1 18-16,-1-1-2 16,-2 2 0-16,1 0 1 15,-1-2-5-15,-1 1 11 16,-2-1-9-16,-3 0-10 16,-3 1-6-16,-4 1-1 15,-2 0-26-15,3 1-174 16,-2 3-312-16,0-1-244 0</inkml:trace>
  <inkml:trace contextRef="#ctx0" brushRef="#br0" timeOffset="26566.6014">29306 2552 785 0,'0'0'60'0,"0"0"-45"16,0 0 24-16,0 0 195 16,0 0-8-16,0 0-91 15,-17 16 7-15,11-6 22 16,-1 3 4-16,-3 1 2 15,-2 2-52-15,-3 3-60 16,0-1-30-16,-3 2-9 16,1-2-4-16,1 0-7 15,4 0-7-15,4-6-1 16,5 0 1-16,3-2-1 0,0-2 1 16,5 0 8-1,10-1-3-15,4 0 6 0,4-3-2 16,2-1 14-16,2-3 6 15,1 0-1-15,2 0-8 16,2 0-6-16,-4-5-6 16,-1 1 0-16,-4-2-3 15,-6 0 3-15,-4 1 6 16,-4-2 6-16,-4 1 17 16,-1-1 1-16,-2-2-3 15,1-2-14-15,1 0-10 16,-2-1-3-16,2 0 6 15,-1 1-9-15,3 0 3 16,2-1-8-16,0 1 7 0,2-1-8 16,-3 4 12-1,-1 2-1-15,-1 2 8 0,-5 3 5 16,0 1-16-16,0 0-8 16,-2 7-17-16,-11 10 6 15,-4 6 11-15,2 6 12 16,-2 2-11-16,4 2-1 15,1 0 0-15,2-2-1 16,1 1-18-16,-6-1-98 16,3-8-191-16,2-6-504 0</inkml:trace>
  <inkml:trace contextRef="#ctx0" brushRef="#br0" timeOffset="27504.4267">29786 2655 1079 0,'0'0'642'0,"0"0"-509"0,0 0 33 16,0 0 22-16,0 0-82 15,0 0-69-15,0 0-27 16,-23 5 2-16,4 13 9 15,-1 3 0-15,-3 6-5 16,2 3 3-16,3-1-5 16,8-1-8-16,2-3-6 15,7-6 0-15,1-3 1 16,0-5 8-16,4-6 5 16,7-1 20-16,5-4 18 15,5 0-6-15,5-13-27 16,5-8-9-16,3-8-10 15,2-5-11-15,-1-2 1 0,-7 1-4 16,-6 3 7-16,-11 7 7 16,-11 5 0-16,0 7-9 15,-12 4 9-15,-14 3-1 16,-7 5-7-16,-2 1-28 16,-1 0-45-16,4 11-125 15,12 2-323-15,12-3-562 0</inkml:trace>
  <inkml:trace contextRef="#ctx0" brushRef="#br0" timeOffset="27800.9845">30329 2634 1744 0,'0'0'385'0,"0"0"-323"15,0 0-31-15,0 0 76 16,-88 57-21-16,61-25-36 16,2 2-29-16,5 3-9 0,1-3-2 15,2-5-9 1,1-2 1-16,2-6-2 0,2-7-44 15,-1-5-118-15,3-5-308 16,6-4-241-16</inkml:trace>
  <inkml:trace contextRef="#ctx0" brushRef="#br0" timeOffset="27985.8456">30113 2505 1967 0,'0'0'337'15,"0"0"-258"-15,0 0-69 0,0 0-10 16,0 0-151-16,0 0-412 16,0 0-636-16</inkml:trace>
  <inkml:trace contextRef="#ctx0" brushRef="#br0" timeOffset="28172.7431">30253 2926 980 0,'0'0'1608'16,"0"0"-1424"-16,0 0-135 0,0 0-40 15,0 0-9 1,0 0-166-16,0 0-606 0</inkml:trace>
  <inkml:trace contextRef="#ctx0" brushRef="#br0" timeOffset="36138.5902">29321 4350 333 0,'0'0'31'0,"0"0"246"15,0 0 74-15,0 0-189 16,0 0-23-16,0 0-3 16,-45 23-14-16,38-21-23 15,2 0-33-15,2 1-24 16,2-1 0-16,-1 0-2 16,1 2-2-16,-4 2 15 15,-1 2 43-15,-6 4-8 16,-3 5-8-16,-6 0 22 0,-4 2-36 15,-3 2-21-15,-2-1-14 16,0 3 2-16,0-2-8 16,3 4-6-16,-4 2 4 15,-2 4-3-15,1 2-9 16,-1 2-10-16,0-1-1 16,0-1 1-16,0-3 0 15,0 1-1-15,-1-1 1 16,-2-2 0-16,-1 0 0 15,0-1 1-15,4-1 5 16,1-1-7-16,6 0 1 16,3-3 0-16,-1 0-1 15,2 1 1-15,2-2-1 0,-2-1-1 16,3-3-8-16,1 1-26 16,1-3-35-16,4-3-59 15,0-4-99-15,4-3-122 16,2-4-304-16</inkml:trace>
  <inkml:trace contextRef="#ctx0" brushRef="#br0" timeOffset="36847.8886">28506 4392 393 0,'0'0'660'0,"0"0"-292"16,0 0-236-16,0 0-68 16,0 0 22-16,0 0 40 15,0 0-30-15,-4 0-42 0,4 7-34 16,0 8 53-1,4 5 36-15,-1 6-16 0,0 5-12 16,5 8-19-16,1 4-10 16,8 3-12-16,6 3-16 15,2 0-10-15,8-2-6 16,0-2-7-16,1-1 0 16,-3 0 0-16,-2-2 22 15,-7 3 4-15,-1 0 8 16,-5 5 17-16,-1-1-26 15,2 1 8-15,2 0 0 16,7-1-14-16,5-3-10 16,5-6-4-16,7-7-6 0,0-8-29 15,12-15-111-15,-13-6-389 16,-12-4-991-16</inkml:trace>
  <inkml:trace contextRef="#ctx0" brushRef="#br0" timeOffset="56562.5814">11437 6463 547 0,'0'0'0'16,"0"0"0"-16,0 0 29 16,0 0 339-16,0 0-252 15,0 0-82-15,0 9-24 16,0-9 38-16,0 0 56 0,0 0-5 16,0 0-22-16,0 0-2 15,0 0-3-15,0 0-26 16,0 0-20-16,0 0-11 15,9 0-6-15,-3 0-8 16,6 0 11-16,1 0-6 16,1 0 0-16,2 0-6 15,-4 0 7-15,1 0-7 16,1 0 0-16,-2 0 0 16,1 0 0-16,-2 5 0 15,5-4 0-15,-1 2 0 16,6-1 1-16,0 0 0 15,3 1-1-15,4-3 0 16,2 0 0-16,3 0 1 16,-2 0-1-16,-1 0 0 0,0 0 0 15,-5 0-6-15,-1 0 4 16,-6 0 0-16,-4 0-6 16,-1 0 7-16,0 0 0 15,-1 0-1-15,6 3 1 16,3-2 1-16,3 2-1 15,7-2 0-15,2-1 0 16,0 0-1-16,2 0 1 16,4 0 0-16,-6 0 1 15,-3 0 0-15,-6 0 0 16,-3 0 0-16,-8 0 0 16,-1 0 0-16,-2 0 0 15,4 0 0-15,1 0 1 16,2 0 10-16,9 0 4 0,-2 0-8 15,6 0-5-15,3 0-1 16,4 0 1-16,-3 0-1 16,5 0-1-16,-3 0 1 15,0 0-1-15,-7 0 1 16,0 0-1-16,-7 0 0 16,-1 2 0-16,-5-1 0 15,4-1 1-15,-2 0-1 16,6 1 1-16,1-1 12 15,2 2 6-15,2-2-10 16,6 0-8-16,-2 0 9 0,3 0-4 16,-2 0-5-1,2 0-1-15,1 0-1 0,-7 0 1 16,1 0-1-16,-5 0-6 16,0 0 6-16,3 0 1 15,-5 0 6-15,1 0 10 16,-1 0-4-16,0 0 10 15,6 0 69-15,2-3-46 16,7-1-26-16,3-2-10 16,-3 0-8-16,1 1 1 15,-4-1-1-15,-5 2 1 16,-1-1-1-16,-3 3 1 16,-3 1-1-16,3 0 6 0,-4 1 13 15,6 0 47 1,4 0-34-16,4 1-16 0,9 6-1 15,2 1-10-15,6 2-6 16,19 1-12-16,-10-1-175 16,-14-4-302-16</inkml:trace>
  <inkml:trace contextRef="#ctx0" brushRef="#br0" timeOffset="64912.0012">20605 6429 314 0,'0'0'693'0,"0"0"-478"0,0 0-142 15,0 0 19 1,0 0 58-16,0 0 3 0,0 0-33 16,6 0-19-16,0 0 0 15,-1 0-21-15,2 1-24 16,-4-1-19-16,0 2 0 16,3-1-12-16,7 2-4 15,7-1-6-15,2-1-5 16,8 0-3-16,1 2 2 15,2 0-3-15,3 0-4 16,4 1-1-16,-4 2 1 16,-2-2 0-16,0 3-2 15,-2-2 1-15,-4-1 0 16,-3 0 0-16,-4-2 0 16,0-1 0-16,0 1 0 0,-1-2 0 15,-1 0 0 1,5 1 0-16,-5-1 7 0,7 0-7 15,-1 0 0-15,5 0 5 16,1 0-5-16,3 0 0 16,1 0-1-16,1 3 1 15,-5-3-1-15,0 3 0 16,1 0 1-16,-7-2-1 16,-1 0 1-16,-5 1-1 15,-6-2 0-15,-2 4 0 16,-1-4 0-16,2 0 0 15,5 0 0-15,2 0 0 16,10 0 1-16,0 0 0 0,6 0 0 16,3 0 1-16,-3-4-2 15,-1 4 1-15,-4 0-1 16,-7 0 0-16,-7 0-1 16,-6 0 1-16,-4 0-1 15,-5 0 0-15,-1 0-20 16,0 0-78-16,0 0-62 15,-10 0-227-15,1 0-941 0</inkml:trace>
  <inkml:trace contextRef="#ctx0" brushRef="#br0" timeOffset="77901.5447">20884 5505 622 0,'0'0'1005'0,"0"0"-875"0,0 0-96 15,0 0 30-15,0 0 153 16,-14-20-24-16,14 19-79 16,0 1-53-16,0 0-21 15,0 0-9-15,0 0-12 16,0 0-7-16,0 0-11 16,0 1-1-16,0 7 0 15,5 4 3-15,4 6 22 16,9 3-7-16,1 3-6 15,5 3-5-15,3-1-1 16,0 0-5-16,-4-3-1 16,-4-7-1-16,-6 3 1 0,-4-8-1 15,-3-2-7-15,-3-4 7 16,-2-3 1-16,1-2 0 16,-2 0 0-16,0 0 7 15,0 0 2-15,0 0 19 16,0 0 32-16,1-2-15 15,1-6-35-15,2-4-8 16,1 1-1-16,-2-2 0 16,0 0-1-16,-3 1 1 15,3 4-1-15,-2-1 1 16,-1 5-1-16,0 2 0 16,2 2 0-16,-2 0 0 15,0 0-1-15,0 0 1 0,1 0-1 16,1 0-8-16,-1 0-4 15,2 0-29-15,0 6 14 16,3 4 26-16,0 3 1 16,1-1 0-16,0 1 0 15,-1-2 0-15,-6-2 1 16,2-5-1-16,-2 0-8 16,0-2 9-16,-5-2 0 15,-14 0 13-15,-10 0-2 16,-34-6-11-16,8-4-106 15,3-3-739-15</inkml:trace>
  <inkml:trace contextRef="#ctx0" brushRef="#br0" timeOffset="80507.2269">6903 13297 785 0,'0'0'643'16,"0"0"-546"-16,0 0-33 15,0 0 117-15,0 0 8 16,0 0-87-16,0 0-47 15,-12 0 20-15,12 0 34 0,0 0 4 16,0 0-60-16,0 0-24 16,3 3-16-16,9 0-7 15,12 1 0-15,13-2-5 16,14 5 5-16,7-4-6 16,12 1-6-16,2 2-1 15,-4-6-1-15,-2 4 7 16,-12-4 1-16,-5 0-1 15,-13 0 1-15,-11 0 0 0,-7 0 0 16,-9 0 0 0,-6 0 0-16,-3 0 1 0,3 0 5 15,-3 0-4-15,0 0 5 16,0 0 4-16,0 0-2 16,0 0 3-16,0 0 17 15,0 0 0-15,-3 0-12 16,-3-1-9-16,-3-8-8 15,-6 2 0-15,-4 0 0 16,-1-2-1-16,-2-1 1 16,-3 0 0-16,1 0 0 15,3 0 0-15,3 0 1 16,0 3 13-16,6-2 17 16,0 5 3-16,6 1-4 15,3-1 7-15,-1 2-4 0,4 2-18 16,0 0-6-16,0 0-9 15,0 0-1-15,0 0 0 16,0 0-8-16,0 0 7 16,0 0-13-16,7 0 8 15,2 7 5-15,5 2 1 16,5 1 1-16,3 3 0 16,5 0 0-16,-1-2 0 15,2 2-1-15,-4-3-5 16,-2-3 5-16,-5 1-1 15,-7-3 1-15,-4 1-1 16,0-3-4-16,-6-3 6 16,3 3 0-16,-3-3 6 15,0 4 18-15,-9 5 4 16,-13 1-7-16,-14 11-4 0,-13-2-10 16,-2 8-7-16,-18 13-58 15,14-8-196-15,12-5-874 0</inkml:trace>
  <inkml:trace contextRef="#ctx0" brushRef="#br0" timeOffset="85727.8604">17291 13487 629 0,'0'0'38'16,"0"0"510"-16,0 0-458 15,0 0-29-15,0 0 98 16,0 0-41-16,0 0-1 15,26 0 22-15,-15 2 0 16,0 0-11-16,0 2-25 16,-1-2-26-16,-1-1-19 15,1 2-6-15,7 0-6 16,2 0-15-16,10-2-3 16,3 5-13-16,8-2-4 15,5-1-5-15,4 0-5 16,2 1 10-16,3-2 14 0,0 2 21 15,-5 0-7-15,-1 2-17 16,-6 1-10-16,1-3-4 16,-8 2-7-16,3 1 1 15,-1-2-1-15,2 2 1 16,-3 0-2-16,-2-1 2 16,-1-2-2-16,-3 3 1 15,-7-1-1-15,0-2-1 16,-11 0 0-16,-3-2-5 15,-3 1-3-15,-2-2 8 16,-1-1-7-16,-3 0 8 16,0 0-1-16,0 0 0 15,0 0 0-15,0 0-6 0,0 0-14 16,0 0 13-16,0 0 8 16,-3 0-1-16,-3 0 1 15,2-1 0-15,-4-2 0 16,1 1 1-16,-6-6-1 15,-1 2 0-15,-2-1 0 16,1 0 0-16,-5 0 1 16,7 1 12-16,-4 0 4 15,5 0-7-15,-1-1-2 16,3 0-7-16,-3 0 0 16,3 1 0-16,3 2 0 15,1-2 0-15,3 2 5 16,0 1-5-16,0 0 0 15,-4-1 0-15,4-2 0 0,-1 5-1 16,0-5 1 0,-2 3-1-16,1 0 0 15,-2-3 0-15,3 1 1 0,-2 3 12 16,3-1 7-16,3 3-4 16,-3 0 1-16,3 0-5 15,0 0-2-15,0 0 1 16,0 0-1-16,0 0-1 15,0 0 3-15,0 0-3 16,0 0 3-16,0 0 1 16,0 0 5-16,0 0-12 0,0 0-5 15,0 0-1 1,6 0 0-16,0 8 0 0,7 0 0 16,-1-2 0-16,3 4 0 15,1 3-1-15,3-3 1 16,0 0 0-16,1 1-1 15,0-2 0-15,-5 0 1 16,2 1-2-16,-1-3 1 16,0 3-1-16,1 0-5 15,-4-2-4-15,-1-2 10 16,-3 0-10-16,-1-2 4 16,-1 2 5-16,-4-3 1 15,0-2-1-15,0 2 1 16,-3-3 1-16,3 0-1 15,-3 3 0-15,0-3 0 0,0 2 0 16,0-1 0-16,-3 5 1 16,-17 1 1-16,-25 6 21 15,-29 4-22-15,-27 3-43 16,7-6-237-16,16-1-1440 0</inkml:trace>
  <inkml:trace contextRef="#ctx0" brushRef="#br0" timeOffset="106172.0556">12692 13723 629 0,'0'0'1056'15,"0"0"-866"-15,0 0-128 16,0 0 96-16,-3 0 12 16,3 0-81-16,-4 3-55 15,4-3-17-15,0 0 1 16,0 0 13-16,0 0 1 15,0 0-6-15,0 0-3 0,10-6-13 16,6-5-10-16,2-8-1 16,9 0-14-16,0-5 7 15,4 0 7-15,2-6-1 16,3-2 1-16,-4 1 0 16,4 5 1-16,-3 4 0 15,3 2 9-15,-1 3 11 16,7 0 6-16,11 4-8 15,2 0-3-15,18 1-4 16,19 1-10-16,-5 1 8 16,-8 3-9-16,-12 7 1 0,-10 0 0 15,0 0 0 1,4 4-1-16,-5 6 0 0,-7 3 0 16,-7-2 0-16,-3 1 0 15,-3 4-1-15,-3-6 1 16,-8 2 0-16,1-3 0 15,-10 0 0-15,-3-5-2 16,-2-1-9-16,-5-3-3 16,-3 0-1-16,-3 0 3 15,0 0 5-15,0 0 6 16,0 0-15-16,0-7-6 16,0-6 14-16,-3 3 8 15,-6-3-1-15,-5 3-7 16,1-3 7-16,0 2 0 15,-6 2 0-15,5 0 1 0,-1 2-1 16,3 0 1-16,3 3-1 16,3 1 1-16,3 0 0 15,3 3 1-15,0 0-1 16,0 0 1-16,0 0 1 16,0 0-1-16,0 0 1 15,0 0 14-15,3 0-5 16,4 0-10-16,5 3 0 15,8 4 0-15,-3 6-1 16,2-3 1-16,0 3-1 16,-6 3 1-16,1-2-1 15,-2-1 0-15,-2-3 0 16,-1-3 1-16,-5 0 18 0,0-4 1 16,-1-3 1-1,-3 0 11-15,0 0 10 0,-8 0 15 16,-11 3-35-16,-16-3-13 15,-33 9-9-15,0-2-142 16,6 0-591-16</inkml:trace>
  <inkml:trace contextRef="#ctx0" brushRef="#br0" timeOffset="108881.5485">22632 14495 111 0,'0'0'364'0,"0"0"135"15,0 0-367-15,0 0-38 16,0 0 29-16,0 0 3 0,0 0-34 15,32-3-9-15,-22 3 10 16,5 0 28-16,2 0-30 16,3 0-50-16,6 0-23 15,2 0-14-15,6 0-4 16,5 3-39-16,5-2-17 16,6 1 5-16,4 2 23 15,2 0 18-15,2 2 10 16,1 1 23-16,-2 0 30 15,-1 3 20-15,-1-3 26 16,1 2-18-16,-4 4-36 16,3 0-14-16,2 0-9 15,1 4-12-15,2 6-8 16,2 0-1-16,2 4 2 16,1 6 10-16,-1-1 7 0,-3-1 11 15,-4 1-6-15,-7-5-9 16,-6-1-3-16,-10-2 2 15,-6-8-3-15,-5 0-11 16,-10-3 0-16,-3-6 0 16,-5-4 0-16,-4-2-1 15,1 2 0-15,-2-3 0 16,0 0 1-16,0 0 6 16,0 0 2-16,3 0 2 15,2 0-11-15,4-4-22 16,1-5-10-16,0 2 10 15,-1 0-27-15,-1 0 13 0,-7 1-36 16,-1-1-2-16,0-3 45 16,0 1 20-16,-10-1 8 15,1 0 0-15,-3-1 1 16,0-1 2-16,0 2 17 16,0-1 16-16,2 3 18 15,4 1 5-15,0 0 1 16,4 0-1-16,1 1-3 15,1 3-8-15,0 2-20 16,0-2 9-16,0 0-11 16,0-1-15-16,0 4-8 15,0 0-1-15,0 0-1 16,0 0-1-16,0 0-6 0,0 0-5 16,0 0-7-16,0 0 1 15,0 0 10-15,0 0 7 16,0 0 0-1,0 0-9-15,1 0 10 0,5 0 14 16,2 7-7-16,5 3-5 16,0 2 5-16,1 0-1 15,1 0-6-15,-3-2 1 16,-3 0-1-16,-3-3 0 16,-3 1 0-16,0 0-1 15,-3-1 1-15,1 0-1 16,-1-1 1-16,0 0-1 15,0 1 1-15,0-1 0 16,0-2 1-16,2-1-1 16,-2 0 1-16,0-3 17 15,0 2-2-15,0-2-4 0,-21 2 20 16,-12-2-1-16,-27 0-18 16,-23 0-5-16,-20 0-8 15,13 0-12-15,25 0-344 0</inkml:trace>
  <inkml:trace contextRef="#ctx0" brushRef="#br0" timeOffset="113051.7821">23137 11358 235 0,'0'0'208'16,"0"0"-163"-16,0 0-6 15,0 0-5-15,0 0 173 16,0 0 160-16,0 0-270 15,27-10-97-15,-27 10-90 16,0 0 19-16,0 0-33 16,0 0-45-16,0 0 70 15,0 0 75-15,0 0 4 16,3 0 92-16,3 0 38 16,2-2 3-16,1 2 0 15,2-5 8-15,2 5-44 0,1-3-49 16,-1 2-29-1,1-1-14-15,-1 1-5 0,-1 1-38 16,0 0-31-16,3 0 2 16,-2 0 19-16,6 0 25 15,5 0-15-15,4 0-11 16,4 0 13-16,-1 0-5 16,1 0 4-16,-5 0 22 15,-3 0 14-15,-5 0-51 16,-4 0-16-16,-3 0 39 15,-2 0 19-15,-2 0-5 16,2 0-2-16,4 0 10 16,-1 0 7-16,5 0 0 0,4 1 0 15,6-1 0 1,4 0 1-16,2 0 45 0,-1 0-8 16,-2 0-9-16,-1 2-13 15,-5-1-15-15,-5 2 0 16,-1 2 0-16,-3-3-1 15,0 1 0-15,0 1 1 16,1-1-1-16,3 3 0 16,6-5 0-16,-2 2 3 15,6 0 20-15,2-1 26 16,4 0 5-16,-3-2-30 16,0 3-15-16,-2-1-8 15,-1-2 11-15,-3 5 21 16,-3-5-19-16,1 2-13 0,-1-2 5 15,1 0 1-15,2 0 2 16,1 0-6-16,-1 0 4 16,5 0-7-16,-4 0 13 15,0 4 53-15,-1-4 8 16,-2 3-43-16,-1 0-21 16,2 0 12-16,-2 1 13 15,3-1-8-15,2 4-14 16,4-4-12-16,3 0-1 15,4 0-6-15,1-2-5 16,-3 1 10-16,1 2-1 16,-6-4-9-16,-9 0 10 15,-5 3-12-15,-3-3 13 0,-4 0 0 16,2 0 1-16,2 0 0 16,4 0 0-1,2 1 7-15,4-1-2 0,3 3-5 16,3 3-1-16,1-2 1 15,2-2-1-15,0 3 0 16,0-2 0-16,0 2 1 16,-4 0 10-16,-1-3 14 15,-3 1 4-15,-3-2-13 16,0-1-9-16,-2 0-7 16,2 0 0-16,1 0 0 15,8 0-2-15,1 0-20 16,2 0-10-16,3 0 10 0,-2 0 15 15,-2 0 7 1,-4 0 0-16,-3 0 14 0,-2 0 9 16,-3 0-5-1,0 0-11-15,-4 0-6 0,2 0 0 16,1 0 7-16,3 0 5 16,3 0-1-16,5 0 0 15,4 0 2-15,1 0-2 16,4 0-12-16,0 3 0 15,-2-3-13-15,-2 3-3 16,-2-3-2-16,-7 0 5 16,-3 0 12-16,-4 0 1 15,-4 0 6-15,0 0 3 16,1 0-8-16,2-3 0 0,3 0 0 16,3 3-1-16,3-2 0 15,1 0 0-15,2 0-1 16,0 2 1-16,-3-3 0 15,-2 3 0-15,-3-2 0 16,-4 1 18-16,0-3 28 16,-2 4 19-16,-1-3-20 15,2 0-10-15,2-1-16 16,2 4-6-16,1-3-4 16,4 3-9-16,1-1 1 15,1-2-1-15,-1 3 0 16,0-3 2-16,-4 0 11 15,-2 3-4-15,-4-4-2 0,-4 4-6 16,-1-4 6-16,1 2-6 16,2 2-1-16,-1-1 0 15,2 1 0-15,1 0 1 16,2 0 0-16,3 0 0 16,0 0 8-16,2 0-3 15,-1-3-6-15,-1 3 3 16,1 0-3-16,-4-3 0 15,-2 3-1-15,-1 0 1 16,-2 0 0-16,-1 0 0 16,-2 0 0-16,0 0 1 15,1 0-1-15,-2 0 0 16,2 0 1-16,2 0 0 16,5 0 6-16,1 0 15 15,6 0-4-15,4 0-9 0,4 0-8 16,0-3 5-16,-2 3-4 15,-2 0-2-15,-3 0 0 16,-7 0 0-16,-3 0 0 16,-2 0 0-16,-1 0 0 15,-1 0 0-15,1 0 0 16,1 0-2-16,6 0 2 16,6 0 13-16,3 0 3 15,6 0-10-15,4 0-6 16,0 0 0-16,-2 0-21 15,-3 0-26-15,0 0-60 16,-12 0-144-16,-6 0-966 0</inkml:trace>
  <inkml:trace contextRef="#ctx0" brushRef="#br0" timeOffset="166343.8909">20862 6760 1881 0,'0'0'333'16,"0"0"-243"-16,0 0-62 16,0 0 9-16,0 0 66 15,0 0-41-15,-11-17-31 16,11 17-10-16,0-1 21 16,0-1 25-16,0 1-10 15,1-2-5-15,6 0-13 16,1-2-23-16,1-1-14 15,3 1-2-15,5 1-1 16,-7 2 0-16,6 1-10 0,-2 1 4 16,2 0-5-16,-1 0 3 15,-4 0 0-15,1 1 8 16,-6 5-5-16,-5 0 0 16,1 4 0-16,-2-1 0 15,0 2 0-15,0 2-3 16,-9 0 8-16,-8 1 1 15,-2 4 0-15,-5 0 1 16,-1 2 0-16,-4-1 1 16,6 2 5-16,0-4-7 15,4-2 1-15,5-1-1 16,4-2 1-16,5-3 1 16,5-4-1-16,0-2 7 15,3-2 7-15,17 1 25 16,3-2 6-16,6 0-31 0,-2 0-15 15,-2-2 0-15,-3-2-19 16,-2 1-23-16,-11 1-34 16,-2 0-54-16,-4 2-50 15,-3-2-148-15,0-2-305 16,0 3-334-16</inkml:trace>
  <inkml:trace contextRef="#ctx0" brushRef="#br0" timeOffset="166792.7166">21197 6802 553 0,'0'0'752'0,"0"0"-543"16,0 0-69 0,0 0 76-16,0 0 18 0,0 0-79 15,0 0-84-15,3-9-42 16,-3 9-15-16,0 0-3 15,-4 0 2-15,-8 6-4 16,-3 4-8-16,-3 2 5 16,-5 3-5-16,1 5 0 15,6-4 0-15,-2 1-1 16,10-3 0-16,8-2-1 16,0-3-1-16,18-5 2 15,13-1 17-15,10-3-6 16,4 0-3-16,4-9-7 15,-4-4 1-15,-5-1-2 16,-11-2-1-16,-10 5-6 0,-9 1 7 16,-10 0 25-16,-3 1-13 15,-13 1-5-15,-14-1-1 16,-2 5 10-16,-3 1-8 16,2 3-7-16,3 0-1 15,5 0-11-15,5 0-65 16,10 0-65-16,7 0-53 15,3 0-44-15,4 0-294 16,10 0-255-16</inkml:trace>
  <inkml:trace contextRef="#ctx0" brushRef="#br0" timeOffset="167191.9594">21534 6796 1423 0,'0'0'335'16,"0"0"-195"-16,0 0 21 15,0 0 15-15,0 0-49 16,-77-3-63-16,53 16-30 16,5 3-19-16,2 1-9 15,7 6-5-15,5-2 6 16,5 2-6-16,0-4-1 15,15-2 0-15,5-3 0 0,2-6 1 16,5-5 1-16,1-3 9 16,2 0-3-16,0-9-8 15,-4-8 2-15,1-6-1 16,-4 1-1-16,-4-2 0 16,-4 0-8-16,-5 3-5 15,-8 4 7-15,-2 4-1 16,-9 5 1-16,-13 1-18 15,-7 4-31-15,-2 3-25 16,0 0-71-16,-2 11-139 16,9 2-262-16,10 1-504 0</inkml:trace>
  <inkml:trace contextRef="#ctx0" brushRef="#br0" timeOffset="167581.4126">21859 6822 1395 0,'0'0'371'0,"0"0"-266"16,0 0-18-16,0 0 18 15,0 0 7-15,0 0-66 16,0 0-33-16,9 11-12 15,-9 2 21-15,-3 3 24 16,-6 1-4-16,1 0-26 0,2-2-10 16,3-2 0-16,3-2-5 15,0-5 10-15,7-3 1 16,12-3 10-16,8 0-3 16,5-6-6-16,7-11-7 15,-2-2-4-15,1-4-1 16,-5 2 1-16,-10 1 4 15,-11 3-5-15,-12 3 20 16,0 4-21-16,-29 2-50 16,-8 2-60-16,-27 6-236 15,9 0-293-15,6 3-564 0</inkml:trace>
  <inkml:trace contextRef="#ctx0" brushRef="#br0" timeOffset="171944.1809">30186 6671 1285 0,'0'0'308'0,"0"0"-186"16,0 0 4-16,0 0 47 15,0 0-38-15,0 0-42 16,3-5-34-16,-3 5 21 16,2 0 22-16,-1 0-1 15,-1 0-10-15,2 0-19 16,-2 0-29-16,0 0-22 15,1 4-14-15,5 12-1 16,-2 5 60-16,4 6-18 16,-1 2-26-16,2 5-13 15,-1-3-1-15,-1 0-1 16,-1-2-1-16,-1-3-6 16,-1-2 0-16,-4 0-1 15,0-4 0-15,0 0 1 16,1-4 0-16,1 0-1 0,2-2-6 15,3-1-34-15,0-3-59 16,1-3-129-16,3-7-107 16,-2 0-417-16,-1 0-689 0</inkml:trace>
  <inkml:trace contextRef="#ctx0" brushRef="#br0" timeOffset="172378.8383">30516 6608 561 0,'0'0'1108'0,"0"0"-864"16,0 0-121-16,0 0 85 15,0 0-3-15,0 0-93 16,0 0-64-16,18 15-20 0,-13 5-7 16,-2 4 22-1,-1 3 0-15,-2 2 0 0,0 4-2 16,0 0-5-16,0-1-20 15,0 3-1-15,0-2-8 16,0-4-5-16,2 4-1 16,4-3 1-16,1-7-2 15,2 0-1-15,-5-6 0 16,1-4-20-16,-5-6-40 16,0 0-106-16,-3-7-176 15,-10 0-309-15,-1-1-229 0</inkml:trace>
  <inkml:trace contextRef="#ctx0" brushRef="#br0" timeOffset="172604.8983">30237 6865 1001 0,'0'0'823'0,"0"0"-611"16,0 0-15-16,0 0 31 15,97-3-152-15,-44 3-76 16,15-4-19-16,-15 2-372 16,-14-8-1524-16</inkml:trace>
  <inkml:trace contextRef="#ctx0" brushRef="#br0" timeOffset="174301.533">28879 6849 1213 0,'0'0'305'16,"0"0"-228"-16,0 0-51 15,0 0 120-15,0 0 44 16,0 0-43-16,0 0-38 15,-2-1-2-15,2 1 11 16,0 0-9-16,0 0-26 0,5 1-6 16,1 9 1-16,2 7-6 15,0 3-37-15,-2 2-24 16,-3 4-11-16,-1-2 0 16,-2-1-1-16,0-1 1 15,0-4-19-15,0 1-11 16,3-5-12-16,1 3-46 15,6-5-116-15,6-3-141 16,-3-5-297-16,2-4-274 0</inkml:trace>
  <inkml:trace contextRef="#ctx0" brushRef="#br0" timeOffset="174690.653">28783 6713 1335 0,'0'0'256'16,"0"0"-169"-16,0 0 81 15,0 0 115-15,0 0-66 16,0 0-82-16,0 0-81 15,75-60-38-15,-27 60 0 16,3 0 35-16,4 11 0 0,-2 5-20 16,-6 1-16-16,-7 0-9 15,-14 2-6-15,-7-6-6 16,-10 1-8-16,-7-2-12 16,-2-1 15-16,0 2 10 15,-14 0 1-15,-7-1 9 16,-6 0-8-16,-4-2 5 15,-6-1-5-15,-4-3-1 16,-2-2 0-16,-2-4-37 16,11 0-176-16,12 0-511 0</inkml:trace>
  <inkml:trace contextRef="#ctx0" brushRef="#br0" timeOffset="176230.8601">26792 6856 1217 0,'0'0'593'16,"0"0"-482"-16,0 0-52 15,0 0 77-15,0 0-19 16,0 0-11-16,0 0-52 16,46 0-29-16,-22 3 19 15,4 3 17-15,-1-3-6 16,2-3-4-16,-3 0-27 15,1 0-17-15,-4 0-6 16,-2-2-1-16,-4-6-5 16,-3-1-1-16,-7-1 4 15,-3 0 2-15,-4 2 1 16,0 0 17-16,-7-2-12 16,-9 3-5-16,-11-1 8 15,-6 0 4-15,-8 5 0 16,-4 3 2-16,-6 0 3 0,2 6 21 15,1 10 3-15,8 3-12 16,8 2 7-16,12-1-15 16,14 4-7-1,6-4-4-15,32 2 4 0,40 1-6 16,35-6-9-16,-8-7-85 16,-13-8-378-16</inkml:trace>
  <inkml:trace contextRef="#ctx0" brushRef="#br0" timeOffset="178169.7981">29300 6667 23 0,'0'0'279'0,"0"0"-171"15,0 0-27-15,0 0 47 16,0 0 18-16,0 0-35 16,-88-49 158-16,73 42-65 15,-4-4-89-15,-3 2-66 16,-4-4-24-16,-7 0-12 0,-3 2-12 16,-6 2 0-1,-1 0 0-15,-3 4-1 0,-2 3 1 16,0 2-1-16,3 0 0 15,3 10-1-15,4 8 0 16,5 3-1-16,3 7 2 16,5 0-2-16,4 2 2 15,3 6 2-15,5 0-2 16,1 1 8-16,6 3-7 16,3 0 0-16,3 0-1 15,0 1-12-15,18-1-1 16,7-1 11-16,12-2 2 15,8-3 6-15,10-2 0 16,5-4 5-16,4-2 7 16,3-8-5-16,-2-4-12 0,-6-7 1 15,-4-7-1-15,-5 0 8 16,-4-13-8-16,-4-11-1 16,-2-9 0-16,-3-10 11 15,-4-9-4-15,-5-4-7 16,-8-7-10-16,-10-13-40 15,-16-16 15-15,-16 16-258 16,-13 10-696-16</inkml:trace>
  <inkml:trace contextRef="#ctx0" brushRef="#br0" timeOffset="178949.5343">27254 6571 814 0,'0'0'187'0,"0"0"-137"0,-92-22-35 16,41 14-4-16,-3 2-2 15,-4-1-8-15,-3 4 0 16,-2 3-1-16,1 0 2 16,-3 1-1-16,-1 14 26 15,-2 5 31-15,1 7 26 16,3 6 45-16,3 6-15 15,7 8-21-15,14 6 1 16,16 7-47-16,21-1-24 16,11 0 93-16,45-2-5 15,35-5-52-15,34-11 8 0,11-13 14 16,-9-15-5-16,-28-12-32 16,-34-1-25-16,-17 0-19 15,-6-10-16-15,3-7-46 16,7-3-3-16,1-9 38 15,-8-8 27-15,-10-6 0 16,-15-7-54-16,-17-6-169 16,-46-26 24-16,-15 14-118 15,-12 7-352-15</inkml:trace>
  <inkml:trace contextRef="#ctx0" brushRef="#br0" timeOffset="236438.8005">9323 12596 773 0,'0'0'485'16,"0"0"-392"-16,0 0-60 16,0 0 53-16,0 0 71 15,0 0-34-15,-5 0-49 16,5 0 4-16,0 0-15 15,0 0 16-15,0 0 2 0,0 0-2 16,8 4 11-16,1 5-2 16,7 1-30-16,4 3-36 15,2 5-13-15,5-2-8 16,4 7 0-16,2 0 0 16,3 3 0-16,0 1 0 15,-2-1 0-15,-1 0 0 16,-3-2-1-16,-2-1 0 15,-1-4 0-15,-1-2 0 16,0 0 0-16,1-4 0 16,-2 1 0-16,-5-1 1 15,2-4-1-15,-5 2 0 0,-1-5 0 16,-4 0 0 0,1-2 0-16,-9-1 0 0,0 1-2 15,-1-4-16-15,-3 0 5 16,0 0 7-16,0 0-19 15,0 0 25-15,-3 0 1 16,-2 0 6-16,2 0 5 16,0-7-1-16,0-3 3 15,3-1-5-15,-3-2 11 16,-1 1-7-16,1 0-12 16,0 0 0-16,-3-1 1 15,3 3 4-15,0 3-5 16,3-3 0-16,-3 5 0 0,3-2 0 15,0 2 14 1,0 0 21-16,0 2-21 0,0 2-8 16,0-2-5-16,0 3-1 15,0 0 5-15,0 0-6 16,0 0-1-16,0 0-9 16,0 10 8-16,0-1 1 15,0 5 1-15,0-1 0 16,6-1-1-16,6 3 1 15,1-2-1-15,4 0 0 16,-4-4 1-16,2 2-1 16,-8 2 1-16,1-3-1 15,-5 3-5-15,0-3 5 16,-3 3 1-16,0-4 0 16,0-2 0-16,0 3-1 0,-3-6 1 15,-9 2 2-15,-3-2 28 16,-10-4 31-16,-26 3-17 15,-25 0-44-15,-32-3-4 16,17 0-176-16,11 0-1024 0</inkml:trace>
  <inkml:trace contextRef="#ctx0" brushRef="#br0" timeOffset="239096.8441">19431 14063 1111 0,'0'0'507'16,"0"0"-416"-16,0 0-42 15,0 0 98-15,0 0-49 16,0 0-71-16,0 0-19 16,16 7 20-16,-9 3 36 15,-2 3-3-15,1-1-2 16,-2 5 8-16,7 0 1 16,-2 3-9-16,4 3-13 15,10 3-6-15,0 2-15 16,6 4-10-16,-3 0-9 15,-1 5-4-15,-5-4-2 16,0 4 1-16,-10-1-1 0,-2 0-1 16,-5-6 1-16,-3 0 0 15,0-4-2-15,0-3 1 16,0 0-5-16,0-3 4 16,0-4 1-16,0 1 1 15,8-4 0-15,2-3-1 16,-1 0 1-16,-2-6-1 15,0-4 1-15,1 0-1 16,-2 0 1-16,2 0-2 16,2-10-12-16,-6 0 6 15,4-5-1-15,-4-1-1 16,2-2 9-16,1 1 0 16,3 0 1-16,-4 1 0 0,-2 2 0 15,2 1 2 1,1 1 10-16,-2 3-3 0,-1 1 19 15,-1 3 2-15,1 3-1 16,-4 2 4-16,0 0-9 16,0 0-9-16,0 0-15 15,0 0-1-15,0 2-15 16,0 13 15-16,0 0 0 16,-5 6 0-16,3 2 0 15,2 0 0-15,0-4-5 16,0-2-7-16,0-1-1 15,0-9 2-15,2 0 2 16,-2-4 8-16,0-3 2 0,-11 0 0 16,-15 0 0-16,-10-7-7 15,-40-3-29-15,12 4-83 16,-2-1-543-16</inkml:trace>
  <inkml:trace contextRef="#ctx0" brushRef="#br0" timeOffset="243706.2041">24985 15275 484 0,'0'0'410'16,"0"0"-232"-16,0 0-68 15,0 0 7-15,0 0-29 16,0 0-47-16,0 0-31 15,26-42-3-15,-22 38-6 16,-2-4 1-16,-2 3-2 16,0-2-9-16,0 0-34 0,-9 1-139 15,-2-1-311-15</inkml:trace>
  <inkml:trace contextRef="#ctx0" brushRef="#br0" timeOffset="243953.555">24887 14866 540 0,'0'0'342'15,"0"0"-212"-15,0 0-59 0,0 0 9 16,0 0-1-16,0 0-79 16,0 0-89-16,-5-73-206 15,1 63-350-15</inkml:trace>
  <inkml:trace contextRef="#ctx0" brushRef="#br0" timeOffset="244162.4556">24727 14586 461 0,'0'0'265'0,"0"0"-247"15,0 0-18-15,-46-81-139 16,35 62 48-16,4-2 74 0,1 1 14 16,0 8-69-1,0-1 14-15,-3-1 48 0,-3 4 10 16,-6-5 11-16,-4 0 12 16,-3-1 26-1,-3-4 62-15,-1-3-3 0,-3 0-30 16,4 4-43-16,-3-8-35 15,5 4-147-15,7 6-401 0</inkml:trace>
  <inkml:trace contextRef="#ctx0" brushRef="#br0" timeOffset="244300.8263">24189 14060 487 0,'0'0'295'0,"0"0"-139"0,0 0-67 15,-103-44 10 1,70 35-4-16,1-1-56 0,2 3-39 15,-5 4-63-15,6 0-73 16,6-1-230-16</inkml:trace>
  <inkml:trace contextRef="#ctx0" brushRef="#br0" timeOffset="244441.7173">23562 13895 636 0,'0'0'279'15,"0"0"-175"-15,-88-21-91 16,50 11-13-16,-9 4-84 16,11-1-136-16,3 4-280 0</inkml:trace>
  <inkml:trace contextRef="#ctx0" brushRef="#br0" timeOffset="244522.9236">23114 13845 183 0,'0'0'165'0,"0"0"-80"16,-107 29-85-16,69-17-75 0</inkml:trace>
  <inkml:trace contextRef="#ctx0" brushRef="#br0" timeOffset="244923.4091">22720 13871 712 0,'0'0'384'16,"0"0"-213"-16,0 0-90 15,0 0-40-15,-94 13-27 16,70 1-14-16,4 3-42 0,2-2-69 16,1 2 5-16,7-3-11 15,2 2 27-15,3 1 21 16,-1-2-57-16,-4 2-48 16,0 0 67-16,-3 0 76 15,-3-1 31-15,-3 4 39 16,-1-3 32-16,-3 6 5 15,1-4 4-15,-4 5-39 16,6 1-22-16,-2-1-7 16,6 0-11-16,3-1 6 0,1-1-6 15,4 1 26 1,4-6 90-16,1 3 8 16,3-4-21-16,0 0 17 0,0 1-3 15,0 0-44-15,0 5-48 16,0-1-16-16,0 5-10 15,1 11-73-15,1-5-202 16,-2-7-484-16</inkml:trace>
  <inkml:trace contextRef="#ctx0" brushRef="#br0" timeOffset="245153.9766">22629 15041 51 0,'0'0'0'0</inkml:trace>
  <inkml:trace contextRef="#ctx0" brushRef="#br0" timeOffset="245368.5888">23138 15351 423 0,'0'0'4'0,"0"0"-4"0</inkml:trace>
  <inkml:trace contextRef="#ctx0" brushRef="#br0" timeOffset="245641.2704">23625 15494 671 0,'0'0'361'15,"0"0"-131"-15,0 0 9 16,0 0-7-16,0 0-77 16,97 13-76-16,-68-11-79 15,4 1-44-15,16-2-160 0,-10 2-184 16,-3-3-316-16</inkml:trace>
  <inkml:trace contextRef="#ctx0" brushRef="#br0" timeOffset="245830.8274">24183 15433 49 0,'0'0'178'15,"0"0"38"-15,0 0 35 16,0 0-118-16,80-65-106 0,-63 61-27 16,6-3-119-16,-3 4-148 15,-4-2-136-15</inkml:trace>
  <inkml:trace contextRef="#ctx0" brushRef="#br0" timeOffset="245956.6916">24429 15265 570 0,'0'0'260'0,"0"0"-114"16,0 0-75-16,0 0-41 16,0 0-30-16,0 0-42 15,0 0-173-15,68-46-184 0</inkml:trace>
  <inkml:trace contextRef="#ctx0" brushRef="#br0" timeOffset="246152.9243">24628 15031 773 0,'0'0'257'15,"0"0"-126"-15,0 0-71 16,-8-83-60-16,0 63-99 15,2 5-594-15</inkml:trace>
  <inkml:trace contextRef="#ctx0" brushRef="#br0" timeOffset="254936.932">22832 16414 712 0,'0'0'665'0,"0"0"-431"16,0 0-84-16,0 0 37 15,0 0 10-15,0 0-13 16,76-52-46-16,-44 32-29 15,-1-3-26-15,3-3-13 16,-1-7-26-16,2-4-27 16,0-5-17-16,2-6-16 15,-1-11-47-15,0-3 4 16,2-7-11-16,-1 2 13 0,-1-2-2 16,1 6 8-16,-3 3 31 15,-6 8 20-15,-2 1 10 16,-8 6 7-16,0 3-5 15,-3 5-3-15,1 0-1 16,1 4-6-16,2 3 4 16,5 0-5-16,-3 5 1 15,3-2-1-15,-5 7-1 16,-4 3 0-16,-3 8 6 16,-6-1-5-16,-5 3 0 15,-1 1 0-15,0 2 15 16,0-2-3-16,0 2 2 15,0-2-7-15,-3 2-8 16,2 1 6-16,-2 0-5 16,-3 0 7-16,4 2-2 0,2 1 0 15,-3 0-6-15,-3 0-6 16,-4 0-5-16,-6 1 10 16,-11 8 1-16,2 1 0 15,2-6 0-15,4 2-1 16,6-2-6-16,7-4 7 15,4 0 2-15,2 0 8 16,2-2-2-16,13-10-8 16,9-4-17-16,5 2 16 15,-4-1 1-15,-4 1 1 16,-3 4-1-16,-9 3 15 16,-5 7 12-16,-2-3 9 15,-1 3 1-15,1 0-4 0,4 0 2 16,0 0-23-1,4 12 11-15,8 6-2 0,3 5-11 16,19 20-10-16,-6-7-156 16,-1-9-948-16</inkml:trace>
  <inkml:trace contextRef="#ctx0" brushRef="#br0" timeOffset="255922.8837">22501 16695 1741 0,'0'0'363'15,"0"0"-263"-15,0 0-44 16,0 0 33-16,0 0 5 16,0 0-35-16,0 0-25 0,-57-68-9 15,40 64 14-15,-7-1 21 16,0 5-13-16,-13 0-8 15,-1 9-9-15,-2 7-2 16,-1 3-13-16,4 1-7 16,8 3-8-16,9-5 0 15,7 0 0-15,11-1-9 16,2-5-5-16,12-1 13 16,9-1 1-16,7-8 15 15,4 0-8-15,1-2-7 16,-1 0-15-16,-2-10 2 0,-1-3 7 15,-7-1 5-15,-1-1 1 16,-6 1 18-16,-4 4 12 16,-3 0 5-16,-4 6 21 15,0 1-8-15,-4 3-21 16,0 0-14-16,3 0-13 16,-3 3-18-16,4 14 9 15,3 9 9-15,4 14 1 16,-1 3 1-16,7 10 10 15,-7-1-12-15,2-2 1 16,-6-3-1-16,-3-7 0 16,-3-5-1-16,0-12-10 0,-18-6 11 15,-9-7 2 1,-8-10 10-16,-10 0 1 0,-1 0-7 16,1-16-5-16,3-1 7 15,12-3-8-15,11-1-19 16,16-4-41-16,3-2-52 15,35-10-152-15,7 8-531 16,3 1-724-16</inkml:trace>
  <inkml:trace contextRef="#ctx0" brushRef="#br0" timeOffset="256454.0607">22784 16768 975 0,'0'0'297'16,"0"0"-75"-16,0 0 55 16,0 0 51-16,0 0-79 15,0 0-111-15,0 0-31 16,0-16-19-16,-1 15-24 15,-5 1-35-15,-6-3-16 16,-4 3-13-16,-8 0 1 16,-6 0-1-16,-1 3-1 15,-1 4 1-15,9 3-2 16,0 0-11-16,13 0-2 0,8 3-25 16,2-3-12-16,8-1 34 15,15-2-9-15,6-4 14 16,4-3-19-16,-1 0-9 15,1-3 2-15,-1-9 12 16,-7-2 26-16,-4 1 1 16,-6-3 4-16,-8 5 47 15,1 2 5-15,-8 5-1 16,0 1-11-16,0 3-18 16,0 0-13-16,-12 3-12 15,1 10-1-15,1 7 6 16,0 1 1-16,7 4-6 0,3 2-1 15,0-3-8 1,6-4-14-16,10-5-84 0,14-8-91 16,-5-4-373-16,-4-3-630 0</inkml:trace>
  <inkml:trace contextRef="#ctx0" brushRef="#br0" timeOffset="256746.5459">23151 16781 1434 0,'0'0'259'16,"0"0"-179"-16,0 0 90 16,0 0 28-16,0 0-65 0,0 0-40 15,0 0 6-15,-52-3 13 16,33 3-18-16,4 7-33 15,3 1-36-15,2 1-16 16,8 7-2-16,2-3-7 16,0 6 0-16,16 1 6 15,0 4 8-15,-3-1-8 16,-7-4-6-16,-6-3 0 16,-54-2-28-16,-5-5-110 15,-12-4-675-15</inkml:trace>
  <inkml:trace contextRef="#ctx0" brushRef="#br0" timeOffset="276420.4457">18928 13825 458 0,'0'0'0'16,"0"0"-296"-16</inkml:trace>
  <inkml:trace contextRef="#ctx0" brushRef="#br0" timeOffset="277455.2892">18142 14113 590 0,'0'0'205'0,"0"0"-120"16,0 0-30-16,78 0 47 16,-56 0 11-16,-3 0-7 0,2 2 8 15,0 2 14 1,6-1 5-16,5 1-12 0,11 2-6 15,9 4-2-15,6-4-30 16,7 8-31-16,7 3 1 16,1-1-28-16,0 4-15 15,2 3-8-15,-7 0-1 16,-5-2 1-16,-9-2-1 16,-14 0 0-16,-9-2 0 15,-5-3 0-15,-4 1 17 16,-2 2 35-16,2 0 2 15,5-1-24-15,-4 1-15 16,6 0-1-16,-5-4 3 0,0-4-5 16,-5 1-7-16,-5-6-5 15,-1-1-1-15,-6-3 1 16,1 0 0-16,1 0 1 16,3 0-1-16,-6 0 6 15,1 0-6-15,-4 0 0 16,-1 0 0-16,-1 0 7 15,-1 0-7-15,0-3 8 16,0-1-9-16,-1-3 0 16,-5-3-16-16,-3 0 16 15,-5-2 7-15,4-4 4 16,-1 2-10-16,0 1 5 0,1 2 6 16,4 3 7-16,0 0 0 15,3 4 4-15,2 1-9 16,1 3-5-16,0 0-9 15,0 0 0 1,0 0-1-16,0 0-10 0,0 0 10 16,0 0-5-16,0 0 4 15,0 0-9-15,0 0 4 16,4 4 7-16,5 5 6 16,4 1-5-16,1 1-1 15,0 5 0-15,1-2 0 16,-3 1 1-16,-5-1-1 15,-1-1 0-15,-6 1 0 16,-2-5-1-16,-21 2-5 16,-20 2 5-16,-47 0-121 0,5-6-442 15,1-1-1037-15</inkml:trace>
  <inkml:trace contextRef="#ctx0" brushRef="#br0" timeOffset="279489.7064">7261 14479 671 0,'0'0'310'0,"0"0"-180"15,0 0-49-15,0 0-30 16,0 0-29-16,0 0 30 15,0 0 19-15,55-32 33 16,-32 21 51-16,11-9 65 16,6-3 7-16,8-1-82 15,7-5-36-15,2 3-15 16,1-1-45-16,3 5-32 16,-3 2-17-16,2 3 0 0,1 0-19 15,6 1-5-15,11 0-20 16,23-8 14-16,26-6 9 15,15 1 20-15,7-1 1 16,-1 10 0-16,-18 10 10 16,-23 10 13-16,-31 0-10 15,-28 0-13-15,-14 3-89 16,-4 4-30-16,-5-5 74 16,-2-2 37-16,-10 0 8 15,-7 0 11-15,-3 0 9 16,-2 0 21-16,3 0 8 15,-1 0-26-15,0-5-15 16,0-2-7-16,1 1-1 16,-4 2 0-16,0-1-11 15,0 0-17-15,-4 0 10 0,-9 1-30 16,-3-2 23-16,-3 2 25 16,-8 1 7-16,-6-4 0 15,2 0-6-15,-2 4 1 16,3-3 5-16,5 3 1 15,4-4-2-15,9 3-5 16,6 1 26-16,3-1 18 16,0 1-5-16,3-1-7 15,0 1-14-15,0 3-18 16,0 0-1-16,0 0-17 16,3 0-2-16,6 0 18 0,3 0-9 15,9 7-9 1,1 7 2-16,5 5-8 0,1-5 9 15,2 1-9-15,0-1 14 16,-6-8 1-16,0 1 10 16,-11-7 2-16,-10 3 8 15,-3 4-9-15,-40 6 14 16,-36 14-15-16,-33 12-87 16,9-2-295-16,15-8-489 0</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10:31.228"/>
    </inkml:context>
    <inkml:brush xml:id="br0">
      <inkml:brushProperty name="width" value="0.05292" units="cm"/>
      <inkml:brushProperty name="height" value="0.05292" units="cm"/>
      <inkml:brushProperty name="color" value="#FF0000"/>
    </inkml:brush>
  </inkml:definitions>
  <inkml:trace contextRef="#ctx0" brushRef="#br0">1356 5328 332 0,'0'0'501'0,"0"0"-337"0,0 0-101 16,0 0 29-16,0 0 20 15,91-7-31-15,-72 6-42 16,-2-1-20-16,2 2-12 15,-1-1-6-15,6 1 12 16,1 0 23-16,2 0 9 16,0 0-5-16,1 0-1 15,0 0-14-15,-2 0-5 16,-2 0-10-16,1 0-2 16,-4 0-6-16,3 0 6 15,0 0-8-15,0 0 1 16,1 0 0-16,3 0 0 15,-1 0 6-15,6 0-1 0,4 0 0 16,1 0 1-16,2 0-5 16,0 0-1-16,-1-3 1 15,-3 2-1-15,-3 1-1 16,-5 0 1-16,-1 0 0 16,-8 0 0-16,2 0-1 15,-3 0 0-15,6 0 0 16,-3 1 0-16,9 3 1 15,1 1-1-15,5-1 0 16,4-2 0-16,5 0 0 16,1-1 0-16,-1-1 0 15,4 2 0-15,-4-2 0 16,-2 0 0-16,-4 0 0 0,-2 1 0 16,-4 2-1-1,-3-2 2-15,-3 2-1 0,-2 0 0 16,2 0 0-16,-3-2 0 15,6 0 0-15,5 1 1 16,1-1-1-16,0 1 1 16,3-1-1-16,0 1 0 15,-2-2 0-15,-3 1 0 16,-1-1 1-16,0 0-1 16,3 0 0-16,-2 0 0 15,-1 0 0-15,3 0-21 16,2 0-18-16,-2 0 21 0,-3 0 11 15,0 0 6 1,-3 0-6-16,-5 0 6 0,3 0 1 16,-1 1-1-16,3 1 0 15,4-1 1-15,4 1 0 16,2-1-1-16,6-1 1 16,-4 0 0-16,3 0-1 15,-5 0 0-15,-4 0-7 16,0 0 0-16,-5 0-6 15,2 0-33-15,-3 0 23 16,-2 0 9-16,-1 0 9 16,3 0 5-16,-2 0-6 15,2 0 6-15,3 0 1 16,1 0 0-16,-1 0 0 16,3 0 0-16,-5 0-13 0,2 0-7 15,-3 0-1-15,-5 0 13 16,2 0 7-16,-8 0 1 15,1 0 0-15,-1 0 0 16,-1 0 0-16,3-1 2 16,4-2-1-16,2 1-1 15,6 1-9-15,0 1-76 16,-2 0 14-16,2-1 45 16,-2-1-74-16,-7 1 48 15,-2-4 29-15,-8 3 23 16,-5-3 1-16,-6 0 30 15,0-1 26-15,-3 2 10 16,0 0 13-16,0 0 1 0,4 2-4 16,-1 1-28-16,3 0-49 15,2-2-35-15,-2 1 8 16,4-2 6-16,-1 1-11 16,0-1 18-16,0 0 14 15,-6-2 14-15,0 3 24 16,0-2 30-16,0 3 19 15,0-2-7-15,0-2-35 16,0 6-26-16,3-5-17 16,1-1-1-16,2 0-1 15,-1 0 0-15,2-5 1 16,-1 0-1-16,3-1 0 16,0-1 0-16,0-2-1 15,0 1 0-15,1 2 0 0,-2 1-11 16,-2 0 12-16,-2 3-2 15,-1 0 1-15,-3 1 1 16,0-2 6-16,-3 3 14 16,0 1 7-16,0-2-1 15,3-1 15-15,0-1-24 16,2-2-17-16,2 0-7 16,-1-5-2-16,6 4 8 15,-2-2-8-15,-1 1 8 16,-1 2 0-16,-5 2 1 15,3 0 1-15,-6 2-1 16,4 0 9-16,-4 4-3 16,3-1-5-16,0 1 1 0,0-1-1 15,0 0 0-15,0-2 6 16,0 2-6-16,0-1 18 16,-3 1 28-16,0 1-6 15,0 2-5-15,0 1 26 16,0-2-28-16,0 2-22 15,0 0-12-15,0-1 0 16,0 1-9-16,0-1-7 16,0 1 3-16,0 0 7 15,0 0 5-15,0-2-8 16,0 2-7-16,0-1 3 16,-3-1 4-16,-3 1 0 15,-3-1 8-15,-1 0-1 0,-1-1 1 16,-1 2 1-16,-1-3 0 15,4 2 0-15,1-1 0 16,-2 2 0-16,1-2 0 16,0 0-19-16,-1 2-25 15,-2-2-5-15,-3 2-8 16,-3-1 16-16,0 2 19 16,-3-1 16-16,-4 1 5 15,-2-3 1-15,-3 3 0 16,2-1-1-16,-2-1 1 15,0 1 0-15,2 1-1 16,1 0-1-16,4 0 1 16,1 0 0-16,0 4-5 0,1 2-1 15,0-2 4 1,3 2-3-16,0-4 6 0,-3 1 0 16,-1-2 1-16,1-1 0 15,-9 0-1-15,-4 0 1 16,-2 0-1-16,-4 0 0 15,-2 0-2-15,-1 0-47 16,4 0-13-16,0 0 17 16,-1 0 22-16,4 0 22 15,3 0 0-15,-1 0 1 16,1 0 1-16,3 0 23 16,-4 0 17-16,-2-2-12 15,-4-2-20-15,-5-2-9 16,-7 0-1-16,1-1 0 0,-4 0-1 15,0 0-7-15,-2 1-3 16,-1-1 6-16,4 4 6 16,2 2 0-16,6 0 1 15,7 1-1-15,3 0 0 16,0 0 1-16,6 0-1 16,-4 0 0-16,1 0-1 15,-7 2 0-15,-3 1 0 16,-8 1-1-16,0-1 1 15,-4 0-1-15,3-3 1 16,0 0-7-16,4 0 8 16,6 0 9-16,8 0-7 15,3 0 0-15,5 0-2 0,-4 0 0 16,5 0-1-16,-5-1-6 16,3-2 7-16,-4 0-1 15,-5 0-41-15,0 3 9 16,-10 0 5-16,1 0-30 15,-7 0-18-15,-3 0 8 16,3 3 36-16,4 0 24 16,6 0 8-16,-1-2 19 15,7-1-19-15,-3 0-5 16,3 0 5-16,-2 0 0 16,2 0 10-16,0-1-2 15,-3-2-8-15,2 0 1 16,-2 0 20-16,0 3 11 15,5 0 4-15,-2 0-9 0,8 0-17 16,-2 0-3-16,5 0-6 16,-2-3 8-16,0 2 0 15,4-2-9-15,-5 0 0 16,-2 2 1-16,-4 1 0 16,-6 0-1-16,-5 0 1 15,-4 0-1-15,-2 1 0 16,-1 4 0-16,1-3 0 15,9 1-1-15,5-3 2 16,10 0-1-16,11 0 0 16,4 0 38-16,7 0 8 15,2 0-9-15,3 0-14 16,0 0-11-16,0 0-11 0,-1 0-1 16,-5 0 0-16,3 0-2 15,-6 3-4-15,3-2 5 16,1-1 1-16,0 0 1 15,2 0 8-15,0 0 9 16,-2 0 33-16,-1-1-3 16,0-4-40-16,-1 0 3 15,1 1 2-15,-2 2-7 16,-1 1-6-16,-4 1 0 16,1 0-1-16,3 0-1 15,-3 0 1-15,6 0 0 16,0 4-1-16,6 4-5 15,0 3 6-15,0-1 1 0,0 1 0 16,0 2 25-16,8 1 3 16,-4 4-20-16,1 2 13 15,-4 4 33-15,1 2-10 16,0 4-19-16,0 4-15 16,4 18-10-16,0-8-60 15,0-6-515-15</inkml:trace>
  <inkml:trace contextRef="#ctx0" brushRef="#br0" timeOffset="2186.6803">13475 2310 785 0,'0'0'783'0,"0"0"-670"0,0 0-19 15,0 0 57-15,0 0-13 16,0 0-63-16,0 0-49 15,70 0-18-15,-46 0-7 16,3 0-1-16,3-4-5 16,-4-1-11-16,3 2-5 15,-5-5-4-15,-2 1-2 16,-7 0-14-16,0-2 9 16,-6 2 23-16,-3 0 9 15,-3 2 11-15,-3-1 18 16,0 2 23-16,0-2-20 0,-6 1-8 15,-9-1-11 1,-6 0-7-16,-12 3 0 0,-4 3-6 16,-6 0 9-16,-5 5 24 15,-1 10 18-15,1 6-3 16,5 2-10-16,7 2-11 16,9 0 1-16,12 0-13 15,8-1-15-15,7-1 9 16,3-2 15-16,17-2-12 15,12-5-12-15,4-4-33 16,25-9-74-16,-9-1-222 16,-2 0-384-16</inkml:trace>
  <inkml:trace contextRef="#ctx0" brushRef="#br0" timeOffset="2495.0542">14103 2102 1536 0,'0'0'544'0,"0"0"-453"15,0 0-4-15,0 0-10 16,0 0-22-16,0 0-36 15,0 0 2-15,-67 75 15 16,37-34 17-16,1 4-8 16,3 2-26-16,-1 2-7 0,2-1-4 15,-1-2-8-15,1-1 0 16,1-4-42-16,-11 11-145 16,12-12-359-16,2-8-174 0</inkml:trace>
  <inkml:trace contextRef="#ctx0" brushRef="#br0" timeOffset="3273.7101">14169 2362 1437 0,'0'0'216'15,"0"0"-165"-15,0 0 55 16,0 0 27-16,0 0-18 16,0 93-48-16,-7-68-23 15,1 0 3-15,-2-3 5 16,2-4-20-16,0-3-15 15,0-1-10-15,0-7-6 0,3-1-1 16,3-5-22 0,0-1 6-16,0 0 15 0,0-10-1 15,9-9-79-15,6-5 17 16,6-5 45-16,4 1 18 16,-5-1 1-16,-1 7 0 15,-2 5 19-15,-4 6 34 16,-4 2 8-16,1 3-11 15,-4 4-4-15,3-3-10 16,3 4-2-16,-3 0 0 16,3 1-3-16,-1 0-13 15,2 0-8-15,-4 0-4 16,1 9-4-16,-7 6-2 16,-3 3 1-16,0 2 0 15,0 2 0-15,-16 1-1 0,0 0-14 16,2-5 1-16,-1-3 3 15,3-4-4-15,4-2 2 16,7-7-2-16,1-2 13 16,0 0 1-16,4-5 1 15,16-13-1-15,6-7-8 16,6-7 2-16,4-2 5 16,0 5-7-16,-4 5-5 15,-6 7 6-15,-11 5 6 16,-4 8 0-16,-8 1 1 15,1 3 0-15,-4 0 0 16,0 2-9-16,0 12 9 0,0 6 19 16,-10 6-1-16,0 3-4 15,3 1-1-15,-2-1-12 16,0-1 5-16,0-3-5 16,3-3 0-16,0-5-1 15,3-6-20-15,3-4-112 16,0-4-252-16,0-3-372 0</inkml:trace>
  <inkml:trace contextRef="#ctx0" brushRef="#br0" timeOffset="3665.1619">14711 2495 1169 0,'0'0'303'0,"0"0"-226"16,0 0 29-16,0 0 27 15,0 0-55-15,0 0-49 16,0 0-29-16,74-3-2 16,-64-6-24-16,2 2-19 15,-4 0 10-15,-2 0 24 16,-3 3 11-16,-3 1 34 15,0 1-1-15,0 1 24 16,0 0-26-16,-3-1-6 16,-10 2-2-16,-4 0-3 15,-8 0-6-15,-8 2 18 0,0 9 48 16,-3 2 11-16,5 4-5 16,7 1-9-16,9 2-46 15,9-1-22 1,6 0-9-16,6-2-39 0,42-4-77 15,-5-6-352-15,2-7-714 16</inkml:trace>
  <inkml:trace contextRef="#ctx0" brushRef="#br0" timeOffset="4229.31">15155 2399 232 0,'0'0'1576'15,"0"0"-1366"-15,0 0-159 16,0 0-38-16,98 3-12 15,-14 4-1-15,17 1-112 16,0-1-82-16,-18-1-13 16,-27-5-26-16,-15-1 7 15,3 0-56-15,3 0 126 16,-3 0 156-16,-9 0 185 0,-13-5 62 16,-8-2 43-16,-11-2-14 15,-3 1 10-15,0-4-158 16,-6-1-59-16,-7-1-19 15,-1 0-26-15,-4 2-11 16,-5 1-13-16,6 0 0 16,-3 6-1-16,4 1-5 15,7 4-16-15,-1 0-31 16,2 0 4-16,3 0 20 16,2 4 7-16,3 3 10 15,0 2 12-15,0 0 7 16,16 2 6-16,3-1 20 15,8 0 17-15,2 0-21 0,3-3-14 16,-7 0 4-16,-5-1-1 16,-13 1-18-16,-7 0-1 15,-16 4-40-15,-58 12-31 16,1-5-261-16,2 0-396 0</inkml:trace>
  <inkml:trace contextRef="#ctx0" brushRef="#br0" timeOffset="8273.8517">13502 3216 1060 0,'0'0'330'0,"0"0"-210"15,0 0-21-15,0 0 24 16,0 0 26-16,0 0-20 16,0 0-33-16,-6-2 0 15,6 2-6-15,0 0-1 16,0 0-15-16,11 0-20 15,14 0-4-15,12 0-5 16,8 0-20-16,13 0-17 16,3 0-7-16,2 0-1 0,-8 0-12 15,-7 0-7 1,-12 0-9-16,-14 0-11 0,-9 0-17 16,-10 3-47-16,-3 0-34 15,0-2 10-15,-19 3-42 16,0-1-129-16,2-1-399 0</inkml:trace>
  <inkml:trace contextRef="#ctx0" brushRef="#br0" timeOffset="8569.4728">13367 3306 1382 0,'0'0'516'16,"0"0"-449"-16,0 0-23 15,0 0 82-15,114-12 26 16,-80 12-49-16,2 0-40 15,-3 0-40-15,-7 2-23 16,3 3-9-16,-2 3-147 16,-9-1-380-16,-7-3-408 0</inkml:trace>
  <inkml:trace contextRef="#ctx0" brushRef="#br0" timeOffset="9558.5312">15032 3307 553 0,'0'0'1080'0,"0"0"-809"16,0 0-182-16,0 0 27 15,88 0 30-15,-43 0-35 16,7 0-59-16,7-1-37 16,2 0-15-16,-2-3-5 15,-1 3-13-15,-5 0-10 16,-8 1-9-16,-16 0-19 15,-9 0-71-15,-11 0-83 0,-9 0-98 16,-9 0-184 0,-11 4-226-16</inkml:trace>
  <inkml:trace contextRef="#ctx0" brushRef="#br0" timeOffset="9770.435">15094 3371 1935 0,'0'0'363'16,"0"0"-274"-16,0 0-68 16,0 0-11-16,133 6 0 15,-39-5-10-15,16-1-167 0,-13 0-378 16,-28 0-445-16</inkml:trace>
  <inkml:trace contextRef="#ctx0" brushRef="#br0" timeOffset="29075.0556">19019 5282 318 0,'0'0'62'16,"0"0"276"-16,0 0-61 16,0 0-108-16,94 0 4 15,-69 0-30-15,9 0-56 0,4 0-18 16,1 0-14-16,0-2 11 16,2-2-6-16,-1 1-27 15,-1 0-8-15,3 0-7 16,0 1-3-16,3 0-5 15,2 2-10-15,1 0-1 16,3 0 1-16,-4 0-13 16,-2 0-14-16,0 0 10 15,-3 0-1-15,-3 0-18 16,0 0-2-16,-4 0 14 16,-4 0 11-16,-6-3-9 15,-3 2-13-15,-6-2 0 16,-2 0 11-16,-7 0 12 15,0 2 0-15,-2 1 6 16,-2 0-5-16,-2 0-43 16,-1 0-145-16,0 0-124 0,0 1-414 15</inkml:trace>
  <inkml:trace contextRef="#ctx0" brushRef="#br0" timeOffset="29660.5189">19058 5311 614 0,'0'0'561'0,"0"0"-478"16,0 0-60-16,0 0 36 16,0 0 60-16,0 0 14 15,83-2-53-15,-60 2-13 0,-1 0 18 16,5 0-14-16,3 0-21 16,1 0-15-16,5 0-15 15,4 2-13-15,5 3 0 16,1-1-7-16,5 0-8 15,1-1-8-15,0 1-1 16,2-3-14-16,0 2-7 16,-9-2 4-16,1 1 19 15,-9-1 8-15,-3 1 1 16,-2-1-1-16,-3 0 5 16,0 3-12-16,-2-2-8 15,-2 1-29-15,2 0-24 0,-3 0-48 16,6-2-37-1,-7 0-31-15,-6-1-143 0</inkml:trace>
  <inkml:trace contextRef="#ctx0" brushRef="#br0" timeOffset="30112.8138">19249 5323 449 0,'0'0'576'15,"0"0"-411"-15,0 0 14 16,0 0 9-16,104 0-13 16,-61 1-60-16,8 2-58 15,9-2-26-15,7 0-19 16,3 2-12-16,3 0-22 15,-2 1-9-15,-6 0-3 0,-11 1-10 16,-10-3 12-16,-9 1-1 16,-13 0 11-16,-5-1 1 15,-7-1-18-15,-3 0-37 16,2-1-52-16,-3 2-121 16,-1-2-420-16</inkml:trace>
  <inkml:trace contextRef="#ctx0" brushRef="#br0" timeOffset="30419.6998">19405 5320 624 0,'0'0'340'15,"0"0"-219"-15,0 0-43 16,117 0 22-16,-80 0 13 16,3 0-49-16,3 4-29 15,-4 0-25-15,-1 2-1 16,-2-2-8-16,-7 0-1 15,11 2-39-15,-8-1-165 16,-11-2-305-16</inkml:trace>
  <inkml:trace contextRef="#ctx0" brushRef="#br0" timeOffset="48276.8336">25055 886 459 0,'0'0'167'16,"0"0"-80"-16,0 0-54 16,0 0 44-16,0 0 28 15,94 4-17-15,-76 0-27 16,4 2 11-16,4 0 9 16,2 1 31-16,5-1-2 15,1 1-31-15,2 0-30 16,5 0-10-16,0 1-14 15,1 1-12-15,0-1-1 16,-4 0-11-16,-5-1 11 16,-10-1-5-16,-5-2-7 0,-11-2 0 15,-4-2 0-15,-3 0-15 16,0 0 14-16,0 0 0 16,0 0 1-16,0 3 2 15,0-3 11-15,0 0 0 16,0 0 22-16,0 0-4 15,0 0 4-15,0 0 1 16,0 0 11-16,-4 0-18 16,-2 0 27-16,-3-5-44 15,-5 0-12-15,-1-2-2 16,-2-1-8-16,1 1-10 16,2 2 15-16,5-1 5 15,4 3 6-15,1 2 7 0,2-2 9 16,2 3 29-1,0-1 6-15,0-1-1 0,0 2-9 16,0-1-19-16,0 0-14 16,0 1-8-16,0-1-6 15,0 1-1-15,0 0-8 16,0 0 8-16,0 0-7 16,0 0-5-16,0 0-5 15,0 0 2-15,0 0 15 16,0 0-7-16,0 0 8 15,0 0 37-15,0 0-3 16,0 0 13-16,0 0-5 16,0 0-20-16,0 0-10 0,0 0-5 15,0 0 2 1,0 0-7-16,0 0-1 0,0 0 7 16,0-2 1-1,0-1-2-15,0 2 3 0,0 1 17 16,0-2-2-16,0 2-8 15,0-1-10-15,0 1-5 16,0-2-1-16,0 1-1 16,0 1 1-16,0 0 0 15,0 0-1-15,0 0 0 16,0 0-2-16,0 0 1 16,0 0-7-16,0 0 7 15,0 0 0-15,0 0 1 16,0 0-1-16,0 0 0 15,0 0-13-15,0 0-4 0,0 0-19 16,0 0 36 0,3 0 1-16,2 3 2 0,-1 2-2 15,1 2-19-15,1 0-6 16,-1 2 10-16,0-2 14 16,-1-2-1-16,-1-1 2 15,1 2 0-15,-3-6 1 16,-1 0 0-16,0 0 8 15,0 0 1-15,0 0 4 16,0 0 6-16,0 0 6 16,0 0-7-16,0 0-13 15,0 0-5-15,0 2-1 0,0-2-16 16,0 0 14-16,0 0 1 16,0 0 0-16,0 0 1 15,0 0-1-15,0 0 1 16,0 0 6-16,0 0 5 15,0 0-3-15,0 0 1 16,0 0-2-16,0 0-7 16,2 0-13-16,2 3 5 15,5 2 8-15,0 1 8 16,1 1-7-16,2 0-1 16,-3-1 0-16,-1-1-10 15,-4 0-12-15,1-1 8 16,-4-1 2-16,-1-2 1 15,0 0-1-15,0-1-2 16,0 0 7-16,0 0 7 0,0 0 6 16,0 0 0-16,0 0 7 15,0 0 6-15,-7 0-18 16,-4 0 32-16,-8 0-17 16,-6-1-16-16,-7-2-37 15,-2 3-43-15,-11 2-44 16,9 10-138-16,9 2-617 0</inkml:trace>
  <inkml:trace contextRef="#ctx0" brushRef="#br0" timeOffset="56599.6541">26938 5509 882 0,'0'0'191'15,"0"0"-133"-15,0 0-12 0,0 0 122 16,0 0-12-1,0 0-69-15,-18 4-7 0,17 0-1 16,-1 3-8-16,1 0-8 16,-2 6 6-16,0 4-10 15,-3 3 20-15,-3 6-7 16,-2 5-23-16,-3 4-17 16,0 5 23-16,-1 6-15 15,0 1-9-15,5 6-15 16,-1-1-4-16,7 4-2 15,2 2-1-15,1-1 14 16,-2-1 5-16,0 1-15 0,-2-5 2 16,-2-3-5-1,-3-2-4-15,0-4-5 0,1 0 0 16,2-1 0-16,4-1 0 16,3-1 5-16,0-4-5 15,0-2 0-15,7-6 0 16,1-5 0-16,0-5 0 15,-2-5-1-15,-2-3 1 16,-2-2-1-16,-2-3 0 16,1-3-1-16,-1 0 0 15,0 0-5-15,0-2 6 16,0 0 1-16,0 0 6 16,3 0 16-16,0 0 35 0,3-6 0 15,4-7-39 1,7-4-14-16,2-4-5 0,4-2-1 15,-1-2-12 1,-2 4 3-16,-3 2 9 0,-1 2 1 16,-5 3 0-16,-3 2 2 15,-2 2 7-15,-2 3 13 16,0 0 17-16,-2 1-3 16,-1 2-7-16,1-1 0 15,-2 1-8-15,0 4-8 16,0 0-8-16,0 0-5 15,0 0-13-15,0 10-2 16,-5 10 7-16,-8 7 8 16,-4 5 1-16,-3 2 1 15,-1 1-1-15,1-1 0 0,3 0-1 16,1-5 1-16,5-3 1 16,3-6-2-16,2-5 0 15,3-5 0-15,2-5-1 16,-1-5 2-16,-4 0-1 15,-1-4 1-15,-5-12 23 16,-6-4-18-16,-6-3-6 16,0-1 0-16,-3 1-1 15,4 11-16-15,3 9-25 16,8 3-128-16,6 0-579 0</inkml:trace>
  <inkml:trace contextRef="#ctx0" brushRef="#br0" timeOffset="71669.7867">26723 3737 1262 0,'0'0'409'16,"0"0"-330"-16,0 0-79 15,0 0-11-15,0 0 11 16,0 0 0-16,0 0 0 16,-31 26-28-16,28-16-4 15,3-3-12-15,0 0-18 16,0-1-2-16,6-3 64 16,1-3 11-16,1 2 10 15,-3-2 2-15,-4 0 32 16,-1 0 24-16,0 0-37 15,0 0-42-15,-3 0-211 16,-5 0-828-16</inkml:trace>
  <inkml:trace contextRef="#ctx0" brushRef="#br0" timeOffset="91923.8354">12775 2123 626 0,'0'0'115'0,"0"0"-2"0,0 0 1 16,0 0 28-16,0 0 12 15,0 0-153-15,0-20 248 16,0 18-31 0,0-1-35-16,0-1-32 0,0 1-26 15,0 0-19-15,0 0-11 16,0 1-39-16,0 2-29 15,0 0-18-15,1 0-9 16,12 0 0-16,12 0-1 16,5 0 0-16,9 0 1 15,4 5-1-15,-6 5-7 16,-1 0 1-16,-3 1-7 16,-6 2-5-16,-5 0 4 0,-3-1 6 15,-2 1 8-15,-2-3-6 16,-7-1-5-16,2 0 6 15,-4-2 6-15,3 0-6 16,1 0 6-16,2 1 0 16,6-2 1-16,3 2-1 15,0-1 0-15,-5-3 0 16,-4 0-16-16,-5-1-34 16,-4-2 8-16,-3-1 20 15,0 0 22-15,0 0-1 16,0 0 2-16,0 0-1 15,0 0 16-15,0-7-10 16,-1-1-4-16,1-4 5 16,0-2 0-16,0-1 5 15,0-2 16-15,0 1 2 0,0 1 25 16,0 1-21-16,-3 4-18 16,-3 0-8-16,3 1 4 15,-3 2-12-15,3 4 1 16,0 1 0-16,-1 2-1 15,4 0-5-15,0 0-15 16,0 5 0-16,0 8 2 16,0 3 18-16,0 2 1 15,10-1 0-15,-1 0 0 16,0 0 0-16,3-3 0 0,-6-1 0 16,-3 0 0-1,-3-4-1-15,0 1-1 0,-23 2-14 16,-23 1 9-16,-37 5 2 15,-29-3-196-15,12-4-404 16,15-8-790-16</inkml:trace>
  <inkml:trace contextRef="#ctx0" brushRef="#br0" timeOffset="100513.9234">11367 10417 582 0,'0'0'758'16,"0"0"-476"-16,0 0-69 0,0 0-2 16,0 0-46-16,0 0-65 15,0-7-60-15,0 4-24 16,3 3-14-16,3-2-1 15,1 1 1-15,-1 0-2 16,5-2 0-16,-2 3-1 16,10-3 1-16,2 2 0 15,10-2 0-15,5-3 0 16,3 3 1-16,4-1 1 16,-4 2-2-16,0 0 0 15,-5 2-1-15,-7 0-5 16,-7 0 0-16,-1 0-16 15,-3 0-3-15,-4 2 8 0,6 0 11 16,0 2 6 0,6-1 0-16,4 0 0 0,5 0 1 15,6-2 0-15,4 2 0 16,2-3 0-16,1 3 0 16,-4-3 0-16,-5 0 0 15,0 0-1-15,-7 0 0 16,-9 0-6-16,3 3-13 15,-5-2 0-15,1 0 3 16,-1 1 10-16,5 1 5 16,-6-1 1-16,6-1 0 15,1 3 1-15,-1-2 5 0,4 2 0 16,5-3 1-16,0 1-1 16,2-2-5-16,3 3 0 15,1 0 0-15,-2 0 0 16,-4-2-1-16,-2 2 0 15,-1 1-1-15,-5-1 0 16,1 0-5-16,-2 0 5 16,1-2 1-16,2 2 0 15,1-3 1-15,8 0-1 16,0 0 0-16,0 0 1 16,-1 0-1-16,4 0 0 15,-6 0 0-15,-3 0-12 16,-3 0-10-16,-3 2-37 0,-2 2 18 15,-1-1 33 1,-3-2 7-16,2 2 1 0,6-3 0 16,1 0 0-16,2 0 1 15,6 0 0-15,4 0 0 16,-3 0-1-16,6 0-1 16,-4 0-15-16,1 0 10 15,0 0-3-15,-6 0-19 16,-4 0-8-16,0 0 10 15,-5 0 17-15,-2 0 9 16,0 0 0-16,4 0 2 16,4 0-1-16,5 0-1 15,7-6 1-15,4-1-1 0,5 3-101 16,6-2-54 0,-3-1 83-16,1 3 30 0,-3 1-112 15,-7 0 41-15,-5 0 107 16,-7 3-1-16,-5-1 7 15,-5 0 3-15,0 0-2 16,3-3 10-16,-1 2 7 16,5-3 4-16,3 0-13 15,3-2-2-15,-2 1-7 16,5-2 0-16,1 0-7 16,-1 0 5-16,-3 1 0 15,-8 1 0-15,-4-1 2 16,-6 4 1-16,0 3 11 15,-6 0-2-15,1 0 6 16,2 0 1-16,6 0-4 0,-2 0-11 16,1 0-1-1,-1 0 10-15,-2 0 1 0,-4 0-6 16,-7 0-5-16,0-4 16 16,-5 1 12-16,2 0 13 15,-1 2-21-15,-2-2-2 16,0 0 20-16,0 1-14 15,0 2-18-15,0-4 3 16,0 1 11-16,0 1 1 16,0-4 4-16,0 0 3 15,1-3 22-15,5-1-21 16,-2 0-29-16,0-7 14 0,-4 5-6 16,3-6 26-16,-3 2 35 15,3-3 6-15,0-2-4 16,0 1-38-16,4-6-25 15,2 2 6-15,-2-5-8 16,6 3-5-16,0-1-2 16,-1-3 0-16,-1 5 27 15,2-3-21-15,-1 6-5 16,-5-2-1-16,-4 2-11 16,-3 1-24-16,0 2-10 15,0 2 45-15,0 3 1 16,-6 2 1-16,-1 5-2 15,1 1-1-15,0 2 0 16,2 1 0-16,3 0-6 16,-1 3 2-16,2 0 5 0,0-1 5 15,0-2-5-15,0 1-4 16,0-3 4-16,0 2 6 16,0-3-6-16,-3 5 0 15,0-5 2-15,-4 5-2 16,3-2 0-16,-5 0-1 15,0 0-5-15,-5 2 5 16,1-1 1-16,-3 2-1 16,-3 0 0-16,-1 0 0 15,-4 0 0-15,-1 0 0 16,-2 0-1-16,0 0 0 16,-3 0 2-16,-6 0-1 15,4 0 0-15,-4 0 1 0,3 0 0 16,1 0 1-16,3 0-1 15,2-4 1-15,3 4-1 16,-3-3 0-16,-5 3 0 16,3 0 0-16,-4 0 0 15,-4 0 0-15,-2 0 0 16,-2 0 0-16,-1 0-1 16,-8 0-5-16,1 0-34 15,-1-1 1-15,0 0 18 16,5-1 21-16,3-1 0 15,7 3 0-15,2 0 3 16,3 0-3-16,2 0 0 0,-5 0 0 16,0 0 0-1,-8 3-77-15,-3 0-35 0,-8-3-3 16,-5 0 58-16,-4 0 41 16,-6 0 16-16,0 0 1 15,4-3 18-15,8-2 41 16,10 3 15-16,7 0-37 15,9-1-25-15,5 0-7 16,5 3-5-16,-1 0 1 16,1 0-2-16,1 0-24 15,-9 0-44-15,-2 0 3 16,-3-1 3-16,-4-3 29 16,-4 2 31-16,-2-1 2 15,-4 2 0-15,1-1 16 16,3-2 22-16,2 1 5 0,6 1 2 15,-2-4-13-15,3 4-11 16,1-2-20-16,3-2-1 16,-4-1-59-16,0 1-55 15,2-2-14-15,-5 0 19 16,-1 1 54-16,-2 1 14 16,-2 1 29-16,-3 2 12 15,-3 0 1-15,-3 0 0 16,2 0 14-16,-4 3 8 15,3-4-3-15,4 1-11 16,-1-1 22-16,7-2 6 16,0 2-18-16,2-2-12 15,1-1-6-15,-4 3-1 0,-2-2 0 16,0 4-20-16,-4-2-47 16,1 0 46-16,2 4 21 15,4-3 10-15,5 3 22 16,4 0 5-16,8-1 4 15,8 1 16-15,4 0-6 16,4-1 0-16,3 1-15 16,3 0 9-16,0 0-14 15,0 0-21-15,-3 0-9 16,0 0 0-16,-3 0 0 16,-3 0 1-16,0 0-2 15,0 0 1-15,3 0 1 16,-1 0 10-16,4 0 20 15,0 0-9-15,3 0-14 16,-3 0-8-16,-1 0-1 0,1 1 0 16,-1 0-2-16,-3 6-6 15,-2-1 7-15,3 4 1 16,0-3 0-16,0 3 1 16,-3 0 9-16,3 3-1 15,-3-3 0-15,3-1-9 16,-1-2 1-16,4 0-1 15,0 0 1-15,0 2-1 16,3 2 0-16,0 2 0 16,0 4 47-16,0 1-12 0,0 2-20 15,0 0-6 1,3 0-8-16,-3-3 0 0,0-3 0 16,0-2 6-16,0 1-6 15,0-6-1-15,0-3 2 16,0-1 4-16,0-3-5 15,0 3 0-15,0-3 1 16,0 4-2-16,0 2-7 16,0 1 7-16,0 6 1 15,0 3 8-15,0 1-8 16,-3 3-1-16,-1 0 1 16,3 0 0-16,-2-1 6 15,0-2-6-15,0-4 0 0,0-3-1 16,3-4 2-1,0-2-2-15,0-4 0 0,0 3 0 16,-4 0 10-16,4 1-1 16,-3 3 5-16,0 1 11 15,-3 3-8-15,3 5-6 16,-3 0-2-16,3 2-7 16,-1-2 7-16,2-2-2 15,0 1-6-15,2-4 0 16,0-1 0-16,0 0 24 15,0-1 8-15,0-1-7 16,0 2-5-16,0 3-8 16,0 0-7-16,0 3-6 15,0 3-1-15,-4-2 0 16,1-3-23-16,-3-2 23 0,6-2 1 16,-3-6 0-1,3 2-5-15,0-3-20 0,0-2 25 16,0 2 4-16,6 0-3 15,0 1 15-15,2 2-9 16,2-1 2-16,-4 0-8 16,-3-1-1-16,0 3 0 15,0-4-1-15,-3 4-10 16,0-4 10-16,3-3-30 16,1 3-6-16,2-3-64 15,11 0-196-15,-1 0-204 16,-3-6-233-16</inkml:trace>
  <inkml:trace contextRef="#ctx0" brushRef="#br0" timeOffset="100673.4512">11397 10425 214 0,'0'0'0'0</inkml:trace>
  <inkml:trace contextRef="#ctx0" brushRef="#br0" timeOffset="117002.5198">26972 2306 189 0,'0'0'287'16,"0"0"-141"-16,0 0-44 0,0 0-15 15,0 0 14-15,0 0-5 16,2-8 0-16,-2 8 4 16,0 0 28-16,0-2-22 15,0 0-22-15,0 1-19 16,0-1 7-16,0 1-17 15,-2 1-11-15,1 0-31 16,-1 0-4-16,1-2 4 16,1 2 3-16,-2 0-1 15,-2 0-7-15,1 0 3 16,-1 0-4-16,-1 0-6 16,1 0-1-16,0 0 0 15,3 0 0-15,-1 0-1 0,2 3-12 16,0 2 12-1,0-1 0-15,0-1-8 0,0 1 9 16,2-1 18-16,4 1-8 16,0-1-10-16,0 0-32 15,3-2-6-15,-2-1 25 16,1 0 13-16,-2 0 0 16,3 0 2-16,-3-1 7 15,-2-5-2-15,1-1-5 16,-2 0 3-16,-2 1 20 15,-1 0 6-15,0 1 39 16,0-1-18-16,0 0-16 0,-6 2-14 16,-1 1-13-1,-1 2-9-15,-2 1-1 0,1 0-19 16,0 0-14-16,0 8-51 16,5 8-67-16,2-3-99 15,2-3-257-15</inkml:trace>
  <inkml:trace contextRef="#ctx0" brushRef="#br0" timeOffset="118699.0872">27062 2324 408 0,'0'0'359'0,"0"0"-158"15,0 0-61-15,0 0-31 16,0 0-34-16,0 0-14 16,0 0-20-16,0 0-1 15,0 0-3-15,0 4 13 16,0 0-3-16,3 1-2 16,-2-1-6-16,1 0-5 15,-2 2-1-15,1-1 24 16,-1 2-4-16,0 0-8 15,0 0-33-15,0 3 10 0,0-1-9 16,0 1-5-16,0 0-7 16,0 0 0-16,0 1 8 15,0 0-8-15,0 0 1 16,0-1 5-16,0 1-5 16,0-1-1-16,0 2-1 15,0-1 2-15,-3 2-2 16,0-2 1-16,0 0-1 15,0 0 0-15,2-2 1 16,-2 0-1-16,3-1 1 16,0-1 0-16,0 0 5 15,0-1-6-15,0-1 2 16,0 1 5-16,0-1-6 0,0 0-1 16,0-3 0-16,0 0 0 15,0-1 0-15,0 1 0 16,0-2 1-16,0 1-1 15,0-1 0-15,0 1 0 16,0 2-2-16,0 2 1 16,0 0-9-16,0-2-5 15,0 3 15-15,0 0-1 16,0-1-8-16,0 1-10 16,0 0-14-16,0-1 6 15,0-1 20-15,0 2 7 16,0-2 1-16,0 0-1 0,0 2-2 15,0-1-12 1,0 1 1-16,0 0 2 0,6 0 11 16,-3-4-19-16,0 1 3 15,-3-1-2-15,1-2 1 16,-1 0 16-16,0 0 1 16,0 0 9-16,0 0 23 15,0-3-3-15,3-5-4 16,2 0-15-16,2 1-9 15,2-1 13-15,0-1-8 16,2 1-4-16,-1 1-1 16,-1 0-1-16,-1 0 0 15,-2 3 2-15,-2 1 10 16,0 0 18-16,-4 1 20 16,0 2 16-16,0-1-9 0,0 1-1 15,0 0-23 1,0 0-22-16,0 0-11 0,0 0-23 15,0 0-4-15,0 6 11 16,0 7 15-16,-1 1-22 16,1-1-13-16,0 3-13 15,0 0 2-15,0-4-5 16,-3 1-28-16,2-3 7 16,-1-4 44-16,1-2 8 15,-2-3 20-15,-2-1 1 16,-3 0 36-16,-3-3-7 15,-1-8-7-15,-2-3-1 16,-2-3 8-16,2 0-10 0,0-4-19 16,3 3-152-16,3 4-690 15</inkml:trace>
  <inkml:trace contextRef="#ctx0" brushRef="#br0" timeOffset="119436.4376">26677 2330 580 0,'0'0'601'16,"0"0"-487"-16,0 0-24 16,0 0 26-16,0 0-11 15,0 0-32-15,0 0-33 16,-3 0-22-16,2 0-18 16,-2 2 10-16,-1 7 46 15,4 1-43-15,0-1-3 0,0 3-9 16,2-2 6-1,9-2 5-15,5 1-12 0,0-4-22 16,4 0-9-16,-3-4-20 16,0-1 1-16,-2 0 9 15,-3 0 24-15,-5-8 10 16,-1-2 7-16,-4-4 34 16,-2 2 18-16,0-1 33 15,-2 3-62-15,-10-3-11 16,-4 3-5-16,-2 0-7 15,0 6-1-15,5 4-50 16,1 0-101-16,4 8-223 16,5 5-514-16</inkml:trace>
  <inkml:trace contextRef="#ctx0" brushRef="#br0" timeOffset="120319.7974">26781 2437 546 0,'0'0'582'16,"0"0"-446"-16,0 0-20 16,0 0 7-16,0 0-39 15,0 0-60-15,0 0-23 16,-1 0-1-16,-3 9 25 15,1 4-2-15,0 3 5 16,1 1 0-16,2 0-2 16,0 1 13-16,0 3-2 15,-1-3-18-15,1 1-5 0,-3-1 0 16,-1 2-3-16,0-2 0 16,-1 1-4-16,0-2-6 15,0-3 7-15,2 0-7 16,0-5 1-16,3 0-2 15,0-4 0-15,0-1 0 16,0-3-13-16,0-1 13 16,0 0 0-16,2 0 24 15,4 0-24-15,4-5-10 16,-1-4-42-16,0-1-28 16,-4 0 19-16,-1-1 50 15,-4 3 11-15,0 1 21 16,0 1 17-16,0 2 20 15,0 1-2-15,0 0-11 16,0 1 18-16,0 1 15 0,1 1-34 16,2-1-35-16,-1 1 17 15,-1 0-14-15,1-2-5 16,-2 2-6-16,0 0 0 16,0 0 0-16,0 0-1 15,0 0-13-15,0 0-15 16,0 7 15-16,-3 3 13 15,0 3 0-15,0 1 0 16,0 1-7-16,3 1 0 16,0 1 6-16,0-1-11 0,0-2 11 15,0-4 1 1,0 0 0-16,0-5 0 0,0-3-1 16,0 0-17-16,0-2-16 15,0 0 34-15,-3 0 30 16,-1-4 10-16,-4-6-7 15,-1-4-16-15,-3 0-17 16,-1-2-33-16,-10-2-168 16,5 4-382-16,1 2-638 0</inkml:trace>
  <inkml:trace contextRef="#ctx0" brushRef="#br0" timeOffset="120867.9657">26517 2360 68 0,'0'0'783'15,"0"0"-615"-15,0 0-74 16,0 0 55-16,0 0-4 16,0 0-70-16,0 0-21 15,-70 20 6-15,70-10-39 16,0 2-13-16,2-1 8 16,8 0-16-16,5-2 13 15,2 1-12-15,0-4 12 16,-2 0 12-16,-1-3-25 15,-8-3-6-15,-3 0 6 16,-3 0 1-16,0-6 20 16,-2-5-21-16,-8 1 13 15,-7 0-7-15,0 3 0 16,0 5-3-16,2 2-3 0,8 2-80 16,4 12-230-16,3-1-367 0</inkml:trace>
  <inkml:trace contextRef="#ctx0" brushRef="#br0" timeOffset="121574.2461">26565 2482 1126 0,'0'0'533'16,"0"0"-411"-16,0 0 6 15,0 0 25-15,0 0-61 16,0 0-14-16,0 0-4 16,-24 49-42-16,20-28-17 15,2 5-5-15,1-1 1 16,1 3-10-16,0 1 8 15,0-2-7-15,0-1-1 16,0 0 0-16,0-2-1 16,0-2-9-16,0-2-14 15,0-2-37-15,0-1 17 0,0-2 12 16,0-3-19-16,0-1 13 16,0-4-5-16,0-1 3 15,4-3 6-15,2-3 20 16,0 0 13-16,0 0 0 15,0-12-13-15,0-1-24 16,-2-6 34-16,1 1 3 16,-3 2 54-16,-1-1 6 15,1 5 6-15,1 2-10 16,-2 3-25-16,2 0-5 16,0 3 3-16,1 1 26 15,-2 1-17-15,-2 1-12 16,0 1-9-16,0 0-17 0,0 0-15 15,0 0-11-15,0 6 12 16,0 6 14-16,0 2 7 16,0 4-6-16,0 1-1 15,0-1-14-15,0 1-10 16,0-4 5-16,0-1-16 16,-2-3-20-16,-6-2-6 15,-3-1-15-15,-4-6 35 16,-1-1 16-16,-4-1 16 15,1 0 9-15,1-3 1 0,6-9 0 16,3-1-1 0,9 0-61-16,0 4-238 0,12 2-578 0</inkml:trace>
  <inkml:trace contextRef="#ctx0" brushRef="#br0" timeOffset="137164.0519">598 11403 955 0,'0'0'852'0,"0"0"-731"16,0 0-50-16,0 0 162 15,0 0-37-15,0 0-88 16,0-3-35-16,0 3 8 16,0 0-5-16,0 0-18 15,0 0-15-15,2 0-9 16,6 0-16-16,4 0-18 16,12 0 18-16,12 7-6 15,13 0-12-15,24 3 0 16,18-4-1-16,-3 1-23 15,-10-4 11-15,-10-3-5 16,-18 3 8-16,5-2 1 0,-3-1 9 16,-10 3-2-16,-12-3 2 15,-14 0 0-15,-7 0 1 16,-4 0 5-16,-4 0-6 16,-1 0-1-16,0 0-6 15,0 0 1-15,0 0-36 16,0 0-91-16,0 7-129 15,2-4-377-15,-2 2-352 0</inkml:trace>
  <inkml:trace contextRef="#ctx0" brushRef="#br0" timeOffset="137620.8039">534 11594 639 0,'0'0'114'0,"0"0"-114"16,0 0 0-16,0 0 88 16,0 0 100-16,0 0-81 0,0 0 16 15,71 11 54-15,-56-7 17 16,3 3 3-16,5 2 34 16,8-2-26-16,12 3-66 15,24-1-54-15,29-1-42 16,23-6-27-16,5-2-7 15,-19 0-9-15,-31 0-20 16,-32-6-10-16,-8 5-6 16,-4-2 1-16,-3 0 2 15,-8 3 17-15,-11 0-15 16,-8 0-113-16,-8 0-30 16,-28 3-31-16,2 7-308 15,0-3-342-15</inkml:trace>
  <inkml:trace contextRef="#ctx0" brushRef="#br0" timeOffset="138103.8559">613 11644 606 0,'0'0'505'16,"0"0"-437"-16,0 0-22 15,0 0 140-15,0 0-21 16,0 0-108-16,0 0-40 16,-3-9 40-16,3 6 12 15,6 3 19-15,3 0 35 16,13 0 34-16,11-3-2 16,27 0-50-16,34-4-52 0,25 0-53 15,9-3-20 1,-22 2-28-16,-28 3-47 0,-36 4 7 15,-8-2 23-15,-3 3 38 16,-5 0 20-16,-7 0-2 16,-10 0-25-16,-9 0-24 15,0 7 1-15,-18 9 5 16,0-5-221-16,0-1-829 0</inkml:trace>
  <inkml:trace contextRef="#ctx0" brushRef="#br0" timeOffset="161163.6316">874 10511 1573 0,'0'0'560'16,"0"0"-477"-16,0 0 7 16,0 0 74-16,0 0-19 15,0 0-58-15,9-25-30 16,-8 25-20-16,-1 0-7 15,0 0-13-15,0 0-8 0,2 0-8 16,1 0-1-16,3 7-1 16,3 5-4-16,4 8 5 15,7 4 9-15,-1-1-8 16,3 2-1-16,-2-4 0 16,-2-5-7-16,-3 1-24 15,-2-7-4-15,-7-3-3 16,0-4 9-16,-1 0-2 15,-5-1 16-15,1-2 15 16,-1 0 0-16,0 0 10 16,0 0 9-16,0 0 13 15,0-2-7-15,0-4-4 16,0-4-8-16,0 0 4 0,0 0-2 16,0 3 3-1,0-3-11-15,3 6 1 0,-2-2-8 16,1 6 0-16,-1 0-1 15,-1 0-6-15,2 3-11 16,1 11 4-16,0-1 8 16,0 3 6-16,0-2 0 15,-3-2 0-15,3-4 0 16,-3-3 0-16,0-4 0 16,0 2 2-16,0-3-1 15,-8 0 9-15,-5 0-9 16,-8 0-1-16,-7-3-33 15,4-9-156-15,4 1-818 0</inkml:trace>
  <inkml:trace contextRef="#ctx0" brushRef="#br0" timeOffset="164105.3383">2151 11430 656 0,'0'0'69'16,"0"0"622"-16,0 0-513 15,0 0-75-15,0 0 61 0,0 0 10 16,0 0-62-1,-15 0-77-15,15 0-4 0,0 0 21 16,6 0 8-16,9 0 34 16,4 0 19-16,8 0-6 15,2-6-25-15,8-1-40 16,2 0-17-16,-2-3-12 16,2 3-5-16,-6 1-7 15,-3 2 5-15,-11 1-6 16,-10 3 0-16,-2 0 0 15,-7 0-6-15,0 0-5 16,0 0-1-16,0 0-5 16,0 0-9-16,-7 0-11 15,4 0-55-15,0 3-69 0,3-3-92 16,0 0-143-16,0 0-239 0</inkml:trace>
  <inkml:trace contextRef="#ctx0" brushRef="#br0" timeOffset="164480.7905">2251 11496 750 0,'0'0'846'0,"0"0"-613"15,0 0-117-15,0 0 51 16,0 0 1-16,0 0-79 16,0 0-24-16,42 0 9 15,-20 0 1-15,-1 0-19 16,1 0-21-16,-8-3-20 16,-5 1-7-16,-2 2-7 15,-7 0 0-15,0 0 1 16,0 0-1-16,0 0 1 15,0 0-1-15,0 0-1 16,0 0-6-16,0 0-15 16,0 0-16-16,0 0-23 15,0 0-36-15,0 0-60 0,0-2-135 16,3-1-222-16,3 0-145 16</inkml:trace>
  <inkml:trace contextRef="#ctx0" brushRef="#br0" timeOffset="165103.2688">2569 11430 1205 0,'0'0'487'0,"0"0"-358"16,0 0 60-16,0 0-3 16,0 0-84-16,0 0-60 15,0 0-11-15,22 0 16 16,-4 0 26-16,3 0 1 16,6 0-24-16,4 0-9 15,5-6-14-15,1-1-9 16,-1 0-18-16,-8 1 1 15,-8 2-1-15,-7 1-6 0,-8 3-31 16,-5 0-15-16,0 0-13 16,-2 0-25-16,-11 0-4 15,-2 0-38-15,3 7-134 16,0-1-226-16,3-2-395 0</inkml:trace>
  <inkml:trace contextRef="#ctx0" brushRef="#br0" timeOffset="165366.4309">2560 11529 690 0,'0'0'777'16,"0"0"-563"-16,0 0-41 15,0 0 31-15,0 0-60 16,0 0-24-16,0 0-27 16,91 1-21-16,-58-2-34 15,-2-5-27-15,-7 3-11 16,-5 3-54-16,-13 0-129 16,-6 0-136-16,0 0-370 0</inkml:trace>
  <inkml:trace contextRef="#ctx0" brushRef="#br0" timeOffset="166409.2243">3021 11394 358 0,'0'0'315'15,"0"0"180"-15,0 0-291 16,0 0 17-16,0 0 17 16,0 0-14-16,0 0-49 15,-6 0-47-15,6 0-25 16,0 0-18-16,0 0-5 15,0 0-18-15,0 0-25 16,9 0-16-16,7 0-3 16,4 3 2-16,8-3-12 15,-1 0-7-15,3 3-1 16,-5-3 0-16,-1 0-26 16,-9 0-37-16,-2 3-29 15,-5-3-50-15,-7 1-105 16,-1-1-91-16,0 3 80 15,-3 0-49-15,-6 1-266 0</inkml:trace>
  <inkml:trace contextRef="#ctx0" brushRef="#br0" timeOffset="166658.7729">3037 11489 1243 0,'0'0'592'15,"0"0"-483"-15,0 0 34 16,0 0 36-16,0 0-71 0,0 0-68 16,0 0-18-1,57 0 0-15,-30 0-11 0,10 0-11 16,8-9-119-16,-5 1-437 15,-10-2-440-15</inkml:trace>
  <inkml:trace contextRef="#ctx0" brushRef="#br0" timeOffset="168189.8929">3158 10836 795 0,'0'0'734'15,"0"0"-625"-15,0 0-70 0,0 0 66 16,0 0 24-16,0 0-64 16,0 0-26-16,3-7 14 15,0 4 29-15,0-1 10 16,0-2-2-16,-3 2 8 16,0-5-27-16,0-1-26 15,0 0-13-15,0-4 0 16,0-2 0-16,0-3-14 15,0-1-1-15,0 3 8 16,0 3 5-16,0 5-6 16,0 2-15-16,0 3-8 15,3 2 0-15,0-1 0 16,0 2-1-16,3-2 0 0,1 3-1 16,1 0-6-1,-2 0 5-15,0 0-4 0,4 0 5 16,2 7 0-16,-1 0 1 15,8-1 0-15,5-2 0 16,4-2 0-16,8 1 1 16,9-3-1-16,1 0-11 15,2 0-8-15,-2 0-8 16,-10 0-6-16,-5 0-1 16,-10 0-6-16,-9-3-2 15,-4 3 21-15,-7 0 12 16,-1 0 9-16,0-2 0 15,0 2 1-15,0-4 7 16,0-2-8-16,-6-1 1 16,-3 0-1-16,-4-3 0 0,4 0 0 15,-5 0 0-15,1 4 6 16,4-1 15-16,1 3 5 16,2 1 3-16,1 0-1 15,3 3-9-15,2 0-8 16,0 0-10-16,0 0 5 15,0 0-6-15,0 0-1 16,7 0-5-16,1 0 5 16,4 3 0-16,1 4 0 15,-1 0-5-15,2 3 4 16,2-4-8-16,3 4 2 16,-5-3 7-16,2 3 0 0,-2-3 0 15,-5-1 0 1,-2-2-1-16,-7 3-4 0,0-1-4 15,0 0-6-15,-15 4-56 16,-13 0-127-16,6-1-354 16,-1 2-412-16</inkml:trace>
  <inkml:trace contextRef="#ctx0" brushRef="#br0" timeOffset="168992.8799">3913 10562 924 0,'0'0'935'16,"0"0"-700"-16,0 0-88 16,0 0 20-16,0 0-42 15,0 0-71-15,0 0-43 16,6 0-11-16,-3 10-6 15,3-1 6-15,-2 9 7 16,1-3-1-16,1-1-4 16,0 2-1-16,-3-6-1 15,0-1-5-15,-3-4-19 16,0-2-6-16,0-3 6 16,0 0 20-16,0 0 4 15,0 0 18-15,0-8-5 16,0-7-12-16,4 1 2 15,-1 1-2-15,0 0 1 0,0 4 25 16,0 2-11-16,2 4-8 16,1-1-8-16,4 0-1 15,5 2 0-15,1 1 0 16,1 1-29-16,2 0-82 16,-5 2-219-16,-4 5-369 0</inkml:trace>
  <inkml:trace contextRef="#ctx0" brushRef="#br0" timeOffset="169486.53">4195 10571 1416 0,'0'0'483'0,"0"0"-445"0,0 0 119 15,0 0 97-15,0 0-119 16,0 0-84-16,0 0-20 16,5-16 11-16,-5 16 10 15,-8 0-31-15,-1 7-12 16,-4 2-8-16,-1 0 0 16,2 3 1-16,2-3-2 15,4 1 0-15,3-3-20 16,3-1-13-16,0 1-12 15,0-4 5-15,6 0-5 0,7-3-4 16,-2 0 2 0,1 0 1-16,1 0 10 0,-4-3 17 15,5-3 14-15,-4-1 5 16,-1-3 18-16,0 0 26 16,1 0 28-16,-1-1-3 15,-3 3-5-15,-1 1 8 16,-5 4-7-16,0 3-26 15,3 0-25-15,-3 0-14 16,0 0-7-16,0 0-10 16,0 7-16-16,4 4 16 15,-1 3-19-15,3 3-40 0,0-4-73 16,9 0-216-16,-3-6-240 16,0-7-554-16</inkml:trace>
  <inkml:trace contextRef="#ctx0" brushRef="#br0" timeOffset="169962.935">4504 10512 1320 0,'0'0'556'16,"0"0"-446"-16,0 0 110 15,-78 20-13-15,53-6-104 16,4 2-70-16,3 2-16 15,5-1-8-15,5 0-3 16,5-3-5-16,3-1-1 0,0-3 0 16,5-3-7-16,11-2-24 15,2-1-26-15,3-4-25 16,1 0-33-16,-2-10 4 16,2-9 30-16,-1-1 34 15,-3-6 32-15,-2-4 15 16,1-4 42-16,2-5 45 15,-2 2 3-15,-4 2 23 16,-1 4 4-16,-2 5 4 16,-7 9-66-16,0 10-2 15,-3 1-14-15,3 6-30 16,-3 0-9-16,0 0-5 16,0 0-7-16,0 13 3 15,-9 4 8-15,2 10 1 16,-2 3-1-16,3 2 1 0,6 2-1 15,0 1 1-15,0-2-1 16,3-5-7-16,6-7-36 16,4-4-58-16,10-10-103 15,-4-3-323-15,0-4-158 0</inkml:trace>
  <inkml:trace contextRef="#ctx0" brushRef="#br0" timeOffset="170197.2092">4771 10512 907 0,'0'0'1108'0,"0"0"-886"15,0 0-37-15,0 0 23 16,0 0-93-16,0 0-74 16,0 0-21-16,9 43-10 15,-6-23-8-15,4-1-1 16,-1 1-1-16,2-6-36 15,-2-1-49-15,0-6-49 16,1-4-60-16,2-3-134 16,0-3-275-16,-1-8-466 0</inkml:trace>
  <inkml:trace contextRef="#ctx0" brushRef="#br0" timeOffset="170336.714">4856 10429 1363 0,'0'0'682'16,"0"0"-600"-16,0 0-20 16,0 0 9-16,0 0-71 15,0 0-247-15,0 0-486 0</inkml:trace>
  <inkml:trace contextRef="#ctx0" brushRef="#br0" timeOffset="170781.2731">4917 10505 1024 0,'0'0'722'16,"0"0"-625"-16,0 0-33 15,0 0 66-15,0 0-75 16,0 0-39-16,12 73-10 16,-4-57-6-16,2-3-52 15,-4-6-30-15,0-3-6 16,0-4 28-16,4 0 44 16,-4 0 16-16,5-11 0 15,1-4 12-15,1-5 6 0,2 0-18 16,-3-1-1-1,-3 2 1-15,-3 8 2 0,-3 3 68 16,-3 4 5-16,0 4-21 16,0 0-18-16,0 0-15 15,-3 10-12-15,-3 3 16 16,3 6 16-16,0-2 24 16,3 0-6-16,0-1-29 15,0-3-24-15,6-3-6 16,16-4-63-16,-2-5-234 15,-4-1-462-15</inkml:trace>
  <inkml:trace contextRef="#ctx0" brushRef="#br0" timeOffset="171064.7355">5265 10479 816 0,'0'0'1048'0,"0"0"-840"16,0 0-52-16,0 0 6 15,0 0-64-15,0 0-70 16,0 0-13-16,-36 29 7 16,30-16-3-16,4 1-13 15,2 3-4-15,0 2 5 16,14-1 2-16,1 0 16 0,-2-4-2 15,-5 2-13-15,-8-5-10 16,-30 9-36-16,-9-8-146 16,-7 1-759-16</inkml:trace>
  <inkml:trace contextRef="#ctx0" brushRef="#br0" timeOffset="180420.8498">3504 11457 821 0,'0'0'194'0,"0"0"-87"0,0 0-54 15,0 0-32-15,0 0-21 16,0 0 335-16,3-3-73 16,-3 3-75-16,0 0 26 15,0 0-26-15,0 0-82 16,0 0-56-16,0 0-19 15,0 0-8-15,0 0-5 16,0 0-11-16,0 0-6 16,0 8-8-16,0 2 8 15,0 1 1-15,0 5 8 16,0-1-8-16,0-3 1 16,0-2-1-16,0 0 0 15,0-7 0-15,0 1 8 0,0-2-8 16,0-2 5-16,0 0-5 15,0 4-1-15,0-3 1 16,0 1-1-16,5 1 1 16,7 1 0-16,7-1 11 15,5-3-5-15,4 0-6 16,5 0 5-16,0 0-5 16,4 0-1-16,-1-3 0 15,0-1 0-15,4 1 2 16,-4-4 13-16,3 1-2 15,-5 0-1-15,2-1-6 16,-6 1-5-16,-2 2-1 16,-7-2 1-16,-2 2 0 15,-5 2-1-15,-8 2-1 16,-3 0-13-16,0 0-2 0,-3 0 1 16,0 0 5-16,0 0 2 15,0 0 8-15,0 0 0 16,0-4 0-16,0 4 9 15,-3-4 0-15,-3-3-7 16,-3-1-1-16,-3-4 0 16,0 0 0-16,3-1-1 15,-1-1 1-15,2 4 1 16,2 0 4-16,3 4 0 16,0 2 4-16,3 4 2 15,0 0-2-15,0 0-10 16,0 0 0-16,0 0-9 0,0 0 3 15,6 4 6 1,6 2 0-16,3 0 0 0,7 5 1 16,1-1 0-16,2-3 0 15,-1 1 0-15,-5-1 0 16,-5 0-1-16,-8 0 0 16,-3 1-1-16,-3 1 1 15,0 5 6-15,-14-2 6 16,-5 1-2-16,-5-3-10 15,-3 6-64-15,3-2-217 16,5-5-754-16</inkml:trace>
  <inkml:trace contextRef="#ctx0" brushRef="#br0" timeOffset="187117.8259">3971 11170 487 0,'0'0'546'0,"0"0"-52"15,0 0-388-15,0 0 41 16,0 0 86-16,0 0-68 15,39-17-71-15,-33 17-33 16,-2 0-12-16,-4 0-21 16,2 0-9-16,-2 0 5 15,0 0 6-15,0 0 7 16,3 0-10-16,3 0-14 16,3 0-4-16,4 0-8 15,5 3 5-15,6 1-4 16,3 0-1-16,1-2 0 15,5 2 0-15,-3-2 5 16,3-1-5-16,-5 2 0 0,0 1 0 16,-5-1 0-16,4 0-1 15,1 1 1-15,-1-1-1 16,4 0 1-16,2-1 0 16,0-1 0-16,0-1 0 15,4 4 0-15,-3-4 0 16,5 0 0-16,-3 0-1 15,3 2 1-15,2-2-1 16,-3 3-1-16,-4-1 1 16,2 0-1-16,-3 1 0 0,1-3-5 15,-1 3 5 1,0-3 0-16,-5 0-7 0,-4 0-4 16,1 0 2-16,-7 0 8 15,0 0 2-15,0-3-1 16,-3 0 1-16,3 1 0 15,-6-3 1-15,4 3 8 16,-4-2 0-16,3 3-3 16,0-1-4-16,1-1-1 15,1 2 0-15,-1-2-1 16,-1 0 1-16,0 3-1 16,-6-3 1-16,0 1-1 15,-3 1 1-15,-2 1-1 16,-4-1 1-16,0 1 0 15,0-3 1-15,0 3 5 0,-4-3-7 16,-2 2 0-16,-3-1-1 16,3-2-5-16,-4 2-5 15,-1 0-2-15,5-4 11 16,-3 3 1-16,2-1 0 16,1 1-5-16,1-1 5 15,1 3 1-15,-4-4 0 16,1 5 0-16,1-3-1 15,0 3 0-15,0 0-2 16,0 0 2-16,0 0-1 16,3 0 2-16,0 0-1 15,3 0 0-15,0 0 1 16,0 0 1-16,0 0-1 0,0 0-1 16,0 0 0-1,0 0 1-15,0 0 0 0,3 0 12 16,2 0 3-16,2 0-9 15,2 3-5-15,3 4 0 16,-2-1 0-16,4-2 0 16,-1 1 0-16,2 1 0 15,3-4 0-15,0 4 1 16,1-5-1-16,-2 2 1 16,-1-3-1-16,-4 3-1 15,-3-2 0-15,-3 2 0 16,-3-3-1-16,0 3 1 15,0-3-2-15,-3 3 2 16,3-2-1-16,-3 1 1 16,0-1 0-16,0 2 30 0,0 0 4 15,-3 3 8-15,-12 4-20 16,-9 4-10-16,-34 15-12 16,3-2-141-1,0-5-775-15</inkml:trace>
  <inkml:trace contextRef="#ctx0" brushRef="#br0" timeOffset="188530.2253">5735 10919 1139 0,'0'0'338'0,"0"0"-168"15,0 0 39-15,0 0-35 16,0 0-78-16,0 0-29 16,0 0-3-16,0-1-32 15,0 2 11-15,3 5 26 16,-3 8 37-16,0 5-6 15,0 4-18-15,-3 7-33 0,-5 3-25 16,-4 3-10 0,2 1-7-16,-2-4-6 0,3 0-1 15,-3-6 1-15,3 1-1 16,3-8 0-16,3 0 0 16,-4-6 0-16,7-8-28 15,0 0-54-15,0-6-63 16,3 0-157-16,10-7-209 15,-1-5-693-15</inkml:trace>
  <inkml:trace contextRef="#ctx0" brushRef="#br0" timeOffset="188792.5801">5633 11160 224 0,'0'0'884'0,"0"0"-649"16,0 0-52-16,0 0 104 16,0 0-10-16,0 0-100 15,0 0-68-15,99-14-55 16,-77 11-39-16,-1 2-15 0,3 1-82 15,-6 0-231 1,-6 1-464-16</inkml:trace>
  <inkml:trace contextRef="#ctx0" brushRef="#br0" timeOffset="189205.8679">5881 11170 684 0,'0'0'1047'16,"0"0"-918"-16,0 0-72 15,0 0 37-15,0 0-31 16,0 0-44-16,0 0-13 16,67-4-5-16,-52 2 1 0,-3-6 4 15,-6 2-6-15,0-2-1 16,-2-1-6-16,-1 2 6 15,-3 0 1-15,0 0 1 16,0 2 29-16,0 2 25 16,0 2 14-16,-10-3-5 15,1 4-18-15,-6 0-6 16,-3 0 6-16,-1 0-6 16,-1 8-7-16,4 4-17 15,1 1 0-15,0 1-7 16,9 0 2-16,6 2-4 15,0 0 2-15,3-3-8 0,15 1-1 16,6-1 0-16,6 1-61 16,10-8-97-16,-7-3-387 15,-8 0-376-15</inkml:trace>
  <inkml:trace contextRef="#ctx0" brushRef="#br0" timeOffset="189567.7938">6139 11136 1528 0,'0'0'513'16,"0"0"-380"-16,0 0 28 15,0 0-4-15,0 0-87 16,0 0-56-16,0 0-14 0,12-3 0 16,-12 13-1-1,3 0 0-15,-3 3 1 16,3 0 0-16,-3-2 0 0,0 2 0 15,0-4 1-15,0 4-1 16,0-3-6-16,0-6 0 16,-3 3 5-16,3-7 1 15,0 0 6-15,0 0 3 16,0 0 8-16,0-14-4 16,9-3-5-16,4-5 5 15,1-2-12-15,1-2 0 16,1 6-1-16,-2 4-1 15,-4 6-24-15,-4 6-23 0,0 4-95 16,-3 1-157 0,0 9-220-16,0 3-271 0</inkml:trace>
  <inkml:trace contextRef="#ctx0" brushRef="#br0" timeOffset="190288.2513">6348 11142 1545 0,'0'0'524'15,"0"0"-432"-15,0 0 75 16,0 0-20-16,0 0-77 16,0 0-46-16,0 0-18 15,43 10-6-15,-37 2 1 0,-6 0 1 16,0 4-1-16,0-3 5 15,0 1-5-15,-3-1-1 16,-4-3 0-16,1-3-2 16,3-4-7-16,0 0-3 15,3-3 5-15,0 0 4 16,0-3 2-16,12-10-26 16,7-4-1-16,5-2 16 15,1-3 11-15,-2-1-5 16,-1 1-2-16,-4 9 7 15,-6 0 0-15,-6 7 1 16,-3 5 9-16,-3 1-1 0,0 0 2 16,0 0-3-1,0 0-6-15,0 1-1 0,3 7 8 16,1 3 13-16,-4-1-5 16,3 3-4-16,-3-3-3 15,0 3-8-15,0-2-1 16,0-2-7-16,0-2-8 15,-3-4 8-15,3 1-7 16,-4-2-7-16,4-2 1 16,0 0 14-16,4-2 6 15,10-8-1-15,5-7-1 16,4-3 1-16,2-3 0 16,2 4-1-16,-5 2 1 15,-4 7 0-15,-6 3 1 16,-6 3 0-16,-3 4 7 0,-3 0 11 15,0 0 1-15,0 0-11 16,0 11 5-16,0-1 30 16,0 7-13-16,0-2 4 15,-3 5-7-15,-3-3-9 16,3 3-5-16,0-7-5 16,-1 3-8-16,4-3 0 15,-2-3-1-15,1-6-85 16,1-4-58-16,1 0-170 15,11-3-176-15,0-8-275 0</inkml:trace>
  <inkml:trace contextRef="#ctx0" brushRef="#br0" timeOffset="190514.3609">6858 11080 1066 0,'0'0'744'0,"0"0"-561"16,0 0 38-16,0 0-25 15,0 0-104-15,0 0-14 16,0 0 20-16,0 43-28 16,0-24-25-16,-3 1-21 15,-1-3-14-15,1-3-9 16,0 1-1-16,0-8 0 16,3 0-61-16,0-1-84 15,0-6-126-15,3 0-260 0,3 0-203 16</inkml:trace>
  <inkml:trace contextRef="#ctx0" brushRef="#br0" timeOffset="190662.3727">6969 11018 1711 0,'0'0'343'15,"0"0"-209"-15,0 0-24 16,0 0-75-16,0 0-35 15,0 0-251-15,0 0-472 0</inkml:trace>
  <inkml:trace contextRef="#ctx0" brushRef="#br0" timeOffset="191106.3683">7161 11129 1408 0,'0'0'406'0,"0"0"-255"16,0 0-13-16,0 0-61 15,0 0-49-15,0 0-18 0,0 0 3 16,-85 41 11-16,61-25 1 16,2-3 2-16,5 3-2 15,1-2-13-15,10-4-11 16,3-3 1-16,3-4-1 16,0-3 8-16,12 0 4 15,9 0 2-15,4-7-15 16,2-6-11-16,-3-1-51 15,0-2-72-15,-8 7-84 16,-4 2 25-16,-4 3 98 16,-8 1 40-16,0 3-60 15,0 0 26-15,-3 4 89 16,-8 6 1-16,2-2-1 0,2-3-275 16</inkml:trace>
  <inkml:trace contextRef="#ctx0" brushRef="#br0" timeOffset="193109.9477">7121 11129 474 0,'0'0'1313'0,"0"0"-1031"15,0 0-90-15,0 0 3 16,0 0-34-16,0 0-72 16,0 0-39-16,3 0-10 15,-3 0-6-15,0 0-8 16,3 0-16-16,1 10-9 16,-1 3 11-16,-3 1 8 15,3 6-8-15,-3-1-12 16,0 4 1-16,0-5 0 15,0-6-1-15,-3 2 1 16,0-7 0-16,-1-1-1 16,4-4 0-16,0-2 0 15,0 0 2-15,0 0 4 0,7-8-5 16,5-9-1-16,6-3 0 16,0-3-6-16,3 0-14 15,1-3 1-15,-4 2 7 16,-3 4 6-16,-3 6 5 15,-3 5-5-15,-2 3 6 16,-2 3 0-16,-4 2 1 16,1 1 7-16,-2 0-1 15,3 0 2-15,0 0-3 16,3 0 3-16,0 0-8 16,1 0 0-16,-1 0 8 15,0 0-3-15,-3 6-5 16,2 5 0-16,-5 2 7 15,0 5 1-15,0-1 4 16,0 1-1-16,0-1-6 0,-5-5-5 16,2 2-1-16,0-5-10 15,3-2-40-15,0-3-39 16,0-1-118-16,0 1-336 16,3-4-419-16</inkml:trace>
  <inkml:trace contextRef="#ctx0" brushRef="#br0" timeOffset="193794.2328">7607 11054 1597 0,'0'0'354'15,"0"0"-170"-15,0 0 62 16,0 0-95-16,0 0-85 15,0 0-43-15,0 0-14 16,-28 22 5-16,7-4-2 16,0 2-3-1,0 2-2-15,2-2-5 0,4-3-1 16,4-1 0-16,7-6-1 16,4-4-1-16,0-1-5 15,7-5-9-15,10 0 13 16,5-5-11-16,2-7-23 15,1-2-9-15,-2-5-1 0,-1 0-16 16,2 1 4-16,-9-1 31 16,-2 8 27-16,-8 2 23 15,-2 8 60-15,-3-2-12 16,0 3-5-16,0 0-28 16,0 3-27-16,0 8-11 15,0 2 15-15,0 6-6 16,0-2-3-16,3-2-4 15,9-1-2-15,7-7-11 16,2-5 9-16,0-2-19 16,3 0-32-16,-2-5-31 15,2-11-33-15,0-3-43 16,0-5-39-16,-2-3-1 0,2-9 51 16,-3-1-29-1,3-9 85-15,-2 0 93 0,-5 0 116 16,-4 9-89-16,-7 9 232 15,-6 10 61-15,0 8-125 16,-15 7-80-16,-3 3-39 16,-4 0-13-16,-1 6-10 15,-2 8-21-15,1 6 3 16,5 8 6-16,4 3-15 16,3 5 1-16,6 0-1 15,6 4-16-15,0-4-9 16,6 1-1-16,12-5-57 15,4 1-98-15,-2-12-188 16,-4-5-649-16</inkml:trace>
  <inkml:trace contextRef="#ctx0" brushRef="#br0" timeOffset="194385.8504">8504 10998 1846 0,'0'0'386'0,"0"0"-143"16,0 0-43-16,0 0-81 15,0 0-76-15,0 0-22 16,0 0 12-16,16 46-12 0,-10-23-14 16,0 0-5-16,-1-1-1 15,1-1 0-15,-2-2-1 16,-1-5 0-16,0-4-1 16,0-3-8-16,0-4 1 15,0-3 8-15,3 0 1 16,0 0 7-16,9-14-2 15,3-5-6-15,1-2 1 16,-1-4 0-16,0 1 1 16,-7-2-1-16,-1 5 0 15,-4 6 0-15,-3 5 0 16,-3 4-1-16,0 2-18 16,0 4-41-16,0 0-116 15,6 7-198-15,1 6-149 16,-1-4-196-16</inkml:trace>
  <inkml:trace contextRef="#ctx0" brushRef="#br0" timeOffset="194754.7284">8808 11060 1317 0,'0'0'327'15,"0"0"-47"-15,0 0 44 16,0 0-145-16,0 0-112 15,105 7-45-15,-74-7-22 0,-1 0 0 16,-6 0-35 0,-8-7-22-16,-7 4 17 0,-9-4 30 15,0 0 1-15,0-3 8 16,-12 1 1-16,-6-1 16 16,3 1 30-16,-4 2 18 15,1 3 3-15,0 1-22 16,-2 3-5-16,4 0-13 15,-3 7-11-15,-2 6 2 16,6 6 1-16,-1 5 5 16,8 2-15-16,8-2-8 15,0-2 0-15,0-5-1 16,18 0-31-16,0-8-26 16,9-5-56-16,19-4-114 15,-10-4-340-15,-2-9-353 0</inkml:trace>
  <inkml:trace contextRef="#ctx0" brushRef="#br0" timeOffset="195002.8449">9199 10839 1696 0,'0'0'618'0,"0"0"-468"15,0 0 51-15,0 0-40 16,0 0-76-16,0 0-45 15,0 0-32-15,12 10-7 16,-6 9 5-16,0 5-5 16,3 9 1-16,-6 0-2 15,-3 5 0-15,0-6-8 16,0 0-32-16,0-5-44 0,0-7-98 16,3-4-105-16,3-10-354 15,7-2-640-15</inkml:trace>
  <inkml:trace contextRef="#ctx0" brushRef="#br0" timeOffset="195311.3389">9472 11008 980 0,'0'0'1283'0,"0"0"-1104"15,0 0-26-15,0 0-20 16,0 0-74-16,0 0-39 15,0 0-14-15,-49 46-5 0,46-27-1 16,3-2 1-16,0-3-1 16,12-4 0-16,4-5 0 15,4-5 0-15,5 0-1 16,-1 0-8-16,-5-9-2 16,-2-7-2-16,-4-2-5 15,-10-1 2-15,-3-1-14 16,0 1 10-16,-20 8 3 15,-3 2-4-15,-4 9-48 16,-7 0-99-16,7 10-370 16,9 6-419-16</inkml:trace>
  <inkml:trace contextRef="#ctx0" brushRef="#br0" timeOffset="195670.1077">9926 11030 1377 0,'0'0'725'0,"0"0"-490"16,0 0-3-16,0 0-64 0,0 0-71 15,0 0-50 1,0 0-30-16,-60-15-16 0,48 18-1 16,0 7 0-16,-1 3-6 15,5 0 5-15,2 3-20 16,3-3-1-16,3-2 1 16,0-1-3-16,6-2-4 15,11-3-2-15,2-3 6 16,8-2-55-16,4 0-68 15,11 0-157-15,-9-9-342 16,-3-2-562-16</inkml:trace>
  <inkml:trace contextRef="#ctx0" brushRef="#br0" timeOffset="195874.9521">10075 10988 1573 0,'0'0'541'0,"0"0"-267"16,0 0 4-16,0 0-98 15,0 0-93-15,0 0-56 16,0 0-20-16,6 30-1 16,-3-11-4-16,4 4-4 15,-4 1-1-15,3 2-1 16,-1-7-1-16,1-5-75 16,-3-4-112-16,1-3-151 15,-1-7-392-15</inkml:trace>
  <inkml:trace contextRef="#ctx0" brushRef="#br0" timeOffset="196046.2115">10296 10831 1950 0,'0'0'483'15,"0"0"-428"-15,0 0 1 16,0 0-22-16,0 0-34 15,0 0-104-15,0 0-236 16,0 24-438-16</inkml:trace>
  <inkml:trace contextRef="#ctx0" brushRef="#br0" timeOffset="196308.3523">10478 10762 656 0,'0'0'1734'16,"0"0"-1492"-16,0 0-105 15,0 0-32-15,0 0-68 16,0 0-16-16,0 0 4 16,3 98-14-16,-3-60-10 15,0 1 0-15,0-2 1 16,0 0-1-16,0-5-1 15,0-5-63-15,0-3-77 16,0-1-120-16,0-8-386 16,0-5-688-16</inkml:trace>
  <inkml:trace contextRef="#ctx0" brushRef="#br0" timeOffset="196497.8099">10397 10981 863 0,'0'0'1262'15,"0"0"-1087"-15,0 0-53 16,106 0-32-16,-67 0-55 16,13 0-35-16,-13 0-128 15,-6 0-624-15</inkml:trace>
  <inkml:trace contextRef="#ctx0" brushRef="#br0" timeOffset="196880.8499">10715 10958 1780 0,'0'0'508'0,"0"0"-328"15,0 0 4-15,0 0-96 16,0 0-59-16,0 0-22 15,0 0-7-15,48 67-20 16,-38-62-20-16,-1-5-9 0,0 0 4 16,3 0 20-16,-3 0 13 15,7-12 11-15,-3-2 1 16,10-3 0-16,-4-2-1 16,7 2 1-16,1 1 0 15,-8 6 0-15,-4 4 10 16,-8 6-3-16,-2 3-7 15,-5 14 0-15,0 8 0 16,0 9 15-16,0 9 4 16,0 0 18-16,-6-1-17 15,3 1 2-15,0-9 5 16,-6-8-5-16,-3-6-4 16,-8-7-18-16,-23-13-34 15,5 0-209-15,-1 0-1059 0</inkml:trace>
  <inkml:trace contextRef="#ctx0" brushRef="#br0" timeOffset="207182.767">24614 3271 426 0,'0'0'606'0,"0"0"-124"0,0 0-346 15,0 0-4-15,0 0 30 16,0 0-8-16,0 0-43 16,0 0-20-16,0 0 6 15,0 0 2-15,0 0-8 16,-2 0-17-16,2 0-26 16,-1 4-33-16,-1 7-9 15,1 4 12-15,1 5-3 16,0 3-9-16,-2 1-5 15,1 2 0-15,-1 0 1 16,-2 0-2-16,-5 3 1 16,0 1 0-16,-2 0 1 15,0-2-2-15,0 1 9 0,0 1 0 16,1-2 6 0,4 1-2-16,0-4-1 0,5 1-10 15,1-3-1-15,0 3 0 16,0-2 7-16,0 0-7 15,0-3-1-15,3 0 0 16,-3-1 0-16,0-2 0 16,0 0-1-16,0-1 1 15,0 0 0-15,0 0 0 16,0-2 1-16,-2-3-1 16,1-1 0-16,1-1 0 15,0 0 0-15,0 0 0 16,0 0 0-16,0 0 0 15,3-3 0-15,0-1-1 16,-2-2 0-16,1-1 0 0,-2-3 0 16,1 1-1-16,-1-1 2 15,0 0 0-15,0 0 1 16,3 0 1-16,1 0 7 16,2 0 1-16,0-6-2 15,2-2-7-15,0 1 0 16,-1-2 1-16,0 2-1 15,-2 0 7-15,1 1-8 16,-2 1 1-16,4-2 1 16,-4 1 0-16,1 0 4 15,1-2-5-15,0 0 0 16,2-2 5-16,0-2-5 0,3 0 0 16,2-3 5-16,0 1-5 15,4 0-1-15,-7 1 1 16,-1 1 5-16,-1 4-4 15,-3 2 4-15,-3 3 1 16,-1 2-1-16,-1 1 1 16,0 0-7-16,0 0-8 15,-3 1 7-15,-7 9-1 16,1 0 1-16,0 1 0 16,0 0 0-16,3 2 1 15,0-1-1-15,0 1 0 16,0 3 0-16,-1 0 1 15,0-1 0-15,-3 2 0 0,1-2 0 16,-1 2 0-16,1-5 0 16,-1 3 0-16,1-3 0 15,1-3 1-15,2 0 0 16,2-4-1-16,1-1 0 16,0-1 0-16,0-1 0 15,0-1 1-15,2-1 6 16,-1 0 4-16,1 0 4 15,-4 0 3-15,0 0 1 16,-4-4-7-16,-1-5-4 16,-2-3-7-16,-4-2-1 15,-2-3 8-15,-4-1 5 16,-1-2 2-16,1 1-8 16,1-1-1-16,5 5 2 0,7 3-1 15,6 7 1-15,-1 2-8 16,4 2-22-16,0-1-26 15,4 1-49-15,8 1-85 16,-1 0-156-16,-3 0-549 0</inkml:trace>
  <inkml:trace contextRef="#ctx0" brushRef="#br0" timeOffset="209883.7111">23875 4087 18 0,'0'0'300'16,"0"0"-220"-16,0 0 82 16,0 0 44-16,0 0-27 15,0 0-5-15,0 0 66 16,0-2 19-16,-1 2 21 15,-1 0-13-15,1 0-52 0,1 0-53 16,0 0-36-16,0 0-42 16,0 0-44-16,0 0-34 15,0 10-6-15,-3 6 0 16,1 2 5-16,-1 5-3 16,0-1-2-16,2 0-7 15,1-1-3-15,0-2 3 16,0-5 6-16,0-3-13 15,0-5 1-15,0-4-1 16,1-2 4-16,7 0-2 16,1 0 11-16,4-3-1 15,4-9-4-15,2-2-1 16,5-3-3-16,-5-1 1 0,0 0 1 16,-2 5 8-1,-5 3 0-15,-5 3 7 0,-4 3 8 16,-3 3 9-16,0-1 1 15,0 0 2-15,0 2-5 16,0 0-10-16,0 0-3 16,-1 0-9-16,-5 6 0 15,-2 6-1-15,0 2-1 16,3 2 1-16,4 1-5 16,1 2-3-16,0-5 0 15,3 3 8-15,5-5-5 16,1-3-1-16,0-2 6 15,5-5 1-15,-7-2 28 16,4 0-10-16,2-1-11 16,-3-10 2-16,3-6-8 0,0-5 8 15,-1-6 5-15,0-1-13 16,-2 0-1-16,-2 2-10 16,-2 4-11-16,-6 4-45 15,0 6-169-15,0 3-984 0</inkml:trace>
  <inkml:trace contextRef="#ctx0" brushRef="#br0" timeOffset="214195.1963">24603 3298 55 0,'0'0'154'0,"0"0"260"15,0 0-213-15,0 0-132 16,0 0 8-16,0 0 8 16,0 0-11-16,0-20-15 0,0 20-24 15,0-2 19 1,0 2 12-16,0-1 16 0,0 0 8 15,-1-1 3-15,-1-1-7 16,2 0-2-16,0-1-22 16,0-2-17-16,0 1 8 15,0-1-18-15,0 0 14 16,0 1-28-16,0-1-9 16,0 2 1-16,0-1 5 15,0 0 7-15,0 1 9 16,0 0-9-16,2-1-6 15,1 0 15-15,-2 1-18 16,2 1-4-16,-1-1 3 16,-2 1 1-16,1-1-1 15,-1-1-6-15,2 1-8 0,-1-2 1 16,2-1-1 0,0-1 0-16,1-2-1 0,-1-1 1 15,0 0 0-15,0-1 0 16,0 1 0-16,1-1 1 15,-4 1 26-15,1 3-18 16,-1 1 2-16,0 2-11 16,2 1 5-16,-2 2-6 15,0-1 1-15,1-1 0 16,1-1 0-16,1-2-1 16,-2-2 1-16,3-3 0 15,-2 1-1-15,1-2 2 16,-2 2-1-16,2-1 5 0,-1 3-5 15,1-1 0 1,-2 0 0-16,1 1 0 0,1-1 0 16,0 0 0-16,0 2-1 15,3-1 1-15,-5 1-1 16,2 0 1-16,0-2 5 16,0-3 10-16,0-2 15 15,0 3-15-15,0-5 13 16,2 1-15-16,-2 3-12 15,2 2-1-15,0 0 1 16,-2-1-2-16,2 3 0 16,-5 1 0-16,1 1 0 0,1-2 0 15,-1 1 0 1,2-2 1-16,-1-2-1 16,-1-4 0-16,1-3 0 0,-2-2-1 15,2-2-4-15,0-2-35 16,-2 4 3-16,1 1 26 15,-1 5 10-15,2 5 1 16,-1 2 1-16,-1 2 0 16,2 2 13-16,-2 1-5 15,0-1 2-15,1 4-2 16,-1-3-3-16,0-1-6 16,0-1 0-16,0-6-6 15,0-3 5-15,0-3-5 16,0 0-29-16,0 0-20 15,-1 3 55-15,-1 1 4 16,-1 5 22-16,3 2-3 0,-1 2-11 16,1 2 12-16,0-2 12 15,0 4-22-15,0-1-12 16,0 1-1-16,0 0-1 16,0 0 0-16,0 0 0 15,0 0-1-15,-2 0 0 16,2 0-1-16,-2 0-5 15,0 0-5-15,-2 0-3 16,-2 1-1-16,-5 8 10 16,-2 2 5-16,-2 3 1 15,-2-1 0-15,2 1-2 16,1-2 2-16,1-1 0 0,3-2 0 16,0 0 0-1,2-4 0-15,5 0 0 0,0-3 0 16,3 0 2-16,0-2 4 15,0 0-5-15,0 0 6 16,0 0 7-16,0 0-1 16,0-2 0-16,3-7-13 15,5-4-15-15,-1-1 9 16,2 1 6-16,-3 3 0 16,2 2 0-16,-5 0 1 15,0 3 10-15,1 1-10 16,2-2 4-16,-2 0-5 15,2 1-2-15,0-1 1 16,2-1 1-16,1-1 0 16,-2 3 0-16,1-1 6 0,-4 0-5 15,1 2 8-15,-1 4 2 16,-4-2-1-16,1 2-4 16,-1 0-5-16,0 0-1 15,0 0-2-15,2 0-13 16,1 15 15-16,5 5 8 15,1 6 7-15,7 7-15 16,6 0-12-16,12 10-159 16,-2-7-413-16,-5-11-897 0</inkml:trace>
  <inkml:trace contextRef="#ctx0" brushRef="#br0" timeOffset="216784.1458">24135 2313 641 0,'0'0'390'15,"0"0"5"-15,0 0-164 16,0 0 9-16,0 0-16 16,0 0-47-16,0 0-45 15,0-13-31-15,0 13-12 16,0 0-10-16,0 0-38 15,0 0-28-15,0 3-13 16,0 7-10-16,0 7 10 16,0 5 0-16,0 4 8 15,0 5-7-15,0-2 7 16,0-1-8-16,0-4 0 16,0-4 0-16,0-4-6 15,0-5-30-15,0-5-58 16,0-4-71-16,-3-2-122 0,-9 0-212 15,1-2-359-15</inkml:trace>
  <inkml:trace contextRef="#ctx0" brushRef="#br0" timeOffset="217145.2856">24041 2202 935 0,'0'0'271'0,"0"0"-115"15,0 0 37-15,0 0 29 16,0 0 28-16,0 0-82 16,0 0-63-16,12-13-25 15,5 13-3-15,8 0 9 16,6 0-13-16,6 9-24 15,5 5-19-15,3 5-18 16,-1 3-11-16,-2 5-1 16,-4 1-5-16,-10 3-11 15,-12 2-1-15,-13 1-17 16,-3-2-2-16,-25-1 15 16,-13-1 8-16,-11-3-33 15,-5-5-18-15,-31 4-30 16,15-8-135-16,11-5-491 0</inkml:trace>
  <inkml:trace contextRef="#ctx0" brushRef="#br0" timeOffset="235285.8393">1123 12567 480 0,'0'0'32'0,"0"0"506"15,0 0-215-15,0 0-116 16,6 0 17-16,3 0 37 16,0 0-39-16,4-5-56 15,-1 5-47-15,-1-2-22 16,2 2-15-16,1 0-19 0,-1 0-24 16,5 0-14-16,4 0-12 15,5 0-11-15,9 0-1 16,10 0 1-16,13 0-2 15,9 0-9-15,5 2-15 16,-1 2-12-16,2 0 0 16,-8 2 7-16,-11 1-9 15,-7 0 11-15,-12 0 14 16,-6-4 6-16,-11 2 7 16,-3-3 1-16,-8-2 0 15,-4 0-1-15,1 0-20 0,-2 0-111 16,0 0-120-1,-3 0-278-15,0 0-113 0</inkml:trace>
  <inkml:trace contextRef="#ctx0" brushRef="#br0" timeOffset="235744.7391">1493 12744 914 0,'0'0'250'0,"0"0"-179"16,0 0 119-16,0 0 83 15,0 0-1-15,0 0-99 16,0 0-43-16,81 8-37 16,-44-5-35-16,6-3-33 15,2 0-16-15,1 0-3 16,-4 0-4-16,-3 0-1 16,-5 0 0-16,-10 0 1 15,-5 0-1-15,-8 0 11 16,-8 0 22-16,-3 0 21 15,0 0 0-15,0 0-4 16,0 0-3-16,0 0-24 16,0 0-14-16,0 0-10 0,0 0-9 15,0 0-22-15,3 0-56 16,7 0-32-16,4 0-29 16,-1 0-177-16,-1 0-379 0</inkml:trace>
  <inkml:trace contextRef="#ctx0" brushRef="#br0" timeOffset="236846.6352">5072 12609 1096 0,'0'0'133'15,"0"0"-133"-15,0 0-41 16,0 0 33-16,0 0-13 0,0 0-57 15,0 0 78-15,27 0 5 16,-15 0 122-16,2 0 111 16,5 0 11-16,6 0 15 15,5-2-10-15,9-2-74 16,10-2-59-16,18-4-43 16,29 0-44-16,32-7-27 15,23 0-7-15,-2-3-16 16,-13 4-22-16,-26 3-16 15,-25 3-13-15,-24 8 5 16,-22 0-52-16,-12 2-25 16,-2 0-57-16,-5 0 2 15,-1 2-1-15,-13 6-53 16,-3-1-72-16,-3 0-380 0</inkml:trace>
  <inkml:trace contextRef="#ctx0" brushRef="#br0" timeOffset="237155.124">5705 12650 1294 0,'0'0'644'15,"0"0"-537"-15,0 0-2 16,0 0 100-16,97-11-62 16,-27 8-83-16,30-1-42 15,36-1-18-15,13 0-28 16,-19 2-69-16,-39 3-153 15,-42 0-454-15</inkml:trace>
  <inkml:trace contextRef="#ctx0" brushRef="#br0" timeOffset="241442.778">892 13647 555 0,'0'0'807'0,"0"0"-659"16,0 0-116-16,0 0 0 15,0 0 81-15,0 0-31 16,0 0-57-16,-2-7-18 15,2 7 14-15,0 0 49 0,0 0 47 16,0 0 1-16,0 0-8 16,0 0-17-16,3 0-24 15,11 0-18-15,10 0-15 16,4 0-18-16,2 0-17 16,4 3-1-16,-1-2-37 15,0 2-72-15,-3-3-45 16,-5 0-39-16,-1 0 22 15,-5 0 38-15,-4 0 37 16,-7 0-6-16,-8 0-72 16,0 3-106-16,0 0-325 0</inkml:trace>
  <inkml:trace contextRef="#ctx0" brushRef="#br0" timeOffset="241703.6219">844 13748 631 0,'0'0'894'16,"0"0"-703"-16,0 0-103 15,0 0 35-15,0 0 29 16,0 0-87-16,94 0-65 0,-54 0-24 16,-10 11-260-16,-5-2-446 0</inkml:trace>
  <inkml:trace contextRef="#ctx0" brushRef="#br0" timeOffset="243665.0826">2154 13603 681 0,'0'0'853'15,"0"0"-639"-15,0 0-68 16,0 0 91-16,0 0-16 16,0 0-86-16,0 0-42 15,0-3-9-15,3 3-1 16,0 0-16-16,3-3-19 15,4 3-15-15,1-2-14 16,8 0-8-16,7 2-10 16,5-3 0-16,6 0-1 15,5 0-5-15,7-1-4 16,-4 1-3-16,1-1-11 0,-10 2-4 16,-6-1-3-16,-15-1-22 15,-9 4-27-15,-6 0-61 16,-3 0-172-16,-30 9-74 15,0 2-216-15,2 2-237 0</inkml:trace>
  <inkml:trace contextRef="#ctx0" brushRef="#br0" timeOffset="243946.7206">2139 13716 1051 0,'0'0'388'0,"0"0"-245"16,0 0-5-16,0 0 58 16,0 0-7-16,88-6-90 15,-48 5-52-15,1-2-23 16,-7 0-5-16,-1 3-9 15,-11 0-10-15,-7 0-15 16,-6 0-147-16,-9 0-108 16,0 10-77-16,0-4-390 0</inkml:trace>
  <inkml:trace contextRef="#ctx0" brushRef="#br0" timeOffset="244245.7166">2761 13785 582 0,'0'0'1020'0,"0"0"-810"16,0 0-124-16,0 0 111 16,0 0-29-16,0 0-99 15,100-17-51-15,-73 14-18 16,0 1-89-16,-6 2-166 16,-8 0-327-16,-4 0-560 0</inkml:trace>
  <inkml:trace contextRef="#ctx0" brushRef="#br0" timeOffset="244521.2371">2776 13845 309 0,'0'0'400'0,"0"0"-84"16,0 0-43-16,0 0 5 15,0 0 0-15,0 0-68 16,0 0-42-16,-7 3-37 16,17 0-49-16,8 0-42 15,4-2-40-15,14 2-59 16,-6 3-448-16,-3-5-601 0</inkml:trace>
  <inkml:trace contextRef="#ctx0" brushRef="#br0" timeOffset="268306.7126">826 15278 779 0,'0'0'227'15,"0"0"-166"-15,0 0-15 16,0 0 6-16,33-13-36 16,-27 13-9-16,0 0-7 15,4 0 1-15,1 0 0 16,-2-3 15-16,4 2 39 16,-2-2 53-16,1 3-12 15,1-3-17-15,2 0-36 16,3 2-19-16,1 1-17 15,-1 0-1-15,0 0-6 16,0 0-6-16,6 0-6 0,-2 0 1 16,2 4 9-1,0 2 1-15,0-2 1 0,1-1-1 16,-1-2 1 0,3 0 0-16,-3 1 1 0,4-2 9 15,-1 0 12-15,6 0 10 16,-3 0-16-16,-2 0-7 15,0 0-9-15,-4 0 0 16,-3 0 0-16,-3 0 0 16,0 0 0-16,-3 0-1 15,4 0 1-15,-1 0 1 16,3 0 0-16,6 0 6 16,-2 0-1-16,8 0 21 15,0 0-2-15,1 0-4 16,-1 0-7-16,-3 0-2 0,-5 0-12 15,-3 0 1-15,-5 0 0 16,-1 0-1-16,-2 0 1 16,5 0 0-16,2 0 0 15,6 0 1-15,9-4-1 16,4 1 0-16,2-1 0 16,7-2 0-16,-4 0 9 15,1 2-9-15,-4 0 6 16,-2 1-7-16,-7 1 0 15,-3 2-1-15,-5 0 0 16,-4 0-5-16,1 0 6 16,-5 0-1-16,5 0 1 15,5 0 1-15,4-3 9 0,2 2 24 16,6-2-9-16,0 0 17 16,-5 3-10-16,-4-3-20 15,-9 1-6-15,-5 2-4 16,-7 0-2-16,-6 0-2 15,-3 0-4-15,0 0 6 16,0 0 2-16,0 0 20 16,0 0 21-16,0 0 29 15,0 0 11-15,0 0-20 16,0 0-26-16,0 0-14 16,0 0-9-16,0 0-6 15,0 0-8-15,0 0 0 16,0 0-1-16,0 0-5 15,0 0 5-15,0 0 1 0,2 0 0 16,-2 0 6-16,1 0-6 16,-1 0 1-16,0 0 5 15,0 0-5-15,0 0 7 16,0 0-2-16,0 0 5 16,0 0 3-16,0 0 8 15,0 0-1-15,0 0 8 16,0 0 9-16,0 0 6 15,0 0 5-15,0 0 0 16,2 0-7-16,1 0-2 16,3 0-13-16,1-2-12 15,5-1-15-15,6-1-4 16,0 1-31-16,1 3-30 0,5-3-11 16,-3 3 15-16,6 0 6 15,3 0 28-15,1 6 3 16,2 1 14-16,1 0 10 15,1-1-1-15,0-2 1 16,-5-2-1-16,1 1 1 16,-5-3 0-16,-2 0 0 15,-5 0-8-15,-4 0-17 16,-3 0-33-16,-6 0-45 16,-6-3 73-16,0 1 30 15,0 2-9-15,0-3-35 16,-5 3 9-16,1 0-74 15,0 0-117-15,-1 0-90 0,5 0 9 16,0 5-65-16,0-2-375 16</inkml:trace>
  <inkml:trace contextRef="#ctx0" brushRef="#br0" timeOffset="271776.6175">4335 15143 502 0,'0'0'551'15,"0"0"-333"-15,0 0 45 16,0 0 5-16,0 0-89 0,0 0-88 16,0 0-44-1,53-6-13-15,-46 6-20 0,-7 0-12 16,3 0 6-16,-3 0-7 15,3 0 4-15,0 0-3 16,0 0 6-16,6 0 10 16,7 0 4-16,1 0-8 15,5 0-13-15,5 0 11 16,4 0-12-16,2 0 0 16,0 0-6-16,-3 0-6 15,1 0-1-15,-7 0-3 16,-2 0 8-16,-5 0-4 15,-4 0-1-15,-1 0 0 16,-1 0 1-16,-1 0 3 0,5 0 2 16,1 0 6-16,4 0-7 15,-1 0 7-15,5 0-9 16,1 0 2-16,-2 0 7 16,-1 0 1-16,-4 0 0 15,-3-3-2-15,-2 3-36 16,-7 0-22-16,3 0 18 15,-4 0 11-15,-2 0 5 16,7 0 14-16,-1 0 11 16,3 0 1-16,6 0 0 15,7 0 8-15,2-1-7 16,6 1 1-16,-5-3-1 16,-2-2-1-16,-4 3 0 0,-4 2-14 15,-9-3-12-15,-3 3 14 16,-3 0 11-16,0 0-14 15,-3 0-17-15,7 0 7 16,1 0 17-16,1 0 8 16,7 0 1-16,5 0 10 15,3 0 18-15,4 0 19 16,-1-4 14-16,-3 4-18 16,-3-3-28-16,-5 0-16 15,-5 3 0-15,-5 0-17 16,-2 0-10-16,-1 0 1 15,0 0 4-15,0 0 21 16,3 0 1-16,6 0 8 0,6 0 2 16,6 0 22-16,4 0 27 15,5 0-11-15,0-4 15 16,1-2-10-16,-7 2-17 16,-2 1-24-16,-8 0-5 15,-4 3-7-15,-7 0 0 16,-3 0-1-16,0 0 0 15,3 0-13-15,3 0 14 16,3 0 2-16,7 0-1 16,1 0 1-16,8 0 8 15,2 0-4-15,3 0-6 16,-5-4 6-16,-1 1-6 16,-8 1 1-16,-5-2-1 15,-8 3 0-15,-6 1-36 16,-6 0-168-16,-12 0-128 0,-3 7-454 0</inkml:trace>
  <inkml:trace contextRef="#ctx0" brushRef="#br0" timeOffset="277394.3626">5072 14184 704 0,'0'0'255'16,"0"0"-203"-16,0 0 5 15,0 0 56-15,0 0-5 16,0 0-32-16,-3-5 5 16,3 5 15-16,0 0-2 15,0 0-9-15,0 0-19 16,0 0-15-16,0 0-22 0,0 0-21 16,0 0-8-16,0 0-2 15,0 0-84-15,0 3-215 16,0 1-309-16</inkml:trace>
  <inkml:trace contextRef="#ctx0" brushRef="#br0" timeOffset="278114.3015">5277 14400 595 0,'0'0'556'0,"0"0"-488"0,0 0-68 16,0 0 118-16,0 0 35 15,0 0-42-15,0 0-15 16,0 3 41-16,0 1 19 16,0 2-5-16,0 4-29 15,-3 3-21-15,-5 6-6 16,-8 5-28-16,-2 6-27 15,-9 4-21-15,-6 9-11 16,-7-2-8-16,-3 2 0 16,-2-2 0-16,-1-2-6 15,4-3 6-15,3-3-13 16,-1 2-72-16,1 16-176 16,6-8-345-16,8-7-501 0</inkml:trace>
  <inkml:trace contextRef="#ctx0" brushRef="#br0" timeOffset="279630.841">2485 14294 499 0,'0'0'548'0,"0"0"-434"16,0 0-65 0,0 0 157-16,0 0-19 0,0 0-19 15,0 0 33-15,21-4-2 16,-15 4-78-16,-3 0-55 15,0 7-38-15,-3 3-13 16,0 7 39-16,3 3-13 16,0 2-18-16,3 5-9 15,2 0-2-15,0 3-11 16,0-1 5-16,-2 1-6 16,3-3-16-16,-5 12-127 15,-1-6-132-15,-3-9-376 0</inkml:trace>
  <inkml:trace contextRef="#ctx0" brushRef="#br0" timeOffset="280480.2823">2742 14307 561 0,'0'0'348'15,"0"0"-228"-15,0 0 48 16,0 0 89-16,0 0-108 0,0 0-55 16,0 0 33-1,42-37-3-15,-32 32-11 0,-1 1-22 16,7 1-7-16,1 0 5 15,-1-1-2-15,5 1-15 16,0 3-22-16,0 0-22 16,-6 0-11-16,1 0-16 15,-7 0-1-15,-4 7 0 16,-5 3-21-16,0 5 5 16,0 2 14-16,-14 6-4 15,-5-3 6-15,-5 1 0 16,-4-1 0-16,5-1 18 15,-1-6 23-15,8-3 2 0,7-6-17 16,6-1-13 0,3 0-12-16,9-3 0 0,18 0 7 15,15 0-8-15,29 0-28 16,-7 0-240-16,-10 0-740 0</inkml:trace>
  <inkml:trace contextRef="#ctx0" brushRef="#br0" timeOffset="289017.8632">1083 16570 1257 0,'0'0'703'0,"0"0"-618"16,0 0-50-16,0 0 85 15,0 0-17-15,0 0-58 16,0-1-22-16,0 1 0 16,0 4 5-16,0 6 3 15,0 4 18-15,-5 7 9 16,-7 6-16-16,-7 4-7 0,-5 8-2 16,-1-2-13-1,-5 9-12-15,0 0-6 16,-1 1-1-16,4 0 0 0,0 2 0 15,3-4-1-15,2 2 19 16,2-3 17-16,1 5-14 16,-2-3-11-16,3 3-5 15,-1-3-6-15,-2 0 1 16,3-3-1-16,0-4 0 16,3-5 1-16,2-1-1 15,4-6 0-15,4-4 0 16,2-12-1-16,2-2 0 15,-2-3 1-15,3-3 1 16,0-3 20-16,0 1 3 16,0-1-10-16,0 3-7 0,7 1-5 15,10-1 7-15,7 0 2 16,10 0-11-16,9-2-1 16,8-1-10-16,9 0-17 15,1 0 8-15,6 0 10 16,0 1-14-16,0 4 5 15,-1-3 10-15,-5 1 8 16,-9 1 0-16,-7-1-34 16,-12-3-5-16,-5 0 21 15,-10 0 14-15,-6-7 5 16,-3-4 11-16,-4-1 1 16,-1-4-1-16,-3 0-3 0,-1 2-8 15,0-2 0-15,0 4 0 16,-10 1-7-16,-2 1-9 15,-6 0-2-15,0 2-6 16,-1 6 10-16,7-1 13 16,6 0 0-16,0 3 1 15,6 0 6-15,0 0 23 16,0 0-5-16,12 0-7 16,0 0-9-16,4 0-1 15,5 0 4-15,3 0-4 16,1 3 1-16,-1 0 14 15,-1-2-10-15,-7 2-10 16,-4 0-1-16,-5 2-1 0,-7 3 0 16,0 2 26-16,-1 1 19 15,-14 5-9-15,-4-2-14 16,-1 5-14-16,-4 0-7 16,2-2-1-16,4-5-58 15,0 2-98-15,6-7-391 16,6-4-920-16</inkml:trace>
  <inkml:trace contextRef="#ctx0" brushRef="#br0" timeOffset="290367.8737">1978 17468 225 0,'0'0'963'16,"0"0"-605"-16,0 0-142 15,0 0 25-15,0 0-56 16,0 0-84-16,0 0-60 15,-6-10-26-15,6 7-9 16,0 3-5-16,0 0 9 16,0 0 16-16,0 0 21 15,0 0 5-15,0 0-15 0,0 0-20 16,0 0-17 0,0 0-1-16,0 3-12 0,0 4 7 15,3 3 6-15,0 3 0 16,3-1 1-16,0 5-1 15,-5-4-8-15,1 1-22 16,-2 0-1-16,0-5 12 16,0-2 14-16,0-4 5 15,0-2 11-15,0-1 14 16,0 0 13-16,0 0-2 16,3-8 10-16,6-8-22 15,4-8-15-15,7-1-6 16,2-2-3-16,0 0 0 15,-2 7 0-15,-4 5 1 16,-2 3-1-16,-4 7 0 0,-1-1 0 16,-3 6-7-1,0 0-1-15,3 0-7 0,-5 0-26 16,1 10-16-16,1 10-59 16,0-2-198-16,-3-4-423 0</inkml:trace>
  <inkml:trace contextRef="#ctx0" brushRef="#br0" timeOffset="290857.5445">2327 17453 637 0,'0'0'400'0,"0"0"-229"15,0 0 67-15,0 0 11 16,0 0-20-16,0 0-15 16,0 0-23-16,9-19-53 15,-9 19-42-15,-3 0-46 16,-3 0-24-16,-7 7-2 16,-4 3-10-16,-2 4 6 15,1 3-3-15,0 0-10 16,3 1-7-16,6-5-6 15,3-2-11-15,6-4-17 16,0-1-6-16,3-6-33 0,9 0 48 16,6 0 19-16,0-6-16 15,3-5-20-15,3-4 21 16,-5 1 9-16,-1-2 5 16,-2 4 5-16,-5 4 2 15,-5 4 20-15,-3 1 9 16,-3 3 3-16,0 0-12 15,0 0-9-15,0 0-11 16,0 3 0-16,0 7 13 16,-3 2 13-16,0 3-12 15,3 0-14-15,0 0-20 16,0 4-133-16,0-5-373 0,3-3-262 16</inkml:trace>
  <inkml:trace contextRef="#ctx0" brushRef="#br0" timeOffset="291390.0455">2596 17485 810 0,'0'0'730'0,"0"0"-532"16,0 0 62-16,0 0-5 15,0 0-115-15,0 0-84 16,0 0-34-16,-23-3-4 15,13 11 10-15,-2 1 1 0,-3 2-6 16,0 3-8 0,0-1-6-16,3 1-8 0,0 2-1 15,5-6-52-15,4 0-33 16,3-6-4-16,0-4-4 16,6 0 52-16,10-4 41 15,5-9 6-15,6-7-6 16,0-5 0-16,3-2 0 15,1-3-10-15,-1-1 3 16,1-4-6-16,-4 1 13 16,0 2 1-16,-3 5 9 15,-9 7 14-15,-5 6 20 16,-4 8 23-16,-6 2 4 16,0 2-13-16,0 2-8 15,0 0-23-15,0 0-27 0,0 2-1 16,-9 9 1-1,-3 5 1-15,-3 2 0 0,2 5 1 16,-4 2 8 0,-2 3-1-16,4-2 5 0,-1 0-7 15,2 1-6-15,1-4 0 16,7-3-1-16,3-3-9 16,3-6-51-16,0-3-84 15,19-2-160-15,1-6-250 16,-1 0-245-16</inkml:trace>
  <inkml:trace contextRef="#ctx0" brushRef="#br0" timeOffset="291609.5416">2794 17490 1363 0,'0'0'715'16,"0"0"-465"-16,0 0-36 15,0 0-63-15,0 0-91 16,0 0-55-16,0 0-5 15,0 20 0-15,-10 5 0 16,1-1 6-16,-5 4-6 16,1-4-6-16,4-5-26 15,6-6-36-15,3-6-41 16,3-7-96-16,16 0-145 16,-2-13-349-16</inkml:trace>
  <inkml:trace contextRef="#ctx0" brushRef="#br0" timeOffset="291771.7094">2927 17393 434 0,'0'0'1617'0,"0"0"-1345"16,0 0-204-16,0 0-20 15,0 0-48-15,0 0-85 16,0 0-432-16,28 32-500 0</inkml:trace>
  <inkml:trace contextRef="#ctx0" brushRef="#br0" timeOffset="292208.7665">2982 17498 340 0,'0'0'788'16,"0"0"-491"-16,0 0-103 16,0 0 2-16,0 0-14 15,0 0-62-15,0 0-13 16,-36 70 6-16,29-54-49 16,4-7-36-16,3-4-24 15,0-2-4-15,0-3 0 16,7 0 9-16,10-6-9 15,5-5-87-15,3-6-97 16,1-1-39-16,-1 4 24 0,-4-4 29 16,-2 6 4-1,-8 2 160-15,-5 0 6 0,-3 5 179 16,-3 4 56-16,0 0 9 16,0 1-45-16,0 0-54 15,0 0-60-15,0 0-42 16,-3 7-18-16,0 6 7 15,0-1-20-15,0 2-11 16,3 2-1-16,0-2-13 16,12-1-106-16,15-3-85 15,-5-3-167-15,2-4-315 0</inkml:trace>
  <inkml:trace contextRef="#ctx0" brushRef="#br0" timeOffset="292456.7864">3400 17409 159 0,'0'0'1230'16,"0"0"-846"-16,0 0-74 15,0 0-17-15,0 0-130 16,0 0-91-16,-87 60-37 16,80-41-35-16,7-2-18 15,0-3-22-15,16 4 2 16,8-4 38-16,0 2 7 15,0-5 5-15,-8-2-5 0,-7-3-2 16,-9 2-5-16,-6-4-7 16,-43 7-14-16,4-1-270 15,-1-1-1245-15</inkml:trace>
  <inkml:trace contextRef="#ctx0" brushRef="#br0" timeOffset="300046.4897">3534 15972 42 0,'0'0'911'0,"0"0"-602"15,0 0-69-15,0 0 26 16,0 0-6-16,0 0-53 15,0-14-28-15,0 14-37 16,0 0-10-16,0-3-31 16,0 3-35-16,0 0-22 0,0 0-21 15,0 0-13-15,0 0-9 16,0 0-1-16,9 0-10 16,3 0 8-16,9 0-8 15,4 0-15-15,5 3-1 16,0-3 5-16,3 0 8 15,-5 0 5-15,0 0 8 16,-4 0 0-16,-3 0 0 16,-3 0-1-16,-3 0-9 15,-2-6-16-15,-5 3-2 16,-5-1 3-16,0 2-1 16,-3 2-15-16,0 0-2 0,0 0-10 15,0 0 1-15,0-4-3 16,0 4 12-16,-3 0 26 15,-3 0 16-15,3 0 0 16,0 0 1-16,-6-1 0 16,0 1 0-16,0-5 0 15,0 1 0-15,-1-2-1 16,-1 2 1-16,2-2 0 16,2-1 1-16,1 5 7 15,6-3 6-15,0 2 5 16,0 3 0-16,0-5-17 15,0 3 11-15,3 2-11 16,3-3-2-16,4 3-6 0,-1 0 6 16,2 0 1-1,2 0-1-15,4 0 1 0,-1 0 1 16,-1 3 16-16,0 1 11 16,-5 2 6-16,-2-1 9 15,-1 0 1-15,-4 2-21 16,-3 0-24-16,-6 8-3 15,-46 22 2-15,3-5-132 16,-4-1-611-16</inkml:trace>
  <inkml:trace contextRef="#ctx0" brushRef="#br0" timeOffset="319530.5786">1083 15852 46 0,'0'0'244'0,"0"0"-136"15,0 0-10-15,0 0-24 0,-54 17-74 16,45-13 174-16,-3 2-76 16,2-4 1-16,-1 3 5 15,-1 0-38-15,-4 3-17 16,1 2 5-16,-1 0 1 15,-1 0-17-15,-1 6-21 16,-1 1-8-16,1 3-9 16,-3 5-5-16,-1 4-34 15,4 3 13-15,-3 1-10 16,4 0-9-16,0 0 15 16,3 0 30-16,4-7 1 15,2 0 12-15,5 1-13 16,3-4 1-16,0-3-1 15,0 3 0-15,5-3 0 0,1-1 0 16,0 2 1-16,4 2 1 16,-4 0-2-16,2-2-11 15,-2 1-28-15,1 1-20 16,2 0-2-16,0-7 25 16,7 1-3-16,1-4 14 15,5-3 25-15,2-4 0 16,-3 0 23-16,3 2 0 15,-2-1 7-15,-3-3-1 16,-2 2-7-16,-1-1-9 16,1 0 6-16,-1 0-8 15,2-1-11-15,3-4-38 16,3 0-10-16,-3 0-31 0,7 0 1 16,-1-7-17-16,3-2 44 15,-2-7 51-15,-4 2 0 16,0-2 20-16,-9 3 6 15,-2 3 25-15,-4-1-28 16,-3 2-18-16,-1-1-5 16,1 0 0-16,4 0 11 15,-1-3-11-15,9-1-13 16,-3 1-30-16,4-3-24 16,-2-3 15-16,-1 2-13 15,-4 0 51-15,0 0 14 16,-5-2 19-16,1-1 30 15,-5 0-10-15,0 3-28 0,-3-3-9 16,0 4 34-16,0-3-20 16,-11 2 34-16,1-6 25 15,-5 3 45-15,3-8 26 16,2-3-52-16,-1 1-17 16,-4-3-7-16,0-1-27 15,-10 5-33-15,-6 3-10 16,-52 9-30-16,6 4-182 15,-8 12-463-15</inkml:trace>
  <inkml:trace contextRef="#ctx0" brushRef="#br0" timeOffset="321023.8023">4301 16172 1005 0,'0'0'253'16,"0"0"-166"-16,0 0 67 16,0 0 7-16,0 0-3 15,0 0 18-15,0 0-37 16,-48 0-37-16,48 0-9 16,0 0 3-16,0 0-5 15,0 0-8-15,2 0-10 16,1 0-19-16,10 0-17 15,7 0-1-15,11 0-8 16,12 0-10-16,8 0-10 16,9 0-7-16,1-5-1 15,-3-1-13-15,-6 5-25 16,-7-2-8-16,-12 3 4 0,-8 0-11 16,-10 0-19-16,-9 0-8 15,-6 0-27-15,0 5-110 16,0 3-117-16,-6-1-417 0</inkml:trace>
  <inkml:trace contextRef="#ctx0" brushRef="#br0" timeOffset="321364.2192">4292 16286 1008 0,'0'0'614'0,"0"0"-480"16,0 0 105-16,0 0 24 15,0 0-91-15,0 0-64 16,0 0-41-16,109-3-21 15,-64 3-17-15,10 0-13 16,9 0-6-16,2-8-8 16,-5-1-1-16,-9 3-1 15,-16 2-22-15,-14-2-35 0,-14 6-44 16,-13 0-120-16,-17 0-357 16,-1 0-524-16</inkml:trace>
  <inkml:trace contextRef="#ctx0" brushRef="#br0" timeOffset="321784.0855">4638 16029 884 0,'0'0'544'0,"0"0"-454"16,0 0 18-16,0 0 119 15,0 0-68-15,0 0-120 16,0 0 12-16,23 5 60 16,-4 2-7-16,8 3-41 15,1 3-30-15,5 1-23 16,3 3-1-16,1 1-3 15,6-1 6-15,-4 0 1 16,-3-4-11-16,-8-1-1 16,-11 0-1-16,-4-2-1 15,-10 2-10-15,-3-1 11 16,-6 1 21-16,-16 5 62 16,-8 3-2-16,0 0-17 0,-4 0-33 15,1 0-20-15,3 0-11 16,2 6-44-16,7-7-236 15,6-5-857-15</inkml:trace>
  <inkml:trace contextRef="#ctx0" brushRef="#br0" timeOffset="324185.729">5502 16180 1207 0,'0'0'588'0,"0"0"-506"15,0 0 70 1,0 0 59-16,0 0-90 0,0 0-78 16,0 0-19-16,3-3 5 15,3 3-11-15,0 7 46 16,3 6 42-16,7 3-15 15,-2 7-18-15,2 0-25 16,-4 1-24-16,-5 0-24 16,-5 3-5-16,-2-2 5 15,-2 0 0-15,-14-4-1 16,1-1-26-16,-4-3-18 16,1-7 24-16,6 0 14 15,3-4-5-15,9-6 12 16,0 0 0-16,0-5 4 15,6-13-4-15,16-5-25 0,1-11 25 16,8-5 17-16,2 2 5 16,0 0 10-16,-3 8 4 15,-5 6-2-15,-6 6 3 16,-8 8-8-16,-1 2-2 16,-7 4-2-16,-3 3-7 15,3 0-12-15,0 0-6 16,3 0-7-16,2 0 7 15,2 0-6-15,2 3 4 16,0 4 2-16,0 5-2 16,-5 2-7-16,-5 3-1 15,-2 6-7-15,0 0 17 16,-6-2 0-16,-9 4 0 0,-3-5-14 16,3-3-1-16,0-5-3 15,9-2 5-15,3-7 2 16,3-3 6-16,0 0 5 15,0 0 0-15,15-15 15 16,9-7-9-16,7-6 5 16,5-4-5-16,0-2-5 15,3 4 6-15,-5 1-6 16,-7 7 0-16,-9 10 17 16,-6 2 6-16,-2 2-3 15,-7 6 3-15,0 2 1 16,-3 0-6-16,0 0-19 0,0 0 0 15,0 1-16 1,0 15 16-16,3 7 0 0,-3 0 16 16,0 7 7-16,0 0 5 15,0-5-13-15,0 2 2 16,-6-5-7-16,0 0 4 16,2-5-8-16,1-4-5 15,0-7-1-15,3 0 1 16,0-3 0-16,0-3-1 15,0 0-11-15,0 0-55 16,0 0-62-16,0-6-114 16,3-3-899-16</inkml:trace>
  <inkml:trace contextRef="#ctx0" brushRef="#br0" timeOffset="329982.2704">6384 16269 666 0,'0'0'245'16,"0"0"-164"-16,0 0 46 15,0 0 51-15,0 0-64 16,0 0-24-16,0 0 61 16,-9 0-7-16,9 0 39 15,0-3 17-15,0 3-28 16,0 0-49-16,0 0-31 15,0 0-18-15,0 0-20 16,3 0-30-16,10 0-14 16,2 0-2-16,9 0-7 15,9 0-1-15,4 0 0 0,9-3 1 16,5-1 0-16,3-3 0 16,-2 4 0-16,-1 0 0 15,-8 3 0-15,-9-3 0 16,-7 3-1-16,-9 0 0 15,-3 0 0-15,-6 0-1 16,3 0-13-16,1 0-8 16,1 0-21-16,8 0-23 15,-1 0-33-15,0 0-96 16,0 0-121-16,-9 0-203 16,-8 0-140-16</inkml:trace>
  <inkml:trace contextRef="#ctx0" brushRef="#br0" timeOffset="330470.2356">6542 16401 766 0,'0'0'1000'16,"0"0"-782"-16,0 0-55 15,0 0 47-15,0 0-85 16,0 0-84-16,0 0-31 16,-6-6-10-16,6 6-4 15,10 0 4-15,10 0 16 16,8-1 6-16,11 1-2 16,10-3-13-16,3 0 5 15,4-1 6-15,-4-1 3 16,-3 1 6-16,-7 1-15 15,-14 3-11-15,-7-3-1 0,-9 3-16 16,-9 0-21-16,0 0-17 16,-3 0-20-16,3 0-37 15,1-3-42-15,4 2-216 16,-5-2-452-16</inkml:trace>
  <inkml:trace contextRef="#ctx0" brushRef="#br0" timeOffset="331123.9632">6818 16161 912 0,'0'0'838'0,"0"0"-704"16,0 0-39-16,0 0 86 15,0 0-48-15,0 0-87 16,0 0-31-16,49-21-15 15,-43 21 0-15,0 0-4 16,0 10 4-16,3 1 9 0,0 2 1 16,4 3-10-16,4-4 8 15,5 3 2-15,5-6-4 16,7 5-4-16,5-8 4 16,0 0-6-16,-2 1 1 15,-7-3-1-15,-9 2 0 16,-3-5 0-16,-9 2 0 15,-6 3-6-15,-3-2-15 16,0-1 13-16,0 4 8 16,-9 0 20-16,-2 0 17 15,1 4-2-15,-2 0-11 16,-1 2-10-16,-1 0 0 16,2 4 9-16,-4-3 20 0,-5 4-4 15,0 2-1-15,-3-1 4 16,-4 1 0-16,1 0-5 15,0-3-7-15,2-3-17 16,8-1-2-16,4-6-10 16,4-1 5-16,6-5-5 15,3-1-1-15,0 0-31 16,12 0-68-16,9 0-11 16,4 0-77-16,-4 0-418 15,-9 0-738-15</inkml:trace>
  <inkml:trace contextRef="#ctx0" brushRef="#br0" timeOffset="332318.0736">7728 16180 664 0,'0'0'866'0,"0"0"-720"15,0 0 10-15,0 0 111 16,0 0-105-16,0 0-99 16,0 0-39-16,0-16-6 15,0 16 1-15,0 0-5 16,-3 8-6-16,0 7 37 16,-3 7 40-16,-3 9-29 15,0-2-29-15,0 2-18 16,2-2-8-16,7-3 5 15,0-6-6-15,0-4 0 16,4-6-19-16,8-3 8 16,6-7 11-16,0 0 2 15,6-7-2-15,1-6-6 16,2-6-12-16,-3-4-9 0,0-1 1 16,-5 2 15-16,-7 1 11 15,-4 2 1-15,-1 5 33 16,-4 4 23-16,-3 3 14 15,0 1-2-15,0 2-7 16,0 2-9-16,0-2-22 16,0 4-16-16,0 0-14 15,0 0-1-15,0 0-9 16,0 0-6-16,3 0-9 16,0 13 12-16,0 1 6 0,3 5 6 15,0 2 0 1,1 1 0-16,1-2-9 0,1-2-4 15,1-6-4-15,5-2 0 16,-1-7 17-16,5-3 0 16,2 0 8-16,4-10 1 15,1-11-3-15,-1-1-5 16,-4-7 5-16,-2-5 0 16,-7-4 2-16,-6 4-8 15,-6 1 1-15,0 7 8 16,-9 6 5-16,-13 6 2 15,-2 5-16-15,0 8-1 16,-3 1-20-16,-6 10-100 16,8 13-194-16,9-5-660 0</inkml:trace>
  <inkml:trace contextRef="#ctx0" brushRef="#br0" timeOffset="332857.9891">8256 16547 948 0,'0'0'973'0,"0"0"-776"15,0 0 48-15,0 0 6 16,0 0-106-16,0 0-89 16,0 0-26-16,-52-3-19 0,10 3-11 15,-10 7 0-15,-12 3 0 16,-5-2 0-16,-4-1 0 15,3 0 0-15,9-4 0 16,13-1-10-16,15 0-29 16,14-2-56-16,16 0-47 15,3 0-30-15,9 0-153 16,24 0-151-16,-5 3 82 16,-4 0-514-16</inkml:trace>
  <inkml:trace contextRef="#ctx0" brushRef="#br0" timeOffset="333098.2271">8289 16662 821 0,'0'0'1005'15,"0"0"-856"-15,0 0-54 16,-152 7 150-16,41 16-83 16,-11 0-66-16,1 0-11 15,27-3-22-15,23-6-63 16,23-3-40-16,24-6-624 0</inkml:trace>
  <inkml:trace contextRef="#ctx0" brushRef="#br0" timeOffset="340908.729">18725 10239 1145 0,'0'0'372'0,"0"0"-205"16,0 0 65-16,0 0 10 16,0 0-49-16,0 0-58 15,-9-8-15-15,9 8-4 16,0 0-26-16,0 0-17 15,0 0-15-15,0 0-19 16,0 0-16-16,0 0-19 16,0 0-4-16,0 16-12 15,0 7 12-15,0 7 2 16,0 7-1-16,6 6 5 0,8 6-6 16,2 3 0-16,4-1 0 15,2 2 0-15,-3-7 0 16,-2 1 0-16,0-5 0 15,-3 1 0-15,1-3 0 16,-3 0 0-16,-4-1 0 16,1-3-1-16,0-7 1 15,1-5 0-15,-3-7-1 16,-3-7-10-16,-1-3-2 16,2-5 6-16,-1-2 7 0,1 0 9 15,3-6 1 1,2-7-2-16,-4-1-7 15,1-3 0-15,-1-3 0 0,-2-2 0 16,-1-1 0-16,-3 0 0 16,2-3 5-16,-1-1-5 15,1-6 5-15,2 0-5 16,6-3-1-16,0-2 6 16,0-1 0-16,2-1 3 15,5 1-2-15,-8 6-6 16,1 4 10-16,-4 9-4 15,-3 2 11-15,-3 9 0 16,0 6-4-16,0-1 1 16,0 1-6-16,0 3 0 15,0 0-3-15,0 0-5 0,0 0-1 16,1 0-9-16,4 0-8 16,0 13 2-16,5 4 15 15,2 6 1-15,1 0 0 16,4 8-1-16,-7-2 1 15,3 0-1-15,-4-2-8 16,4 3 7-16,-3 0-5 16,-1-1 6-16,3 1 0 15,3-1 1-15,-3 0-1 16,2-1 0-16,2-4 0 16,0-2 1-16,-1-3-1 15,3-2 0-15,-3-6 1 16,-2-1-1-16,-4-5 2 15,-1 0-2-15,-5-3 1 16,-3-2 0-16,0 0 7 0,4 0-1 16,-4 0 7-16,3 0 17 15,0-9-7-15,1-5-12 16,4-9-4-16,-1-3 2 16,3-7-4-16,0-5-5 15,0-3 0-15,0-6-1 16,-1-2 1-16,1-1-1 15,0-2 1-15,-4-2 1 16,0 8-2-16,0 3 9 16,-2 11-1-16,-1 1-7 15,1 8 7-15,-1 4-7 16,-3 6-1-16,4-1-2 16,-4 7-11-16,0-2-22 0,0 1-25 15,3-1-18 1,3 3-34-16,-6 6-40 0,0 0-176 15,0 0-776-15</inkml:trace>
  <inkml:trace contextRef="#ctx0" brushRef="#br0" timeOffset="342176.2866">19921 10668 897 0,'0'0'384'0,"0"0"-144"15,0 0 46-15,0 0 39 16,0 0-75-16,0 0-61 16,0 0-60-16,-6 0-51 15,6 0-26-15,0 0-13 16,0 0-8-16,3 0-19 16,13 0-10-16,10 0 4 15,12 0-6-15,12 0-1 16,21-1-6-16,-2-5-2 15,5 2 8-15,-4-5 1 16,-14 5 0-16,3-2 0 0,-14 2-1 16,-10 1 0-1,-11 0 1-15,-8-1 0 0,-8 4 0 16,-3-3 1-16,-5 3 0 16,0 0-1-16,0-3-1 15,0-1 1-15,0 0 0 16,-10-5 0-16,0-1-13 15,-5-2-4-15,-3-2-1 16,-4 1 9-16,-1 0 8 16,0-1 0-16,5 1 0 15,0 4 1-15,7 2 0 16,4 3 0-16,3-2 1 16,4 6-1-16,0 0 0 0,0 0 0 15,0 0-2 1,0 0-8-16,10 0 0 0,3 0 10 15,7 7 1-15,2 3 5 16,4 2 5-16,3 4-1 16,4-1 2-16,3 1 2 15,0 1-7-15,-10-4-5 16,-4-4-1-16,-11 1-1 16,-9-4-1-16,-2 1-16 15,-20 3 17-15,-12 0-4 16,-7 4 4-16,-4-1-29 15,2 1-41-15,7 1-121 16,10-5-451-16,14-3-826 0</inkml:trace>
  <inkml:trace contextRef="#ctx0" brushRef="#br0" timeOffset="342657.3172">21075 10255 1166 0,'0'0'936'0,"0"0"-744"15,0 0 16-15,0 0-3 16,0 0-78-16,0 0-80 16,0 0-30-16,22 62 33 0,-13-19-16 15,4 9-14 1,0 2-10-16,-2 1-8 0,-2-5-1 16,-1-7-1-16,-4-9-2 15,-1-4-29-15,0-8-31 16,-3-5-57-16,0-4-195 15,0-7-539-15</inkml:trace>
  <inkml:trace contextRef="#ctx0" brushRef="#br0" timeOffset="342876.3943">21051 10562 2082 0,'0'0'286'16,"0"0"-203"0,0 0-28-16,0 0 21 0,0 0-73 15,0 0-3-15,109-30-56 16,-69 30-35-16,0 0-59 16,1 7-139-16,-15 2-334 15,-7-5-399-15</inkml:trace>
  <inkml:trace contextRef="#ctx0" brushRef="#br0" timeOffset="343163.9267">21401 10561 1657 0,'0'0'637'16,"0"0"-450"-16,0 0 9 16,0 0-57-16,0 0-94 15,0 0-45-15,0 0-12 16,0 17 12-16,0-3-28 15,6 1-36-15,14-4 14 16,5-1 4-16,6-4 18 16,1-6-2-16,-3 0 18 15,-3-3 12-15,-5-10 1 16,-5-4 5-16,-8 1 0 16,-8-1 0-16,0 1 7 15,-6 6-13-15,-14 6-22 16,-5 1-17-16,-14 3-103 0,5 3-244 15,6 1-575-15</inkml:trace>
  <inkml:trace contextRef="#ctx0" brushRef="#br0" timeOffset="343462.3648">21765 10222 88 0,'0'0'1838'16,"0"0"-1599"-16,0 0-5 15,0 0 5-15,0 0-59 16,0 0-75-16,0 0-66 16,-14-51-31-16,17 61-7 0,8 11 16 15,5 8 6-15,0 7-8 16,0 4-8-16,1 3-7 15,-7 1 0-15,-5-2-18 16,-5-2-30-16,0-4-23 16,-6 0-51-16,-11-3-116 15,2-4-296-15,5-11-182 0</inkml:trace>
  <inkml:trace contextRef="#ctx0" brushRef="#br0" timeOffset="343696.8776">21710 10446 1706 0,'0'0'625'0,"0"0"-502"15,0 0 38-15,0 0-31 16,90-13-42-16,-38 12-52 15,2 1-30-15,-2 0-6 16,-10 0-81-16,-14 11-209 16,-12 1-449-16,-13-1-214 0</inkml:trace>
  <inkml:trace contextRef="#ctx0" brushRef="#br0" timeOffset="344349.3457">22235 10458 1382 0,'0'0'359'16,"0"0"34"-16,0 0-102 15,0 0-87-15,0 0-98 16,0 0-39-16,0 0-33 16,-25-45-14-16,12 45-11 15,-7 6 1-15,-2 7-1 16,-1 1-7-16,1 3-1 15,4-1-1-15,6-3-1 16,8-4-21-16,4-2-10 16,0-3 11-16,10-1 21 0,13-3 8 15,5 0-8-15,2-4-12 16,3-8-12-16,-5-4-20 16,-4-1-8-16,-8 3 4 15,-5 1 30-15,-6 9 18 16,-1 1 7-16,-4 3-7 15,0 1-26-15,-5 12 26 16,-2 7 25-16,2 3-2 16,4 0-1-16,1-3-11 15,6 0 8-15,15-7-6 16,7-6-13-16,6-7 0 16,5 0-59-16,3-17-23 15,-3-6-22-15,0-10-15 16,-4-8 32-16,-2-4 31 0,-1-8-30 15,-3-17-28-15,-3-18 58 16,-7 9 56-16,-8 9 34 16,-11 17-9-16,0 20 123 15,-13 0 25-15,-7 6-4 16,-3 14-81-16,-1 11-23 16,-1 2-11-16,1 25-12 15,2 12-8-15,5 12-4 16,6 8-2-16,11 8-4 15,0-2-16-15,7 4-1 16,14-4 4-16,4-5-11 0,2-8-2 16,0-7-11-16,-5-7-57 15,-4-6-108-15,-6-10-154 16,-6-10-444-16</inkml:trace>
  <inkml:trace contextRef="#ctx0" brushRef="#br0" timeOffset="345218.0886">23328 10328 1453 0,'0'0'494'16,"0"0"-199"-16,0 0-49 15,0 0-67-15,0 0-81 0,0 0-58 16,0 0-10-16,38 29-1 16,-20-6-10-16,2 4 9 15,-5 1-11-15,-2-5-10 16,-5 2-7-16,-5-5 0 15,-3-5-8-15,0-5 8 16,0-6-1-16,0-1-19 16,-3 0 4-16,3-3 6 15,0 0 9-15,6-9 0 16,10-12-36-16,8-4 17 16,-2-3 19-16,5-3 1 15,-3 3 0-15,-3 6 10 16,-8 5 10-16,-5 10 10 15,-5 3-4-15,-2 1-14 16,-1 3-12-16,0 0 0 0,0 7-17 16,3 10 16-16,-2 3 0 15,4 6 1-15,2 3 1 16,0-5 1-16,0-1-1 16,0-7-1-16,-4-3-1 15,-1-6 0-15,-2-7-12 16,0 0 12-16,1 0-1 15,2-13-4-15,5-6-6 16,7-5 5-16,0-9-2 16,7 1-2-16,0-2-4 15,-1 4 8-15,-3 9 1 16,-6 6 6-16,-2 9 21 0,-4 2-6 16,-1 4-5-16,0 0 2 15,1 14 5-15,1 6 11 16,-1 5-4-16,1 6-6 15,-1 2-6-15,2-1-6 16,1-2-6-16,-2-6 0 16,-1-6-19-16,0-4-46 15,3-8-79-15,-5-5-338 16,6-1-374-16</inkml:trace>
  <inkml:trace contextRef="#ctx0" brushRef="#br0" timeOffset="345639.0654">24147 10356 1485 0,'0'0'551'0,"0"0"-483"16,0 0 79-16,0 0 22 16,0 0-74-16,-94 18-47 15,76-2-24-15,1 4-11 16,3-1-2-16,5 1-11 15,2 0-6-15,7-3 4 16,0-2-11-16,0-8 5 16,11 0 7-16,4-7-5 15,1 0-8-15,4-4-23 16,0-11-3-16,3-8 9 0,-1-4 15 16,1-2 15-1,-4-1 1-15,-1 6 9 0,-4 1 56 16,-4 11 19-16,-4 5-17 15,-2 3-5-15,-2 4-20 16,-1 0-24-16,-1 0-18 16,2 11 1-16,-2 7 18 15,0 3-2-15,0 6-7 16,0-2-4-16,0 2-5 16,0-4-1-16,6-3-21 15,7-4-94-15,1-6-150 16,0-4-449-16</inkml:trace>
  <inkml:trace contextRef="#ctx0" brushRef="#br0" timeOffset="346002.1633">24606 10284 1403 0,'0'0'240'0,"0"0"-30"16,0 0 56-16,0 0-48 15,0 0-71-15,0 0-40 16,0 0-17-16,-86-29-34 16,68 29-26-16,-2 9-17 0,8 7-8 15,5 2-5 1,7 2-16-16,0-1 5 0,16 4-7 15,7 3 11-15,1-5-8 16,-2-2 13-16,-3-6 2 16,-7 0 0-16,-9-7 0 15,-3-1-14-15,-7-2-10 16,-17 0 23-16,-9 0-13 16,-20-2-131-16,8 2-206 15,6-3-733-15</inkml:trace>
  <inkml:trace contextRef="#ctx0" brushRef="#br0" timeOffset="346364.6716">24826 10271 1460 0,'0'0'341'0,"0"0"-51"16,0 0 10-16,0 0-146 15,0 0-82-15,0 0-11 16,0 0-5-16,-48-10-30 16,31 13-14-16,8 11-12 0,6 2 0 15,3 7 0 1,3 3 0-16,14 4 16 0,4 0-8 15,-2-4-1-15,-4 0 2 16,-7-8-2-16,-8-5-7 16,0-3-14-16,-22-3-1 15,-30-2-22-15,5-1-305 16,5-1-882-16</inkml:trace>
  <inkml:trace contextRef="#ctx0" brushRef="#br0" timeOffset="349842.7684">25864 10182 553 0,'0'0'407'0,"0"0"-156"0,0 0-9 15,0 0 9-15,0 0 10 16,0 0-60-16,0 0-37 16,55-27-34-16,-40 18-6 15,3 2-27-15,0-3-36 16,-3 0-30-16,-3 3-9 15,-8-2-2-15,-2 2-19 16,-2-4-1-16,-6 1-12 16,-15 2 3-16,-10-2 9 15,-13 6 17-15,-9 4-16 0,-9 0 0 16,-5 9 11-16,0 14 15 16,3 7 7-1,9 4-4-15,13 7-14 0,16 0-15 16,20 6 0-16,6-4 8 15,27-1-1-15,17-5-7 16,14-5-1-16,8-8-10 16,4-7-47-16,-3-7-53 15,9-10-104-15,-18-4-305 16,-16-9-243-16</inkml:trace>
  <inkml:trace contextRef="#ctx0" brushRef="#br0" timeOffset="350106.3886">26202 10050 1204 0,'0'0'929'16,"0"0"-784"-16,0 0 78 16,0 0-8-16,0 0-69 15,0 0-79-15,0 0-49 16,2-4-17-16,1 31 20 15,0 8 29-15,3 12-19 16,0 3-22-16,0 0-9 16,-2 2 0-16,-2-6-36 15,1-3-46-15,-2-6-100 0,4-1-195 16,-1-12-367 0,3-6-439-16</inkml:trace>
  <inkml:trace contextRef="#ctx0" brushRef="#br0" timeOffset="350399.1458">26477 10336 1172 0,'0'0'729'0,"0"0"-635"16,0 0 60-16,0 0-2 16,0 0-39-16,0 0-51 15,-94-25-20-15,73 38-15 16,9 0-8-16,8 3-13 15,4 1-5-15,9-1-1 16,13-5 13-16,12-3-13 16,4-6-6-16,1-2-7 15,-2-2-24-15,-6-13-39 0,-7 1-1 16,-12-5 7-16,-9 2-8 16,-3 1-45-16,-15 5-64 15,-9 5 71-15,-7 6 26 16,4 0-142-16,10 0-374 0</inkml:trace>
  <inkml:trace contextRef="#ctx0" brushRef="#br0" timeOffset="350812.3466">26693 10251 365 0,'0'0'1545'16,"0"0"-1263"-16,0 0 4 15,0 0-39-15,0 0-107 16,0 0-89-16,0 0-45 16,8-1-5-16,-4 19 0 15,-1 4 7-15,-1-1-7 16,1-2-1-16,0 1 1 16,1-7-1-16,-1-6 0 15,3 1-9-15,3-8 3 16,4 0 5-16,6-2 1 15,4-11-26-15,3-7-2 16,-1 1 6-16,-4-4 4 16,-5 3-3-16,-4 0 12 0,-7 8 9 15,-3 3 23-15,-2 4-7 16,0 5-8-16,0 0-8 16,0 0 1-16,0 9-1 15,0 8 11-15,0 0-10 16,0 3 0-16,7 1-1 15,8-3-38-15,4 2-83 16,6 1-163-16,-7-9-379 16,-3-2-300-16</inkml:trace>
  <inkml:trace contextRef="#ctx0" brushRef="#br0" timeOffset="351262.7603">27257 10249 1972 0,'0'0'330'0,"0"0"-209"16,0 0-6-16,0 0-22 15,-94-10-21-15,55 15-38 16,2 11-22-16,3 2-5 16,10 2-7-16,8-1-2 15,10-6-11-15,6 0 4 16,6-6 9-16,17-1 13 15,10-6-13-15,8 0-27 16,3-13-12-16,1-6-38 16,1-11-48-16,-1-6-9 0,1-10-25 15,-2-5-81 1,-7-8 152-16,-7-3 88 0,-14 5 8 16,-11 8 192-1,-5 9-5-15,-13 11-63 16,-10 9-55-16,-7 10-24 0,-3 6 1 15,-1 4-18-15,0 13-7 16,5 15 12-16,2 11 14 16,8 8-15-16,8 5 5 15,8 5-12-15,3-2-14 16,6-2-5-16,14 0-14 16,5-3-2-16,2-7-67 15,11-1-99-15,-9-15-217 16,-5-10-661-16</inkml:trace>
  <inkml:trace contextRef="#ctx0" brushRef="#br0" timeOffset="351548.2398">27686 10255 1758 0,'0'0'658'16,"0"0"-556"-16,0 0 7 16,0 0-8-16,0 0-53 15,0 0-29-15,0 0-19 0,-14-20-4 16,11 36-7-16,3 11 11 16,0 2 9-16,0 1 18 15,6 0 10-15,-6-7-7 16,0-3-21-16,-10-5-9 15,-35-11-22-15,2-1-135 16,1-3-910-16</inkml:trace>
  <inkml:trace contextRef="#ctx0" brushRef="#br0" timeOffset="378267.5986">29159 8345 227 0,'0'0'330'0,"0"0"-191"15,0 0-69-15,0 0 21 16,7-3 41-16,-6 3-31 16,-1 0-45-16,0 0-2 15,2 0 39-15,-2 0-6 16,0 0-34-16,0 0-5 15,0 0-6-15,0 7 24 0,-6 5 11 16,-4 2-10-16,-1 6 12 16,-1 0 0-16,-4 3-26 15,2 6-18-15,-4 0 0 16,3 2-3-16,-3 2 5 16,0 0 4-16,-3 4-19 15,1-2-14-15,-3 2-7 16,-1-3 11-16,2-3-11 15,0-1 6-15,2-3-1 16,1-4-4-16,2 0-1 0,2-6 8 16,6 0-8-16,2-7 0 15,1-2 5-15,5-4-5 16,1-1 0-16,0-3 5 16,0 2-4-16,0-2 6 15,0 0-7-15,0 0 1 16,0 0 4-16,0 0 0 15,0 0 1-15,0 0 3 16,0 0 4-16,0-5-8 16,8-4-6-16,3-5 1 15,4-5-1-15,3-2-6 16,2-2-8-16,2 0-6 16,0 0-4-16,-1 0-14 15,-5 6 27-15,0 2 3 16,-3 1-10-16,-6 5 11 0,-1 3 7 15,-3 2 0 1,-3 4-6-16,0 0 0 0,0 0-2 16,0 0-2-16,0 0 1 15,0 0-1-15,0 0-3 16,0 0 4-16,0 0-6 16,-5 6 14-16,-6 8 0 15,-3 2 0-15,-5 0 1 16,-2 7 0-16,-2-3 1 15,-2 0-1-15,1-3 0 16,5-2 0-16,5-5 1 16,7-6-1-16,5-1 2 15,2-3 24-15,0 0 43 0,3 0-10 16,11-7-42 0,7-6-17-16,2 1-14 0,3 0-70 15,-2 11-62-15,-5 1-128 16,-7 0-460-16</inkml:trace>
  <inkml:trace contextRef="#ctx0" brushRef="#br0" timeOffset="379726.6823">30089 8826 854 0,'0'0'280'0,"0"0"-133"16,0 0 11-16,0 0-45 16,-83 1-24-16,53 9-35 15,-3 0-16-15,-6 4-6 0,-3 2 4 16,-7 4 5-16,-4 2-4 15,-6-1-12-15,-17 1-3 16,-21-2-11-16,-16-3-3 16,10-6-7-16,21-8 0 15,31-1-1-15,24-2-10 16,5 0-10-16,4 0-1 16,7 0-18-16,11 0-11 15,6 0-17-15,21 0-40 16,8 0 59-16,5 0 21 15,3 0 25-15,-4 0 1 16,-5 0 0-16,-8-2 1 0,-7-4 0 16,-6-1 1-16,-5-1 5 15,-1-2 1-15,-2-2-6 16,-1 2 5-16,-1-1 7 16,-1 1-5-16,-2 4 9 15,0 2 5-15,-5 1-21 16,-11 3-1-16,-8 0 9 15,-5 14 23-15,-3 6 6 16,2 2-6-16,4 3-14 16,10 0-7-16,15 3-10 15,1-6 5-15,52 3-6 16,-2-5-107-16,1-9-285 0</inkml:trace>
  <inkml:trace contextRef="#ctx0" brushRef="#br0" timeOffset="391603.7594">19217 11636 1224 0,'0'0'300'0,"0"0"-76"15,0 0 0-15,0 0-11 16,0 0-13-16,12-37-65 16,-9 32-24-16,-3 0-14 15,0-2-15-15,0 0-23 16,0-3-22-16,-13 0-24 15,-6-2-11-15,-9-1-2 16,-7 3 1-16,-6 4-1 16,-4 1 1-16,-5 5 0 15,-5 0 8-15,-2 7 0 0,2 13 11 16,-5 6-4 0,3 6-4-16,7 9-1 0,8 2-10 15,10 2 0-15,12-1 0 16,14 3 1-16,6-5-1 15,15-2 1-15,19-4 7 16,15-6-3-16,22-3-5 16,23-7 0-16,19-15 0 15,8-5 5-15,-24-13-5 16,-26-9-1-16,-23 2-1 16,-8-3-11-16,5-8-1 15,-2-5 4-15,0-10-6 16,-14 5 8-16,-16-4 7 0,-13 6 1 15,-3 2-1-15,-24 5 0 16,-8 5-1-16,-11 10-7 16,1 7-1-16,-1 7-25 15,1 3-77-15,-1 20-97 16,11 7-253-16,12-4-294 0</inkml:trace>
  <inkml:trace contextRef="#ctx0" brushRef="#br0" timeOffset="391948.2697">19219 11776 1275 0,'0'0'969'16,"0"0"-819"-16,0 0-100 15,0 0 41-15,0 0 65 16,0 0-35-16,0 0-46 16,69 77-11-16,-47-47-16 15,2 5 10-15,1-1-16 16,1-1-8-16,-1-4-7 15,-1-5-12-15,-5-4-9 0,-7-6-6 16,-4-1-18-16,-8-1-56 16,-10-2-136-16,-6-6-914 0</inkml:trace>
  <inkml:trace contextRef="#ctx0" brushRef="#br0" timeOffset="395391.8732">19947 11754 743 0,'0'0'494'0,"0"0"-398"16,0 0-12-16,0 0 32 15,0 0-5-15,0 0-52 16,0 0-31-16,0-4 19 16,0 4 22-16,0 0 20 15,0-3 10-15,0 3 13 16,4 0 9-16,5 0-8 16,11 0-21-16,6 0-19 15,13-3-17-15,12 3-22 0,9-1-23 16,7-1-5-1,3-2-6-15,-1 0 1 0,-2-1 0 16,-4 0 0-16,-8-1 1 16,-5 0-1-16,-9 0-1 15,-5-5 0-15,-10 5 0 16,-3 2-1-16,-11-2 1 16,-4 3 0-16,-3-1 1 15,-5 4 0-15,0-3 7 16,0 0-7-16,-13 2 1 15,-6-4-1-15,-4-3 0 16,-6 3 0-16,0-2 0 16,3-3 0-16,7 3 0 15,5 0 0-15,8 1 7 16,6 3-7-16,0-1-1 0,2 4-3 16,16 0-15-16,1 0 11 15,7 0 5-15,0 7-4 16,1 10 6-16,-2-1-1 15,-3 3 0-15,0 4 0 16,-1-3 1-16,-3-3 1 16,-3-3 8-16,-6-5-1 15,-8 0-7-15,-1-5 0 16,-1 0 8-16,-20-1 22 16,-3 3-10-16,-8-2-21 15,-12 6-40-15,9 0-211 16,9-3-557-16</inkml:trace>
  <inkml:trace contextRef="#ctx0" brushRef="#br0" timeOffset="395846.4113">21400 11454 1562 0,'0'0'346'0,"0"0"-31"15,0 0-58-15,0 0-50 16,0 0-93-16,0 0-70 16,0 0-34-16,24 26 5 15,-15 8 22-15,0 7-7 16,1 6-10-16,-2 2-11 15,-2 1-8-15,-5-7 0 0,1 3 0 16,-2-10-1-16,0-2-18 16,0-4-59-16,0-8-38 15,-2-8-174-15,-2-5-490 16,1-9-761-16</inkml:trace>
  <inkml:trace contextRef="#ctx0" brushRef="#br0" timeOffset="396037.1366">21278 11737 1728 0,'0'0'639'0,"0"0"-544"0,0 0-29 16,0 0-4-16,88-2-10 15,-43 2-52-15,-8 9-3 16,1 4-153-16,-11-3-434 15,-9-3-171-15</inkml:trace>
  <inkml:trace contextRef="#ctx0" brushRef="#br0" timeOffset="396333.5701">21683 11735 1547 0,'0'0'591'0,"0"0"-479"16,0 0-7-16,0 0 2 15,0 0-45-15,0 0-14 0,0 0-24 16,-46 39-17-16,40-26-5 16,6 1-1-16,0-4-1 15,21-5 2-15,6 0 4 16,7-5 1-16,4 0-6 16,2-10 1-16,-4-4 7 15,-14-3 3-15,-7-3 15 16,-11 1 8-16,-4-1-15 15,-9 4-7-15,-16 5-6 16,-5 2-7-16,-3 9-12 16,4 0-92-16,-6 6-159 15,11 4-401-15,11-3-402 0</inkml:trace>
  <inkml:trace contextRef="#ctx0" brushRef="#br0" timeOffset="396612.8066">21979 11375 1185 0,'0'0'893'16,"0"0"-736"-16,0 0 59 16,0 0 18-16,0 0-79 15,0 0-99-15,0 0-42 16,29 25 19-16,-18 12 7 15,3 9-13-15,2 7-9 0,-1 3-9 16,0-2-8 0,-3-6-1-16,-4-5-1 0,-1-6-26 15,-7-7-29-15,0-5-50 16,-3-11-131-16,-15-4-314 16,4-7-365-16</inkml:trace>
  <inkml:trace contextRef="#ctx0" brushRef="#br0" timeOffset="396792.0962">21969 11648 2104 0,'0'0'333'0,"0"0"-219"0,84-2-5 15,-34 2-29-15,1 0-80 16,-5 9-19-16,-9 1-188 15,-10-1-487-15,-14-5-445 0</inkml:trace>
  <inkml:trace contextRef="#ctx0" brushRef="#br0" timeOffset="397430.299">22461 11691 1857 0,'0'0'533'0,"0"0"-445"16,0 0 37-16,0 0 18 0,0 0-73 16,0 0-48-16,0 0-11 15,-103 3-5-15,81 11-6 16,6 1 0-16,10-1 0 16,6-1-8-16,0-2 7 15,19-5-7-15,7 0 7 16,6-6-23-16,4 0-20 15,-4-6 2-15,1-8-6 16,-4-4 24-16,-10-2 3 16,-7 6 11-16,-4 1 10 15,-4 7 34-15,-4 6 5 16,0 0-17-16,0 0-5 16,-12 12 1-16,4 5 6 15,4 5-7-15,4-1-8 16,0-1-1-16,18-4-2 0,9-5-5 15,3-2 5-15,1-9-6 16,2 0-16-16,-2-6-79 16,-3-11-75-16,1-6-61 15,-2-11-70-15,-5-5-47 16,2-13-30-16,-3-8 38 16,-2 0 340-16,-4-2 8 15,-6 8 113-15,-8 12 280 16,-1 12-4-16,0 8-123 15,-10 9-76-15,3 2-17 16,-6 5-66-16,2 6-44 16,-1 0-27-16,0 0-22 0,-3 18 2 15,4 9 3-15,4 7 10 16,7 12 15-16,0 7-1 16,7 9-22-16,11 1-17 15,5-1-5 1,2-5-6-16,-1-8-1 0,-2-8 0 15,-2-9-50-15,-10-12-93 16,-3-7-319-16,-5-13-773 0</inkml:trace>
  <inkml:trace contextRef="#ctx0" brushRef="#br0" timeOffset="398093.3929">23835 11543 1273 0,'0'0'503'15,"0"0"-287"-15,0 0 44 0,0 0-11 16,0 0-56-16,0 0-66 16,0 0-54-16,37-60-32 15,-37 53-16-15,-1 2-9 16,-14 3-16-16,-14 2-1 16,-2 4-7-16,-6 16 7 15,4 6 0-15,10 4-5 16,13 3 0-16,10 4-4 15,18-8-7-15,22 1-16 16,11-10-23-16,6-10-47 16,-3-10-48-16,-5 0-74 15,-3-26-119-15,-13-5-149 0,-12-4-122 16</inkml:trace>
  <inkml:trace contextRef="#ctx0" brushRef="#br0" timeOffset="398517.9287">24138 11225 882 0,'0'0'772'16,"0"0"-591"-16,0 0-7 16,0 0 32-16,0 0-5 15,0 0-16-15,0 0-42 16,49 100-55-16,-33-54-24 16,2 6-30-16,0 1-17 15,0 1-11-15,-3-5-5 16,-4 0-1-16,-1-12 0 0,-6-8-1 15,-2-6-18-15,-2-10-8 16,0-6 5-16,0-7 13 16,0 0 9-16,3-2 4 15,4-16-4-15,7-5-27 16,2-10 8-16,7-6-5 16,-4-1 6-16,-3 6 12 15,-1 5 6-15,-7 9 0 16,-2 7 1-16,-3 7 11 15,-2 5 4-15,1 1-16 16,1 3 0-16,2 11 0 16,3 10 0-16,1 4 8 15,4 2-7-15,-1 0 0 0,-1-3 5 16,1-7-6 0,-5 0 0-16,-1-7-41 0,-6-3-131 15,0-10-168-15,-6 0-422 16,-3 0-565-16</inkml:trace>
  <inkml:trace contextRef="#ctx0" brushRef="#br0" timeOffset="399275.5805">24818 11536 1925 0,'0'0'326'16,"0"0"-178"-16,0 0 35 15,0 0-51-15,0 0-78 0,0 0-38 16,0 0-15-16,-39-20 1 16,15 27 7-16,1 6-9 15,-4 0 1-15,9 3-1 16,1-3 0-16,10-2-6 16,5 2 0-16,2-6 5 15,5 2-11-15,11-5 11 16,5-1-17-16,1-3-10 15,-1 0-20-15,-4-6-11 16,-2-5 11-16,-5-5 15 16,-2 2 12-16,-4-4 20 15,-1 1 1-15,-1 4 29 16,2 2 35-16,-3 2 15 0,1 5-17 16,-1 4-26-16,2 0-32 15,2 0-4-15,1 14 0 16,-1 2-1-16,2 8 1 15,-4-2-1-15,0 2 1 16,1-4 0-16,1-4 1 16,4-3-1-16,4-7 0 15,4-2 0-15,7-4 0 16,-1 0-6-16,6-11-35 16,-1-7-26-16,0-2-5 15,-4-4 23-15,-1-6 4 16,-6 4 2-16,-4 0 28 15,-6 7 15-15,-5 4 30 16,-2 6 17-16,0 4-7 16,0 0 23-16,0 5 14 0,0-3-45 15,3 3-19-15,4 0-13 16,5 0 1-16,6 0 5 16,3 0-5-16,3 0 0 15,-1 0 0-15,-2 0 0 16,-9 0 0-16,-6 7-1 15,-6-1 0-15,0 3-2 16,-9 6 2-16,-9 0 18 16,2 5 12-16,-2 0 3 15,4-4-17-15,6 1-7 16,8-2-8-16,0-1-1 16,8-3-1-16,14-1-10 15,6-3-40-15,3-1-102 0,15-6-124 16,-10 0-395-16,-6-6-455 15</inkml:trace>
  <inkml:trace contextRef="#ctx0" brushRef="#br0" timeOffset="399712.9434">25468 11530 1455 0,'0'0'543'0,"0"0"-257"16,0 0-5-16,0 0-76 15,0 0-98-15,0 0-67 16,0 0-32-16,10-37-8 15,-12 37-15-15,-12 6-8 16,-5 5 8-16,1 9 6 0,0-2-2 16,6-1 1-1,7 0-7-15,5-5 1 0,0-4 4 16,10-2 5-16,9-6 7 16,8 0 0-16,5-2-13 15,0-12-49-15,0-6-24 16,-4-3 35-16,-1-6 29 15,-5-2 7-15,-1 2-7 16,-6 3 22-16,-6 9 46 16,-6 7 60-16,-3 10-60 15,0 0-34-15,-3 13-5 16,-7 14 38-16,0 8-8 16,6 12-19-16,1 3-4 0,3 10-2 15,6-5 0 1,6-2-2-16,-1-6 3 0,-4-8-5 15,-7-8-8-15,0-12 0 16,-19-6 0-16,-10-6 0 16,-10-5-32-16,-20-4-70 15,8-11-148-15,11-4-543 0</inkml:trace>
  <inkml:trace contextRef="#ctx0" brushRef="#br0" timeOffset="400117.8186">25973 11520 935 0,'0'0'343'15,"0"0"-96"-15,0 0-29 16,0 0-6-16,0 0-40 15,0 0-72-15,0 0-14 16,34-6-3-16,-19 6-38 16,-3-4-23-16,0 3-21 15,-5-2 14-15,-4 0-2 16,-1-1 9-16,-2 1-2 16,0-2 8-16,-5 0 3 15,-8-1-4-15,-8-1-5 0,-6 3 1 16,-1-1-4-16,0 5 0 15,4 0-5-15,6 8-14 16,4 11 2-16,8 6 7 16,6 5 10-16,0 2 4 15,20-1-3-15,8-1-14 16,5-1-6-16,22-9-89 16,-9-10-229-16,-4-7-1086 0</inkml:trace>
  <inkml:trace contextRef="#ctx0" brushRef="#br0" timeOffset="400715.1966">27046 11400 992 0,'0'0'729'0,"0"0"-413"15,0 0-11-15,0 0-75 16,0 0-82-16,0 0-97 16,0 0-38-16,-35-49-12 15,8 39 1-15,-1 4-1 16,-5 5 9-16,0 1-4 0,-1 12-6 16,1 10 1-16,6 7 10 15,5 7-10-15,12-2 0 16,10 2-1-16,1-3 0 15,23-4 0-15,10-6-8 16,7-9-54-16,3-4-83 16,-2-10-38-16,10-13-135 15,-11-11-369-15,-7-5-479 0</inkml:trace>
  <inkml:trace contextRef="#ctx0" brushRef="#br0" timeOffset="400920.2541">27238 11229 1352 0,'0'0'630'0,"0"0"-459"16,0 0 28-16,0 0-7 16,0 0-99-16,0 0-57 15,0 0 57-15,12 82-44 16,-3-38-16-16,2 5-8 16,3 1-6-16,-2-1-13 15,0-4-6-15,-3-8-1 16,-1-4-24-16,-4-9-55 15,3-11-95-15,-2-4-312 16,1-9-426-16</inkml:trace>
  <inkml:trace contextRef="#ctx0" brushRef="#br0" timeOffset="401216.3616">27546 11493 1565 0,'0'0'583'15,"0"0"-524"-15,0 0 30 16,0 0 50-16,0 0-56 16,0 0-54-16,0 0-13 15,-65 37-10-15,65-21 0 16,10 0-6-16,10 0 2 16,5-5 4-16,5-1 0 15,2-7-5-15,0-3 5 16,-3 0-5-16,-6-10-1 15,-7-3-13-15,-9-6 2 16,-7 2-2-16,0 0-33 0,-16 1-27 16,-7 6-29-16,-7 6-108 15,8 4-286-15,4 0-451 0</inkml:trace>
  <inkml:trace contextRef="#ctx0" brushRef="#br0" timeOffset="401897.8969">27860 11433 1035 0,'0'0'527'0,"0"0"-260"15,0 0 64-15,0 0-62 16,0 0-105-16,0 0-94 15,0 0-52-15,18 10 25 16,-12 11 0-16,3 6-19 16,3-2-15-16,3-1-8 15,-2-4 0-15,3-5-1 16,-2-2 0-16,0-9-36 16,0-4-15-16,0 0-22 15,2 0-6-15,-2-14-2 0,2-5 5 16,-2-4 42-16,0 1 25 15,-3 1 9-15,-5 8 35 16,-1 4 45-16,-5 2 0 16,0 7-16-16,0 0-35 15,0 0-26-15,0 7 3 16,0 8-6-16,0 5 18 16,0 4 1-16,0 1-12 15,13 2-7-15,12 0-55 16,-4-7-192-16,1-7-595 0</inkml:trace>
  <inkml:trace contextRef="#ctx0" brushRef="#br0" timeOffset="402370.1493">28435 11520 1857 0,'0'0'356'15,"0"0"-235"-15,0 0 60 16,0 0-43-16,0 0-77 16,-97-17-34-16,74 17-12 15,7 0-9-15,1 0-6 16,9 0 0-16,4 3-1 16,2 5-7-16,2-2 7 15,16-3 1-15,3 0 4 16,6-3-2-16,1 0-2 0,2-6-11 15,-2-11-31-15,-1-6-15 16,-2-6 16-16,-3-8-37 16,-3-9 59-16,-6-4 17 15,-6-3 2-15,-5 0 5 16,-2 5 55-16,-5 3-36 16,-9 13 26-16,-6 9 13 15,-1 6-26-15,-1 16-11 16,2 1-13-16,1 18-3 15,4 15 13-15,8 6 5 16,7 6 7-16,0 3-4 16,17 4-10-16,12 2-11 15,7-4-9-15,6-2-1 0,-1-9-28 16,-2-8-69-16,0-8-160 16,-11-9-397-16,-9-8-512 15</inkml:trace>
  <inkml:trace contextRef="#ctx0" brushRef="#br0" timeOffset="402596.3926">28842 11361 1687 0,'0'0'559'0,"0"0"-449"15,0 0 35-15,0 0-36 16,0 0-42-16,0 0 46 0,0 0-23 15,34 101-40-15,-19-67-9 16,1 0 11-16,-4-9-16 16,-10-5-26-16,-2-6-10 15,-52-14-38-15,-2 0-153 16,-6-7-1005-16</inkml:trace>
  <inkml:trace contextRef="#ctx0" brushRef="#br0" timeOffset="410305.6006">18201 13445 561 0,'0'0'500'16,"0"0"-374"-16,0 0 1 16,0 0 69-16,0 0 14 0,0 0-54 15,12-17-24 1,-10 17 19-16,-2-3 9 16,0 3-19-16,1 0-13 0,-1 0 0 15,0 0-30-15,0 0-42 16,0 0-31-16,0 0-18 15,0 0-7-15,0 0 0 16,0 0-8-16,0 10 2 16,3 5 6-16,0 0 0 15,-2 7 2-15,-1-1-1 16,0 5-1-16,0-2 1 16,0 1-1-16,0-1 0 15,0-1 0-15,0-3 1 16,0-4 0-16,0 1-1 15,0-4 1-15,0-3 0 0,0 0 0 16,0-6-1-16,0 2 1 16,0-6-1-16,0 3 1 15,0-3-1-15,0 0 1 16,0 0 6-16,0 0-6 16,0-6-1-16,4-8-10 15,-1-2-3-15,3-4 5 16,0-3 8-16,2-3-2 15,0 2-4-15,2-3 6 16,4 2 0-16,-5 1 0 16,3 1 0-16,3 4-1 15,-3-1 0-15,2 3 1 16,0 1-1-16,1 2 0 0,-5 1 0 16,1 4 1-16,-1-1 0 15,-2 3-1-15,-2 0 1 16,-3 0 0-16,0 7 0 15,0 0 1-15,-3-3-1 16,1 3 0-16,2-3-1 16,6 0 0-16,1 0 0 15,7-1-1-15,-4 0 2 16,3 1 1-16,0 3 13 16,-10 0-8-16,0 0-6 15,-4 0 0-15,-2 0 0 16,0 4 0-16,0 5 8 15,0 1-1-15,0 0 2 0,0-2 0 16,0 5-2 0,0 2 4-16,0-1 1 0,0 2 1 15,0 1 8-15,0-3-4 16,0-1-1-16,0-4 7 16,0 4-1-16,0 1-1 15,0-4 1-15,0 0 5 16,-4 3-4-16,3 0-8 15,-5 0-3-15,3 0 1 16,0 1-4-16,0 0 3 16,0-2 2-16,-1 1-2 15,1-3 4-15,-1 3 1 16,1-3 1-16,0 3 1 16,0-6-1-16,0 0-5 0,0-1-5 15,2-2-7-15,1-4 1 16,0 3-1-16,0-3-1 15,0 0-17-15,0-7-62 16,4-6-107-16,1 0-416 0</inkml:trace>
  <inkml:trace contextRef="#ctx0" brushRef="#br0" timeOffset="413841.6559">19089 13551 522 0,'0'0'526'16,"0"0"-302"-16,0 0-10 15,0 0 35-15,0 0 5 16,0 0-53-16,0 0-50 15,-5 0-28-15,5 0-11 16,0 0-9-16,0 0-2 16,0 0-29-16,0 0-23 0,8 0-13 15,9 2-9 1,8 3-6-16,11-2-14 0,7-3-7 16,3 0-9-16,2 0-18 15,-5 0 7-15,-1 0 5 16,-14 0 2-1,-7-3 1-15,-8 3 2 0,-7 0 2 16,-4 0 2-16,-2 0-18 16,0 0-25-16,0 0-26 15,-9 0-117-15,-3 0-409 16,5 0-377-16</inkml:trace>
  <inkml:trace contextRef="#ctx0" brushRef="#br0" timeOffset="414130.2256">19067 13409 25 0,'0'0'1390'0,"0"0"-1073"16,0 0-122-16,0 0 82 16,0 0-22-16,0 0-87 15,0 0-62-15,108-11-39 16,-54 15-36-16,5 2-26 0,-4-2-5 16,-3-4-152-1,-16 0-462-15,-13-4-933 0</inkml:trace>
  <inkml:trace contextRef="#ctx0" brushRef="#br0" timeOffset="420600.234">20002 12873 793 0,'0'0'542'0,"0"0"-449"0,0 0-3 15,0 0 85-15,0 0-10 16,0 0-73-16,0 0-17 16,-3 14 45-16,3 2-22 15,0-2-21-15,0 4 10 16,0 0 1-16,10 1-16 16,6 5 0-16,-3 3-10 15,3 3-21-15,4 5 0 16,-4-1-23-16,3 2-12 15,1 0 0-15,-5-7-6 16,-1 1 1-16,-1-6-1 16,-6-7 0-16,1-4 0 15,-1-4 1-15,-3-6-1 0,2-3 1 16,1 0 11-16,3 0 24 16,3-10-16-16,1 1-7 15,4-4-4-15,-5-1 0 16,0-2 1-16,0 2 2 15,-2 1 2-15,0-3-1 16,-4-4-7-16,3 3 0 16,0-6 0-16,-4 1-5 15,1-2-1-15,3 1 1 16,-2 0 0-16,3 2-1 16,-1 2 1-16,-1-1 0 15,0 4 0-15,-3 3 0 16,-2 6 11-16,0 5 5 0,-4 0-7 15,0 2-8 1,0 0-2-16,0 0-8 0,0 4-2 16,0 9 8-16,0 4 1 15,0 3 1-15,0-1-1 16,4 4 1-16,5 1 0 16,4 2 0-16,6 0 0 15,2 4 1-15,0-3 0 16,3 3 0-16,-3-8 0 15,0 3 0-15,-8-10-1 16,-1-4 1-16,-1-2-1 16,-2-3-1-16,-5-6 1 0,4 0 0 15,0 0 12 1,4-9-4-16,2-8 1 0,2-12-2 16,2-4-7-16,0-8 0 15,0 0-1-15,-1-6 1 16,-7-2 0-16,-4 2 0 15,-5 1 0-15,-1 3 9 16,0 7-8-16,-9 3 5 16,-2 6-5-16,1 10-1 15,4 10 0-15,6 7-70 16,0 14-269-16,8 2-988 0</inkml:trace>
  <inkml:trace contextRef="#ctx0" brushRef="#br0" timeOffset="422521.7676">20940 13528 1224 0,'0'0'393'15,"0"0"-215"-15,0 0 23 16,0 0 18-16,0 0-69 16,0 0-67-16,0 0-23 0,5-10-13 15,-19 10-9 1,-3 0 3-16,-12 0 1 0,-7 0 4 15,-7 0-5-15,-24 0-6 16,-27 0 0-16,-31 0-8 16,-13 0-3-16,4-4-5 15,31-2-3-15,38 6 1 16,23 0-8-16,12 0-8 16,8 0 0-16,5 0-1 15,11 0-31-15,19 10-105 16,16 0-65-16,5-4-580 0</inkml:trace>
  <inkml:trace contextRef="#ctx0" brushRef="#br0" timeOffset="425730.3002">20353 13845 925 0,'0'0'376'15,"0"0"-183"-15,0 0 64 16,0 0 35-16,0 0-99 16,0 0-52-16,0 0-40 15,15-23-8-15,-15 20 0 16,1 0-23-16,-1 3-28 0,0 0-20 15,0 0-22 1,0 6 0-16,-6 6-7 0,-4 9 7 16,0 4 1-16,3 6 1 15,4-5-1-15,3-2 0 16,0-1 0-16,5-4-1 16,10-3 0-16,-3-6 0 15,4-3-1-15,1-4-10 16,2-3 0-16,-3 0-1 15,4-9-2-15,-4-5-5 16,-3-2 1-16,1-7 7 16,-4 0 10-16,-4-1 0 15,-1 5 1-15,-4 2 12 16,-1 1 22-16,0 6 5 16,0 3-12-16,0 0-3 0,0 4-5 15,0 0-4-15,0 3-6 16,0 0-3-16,0 0-6 15,0 0-5-15,0 0-10 16,2 13 13-16,5 1 1 16,1 5 0-16,-2 2 0 15,1-2 0-15,3 0 0 16,-1-4-8-16,4-3 1 16,-2-2 8-16,1-3 0 15,2-4 0-15,4-3 1 16,-5 0 8-16,3-9 0 15,4-11 1-15,-5-4 1 16,2-9 8-16,-3-7 5 0,-1-2-8 16,-4 2-4-16,-6 7 6 15,-3 13-18-15,-17 16-18 16,-12 4-282-16,-3 0-1609 0</inkml:trace>
  <inkml:trace contextRef="#ctx0" brushRef="#br0" timeOffset="428265.9484">21599 13385 234 0,'0'0'1072'16,"0"0"-802"-16,0 0-137 16,0 0 25-16,0 0 17 15,0 0-48-15,0 0-25 16,0-6 7-16,3 6 19 16,1 0-8-16,0 0-23 15,1 0-21-15,1 0-13 16,4 0-2-16,7 0-16 15,6 0-16-15,9 0-19 16,8 0-8-16,5 0-2 0,7 0-1 16,-3 0-26-16,-5 0-21 15,-8 0-19-15,-11 0-10 16,-7 0-18-16,-15 0-11 16,-3 0-26-16,0 0-22 15,-29 10-18-15,6-1-370 16,0-5-700-16</inkml:trace>
  <inkml:trace contextRef="#ctx0" brushRef="#br0" timeOffset="428604.9421">21615 13548 1018 0,'0'0'1020'0,"0"0"-855"15,0 0-63-15,0 0 92 16,0 0-33-16,121 0-88 16,-60 0-49-16,4 0-17 0,0 0-5 15,-10 0-2-15,-19 0-151 16,-17 0-457-16,-16 0-600 0</inkml:trace>
  <inkml:trace contextRef="#ctx0" brushRef="#br0" timeOffset="431675.4485">23147 12775 613 0,'0'0'681'0,"0"0"-468"16,0 0-33-16,0 0 50 15,0 0-44-15,0 0-95 0,0 0-48 16,17-23 0-16,-17 23-15 16,0-1-10-16,0-2-6 15,0 3 7-15,0-4 14 16,-7 2-13-16,0-2-8 15,-5-2-6-15,-1-1-5 16,-5 0 1-16,1 1-1 16,-3 2 7-16,-3 1 8 15,1 1 6-15,-5 2-5 16,1 0-4-16,0 2 3 16,-1 5 10-16,3 6-12 15,3 3-8-15,2-2-5 0,-1 6 1 16,4-1 8-16,1 1 4 15,1 0-4-15,2 0-2 16,1 4-1-16,2-2-6 16,3 4 8-16,-1-2-8 15,2 3 5-15,3-1-5 16,1 0 1-16,1-4-1 16,0-1 7-16,8-4 4 15,8 2 16-15,7-2 9 16,4-1-5-16,5-3-10 15,2-3-1-15,-1 0 0 16,-3-6-9-16,-4-2-11 16,0 2 5-16,-5-4-5 0,1 0-1 15,0 0 1 1,1-4 5-16,4-5-5 0,3-4 0 16,3 0 0-16,2-7 0 15,4 0-1-15,0-5 1 16,-2 0 0-16,-4 2 0 15,-6-3 0-15,-9 3 0 16,-6-1 13-16,-8 2-2 16,-4-3-4-16,0 3-2 15,-4-4 2-15,-8-1-7 16,-9-3 0-16,0 1 0 16,-2-1-1-16,-2 4 0 15,0 5 0-15,0 5-27 16,-5 10-40-16,3 6-47 15,-1 3-92-15,-2 27-132 0,6 0-296 16,6-5-382-16</inkml:trace>
  <inkml:trace contextRef="#ctx0" brushRef="#br0" timeOffset="432247.8237">23140 12989 742 0,'0'0'615'0,"0"0"-412"16,0 0 80-16,0 0 18 0,0 0-71 15,0 0-81-15,0 0-38 16,10-10-29-16,-6 10-26 16,6 0-12-16,0 13 12 15,9 1-18-15,5 6-6 16,4 0-5-16,2 2-8 16,-1-1-2-16,-7-1-11 15,-4-1-6-15,-7-6 1 16,-3-3-1-16,-5-3 0 15,-3-4 0-15,2 0 0 16,-2-3 1-16,0 0 0 16,0 0 8-16,0 0-2 15,0 0 4-15,1 0-11 16,1 0-6-16,-1 0-72 16,-1 4-161-16,0-4-435 0,0 3-468 0</inkml:trace>
  <inkml:trace contextRef="#ctx0" brushRef="#br0" timeOffset="432875.374">22698 13465 768 0,'0'0'844'0,"0"0"-635"15,0 0 69-15,0 0 18 16,0 0-78-16,0 0-69 16,96 0-53-16,-64 0-35 15,14 0-21-15,19 0-13 16,26-7-16-16,19-1-5 15,11-4-6-15,-6 2 0 16,-26 4 0-16,-28 2-1 16,-17 4 0-16,-8 0 1 0,1 0 0 15,0 0 0-15,-4 0 0 16,-9 0-1-16,-12 0-41 16,-11 4-70-16,-1 2-142 15,0-5-538-15</inkml:trace>
  <inkml:trace contextRef="#ctx0" brushRef="#br0" timeOffset="433987.1391">23043 13795 757 0,'0'0'676'16,"0"0"-561"-16,0 0 45 15,0 0 120-15,0 0-83 16,0 0-82-16,0 0-29 16,89 31-8-16,-65-28-12 15,1 0-23-15,-2-3-12 16,1 0-10-16,-1 0-12 15,1 0-8-15,0-10 7 16,-1 0-7-16,-3-4 0 16,1 1 5-16,-6-3-5 15,-2 2 0-15,-3 5 8 16,-6-2 17-16,-2 5-1 16,-2-3 12-16,0 2-16 0,0 0-19 15,-9 1 5 1,-6-1-6-16,1 0 1 0,-3 1-1 15,0 2 1-15,1-1-1 16,1 3 5-16,0-1-5 16,1 3 5-16,0 0 2 15,-2 0 2-15,-1 0-1 16,-1 10-1-16,-3 0-7 16,-1 4 5-16,2-4 4 15,-1 3-4-15,0-1-4 16,6 1 7-16,1-2 7 0,3-1 3 15,3-1-10 1,4 1 2-16,-2 0 1 0,2 0 0 16,1 1 7-16,1 2 11 15,1 1-3-15,-1 1-10 16,2-1-7-16,0 2 2 16,0-2-6-16,2-1 1 15,7-1 1-15,5-2-1 16,5 0 7-16,3-3 1 15,6 0-5-15,2-1-8 16,3-5-1-16,3-1 5 16,1 0-6-16,2-1 0 15,-5-9-9-15,-1-3-30 16,-6 0-43-16,-12-6-63 0,-5 5-205 16,-10-1-892-16</inkml:trace>
  <inkml:trace contextRef="#ctx0" brushRef="#br0" timeOffset="446234.7815">20881 13878 565 0,'0'0'229'15,"0"0"-86"-15,0 0-20 16,0 0-4-16,0 0 28 16,0 0-6-16,49 10-62 15,-48-10 2-15,1 0 8 16,-2 3-12-16,1-3-43 15,2 0-27-15,5 3-6 16,7-2-1-16,0 2-7 16,9 0-21-16,5-3-7 0,4 0 8 15,5 0 19-15,-2 0 8 16,-4 0 10-16,-5 0 11 16,-6 0-14-16,-7 0-5 15,-6 0-1-15,-5 0 1 16,0 0 0-16,0 0-2 15,0 0 1-15,5 0 0 16,3 0-1-16,5 0 1 16,4 0-1-16,6 0 1 15,1 0-1-15,3 0 0 16,0-3 0-16,-4 0 0 16,0 2-15-16,-6-2 1 15,-1 0 8-15,-5 3 6 16,-2-2-1-16,-2 0 1 15,3-2 0-15,-3 2 1 0,6-1 0 16,4-1-1-16,4-2 1 16,4 2-1-16,4-2-2 15,-3 2 1-15,1 1-18 16,-3 1-39-16,-5 2-10 16,-5 0-2-16,-2 0-25 15,-3 0 18-15,-2 0 34 16,2 2 30-16,2 1 11 15,5 0 2-15,5 1 0 16,5-1 1-16,3-3 0 0,4 0 0 16,-2 0-1-1,0 0 1-15,-2 0 6 0,-4 0-7 16,-6-3 0-16,-5 3-6 16,-2-3 6-16,-8 3 0 15,2 0 0-15,3 0-2 16,5 0 2-16,3 0 1 15,9 6 12-15,-1 1-7 16,6-4-6-16,2 1-1 16,2 1-15-16,-1-5 5 15,0 4 3-15,-4-4 8 16,-7 0 0-16,-4 0 0 16,-6 0 29-16,-2 0 58 0,-7 0-9 15,3 0-25 1,1 0-24-16,3 0-15 0,5 0-12 15,1 0-1-15,4 0 6 16,-1 0-6-16,-1 0 0 16,-1 0 0-16,-4 0 0 15,-3 0 1-15,-6 0-1 16,-4 0 12-16,-2 0 59 16,-2 0 12-16,0 0 11 15,0 0-26-15,0 0-19 16,0-4-22-16,0 4-4 15,0 0-6-15,0-2-18 16,3-1-26-16,1 2-37 16,4-2 26-16,-8-3 7 15,0 2-7-15,0 1-29 0,0-1 14 16,-8-2 34-16,-4 3 17 16,-3-1-5-16,-4-3 5 15,0 2 1-15,1-2 1 16,-2 0 5-16,7 1 29 15,3-1 24-15,7 3 37 16,3 1-12-16,0 0-8 16,0 3-31-16,0 0-9 15,0 0-10-15,0 0-12 16,3 0-7-16,0 0-6 16,2 6 5-16,1 1-5 15,3 0 5-15,2 0-4 16,5 3 11-16,6-5 5 15,4 2-7-15,-1 0-2 0,4 3-7 16,-2-4 30-16,-8 4 29 16,-10-4-15-16,-9 5-30 15,-8 1-14-15,-39 6 8 16,-50 6-10-16,6-5-173 16,0-3-1394-16</inkml:trace>
  <inkml:trace contextRef="#ctx0" brushRef="#br0" timeOffset="450553.1886">18467 15763 454 0,'0'0'924'0,"0"0"-713"0,0 0-115 16,0 0 104-1,0 0 26-15,0 0-98 0,0 0-32 16,0 0 5 0,0 0-6-16,0 0-3 0,0 0-8 15,0 0-26-15,3 0-16 16,0 2-17-16,6 3-2 15,5 2-7-15,5-1-8 16,3 1-7-16,5 0-1 16,-4-4 1-16,2 1-1 15,-5-4-9-15,3 0-3 16,-7 0-2-16,7 0 5 16,-6 0 3-16,1-4 5 0,2-3-8 15,-5-3 9 1,3 0 0-16,-3 0 0 0,-1 1-1 15,-2 0 0-15,2 0-10 16,-7 1-2-16,1 2 2 16,-4-2 4-16,-1 2 1 15,-3 2 5-15,0 1-7 16,0 1-4-16,0 0 5 16,0-1 6-16,-7 3 0 15,-1-3 1-15,1-1 0 16,-7 1 0-16,5 0 0 15,-1-1 1-15,0 2 0 0,1-4-1 16,1 2 1 0,-1 1 1-16,3-2-1 0,2 3 8 15,1 2 2-15,-2 0-10 16,1 0 8-16,-3 0-8 16,-4 0 6-16,0 0-6 15,-2 0 0-15,3 0 11 16,-4 0 9-16,-1 0-3 15,5 0-1-15,-3 2-8 16,-1 3 1-16,5 1 8 16,-1-2-3-16,4 1-8 15,3-1-5-15,0 2 4 16,-2 1 0-16,2 0 1 16,-1 3 5-16,-1 1 2 15,-2 1-4-15,-2 2-1 16,-1 1-1-16,-3 2-2 15,1 0 4-15,1 0 1 0,2 2-2 16,3-5 3-16,-1 2-2 16,7 0 5-16,0-2-2 15,0-1 2-15,0 1-1 16,13-1 4-16,-1 3 6 16,7-3-6-16,2 3-11 15,-3-2-6-15,6 0-1 16,-4-3 0-16,6-2-13 15,2-4-38-15,31-9-49 16,-7-11-91-16,-3-8-630 0</inkml:trace>
  <inkml:trace contextRef="#ctx0" brushRef="#br0" timeOffset="452023.7941">19398 15843 970 0,'0'0'694'15,"0"0"-469"-15,0 0-51 16,0 0 34-16,0 0-15 15,0 0-73-15,0 0-56 16,26-6-13-16,-3 6-14 16,13 0-10-16,6 0-2 0,3-3-5 15,4 2-7-15,-7 1-7 16,-3-6-4-16,-12 3-2 16,-10 2-21-16,-12-2-55 15,-5-1-60-15,-36 4-168 16,-5 0-319-16,1 0-212 0</inkml:trace>
  <inkml:trace contextRef="#ctx0" brushRef="#br0" timeOffset="452249.2204">19407 16002 1560 0,'0'0'396'0,"0"0"-155"16,100 0-3-16,-40 0-80 16,23 0-158-16,-13-5-2 15,-15 0-513-15</inkml:trace>
  <inkml:trace contextRef="#ctx0" brushRef="#br0" timeOffset="465952.5455">24818 15337 1001 0,'0'0'259'16,"0"0"-73"-16,0 0 93 16,0 0-28-16,0 0-52 15,0 0-18-15,-2 1-35 16,2 2-52-16,0-3-7 16,0 3-19-16,0 2 5 15,6 0-13-15,7-2-21 16,4 4-15-16,7-5-8 15,4-2-8-15,7 0-7 16,-1 0-1-16,1 0-18 0,-4-5-4 16,-3-5 2-16,-4 0 1 15,-3 1-2-15,-3-5 14 16,-5 4 7-16,1-3-1 16,-7 2 1-16,-2 5 1 15,-2-2 10-15,-3 3 11 16,0 1-4-16,0 1-17 15,-11-3-1-15,-8 3-1 16,-4 3 0-16,-8 0-5 16,-5 0 6-16,-1 0 1 15,-2 6 0-15,2 8 10 16,1 5 5-16,6 2-2 16,3 4 2-16,7 5-1 0,6 0-4 15,7-1-10-15,7 2 5 16,7-2-4-16,17-5 4 15,12-5 7-15,5-6-13 16,9-6-25-16,-4-7-54 16,12-3-102-16,-11-11-357 15,-10-3-444-15</inkml:trace>
  <inkml:trace contextRef="#ctx0" brushRef="#br0" timeOffset="466285.057">25427 15605 1670 0,'0'0'540'0,"0"0"-456"16,0 0 64-16,0 0-20 16,-97 20-42-16,49-13-34 15,-9 3-11-15,-19-3-19 16,3-1-7-16,-2-4-14 0,1 3 5 16,22-5-6-1,-1 0-16-15,18 3-47 0,17 4-100 16,18 5-146-16,19 3-180 15,6-3-87-15</inkml:trace>
  <inkml:trace contextRef="#ctx0" brushRef="#br0" timeOffset="466966.649">25015 15859 1652 0,'0'0'688'16,"0"0"-590"-16,0 0 19 0,0 0-4 15,0 0-56-15,0 0-5 16,5 74-15-16,-4-48-20 16,-1 4-8-16,0-2-8 15,0-1 7-15,0-3-2 16,0-8-6-16,0-2 0 15,0-5 0-15,0-5 0 16,0-4 0-16,3 0 1 16,3-4-1-16,6-9-9 15,4-9-6-15,2-6 5 16,4-1-4-16,-2-2-8 16,-4 2 12-16,-1 7 9 15,-7 5 1-15,-2 7 9 16,-5 4 12-16,1 5 10 15,-2 1-13-15,1 0-12 0,-1 0-6 16,0 14 0-16,2 3 8 16,-1 5-1-16,1 4 1 15,-2-2-7-15,0-1 6 16,0-4-6-16,0-8 0 16,0-2 0-16,0-5-1 15,0 0 1-15,0-4-1 16,0 0 1-16,0-8-1 15,4-9-14-15,9-5-1 16,8-7 0-16,5-2 9 0,2 2 6 16,1 2-1-1,-4 4 1-15,-6 10 0 0,-8 9 9 16,-5 4 9-16,-5 0 2 16,-1 3-19-16,0 15 20 15,-7 8 21-15,-7 3-15 16,1 4-13-16,1-5-5 15,4 0-8-15,3-4 1 16,5-4-2-16,0-7-1 16,0-3-55-16,13-4-33 15,17-6-132-15,-2 0-423 16,0-9-295-16</inkml:trace>
  <inkml:trace contextRef="#ctx0" brushRef="#br0" timeOffset="467342.2536">25536 15996 1523 0,'0'0'540'15,"0"0"-412"-15,0 0 51 16,0 0-54-16,0 0-82 16,0 0-38-16,0 0-4 15,0-1 7-15,7 2-5 16,2 2-2-16,-2-3 0 15,1 0 0-15,0 0 0 16,0 0 0-16,-3-7 1 16,-1-1 5-16,-2 2-6 15,-2-3 21-15,0 2 32 0,0 0-30 16,-9 1 5-16,-7 0 9 16,-4 1-4-16,-4 5 2 15,-3 0-8 1,2 0-8-16,1 12-1 0,8 6-1 15,7-2-11-15,9 6-6 16,0-2-1-16,22-1 0 16,11-3 0-16,9-9-52 15,19-7-142-15,-12 0-375 16,-6-10-382-16</inkml:trace>
  <inkml:trace contextRef="#ctx0" brushRef="#br0" timeOffset="468062.1332">26881 15688 1448 0,'0'0'726'0,"0"0"-627"15,0 0 79-15,0 0 18 16,111 13-94-16,-20-6-70 16,34 0-20-16,21 0-10 15,4-3-2-15,-7 1-10 16,-20-2-19-16,-10 4 6 16,-25-7 17-16,-23 0 6 15,-20 0-9-15,-11 0-19 16,4 0 14-16,-3-7 13 15,0-1 1-15,-10-2 0 0,-6 2 1 16,-10 1 18-16,-3 0 23 16,-6 0 7-16,0 1-30 15,-3 0-19-15,-15-1-12 16,-10-2-43-16,-9-1-17 16,-6 0-10-16,1 0 32 15,4 3 36-15,10 0 14 16,9 0 1-16,8 7 9 15,8-3 5-15,3 3 9 16,0 0 1-16,11 0 26 16,11 7-30-16,9 3-5 15,8 6-8-15,3 1-8 16,0 3-1-16,-5 2 1 0,-7-3-1 16,-10 6 1-16,-9-5 0 15,-8-1 19-15,-3-2 23 16,-6-1 9-16,-18-6-20 15,-8 0-19-15,-6-4-12 16,-14-2-58-16,9-3-191 16,9-1-834-16</inkml:trace>
  <inkml:trace contextRef="#ctx0" brushRef="#br0" timeOffset="469098.9734">29264 15513 504 0,'0'0'1375'0,"0"0"-1027"15,0 0-109-15,0 0 12 16,0 0-112-16,0 0-73 15,0 0-29-15,18 39 8 16,-5-15 3-16,4 2-20 0,-4 4-16 16,-1 0-6-16,-5-1-5 15,-3-5-1-15,-4-3 0 16,0-2-1-16,0-6-5 16,0-4 5-16,-2-3-1 15,-1-5-7-15,1-1 2 16,2 0 7-16,0 0 5 15,0-7-5-15,8-9-3 16,6-9-4-16,6-3-1 16,4-3 7-16,-2-4 0 15,-2 2 0-15,-4 7 0 16,-4 4 1-16,-4 10 0 0,-2 5 0 16,-3 1 12-16,-2 6 0 15,1 0-6-15,-1 0-5 16,2 0-1-16,2 0-1 15,4 10 0-15,2 5 1 16,2 4-1-16,-3 3 1 16,0 4 0-16,-2 1 1 15,-5-5 0-15,-2-2-1 16,-1-3 0-16,0-6-1 16,0-2 0-16,0-2-5 15,0-7 5-15,0 0 0 16,0 0 1-16,0 0 0 15,0-7 0-15,8-9-21 16,7-5-7-16,4-7 10 16,5-3-9-16,4-2 9 0,2 4 12 15,-1 2 5-15,-6 4 1 16,-3 10 0-16,-10 7 1 16,-4 3 12-16,-3 3 1 15,-3 0-13-15,0 9 0 16,0 14 20-16,0 7 7 15,-6 3-10-15,0 2-9 16,-1 3-8-16,3-6-1 16,2-5-1-16,2-3-25 15,0-6-60-15,19-8-66 16,2-3-330-16,-1-7-763 0</inkml:trace>
  <inkml:trace contextRef="#ctx0" brushRef="#br0" timeOffset="469797.8093">30059 15784 929 0,'0'0'531'16,"0"0"-380"-16,0 0 132 0,0 0-2 15,0 0-99-15,0 0-58 16,0 0-36-16,6 9-21 16,10-5 12-16,6-1-24 15,3 1-24-15,5-4-20 16,1 0-11-16,-3 0-11 16,1-7-54-16,-5-3-32 15,-4-2 5-15,-6 0 8 16,-5 0 34-16,-9-1 19 15,0 6 30-15,-9 0 1 16,-15-1 12-16,-6 6 28 16,-7-1 21-16,-5 3 1 15,-7 0 25-15,1 7 5 0,0 9-16 16,8 1-1-16,10 5-12 16,12-1-18-16,15 5-18 15,3-3-11-15,30-3 18 16,15 0-13-16,15-4-21 15,34-9-65-15,-12-4-76 16,-10-3-541-16</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8:13:54.660"/>
    </inkml:context>
    <inkml:brush xml:id="br0">
      <inkml:brushProperty name="width" value="0.05292" units="cm"/>
      <inkml:brushProperty name="height" value="0.05292" units="cm"/>
      <inkml:brushProperty name="color" value="#FF0000"/>
    </inkml:brush>
  </inkml:definitions>
  <inkml:trace contextRef="#ctx0" brushRef="#br0">2290 10842 700 0,'0'0'226'16,"0"0"-119"-16,0 0-70 15,0 0 2-15,0 0 19 16,0 0 3-16,3-6-19 15,1 6 3-15,-4 0 40 16,0-3 10-16,0 3 7 16,0-4 13-16,3 1 2 15,0-4-37-15,2 2-11 16,1-3-18-16,-2 1-29 16,1 1-12-16,2 2-8 15,-1-2 4-15,0 2-6 0,0 1 1 16,3 1-1-1,-3 2 1-15,-2-5-1 0,1 5 7 16,1-2-5-16,-3 2 5 16,4-4 4-16,2 4-3 15,0-1 0-15,0-1-7 16,0 2 1-16,0 0-1 16,0 0 0-16,-2 0 5 15,-2 0 1-15,-1 0-6 16,1 0 8-16,1 7 7 15,0-1 7-15,1-3-7 16,-1 3-4-16,2-5 1 0,1 2-1 16,1 0-2-1,-1-3 9-15,5 0-4 0,-1 0-6 16,-1 0-3-16,-2 0-6 16,2 0 1-16,-4 0 0 15,-2 0-1-15,4 0 0 16,-1 0 1-16,0 0-1 15,4 0 1-15,-2 0 1 16,1 0-1-16,-2 0 8 16,2-3-3-16,3 3-4 15,-3 0-1-15,6-3 1 16,-3 3 0-16,4-1-1 16,-4 1 0-16,0-3-1 15,-3 3 1-15,3 0-1 16,-6 0 0-16,0 0 0 0,0 0 0 15,4 4 0 1,-4-1 0-16,-1 0 0 0,5-3 1 16,-4 0-1-16,6 0 2 15,-3 0-1-15,0 0 5 16,1 0-5-16,-2-6 0 16,-5 2 5-16,4-1-5 15,-7 4 8-15,-3-3 16 16,3 4-2-16,-3 0-6 15,0 0-8-15,0 0-9 16,3 0-5-16,3 0 4 16,4 0 0-16,-1 5 1 15,2 0-1-15,2 2 1 0,2 0 1 16,-4-1-1 0,2-2 0-16,2 1 0 0,-2-1 0 15,-2-2 0-15,2 0 1 16,2-2-1-16,0 0 0 15,-3 0-1-15,6 0-5 16,-6-4-4-16,3-2 1 16,-2 3 8-16,-2 2-5 15,-5-2 5-15,1 3 0 16,-1 0-5-16,-3 0 4 16,6 0 1-16,-1 0-6 15,0 7 6-15,0 1-7 16,1 0 6-16,-3 1 1 15,4 2 1-15,1-2 0 16,2-5 1-16,5 2 1 0,3-6 7 16,1 0 0-16,4 0-7 15,-1-3-1-15,5-4 0 16,-3 2-1-16,-5-1 0 16,-1 2-1-16,-3 1-8 15,-6 3 0-15,-2 0 1 16,-4 0 0-16,-3 0 2 15,0 0 5-15,-1 0-7 16,1 0 8-16,0 0 0 16,4 0-1-16,8 0-141 15,-2-7-393-15,-5-3-866 0</inkml:trace>
  <inkml:trace contextRef="#ctx0" brushRef="#br0" timeOffset="1186.6277">2830 10400 211 0,'0'0'801'15,"0"0"-485"-15,0 0-175 16,0 0-37-16,0 0 38 16,0 0-17-16,0 0-49 15,31-43-10-15,-28 36 38 16,0-3-6-16,-1 3-16 16,-1 2-11-16,-1 1 2 15,0-1-18-15,0-1-5 16,0 4-23-16,0-1-14 15,-3-1-7-15,-6 1-4 16,-1 2-1-16,-2-2 0 0,-3 0 7 16,-3 3-7-16,-1 0 7 15,-1 0-1-15,1 0 10 16,1 0 2-16,-3 10-3 16,3 4-8-16,0 1-7 15,2 5 0-15,2 1 5 16,1 1 0-16,7-3-5 15,3 1 8-15,3-3-1 16,0-3-2-16,0-1-5 16,3-3 0-16,10 0 6 15,1-4 0-15,1 1 1 16,6-4 2-16,1 3-10 16,3-4-16-16,2 0-24 15,-3 2-66-15,0 2-89 16,-3 0-177-16,-9-1-348 0</inkml:trace>
  <inkml:trace contextRef="#ctx0" brushRef="#br0" timeOffset="2004.5173">3021 10412 539 0,'0'0'559'0,"0"0"-295"15,0 0-33-15,0 0 28 16,0 0-42-16,0 0-78 15,0 0-54-15,0-9-25 16,0 9-22-16,0 0-19 16,3 0-11-16,-3 0-7 15,0 0 9-15,3 7 11 16,0 0-8-16,0 1 2 0,-3 2 3 16,4 1-3-16,-4 1 1 15,3 3-7-15,-3-2-1 16,0 0-7-16,3-1 9 15,-3-2-2-15,0-3-7 16,3-3 5-16,0 2 0 16,0-5 0-16,0-1 8 15,2 0 29-15,2 0 39 16,-1-4-37-16,6-6-14 16,0 0-10-16,0-4-8 15,0-4-1-15,1 1 0 16,-1-3-6-16,0 3-5 0,-3 0 0 15,0 2 1 1,0 4-1-16,-2 3-1 0,-4 6-6 16,0 2-30-16,-1 0-91 15,4 2-236-15,-3 0-770 0</inkml:trace>
  <inkml:trace contextRef="#ctx0" brushRef="#br0" timeOffset="11758.1768">2196 10529 322 0,'0'0'161'16,"0"0"30"-16,0 0-77 15,0 0-68-15,0 0-36 16,0 0 18-16,13-4-12 16,-10 4-15-16,-3 0 9 15,3 0-9-15,-1 0 9 16,-1 0 22-16,-1-2 23 16,2 2 0-16,-2 0-13 15,3 0-3-15,0-2 14 16,3-1 7-16,4 0-31 0,2-4-15 15,7 2 38-15,1 1-12 16,2-2-1-16,-1-1-10 16,0 0-10-16,-6 4-8 15,-6 0-5-15,1 2-5 16,-4-2-1-16,-6 3-1 16,3 0-7-16,-1 0 8 15,-1 0 0-15,2 0 0 16,2 0 1-16,1-3 5 15,7 2-5-15,-4-1-1 16,6-3-6-16,-3 3 6 16,-3 2 0-16,4-3-8 15,-5 2 7-15,-2-2 1 16,-2 3 0-16,-2-3 0 0,2 3 0 16,-1 0 0-16,-3 0 0 15,0 0-30-15,0 0 30 16,0 0 1-16,0 0 9 15,0 0-8-15,0 0-1 16,0 0 9-16,0 0-4 16,0 0 1-16,0 0 6 15,0 0-11-15,0 0-2 16,-7 0 9-16,1-4-9 16,-3 1 0-16,-2 3 0 15,1-3 1-15,4 3-1 16,1 0 0-16,1 0-1 15,1 0 1-15,0 0-1 16,1 0 0-16,0 0 1 16,0 0 0-16,2-1 0 0,-3 1 7 15,3-2 4-15,0 1 12 16,0-2-3-16,-3 0 5 16,3 2 7-16,0-1-9 15,-3-2-11-15,0 2-12 16,0 0 1-16,3 0-1 15,-3 1 0-15,0 1 0 16,3 0-2-16,0 0 1 16,0 0-6-16,0 0 6 15,-3 0 1-15,3 0-1 0,0 0 0 16,0 0 1-16,0 0 1 16,0 0 0-1,0 0 11-15,0 0-2 0,0 0-1 16,0 0-8-16,0 0 1 15,0 0-2-15,0 0-12 16,0 0 6-16,3 0 6 16,0 0 0-16,0 0 0 15,0 5-1-15,3-3-1 16,-6-2 1-16,3 5 0 16,2-4-1-16,-1 0 1 15,0-1 0-15,1 3 1 16,1-3 0-16,0 3-2 15,0-2 2-15,1 1 0 16,-1-1 2-16,-3-1-2 0,0 0 1 16,-1 0-1-16,-1 0 0 15,1 0 0-15,-2 0 0 16,1 3 0-16,-1-3 1 16,2 0 0-16,-2 0-1 15,0 0 2-15,0 0 5 16,0 0 2-16,0 0-3 15,0 0 4-15,0 0-9 16,0 0 5-16,0 4-5 16,0 2-1-16,0 3 0 15,-27 25 0-15,1-5-15 16,-9 1-324-16</inkml:trace>
  <inkml:trace contextRef="#ctx0" brushRef="#br0" timeOffset="25866.2426">3082 17022 317 0,'0'0'199'16,"0"0"312"-16,0 0-350 15,0 0-15 1,11-10-12-16,-6 7-44 0,0 3-28 16,-2-4-21-16,3 4-18 15,-3-3-8-15,3 0 0 16,-3 3 2-16,1 0 9 16,-1 0-15-16,0 0-11 15,6 0 0-15,-1 3 2 0,5 4-2 16,5 6-13-16,3-3-64 15,1 2-65-15,8 0-62 16,1 1 39 0,2-7 26-16,0 3 25 0,0 0 79 15,-5-1 35-15,-1-1 16 16,-9 3 20-16,3 0 2 16,-6 3-11-16,3-2-14 15,-2 2-5-15,2-1-8 16,0-2-19-16,-3 0-24 15,7-6-13-15,-5 3 25 16,5-4-22-16,-4 0-5 16,0 2-59-16,0 0-82 15,-8-1-121-15</inkml:trace>
  <inkml:trace contextRef="#ctx0" brushRef="#br0" timeOffset="25949.3846">3716 17249 179 0,'0'0'0'0,"0"0"-39"15,0 0-101-15</inkml:trace>
  <inkml:trace contextRef="#ctx0" brushRef="#br0" timeOffset="26460.8844">3716 17249 134 0,'-12'-51'397'15,"6"44"-114"-15,-3-3-118 16,-1 3-66-16,-2-2-19 15,3-1-16-15,1 3-2 16,1 0-32-16,1 1 15 16,3 2 3-16,3-2-9 0,-3 4-21 15,3 1-11-15,0-1-7 16,0 2-17-16,0 0-27 16,0 0-14-16,0 0 4 15,0 0 25-15,0 0 16 16,0 0 13-16,0 0 0 15,0 0 1-15,0 0 0 16,0 0-1-16,0 5 0 16,0 1 0-16,0 1-1 15,3 0-1-15,3-1 2 16,0 1-2-16,1-3-19 16,-2 2 4-16,1-4 16 15,0 2 1-15,0-1 0 0,1 5 0 16,-4-3 0-16,3 2 0 15,-3 4 0-15,2-5 0 16,-4 4-7-16,2-3-8 16,-1 2 2-16,-2-2 12 15,0-5-1-15,0 3 2 16,0-5 20-16,0 2 15 16,0-2 17-16,0 2 15 15,0-1 12-15,-6 3 7 16,-11 6-28-16,-5 0-37 15,-17 12-21-15,-1 0-181 16,7-2-492-16</inkml:trace>
  <inkml:trace contextRef="#ctx0" brushRef="#br0" timeOffset="63397.7812">18016 13180 25 0,'0'0'291'0,"0"0"-102"16,0 0-72-16,0 0-55 16,-80 73 22-16,62-53-6 15,-2 0-39-15,2 1-5 16,1 1-34-16,0-2-56 15,5 3 35-15,5-2 7 16,1 1-2-16,3 1 9 16,3 0-19-16,0-2-7 15,0 1 2-15,0-3-8 16,6 15-109-16,0-11-56 16,0 0-106-16</inkml:trace>
  <inkml:trace contextRef="#ctx0" brushRef="#br0" timeOffset="64089.9922">18482 14039 715 0,'0'0'114'0,"0"0"-82"0,0 0 236 16,0 0 0 0,95 0-151-16,-72 0-51 0,-7 0 24 15,0 0-13-15,1 0-36 16,-8-3-22-16,1 0-12 15,-1 0-7-15,5-1 0 16,-2-3-13-16,1-1-25 16,4-2-3-16,-1-1 40 15,3-5-20-15,4-4-70 16,-1 3 5-16,-1-2-53 16,-3-1-13-16,-2 2 53 15,-2 2 60-15,-7-2 15 0,2 4 22 16,-5-3 2-16,-1 4 6 15,-1-4 11-15,-1 1-17 16,-1-3 1-16,0-2 11 16,0-2 7-16,0-3-10 15,0-1-9-15,0-3-11 16,0-3 11-16,-1 1 3 16,1 4-3-16,0-1 0 15,0 7 0-15,0-2-25 16,0 4 18-16,3 3 7 15,0-1 0-15,2 3 0 16,-5-1 0-16,0 0-1 16,0 2 1-16,-11-2-8 0,-8 2 7 15,-4-2-1 1,-2-3-21-16,-8 2-19 0,1-3 26 16,3 1-31-16,-3-1-63 15,6 2 29-15,-1-1-16 16,3 3-24-16,-1-1 56 15,-11-6-13-15,-3 0-33 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12:55.780"/>
    </inkml:context>
    <inkml:brush xml:id="br0">
      <inkml:brushProperty name="width" value="0.05292" units="cm"/>
      <inkml:brushProperty name="height" value="0.05292" units="cm"/>
      <inkml:brushProperty name="color" value="#FF0000"/>
    </inkml:brush>
  </inkml:definitions>
  <inkml:trace contextRef="#ctx0" brushRef="#br0">6315 5224 377 0,'0'0'49'15,"0"0"21"-15,0 0 692 16,0 0-574-16,0 0-112 16,21 0-25-16,-18 0 42 15,-3 0 56-15,3 0-14 16,0 0-32-16,3 0-17 0,4 0 20 15,4 0 5-15,2 1-16 16,5-1-24-16,6 0-13 16,9 0-20-16,10 0-7 15,12 0-13-15,3 0-6 16,8-1 0-16,-2-5-4 16,2 2 0-16,-2-2-7 15,-4 1 5-15,2 2-6 16,-8 0 1-16,1 1-1 15,-4 1 1-15,1 1 0 16,3-3-1-16,0 2 0 16,8-4 0-16,1 0 0 15,2 0 0-15,-5 0-1 0,-9 1 1 16,-9 1 0-16,-13 1 2 16,-10 1-2-16,-7 0 1 15,-10 1-1-15,-3 0 2 16,0 0 4-16,-3-2 15 15,0 2 6-15,0 0-7 16,0 0-2-16,0 0-3 16,0 0-9-16,0 0-5 15,0 0-1-15,0 0 0 16,0 0 0-16,0 0 0 16,0 0-1-16,0 0 1 15,0 0-8-15,0 0 7 16,0 0-14-16,0 0-31 0,0 0-88 15,0 0-389 1,-3 0-748-16</inkml:trace>
  <inkml:trace contextRef="#ctx0" brushRef="#br0" timeOffset="954.8107">10097 5213 1167 0,'0'0'851'0,"0"0"-726"15,0 0-88-15,0 0 17 16,0 0 73-16,0 0-17 16,0 0-55-16,91-61-25 15,-61 44-15-15,0 2-6 16,1 0-8-16,-1 2 0 0,-8 3 0 16,1 5 1-1,-7 3-1-15,-6 2 0 0,-3 0 0 16,-1 12 0-16,-6 6-1 15,4 2 18-15,-4 0-2 16,3 1-7-16,0-5-3 16,3-3-4-16,6-3 4 15,3-2-5-15,3-7 11 16,9-1-4-16,5 0-7 16,7-7 1-16,0-7-2 15,0-2-1-15,-3-1-12 16,-5 0-7-16,-7 5 8 15,-8 2 11-15,-6 3 1 16,-3 5 0-16,-7 2-1 0,0 0-6 16,0 2-5-16,0 15 12 15,0-3 1-15,3 5 1 16,7-2-1-16,8-1-1 16,12-3 7-16,6-6 2 15,13-4-9-15,3-3 0 16,-1-2 1-16,-2-11 0 15,-1-2 5-15,-8-4-4 16,-7 1 5-16,-8 2-7 16,-8 4 6-16,-8 5 18 15,-5 3 36-15,-1 2-20 16,-3 2-40-16,0 0-37 16,6 0-120-16,3 2-305 0,-2 2-500 15</inkml:trace>
  <inkml:trace contextRef="#ctx0" brushRef="#br0" timeOffset="2013.6917">14779 5386 1043 0,'0'0'655'16,"0"0"-511"-16,0 0-66 16,0 0 13-16,0 0 53 0,0 0-40 15,78-84-55-15,-62 62-28 16,3-1-9-16,4 0-3 16,-3 0-3-16,6 0 11 15,-7 3 6-15,4 4 5 16,-7 3 4-16,-6 6 6 15,-2 3 0-15,1 1-11 16,-3 3-15-16,0 0-11 16,3 0-1-16,4 7 1 15,1 4-1-15,2 1 0 16,0 3 1-16,4 0 0 16,-2 0 0-16,3-2 0 15,-2-3 0-15,-3-2 0 0,4-5-1 16,-4-2 0-1,4-1-1-15,-4 0 1 0,0-10 0 16,4-4-2-16,-2 0-6 16,-4-2 8-16,2 3 0 15,-6 4 1-15,-4 3-1 16,-2 5 1-16,1 1-1 16,-1 0-8-16,3 3 1 15,0 12 5-15,-1 0 2 16,3 4-1-16,-3 0 1 15,5-6 1-15,8-1 1 16,1-6 5-16,12-4 4 16,4-2 2-16,3-2 2 15,0-11-4-15,2-3 0 16,-4-4 0-16,-2-1 5 0,-9 0-5 16,-3 3-5-16,-11 7-6 15,-4 2 18-15,-5 9-5 16,-3 0-13-16,0 0-29 15,0 3-74-15,-1 17-102 16,-6-2-379-16,2-3-1042 0</inkml:trace>
  <inkml:trace contextRef="#ctx0" brushRef="#br0" timeOffset="5315.8792">5997 6311 689 0,'0'0'36'16,"0"0"3"-16,0 0 603 15,0 0-456-15,0 0-36 0,0 0 47 16,0 0-16-16,8 4-97 16,1-13-37-16,7 0-6 15,-4 0 10-15,6 2-7 16,-3-2-1-16,1 2-19 15,1 0-17-15,5-1 0 16,2 0-7-16,1 1 0 16,-2 3-1-16,-1 1 0 15,-1 3 1-15,-6 0-6 16,-2 0 5-16,-2 12-1 16,1 4-4-16,-2 3-1 15,-1-1 7-15,0 0-1 16,0-2 1-16,0-3 2 15,0-6-2-15,4-1 7 16,4-5-6-16,2-1 0 0,5 0 1 16,3-7-1-16,3-6-1 15,4-4-1-15,-3 0-1 16,-1 1-6-16,-4 0 7 16,-4 6 0-16,-10 6-5 15,-2 4-3-15,-7 0-2 16,-1 2-2-16,-2 10 3 15,0 4 10-15,3-3 1 16,0 3 5-16,10-3 2 16,5-1-6-16,9-7 8 15,9-2-2-15,10-3-8 16,2 0-7-16,4-6-23 16,0-7-13-16,-4-3 18 0,-5 1-3 15,-10 0 4-15,-9 2 18 16,-9 6 5-16,-6 3 1 15,-6 3 27-15,-3-1 2 16,0 2-5-16,0 0 12 16,3 0 8-16,7 0-4 15,2 0 8-15,9 0-18 16,21-9-30-16,-6-1-130 16,-2-4-630-16</inkml:trace>
  <inkml:trace contextRef="#ctx0" brushRef="#br0" timeOffset="8733.1058">12720 6254 443 0,'0'0'88'0,"0"0"-60"15,0 0-10-15,0 0 2 0,0 0 116 16,0 0 4-16,0 0-71 16,0 2-31-16,0-1-2 15,0 0-15-15,0 3-10 16,-3-1 20-16,0 0 8 16,0 1-26-16,0-1-11 15,3-3-2-15,0 0 9 16,0 0 14-16,0 0 54 15,0 0 48-15,0 0-41 16,0 0-19-16,0 0-21 16,0 0-17-16,0 0-5 0,0 0-9 15,0 0-12 1,0 0-1-16,0 0-25 0,0 0-30 16,0 0-25-16,0 0-119 15,6 0 34-15,9 0-75 16,0 0-138-16,-3 0 39 0</inkml:trace>
  <inkml:trace contextRef="#ctx0" brushRef="#br0" timeOffset="8763.2131">12720 6254 183 0</inkml:trace>
  <inkml:trace contextRef="#ctx0" brushRef="#br0" timeOffset="9227.9777">12720 6254 183 0,'56'19'225'0,"-56"-19"-5"0,0 0-5 0,0 0-40 16,0 0-93-16,0 0 5 16,0 0-5-16,-1 0-6 15,1 0-18-15,0 0 4 16,0 0 1-16,0 0-1 15,0 0 14-15,0 0-5 0,0 0-9 16,0 0 34-16,0 0-27 16,0 0 6-16,0 0-21 15,0 0-17-15,0 0-12 16,0 0-1-16,4 0-7 16,6 0-9-16,6 0-8 15,8 0 1-15,8 0 7 16,9 0-8-16,4 2 1 15,1 1 0-15,-1 0 0 16,1-2 1-16,-1 1-1 16,4-1-1-16,-1 2-1 15,1 0-1-15,0 1-19 0,0-2-31 16,0 3 4-16,-1-3 6 16,2 1 9-16,-1-3 20 15,-1 3 12-15,1-2-9 16,-1 1 9-16,-2 1 0 15,-1-2-5-15,1 2-2 16,-4-2-2-16,-7-1 2 16,1 0 8-16,-4 0 1 15,-7 0 5-15,-4 0 0 16,-6 0 12-16,-4 0 5 16,-4-1 10-16,-1-2-5 15,-6 3-5-15,3 0-23 16,0-1-15-16,1-2-325 0</inkml:trace>
  <inkml:trace contextRef="#ctx0" brushRef="#br0" timeOffset="11849.1176">15639 6128 630 0,'0'0'906'0,"0"0"-645"16,0 0-118-16,0 0 5 15,0 0-17-15,101 0-39 16,-52 1-27-16,21 5-17 0,27 1-27 15,27 3-11 1,13 0-9-16,-10-1 1 0,-11-5-1 16,-31-3 0-16,-17 1-1 15,-22-2 0-15,-11 0-20 16,1 0-3-16,-4 0-8 16,-9 0-19-16,-10 0-11 15,-13 0-107-15,-11 0-135 16,-8-2-226-16</inkml:trace>
  <inkml:trace contextRef="#ctx0" brushRef="#br0" timeOffset="16926.4335">30498 12183 578 0,'0'0'79'16,"0"0"-47"-16,0 0 216 15,0 0-99-15,0 0-75 16,0 0 52-16,25-14 67 16,-23 11 43-16,-1 1 28 15,-1-1-61-15,0-1-77 16,0 1-12-16,0 3-16 15,0-3-15-15,0 3-22 16,0 0-25-16,0 0-11 16,0 0-13-16,-3 3-11 0,-19 14 0 15,-14 8 27-15,-13 9 52 16,-13 5-34-16,-9 1-30 16,-1-3-15-16,4-1-1 15,5-10 0-15,11-2 1 16,13-6-1-16,12-7 1 15,10-2 0-15,9-5 0 16,5-4-1-16,1 3 0 16,2-3-13-16,0 0-46 15,3 0-82-15,7-3-146 16,0-7-535-16</inkml:trace>
  <inkml:trace contextRef="#ctx0" brushRef="#br0" timeOffset="17213.7462">30000 12021 1523 0,'0'0'387'15,"0"0"-287"-15,0 0-93 16,0 0 19-16,0 0 89 15,0 0 82-15,0 0-24 16,-6 70-24-16,25-29-15 0,29 17-43 16,5 1-40-1,12 8-34-15,3-1-11 0,-13-13-6 16,0 3-24-16,-17-10-71 16,-26-7-120-16,-12-15-311 15,-1-12-933-15</inkml:trace>
  <inkml:trace contextRef="#ctx0" brushRef="#br0" timeOffset="18111.2281">29888 12964 1239 0,'0'0'880'16,"0"0"-769"-16,0 0-82 15,0 0 19-15,0 0 109 16,0 0-16-16,0 0-50 15,-2-10-37-15,2 25 16 16,0 8 21-16,0 8-25 16,0 7-30-16,0 3-17 15,0 4-10-15,0-4-8 16,2 1-1-16,5-8-8 16,1-1-25-16,1-8-44 15,1-8-48-15,-1-6-84 16,3-11-94-16,0-4-345 15,-5-10-477-15</inkml:trace>
  <inkml:trace contextRef="#ctx0" brushRef="#br0" timeOffset="18628.0591">29799 12864 960 0,'0'0'734'0,"0"0"-637"15,0 0-67-15,0 0 170 16,0 0 51-16,0 0-60 16,0 0-61-16,35-43-80 15,-12 40-17-15,3 3-8 16,3 0-10-16,4 9-1 0,1 2-1 16,4 5-11-16,1 3-1 15,-1 1 5 1,-2 7-6-16,-5-3 0 0,-7 1-1 15,-8-1 0-15,-7-5 0 16,-8-2-13-16,-1-3 4 16,-4-9 1-16,-12 2 8 15,-6-7 1-15,-3 0 2 16,-2 0 4-16,4 0 0 16,3 0 1-16,7 0-1 15,5 0-5-15,8 0-1 16,0 10-1-16,3 5 1 0,16 7 14 15,7 5-13 1,6 5-1-16,3 4 2 0,-2-3-1 16,-3-3 1-16,-8-6 4 15,-4-1-6-15,-10-7 0 16,-5-3-1-16,-3-3-10 16,0-3 11-16,-14-1 0 15,-8-6 1-15,-5 0-1 16,-6 0-33-16,-3-3-104 15,-1-10-111-15,9 2-263 16,10 1-175-16</inkml:trace>
  <inkml:trace contextRef="#ctx0" brushRef="#br0" timeOffset="19043.7248">30544 13221 1117 0,'0'0'1021'0,"0"0"-885"16,0 0-100-16,0 0 63 15,0 0 27-15,0 0-23 16,-88-73-20-16,67 73-23 16,2 0-35-16,-1 3-11 15,4 14-4-15,6-1-4 16,5 4-6-16,5-1 1 15,0 1-1-15,18-3 1 16,3-4 0-16,3-3-1 0,3-6-19 16,-2-4-6-1,-1 0 3-15,-2-7-1 0,-1-5 7 16,-4-3 14-16,-4 2 2 16,-3 1 0-16,-3 7 0 15,-3 3 27-15,-3 2-10 16,-1 0-10-16,3 6-6 15,0 10-1-15,2 5 9 16,2 8-9-16,5-6-8 16,-1 3-84-16,7-6-91 15,-2-9-195-15,0-5-366 0</inkml:trace>
  <inkml:trace contextRef="#ctx0" brushRef="#br0" timeOffset="19364.9057">30999 13072 1580 0,'0'0'298'0,"0"0"-226"15,0 0 12-15,-34-86 71 16,23 62 12-16,-1 9-33 15,-2 3-42-15,-5 7-33 16,-4 5-32-16,-9 5 13 16,-2 17 32-16,0 10-20 0,2 8-20 15,7 3-4-15,10 7 0 16,14-4-4-16,1 4-19 16,19-8-5-16,9-5 0 15,5-7-21-15,5-11-16 16,17-13-105-16,-9-6-230 15,-4 0-707-15</inkml:trace>
  <inkml:trace contextRef="#ctx0" brushRef="#br0" timeOffset="19965.8751">31141 13294 1332 0,'0'0'359'16,"0"0"-302"-16,0 0-6 15,0 0 72-15,0 0-28 16,0 0-57-16,0 0-28 15,102-24 6-15,-71 1-16 16,3-6-10-16,2-5-44 16,0-5-11-16,-2-8 40 15,-4 2 25-15,-11 1 82 16,-11 7 33-16,-8 5 32 16,-3 9-25-16,-20 6-29 15,-5 7-17-15,-6 7-28 16,-5 3-11-16,-3 13 19 0,6 17-9 15,5 9-1-15,10 8-3 16,8 8 9-16,8 3-16 16,5 1-13-16,0-4-16 15,5-4-6-15,4-9-1 16,2-5-6-16,0-10-26 16,-2-8-57-16,3-6-126 15,-3-7-292-15,-3-6-337 0</inkml:trace>
  <inkml:trace contextRef="#ctx0" brushRef="#br0" timeOffset="20260.6834">31478 13390 1431 0,'0'0'1033'0,"0"0"-923"15,0 0-79-15,0 0 15 16,0 0 0-16,0 0-13 16,84-24 9-16,-68 24-6 15,-4 0-20-15,-8 13-16 16,-4 4 1-16,0 2 8 16,-13 5 31-16,-2 2 24 15,-1-4-28-15,5-1 0 16,7-1-6-16,4-4-21 0,6 1-9 15,41-5-32 1,-2-5-114-16,4-4-639 0</inkml:trace>
  <inkml:trace contextRef="#ctx0" brushRef="#br0" timeOffset="33218.912">1772 7077 450 0,'0'0'151'0,"0"0"567"16,0 0-440-16,0 0-178 15,0 0-6-15,0-5 81 16,0 3 3-16,0-1-57 16,0 0-40-16,0 3-26 15,0 0 7-15,0 0 1 16,0 0-25-16,0 0-15 16,3 0-10-16,6 0-5 15,8 0-8-15,11-1 9 16,15-1-8-16,8 2 1 15,23 0-2-15,17 0 0 16,17 0 0-16,5 10-10 0,-22 0-5 16,-22-2-2-16,-20-4-1 15,-7 4 4-15,7-2-3 16,2 0-2-16,10-1-5 16,-4-3 6-16,-2-2 12 15,-3 0 5-15,-4 0-14 16,-2 0-4-16,-10 0 2 15,-3-2-5-15,-11 0 0 16,-7-1-12-16,-3 2 15 16,-8-1 19-16,-2-1 10 15,-2-1 5-15,0 2-9 16,0-6-5-16,0 4 4 0,-9-1-5 16,-3 0 0-16,3 0 1 15,-6 2-1-15,0 0 0 16,2-1-1-16,-2 0 0 15,-1-2 1-15,-1 0-1 16,4 1-8-16,-1-4 7 16,2 5-5-16,-1-2 6 15,7 0 1-15,-2 2 0 16,4 0 1-16,0 1 0 16,2 0 0-16,-1 3 5 15,3-1-5-15,0 1 1 16,0 0 5-16,0 0 2 15,0 0 6-15,0 0-8 16,0 0-1-16,0 0 0 16,0 0-5-16,0 0-1 0,13 0-1 15,4 4 1-15,4 2 0 16,4-1 1-16,0 1-1 16,-2 0 0-16,2-2 0 15,-4 2 0-15,-3-2-1 16,-5 2-5-16,-5-2-2 15,-2 3-1-15,-3 0 8 16,0-1-8-16,1 3 8 16,-4-2 0-16,0 2 0 15,0 1 1-15,0 1 13 16,-4 2 13-16,-11 3 9 0,-6 2 5 16,-12 3-7-1,-37 13-27-15,9-4-6 0,0-8-653 0</inkml:trace>
  <inkml:trace contextRef="#ctx0" brushRef="#br0" timeOffset="39338.9802">3400 9162 155 0,'0'0'223'0,"0"0"-195"16,0 0-28-16,0 0 0 15,0 0 391-15,0-8 133 16,0 6-336-16,0-2-60 15,0 3 36-15,0-1 42 16,0 1-47-16,4-1-56 16,-4 2-27-16,0-4-11 15,0 4-10-15,0 0-14 16,0 0-9-16,0 0-17 16,0 0-5-16,0 9-10 15,3 5 0-15,-3 6 29 0,0 4-7 16,0 5-4-16,3 1-9 15,-3 2-3-15,0-2-6 16,0 0 2-16,0-4-1 16,0-2-1-16,-3-4 1 15,0-4 0-15,3-5 5 16,-4-3-5-16,4-5-1 16,0-3 1-16,0 0-1 15,0 0 2-15,0-9 5 16,7-8-7-16,4-6-21 15,1-7-4-15,1-5 18 16,-1-5 1-16,3 4 5 16,-6-1-1-16,-3 5 2 15,0 2 1-15,1 7 0 0,-4 2-1 16,0 5 6-16,2 2 6 16,-4 7 4-16,1 2 4 15,-1 5-8-15,2 0-7 16,-1 0-5-16,1 0-6 15,7 0 5-15,-1 10-1 16,0 5-4-16,4 5 6 16,-5 3 0-16,-2 3 1 15,0 4 8-15,-3 0 10 16,-3-1-4-16,0-2-8 16,0-6-1-16,0-1-5 15,0-7 0-15,-3-3 0 16,0-4 0-16,3-6 0 0,0 0 5 15,0 0 2-15,0 0 4 16,0-12-12-16,0-6-2 16,10-8-25-16,2 2 15 15,-1-1 5-15,5-2 6 16,-4 4 1-16,0 3-6 16,-3 1 5-16,0 2 1 15,0 4 0-15,-2-1 0 16,2 1 0-16,-1 2 0 15,-2 1 1-15,1 2-1 16,2 1 0-16,-6 4 1 16,3 1 6-16,4 2 1 15,-4 0-7-15,2 5 0 0,-2 12-1 16,-3 5 21 0,0 8 24-16,-3 1 13 0,0 1-1 15,0 1-12-15,0-4-9 16,-6 1-11-16,3-3-7 15,0-3 0-15,-3-3-3 16,4-4-9-16,-1-4-1 16,2-3-5-16,-1-3 0 15,2-3-9-15,0 2-33 16,0-3-19-16,0 1-35 16,0 3-28-16,-1 0-63 15,-2 0-302-15,2-6-568 0</inkml:trace>
  <inkml:trace contextRef="#ctx0" brushRef="#br0" timeOffset="39917.172">3974 9484 29 0,'0'0'385'15,"0"0"253"-15,0 0-396 16,0 0-55-16,0 0-8 16,0 0 21-16,0 0-1 15,27-23-23-15,-27 18-18 16,0 2-47-16,0-1-11 15,-3 0-24-15,-6 1-19 0,-4 3-7 16,-4 0 4 0,-5 0-22-16,-2 2-17 0,-3 10-7 15,-1 0-2-15,0 5 0 16,-2 3-5-16,4 3 14 16,2-1 10-16,2 0 17 15,7 0-10-15,3-3-17 16,6 1-9-16,6-3 3 15,0 0-9-15,11-5-1 16,14-4 1-16,5-5-19 16,6-3-63-16,16-4-114 15,-7-12-350-15,-10 2-434 0</inkml:trace>
  <inkml:trace contextRef="#ctx0" brushRef="#br0" timeOffset="40465.1211">4023 9646 1510 0,'0'0'691'16,"0"0"-620"-16,0 0-46 15,0 0 40-15,0 0 23 16,81-6-60-16,-51-5-16 16,-2-5-11-16,-4 3 5 15,0-4-5-15,-6-3 12 16,-5-1-11-16,1-6 10 15,-5 0 7-15,1-5 6 16,-4 2-5-16,0-1 5 16,-3 4 17-16,-1 2 4 15,-2 8 6-15,0 1-16 16,0 6-2-16,-8 3-10 16,-1 3-3-16,-1 4 0 0,-2 0-3 15,-6 3-5-15,0 15-2 16,-3 8 4-16,0 6 1 15,5 8 8-15,-2 1-13 16,9 5-1-16,0-1-4 16,4-2 0-16,2-5-4 15,2 1-1-15,1-9 6 16,0-2-7-16,0-7-12 16,0 0-45-16,9-12-106 15,6-3-318-15,1-6-542 0</inkml:trace>
  <inkml:trace contextRef="#ctx0" brushRef="#br0" timeOffset="40869.7175">4565 9435 1247 0,'0'0'586'15,"0"0"-498"-15,0 0 78 16,0 0 80-16,0 0-50 16,0 0-63-16,0 0-13 15,40-7-24-15,-11 5-24 16,11-2-39-16,2 1-23 16,2-4-10-16,-5 3-22 15,-9-2-55-15,-10 3-60 16,-13 3-67-16,-7-1-90 15,-7-2-378-15,-10-3-700 0</inkml:trace>
  <inkml:trace contextRef="#ctx0" brushRef="#br0" timeOffset="41091.2128">4608 9276 39 0,'0'0'1267'16,"0"0"-463"-16,0 0-653 15,0 0-10-15,0 0 43 16,0 0-46-16,0 0-89 16,106-2-49-16,-55-11-158 15,-11-1-330-15,-10-2-844 0</inkml:trace>
  <inkml:trace contextRef="#ctx0" brushRef="#br0" timeOffset="42965.6865">5332 8983 549 0,'0'0'41'0,"0"0"-25"15,0 0 811-15,0 0-613 0,0 0-60 16,0 0 95-16,0 0-3 16,-15 0-66-16,15 0-64 15,0 0-33-15,0 0-14 16,0 0-17-16,0 0-16 16,0 0-12-16,0 0-11 15,0 0-5-15,6 0-8 16,12 0 16-16,16 3 11 15,8 4-15-15,10-3-12 16,5-1-8-16,0 0-5 16,-5 0 4-16,-9-1-7 15,-10 1-2-15,-12-1 3 16,-5-2 7-16,-10 0 8 16,-3 2-1-16,-3-2 0 15,0 0 1-15,0 2 0 0,0-2 8 16,0 0-2-16,0 1-6 15,0 0 0-15,3 2-1 16,-3 0 0-16,3 1 1 16,-3-1 0-16,0 4 0 15,0 0 27-15,0 3-14 16,-6 3-6-16,-6 4 2 16,-7 3 0-16,-5 2 6 15,-1 5-1-15,-2 1-7 16,-2 3 1-16,4-1-8 15,-5 5 1-15,5-1-1 16,-5 3 1-16,3 0-1 16,2-5 2-16,5 0 5 0,4-5-6 15,1-3 5-15,3-5-5 16,0-5 8-16,6-2 0 16,-1-4-7-16,4 0-1 15,3-4 0-15,0-1 0 16,0-1 0-16,0 0 0 15,0 2-1-15,0-4 0 16,0 2 0-16,0-1 0 16,3 1 0-16,7-1 9 15,5 2 15-15,3-3-5 16,3 0-9-16,6 0-2 16,4 0-7-16,2 0 0 0,7 0 0 15,2 0 0-15,-3-3 0 16,1 2 0-16,-9-2 0 15,-4 3 0-15,-12-2 0 16,-6 2-1-16,-6 0 0 16,0 0-1-16,-3 0-1 15,0 0-16-15,0 0-14 16,0 0-16-16,0 0-41 16,0 0-52-16,0 0-130 15,-3-6-350-15,2-2-536 0</inkml:trace>
  <inkml:trace contextRef="#ctx0" brushRef="#br0" timeOffset="43287.5813">5341 9320 1324 0,'0'0'340'0,"0"0"-175"16,0 0 60-16,0 0 64 0,0 0-112 15,0 0-66-15,82-4-23 16,-40 1-38-16,10 0-41 16,17-10-9-16,-11 5-182 15,-9-5-808-15</inkml:trace>
  <inkml:trace contextRef="#ctx0" brushRef="#br0" timeOffset="57970.865">5787 9799 54 0,'0'0'203'0,"0"0"652"16,0 0-607-16,0 0-23 15,0 0 70-15,0 0-33 16,19 9-86-16,-16-6-59 16,0-3-32-16,-3 1-15 15,2-1-12-15,-2 0-6 16,0 2-9-16,0-2-6 16,0 0 1-16,-5 0-14 0,-8 0-9 15,-5 1-5-15,-9 5-2 16,-6-2-7-16,-7 9 11 15,-3 1 13-15,-3 5 6 16,4 2 4-16,9 1-11 16,9 1-9-16,12 0 3 15,12-2-5-15,0-3-12 16,21-4-1-16,10-4 0 16,8-5-39-16,3-5-46 15,16-12-88-15,-9-8-361 16,-10-2-556-16</inkml:trace>
  <inkml:trace contextRef="#ctx0" brushRef="#br0" timeOffset="58259.396">5917 9695 1279 0,'0'0'712'0,"0"0"-552"16,0 0 60-16,0 0 26 16,0 0-83-16,0 0-62 15,0 0-37-15,0-2-13 16,0 19-5-16,0 12 21 16,-5 8-2-16,-4 5-29 15,-1 5-9-15,4-5-12 16,0-1-15-16,-3-8-10 0,6-11-73 15,0-12-102-15,3-6-361 16,0-4-881-16</inkml:trace>
  <inkml:trace contextRef="#ctx0" brushRef="#br0" timeOffset="59294.0339">6469 9013 453 0,'0'0'73'15,"0"0"-18"-15,0 0 518 16,0 0-313-16,0 0-98 16,0 0 56-16,0 0 69 15,0-14-62-15,0 8-53 16,0 5-27-16,0-1-36 15,0 2-27-15,0 0-29 16,3 0-13-16,0 0-16 16,0 9-23-16,0 9 0 15,1 7 18-15,-1 8-1 0,-3 3-12 16,0 4-5 0,0 1 0-16,0 1 1 0,-3-2 5 15,-7-1-5-15,1 1-1 16,3-8 5-16,-3-2-6 15,3-6 0-15,3-7-1 16,3-2-17-16,-3-8-29 16,3-3-48-16,0-4-89 15,9-10-134-15,3-4-638 0</inkml:trace>
  <inkml:trace contextRef="#ctx0" brushRef="#br0" timeOffset="59550.694">6351 9422 390 0,'0'0'1215'0,"0"0"-905"16,0 0-196-16,0 0 77 15,0 0 30-15,0 0-81 16,0 0-18-16,40 16-36 15,-19-15-42-15,6-1-26 16,-2 0-10-16,-4 0-8 16,-6 0-43-16,-4-7-85 15,-4-3-85-15,-7 0-411 16,0-3-832-16</inkml:trace>
  <inkml:trace contextRef="#ctx0" brushRef="#br0" timeOffset="59871.9298">6254 8960 1309 0,'0'0'584'0,"0"0"-442"16,0 0 7-16,0 0 12 16,0 0-20-16,0 0-58 15,100-4-53-15,-60 4-21 16,-4 0-9-16,6 0-116 15,-11 4-254-15,-7-1-531 0</inkml:trace>
  <inkml:trace contextRef="#ctx0" brushRef="#br0" timeOffset="60367.0182">6988 8960 884 0,'0'0'807'0,"0"0"-540"16,0 0 17-16,0 0-14 16,0 0-54-16,0 0-92 0,0 0-56 15,15-10-24-15,-15 10-16 16,0 0-11-16,0 12-11 16,0 8 10-16,0 6 15 15,-9 8-19-15,0 6-10 16,-4 6-1-16,-1 1 0 15,2 2-1-15,-4-4 0 16,5-1 0-16,-2-7 1 16,7-5-1-16,3-4 1 15,3-6-1-15,0-5 1 16,0-3 0-16,12-9-1 16,6-2 0-16,4-3-17 15,4-3-36-15,6-9-51 0,-3-8-73 16,5-10-109-16,-10 3-350 15,-6 5-428-15</inkml:trace>
  <inkml:trace contextRef="#ctx0" brushRef="#br0" timeOffset="60610.4795">6779 9147 821 0,'0'0'1128'15,"0"0"-961"-15,0 0-73 0,0 0 104 16,0 0-27-16,0 0-68 16,0 0-30-16,106 0-34 15,-64 0-39-15,25 0-37 16,-12 0-172-16,-10 0-540 0</inkml:trace>
  <inkml:trace contextRef="#ctx0" brushRef="#br0" timeOffset="61212.2109">8120 9322 29 0,'0'0'1405'0,"0"0"-1136"0,0 0-71 16,0 0 54-16,0 0-55 15,0 0-83-15,88 0-40 16,-59 0-20-16,1 0-5 16,1 4-3-16,-7-2-25 15,-2 0-15-15,-4-2-6 16,-6 0-39-16,0 0-67 16,-5 0-127-16,-4-1-366 15,-3-8-714-15</inkml:trace>
  <inkml:trace contextRef="#ctx0" brushRef="#br0" timeOffset="61412.6705">8022 9197 515 0,'0'0'1261'16,"0"0"-1047"-16,0 0-119 15,0 0 47-15,0 0 22 16,91 10-41-16,-42-3-115 16,30-4-8-16,-15-3-215 15,-14 0-585-15</inkml:trace>
  <inkml:trace contextRef="#ctx0" brushRef="#br0" timeOffset="64190.192">9123 9010 443 0,'0'0'1526'0,"0"0"-1207"16,0 0-218-16,0 0 29 16,0 0 22-16,0 0-61 15,0 0-54-15,-15 7-26 16,5 15-1-16,-7 8 7 16,1 9 1-16,-5 10 9 15,0-1-7-15,2 1-2 16,5-1-3-16,8-10-13 15,6-6-1-15,0-6 5 16,14-9 1-16,11-10-6 16,5-7-1-16,9 0-6 0,2-20-9 15,4-10-9-15,-6-9 3 16,1-7 12-16,-10-7 2 16,-6 0-1-16,-9-1 2 15,-9 4 6-15,-6 8 18 16,0 7 25-16,-21 7-12 15,-3 9-5-15,-3 5 4 16,-1 6-20-16,1 3-10 16,5 5 0-16,8 0-14 15,1 0-28-15,7 13-40 16,6 8-100-16,16-9-176 16,4 2-355-16</inkml:trace>
  <inkml:trace contextRef="#ctx0" brushRef="#br0" timeOffset="64394.5453">9511 9222 1741 0,'0'0'536'0,"0"0"-422"16,0 0 56-16,0 0-4 15,0 0-78-15,3 71-61 16,9-68-27-16,1-3-121 16,1 0-512-16</inkml:trace>
  <inkml:trace contextRef="#ctx0" brushRef="#br0" timeOffset="65352.6966">9939 8943 755 0,'0'0'952'15,"0"0"-728"-15,0 0-66 16,0 0 31-16,0 0 2 16,0 0-38-16,0 0-44 15,-6-6-49-15,9 6-32 16,0 0-16-16,3 0 3 16,6-4 0-16,0 3 2 0,3-2-1 15,1 0-6 1,1 1-8-16,2 2-1 0,1 0 0 15,2 0 0-15,-3 0-1 16,-2 2-1-16,-4 5 1 16,-4 0-1-16,-6-1-5 15,-3 1 5-15,0 3-1 16,0-1 2-16,-15 5 0 16,-4-1 1-16,-2-1 10 15,-3-1-2-15,3-1-3 16,-1 0-5-16,8 0 6 15,4-2-6-15,4-3-1 16,3-1-1-16,3 3 0 16,0-1 1-16,13 4-1 0,4-1 0 15,2 1 0 1,2 0-7-16,-3 0 7 16,1 1-1-16,-9-1 2 0,0 0-1 15,-3 2 0-15,-7-1 0 16,0 1 1-16,0 2 7 15,0-1 13-15,-4 0 5 16,-10 0 11-16,-2 0 13 16,-8-2 1-16,-9-2-14 15,-4-2-20-15,-5 0-8 16,6-4-7-16,2-1-1 16,13-2-24-16,9 0-38 15,12-9-45-15,21-13-190 0,12 1-555 16,4 1-783-16</inkml:trace>
  <inkml:trace contextRef="#ctx0" brushRef="#br0" timeOffset="67614.2616">10545 8874 198 0,'0'0'729'0,"0"0"-74"15,0 0-479-15,0 0 36 16,0 0 32-16,0 0-37 16,0 0-48-16,4 0-34 15,-4 0-49-15,0 0-16 16,0 0-18-16,-16 3 3 15,-8 13-24-15,-7 5 9 16,-8 7 13-16,3 6-6 16,-3 7-16-16,6 0-9 15,11 2-6-15,3-2-5 16,11-1-1-16,5-5 0 16,3-5-1-16,6-3-8 15,15-11 2-15,3-6-1 16,6-7 1-16,3-3-7 0,4-6-5 15,-6-9-2-15,-4-4 5 16,-9-4 5-16,-8 4 10 16,-5 1 1-16,-5 3 0 15,-5 2 12-15,-11 6 3 16,-9 1-14-16,-8 5-1 16,0 1 0-16,-3 0 0 15,5 1-9-15,7 5-45 16,9-3-97-16,8-3-209 15,7 0-583-15</inkml:trace>
  <inkml:trace contextRef="#ctx0" brushRef="#br0" timeOffset="68079.1262">10636 8907 377 0,'0'0'1108'0,"0"0"-913"16,0 0-132-16,0 0 109 15,0 0 82-15,0 0-78 16,0 0-81-16,55-14-25 16,-52 14 9-16,4 0 22 15,7 1-25-15,5 2-33 0,7 0-25 16,10-3-6-1,5 0-10-15,1 0-2 0,-6-3-6 16,-6 0 5-16,-11 2-5 16,-13 0 6-16,-3 1-1 15,-3 0-5-15,0 5 6 16,-9 12 12-16,-6 6 33 16,-5 9 8-16,0 2-8 15,-6 5-10-15,7 1-14 16,-4-1-2-16,6-2-10 15,5-2-2-15,3-4-1 16,1-4-5-16,2-4-1 16,2-4 0-16,1-5-1 15,0-2-31-15,-3-5-30 16,3-3-48-16,-4-4-123 0,7-4-319 16,0-12-266-16,0-2-388 15</inkml:trace>
  <inkml:trace contextRef="#ctx0" brushRef="#br0" timeOffset="68246.0419">10743 9118 409 0,'0'0'1490'16,"0"0"-1091"-16,0 0-200 16,0 0-58-16,0 0-65 15,0 0-49-15,0 0-27 16,111-7-63-16,-53-5-221 15,-9-2-469-15,-13-3-704 0</inkml:trace>
  <inkml:trace contextRef="#ctx0" brushRef="#br0" timeOffset="68777.3477">11130 8801 937 0,'0'0'535'16,"0"0"9"-16,0 0-456 16,0 0 48-16,0 0 41 15,0 0-30-15,0 0-23 16,4 37-2-16,-4-18-50 16,0 8-24-16,-10 0-15 15,0 1-18-15,3-1-8 0,-3 0-6 16,4-2 0-16,3-4-1 15,3 2-1-15,0-6-8 16,0-2-5-16,3-3 1 16,10-4-2-16,7-4 0 15,2-4 1-15,8 0-15 16,1-1-7-16,2-11 10 16,-3-4 17-16,-8-4 8 15,-2 0 1-15,-7 0 1 16,-1 4 9-16,-9 0 11 0,0 5 27 15,-2 1 18 1,-1 6-20-16,0 1-13 0,0 0-6 16,0 3-14-16,0 0-7 15,2 0-6-15,-2 4-7 16,1 9 7-16,-1 7 9 16,0 6 10-16,0 5 2 15,0 1-4-15,-6 1 2 16,-1 0-8-16,-2-3-10 15,-4-4-1-15,3-3-38 16,3-6-68-16,7-10-94 16,0-4-423-16,0-3-496 0</inkml:trace>
  <inkml:trace contextRef="#ctx0" brushRef="#br0" timeOffset="69279.9507">11513 8863 199 0,'0'0'322'15,"0"0"768"-15,0 0-829 16,0 0-25-16,0 0-17 15,0 0-22-15,0 0-39 16,52-16-43-16,-42 16-61 16,9 0-29-16,-3 0-16 15,5 0-2-15,-6 4-6 0,1 5-1 16,-7 2-1-16,-1 2 0 16,-5 0-6-16,-3 1 6 15,0-1 1-15,-6 0 0 16,-8-1 0-16,-5 1 0 15,-1-3 1-15,4 1 0 16,3-1 9-16,4 0-10 16,6-3 0-16,3 1-1 15,0 0 0-15,12 3-6 16,4 1-2-16,2 1 1 0,0 1 2 16,-5 2 6-16,-3-1-1 15,-3-1 1 1,-4 2 0-16,-3-2 11 0,0-1 19 15,-14-2 3 1,-5 2 0-16,-8-4-27 0,-4-3-6 16,8-4-112-16,1-2-436 0</inkml:trace>
  <inkml:trace contextRef="#ctx0" brushRef="#br0" timeOffset="70128.906">12429 8872 192 0,'0'0'123'16,"0"0"1023"-16,0 0-817 15,0 0-89-15,0 0-41 16,0 0-48-16,0 0-37 0,-7 28 77 15,-2-9-39-15,-5 2-52 16,-2 5-37-16,1 1-17 16,-3 5 0-16,-1 3-7 15,-4 2-13-15,1 1-13 16,-5 1-2-16,2-3-4 16,5-3-6-16,1-7-1 15,2-5-17-15,10-8-32 16,1-3-47-16,6-10-73 15,0-10-183-15,10-10-460 16,7-6-464-16</inkml:trace>
  <inkml:trace contextRef="#ctx0" brushRef="#br0" timeOffset="70390.6954">12231 8940 100 0,'0'0'1509'16,"0"0"-1107"-16,0 0-287 15,0 0-17-15,0 0 83 16,0 0-4-16,0 0-45 16,-17-7-54-16,21 14-50 15,9 9 10-15,0 4 32 16,2 7-30-16,3 2-22 16,0 1-10-16,-1 3-7 15,2-1 0-15,0-4 5 16,-7-6-6-16,0-2-29 15,-3-3-52-15,-6-4-77 16,0-3-81-16,0-4-247 0,0-5-300 0</inkml:trace>
  <inkml:trace contextRef="#ctx0" brushRef="#br0" timeOffset="70594.477">12496 9062 889 0,'0'0'946'16,"0"0"-400"-16,0 0-454 15,0 0 88-15,0 0 26 16,-110 24-73-16,65-21-64 16,-4 0-66-16,4-3-3 0,2 0-97 15,16-6-168-15,15-5-979 16</inkml:trace>
  <inkml:trace contextRef="#ctx0" brushRef="#br0" timeOffset="71996.5937">12899 8877 162 0,'0'0'798'16,"0"0"-30"-16,0 0-496 15,0 0-25-15,0 0-34 16,0 0-46-16,0 0-70 16,0 37-20-16,0-18 32 15,0 10-29-15,0 6-32 0,0 3-23 16,0 3-18-16,0 1-6 16,-3-2-1-16,0-5-12 15,3-4-38-15,0-5-45 16,0-12-70-16,3-14-152 15,10 0-491-15,4-11-579 0</inkml:trace>
  <inkml:trace contextRef="#ctx0" brushRef="#br0" timeOffset="72389.4681">13159 8937 98 0,'0'0'1582'16,"0"0"-1367"-16,0 0-96 16,0 0 101-16,0 0 10 15,0 0-65-15,0 0-82 16,-16-33-48-16,10 53-16 16,-5 9 74-16,-4 10-16 15,-5 7-42-15,7 2-11 16,6 0-9-16,4-5-6 15,3-3-8-15,0-10 7 16,13-5-7-16,3-10 0 16,10-9 5-16,1-6-1 15,8-3-5-15,6-20-29 16,2-10 10-16,-4-11 5 0,0-18 13 16,-14 3-1-16,-7-7 1 15,-15 6-13-15,-3 14 5 16,-27 3 9-16,-25 13 26 15,-28 14-26-15,-12 16-65 16,15 9-190-16,18 11-896 0</inkml:trace>
  <inkml:trace contextRef="#ctx0" brushRef="#br0" timeOffset="74085.6193">14070 8777 320 0,'0'0'1087'0,"0"0"-601"16,0 0-376-16,0 0 29 16,0 0-24-16,0 0-27 15,0 0-22-15,1-41-3 16,-1 40-14-16,0 1 4 16,0 0 2-16,-14 0-26 15,-10 0 15-15,-13 4 16 16,-8 8-12-16,-7 4-5 15,7 1-10-15,6 0-11 16,10 0-13-16,15 0-8 16,11 1 0-16,3 3 0 0,16 2 0 15,10-1-1-15,11 1 0 16,-2-2-22-16,1-4-41 16,8-5-92-16,-11-7-209 15,-10-5-566-15</inkml:trace>
  <inkml:trace contextRef="#ctx0" brushRef="#br0" timeOffset="74355.9644">14239 9079 208 0,'0'0'1688'0,"0"0"-1412"16,0 0-91-16,-94 3-12 15,52 1-13-15,-7-1-62 16,-5 0-52-16,-1 0-26 16,-5 1-20-16,6-2-9 15,9 3-66-15,13-3-119 16,11-2-398-16,12 0-489 0</inkml:trace>
  <inkml:trace contextRef="#ctx0" brushRef="#br0" timeOffset="74730.5967">14016 9234 398 0,'0'0'887'15,"0"0"-163"-15,0 0-576 16,0 0 27-16,0 0-18 16,0 0-50-16,0 0-52 15,-32 16-38-15,18-12-8 16,1 5-2-16,1 0-7 15,2 2 0-15,3 2-6 16,7 1-18-16,0 4-2 0,17-3 18 16,4 2 8-1,3 1 0-15,-1-1 0 0,-3-2 0 16,-5-3 29-16,-9 1-4 16,-6-4-13-16,0 0-10 15,-9-1-2-15,-30-4-25 16,3-1-134-16,5-3-632 0</inkml:trace>
  <inkml:trace contextRef="#ctx0" brushRef="#br0" timeOffset="75247.1066">14831 8827 485 0,'0'0'1564'0,"0"0"-1280"15,0 0-118-15,0 0-8 16,0 0-40-16,0 0-47 16,0 0-41-16,-26 39 4 15,3-11 16-15,-6 7-23 16,3 6-15-16,2 0-5 0,6 0-7 16,-2-4-2-16,10-5-23 15,1-6-43-15,2-8-32 16,7-11-89-1,0-4-289-15,0-3-325 0</inkml:trace>
  <inkml:trace contextRef="#ctx0" brushRef="#br0" timeOffset="75498.6759">14667 8821 933 0,'0'0'885'0,"0"0"-648"16,0 0-46-16,0 0-26 0,0 0-9 16,0 0-60-16,0 0-46 15,41 26 22-15,-32 4-23 16,7 10-20-16,-3-1-16 16,3 2-5-16,7-6-8 15,-4-1-1-15,1-8-24 16,-4-7-104-16,8-9-139 15,-6-3-323-15,-7-7-399 0</inkml:trace>
  <inkml:trace contextRef="#ctx0" brushRef="#br0" timeOffset="75677.4837">14922 8963 750 0,'0'0'934'15,"0"0"-672"-15,0 0 49 16,0 0-97-16,0 0-88 16,0 0-11-16,-121-3-52 15,34 15-63-15,15-4-35 16,7-2-432-16</inkml:trace>
  <inkml:trace contextRef="#ctx0" brushRef="#br0" timeOffset="79154.4031">15298 8827 202 0,'0'0'140'16,"0"0"-32"-16,0 0 567 16,0 0-368-16,0 0-129 0,0 0 30 15,0 0 41-15,-6 0-35 16,6 0-32-16,0 0-37 15,0 0-13-15,0 0-24 16,0 0-29-16,0 0-25 16,0 0-11-16,3 0-7 15,1 0-17-15,7 0-10 16,7-1-8-16,3-4-1 16,9 2-2-16,7 0 1 15,0 3 0-15,2 0-1 16,-3 0-4-16,-3 0 0 15,-11 3 0-15,-4 4-3 0,-12-1-4 16,-6 3 3-16,0 2 9 16,-3 2-5-16,-17 0 6 15,-3 4 1-15,-7-1 0 16,-3-2 0-16,2-1-1 16,1-4 0-16,5 1 0 15,6-4-1-15,12-2 0 16,3 0-8-16,4-2-5 15,0 8-2-15,14-2 8 16,9 2 7-16,6 3-12 16,3-4-5-16,4 4 6 15,-8-2 10-15,-5 1 1 16,-7-2 0-16,-9 1-7 0,-7-1 7 16,0 2-1-1,-16 2 2-15,-10-1 0 0,-6-3 2 16,-4 0 7-16,-6-3-8 15,6-4-1-15,7-3-20 16,9 0-77-16,20-16-94 16,3-5-283-16,17-1-582 0</inkml:trace>
  <inkml:trace contextRef="#ctx0" brushRef="#br0" timeOffset="80190.0842">15971 8775 120 0,'0'0'1002'0,"0"0"-757"16,0 0-80-16,0 0 27 16,0 0 35-16,0 0-47 15,0 0-57-15,0-18-39 16,0 18-32-16,0 0-22 16,-20 12 23-16,-3 7 63 15,-10 8 3-15,-5 4-40 16,2 4-19-16,7 3-19 15,3-1-24-15,16 0-10 16,6-1-7-16,4-3-1 16,14-1 1-16,18-5-1 15,4-6 0-15,7-5-20 0,2-9-9 16,-7-1 2-16,-2-6-5 16,-7 0 8-16,-9-9 13 15,-7-5 10-15,-6-3 2 16,-7-3 0-16,-3 1 5 15,-18-1 12-15,-4 3 6 16,-5 4-5-16,-3 3-8 16,5 4-8-16,2 5-2 15,10 1-43-15,6 0-136 16,10 0-190-16,0 0-454 16,10 0-481-16</inkml:trace>
  <inkml:trace contextRef="#ctx0" brushRef="#br0" timeOffset="80656.1388">16266 8804 1600 0,'0'0'286'0,"0"0"-72"16,0 0-12-16,0 0-27 16,0 0-42-16,0 0-44 15,0 0-28-15,-68 14 3 16,47 8-20-16,6 5-18 0,5 6-11 16,7-1-6-16,3-1-7 15,7 3-1-15,12-9-1 16,7-1 0-16,0-5-1 15,3-9-5-15,-1-6-3 16,-1-4-8-16,-1 0 3 16,-4-13 7-16,-1-8 5 15,-3-7 1-15,-4-6 1 16,-3-3 0-16,-2-2 0 16,-9 2 0-16,0 5 1 15,-4 5 15-15,-13 8-6 16,-5 5-10-16,-10 7 0 15,1 3 0-15,0 4-25 0,-2 0-47 16,4 8-108-16,16 11-128 16,6-5-279-16,7-1-243 0</inkml:trace>
  <inkml:trace contextRef="#ctx0" brushRef="#br0" timeOffset="81009.4801">16662 8758 1925 0,'0'0'320'16,"0"0"-224"-16,0 0-4 16,0 0 2-16,0 0 4 15,0 0-27-15,-82 105-24 16,82-67-17-16,0-2-17 15,14-1-12-15,12-1 5 16,6-11-6-16,6-3-1 16,1-9 0-16,4-9-7 15,-7-2 7-15,0-13-1 16,-10-14 2-16,-3-3 6 16,-8-12-6-16,-11-4 6 15,-4-2-5-15,0 3 0 16,-19 5 19-16,-15 11-20 15,-7 12 0-15,-12 17-43 16,8 0-178-16,7 4-576 0</inkml:trace>
  <inkml:trace contextRef="#ctx0" brushRef="#br0" timeOffset="81713.5067">17327 8824 1061 0,'0'0'486'0,"0"0"-361"16,0 0 123-16,0 0 31 16,0 0-70-16,0 0-62 15,0 0-34-15,0 0-34 16,-7 0-1-16,-5 0-23 0,-9 0-24 16,0 0-16-1,-6 2-1-15,8 5-13 0,5 2-1 16,7 2-1-16,7 3-11 15,4 3 11-15,16 3-14 16,3 2-6-16,6 1-6 16,-3 0 5-16,-3-5 8 15,-8-1 7-15,-8-2 6 16,-7-5 0-16,0 0 0 16,-19-3-1-16,-33-4-4 15,3-3-158-15,1 0-590 0</inkml:trace>
  <inkml:trace contextRef="#ctx0" brushRef="#br0" timeOffset="84379.9564">17937 8953 392 0,'0'0'72'0,"0"0"62"16,0 0 505-16,0 0-323 16,0 0-128-16,0 0 47 0,0 0 4 15,0 13-41-15,9-13-45 16,5 0-38-16,9 0-36 16,9 0-31-16,7 0-23 15,1 0-14-15,2 0-11 16,-8 0-7-16,-3 0-90 15,-5 6-105-15,-10 2-354 16,-6-2-234-16</inkml:trace>
  <inkml:trace contextRef="#ctx0" brushRef="#br0" timeOffset="84568.5879">17991 9089 1672 0,'0'0'584'16,"0"0"-513"-16,0 0-28 15,86 8 6-15,-27-4-49 16,25-4-40-16,-12 0-505 16,-14 0-1202-16</inkml:trace>
  <inkml:trace contextRef="#ctx0" brushRef="#br0" timeOffset="85934.4203">11613 8012 1090 0,'0'0'44'15,"0"0"747"-15,0 0-623 16,0 0-38-16,0 0-7 16,0 0-33-16,0 0-38 15,6-24-34-15,-5 31-18 16,2 10 27-16,5 6 33 15,-2 6 5-15,6 7-33 0,5 2-15 16,6 1-2-16,1 4-9 16,6-3-5-16,-3-4-1 15,-2-3 1-15,-4-8 0 16,-6-7-1-16,-6-4-1 16,-5-8-10-16,-1-6 6 15,-3 0 5-15,0 0 12 16,0-6 0-16,0-8-6 15,0-6-6-15,0-1 6 16,0-2-4-16,0 4-1 16,1 2 10-16,4 5 15 15,0 5 9-15,-5 4-4 16,3 3-20-16,-3 0-11 0,3 2-9 16,-3 15-4-1,6 6 12-15,1 5 0 0,2 3 1 16,-3-1 0-16,1-5 0 15,1-7 0-15,-5-5 0 16,-3-3 1-16,0-6-1 16,-18-1 1-16,-10-3 11 15,-8 0-12-15,-9-9-17 16,5-9-95-16,13-8-381 0</inkml:trace>
  <inkml:trace contextRef="#ctx0" brushRef="#br0" timeOffset="91986.2081">18739 8764 1128 0,'0'0'215'15,"0"0"393"-15,0 0-366 0,0 0-90 16,0 0 8-16,0 0-5 16,0 0-40-16,0 0-34 15,0 0-23-15,0 0-16 16,0 0-12-16,0 1-6 15,0 11-11-15,0 8 5 16,0 8 24-16,0 7-14 16,7 5-10-16,3 3-9 15,4 0-3-15,7-4-5 16,-2-2-1-16,1-7 0 16,-3-5-14-16,-5-8-28 15,-2-6-37-15,-3-5-46 16,-4-6-135-16,3-3-318 0,-3-7-431 15</inkml:trace>
  <inkml:trace contextRef="#ctx0" brushRef="#br0" timeOffset="92543.9247">18964 8788 796 0,'0'0'1235'0,"0"0"-1054"16,0 0-73-16,0 0 28 15,0 0 29-15,0 0-20 16,0 0-48-16,9-7-36 16,-2 4-23-16,8 3-25 15,5-1-13-15,5-1 0 0,8 2 0 16,0 0 0-16,-1 0-1 15,-2 0 1-15,-1 6 0 16,-10 1-1-16,-6 0 0 16,-4-1-1-16,-4-3 1 15,-5 1-5-15,0 5 5 16,-12-2 1-16,-8 4 9 16,-7 1-3-16,1-2-5 15,-3 4 0-15,9-4 0 16,3-1-1-16,8-2 0 15,6 0 0-15,3 3-9 0,1 2 7 16,16 2 1-16,4-1 0 16,4 6-1-16,1-5 1 15,1 3 1-15,-4-1-1 16,-4 3 0-16,-3-5 1 16,-5 0-1-16,-5-4 0 15,-4-1 1-15,-2-2-1 16,-2 0 1-16,-15 0 1 15,-9-5 8-15,-3 1-8 16,-4-3-1-16,1 0-39 16,6 0-48-16,10-14-86 15,10-1-158-15,6 2-471 0</inkml:trace>
  <inkml:trace contextRef="#ctx0" brushRef="#br0" timeOffset="92736.1966">19487 8963 2076 0,'0'0'293'0,"0"0"-216"16,0 0 64-16,0 0-63 15,0 0-47-15,0 0-31 16,38 72-24-16,-15-68-159 15,-4-4-473-15</inkml:trace>
  <inkml:trace contextRef="#ctx0" brushRef="#br0" timeOffset="93144.3924">19636 8712 2070 0,'0'0'266'15,"0"0"-188"-15,0 0-41 16,0 0 44-16,0 0-19 16,97-25-22-16,-65 20-20 0,-2 5-1 15,-2 0-1-15,-5 0 4 16,-6 0 2-16,-5 5 2 15,-5 3-4-15,-5 7 5 16,-2 2 0-16,-3 7-2 16,-15 3-5-16,1 6-7 15,-6-2-6-15,1-2-5 16,2 0-1-16,5-5 0 16,4-2 0-16,1-5 0 15,6 0 0-15,2-4-1 16,2 0 1-16,0-4 0 15,10-2 5-15,10 0-6 16,28-7-48-16,-2 0-148 0,-4 0-596 16</inkml:trace>
  <inkml:trace contextRef="#ctx0" brushRef="#br0" timeOffset="93661.122">20335 8853 1699 0,'0'0'497'15,"0"0"-355"-15,0 0 43 16,0 0-15-16,0 0-70 16,0 0-51-16,0 0-26 0,-73-26 5 15,34 26 3 1,-3 0-7-16,8 11 2 0,6 4-8 15,8 2-8-15,8 0-4 16,11 3-5-16,1-1 0 16,13-2 5-16,13 0 2 15,3-8-3-15,8-6-5 16,-1 1-12-16,-1-4-2 16,-4-4-1-16,-6-8 8 15,-4-8 5-15,-4 1 2 16,-8-5 0-16,-1 4 11 15,-6 3 14-15,-1 4 11 16,-1 6 10-16,147 324 5 78,-112-264-77-62,-10-6 16-16,-9-7 9 15,-16-9 0-15,-3-12-6 16,-29-8 6-16,-24-9-5 16,-34-2-67-16,10-11-159 15,10-8-695-15</inkml:trace>
  <inkml:trace contextRef="#ctx0" brushRef="#br0" timeOffset="96446.2111">3380 11846 535 0,'0'0'208'15,"0"0"-146"-15,0 0 32 16,0 0 319-16,0 0 98 16,0 0-315-16,0 0 14 15,5-30-8-15,-2 30-22 16,0 0-46-16,-3 0-51 0,0 0-35 15,0 0-21-15,3 3-18 16,0 8-9-16,0 9 9 16,7 6 10-16,-1 7-8 15,2 0-5-15,-1 1-6 16,-1 1 1-16,-3-5-1 16,2 0 0-16,-4-10 0 15,-4-1 0-15,0-8-8 16,0-5-10-16,0-1 0 15,0-5 11-15,0 0 6 16,0 0 0-16,0-15 1 16,0-11-23-16,0-3 12 15,4-8 5-15,7 1-9 0,1-1 3 16,3 10 12-16,-3 5-1 16,-2 5 2-16,-1 7 4 15,-3 4 13-15,0 5-6 16,0-2-4-16,-3 3-7 15,1 0 1-15,1 4-1 16,4 9 14-16,1 7-6 16,-1 6-2-16,-3 4 4 15,-3 2-5-15,0-2-5 16,-3-3 5-16,0-3-5 16,0-9-1-16,0-2 0 15,0-6 0-15,0-3-1 16,0-4 1-16,0 0 1 15,2-1 5-15,8-18-6 16,2-5-29-16,7-9-2 0,1-7 19 16,1 2-10-16,-2 4-7 15,-7 11 20-15,-3 10 9 16,-3 6 1-16,-2 4 14 16,-4 3 2-16,2 0-1 15,-2 0-1-15,1 0-2 16,2 0-7-16,2 10-5 15,4 9 26-15,4 2 1 16,-2 5-13-16,-2 4-3 16,1-1-3-16,-7-2-7 15,-3-1-1-15,0-5-1 16,0-2-36-16,0-6-120 0,0-6-345 16,0-4-415-16</inkml:trace>
  <inkml:trace contextRef="#ctx0" brushRef="#br0" timeOffset="96694.6143">3901 12034 1707 0,'0'0'489'0,"0"0"-423"15,0 0 100-15,0 0 7 16,0 0-33-16,0 0-9 15,24 73-41-15,-15-40-41 0,-3 0-28 16,0 3-9-16,3-2-5 16,1-2-7-16,1-5 0 15,-5-3-40-15,4-4-54 16,-7-5-100-16,-3-4-265 16,0-8-394-16</inkml:trace>
  <inkml:trace contextRef="#ctx0" brushRef="#br0" timeOffset="97250.4721">3886 12011 1629 0,'0'0'311'0,"0"0"-238"16,0 0 39-16,0 0 137 15,0 0-53-15,0 0-132 16,0 0-43-16,45-46-7 16,-17 37 2-16,-2 8 5 15,4 1 0-15,-5 0-3 16,2 1 1-16,-5 12 5 16,-2 0-6-16,-1 3 3 15,-7 0-12-15,1-2-8 16,-8 2 0-16,-4-2 6 15,-1-5-6-15,0 6 0 16,-6-6-1-16,-10 1 0 16,1 0 1-16,-6-1-1 0,6-5-1 15,0 2 1-15,6-4 0 16,6 0-5-16,3-2-6 16,0 3-4-16,5 1-4 15,14 2 12-15,2 1 7 16,9 3 0-16,0 3-1 15,-2 0 1-15,-1 3 1 16,-5 1-1-16,-5-4 0 16,-7-2 1-16,-7-3-1 15,-3-1 1-15,0 0 1 16,-10 1 13-16,-10 0-5 16,-8-1-1-16,-11 1-8 0,-4-6-1 15,4 1-34 1,3-3-56-16,8 0-48 0,15 0-114 15,8-5-290-15,5-3-148 0</inkml:trace>
  <inkml:trace contextRef="#ctx0" brushRef="#br0" timeOffset="97715.3883">4486 12147 1713 0,'0'0'557'0,"0"0"-485"16,0 0 50-16,0 0 34 15,0 0-68-15,0 0-25 16,0 0 14-16,-88 26-8 15,64-10-29-15,9 1-19 16,0-3-13-16,9 3-8 16,3-5 1-16,3 1-1 15,0-3 0-15,8-3 0 16,4-4 2-16,7 0-2 16,0-3-5-16,1 0-13 15,1-8-1-15,-2-3-1 16,-1 0 5-16,0-1 2 0,-6-1 4 15,-3 6 7-15,-2 1 2 16,-4 5 13-16,-3 1 7 16,2 0-2-16,-2 1-17 15,0 12 1-15,3 4 11 16,1 2-5-16,4 4-7 16,5 0-1-16,20-6-67 15,0-7-168-15,-5-5-695 0</inkml:trace>
  <inkml:trace contextRef="#ctx0" brushRef="#br0" timeOffset="97987.6002">4904 12147 215 0,'0'0'1290'16,"0"0"-1027"-16,0 0 106 15,0 0-38-15,0 0-78 16,0 0-118-16,100 17-74 16,-63-17-40-16,0 0-21 15,-1 0-20-15,-6-7-90 0,0 1-154 16,-11 2-259-16,-10-2-249 15</inkml:trace>
  <inkml:trace contextRef="#ctx0" brushRef="#br0" timeOffset="98166.7987">4862 12051 1309 0,'0'0'702'0,"0"0"-545"16,0 0 61-16,0 0-10 16,91 0-113-16,-33 0-95 15,-7 0-110-15,-11 0-643 0</inkml:trace>
  <inkml:trace contextRef="#ctx0" brushRef="#br0" timeOffset="99111.9483">5690 11642 1345 0,'0'0'745'0,"0"0"-633"15,0 0 12-15,0 0 90 16,0 0-32-16,0 0-85 0,0 0-37 15,0-3-10 1,9 3-15-16,10 0-20 0,11 0-14 16,12-3 1-16,7 2-1 15,5-2-1-15,1 0-1 16,2 2-12-16,-8 1 2 16,-7 0 5-16,-11 0 6 15,-13 0-1-15,-9 0-7 16,-6 0 2-16,-3 1-1 15,0 9 7-15,-15 10 0 16,-6 3 9-16,-6 6 3 16,-7 3-5-16,1 1 1 15,-3 5-7-15,1-2 0 16,2 0 0-16,3 0 0 16,6 1 0-16,0-2-1 0,0-1 0 15,5-1 0 1,4-4 1-16,3-2 0 0,5-7-1 15,5-3 1-15,2-5-1 16,2-1 1-16,17-8 7 16,8 0 2-16,7-3-1 15,8 0-7-15,1 0-1 16,-4-10-1-16,-3 1-12 16,-11-1-15-16,-4 3-16 15,-9-3-41-15,-6 5-35 16,-6-6-67-16,0 7-284 15,0-3-275-15</inkml:trace>
  <inkml:trace contextRef="#ctx0" brushRef="#br0" timeOffset="99323.9394">5678 11910 1614 0,'0'0'480'16,"0"0"-379"-16,0 0 72 16,0 0-14-16,0 0-38 15,109 0-32-15,-54 2-46 16,-1 2-43-16,13-1 0 0,-16 0-201 16,-8-3-770-16</inkml:trace>
  <inkml:trace contextRef="#ctx0" brushRef="#br0" timeOffset="99922.9084">6287 12249 1633 0,'0'0'766'16,"0"0"-680"-16,0 0-37 15,0 0 111-15,0 0 6 16,0 0-63-16,-11 90-58 15,8-57-27-15,3 3-10 16,0-3-8-16,0-3 0 0,6-4-42 16,-1-7-45-1,-5-2-78-15,0-7-186 0,0-3-477 0</inkml:trace>
  <inkml:trace contextRef="#ctx0" brushRef="#br0" timeOffset="100418.5327">6148 12180 1530 0,'0'0'771'0,"0"0"-696"15,0 0-42-15,0 0 62 16,0 0-33-16,0 0-36 0,84-7-19 15,-53 13-6-15,2 1 1 16,1 0-1-16,0 0-1 16,-4 3 0-16,-7-3 0 15,-7 3-2-15,-4-4-16 16,-9-2 2-16,-3 5 4 16,0-2 9-16,-15 5 3 15,-9 0 9-15,-7 0-3 16,-2 1 4-16,3 0-4 15,5-6-4-15,11 0-1 16,4-1 5-16,10-2-6 16,0 1-8-16,13 2 8 15,11 3 6-15,6 4-6 0,1 2-10 16,2-2-9-16,-3 3 3 16,-9-4 8-16,-3-1 7 15,-9-2 0-15,-6 0-6 16,-3-3-2-16,0 1 9 15,-15-3 21-15,-9 2 13 16,-3 0-11-16,-4 0-14 16,1-1-9-16,9-4-34 15,6-2-191-15,9 0-596 0</inkml:trace>
  <inkml:trace contextRef="#ctx0" brushRef="#br0" timeOffset="100777.9853">6706 12368 2016 0,'0'0'384'16,"0"0"-295"-16,0 0-14 15,0 0 61-15,-94 10-56 16,73 0-53-16,6 4-16 15,2 1-11-15,7 0 1 16,1 0 0-16,5-5-1 16,0 0 0-16,5-3-1 15,10-1-5-15,4-4-11 16,2-2-18-16,-3 0-6 0,0-2 14 16,-6-7 10-16,-6 5 15 15,1 1 2-15,-4 0 23 16,-3 3 6-16,3 0-14 15,0 3-14-15,3 7 6 16,6 0-7-16,12-3-56 16,0-4-415-16,1-3-997 0</inkml:trace>
  <inkml:trace contextRef="#ctx0" brushRef="#br0" timeOffset="101162.4997">7188 11735 1003 0,'0'0'708'0,"0"0"-392"16,0 0 28-16,0 0-66 16,0 0-65-16,0 0-83 15,0 0-46-15,12-27-47 0,-11 33-34 16,1 10 5-16,1 14-4 16,3 9 17-1,3 8-7-15,4 3-13 0,-2 0 0 16,-5-2 0-16,-2-7-1 15,-4-4-6-15,0-8-48 16,0-3-51-16,-7-6-65 16,2-10-154-16,-1-3-392 15,3-7-850-15</inkml:trace>
  <inkml:trace contextRef="#ctx0" brushRef="#br0" timeOffset="101335.2242">7101 12177 1646 0,'0'0'584'16,"0"0"-508"-16,0 0 87 15,0 0 5-15,0 0-103 16,108 9-65-16,-72-9-31 16,1 0-131-16,-7-7-425 15,-8-6-394-15</inkml:trace>
  <inkml:trace contextRef="#ctx0" brushRef="#br0" timeOffset="101568.2846">7018 11678 1273 0,'0'0'691'16,"0"0"-558"-16,0 0 106 16,0 0-12-16,0 0-100 15,109 16-81-15,-69-9-46 16,5 0-83-16,-6 0-440 16,-11-5-1339-16</inkml:trace>
  <inkml:trace contextRef="#ctx0" brushRef="#br0" timeOffset="101912.1225">7579 11704 1023 0,'0'0'1141'16,"0"0"-1057"-16,0 0 21 15,0 0 90-15,0 0-38 16,0 0-104-16,0 0-52 16,0 21 5-16,0 8 16 15,0 7-7-15,0 4-7 16,0 3-1-16,-3 0 2 0,-3 0 3 16,1-1-3-1,-2-8-8-15,4-2 0 0,0-8 1 16,3-5 5-16,0-8-5 15,6-5 4-15,12-3 0 16,4-3-6-16,8-6-30 16,15-21-158-16,-6 5-294 15,-8 1-649-15</inkml:trace>
  <inkml:trace contextRef="#ctx0" brushRef="#br0" timeOffset="102078.575">7428 11956 1570 0,'0'0'616'0,"0"0"-601"16,0 0-14-16,134 0-1 16,-71 0-273-16,-9-4-658 0</inkml:trace>
  <inkml:trace contextRef="#ctx0" brushRef="#br0" timeOffset="102490.6849">8362 11754 1209 0,'0'0'782'0,"0"0"-637"16,0 0 60-16,0 0 28 0,0 0-85 16,0 0-94-16,84 0-37 15,-43 0-17-15,1 0-25 16,-6 3-105-16,-9 1-348 15,-12 2-426-15</inkml:trace>
  <inkml:trace contextRef="#ctx0" brushRef="#br0" timeOffset="102662.4947">8341 11907 2179 0,'0'0'354'0,"0"0"-312"16,111 3-42-16,-53-3-127 15,-6 0-719-15</inkml:trace>
  <inkml:trace contextRef="#ctx0" brushRef="#br0" timeOffset="107399.8261">9396 11594 224 0,'0'0'412'16,"0"0"-220"0,0 0 534-16,0 0-497 0,0 0-44 15,0 0 10-15,0 0 19 16,-3-41-53-16,3 41-48 15,0 0-46-15,-6 0-36 16,-7 7-17-16,-10 12 1 16,-2 11 26-16,-8 7-15 15,0 5-10-15,5 3-4 16,7 2-6-16,9-4-5 16,9-2-1-16,3-6 1 15,9-8 0-15,15-4 0 0,4-10 8 16,5-9-8-16,3-4 5 15,1 0-6 1,-1-17-5-16,-3-6-11 0,-3-7 4 16,-8-6 10-16,-7-5 1 15,-6-5 1-15,-9-6-1 16,0 2 0-16,0 4 1 16,-15 6 2-16,0 10 13 15,-8 11-1-15,3 6 0 16,-1 9-13-16,-3 4-1 15,5 0 0-15,5 7-12 16,5 13-54-16,9 16-84 16,9-3-151-16,8-4-418 0</inkml:trace>
  <inkml:trace contextRef="#ctx0" brushRef="#br0" timeOffset="107577.7002">9733 11797 1991 0,'0'0'623'16,"0"0"-563"-16,0 0-41 15,0 0 57-15,0 0-40 16,0 0-36-16,0 0-40 16,33 46-188-16,-12-46-600 0</inkml:trace>
  <inkml:trace contextRef="#ctx0" brushRef="#br0" timeOffset="107965.1558">9929 11462 1837 0,'0'0'689'0,"0"0"-609"16,0 0-56-16,0 0 28 15,0 0 12-15,0 0-16 16,0 0-29-16,110 27-10 16,-71-20-8-16,-3 0-1 15,-8-4-11-15,-4-3-7 16,-11 3 4-16,-10-2 12 16,-3 5-4-16,0 8 6 15,-19 5 17-15,-5 10 36 0,-7 5 9 16,4 8-3-16,0-2-7 15,6 3-26-15,2 2-16 16,11-6-9-16,-1 0 1 16,5-1-1-16,1-1 0 15,0-3 1-15,-3-5-2 16,0-3-1-16,-4-6-27 16,2-9-59-16,-7-8-70 15,6-3-183-15,-1 0-609 0</inkml:trace>
  <inkml:trace contextRef="#ctx0" brushRef="#br0" timeOffset="108153.3129">9912 11774 1758 0,'0'0'572'15,"0"0"-505"-15,0 0 20 16,0 0 43-16,0 0-43 15,0 0-36-15,0 0-26 16,121 13-25-16,-53-13-148 16,-9 0-429-16,-14 0-721 0</inkml:trace>
  <inkml:trace contextRef="#ctx0" brushRef="#br0" timeOffset="108623.5427">10530 11496 763 0,'0'0'792'16,"0"0"-598"-16,0 0 25 15,0 0 49-15,0 0-68 16,0 0-73-16,0 0-58 15,0 7-42-15,0 10 25 16,-3 6 11-16,0 6-20 16,-6 11-9-16,3 3-11 15,-3 3-11-15,0 0 1 16,-4-2-7-16,2-9-5 0,-5-1 0 16,4-8 6-1,3-5-7-15,0-9 0 0,3-2-1 16,6-7-61-16,0-3-76 15,3-13-156-15,9-3-780 0</inkml:trace>
  <inkml:trace contextRef="#ctx0" brushRef="#br0" timeOffset="109286.4937">10685 11523 1300 0,'0'0'340'16,"0"0"-64"-16,0 0 52 0,0 0-56 15,0 0-90 1,0 0-70-16,0 0 1 0,0 52-12 16,-3-18-27-16,-3 5-23 15,-1 4-24-15,1-1-16 16,-1-5-10-16,3-3 0 15,1-8-1-15,-3-3-30 16,2-6-61-16,-2-7-63 16,3-4-116-16,0-6-423 15,3 0-448-15</inkml:trace>
  <inkml:trace contextRef="#ctx0" brushRef="#br0" timeOffset="109714.1059">10867 11503 1925 0,'0'0'347'0,"0"0"-245"15,0 0 40-15,0 0 33 16,0 0-61-16,0 0-55 15,103-17-27-15,-70 17-14 16,0 0-16-16,-5 0 4 16,-4 0-6-16,-8 0 1 15,-6 0-1-15,-3 0 1 0,-4 0-1 16,0 0 1-16,-3 0-1 16,0 7-1-16,0 6 1 15,-13 10 17-15,-1 3 27 16,-4 11-16-16,-3 6 5 15,3-3-8-15,0 2-11 16,6-2-13-16,2-3 5 16,1-5-5-16,3-5-1 15,0 0 1-15,0-8-1 16,3-2-1-16,-3-4-51 16,0-6-56-16,-3-4-95 15,2-3-355-15,4 0-561 0</inkml:trace>
  <inkml:trace contextRef="#ctx0" brushRef="#br0" timeOffset="109901.184">10858 11764 601 0,'0'0'1714'15,"0"0"-1477"-15,0 0-136 16,0 0 56-16,0 0-42 15,0 0-58-15,100 6-57 16,-52-3-8-16,16-3-99 16,-10 0-154-16,-17 0-587 0</inkml:trace>
  <inkml:trace contextRef="#ctx0" brushRef="#br0" timeOffset="110173.0577">11409 11509 1888 0,'0'0'349'0,"0"0"-250"16,0 0 158-16,0 0 3 15,-17 93-85-15,8-53-42 16,-4 6-39-16,4 3-31 15,6 4-18-15,3-4-18 0,0-2-14 16,0-7-13-16,0-7-23 16,3-7-93-16,0-13-79 15,-3-7-302-15,0-6-995 0</inkml:trace>
  <inkml:trace contextRef="#ctx0" brushRef="#br0" timeOffset="110577.4826">12174 11678 947 0,'0'0'720'0,"0"0"-620"16,0 0 62-16,0 0 151 16,0 0-61-16,0 0-75 15,0 0-52-15,18-19-35 16,-18 19-24-16,-6 12-29 15,-12 11 8-15,-10 8 37 16,-5 5-40-16,-6 4-25 16,0 2-10-16,-3-2-6 0,7 2-1 15,-1-5-8-15,9-8-43 16,5-5-71-16,13-7-76 16,4-14-189-16,5-3-599 0</inkml:trace>
  <inkml:trace contextRef="#ctx0" brushRef="#br0" timeOffset="110811.4387">12001 11639 2257 0,'0'0'346'0,"0"0"-282"15,0 0-46-15,0 0 77 16,3 84-6-16,12-43-21 15,2 2-23-15,6-1-9 16,-2-1-12-16,3-2-5 16,-5-2-8-16,-2-5-11 15,-7-5 0-15,-1-8-60 16,-3-1-116-16,-3-13-626 0</inkml:trace>
  <inkml:trace contextRef="#ctx0" brushRef="#br0" timeOffset="112093.9992">12899 11632 973 0,'0'0'374'0,"0"0"-175"15,0 0-60-15,0 0 114 16,24-77 43-16,-21 75-64 15,-3-2-101-15,0 4-61 16,0 0-19-16,0 16 0 16,0 4 44-16,0 7-20 15,0 7-32-15,0 5-20 0,0 1-16 16,0-1-6-16,0 1-1 16,3-8-47-16,6 2-83 15,0-11-192-15,1-6-511 0</inkml:trace>
  <inkml:trace contextRef="#ctx0" brushRef="#br0" timeOffset="112445.7927">13208 11539 2210 0,'0'0'332'0,"0"0"-264"15,0 0-50-15,0 0-8 16,-85 33 62-16,70 1-17 0,6 6-31 16,9 8-11-16,6-5-5 15,12 0-8-15,12-9 8 16,-1-5-7-16,6-8 0 16,-5-9 1-16,-2-8 4 15,-4-4-5-15,-6 0 10 16,0-14-10-16,-6-9 10 15,-2-4-5-15,-7-7 9 16,-3-7 7-16,0-6-12 16,-3-1-8-16,-13 4-2 15,2 7-1-15,-2 8-31 16,1 16-48-16,-5 13-127 16,7 7-368-16,6 9-153 0</inkml:trace>
  <inkml:trace contextRef="#ctx0" brushRef="#br0" timeOffset="112732.3369">14081 11560 2140 0,'0'0'459'0,"0"0"-424"16,0 0 4-16,-51 75 73 16,27-39-16-16,2 4-23 15,-2 3-28-15,6 0-20 16,-2-4-13-16,4-2-11 16,3-3-1-16,-1-6-10 15,4-7-63-15,4-5-65 16,3-9-175-16,0-7-572 0</inkml:trace>
  <inkml:trace contextRef="#ctx0" brushRef="#br0" timeOffset="112967.1445">13966 11516 2172 0,'0'0'326'0,"0"0"-231"15,0 0-20-15,0 0 26 16,0 0 17-16,-2 83-45 16,6-38-43-16,15 5-13 15,3-1-16-15,8-2 8 16,-2-7-8-16,-1-4-1 16,-5-6-31-16,4-7-92 15,-9-6-160-15,-4-11-626 0</inkml:trace>
  <inkml:trace contextRef="#ctx0" brushRef="#br0" timeOffset="113482.1371">14564 11553 2022 0,'0'0'312'16,"0"0"-174"-16,0 0 22 16,0 0-19-16,0 0-64 15,107-17-47-15,-67 14-9 0,-2 3-11 16,-2 0-8-1,-13 0-1-15,-4 3 0 0,-9 4-1 16,-10 3-8-16,0 2 7 16,-10 2 0-16,-9 6 1 15,-4-1 2-15,-7-1-1 16,2-3 5-16,4-1-4 16,6-4-1-16,4 0-1 15,8-1 0-15,6 1-1 16,0 1-1-16,6 2 1 15,14 2 1-15,-1 3 0 16,4 1-1-16,-4 0 1 0,-5 1 0 16,-4-3 0-16,-10 0 1 15,0-4-1-15,-6-3 0 16,-17 0 1-16,-3-3 5 16,-4-4-5-16,-2-1-1 15,9-2-23-15,6 0-94 16,8-5-149-16,9-5-569 0</inkml:trace>
  <inkml:trace contextRef="#ctx0" brushRef="#br0" timeOffset="113871.4817">15129 11523 1731 0,'0'0'323'0,"0"0"-206"0,0 0 26 16,0 0 25-16,0 0-48 15,0 0-19-15,0 0 20 16,-74 62-31-16,41-25-33 16,0 0-27-16,5-2-18 15,8 1-11-15,10-2 1 16,10-4-1-16,0-3 0 15,7-5-1-15,19-1 0 16,0-5-1-16,7-6-24 16,2-4 4-16,-2-6 3 15,-5 0-5-15,-1-10 10 0,-9-6 4 16,-4-4 9-16,-7 3 1 16,-7-2 17-16,0 2 1 15,-23 4-10-15,-3 3-9 16,-3 3-9-16,-14 7-40 15,7 0-206-15,11 0-807 0</inkml:trace>
  <inkml:trace contextRef="#ctx0" brushRef="#br0" timeOffset="114459.1112">15507 11486 1523 0,'0'0'378'15,"0"0"-243"-15,0 0 5 16,0 0 102-16,0 0-66 15,0 0-66-15,-88 89-49 16,65-56-25-16,9 3-14 16,2 2-8-16,12-3-13 15,0 1 0-15,6-7 1 16,14-7-1-16,9-3-1 16,-1-3-7-16,3-9-11 15,4-3-1-15,-7-4 5 16,0 0 0-16,-2-14 0 15,-8-6 14-15,-1-5 0 0,-4-2 8 16,-10-12 17-16,0-1-11 16,-3-3 11-16,-9 3 10 15,-11 6-14-15,-2 9-20 16,-5 12-1-16,-3 13-28 16,-10 10-165-16,6 12-464 15,9 1-928-15</inkml:trace>
  <inkml:trace contextRef="#ctx0" brushRef="#br0" timeOffset="115494.6173">15963 11549 662 0,'0'0'506'15,"0"0"-324"-15,0 0 48 16,0 0 88-16,0 0-41 16,0 0-65-16,0 0-58 15,-9-6-51-15,6 6-54 16,-4 6-31-16,-6 14 0 0,-4 5 41 16,1 10-30-1,1 0-20-15,5 2-9 0,6-3 1 16,4-5-1-16,4-6 0 15,15-6-1-15,3-7-8 16,8-8-4-16,3-2-1 16,3 0-2-16,-2-17 15 15,-4-6 0-15,-7-6 1 16,-4-7 1-16,-11-4 0 16,-5-2 6-16,-3 2-6 15,-7 10 0-15,-19 7-1 16,-6 10 0-16,-25 13-71 15,8 0-133-15,9 3-444 0</inkml:trace>
  <inkml:trace contextRef="#ctx0" brushRef="#br0" timeOffset="116923.3312">16681 11711 124 0,'0'0'578'15,"0"0"470"-15,0 0-724 16,0 0-146-16,0 0-12 15,0 0 0-15,91 0-36 0,-49 0-51 16,7 0-42-16,2 4-22 16,-1-2-15-16,-8 6-63 15,-13-5-173-15,-16-1-537 0</inkml:trace>
  <inkml:trace contextRef="#ctx0" brushRef="#br0" timeOffset="117110.1325">16700 11585 1362 0,'0'0'1030'15,"0"0"-903"-15,0 0-106 0,139 0-21 16,-54 4-80-16,2-1-889 0</inkml:trace>
  <inkml:trace contextRef="#ctx0" brushRef="#br0" timeOffset="119497.0528">17756 11430 622 0,'0'0'1349'0,"0"0"-1036"15,0 0-175-15,0 0 7 16,0 0 16-16,0 0-62 16,0 0-60-16,39-55-30 15,-10 51-8-15,4-2 0 16,-1 6 0-16,0 0 0 16,-2 0 0-16,-5 8-1 15,-5 4 0-15,-4 3 0 16,-7 2 1-16,-6 3-1 15,-3 0 0-15,-2-1 0 0,-14 5 1 16,-13 2 8-16,-5 1 4 16,-1-2 5-16,2-1-3 15,1-4 0-15,13 0 9 16,9-3-18-16,10-2-5 16,4-1-1-16,24-1 6 15,14-3-6-15,6-6-8 16,2-2-55-16,9-2-92 15,-14-12-164-15,-16-5-501 0</inkml:trace>
  <inkml:trace contextRef="#ctx0" brushRef="#br0" timeOffset="119993.4149">18304 11424 33 0,'0'0'1936'0,"0"0"-1652"16,0 0-75-16,0 0 39 15,0 0-45-15,0 0-84 16,0 0-54-16,20-7-35 16,-20 7-22-16,3 13-8 15,-3 4 0-15,0 5 0 16,0 2 0-16,0 3 1 15,-3-4 0-15,-7-6-1 16,0-2-1-16,3-5 0 16,2-6-14-16,4-1-8 0,1-3-1 15,0 0 3-15,16 0 4 16,13-10-21-16,4-7-1 16,3 1 23-16,0 0 5 15,-4 3 10-15,-9 7 0 16,-4 2 1-16,-12 4 11 15,0 0-4-15,-5 10-1 16,-1 10 8-16,-1 2 5 16,0 8 4-16,0 3-8 15,0-7-6-15,0 1-8 16,0-4 5-16,-8-7-6 16,-4-3 1-16,-8-8-2 15,-5-3-6-15,-7-2-57 0,-1 0-63 16,4-20-113-16,6-3-446 15,12-3-998-15</inkml:trace>
  <inkml:trace contextRef="#ctx0" brushRef="#br0" timeOffset="120202.2375">18268 11321 1960 0,'0'0'305'0,"0"0"-190"16,0 0-15-16,0 0-7 15,108-4-41-15,-60 4-32 16,1 0-20-16,4 1-45 16,-12 7-151-16,-16-3-599 0</inkml:trace>
  <inkml:trace contextRef="#ctx0" brushRef="#br0" timeOffset="120450.5236">18794 11598 1341 0,'0'0'990'0,"0"0"-873"15,0 0 1-15,0 0 11 16,0 0-84-16,0 0-45 16,43 70-92-16,-30-63-839 0</inkml:trace>
  <inkml:trace contextRef="#ctx0" brushRef="#br0" timeOffset="122401.9851">19349 11298 709 0,'0'0'154'16,"0"0"-30"-16,0 0 495 15,0 0-412-15,0 0 17 16,0 0 3-16,0 0-42 16,16-29-63-16,-29 28-56 15,-10 1-17-15,-11 0 12 16,-9 7 5-16,-2 12-20 16,2 8-12-16,-1 3-16 15,10 6-1-15,9 7-1 16,10 0-8-16,13 4-3 15,2-2-5-15,23-4 0 16,5-3 1-16,8-8 0 16,1-10 0-16,2-3-1 0,-8-13-6 15,-3-4-6-15,-3 0-1 16,-8-14-1-16,-6-5 13 16,-4-8-5-16,-7 0 5 15,0-2 0-15,-13-1 0 16,-9 7 0-16,-3 3-8 15,-3 8-1-15,3 4-14 16,6 8-90-16,11 4-184 16,8 9-454-16,0 0-534 0</inkml:trace>
  <inkml:trace contextRef="#ctx0" brushRef="#br0" timeOffset="122876.6066">19707 11437 1549 0,'0'0'274'16,"0"0"-129"-16,0 0 22 16,0 0 3-16,0 0-49 15,0 0-30-15,-91-20-21 16,59 37-29-16,5 3-8 15,5 2 4-15,9 2-14 16,6 2-16-16,7-6-6 16,0-4 0-16,13-3 0 15,7-6 1-15,6-4 3 16,-4-3-5-16,7-3-15 0,-7-14-12 16,2-2 5-1,-5-11 12-15,1-3 9 0,-3 1 0 16,-2 1 1-16,-2 4 0 15,-5 9 43-15,-2 8 11 16,-3 9 3-16,0 1-42 16,0 14-15-16,5 15 0 15,4 17 10-15,10 17-2 16,1 0-7-16,3 6 5 16,3-2 21-16,-10-15 23 15,-6 2-12-15,-13-9-22 16,-9-8-10-16,-46-8-4 0,-67-9-2 15,6-10-76-15,-7-7-420 16</inkml:trace>
  <inkml:trace contextRef="#ctx0" brushRef="#br0" timeOffset="125361.6503">3282 9832 671 0,'0'0'161'0,"0"0"671"0,0 0-531 16,0 0-159-16,0 0-27 15,0 0 34-15,0 0-28 16,12 0-38-16,7-4-15 15,7 0 23-15,9-2-15 16,7 6-23-16,9 0-29 16,19 0-13-16,24 0-10 15,25 0-1-15,-8 6 0 16,-23-5-28-16,-30-1-41 16,-25 3-26-16,-3 0-41 15,-8 1-42-15,-4 3-81 16,-18 2-105-16,0-5 11 15,-12 2-166-15</inkml:trace>
  <inkml:trace contextRef="#ctx0" brushRef="#br0" timeOffset="125564.7167">3346 9960 1800 0,'0'0'540'0,"0"0"-484"16,0 0-46-16,133 1 74 15,3-14 11-15,23-7-83 0,-4-3-12 16,-47 5-171 0,-44 13-509-16</inkml:trace>
  <inkml:trace contextRef="#ctx0" brushRef="#br0" timeOffset="128216.0706">3631 12405 392 0,'0'0'1205'0,"0"0"-834"16,0 0-277-16,97 3-94 16,-39-19-19-16,8-4-1 15,6-1-244-15,-4-4 60 16,-7 5 101-16,-10 3 45 16,-18 5 5-16,-14 10-89 15,-11 2-142-15,-8 0-485 0</inkml:trace>
  <inkml:trace contextRef="#ctx0" brushRef="#br0" timeOffset="128417.976">3713 12501 1113 0,'0'0'1253'0,"0"0"-978"16,0 0-275-16,125-44-11 16,-62 19-17-16,25-5-51 15,-12 3-294-15,-13 6-655 0</inkml:trace>
  <inkml:trace contextRef="#ctx0" brushRef="#br0" timeOffset="136662.1368">7813 5476 562 0,'0'0'138'0,"0"0"189"16,0 0-194-16,0 0-43 0,0 0 23 15,0 0 86-15,-13 0-38 16,11 0-26-16,-1-4-14 15,0 2-21-15,3-2-28 16,-3 2-26-16,-3 0-46 16,-16 2-100-16,1 0-231 15,0 0-391-15</inkml:trace>
  <inkml:trace contextRef="#ctx0" brushRef="#br0" timeOffset="136828.1792">7309 5359 1264 0,'0'0'177'16,"0"0"-162"-1,0 0-13-15,0 0 16 0,0 0 14 16,0 0-32-16,0 0-191 16,-72-14-93-16,47 14-349 0</inkml:trace>
  <inkml:trace contextRef="#ctx0" brushRef="#br0" timeOffset="136978.5362">6867 5297 1152 0,'0'0'232'16,"0"0"-117"-16,0 0-76 16,0 0-19-16,-91-13 1 15,57 13-21-15,-20 10-82 16,6 1-234-16,2 0-594 0</inkml:trace>
  <inkml:trace contextRef="#ctx0" brushRef="#br0" timeOffset="137127.894">6303 5323 1445 0,'0'0'268'0,"0"0"-200"15,0 0-56-15,-79-5-4 16,51 5-8-16,1 2-1 15,-6 12-141-15,8 0-201 16,5-3-440-16</inkml:trace>
  <inkml:trace contextRef="#ctx0" brushRef="#br0" timeOffset="137376.6108">5890 5380 1013 0,'0'0'317'16,"0"0"-233"-16,-91 2-65 15,60 1-12-15,4-2-7 16,13 5-5-16,10-2-139 16,4 0-134-16,0 1 24 15,1 6 137-15,4-2-21 16,-5 5 89-16,0 3 40 16,-2 5 9-16,-17 2 63 15,-8 1-11-15,-7 3-18 0,1 1-11 16,-3-3-16-1,2 2-7-15,10-7-121 0,9-7-116 0</inkml:trace>
  <inkml:trace contextRef="#ctx0" brushRef="#br0" timeOffset="137495.3489">5541 5705 202 0,'0'0'208'0,"0"0"47"16,0 0-15-16,0 0-84 16,0 0-45-16,52 74-41 15,-52-54-28-15,0 3-15 16,-2 1-25-16,-6 10-2 15,0-6-174-15,8-4-343 0</inkml:trace>
  <inkml:trace contextRef="#ctx0" brushRef="#br0" timeOffset="137645.6379">5641 6063 677 0,'0'0'133'15,"0"0"3"-15,0 0-88 16,0 0-32-16,0 0-16 15,0 0-26-15,0 0 8 16,82 73-33-16,-57-67-109 16,-1-6-473-16</inkml:trace>
  <inkml:trace contextRef="#ctx0" brushRef="#br0" timeOffset="137788.1604">5878 6281 834 0,'0'0'649'0,"0"0"-581"0,0 0-68 16,79 3-8-16,-39-2-193 15,-7-1-188-15</inkml:trace>
  <inkml:trace contextRef="#ctx0" brushRef="#br0" timeOffset="137953.037">6273 6323 1056 0,'0'0'556'15,"0"0"-476"-15,0 0-61 0,0 0 26 16,81 0-45 0,-41 3-42-16,-7 1-202 0,-2-1-390 0</inkml:trace>
  <inkml:trace contextRef="#ctx0" brushRef="#br0" timeOffset="138090.2759">6734 6347 1194 0,'0'0'197'0,"0"0"-197"15,0 0-196-15,91 0-446 0</inkml:trace>
  <inkml:trace contextRef="#ctx0" brushRef="#br0" timeOffset="138245.5219">7055 6344 329 0,'0'0'1143'15,"0"0"-966"-15,0 0-136 16,0 0-41-16,0 0-18 15,106 0-210-15,-79 0-492 0</inkml:trace>
  <inkml:trace contextRef="#ctx0" brushRef="#br0" timeOffset="138382.3309">7436 6316 818 0,'0'0'734'15,"0"0"-734"-15,0 0-121 16,0 0-265-16</inkml:trace>
  <inkml:trace contextRef="#ctx0" brushRef="#br0" timeOffset="138531.5077">7740 6188 1046 0,'0'0'499'16,"0"0"-486"0,0 0-13-16,0 0-161 0,88-70-175 0</inkml:trace>
  <inkml:trace contextRef="#ctx0" brushRef="#br0" timeOffset="138689.8656">7928 5845 1326 0,'0'0'170'16,"0"0"-170"-16,0 0-381 0,0 0-667 16</inkml:trace>
  <inkml:trace contextRef="#ctx0" brushRef="#br0" timeOffset="138810.8333">7904 5564 1517 0,'0'0'0'0,"0"0"-497"0</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18:31.307"/>
    </inkml:context>
    <inkml:brush xml:id="br0">
      <inkml:brushProperty name="width" value="0.05292" units="cm"/>
      <inkml:brushProperty name="height" value="0.05292" units="cm"/>
      <inkml:brushProperty name="color" value="#FF0000"/>
    </inkml:brush>
  </inkml:definitions>
  <inkml:trace contextRef="#ctx0" brushRef="#br0">12172 7404 664 0,'0'0'593'0,"0"0"-255"16,0 0-230-16,0 0-76 15,0 0 57-15,0 0 83 16,-32-6-27-16,32 5-70 16,0 1-34-16,0-3 24 15,0 3 32-15,3-1-29 16,4 1-10-16,-1 0 5 15,6 0-20-15,6 0-21 16,3 0-10-16,12 1-3 16,10 2-9-16,9-2 1 15,2-1-1-15,4 0 0 16,2 0-1-16,-8 0 0 16,-4 2 1-16,-2 1 0 0,-7-2 0 15,-4 3 0 1,4-1 1-16,-6-1 0 0,6-1-1 15,0-1 0-15,4 3 1 16,0-3 0-16,3 0 0 16,4 1-1-16,-4 1 1 15,-6-1 0-15,-4-1 0 16,-3 3 0-16,-3 0-1 16,-2-1 1-16,5 0-1 15,0 0 0-15,4-2 0 16,6 0 0-16,3 0 1 15,3 0-1-15,3 0-1 0,0 0 1 16,0 0-2 0,-4 0 1-16,-5-2 0 0,-1 0 0 15,-10 1 1-15,0 0-1 16,-5 1 1-16,-2 0 0 16,2 0 0-16,-1 0 0 15,9 0 1-15,1 0 0 16,3 0-1-16,4 0 1 15,2 0-1-15,1 0 1 16,-6 0-1-16,-1 0 1 16,-3 0-1-16,-3-3 2 15,-4 0-2-15,0 0 0 16,-2 2 0-16,-1-2 1 16,3 3-1-16,4 0 0 15,-2 0-1-15,5 0 0 16,-3 0 0-16,-1 0 0 0,0-1 0 15,-5-1 0-15,-5-1 0 16,-1-1 1-16,-3 0-1 16,-5-2 0-16,-2 2 0 15,-2 0 1-15,-3 1 0 16,1 1 0-16,-1-1 0 16,-5 2-1-16,4-2 1 15,-1 3-3-15,7 0-9 16,-2-3 5-16,3 2-2 15,4-1-3-15,1 2-6 16,0 0 2-16,2 0 8 16,-3-1 8-16,-3 1-1 15,0 0 0-15,3-3 1 0,-3 3 0 16,0-3 0-16,4-1 1 16,-2 0 0-16,1 0-1 15,4-2 0-15,-1 2 0 16,2 3 0-16,0-2-1 15,0 3-59-15,-2 0 7 16,-3 0 1-16,4 3 9 16,-7 0 19-16,7 1 16 15,-5-4 8-15,1 0 1 16,5 0-1-16,-3 0 1 16,6 0 1-16,4 0-1 15,5 0 5-15,3 0-5 0,-4 0-1 16,0 0 0-16,-5 0 0 15,-5-2 1-15,-6-1 9 16,-2 1 21-16,-5-3-1 16,-3 1 7-16,-5-1 12 15,1-1 12-15,-2 2-15 16,0-2-26-16,0 0-13 16,0-1-6-16,0 0-1 15,0 3 1-15,0-5 0 16,0-2 0-16,0-1 0 15,0-4 0-15,0-2 0 16,4 2 5-16,6-3-6 16,3-1 0-16,-3-3-1 15,-1 3 1-15,-2-4 1 0,-1 2-1 16,2-2 1-16,-5 1 0 16,-3 0 0-16,0 1 1 15,0-2-1-15,0 4 1 16,0-3-2-16,3 3 1 15,0-3 0-15,3-1-1 16,0-2 0-16,4 1-1 16,-3 0 0-16,3 2-1 15,-7 2 2-15,3 1-1 16,-6 3 0-16,0 0 0 16,0 3 0-16,0 0-1 15,0 2-4-15,0 1 6 16,0 5 0-16,0-3 0 15,0 3 0-15,3-1-1 16,4 0 0-16,-3-3-7 0,1 3-5 16,-1-1-2-16,-1-1 6 15,0 2 3-15,1 0 0 16,-4 2 3-16,0 1-3 16,4 1 6-16,-4 0-1 15,0 3 0-15,0 0-7 16,0 0 1-16,0 0-2 15,0 0 7-15,-4 0-5 16,-4 0 5-16,-1 0 2 16,-4 0-1-16,-5 0 0 15,-3 0 0-15,-4 0 1 16,-5 0 0-16,-5 0 0 16,-1 0-1-16,-3 0 1 0,-2 0-1 15,-5 3 1 1,-3 0-1-16,0 1 1 0,3-1 0 15,5-2 0-15,-1-1 0 16,2 0 1-16,4 0-1 16,-3 0 0-16,1 0 1 15,3 0-1-15,-8-3 1 16,1-1-1-16,-4 1 0 16,-5 0 0-16,-1 2 0 15,-5-2 1-15,3 3-1 16,5 0 1-16,-3 0-1 15,3-1 0-15,7-2 1 0,-3 0 0 16,5-1-1-16,1-1 0 16,0 1 0-16,-1 1 0 15,-3 0-1-15,-9 2 1 16,-4-2 0-16,-5 3 0 16,-3 0 0-16,-3 0 0 15,3-1 0-15,1-1 0 16,8-1 0-16,7 0 1 15,2 1-1-15,5-1 1 16,1 0-1-16,-1 0 1 16,-1 3-1-16,-6-1 1 15,-5 0-1-15,-2 1 0 16,-4-2 0-16,-18 2 0 0,-15 0 0 16,5 0 0-1,12 0-1-15,9 0 1 16,21 0-1-16,0 0 1 0,0 2-1 15,13-1 1-15,2 0 0 16,5-1 0-16,1 0 0 16,-2 3 0-16,4-3 0 15,-2 2 0-15,2-2 0 16,-8 0 0-16,2 0 1 16,-8 0-1-16,-6 0 0 15,-1-5 0-15,1 1 1 16,0-3-1-16,8-1 0 15,7 2 1-15,8 0 0 0,8 3 0 16,1-2 5 0,7 5-5-16,0 0 14 0,3 0 3 15,-3 0-8-15,3 0-8 16,-3 0-2-16,-6 0 1 16,-5 5-1-16,-2 0 1 15,-3 4 0-15,-5-4-1 16,6-1 1-16,0-2 0 15,6 1 1-15,6-3-1 16,2 1 0-16,4 2-1 16,0-1 0-16,0 9-8 15,0 1 8-15,10 5 9 16,-1 0 11-16,0 3 8 16,0-4-3-16,-3 2 1 0,0-3-10 15,-6 1-4 1,3-2 0-16,-3 4-5 0,0 0 13 15,0 1 7-15,0 2-8 16,0-2-8-16,0 7-2 16,0-2-2-16,0 0-5 15,-6 0 8-15,3 1-9 16,-3 1 6-16,-3-1-5 16,3-1-2-16,0-1 6 15,-3-2-5-15,2-4 1 16,4-4-1-16,0-1-1 15,0-2 1-15,3-3 0 16,0 3-1-16,-3 0 1 0,3 3 0 16,-5 1-1-1,0 1 1-15,1 5 1 0,-6 4-1 16,1 0 5-16,-3 1-5 16,0-1 0-16,3-2 5 15,0-6-5-15,2-3 1 16,4-4 4-16,3-4-5 15,0 1 1-15,0-5-1 16,0 5 7-16,0-3-7 16,0-2 11-16,3 2 3 15,4 3-6-15,-4-1-8 16,0 2 0-16,0-1 1 16,0 0-1-16,0 1 0 15,1 0 0-15,-1-1 0 16,5-1 1-16,-2 1-1 0,3-3-1 15,0-1 0-15,8-2-1 16,12 0 1-16,4 0-1 16,41-13-33-16,-5-7-99 15,-1-13-519-15</inkml:trace>
  <inkml:trace contextRef="#ctx0" brushRef="#br0" timeOffset="4450.5772">8358 8587 793 0,'0'0'357'0,"0"0"-208"15,0 0-4-15,0 0 47 16,0 0 14-16,0 0-52 16,4 0-34-16,-4 0-27 15,3 0-6-15,-3 0 3 16,0 0-13-16,0 0-23 16,0 0 4-16,0 0-28 0,0 0-21 15,-7 0-9-15,-4 0 0 16,-1 0 0-16,-4 0 1 15,-5 0-1-15,0 0 1 16,-3 0-1-16,-1 0 1 16,-2 0-1-16,-4-4 1 15,-2 4-1-15,0 0 2 16,-6 0-2-16,3-1 0 16,-2 1 1-16,2-1-1 15,3-1 1-15,0-1-1 16,-1 2 0-16,4 1 1 15,0 0-1-15,2 0 1 16,-2 0-1-16,2 0 0 0,-2 0-7 16,3 0-10-1,-4 0-13-15,2 0-1 0,-1 0 3 16,-1 0 1-16,-3 0 14 16,4 0 7-16,3 0 5 15,-3 0 1-15,5 0 0 16,-2 0 1-16,-3 0-1 15,2-1 0-15,-5-2 0 16,0-1 0-16,-3 4 1 16,-5-3-1-16,-1 2 1 15,-3-2-1-15,-4 0-21 16,3 0 14-16,1 0-2 0,3-1 7 16,-1 1-4-16,4 1 6 15,3-3 0-15,6 5 0 16,2 0 0-16,4-1 0 15,-1 1 0-15,2 0-1 16,-5 0 1-16,-2 0-58 16,-6 0-18-16,-1 0 34 15,0 0 28-15,-2 0 13 16,3 0 1-16,-4 0 0 16,6 0 0-16,1 0 0 15,0 0 0-15,5 0 0 16,-2 0 1-16,-3 0-1 15,0 0 0-15,-3 1 0 16,-4 2 1-16,-6-1-1 16,4-1 1-16,-7-1 0 0,7 0-1 15,-4 0 0 1,7 0 0-16,0 0 0 0,3 0 0 16,2 0 0-16,-3-1 1 15,1-4 0-15,-3 1 0 16,-7-2-1-16,-2 5 0 15,-1-1 0-15,4 0 0 16,2 2 0-16,4 0 1 16,5 0-1-16,7 0 0 15,2 0 2-15,2 0 8 16,2 0-9-16,-1 0 5 16,4 0 0-16,0 0 0 15,3 2 7-15,-3 1 0 16,2 0-11-16,1-2-1 15,1 2 7-15,1-1-2 0,4-1 5 16,-1-1 0-16,1 5-10 16,0-3 0-16,-9 4 0 15,0 0 0-15,-3 2 0 16,-1-2-1-16,7-1 1 16,0-1-1-16,9-2 1 15,3-2 5-15,3 0 6 16,0 0 58-16,3-9 34 15,13-6-66-15,1-2-24 16,2-3-2-16,-1 3 16 0,-6 1-7 16,0 0-9-16,-9 2-6 15,0-1 0-15,1 1-5 16,-4-3 7-16,0 1-7 16,0-3 21-16,-7-5-11 15,1-3-10-15,0-2 6 16,-3-5-6-16,2-4 1 15,-1-2-1-15,-1 2 0 16,-4 1 0-16,2 5 0 16,-1 6 0-16,2 6-1 15,1 1 0-15,3 9 1 16,3 0-1-16,0 0 1 16,3-1 0-16,0-1 0 0,0-1 8 15,0-4 0 1,6-3-8-16,0-3 1 0,-3 2-1 15,0-1 0-15,0 3 0 16,-3-1 1-16,3 5-2 16,-3 1 1-16,0 0 0 15,4 3 0-15,-1-3-1 16,-3-1 0-16,3 1 0 16,-1 0 1-16,-1 0-1 15,1 3 0-15,-2 1 0 16,1 3 0-16,-1 1 0 15,0 3 1-15,0 2 0 16,0-1 0-16,0 1-1 16,2-2 1-16,1 0-1 15,0-4-1-15,3 3-1 0,-2-3 2 16,2 1 1-16,-3 4-1 16,0-1-1-16,0 3 1 15,0 0-8-15,0 0-4 16,6 0 6-16,0 0 5 15,3 5-8-15,7 1 3 16,1 1 0-16,7-3 5 16,4 3 0-16,6-1-1 15,5 0-4-15,0-2-1 16,4 2-6-16,-7 1-11 16,-2-3-8-16,-4 3-2 15,-6-1 6-15,-2-2 10 16,-1-1 6-16,1 0 0 15,-2-2 0-15,2 0 3 0,2-1 9 16,6 1 0-16,1-1-1 16,2 0 1-16,7 0 0 15,2 0 0-15,1 0 0 16,-4 0 0-16,-6 0 0 16,-3 0 2-16,-5 0-2 15,-4 0 0-15,-5 0 0 16,2 0 0-16,-3 0 0 15,4 0 1-15,-2 0 0 16,8-2-1-16,2-2 1 16,6 2-1-16,10 0 0 15,2-1 0-15,7-1 0 16,-3 1-1-16,3 1 0 0,-10-2 1 16,-3 4-1-16,-8 0 0 15,-4 0 0-15,-9 0 0 16,-3 0 1-16,-3 0-1 15,1 0 0-15,1 0-1 16,8 0 1-16,2 0 0 16,10 0 0-16,6 0-9 15,2 0-20-15,1 0 5 16,2 0 17-16,-2 0 7 16,-7 0-1-16,0 0 1 15,-9 0 0-15,1 0 0 16,-4 0 1-16,0 0 0 15,-2-3-12-15,2 0-16 0,1-2 13 16,1 3 8-16,1-2 1 16,1 1-18-16,-1 0-10 15,-3 3 17-15,4-1 11 16,-4 1 5-16,1 0 1 16,2 0 0-16,0 0 0 15,-2 0 0-15,2 0 1 16,0 0-1-16,-2-3 1 15,-1 0-1-15,4-1 1 16,-1 1-1-16,0 0 0 16,3 2 0-16,-2 1 0 15,2 0-1-15,0 0 1 16,-2 0 0-16,2 0-1 0,0 0-8 16,-2 0-10-16,2 1-3 15,-3-1 10-15,-2 0 6 16,-4 0 6-16,1 0 0 15,-5 0 0-15,2 0 0 16,-1 0 1-16,0 0 0 16,-3 0 0-16,-6 0 0 15,1 0-1-15,-7 0 2 16,0 0 12-16,2 0 1 16,2 0-6-16,2 0-7 15,0 0-1-15,6 0-1 16,-2 3 1-16,-1 0-1 15,-4 0 2-15,-1-2-2 16,-4 5-2-16,-3-2 2 0,0 2-1 16,-3-3 1-1,0 5 3-15,0-2 21 0,0 0 2 16,0-2-8-16,0 1-2 16,3 2-5-16,3-2-1 15,-2 4-1-15,1-2-8 16,-5 3-1-16,3-1 1 15,-3 1-1-15,0 0 1 16,0-1 0-16,0 3 7 16,0 0 2-16,0 1 5 15,0 0-2-15,-3 2 2 0,1-3-4 16,-1-1-5 0,3-1 2-16,0 3-6 0,0-4-1 15,0-2 5 1,0 3-5-16,0 0 1 0,0-1 4 15,0 0-5-15,0-1 1 16,0-1-1-16,0 0 8 16,0 1-3-16,0 1-4 15,0-1 30-15,0 0 5 16,0 2-17-16,0 0-2 16,0 0 5-16,0-1-11 15,0-2-6-15,0 3 0 16,0-3 2-16,0 2-7 15,0-6 1-15,0 3-1 16,0-2 1-16,0 3 11 0,0 0-11 16,-4 1 7-1,4 4-3-15,-3-1-6 0,0 4 2 16,3-3-1-16,-3 2-1 16,3 0 1-16,0-1 0 15,0 0 0-15,0 3 0 16,0-5 0-16,0 1-1 15,0-2 1-15,0-3 0 16,0 1 0-16,0 0 0 16,0-4 0-16,0 2-1 15,-3 1 0-15,0-1 0 16,0 2 1-16,0 0-1 16,0 0 1-16,3 3-1 0,0-3 2 15,0-1-1-15,0 0-1 16,0-4 1-16,0 3-1 15,0-5 1-15,0 5-1 16,0-3 0-16,0 1 0 16,0 0 0-16,0 2 0 15,0 1 0-15,-3 1 0 16,3-1 1-16,-4 2-1 16,4-4 1-16,0 3-1 15,0-6 0-15,0 2 0 16,0 1 0-16,0-1 1 15,0 0 0-15,0 5-1 16,0-2 1-16,0 0 5 16,0 3-6-16,0-5 1 0,0 2-1 15,0-2 0-15,0 0 0 16,0-1 0-16,0-1 0 16,0-3-1-16,0 3 0 15,0-2 0-15,4-1-23 16,-1 0-52-16,3-1-117 15,0-7-359-15</inkml:trace>
  <inkml:trace contextRef="#ctx0" brushRef="#br0" timeOffset="9662.6764">14309 6807 874 0,'0'0'819'0,"0"0"-574"15,0 0-48-15,0 0-8 16,0 0-15-16,0 0-36 16,9-8-55-16,0 5-48 15,-3 0 3-15,-2 0 15 16,-3 2 0-16,1 1-12 15,-2 0-14-15,0 0-8 0,0 0-4 16,-10 0 12-16,-8 0-15 16,-12 0-6-16,-6 0-6 15,-3 0 1-15,7 0-1 16,2 0-37-16,12 0-80 16,4 0-230-16,13 0-870 0</inkml:trace>
  <inkml:trace contextRef="#ctx0" brushRef="#br0" timeOffset="11099.8848">7273 7853 694 0,'0'0'566'15,"0"0"-406"1,0 0-57-16,0 0 96 0,0 0 60 16,0 0-47-16,0 0-61 15,27-7-34-15,-27 7-16 16,0 0-15-16,0 0-32 16,-8 0 3-16,-11 1-5 15,-6 8-24-15,-5-2-7 16,-3 0-13-16,9-3-8 15,3-3-6-15,18-1-61 16,3-5-133-16,3-8-475 0</inkml:trace>
  <inkml:trace contextRef="#ctx0" brushRef="#br0" timeOffset="22487.5383">7570 3409 841 0,'0'0'959'16,"0"0"-745"-16,0 0-151 15,0 0-7-15,0 0 24 16,-2 0-15-16,2 0 15 16,8 0-18-16,1 3-34 0,7-2 11 15,1 0 17 1,2-1-4-16,0 0-13 0,4 0-12 16,2 0-12-16,-1-3-9 15,0-5-6-15,-6 1 1 16,4-1-1-16,-4-2-9 15,-3-1-6-15,-3-1 5 16,3 1-1-16,-6-2 10 16,1-1 0-16,-4 2 1 15,0-1 0-15,-3 3 6 16,-3 0 21-16,0 2 16 16,0-1-16-16,-9 0-19 15,-7 1-8-15,-4 2 0 16,-5 2 1-16,-5 3 0 15,-4 1 5-15,-2 0-5 0,-4 12 7 16,1 5 1-16,3 5-8 16,0 5 9-16,5 2-4 15,4-2 8-15,5 0-1 16,1-1-2-16,9-1-10 16,3-3 7-16,6-1-1 15,3-3-6-15,0-2 10 16,3-4-4-16,15-1 5 15,9-5-12-15,12-5-32 16,7-1-65-16,21 0-162 16,-9-9-413-16,-9 0-705 0</inkml:trace>
  <inkml:trace contextRef="#ctx0" brushRef="#br0" timeOffset="23044.6504">8176 3434 1294 0,'0'0'291'16,"0"0"-200"-16,0 0 62 0,0 0 46 15,0 0-33-15,0 0-41 16,107 7-50-16,-68-7-48 15,7 0-18-15,-4 0-8 16,0 0 0-16,-7 0-1 16,-9 0-14-16,-10 2-15 15,-5-1-23-15,-8 1-30 16,-3-2-40-16,0 3-50 16,0-3-84-16,-11 0-17 15,5 0-467-15</inkml:trace>
  <inkml:trace contextRef="#ctx0" brushRef="#br0" timeOffset="23322.9081">8274 3320 1174 0,'0'0'390'0,"0"0"-278"16,0 0 17-16,0 0 85 15,0 0-44-15,0 0-70 16,0 0-40-16,51-13 11 0,-35 15 5 16,8 2-21-1,12 0-26-15,5-1-29 0,34-3-44 16,-9-3-330-16,-12-7-1095 15</inkml:trace>
  <inkml:trace contextRef="#ctx0" brushRef="#br0" timeOffset="23907.4658">9017 3083 811 0,'0'0'895'0,"0"0"-730"15,0 0-68-15,0 0 76 16,0 0-14-16,0 0-58 16,0 0-52-16,-6 24 27 15,-4-1 26-15,-4 5-42 16,-2 4-18-16,-2 3-15 15,0 4-6-15,3-2-2 16,-3 2-13-16,6-5 0 16,-4-3-5-16,7-5-1 0,1-4-17 15,-2-4-42 1,7-5-59-16,3-4-71 0,0-6-201 16,0-3-389-16</inkml:trace>
  <inkml:trace contextRef="#ctx0" brushRef="#br0" timeOffset="24094.1311">9047 3355 2015 0,'0'0'312'16,"0"0"-244"-16,0 0-66 0,0 0-2 15,0 0-51-15,0 0-273 16,0 0-409-16</inkml:trace>
  <inkml:trace contextRef="#ctx0" brushRef="#br0" timeOffset="24552.0834">9569 3064 1061 0,'0'0'578'0,"0"0"-505"15,0 0-15-15,0 0 63 16,0 0 51-16,-94 46-26 15,57-18-3-15,1 3-36 16,2 1-48-16,1 4-24 16,6-1-18-16,9 0-9 15,5-2-8-15,10-5 0 16,3-2-1-16,0-6-5 16,13-4-25-16,5-6 19 15,9-6-2-15,1-4-51 16,5 0-60-16,3-8-81 15,-3-8-46-15,-5-3 43 16,-4 2 62-16,-12-1 87 0,-5 2 60 16,-7 3 170-1,-13 4-28-15,-14 2-18 0,-7 5-1 16,-5 2-26-16,-7 0-19 16,7 0-43-16,0 8-35 15,12 2-107-15,11-3-513 0</inkml:trace>
  <inkml:trace contextRef="#ctx0" brushRef="#br0" timeOffset="24860.4743">10081 3148 1318 0,'0'0'504'0,"0"0"-447"15,0 0 40-15,0 0 111 16,0 0 1-16,-81 62-76 16,50-31-17-16,-5 4-38 15,-1 1-33-15,1-2-16 16,5-2-17-16,1-4-3 15,6-4-8-15,3-4-1 0,5-6-73 16,2-7-130-16,8-4-290 16,2-3-347-16</inkml:trace>
  <inkml:trace contextRef="#ctx0" brushRef="#br0" timeOffset="25117.3485">9860 3163 1756 0,'0'0'620'0,"0"0"-543"15,0 0-1-15,0 0 40 16,0 0-40-16,0 0-30 0,0 0 9 16,21 62-5-1,-12-28-27-15,0 3-9 0,1 1-7 16,-4 0-5-16,-5-1-2 15,3-2 0-15,-4-4-40 16,0-3-84-16,-4-4-148 16,0-8-396-16,1-9-407 0</inkml:trace>
  <inkml:trace contextRef="#ctx0" brushRef="#br0" timeOffset="25373.0478">10299 3162 2078 0,'0'0'280'0,"0"0"-199"16,0 0 4-16,0 0-21 15,0 0-8-15,0 0 8 16,0 0-29-16,-16 104-7 15,6-67-4-15,-6 0-15 16,0 0-9-16,5-3-70 16,-4-1-166-16,2-10-351 15,3-8-371-15</inkml:trace>
  <inkml:trace contextRef="#ctx0" brushRef="#br0" timeOffset="25783.4907">10530 3172 1517 0,'0'0'727'0,"0"0"-620"16,0 0 5-16,0 0-3 15,0 0-66-15,0 0 8 16,0 0-4-16,-63 92-14 15,44-55-4-15,4 2-13 16,0-4-7-16,9-4-8 0,6-3 4 16,0-8-5-16,0-6 0 15,18-4 8-15,0-6 1 16,5-4 0-16,6 0-9 16,4-8 0-16,0-10-10 15,-2-7-2-15,-1-5-2 16,-4-3 13-16,0-4-7 15,-11 2 8-15,-9 1 0 16,-6 6 28-16,0 7-7 16,-6 6-15-16,-12 5 1 15,-5 7-7-15,3 3 0 16,2 0-54-16,3 3-154 16,6 2-397-16,6-3-463 0</inkml:trace>
  <inkml:trace contextRef="#ctx0" brushRef="#br0" timeOffset="26018.1128">10861 3003 1807 0,'0'0'331'0,"0"0"-192"15,0 0 82-15,0 0-35 16,0 0-101-16,109 0-57 16,-66 0-18-16,-1 0-10 0,-3 0-45 15,1-2-161-15,-15-1-448 16,-8 0-506-16</inkml:trace>
  <inkml:trace contextRef="#ctx0" brushRef="#br0" timeOffset="26320.029">11397 2800 1644 0,'0'0'254'0,"0"0"-184"16,0 0 50-16,0 0 0 16,0 0 8-16,0 0 1 15,0 0-54-15,0 87-22 16,0-58-22-16,-4 0-16 16,0 0-9-16,-6 1-6 15,1-4-71-15,-6-1-187 16,3-7-359-16,6-7-403 0</inkml:trace>
  <inkml:trace contextRef="#ctx0" brushRef="#br0" timeOffset="26790.2136">11722 2812 1538 0,'0'0'524'0,"0"0"-384"16,0 0 67-16,0 0-79 15,0 0-60-15,0 0-40 16,0 0-19-16,-37-6-8 16,17 12 0-16,-2 7 0 15,-1 2-1-15,7 2 0 16,3 0 0-16,4-3-2 15,5-1-4-15,4-2-3 0,0-2-2 16,7-4-3-16,12-3 14 16,0-2 0-16,10 0-11 15,-2 0-45-15,1-12 1 16,-1 0-25-16,-2-4 20 16,-5 1 34-16,-1-1 20 15,-9 5 6-15,-2 4 14 16,-5 7 31-16,-3 0-12 15,0 10-32-15,-15 11 104 16,0 7-12-16,-1 2-43 16,-1 1-20-16,4 1 1 15,7-2-14-15,3-3-17 0,3-2 0 16,0-4-47-16,0 1-157 16,6-8-334-16,-3-3-943 0</inkml:trace>
  <inkml:trace contextRef="#ctx0" brushRef="#br0" timeOffset="27188.0442">12516 3084 1674 0,'0'0'531'0,"0"0"-409"15,0 0 98-15,0 0-17 16,0 0-85-16,0 0-66 16,0 0-36-16,-36-13-14 15,3 13-1-15,-12 3-1 16,-10 13 1-16,-3 5-1 15,-7 7 2-15,9 5-1 16,8 1 8-16,8-1-3 16,15 2-4-16,9-6 4 15,13-2-6-15,3-3 0 0,16-3 23 16,15-5-6 0,15-7-9-16,8-3-8 0,3-6-48 15,17-5-90-15,-14-8-212 16,-18-1-896-16</inkml:trace>
  <inkml:trace contextRef="#ctx0" brushRef="#br0" timeOffset="37225.439">6536 3420 393 0,'0'0'841'0,"0"0"-544"16,0 0-135-16,0 0 32 15,0 0 17-15,0 0-44 16,-6-7-37-16,6 6-44 16,0 0-9-16,0-1 19 15,0 0-20-15,0 0-9 16,3 0-19-16,16 0-15 15,5 2-16-15,12 0-5 16,22 0-6-16,23 0-5 16,26 0-1-16,-7 0 1 15,-18 0-1-15,-34 0-1 16,-21 0-11-16,-5 0-4 0,-4 0-7 16,-3 0-10-16,-9 0-3 15,-6 0 5-15,0 0 9 16,0 2 1-16,3-2-19 15,0 2-42-15,10-2-103 16,-2 0-300-16,-2 0-223 0</inkml:trace>
  <inkml:trace contextRef="#ctx0" brushRef="#br0" timeOffset="37543.1178">7076 3328 1594 0,'0'0'524'16,"0"0"-437"-16,0 0 89 15,0 0 21-15,0 0-69 16,0 0-80-16,0 0-36 16,0-21-12-16,0 21-12 15,0 6-3-15,12 6 15 16,9 4 0-16,4 3 1 15,5-2 1-15,1-2-1 16,-1 0-1-16,-7-2 1 16,-4-3-1-16,-7 0 0 15,-9 0-6-15,-3 0-4 16,-9 3-5-16,-21 3 9 0,-56 12-64 16,5-3-309-1,-1-5-1538-15</inkml:trace>
  <inkml:trace contextRef="#ctx0" brushRef="#br0" timeOffset="41017.9827">4510 5042 712 0,'0'0'753'15,"0"0"-571"-15,0 0-62 16,0 0 73-16,0 0 30 15,0 0-35-15,0 0-58 0,-3-7-19 16,3 7-3 0,0-3-12-16,0 3-27 0,0-2-17 15,3-2-18-15,10-2-13 16,4-6-11-16,2-1-9 16,5-3-2-16,-2 4-4 15,-4 2-1-15,-7 3 5 16,-1 3-7-16,-4 2 2 15,0 2 0-15,2 0-6 16,-1 0-6-16,2 0-3 16,3 6-3-16,-2 8 8 15,-1 1 7-15,-1 8 8 16,-2 0 0-16,4 0 1 16,-1-1-1-16,2-5 0 0,2-5 0 15,-1-3-15-15,1-5 5 16,1-4 5-16,2 0 5 15,2-7 1-15,6-7-6 16,-2-6 4-16,1-3 1 16,-1-3-11-16,-4 4 6 15,0 4 5-15,-8 6 1 16,-2 6 0-16,-4 2-6 16,-2 4-4-16,-2 0-6 15,3 0 7-15,3 8 8 16,1 3 0-16,2 8 1 15,6-3 0-15,3 2 2 16,4 0 4-16,5-4-5 0,3-3 1 16,1-4 3-1,-1-7-5-15,3 0-1 0,-6-1-17 16,7-13-16-16,-4-3-18 16,-3-1 20-16,0-2 14 15,-5 1 8-15,-4 5 5 16,-9 5 5-16,-3 5 6 15,-3 2 2-15,-3 2-2 16,0 0-6-16,3 0-11 16,-3 9 10-16,6 4 1 15,1 3 8-15,2 0 0 16,2 1-1-16,5-3-1 16,2-4 2-16,0-2-7 0,1-5 7 15,1-3-7 1,-1 0 8-16,2-4-1 0,-3-9-7 15,3-1 0-15,-3-3-1 16,4 1-9-16,-1-1-3 16,-6 7 0-16,-2 5-3 15,-5 4 3-15,-5 1-4 16,0 0 4-16,3 6 3 16,-2 10 8-16,2-1 1 15,3 1 15-15,6-2 6 16,3-4 16-16,12-5-4 15,7-3-8-15,9-2-10 16,4-3-9-16,2-11-6 16,-3-3-13-16,-7 0-56 15,-11 0-44-15,-13 12-99 0,-9 3-169 16,-9 2-258-16</inkml:trace>
  <inkml:trace contextRef="#ctx0" brushRef="#br0" timeOffset="42099.8866">3901 5010 97 0,'0'0'1232'0,"0"0"-976"15,0 0-113-15,0 0 51 16,0 0 32-16,0 0-43 15,0 0-52-15,3-12-35 16,6 6-14-16,6-7 6 16,3 2-36-16,6-7-31 15,-2 4-4-15,-4 0-7 16,3 4-9-16,-9 1-1 0,-2 6 0 16,1 3-6-1,-5 0-3-15,0 2-3 0,-3 13 0 16,1 4 3-16,-1 0 9 15,-3 1 1-15,3-2-1 16,0-5 0-16,3-3 0 16,0-3 0-16,6-5 6 15,3-2-4-15,4 0 5 16,8-12-7-16,3-4-8 16,-3-2 0-16,3-4 0 15,-5 2 0-15,-4 5-10 16,-6 5 8-16,-8 5 2 0,-4 5-4 15,-3 0-20 1,0 16 17-16,0 4 15 0,-6 1 0 16,6 0 2-16,0-3 4 15,6-5 1-15,18-4 11 16,10-8-2-16,7-1-7 16,4-6-3-16,5-14-4 15,-2-1 4-15,-5-4-5 16,-10 3-1-16,-6 3-5 15,-15 11-33-15,-12 8-26 16,-9 15-233-16,-12 4-783 0</inkml:trace>
  <inkml:trace contextRef="#ctx0" brushRef="#br0" timeOffset="47639.219">23700 3588 1448 0,'0'0'619'16,"0"0"-460"-16,0 0-19 15,0 0 12-15,0 0-14 16,0 0-32-16,0-24-42 16,0 24-26-16,0 0-17 15,0 0-8-15,0 0-3 0,0 2-10 16,2 13-16-16,4 12 16 15,8 11 0-15,8 10 1 16,9 7 0-16,7 0 0 16,0-4-1-16,1-6-9 15,-6-7 3-15,-5-10-4 16,-8-6 8-16,-4-7-4 16,-5-5 6-16,-5-3 0 15,-1-2 0-15,-2-3 0 16,-1 0 1-16,1-1 1 15,0-1 4-15,3 0-5 16,0 0 7-16,6 0-2 0,0-7 2 16,1-4-6-16,-1-2-1 15,-1-2 7-15,-3 0-7 16,-3 2 14-16,-4 3 5 16,-1 3 7-16,0 2 1 15,0 3-5-15,0 1-8 16,2 1-10-16,-2 0-5 15,1 0-7-15,1 0-8 16,1 4-9-16,1 7 4 16,2 4 19-16,5 3 0 15,-1 2-5-15,-1-1 4 16,1 1 1-16,-2 2 0 16,0-1-5-16,-5-3 5 0,0-3 1 15,-3-3-1 1,0-4 1-16,0-5 0 0,0-2 0 15,0-1 1-15,-6 0 11 16,-13 0 4-16,-6-8 7 16,-5-2-13-16,-3 2-10 15,-11 2 0-15,10 5-136 16,7-1-954-16</inkml:trace>
  <inkml:trace contextRef="#ctx0" brushRef="#br0" timeOffset="58896.5713">18311 6209 992 0,'0'0'134'0,"0"0"-99"16,0 0 20-16,0 0 209 16,0 0 26-16,0 0-115 15,19 1-31-15,-12-1 6 16,2-3-3-16,-3 3-20 16,0 0-24-16,5 0-20 15,2 0-39-15,7 0-25 16,12 0-11-16,11 0-8 15,12 0 0-15,10 0-33 16,2 0-28-16,2-5 3 16,-5-1 25-16,-5-1 5 15,-4 0 4-15,-2 1 17 16,-9 1 1-16,2 0 6 0,-2 0-1 16,-4 0 1-16,2-1-1 15,-2 1-54-15,-1-2-38 16,3-2-17-1,-9 1 45-15,-2 0 48 0,-7 0 15 16,-8 3 2-16,-7 1 1 16,-6 3 17-16,0-1-6 15,-3 1-12-15,0-1-171 16,0 1-391-16,-9-2-615 0</inkml:trace>
  <inkml:trace contextRef="#ctx0" brushRef="#br0" timeOffset="59303.8581">18597 5988 2016 0,'0'0'363'15,"0"0"-240"-15,0 0-50 16,0 0 12-16,0 0-41 16,0 0-27-16,129-17-16 0,-45 12 0 15,-3 0 5-15,-2 5 0 16,-14 0 6-16,-8 0-1 15,6 6-1-15,4 4 2 16,-9-3-11-16,-9 0 5 16,-13-1-6-16,-9-3-11 15,-15 1-20-15,-5-3-16 16,-4-1-8-16,-1 0-3 16,-2 0-34-16,0 0-95 15,0 0-203-15,0-1-319 0</inkml:trace>
  <inkml:trace contextRef="#ctx0" brushRef="#br0" timeOffset="59670.821">18311 6133 1035 0,'0'0'582'16,"0"0"-429"-16,0 0-30 0,80 22 94 16,-14-16-25-1,31-2-60-15,23-4-64 0,6 0-25 16,-21 0-1-16,-30 0-2 15,-30 0-3-15,-9 0-17 16,-5 0-13-16,2 3-5 16,-3 0-2-16,-10-2-6 15,-8 5-24-15,-2-2-36 16,-7 0-50-16,1 1-34 16,-4 1-75-16,0-1-130 15,0-2-287-15</inkml:trace>
  <inkml:trace contextRef="#ctx0" brushRef="#br0" timeOffset="60249.1844">18649 6113 82 0,'0'0'298'0,"0"0"-218"0,0 0 30 15,0 0 60 1,0 0 44-16,0 0-36 0,0 0-52 16,0-11 25-16,9 12-5 15,13 5 85-15,14-2 0 16,26-1-58-16,28-3-81 15,22 0-55-15,-6 0-34 16,-27 0-3-16,-30 0-120 16,-20-3-157-16,-11 3-85 15,-5 0-237-15</inkml:trace>
  <inkml:trace contextRef="#ctx0" brushRef="#br0" timeOffset="60556.1067">18518 5994 13 0,'0'0'1300'0,"0"0"-1088"16,0 0-65-16,0 0 61 16,0 0 29-16,0 0-117 15,0 0-52-15,97-24 3 0,-24 24-6 16,27 14-31-16,33 2-19 16,13 1-15-16,-16-5-113 15,-39-7-404 1,-39-5-834-16</inkml:trace>
  <inkml:trace contextRef="#ctx0" brushRef="#br0" timeOffset="232154.043">14655 5263 789 0,'0'0'29'15,"0"0"682"-15,0 0-489 16,0 0-105-16,0 0-46 16,0 0 10-16,1 0-33 15,-1 0-17-15,0 0-15 16,0 0-5-16,0 0 6 16,0 0 2-16,0 0-8 15,-4 0-5-15,-9 0-5 16,-4 0-1-16,-5 0 0 15,-8 0-1-15,2 0 0 16,-5 0 0-16,1 0-1 16,3 0 2-16,-1 0-1 0,1 0 1 15,3 0 1 1,0 0-1-16,1 0 6 0,1 0-4 16,-4 0 14-16,-2 0-3 15,-6 0-6-15,-9-3-6 16,0 2-1-16,-5 1 0 15,2 0 0-15,-4 0 0 16,4 0 0-16,2 0 0 16,1 0 0-16,2 0 0 15,4 0 0-15,1 0 0 16,6 0 0-16,-1-2 2 16,1 1-1-16,3-1-1 15,-8 1 1-15,-2-2-1 0,-6 3-10 16,-4-1-18-16,-3 0 5 15,1-2 4-15,2-1 9 16,4 2 1-16,2-2 0 16,7 1 9-16,6-1 0 15,5 1 1-15,3 1 0 16,2 0 15-16,-1 1-1 16,0 1-14-16,-9 0-1 15,2 0 0-15,-5 0 0 16,3 0 0-16,5 3 0 15,1-2 0-15,9-1 0 16,-1 0 1-16,6 0 0 0,6 0 6 16,1 0-1-1,-1 0 2-15,1 0-7 0,-3 0 6 16,-6 0-7-16,-6 0-11 16,-4 4-5-16,-3 3 1 15,2 1 9-15,-4-1 6 16,8 2-1-16,-1-2 0 15,7-3 1-15,4 0 0 16,6-2 1-16,0-2 0 16,3 0 11-16,0 0 4 15,0 0 15-15,0 0-2 16,0 0-9-16,0 0-15 16,-3 1-5-16,0 6-9 15,-9 5 2-15,0 3 7 16,-4 3 0-16,-3 1 0 0,5-4 1 15,2-3-1-15,6-5 0 16,-2-3 1-16,5-4 5 16,3 3-5-16,0-3 5 15,0 1 10-15,0 1 2 16,0 2-11-16,-1 5-6 16,-2 6 0-16,0 0 13 15,-3 8-2-15,0 0-6 16,-1 0-4-16,1 0-1 15,3-2 0-15,0-1 0 16,3-2 5-16,0 0-6 16,0-1 6-16,0 2-6 15,0 0 1-15,0-1 0 16,0 0 0-16,0 2-1 16,0 0 0-16,0-1 0 0,-7 1 0 15,3 0 0-15,1-2 0 16,-1-2 0-16,1-2 0 15,0-1 0-15,3 2 0 16,0-1 1-16,0-1-1 16,0 0 1-16,0-1-1 15,0 1 1-15,0-1-1 16,0 0 1-16,0-1-1 16,0-1 0-16,0-2 0 15,0-2 0-15,0 0 0 16,3-3 0-16,0 1-1 0,1-1 1 15,2 0 0-15,2 0 1 16,4 1 0-16,1-2-1 16,-1 1 1-16,6-1 5 15,0 0-5-15,0 0 12 16,1 0-5-16,0-1-1 16,1-1-1-16,2 0 5 15,-2 0-10-15,5 0 1 16,-1 0-1-16,4-3-1 15,5-3 0-15,-3 2-1 16,4 0-10-16,-1 1 4 16,0 2-1-16,-3 1 2 0,-2 0 5 15,-4 0-5 1,-3 0 3-16,0 0-3 0,-2 0 5 16,-4 0 1-16,6 0 0 15,1 0 0-15,4 0 0 16,2-2 0-16,5 1 0 15,0-2-1-15,1 1 1 16,-2 1 1-16,0 0 0 16,-2-2-1-16,-2 3 0 15,-2 0 0-15,0 0 0 16,0 0-1-16,-4 0 0 16,2 0 1-16,1 0-1 15,7 0-5-15,-2 0-8 16,7 0 4-16,1 0 9 15,1 0 0-15,2 0 1 0,-4 0-1 16,-4 0 1-16,-1 0 0 16,-3 0 0-16,-7 0 0 15,1 0 0-15,-6 0-2 16,2 0 1-16,0 0 0 16,2 3 0-16,3-1 1 15,3 0-1-15,1 2-1 16,5-1 2-16,3 0 0 15,-2-3 0-15,0 3 0 16,-1-2 0-16,0-1 1 16,-7 0 0-16,-1 0-1 15,0 0 0-15,-1 0 0 16,1 0 0-16,5 0 0 0,0 1 0 16,1 2 0-16,5-1-8 15,0-2-8-15,3 2-8 16,-6-2 15-16,-4 0-1 15,-3 0-15-15,-7 0-12 16,-7 0 19-16,-3 0 17 16,-3 0 0-16,-6 0 1 15,6 0 1-15,0 0 0 16,1 0 0-16,9 0-1 16,7-2 0-16,-4-2-2 15,7 2 1-15,-6-2-1 16,-1 1-5-16,-6 0 7 0,-6-1-18 15,-2 1-10 1,-2-1 18-16,-3 1 8 0,0-3 1 16,0 1-14-16,0-4 2 15,0-1 12-15,-5-1 1 16,-2-2 6-16,-2 1 1 16,-1-2 4-16,1-3 8 15,-1 7 15-15,3-3-2 16,3 2 4-16,4 0-11 15,0 1 4-15,0-3-9 16,1-3 6-16,11-1-13 16,-1-1-5-16,-2-3 1 15,1-3-8-15,-4-2 10 16,-3 0-10-16,-2-1 5 16,-1-1-6-16,0 2 2 0,0 1 4 15,0 2 4-15,0 3 5 16,0 2-9-16,5 1 3 15,3 3 0-15,2 0-8 16,-4 1 8-16,3 2-9 16,-3 1 2-16,2 0-1 15,-3 0 7-15,0 2-7 16,-2 0 0-16,-3-1 0 16,0 1 1-16,0-1-2 15,0 1 1-15,0 0 0 16,0 0 0-16,0-1-1 15,0-2 1-15,0 0-1 16,0 0-1-16,0 0 1 0,0 2-1 16,0 3 1-16,-3 2-8 15,-14 3-29-15,-11 1-47 16,-54 0-111-16,3 0-141 16,-2 1-366-16</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23:13.08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definitions>
  <inkml:trace contextRef="#ctx0" brushRef="#br0">2391 4636 578 0,'0'0'701'0,"0"0"-495"0,0 0-119 15,0 0 37 1,0 0 32-16,0 0-18 0,42-15-45 15,-24 11-23-15,-3 1-4 16,4 0-4-16,-5 2 3 16,-1 1-22-16,-1 0-21 15,2 0-13-15,0 0-8 16,0 0 8-16,8 0-8 16,2 1 5-16,9 2-5 15,4-3 11-15,8 0 6 16,1 0 1-16,2 0-3 15,-2-3 5-15,-1-2-3 16,-8 1-7-16,-4 1-9 16,-3 3-1-16,-5 0 0 15,-2 0-1-15,-1 0 0 0,5 0 1 16,4 4 0-16,2 0 0 16,6-1 5-16,4 0-6 15,2-3 1-15,1 0 5 16,2 0-6-16,1 0 2 15,-4 0-1-15,4 0 0 16,-4-4-1-16,-2-2 0 16,-1 2 0-16,0 1 0 15,-2 0 0-15,0-1 0 16,2 1 0-16,6-3 0 16,5 0 0-16,4-1 0 15,0 0 1-15,4 0-1 16,-4 1 0-16,-5 1 0 15,-4 4 0-15,-5-1 0 0,-6 2-1 16,-10 0 0-16,-3 0 0 16,-9 0 0-16,-5 0 1 15,-4 0 1-15,0 0 0 16,-3 0 8-16,0 0 35 16,-1-2 3-16,4 1-10 15,1-1-7-15,-4 0-9 16,3 1-20-16,-3 1-1 15,-3 0-8-15,3 0 1 16,-3 0 1-16,3 0-2 16,-3 0 8-16,3 0 0 15,-3 0-1-15,3 0-27 16,6 0-82-16,-3 0-150 0,0 0-528 0</inkml:trace>
  <inkml:trace contextRef="#ctx0" brushRef="#br0" timeOffset="2875.821">3222 3295 1309 0,'0'0'648'0,"0"0"-547"15,0 0-35-15,0 0 92 0,0 0 12 16,0 0-58-16,0 0-64 16,-7-7-37-16,7 7-11 15,4 3-13-15,-1 11 13 16,5 8 12-16,-1 9 28 16,1 6-1-16,5 4-3 15,-1 3-2-15,3-1-15 16,-3 0-13-16,0-4-4 15,-2-2-2-15,-1-5 1 16,-3-2 0-16,-4-6-1 16,1-3-24-16,-3-6-15 15,4-3-44-15,-1-4-38 16,12-8-169-16,-2 0-286 0,1-10-91 16</inkml:trace>
  <inkml:trace contextRef="#ctx0" brushRef="#br0" timeOffset="3225.0599">3449 3343 1737 0,'0'0'531'0,"0"0"-468"15,0 0-42-15,0 0 70 16,0 0-8-16,0 0-59 0,0 0-23 16,-3 45 54-16,3-14 6 15,0 4-11-15,0 2-17 16,0 0-16-16,0-1-7 16,9-2-1-16,-3-4-8 15,1-3 6-15,-1-8-6 16,-4-5-1-16,1-4 0 15,0-6-7-15,0-1-32 16,0-3-20-16,0 0-50 16,4 0-64-16,-4-5-217 15,-3-3-677-15</inkml:trace>
  <inkml:trace contextRef="#ctx0" brushRef="#br0" timeOffset="3620.231">3570 3564 980 0,'0'0'770'16,"0"0"-689"-16,0 0-44 16,0 0 61-16,0 0 28 15,0 0-21-15,0 0-8 16,-57 44-11-16,42-24-20 15,2 5-31-15,4-1-5 16,6 0-21-16,1 0 0 0,2-1-3 16,0-1 7-1,0-2 11-15,0-2-12 0,5-2-2 16,-2-3 2-16,0-2-4 16,0-3-7-16,-3-2-1 15,0-4 0-15,0 1 1 16,-9-3 48-16,-12 0 5 15,-7 0 4-15,-11-4-1 16,-10-7-8-16,-8-4-15 16,-6-4-20-16,5 1-13 15,12 2-1-15,16 1-46 16,18 5-216-16,12 6-1002 0</inkml:trace>
  <inkml:trace contextRef="#ctx0" brushRef="#br0" timeOffset="58940.7292">29882 11285 580 0,'0'0'332'16,"0"0"-231"-16,0 0-46 15,0 0-3-15,0 0 19 16,0 0 19-16,-64 16-5 15,48-12 4-15,-1 0 4 16,0-4 16-16,-4 2 5 0,-2-2-12 16,-7 3-23-16,-6-2-20 15,-8 2-16-15,-5 3-10 16,-4 1-11-16,-1 0-9 16,5 3-3-16,4 0-1 15,8 3 0-15,4-4 1 16,3 2-1-16,3 1-8 15,5-5 0-15,1 0 0 16,5-1 0-16,7-3 0 16,4-3-1-16,4 0 1 15,1 0 14-15,0 0 7 16,0 0 6-16,3-3-28 16,7-10-24-16,6 0 15 15,0-1 0-15,1 2-41 16,1-1 42-16,-1 3 7 0,-3 6-24 15,-3-2 25-15,-5 5 12 16,-5-1-12-16,-1 2 0 16,0 0-9-16,-3 0-29 15,-14 3 38-15,-5 7 40 16,-6 6 10-16,0-2-24 16,4 2-5-16,10 0-5 15,11-2-7-15,3 5-7 16,26 2 15-16,17 1-17 15,34 8-158-15,-8-3-225 16,-12-10-705-16</inkml:trace>
  <inkml:trace contextRef="#ctx0" brushRef="#br0" timeOffset="62948.7243">26270 11989 519 0,'0'0'594'0,"0"0"-422"15,0 0-94-15,0 0-20 16,0 0-19-16,0 0-14 15,-93 55-13-15,71-34-4 16,-1 1-7-16,-1 2 0 0,1 2 39 16,0 3 19-16,1 1 23 15,1 0-21-15,2-3-16 16,5-1 4-16,2-3-22 16,5 1-13-16,4-4-13 15,3-5-1-15,0-1-48 16,0-4-46-16,4-1-85 15,8-2-72-15,8-6-23 16,-4 2-108-16,-1-3-275 0</inkml:trace>
  <inkml:trace contextRef="#ctx0" brushRef="#br0" timeOffset="63196.1768">26100 12362 614 0,'0'0'412'16,"0"0"-150"-16,0 0-79 15,0 0-2-15,0 0-4 16,0 0-51-16,0 0-50 15,0-16-46-15,0 16-30 16,0 2-21-16,0 11 20 16,-5 1 1-16,1 5-11 15,-2 4-17-15,0 0 20 16,0-3-9-16,-2-3-16 16,-1-3 20-16,-1-5 6 15,-6-5-6-15,-3-4-31 16,-3 0 30-16,-2 0 13 15,1-7-15-15,-4-6-76 16,7 0-253-16,2 3-715 0</inkml:trace>
  <inkml:trace contextRef="#ctx0" brushRef="#br0" timeOffset="83148.054">25169 13706 71 0,'0'0'6'16,"0"0"-6"-16,0 0-77 15</inkml:trace>
  <inkml:trace contextRef="#ctx0" brushRef="#br0" timeOffset="84709.0667">25169 13706 109 0,'-18'0'107'0,"18"0"47"16,0 0 35-16,3 0-30 15,1 0-92-15,-1 0-47 16,-1-3-20-16,-2 0-85 16,0 3-68-16,0-4 52 0,0 4 37 15,-2-3 64 1,2 3 12-16,0-3 123 0,0 2 11 15,0-2 0-15,3 0 24 16,0 0-25-16,-1 2 46 16,-2 1-25-16,1 0-19 15,-1 0-38-15,0 0-33 16,0 0-28-16,0 0-9 16,2 0 7-16,-2 0-1 15,1 0-5-15,2 0 0 16,3 0-3-16,0 7 25 15,2 3 12-15,1 3-26 16,-1 4-21-16,-3 0-15 16,-2-1-12-16,-3 4 7 15,0-1-6-15,0 5-1 16,0-1 1-16,0 3 5 16,-2-2-5-16,1 2 0 0,1-7 0 15,0 1 1-15,0 0-1 16,0-6 0-16,0 1 1 15,0-1-1-15,0-1 0 16,0-3 0-16,0 3 0 16,0-2 0-16,0 2 0 15,0 0-1-15,0-4 1 16,3 2 0-16,0 2 0 16,0 0 0-16,-2-3-1 15,1 3 0-15,-1 1 0 16,-1-2 0-16,0 1-1 0,0-2-7 15,0-1 2-15,0 1 5 16,-3-3-5-16,2-1 5 16,-1-3 1-16,2 3 0 15,0 1 0-15,0-1 0 16,0 0 0-16,0 3 0 16,-1-3 0-16,-1 3 0 15,-1 0-1-15,2 0 0 16,-2 3-8-16,0-4 8 15,0 2-2-15,0-2 2 16,3 4-6-16,0-3 6 16,0-3 0-16,0 3 0 0,0-3-1 15,0 0 1-15,0 2 1 16,0-2-2-16,0 0-11 16,0-2-8-16,0 5 9 15,-1 0-2-15,-5 1 5 16,1-1 7-16,0 3 1 15,4-3 0-15,1 0 0 16,0-3 0-16,0 2-5 16,1 1 6-16,7 0 0 15,-3 0-1-15,-1-3 0 16,-1 2-39-16,-2-2-9 16,-1 3 17-16,0-3 10 15,0 3 14-15,0-3 8 16,0 1-1-16,0 2 1 15,0 0-1-15,0-4-6 16,5 2 7-16,4-1 0 0,-2-1 2 16,2-2-1-16,-1 2-1 15,-5-5-9-15,0 2-5 16,-2-3 7-16,-1 0 6 16,0 3-5-16,0-3 6 15,0 0 0-15,2 3 0 16,2-3 1-16,1 0 0 15,3 0-1-15,0 0 9 16,0 0-3-16,1 0-5 16,-1-3 0-16,0-3-1 15,-2-1-7-15,0 0 7 16,0 0 0-16,-3 1 0 0,0 1 6 16,0 0-5-16,-2 1 5 15,2-2 0-15,0 2 1 16,0 1-6-16,0-4 0 15,0 4 0-15,1-4 7 16,-1 1 9-16,-1 3 3 16,1-4-6-16,-2 4-2 15,1-3-6-15,-2 2-5 16,1 1 0-16,1-1 1 16,-2 1-2-16,0 3 1 15,0-2 1-15,0 2-1 16,0 0 14-16,0 0-14 0,0 0-1 15,0 0-9 1,0 0 8-16,-6 6 0 0,-2 3 0 16,1 1 1-16,0-1-1 15,2 2 1-15,1-2 0 16,-1 2 0-16,-1 2 0 16,3 0 0-16,-1 1 0 15,1-1 0-15,0 1 0 16,0-1 0-16,1-1 0 15,-1-1 0-15,0-2 0 16,0-2 0-16,1-1 0 16,0-2 0-16,2-1 1 15,0-3-1-15,-1 0 1 0,1 0 10 16,-2 0 11 0,-1 0 24-16,-1-3-8 0,-4-4-20 15,-4-6-9-15,-3 0-8 16,-3-1 0-16,0-3 0 15,-1 5-1-15,4-1 0 16,3-1-90-16,6 1-206 16,6 3-506-16</inkml:trace>
  <inkml:trace contextRef="#ctx0" brushRef="#br0" timeOffset="85828.1212">25558 14119 1068 0,'0'0'318'0,"0"0"-222"15,0 0 15-15,0 0 29 16,0 0-45-16,0 0-65 16,0 0-22-16,37-21-1 15,-26 19 31-15,1-1 19 0,1 3 9 16,3-3-4-16,0 3-31 15,0 0-18-15,-3 0-12 16,1 0 0-16,-5 0-1 16,0 3 0-16,-3 4 0 15,1 2 0-15,-1 1-7 16,-3 3 6-16,-1 1-6 16,-2 2 7-16,0 1 7 15,-4-1 2-15,-6 4 19 16,0 1-6-16,1-2-6 15,3-4-3-15,1-1-11 16,5-1-1-16,0-6 5 16,0 0 3-16,12-4-2 15,9-3 9-15,2 0 8 16,6 0-18-16,4-10-5 0,1-4-1 16,-4-1-14-1,-3 1-3-15,-3-3 8 0,-6-2 8 16,-8 5-1-16,-4-2 1 15,-4 3 1-15,-2 0 12 16,0-1-11-16,-5 1 0 16,-7 3 1-16,1 0-2 15,-1 1 1-15,2 1-1 16,2 5 1-16,5 1-1 16,3 2 0-16,0-2-6 15,1 2-12-15,12-2 8 16,4 2 4-16,4 0 4 0,-2 0-5 15,-1 0-45-15,-2 2-153 16,-6 0-283-16,-4 0-433 0</inkml:trace>
  <inkml:trace contextRef="#ctx0" brushRef="#br0" timeOffset="100514.5249">25365 11639 690 0,'0'0'402'0,"0"0"-173"0,0 0-87 16,0 0 35-16,50-21 51 16,-34 12-13-16,-1 5-72 15,0-2-32-15,-4 1-11 16,-5 3-22-16,-5 2-35 16,-1 0-13-16,0 0-28 15,-14 2-2-15,-9 9 1 16,-10 2 0-16,-6-2 1 15,-6 2-1-15,0-9-1 16,5-2 0-16,5-2 0 16,6 0-8-16,11-2-7 15,8-5 5-15,2-3-8 16,8 0-38-16,0 3-48 16,0 1-75-16,3 2-207 0,2 0-415 15</inkml:trace>
  <inkml:trace contextRef="#ctx0" brushRef="#br0" timeOffset="100741.4745">25343 11454 970 0,'0'0'806'0,"0"0"-721"16,0 0-66-1,0 0 38-15,0 0 115 0,0 0-81 16,0 0-66-16,-4 29 20 16,2 14 21-16,2 9-41 15,0 25-25-15,0-11-75 16,6-13-549-16</inkml:trace>
  <inkml:trace contextRef="#ctx0" brushRef="#br0" timeOffset="101783.8158">25815 17199 1181 0,'0'0'376'15,"0"0"-127"-15,0 0-60 16,0 0 32-16,0 0-42 16,-100 9-73-16,61-9-61 15,-16 0-45-15,9 0-65 16,8 0-464-16</inkml:trace>
  <inkml:trace contextRef="#ctx0" brushRef="#br0" timeOffset="110432.8666">24445 12629 897 0,'0'0'220'0,"0"0"-220"16,0 0 4-16,0 0-4 16,0 0 64-16,0 0-10 15,-13-10-24-15,13 10-13 16,0 0 14-16,0 0 47 15,0 0 25-15,0 0 14 16,0 0-11-16,0-3-10 16,0 3-24-16,0-4-5 0,0 1 8 15,0-3-35 1,1-4-29-16,6-3-11 0,-1-5-16 16,4-4-50-16,-3-2 4 15,2-5-1-15,-2-1 24 16,-2 1 28-16,-4-5 11 15,1 2 1-15,-2 5 8 16,0-2-3-16,0 2 0 16,0 3-5-16,0-1 2 15,0-5-2-15,0 1-1 16,4-2 0-16,7-5-8 16,-2 4-18-16,-3-2 4 15,-2 5-19-15,-4-1-10 16,0 3-9-16,0 0 37 15,0 5 15-15,-3-1 8 0,0 7 7 16,0 2-6-16,0 5 7 16,2-2-1-16,1 4 6 15,0-2-12-15,0-1 7 16,0 0 0-16,0-2 13 16,3 1-2-16,-2-3-13 15,-1 4-6-15,2-2 1 16,-2 5 0-16,0 0 0 15,1 3-1-15,1 2 0 16,-2-2 0-16,0 4 0 16,1-3 1-16,-1 3 0 15,0 0-1-15,0 0 0 16,0 0-1-16,0 0-15 0,0 0 0 16,0 0-2-1,-3 0 8-15,-3 3 0 0,-6 3 9 16,2 2 0-16,-4 2 1 15,0-2 0-15,1 2 0 16,-1-2 0-16,3-2 0 16,1 1 1-16,2-5 0 15,4 4-1-15,2-6 1 16,2 0 8-16,0 0 5 16,14-6-14-16,1-6-4 15,4-2-5-15,-1-1 9 16,-2-3-11-16,-2 2-29 15,-4 3 21-15,-4 3 18 16,-3 3 1-16,-1 1 17 0,-1 5 6 16,1-2 12-16,-1 3 10 15,2 0 5-15,0-2-18 16,2 2-6-16,0 0 15 16,3 0-17-16,1 2-15 15,3 12 3-15,1 5-11 16,3 4 14-16,3 24-15 15,-3-7-49-15,-2-3-339 0</inkml:trace>
  <inkml:trace contextRef="#ctx0" brushRef="#br0" timeOffset="111386.7759">24487 13322 1058 0,'0'0'804'16,"0"0"-667"-16,0 0-120 15,0 0-17-15,0 0 6 16,0 0 45-16,0 0-21 16,0 67-13-16,1-38-10 15,-1 8 2-15,0 3 7 16,0 3 36-16,0 2-24 15,0-1-16-15,0-2-5 16,0-2-1-16,-1-6-5 16,1-5 1-16,0-6-1 0,0-9-1 15,0-4-15-15,9-4-62 16,4-6-39-16,4-3-1 16,5-14-2-16,2-9 13 15,1-1-11-15,-2-2 34 16,-2 6 83-1,-11 3 63-15,-1 9 100 0,-6 6-2 16,-3 0 1-16,0 5-54 16,0 0-65-16,0 5-32 15,-6 7 1-15,-4 12 15 16,0-1-11-16,4 6-7 16,2 1-8-16,4 0 0 15,0-3-1-15,0-2 0 16,0-5-12-16,0-3 0 0,1-3 11 15,-1-6-5-15,0-4 5 16,0-1 1-16,0-3 2 16,-11 0 32-16,-7-5 22 15,-6-6 5-15,-4-8 3 16,1-2-24-16,1-21-40 16,8 5-43-16,8 1-468 0</inkml:trace>
  <inkml:trace contextRef="#ctx0" brushRef="#br0" timeOffset="113175.854">23666 11249 405 0,'0'0'0'0</inkml:trace>
  <inkml:trace contextRef="#ctx0" brushRef="#br0" timeOffset="113459.2406">23666 11249 978 0,'18'-3'522'16,"-18"-1"-360"-16,0 0 3 15,0 1 25-15,0 0-12 16,0 3-64-16,0 0-74 16,0 0-37-16,0 10-2 15,0 10-1-15,-1 7 25 16,-7 9 22-16,-1 7 14 16,-1 3-15-16,1 1-22 0,-3-2-12 15,5-2-11 1,0-3 0-16,6-3 0 0,1-8-1 15,0-2 0-15,0-8-35 16,0-6-109-16,1-10-193 16,3-3-358-16</inkml:trace>
  <inkml:trace contextRef="#ctx0" brushRef="#br0" timeOffset="113791.0471">23671 11198 1007 0,'0'0'695'15,"0"0"-553"-15,0 0-50 16,85-12 105-16,-44 12 2 16,7 0-73-16,8 0-42 15,-3 0-53-15,-2 0-21 16,-6 7-10-16,-9 3 0 16,-16-3-53-16,-9 5-62 15,-11-2-59-15,-22 6-185 0,-10-6 66 16,-2 1-501-16</inkml:trace>
  <inkml:trace contextRef="#ctx0" brushRef="#br0" timeOffset="114043.533">23671 11491 682 0,'0'0'947'0,"0"0"-747"15,0 0-108-15,0 0 60 16,113-22 25-16,-73 20-84 16,-2 2-67-16,-7 0-26 15,-6 0-87-15,-8 9-105 16,-8 1-168-16,-3 0-296 0</inkml:trace>
  <inkml:trace contextRef="#ctx0" brushRef="#br0" timeOffset="114509.0489">23845 11721 1544 0,'0'0'299'16,"0"0"-229"-16,0 0-10 16,0 0 23-16,0 0-53 15,0 0-24-15,90 0-6 16,-69 0-24-16,-3 0-24 15,-1-10-4-15,-4 0 8 16,-5 0 19-16,-3-3 15 16,-5 0 10-16,0 3 4 15,-5 3-3-15,-11 1 0 0,-5 3 18 16,0 0 36-16,-6 2-1 16,-3 1-6-16,1 0 5 15,-1 1 9-15,5 11 22 16,-1 5-26-16,11 2-20 15,8 2-3-15,-1 2-10 16,8-1 3-16,2-1 9 16,16-2 12-16,7-2-10 15,5-5-15-15,3-1-24 16,3-2-45-16,9-9-136 16,-6 0-370-16,-7-3-977 0</inkml:trace>
  <inkml:trace contextRef="#ctx0" brushRef="#br0" timeOffset="115749.7284">24051 14205 497 0,'0'0'320'0,"0"0"-120"0,0 0-12 15,0 0 52-15,0 0-29 16,0 0 32-16,0 0-17 16,31-39-74-16,-31 38-22 15,0 1-47-15,0 0-25 16,0 0-25-16,0 17-18 15,-6 9 25-15,-5 7-4 16,0 8-20-16,2 1-14 16,5-7 5-16,-4-1-7 15,8-11-2-15,0-6-21 16,0-7-12-16,0-8-15 16,11-2 29-16,1 0 20 15,5-12 1-15,3-8-12 16,2-7-18-16,1-2 4 0,-4-1-6 15,-4 4 27-15,-6 7 5 16,-6 7 41-16,-3 10 23 16,0 2-16-16,0 0-33 15,-9 12-15-15,-3 9 0 16,-1 9 0-16,7 3 0 16,4-1 0-16,2-2-6 15,6-9 5-15,10-3 0 16,4-8-8-16,2-9 9 15,4-1 1-15,2-7 8 16,2-19-3-16,0-10-5 0,1-7-1 16,-1-11-2-16,-6-1-6 15,-6 1-27-15,-18 5-18 16,-11 16-232-16,-14 10-996 16</inkml:trace>
  <inkml:trace contextRef="#ctx0" brushRef="#br0" timeOffset="130397.0094">24217 11222 25 0,'0'0'11'0,"0"0"-10"15,0 0 0-15,0 0 74 16,0 0 49-16,0-7-13 15,1 4 0-15,7 1-39 16,-7 2 106-16,2-2-25 16,0-1-28-16,-1 1-22 15,-1 2-34-15,1-4-21 16,-2 4-7-16,0 0-18 16,0 0-13-16,0-1-7 15,0-1-2-15,0 2 1 16,0-3-1-16,0 3 0 15,0-1 0-15,0-1 0 16,0-2 0-16,0 4 0 0,0-3-1 16,-3 0 0-16,0-1 0 15,-2 1 0-15,-1-1 0 16,3-1 0-16,0-1 1 16,0 1 0-16,2-2 6 15,-2 3 5-15,1-2-3 16,2 2 4-16,-1-2-3 15,-2 3-9-15,0-1 8 16,-2-1-9-16,-3 1-1 16,-2 1-1-16,0-1-4 15,-2-2 6-15,3 3 0 16,0-1 0-16,-1-2 0 16,2 2 0-16,1 0 0 0,1 2 1 15,-1-2-1-15,1 1 1 16,0 0-1-16,-4 3 0 15,0-4 0-15,-2 1 0 16,2 0 0-16,-4 3-1 16,4-1 0-16,-1-2 0 15,0 0 0-15,1 3-15 16,1-3-8-16,-1 2 14 16,4-1 9-16,2 2 0 15,-1 0 0-15,1-4 1 16,-4 4-1-16,-1 0 0 15,-3 0 1-15,-5 0-1 0,0 0 0 16,-2 0-9 0,-1 0 8-16,4-1 1 15,0 1 0-15,3 0 1 0,0 0 0 16,4 0 1-16,0 0-1 16,3 0 9-16,-3 0-2 15,3 0 3-15,0 0-9 16,-1 0 0-16,-3 0 0 15,-2 0-1-15,-4 1 1 16,-1 5-1-16,-1-2 1 16,0 2 0-16,2-2-1 15,0 3 2-15,2-4 11 16,5 3 0-16,1-5-12 0,4 1 6 16,-4 2-6-16,5 0 0 15,-1-1 6-15,-1 0 2 16,-1 4 18-16,-3 0 28 15,-2-1-14-15,-2 3-9 16,-3-2-14-16,3 3-7 16,-2 0-4-16,4-3-5 15,2 0-1-15,5-1 0 16,-2-3 1-16,5 1 14 16,-1-1 1-16,1 0-4 15,-2 1-2-15,-1 3 7 16,0 1-2-16,-2 2-5 15,-3 1 5-15,0 5 1 0,0-2-4 16,-3-1-7 0,3 0-5-16,0-3 0 0,2 2 1 15,1-4-1-15,2 1 6 16,1-5-1-16,3 4 8 16,-4-3 1-16,3 2 1 15,1 1-4-15,-2 1-5 16,1 1-1-16,-2 3-5 15,0 0 5-15,-2 0-5 16,1 3-1-16,3 1 1 16,1-3 0-16,0-1 1 15,0-4 0-15,0 4-1 16,0-3 0-16,5-3 0 16,-2 4 0-16,0-5 0 15,-3 3 0-15,0-2-1 16,0 3 0-16,0-1 0 15,0 1 0-15,0 3 1 0,0-2-1 16,0-1 0-16,0 3 1 16,5 1-1-16,3-1 1 15,-1-4-1-15,2 4 0 16,0-3 0-16,-3 1 0 16,0-2-8-16,-1-2-19 15,-1 0 0-15,-1 2 7 16,-2-2 2-16,1 0 10 15,-1 0 6-15,1-1 1 16,1 0 0-16,3 0 0 0,0 1 0 16,5-3 1-1,2 3 1-15,0-2-1 0,-1 3 0 16,-2-2 0-16,1 1 0 16,-4-3 0-16,-2 5-1 15,-2-5-5-15,-2 3-4 16,1-2-6-16,-1-1-6 15,2 2 11-15,3-3 9 16,0 1 1-16,5-1 0 16,-2 1 1-16,4-1 0 15,0 3 0-15,2-1 1 16,-1 0-1-16,0-1-1 16,-1 3 1-16,-7-1-14 15,2-2-34-15,-3 2 11 16,-2-4 21-16,0-1 15 0,1 3 0 15,1 0 1-15,1-1 2 16,4-3-1-16,1 2-1 16,-1 2 0-16,5-1 0 15,-1 0 0-15,0 0 0 16,0-2 0-16,-2 2 0 16,-3 0 0-16,-3-3 1 15,-2 4-1-15,1-4 2 16,-1 3 5-16,-1 0 3 15,3 1 2-15,2-1-1 16,1-3-3-16,4 3-7 16,2 1 0-16,1-4 0 15,1 3 1-15,0-3-2 0,-3 0 2 16,1 3-2-16,-5-3 1 16,-2 3 0-16,-1-2 7 15,-4-1 2-15,2 0-9 16,-2 0 5-16,1 3-6 15,2-3 1-15,3 3-1 16,5-3 0-16,-1 0 0 16,3 0-2-16,5 0-8 15,-1 0 7-15,1 0 2 16,-5-6 1-16,-1 5 0 16,-5-2 0-16,1 0 0 15,-5-1 0-15,1 1 0 0,-1-3 1 16,3-1-1-1,0 0 0-15,2-3 0 16,2 0-1-16,0 1-17 0,4-4-12 16,-1 3-31-16,0 0-27 15,0 0 23-15,-3 0 3 16,-4 3-19-16,-2 0 16 16,-4-3 43-16,0 3 19 15,-3-1 3-15,5-2 17 16,-5 3-4-16,3-3-4 15,1 0-2-15,1 0 9 16,2-4-16-16,1 1-10 16,0 1-6-16,2 1 5 0,-6-2-7 15,1 0 7-15,-2 3 2 16,-2-3 0-16,-1 3 9 16,0 1 12-16,0-2 14 15,0-2 24-15,0 3 13 16,0-3 47-16,0 3-70 15,0-1-26-15,0-5-13 16,7 3 0-16,-1 0-1 16,2 0-6-16,-1 4-21 15,1-5 6-15,-2 7 20 16,-2-3 0-16,-1 3 1 16,-1 3 0-16,-2-1 13 15,0-2 19-15,0 0 4 16,0-2 5-16,-6 2-3 15,1 0 2-15,2-3-21 0,2 0-10 16,1 0-8-16,0-3 0 16,0 1-1-16,0-2-7 15,1 1-2 1,5-1-1-16,0 1 10 0,-1 3 1 16,-2 0 0-16,-3 5 8 15,0-2-2-15,0-1-6 16,-11 2-1-16,-5-4 0 15,1 3 0-15,-3-2 0 16,1-1 0-16,3 0 1 16,2-1 0-16,3-4 1 15,1-5 0-15,4-1 4 16,1-5-6-16,-2 4 1 0,-4 2-1 16,-28 6-6-1,0 1-201-15,-8 6-341 0</inkml:trace>
  <inkml:trace contextRef="#ctx0" brushRef="#br0" timeOffset="132469.1832">24443 14019 576 0,'0'0'259'0,"0"0"-168"15,0 0-67-15,0 0-14 16,0 0 2-16,0 0 30 16,0 0 0-16,14-10-5 15,-14 10-9-15,0-2 11 16,0 2 12-16,0-4 38 15,0 4 39-15,0-3-39 0,-1 3-46 16,-7-3-27-16,0 0-14 16,-3 3-1-16,-1-4-1 15,-3 4 0-15,1-3 2 16,-2 3-2-16,2-3 0 16,0-1 0-16,2 4 0 15,1-3 1-15,-1 0 2 16,0 0-2-16,0 2 0 15,-2 1 6-15,-3 0-6 16,-2 0 6-16,-1 0-6 16,1 0 0-16,-4 0 1 0,0 4-1 15,0 2 0 1,2-2 0-16,4 2 9 0,-2-2 14 16,3 2 6-16,3 1-1 15,-7 0-15-15,3 0-13 16,1 1 2-16,0 2-2 15,3-1 1-15,0 3-1 16,0 1 0-16,1 0 0 16,-1 3 7-16,-1 4 6 15,1 0 11-15,0 3-7 16,1-4-2-16,-3 2-6 16,3-1-10-16,0-1 1 15,5-5 1-15,-1-2-1 16,5-2 0-16,0-3 1 0,3 3-1 15,0-3 0-15,0 0 9 16,3 3 14-16,8 3 8 16,-4 0-6-16,3 1-15 15,1 1-10-15,-4 2 0 16,4 3 2-16,-5-3-3 16,1-2 1-16,-1 3-1 15,3-6 0-15,-2-1-6 16,3 1 5-16,-1-1 0 15,1-1 0-15,0-3 1 16,2 3 1-16,3-1 0 16,-1-3 0-16,3 4 0 15,0-3 1-15,2 0 0 0,1 4-1 16,-4-6-1-16,3 5-1 16,0-3-13-16,-2 0 4 15,3-2 9-15,-2 2-14 16,1-2-44-16,-1-3 42 15,1 1 15-15,1 0 2 16,-2-3-1-16,2 1 0 16,0 2 0-16,-1 0 0 15,4 0 1-15,-1-2 0 16,-1-1 1-16,4 0-1 16,1 0 0-16,0 0 1 15,1-1-1-15,-1-8-10 16,-4 2-54-16,1-2 29 15,-6 2 14-15,0-3 19 16,-2 0 2-16,-3 0 3 0,0 0 6 16,-1-3-1-16,-1 0 3 15,-1 0-1-15,-1-5-9 16,-2-5-1-16,0 0 0 16,-1-5-26-16,-1-1 25 15,-2-3 0-15,-2-3 0 16,0 2 1-16,0-8-1 15,0 0 0-15,-11-4 1 16,-8 2 0-16,-11 4 0 16,-49 0-5-16,6 8-112 0,-8 6-237 15</inkml:trace>
  <inkml:trace contextRef="#ctx0" brushRef="#br0" timeOffset="142873.6016">9496 12969 342 0,'0'0'95'0,"0"0"-89"16,0 0-6-16,0 0 17 15,0 0 14-15,0 0-13 16,-34-5-10-16,23 5 6 16,2 0 31-16,-7-2-5 15,-2 2 12-15,0 0 41 0,-1-3-4 16,-1 1 14-16,-2-2-57 15,-2 1-27-15,6 3-11 16,-3-3-7-16,2 3-1 16,1 0-1-16,0 0-9 15,-1 0 9-15,5 0 0 16,-1 0 0-16,2 0 1 16,-4 0-32-16,1 0-29 15,-3 0-2-15,2 3 22 16,-5-3 21-16,1 0 19 15,0 0 1-15,-3 0 0 16,5 0 14-16,-2 0 20 16,0-3 13-16,2-4 74 15,2 4-26-15,1-4-32 16,4 4-42-16,1 2-2 0,4-2-10 16,-2 3-9-16,3 0 0 15,3 0-11-15,-7 0-21 16,4 0-17-16,-8 4 10 15,1 2-1-15,-5-2 14 16,-3 2 18-16,-1-5 8 16,-1 2 0-16,-5-3 1 15,4 0 5-15,-1 0 17 16,1 0 35-16,6-7 4 16,-3 2-31-16,3 0-20 15,-3 1-9-15,-1-2-2 16,-2 6 0-16,3 0-16 15,-3 0-25-15,-4 0-22 0,1 0-21 16,-1 0 3-16,-2 0 20 16,0 3 38-16,2-3 23 15,1 0 22-15,1 0 33 16,-2 0 34-16,4 0-19 16,-4-3-39-16,1 0-16 15,-1-2-14-15,1 3 1 16,-3 2-2-16,2 0-15 15,2-3-29-15,1 3 11 16,1 0 22-16,2 0 11 16,5 0 0-16,4 0 24 15,1 0 1-15,4 0 4 0,-2 0-13 16,4 0-8 0,0 3-7-16,6-3 0 15,-3 0 0-15,3 0 9 0,0 0 5 16,0 0 27-16,0 0 13 15,0 0-29-15,0 0-25 16,9 0-1-16,0-4-7 16,3 1-28-16,0 0-32 15,-2 0 11-15,-4 2-24 16,0-2-21-16,0 3 13 16,2-3 52-16,-1-1 25 15,-1-2 11-15,3 4 0 16,0-3 11-16,0 3 10 0,0-2-3 15,0 1-10-15,-2 3-8 16,2 0 2-16,0 0-2 16,-1 0-7-16,2 0-22 15,-4 0-11-15,0-3-9 16,0 3 30-16,-3 0 19 16,-3 0 33-16,0-3 34 15,3 3-4-15,-3 0 11 16,0 0 10-16,0 0-11 15,0 0-12-15,0 0-16 16,0 0-7-16,0 0 4 16,0 0-9-16,0 0-5 15,0 0-7-15,0 0-8 16,0 0-7-16,0 0-5 16,-6 0-1-16,3 0 17 0,-3 0 27 15,3 0 14-15,-3 0-23 16,-1 0-19-16,1 0-8 15,-2 0-7-15,-1 0 1 16,-1 3-1-16,-2 2 0 16,-2 0 0-16,1 1 0 15,-2-3 5-15,5 3 7 16,-1-2 3-16,5-1-3 16,0 1-3-16,-1 2-8 15,1-2 5-15,3-1-6 16,0-1 0-16,0 3 0 15,3-2 6-15,0 0 2 16,0 1-2-16,0 2-1 0,0-2 1 16,9 2 2-16,0 4-8 15,4-4-1-15,4 21 0 16,2-4-105-16,-3 1-259 0</inkml:trace>
  <inkml:trace contextRef="#ctx0" brushRef="#br0" timeOffset="150109.6531">8562 13128 316 0,'0'0'172'0,"0"0"-110"16,0 0-62-16,0 0-62 15,0 0-87-15,0 0-165 0</inkml:trace>
  <inkml:trace contextRef="#ctx0" brushRef="#br0" timeOffset="181306.7356">8137 12597 570 0,'0'0'189'0,"0"0"-81"16,0 0 41-16,0 0 23 15,0 0-24-15,0 0-49 16,0 0-44-16,-3-1 6 15,3-2-1-15,-3 0 1 16,3 3-13-16,-3 0-25 0,-3 0-16 16,1 0-7-16,-5 0-1 15,1 7-5-15,0 3 5 16,2 2 0-16,1 1 0 16,1-3 0-16,5 0 0 15,0-3-6-15,0-4 6 16,0-3 0-16,11 0 1 15,5 0 1-15,-1 0 0 16,3-3-1-16,-6-3-5 16,1 3-21-16,-2-3-15 15,-5 1 21-15,-3 2 8 16,1-1 12-16,-4-1 1 16,0 0 0-16,0 2 12 0,0 0-6 15,0-1-7 1,-7 4-6-16,-7 0-95 15,2 7-164-15,-4 3-307 0</inkml:trace>
  <inkml:trace contextRef="#ctx0" brushRef="#br0" timeOffset="183765.0829">8125 12672 705 0,'0'0'169'15,"0"0"-140"-15,0 0 4 16,0 0 3-16,0 0-20 15,0 0-14-15,0 0-1 16,0 7 34-16,0-4 2 16,0-2-19-16,0 1-4 15,0 4 9-15,0-1-5 16,0 2 8-16,0-2 13 16,0-1 3-16,0 5-2 15,0-2-2-15,0 0 11 16,0-1-4-16,0 1-13 15,0 0-7-15,0 0-5 0,0 2-2 16,-3-2-4-16,3 2 1 16,0-2 2-16,-2 3-1 15,2 0-8-15,0-3-7 16,0 0 0-16,0 2 8 16,0-5-3-16,0 3 1 15,0-1 2-15,0-2-1 16,0 2 1-16,0 1-6 15,0-1 3-15,0-3-6 16,0 4 6-16,0 3 1 16,0-4 8-16,0 1 7 15,0-1-12-15,0-2-1 0,0-1-2 16,0 1 0 0,0 2-1-16,0-2-5 15,0 2 0-15,0-2 0 16,0 3 0-16,2 1 8 0,-2-1 35 15,3 1-17-15,-3-3-16 16,0 2-10-16,0-3 8 16,3 3-8-16,-3-4 0 15,0 3 0-15,0-3 1 16,0 1-1-16,0-1 5 16,3 1-5-16,-3-1-1 15,0 0 1-15,0 0 12 16,0 0 5-16,0 5-5 0,0-3-7 15,0 2-5 1,0 3 0-16,0-3-1 0,0 3 1 16,0-4 1-16,0 1-2 15,0-2 1-15,0-3-1 16,0 4 0-16,0-5 0 16,3 2 1-16,-3 3 0 15,3-2-1-15,-3-1 1 16,0 4-1-16,3 0 1 15,-3-1-1-15,0 0 0 16,0 4 1-16,0-3-1 16,0-1 1-16,0 0-1 15,0 2 0-15,3-2 0 0,-3-2 0 16,0 5 0 0,0-5 0-16,0 3 0 0,0-2 1 15,0 2-1-15,0-4 0 16,0 4 1-16,0-2-1 15,0 0 0-15,0-2 0 16,0 1 0-16,0 1 0 16,0-3 0-16,0 4-1 15,0-3 1-15,0 1 0 16,0-1-1-16,0 0-9 16,0-2-3-16,0 2 11 15,0 0 1-15,0-3-5 16,0 0 5-16,0 0 0 15,0 0 1-15,0 0 1 16,0 0 0-16,0 0 5 0,0 0 2 16,0 0-7-1,0 0 1-15,0-3-1 0,4 0 0 16,-1 2 0-16,-3-5 0 16,3 3-1-16,0-1 1 15,0-2-1-15,3-1-1 16,-1 0 0-16,1 0 0 15,-2-2 1-15,-1 3 0 16,0 1 0-16,0 0 1 16,0 1-1-16,0 1 0 15,0-1-1-15,0-2 1 16,0-1 0-16,1 1-7 0,-1-2-1 16,2 6 8-1,-5-5-1-15,3 4 1 0,-3 3 0 16,0-4 1-16,0 4 0 15,0 0-1-15,3-3 1 16,-3 3-1-16,0-3 1 16,0 3 7-16,0 0 19 15,0 0-4-15,0 0 2 16,0 0 5-16,0 0-7 16,0 0-7-16,0 0-15 15,0 0-1-15,0 0-1 16,0 0 0-16,0 0 0 15,0 3 0-15,0 0 0 0,0 4 1 16,-3-1 0 0,0 1 0-16,-2 0 0 0,2 0 0 15,-1-1 0-15,1 4 0 16,0-3 1-16,0 0-1 16,3-2 0-16,-3 5 1 15,3-3-1-15,-3 0 0 16,3-2 0-16,0 1-1 15,0-1 1-15,-3-1 0 16,3-1 1-16,0 0-1 16,0-2 0-16,0 2 0 15,0-3 0-15,0 3 0 16,-3-3 1-16,3 0 0 16,0 0-1-16,0 0 1 15,0 0 0-15,-3 0-1 0,3 0 0 16,-4 0 0-16,4 0 1 15,0 0 9-15,0 0-2 16,0 0 11-16,0 0 37 16,-3 0-10-16,3 0-18 15,-3-3 0-15,0 0 7 16,1 2-20-16,-1-2-12 16,0-3-2-16,0 5 1 15,-3-4-1-15,-1-3 0 16,1 1 5-16,0 1 3 15,0-4 33-15,-2 3 18 16,1 0-3-16,1 2-5 0,0 1-28 16,3-2-17-16,0 5-5 15,0-2-1 1,0 0-1-16,3 3 0 0,-4 0-8 16,4 0 2-16,0 0-4 15,0 0-4-15,0 0 7 16,0 0 5-16,0 0 1 15,0 0 0-15,0 0 1 16,0 0-7-16,0 0-4 16,0 0-7-16,0 0-11 15,0 0-13-15,0 0-4 16,0 0-12-16,0 0-27 16,0-3-89-16,0-1-113 0,7 1-456 15</inkml:trace>
  <inkml:trace contextRef="#ctx0" brushRef="#br0" timeOffset="185724.8093">8398 13141 405 0,'0'0'327'16,"0"0"-177"-16,0 0-64 15,0 0 28-15,0 0 0 16,0 0-26-16,0 0-14 16,0-7-14-16,0 5-12 15,0-1-29-15,0 2 2 0,0-2 4 16,0 0 7 0,3 3-17-16,-3 0 15 0,0 0 18 15,3 0-5-15,0 0-14 16,0 0-18-16,0 0-10 15,3 0 1-15,-3 0-1 16,4 0 1-16,-1 0-2 16,-3 0 0-16,0 0 0 15,-3 6 5-15,1 0 8 16,-1 5-7-16,0-2-5 16,0 1 0-16,0 3 1 15,0-2 0-15,0-1-1 16,0 0 5-16,-1 3 12 15,-2-4-9-15,3-2 1 16,-6 3 12-16,3 0 35 0,0-3-34 16,-1 2-12-16,1 1-9 15,3-3 4-15,0 0-6 16,0-1 1-16,0 0-1 16,0-1 0-16,0-3 0 15,0 4 0-15,0-5 1 16,7-1 6-16,-1 0 9 15,3 0 40-15,6 0 33 16,-3-4-34-16,3-6-32 16,3 1-8-16,-2-4-9 15,-1-1-6-15,3-2-9 16,-6 2-34-16,0 1-2 16,-5 1 7-16,-2 2 18 15,-2 0 20-15,-3 0 17 16,0 2 12-16,0-1 6 0,0 2-11 15,0 0-12-15,0 1-6 16,-6 0-5-16,-3 0 0 16,3 1-1-16,0 0 1 15,3 1 0-15,0 1 1 16,0 3 15-16,3-3 8 16,0 3-4-16,0 0-2 15,0-1-4-15,0 1 3 16,0 0 25-16,9-6-17 15,7 3-17-15,1-1-7 0,-1 1 4 16,-1-1-6 0,-4 4-9-16,-4 0-114 0,-7 0-219 15,0 2-453-15</inkml:trace>
  <inkml:trace contextRef="#ctx0" brushRef="#br0" timeOffset="190508.2646">7264 12851 90 0,'0'0'184'15,"0"0"-31"-15,0 0 43 0,0 0-15 16,0 0-63-16,0 0-117 16,0 16 25-16,0-16 253 15,0 0-48-15,0 0-113 16,0 0 43-16,0 0 27 15,0 0-74-15,0-3-47 16,0 0-34-16,0-4-18 16,3 4-7-16,0-1-7 15,-3-2 0-15,3-3-1 16,0-2-1-16,0-6-9 16,4-5-9-16,-4-5-14 15,0-7-37-15,-1-4-6 16,1-3 0-16,0 4 0 15,0-1 54-15,-3 8 16 0,3 4-6 16,-3 6-5 0,3 6 15-16,-3 4 2 0,0 7-1 15,0 0-4-15,0 3 4 16,0 0 1-16,0 0-14 16,0 3-1-16,-6 7 8 15,0 0 5-15,0 3 2 16,-3-2 0-16,0 2 0 15,3-1 0-15,0 1 2 16,-4-2-2-16,5-2 0 16,-1-2 0-16,3-3-13 15,3-4-22-15,0 0 19 16,0-1 16-16,3-15 29 0,8-4-29 16,2-4 0-16,-1-1 0 15,-2 5 1-15,-2 3 0 16,-2 7 11-16,-3 3 1 15,-3 7-7-15,3 0-6 16,-3 0-1-16,0 3 1 16,0 8 28-16,3 5 35 15,4 4-34-15,2 0-12 16,5 0-11-16,5 3-6 16,-4-6-125-16,0-1-555 0</inkml:trace>
  <inkml:trace contextRef="#ctx0" brushRef="#br0" timeOffset="191343.5244">7361 13035 20 0,'0'0'208'15,"0"0"-94"-15,0 0 66 16,0 0 17-16,0 0 61 0,0 0-47 16,0 0 21-1,9 47-78-15,-9-27-18 16,0 6-66-16,0-3-13 0,0 0-18 16,0-3-11-16,0-3-12 15,0-1-7-15,0-6-8 16,0 0 1-16,0 0 0 15,0-3 4-15,0-1-6 16,0 1 0-16,0-4-10 16,0 0-20-16,0-3-22 15,7 0 5-15,-1 0 46 16,-1-6 1-16,1-7 12 0,3-1-3 16,-2-6-2-16,-1 4-4 15,-3 3 4-15,0 0 37 16,-3 9 21-16,0 0-17 15,0 4-29-15,0 0-19 16,0 0-16-16,0 14-11 16,0 3 27-16,0 9 13 15,0 1-12-15,0 3 0 16,0-2 5-16,0-7 0 16,0-2-6-16,0-9 0 15,0-6 0-15,0-1 0 16,-3-3 32-16,3 0 90 15,-6-7 17-15,-4-9-87 0,1-1-52 16,-8 0 0 0,-14 11-141-16,4 6-218 0,-3 0-350 0</inkml:trace>
  <inkml:trace contextRef="#ctx0" brushRef="#br0" timeOffset="196490.3301">6794 11723 1170 0,'0'0'300'0,"0"0"-212"16,87-29-27-16,-46 20 50 15,-2-1-23-15,-3 0-50 16,-6 6-26-16,-8-2-12 0,-8 6-9 15,-4-1-12-15,-7 1-9 16,0 0-30-16,-3 0-53 16,0 0 41-16,0 0 2 15,0 5-112-15,0 0-72 16,0-4-581-16</inkml:trace>
  <inkml:trace contextRef="#ctx0" brushRef="#br0" timeOffset="196922.9705">6894 11530 942 0,'0'0'587'15,"0"0"-490"-15,0 0-55 0,0 0 21 16,0 0 6-16,0 0-28 16,0 0-41-16,18-16 0 15,-18 16 7-15,0 6 72 16,0 4 33-16,0 3-16 16,-3 3 28-16,3 3-9 15,0 5-43-15,0 6-46 16,0 23-26-16,0-3-86 15,0-9-653-15</inkml:trace>
  <inkml:trace contextRef="#ctx0" brushRef="#br0" timeOffset="197855.2128">6881 14014 1137 0,'0'0'494'0,"0"0"-416"15,0 0 35-15,0 0 139 16,0 0-44-16,0 0-68 15,0 0-31-15,55 0 29 16,-22 0-16-16,5 2-54 16,25 1-43-16,28-3-25 15,-12 0-88-15,-7 0-767 0</inkml:trace>
  <inkml:trace contextRef="#ctx0" brushRef="#br0" timeOffset="203139.8853">6539 13353 172 0,'0'0'404'15,"0"0"-75"-15,0 0-176 0,0 0-72 16,0 0 18 0,0 0 40-16,18-73-36 0,-15 66-29 15,0 2-4-15,-3-1-9 16,0 4 0-16,0 2-8 16,0-3 7-16,0 0-25 15,0-1-22-15,0-6-6 16,0-2 2-16,3-8-7 15,3-1 1-15,-2-8-3 16,-1-4-12-16,-3-4-34 16,0 2 14-16,0-2 12 15,0 4 11-15,-7 4 8 16,1 2 1-16,3 3 0 16,0 1 0-16,0 0-1 0,0 0-6 15,3 3-24-15,0 0 30 16,0 6 0-16,0 1 1 15,0 4 0-15,0 2 1 16,0 0 10-16,-2 5-11 16,-1 1-3-16,0 1-14 15,-1 0-34-15,1 0 1 16,0 0 28-16,0 0 15 16,3 0 7-16,0 0-6 15,-3 0 0-15,3 0 3 16,-3 7 2-16,0 6 1 15,-3 1-1-15,-1 2 1 16,-1 4 1-16,2-4-1 0,-3-2 1 16,2-4-1-16,1 0 1 15,3-5 1-15,0-4 6 16,3-1 0 0,0 0 32-16,0 0 63 15,6-13-34-15,7-9-50 0,2-3-12 16,0-2-6-16,0-1 0 15,-6 8 0-15,1 0 0 16,-5 11 0-16,-5 2 21 16,3 7-6-16,-3 0-16 15,3 9-8-15,3 11 8 16,7 7 29-16,5 5-9 16,22 18-20-16,-1-11-68 0,-6-5-449 15</inkml:trace>
  <inkml:trace contextRef="#ctx0" brushRef="#br0" timeOffset="204378.1587">6229 12372 644 0,'0'0'357'16,"0"0"-195"-16,0 0-25 16,0 0 49-16,0 0-11 15,0 0-45-15,0 0-30 16,0-11-13-16,0 11-1 16,0-2-15-16,0 2-11 15,0 0-4-15,0 0-16 16,0 0-25-16,-5 0-14 15,-1 0 7-15,-3-4 0 0,-4 4-7 16,-1-1 0-16,-2-2 0 16,1 3 0-16,0-3 0 15,3 3 0-15,-1 0 0 16,7-2-1-16,0 2 1 16,4 0 0-16,2 0 0 15,0 0-1-15,0 0 0 16,0 0 1-16,0 0-2 15,0 0 2-15,0 0 4 16,0 0-5-16,0 0-1 16,0 0-12-16,0 9 3 15,0 7 10-15,-3 1 1 0,0 3 1 16,-3 2-1-16,-1-1-1 16,1 2 1-16,-3-3 1 15,3 0-2-15,-4-1 0 16,2-2 2-16,-1-1 4 15,-1-2-6-15,4-1 2 16,0 1-1-16,0-2 5 16,3 1-5-16,-2-3-1 15,5 0 0-15,0-3 1 16,0 0 1-16,0-4-1 16,0 0 7-16,0 1-7 15,0-4 8-15,5 0-8 16,4 0 0-16,7 0 26 15,5-3-16-15,3-8-1 16,0 2-10-16,-2-2 0 0,-1 4-17 16,-6 1-61-16,-3 4-10 15,-3 0-27-15,-2 2-43 16,-4 0-75-16,-3 7-158 16,0 3-121-16</inkml:trace>
  <inkml:trace contextRef="#ctx0" brushRef="#br0" timeOffset="204566.5751">6075 12516 757 0,'0'0'329'0,"0"0"-158"15,0 0-22 1,0 0-24-16,0 0-62 0,0 0-42 15,0 0-21-15,91 34-272 16,-64-27-613-16</inkml:trace>
  <inkml:trace contextRef="#ctx0" brushRef="#br0" timeOffset="210279.7587">6555 13412 415 0,'0'0'337'0,"0"0"-171"16,0 0-63-16,0 0 21 15,0 0-24-15,0 0-53 16,0 0-17-16,8-14 8 0,-8 14 20 16,3 0-18-1,-3 0-26-15,0 0-12 0,0 0 23 16,0 4 28-16,0 3-2 15,0 3-10-15,0 0 0 16,0 3 9-16,0 4-8 16,0-1-7-16,3 4-10 15,7 3-12-15,-4-3-7 16,3 6 0-16,-4-3-5 16,-2 4 15-16,0 3-3 15,1-3-4-15,-4 2 0 16,3 4 4-16,-3-1-5 15,6 1-8-15,-3-2 1 0,3 1 1 16,0-2-1 0,-3-3 5-16,6-2 10 0,-6 0 13 15,-2-3-10-15,1 2-7 16,-2 1-10-16,0-1 6 16,0 2-7-16,0-2-1 15,3 2 1-15,0 0-1 16,-3-2 0-16,3 1 1 15,0-3-1-15,0-3 1 16,1 1-1-16,-1-5 0 16,3 2 0-16,0-3 0 15,5 2 0-15,-1-2 5 16,-1 1-5-16,0 2 0 16,-6 0-9-16,1 3-7 0,-4 3-12 15,0-1 15-15,-7 2 6 16,1 2 5-16,-3-2 1 15,3 0 0-15,-1-1-6 16,4-4-1-16,3 1-5 16,0-4 12-16,0 3 1 15,0-5 0-15,0 3 0 16,0-1 0-16,0 3 0 16,0 2 0-16,-5 5 0 15,-4 3 0-15,3-2-6 16,3 0-8-16,-4-4-39 15,7-4 28-15,-3-4 18 16,3-3-1-16,0-1 0 0,0-9-7 16,0 2 3-1,0-1 5-15,0-3 5 0,0 3 2 16,0-3 12-16,0 3 21 16,0-3 2-16,0 1-13 15,0-1-11-15,0 0-4 16,0 0 8-16,0 0 29 15,0-7 14-15,0-6-36 16,6-1-16-16,4-3-6 16,-4 2 0-16,0-2 0 15,2 4 13-15,-1 3 6 16,-4-3-6-16,3 6-5 16,-3-3-7-16,0 3 0 0,0 3 12 15,0-1-7 1,-3 2 13-16,3 1 2 0,-3 0 7 15,4-2 6-15,-4 4 3 16,3-2-2-16,-3 2-18 16,0 0-16-16,0 0 5 15,0 0-5-15,0 0 0 16,0 0 0 0,0 0 0-16,0 0 0 0,0 0 0 15,0 0 0-15,0 0 1 16,0 0 5-16,0 0 5 15,0 0 0-15,0 0-3 16,0 2 5-16,0 4 1 16,0 1-1-16,-7 4-4 0,1-2-1 15,-3 5 6-15,0 2-6 16,0 3-2-16,0-2 0 16,0 0 7-16,-1 0-5 15,4-3-8-15,3-2 1 16,0-5-1-16,0-1 21 15,3-2 14-15,-2-1 19 16,-1-3 11-16,2 0 16 16,-8 0 0-16,3 0-18 15,-3 0 3-15,-7-7 10 16,2-6-18-16,-8-4-38 16,-1-6-21-16,1 3-55 15,-5 3-84-15,5 5-185 0,7 7-923 16</inkml:trace>
  <inkml:trace contextRef="#ctx0" brushRef="#br0" timeOffset="218653.1337">5711 12359 550 0,'0'0'271'0,"0"0"-187"15,0 0-55-15,0 0-19 16,0 0-10-16,0 0-46 16,4-27-136-16,-17 27-20 15,1 0 40-15,0 0-48 0</inkml:trace>
  <inkml:trace contextRef="#ctx0" brushRef="#br0" timeOffset="219177.8187">5681 12151 375 0,'0'0'603'0,"0"0"-416"16,0 0 36-16,0 0-47 15,0 0-54 1,0 0-86-16,0 0-36 0,0-21-11 16,-3 31 11-16,-3 1 19 15,3 2-12-15,-3 0 0 16,3-4 14-16,0 4 28 15,0 0 7-15,-1 5 36 16,4 7 37-16,-6 5-12 16,0 7-26-16,0 2-17 15,-2 8-22-15,-2-4-24 16,4 0-20-16,3-4-7 16,3-6-1-16,0-9 0 0,0-5-37 15,0-6-75 1,3-6-69-16,3-7-72 0,1-10-16 15,-1-6-616-15</inkml:trace>
  <inkml:trace contextRef="#ctx0" brushRef="#br0" timeOffset="219556.636">5627 12154 704 0,'0'0'407'16,"0"0"-201"-16,0 0-32 15,0 0 52-15,0 0-55 16,0 0-91-16,0 0-34 16,33-3 21-16,-6 3-14 15,4 3-32-15,2 0-13 16,0-3-8-16,1 0-1 16,-4 3-39-16,-3-3-62 15,-9 0 5-15,-3 1 31 16,-9 2-31-16,-6 12-95 15,0-1-107-15,-14 2 23 0</inkml:trace>
  <inkml:trace contextRef="#ctx0" brushRef="#br0" timeOffset="219772.4917">5650 12408 901 0,'0'0'502'16,"0"0"-438"-16,0 0 9 0,0 0 145 15,0 0-87 1,0 0-68-16,0 0-30 0,77 0-25 16,-35 9-8-16,-9-1-246 15,-9-1-562-15</inkml:trace>
  <inkml:trace contextRef="#ctx0" brushRef="#br0" timeOffset="221475.8722">6842 15172 584 0,'0'0'831'0,"0"0"-606"15,0 0 40-15,0 0-20 16,0 0-86-16,0 0-39 15,0 0-34-15,6-35-10 0,-6 32 0 16,0 3-6 0,0 0-10-16,0 0-20 0,0 0-19 15,0 0-12-15,0 0-9 16,0 0-11-16,0 13-4 16,0 3 15-16,-3 7-1 15,-3 3 1-15,3-2 0 16,0-5-2-16,3-6-8 15,0-3-2-15,0-4 0 16,0-2 10-16,6-4 2 16,6 0 0-16,1-4 1 15,1-10-1-15,2-1-7 16,-1-2-18-16,1-5 3 16,-5 2 8-16,-1 3 7 15,-1 1 7-15,-6 7 0 16,0 5 15-16,-3 1 6 15,3 3-2-15,-3 0-11 0,0 0-8 16,5 0-9-16,-2 10-1 16,4 6 10-16,2 4-1 15,0 3 0-15,4-3 0 16,-2-5-17-16,4-1-12 16,-2-7 11-16,4-4 14 15,-1-3 5-15,-1-7 6 16,3-10 1-16,-2-8 5 15,-7-5 8-15,-3-7 10 16,-3 1-17-16,-3-1-13 16,0 8-17-16,-6 16-44 15,-10 7-133-15,1 6-562 0</inkml:trace>
  <inkml:trace contextRef="#ctx0" brushRef="#br0" timeOffset="239651.7007">5778 12632 42 0,'0'0'783'15,"0"0"-555"-15,0 0-141 16,0 0 71-16,0 0 70 15,-7-7-2-15,2 4-17 16,2 3-51-16,3 0-27 16,0 0-37-16,0-3-25 15,0 3-9-15,0 0-26 16,0 0-24-16,0 0-10 16,0 0 0-16,0 0-9 0,0 0-3 15,0 0-9 1,0 0 14-16,5 0 7 0,-1 0-23 15,5 0-1 1,-3 0 24-16,3 0 1 0,4 0 0 16,-4-3 11-16,-1-6-11 15,1 2-1-15,-5 0-7 16,-1-1 6-16,-3 3-6 16,0-2-5-16,0 1-6 15,0 5 3-15,0-3 15 16,-3 2 0-16,-7 2 0 15,1 0 0-15,-5 0 11 16,-2 10-1-16,-3 3 3 16,-1 4 1-16,1 2-1 15,2 1 0-15,4-3-11 0,4-4-2 16,9-3-1 0,0-6-46-16,6-2 7 0,33-2-27 15,-2 0-211-15,-6 0-363 16</inkml:trace>
  <inkml:trace contextRef="#ctx0" brushRef="#br0" timeOffset="246012.8989">6242 15159 692 0,'0'0'683'16,"0"0"-488"-16,0 0-48 15,0 0 106-15,0 0-7 0,0 0-84 16,0-16-56-16,0 16-2 16,0 0 1-16,0 0-14 15,0 0-20-15,0 0-15 16,0 0-9-16,0 0-8 16,0 0-20-16,0 0-19 15,-3 9-17-15,-1 12 17 16,-4 8 0-16,-1 5 6 15,-4 2-6-15,1 0 1 16,-2-3 0-16,1-6 0 16,4-1 0-16,0-7 0 15,-1-1-1-15,2-6-49 16,5-1-47-16,-3-2-71 0,3-2-86 16,3-4-296-16,-3-3-198 15</inkml:trace>
  <inkml:trace contextRef="#ctx0" brushRef="#br0" timeOffset="246434.0129">6182 15116 1252 0,'0'0'354'15,"0"0"-202"1,0 0-7-16,0 0 103 0,0 0-65 16,0 0-109-16,0 0-41 15,48-48 4-15,-30 43 9 16,0 3-12-16,6 2-7 16,1 0-2-16,2 9-6 15,6 7 1-15,1 8-8 16,2-1-6-16,0 3-5 15,-2 1 5-15,-7-4-6 16,-3-3 0-16,-8-4-11 16,-13 0-1-16,-3 1 12 15,-13 0 25-15,-20 3 27 16,-9-1 0-16,-10 4-19 16,-9 1-9-16,1-4 3 0,2-1-6 15,7-2-9-15,8 0-12 16,16-7-5-16,12 0-62 15,9-1-206-15,6-9-784 0</inkml:trace>
  <inkml:trace contextRef="#ctx0" brushRef="#br0" timeOffset="253063.3029">19926 11757 637 0,'0'0'642'16,"0"0"-506"-16,0 0-100 16,0 0-1-16,0 0 55 15,0 0-23-15,3 0-38 16,-3 0-10-16,0 7 70 16,0 0-16-16,0-2-20 15,0 6 35-15,0 1 28 16,0 0-25-16,1 3-18 15,6 2-25-15,-4 0-18 16,1 3-6-16,-4 3-8 0,0-1 3 16,0 2 14-1,0 2-2-15,0-3-11 0,0 3-3 16,0-2 3-16,0 3-2 16,0-5-11-16,0 5 2 15,0 0-2-15,0-1-6 16,0 0 5-16,0-2 3 15,0 2 2-15,0-2 9 16,0 1-9-16,0-1-1 16,0 1 7-16,0-1-7 15,0-1-4-15,0 1-4 16,0-2-1-16,0 1 1 16,3 0 4-16,-2-2-6 15,2-2 2-15,-3 4 9 16,0 1 6-16,0-1-2 0,0 4 3 15,0-2-5-15,0 2 4 16,0-1 0-16,0 1-6 16,0 2 1-16,0-6-6 15,0 1 9-15,3 0 0 16,-1-5-3-16,1-3 0 16,-2 0-3-16,1-2-8 15,-2-1 1-15,0 0-1 16,0 1 1-16,0-1-1 15,0 3 0-15,0 1 0 16,0 0 0-16,0-1 0 16,0 3-1-16,0-1 2 15,0 0-1-15,0-1 0 16,0 0 0-16,0 0 0 16,0 0 0-16,0 1 0 0,0-1 0 15,0 0-1-15,0 3 1 16,0-1 0-16,0 1 0 15,0 0 5-15,0 0-6 16,0 2 0-16,0-1 0 16,-5 2 0-16,-1 1 1 15,-1 1 5-15,0-1-4 16,-1-1-1-16,3 0-1 16,1-1 1-16,1-1-1 15,1-5 0-15,1 1 0 0,1-4 1 16,0 0-1-16,0 0 0 15,0-3 2-15,0 0 17 16,0 0-17-16,0-3-1 16,0 0 0-16,0-1-1 15,0 1-1-15,-2-1 1 16,-2 0 0-16,1 1 1 16,2 0 0-16,-1-4-1 15,2 0 0-15,0-2 0 16,0 2 0-16,0-3-1 15,0 0 1-15,0 0 1 16,0 0 9-16,0 0-4 16,0 0 0-16,0 0 0 0,0 0 0 15,0 0 2 1,0 0-2-16,0-10-5 0,3 1-1 16,7-5-11-16,2-2-11 15,1 2 2-15,1 1 11 16,0-1 0-16,1-2 0 15,-6 3 3-15,0-3 5 16,1 2-8-16,-3-2 3 16,3-1 6-16,-3 3 0 15,-1-1 0-15,1-2 0 16,1 1 1-16,-1 2-1 16,4-3 1-16,-2-1-1 15,-2 1 0-15,2-3-1 16,0 3 0-16,-2 4-12 15,0-1 12-15,-4 5 0 0,1 3 1 16,-1 2 1-16,-3 4 9 16,0 0-10-16,0 0 0 15,0 0 1-15,0 0 1 16,0 0-1-16,0 0 0 16,0 0 0-16,0 0-1 15,0 0 1-15,0 0 5 16,0 0 1-16,0 0 2 15,0 0-9-15,0 0-1 16,0 7-5-16,0 8 5 16,-3 2 0-16,-7 4 1 15,0 1 0-15,1 2 0 16,-1-2 1-16,0 2-1 0,0-1 0 16,0-4 9-16,1 4-1 15,2-6-7-15,1 3 10 16,-1-6-11-16,1 1 1 15,1-1 0-15,-1-1 0 16,1 0 0-16,-2-2-1 16,3-2-1-16,-1-2 1 15,1-3 1-15,-2-1 8 16,3 0 0-16,3-3-7 16,-4 2 8-16,3-2 7 15,-1 0-5-15,-3 0-3 16,-1 0-8-16,-2 0 5 0,-2-2-5 15,-4-4 0 1,2-1 5-16,-2-3-5 0,-1-4 6 16,-2-2 8-16,1-4-2 15,-5 1-2-15,-1-4 5 16,4 2 5-16,-3 4-4 16,6 2-2-16,1 2-3 15,8 6-5-15,2 3-7 16,4 1-12-16,0 3-64 15,0 3-75-15,0 7-168 16,0-3-822-16</inkml:trace>
  <inkml:trace contextRef="#ctx0" brushRef="#br0" timeOffset="255129.1825">20388 13469 641 0,'0'0'681'15,"0"0"-504"-15,0 0-22 16,0 0 78-16,0 0 11 0,0 0-78 15,0 0-57-15,-3-30-31 16,3 30-1-16,0 0-13 16,0 6-34-16,0 11 8 15,0 5 6-15,0 8-13 16,0 4-16-16,0-2-9 16,0 2-6-16,0-5 0 15,2-6-15-15,6-6-1 16,2-4 4-16,-3-3-2 15,4-7-4-15,-1-3 12 16,7 0 6-16,-5-13-6 16,2-7 5-16,2-3-5 0,-3 0-1 15,0-7 7 1,-1 3-1-16,-1 5 1 0,-4 1 1 16,-2 9 25-16,-2 5 0 15,1 3-2-15,-4 1 2 16,1 0-3-16,-1 3-10 15,0 0-11-15,0 0-2 16,2 0-7-16,-2 6-7 16,0 5 5-16,1 6 8 15,1 6 0-15,4-1 0 16,2 1 0-16,3-2 1 16,3-5 0-16,3-3 1 15,0-2 0-15,2-6 7 16,4-3-1-16,-7-2 1 15,2 0-2-15,-3-14 1 0,-2-3 1 16,-7-9-2-16,-6-4-6 16,0-1 13-16,-13-1-13 15,-11 2-1-15,-4 4-23 16,-21 6-73-16,8 10-232 16,7 3-624-16</inkml:trace>
  <inkml:trace contextRef="#ctx0" brushRef="#br0" timeOffset="257538.724">19261 10222 1345 0,'0'0'648'16,"0"0"-539"-16,0 0-27 0,0 0-3 16,0 0-15-16,-87-14-33 15,54 8-15-15,1 2-8 16,-1-2 8-16,4 2 24 16,7 4 8-16,4 0-14 15,4 0-13-15,4 0-5 16,6 0-7-16,-2 0-9 15,6 8 6-15,-3 4 6 16,3 1 14-16,0 1 29 16,0 6-15-16,-3-4-15 15,-4 7 4-15,-3 1-11 16,-3 1-1-16,-3 2 4 16,-4 3-1-16,-2 2-2 0,-4-1-5 15,7-1-11-15,-2-5 10 16,5-1 1-16,7-1 0 15,3-7-2-15,6-3-2 16,0 0-8-16,3-6-1 16,13-3 6-16,10-1 7 15,2-3-2-15,6 0-10 16,1-3-1-16,-6-4-15 16,-2-3-55-16,-6 3-65 15,-7 5-90-15,-10 2-121 16,-4 2-239-16,0 5-269 0</inkml:trace>
  <inkml:trace contextRef="#ctx0" brushRef="#br0" timeOffset="257756.737">18911 10562 1270 0,'0'0'232'0,"0"0"-169"16,0 0 6-16,0 0 82 16,0 0-45-16,0 0-78 15,0 0 0-15,30-10-16 16,5 10-12-16,18 0-54 16,-9 0-193-16,-8 0-241 0</inkml:trace>
  <inkml:trace contextRef="#ctx0" brushRef="#br0" timeOffset="257997.0618">19319 10552 1487 0,'0'0'253'0,"0"0"-176"16,0 0 61-16,0 0 28 16,94-20-90-16,-67 17-49 0,-4 2-19 15,1 1-8-15,0 0-68 16,-7 0-269-16,-7 0-425 0</inkml:trace>
  <inkml:trace contextRef="#ctx0" brushRef="#br0" timeOffset="258178.086">19320 10426 1382 0,'0'0'607'15,"0"0"-547"-15,0 0-13 0,0 0 8 16,124-16-55-16,-85 16-323 15,-7 3-488-15</inkml:trace>
  <inkml:trace contextRef="#ctx0" brushRef="#br0" timeOffset="258513.8013">19741 10319 834 0,'0'0'1018'0,"0"0"-888"16,0 0-82-16,0 0 14 0,0 0 25 16,0 0-20-16,-96 77-10 15,76-44-14-15,8 4-25 16,9-4-17-16,3-4 8 16,6-8 6-16,17-8-14 15,9-7 33-15,7-6 17 16,3-3-23-16,4-16-16 15,-8-6 0-15,-3-7-6 16,-5-2-5-16,-14-4 11 16,-7 1 3-16,-9 4-15 15,-3 10 35-15,-22 6-16 16,-10 10-19-16,-7 7-112 16,-20 18-166-16,10 7-362 0,6 2-458 15</inkml:trace>
  <inkml:trace contextRef="#ctx0" brushRef="#br0" timeOffset="260204.5901">19986 11782 502 0,'0'0'546'0,"0"0"-417"15,0 0-25-15,0 0-10 16,0 0-37-16,0 0-37 16,0 0-5-16,0-2-4 15,0-2 21-15,0 4 5 16,0-2 3-16,0 2 13 0,0-1-12 16,0-1-14-1,0-2 5-15,0 1 8 0,0 3 1 16,0-4 3-16,0-2-11 15,0-1-5-15,0 1 19 16,0-5 39-16,0 2 16 16,0-4-6-16,0-1-18 15,0-5-14-15,0 3-18 16,0-4-13-16,0-3-8 16,0-4-13-16,6 0 1 15,-3-5 2-15,7-5 1 16,2-3-2-16,2-6-2 0,-1 3 46 15,0-3-34 1,-1 7 10-16,-4-1 2 0,-2 4-12 16,-6 3-14-16,1-1-4 15,-1 5 4-15,0-4-1 16,0 5-3-16,0 0-5 16,0 6 10-16,0 0-2 15,0 9 7-15,0 3 5 16,0 3-7-16,0 2-7 15,0 3 2-15,0 0-8 16,0 2 0-16,0 0 1 16,0 0-2-16,0 0 0 15,0 0-7-15,0 0 1 16,0 0 5-16,0 0 0 16,0 0-1-16,0 0-7 0,-1 0 0 15,-5 4 2-15,-4 6 7 16,-3 2 1-16,-2 5 1 15,-3 2-1-15,2-2 0 16,0-1-1-16,-2-2 1 16,6-4 0-16,4 0-1 15,4-4 0-15,1-3 0 16,3-3 0-16,0 0 1 16,0 0 9-16,0 0-1 15,0 0 7-15,3-6 13 16,6-7-14-16,3-4-6 15,3-2-3-15,-2-1-6 16,2-4-1-16,-1 1 0 0,-1 3 1 16,-4 1 0-16,0 5 1 15,1 1-1 1,-2 6 0-16,-2 2 0 0,-3 1 0 16,1 4-16-16,2 0 5 15,4 0 11-15,2 13 9 16,5 6-9-16,-5 5 0 15,4 2-7-15,-2 4-38 16,-2 7-119-16,-4-8-438 16,-3-9-602-16</inkml:trace>
  <inkml:trace contextRef="#ctx0" brushRef="#br0" timeOffset="260534.2607">20489 10808 948 0,'0'0'763'0,"0"0"-559"16,0 0 22-16,0 0-28 15,0 0-63-15,0 0-78 16,0 0-1-16,3 41 23 16,5-12-22-16,0 5-11 0,1 1-9 15,-3-1-19-15,-2 2-16 16,-4-9-2-16,0-1-10 16,0-6-57-16,-3-6-102 15,-12-1-139-15,2-7-342 16,-4-6-453-16</inkml:trace>
  <inkml:trace contextRef="#ctx0" brushRef="#br0" timeOffset="260827.483">20492 10724 1579 0,'0'0'357'0,"0"0"-198"15,0 0-31-15,0 0-28 16,0 0-25-16,0 0-55 16,98-70-20-16,-62 70 0 15,1 0 14-15,5 9 9 16,2 14 16-16,0 8 15 16,0 7-8-16,-6 6 21 15,-8 7-15-15,-17-3-22 16,-11-4-29-16,-7-2-1 15,-31-8 0-15,-26 1-33 16,-50-4-91-16,15-8-137 16,4-13-683-16</inkml:trace>
  <inkml:trace contextRef="#ctx0" brushRef="#br0" timeOffset="262755.9086">29768 10405 876 0,'0'0'963'0,"0"0"-802"16,0 0-106-16,0 0 43 16,0 0-1-16,0 0-19 15,0 0-18-15,0-5-11 0,0 5 20 16,0 0 36 0,0 0 0-16,0 0-26 0,0 0-32 15,-7 0-8-15,-10 0-25 16,-9 0-3-16,-12 3-4 15,-3 4-6-15,0 0 1 16,7-5-1-16,10 4 0 16,10-5 0-16,8-1 0 15,2 0 0-15,4 0 0 16,0 0-1-16,0 3-1 16,0-3 0-16,0 0 1 15,0 0-1-15,0 4-1 16,0 2 2-16,0 8 5 15,-1 2 6-15,-5 4-10 16,-5 3 0-16,-2 7 0 0,-2 0 0 16,-3-1 0-16,0 4 0 15,0-6 0-15,3-2 6 16,2-5-5-16,7-6 14 16,3-4-2-16,3-4-8 15,0-2 10-15,6 0 2 16,10-2 0-16,2-2 0 15,8 0-6-15,2 0-11 16,3-3-1-16,1-6-16 16,-4 1-16-16,-3-1-3 15,-5 2-1-15,-4 4-26 16,-5 2-37-16,-7 1-101 16,-1 0-372-16,-3 1-453 0</inkml:trace>
  <inkml:trace contextRef="#ctx0" brushRef="#br0" timeOffset="262990.8678">29518 10631 134 0,'0'0'1230'15,"0"0"-984"-15,0 0-68 16,0 0-79-16,0 0 39 16,0 0-55-16,106-30-61 0,-74 30-22 15,4 0-161-15,-7 0-441 16,-10 0-545-16</inkml:trace>
  <inkml:trace contextRef="#ctx0" brushRef="#br0" timeOffset="263261.4715">30117 10541 986 0,'0'0'656'16,"0"0"-579"-16,88-18 27 16,-50 13 91-16,-7-1-81 15,-4 6-114-15,-9 0-1 16,-3 0-160-16,-8 0-127 16,-2 3-274-16,-5 0-513 0</inkml:trace>
  <inkml:trace contextRef="#ctx0" brushRef="#br0" timeOffset="263484.0204">30026 10631 451 0,'0'0'1540'16,"0"0"-1307"-16,0 0-150 15,0 0 16-15,0 0-44 16,84-3-38-16,-50-1-17 16,1 4-26-16,-4 0-107 15,-6 0-141-15,-7 0-120 16,-8 0-266-16</inkml:trace>
  <inkml:trace contextRef="#ctx0" brushRef="#br0" timeOffset="263788.574">30263 10386 1365 0,'0'0'531'0,"0"0"-359"16,0 0 61-16,0 0-27 16,0 0-69-16,0 0-88 15,0 0-6-15,-19 63 12 0,6-26-32 16,-4 5-22 0,1-1-1-16,0-2-44 0,3-3-85 15,5 3-85-15,5-9-441 16,1-9-832-16</inkml:trace>
  <inkml:trace contextRef="#ctx0" brushRef="#br0" timeOffset="264211.9654">30608 10324 1228 0,'0'0'391'16,"0"0"-282"-16,0 0-18 16,0 0 29-16,0 0 72 15,0 0-52-15,-52 105-61 16,32-58-41-16,3 0-10 15,5-8-16-15,5-2-12 16,7-12 1-16,0-8 19 16,7-7 4-16,11-4 19 15,7-6 9-15,5 0-13 16,1-16-14-16,-1-7-11 16,-2-4-4-16,-4-6-9 0,-7 3-1 15,-8 3 0-15,-7 7 27 16,-2 5 10-16,-10 4-28 15,-18 2-9-15,-8 2-1 16,-7 7-77-16,-20 0-97 16,12 7-358-16,12 3-430 0</inkml:trace>
  <inkml:trace contextRef="#ctx0" brushRef="#br0" timeOffset="265821.3926">30292 12540 912 0,'0'0'640'0,"0"0"-484"16,0 0 37-16,0 0 19 16,0 0-66-16,0 0-69 15,0 0-32-15,0-24-11 16,0 15 4-16,0-1 0 16,1 0 11-16,1-3 4 15,1 0 1-15,0-4-8 16,1 1-10-16,1-4-17 15,1-6-13-15,1-2 0 16,2-7-5-16,0-2 1 16,3-5-1-16,-3-8 0 0,0 0 0 15,0-5 18-15,-2-2-10 16,-2 1-7-16,-1 3-1 16,-2 4 5-16,1 2 3 15,-3 6 8-15,0-4-10 16,0 6-5-16,0 0 4 15,0 2 0-15,0 4 3 16,0 4 15-16,0-1 1 16,0 6-1-16,1 1-3 15,3 4 4-15,0 2-4 16,2 3-13-16,-3 1-1 16,-2 0-6-16,-1 3 5 0,0 0-6 15,0 1 0 1,0 4 0-16,0 0 0 0,0 2 2 15,0 3-1-15,0 0 5 16,0 0-5-16,0 0 0 16,0 0-1-16,0 0 1 15,0 0-1-15,0 0-1 16,0 0 0-16,0 0-11 16,0 0-3-16,-10 0-5 15,-2 6 14-15,-3 6 6 16,0-1-1-16,3 2 0 15,0 0 1-15,3 0-1 16,2-2 0-16,1 2 0 16,-3-3 1-16,3 2-1 15,0-2 1-15,1-3 0 0,2 0 0 16,0-4 0-16,3 1-1 16,0-4 1-16,0 0 0 15,0 0 0-15,0 0 2 16,0 0 5-16,0 0 1 15,0 0 5-15,0 0 10 16,5 0 6-16,4-11-14 16,3-5-14-16,1 0 6 15,-1-7-7-15,0 3-6 16,-3 3-11-16,-3 4 12 16,-1 4 5-16,-1 2 1 15,-2 2 0-15,2 3 1 0,-1-4 4 16,0 5-5-16,1-5 0 15,2 2 0-15,1-2-1 16,1 2 1-16,-3 1 0 16,-1 0 5-1,-1 0-4-15,-3 3-2 0,2 0 0 16,1 0-6-16,0 0-6 16,4 2 12-16,5 7 1 15,-1 3-1-15,3 5 0 16,3 2-1-16,2 4-7 15,6 7-64-15,11 14-52 16,-3-5-134-16,-6-9-575 0</inkml:trace>
  <inkml:trace contextRef="#ctx0" brushRef="#br0" timeOffset="266421.2191">30790 11536 1326 0,'0'0'672'0,"0"0"-513"16,0 0 47-16,0 0-3 0,0 0-75 15,0 0-77-15,0 0-33 16,-1 19 6-16,1 5 45 15,0 9-14-15,0 3-16 16,0 4-2-16,0-3-16 16,0 2-10-16,0-9-10 15,0-1 0-15,0-6-1 16,-3-5-6-16,0-6 5 16,0-2-6-16,2-3-19 15,1-2-19-15,0-4-41 16,1 3-151-16,11-4-111 0,-2 0-350 15</inkml:trace>
  <inkml:trace contextRef="#ctx0" brushRef="#br0" timeOffset="266723.237">30851 11496 907 0,'0'0'531'16,"0"0"-413"-16,0 0 90 16,0 0 108-16,0 0-66 0,0 0-143 15,0 0-27-15,38-5-1 16,-13 5-6-16,3 0-15 15,1 0-30-15,-5 0-17 16,-3 0-11-16,-4 0-90 16,-2 0-118-16,-1 2-414 15,-8 5-83-15</inkml:trace>
  <inkml:trace contextRef="#ctx0" brushRef="#br0" timeOffset="266990.2035">30750 11701 821 0,'0'0'754'15,"0"0"-655"-15,0 0 34 16,0 0 81-16,0 0-17 16,91 4-111-16,-59-1-60 15,-3 3-26-15,-8 1-128 16,-6-3-470-16,-12-1-609 0</inkml:trace>
  <inkml:trace contextRef="#ctx0" brushRef="#br0" timeOffset="267475.63">31045 11830 1642 0,'0'0'370'0,"0"0"-212"16,0 0-14-16,0 0-44 16,0 0-66-16,0 0-23 15,85 0-11-15,-61-7-10 16,-1 5-23-16,-1-5-30 15,-3 3 17-15,-7-2 31 16,-4-1 9-16,-6 4 6 16,-2-4 0-16,0 2 29 15,-13-1-28-15,-6 3 8 16,-4 0 4-16,-3 0 24 16,-6 3 6-16,1 0 11 15,3 0 1-15,5 6-18 0,8 3 8 16,5 3 5-16,9 1 4 15,1 3-11-15,3 2-13 16,17 1-17-16,13 0-13 16,27 5-18-16,-7-8-192 15,-3-3-601-15</inkml:trace>
  <inkml:trace contextRef="#ctx0" brushRef="#br0" timeOffset="272171.4301">30384 12556 408 0,'0'0'247'16,"0"0"-247"-1,0 0-152-15,0 0 152 0,0 0 16 16,0 0 30-16,0 0 6 15,-19 0 39-15,18 0 107 16,-1 0 1-16,2 0 17 16,-1 0-29-16,1 0-44 15,0 0-25-15,0 0-30 16,0 0-34-16,0 0-9 16,0 6 19-16,0 9 4 15,0 1 9-15,0 0-9 16,0 7-12-16,3 1-18 15,0 3 2-15,0 1 0 0,-3 2 2 16,0 0-11 0,0-3 0-16,0 2-2 0,0-2-10 15,0-3-7-15,0-2 0 16,-2 1-2-16,2 1 7 16,0-2 2-16,0 2-4 15,0 2-14-15,0 1 22 16,0-1-5-16,2 0-7 15,2 1 0-15,-1-1-1 16,0 1-1-16,0-1-7 16,-2 0 7-16,1-2-2 15,1 2 2-15,0 1-3 16,0-2-4-16,0-1 5 16,0 3-6-16,-2-5 6 15,1 1-7-15,-2-1 0 0,0-3 0 16,0 3-1-16,0 1 0 15,0-3 1-15,0 1 0 16,0-1 1-16,0-2 1 16,0-1 6-16,0-3-7 15,0-1-1-15,0-6 1 16,3-1 0-16,-1-4 0 16,-2-1 0-16,1-1 5 15,-1 0 2-15,0 0 1 16,0 0 0-16,3 0 3 15,1-1-2-15,1-7-1 16,2-2-3-16,1-1-4 0,2-2-2 16,1 0 6-16,-2-1 2 15,1 4-7-15,-1-2 5 16,-3 2 7-16,-2 3-2 16,1-2-5-16,-3 4 6 15,-1 0 0-15,2 4 9 16,-3-2-3-16,0 0-3 15,0 3-3-15,0 0 1 16,1 0-5-16,-1 0-8 16,2 0 0-16,-1 0-7 15,-1 0-8-15,2 0-5 16,-2 0 5-16,0 0 5 16,0 6 9-16,0 4 1 15,0 1 0-15,0 5 0 16,0 0 0-16,-5 4 0 0,0 3 0 15,-2-3 1-15,3-3-1 16,-1-5 1-16,2-2-1 16,0-3 0-16,0-3-11 15,0-1 1-15,-4-3-1 16,-2 0 11-16,-5 0 21 16,-5-13-6-16,-5 2-3 15,-1-6-12-15,2-1-1 16,-2 4-59-16,7 4-157 15,5 3-710-15</inkml:trace>
  <inkml:trace contextRef="#ctx0" brushRef="#br0" timeOffset="274446.4651">30552 13802 894 0,'0'0'1149'15,"0"0"-1021"-15,0 0-117 16,0 0 74-16,0 0 74 16,0 0-64-16,0 0-40 15,0 0-2-15,0 0 17 16,-2 0-17-16,2 7-18 15,-1 10 22-15,-2 5-15 16,1 8-24-16,0 3-11 16,1-1-6-16,1-4-1 15,0 1-1-15,0-10 1 16,0-2-11-16,0-5-6 16,1-1-10-16,4-7 3 15,0-4 1-15,1 0 5 0,4 0-1 16,3-13 0-16,5-1 2 15,0-6 16-15,1 1 1 16,-2-1 1-16,-2 3 11 16,-5 4 24-16,-2 3 4 15,-2 0-4-15,-5 8 3 16,1-2 0-16,-2 1-5 16,0 3-8-16,0 0-17 15,0 0-9-15,0 0-5 16,1 0-13-16,-1 5-14 15,2 9 17-15,-1 3 14 16,4 3-17-16,1 3-6 16,1-4 0-16,5-2-1 0,-1-4 2 15,-1-3 11 1,2-6 11-16,-2-1 1 0,4-3 4 16,-1 0 5-16,3-13-8 15,-2-4-1-15,-2-9 0 16,-5-4-10-16,-7-10 1 15,-1-3-12-15,-67-19-76 16,0 9-166-16,-10 7-1014 16</inkml:trace>
  <inkml:trace contextRef="#ctx0" brushRef="#br0" timeOffset="276490.5328">30114 12597 1309 0,'0'0'404'16,"0"0"-305"-16,0 0-17 16,0 0 92-16,0 0-53 15,0 0-62-15,0 0-16 16,0 0 3-16,0 12 50 16,-3 4 8-16,0 5-16 0,-2 5-11 15,0 7-29-15,1 4-9 16,-2 5-5-16,-1 2-17 15,-3 5-10-15,0-3 7 16,-2 3-1-16,-3 2-5 16,0-2 0-16,0 1-2 15,5-1 3-15,0 1 8 16,3-3-7-16,4-1-2 16,3-4-7-16,0-5 0 15,0-2-1-15,3-8 0 16,3-3 0-16,-3-5 1 15,0-3-1-15,-2-2-2 16,-1-4 2-16,2 0-1 0,0-3 1 16,-1-1 0-16,2-2-8 15,-1-1 7-15,1 0-1 16,-2-1 2-16,1-2 0 16,-1 0 1-16,-1 0 11 15,2 0-6-15,2 0-5 16,-1-5 0-16,1-2-1 15,2-3 2-15,0 0-2 16,4-1 1-16,0-1-1 16,-1 1 0-16,0 1 0 15,1 0 0-15,-4 2 1 16,0 4 9-16,-3-2 4 16,0 2 2-16,-1 4 5 15,-2 0-10-15,0 0-11 16,0 0-12-16,0 4-5 15,0 9 10-15,0 6 7 0,-2 5 0 16,-1 2-1-16,2 0 1 16,-1-3-1-16,2-3 1 15,0 0 0-15,0-8-1 16,0-1 0-16,0-8 1 16,0 0-1-16,0-1-1 15,-1-2-5-15,-7 0 2 16,-4 0 5-16,-3-5 12 15,-2-4 2-15,-3-4-8 16,1-4 0-16,2 4-5 16,1 3-1-16,5 1 0 15,-2 7-56-15,-4 2-105 0,1 4-451 16,2 6-893-16</inkml:trace>
  <inkml:trace contextRef="#ctx0" brushRef="#br0" timeOffset="277121.8586">29910 13865 1250 0,'0'0'804'0,"0"0"-665"16,0 0-16-16,0 0 7 15,0 0 22-15,0 0-30 16,16 85-22-16,-10-51-20 15,0-2-18-15,1 2-25 0,-3-1-14 16,0-3-10-16,-2-4-13 16,-2-9-17-16,0-2-51 15,0-4-60-15,-10-4-129 16,-1-7-416-16,0 0-441 0</inkml:trace>
  <inkml:trace contextRef="#ctx0" brushRef="#br0" timeOffset="277407.0962">29785 13759 1993 0,'0'0'501'0,"0"0"-490"15,100-20-3-15,-29 20 74 16,22 11 10-16,-5 14-38 15,-11 5-24-15,-12 6-1 16,-21-2-5-16,0 9-12 16,-7 7-11-16,-16-4-1 15,-20-1-7-15,-8-8 7 16,-47-4 11-16,-38-10 13 16,-38-10-24-16,-15-9-9 15,-6-4-42-15,44 0-119 16,31-10-640-16</inkml:trace>
  <inkml:trace contextRef="#ctx0" brushRef="#br1" timeOffset="603076.5015">8932 12326 1104 0,'0'0'224'15,"0"0"-161"-15,0 0-40 16,0 0 63-16,0 0-18 16,0 0-48-16,0 22-4 15,0-5 76-15,0 3 32 16,0 3 24-16,0 4-26 16,-3 5-40-16,0 2-21 15,0 2-15-15,0 4-26 16,3 2-9-16,-3 1-5 15,-1 3-6-15,1 1 1 16,0-5 0-16,-1-1 0 0,3-1 0 16,1-6-1-16,0-2 2 15,-3 1-1-15,3-4 0 16,-3 0 0-16,0 4-1 16,0-1 1-16,-4 5-1 15,1 0 0-15,0 3 1 16,0-1 0-16,-2 1-1 15,1-1-1-15,1-2 1 16,0-1-12-16,-3 1-1 16,2-4-8-16,-2-4-4 15,1 1-2-15,-1 0-11 16,-1-7-30-16,1 4-23 0,6-4-39 16,0-1 11-1,3-2 23-15,0-3 13 0,0 0 13 16,6-4 13-16,3-4 4 15,1-1 21-15,-4-1 24 16,0-2 1-16,-6-1-52 16,3-4-9-16,-3 0 27 15,0 0 41-15,0 0 12 16,0 0 28-16,0 0 21 16,0 0 26-16,0 0-19 15,0 0-28-15,0 0-8 16,0 0-9-16,0 0-1 15,0 0 11-15,0-4 47 16,8-3-29-16,2-2-36 0,2-4-14 16,0-3 0-16,0 6 10 15,-3-1 37-15,-3 2 12 16,-3 5-7-16,1 1 10 16,-1-1 22-16,-3 4 15 15,0 0-16-15,0 0-11 16,0 0-24-16,0 0-24 15,0 0-19-15,0 2-6 16,0 6 0-16,-7 3 1 16,1 2 0-16,0 3-1 15,-3-2-8-15,-3 1-14 16,0 0-8-16,3-3 24 16,-7 2 6-16,5-5-1 15,-5-2 0-15,4-3 1 0,1-4 1 16,-2 0 14-1,4 0 21-15,3-11 25 0,-1-5-33 16,7-26-28-16,4 5-135 16,8-3-672-16</inkml:trace>
  <inkml:trace contextRef="#ctx0" brushRef="#br1" timeOffset="604015.5874">8913 12411 707 0,'0'0'578'0,"0"0"-479"16,0 0-22-16,0 0 55 16,0 0 36-16,0 0-48 15,0 0-51-15,0-10-17 16,0 10 5-16,0 0 8 0,0 0-15 15,0 0-31-15,0 11-10 16,0 5 47-16,-10 6-19 16,3-1-25-16,-6-1-4 15,4 0-7-15,0-8 0 16,1-2-1-16,4-3 1 16,1-4 0-16,3-3 6 15,0-3 8-15,8-10-15 16,11-13 0-16,0-4-12 15,2-4 12-15,0-5-6 16,0 2-41-16,-6 2 22 16,-2 5 25-16,-4 11 1 15,-4 8 48-15,-2 11-16 16,0 6-25-16,7 34-7 0,2 30 34 16,15 19-35-16,-2-10-77 15,-1-17-1689-15</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43:55.373"/>
    </inkml:context>
    <inkml:brush xml:id="br0">
      <inkml:brushProperty name="width" value="0.05292" units="cm"/>
      <inkml:brushProperty name="height" value="0.05292" units="cm"/>
      <inkml:brushProperty name="color" value="#FF0000"/>
    </inkml:brush>
  </inkml:definitions>
  <inkml:trace contextRef="#ctx0" brushRef="#br0">23345 14176 142 0,'0'0'184'16,"0"0"-99"-16,0 0-85 15,0 0 568-15,0 0-55 16,0 0-318-16,-1 8-10 15,1-8 16-15,0 0-45 0,0 0-40 16,0 0-33-16,0 0-16 16,0 0-1-16,0 0-25 15,0 0 18-15,1-2-10 16,-1-4-5-16,4-1-10 16,-1-6-21-16,-2-1-2 15,2-9-10-15,3-3 1 16,0-4-1-16,0-4-1 15,-2 2 1-15,2-4-1 16,-3 5 1-16,-1-1 0 16,-2 2 1-16,0-2 5 15,0 1 2-15,0-2 3 16,0 1-3-16,-3 1 2 0,0-2-4 16,0 4-1-16,1 0-4 15,1 1-1-15,1 2 6 16,0 3-5-16,0 3-1 15,0 3 0-15,0 4 0 16,0 4 0-16,0 4 9 16,0 3-4-16,0-1 0 15,0 3-5-15,0 0-1 16,0 0 0-16,0 0-1 16,0 0 0-16,0 0-5 15,0 0 5-15,-2 0-5 16,-1 0 5-16,-1 0-1 15,-5 7 1-15,2-2 1 0,-4 2-1 16,2 0 1-16,-1 2-1 16,1-2 1-16,0 0 0 15,-3 0 0-15,4-1 0 16,1-2 0-16,4-4 1 16,1 0-1-16,2 0 1 15,0 0 7-15,2-3-2 16,13-11-6-16,4-6 0 15,3-4-1-15,0-1-5 16,-3 2 5-16,-6 9-1 16,-2 4 2-16,-7 3-1 15,-1 7 1-15,-3 0 0 16,2 0 0-16,-1 0 0 16,4 7 0-16,5 7 1 0,10 12 9 15,5 1-8-15,12 8-2 16,21 6-9-16,-7-6-185 15,-12-11-709-15</inkml:trace>
  <inkml:trace contextRef="#ctx0" brushRef="#br0" timeOffset="767.9804">22638 13690 1418 0,'0'0'698'0,"0"0"-620"15,0 0-54-15,0 0 19 16,0 0 43-16,0 0-46 15,0 0-27-15,97-66-4 16,-77 62-8 0,-8 2 8-16,-1 2 0 0,-3 0-3 15,-4 0 0-15,0 5 3 16,-4 6 0-16,0 2 7 16,-7 6 23-16,-6 4 16 15,-3 1-19-15,-2 2-5 16,1 0-3-16,3-2-4 15,3-1-5-15,5-3-7 16,4-4-4-16,2-6-7 0,0 0 10 16,16-7 4-16,3-3-6 15,8 0 1-15,4-13-10 16,2-4 0-16,0-5-28 16,-2-2-17-16,-6-2 5 15,-4 3 8-15,-6 0 19 16,-6 3 13-16,-6 7 1 15,-3 3 21-15,0 3-7 16,-1 0-6-16,-10-2 16 16,-1 2-4-16,0 0-12 15,2 1-2-15,2-1 1 16,6 4 13-16,2 0 11 16,0 2-12-16,13-4-5 15,11 0-14-15,2-1 5 0,6 3-4 16,1 2-2-1,-9-2-27-15,-10-2-94 0,-4 0-184 16,-10-2-804-16</inkml:trace>
  <inkml:trace contextRef="#ctx0" brushRef="#br0" timeOffset="1172.5773">23196 13329 841 0,'0'0'1229'0,"0"0"-1006"15,0 0-119-15,0 0 28 16,0 0-25-16,0 0-62 16,-70 103-45-16,33-53-302 15,1-4-1551-15</inkml:trace>
  <inkml:trace contextRef="#ctx0" brushRef="#br0" timeOffset="19627.8606">15840 11830 430 0,'0'0'200'0,"0"0"-32"16,0 0-128-16,0 0-28 0,10-7-5 16,-9 7-6-16,-1 0-1 15,0 0 10-15,0 0 55 16,0 0 41-16,0 0 17 16,0-2 10-16,2 2 11 15,-2-2-3-15,0-1 1 16,0 3-22-16,0 0-14 15,1-2 2-15,-1 2-11 16,0 0-2-16,0 0-13 16,2 0-16-16,-1 0-17 15,1 2-23-15,1 11 34 16,0 4 20-16,1 7-26 0,0 4-16 16,-4 0-3-1,0 5 9-15,0-1 0 0,0 1-7 16,-4-2 9-1,-2-4-7-15,0-2-6 0,2-2-13 16,2-6-4-16,1-4 7 16,1-7 2-16,0 1-9 15,0-3-2-15,0-4-4 16,0 0-2-16,0 0-1 16,0 0-5-16,0 0-1 15,0 0-1-15,0 0-29 16,0 0-66-16,0 0-83 15,3-6-305-15,4-1-400 0</inkml:trace>
  <inkml:trace contextRef="#ctx0" brushRef="#br0" timeOffset="20676.9174">16090 12024 573 0,'0'0'364'0,"0"0"-269"16,0 0-69-16,0 0 52 16,0 0 63-16,0 0-27 15,0 0-19-15,14-3 33 16,-14 3 28-16,3 0-7 15,-3 0 5-15,0 0-13 16,3 0-20-16,3 0-39 16,4 0-26-16,0 0-11 15,6 0-18-15,6 0-16 0,2 0-11 16,1 0-26-16,2-6-28 16,-5-4-14-16,-2 1-5 15,-4 2 20-15,-6-3 23 16,-4 3 29-16,-3 4 1 15,-3 0 25-15,0-1 0 16,0 1 18-16,-10 0 3 16,-3 3-6-16,-9 0-7 15,-1 0-2-15,-4 0 2 16,2 0-4-16,-2 3 1 16,6 3 2-16,3 4 5 15,6 1-7-15,6 1-4 16,2 8-2-16,4 0 6 0,0 0-9 15,17 0-8-15,9-4-4 16,2-6-9-16,8 0-19 16,17-10-152-16,-9 0-411 15,-7-3-999-15</inkml:trace>
  <inkml:trace contextRef="#ctx0" brushRef="#br0" timeOffset="23510.5414">15886 12765 1164 0,'0'0'274'0,"0"0"-194"15,0 0 2-15,0 0 120 16,0 0-18-16,0 0-64 16,0 0-28-16,-13-10 38 15,17 3-1-15,5 1-80 16,-3-4-13-16,4 3 14 16,2 0-10-16,-1-3-25 15,1 5-7-15,-1-2-7 16,1 4 0-16,2-1 1 15,-2 4-2-15,-2 0 0 16,2 0 0-16,-1 0-1 16,-5 4-5-16,1 4 6 15,-4 2-2-15,-3 4 2 0,0 3 8 16,0 3 24 0,-13 2-1-16,-4-2-13 0,-2 3-11 15,0-3-1-15,-4-3-5 16,-2 2 1-16,4-2-1 15,3 0 5-15,1-4-4 16,8-3 4-16,5-3-6 16,4-1 8-16,0-2 2 15,10 1 20-15,13-5 3 16,2 2-17-16,4-2-7 16,1 0-9-16,-2 0-14 15,-4-2-27-15,-8-3-21 16,-6 2-52-16,-5 2-27 15,-5-2-127-15,0 0-279 0,0-1-197 16</inkml:trace>
  <inkml:trace contextRef="#ctx0" brushRef="#br0" timeOffset="23941.7832">16191 12864 674 0,'0'0'943'0,"0"0"-696"15,0 0-151-15,0 0 83 16,0 0 10-16,0 0-77 16,0 0-57-16,44-7-33 15,-23 1-12-15,-5 3-8 0,7-4-2 16,-6-2-11-16,0-5-11 15,-2 3 13-15,-6-2 8 16,-2 3 0-16,-1-2 1 16,-4 2 8-16,-2 3 14 15,0 3 15-15,-2 1-18 16,-11-1-5-16,-6 4 2 16,-7 0 15-16,-8 8-7 15,3 7-4-15,-2 5 21 16,4 1 22-16,7 5-3 15,5-3-8-15,10-2-10 16,7-2-17-16,1-4-13 16,25-1 2-16,6-7-14 0,12-7-30 15,26 0-132 1,-16-13-373-16,-5-1-660 0</inkml:trace>
  <inkml:trace contextRef="#ctx0" brushRef="#br0" timeOffset="24883.3969">16104 13373 2 0,'0'0'2065'16,"0"0"-1789"-16,0 0-221 15,0 0-42-15,0 0 18 16,81-44-4-16,-59 42-27 16,-5 2-9-16,2 0-6 15,-3 0 9-15,-4 0 6 16,-1 6-1-16,-4 0 1 15,-4 1 16-15,-3 0 23 16,0-1 4-16,0-3 16 16,-3 8 5-16,-8-5-35 15,-2 4-3-15,4-3-5 16,-4 2-9-16,6-2-3 16,4-1-3-16,3 4 0 0,0-3-5 15,5 3-1-15,13 4 0 16,-2-1 6-16,7-1-5 15,-3 2 8-15,-1 2 6 16,-3-5 3-16,-10 2 0 16,-3-3-5-16,-3 0 2 15,-2-3 21-15,-14 1 0 16,-11 2-9-16,-5-3-15 16,0 3-6-16,-5-3-5 15,5-4-1-15,10 1-19 16,1 0-53-16,9-4-77 15,9 0-153-15,3 0-370 0,0 0-304 0</inkml:trace>
  <inkml:trace contextRef="#ctx0" brushRef="#br0" timeOffset="25267.236">16392 13514 1702 0,'0'0'477'16,"0"0"-421"-16,0 0 3 15,0 0 93-15,0 0-47 16,0 0-63-16,82-13-27 0,-70 13 5 16,-2-3 4-16,-4 3-9 15,0-3-4-15,-3-1-1 16,0 2 24-16,-2-3-2 15,-1 3 3-15,0-1 6 16,0 3-19-16,0 0-14 16,-6 0-8-16,-7 0 0 15,-6 5-1-15,-4 9 1 16,1-1 0-16,-2 4 1 16,5-4-1-16,5 1 2 15,11-1 4-15,3-4-6 16,17 1-1-16,35 0-21 15,29 0-60-15,29 6-111 0,-13-5-323 16,-15-2-638-16</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28:12.78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definitions>
  <inkml:trace contextRef="#ctx0" brushRef="#br0">27390 9175 823 0,'0'0'518'0,"0"0"-383"15,0 0-71-15,0 0 57 0,0 0 81 16,0 0-25 0,0 0-67-16,0 0-23 0,0 0 6 15,0 0-13-15,0 0-25 16,0 0-23-16,-9 0-18 15,-6 0-8-15,-4 0-6 16,-6 0-6-16,-7 0-28 16,-2 0-23-16,-5 0-23 15,-6-3-6-15,-3-1 7 16,-7 0 17-16,-4-2 4 16,-5 5 25-16,-4-1 23 15,0 2 10-15,-4 0 1 16,2 0 0-16,1 0 1 15,1 3 13-15,5 4 3 0,5-1-11 16,3-2-6-16,1 2-1 16,5-4 0-16,4 0-19 15,-3-2 9-15,3 0 7 16,-2 3 1-16,-3-3 2 16,-3 2 0-16,-4 1 14 15,-2-2 14-15,-3 5-7 16,-3-1-14-16,1-3-5 15,-1 1-1-15,4-2 0 16,5-1 0-16,5 0-1 16,5 0 0-16,4 0 0 15,5 0 0-15,5 0 0 16,7 0 9-16,2-1 16 16,9 1 22-16,5 0-7 0,6 0-25 15,-2 0-14 1,3 0 0-16,1 4 10 0,-1 4 3 15,1-3-6-15,-2 1-2 16,-1-5 1-16,1 2 2 16,0-3 10-16,0 0 9 15,0 0-3-15,0 3-1 16,1-3 6-16,2 4-8 16,0 6-13-16,2 3-9 15,8 7 8-15,5 3-7 16,0 0 7-16,1 2-1 15,-2-1 1-15,-2 4-7 16,-5-2 0-16,1 2 8 0,-2-2-8 16,1-1 11-16,0 2 4 15,3-6-1-15,-3 0 3 16,2-1-3-16,-3 0-9 16,1-1-5-16,1 1 0 15,1-3 0-15,-2 2 0 16,2-3 0-16,-1-2 0 15,0 2 0-15,0-1 0 16,0-3-1-16,-2-2 1 16,2-3 0-16,1-1-1 15,3 2 2-15,2-5 4 16,2-3-5-16,5 2-1 0,1-2 1 16,2 0 0-16,5 0 0 15,2 0-1-15,6 0 1 16,2 0-1-16,1 3 0 15,3-2 0-15,1 2 0 16,1-3 0-16,2 0 0 16,5 0-11-16,2 0 1 15,3 0-5-15,1 0-7 16,-1-7 1-16,-1 5 2 16,-2-5 5-16,-1 3 4 15,-1-2 2-15,0 2 7 16,-3-2-10-16,3 2 4 15,-1-2 0-15,0 2-1 16,-1 2-8-16,3 1 4 0,-1 1 11 16,2-2-6-16,-2 2 6 15,-1-4 1-15,-2 0 0 16,-4-2 1-16,-1 2-1 16,-3-3 0-16,2 1-1 15,-3 2-20-15,-1 1-8 16,2 3 9-16,-3 0 19 15,-5 0-11-15,-3 0 11 16,-9 0 1-16,-7 0-1 16,-4 0 1-16,-6 0 0 15,2 0 0-15,-2 0 6 16,4-3-5-16,4 1-1 16,6-3 0-16,2 1-67 15,3-1-64-15,1 1-23 0,-5-2 63 16,-4 2 42-1,-3-2 35-15,-6 2 14 0,-5-3 15 16,-1 2 49-16,0-2 16 16,-3-3 25-16,-8-1-5 15,-3-2-2-15,1-2-1 16,4-3-12-16,3-5-35 16,3-5-23-16,3-6 1 15,0-6-4-15,6-2 16 16,3 3 1-16,-2 1 21 15,-2 5-27-15,-4 4-35 16,-1-1-12-16,0 7-166 0,-1 6-661 16</inkml:trace>
  <inkml:trace contextRef="#ctx0" brushRef="#br0" timeOffset="4726.8712">4456 11996 897 0,'0'0'497'0,"0"0"-97"16,0 0-173-16,0 0-14 15,0 0-31-15,0 0-66 16,0 0-56-16,0 0-31 16,0 0-6-16,0 0 1 15,0 0 2-15,0 5-5 16,3 5 9-16,0 4 21 15,-3 5-14-15,3 4-16 16,-3 1-12-16,0 5-7 0,0-2-1 16,0-1 0-1,-6 1 1-15,3-4-1 0,0-3 0 16,-1-3-1-16,1-2 0 16,3-4 0-16,0-3 0 15,-3-2-23-15,3-1-34 16,0-4-59-16,0-1-114 15,0 0-342-15,0-4-143 0</inkml:trace>
  <inkml:trace contextRef="#ctx0" brushRef="#br0" timeOffset="5268.5465">4410 11942 1352 0,'0'0'590'15,"0"0"-464"-15,0 0 34 16,0 0 39-16,0 0-74 16,0 0-78-16,0 0-32 15,58-13-3-15,-31 6-2 16,3 4 7-16,-5 3-4 0,2 0-7 16,-6 0-5-1,3 7 8-15,-5 6-8 0,1 7 5 16,-1 0-5-16,-4 2 0 15,3 1 1-15,-6-3-1 16,1 3-1-16,-1 0 1 16,1-2 1-16,-8 0 8 15,-2 1 4-15,-3 1-5 16,0 0 4-16,-8 0 1 16,-11 1-1-16,0-5 3 15,-4 1-2-15,-5-1-1 16,1-5 1-16,-1-4-13 15,-2-3-1-15,3-4-1 0,2-3-28 16,5 0-29-16,7 0-42 16,7-7-57-16,3-3-231 15,3 3-436-15</inkml:trace>
  <inkml:trace contextRef="#ctx0" brushRef="#br0" timeOffset="6027.9335">5138 12206 1532 0,'0'0'593'16,"0"0"-447"-16,0 0 23 15,0 0-9-15,0 0-57 16,0 0-39-16,83 0-19 16,-47 0-15-16,0 0-12 15,3-3-9-15,0 0-3 16,-2-1-6-16,-10 1 1 15,0 3-1-15,-11 0-17 16,-4 0-25-16,-6 0-37 0,-3-3-36 16,-3 3-20-16,0 0-86 15,-7-1-316-15,-1-2-497 0</inkml:trace>
  <inkml:trace contextRef="#ctx0" brushRef="#br0" timeOffset="6335.8038">5241 12072 1129 0,'0'0'495'0,"0"0"-273"16,0 0 56-16,0 0-52 15,0 0-110-15,0 0-63 16,0 0 8-16,43 0 3 16,-16 0-32-16,7 0-19 15,-1 0-13-15,15 0-49 16,-9 0-189-16,-5 0-559 0</inkml:trace>
  <inkml:trace contextRef="#ctx0" brushRef="#br0" timeOffset="8578.562">5802 12005 971 0,'0'0'696'0,"0"0"-470"16,0 0-6-16,0 0 26 0,0 0-65 15,0 0-88 1,0 0-45-16,0 0-18 0,0 0-11 16,0 0-5-16,0 6-8 15,0 7 12-15,0 1 11 16,0 6-11-16,-6 4-6 16,3 1-4-16,-3 2-7 15,3 0 0-15,3-8 1 16,0 1-1-16,0-8-1 15,0 2 0-15,3-10 0 16,6-1 1-16,1-3 5 16,2 0 0-16,2 0-1 15,5-10-5-15,-1-3-12 16,3-4 0-16,-3-3-1 16,-3-2 2-16,1 1 2 0,-2-2 8 15,-4 6 0-15,-1 2 1 16,-6 5 1-16,0 3-1 15,0 0 8-15,-3 4 5 16,0-1 4-16,0 4-4 16,0 0-2-16,0 0-10 15,0 0-1-15,0 0-9 16,0 11-8-16,0 6 16 16,0 1 1-16,0 3-1 15,3-2 0-15,7-2-1 16,-1-4 1-16,2-7 0 15,5-1 0-15,4-5 1 16,-1 0 1-16,5-7 0 0,-2-10 0 16,1-6-1-1,-4-7 1-15,-4 0 0 0,-2-6 0 16,-8 2 5-16,-5-1-5 16,-3 8-1-16,-21 7-6 15,-34 11-18-15,3 4-109 16,-1 5-393-16</inkml:trace>
  <inkml:trace contextRef="#ctx0" brushRef="#br0" timeOffset="10606.8028">4128 12294 15 0,'0'0'1290'16,"0"0"-1025"-16,0 0-151 16,0 0 139-16,0 0-2 15,0 0-117-15,0 0-67 16,6-2-12-16,-6 2 10 0,0 0 1 16,0 0-13-16,0 0-3 15,0 0-6-15,-3 0-2 16,-6-3-23-16,-9 3-17 15,0 0-2-15,-3 0 0 16,-4-3 0-16,0 3 1 16,-1-1-1-16,2-2 1 15,2 3 0-15,1 0 0 16,3 0-1-16,2-3 1 16,4 3-1-16,4 0 0 15,1 0 0-15,7 0-19 16,0 0-35-16,0-2-51 15,16-6-52-15,1-1-354 16,2-2-289-16</inkml:trace>
  <inkml:trace contextRef="#ctx0" brushRef="#br0" timeOffset="10886.72">4170 12104 1265 0,'0'0'309'0,"0"0"-104"16,0 0 141-16,0 0-71 15,-97 0-101-15,67 3-82 0,2 1-49 16,2-1-30-16,-4 0-13 16,8-3-142-16,7 0-527 0</inkml:trace>
  <inkml:trace contextRef="#ctx0" brushRef="#br0" timeOffset="12101.259">2912 12048 916 0,'0'0'531'0,"0"0"-389"0,0 0-11 16,0 0 5-16,0 0-33 16,0 0-53-16,0 0-27 15,-15-23 0-15,9 19 32 16,3 1 47-16,-3 0-17 15,-1-1-15-15,1 2-2 16,-2 2 14-16,-1-4-14 16,-7 4-22-16,1 0-14 15,-6 0-11-15,-3 0-2 16,-4 4 5-16,-2 5 9 16,-4 5 1-16,-2 2-6 15,0 1-2-15,3 0-4 16,3 2-7-16,5 0 1 15,4 1 4-15,3 1-7 0,8-2-2 16,4 1-4-16,3 6 4 16,3-3 8-16,0 0-2 15,0 1-7-15,9-1-4 16,4-3-5-16,5-4-1 16,0-3 1-16,7-3-1 15,2-6-13-15,9-4-32 16,6-7-45-16,28-22-98 15,-10-1-366-15,-8 0-867 0</inkml:trace>
  <inkml:trace contextRef="#ctx0" brushRef="#br0" timeOffset="13633.8597">3139 12141 955 0,'0'0'369'0,"0"0"-177"16,0 0 63-16,0 0 78 15,0 0-99-15,0 0-96 16,0 0-31-16,0 0-12 0,0 0-28 16,0 0-31-16,0 0-17 15,0 0-10-15,0 0-1 16,0 0-8-16,0 0 1 15,0 0-1-15,0 0 0 16,3 0-2-16,6 0 1 16,1 0 0-16,2 0 1 15,0 0-1-15,0 0 1 16,-3 0 0-16,-3 0-2 16,1 0 1-16,-1 3-7 15,0 4 8-15,-3 2-1 16,-1-3 1-16,-2 5 1 15,0-2-1-15,0 5 1 16,0-2 1-16,-6 2 4 16,-2-3-5-16,1 1 7 0,1-1-7 15,0-2 0-15,3 4-1 16,1-3 1-16,1 0-1 16,1-3 1-16,0 3 0 15,0-3-1-15,0-1 0 16,0-2 1-16,3-1-1 15,3-1 1-15,0 3 0 16,4-5 1-16,2 0-1 16,-1 0-1-16,5-2 0 15,-1-6-6-15,3-3-7 16,1-5-8-16,-1 1-7 16,3-2-2-16,-3-3 1 15,0 3-6-15,-2-3 6 16,-5 6 17-16,-2 1 11 15,-3 0 0-15,-3 4-1 0,1 2 2 16,-4 3 8-16,0-5 16 16,0 5 4-16,0-3-7 15,0-1-8-15,-7-3-4 16,-1 1-9-16,1 0 0 16,-4 0-2-16,4 4 1 15,1 1 1-15,0 0-1 16,6 2 0-16,-3 3 0 15,3 0 0-15,0 0-5 16,-2 0-4-16,1 0-1 16,-1 0 4-16,1 3 7 0,-1 0 7 15,2-1 7 1,0-2 13-16,0 0-3 0,14 0-2 16,5 0 11-16,4 0-14 15,2-5-11-15,-1 2-8 16,-5-2 1-16,-4 3-1 15,-7 2-13-15,-1 0-25 16,-7 0-39-16,0 0-97 16,-12 0-384-16,-3 7-412 0</inkml:trace>
  <inkml:trace contextRef="#ctx0" brushRef="#br0" timeOffset="26508.2222">802 12065 1086 0,'0'0'174'0,"0"0"-106"0,0 0 33 15,0 0 601-15,0 0-469 16,-7 0-127-16,-8 0-10 16,0 0-3-16,-3 0-26 15,0-3-36-15,-3 2-7 16,-1 1-18-16,4 0-5 16,3 0-1-16,0 0 0 15,5 0 0-15,4 0 0 16,3 0-6-16,1 0-1 15,-1 1-1-15,2 2 7 16,-4 3 0-16,1-2 1 0,-2 6-1 16,-3-1 0-16,3 4 0 15,0 4 1-15,-4 3-1 16,2 2 1-16,-1 1 1 16,-4 0-1-16,2 1 1 15,-2 0-1-15,-2-2 1 16,0-2 1-16,3 0-1 15,0-3 10-15,3-5 0 16,2-1-5-16,1-2 0 16,6-5-5-16,0 3 0 15,0-7-1-15,0 3 1 16,0 0 0-16,9 0 8 0,9-3-3 16,1 0 0-16,-1 0-5 15,3 0 5 1,-2-3-6-16,1-3 0 0,-4-1-24 15,-1 0-21-15,-5 1-46 16,-2 3-32-16,-7-2-85 16,1 2-280-16,-2 0-210 0</inkml:trace>
  <inkml:trace contextRef="#ctx0" brushRef="#br0" timeOffset="26755.3501">562 12247 1053 0,'0'0'376'0,"0"0"-236"16,0 0 101-16,0 0 60 15,0 0-152-15,0 0-92 16,0 0-23-16,18-1-9 15,-3 1-16-15,1 0-9 16,8 0-195-16,-7 0-320 16,-1 0-355-16</inkml:trace>
  <inkml:trace contextRef="#ctx0" brushRef="#br0" timeOffset="27042.2594">880 12260 1355 0,'0'0'312'15,"0"0"-231"-15,0 0 47 16,0 0-25-16,0 0-69 16,0 0-34-16,94-14-2 15,-76 11-58-15,1 0-48 16,-1 0-38-16,-3 3-211 0,-9 0-543 0</inkml:trace>
  <inkml:trace contextRef="#ctx0" brushRef="#br0" timeOffset="27237.5558">881 12332 1185 0,'0'0'558'0,"0"0"-447"15,0 0 94 1,0 0-45-16,0 0-103 0,0 0-57 15,0 0-105-15,66-10-235 16,-57 7-499-16</inkml:trace>
  <inkml:trace contextRef="#ctx0" brushRef="#br0" timeOffset="27989.0524">1354 12183 1382 0,'0'0'622'16,"0"0"-549"-16,0 0-3 16,0 0 33-16,0 0-51 0,0 0-37 15,0 0-14 1,-73 79 0-16,60-55-1 0,5 2-10 15,4-6 3-15,1-4 5 16,3-3 2-16,0-6-14 16,0-3 14-16,12-4 1 15,4 0 39-15,5-4 3 16,3-13-3-16,3-2 11 16,-2-4 5-16,-4-1-24 15,-3-1 26-15,-6 2 9 16,-5 6-38-16,-7 3-3 15,0 8-26-15,-31 6-75 0,-2 10-141 16,-1 7-378-16</inkml:trace>
  <inkml:trace contextRef="#ctx0" brushRef="#br0" timeOffset="28956.3709">726 13228 1485 0,'0'0'662'16,"0"0"-594"-16,0 0-20 16,0 0 75-16,0 0-69 15,0 0-49-15,0 0-4 16,-79-14-1-16,46 14 0 16,-4 7 9-16,1 0 0 15,-1-2 6-15,9 2-2 16,5-2 8-16,7 0-8 15,5-2-12-15,7-3-1 16,4 0-1-16,0 4 0 0,0-1-8 16,0 1 2-1,0 5 7-15,1 5 1 0,-1-1 0 16,0 3 10-16,0 4-1 16,-8 3-4-16,-9 1-5 15,-7 2 8-15,-4 3-8 16,1 1 0-16,-1-3 0 15,5-4 1-15,5-3-2 16,8-5 0-16,7-4 0 16,3-4 0-16,6-5 0 15,16-2 0-15,8 0 0 16,6-2-27-16,1-8-27 16,-1-3-48-16,-6 6-129 15,-8 0-50-15,-5 1 75 16,-9 2 4-16,-6 1-325 0</inkml:trace>
  <inkml:trace contextRef="#ctx0" brushRef="#br0" timeOffset="29175.7456">398 13412 940 0,'0'0'948'16,"0"0"-827"-16,0 0 22 16,0 0 83-16,0 0-121 0,0 0-74 15,0 0-31-15,45-7 0 16,-14 7-89-16,-4-3-199 16,-3 3-504-16</inkml:trace>
  <inkml:trace contextRef="#ctx0" brushRef="#br0" timeOffset="29444.2523">719 13477 1422 0,'0'0'540'0,"0"0"-342"15,0 0 61-15,0 0-121 16,0 0-102-16,0 0-36 16,98-27-46-16,-72 19-65 15,-7 1-206-15,-4 4-444 0</inkml:trace>
  <inkml:trace contextRef="#ctx0" brushRef="#br0" timeOffset="29656.4552">704 13390 872 0,'0'0'898'0,"0"0"-764"16,0 0-55-16,0 0 90 16,0 0-95-16,0 0-74 15,79 0-41-15,-61 0-342 16,-9 0-896-16</inkml:trace>
  <inkml:trace contextRef="#ctx0" brushRef="#br0" timeOffset="29888.1932">835 13303 1377 0,'0'0'585'0,"0"0"-536"15,0 0 59-15,0 0 31 16,0 0-19-16,0 0-58 15,-42 73-37-15,23-44-14 16,-2 4-7-16,0 1-4 16,-6 5-232-16,5-5-469 15,5-8-789-15</inkml:trace>
  <inkml:trace contextRef="#ctx0" brushRef="#br0" timeOffset="30263.2492">1102 13350 1392 0,'0'0'263'0,"0"0"-193"15,0 0 157-15,0 0-22 16,0 0-118-16,-55 92-51 0,43-65-26 16,6-5-9-16,6-5 1 15,0-7 4-15,12-4-5 16,9-6 14-16,6 0 7 16,11-10-22-16,3-7-8 15,-1-8-27-15,0-5-1 16,-7 0 32-16,-7-2 4 15,-10 5 37-15,-10 3 16 16,-6 9 60-16,-12 4-49 16,-34 11-64-16,4 0-86 15,-4 13-536-15</inkml:trace>
  <inkml:trace contextRef="#ctx0" brushRef="#br0" timeOffset="39580.6668">2903 13262 679 0,'0'0'185'0,"0"0"-25"15,0 0 8-15,0 0-41 16,0 0-126-16,0 0 29 15,13-5 354-15,-13 5-140 16,0 0-98-16,0 0 22 16,0 0-14-16,0 0-53 15,0 0-38-15,0-3-25 16,-8 2-26-16,-3-5-10 0,-1 2 5 16,-6 1 1-16,-1 0-7 15,-4 3 7-15,-2 0 3 16,0 0 10-16,1 3-3 15,4 7-9-15,1 2-8 16,7 3-1-16,5 2 0 16,5 1-1-16,2-1 0 15,0 0 0-15,6-4 0 16,9-3 0-16,4-3 1 16,1-7-1-16,2 0-17 15,-1 0-20-15,2-10 3 16,-4-6 20-16,0-1 6 15,-2 0 9-15,-4 1 0 16,-7 0 0-16,0 6 26 0,-3 4 14 16,0 0 9-16,-3 6-1 15,0 0-23-15,0 0-11 16,0 0-9-16,0 8-5 16,0 6 0-16,0 9 9 15,-3 3 3-15,-3 7-6 16,-3-3-5-16,-1 3 7 15,4 3-7-15,-5-4 5 16,1-1-5-16,4 2-1 16,0-7 1-16,0 1-1 15,1-1 1-15,1-7-1 16,0-2 0-16,2-4-1 16,2-6-17-16,-3-3-39 0,3-1-81 15,0-3-134-15,0 0-310 16,0-7-117-16</inkml:trace>
  <inkml:trace contextRef="#ctx0" brushRef="#br0" timeOffset="39823.5104">2775 13511 892 0,'0'0'819'0,"0"0"-685"16,0 0-58-1,0 0 162-15,0 0-52 0,0 0-115 16,0 0-47-16,86-16-24 16,-62 10-21-16,4-1-124 15,-8 0-374-15,-4 4-637 0</inkml:trace>
  <inkml:trace contextRef="#ctx0" brushRef="#br0" timeOffset="41189.1596">3294 13221 454 0,'0'0'695'16,"0"0"-498"-16,0 0 16 16,0 0 80-16,0 0-42 15,0 0-111-15,0 0-39 16,6-5-6-16,-6 5-29 16,0 0-19-16,-3 0-15 15,-9 0-20-15,-9 0-11 16,-3 0 0-16,-4 0 8 0,1 0 0 15,3 2 15 1,5 1 9-16,8-1-2 0,4-2-18 16,7 0-7-16,0 0-5 15,0 0 1-15,0 0-1 16,0 0 0-16,0 0 5 16,0 0-5-16,0 0 11 15,0 4 2-15,0-4-8 16,0 0-5-16,0 1 5 15,0 1-6-15,0 2 0 16,0 5 16-16,0 1-4 16,4-1-4-16,-1 6-7 15,0 2 8-15,-3-2-7 0,0 5 4 16,0 1-5-16,0 1 0 16,0-4 0-16,-3 1 0 15,-4 1 0-15,4 1-1 16,0-2 0-16,0-1 2 15,-3-1 7-15,3-3 3 16,3 2-11-16,-2-6 1 16,2-3-1-16,0 0 0 15,0-4 0-15,0-3-1 16,0 0 1-16,0 0 1 16,0 0 5-16,2 0 2 15,4 0 10-15,6 0-1 16,4 0-6-16,-2-3-6 15,5-2-5-15,0 0-1 16,-2-2 1-16,7 4-1 0,-2-5 1 16,-1 3-1-16,0 1 1 15,-2 1-1-15,-5-4-9 16,-1 3-30-16,-1-2-36 16,2-6-81-16,-4 5-369 15,-4-3-600-15</inkml:trace>
  <inkml:trace contextRef="#ctx0" brushRef="#br0" timeOffset="41608.8">3225 13402 1077 0,'0'0'587'0,"0"0"-393"16,0 0 88-16,0 0-9 16,0 0-91-16,0 0-68 15,0 0-38-15,18 0-19 16,0 0-21-16,4 0-17 15,11-4-19-15,-3-4-130 16,-3 1-680-16</inkml:trace>
  <inkml:trace contextRef="#ctx0" brushRef="#br0" timeOffset="43793.3056">3937 13408 740 0,'0'0'650'16,"0"0"-265"-16,0 0-146 0,0 0-12 16,0 0-14-16,0 0-57 15,0 0-65-15,-5 0-40 16,5 0 1-16,0 0-9 16,0 0-11-16,0 0-9 15,5 0-6-15,4 0-4 16,7 0 5-16,4 0-6 15,8 0-6-15,2 0-6 16,3 0-23-16,-2 0-17 16,-4-6-21-16,-3 4-21 15,-9 0-39-15,-8 0-6 16,-7 2-55-16,-10 0-377 16,-7 0-460-16</inkml:trace>
  <inkml:trace contextRef="#ctx0" brushRef="#br0" timeOffset="44068.1508">3995 13316 677 0,'0'0'913'16,"0"0"-717"-16,0 0-54 15,0 0 120-15,0 0-47 0,0 0-87 16,0 0-51-16,75 0-77 16,-23-7-16-16,-7-2-312 15,-2-1-1124-15</inkml:trace>
  <inkml:trace contextRef="#ctx0" brushRef="#br0" timeOffset="47488.2466">5031 13132 718 0,'0'0'32'0,"0"0"63"15,0 0 301-15,0 0-261 16,0 0-33-16,0 0 33 16,0-14 1-16,0 14 1 15,0-3 9-15,1 0-18 16,1-1 10-16,2 1-15 16,-4 0-13-16,0 3-17 0,0-2-15 15,0 0-29-15,0 2-25 16,-2 0-18-16,-11 0-6 15,-6 0-1-15,-7 0-5 16,-8 10 6-16,-9 10 17 16,-8 3 12-16,-3 6 7 15,-1 7 10-15,3 1-12 16,10-3-16-16,12 1-3 16,11-4-4-16,13-5-10 15,6-3 0-15,6 0 0 16,24-9 1-16,10-3-2 0,6-6-21 15,23-5-51 1,-8-10-142-16,-10-3-584 0</inkml:trace>
  <inkml:trace contextRef="#ctx0" brushRef="#br0" timeOffset="48351.4588">5223 13174 1407 0,'0'0'323'15,"0"0"-70"-15,0 0 54 16,0 0-81-16,0 0-85 15,0 0-59-15,0 0-25 16,6-6-17-16,0-1-16 0,3 3-22 16,4-5-2-16,-2 6 1 15,1-3-1-15,1 6 0 16,-4 0-1-16,-4 0-8 16,-1 0 3-16,-4 2 0 15,0 11 5-15,0 1 1 16,-1 6 0-16,-13 0 0 15,-2 2 1-15,-7 5 5 16,1-1-4-16,-5 3 13 16,5-2 1-16,7-4-6 15,0-2-9-15,9-8 0 16,6-4 0-16,0-2-1 16,10-7 0-16,7 0 1 15,11 0 8-15,-1-7-8 16,6-5-1-16,-5-5 0 0,2 3-16 15,-5-5-11-15,-5 5-3 16,-1-1-3-16,-4-2 16 16,0 3 6-16,-6-1-3 15,0-3 8-15,3 1 6 16,-6 2 0-16,-3-2 0 16,0 0 0-16,0 4 0 15,-3-1 0-15,0 4 0 16,0 2 6-16,0 3-4 15,0 3-1-15,0-1 0 16,0 3 0-16,0 0 0 16,0 0 0-16,3-1-1 0,1 1 1 15,5-3 9-15,5-4 11 16,5 1 1-16,6 2-4 16,-1-2-10-16,2 2-8 15,-7 1-1-15,-7 3-29 16,-2 0-51-16,-10 0-121 15,0 3-413-15,-3 4-199 0</inkml:trace>
  <inkml:trace contextRef="#ctx0" brushRef="#br0" timeOffset="48721.7276">5605 13432 1139 0,'0'0'405'16,"0"0"-172"-16,0 0 64 16,0 0-52-16,0 0-97 0,0 0-47 15,0 0 30-15,0 26-29 16,0-12-50-16,0 3-29 16,0-2-17-16,0 2-6 15,-3 0-9-15,-6-4-67 16,-6 0-124-16,6-4-402 15,-4-2-983-15</inkml:trace>
  <inkml:trace contextRef="#ctx0" brushRef="#br0" timeOffset="50679.9966">5881 12912 700 0,'0'0'823'15,"0"0"-606"-15,0 0 41 16,0 0 25-16,0 0-61 0,0 0-72 15,0 0-42-15,0-2-20 16,0 2-17-16,0 0-18 16,0 0-13-16,-6 10-10 15,-4 3-8-15,-7 4-13 16,-2 5-9-16,-4 9-43 16,4-1-117-16,3-8-441 0</inkml:trace>
  <inkml:trace contextRef="#ctx0" brushRef="#br0" timeOffset="51206.3566">6163 13270 629 0,'0'0'939'15,"0"0"-759"-15,0 0-90 16,0 0 146-16,0 0-28 15,0 0-88-15,0 0-29 16,3 0-2-16,10 0 2 16,7 0-18-16,10 0-35 0,1 0-23 15,5 0-9 1,-2 0-6-16,-7-2-35 0,-3-2-53 16,-5 4-65-16,-10 0-79 15,-9 0-159-15,0 0-217 16,0 0-393-16</inkml:trace>
  <inkml:trace contextRef="#ctx0" brushRef="#br0" timeOffset="51454.4763">6263 13180 1609 0,'0'0'347'0,"0"0"-191"0,0 0 73 15,0 0-24-15,0 0-76 16,0 0-48-16,0 0 32 16,-6 70-40-16,0-36-46 15,-3 15-27-15,0-9-73 16,3-8-506-16</inkml:trace>
  <inkml:trace contextRef="#ctx0" brushRef="#br0" timeOffset="53546.9116">6706 13204 1121 0,'0'0'397'16,"0"0"-193"-16,0 0 49 15,0 0 31-15,0 0-108 16,0 0-67-16,0 0-32 15,15-17-16-15,-15 17-9 16,3 0-10-16,-3 0-14 16,0 1-14-16,3 9-4 15,-3 3 17-15,4 4-13 16,-4-2-7-16,0 2-6 16,0 0 1-16,0-4-2 15,0-3 0-15,0-3 0 16,0-5-14-16,0 1 1 0,0-3 4 15,0 0 7-15,0 0-4 16,6-5 5-16,2-8-17 16,8-8-1-16,2-2 10 15,0-4-1-15,-3 2 1 16,3 5-2-16,-9 3 11 16,0 7 1-16,-6 7 10 15,1 2 5-15,-4 1 3 16,0 0-2-16,3 0-12 15,0 0-5-15,0 7 0 16,3 7 2-16,0 2 5 16,-3-2-5-16,-1-1-1 15,2-1 0-15,-4-2-1 0,0 0 1 16,0-3 0-16,0 0-1 16,-4-2-6-16,1 1-9 15,3-6 3-15,0 0 5 16,0 0 7-16,0-6 5 15,10-9-5-15,2-4 0 16,7-2-1-16,4-6 0 16,-1 5 1-16,2 3-1 15,-2 2 0-15,-2 7 1 16,-4 3 1-16,-7 4 13 16,2 1 2-16,-4 2 5 15,-4 0 3-15,3 2-3 16,-3 8 4-16,-3 6-2 0,0 4-1 15,0 0-1 1,0 3-13-16,-6 0-7 0,0-3 5 16,-4-1-6-16,2-4-6 15,-1-3-45-15,3-5-40 16,6 0-106-16,0-4-387 16,0-3-506-16</inkml:trace>
  <inkml:trace contextRef="#ctx0" brushRef="#br0" timeOffset="54103.1853">7339 13071 1207 0,'0'0'938'0,"0"0"-830"15,0 0-58-15,0 0 63 16,0 0-48-16,0 0-32 15,0 0-2-15,-63 57 15 16,45-37-3-16,0 3-13 16,-1-3-13-16,7-3-10 15,3-4-6-15,1-4 0 16,8-6-1-16,0-2 0 16,0-1 0-16,17 0 1 15,2-6-1-15,8-8-15 16,-3-3-24-16,3-6 8 15,1 0 15-15,-4 1 7 0,-2 1 8 16,-5 5 1-16,-4 4 15 16,-7 4 37-16,-3 4 15 15,-3 4-15-15,3 0-9 16,-3 0-16-16,0 0-16 16,0 7-11-16,0 10 1 15,0 6 11-15,0 7-3 16,0 5-3-16,0 6-5 15,0 2 1-15,0 2-1 16,0-1 1-16,6-4 3 16,-6-1-5-16,0-2-1 15,-12-8 1-15,-16 1 2 16,-8-3 12-16,-10-5-3 16,-2-2-5-16,2-4-5 15,10-9 5-15,9-3-5 0,12-4 6 16,12-10-7-16,15-33-50 15,15 2-125-15,3 0-418 0</inkml:trace>
  <inkml:trace contextRef="#ctx0" brushRef="#br0" timeOffset="59323.9896">30759 5681 15 0,'0'0'148'0,"0"0"-53"16,0 0-57-16,0 0-31 15,0 0 18-15,0 0 260 16,-22 0-139-16,22 0-90 16,0 0-4-16,0 0 0 15,0 1-7-15,0 1 29 16,0-1-15-16,0-1-14 16,0 1-7-16,0-1-1 15,0 0 1-15,0 0 8 16,0 0-14-16,0 0-20 15,0 0 2-15,0 0-1 0,0 0-7 16,0 0-6-16,1 0 1 16,2-2 0-16,-1-3 0 15,-1 1 15-15,1 0 1 16,-2 0 10-16,0 0-9 16,0 0 4-16,0-1 0 15,0 1 11-15,0 1-5 16,0 0-2-16,0 0 11 15,0 1 3-15,0 1-12 16,1-3-23-16,1 1-5 16,-2 1-1-16,0-1-5 15,0 0 5-15,1 0 1 0,-1-1 0 16,3 1 0-16,-2-1 1 16,1-1 1-16,1 1-1 15,-2-1 0-15,1 1-1 16,-1-1 1-16,-1 3 0 15,0-1-1-15,0 0 0 16,0 0 1-16,0-1 8 16,0 1-9-16,0 0 2 15,0-2 9-15,0-1 4 16,0 0-9-16,3-1 0 16,0-3 10-16,0 4 20 15,1-2-15-15,-1 1-14 16,1 0 15-16,-3 2-9 0,2-1-3 15,-1 2-8 1,-2 1-1-16,0 0-1 0,0 0-1 16,0 2-15-16,0-1 16 15,0 1 1-15,0 0-1 16,0-1 9-16,0 0-3 16,0-3 0-16,0-1-5 15,0 1 11-15,0-4-5 16,0 2-5-16,0-2-1 15,1 1 0-15,2-2-1 16,-3 2 0-16,0-2 0 16,0 3 1-16,0 0 11 15,0 1 7-15,0 3 13 16,0-2-13-16,0 0-4 16,0 0-14-16,0-1 10 0,0-2-10 15,2-1 7-15,2 0 2 16,1 0-8-16,-2-1 12 15,0 2-5-15,-2-2-8 16,-1 1 7-16,0 2 2 16,0-3-9-16,0 3 8 15,0 1-7-15,0-2-2 16,0 0 0-16,0 0 0 16,0-2 0-16,3-3 0 15,3-3-41-15,0 0 6 16,0-2 35-16,-1 0 13 15,-2 0-13-15,-2 2 0 16,-1 2-1-16,0 3 1 0,3 2 9 16,-3 2-9-16,1 0 2 15,1 0 7-15,-1-4 11 16,1 2 2-16,-1-1-3 16,1-3-11-16,-1 2 11 15,-1-1-7-15,0 1-5 16,0 0-6-16,0 3 1 15,0 1 7-15,0 3-8 16,0 0-1-16,0 4 1 16,0 0 0-16,0 0-1 15,0 0 0-15,0 0-11 16,0 0-8-16,0 0-10 0,-3 0 2 16,-10 12 27-16,-2 3 1 15,-4 0 5-15,2 0 3 16,-1 4 4-16,3-5-1 15,2-1-5-15,6-3-6 16,2-5 0-16,2-2 0 16,3-2-1-16,0-1 14 15,0 0 5-15,14-2 19 16,6-13-38-16,6-4-13 16,2-7-48-16,-2-2-8 15,0-4-24-15,-3 3 8 16,-6 3 55-16,-6 3 30 15,-3 9 11-15,-5 4 69 0,-2 4 31 16,-1 6-34-16,0 0-31 16,0 0-33-16,3 8-1 15,0 12 7-15,7 5 37 16,2 4 23-16,8 5-28 16,-1-4-27-16,10 5-24 15,-9-11-75-15,-5-11-544 0</inkml:trace>
  <inkml:trace contextRef="#ctx0" brushRef="#br0" timeOffset="60446.7572">31041 5163 694 0,'0'0'351'16,"0"0"148"-16,0 0-392 15,0 0-63-15,0 0 60 16,0 0 44-16,0 0-24 16,-21-10-58-16,30 7-29 15,1 1-4-15,1-3-10 0,2 4-17 16,1 0-5-16,-2 1-1 16,1 0 1-16,-4 0 0 15,-1 0-1-15,-1 0 0 16,-4 2-6-16,-3 4 0 15,0 2 0-15,-2 2 6 16,-12 3 1-16,-5 1 0 16,-3 0 0-16,0 2 7 15,1-3 7-15,2 0 11 16,5 0-13-16,7-2-11 16,4-3 7-16,3 0-8 15,0-1 6-15,6-1 1 16,9-2 6-16,3-1 1 0,4-3-14 15,0 0-1-15,-2 0-27 16,1-7-23-16,-1-6-23 16,-3 2-12-16,-1-2-10 15,-1-3 39-15,-1 3 24 16,-5 1 13-16,-2 1 19 16,-1 1 13-16,-5 0-4 15,1 1 9-15,-2 1 7 16,0 1-11-16,0 0-12 15,0 3-1-15,0-1 1 16,0 4 8-16,0 1-3 16,0 0 19-16,0 0 26 0,6 0-32 15,3 0-13 1,2 0-6-16,3 0-1 0,0 1 0 16,2 2-7-16,6 1-91 15,-4-1-170-15,-1-1-294 0</inkml:trace>
  <inkml:trace contextRef="#ctx0" brushRef="#br0" timeOffset="60802.4502">31220 5335 1287 0,'0'0'300'0,"0"0"-215"16,0 0 58-16,0 0 53 16,0 0-43-16,0 0-60 15,0 0-53-15,-28 81-27 16,23-66-13-16,5-1-29 0,0-1-260 16,0-7-458-16</inkml:trace>
  <inkml:trace contextRef="#ctx0" brushRef="#br0" timeOffset="61123.8178">31626 4852 365 0,'0'0'1533'0,"0"0"-1254"15,0 0-211-15,0 0-20 16,0 0 66-16,0 0 83 15,-52 71-84-15,26-40-80 16,-6 7-33-16,5-5-139 16,6-12-709-16</inkml:trace>
  <inkml:trace contextRef="#ctx0" brushRef="#br0" timeOffset="62783.8612">26400 6022 980 0,'0'0'317'0,"0"0"-230"15,0 0-55-15,0 0 30 16,0 0 110-16,0 0 6 15,0 0-40-15,1 57-17 16,1-37-4-16,1 2-9 16,-3 2-37-16,0 2-30 0,0-1-21 15,0 0-9 1,-6 1-3-16,-2-1-7 0,-3 0 8 16,1 2-7-16,1 2-1 15,3-1 5-15,0 1-4 16,-1 2 17-16,2 3 6 15,1 0-7-15,1-2-3 16,-2 1-6-16,1-1-8 16,-1-4 8-16,0-2 3 15,-1-2-1-15,1-4 4 16,0 3 7-16,2-7-1 16,2 3-9-16,1-4-6 0,0-2-5 15,0-1 5 1,0-4-5-16,1 0 6 15,6-4-6-15,-1 2 0 0,0-3 8 16,2-3-9-16,0 0 0 16,-1 0-6-16,1-2 4 15,2-5 1-15,-2-2 0 16,-1-1 0-16,-1 3 1 16,0-3 1-16,-2 0 12 15,2 0 11-15,2-3-4 16,0 3-4-16,3-2-4 15,0-2-5-15,1 1-1 16,-3 3 5-16,-3 4-5 16,-2-1 10-16,-2 6 5 15,-1-2-4-15,-1 3-5 0,0 0-6 16,0 0-6-16,0 0 0 16,0 0-1-16,0 0-7 15,0 0 2-15,0 9 6 16,0-1-1-16,0 5 1 15,0 2 1-15,-4 2-1 16,1 1 1-16,-3 2 0 16,0-1 0-16,-3-2-1 15,1 1 0-15,1-4 1 16,-1-3 0-16,3-8-1 16,-1 0 8-16,1-3 18 15,-1 0 16-15,-2 0-9 16,-2-13-9-16,1-1-6 0,0-4-3 15,0-6-2 1,-1-1-13-16,-2 0-7 0,-6 2-26 16,-22-6-58-16,4 8-163 15,-4 4-876-15</inkml:trace>
  <inkml:trace contextRef="#ctx0" brushRef="#br1" timeOffset="73646.776">2405 11694 1096 0,'0'0'220'0,"0"0"-164"16,0 0 33-16,0 0 11 15,0 0-56-15,0 0 135 16,0 0 59-16,19-19-142 16,-16 15-37-16,0 4 24 15,-3 0-68-15,0 17-15 16,0 9 0-16,-3 7 25 16,0 7-3-16,3 2-16 15,0-2-5-15,12-6 1 16,7-5-1-16,1-6 0 0,5-6 0 15,-4-3 0-15,1-4 0 16,-5-5-1-16,-1-1-6 16,-1-4-22-16,-3 0-34 15,-3 0-6-15,-3-1 38 16,-3-12 11-16,-3 1-12 16,0-2 26-16,0-2 5 15,0 2 8-15,0 1 2 16,0 6 64-16,0 2 4 15,0 2-25-15,0 1-8 16,0 2-20-16,0 0-18 16,0 0-7-16,3 0-5 15,3 5-10-15,4 10 13 0,1 4 1 16,-2 6 0-16,4 0-9 16,-1-1-5-16,-4-4-9 15,-1-3-4-15,-4-5 3 16,0-7-2-16,-3-2 7 15,0-3 20-15,-16 0 15 16,-7-3-5-16,-4-11-8 16,-1-3-2-16,1 1-154 15,8 5-326-15,13 2-861 0</inkml:trace>
  <inkml:trace contextRef="#ctx0" brushRef="#br1" timeOffset="74713.6447">4386 12851 1758 0,'0'0'476'0,"0"0"-417"15,0 0-18-15,0 0 118 16,0 0 2-16,0 0-90 16,0 0-44-16,0-3-19 15,0 3-8-15,9 10-7 16,3 3 6-16,7 3 0 16,4 7 1-16,5 0-1 15,5-3 1-15,1-1 0 16,2 1-23-16,-5-6-17 15,-1-1-12-15,-7-3-37 0,-7-4 5 16,-4 0 18 0,-5-4 18-16,-4 1 16 0,-3-3-7 15,0 0 39-15,0 0 13 16,0 0 50-16,-10 0-6 16,4-7 9-16,0 1 17 15,0-1-10-15,3 0-15 16,0 0-27-16,0 7-10 15,3-3-3-15,0 3-12 16,0 0-6-16,0 0-9 16,0 0-11-16,4 7-1 15,7 3 9-15,1 3-10 16,4 1-12-16,-5-5 11 16,-1 0 15-16,-10-5 7 0,0-1 0 15,-15 4-7-15,-55 3 8 16,4 0-73-16,-5 0-509 0</inkml:trace>
  <inkml:trace contextRef="#ctx0" brushRef="#br1" timeOffset="82679.3313">2858 14608 191 0,'0'0'247'15,"0"0"-247"-15,0 0-7 16,0 0 7-16,0 0 19 16,-3-3 191-16,3-4-133 15,0 0-25-15,0 2 49 16,0 0 46-16,0 2 15 15,0 3 27-15,-3 0 7 16,3 0-20-16,-4 0-22 16,4 0-54-16,0 0-40 0,0 0-12 15,0 0 8 1,0 0 18-16,0 0 21 0,0 0-2 16,0 0 2-16,0 0-6 15,-3 0-13-15,3 0-19 16,-3 0-14-16,0-3-23 15,-6 0-4-15,1 2-15 16,-8-2 0-16,-2 3 0 16,-3 0 0-16,-4 0 5 15,1 0 6-15,-4 0 8 16,-2 7 9-16,2 4 3 16,-1 1-2-16,2 2-3 15,2 5-12-15,1 0-3 16,3 5 6-16,3 3-10 15,2 3-2-15,5-1-5 0,4 0-1 16,5 1 1-16,2-3-1 16,6-2 0-16,18-5-1 15,12-6 1-15,9-6 7 16,10-8-7-16,33-8-64 16,-12-9-141-16,-10-5-555 0</inkml:trace>
  <inkml:trace contextRef="#ctx0" brushRef="#br1" timeOffset="84384.7934">3018 14651 522 0,'0'0'887'0,"0"0"-704"15,0 0 9-15,0 0 122 16,0 0-102-16,0 0-92 15,0 0-19-15,0 0 2 16,0 0-32-16,0 0-12 16,0-1-10-16,3 1-19 15,3 0-9-15,0-3-14 16,9 3-6-16,-3-3 0 16,4 3 0-16,-4-3-1 15,-3 3-1-15,-3 0 0 0,-3 0-8 16,-3 3-3-16,0 7 3 15,0 2 8-15,0 6 1 16,-2 2 1-16,-8 2-1 16,1 2 1-16,0-4 0 15,0 3-1-15,2-7 1 16,2 1 0-16,2-1-1 16,2-2 1-16,1-1 0 15,0 0-1-15,0-4-1 16,3 1 1-16,6-6-1 15,1-1 0-15,5-3-5 16,3 0-6-16,4-7-3 0,1-8-4 16,2-5-5-1,-3-3-1-15,-5-1 17 0,2-2-13 16,-8 3-8-16,-4-1-3 16,-1 5 20-16,-6 6 12 15,0 0 6-15,0 0 0 16,0 2 1-16,0 0 4 15,0 5-10-15,0-4 5 16,-3 1-6-16,3 5 0 16,-3-1 1-16,3 4 1 15,0-3 7-15,0 2 10 16,6-3-3-16,9 0-15 16,6-2 0-16,1-3-1 0,5 3 1 15,0-3-1 1,-3 4 1-16,-5-1 0 0,-5 4-1 15,-8 3-1-15,-2 0-63 16,-4 0-88-16,0 3-343 16,-4 10-109-16,-2-3-563 0</inkml:trace>
  <inkml:trace contextRef="#ctx0" brushRef="#br1" timeOffset="84785.0959">3421 14829 1619 0,'0'0'395'15,"0"0"-151"-15,0 0 19 0,0 0-80 16,0 0-98-16,0 0-33 15,0 0-5-15,-2 23-9 16,2-6-11-16,3 5-10 16,2 0-8-16,1 3-9 15,1 5-33-15,-1-7-143 16,0-6-547-16</inkml:trace>
  <inkml:trace contextRef="#ctx0" brushRef="#br1" timeOffset="85255.5757">3531 14282 42 0,'0'0'1510'0,"0"0"-1123"16,0 0-71-16,0 0 20 15,0 0-123-15,0 0-119 16,0 0-51-16,0 0-41 15,-7 8-2-15,1 6-8 16,-5 3 8-16,-8 15-24 16,5-2-144-16,3-7-455 0</inkml:trace>
  <inkml:trace contextRef="#ctx0" brushRef="#br1" timeOffset="86636.6102">4004 14736 575 0,'0'0'830'15,"0"0"-602"-15,0 0 27 16,0 0 51-16,0 0-103 16,0 0-81-16,0 0-8 15,-3-3-15-15,3 3-28 16,0 0-9-16,6 0-12 16,9 0-14-16,0 0-6 15,13-2-16-15,2-3-13 16,6-1-1-16,-5 2-16 15,-4-1-43-15,-8 1-38 16,-8-2-71-16,-8 6-104 16,-3-4-293-16,0 4-86 15,-3-3-284-15</inkml:trace>
  <inkml:trace contextRef="#ctx0" brushRef="#br1" timeOffset="86833.7767">3970 14598 616 0,'0'0'907'15,"0"0"-720"-15,0 0 7 16,0 0 100-16,0 0-139 16,0 0-36-16,0 0-51 0,86 0-63 15,-29 0-5 1,-11 0-219-16,-2 0-500 0</inkml:trace>
  <inkml:trace contextRef="#ctx0" brushRef="#br1" timeOffset="93679.3997">4880 14413 588 0,'0'0'34'0,"0"0"229"15,0 0-263 1,0 0-146-16,0 0 70 0,0 0 76 16,4 0 128-16,-4 0 10 15,0 0 28-15,0 0 115 16,0 0 7-16,0 0 20 16,0 0-64-16,0 0-62 15,-4 0-39-15,1 0-33 16,0 0-24-16,0 0-19 15,0 0-23-15,-3-3-22 16,0-1-20-16,-6 1-1 16,-3-4 0-16,-1 1 0 15,-1 2-1-15,-2 1 0 16,-3 3 0-16,-1 0-2 0,4 0-4 16,-2 10-1-16,9 3-1 15,1 1 8-15,7-1 0 16,4 1 12-16,0-2-3 15,18-2-2-15,4-3-7 16,2-1 0-16,2-6-26 16,-4 0-4-16,3 0-6 15,-8-3 8-15,2-7 7 16,-3 4-6-16,-2-7 8 16,-2 3 16-16,0 0 3 15,-5 0 9-15,-2 6 25 16,-2-2 17-16,0 3-9 15,-3 3 0-15,0 0-4 0,0 0-6 16,0 0-16-16,0 0-10 16,0 11 0-16,0 8 23 15,-6 7 19-15,-2 6-23 16,-1 7-13-16,-1 2-6 16,1 2-6-16,3 0 1 15,0 3-1-15,-1-7 1 16,4-2-1-16,-2-5 0 15,2-1 0-15,3-6-1 16,0-5 0-16,0-3-16 16,0-7-1-16,0-3-1 15,0-4 1-15,0-3 6 16,0 0 5-16,0-6-7 0,0-5-7 16,0-7-7-16,0-2 2 15,0-1 4-15,0-2 9 16,0 3 5-16,0-2 2 15,0 5 6-15,-3 1 0 16,0 2 1-16,0 1 5 16,-3 6 10-16,-1 1-3 15,-1-1-2-15,-1 4-5 16,-4 0-6-16,4-1 1 16,0 4-1-16,4-3 1 15,1 3 0-15,1 0 0 16,2 0 5-16,1 0 5 15,0 0 4-15,0 0 19 16,0 0-16-16,0 0-10 0,5-3 7 16,6 3-14-16,11-4-1 15,8 1-8-15,3-4-32 16,3-4-35-16,1 5-128 16,-7 0-358-16,-11 3-310 0</inkml:trace>
  <inkml:trace contextRef="#ctx0" brushRef="#br1" timeOffset="94401.7018">5315 14366 658 0,'0'0'333'16,"0"0"-188"-16,0 0 100 15,0 0-11-15,0 0-54 16,0 0-35-16,0 0 8 0,8-22-10 16,-8 22-4-1,-6 0-23-15,-4 0 1 0,-4 0-4 16,-5 3-32-16,-1 0-27 16,-2 0-29-16,1-3-10 15,3 0-5-15,5 0-1 16,4 0 6-16,4 0 5 15,2 0-5-15,3 0-5 16,0 0-1-16,0 0-1 16,0 0 13-16,0 4-21 15,0 3-15-15,0-1 15 16,0 7 1-16,0 4 5 16,0 3-5-16,-3 0 5 0,-7 3-4 15,1 0 7 1,0 3-3-16,-3 1 6 0,0-1-11 15,3 0 1-15,-1 1 8 16,1-1-3-16,-2 0-5 16,4 1 4-16,-2-1-5 15,6-2 5-15,0-1-6 16,3-7 0-16,0-2 1 16,0-9-1-16,9-1 1 15,7-4 8-15,4 0-8 16,5 0-1-16,-4-7-1 15,1-2-11-15,-5 2-13 16,-8-2-15-16,1 5-13 16,-4-3-8-16,-6 4-60 0,0 0-138 15,0-1-418-15,0 2-412 16</inkml:trace>
  <inkml:trace contextRef="#ctx0" brushRef="#br1" timeOffset="94612.2481">5129 14621 1270 0,'0'0'710'16,"0"0"-594"-16,0 0 97 15,0 0 9-15,0 0-101 0,0 0-75 16,0 0-28-1,100-30-18-15,-67 30-102 0,-8 0-250 16,-7 0-751-16</inkml:trace>
  <inkml:trace contextRef="#ctx0" brushRef="#br1" timeOffset="94921.9661">5784 14581 1744 0,'0'0'696'0,"0"0"-616"16,0 0 33-16,0 0 14 16,85-10-71-16,-40 7-39 15,7-2-17-15,-4 3-49 16,7 2-117-16,-16 0-302 16,-14 0-617-16</inkml:trace>
  <inkml:trace contextRef="#ctx0" brushRef="#br1" timeOffset="95970.1203">6323 14450 192 0,'0'0'1100'0,"0"0"-734"0,0 0-141 16,0 0 64-16,0 0-77 15,0 0-119-15,0 0-23 16,0 22-1-16,3-8-5 16,1 5-11-16,-1-3-11 15,-3 2-15-15,0-2-5 16,0-3-10-16,0-3-10 15,0 0-1-15,0-6-1 16,0 2 2-16,0-3-2 16,0-3-17-16,0 0-8 15,0 0-3-15,3 0-4 16,6-10 1-16,3-6-3 16,6-1 22-16,4-5 12 0,-4-5 0 15,3 4 8-15,-2 2 11 16,-5 3 21-16,-2 7-1 15,1 2-2-15,-7 5 5 16,0 1-6-16,-3 3-8 16,-1 0 2-16,5 0-7 15,-1 0-4-15,3 10-5 16,-3 3-1-16,4 3-5 16,-5 0-8-16,-4 1 0 15,-1 0-1-15,0-1-16 0,0-5 7 16,-9-2-7-1,2 1-14-15,1-7-4 0,3 0 9 16,0-3 2-16,3 0 13 16,0 0 10-16,3-6-13 15,9-8-14-15,6-6 14 16,4-5 13-16,8-2 0 16,-2 1-1-16,5 1 1 15,-6 4 0-15,-3 10 1 16,-6 4 1-16,-6 4 18 15,-9 3 8-15,1 0-10 16,-4 7 1-16,0 10 23 16,0 6-3-16,0 1-17 15,-7 4-11-15,-2-1-2 16,4-3-7-16,-1-2 0 0,-1-2 0 16,1-2 0-16,0-9-1 15,3 1-30-15,3-4-43 16,0-2-102-16,0-1-216 15,0-3-518-15</inkml:trace>
  <inkml:trace contextRef="#ctx0" brushRef="#br1" timeOffset="96661.3643">7040 14393 856 0,'0'0'835'16,"0"0"-698"-16,0 0 66 0,0 0 20 15,0 0-94-15,0 0-71 16,0 0-29-16,-46-3-2 16,24 13 27-16,-4 3-8 15,-4 4 0-15,2 0 7 16,7 1-8-16,2-1-27 15,7-4-18-15,7-2-7 16,4-1-9-16,1-5-1 16,6 0-17-16,13-5 7 15,5 0-28-15,3 0 0 0,0-11 9 16,-2-2-16 0,-4-3-11-16,0-1 43 0,-5-2 30 15,-5 2 8 1,-2 2 51-16,-2 3 32 0,-4 6 20 15,0 2 7-15,-3 1-29 16,0 3-23-16,0 0-21 16,0 0-24-16,3 0-20 15,-3 0-1-15,3 3 0 16,2 11-1-16,-2 6 0 16,0 7 1-16,1 5 0 15,-1 8 1-15,3 2 0 16,-6 2 0-16,3 5-1 15,-3 1 0-15,0-4-1 16,-3-1 0-16,-6-2-5 0,-9-5 6 16,-4-3-1-1,-5-5 1-15,-4-6 0 0,-5-5 0 16,-6-5 0-16,3-6 1 16,-1-3 0-16,7-5-1 15,8-3 0-15,13-14-1 16,12-7 0-16,9-5-12 15,27-11 1-15,13 1-15 16,12 2-10-16,3 5-10 16,-1 8 22-16,1 5 1 15,-9 9-9-15,-6 9-61 16,-16 1-188-16,-18 0-914 0</inkml:trace>
  <inkml:trace contextRef="#ctx0" brushRef="#br1" timeOffset="102073.4501">2800 16172 965 0,'0'0'625'16,"0"0"-508"-16,0 0 71 15,0 0 69-15,0 0-84 16,0 0-77-16,0 0-16 15,-9-10 2-15,9 10-3 16,0-1-3-16,0 1-3 16,0-1-17-16,0-2-16 0,0 0-18 15,9-1-10-15,3-5-11 16,6 2-1-16,-3 0 0 16,3 0-2-16,-3 2 1 15,-2 1-5-15,-1 0 5 16,-3 4 1-16,-2 0 0 15,-2 0-1-15,-5 0-10 16,3 0-2-16,-3 8 2 16,0 2 2-16,0 5 9 15,0-3 10-15,0 8-4 16,-5-2-5-16,-4 1 5 16,-1-2-5-16,-2 3-1 0,3-3 1 15,-3-1 0 1,0 0-1-16,2 1 1 0,1-4 0 15,3-1-1-15,0 0 1 16,3-2-1-16,0-4 0 16,3-2 0-16,0-1-1 15,0-3-13-15,0 0-3 16,12 0 17-16,7 0 13 16,4 0-6-16,5-10-7 15,2-5-8-15,-2 2-6 16,-4-4-10-16,0 0-2 15,-6 0 8-15,-2 0-3 16,-5-3 20-16,-2 3-1 16,-2 1 2-16,-1 3 1 15,-3-3 0-15,0 4 1 0,0 0-1 16,0 2 0-16,-3 0 0 16,0 4 0-16,0 5 0 15,0-2-1-15,0 3-8 16,-6 0 2-16,0 0-3 15,3 0 9-15,0 0 0 16,3 0-11-16,0 0 5 16,6 0-21-16,9-3 27 15,6 1 5-15,7-3 10 16,2 3-9-16,-2-5-6 16,-4 1-26-16,-9 5-80 15,-10 1-143-15,-5 0-351 16,0 7-418-16</inkml:trace>
  <inkml:trace contextRef="#ctx0" brushRef="#br1" timeOffset="102503.2504">3288 16317 1790 0,'0'0'554'0,"0"0"-379"16,0 0 62-16,0 0-72 16,0 0-87-16,0 0-43 15,0 0-9-15,0 15-8 16,0-1 8-16,0 5-14 15,0 0-5-15,0 5-7 0,0-4-26 16,-5 7-86-16,-5-5-154 16,1-6-664-16</inkml:trace>
  <inkml:trace contextRef="#ctx0" brushRef="#br1" timeOffset="102887.7779">3449 15807 778 0,'0'0'941'16,"0"0"-647"-16,0 0-23 15,0 0-8-15,0 0-71 16,0 0-89-16,0 0-48 15,-9-3-30-15,2 19-24 16,-1 3 8-16,-2 11-9 16,-17 20-7-16,6-4-132 0,0-9-609 0</inkml:trace>
  <inkml:trace contextRef="#ctx0" brushRef="#br1" timeOffset="103523.2174">2563 16763 1200 0,'0'0'774'16,"0"0"-688"-16,0 0 40 15,82-27 87-15,-43 16-83 16,4 5-43-16,2-1-4 16,7-3-22-16,6 3-18 15,15-3-11-15,20-3-4 16,13-3-11-16,4 3-7 0,-19 0-4 15,-25 6-6-15,-29 0 0 16,-7 4 0-16,-2-4-22 16,-4 3-35-16,-9 0-97 15,-9 3-127-15,-6 1-564 0</inkml:trace>
  <inkml:trace contextRef="#ctx0" brushRef="#br1" timeOffset="104363.1073">2900 16913 45 0,'0'0'1917'0,"0"0"-1600"16,0 0-192-16,0 0 58 16,0 0-47-16,0 0-97 15,91-52-26-15,-67 48-11 16,-6 1-1-16,-2 3 1 16,-5 0-2-16,-4 0 0 15,-4 0 0-15,-3 3-2 16,0 9 2-16,0 7 22 15,-10 4 5-15,-7 3-3 16,-2 4-10-16,1 2-7 16,-3-2-5-16,3-3 5 15,5-2-1-15,5-5-6 16,5-3 7-16,3-3-5 0,0 2 8 16,3-6-4-1,12-3-5-15,3-4 5 0,2-3-6 16,2 0-1-16,5-10-22 15,-2-7-17-15,2-4 0 16,-3-1-6-16,1-3 13 16,-4-2 10-16,3 0 14 15,-9 1 9-15,1-1 0 16,-5 1 1-16,-4 5 23 16,-5 3-13-16,-2 4 1 15,0 1 22-15,0 3-10 0,0 3-5 16,-3 4-2-1,-2-1-7-15,1 1-9 0,1 0 1 16,1 3-1-16,2 0 0 16,0 0 0-16,0 0 15 15,0 0-10-15,11-3 10 16,5 2-7-16,8-4 5 16,10-3-7-16,-1 1 5 15,1-1-3-15,-7 1-3 16,-4 3-6-16,-10 1-15 15,-7 3-30-15,-6 0-77 16,0 0-251-16,-12 3-694 0</inkml:trace>
  <inkml:trace contextRef="#ctx0" brushRef="#br1" timeOffset="104983.6021">3959 16620 512 0,'0'0'971'16,"0"0"-633"-16,0 0-115 15,0 0 33-15,0 0-41 16,0 0-57-16,0 0-30 16,23 0-14-16,5 0-30 15,8 0-23-15,4-2-27 16,2 0-14-16,-3 2-13 16,-3 0-7-16,-11 0 0 15,-4 0-38-15,-12 0-39 16,-9 0-46-16,0 0-99 15,-9 7-127-15,-12 0-337 16,6-1-473-16</inkml:trace>
  <inkml:trace contextRef="#ctx0" brushRef="#br1" timeOffset="105274.951">3989 16491 214 0,'0'0'1355'15,"0"0"-867"-15,0 0-265 0,0 0 17 16,0 0-44-16,0 0-79 15,0 0-26-15,45-1-3 16,-3 8-37-16,7-4-51 16,0-2 0-16,5-1-109 15,-18 0-248-15,-14 0-1382 0</inkml:trace>
  <inkml:trace contextRef="#ctx0" brushRef="#br1" timeOffset="107263.4117">5166 15891 527 0,'0'0'756'0,"0"0"-438"0,0 0 46 16,0 0-70-16,0 0-137 15,0 0-87-15,0 0-31 16,-3-22-5-16,3 20-12 15,0 2 1-15,0-4-10 16,-3 4 0-16,-1-1 13 16,-5-2-8-16,0 3-11 15,-6-3-6-15,-3-1 0 16,-1 4-1-16,-2 0 13 16,3 0 25-16,0 0-1 15,0 10-6-15,2 4-2 16,-1 0-20-16,4 5 1 15,7 1-9-15,0-4 0 0,3 1-1 16,3-1-7 0,0-5-11-16,9-4-21 0,3-1 0 15,9-6 20-15,1 0-13 16,3 0 3-16,1-7 2 16,-2-6 3-16,-2 3 17 15,-1-3 6-15,-6 4 1 16,-2 2 10-16,-5 0 14 15,-5 1 36-15,-2 5 7 16,-1-2-6-16,0 3-17 16,0 0-1-16,0 0-12 15,0 0-31-15,0 3 0 16,0 7-1-16,-4 10 1 0,-4 9 1 16,-2 5 0-1,1 2 1-15,-3 1-2 0,-3 2 0 16,0-1 0-16,-1-4 0 15,2-4 0-15,4-3 0 16,4-4 1-16,0-9-1 16,6-2-1-16,0-5 0 15,0-1-14-15,0-6-9 16,3 0 9-16,9-3 14 16,1-7-18-16,-2-5-10 15,2-2 5-15,-4-3-7 16,-6 3-9-16,0-3 14 15,-3 3 14-15,0 3 12 0,0 3 18 16,-12 2-12-16,-4 4-6 16,-1-2 1-16,-2 4 7 15,0 0 7-15,-1 3-14 16,4 0 1-16,2 0 11 16,8 0 6-16,2 0-4 15,4 0 5-15,0 0-4 16,10 0-14-16,10 0 17 15,5 0 8-15,8 0-27 16,0 0-3-16,0-2-49 16,2 0-126-16,-5-1-405 15,-15 0-361-15</inkml:trace>
  <inkml:trace contextRef="#ctx0" brushRef="#br1" timeOffset="107953.9134">5644 15807 38 0,'0'0'1322'0,"0"0"-950"16,0 0-63-16,0 0-28 15,0 0-114-15,0 0-93 16,0 0-28-16,-33-7-22 15,11 7-15-15,-4 0-8 16,1 7 0-16,-2 0 6 16,8-1 23-16,2 1 10 15,7-1-14-15,7-5-17 16,0 4-9-16,3-1 8 16,0 0-8-16,0 1 10 0,0 2-3 15,0 1-1 1,0 1 0-16,0 1 12 0,0 3 5 15,0 4-2-15,0 0-2 16,-6 2-5-16,0 7-4 16,-6 1 3-16,0-1 5 15,-3 4-3-15,0-3-7 16,6 0-7-16,-4-2 0 16,4-5 0-16,3 0 0 15,-2-6 5-15,5 1-4 16,3-5-1-16,0 0 0 15,0-6 0-15,0-1 0 16,8 1 22-16,1-4-7 16,7 0 8-16,2 0-9 0,3 0-3 15,1-11-12-15,1 2-6 16,-1 2-28-16,-1-2-20 16,-6 5-19-16,-2-4-36 15,-2 3-85-15,-5 2-197 16,-3 0-468-16</inkml:trace>
  <inkml:trace contextRef="#ctx0" brushRef="#br1" timeOffset="108173.3387">5432 16061 684 0,'0'0'1238'0,"0"0"-931"16,0 0-57-16,0 0 12 16,0 0-124-16,0 0-95 15,0 0-31-15,101-20-12 16,-68 20-69-16,-8 0-214 16,-8 0-722-16</inkml:trace>
  <inkml:trace contextRef="#ctx0" brushRef="#br1" timeOffset="108556.4416">6014 16078 1629 0,'0'0'525'16,"0"0"-336"0,0 0 96-16,0 0-124 0,0 0-91 15,0 0-41-15,83-10-27 16,-44 6-2-16,12 4-62 16,-11 0-137-16,-10 0-546 0</inkml:trace>
  <inkml:trace contextRef="#ctx0" brushRef="#br1" timeOffset="109649.83">6494 15968 932 0,'0'0'846'0,"0"0"-597"0,0 0 30 15,0 0-8 1,0 0-92-16,0 0-91 0,0 0-33 15,3-16-17-15,-3 22-29 16,0 8 10-16,3 6 4 16,-3 0-7-16,3 5-2 15,-3-1-14-15,0-1 0 16,0-6-1-16,0-5-5 16,0-5 6-16,0 0-12 15,0-7-2-15,0 0 7 16,0 0 7-16,0 0-1 15,8-9-8-15,5-8-17 0,2-6 16 16,6-4 1-16,1-2-3 16,1-1 10-16,-1 0 2 15,0 6 0-15,-8 5 2 16,-4 9-1-16,-4 5 14 16,-3 1 3-16,-3 4-5 15,3 0-11-15,-3 0-1 16,6 9 0-16,-1 5 8 15,-1 6-9-15,-1 2 0 16,-3 1-1-16,0-2 0 16,0 1-5-16,-9-4 5 15,0-3-8-15,3-5-17 16,0-3-7-16,6-4 1 0,0-3 23 16,0 0 8-1,0-3-6-15,15-14-11 0,3-3 6 16,3-5 12-16,3-2 0 15,1-3-1-15,-4 4-4 16,-3 3 5-16,-2 6 1 16,-8 7 0-16,-5 4 10 15,-3 5 2-15,3 1 4 16,-3 0-16-16,0 0 1 16,3 12-1-16,0 6 23 15,-3 6-3-15,0 1 0 16,0 1-11-16,0 5-8 15,-3-5-2-15,-6-3 0 16,0-3-2-16,-3-3-20 16,6-5-48-16,3-2-94 0,3-10-125 15,3 0-373-15,10 0-536 0</inkml:trace>
  <inkml:trace contextRef="#ctx0" brushRef="#br1" timeOffset="110227.3">7088 15900 636 0,'0'0'884'0,"0"0"-702"16,0 0 81-16,0 0 5 0,0 0-144 15,0 0-90-15,0 0-34 16,-9-14 0-16,-9 24 23 15,0 7 19-15,-4 0 13 16,4 3-11-16,6-1-8 16,3 0-19-16,6-2-17 15,3-5 0-15,0-3-4 16,9-4-2-16,6-5 5 16,6 0-5-16,1-6-28 15,2-7-11-15,-6-4-10 16,3 0 14-16,-6-3 8 15,-2 1 24-15,-4 3 9 16,2-1 35-16,-4 1 29 0,-4 6 6 16,0 3 34-1,0 3-2-15,-3 4-32 0,0 0-36 16,3 0-32-16,0 10-2 16,0 7-1-16,3 10 1 15,1 2-7-15,1 7 7 16,1 3 2-16,-3 2-1 15,4-2 0-15,-7-5-1 16,-3-3-14-16,0-2 5 16,-6-7 2-16,-10-2 6 15,-8-3-8-15,0-4 9 16,-3-7 10-16,0-5 6 16,2-1 4-16,6 0-7 0,11-5 5 15,8-11-18 1,0-7-34-16,18-4-17 0,21-1-89 15,-8 7-240-15,-4 8-516 16</inkml:trace>
  <inkml:trace contextRef="#ctx0" brushRef="#br1" timeOffset="111010.1908">7397 16480 727 0,'0'0'912'16,"0"0"-753"-16,0 0 15 15,0 0 32-15,0 0-100 16,0 0-72-16,-94-6-19 16,55 5-9-16,-10 0-5 15,-5-1 0-15,-13 2 5 0,0 0-6 16,-5 0 29-1,-2 0 26-15,2 0-10 0,3 0-26 16,2 0-12-16,6 3-7 16,3-2-1-16,1 2-22 15,5 0-7-15,1-3 12 16,-1 1 17-16,0 2 0 16,-6 0 1-16,-2 0 1 15,3 1 1-15,2-1 11 16,0 1 0-16,7-1 2 15,3 0 0-15,2-3 3 16,0 0-8-16,4 0 1 16,-3 0-10-16,-4-3 5 15,-3-1-5-15,1 1 0 16,-1 3 19-16,1 0 9 0,2 0 15 16,4 0 0-16,6 4-12 15,6 2-8-15,8-1-7 16,7 3-7-16,0-1-2 15,3-3-1-15,-4 2-6 16,2 1-1-16,-8-2 1 16,-5 2 0-16,-7 0 1 15,-5-1 6-15,-4-2-7 16,4 2 11-16,0-2 3 16,3 1 39-16,5 0 7 15,10-5-23-15,5 3-7 16,10-3 1-16,6 0-13 15,0 0-6-15,0 0-13 0,10 0-30 16,8-3-54-16,15 3-73 16,-6-3-317-16,-5 3-641 0</inkml:trace>
  <inkml:trace contextRef="#ctx0" brushRef="#br1" timeOffset="112217.0037">5963 16815 907 0,'0'0'896'0,"0"0"-641"15,0 0-18-15,0 0-28 16,0 0-85-16,0 0-63 16,0 0-10-16,-3-10-18 15,3 10-14-15,0 6-9 16,-3 7-2-16,2 7 38 16,1 5-14-16,-2 3-16 15,2-2-4-15,0-1-12 16,-1-5 1-16,1-2 0 15,0-9-1-15,0-5 0 16,0-1 0-16,0-3 8 0,0 0-8 16,0-3 0-16,4-10-6 15,8-6-3-15,6-5 7 16,0-6-8-16,1 1 8 16,-1-1 2-16,0 6 1 15,-6 5 0-15,-6 6 5 16,1 7 0-16,-4 2 0 15,0 4-5-15,-1 0 9 16,-1 0-9-16,2 0 0 16,2 5 14-16,-2 9-6 15,0 6 5-15,0 3 4 16,-3 1-3-16,0 1-6 0,0-1-9 16,-3-4 0-1,0-7 1-15,-3-2 5 0,4-3-6 16,1-3-7-16,1-5-7 15,0 0 5-15,0 0-1 16,6-14-10-16,10-9-2 16,2-2 15-16,3-6 7 15,4 1 0-15,-2 0-6 16,-4 5 5-16,-1 8-5 16,-9 5 6-16,0 7 6 15,-6 2 0-15,0 1-5 16,-3 2 1-16,0 0 8 15,4 0-1-15,-1 10 0 16,0 5 15-16,-1 4 3 16,-1 4 2-16,-1 4 5 0,0 0-10 15,0-5-9-15,0 2-9 16,-6-4-5-16,-1-3 0 16,1-4-1-16,3-6-13 15,3-1-35-15,0-4-36 16,0-2-58-16,0 0-214 15,6 0-565-15</inkml:trace>
  <inkml:trace contextRef="#ctx0" brushRef="#br1" timeOffset="112932.9391">6576 16770 1315 0,'0'0'941'16,"0"0"-722"-16,0 0-6 15,0 0-53-15,0 0-87 16,0 0-34-16,0 0-21 15,-13-2-18-15,-1 2 0 16,-8 10 0-16,-2 3 0 0,-1 7 0 16,2-1 1-1,1 1-1-15,9-1-1 16,7 0 0-16,6-3-8 0,0-7 0 16,3-4-4-16,13-5 13 15,2 0 12-15,9-1-12 16,-2-12-11-16,2-4-17 15,-3-2-1-15,-2 1-12 16,-4-2 0-16,0-3 25 16,-3 7 16-16,-2-2 0 15,-2 7 25-15,-5 4 20 16,-3 3-3-16,-3 4-6 16,0 0-17-16,0 0-8 0,0 0-11 15,0 7 0 1,0 5 0-16,3 6 0 0,0 6 6 15,4 5-4-15,-4 7 5 16,6 4-7-16,-1 1 0 16,2 3 6-16,-4-2 2 15,0-2-2 1,-6-4 0-16,0-1-5 0,-9-3 0 16,-12-5 8-16,-4-4 12 15,-5-4 2-15,-3-2-3 16,2-7 5-16,-2-3 4 15,9-4-10-15,6-3-2 16,5 0-2-16,13-7 1 16,0-12-16-16,16-14-43 15,17-7-10-15,9-3-35 0,10-4-35 16,0 7-96-16,6 8-92 16,-13 9-246-16,-15 9-439 0</inkml:trace>
  <inkml:trace contextRef="#ctx0" brushRef="#br1" timeOffset="123067.6399">9235 12302 763 0,'0'0'657'16,"0"0"-557"-16,0 0-14 16,0 0 16-16,0 0-51 15,0 0-51-15,-18 73-57 16,12-46-86-16,0 3-125 16,3 2-72-16,3 8 21 15,0-8 63-15,0-8-97 0</inkml:trace>
  <inkml:trace contextRef="#ctx0" brushRef="#br1" timeOffset="123233.5011">9225 12721 1224 0,'0'0'284'16,"0"0"-76"-16,0 0 146 15,0 0-128-15,-5 76-97 16,5-59-100-16,0-3-29 15,5 12-213-15,2-3-404 16,-7-7-453-16</inkml:trace>
  <inkml:trace contextRef="#ctx0" brushRef="#br1" timeOffset="123416.0324">9202 13105 1650 0,'0'0'319'15,"0"0"-168"-15,0 0 81 0,0 0-78 16,0 0-100-16,0 0-54 16,6 83-25-16,-3-55-76 15,-3 6-164-15,3 16-252 16,0-4-89-16,0-9-336 0</inkml:trace>
  <inkml:trace contextRef="#ctx0" brushRef="#br1" timeOffset="123550.084">9247 13620 1026 0,'0'0'384'16,"0"0"-147"-16,13 76 55 0,-7-39-57 16,-3 2-131-16,0 4-24 15,2-4-55-15,-2 1-25 16,4 11-173-16,-4-12-304 16,0-4-240-16</inkml:trace>
  <inkml:trace contextRef="#ctx0" brushRef="#br1" timeOffset="123699.5593">9274 14297 565 0,'0'0'761'0,"0"0"-601"15,0 76 22-15,9-43 99 16,4 1-119-16,-1 1-27 16,-1-5-89-16,2 1-46 0,-7 8-140 15,-3-3-150-15,-3-10-301 16</inkml:trace>
  <inkml:trace contextRef="#ctx0" brushRef="#br1" timeOffset="123873.1243">9229 14952 684 0,'0'0'277'0,"0"0"-277"16,0 0 0-16,0 0 97 15,28 92-26-15,-28-73-62 16,0 14-9-16,-7-6-74 16,-2-3-444-16</inkml:trace>
  <inkml:trace contextRef="#ctx0" brushRef="#br1" timeOffset="124075.0719">9323 15726 871 0,'0'0'704'0,"0"0"-555"15,6 107 125-15,-6-61-35 16,0 1-66-16,0-1-107 16,0 1-45-16,0-2-21 15,0 14-80-15,0-12-280 16,9-11-644-16</inkml:trace>
  <inkml:trace contextRef="#ctx0" brushRef="#br1" timeOffset="124233.0078">9241 16559 1914 0,'0'0'349'15,"0"0"-133"-15,0 0-116 16,-12 84-42-16,12-58-58 15,0 14-42-15,0-8-176 16,0-3-503-16</inkml:trace>
  <inkml:trace contextRef="#ctx0" brushRef="#br1" timeOffset="124389.4658">9087 16980 1245 0,'0'0'917'15,"0"0"-723"-15,0 0-140 16,0 0-31-16,0 0-23 16,0 0-146-16,0 0-424 15,24-7-537-15</inkml:trace>
  <inkml:trace contextRef="#ctx0" brushRef="#br1" timeOffset="125553.7367">9244 11232 681 0,'0'0'1418'16,"0"0"-1198"-16,0 0-181 15,0 0-23-15,0 0-16 16,0 0 51-16,0 0-51 15,0 64-28-15,6-51-95 16,4 3-192-16,-4 0 26 16,-3 1-58-16,-3 0-167 15,0 2-5-15,0-3 462 16,0-2 57-16,-3-1 114 0,-3-1 126 16,3-1 11-1,-1-2-62-15,1 1-99 0,3-3 4 16,0 3 70-16,0 0 30 15,0 3 16-15,0-2 39 16,0-1-49-16,3 3-55 16,4-4-51-16,-1 4-45 15,2 0-33-15,-2-2-16 16,-3 2-18-16,-3 11-129 16,0-6-432-16,0-1-385 0</inkml:trace>
  <inkml:trace contextRef="#ctx0" brushRef="#br1" timeOffset="125734.9411">9192 11856 1094 0,'0'0'725'0,"0"0"-604"16,0 0 74-16,0 0-48 15,0 0-133-15,0 0-14 16,0 0-178-16,19 37-111 15,-19-18-87-15,0-2-178 16,0 3-286-16</inkml:trace>
  <inkml:trace contextRef="#ctx0" brushRef="#br1" timeOffset="125867.4586">9211 12097 935 0,'0'0'669'0,"0"0"-554"16,0 0 258-16,0 0-24 15,0 0-156-15,0 0-149 0,12 89-44 16,-12-72-209-16,0-4-599 0</inkml:trace>
  <inkml:trace contextRef="#ctx0" brushRef="#br1" timeOffset="173548.7938">11634 11486 494 0,'0'0'791'16,"0"0"-535"-16,0 0-70 15,0 0 107-15,0 0-35 16,-6-14-67-16,6 11-42 16,0 1-30-16,0-1-19 15,0 3-12-15,0 0-25 16,0 0-17-16,0 0-19 16,0 0-21-16,0 0-6 15,0 7-7-15,0 8 1 0,0 9 5 16,0 6 1-16,0 2 0 15,0 2 1-15,0-1-1 16,0-4 0-16,-8-6-1 16,4-3 1-16,-2-6-1 15,3-6 1-15,3-4 0 16,0-4 0-16,0 0 1 16,0 0 11-16,0-2 0 15,6-16-12-15,4-5-13 16,7-6 2-16,2-1 10 15,-2-3-18-15,-1 6 9 16,-1 5 2-16,-8 2 8 16,1 7 0-16,-2 3 0 15,-3 6 1-15,0-2 0 16,0 5 1-16,-3-2-1 0,3 3 0 16,0 0 0-16,4 0 0 15,-4 0-1-15,3 3-1 16,2 12 0-16,-2 1 0 15,-3 9 1-15,-3-1 0 16,0 5-1-16,0-5 0 16,0-5-5-16,-6-2-2 15,-1-3-1-15,3-8 3 16,1-3 5-16,0 0 1 16,3-3 0-16,0 0 6 0,0-6-6 15,7-11 0 1,9-6-1-16,6-6-1 15,2-1 1-15,-2 1 0 0,1 2-7 16,-4 4 8-16,-4 6-2 16,-3 7 2-16,-3 3-1 15,0 2 1-15,-5 1 0 16,2 4 0-16,-3 0 1 16,5 0 0-16,-2 0 0 15,0 0 0-15,-2 9 0 16,2 8 13-16,-6 0-5 15,0 6-2-15,0-1-5 16,0 2-1-16,0-1 5 16,-6 1-6-16,-1-4 0 15,1-5-29-15,-1-1-31 0,3-1-76 16,4-7-172-16,0 1-456 16,0-7-415-16</inkml:trace>
  <inkml:trace contextRef="#ctx0" brushRef="#br1" timeOffset="174172.3643">12247 11434 1722 0,'0'0'295'0,"0"0"-112"16,0 0-2-16,0 0-27 15,0 0-56-15,0 0-53 16,0 0-27-16,-13-20-9 0,-3 20-3 16,-4 12 7-1,-7 9 7-15,2-1-7 0,-1 4-5 16,7 1-7-16,2-1 7 16,11-4-8-16,6-2-1 15,0-7-14-15,14-1-1 16,7-7 5-16,6-3-1 15,1 0-10-15,-1-8-8 16,-2-7-15-16,-1-2 8 16,-5 1 18-16,-2-4 13 15,-2 4 6-15,-5 2 0 16,-7 4 27-16,0 6 31 16,-2-2 6-16,-1 6-7 0,0 0-14 15,0 0-16-15,2 0-15 16,-2 0-12-16,3 0-5 15,2 15 5-15,-2 8 5 16,3 3 4-16,1 12 0 16,-4 3-3-16,0 4-6 15,0 2 1-15,-3-1-1 16,0 1 1-16,-3-2-1 16,-10-4 0-16,-4-5 0 15,-5 0 1-15,-7-7 1 16,0-5 4-16,-4-4 1 15,-3-4-6-15,4-9 5 0,6-4-4 16,6-3 7-16,13-6 3 16,7-14 1-16,4-10-13 15,22-3-7-15,10-3-41 16,16-2-73-16,-10 10-144 16,-2 8-603-16</inkml:trace>
  <inkml:trace contextRef="#ctx0" brushRef="#br1" timeOffset="176349.774">12838 11252 74 0,'0'0'796'0,"0"0"-420"16,0 0-70-16,0 0 34 15,0 0-31-15,0 0-72 16,0 0-65-16,0-20-38 15,0 17-44-15,0 2-38 0,0-5-21 16,3-1-8-16,3 2-14 16,3-2-9-16,2 0 0 15,2 4-2-15,0 0-4 16,0 2 0-16,1 1-3 16,-5 0-6-16,0 0 2 15,-3 1-6-15,-3 8 2 16,1 7 7-16,-4-2 4 15,0 3 5-15,0-5 1 16,0 5-1-16,-4-3 1 16,-8 2 0-16,0 0 0 15,-6 0 11-15,-1 1 4 16,-3 0 0-16,5-3-7 0,2 1 2 16,3-1-9-1,7-4-1-15,5 0 0 0,0 0-4 16,3-3 4-16,17-1 6 15,3-6-5-15,6 0 1 16,4 0-2-16,-2-10-14 16,-1-7-21-16,0 1-21 15,-6-5 1-15,-3-1 4 16,-5-1 22-16,-7 3 21 16,-3 1 8-16,-6 4 15 15,0 0 19-15,0 4 6 16,0-2 0-16,0 4-10 0,-3 2-4 15,0 0-4-15,3 0-4 16,0 4-3-16,0-4-15 16,3 2 0-16,7-2-6 15,7 0 4-15,5 1-5 16,1 2 6-16,0-2 0 16,6 2 0-16,-7 1 0 15,-2 2-14-15,-7 1-33 16,-4 0-67-16,-9 4-110 15,0 10-402-15,-9-1-235 0</inkml:trace>
  <inkml:trace contextRef="#ctx0" brushRef="#br1" timeOffset="176598.8834">13272 11334 1124 0,'0'0'730'0,"0"0"-566"16,0 0 77-16,0 0-29 15,0 0-106-15,0 0-45 16,0 0 42-16,3 44-27 16,-9-22-40-16,3 2-21 15,0-1-14-15,0-1-1 16,-1 0-77-16,-2-7-152 15,0-1-540-15,2-8-805 0</inkml:trace>
  <inkml:trace contextRef="#ctx0" brushRef="#br1" timeOffset="176873.9012">13466 10908 1249 0,'0'0'730'0,"0"0"-600"15,0 0 25-15,0 0 10 16,0 0-64-16,0 0-46 15,0 0-42-15,0 70-13 16,0-27-76-16,-12-7-185 16,-1-3-618-16</inkml:trace>
  <inkml:trace contextRef="#ctx0" brushRef="#br1" timeOffset="177272.6425">12805 11721 1483 0,'0'0'629'0,"0"0"-425"16,0 0-30-16,0 0-18 16,0 0-43-16,0 0-41 15,85-16-26-15,-37 12-19 0,17-3-18 16,26-3-9-16,23-6 1 15,-11 3-1-15,-21 4-27 16,-30 2-38-16,-19 4-54 16,-5 3-100-16,-11 0-300 15,-4 0-68-15,-13 0-101 0</inkml:trace>
  <inkml:trace contextRef="#ctx0" brushRef="#br1" timeOffset="177971.4578">12951 11922 829 0,'0'0'995'16,"0"0"-792"-16,0 0-32 16,0 0 75-16,0 0-107 15,0 0-100-15,0 0-26 0,58-32-7 16,-32 25-4-16,-6 4-2 15,0 2 1-15,-11 1-1 16,-3 0 0-16,-6 1-9 16,0 15 3-16,-6 0 6 15,-13 7 1-15,-5 1 10 16,0 6 8-16,0-4 1 16,5 3 3-16,2-6-8 15,7-3 5-15,7 0 8 16,3-6-4-16,0-3-12 15,11-3 1-15,11-7 2 16,3-1-6-16,5 0-3 16,3 0-6-16,-1-9-17 15,0-6-18-15,-2-1-6 0,-4-3 3 16,0-2 17-16,-7-5 15 16,-5 2 6-16,-5-1 0 15,-6 4 1-15,1-2 9 16,-4 6 10-16,0 2 2 15,0 3-1-15,-4 3 1 16,1 0-8-16,0 2-7 16,3 3 1-16,0 1 1 15,0 1 9-15,0 2-3 16,0 0-15-16,6 0 1 16,13 0-1-16,8 0 9 15,2 0 0-15,3 0-8 16,-2 0-1-16,-12-8-75 0,-5 5-188 15,-8-1-871-15</inkml:trace>
  <inkml:trace contextRef="#ctx0" brushRef="#br1" timeOffset="184211.4201">13863 11514 1156 0,'0'0'882'0,"0"0"-697"15,0 0-72-15,0 0 60 16,0 0-9-16,0 0-70 15,27 2-36-15,-11-2-4 16,-1 3 7-16,3-3-14 16,0 1-17-16,-4 2-6 15,5 0-10-15,0 1-5 16,8-1-8-16,1 3-1 16,8-2-9-16,3-1-38 0,-3-1-31 15,-4-2-39-15,-6 0-109 16,-12 0-379-16,-9-2-301 0</inkml:trace>
  <inkml:trace contextRef="#ctx0" brushRef="#br1" timeOffset="184609.9273">13808 11737 1430 0,'0'0'650'0,"0"0"-480"0,0 0 18 16,0 0-11-1,0 0-62-15,85 0-45 0,-39 0-25 16,2 0-27-16,10-2-18 15,9-3-38-15,-10 3-190 16,-15-3-892-16</inkml:trace>
  <inkml:trace contextRef="#ctx0" brushRef="#br1" timeOffset="186621.67">14970 11334 415 0,'0'0'592'0,"0"0"-468"16,0 0 24-16,0 0 71 0,0 0-29 15,0 0-36-15,0 0 7 16,7-13-13-16,-4 13-12 16,-1 0-7-16,-2 0-18 15,0 0-13-15,0-3-20 16,0 3-39-16,-3 0-23 15,-9 0-16-15,-4 0-8 16,-7 0 7-16,1 0-5 16,1 8 6-16,3 1 0 15,-2 2-1-15,7 1 1 16,0 1 0-16,4 1-1 16,1-2-1-16,6 1 1 15,2 1-5-15,0-4 4 16,16-4-5-16,6-2 6 15,8-4-20-15,-1 0-24 0,6 0-2 16,-5-7 8-16,-4-4 5 16,-4 2 7-16,-9 2 19 15,-4 0 8-15,-5 1 0 16,0 2 17-16,-4 2 32 16,4-2 21-16,-4 4 0 15,0 0-22-15,0 0-11 16,0 0-9-16,0 0-8 15,0 13-4-15,-12 1 8 16,4 9 4-16,1 4-5 16,-3 5-4-16,1 8 1 15,-2-1-7-15,-1 8-7 16,2-4 0-16,-6 6-5 0,2-9 1 16,2 0-1-16,-1-5 0 15,7-8 0-15,-2-7-1 16,6-6 0-16,2-8 0 15,0-4-17-15,0-2-1 16,10 0 2-16,6-12 8 16,0-5-4-16,4-6 5 15,-5 3-1-15,-6 1 2 16,-2-1 5-16,-6 6 1 16,-1 1 1-16,0 0-1 15,-8 1-1-15,-1 2 1 16,-6 2 2-16,-2 2-1 0,1 0-1 15,-3 2 1-15,-2 4-1 16,3 0 0-16,0 0 1 16,9 0-1-16,3 0 2 15,3 0-1-15,3 0 1 16,0 0-2-16,0 0 1 16,3 0 5-16,7 4 11 15,13-4 4-15,3 3-9 16,9-3-12-16,4 0-17 15,0 0-42-15,-3 0-64 16,-4-4-77-16,-6-2-137 16,-10 2-360-16</inkml:trace>
  <inkml:trace contextRef="#ctx0" brushRef="#br1" timeOffset="187245.1126">15619 11325 772 0,'0'0'552'16,"0"0"-345"-16,0 0 80 16,0 0 30-16,0 0-82 15,0 0-102-15,0 0-48 16,-32-4-28-16,3 4 1 15,-7 0 3-15,0-3-22 16,3 3-12-16,8-1-5 16,4 1-8-16,9 0-7 15,9 0-7-15,0 0 0 16,3 0-6-16,0 1-4 0,0 9 10 16,6 6 1-16,0 1-1 15,-2 2 0 1,-2 1 0-16,-2 4 0 15,0 1 1-15,-9-1 0 0,-7 3 0 16,-7 3 5-16,1-1 7 16,-2 0 5-16,6-1-3 15,2-2-6-15,3 0-2 16,10-3-6-16,3-3-1 16,0-3 2-16,16-4-1 15,7-4 8-15,6-5-1 16,3-4-8-16,3 0-7 15,-5 0-23-15,-4-4-55 0,0-11-135 16,-14 3-384 0,-5 0-249-16</inkml:trace>
  <inkml:trace contextRef="#ctx0" brushRef="#br1" timeOffset="187432.1774">15343 11560 1844 0,'0'0'333'0,"0"0"-184"16,0 0-17-16,0 0-102 16,134-11-30-16,-66 8-363 15,0-3-1126-15</inkml:trace>
  <inkml:trace contextRef="#ctx0" brushRef="#br1" timeOffset="187793.8503">15866 11516 1568 0,'0'0'333'16,"0"0"-103"-16,0 0-8 16,0 0-91-16,120 0-73 15,-78-6-36-15,4 2-22 16,6-6-82-16,-10 0-469 16,-12 0-1103-16</inkml:trace>
  <inkml:trace contextRef="#ctx0" brushRef="#br1" timeOffset="188709.1786">16383 11341 1453 0,'0'0'541'0,"0"0"-415"15,0 0 48-15,0 0-40 16,0 0-23-16,0 0-17 16,0 0-57-16,3 99-20 15,0-67-9-15,-3-1-6 16,3-1 5-16,-3-8-6 0,0-2 0 15,0-6 0 1,-3-4 0-16,-3-7-1 0,3 0-1 16,-4-3-5-16,6 0 5 15,1-6 0-15,0-8-13 16,3-3-3-16,11-5 11 16,6-4 5-16,3-3 1 15,-1 0 0-15,4 0 1 16,-4 3 6-16,-2 4 20 15,-1 8 6-15,-5 4 12 16,2 7-4-16,-7 0-15 16,2 3-2-16,0 0 2 0,-4 10-11 15,4 5 11 1,-8 5-1-16,-3 4-5 16,0 1-10-16,0-1-9 0,0-4 1 15,-6 1-1-15,-5-9-1 16,5-2 0-16,0-6-7 15,2-1-13-15,2-3 1 16,2 0 7-16,0-3 1 16,8-11-19-16,13-6-2 15,4-3 12-15,7-3-2 16,5-5-10-16,-6 5 18 16,0 4 8-16,-6 5 6 15,-9 7 0-15,-4 5 18 16,-4 0 9-16,-3 5 3 15,0 0-6-15,-2 0-11 0,3 7-1 16,-3 3 4-16,0 7 13 16,1 5-7-16,-4 1-4 15,0 4-7-15,-4-2-10 16,-8-4 0-16,-2 2 1 16,-1-6-2-16,5-1-37 15,0-5-53-15,10-6-53 16,0-5-338-16,10 0-368 0</inkml:trace>
  <inkml:trace contextRef="#ctx0" brushRef="#br1" timeOffset="189280.7042">17165 11324 48 0,'0'0'1826'15,"0"0"-1549"-15,0 0-37 16,0 0-20-16,0 0-101 16,0 0-83-16,0 0-31 15,-20-3-5-15,1 10 0 16,-5 3 0-16,3 7 0 16,-3-1 0-16,5 0 0 15,7 1-1-15,4-1 0 16,4-2-1-16,4-4-7 15,0-1-6-15,18-5-22 16,1-4-18-16,4 0-12 16,0 0-8-16,3-10-14 0,-7-3-1 15,-3-4 20-15,1-3 51 16,-4-2 19-16,0 1 52 16,-3 2 29-16,-4 2 40 15,-3 8 12-15,-3 4-19 16,3 2-37-16,-3 3-30 15,0 0-32-15,0 0-15 16,3 8-10-16,-3 9 9 16,3 8-1-16,1 9 2 15,-3 7-1-15,1 9 1 0,-1 7 0 16,-1-1 0 0,0 3 0-16,-1 1 0 0,-12-11 0 15,-4-2 10-15,-5-8 6 16,-10-9-5-16,0-4 11 15,-10-9 4-15,2-7-4 16,-2-7-8-16,6-3-13 16,11-4 5-16,10-14-6 15,22-29-39-15,16 3-110 16,10-1-580-16</inkml:trace>
  <inkml:trace contextRef="#ctx0" brushRef="#br1" timeOffset="190541.6499">16506 11114 993 0,'0'0'291'0,"0"0"-123"16,0 0 58-16,0 0-3 16,0 0-66-16,0 0-73 15,29-79-46-15,-29 55-17 16,-9-2-4-16,-12-5 3 15,-4-4 8-15,-8-6 0 0,-9-4-15 16,-10-6-11 0,-19-11 7-16,-21-14-9 15,-24-6 1-15,-11 1 2 0,0 12-2 16,2 14 16-16,-3 11 14 16,-5 11-18-16,-9 3-12 15,-4 9-1-15,0 7 0 16,13 7 0-16,12 7 1 15,27 0 33-15,27 7 18 16,24 6-10-16,10-1-21 16,-2 3-3-16,3 1 2 15,2 3-6-15,4 1-5 16,10-6-2-16,6-5-6 16,4-2 0-16,3-1-1 15,3-5 1-15,0-1 0 0,-4 0 8 16,4 0 4-16,0 0 2 15,0 0 11-15,0 0-3 16,0 0-14-16,0-7 2 16,0 0-10-16,0-2 0 15,4-4 0-15,5 2 0 16,1-1-1-16,-1 2-1 16,1-1 1-16,1 2 0 15,-2 2 0-15,-3 0 0 16,0 3 0-16,-3-1 1 15,-2 1-1-15,3 1 0 16,-4 0 0-16,0 0 1 16,0 2-1-16,0-1 1 0,2 2-1 15,-2-1 1 1,0 1 5-16,0-3-4 0,0 3 7 16,0-3-8-16,0 3-1 15,0-4 0-15,0 4 0 16,0-3 6-16,0 3 12 15,0-3-3-15,0 3 0 16,0 0 6-16,0-1 1 16,0 1-1-16,0 0-7 15,0-3-7-15,0 3 12 16,0-2-1-16,0-2-17 16,0 4 0-16,0-4 5 15,0 4-6-15,0-3 0 16,0 3-1-16,0 0 0 15,0 0 0-15,0 0-10 0,0 0-1 16,0 3 11-16,-2 5-4 16,-3 4 5-16,-7-1 1 15,3 5 5-15,-8 0-5 16,1 4 8-16,-3 3-2 16,-5 1-5-16,-2 1-1 15,4-1-1-15,3 2 1 16,-1-7 5-16,13-5-5 15,4-4 0-15,3-7 5 16,3 1 3-16,17-4 27 16,12 0 18-16,10 0-27 15,1 0-20-15,2 0-7 0,-3 10-51 16,-16 6-145-16,-9-2-915 16</inkml:trace>
  <inkml:trace contextRef="#ctx0" brushRef="#br1" timeOffset="192695.0363">11737 13425 1126 0,'0'0'94'15,"0"0"-62"-15,0 0 4 16,0 0 325-16,0 0-159 0,0 0-80 15,0 0 51-15,-23-17-29 16,10 11-34-16,-9 4-16 16,-5 0-13-16,-6 2-5 15,-1 0-13-15,-8 2-15 16,6 10-25-16,-1 4-9 16,13 1-13-16,3 3 1 15,12 2-1-15,9-1 0 16,0-1-1-16,0 0 1 15,15-4-1-15,3-7 0 16,7-2-10-16,5-7-8 0,-2 0-12 16,5-3 11-1,-7-9 5-15,-1-2 4 0,-4-7 9 16,-6 5 1-16,-1-1 1 16,-4 2 23-16,-1 5 18 15,-5 3 19-15,-4 4 8 16,0 3-15-16,0 0-21 15,0 0-22-15,0 7-10 16,-4 13-1-16,-9 9 7 16,3 8 1-16,0 12 5 15,-2 4-1-15,3 3-10 16,-2 0-1-16,4 4 1 16,-2-5-2-16,-4-6 1 15,0-5-1-15,3-10 1 16,0-6-1-16,4-11 2 0,3-10-2 15,3-4 0 1,0-3-11-16,0 0-6 0,3-18-14 16,6-4-7-16,4-4 17 15,1-4-6-15,-1 0-1 16,-4 5 22-16,-6 4 6 16,-3 2 11-16,0 5-4 15,-9 4 3-15,-10 0-8 16,-5 3 13-16,-5 5 4 15,1-1 5-15,1 3 0 16,5 0-3-16,7 0-1 16,9 0-10-16,6 0-9 0,0 3-1 15,21-1 2-15,8 3 11 16,15-5-13-16,10 0-19 16,7 0-32-16,18-7-27 15,-15-3-155-15,-13 0-781 0</inkml:trace>
  <inkml:trace contextRef="#ctx0" brushRef="#br1" timeOffset="193274.6531">12419 13442 1154 0,'0'0'969'0,"0"0"-789"16,0 0 25-16,0 0 18 15,0 0-109-15,0 0-78 16,0 0-30-16,-51-4-6 16,18 4 1-16,-1 0-1 15,2 0 0-15,7 0 2 16,4 0-2-16,8 4 0 16,7 2 0-16,3-4-2 15,0 3 2-15,3-2-1 16,0-2 1-16,0 5 0 15,0 1 16-15,0 3 1 0,0 6 7 16,0 4 4-16,0 3-4 16,-9 7 2-16,-3 2-13 15,0 2 0-15,-3-2-5 16,-2 5 2-16,4 0 1 16,-3-1-2-16,7 0 0 15,-3-3-2-15,7-3-1 16,5-5-5-16,0-7 0 0,3-5 0 15,17-7 8 1,8-6-9-16,8 0 0 0,0-6-53 16,7-10-68-16,2-7-119 15,-9 6-536-15,-11 0-705 0</inkml:trace>
  <inkml:trace contextRef="#ctx0" brushRef="#br1" timeOffset="193433.5494">12113 13726 1228 0,'0'0'763'0,"0"0"-670"16,131-6-60-16,-53 2-33 0,-1-2-339 15</inkml:trace>
  <inkml:trace contextRef="#ctx0" brushRef="#br1" timeOffset="194708.4737">13139 13663 757 0,'0'0'780'0,"0"0"-528"15,0 0-66-15,0 0 67 16,0 0-13-16,0 0-69 15,0 0-46-15,-7 10-16 16,21-10-7-16,9 0-10 0,-2 0-27 16,9 0-26-16,0 0-21 15,1 0-12-15,2 0-6 16,3 0-43-16,-8 0-28 16,-1-2-21-16,-8 0-25 15,-8-1-98-15,-11 1-245 16,0-3-224-16,-10 3-554 0</inkml:trace>
  <inkml:trace contextRef="#ctx0" brushRef="#br1" timeOffset="194899.1859">13199 13524 1315 0,'0'0'637'15,"0"0"-460"-15,0 0 23 16,0 0 0-16,0 0-64 16,97 0-136-16,0-3-9 15,-12-4-475-15,-12 0-999 0</inkml:trace>
  <inkml:trace contextRef="#ctx0" brushRef="#br1" timeOffset="197054.5601">13899 13455 1051 0,'0'0'576'0,"0"0"-307"16,0 0-32-16,0 0 18 16,0 0-70-16,0 0-76 15,0 0-34-15,-3 0-17 16,3 0-34-16,0 4-15 15,6 6 0-15,4 3 9 16,-4 3 2-16,0 7-3 16,-2 1-7-16,-1 4-9 15,1-1 0-15,-4 0-1 0,0-7-6 16,0-3-10 0,0-5 0-16,0-5 4 0,0-1 6 15,0-5 5-15,0-1 1 16,0 0 9-16,0-4-1 15,10-11-8-15,-1-6-17 16,5-5 16-16,5-5 0 16,-3 2 1-16,-4-1 0 15,3 3 0-15,-6 4 1 16,0 8 6-16,-3 5 5 16,-2 6 3-16,0 1-2 15,-1 3 8-15,0 0-20 0,4 0-1 16,-1 13-1-1,4 4-5-15,-1 2 6 0,-2 4 0 16,-1 1 0-16,-3-1-1 16,-3-4 0-16,0-2-5 15,0-4-1-15,0-3 1 16,-4-3 5-16,-1-4 1 16,4 0-1-16,-1-3 1 15,2 0 0-15,0 0 6 16,0-13-6-16,9-7-7 15,11-3-2-15,2-6 2 16,4-1 5-16,4-1 1 16,-5 3 0-16,2 4-1 15,-8 7 1-15,-4 4 0 16,-3 6-1-16,-6 4 2 0,-3 3 0 16,0 0 7-16,0 0 3 15,-3 14 10-15,3 5 1 16,-3 5 6-16,0 5 1 15,0-2-1-15,0 0-13 16,-6-1-14-16,0-4 1 16,0-2 0-16,-3-6-1 15,3-1-1-15,1-6-50 16,4-4-40-16,1-3-139 16,7 0-413-16,10-6-693 0</inkml:trace>
  <inkml:trace contextRef="#ctx0" brushRef="#br1" timeOffset="197644.4124">14730 13412 1408 0,'0'0'552'0,"0"0"-440"16,0 0 28-16,0 0 2 16,0 0 2-16,-88-10-52 15,55 16-37-15,-2 8 1 0,6 3-17 16,-1 3-7 0,9 0-16-16,4-4-10 0,10 0-1 15,7 1-4 1,0-4 0-16,3-3 0 0,15-6 0 15,0-1-1-15,5-3-1 16,3 0-24-16,-3-7-23 16,-4-9-13-16,-2-1 22 15,2-3 24-15,-3-3 14 16,-4 0 0 0,3-1 1-16,-3 4 29 0,-2 5 65 15,-1 5-48-15,-5 6 2 16,3 1 0-16,-4 3-18 15,0 0-21-15,3 3-8 16,1 11 0-16,-1 5-1 0,1 11 0 16,1 10-1-16,4 3 0 15,0 9 1-15,4 5 0 16,1-2-6-16,-4 2 0 16,-4-5 5-16,-8-4-5 15,-1-6-3-15,-10-7 5 16,-16-8 4-16,-3-7 13 15,-10-10 0-15,-4 0-4 16,-2-9-7-16,2-1-2 16,5-4-49-16,18-29-83 15,11 4-223-15,9-8-766 0</inkml:trace>
  <inkml:trace contextRef="#ctx0" brushRef="#br1" timeOffset="198298.655">15249 13125 1288 0,'0'0'250'16,"0"0"-106"-16,0 0 84 16,0 0 29-16,0 0-52 15,0 0-37-15,0 0-15 16,-58 79-35-16,41-46-36 15,1 10-29-15,1 6-25 16,1 5-11-16,7 1-7 16,7 4-9-16,0-3 1 15,7-2-2-15,16-8 0 16,3-6-33-16,33-7-57 0,-11-13-85 16,-2-11-415-16</inkml:trace>
  <inkml:trace contextRef="#ctx0" brushRef="#br1" timeOffset="198974.6209">15525 13180 1101 0,'0'0'563'16,"0"0"-372"-16,0 0 57 15,0 0-28-15,0 0-69 16,0 0-50-16,0 0 21 15,0 34-25-15,0-14-23 16,3 8-18-16,1 7-18 0,3 1-20 16,-1 3-8-16,1-3-8 15,-1 1-2-15,-3-3 0 16,-3-5 0-16,0 1 0 16,0-7-1-16,0-4 0 15,0-6-13-15,0-6-46 16,0-3-41-16,3-4-132 15,10-11-393-15,2-5-991 0</inkml:trace>
  <inkml:trace contextRef="#ctx0" brushRef="#br1" timeOffset="199254.2202">16005 13398 1825 0,'0'0'354'0,"0"0"-122"15,0 0-3-15,0 0-105 16,111-8-77-16,-65 3-30 15,-1 0-17-15,1 1-14 16,-7 1-74-16,-8 3-112 16,-10-1-301-16,-12 1-197 0</inkml:trace>
  <inkml:trace contextRef="#ctx0" brushRef="#br1" timeOffset="199477.7159">16162 13277 1744 0,'0'0'469'0,"0"0"-386"16,0 0 46-16,0 0 27 16,0 0-12-16,6 82-75 0,1-51-42 15,-1 4-20-15,0-5-7 16,-5-1-52-16,-1 1-79 15,0-9-200-15,0-5-707 0</inkml:trace>
  <inkml:trace contextRef="#ctx0" brushRef="#br1" timeOffset="200416.6907">16775 13071 1307 0,'0'0'609'0,"0"0"-402"16,0 0 46-16,0 0-63 15,0 0-55-15,0 0-51 16,0 0-27-16,0-30-15 15,0 22-16-15,9 4-15 16,5-3-5-16,5 4-6 0,3 0-1 16,3 3 1-16,0 0 0 15,-2 0-1-15,0 7 0 16,-11 2-8-16,-2 0-2 16,-9 3-2-1,-1 3-5-15,-1 2 17 0,-15 0 1 16,-5 3 1-16,3 3 5 15,-5-4-5-15,8 1 0 16,4-3 0-16,5-2-1 16,6-3 0-16,0-3 0 15,9-1 0-15,11-6 1 16,6-2 6-16,3 0-7 16,3-4-7-16,-2-6-11 0,-2-5-16 15,-1-2-14 1,-6 0-9-16,0-3 19 0,-9 1 17 15,-1-1 20-15,-1 0 1 16,-7 0 29-16,0 6 9 16,0-2-23-16,-3 4-5 15,0 2 2-15,0 3 3 16,0 3-3-16,0-2-11 16,0 2-1-16,0 4 1 15,0-3 0-15,0 3 6 16,0-3 8-16,11 0-3 15,4 0-10-15,8-1-2 16,-1 4 0-16,4-3 0 16,-3 3 0-16,0 0-1 15,-11 0-32-15,-4 0-94 0,-8 7-164 16,0-1-350-16,-1 0-555 16</inkml:trace>
  <inkml:trace contextRef="#ctx0" brushRef="#br1" timeOffset="200657.146">17281 13168 1175 0,'0'0'917'0,"0"0"-703"16,0 0 46-16,0 0-48 0,0 0-78 15,0 0-44 1,0 0-41-16,27 79-34 0,-21-56-15 16,0-3-10-16,-6-3-85 15,0-1-95-15,0-6-372 16,0-4-859-16</inkml:trace>
  <inkml:trace contextRef="#ctx0" brushRef="#br1" timeOffset="200927.7007">17463 12772 1530 0,'0'0'619'0,"0"0"-515"16,0 0 53-16,0 0 28 16,0 0-77-16,0 0-63 15,0 0-2-15,0 42-19 16,0-22-24-16,0 12-12 16,-9-5-140-16,-4-4-502 0</inkml:trace>
  <inkml:trace contextRef="#ctx0" brushRef="#br1" timeOffset="201360.1383">17707 13385 1333 0,'0'0'285'16,"0"0"-81"-16,0 0 101 16,0 0-92-16,-114 0-108 15,69 4-37-15,-13 0-4 16,-17 1-13-16,-20 2-21 16,-26 0-15-16,-4 0-6 15,8-1 5-15,23-3 1 16,33-2-13-16,21-1-2 15,10 0-7-15,2 0-131 16,6 0-328-16,8-1-332 0</inkml:trace>
  <inkml:trace contextRef="#ctx0" brushRef="#br1" timeOffset="202690.4643">17048 13673 601 0,'0'0'853'16,"0"0"-602"-16,0 0 94 15,0 0-12-15,0 0-151 16,0 0-56-16,0 0-22 16,36-23-47-16,-27 16-35 15,0-2-13-15,2 5-7 16,-1-2-2-16,2 5 0 16,-1 1 0-16,1 0-1 15,5 0-8-15,-7 4 3 0,1 6 0 16,-4 5 0-16,-7 2-3 15,0 3-3-15,-2 4 0 16,-14-2 11-16,-1 2 1 16,0-4 1-16,1-1-1 15,7-2 2-15,-1-6 4 16,9 2-5-16,1-7 5 16,0 0-4-16,14-3 17 15,8-3-4-15,5 0-13 16,6-3-2-16,2-7-10 15,0-6-17-15,1-1-21 16,-7-6-10-16,-2 3 7 16,-4-2 15-16,-8-2 17 15,-4 5 11-15,-6 2 8 16,-5 3 24-16,0 4-9 0,0 1-3 16,-12-1 6-16,2 3 1 15,-6-2-2-15,3 5 2 16,6-2 5-16,-2 2-2 15,6 1 4-15,-1 3 8 16,4 0-13-16,0 0-9 16,4 0 6-16,11 0-12 15,9 0-5-15,4 0 0 16,5 0 0-16,0 0-1 16,-5-3-23-16,-4-1-65 15,-12-3-122-15,-8 1-424 0</inkml:trace>
  <inkml:trace contextRef="#ctx0" brushRef="#br1" timeOffset="203380.178">17849 12871 1099 0,'0'0'506'0,"0"0"-407"16,0 0 52-16,0 0 91 16,0 0-42-16,0 0-69 15,0 0-9-15,66 49 1 0,-51-10-4 16,6 21-19 0,5 19-11-16,6 21-21 0,-11 5-32 15,-6-15-22-15,-15-24-8 16,0-21-6-16,-20-5-32 15,-6 3-39-15,-10 4-19 16,-3-1-37-16,-5 7-79 16,13-14-290-16,9-13-438 0</inkml:trace>
  <inkml:trace contextRef="#ctx0" brushRef="#br1" timeOffset="211499.4686">11955 15169 412 0,'0'0'214'16,"0"0"-37"-16,0 0-6 16,0 0-57-16,0 0-114 15,0 0 0-15,0-10 0 16,0 10 20-16,0 0-4 15,0 0 223-15,0 0-49 0,0 0-13 16,0 0 45 0,0 0-31-16,0 0-61 0,0 0-28 15,0 0-21-15,0 0-6 16,0 0-16-16,0-2-14 16,0-3-20-16,0 3-8 15,-3-4 5-15,-1-1 2 16,0 0 4-16,-2 0 9 15,-1-3 8-15,1 1 5 16,-3-2-12-16,0 1-12 16,-3 0-8-16,0 3-9 15,-1 4-3-15,-3 1-6 16,2 2 0-16,-4 0-1 16,1 2 0-16,4 11-1 15,-3 4 2-15,3-3-1 16,3 4 0-16,3 0 0 15,1 1 1-15,6-2-1 0,0-3 1 16,3 2-1-16,10-4 0 16,4-1-6-16,5-7-2 15,2-2-17-15,1-2-2 16,1 0-14-16,-4-6 0 16,2-7 6-16,-9 0 16 15,-2-4 14-15,-2 1 6 16,-5 2 0-16,-3 2 6 15,1-1 20-15,-4 4 12 16,0 4-7-16,0 1-1 0,0 1-5 16,0 0-4-16,0 3-4 15,0 0-4-15,0 0-4 16,0 0-9-16,0 0-1 16,0 6-8-16,0 5 8 15,0 9 0-15,-4 2 1 16,-5 5 0-16,-1 3 1 15,0 5-1-15,0 2 0 16,1 2 0-16,-6 1 0 16,3-2 1-16,3 1-1 15,-1-6 1-15,1-4-1 16,6-3 0-16,3-9 0 16,0-4-1-16,0-6 1 0,0 0 0 15,0-7 0 1,3 0-9-16,3 0 8 0,4 0-5 15,-4 0-5-15,0-6-1 16,0-2-3-16,-3-5 2 16,0 0 1-16,-2-4 6 15,-1-3 0-15,0 0 0 16,0 1 5-16,0-1 0 16,-4 1 0-16,-5 4 1 15,-6 3 0-15,-1-1 2 16,-8 6 8-16,3 0-1 15,-6 4 1-15,-3 3-8 16,2 0-1-16,4 0 0 16,2 0-1-16,5 0 0 15,7 3 0-15,4 4-7 0,6-4 6 16,0 4 1-16,13-4 20 16,7 1 13-16,9-1-8 15,13-3-10-15,0 0-4 16,3-6-10-16,-5-4-1 15,-4 0-38-15,-8 4-48 16,-8-2-96-16,-10 5-294 16,-7 0-519-16</inkml:trace>
  <inkml:trace contextRef="#ctx0" brushRef="#br1" timeOffset="212225.6798">12341 15677 1189 0,'0'0'365'0,"0"0"-267"16,0 0 87-16,0 0 67 16,0 0-106-16,0 0-67 15,0 0 2-15,33 0 22 16,-45 0-40-16,-6 0 4 15,-15 7-1-15,-10 0 0 16,-8 1-14-16,-23-2-13 0,-26 3 29 16,-24-1-14-1,-3-4-13-15,20 1 0 16,29-5-12-16,32 0-17 0,13 3-11 16,9-3 5-16,4 2-6 15,13 3-34-15,7-2-78 16,9 4-51-16,27 3-50 15,-3-3-558-15,-6 0-937 0</inkml:trace>
  <inkml:trace contextRef="#ctx0" brushRef="#br1" timeOffset="214312.5013">11795 16005 515 0,'0'0'224'16,"0"0"-41"-16,0 0 82 15,0 0 41-15,0 0-38 16,0 0 33-16,0 0-45 16,3-17-81-16,-3 17-34 15,0 0-28-15,0 0-35 16,0 0-26-16,0 1-12 16,0 6-14-16,0 6 11 0,3 3-5 15,1 4-17 1,4 7-2-16,-5-5-1 0,3 4-6 15,-6-5-5-15,0 0 1 16,0-2-1-16,0-3-1 16,0-4 1-16,0-2 0 15,0-6-1 1,-3-1 1-16,3-3 0 0,0 0 0 16,0 0 11-16,0 0-1 15,0-7-11-15,6-10 0 16,3-4-6-16,1-3 5 15,4-3-5-15,-5 1 5 16,4-4 0-16,-1 7 1 16,-3 1 0-16,3 5 1 15,-3 2-1-15,0 6 1 0,1 0 0 16,-6 5 0-16,-1 1 0 16,1 3-1-16,-1 0-1 15,-3 0 0-15,3 10 1 16,0 10 1-16,0 3 7 15,1 3-7-15,-4-2 7 16,0 2-7-16,0-7 1 16,0-2-2-16,0-7-1 15,0 0 1-15,0-7 0 16,0-1-1-16,0-2-1 16,0 0 2-16,0 0 0 15,0 0 0-15,9-12-3 16,1-5-24-16,10-5 17 15,2-5 8-15,1-3-8 0,2 1-2 16,-4 6 11-16,-3 5 1 16,-5 6 0-16,-5 8 0 15,-2 1 13-15,-3 0 5 16,-3 3-9-16,0 0-8 16,0 6-1-16,0 8 9 15,0 3 9-15,4 6-3 16,-4 4 4-16,0-2 1 15,0 2 7-15,0-1 0 16,0-3-5-16,-7-1-1 16,1-4-3-16,-4-2-4 0,3-3-7 15,0-3-6 1,4-6-1-16,0-1-8 0,3-3-56 16,0 0-83-16,6-7-97 15,4-3-812-15</inkml:trace>
  <inkml:trace contextRef="#ctx0" brushRef="#br1" timeOffset="224142.1381">32194 6722 411 0,'0'0'87'0,"0"0"-57"16,0 0-2-16,0 0 560 15,0 0-379-15,0 0-68 16,0 16 14-16,2-16 47 16,2 0-16-16,2 1-60 15,-1-1-36-15,1 0-16 16,-2 0-25-16,1 0-16 16,0 0-18-16,-2 0-3 15,0 0-3-15,-1-5 2 16,-1-1 4-16,1-4-4 0,-1 0-10 15,1-4 0 1,1 1 8-16,2-2 10 0,-1-4 5 16,3 4 2-16,1-3 3 15,2-2-11-15,2-2-12 16,0 2-5-16,-1-3 6 16,2 2-6-16,-4 1 0 15,-1-1 10-15,-1 0-5 16,-6-2 4-16,-1 2-2 15,0-2-7-15,0 1-1 16,0 1 1-16,-4 0 0 16,0 2 14-16,4 1-2 15,0 4 20-15,0 0-2 16,0-2-17-16,8 2-8 16,0-1 5-16,1 2 4 0,-2 0-1 15,-1 5-2-15,-2-1 1 16,-2 6-2-16,0 0 1 15,-2-1 0-15,0 4 7 16,0-2-1-16,0 0-11 16,0-1-5-16,0 0-1 15,0 2 5-15,0-2-5 16,0 0 0-16,0 1 0 16,0-2 0-16,0 2 1 15,1-3-1-15,-1 5-1 16,0-1 1-16,0 0 1 15,0-1-2-15,0 2-2 0,0-1 1 16,0 0-7-16,0-2 7 16,0 1 0-16,0 1-1 15,0 0 1-15,0 1 1 16,0 0-1-16,0 0-5 16,0 0-5-16,-6 0-1 15,-7 4 4-15,-4 5 7 16,-4 5 1-16,-2 0-1 15,3-2 1-15,4 1 0 16,4-6-1-16,3 0 1 16,6-4 0-16,2 0-1 15,1-2 1-15,0-1 2 16,0 0 9-16,0 0-3 0,0 0 2 16,0 0 4-16,0 0-2 15,0 0-3-15,0-4-8 16,0 0 1-16,3-5-1 15,2-2 0-15,3-1-1 16,1-3 1-16,1-1-1 16,4-2 1-16,-2 1-1 15,1-3 0-15,0 0 0 16,2-1 1-16,0 2 0 16,0 2 1-16,-3 4-2 15,-4 4 1-15,-4 5 0 16,-2 4-1-16,-1 4-10 15,-1 19-6-15,3 10 16 0,1 10 7 16,7 5-7 0,25 16-1-16,-2-12-222 0,5-15-1743 0</inkml:trace>
  <inkml:trace contextRef="#ctx0" brushRef="#br1" timeOffset="229139.4813">27305 5716 173 0,'0'0'1367'16,"0"0"-1217"-16,0 0-149 16,0 0 12-16,0 0 100 15,0 0 14-15,0 4-55 16,-2 1-31-16,2 2 12 16,-2 6 74-16,0 3 0 0,-1 8-26 15,0 9-15-15,-1 4 12 16,-1 8-35-16,2 9-33 15,0 5-11-15,0 3-5 16,0 2-7-16,1 1-6 16,0-1 0-16,2-5 0 15,0-1 0-15,0-5 0 16,-3-8 1-16,0-3-1 16,-3-8 0-16,1-5 7 15,1-9-8-15,-1-3 2 16,1-4-1-16,3-5 0 15,1-1 0-15,0-3 0 16,0-1 1-16,0-3-1 0,0 0 8 16,0 0 2-16,0 0 13 15,0 0 9-15,1-8-14 16,8-4-18-16,-2-1 0 16,1-3 5-16,2 2-5 15,-4-2-1-15,2 0 0 16,-4 3 0-16,2 0 0 15,-3 0 2-15,3 3 17 16,-5 3 8-16,2 0-1 16,-1 4-4-16,-1 0-2 15,-1 2-8-15,2 1-2 16,-2 0-10-16,0 0 0 16,0 0-1-16,2 0-14 0,-2 1 2 15,0 12 4 1,0 3 7-16,0 5-7 0,0 1 2 15,-8 4 1-15,-2-2-3 16,-1 3-2-16,2-5 10 16,1 1 0-16,1-3 0 15,3-7 0-15,1-2-5 16,1-6-1-16,2-4 5 16,-1-1 2-16,-2 0 1 15,-2-2 13-15,-5-13-8 16,0 2-6-16,-7-6 0 15,-2 1 0-15,-4 1 0 16,1 2-8-16,5 6 8 16,10 5-15-16,3 4-97 0,4 0-496 0</inkml:trace>
  <inkml:trace contextRef="#ctx0" brushRef="#br1" timeOffset="246263.3998">13099 15734 727 0,'0'0'1046'16,"0"0"-786"-16,0 0-180 15,0 0 76-15,0 0-8 16,0 0-76-16,15 4-29 0,3-4 34 16,3 0 24-16,1 0-7 15,5-2-14-15,-3 0-12 16,3-1-17-16,1-3-15 16,5 5-12-16,0-5-14 15,-1 3-8-15,2 2-2 16,-2-2 0-16,-10 0-26 15,-2 1-23-15,-11 2-15 16,-3-1-18-16,-2 1-39 16,-4 0-80-16,0 0-325 15,-4 0-248-15</inkml:trace>
  <inkml:trace contextRef="#ctx0" brushRef="#br1" timeOffset="246481.2544">13159 15625 1617 0,'0'0'519'15,"0"0"-443"-15,0 0 123 16,0 0-13-16,0 0-117 15,117-20-69-15,-65 17-128 16,-8-4-553-16</inkml:trace>
  <inkml:trace contextRef="#ctx0" brushRef="#br1" timeOffset="260919.3769">14400 15232 189 0,'0'0'189'15,"0"0"-75"-15,0 0-32 16,0 0 210-16,0 0-77 0,3 0-61 15,-3 0 14-15,0 0 11 16,0 0-19-16,0 0-40 16,0 0-18-16,0 0-39 15,0 0-25-15,0 0-13 16,3 0-6-16,3 0 12 16,-3 0 15-16,0 0 15 15,0 0 11-15,-3 0 4 16,3 0-8-16,-3-3-16 15,0 0-18-15,1-2 2 16,1 3-1-16,-2-4-6 16,0 2-13-16,0 1-2 0,0-1 0 15,0 1-8 1,-2 0-6-16,-5-1 1 0,-5-2 4 16,-3 3-4-16,0 2 0 15,-4-2-1-15,0 3 1 16,2 0 1-16,-4 0-1 15,6 0 1-15,-1 0 5 16,0 3-5-16,6 1 13 16,6 3-14-16,1 2 5 15,0 1-4-15,3-1-1 16,0 3 1-16,0 0 7 16,10 1-8-16,7-1 0 15,-1-1-1-15,-1-3 0 16,3-2-18-16,-3-3-15 15,-2-3-4-15,1 0 9 16,-5 0 11-16,4-10 16 0,-7 0 0 16,3-3 1-16,-1-1 6 15,-1-1 20-15,-1 2 12 16,-3 2 1-16,0 5 5 16,0-1-3-16,-3 4-3 15,3 3-11-15,-3 0-16 16,0 0-11-16,0 0-8 15,0 10 0-15,0 7 8 16,0 5 0-16,6 3 0 16,4 4 0-16,4 1-2 15,-1-2-5-15,-1 2-14 16,3-1 4-16,-9-2 1 0,-3-4 1 16,-3 0 4-1,0-5 5-15,-3-3 6 0,-11-4-1 16,1-2 1-1,-9-2-1-15,-2-4 1 0,0-3 9 16,0 0 5-16,2-3 2 16,2-10-4-16,10-1-12 15,1-1-7-15,6-5-53 16,3 3-82-16,0 1-212 16,0 9-463-16</inkml:trace>
  <inkml:trace contextRef="#ctx0" brushRef="#br1" timeOffset="261391.0427">14733 15734 631 0,'0'0'769'15,"0"0"-640"-15,0 0-71 16,0 0 157-16,0 0 0 16,0 0-84-16,0 0-31 15,-26 0-4-15,10 0-2 16,-10 0-10-16,-6 0-11 16,-10 0-15-16,-26 0-25 15,-28 0-17-15,-22 0-10 16,3 0-5-16,24 2 0 15,33 0-1-15,28 1 0 16,5 1 0-16,6 2-1 0,8-2-72 16,19 4-86-16,17-1-96 15,3-4-483-15</inkml:trace>
  <inkml:trace contextRef="#ctx0" brushRef="#br1" timeOffset="262082.2694">14516 15943 702 0,'0'0'948'0,"0"0"-679"16,0 0 3-16,0 0-35 16,0 0-81-16,0 0-56 0,0 0-38 15,-22-7-19-15,-1 4-10 16,-3 3 3-16,-7 0 0 16,0 0-8-1,-3 0-5-15,5 0-14 0,4 3-2 16,5 6-6-16,1 1-1 15,9 0 0-15,0 3-1 16,5-2 0-16,0 2 0 16,7 0 0-16,0-3 1 15,0 2-1-15,7 2 1 16,3-1 1-16,-1 1 0 16,-3-1-1-16,-3 3 1 15,-3 2 5-15,0 1 3 0,-3 1 9 16,-3 3 4-16,-3-4 4 15,6 1-7-15,0-3-10 16,3-1 1-16,0-2 1 16,6-1-2-16,6-4-3 15,7-4 3-15,1 0-8 16,2-5-1-16,5 0-1 16,-4 0-32-16,6 0-27 15,-6-10-33-15,6 1-98 16,-3-4-184-16,-10 3-450 0</inkml:trace>
  <inkml:trace contextRef="#ctx0" brushRef="#br1" timeOffset="262286.2724">14247 16161 1763 0,'0'0'629'16,"0"0"-558"-16,0 0-41 15,0 0 29-15,107-17-59 16,-58 17-97-16,-4 0-600 0</inkml:trace>
  <inkml:trace contextRef="#ctx0" brushRef="#br1" timeOffset="267700.0706">15428 15378 127 0,'0'0'288'15,"0"0"-287"-15,0 0 282 16,0 0-73-16,0 0-194 16,0 0-16-16,0 0-74 15,-16-6-73-15,16 6-94 16,0 0-51-16</inkml:trace>
  <inkml:trace contextRef="#ctx0" brushRef="#br1" timeOffset="267931.6383">15428 15378 641 0</inkml:trace>
  <inkml:trace contextRef="#ctx0" brushRef="#br1" timeOffset="268569.1516">15428 15378 641 0,'-85'23'400'0,"82"-23"-150"0,3 0 38 0,-3 0 24 15,3 0-52-15,0-3-92 16,0 2-57-16,0-2-29 16,0 0-12-16,3 0-17 15,0 2-11-15,0-2-3 16,0 0-5-16,4-1-17 16,0-1-17-16,6-1 1 15,-3 1 0-15,2 1-1 16,2 1-1-16,-1 0 0 15,-1 3 0-15,-1 0 0 16,-1 0 0-16,-4 0 1 0,-3 0-15 16,-3 6-9-1,0 5 24-15,0 5 7 0,-13 1 2 16,-1 2-3-16,2 1-6 16,0 0 1-16,-3 0 7 15,6 0-7-15,6-4 0 16,0 0 1-16,3-5 4 15,0 0-5-15,6-5-1 16,3 0 1-16,9-6-1 16,0 0 13-16,3 0-13 15,1-5-31-15,1-7-7 16,-1-4-6-16,-2-1 3 16,-1-2 15-16,-6-1 3 15,-3 0 10-15,0-3 8 0,-6 4 5 16,-1 2 11-16,-3 0 1 15,0 4 1-15,0 2 4 16,0 1-10-16,0 1 5 16,-3 3 9-16,-6-5-5 15,3 5-7-15,0 0-8 16,0 2-1-16,3 1 1 16,-1 0-1-16,4 2 1 15,0 1 7-15,0 0-1 16,0 0-1-16,0 0-6 15,10 0 0-15,10 0 22 16,6 0 0-16,6 0-13 16,1 0-3-16,-7 0-5 0,-3 0 0 15,-8 0-1-15,-7 0-6 16,-3 0-15-16,-4 0-32 16,-1 0-53-16,2 7-53 15,-1 0-320-15,2-4-282 0</inkml:trace>
  <inkml:trace contextRef="#ctx0" brushRef="#br1" timeOffset="269080.9937">15877 15416 1219 0,'0'0'390'16,"0"0"-238"-16,0 0 143 16,0 0-79-16,0 0-147 15,0 0-45-15,103 0-18 16,-70 0-6-16,-7-3 0 16,0 1 0-16,-5 2-1 15,0-4-58-15,-1 1-216 16,-3 3-236-16,-2-3-340 0</inkml:trace>
  <inkml:trace contextRef="#ctx0" brushRef="#br1" timeOffset="269364.8196">16074 15292 952 0,'0'0'700'16,"0"0"-499"-16,0 0 100 16,0 0-29-16,0 0-111 15,0 0-84-15,0 0-31 0,7-13-20 16,-14 29 30-16,1 4-2 16,-4 2-19-16,5 5-9 15,3 0-11-15,2-2-13 16,0 2-2-16,2-4-6 15,7 4-68-15,0-7-129 16,-6-1-403-16,0-9-644 0</inkml:trace>
  <inkml:trace contextRef="#ctx0" brushRef="#br1" timeOffset="270100.6631">16359 15262 1152 0,'0'0'870'0,"0"0"-659"16,0 0 63-16,0 0-47 15,0 0-112-15,0 0-66 16,0 0-37-16,24-26-11 16,-12 22-1-16,-2 4 1 0,0-3 0 15,-1 3-1-15,2 0 0 16,-2 0-2-16,-3 0 1 15,1 4 0-15,-1 4 0 16,-3 2-7-16,-3 0-8 16,0 4 16-16,-6 3 1 15,-7 0 11-15,-6 3-11 16,0-2 7-16,5 1-2 16,-1-4-5-16,7-2 0 15,4 0 1-15,4-7-2 16,0-1-1-16,7 0 0 15,7-5 1-15,3 0 15 0,5 0-8 16,0 0-7-16,-2 0 0 16,3-10-24-16,-5 1 2 15,3-8-8-15,-8 2 12 16,2-6 5-16,-1 2-1 16,-5-4 13-16,-2 2 1 15,-1 1 0-15,-3 1 1 16,-2 2 5-16,-1 1 0 15,0 4-4-15,0 4-2 16,0 1-1-16,-3 1 0 16,2 5 1-16,1 1 0 15,0 0 0-15,0 0-5 16,7 0-22-16,13 0 27 0,-1 0 10 16,10 0-4-1,0 0 1-15,1 0-7 0,2 0-10 16,-10 0-142-16,-8 0-195 15,-7 4-369-15,-7 3-217 0</inkml:trace>
  <inkml:trace contextRef="#ctx0" brushRef="#br1" timeOffset="270357.4133">16746 15361 1612 0,'0'0'606'0,"0"0"-495"15,0 0 87-15,0 0-43 16,0 0-84-16,0 0 28 16,0 0-28-16,0 59-23 15,0-39-21-15,0-3-18 16,4 0-9-16,-1 2-65 15,-3-8-146-15,0-2-490 16,0-3-899-16</inkml:trace>
  <inkml:trace contextRef="#ctx0" brushRef="#br1" timeOffset="270657.4538">16935 14848 1722 0,'0'0'402'0,"0"0"-67"15,0 0-35-15,0 0-129 16,0 0-96-16,0 0-52 0,0 0-23 16,-10 35 1-16,2-7-1 15,-7 19-36-15,-2-7-118 16,4-1-570-16</inkml:trace>
  <inkml:trace contextRef="#ctx0" brushRef="#br1" timeOffset="271421.9421">17021 15648 1159 0,'0'0'294'15,"0"0"-194"-15,0 0 99 0,0 0-28 16,0 0-82-16,-104 0-41 16,76 0-21-16,-8 1-8 15,-3 5 15-15,-3-6 9 16,-4 2-21-16,-2 3-8 15,-7-5 3-15,0 3 11 16,-2 0-6-16,0 1-6 16,1-1 6-16,-5 3 11 15,3 0 16-15,0-2-28 16,2 2-12-16,1 1-8 16,3-3 0-16,0 2 1 15,2-2-1-15,2 0 0 0,-1-1-1 16,1 0 1-16,3 0 0 15,-1 0 6-15,6-1-7 16,3 3 0-16,4-1 0 16,1 2-1-16,9 0 1 15,0 0 0-15,7-1 9 16,-5 0-7-16,3 2 5 16,-9 0-5-16,2-1-1 15,-5-2 0-15,-2-1 0 16,3 1 1-16,-4-4-1 15,8 0 5-15,1 0-5 16,9 0-1-16,5 0 1 16,6 0 0-16,4 0-1 0,4 0-19 15,12 0-30 1,6 0-16-16,11 0-153 0,-10 0-446 16,-4 0-631-16</inkml:trace>
  <inkml:trace contextRef="#ctx0" brushRef="#br1" timeOffset="271584.2634">15399 15820 1467 0,'0'0'992'0,"0"0"-861"15,0 0-121-15,0 0-10 16,0 0-313-16,0 0-911 0</inkml:trace>
  <inkml:trace contextRef="#ctx0" brushRef="#br1" timeOffset="272690.282">16165 16044 662 0,'0'0'988'0,"0"0"-691"16,0 0-3-16,0 0-97 0,0 0-115 15,0 0-49-15,0 0-4 16,29-39-17-16,-16 39-4 15,0 0-7-15,-1 0 0 16,3 0 5-16,-3 0-5 16,-2 0 0-16,2 4 21 15,-1 2 12-15,-8 1 8 16,0 2-23-16,-3 4-7 16,0 1 12-16,0 2 0 15,-6 4-11-15,-7-1-1 16,0 2 2-16,3-1-5 15,1-2 0-15,-3 1 1 16,6-1 5-16,3-4-3 0,3-1-3 16,0-3-9-16,0-4 0 15,10 1 1-15,10-6 5 16,-2-1 6-16,9 0-4 16,-4-1-8-16,6-9-27 15,-2-3 0-15,-2-3-13 16,-6 0 7-16,1-4-6 15,-8 0 6-15,-2-3 9 16,-2 2 18-16,-2-4 6 16,-3 4 10-16,0-2-1 15,-3 3 2-15,0 4 2 16,0 3 2-16,0 3-3 0,-3 2-10 16,-3 2-2-16,-4 3 0 15,2 3-2-15,2 0 1 16,3 0-8-16,3 0 8 15,0 0 1-15,0 0 1 16,10 0 11-16,16 0 35 16,7 0-3-16,8 0-26 15,2-3-8-15,-2-4-10 16,-4 1 0-16,-14 2-26 16,-7 1-34-16,-16 3-72 15,-16 0-366-15,-10 0-1317 0</inkml:trace>
  <inkml:trace contextRef="#ctx0" brushRef="#br1" timeOffset="273502.5674">15149 15308 1440 0,'0'0'555'16,"0"0"-344"-16,0 0 14 15,0 0-14-15,0 0-85 16,0 0-71-16,0 0-33 16,-46 53 45-16,10 6 16 15,-9 33-15-15,-1 30-9 16,8 14-20-16,22-2-34 15,16-19-5-15,3-33-30 16,18-22-67-16,17-2-69 16,-3-18-323-16,-2-6-672 0</inkml:trace>
  <inkml:trace contextRef="#ctx0" brushRef="#br1" timeOffset="274243.8975">17203 15058 1350 0,'0'0'320'16,"0"0"-177"-16,0 0 97 16,0 0-29-16,0 0-48 15,60 75-31-15,-32-19-26 16,11 30-3-16,4 33-15 16,-2 13-27-16,-18 4-16 15,-16-15-30-15,-14-18-14 16,-25-7-1-16,-10-20 0 15,-1-21-11-15,4-17-34 16,-19 12-38-16,7-8-131 16,2-5-541-16</inkml:trace>
  <inkml:trace contextRef="#ctx0" brushRef="#br1" timeOffset="279259.9636">15191 14754 561 0,'0'0'370'16,"0"0"-153"-16,0 0-136 15,0 0-30-15,0 0 7 16,0 0-40-16,0-4 3 16,-3 4 34-16,3 0 44 15,-3 4 20-15,0 2 5 16,-1 7 37-16,4 3-16 15,0 4-51-15,0 3-21 16,0 4-45-16,10 0-14 16,3 0-8-16,2 1-6 15,0-4-34-15,0-2-34 0,-3-2 2 16,3-3 13 0,-6-4 22-16,-3-3-49 0,1-3 42 15,-4-3 23-15,0 1 15 16,1-2-17-16,2-1-3 15,4-2 20-15,0 0 6 16,2 0 0-16,-1-2-5 16,2-6-1-16,-1-2 0 15,-2 0 0-15,-6-1-18 16,1 0 17-16,-4 2 1 16,-1-1 16-16,0 4 16 15,0-1 3-15,0 2 9 16,-3 1 32-16,0 4-1 15,2-4-13-15,1 4-34 16,0 0-28-16,0 4-26 0,1 8 26 16,7 2 16-16,3 3-16 15,-1 2-6-15,-4-2 5 16,0-1-12-16,-3-3-41 16,-3-3-19-16,0 1 6 15,-3-5 50-15,-9 0 12 16,-9-2 5-16,-1-4 1 15,-10 0 8-15,1 0-8 16,3 0 11-16,2-7-11 16,16 0-1-16,10 5-47 15,0-5-628-15</inkml:trace>
  <inkml:trace contextRef="#ctx0" brushRef="#br1" timeOffset="280471.9028">16314 14677 742 0,'0'0'565'0,"0"0"-458"15,0 0 10-15,0 0-18 16,0 0-60-16,0 0-29 15,0 0 5-15,13 17 15 16,-6-4 27-16,0 3 16 16,2 1 8-16,-3 3 7 15,0 0-18-15,2 0-26 16,2-1-19-16,-1 1-17 16,0 0-7-16,1-3-1 15,-1-2-11-15,2-1-11 16,-1-1-9-16,2-3-10 0,-3 0 13 15,2-3 18-15,-1-1 9 16,-1-2-1-16,-1-1-7 16,-2 0 2-16,-1-3 7 15,-2 0 6-15,-3 0-6 16,0-3-21-16,0-7 21 16,0 0 0-16,0-3 13 15,0-1 2-15,0 4 12 16,0-3 1-16,0 4 5 15,0-4-1-15,0 3 2 16,0 0-13-16,0 3 1 16,0 0 2-16,0 1 1 15,1 5 4-15,-1-2 10 0,0 3-8 16,0 0-13-16,0 0-5 16,0 0-4-16,0 0-9 15,0 0 0-15,0 0-8 16,0 0 2-16,0 10 5 15,0 0-14-15,3 4 15 16,4-1 20-16,0 4-6 16,-1-1-6-16,0 3-7 15,0 1-1-15,2 0 1 16,2-4-1-16,-4-2 1 16,-3-4 1-16,-3-3-2 15,0-1-8-15,-9-4 8 16,-15 0 14-16,-21 1-14 15,2 0-174-15,4-3-821 0</inkml:trace>
  <inkml:trace contextRef="#ctx0" brushRef="#br1" timeOffset="283586.8776">12153 14873 567 0,'0'0'501'0,"0"0"-423"16,0 0-29-16,0 0 19 15,0 0-13-15,0 0-33 16,0 0-16-16,-10-25-5 16,7 20 1-16,-4 4-1 0,1-2 7 15,-1 0-7-15,-15-1-1 16,1 4-162-16,3-3-625 0</inkml:trace>
  <inkml:trace contextRef="#ctx0" brushRef="#br1" timeOffset="283766.7683">11834 14776 1267 0,'0'0'205'0,"0"0"-153"0,0 0-33 16,0 0-9 0,0 0-10-16,-81 4-101 0,65 9-165 15,4 1-267-15</inkml:trace>
  <inkml:trace contextRef="#ctx0" brushRef="#br1" timeOffset="283954.9573">11525 14952 421 0,'0'0'400'16,"0"0"-204"-16,0 0-82 16,0 0-11-16,0 0-19 15,0 0-32-15,0 0-21 16,-55 52 12-16,55-45-6 16,0 3-37-16,0 3-12 15,0 1-155-15,-9 8-50 0,-3-2-108 16,-3-3-435-16</inkml:trace>
  <inkml:trace contextRef="#ctx0" brushRef="#br1" timeOffset="284118.6516">11386 15209 552 0,'0'0'219'0,"0"0"-82"16,0 0-66-16,0 0-38 16,0 0-33-16,0 0-18 15,-3 75-13-15,3-61 30 16,0 3 0-16,0-5 1 15,0 5 0-15,0 0-1 16,0 13-5-16,-4-8-105 0,1-1-264 16</inkml:trace>
  <inkml:trace contextRef="#ctx0" brushRef="#br1" timeOffset="284281.0093">11337 15642 751 0,'0'0'297'15,"0"0"-166"-15,0 0-34 16,0 0-45-16,0 0-52 16,0 0-1-16,-9 82-111 15,0-49-76-15,-1-3-86 16,3-4-213-16</inkml:trace>
  <inkml:trace contextRef="#ctx0" brushRef="#br1" timeOffset="284448.2636">11325 16118 643 0,'0'0'349'0,"0"0"-187"16,0 0-59-16,0 0-36 16,0 0-67-16,-36 82-99 15,43-65-221-15,9-5-496 0</inkml:trace>
  <inkml:trace contextRef="#ctx0" brushRef="#br1" timeOffset="284629.4352">11435 16470 1227 0,'0'0'318'16,"0"0"-216"-16,0 0 19 15,0 0 19-15,0 0-92 16,0 0-48-16,94 20-190 16,-74-13-335-16,-1 3-479 0</inkml:trace>
  <inkml:trace contextRef="#ctx0" brushRef="#br1" timeOffset="284787.9709">11828 16608 1124 0,'0'0'710'0,"0"0"-659"15,0 0-51-15,0 0-169 16,88-22-240-16,-66 19-442 0</inkml:trace>
  <inkml:trace contextRef="#ctx0" brushRef="#br1" timeOffset="284963.5257">12204 16451 841 0,'0'0'699'0,"0"0"-585"15,0 0-114-15,0 0-37 16,0 0-159-16,0 0-332 0</inkml:trace>
  <inkml:trace contextRef="#ctx0" brushRef="#br1" timeOffset="285149.2891">12429 16206 1147 0,'0'0'553'0,"0"0"-399"16,0 0-39-16,0 0-53 16,0 0-62-16,0 0-215 15,75-79-290-15,-63 72-176 0</inkml:trace>
  <inkml:trace contextRef="#ctx0" brushRef="#br1" timeOffset="285319.8947">12588 15856 995 0,'0'0'192'0,"0"0"-132"16,0 0-60-16,0 0-48 15,0 0-120-15,0 0-439 0</inkml:trace>
  <inkml:trace contextRef="#ctx0" brushRef="#br1" timeOffset="285486.2389">12636 15566 1075 0,'0'0'353'16,"0"0"-163"-16,0 0-38 0,0 0-127 15,0 0-25 1,0 0-297-16,0 0-389 0</inkml:trace>
  <inkml:trace contextRef="#ctx0" brushRef="#br1" timeOffset="285649.8876">12601 15357 702 0,'0'0'156'0,"0"0"-113"15,0 0-43-15,0 0-74 0,0 0-525 16</inkml:trace>
  <inkml:trace contextRef="#ctx0" brushRef="#br1" timeOffset="285818.4038">12499 15219 983 0,'0'0'255'16,"0"0"-124"-16,0 0-41 16,0 0-90-16,0 0-8 15,0 0-237-15,0 0-140 0</inkml:trace>
  <inkml:trace contextRef="#ctx0" brushRef="#br1" timeOffset="285972.1337">12392 15011 573 0,'0'0'320'0,"0"0"-320"15,0 0-30-15,0 0-302 0</inkml:trace>
  <inkml:trace contextRef="#ctx0" brushRef="#br1" timeOffset="286124.1436">12240 14883 1363 0,'0'0'192'16,"0"0"-192"-16,0 0-73 16,0 0-247-16</inkml:trace>
  <inkml:trace contextRef="#ctx0" brushRef="#br1" timeOffset="287588.4782">13791 14664 1247 0,'0'0'351'0,"0"0"-245"16,0 0 13-16,0 0 127 15,0 0-64-15,0 0-79 16,0 0-28-16,0-3 7 15,0 3-8-15,0 0-10 16,0 0-25-16,0 0-23 16,1 0-2-16,6 9-4 15,-1 5 14-15,4 3-3 0,2 5-9 16,1 5-11-16,7 3 1 16,0-1-1-16,2 1 0 15,3 0-1-15,-1-4-1 16,-5-3 0-16,-2-5-18 15,-8-6-2-15,1-2 1 16,-7-3 2-16,-3-2 2 16,0-4 4-16,0 3 3 15,0-4 8-15,0 0 1 16,0 0 0-16,0 0 15 16,0 0 11-16,0 0 16 15,0-4-8-15,0-2-17 16,0-8-10-16,0 1-6 15,0 0 0-15,0-1 0 16,0 4 0-16,0-3 0 0,0 4-1 16,0-1 0-16,0 3 0 15,0 1 1-15,0-2 1 16,0 6-1-16,0-2 11 16,0 1 3-16,1 3 6 15,1-3-6-15,-1 3-2 16,1-3 2-16,-2 3-3 15,1 0-6-15,-1 0-5 16,0 0-1-16,0 0 0 16,0 0-7-16,2 0-4 0,1 6-2 15,1 3 12 1,4 6 0-16,-2 1 1 0,3 0 0 16,0 0 0-16,4-2-15 15,1-1 6-15,-1 0 3 16,-1-6 5-16,0 0 0 15,-9-4 1-15,0-1-1 16,-3-2 1-16,0 1 0 16,0-1 0-16,0 0-9 15,0 0-2-15,0 0 1 16,-14 4 10-16,-2-2 5 16,-16 3 5-16,-8-3-2 15,-4-2-7-15,-2 3-1 16,-12 4-12-16,15-3-194 15,14-1-927-15</inkml:trace>
  <inkml:trace contextRef="#ctx0" brushRef="#br1" timeOffset="295179.5785">13906 16897 677 0,'0'0'867'16,"0"0"-698"-16,0 0-121 15,0 0 63-15,0 0 56 16,0 0-85-16,0-3-55 16,3 3-17-16,0 0-4 15,3 0 23-15,-2 0 36 16,5 0 29-16,2 0-8 15,4-7-28-15,-2-3-29 16,4-3-18-16,2-4-11 16,0 0 0-16,4-6-17 0,-4 1-9 15,5-2-18 1,-6-1-7-16,3 1 8 0,-3-2 6 16,0 5 11-16,-3 1 15 15,-5 0 10-15,-1 5 1 16,-2 1-1-16,1 1 1 15,-5 0 0-15,-3 4 2 16,0 4 6-16,0-2 10 16,0 5 4-16,0-4-11 15,-3 2-10-15,-1 1 5 16,-3 0 0-16,4 2-5 16,0-2-1-16,2 3 1 0,-1 0-1 15,1 0 0 1,-2 0-1-16,0 0-9 0,-4 0 9 15,-2 0 1-15,-2 3 0 16,-2 4 0-16,1-4 0 16,0 4 0-16,-3-5 1 15,6 0-1-15,0 1 0 16,2-1 0-16,1-2-13 16,3 0-5-16,3 0-7 15,0 0-9-15,0 0 3 16,6 0 30-16,7 0-1 15,2-2 1-15,6-5-2 16,-3 1 3-16,0 2 2 16,-3 1 7-16,2 3 19 15,0 0 19-15,1 0 1 0,-1 0-7 16,2 7-11-16,6 13-29 16,-1-4-1-16,-8 0-375 0</inkml:trace>
  <inkml:trace contextRef="#ctx0" brushRef="#br1" timeOffset="309366.7985">22476 11318 776 0,'0'0'928'0,"0"0"-694"16,0 0-147-16,0 0 45 16,0 0 33-16,0 0-31 15,0 0-57-15,1-1-16 16,1 1-1-16,-2 0-1 15,0 0-12-15,0 0-19 0,0 0-15 16,-3 0-11 0,-18 0 28-16,-10 0-15 0,-8 0-8 15,-7 0-5-15,-5 0-1 16,5 0 1-16,5 0-1 16,10-2 5-16,12 1-5 15,5 1 1-15,8 0-2 16,6 0 0-16,0 0-1 15,0 0-5-15,0 0 6 16,0 3 8-16,0 4 9 16,0 0 2-16,0 3-7 15,0 3 7-15,0 1 4 16,0 3-11-16,0 5-3 0,0 5-2 16,-7 6-1-16,-4 3-4 15,-3 4-1-15,1-1 5 16,3 1-5-16,1-3-1 15,2-8 1-15,-1-2 0 16,5-5 5-16,3-5 0 16,0-7 0-16,0-1 7 15,8-6-1-15,8-3 0 16,6 0 3-16,8 0-3 16,7 0-6-16,1 0-6 15,-4 0 1-15,-3-2-1 16,-2 1-12-16,-11-1-27 15,-5 2-28-15,-5-1-32 16,-8-2-67-16,-4 0-173 0,-6-1-548 0</inkml:trace>
  <inkml:trace contextRef="#ctx0" brushRef="#br1" timeOffset="309607.4802">22200 11592 1294 0,'0'0'357'0,"0"0"-192"15,0 0 100-15,0 0-103 0,0 0-75 16,0 0-56-16,79-10-31 15,-44 10-19-15,-5 0-204 16,-7 0-463-16</inkml:trace>
  <inkml:trace contextRef="#ctx0" brushRef="#br1" timeOffset="309864.6303">22680 11618 1397 0,'0'0'585'15,"0"0"-526"-15,0 0-34 16,0 0 53-16,98 1-33 15,-68-1-45-15,8 0-89 16,-10 0-272-16,-8 0-476 0</inkml:trace>
  <inkml:trace contextRef="#ctx0" brushRef="#br1" timeOffset="310081.7014">22658 11529 825 0,'0'0'1083'0,"0"0"-925"16,0 0-100-16,0 0 61 15,0 0-107-15,97 1-12 16,-49 5-340-16,-1-3-705 0</inkml:trace>
  <inkml:trace contextRef="#ctx0" brushRef="#br1" timeOffset="311124.975">23304 11173 360 0,'0'0'580'0,"0"0"-417"0,0 0 68 16,0 0 14-16,0 0-69 15,0 0 26-15,0 0-29 16,21-20-34-16,-20 20-29 16,-1 0-35-16,2 0-17 15,-2 0-26-15,2 0-23 16,0 11 4-16,2 6 30 16,2 1-7-16,4 8-15 15,-3 4-9-15,5 2-5 16,-2-1-5-16,4 2-1 15,-5 1-1-15,-2-5 0 16,-1 1 1-16,-3-7-1 16,3-1 1-16,-3-5 0 15,0-7-1-15,1-3 2 0,0-4 4 16,0-3 0-16,2 0 6 16,3 0 3-16,1-10-1 15,1-6 1-15,1-1-2 16,-2-2 0-16,1-5-2 15,-1-2-2-15,1-3-2 16,0-1-5-16,0-4 10 16,-1 2 9-16,0-2 3 15,0 4-2-15,-3 1-1 16,1 6 4-16,-4 6-10 16,2 4-3-16,-2 6-10 15,-2 0-1-15,1 4-1 16,-2 3-8-16,3 0-17 15,-4 0-20-15,0 0-24 16,0 0-52-16,-4 20-96 16,-3-2-94-16,-2 1-368 0</inkml:trace>
  <inkml:trace contextRef="#ctx0" brushRef="#br1" timeOffset="311497.5885">23771 11599 1438 0,'0'0'402'16,"0"0"-252"-16,0 0-4 15,0 0 35-15,-84 0-32 16,44 3-64-16,-11 0-51 16,-5-2-20-16,-4 2-4 15,4 0 3-15,4 1-5 16,12-1-2-16,12 6-6 15,10-1-1-15,13 2-64 16,7-1-171-16,15 1-162 0,5-4-628 16</inkml:trace>
  <inkml:trace contextRef="#ctx0" brushRef="#br1" timeOffset="312370.5231">23583 12015 993 0,'0'0'595'0,"0"0"-471"16,0 0 46-16,0 0 2 16,0 0-7-16,0 0-71 0,0 0-44 15,-29-21-19-15,9 18 5 16,-6 1 1-16,-2 2 16 16,-2 0 7-16,0 2-10 15,5 11-24-15,-1-2-7 16,9 2-5-16,4 0-13 15,7 1 0-15,6-2 2 16,0-1-2-16,12 1 5 16,8-5-5-16,2 0 0 15,2-1 5-15,0-5-5 16,-2-1-1-16,-2 0 0 16,-2 0-6-16,-2-4-8 0,0-6 2 15,0-5 4 1,-2-2 7-16,-2-4 0 0,3-8 0 15,-4 0-8-15,2-8 0 16,-4-2-2-16,2-1 4 16,-7 3 6-16,3 5-1 15,-2 4 2-15,-2 5 0 16,-3 6 1-16,1 5 16 16,-1 2 14-16,0 3-6 15,0 1-2-15,0 2 4 16,0 4 5-16,0 0-9 15,0 0-17-15,0 0-6 16,0 0-1-16,0 11 1 16,-3 5 6-16,-3 6 17 0,1 2 16 15,3 8 5-15,2 2 0 16,0 3-16-16,12-2-13 16,4-1-3-16,5 2-4 15,-2-7-2-15,-3-5-6 16,-4-1 0-16,-4-3-1 15,-5-6-7-15,-1-5-35 16,-2 1-43-16,0-3-111 16,-5-7-444-16</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39:43.057"/>
    </inkml:context>
    <inkml:brush xml:id="br0">
      <inkml:brushProperty name="width" value="0.05292" units="cm"/>
      <inkml:brushProperty name="height" value="0.05292" units="cm"/>
      <inkml:brushProperty name="color" value="#FF0000"/>
    </inkml:brush>
  </inkml:definitions>
  <inkml:trace contextRef="#ctx0" brushRef="#br0">21624 13356 1572 0,'0'0'302'15,"0"0"-205"-15,0 0 68 16,0 0 10-16,0 0-51 15,0 0-48-15,-9-4-18 16,9 4-19-16,0 0 10 16,4 0 1-16,5 0 3 15,8 0-6-15,-2 0-14 16,5 1-18-16,7-1-6 16,8 0-3-16,1 0-5 15,2 0-1-15,2-1-2 0,-2-8-22 16,-2-1-3-16,-7 4 3 15,-3-7 7-15,-7 2 6 16,-1-2 11-16,-6 0-1 16,-2-2 1-16,-4 3 0 15,1-1 0-15,-7-1 8 16,0 2 0-16,0-2 7 16,0 1-6-16,-11 0 8 15,-4 0-8-15,-1 6 0 16,-8 3-2-16,-4 2-1 15,-7 2-5-15,-2 0 1 16,-5 0 14-16,2 12 5 16,-2 5-3-16,0 6 0 0,4 3-3 15,3 4-3-15,5 1 1 16,10 1 2-16,3 2 0 16,9-4 3-16,5-1-6 15,3 0-3-15,3-2-7 16,16-8 4-16,7-2-4 15,9-4 4-15,8-6-4 16,3-4-1-16,3-3-1 16,2 0-30-16,3-6-35 15,22-21-60-15,-15 1-221 16,-7-1-765-16</inkml:trace>
  <inkml:trace contextRef="#ctx0" brushRef="#br0" timeOffset="2449.4389">22404 13376 1272 0,'0'0'341'15,"0"0"-122"-15,0 0 43 16,0 0-66-16,0 0-92 16,0 0-45-16,0 0-10 0,60-7 1 15,-38 0-6 1,2 1-11-16,-2 3-14 0,-2 0-10 16,-2-4-3-16,-5 6-5 15,-1-2-1-15,-6 3-9 16,-2-3-44-16,-4 3-92 15,0 0-177-15,-4-3-436 0</inkml:trace>
  <inkml:trace contextRef="#ctx0" brushRef="#br0" timeOffset="2655.3084">22404 13250 1521 0,'0'0'473'0,"0"0"-379"15,0 0 9-15,0 0-32 16,91-16-71-16,-37 10-171 16,-11-1-367-16,-6 0-931 0</inkml:trace>
  <inkml:trace contextRef="#ctx0" brushRef="#br0" timeOffset="3491.5936">23095 13022 1330 0,'0'0'247'0,"0"0"-18"16,0 0-12-16,0 0-62 15,0 0-43-15,0 0-30 16,-88-22-20-16,63 34 21 16,-4 2-1-16,6 6-16 15,3 2-29-15,4-2-27 16,5 0-2-16,6-6-8 0,5-2 0 15,0-1-9-15,13-5-15 16,9-6-4-16,6 0-20 16,5 0-17-1,3-10-8-15,-3-2-3 0,-3-2 23 16,-4-1 26-16,-3 0 20 16,-8 2 7-16,-4-1 12 15,-3 7 28-15,-5 2 50 16,-2 2-3-16,-1 3-25 15,0 0-22-15,0 0-8 16,0 0-17-16,0 3-7 16,-6 9 15-16,-1 8-2 15,-2 7-3-15,2 7-9 0,-1 5 1 16,-1 6 2 0,-3 5-6-16,-1 4-5 15,-3-2 1-15,-3-3-2 0,0-2 0 16,1-4 0-16,5-6-1 15,5-5 0-15,4-5 0 16,4-7-5-16,0-10 4 16,6-2-14-16,7-8 1 15,7 0 9-15,-2-8 5 16,3-9-10-16,-4-3 4 16,-3-7 5-16,-4 0 1 15,-2 2 1-15,-5-2 1 16,-3 1-1-16,0 3 2 15,-11 3 13-15,-2 3 0 16,-6 4-6-16,-3 1 4 0,-1 5 5 16,0-3 3-16,5 6 4 15,7 1-1-15,1 3-13 16,9 0-11-16,1 0 1 16,0 0 9-16,8 0-10 15,12 0 11-15,12 0 1 16,3 0-12-16,7 0 0 15,0-7-47-15,-5-2-61 16,4-8-98-16,-11 6-286 16,-8-2-283-16</inkml:trace>
  <inkml:trace contextRef="#ctx0" brushRef="#br0" timeOffset="3727.2065">23521 13283 1627 0,'0'0'515'15,"0"0"-371"-15,0 0 79 16,0 0-61-16,0 0-105 15,0 0-42-15,108-10-15 16,-72 7-31-16,2-3-136 16,-9-1-203-16,-11 0-627 0</inkml:trace>
  <inkml:trace contextRef="#ctx0" brushRef="#br0" timeOffset="3905.4484">23526 13171 1570 0,'0'0'541'0,"0"0"-462"16,103-7 6-16,-24 4-85 16,-10-4-89-16,-14 1-840 0</inkml:trace>
  <inkml:trace contextRef="#ctx0" brushRef="#br0" timeOffset="6002.5557">24424 12834 1000 0,'0'0'233'15,"0"0"-126"-15,0 0 60 0,0 0 0 16,0 0-21-16,0 0 2 15,0 0 25-15,5-13-6 16,-4 10-13-16,-1 3-38 16,0 0-38-16,0 0-40 15,0 0-23-15,3 3-9 16,0 8 17-16,3 5 7 16,1 2-7-16,1 3-6 15,0-1-16-15,-1 0 5 16,-1 0-5-16,-2-5-1 15,1 0 1-15,-4-6-1 16,-1-2 0-16,2-4 0 16,-2-3 0-16,0 0 0 0,0 0 1 15,3 0 0-15,1-4 11 16,4-9-11-16,-1-4-1 16,2-2 0-16,1-4-1 15,-2 3 0-15,0-2 1 16,-4 5 0-16,2 0 0 15,1 0 0-15,-1 1 0 16,0 2 8-16,0 4-8 16,-1 5 0-16,2 3 1 15,1 2 0-15,-1 0 0 16,2 7-1-16,0 7 1 16,-2 9-1-16,0 0 0 0,-7 1 7 15,0 2-6-15,0-3 0 16,0-3 0-16,0-6-1 15,0-4 0-15,-4-2 1 16,4-7-1-16,0 3 1 16,0-4 0-16,0 0 11 15,0 0-3-15,0-11-9 16,11-5-10-16,4-4-5 16,4-4-2-16,2-4-5 15,0 1 2-15,-4 3 11 16,-4 4 2-16,-6 7 7 15,-2 6 0-15,-2 4 8 16,-2 3 4-16,-1 0-1 0,3 0 1 16,3 3-12-16,2 8 7 15,2 5 19-15,3 4 1 16,1 3-2-16,-2 0-1 16,0 0-14-16,-8 4-8 15,-2-4 5-15,-2 1-7 16,0-1 0-16,-2-7 0 15,-1-3 0-15,2-7-11 16,1 0-40-16,0-6-34 16,24-6-97-16,0-10-362 15,0-1-545-15</inkml:trace>
  <inkml:trace contextRef="#ctx0" brushRef="#br0" timeOffset="6647.7032">25222 12784 772 0,'0'0'620'16,"0"0"-517"-16,0 0 71 15,0 0 92-15,0 0-47 16,0 0-83-16,-85-9-46 16,70 9-11-16,-4 0-12 15,2 9-27-15,0 4-19 0,3 1-14 16,1 2 7 0,5 1 3-16,4-3-8 0,2-1-4 15,2-1-4-15,0-2-1 16,2 0 6-16,8-3-6 15,2-5 0-15,2 2 0 16,-2-4-15-16,2 0-17 16,-3 0 0-16,2-6 9 15,-1-4 3-15,2-4 10 16,-1-5 4-16,-1 3 6 16,1-7 5-16,-4 3 6 15,-1 3 16-15,-3 4 35 0,-2 2-37 16,-2 6 17-16,2 1-6 15,-3 4-9-15,1 0-9 16,-1 0-9-16,0 0-9 16,0 3 0-16,2 11 0 15,-1 5 5-15,4 8-4 16,-1 3 6-16,2 2 3 16,0 5-9-16,3 0 0 15,-3-1 5-15,-1 0-5 16,-4-3 0-16,-1-6 0 15,0-1 5-15,-6-4 1 16,-9-8 11-16,-4-1-6 16,-3-3-6-16,-4-6-6 0,2-4 0 15,6 0-40 1,4-7-77-16,8-17-138 0,6 2-426 16,0 5-573-16</inkml:trace>
  <inkml:trace contextRef="#ctx0" brushRef="#br0" timeOffset="7096.7853">25625 13277 1483 0,'0'0'278'16,"0"0"-128"-16,0 0 111 15,0 0-48-15,0 0-90 16,-107 7-47-16,54-4-24 16,-21 3-22-16,-26-2 1 15,-31-1-7-15,-14 0 0 16,5-3 14-16,11 4 9 16,27-2-8-16,22 5-1 0,22 0-15 15,24-1-13-15,11 1-9 16,6-1-1-16,6-2-6 15,5 0-70-15,6-4-64 16,24 0-110-16,3-11-372 16,1-1-870-16</inkml:trace>
  <inkml:trace contextRef="#ctx0" brushRef="#br0" timeOffset="12365.2232">24866 13498 1307 0,'0'0'278'0,"0"0"-101"0,0 0 51 16,0 0-24 0,0 0-78-16,0 0-46 0,-2 3-7 15,2 0 10-15,0-3 5 16,0 0-5-16,0 0-7 16,0 3-10-16,0-3-20 15,0 1-16-15,0 2-15 16,0 0-6-16,0 4-8 15,2 6 0-15,5 1 5 16,1 6 0-16,2 2-5 16,2 1 7-16,2 1-7 15,-2 2 5-15,2-3-6 16,0 1 1-16,-1 1 4 16,-1-1-5-16,1-1 0 15,0-3 0-15,-6 3 0 0,3-3 0 16,-4-4 0-16,0 1-1 15,0-1 1-15,-1-5 0 16,-1-1 1-16,2-4-1 16,-1-2 1-16,-2-4 0 15,0 2 0-15,-2-2 1 16,-1 0 11-16,2 0 10 16,-2 0 12-16,1 0 7 15,1 0 6-15,2-4-21 16,3-8-12-16,-1-1 2 15,4-5 2-15,-1 2-7 16,1-3-1-16,0-1-1 16,-1-3-1-16,3-4 6 15,-1 0-4-15,-2-1-2 16,2-3 1-16,0 1-10 0,0 1 2 16,-1 3-2-16,-3 5 1 15,-2 6 1-15,-2 8-2 16,-2 1 0-16,-1 4-1 15,0 2-45-15,0 0-66 16,0 0-63-16,0 0-75 16,0 5-244-16,0-2-522 0</inkml:trace>
  <inkml:trace contextRef="#ctx0" brushRef="#br0" timeOffset="13841.1114">25509 12926 225 0,'0'0'1047'15,"0"0"-893"-15,0 0-49 16,0 0 75-16,0 0 10 15,0 0-51-15,0 0-36 16,31-26-8-16,-31 26-2 16,0-3 6-16,0 2-23 15,-1-2-17-15,-10-3-29 16,-5-1 3-16,-2 4 7 0,-6-3 6 16,-1 2-8-1,-1 3-6-15,4 1-9 0,1 0 1 16,7 0-14-1,3 12-8-15,3 0-1 0,7 8-1 16,1 0 1-16,0 0 0 16,10-1 7-16,6-5-8 15,3-1 0-15,1-6 1 16,1-4-1-16,0-3-6 16,0 0 6-16,1-13-1 15,-2-3 0-15,-1-7 0 16,-1-4-5-16,-1-10 5 15,-3-5-8-15,0-15-11 0,-2-19 11 16,-2 3 8 0,-2 7 0-16,-5 11 1 0,-2 18 0 15,-1 0 14-15,0 1 7 16,0 7 0-16,0 2-6 16,-4 8 0-16,-59 315 164 93,78-239-154-77,3-5 1 0,0-6-14-16,-5-6-11 0,-1-9 0 15,0-6 0-15,-3-2 0 16,-1-6-1-16,3-5-40 15,10-7-78-15,-1-5-86 16,-1 0-531-16</inkml:trace>
  <inkml:trace contextRef="#ctx0" brushRef="#br0" timeOffset="15164.6922">26271 12748 1164 0,'0'0'584'0,"0"0"-187"16,0 0-287-16,0 0-47 16,0 0 97-16,0 0-32 15,0 0-67-15,-22 24-8 16,16 1 25-16,0 5-24 15,-2 7-1-15,1 6-3 16,0 4-28-16,-1 8-5 16,0 4-10-16,5 1-6 15,3-1 7-15,0-6-8 0,9-3 0 16,15-8 0-16,6-12-43 16,30-3-80-16,-8-14-202 15,-3-6-639-15</inkml:trace>
  <inkml:trace contextRef="#ctx0" brushRef="#br0" timeOffset="15995.3528">26770 12790 1084 0,'0'0'637'0,"0"0"-476"15,0 0 66-15,0 0 21 16,0 0-85-16,0 0-81 16,0 0-45-16,58-15-19 15,-28 7-3-15,-1 3-6 16,-2 1-1-16,-6 1-7 16,-4 3-1-16,-7 0 0 15,-1 0 0-15,-5 6-6 16,-4 5-4-16,0 4 10 15,-7 9 0-15,-8 2 1 16,-2 1 10-16,1-1 0 0,6 1 1 16,2-7 5-1,4 0-8-15,4-8-9 0,0 1 1 16,9-6 8-16,7-3-1 16,7-4 2-16,6 0-1 15,3-7-7-15,1-7-2 16,-2-5-18-16,-1-1-16 15,-5-6-24-15,-5 2 0 16,-3 2 3-16,-4 2 31 16,-6 0 22-16,-4 3 2 15,-3 3 8-15,0 2-6 16,-5-1-1-16,-5 3 5 0,-1-1-6 16,2 2 1-1,2 6-1-15,3-4 1 0,2 4-1 16,2 2 18-16,0-2-11 15,18 3-7-15,6-3 0 16,3 3-2-16,4 0 1 16,1 0-20-16,6 0-78 15,-10 7-264-15,-7-1-443 0</inkml:trace>
  <inkml:trace contextRef="#ctx0" brushRef="#br0" timeOffset="16243.771">27529 12871 1174 0,'0'0'758'0,"0"0"-670"15,0 0-31-15,0 0 71 16,83 0-64-16,-53 0-60 16,-3 0-4-16,-1 0-125 15,-10 0-201-15,-6 0-328 0</inkml:trace>
  <inkml:trace contextRef="#ctx0" brushRef="#br0" timeOffset="16492.3567">27536 12782 1570 0,'0'0'645'16,"0"0"-570"-16,0 0 84 15,0 0 12-15,0 0-104 16,0 0-34-16,0 0-9 15,18 72-5-15,-12-39-5 16,-3 0-13-16,-3 0-1 0,0 3-67 16,0-3-208-1,0-12-416-15</inkml:trace>
  <inkml:trace contextRef="#ctx0" brushRef="#br0" timeOffset="17351.1789">27960 12732 1482 0,'0'0'569'0,"0"0"-384"16,0 0 52-16,0 0-66 15,0 0-91-15,0 0-54 16,0 0-19-16,92-47-7 16,-66 41 0-16,-5 0 0 15,-2 5-2-15,-5 1-5 16,-3 0 1-16,-1 0 0 16,-4 0 4-16,-2 4-7 15,-4 9-1-15,0 3 8 16,-3 7 2-16,-10 7 0 15,-7-4 1-15,4 1 5 16,1-1 0-16,6-5-5 0,4-2 0 16,5-6-1-16,0-3 1 15,9-3-1-15,12-2 1 16,7-5 11-16,4 0-6 16,1-5-6-16,-2-6 0 15,-4-5-15-15,-4 2-15 16,-4-4 2-16,-3-2 0 15,-5 3-9-15,-4-3 19 16,-4 7 17-16,-3-3 1 16,0 2 1-16,-3 1 5 15,-8 0-4-15,2-1 4 16,1 4 11-16,5-3 9 0,3 4-13 16,0-5-11-16,13 5-2 15,7 2-7-15,6 3-11 16,6 4-1-16,-1 0 0 15,0 0-8-15,-5 0-37 16,-9 10-145-16,-8 0-327 16,-7-3-226-16</inkml:trace>
  <inkml:trace contextRef="#ctx0" brushRef="#br0" timeOffset="17576.7631">28487 12873 1390 0,'0'0'717'16,"0"0"-576"-16,0 0 85 16,0 0-26-16,0 0-92 15,0 0-72-15,13 80-24 16,0-71-12-16,0-2-81 15,-6-3-282-15,-1-4-933 0</inkml:trace>
  <inkml:trace contextRef="#ctx0" brushRef="#br0" timeOffset="17836.1367">28642 12292 1380 0,'0'0'838'0,"0"0"-737"15,0 0 32-15,0 0-45 16,0 0-52-16,0 0 3 15,0 0-39-15,-15 116-70 0,12-80-443 16,2-3-760-16</inkml:trace>
  <inkml:trace contextRef="#ctx0" brushRef="#br0" timeOffset="18346.8924">28621 13171 876 0,'0'0'512'0,"0"0"-432"15,-98 0 31-15,43 0 47 16,-19 0-20-16,-26 3-40 0,-34 1-29 16,-12 2-16-16,-8-2-12 15,2 2-13 1,9 1 9-16,0-1-14 16,7 1-15-16,15 0 1 0,30-1-8 15,25-3-1-15,24 4 2 16,14-1-1-16,3-2-1 15,7 2-1-15,9-2-101 16,18 1-93-16,19 1-17 16,4-6-292-16</inkml:trace>
  <inkml:trace contextRef="#ctx0" brushRef="#br0" timeOffset="19015.7287">27595 13475 434 0,'0'0'1677'16,"0"0"-1436"-16,0 0-188 16,0 0-6-16,0 0-21 15,0 0-20-15,0 0-5 16,100 0 0-16,-84 0 0 15,-7 0-1-15,-5 0 0 16,-4 4 0-16,0 1 11 16,0 6 17-16,-9 2 12 15,-7 3 18-15,-2 4-7 16,-3 0-2-16,2-1-13 16,2 1-8-16,8-3-13 15,6-3-8-15,3-4-6 0,6-4 5 16,18 1 4-1,10-7 2-15,7 0-10 0,2 0-2 16,3-10-14-16,-7-3-7 16,-6-1 2-16,-11-2 3 15,-10 5-1-15,-8-2 17 16,-4 1 0-16,-4 2 0 16,-9-3 1-16,-3 6 14 15,0-3 7-15,6 3-1 16,4 0-3-16,6 1-3 15,0-1-5-15,15-3-3 16,13 1-7-16,10-1-15 16,8 0-3-16,3 6-43 0,8-4-72 15,-12 3-127 1,-14 2-702-16</inkml:trace>
  <inkml:trace contextRef="#ctx0" brushRef="#br0" timeOffset="19704.0077">28936 12537 1614 0,'0'0'485'0,"0"0"-332"16,0 0 47-16,0 0-30 0,0 0-28 16,74 99-21-16,-19-13-35 15,4 30-39-15,-10 8-19 16,-21-4-12-16,-28-11-15 16,-10-17-1-16,-28-6 0 15,-12-5-46-15,-7-7-50 16,14-21-115-16,4-12-600 0</inkml:trace>
  <inkml:trace contextRef="#ctx0" brushRef="#br0" timeOffset="21762.1648">21994 15034 1380 0,'0'0'511'16,"0"0"-278"-16,0 0-79 15,0 0-15-15,0 0-66 16,0 0-53-16,0 0-11 15,-6 14 40-15,9-1 29 16,3 2 11-16,-2 2 4 16,2 3-35-16,-1 0-21 15,-2 1-16-15,-3 1-9 16,0-2-6-16,0 0-5 16,0-4 0-16,0-3 0 15,0-7-1-15,0-2-1 0,0-1-11 16,0-3 1-16,3 0 5 15,3-7-9-15,7-8-4 16,0-8-3-16,1-1 16 16,2-3 5-16,-4-2-1 15,2 2 1-15,-5 2 0 16,-2 2 0-16,2 9 1 16,-2 1 1-16,3 6-1 15,-4 4-1-15,2-2 1 16,0 5 0-16,-1 0 0 15,-1 5 1-15,5 8 0 16,-5 4 7-16,-3 2 1 16,0 4-8-16,-3 0 9 0,0 4-9 15,0-7-1 1,0 3 1-16,-6-7 0 16,3-5 0-16,-4-3 0 0,5-3-1 15,2-2 0-15,0-3 0 16,0 0-12-16,9-8-2 15,4-7-21-15,6-5 2 16,4-4 6-16,1-4-10 16,1 0 6-16,-3-2 6 15,-1 8 24-15,-7 5 1 16,-4 4 9-16,-3 3 18 16,-3 7 9-16,-1-1-2 15,-3 4-11-15,3 0-14 16,-3 0-9-16,0 14 1 15,3 9 19-15,-2 3 14 0,2 4-1 16,0 0-6-16,-3-3-9 16,0-2-17-16,0-5-1 15,0 1-27-15,-3-6-137 16,-3-4-621-16</inkml:trace>
  <inkml:trace contextRef="#ctx0" brushRef="#br0" timeOffset="22497.6688">22699 15216 590 0,'0'0'571'16,"0"0"133"-16,0 0-507 15,0 0-32-15,0 0-15 16,0 0-73-16,0 0-32 15,105-14-4-15,-75 11 19 16,-3 3 1-16,-4-3-34 0,-2 3-27 16,-7 0 0-16,1-3-96 15,-8 3-168-15,-4-1-631 0</inkml:trace>
  <inkml:trace contextRef="#ctx0" brushRef="#br0" timeOffset="22740.418">22752 15093 172 0,'0'0'982'16,"0"0"-728"-16,0 0-39 15,0 0 77-15,0 0-54 16,91-20-122-16,-56 13-91 16,21-2-25-16,-8-1-205 15,-14 1-615-15</inkml:trace>
  <inkml:trace contextRef="#ctx0" brushRef="#br0" timeOffset="25107.7104">23647 14938 651 0,'0'0'1030'0,"0"0"-811"0,0 0-55 15,0 0 26 1,0 0-58-16,0 0-55 16,0 0-26-16,-3-45 11 0,4 40 37 15,-1 3 2-15,0-2-29 16,0-2-28-16,-7-1-23 16,-11 1-19-16,-6 5-2 15,-6-2 0-15,-2 3-1 16,-1 0 1-16,3 4 0 15,5 6-1-15,5 0 1 16,7 2-1-16,7-2-7 16,3 0 7-16,3 3 0 15,0 0 0-15,3 1-1 16,10-1 2-16,7 3 0 16,5 1 0-16,2-2 1 0,1 0 0 15,-3 1-1-15,-4-2-1 16,-3-2-5-16,-6 2 5 15,-3 3-6-15,-2-5 6 16,-4 2 1-16,-1-1-1 16,-2-4 0-16,0 1 0 15,0-3-5-15,0-4 6 16,-8 1 1-16,-5-1-1 16,-3 0 0-16,-7-3-1 15,1 0-23-15,0 0 3 16,5-10 7-16,10-3 8 15,4-2 6-15,3-5-1 16,6 0-14-16,15-7 9 0,6 1 5 16,2-1 0-1,1-3 1-15,-1 1 0 0,-7 2-1 16,-6 0 1-16,-4 4 0 16,-6 4 0-16,-1 2-1 15,-5 4 1-15,0 3 0 16,0 3 1-16,0 4 0 15,0 0-1-15,0 3-40 16,11 0-147-16,-2 0-196 16,2 3-386-16</inkml:trace>
  <inkml:trace contextRef="#ctx0" brushRef="#br0" timeOffset="25313.0225">23865 15031 1141 0,'0'0'284'16,"0"0"-71"-16,0 0 88 16,0 0-33-16,0 0-123 15,0 0-91-15,0 0-54 16,0 50-11-16,0-50-454 15,6 0-919-15</inkml:trace>
  <inkml:trace contextRef="#ctx0" brushRef="#br0" timeOffset="25732.0318">24145 14829 1753 0,'0'0'291'15,"0"0"-166"-15,0 0 65 16,0 0-67-16,0 0-52 16,0 0-1-16,-64 72-9 15,43-45-25-15,5 3-21 0,4-6-8 16,7-2-6-1,5-2 0-15,0-7 0 0,8 1 0 16,8-7 0-16,5-2 7 16,0-2-2-16,3-3-5 15,-2 0-1-15,-2-5-9 16,1-5-17-16,-7-7 4 16,-2-1 16-16,-4-4 6 15,-4-2 0-15,-4-1 1 16,0-2 1-16,-7 2 4 15,-8 3-6-15,-1 5-1 16,-1 2-5-16,4 5-67 16,5 6-142-16,5 1-451 0,3 0-755 15</inkml:trace>
  <inkml:trace contextRef="#ctx0" brushRef="#br0" timeOffset="26007.3407">24476 14736 2109 0,'0'0'309'0,"0"0"-225"15,0 0 71 1,0 0-1-16,0 73-82 15,0-40-34-15,6 1-18 0,-1-5-10 16,-1-2-8-16,-1-1-2 16,-1 0-7-16,-2-3-57 15,0-3-123-15,0-3-494 16,-6-7-805-16</inkml:trace>
  <inkml:trace contextRef="#ctx0" brushRef="#br0" timeOffset="26327.0321">24994 14740 1431 0,'0'0'376'0,"0"0"-151"16,0 0 66-16,0 0-74 16,0 0-103-16,0 0 16 15,0 0-18-15,-31 86-51 16,14-53-17-16,2 3-23 16,1-3-15-16,-3 0-5 15,4-6-1-15,1-1-16 16,0-9-53-16,4-7-42 0,2-4-129 15,2-2-317 1,1-4-334-16</inkml:trace>
  <inkml:trace contextRef="#ctx0" brushRef="#br0" timeOffset="26559.699">24815 14740 1765 0,'0'0'493'16,"0"0"-398"-16,0 0 108 16,0 0-8-16,0 0-113 15,0 0-61-15,0 0-13 16,0 55 17-16,9-21-4 16,3 3-12-16,3 2-9 0,-2-3 0 15,1-2-50-15,-2-2-107 16,-2-8-194-16,-4-7-635 0</inkml:trace>
  <inkml:trace contextRef="#ctx0" brushRef="#br0" timeOffset="26838.8557">25163 14743 1265 0,'0'0'773'15,"0"0"-673"-15,0 0 39 16,0 0 58-16,0 0-74 16,0 0-4-16,0 0-50 15,9 89-32-15,-6-55-17 16,-2-2-14-16,-1-2-6 15,0-3-13-15,0-3-87 16,0-6-190-16,0-8-465 0</inkml:trace>
  <inkml:trace contextRef="#ctx0" brushRef="#br0" timeOffset="27234.3749">25371 14736 1395 0,'0'0'842'0,"0"0"-747"15,0 0 1-15,0 0 28 16,0 0 24-16,0 0-74 16,-16 100-42-16,12-65-11 15,1-4-9-15,0-2-4 16,0-2-8-16,3-8 0 15,0-5 0-15,0-4 0 16,0-7 1-16,9-3-1 16,8 0 0-16,5-7-9 0,3-11-24 15,0-6-7-15,2-6-14 16,-3-4 4-16,-5-5 29 16,-2-4 20-16,-10 4 1 15,-5 2 0-15,-2 5 0 16,-9 8 9-16,-12 7-3 15,1 7-6-15,1 7-1 16,4 3-60-16,6 0-192 16,5 0-363-16,4 4-283 0</inkml:trace>
  <inkml:trace contextRef="#ctx0" brushRef="#br0" timeOffset="29381.099">25628 14521 970 0,'0'0'699'16,"0"0"-496"-16,0 0 67 15,0 0-32-15,0 0-100 16,0 0-65-16,0 0-18 15,16-2-3-15,-3 2-3 16,4 0-13-16,6 0-17 16,1 0-13-16,1 0-6 15,-3 0-42-15,-4 0-157 16,-4 0-368-16,-10-3-508 0</inkml:trace>
  <inkml:trace contextRef="#ctx0" brushRef="#br0" timeOffset="29701.1469">25988 14403 1408 0,'0'0'387'15,"0"0"-150"-15,0 0 57 0,0 0-60 16,0 0-104-16,0 0-72 16,0 0-25-16,1 10-18 15,1 4 21-15,-2 4 4 16,0 3-21-16,0 2-11 16,0-3-8-16,0 3 0 15,-3-7-47-15,-6 1-114 16,1-4-189-16,2-5-510 0</inkml:trace>
  <inkml:trace contextRef="#ctx0" brushRef="#br0" timeOffset="30101.0967">26128 14383 1480 0,'0'0'269'16,"0"0"-20"-16,0 0 50 15,0 0-135-15,0 0-94 16,0 0-22-16,0 0 8 16,55 10-14-16,-33-7-24 15,1 1-11-15,-2 2-1 16,-2-6-5-16,-7 0-1 15,-5 0-2-15,-4 0 1 16,-3 0 0-16,0 4-10 16,-4 2-3-16,-11 4 9 15,-2 4 5-15,0 5 32 16,-1 4 19-16,4 1 10 0,5 2-22 16,2-6-19-16,3 3-14 15,2-7-5-15,2-2-1 16,-1-1-5-16,1-6-88 15,-2-1-186-15,1-3-490 0</inkml:trace>
  <inkml:trace contextRef="#ctx0" brushRef="#br0" timeOffset="30260.8453">26168 14532 1594 0,'0'0'539'0,"0"0"-448"16,0 0 68-16,0 0-46 15,103-3-113-15,-70 6-5 16,-6 4-318-16,-8-1-731 0</inkml:trace>
  <inkml:trace contextRef="#ctx0" brushRef="#br0" timeOffset="30576.8869">26508 14618 1724 0,'0'0'319'0,"0"0"-179"16,0 0 153-16,0 0-86 16,0 0-88-16,-34 93-54 15,32-64-15-15,1 4-20 16,1-1-7-16,0-1-11 16,0-4-12-16,-4-2 0 15,-2-5-59-15,-5-6-123 16,4-4-374-16,-1-4-433 0</inkml:trace>
  <inkml:trace contextRef="#ctx0" brushRef="#br0" timeOffset="30831.5961">26683 14714 1590 0,'0'0'385'16,"0"0"-127"-16,0 0 10 16,0 0-92-16,0 0-100 15,0 0-42-15,0 0 13 16,-55 26 5-16,31-12-15 0,3 2-20 16,4 0-11-16,3-2-6 15,6-1-1-15,5-1-6 16,3-4-37-16,2 1-45 15,32-9-65-15,-1 0-165 16,1 0-503-16</inkml:trace>
  <inkml:trace contextRef="#ctx0" brushRef="#br0" timeOffset="31321.7669">26834 14716 675 0,'0'0'1314'0,"0"0"-1130"0,0 0 20 16,0 0-44-16,0 0-112 15,0 0-21-15,0 0 2 16,-29 60-11-16,23-41-9 16,2 1-8-16,2-3 0 15,2-3-1-15,0-4-36 16,0-4-24-16,0-6 11 15,9 0 30-15,5 0 10 16,1-6 2-16,2-11 7 16,3 0 0-16,2-3 1 15,4-2 0-15,-1-2 9 16,0 4 5-16,-4 4 7 0,-4 10 8 16,-7 0 37-1,-4 6-43-15,-6 0-12 0,0 10-12 16,0 12 7-16,-1 11 20 15,-5 7 30-15,3 10-25 16,3 5-9-16,0 4-8 16,3 1-9-16,7-7-5 15,0-6 0-15,-3-12 7 16,-7-5 1-16,0-11-8 16,-11-8 7-16,-13-5 2 15,-9-6-10-15,-8 0-15 16,-16-17-139-16,9 0-350 15,9-4-1316-15</inkml:trace>
  <inkml:trace contextRef="#ctx0" brushRef="#br0" timeOffset="32453.9118">22170 16051 983 0,'0'0'957'0,"0"0"-814"16,0 0-60-16,0 0 65 15,0 0-65-15,0 0-57 16,0 0-8-16,0 3 40 16,0-3 31-16,4 0 11 15,8-7-39-15,9-6-41 16,4 1-4-16,4-3-1 15,-2 5-5-15,-6 5-1 0,-5 1-9 16,-5 4-1 0,-7 0-6-16,-4 7 1 0,0 10 4 15,-1 7 2-15,-10 1 0 16,-3 5 0-16,-2-3 15 16,1-1 15-16,-3 0-6 15,5-5-2-15,3-1-8 16,0-2-13-16,9-1 0 15,1-4 0-15,1-2-1 16,15-2 0-16,3-5 1 16,5-4 5-16,-1 0-5 15,2-4-1-15,-2-9-11 16,0-1 10-16,-5-2-9 16,-2-1-2-16,-4-2 11 15,-3-1 0-15,-5 0 1 16,-2-3-1-16,-2-1 1 0,0 2 1 15,0-4-1-15,0 5 1 16,-2 3 0-16,-1 7 6 16,2 1-6-16,1 7-1 15,0 0 0-15,0 3-1 16,0 0-6-16,3 0-4 16,12 0 4-16,6 0 6 15,4 0 1-15,3 0-1 16,0 0-12-16,-3 0-59 15,-8 0-126-15,-4-3-415 16,-10 2-379-16</inkml:trace>
  <inkml:trace contextRef="#ctx0" brushRef="#br0" timeOffset="32701.995">22825 16113 1159 0,'0'0'502'0,"0"0"-242"16,0 0 75-16,0 0-107 16,91 0-54-16,-58 0-49 15,3 0-63-15,4 0-43 16,-6 0-19-16,-6 0-65 15,-11 0-163-15,-10 0-438 0,-7 0-1101 0</inkml:trace>
  <inkml:trace contextRef="#ctx0" brushRef="#br0" timeOffset="32873.5735">22864 16229 793 0,'0'0'1194'16,"0"0"-925"-16,0 0-104 16,0 0-37-16,115 0-112 15,-59 0-16-15,-8 0-340 0,-8 0-732 16</inkml:trace>
  <inkml:trace contextRef="#ctx0" brushRef="#br0" timeOffset="33167.0643">23543 15843 614 0,'0'0'1382'0,"0"0"-1114"16,0 0-79-16,0 0 15 15,0 0-90-15,0 0-70 16,0 0 34-16,2 87-35 0,-2-48-25 16,0 1-12-16,0 0 0 15,0-1-6-15,0-7-18 16,-2-5-52-16,-3-4-45 16,1-6-89-16,4-7-125 15,0-3-350-15,0-7-376 0</inkml:trace>
  <inkml:trace contextRef="#ctx0" brushRef="#br0" timeOffset="33375.2769">23745 16025 1716 0,'0'0'397'16,"0"0"-115"-16,0 0-49 15,0 0-110-15,-3 73-76 16,3-53-32-16,0-8-15 16,2-2-62-16,1-6-94 15,0-4-342-15,-2 0-620 0</inkml:trace>
  <inkml:trace contextRef="#ctx0" brushRef="#br0" timeOffset="33907.452">24048 15748 1422 0,'0'0'552'15,"0"0"-386"-15,0 0 39 16,0 0-27-16,0 0-54 15,0 0-33-15,-27 79-41 16,21-52-20-16,3-1-18 16,0 0-6-16,-1-2-5 15,3-2 0-15,-1 1 0 16,1-6 1-16,-1-2-2 0,2 0 0 16,0-6-7-16,0-4-11 15,0 0-6-15,12-5 5 16,3 0-10-1,4 0-19-15,6-14 5 0,1 2 28 16,2-7 15-16,1 1 0 16,-2 2 0-16,-7 3 1 15,-5 0 26-15,-4 6 17 16,-7-2-3-16,-2 5-9 16,-2-3-2-16,0 4-4 15,0-3-4-15,0 5 2 16,0-2 7-16,0 3 4 15,0 0-5-15,0 0-8 0,0 0-7 16,0 0-13-16,0 10 4 16,0 7-5-16,0 9 13 15,0 4-13-15,-3 6 0 16,-6 0-1-16,3 8-96 16,3-6-171-16,3-10-536 0</inkml:trace>
  <inkml:trace contextRef="#ctx0" brushRef="#br0" timeOffset="34616.7165">24706 15979 26 0,'0'0'1476'0,"0"0"-1080"15,0 0-34-15,0 0-95 16,0 0-92-16,0 0-82 16,0 0-32-16,30 72-25 15,-30-49-20-15,0-3-8 16,0-3-3-16,0-5-5 15,-1-2 0-15,-2-6 0 16,-1 0 0-16,3-2-13 0,-1-2-20 16,2 0 2-16,0 0-1 15,8-10-27 1,10-8-23-16,1-3 50 16,7-5 23-16,-1-1 3 0,-1 1 6 15,-5 3 1-15,-2 9 8 16,-8 4 22-16,-3 7-5 15,-2 3-12-15,-1 0-13 16,-2 0 6-16,1 10 10 16,-1 7 5-16,-1 0 2 15,0 5 1-15,0-2-8 16,-4 1-7-16,-5-9-10 16,2-1 6-16,2-5-6 15,1-3 0-15,2-3-29 0,2 0-11 16,0 0 13-16,6-10-28 15,13-6-3-15,6-7 28 16,3-1 14-16,3-5 10 16,2 2 6-16,-5 1 0 15,-4 6 8-15,-6 7 32 16,-11 6 11-16,-5 7-24 16,-2 1-17-16,0 18-4 15,-12 7 51-15,-4 3-12 16,-1 6-6-16,4 0-15 15,2-5-23-15,1-7-1 16,6-7-66-16,1-6-128 0,3-6-385 16,0-4-588-16</inkml:trace>
  <inkml:trace contextRef="#ctx0" brushRef="#br0" timeOffset="34864.9002">25370 15728 1465 0,'0'0'873'16,"0"0"-690"-16,0 0-2 16,0 0-63-16,0 0-30 15,0 0-4-15,-2 92-37 0,-8-53-10 16,-2 6-13-16,-1-4-12 15,-7 2-11-15,-2-4-1 16,-2-5-8-16,2-4-56 16,-1-8-73-16,6-5-142 15,8-10-532-15</inkml:trace>
  <inkml:trace contextRef="#ctx0" brushRef="#br0" timeOffset="35195.7198">25655 15859 1646 0,'0'0'530'0,"0"0"-357"15,0 0 14-15,0 0-9 16,0 0-73-16,0 0-38 16,-82 67-27-16,70-50-26 15,9-2-14-15,3 5 1 16,5-3-1-16,14 3 1 16,2-1 0-16,-3-2-1 15,-6-3 1-15,-9-1-1 0,-3 0-1 16,-47 0-22-1,-2-6-71-15,-3 0-294 0</inkml:trace>
  <inkml:trace contextRef="#ctx0" brushRef="#br0" timeOffset="41618.9455">22157 17002 923 0,'0'0'27'16,"0"0"638"-16,0 0-407 15,0 0-71-15,0 0-2 16,0 0-51-16,4-16-51 16,0 13-19-16,1 0 11 15,2-4 1-15,1 1-15 0,4 2-11 16,0-1-21-16,4-1-19 15,1 4-9-15,3 0 1 16,1 2-1-16,-3 0-1 16,-3 0 1-16,-3 4-1 15,-7 10 0-15,-5 0-1 16,0 8 1-16,-5 0 1 16,-13 6 0-16,-1 1 8 15,-7 1 0-15,3 0 0 16,0-3-8-16,7-5 8 15,7-3-8-15,3-1 0 16,6-5-1-16,0-5 1 16,13-2 5-16,9-6-5 15,4 0 9-15,4-5-10 0,0-7-23 16,0-7-10-16,-5-2-12 16,-1 1 1-16,-4-5 20 15,-1 1 15-15,-2-6 8 16,1 1 0-16,0 0 1 15,-4 1 0-15,-1 2 0 16,-2 0 1-16,-8 4 0 16,-3 7 1-16,0-2 7 15,0 5 0-15,-7 2 1 16,-3 0 13-16,-2 3-16 16,5 1-6-16,1 5 7 15,4-2 1-15,2 3 2 0,0 0-5 16,12 0-6-1,12 0 2-15,4 0 4 0,4 0-6 16,0 0-1-16,-3-3-69 16,-2 3-128-16,-12 0-315 15,-4 0-253-15</inkml:trace>
  <inkml:trace contextRef="#ctx0" brushRef="#br0" timeOffset="41930.277">22609 17190 1512 0,'0'0'284'0,"0"0"50"15,0 0-38-15,0 0-121 16,0 0-77-16,-4 87-63 16,4-68-25-16,0-5-10 15,0-1-67-15,0-3-115 0,4-6-463 16,-1 1-835-16</inkml:trace>
  <inkml:trace contextRef="#ctx0" brushRef="#br0" timeOffset="42322.7898">22884 16616 902 0,'0'0'595'0,"0"0"-447"15,0 0 105-15,0 0 33 16,0 0-131-16,0 0-20 16,0 0 20-16,-20 56-52 15,12-33-57-15,2-2-27 16,2-1-19-16,-8 5-112 15,4-8-394-15,1-3-1130 0</inkml:trace>
  <inkml:trace contextRef="#ctx0" brushRef="#br0" timeOffset="42727.6866">23062 17220 992 0,'0'0'575'0,"0"0"-337"16,0 0 41-16,0 0-45 15,0 0-68-15,0 0-10 16,0 0-44-16,39 11-41 15,-15-11-45-15,1 0-26 16,-2-2-39-16,2-3-89 16,-6-1-177-16,-7 2-479 0</inkml:trace>
  <inkml:trace contextRef="#ctx0" brushRef="#br0" timeOffset="42920.1989">23066 17081 1227 0,'0'0'1012'0,"0"0"-907"0,0 0-78 16,0 0-27-1,94-12-31-15,-55 9-587 0</inkml:trace>
  <inkml:trace contextRef="#ctx0" brushRef="#br0" timeOffset="46065.4496">23796 16993 477 0,'0'0'969'0,"0"0"-768"15,0 0 17-15,0 0 59 16,0 0-150-16,0 0-89 16,0 0-27-16,-24 9 30 15,13 1 9-15,-2 2 10 0,-2 6 16 16,1 6 32-16,-5 3 1 15,3 3-33-15,3 5-35 16,-1-5-13-16,10 0-21 16,4-5-6-16,0-1-1 15,4-11 0-15,14-3-1 16,3-7 1-16,6-3-6 16,1-3-2-16,2-14-6 15,-1-2-6-15,-3-7 4 16,-3-1 7-16,-5-4 9 15,-4-1 0-15,-4-4 1 16,-6 6 0-16,-4 1 5 16,0 8 3-16,-4 1 5 15,-12 5 1-15,-1 3-7 16,-1 4 1-16,0 4-7 0,3-1-1 16,3 3-1-1,6-2-24-15,4 4-62 0,2 0-134 16,13 4-509-16,3 0-392 0</inkml:trace>
  <inkml:trace contextRef="#ctx0" brushRef="#br0" timeOffset="46261.225">24062 17083 1054 0,'0'0'1029'0,"0"0"-896"16,0 0-103-16,0 0-30 15,0 0-9 1,0 0-224-16,8 79-110 0,-8-72-495 0</inkml:trace>
  <inkml:trace contextRef="#ctx0" brushRef="#br0" timeOffset="46710.3248">24266 16911 831 0,'0'0'1317'16,"0"0"-1097"-16,0 0-95 15,0 0 48-15,0 0-81 16,0 0-35-16,0 0-39 16,5 79-11-16,-5-64-6 15,0-3-1-15,0-5 0 16,0-2 0-16,-4-2 0 16,3-3-1-16,1 0-23 15,0 0 5-15,0 0 2 16,12-6-29-16,6-1-34 15,4 0 35-15,1 1 24 16,1 5 12-16,-5 1 9 0,-4 0 1 16,0 7 26-16,-5 4 19 15,-4 8 15-15,-1-2-2 16,-5 3-6-16,0 2 7 16,0-3-6-16,-12-1-3 15,-6 2-21-15,0-6-17 16,-4 1-13-16,-5-5-6 15,6-6-60-15,-3-4-74 16,9 0-155-16,8 0-452 0</inkml:trace>
  <inkml:trace contextRef="#ctx0" brushRef="#br0" timeOffset="46912.4681">24369 16877 1335 0,'0'0'721'0,"0"0"-625"16,0 0 68-16,0 0-28 16,107-13-107-16,-65 13-29 15,-9 0-197-15,-11 0-674 0</inkml:trace>
  <inkml:trace contextRef="#ctx0" brushRef="#br0" timeOffset="47441.5368">24724 16877 1577 0,'0'0'617'16,"0"0"-504"-16,0 0 59 16,0 0-41-16,0 0-58 15,0 0-21-15,0 0-6 16,-69 34-10-16,56-22-12 0,4 1-11 16,4-2-1-16,4 5-1 15,1-4-5-15,1 3-5 16,15 1-1-16,4 0 1 15,4-2-1-15,-3 2-1 16,-2-4-6-16,-5-1 5 16,-5 0-5-16,-8-2-4 15,-1 1 10-15,0-2-6 16,-13 1 7-16,-5 0 0 16,-3-2 9-16,0-4 7 15,2 1-4-15,1-1-3 16,4-3-3-16,4 0-5 15,6 0-1-15,4 0 0 16,0-6-17-16,0-5-23 0,3-9 19 16,10-3-5-16,2-6 16 15,3-6 2-15,-2 1 1 16,2-4 7-16,-6 3-1 16,0 6 1-16,-6 8-7 15,-1 8-10-15,-4 9-110 16,-1 1-229-16,0 3-530 0</inkml:trace>
  <inkml:trace contextRef="#ctx0" brushRef="#br0" timeOffset="47863.4847">24927 16801 1288 0,'0'0'512'0,"0"0"-265"15,0 0 70-15,0 0-88 16,0 0-102-16,0 0-39 16,0 0-39-16,88 14-26 15,-60-14-16-15,-2 0-7 16,-6 0-15-16,-6 0-14 15,-6-2 13-15,-5 1 5 16,-3 0 10-16,0 1-7 0,0 0 7 16,-2 4-11-1,-10 12 12-15,-6 7 47 0,-1 4-5 16,-5 5-2-16,2 3-4 16,2 3-11-16,4-5-5 15,2 0-13-15,4-4-6 16,4-2 5-16,1-4-6 15,4-6 0-15,-1-3-32 16,2-4-31-16,0-3-57 16,0-1-100-16,0-4-352 15,5-1-269-15</inkml:trace>
  <inkml:trace contextRef="#ctx0" brushRef="#br0" timeOffset="48031.8731">24963 17032 1433 0,'0'0'580'0,"0"0"-387"16,0 0-59-16,0 0-134 16,116-3-139-16,-68 3-807 0</inkml:trace>
  <inkml:trace contextRef="#ctx0" brushRef="#br0" timeOffset="48820.727">25449 16943 64 0,'0'0'1813'0,"0"0"-1421"0,0 0-166 16,0 0-11-16,0 0-100 15,0 0-74-15,0 0-19 16,19 23-3-16,-12-9-5 16,-6 1-7-16,-1 7-6 15,0 1 1-15,-11-1 7 16,-2-1 3-16,1-3-6 16,3-4-5-16,2-4-1 15,2-4 0-15,5-5 0 16,0-1-9-16,5 0-4 15,8-10-22-15,8-8-12 16,3-5-1-16,3-4-3 16,0-1 8-16,-4 1 1 15,-3 1 17-15,-7 9 18 16,-4 4 7-16,-4 6 23 0,-2 4 15 16,-3 3-5-16,0 0-18 15,0 0-3-15,0 0-6 16,1 4 5-16,-1 9 24 15,2 4-8-15,-2 2-12 16,0-3-4-16,0 1-3 16,0-4-8-16,0-2 0 15,-2-2-9-15,-2-7-19 16,2-2-14-16,2 0 2 16,0 0 25-16,2-8-14 15,11-6-6-15,5-6 11 0,6-2 13 16,3-2 5-1,0 1 5-15,-4-1 1 0,-3 9 0 16,-7 2 9 0,-5 9 19-16,-5 4 12 0,-3 0-8 15,0 7-7 1,0 7 32-16,-2 7-12 0,-2 6-11 16,1 0-1-16,1-1-15 15,1-3-18-15,-2-1-18 16,0-3-88-16,-4-4-159 15,2-2-444-15,1-9-312 0</inkml:trace>
  <inkml:trace contextRef="#ctx0" brushRef="#br0" timeOffset="49125.8487">26146 16702 1676 0,'0'0'572'16,"0"0"-469"-16,0 0 96 16,0 0 25-16,0 0-86 15,-30 90-66-15,14-51-22 16,-2 4-19-16,-5 1-16 15,0 1-9-15,-2-6-5 16,0 1-1-16,1-7-20 0,2-3-50 16,4-4-67-16,5-2-102 15,7-10-362-15,4-4-428 0</inkml:trace>
  <inkml:trace contextRef="#ctx0" brushRef="#br0" timeOffset="49512.1466">26349 16906 998 0,'0'0'750'0,"0"0"-481"15,0 0 45-15,0 0-71 16,0 0-67-16,0 0-52 16,0 0-25-16,-37 30-35 15,23-19-25-15,-1 0-27 16,5 1-11-16,1 1-1 16,4-3 0-16,2 2-5 15,3 5-10-15,0 1 6 16,9 1 8-16,6 1 1 15,5 2 1-15,-1-3 8 16,-4-1 6-16,-5-4-1 0,-4-7-14 16,-16-1-8-1,-15-6-108-15,-8 0-244 0</inkml:trace>
  <inkml:trace contextRef="#ctx0" brushRef="#br0" timeOffset="52087.4579">28300 14512 1478 0,'0'0'484'15,"0"0"-227"-15,0 0 6 16,0 0-30-16,0 0-85 15,0 0-66-15,0 0-32 16,-30-26-16-16,30 26 2 16,0 0-6-16,0 0-3 15,0 0-8-15,0 3-5 0,0 6-7 16,2 12 10 0,5 5 4-16,4 4-11 0,1 6-8 15,3 3 4-15,4 2-6 16,2-6 2-16,-1 2-2 15,2-7 1-15,-5-4-1 16,-1-3 0-16,-3-6 0 16,-4-7-1-16,-3-3 0 15,-3-4 1-15,-2 0 0 16,3-3 0-16,1 0 6 16,1-6 9-16,3-7-8 15,3-4 1-15,1-4-2 16,-2-7 1-16,2-3 2 15,-2-4 3-15,-2-2 3 16,1-3-4-16,-2-2 2 16,-2 1-4-16,-3 4 1 0,0 1 8 15,0 7-4 1,0 10-1-16,1 2-4 0,-1 10-8 16,-2 4-1-16,1 0-1 15,-1 3-14-15,-1 0-26 16,0 0-42-16,2 0-64 15,0 6-106-15,1 4-333 16,-2-1-642-16</inkml:trace>
  <inkml:trace contextRef="#ctx0" brushRef="#br0" timeOffset="52515.0948">28919 14707 1222 0,'0'0'795'0,"0"0"-653"16,0 0 58-16,0 0 37 15,0 0-88-15,0 0-77 16,0 0-35-16,57 4-14 16,-27-4-13-16,1-4-9 15,-1-2-1-15,-6 2-45 16,-6 1-98-16,-6 0-174 0,-8 0-484 16</inkml:trace>
  <inkml:trace contextRef="#ctx0" brushRef="#br0" timeOffset="52704.1">28930 14568 1776 0,'0'0'327'0,"0"0"-224"16,0 0 45-16,82 0-86 15,-32 0-62-15,-9 3-348 16,-7-3-1082-16</inkml:trace>
  <inkml:trace contextRef="#ctx0" brushRef="#br0" timeOffset="53431.5323">29415 14406 38 0,'0'0'1656'15,"0"0"-1384"-15,0 0-34 16,0 0 24-16,0 0-79 15,0 0-103-15,0 0-51 16,1 4-3-16,2 6 16 0,2 3-9 16,-4 4-13-1,2 2-11-15,-3 1-7 0,0 3 7 16,0-1-9-16,0-1 1 16,4-1-1-16,3 0 0 15,2-7 1-15,5-3-1 16,3-3 0-16,7-5 6 15,3-2-6-15,2 0 2 16,3-2-1-16,-4-12-1 16,-3-2 0-16,-5 2 0 15,-5-6 1-15,-6 4 1 16,-5 0 13-16,-2-1 6 16,-2 3 15-16,0 2 0 15,0 2 5-15,0 6 3 16,0-2-10-16,0 5-4 15,0 1-10-15,0 0-2 0,0 0-8 16,0 0-10-16,4 1 0 16,5 12 0-16,-1 3 9 15,1 4 3-15,0 6-10 16,-2 1 5-16,-3 3-7 16,1-3-1-16,-2-2-14 15,0-4-73-15,2-1-60 16,-1-7-103-16,3-6-626 0</inkml:trace>
  <inkml:trace contextRef="#ctx0" brushRef="#br0" timeOffset="54027.6177">30050 14381 1279 0,'0'0'245'16,"0"0"-113"-16,0 0 175 15,0 0-50-15,0 0-101 16,0 0-69-16,0 0-35 16,9-31-28-16,-24 31 21 15,-7 3 4-15,-3 8 27 16,-1 1-13-16,4 2-17 15,4-1-30-15,5 0-5 16,5-3-6-16,7 4-4 16,1-2-1-16,0 1 1 15,14 4 6-15,4-1-1 0,6 1-5 16,1 0-1 0,2 2 0-16,-4-5-16 0,-1 3 10 15,-4-1 6-15,-4-3 0 16,-7-3 0-16,-1 1 0 15,-6-3-1-15,0-1 0 16,-2-3 0-16,-14 2-6 16,-5-6 7-16,-1 3 13 15,-5-3-4-15,5 0-7 16,2 0 5-16,10-9 4 0,5-2-2 16,5-2-8-1,2-6-1-15,14-3 7 0,8-9-6 16,3-3-1-16,-2 2-10 15,0-2-4-15,-8 5 1 16,-4 6 12-16,-8 6 0 16,-4 4-10-16,-1 4-7 15,0 4-12-15,-4 5-37 16,-4 0-110-16,6 0-134 16,2 7-409-16,0 0-525 0</inkml:trace>
  <inkml:trace contextRef="#ctx0" brushRef="#br0" timeOffset="54506.2335">30288 14334 1433 0,'0'0'636'0,"0"0"-468"15,0 0 73-15,0 0-47 16,0 0-112-16,0 0-50 16,0 0-20-16,10 16 18 15,-6 0 11-15,4 4-15 16,0 1-5-16,0 5-3 0,3 0-10 16,-2 4-7-1,2-4 0-15,-1 0 5 0,-3-2-6 16,-1-3-1-1,0-6 1-15,-3-1-2 0,-2-4 2 16,1-4 0-16,-1-3 0 16,1-3 0-16,-1 0 6 15,4 0 5-15,3 0 28 16,3-9-12-16,1-8 5 16,3-3-2-16,0-3-15 15,1-6-4-15,-2-2-5 16,-3-2-5-16,-1-2 0 15,-3 4 0-15,-1 1-1 16,-3 7-1-16,0 10 0 0,1 3-6 16,-1 4-29-1,2 6-52-15,4 0-92 0,-1 3-531 16,-1 4-749-16</inkml:trace>
  <inkml:trace contextRef="#ctx0" brushRef="#br0" timeOffset="57143.9718">28575 15473 765 0,'0'0'820'0,"0"0"-577"15,0 0 14-15,0 0 6 16,0 0-83-16,0 0-63 16,0 0-42-16,-3-7-14 15,0 5-15-15,0-2-7 16,-5 1-11-16,-1-4 10 15,-3 1-7-15,-5 2-7 16,-6 0-4-16,-1 2-7 16,-3 2-1-16,-1 0-6 15,0 6 0-15,2 4 3 16,6 4-9-16,6 2 0 16,6-2 0-16,8 1 0 15,0 2 0-15,5 0 0 0,10 0 0 16,6-1 2-1,1-4-1-15,1-5 1 0,-1-3-2 16,0-4-6-16,-1 0-7 16,-1-8 3-16,-1-7-1 15,-2-5 10-15,0-4 0 16,0-1 1-16,1-9 0 16,-1-3 1-16,-1-2 1 15,0-1-1-15,-3-2 6 16,-3-3-6-16,-3 7 5 15,-4 2 6-15,-3 6 16 16,0 7-10-16,0 3 2 16,-3 7-2-16,-8 9-12 15,-1 2-5-15,-2 2-1 16,-1 6 0-16,-3 14 0 0,4 7 10 16,5 8 5-16,5 5-6 15,4 3 0-15,4 0-3 16,11-3-5-16,3 0 0 15,0-5-1-15,-2-5-15 16,-4 0-14-16,-2-10-8 16,-3 0-13-16,-3-1-11 15,-1-8-9-15,3 2-51 16,21-9-110-16,-3-1-331 16,4-3-440-16</inkml:trace>
  <inkml:trace contextRef="#ctx0" brushRef="#br0" timeOffset="57365.8758">28976 15466 1810 0,'0'0'633'0,"0"0"-490"15,0 0 70-15,0 0-85 16,0 0-89-16,105 8-39 16,-74-8-27-16,5 0-116 15,-6 0-234-15,-10 0-665 0</inkml:trace>
  <inkml:trace contextRef="#ctx0" brushRef="#br0" timeOffset="57544.4647">28930 15334 1840 0,'0'0'400'0,"0"0"-249"16,0 0-10-16,86-2-95 15,-29 7-46-15,-9 2-319 16,-10-4-868-16</inkml:trace>
  <inkml:trace contextRef="#ctx0" brushRef="#br0" timeOffset="57992.4484">29485 15255 1502 0,'0'0'639'0,"0"0"-475"16,0 0 59-16,0 0-55 0,0 0-99 15,0 0-43 1,0 0 16-16,-39 57-21 16,30-32-12-16,4 2-8 0,5 0 0 15,0-5-1-15,0-2 0 16,11-6-5-16,7-4-3 15,3-7 8-15,6-3 6 16,3 0-6-16,-1-6-41 16,0-8-29-16,-6-6-4 15,-6-2 33-15,-4-4 27 16,-5-2 14-16,-4 2 14 16,-4-4 22-16,0 7 19 15,-1 3-6-15,-11 4-9 16,-6 3-4-16,1 3-21 15,-2 6-3-15,2 4-1 0,1 0-11 16,3 0-11 0,4 7-2-16,9 10-83 0,2-5-172 15,12 1-590-15</inkml:trace>
  <inkml:trace contextRef="#ctx0" brushRef="#br0" timeOffset="58190.7755">29971 15315 986 0,'0'0'1251'16,"0"0"-1106"-1,0 0-68-15,0 0-2 0,0 0-75 16,0 0-6-16,0 0-215 15,-3 43-525-15</inkml:trace>
  <inkml:trace contextRef="#ctx0" brushRef="#br0" timeOffset="58571.5252">30147 15172 1936 0,'0'0'370'0,"0"0"-186"15,0 0 61-15,0 0-133 16,0 0-73-16,-85 51-23 16,76-23-7-16,6 2-8 15,3 1-1-15,0-5 0 16,11 0-7-16,6-9-21 15,3-4 10-15,4-9 10 16,3-4 2-16,-2 0-22 16,0-7-30-16,-4-7-14 15,-4-9 11-15,-10 1 7 0,-5-5 25 16,-2-3 5 0,-8 4 15-16,-8-2 7 0,-2 9 1 15,-3 6-9-15,0 7-2 16,6 6-217-16,5 0-616 0</inkml:trace>
  <inkml:trace contextRef="#ctx0" brushRef="#br0" timeOffset="59124.2315">30486 15159 1373 0,'0'0'342'15,"0"0"-62"-15,0 0 14 16,0 0-119-16,0 0-83 15,0 0-21-15,0 0 31 16,-2 23-14-16,1-6-31 16,-1-3-16-16,1 5-18 15,-2-6-16-15,-3 0-5 16,2-3-1-16,-1-3-1 16,2-4-5-16,2 0-21 0,1-2-9 15,0-1 6 1,4 0 10-16,12-1-13 0,6-8-33 15,1-1 27-15,1 3 3 16,-3 1 17-16,-5 2 18 16,-1 4 0-16,-4 0 24 15,-4 0 8-15,-1 7 1 16,1 6 24-16,-1 4-6 16,1 3 7-16,-3-1 0 15,1 1-4-15,-4-4-21 16,-1-1-17-16,0-9-14 15,0 3-1-15,-6-5-1 0,-9-4-12 16,-6 0-52-16,-3 0-77 16,5-7-185-1,6-5-665-15</inkml:trace>
  <inkml:trace contextRef="#ctx0" brushRef="#br0" timeOffset="59320.3871">30569 15061 1629 0,'0'0'713'0,"0"0"-534"16,0 0 30-16,0 0-97 15,0 0-62-15,96 0-42 0,-48 7-8 16,18-2-160-1,-11-2-400-15,-11-3-1233 0</inkml:trace>
  <inkml:trace contextRef="#ctx0" brushRef="#br0" timeOffset="60305.4602">31011 15202 1418 0,'0'0'512'0,"0"0"-274"16,0 0 31-16,0 0-107 15,0 0-67-15,0 0-26 16,0 0-6-16,31 31-5 16,-20-15-9-16,1-3-11 15,-5 3-16-15,-1-6-10 0,-3 0-10 16,-1-3-2-16,-2-3 0 16,0-1-6-16,0 0-5 15,0-3-17-15,0 0-14 16,0 0 3-16,0 0 26 15,0-3 12-15,3-10-35 16,12-4 21-16,3-4 9 16,5-2 6-16,1 4 7 15,-2-1-6-15,-3 7 22 16,-5 3 7-16,-5 6 7 16,-2 1-7-16,-3 3-12 15,2 0-6-15,-2 10-2 16,1 7 5-16,-1 0-3 15,-1 2-3-15,-1 0 2 0,-2-2-5 16,0-6-6-16,0-1 0 16,0-4 0-16,0-3-1 15,0-2-24-15,0-1-14 16,0 0 4-16,0-1 28 16,0-9 5-16,4-3-33 15,11-7 29-15,3 1 6 16,4-5 0-16,1-2 1 15,-4 9 0-15,-5 5 24 16,-5 5 13-16,-5 7 1 16,-2 0-18-16,-1 7-8 15,2 8 23-15,0 9 16 0,1 1-2 16,1 5-19 0,1-2-22-16,5 8-9 0,-3-10-100 15,-2-9-357-15</inkml:trace>
  <inkml:trace contextRef="#ctx0" brushRef="#br0" timeOffset="64312.3376">29477 12962 67 0,'0'0'1717'0,"0"0"-1231"15,0 0-391-15,0 0 44 16,0 0 22-16,0 0-53 15,23 0-44-15,-5 0-15 16,7 0-4-16,5 0-14 16,4 0-10-16,5 0-10 15,-2 0-6-15,-1 0-5 16,-5-3-1-16,-5 1-14 16,-11-1-15-16,-5 2-17 15,-6 1-20-15,-4 0-78 16,0 0-81-16,-3 0-487 15,-7 0-807-15</inkml:trace>
  <inkml:trace contextRef="#ctx0" brushRef="#br0" timeOffset="64530.6156">29439 13105 937 0,'0'0'1313'15,"0"0"-1139"-15,0 0-17 16,91 0 7-16,-35 0-76 16,30-7-88-16,-12-6-186 15,-15 3-1096-15</inkml:trace>
  <inkml:trace contextRef="#ctx0" brushRef="#br0" timeOffset="115704.9466">30179 12689 1086 0,'0'0'243'16,"0"0"-132"-16,0 0 82 16,0 0 82-16,0 0-38 15,0 0-67-15,-7-10-45 16,7 10-14-16,0 0 11 16,0 0-15-16,0 0-27 15,0 0-13-15,0 0-12 0,0 0-29 16,0 4-26-16,0 16 0 15,0 12 0-15,0 8 15 16,7 3-15-16,5 5 0 16,1-4 6-16,2 0-5 15,0-2 5-15,-2-3-5 16,0-3 0-16,-3-5-1 16,-3-1-1-16,-1-8-15 15,-1-2-44-15,0-6-58 16,4-4-197-16,0-1-507 15,3-8-585-15</inkml:trace>
  <inkml:trace contextRef="#ctx0" brushRef="#br0" timeOffset="115877.893">30519 13108 1196 0,'0'0'1110'0,"0"0"-967"15,0 0-89-15,0 0 117 16,0 0-35-16,0 0-93 16,0 0-43-16,12 0-49 15,6 0-66-15,-3 0-176 16,-1 1-743-16</inkml:trace>
  <inkml:trace contextRef="#ctx0" brushRef="#br0" timeOffset="116214.607">30630 12656 1590 0,'0'0'341'0,"0"0"-208"0,0 0 57 16,0 0 1-1,0 0-72-15,0 0 0 0,0 0-6 16,-10 88-45-16,19-45-16 16,2 2-16-16,1 0-18 15,-1-2-17-15,0-4-1 16,-4-2-1-16,4-1-59 15,-7-7-87-15,1-2-168 16,-4-7-437-16,1-10-747 0</inkml:trace>
  <inkml:trace contextRef="#ctx0" brushRef="#br0" timeOffset="116632.9967">30969 12712 1437 0,'0'0'310'0,"0"0"1"16,0 0-17-16,0 0-98 15,0 0-95-15,0 0-75 16,0 0-25-16,-30 30 54 15,16 6 5-15,1 3-12 16,0 5-14-16,7-2-12 16,5-2-13-16,1-4-9 15,3-3 0-15,11-4 0 16,3-8 6-16,2-5 3 0,1-9-8 16,2-4 9-16,2-3-10 15,-2-3-11-15,0-11-1 16,-3-4 2-16,-7 0-5 15,-7 6 5-15,-5-2-8 16,-2 1 17-16,-18 6-5 16,-7 0 5-16,-2 4 0 15,-1 3-53-15,-5 4-136 16,10 9-180-16,8 3-447 0</inkml:trace>
  <inkml:trace contextRef="#ctx0" brushRef="#br0" timeOffset="116957.7339">31491 12705 1859 0,'0'0'327'16,"0"0"-227"-16,0 0 92 16,0 0-2-16,0 0-97 15,0 0-56-15,0 0 32 16,-59 67-4-16,38-28-36 16,0 1-17-16,6-4-7 0,0 3-5 15,3-6 0-15,3-3-18 16,1-7-33-16,0 0-59 15,-1-5-132-15,1-6-415 16,1-5-347-16</inkml:trace>
  <inkml:trace contextRef="#ctx0" brushRef="#br0" timeOffset="117207.4159">31271 12656 519 0,'0'0'1626'0,"0"0"-1402"16,0 0-169-16,0 0 46 15,0 0 17-15,0 0 16 16,7 76-41-16,13-33-40 16,5 3-9-16,5-1-16 15,-2-4-17-15,-1-4-10 16,-7-4-1-16,-4-8-97 15,-9-4-113-15,-2-3-302 16,-5-11-490-16</inkml:trace>
  <inkml:trace contextRef="#ctx0" brushRef="#br0" timeOffset="117458.9885">31688 12722 1984 0,'0'0'568'16,"0"0"-483"-16,0 0 91 15,0 0-10-15,0 0-80 16,0 0-54-16,0 0-31 16,0 33 9-16,0 3 11 15,3 10-12-15,4-3-9 16,0 4-8-16,3-5-52 15,-2-5-67-15,-2-2-97 16,-2-11-337-16,-4-7-490 0</inkml:trace>
  <inkml:trace contextRef="#ctx0" brushRef="#br0" timeOffset="117853.3903">31861 12703 1358 0,'0'0'1072'16,"0"0"-967"-16,0 0-74 15,0 0 77-15,0 0 14 16,0 0-16-16,-34 79-61 0,28-44-15 16,5-1-18-16,1 1-12 15,1-1-9-15,16-4 2 16,4-3 6-16,4-4 2 15,3-7-2 1,2-6 1-16,-2-10-9 0,1 0 7 16,-4-4-7-1,-3-18-22-15,-4-6 4 0,-4-7-1 16,-10-5-2-16,-4 0 29 16,0 1 1-16,-16 5 13 15,-2 8 10-15,-3 6-3 16,3 7-11-16,6 9-9 15,3 4-28-15,1 1-184 0,1 15-296 16,6-6-500-16</inkml:trace>
  <inkml:trace contextRef="#ctx0" brushRef="#br0" timeOffset="118745.5181">31844 12523 1375 0,'0'0'714'16,"0"0"-604"-16,0 0 114 15,0 0 32-15,0 0-133 16,0 0-84-16,94-12-31 15,-44 12 7-15,4 0-14 16,1 0-1-16,-1 0-41 16,-9 0-131-16,-2 6-135 15,-12 0-372-15,-14-6-491 0</inkml:trace>
  <inkml:trace contextRef="#ctx0" brushRef="#br0" timeOffset="119473.5248">32425 12341 922 0,'0'0'802'0,"0"0"-656"16,0 0 105-16,0 0 40 15,0 0-63-15,0 0-87 16,0 0-63-16,2-15-46 0,2 18-31 16,1 16 13-16,1 5 32 15,1 9-19-15,-1 3-19 16,2 5-8-16,-2-7-1 15,2 0-66-15,3 6-151 16,-3-14-298-16,-1-6-342 0</inkml:trace>
  <inkml:trace contextRef="#ctx0" brushRef="#br0" timeOffset="119938.6767">32822 12326 1798 0,'0'0'339'0,"0"0"-221"16,0 0 49-16,0 0-61 16,0 0-53-16,0 0-27 15,0 0-12-15,-105-34 0 16,78 34 25-16,4 0-11 15,2 8-16-15,6 4 0 16,3 8 3-16,8 2-14 16,4-1 1-16,1 2-1 15,16-6 14-15,2 0-5 16,2-8 6-16,1-3-15 16,-2-2-1-16,2-4 0 0,-1 0-14 15,-3-14-7-15,1-1 6 16,-5-2 1-16,-1 3 14 15,-5-2 19-15,-4 6 30 16,-2 4 24-16,-2 2-4 16,0 3-5-16,0 1-16 15,0 0-42-15,0 11-6 16,0 12 0-16,0 10 18 16,0 3-6-16,0 8-11 15,0-2-1-15,1 2-52 16,2 13-84-16,-1-12-213 15,-2-9-735-15</inkml:trace>
  <inkml:trace contextRef="#ctx0" brushRef="#br0" timeOffset="120695.3343">32927 12907 614 0,'0'0'535'0,"0"0"-308"15,0 0-3-15,0 0 46 16,0 0-15-16,0 0-64 16,0 0-62-16,0-11-45 15,0 11-27-15,0-3-19 16,0 3-11-16,0 0 3 16,0 0-15-16,0 0-2 15,-2-3 1-15,-2 0 8 16,-4-4-8-16,-6 4-8 0,-10-7 6 15,-11 7 10-15,-10 0 2 16,-13 3 24-16,-3 0 13 16,1 5 11-16,10 12-13 15,14 7-23-15,21 9-24 16,15 4-11-16,43 12 23 16,47 3-8-16,34 2-16 15,-4-12-75-15,-5-19-59 16,-42-13-206-16,-34-10-1569 0</inkml:trace>
  <inkml:trace contextRef="#ctx0" brushRef="#br0" timeOffset="126588.7826">29779 13748 1053 0,'0'0'366'0,"0"0"-274"16,0 0-65-16,0 0 33 15,0 0 27-15,0 0-28 16,-2 0-29-16,2 0 41 15,5 0 84-15,-1 0 26 16,2 0-28-16,0 0-36 16,-2 0-26-16,4 0-18 15,3 0-12-15,8-2-24 16,8 2-23-16,9-3-14 16,7 0-6-16,5 2-39 0,-2-3-14 15,-5 4-17-15,-9 0-14 16,-12 0-58-16,-7 0-32 15,-12 0-27-15,-1 8-41 16,-13 4 8-16,-1-2-157 0</inkml:trace>
  <inkml:trace contextRef="#ctx0" brushRef="#br0" timeOffset="126893.8485">29886 13901 1279 0,'0'0'676'0,"0"0"-538"16,0 0 5-16,0 0 36 16,0 0-42-16,0 0-91 15,0 0-46-15,93-7 0 16,-30 7-80-16,-10 0-197 16,-5 0-524-16</inkml:trace>
  <inkml:trace contextRef="#ctx0" brushRef="#br0" timeOffset="127787.0183">30496 13484 97 0,'0'0'1367'0,"0"0"-1078"16,0 0-153-16,0 0 55 15,0 0-2-15,0 0-30 16,0 0-67-16,-1-7-55 16,1 17 2-16,0 4 32 15,6 6-8-15,3 3-11 16,-2 1-9-16,2 1-10 15,1 2-18-15,0-3-7 0,-4 1-8 16,-3 2-1 0,0-3 0-16,-3 2 1 15,0-3-11-15,0-3-32 0,0-4-48 16,0-2-39-16,14-1-112 16,0-6-276-16,2-1-74 0</inkml:trace>
  <inkml:trace contextRef="#ctx0" brushRef="#br0" timeOffset="127979.0147">30766 13726 430 0,'0'0'1759'0,"0"0"-1456"16,0 0-214-16,0 0 15 15,0 0-14-15,0 0-74 16,0 0-16-16,20 13-163 16,-10-4-367-16,-4-2-555 0</inkml:trace>
  <inkml:trace contextRef="#ctx0" brushRef="#br0" timeOffset="128636.5238">31080 13534 1046 0,'0'0'934'0,"0"0"-808"15,0 0-50-15,0 0 83 16,0 0-4-16,0 0-54 16,0 0-46-16,-25-43-33 15,15 43 2-15,1 0 9 16,-2 0-14-16,2 0-7 16,1 0-10-16,0 0-1 0,1 6-1 15,3 1 0-15,1 0-1 16,1 3-8-16,2 3-3 15,0 1 10-15,5 2-4 16,9-3-13-16,5 3-8 16,1 1-30-16,3-3 20 15,-4 2 22-15,1 1 14 16,-5-1-5-16,-4 4-2 16,-3-4 1-16,-7 1-6 15,-1 0 2-15,0-2 4 16,-1-4 1-16,-8-1 5 15,-1-1-1-15,-1-5-6 16,4-1 8-16,-1-3 21 0,2 0 13 16,2 0-10-1,1 0-1-15,0-10-7 0,0-3-9 16,0-4-7 0,1-5-12-16,-1-5-4 0,-1 1 1 15,-3-1 15-15,-3 1 2 16,-2-1-1-16,-1 0-1 15,3 7 1-15,3 5 11 16,7 2-11-16,0 9-1 16,10 1-83-16,16 3-214 15,-2 0-421-15,-4 3-627 0</inkml:trace>
  <inkml:trace contextRef="#ctx0" brushRef="#br0" timeOffset="129344.6525">31509 13553 1077 0,'0'0'405'15,"0"0"-257"-15,0 0 53 16,0 0 66-16,0 0-87 0,0 0-81 16,0 0-33-16,2-9-14 15,-2 9-20-15,0 9 2 16,-6 9 80-16,-2 4-46 16,-3 3-20-16,0 4-26 15,-1-3-15-15,-1 1-7 16,2-1-16-16,0-4-47 15,5-7-29-15,1-3-48 16,5 1-151-16,0-6-189 16,0-4-119-16</inkml:trace>
  <inkml:trace contextRef="#ctx0" brushRef="#br0" timeOffset="129603.4748">31442 13524 1657 0,'0'0'638'15,"0"0"-565"-15,0 0 4 16,0 0 84-16,0 0-56 16,0 0-88-16,0 0 19 15,27 44-5-15,-13-19-13 16,3 2-9-16,-3 0-9 15,1-3-7-15,-5 1-16 16,-2-5-96-16,0 4-138 16,-1-6-457-16,-4-7-788 0</inkml:trace>
  <inkml:trace contextRef="#ctx0" brushRef="#br0" timeOffset="129836.1029">31733 13564 1927 0,'0'0'604'16,"0"0"-541"-16,0 0-28 16,0 0 77-16,0 0-36 15,0 0-58-15,0 0-9 16,15 40-9-16,-4-14-16 15,2-3-62-15,-4 13-101 0,-5-6-137 16,-2-10-423-16</inkml:trace>
  <inkml:trace contextRef="#ctx0" brushRef="#br0" timeOffset="130210.7063">31925 13541 1864 0,'0'0'538'0,"0"0"-486"15,0 0-27 1,0 0 93-16,0 0-30 0,0 0-54 16,0 0-13-16,-47 52-12 15,47-27-9-15,5 0-7 16,11-4-17-16,0-2-9 15,5-6-18-15,-2-3 1 16,-2-7-14-16,-1-3 22 16,-4 0 17-16,-1 0 16 15,-3-13 9-15,-3-4 0 16,-5 1 6-16,0-7 14 16,0 3 2-16,-6 0 6 15,-7 4-2-15,1 5-4 0,-1 2-15 16,3 3-7-1,4 1-14-15,0 5-105 0,3 2-249 16,2 7-497-16</inkml:trace>
  <inkml:trace contextRef="#ctx0" brushRef="#br0" timeOffset="130432.9915">32139 13455 1835 0,'0'0'480'16,"0"0"-442"-16,0 0 11 0,0 0 40 16,0 0-29-16,0 0-47 15,103-23-13-15,-69 23-137 16,-7 6-364-16,-6 1-404 0</inkml:trace>
  <inkml:trace contextRef="#ctx0" brushRef="#br0" timeOffset="130671.1254">32385 13323 1595 0,'0'0'620'0,"0"0"-537"0,0 0 12 16,0 0 28-16,0 0-61 15,0 0-39-15,0 0 23 16,0 57-13-16,0-29-24 16,0-1-9-16,6 10-49 15,3-11-200-15,2-3-508 0</inkml:trace>
  <inkml:trace contextRef="#ctx0" brushRef="#br0" timeOffset="131095.0833">32636 13336 1850 0,'0'0'310'0,"0"0"-242"16,0 0-42-16,0 0 25 16,-87-13-2-16,71 13-29 15,5 4-3-15,1 2-10 16,1 4-7-16,5 0-5 16,1-1 5-16,3-2 7 15,0 0-7-15,0-3-1 16,0-1-2-16,4-1 3 15,3-2 24-15,1 0-23 16,-1 0 27-16,4 0 1 0,1-6 5 16,-2 0 6-1,-2-1 18-15,-1 3 6 0,-3 4-4 16,-2 0-14-16,1 0-13 16,0 0-9-16,2 0-12 15,1 11 3-15,4 1-6 16,-4 8-9-16,0 4 0 15,-2 2-9-15,1 3-45 16,-3 12-127-16,-2-8-194 16,0-7-578-16</inkml:trace>
  <inkml:trace contextRef="#ctx0" brushRef="#br0" timeOffset="131460.0936">32996 13613 880 0,'0'0'851'0,"0"0"-716"16,0 0 52-16,0 0 71 15,0 0-105-15,0 0-70 0,0 0-22 16,-72-33 3 0,36 30 5-16,-3 3-22 0,-4 0-8 15,4 13-4-15,5 4-13 16,5 3-9-16,12 3-11 16,9 0-2-16,8 4 2 15,9-1-1-15,21-4 5 16,13-1-6-16,23-1-48 15,-10-7-152-15,-8-3-543 0</inkml:trace>
  <inkml:trace contextRef="#ctx0" brushRef="#br0" timeOffset="138651.6366">30496 14410 15 0,'0'0'586'0,"0"0"-341"0,0 0-134 16,0 0-4-16,0 0 15 15,0 0 24-15,4-17-40 16,-4 17-3-16,0-3 24 16,3 2-6-16,1-2-49 15,0 0-34-15,1 1 1 16,-2 0 11-16,-2-1 3 15,1 3-8-15,-2 0-5 16,0 0-3-16,0 0-15 16,0-3-19-16,0 3 4 15,0 0 7-15,0 0 3 16,0-3-3-16,0 2-7 16,0-2-7-16,-2 1 3 0,-1-3 3 15,2 3 14 1,-4-4-20-16,2 2 0 0,-2 1 6 15,0-1 4-15,2 1 10 16,0 0-6-16,0 3 0 16,0 0-5-16,1-3 0 15,-1 3 1-15,0-1 0 16,0 1 7-16,-2 0-6 16,-1 0-3-16,-2 0-2 15,-1 0-5-15,-1 0 6 16,1 0 1-16,1 0 2 15,1 0 0-15,0 1 8 0,0 5-1 16,1-3-7 0,2-2-4-16,-1 5-5 0,0-3 8 15,2 0 0-15,0 1 0 16,-2 3 3-16,1-1 0 16,-3 3 0-16,3-2 0 15,-2 3-5-15,2-3-1 16,1 0-5-16,0 1 0 15,0 0 0-15,0-1 5 16,1 0-4-16,1 3 5 16,1-1 6-16,0-2-5 15,0 3 2-15,0 0 2 16,0-1-3-16,0-2-7 16,0 0-1-16,0 3 5 15,0-3-4-15,0 1-1 16,0-1-1-16,1 0 1 15,2 3 0-15,0-3-1 0,5 3-10 16,-1 1 10-16,5 1 17 16,2-2-4-16,2 2 0 15,1-5-11-15,-1 3 5 16,-1-6-5-16,-2 2-1 16,-4-3-1-16,-3-2 1 15,-3-1 5-15,-1 0 2 16,0 0 1-16,0 0 7 15,-1 0 17-15,4-1-17 16,1-8-5-16,1 0-5 16,5-3 0-16,0 0-6 15,0-5 0-15,5 1 0 0,-4 2-1 16,2 1 0-16,-5 1 0 16,1 2 0-16,-4 0 0 15,-4 3-5-15,0 0 5 16,-3 0-8-16,0-2 2 15,0-1 7-15,0-1 1 16,-1-4-1-16,-7 1-13 16,-3-6-18-16,-3-6-37 15,-4 2-21-15,-2-2 3 16,-15-4-230-16,4 7-293 16,2 6-53-16</inkml:trace>
  <inkml:trace contextRef="#ctx0" brushRef="#br0" timeOffset="139826.6239">31029 14359 595 0,'0'0'544'0,"0"0"-416"16,0 0 15-16,0 0 74 16,0 0-3-16,0 0-42 15,0 0-42-15,0-8-15 16,0 8-4-16,0 0-13 16,0 0-34-16,0 0-31 15,0 2-23-15,0 11 17 16,3 4 18-16,3 3-3 15,3 4-2-15,2 4-7 16,5-1-14-16,1 0-12 16,0 0 2-16,1-2-8 15,-6 0 0-15,-1-6-1 16,-4-4-1-16,-4-1 0 0,-2-4 0 16,1-4 1-16,-1-2 0 15,1-1 8-15,-2-3-2 16,1 0 13-16,4 0 20 15,1 0 21-15,5-10-14 16,5-6-31-16,1-7-7 16,3-4-8-16,1-9 9 15,-1 3-8-15,-3-4 5 16,-1 5-6-16,-5 5 1 16,-5 7-2-16,-3 3 1 15,-3 4-2-15,0 6-34 16,0 5-6-16,0 4-110 15,-6 12-412-15,3 2-529 0</inkml:trace>
  <inkml:trace contextRef="#ctx0" brushRef="#br0" timeOffset="158298.2255">30671 16362 603 0,'0'0'408'0,"0"0"-285"16,0 0-81-16,0 0 52 15,63 0 41-15,-50 0-11 16,2 0-47-16,-6 3 6 16,-1-3 28-16,-4 1-9 15,-4 2-37-15,0-3-46 16,-9 3-6-16,-11 0 62 16,-10 3 1-16,-9 1-14 15,-10-1-24-15,-4-1-6 16,-8 0 0-16,-20-5 5 15,-19 0-10-15,-22 0-12 16,-6 0-6-16,4-5 4 0,12 0-12 16,13-1 5-1,1 4-5-15,2 0-1 0,-1 2 0 16,3 0 0-16,3 0-1 16,3 0 0-16,5 2 1 15,11 3-1-15,13-1 0 16,9 2 0-16,2-3 0 15,-10-2-29-15,-6 2-25 16,-9-3 1-16,6 0 2 16,6 0 27-16,8 0 17 15,4 0 7-15,7 0 0 16,1 0-12-16,-1 0-53 16,0 0-95-16,-2 0 8 15,2-3 70-15,3 3 34 16,6 0 49-16,11 0 25 15,4 0 14-15,7 0-5 16,5 3-11-16,4 0 3 0,2 4 4 16,0-1 3-16,0 1-6 15,0 3-2-15,7-3 26 16,0 0-14-16,-1 0-17 16,2 1-7-16,-1 2-6 15,1 3 5-15,-1 4-2 16,-1 0 1-16,1 0-4 15,-1 6 15-15,1 0 9 16,-1 3 2-16,1 3-11 16,0 1 6-16,-1-3-15 15,-3 2-3-15,-1 2 14 16,-2-1-5-16,0 0-8 0,0 2-11 16,0 1 2-16,0-2 4 15,0-1-6-15,0 2 1 16,0 0 17-16,-3-2 0 15,0-3 1-15,0 2-4 16,1-4-5-16,-2 0-8 16,3-3-1-16,-2-2 2 15,0-2-2-15,0-7-1 16,1 1 2-16,1-3-1 16,1-1 0-16,-2-2 1 15,2 1-1-15,0-1-1 16,0 0 1-16,0-2 0 15,0 2-1-15,0 1 1 0,0-1 5 16,6 0-5-16,6 0 7 16,3-4 1-16,4 1-8 15,4-3-1-15,2 0 6 16,3 0-6-16,4 0 0 16,1 0 2-16,-1 0-1 15,3-3 0-15,0 1-1 16,1-4 0-16,0 6-1 15,1-2-6-15,1 2 1 16,2 0 5-16,0 0 0 16,1 0 0-16,0 0 1 15,0 2 0-15,2 1 1 16,3 2-1-16,2-1 0 0,4 2 0 16,2-3 0-16,-1-2 1 15,1 2-1-15,0 0 0 16,-1 0-9-16,-1-1-24 15,-2 3-2-15,-2-3 12 16,-5-1 14-16,-1 3 8 16,-2-2 0-16,-1 1 0 15,0-1 1-15,1-1 0 16,0 3 7-16,4-1-5 16,2-2 4-16,3 1-5 15,3 2 11-15,2-1-2 16,1-3-9-16,-3 2 8 15,1 3-8-15,-1-5 0 16,-4 3-1-16,1-3 0 16,-4 1 0-16,1 2 0 0,-1 1-2 15,2-2-15-15,0 0-25 16,3 3-39-16,1-2 0 16,-2-1 47-16,2 3 32 15,-2-2 2-15,0-1-1 16,-1 3 1-16,-6-5 1 15,-2 0 0-15,-4 0-1 16,-3 0 0-16,-2 0 14 16,2 0 7-16,0 0-5 15,-1 0-5-15,1 0-11 16,0 0 1-16,2 0 0 16,-3 0 0-16,1 0 0 0,2 0 0 15,-3 0 8-15,0 0 0 16,-1 0 3-16,-4 0-11 15,-3 0 8-15,-2-5-8 16,-4 0 7-16,0 0-7 16,-1 0 5-16,-1-1-5 15,-1 3-1-15,-2-5 0 16,-4 2 0-16,-3 2 0 16,-4-5-5-16,-2 1 5 15,0-4 8-15,0 2 5 16,-2-9 10-16,-7 1-3 15,0-8 0-15,-1-4-12 16,2-6-8-16,2-9-15 0,3-3 9 16,3-7 4-1,0-2 2-15,11 1 0 0,6 0 0 16,5 0 15-16,0 8 1 16,-3 6 13-16,-2 6 17 15,-2 6-11-15,-5 0-15 16,-1 1-2-16,0 0-6 15,-3-2-12-15,-3 2 0 16,-2-7 0-16,-1 2 0 16,0-1 0-16,0-3 0 15,0 6-9-15,-3 5 8 16,0 4 0-16,3 7 0 16,-1 5 1-16,-1 5-7 0,1 3-5 15,-1 3-7-15,-1 0 11 16,-2 0-2-16,-3 0 10 15,-4 0 1-15,-6 0 0 16,-4 0 0-16,-2 0 0 16,-5 3 5-16,-5 3-5 15,-7 2 13-15,-22-3 0 16,-36 0-8-16,-42-5-6 16,-26 0-9-16,-23-10-74 15,-3 2-146-15,53 8-155 16,21 0-609-16</inkml:trace>
  <inkml:trace contextRef="#ctx0" brushRef="#br0" timeOffset="159486.9021">28545 16909 1139 0,'0'0'309'0,"0"0"-205"15,0 0 41-15,0 0 23 16,0 0-42-16,0 0-25 15,0 0-14-15,72 9 12 16,-52-9-8-16,4-1-24 16,4-10-24-16,0 2-16 15,0-1-17-15,-1-3-4 16,-5-1-4-16,-3 1-1 16,-5 1 0-16,-3 1 0 15,-3 5 5-15,-5-1-5 16,-3 3 24-16,0-1 4 0,0 1-1 15,-10-1-19 1,-5 3-9-16,-4-4 0 0,-4 4 0 16,-4 2 6-16,-4 0 6 15,-2 5 3-15,-2 9 4 16,0 6 18-16,2 2-5 16,3 4-4-16,8 3-4 15,6-1-11-15,8 1-4 16,8-2-8-16,0-5 5 15,6-3-6-15,13-1 0 16,4-8-1-16,7-6-57 16,17-4-105-16,-6-2-308 15,-5-9-473-15</inkml:trace>
  <inkml:trace contextRef="#ctx0" brushRef="#br0" timeOffset="159911.1783">29027 16870 446 0,'0'0'974'0,"0"0"-721"15,0 0-92-15,0 0 58 16,0 0-86-16,0 0-64 16,0 0-42-16,73 7-14 15,-45-7-7-15,-1 0-6 16,-4 0-22-16,-3 0-69 0,-6 0-69 16,-14 0-78-16,0 7-119 15,-3-4-414-15</inkml:trace>
  <inkml:trace contextRef="#ctx0" brushRef="#br0" timeOffset="160118.9359">29018 16995 613 0,'0'0'1063'0,"0"0"-865"15,0 0-102-15,0 0 58 16,0 0-42-16,0 0-74 16,112 10-38-16,-70-6-90 0,-8-1-267 15,-10-3-397-15</inkml:trace>
  <inkml:trace contextRef="#ctx0" brushRef="#br0" timeOffset="160386.5275">28927 17152 67 0,'0'0'1224'0,"0"0"-927"16,0 0-101-16,0 0 43 16,0 0-6-16,0 0-99 15,86 0-96-15,7 0-38 16,-11 0-251-16,-9 0-725 0</inkml:trace>
  <inkml:trace contextRef="#ctx0" brushRef="#br0" timeOffset="161973.4324">29509 16734 1187 0,'0'0'526'15,"0"0"-418"-15,0 0 63 16,0 0 58-16,0 0-55 15,0 0-82-15,0 0-42 0,0-11-23 16,0 21-9-16,-3 9 62 16,-5 7 1-16,1 8-22 15,-2 5-3-15,-2 7-12 16,1 0-29-16,-5 1-7 16,0-2-7-16,-1-1 0 15,2-8 1-15,2-3-2 16,6-7-16-16,3-6-45 15,3-6-75-15,0-8-116 16,6-3-373-16,6-3-260 0</inkml:trace>
  <inkml:trace contextRef="#ctx0" brushRef="#br0" timeOffset="162149.2239">29579 17029 1582 0,'0'0'744'16,"0"0"-652"-16,0 0-53 15,0 0 26-15,0 0-23 16,0 0-42-16,0 0-186 16,0 73-455-16,0-63-799 0</inkml:trace>
  <inkml:trace contextRef="#ctx0" brushRef="#br0" timeOffset="162645.6696">29992 16702 1007 0,'0'0'753'15,"0"0"-635"-15,0 0-90 16,0 0 18-16,0 0-20 0,0 0 68 16,0 0-2-1,-72 68 1-15,38-33 14 0,-2 7 1 16,1-1-5-16,2 4-33 15,3-1-15-15,9-2-13 16,8-7-17-16,8-3-16 16,5-6 0-16,0-3-9 15,12-6 0-15,10-4 0 16,7-6 0-16,4-5-12 16,2-2-22-16,0 0-33 15,-4-12-2-15,-6-5 21 16,-5 0 31-16,-10 0 17 15,-7-1 0-15,-3 4 31 16,-1 4 21-16,-17 0-23 16,-6 3-8-16,-6 4 4 0,-4 3-9 15,-3 0-16-15,-11 10-25 16,9 3-131-16,10-1-613 0</inkml:trace>
  <inkml:trace contextRef="#ctx0" brushRef="#br0" timeOffset="163099.1591">30359 16801 1059 0,'0'0'298'16,"0"0"-64"-16,0 0 61 15,0 0-32-15,0 0-105 16,0 0-87-16,0 0 21 16,-36 21 21-16,18 4-12 0,-2 6-16 15,-2 4-39 1,-1 4-19-16,-3 2-19 0,1-2-7 16,0 1 0-1,1-4-1-15,3-3 0 0,2-6 0 16,4-7-15-16,5 0-42 15,3-11-129-15,6-2-336 16,1-7-323-16</inkml:trace>
  <inkml:trace contextRef="#ctx0" brushRef="#br0" timeOffset="163353.805">30201 16830 992 0,'0'0'828'0,"0"0"-711"16,0 0 40-16,0 0 79 15,0 0-86-15,0 0-99 16,0 0-29-16,9 20 48 16,-2 7 12-16,1 9-12 15,-2 3-9-15,-5 4-19 16,-1-3-21-16,0 0-21 15,0-3-5-15,0-1-61 16,0-5-123-16,0-6-344 16,0-11-513-16</inkml:trace>
  <inkml:trace contextRef="#ctx0" brushRef="#br0" timeOffset="163658.4579">30598 16798 920 0,'0'0'512'0,"0"0"-428"15,0 0 213-15,0 0 70 16,0 0-98-16,0 0-84 0,-78 96-45 16,62-64-64-1,4 5-44-15,4-1-20 0,4 1-12 16,1 0-77-16,-3 8-157 16,0-11-520-16,0-7-826 0</inkml:trace>
  <inkml:trace contextRef="#ctx0" brushRef="#br0" timeOffset="164136.0922">30734 16802 1468 0,'0'0'335'0,"0"0"-240"16,0 0 72-16,0 0 10 15,0 0-30-15,0 0-39 16,0 0-34-16,-63 58-17 16,44-31 0-16,2 5-11 15,1 5-13-15,2 0-14 16,0-4-18-16,4 3 4 15,3-7-5-15,2-2-6 16,5-7-5-16,0-7-1 16,0-6-11-16,8-7 23 15,10 0 3-15,7-6 8 16,7-11-11-16,2-10-1 0,3-6-14 16,-3-6-24-16,-2-2-11 15,-10-2 14-15,-5 8 26 16,-11 5 10-16,-6 3 38 15,0 8-11-15,-9 5-15 16,-5 5-11-16,4-2-1 16,1 9-7-16,3-1-63 15,4 3-77-15,2 0-161 16,0 9-307-16,6-7-215 0</inkml:trace>
  <inkml:trace contextRef="#ctx0" brushRef="#br0" timeOffset="164451.427">30931 16665 1363 0,'0'0'804'0,"0"0"-701"0,0 0-23 16,0 0 51-16,0 0-60 15,98-3-47-15,-62 3-24 16,0 0-20-16,1 0-116 15,-9 3-411-15,-9-3-192 0</inkml:trace>
  <inkml:trace contextRef="#ctx0" brushRef="#br0" timeOffset="164845.8958">31347 16530 1205 0,'0'0'698'15,"0"0"-505"-15,0 0 74 0,0 0-18 16,0 0-108 0,0 0-93-16,0 0-47 0,-3 17 11 15,-2 5 1-15,-3 5-4 16,0 2-8-16,-1 1-1 15,-3 1-46-15,-6 6-100 16,2-8-185-16,2-6-532 0</inkml:trace>
  <inkml:trace contextRef="#ctx0" brushRef="#br0" timeOffset="165375.7346">31562 16559 1192 0,'0'0'376'0,"0"0"-227"15,0 0 162-15,0 0-69 16,0 0-106-16,0 0-65 15,0 0-22-15,-8-19-3 16,-5 19-14-16,-4 0-16 16,-4 1-6-16,-4 7 2 0,1 4-4 15,3 0 2-15,3-2-4 16,6 3-6-16,8-3-1 16,4 0-20-16,0-3-14 15,7 0 32-15,12-1 1 16,4-5 2-16,3-1-27 15,-3 0-16-15,-1 0-16 16,-5-7 14-16,-3-5 33 16,-4 2 12-16,-4 0 12 15,-3 2 36-15,-3 4 23 16,0 1 15-16,0 3-19 16,0 0-8-16,0 0-18 15,0 0-14-15,0 3-21 16,-7 11 2-16,-4 9 25 15,-2 2-16-15,-2 9-8 0,-3-1-9 16,0 4-17-16,-1 2-84 16,-10 11-140-16,5-7-344 15,4-10-421-15</inkml:trace>
  <inkml:trace contextRef="#ctx0" brushRef="#br0" timeOffset="165770.9527">32142 16864 1744 0,'0'0'481'0,"0"0"-425"16,0 0 134-16,0 0 14 15,0 0-69-15,0 0-78 16,0 0-20-16,-25-44-2 16,1 42-4-16,-11 2-4 15,-7 0-6-15,-7 6-4 16,-1 11 5-16,3 6 0 15,7 3-7-15,9 2-1 0,10 0-7 16,15 1-6 0,6-2 0-16,20-5 6 15,21 3-7-15,12-10-39 0,34 0-113 16,-9-11-327-16,-11-4-971 0</inkml:trace>
  <inkml:trace contextRef="#ctx0" brushRef="#br0" timeOffset="175148.3233">27378 10304 461 0,'0'0'1265'16,"0"0"-936"-16,0 0-242 16,0 0-44-16,0 0 78 15,0 0-4-15,0 0-53 16,0 0-27-16,2 0-4 16,1 4 6-16,3-1 10 15,4 3 4-15,4-2-18 16,5 3-17-16,6-2-6 15,1 2-11-15,2-4-1 0,0-3-12 16,-2 3-24-16,-4-3-9 16,-5 0 3-16,-3 0 16 15,-5-9 8-15,-1 2 10 16,-2-2 7-16,-3-1 1 16,-2-1 1-16,1-1 17 15,-2-2 5-15,0 4 8 16,0-3 6-16,0 2 2 15,-6 2-6-15,-5 0-5 16,-2 5 12-16,-6 1-28 16,-5 3-12-16,-6 0 0 15,-1 7 1-15,-2 10 8 16,-2 5 1-16,3 5 5 16,0 3-4-16,1-1-4 0,6 2 3 15,5-4 4-15,7-3-1 16,8-4 2-16,5 0-6 15,8-3-8-15,20-4 0 16,11-4-1-16,13-6-14 16,8-3-44-16,1 0-90 15,6-15-123-15,-15 0-478 16,-16 0-574-16</inkml:trace>
  <inkml:trace contextRef="#ctx0" brushRef="#br0" timeOffset="175552.2762">27920 10525 178 0,'0'0'917'0,"0"0"-509"15,0 0-235-15,0 0-26 16,0 0 64-16,0 0-83 15,0 0-34-15,-102 17-24 16,56-10-14-16,-9-1 14 16,-6 1 0-16,-2 0-14 15,0-1-23-15,4-1-23 16,4 0-10-16,7 1-11 16,3-5-54-16,9 1-118 15,2-2-295-15,9 0-91 16,9 0-345-16</inkml:trace>
  <inkml:trace contextRef="#ctx0" brushRef="#br0" timeOffset="176426.4822">27365 10724 192 0,'0'0'1159'0,"0"0"-529"15,0 0-461-15,0 0-26 16,0 0-39-16,0 0-21 16,0 0-31-16,0 23 2 15,0-7-23-15,0 3-15 16,0 1-4-16,6 0 0 15,0-2 11-15,-2 0 8 0,-1-3-12 16,-3 0-10 0,0-2-3-16,0-6-5 15,0 3 1-15,0-6-1 0,0-1 5 16,0-3-4-16,0 0 8 16,0 0 3-16,2-6-2 15,9-8-10-15,5-6-1 16,1-3 1-16,3-3-1 15,-2-2 0-15,-3 6 1 16,-1 5-1-16,-3 3 0 16,-1 5 1-16,-4 0 0 15,0 8 0-15,-1-2 0 16,-2 3 7-16,1 0-7 16,0 0 1-16,1 7 4 15,-2 8-5-15,-1 4 0 0,-1 0 10 16,-1 2-5-16,0-2 0 15,0-1-5-15,0-7 1 16,-1 0-1 0,-2-6-1-16,1-2 1 0,2-2 1 15,0-1 4-15,0 0 1 16,0-3 2-16,6-11-9 16,9-5-23-16,8-8 11 15,3 1 11-15,3 0-1 16,-3 3 1-16,-4 5 0 15,-6 9 1-15,-4 6 2 16,-2 3 5-16,-2 0 4 16,-4 3 1-16,-1 16 7 0,-3 5 18 15,0 5 7-15,0 4-19 16,0-2-11-16,0-2-14 16,0-3-8-16,0-5-93 15,2-11-189-15,-1-5-596 0</inkml:trace>
  <inkml:trace contextRef="#ctx0" brushRef="#br0" timeOffset="178609.3723">28358 10604 781 0,'0'0'776'15,"0"0"-389"-15,0 0-288 16,0 0-27-16,0 0 97 16,0 0-45-16,0 0-31 15,90 6-27-15,-39-5-41 0,20 2-11 16,-1 0-8-16,4-2-5 16,0 2-1-16,-16-3 1 15,-5 3 1-15,-13-3-1 16,-18 0-1-16,-9 0-1 15,-9 0-16-15,-4 0-13 16,0 0-60-16,-2 0-88 16,-6 0-64-16,0 0-103 15,3 0-391-15</inkml:trace>
  <inkml:trace contextRef="#ctx0" brushRef="#br0" timeOffset="178959.0164">28419 10496 1231 0,'0'0'578'0,"0"0"-455"16,0 0 60-16,0 0-6 16,0 0-40-16,0 0-27 0,101 19-36 15,-45-11-44-15,11 0-29 16,1-4-1-16,-7 2-49 16,-11-5-27-16,-17-1-38 15,-14 0-83-15,-13 0-101 16,-6 0-9-16,-1 0 11 15,-21 0 104-15,1 0-126 16,4 0-418-16</inkml:trace>
  <inkml:trace contextRef="#ctx0" brushRef="#br0" timeOffset="179364.093">28824 10443 234 0,'0'0'1177'0,"0"0"-906"16,0 0-87-16,0 0 71 16,0 0-28-16,0 0-70 15,0 0-63-15,-57 9-43 16,62 5-30-16,16 6-12 16,8 2-8-16,10-2-1 15,6 0-17-15,0-3-16 16,1-1 9-16,-6-3 6 15,-7-3 5-15,-8 0 2 16,-10-3 1-16,-7 0 1 0,-5-4 8 16,-3 4 1-1,0-1 6-15,-7 4 34 0,-7-1 10 16,-2 4 4 0,-3 2-15-16,0-2-11 0,1 3 5 15,0 0-6-15,5-2-9 16,-2-1-12-16,4 0-6 15,1-3 0-15,3-3-25 16,4-1-100-16,3-6-189 16,0 0-619-16</inkml:trace>
  <inkml:trace contextRef="#ctx0" brushRef="#br0" timeOffset="182429.6522">29522 10535 352 0,'0'0'974'0,"0"0"-584"15,0 0-248-15,0 0 15 16,0 0 47-16,0 0-26 16,0 0-73-16,-2 0-34 15,2 0 1-15,0 0-5 16,0 0-21-16,0 4-21 0,2 8-17 16,1 6 14-16,5 7 16 15,1 2-22-15,4 6-5 16,0-4-10-16,2-2-1 15,-1-1 1-15,-5-7 0 16,-2-5 0-16,-4 0-1 16,-2-4-1-16,-1-4 1 15,0-3-12-15,0-2-9 16,0-1-6-16,0 0 12 16,-1 0 14-16,-1-1 1 15,1-9 9-15,1-6-2 16,0-3-1-16,0-4-5 0,1-4 8 15,5 0-3-15,4 1 0 16,-3 0 3-16,3-1 8 16,-1 5-7-16,-1 4-1 15,-3 5 9-15,0 4-5 16,0 5-12-16,-2 1-1 16,1 3-1-16,2 0-8 15,0 0 8-15,3 3-7 16,0 13 7-16,-1 2 0 15,-1 5 1-15,0 2 0 16,-1-1 1-16,-3-2 0 16,0 1-1-16,-3-6 1 15,0-3 0-15,0-5 0 0,0 1-1 16,0-6 1 0,0 0-1-16,0-4 0 0,0 0 0 15,0 0 0-15,5 0 0 16,4-7-6-16,6-10-11 15,-2-3 5-15,4-2 11 16,-4-2 0-16,0 1 1 16,-4 3 0-16,-1 6 2 15,-3 2 7-15,0 2-2 16,-2 4-1-16,-1 2-5 16,1 0 10-16,-2 1-2 15,1 3-8-15,-1 0 10 16,2 0-10-16,2 10 5 15,1 3 2-15,2 7 4 16,2 7 3-16,-1-1-2 0,2 0-4 16,0 0-3-16,0-6-5 15,0 4 0-15,-2-11 0 16,-3 0-1-16,-3-6-27 16,-1-4-71-16,5-3-120 15,-3 0-384-15,1-4-340 0</inkml:trace>
  <inkml:trace contextRef="#ctx0" brushRef="#br0" timeOffset="182849.2665">30205 10723 123 0,'0'0'1376'0,"0"0"-892"16,0 0-371-16,0 0 75 16,0 0-3-16,0 0-71 15,0 0-66-15,29-3-36 16,-19-3-11-16,1-1 0 16,0 0 5-16,-3 0-5 15,0 0 10-15,-4-1-2 16,0 4 0-16,-4 1 28 15,0 0 17-15,0-2-19 16,-14 3 0-16,-7 2-26 16,-2 0 1-16,-7 0 5 15,0 2 7-15,-2 13 23 16,-1 1-4-16,3 4-14 0,5-1-8 16,5 1 9-16,11-4-13 15,9 1-3-15,3 0-11 16,24-4-1-16,15-3-43 15,35-10-106-15,-8 0-490 16,-8-7-1235-16</inkml:trace>
  <inkml:trace contextRef="#ctx0" brushRef="#br0" timeOffset="183654.52">30583 10624 325 0,'0'0'25'0,"0"0"751"16,0 0-87-16,0 0-458 15,0 0 4-15,0 0-23 16,0 0-37-16,-9 7-79 15,19-17-62-15,5-1-25 16,2-5-8-16,2 0 0 16,-1-4 0-16,1 4 1 15,1-3 7-15,-2 4-2 0,-1 0 7 16,0 3-5-16,-1 3-2 16,-7 2 11-16,-1 4 7 15,-5 3-11-15,0 0-13 16,1 4-1-16,2 11 1 15,6 3 8-15,9 4 0 16,6-4-8-16,7-2 0 16,8-6-1-16,3-3-22 15,-2-7-63-15,-4 0-112 16,1-14-132-16,-12-3-404 16,-11-1-310-16</inkml:trace>
  <inkml:trace contextRef="#ctx0" brushRef="#br0" timeOffset="183909.5693">30711 10714 140 0,'0'0'1428'0,"0"0"-848"16,0 0-426-16,0 0 22 16,0 0 1-16,0 0-71 15,0 0-78-15,45 6-28 0,-9-3-1 16,9-3-89 0,27-3-128-16,-10-7-271 0,-11 0-291 0</inkml:trace>
  <inkml:trace contextRef="#ctx0" brushRef="#br0" timeOffset="184719.5986">31483 10415 195 0,'0'0'128'0,"0"0"671"15,0 0-467-15,0 0-214 16,0 0 83-16,0 0 25 15,0 0-40-15,33-11-47 16,-33 10-32-16,0-2-39 16,-10 3 2-16,-5 0-51 15,-8 0 7-15,-7 0-1 16,-5 0 0-16,1 4-5 16,0 5 0-16,7 2-2 15,6 0 2-15,10 0 13 16,7 6-28-16,4-1-5 15,6-2-8-15,12 4 7 16,9-6-10-16,1 0-10 16,4-5-13-16,-3-3-5 15,-2-4-7-15,-3 0 9 0,-4-4 19 16,-3-7 16-16,-1-8 2 16,-2 3 0-16,-2-7 1 15,-3 3 21-15,2-1 15 16,-7 4 22-16,-1 5 23 15,-1 5-30-15,-2 4-9 16,0 3-12-16,0 0-28 16,0 0-3-16,0 12-10 15,-2 9 10-15,-4 11 1 0,0 6 0 16,0 1 6 0,2 1-6-16,1-1 0 0,1-2-1 15,2-8 1-15,0-5 0 16,0-8-1-16,0-6-1 15,0-3-72-15,0-7-115 16,13-1-314 0,0-9-331-16</inkml:trace>
  <inkml:trace contextRef="#ctx0" brushRef="#br0" timeOffset="184895.0841">31715 10628 778 0,'0'0'968'0,"0"0"-453"0,0 0-413 16,0 0 22-16,0 0-14 15,0 0-64-15,0 0-46 16,17 33-33-16,-7-27-185 16,-2-6-623-16</inkml:trace>
  <inkml:trace contextRef="#ctx0" brushRef="#br0" timeOffset="185234.5048">31889 10347 82 0,'0'0'1764'15,"0"0"-1431"-15,0 0-193 16,0 0 59-16,0 0-40 16,0 0-59-16,0 0-63 15,7 13-13-15,-6 3-1 16,1 5 36-16,-2 7-5 16,0 3-22-16,0 6-13 15,0-2-11-15,0-1-7 16,0-4 0-16,0-4-1 15,0-3-1-15,0-6-20 16,0-4-40-16,3-8-57 16,15-5-107-16,1 0-260 15,0-5-356-15</inkml:trace>
  <inkml:trace contextRef="#ctx0" brushRef="#br0" timeOffset="185503.1112">32068 10367 1974 0,'0'0'297'15,"0"0"-134"-15,0 0 54 16,0 0-56-16,0 0-76 16,0 0-52-16,0 0-24 15,4 40 6-15,-4-14 23 0,-3 7-7 16,-8 4-8-16,-1 2 0 15,-1 0-14-15,3 1-9 16,-2-4 0-16,6-6-1 16,1-3-25-16,4-8-53 15,1-9-105-15,6-7-192 16,7-3-598-16</inkml:trace>
  <inkml:trace contextRef="#ctx0" brushRef="#br0" timeOffset="185803.5652">32442 10366 1728 0,'0'0'614'0,"0"0"-540"16,0 0 34-16,0 0 46 15,0 0-56-15,0 0-29 16,0 0 16-16,-51 59-36 16,29-28-14-16,0 9-25 15,0-1 2-15,2 1-6 16,0-4-4-16,2-3-2 16,2-6-9-16,2-7-36 15,3-5-63-15,9-11-122 16,2-4-288-16,0 0-321 0</inkml:trace>
  <inkml:trace contextRef="#ctx0" brushRef="#br0" timeOffset="186045.9589">32314 10336 1413 0,'0'0'739'15,"0"0"-648"-15,0 0 16 16,0 0 25-16,0 0 19 16,0 0-43-16,1 107-50 15,9-61-33-15,-1-3-1 16,1 0-10-16,-3-7-13 16,0-3-1-16,-2-9-30 0,-1-9-147 15,-1-7-321-15,-1-8-425 0</inkml:trace>
  <inkml:trace contextRef="#ctx0" brushRef="#br0" timeOffset="186300.0856">32639 10330 1818 0,'0'0'553'15,"0"0"-497"1,0 0 129-16,0 0-5 0,-12 75-74 16,9-37-54-1,0 2-19-15,1 2-22 0,1-2-5 16,-1-5-6-16,-1-4-33 16,0-8-61-16,0-6-109 15,0-10-255-15,0-5-305 16,2-2-545-16</inkml:trace>
  <inkml:trace contextRef="#ctx0" brushRef="#br0" timeOffset="186665.9313">32855 10378 1505 0,'0'0'695'16,"0"0"-617"-16,0 0 63 15,0 0 43 1,0 0-69-16,0 0-18 0,0 0-46 16,-80 95-23-16,69-63-9 15,5 4-11-15,3-5-7 16,3-4 5-16,0-8-6 16,0-6 0-16,0-6 0 15,6-4 0-15,3-3 0 16,3 0 0-16,4-13-2 15,4-11-4-15,-1-5-6 16,1-8-3-16,-4-8-7 0,-4 1-11 16,-6 2 8-16,-6 8 14 15,0 7 11-15,-12 5 0 16,-9 9-5-16,-3 6-29 16,1 4-72-16,3 3-98 15,7 0-357-15,8 0-243 0</inkml:trace>
  <inkml:trace contextRef="#ctx0" brushRef="#br0" timeOffset="186915.3789">32918 10053 1950 0,'0'0'389'16,"0"0"-324"-16,0 0 6 15,0 0 54-15,0 0-62 16,0 0-48-16,82 12-15 16,-50-8-85-16,7 0-161 15,-7-2-331-15,-9-2-468 0</inkml:trace>
  <inkml:trace contextRef="#ctx0" brushRef="#br0" timeOffset="187391.1693">33152 9969 825 0,'0'0'928'15,"0"0"-777"-15,0 0 4 16,0 0 88-16,0 0-54 16,84-11-90-16,-61 11-42 15,0 0-32-15,-5 3-1 16,-3 3 0-16,-5-4-5 16,-5 0-8-16,-2 1-10 15,-3-3 1-15,0 2 5 16,0 0-6-16,0 1 0 0,-6 5 10 15,-5-1 17-15,-2 3-13 16,-1 0-9-16,2 0-5 16,2 0 0-16,4-3 0 15,3 3 0-15,1 0-1 16,2 2 1-16,0-1-1 16,0-1 1-16,0 0-1 15,3 3 0-15,5 0 1 16,0-1-1-16,0 0 0 15,0 3 1-15,-5-4-1 16,-2-1 0-16,-1-4-1 0,0 1 0 16,-3-4-5-16,-10-3-27 15,-7 0-55 1,-5-3-37-16,3-4-176 0,7-6-434 0</inkml:trace>
  <inkml:trace contextRef="#ctx0" brushRef="#br0" timeOffset="187660.7585">33441 9931 1639 0,'0'0'515'0,"0"0"-380"0,0 0 75 15,0 0-33-15,0 0-88 16,0 0-46-16,0 0-31 16,9 56-1-16,-5-23 5 15,-3 7-5-15,-1-4-10 16,0 3-1-16,0-6-6 16,-3 4-131-16,-8-11-339 15,-2-7-478-15</inkml:trace>
  <inkml:trace contextRef="#ctx0" brushRef="#br0" timeOffset="187992.8073">33322 10353 1217 0,'0'0'770'16,"0"0"-670"-16,0 0 66 15,0 0 23-15,0 0-62 16,0 96-16-16,2-64-53 15,5 2-36-15,-1-1-14 16,-2-2-8-16,-1-6-16 0,-3-5-116 16,0 3-184-1,0-9-495-15,-3-4-353 0</inkml:trace>
  <inkml:trace contextRef="#ctx0" brushRef="#br0" timeOffset="188241.7341">33532 10505 978 0,'0'0'842'0,"0"0"-602"16,0 0-70-16,0 0 49 15,0 0-57-15,-92 0-25 16,67 10-41-16,5 0-50 15,8 4-28-15,8-1-18 16,4 0-6-16,0 2-49 16,37-1-72-16,-1-1-217 15,1-6-645-15</inkml:trace>
  <inkml:trace contextRef="#ctx0" brushRef="#br0" timeOffset="188658.3772">33609 10512 1197 0,'0'0'837'15,"0"0"-720"-15,0 0 36 16,0 0 10-16,0 0-82 16,0 0-46-16,0 0 13 15,-47 26-8-15,47-13-27 16,0-2-13-16,0-1-11 15,9-3 5-15,2-5-24 16,2 2-17-16,1-4 2 16,0 0 26-16,0-5 5 15,1-7 14-15,-3-4 5 16,-2 3 16-16,1-1 18 16,-4 4 34-16,-2 7 6 15,-2 3-15-15,-2 0-52 0,4 11-12 16,2 14 0-16,0 12 14 15,4 9 0-15,-1 8-13 16,-2 5 17-16,-2 3 5 16,-3 0 12-16,-3-5-2 15,0-8-1-15,-21-8-14 16,-12-15-18-16,-12-13-6 16,-35-17-66-16,11-13-221 15,8-9-1188-15</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8:21:38.787"/>
    </inkml:context>
    <inkml:brush xml:id="br0">
      <inkml:brushProperty name="width" value="0.05292" units="cm"/>
      <inkml:brushProperty name="height" value="0.05292" units="cm"/>
      <inkml:brushProperty name="color" value="#FF0000"/>
    </inkml:brush>
  </inkml:definitions>
  <inkml:trace contextRef="#ctx0" brushRef="#br0">26138 5923 165 0,'0'0'95'0,"0"0"573"15,0 0-499-15,0 0-58 16,0 0-36-16,0 0 23 16,-17 0 15-16,17 0-10 15,0 2-14-15,0-2-25 16,0 2-8-16,0-2-8 16,0 1-1-16,0 0 8 15,0 1-37-15,-2 1-8 0,-3 4-9 16,-4 5 33-1,-2 5 20-15,-1 6-19 0,-5 5 2 16,4 4-13-16,-3 3-4 16,0-1 6-16,0 5-9 15,3-1-3-15,-2-3-13 16,4 2 9-16,2-2-2 16,2 2 4-16,-2 1-11 15,2 1 5-15,0 2-4 16,0-3 0-16,0-1-1 15,1-5-1-15,0-3 0 16,1-8 1-16,1-1-1 16,2-5 0-16,2-5 0 15,0-6-13-15,0-1 3 0,0-3 1 16,2 0 9-16,8 0 10 16,2-6-10-16,3-4 1 15,-1-3 0-15,-3 3 0 16,-2 0 0-16,-3 0 0 15,-1 3 12-15,-2 1-12 16,1 3 0-16,-2 2 1 16,-2 1-2-16,0 0 0 15,0 3-14-15,0 14 8 16,0 4 6-16,-2 5 0 16,-4 3 1-16,2-2-1 15,-1-5 0-15,1-5 0 16,-2-6-1-16,1-5-8 0,-2-6 9 15,0 0 17-15,-4 0 2 16,-1-14-10-16,2-7-9 16,1-10-14-16,9-26-108 15,0 7-356-15,0 6-635 0</inkml:trace>
  <inkml:trace contextRef="#ctx0" brushRef="#br0" timeOffset="1287.9749">26254 5646 173 0,'0'0'101'16,"0"0"651"-16,0 0-581 15,0 0-116-15,0 0-22 0,0 0 47 16,0 0 62 0,-4-26-22-16,13 16-14 0,-1-2-15 15,-2-2 32-15,-3-2 44 16,-3-2-82-16,0-4-30 16,0-3-18-16,0-3 1 15,-8-5 8-15,2-4-25 16,2 0-3-16,-2-6-9 15,3-2 7-15,-2-3-3 16,2 3-12-16,0 3 1 16,0 6-1-16,2 6 8 15,1 8-8-15,0 4 5 16,0-1-6-16,0 1-1 0,9-2 1 16,0 1 0-1,4-2 6-15,-4-1-6 0,0 5 45 16,-2 0-36-16,-5 5-8 15,-2-1 5-15,0 4-4 16,0 0 8-16,0 0-10 16,-3 6 0-16,0 2-1 15,-3 1-7-15,0 0-1 16,0 0 0-16,-1 0 8 16,-2 4 0-16,0 2 0 15,-2-1 0-15,-2 3 1 16,-1-1-1-16,0 0 0 0,-1-1 1 15,3-2 0 1,0 0 0-16,4-1 0 0,4-2 0 16,2-1 0-16,2 0 1 15,0 0-1-15,0 0 1 16,0 0 0-16,8-3 5 16,2-8 4-16,4-2-9 15,-2 0 5-15,-2 0 1 16,2 2-7-16,-3 1 0 15,3 2 0-15,-2 0-13 16,5-1 13-16,3 4 0 16,1 1-6-16,1 4 5 15,2 0 1-15,-1 14-9 16,10 39-1-16,-2-4-184 16,-7 0-851-16</inkml:trace>
  <inkml:trace contextRef="#ctx0" brushRef="#br0" timeOffset="3295.9409">26056 4940 811 0,'0'0'58'15,"0"0"425"-15,0 0-418 16,0 0-43-16,0 0 36 16,0 0 131-16,-10-8-37 15,10 8-85-15,0 0-43 16,0 5 9-16,0 5 33 15,-5 3 50-15,-2 6-18 0,3 4-35 16,-1 3-21-16,2-1-19 16,1 1-14-16,2-1 12 15,0-4-6-15,-1-4-15 16,-1-5 0-16,-1-2-71 16,-1-6-108-16,-8-4-138 15,3 0-222-15,2 0-183 0</inkml:trace>
  <inkml:trace contextRef="#ctx0" brushRef="#br0" timeOffset="3631.3121">26006 4897 548 0,'0'0'899'0,"0"0"-758"16,0 0-102-16,0 0-2 15,0 0 116-15,0 0 11 16,0 0-84-16,11-24-80 16,-6 24 1-16,1 0-1 15,3 5 10-15,6 9 9 16,-2 6-7-16,5 4-11 16,-4 0 10-16,-1 0 6 15,-5-2 3-15,-7 0 2 16,-1-2 4-16,0-2-2 15,-9-2 56-15,-9-3-34 16,-1 0-32-16,-7-7-12 16,-2 0-2-16,0-6-148 0,-7 0-136 15,8-6-236-15,8-4-432 16</inkml:trace>
  <inkml:trace contextRef="#ctx0" brushRef="#br0" timeOffset="7863.8207">30516 5908 235 0,'0'0'77'16,"0"0"-2"-16,0 0 322 15,0 0-201-15,0 0-118 16,0 0-13-16,0 0-7 15,0 3-32-15,0 6-10 16,0 2-14-16,0 3 0 16,0 2-1-16,0 6-1 0,-3 2 0 15,-7 5-1 1,2 10-12-16,0 2-4 0,1 5-16 16,0 3-16-16,1 2 14 15,3 0-6-15,-2-1 18 16,1-4 17-16,-1-2 6 15,-4-2-2-15,2-4 2 16,-4-3 0-16,1 1 7 16,-4-4 9-16,2-1 17 15,-1 2 4-15,3 0-13 16,-1-4 2-16,2-2 10 16,3-3-12-16,5-2-11 15,-1-4-6-15,2-5-7 16,0-4 0-16,0-5 1 15,0 0-1-15,0-4 1 0,0 0 16 16,5 0 22-16,1-1 29 16,1-9-15-16,-1 0-1 15,2-3 7-15,-2 3 1 16,1 0-16-16,2-1-30 16,0 2-13-16,0-1 1 15,0 0 5-15,0 0-6 16,-3 3 5-16,0 2-5 15,-3 1 0-15,1 3-1 16,-3-1 1-16,-1 2-1 16,0 0 0-16,0 0-21 15,0 0-14-15,0 2 14 16,0 9 21-16,-5 4 0 0,-1 0 0 16,1 3 0-1,2-1-29-15,0 1 7 0,2-2-14 16,1 0-35-16,0-5 36 15,0 1 23 1,0-5 12-16,0 2 1 0,0-3-1 16,0-4 12-16,0 1 11 15,0-3 23-15,0 0 10 16,0 0-19-16,0 0 30 16,0-2 11-16,0-6-43 15,0-2 17-15,0 1 7 16,-5-1-8-16,1 0-28 15,-3-4-23-15,0-2-239 16,6 3-1014-16</inkml:trace>
  <inkml:trace contextRef="#ctx0" brushRef="#br0" timeOffset="13349.3697">6800 11939 454 0,'0'0'1233'0,"0"0"-1012"15,0 0-199-15,0 0-15 16,0 0 29-16,0 0 63 15,3 30-40-15,-3-17-19 16,0 1 16-16,0 5 50 0,-3 1-15 16,-7 3-21-1,-1-1-14-15,2-1-22 0,3-2-17 16,-1-5-11-16,7-4-6 16,7-7 0-16,32-3 24 15,36-23-5-15,38-23-19 16,20-7-12-16,1 0-17 15,-15 3-22-15,-25 11-41 16,-31 12-170-16,-18 7-512 0</inkml:trace>
  <inkml:trace contextRef="#ctx0" brushRef="#br0" timeOffset="13907.4035">7897 13055 337 0,'0'0'1300'0,"0"0"-825"15,0 0-358-15,0 0-40 16,0 0 81-16,0 0-34 15,0 0-42-15,-14 86-32 16,11-66-29-16,3-4 5 0,0-5 0 16,9-2 0-16,21-9 19 15,34-3-35-15,39-27-10 16,36-16-46-16,10-14-77 16,-28 11-122-16,-38 12-685 0</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4T06:55:07.22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17018 1458 918 0,'0'0'16'0,"0"0"376"16,0 0-127-1,-90-2-153-15,55-1 6 0,-5-1 29 16,1 0-27-16,-2 0-60 16,7-1-23-16,6 1-18 15,5 2-11-15,9 2-8 16,5 0 0-16,3 0-13 15,2 0-6-15,1 0-30 16,3 1-47-16,0 0-75 16,0 1-6-16,3-2-31 15,10 0-63-15,1 0-73 0</inkml:trace>
  <inkml:trace contextRef="#ctx0" brushRef="#br0" timeOffset="538.3275">17142 1577 738 0,'0'0'328'15,"0"0"-166"-15,0 0-27 16,0 0 28-16,0 0-10 0,0 0 7 15,0 0 16-15,-98-31-20 16,60 24-26-16,-4 2-25 16,-8-1-47-1,-5 0-30-15,-2 1-1 0,1 2-17 16,10 1-8-16,14 2-2 16,26 0-24-16,6 0-210 15,6 0-531-15</inkml:trace>
  <inkml:trace contextRef="#ctx0" brushRef="#br1" timeOffset="9779.938">16902 1507 188 0,'0'0'618'0,"0"0"-248"16,0 0-204-16,0 0-86 16,0 0-42-16,0 0-31 15,0 0 3-15,-29-9-8 16,28 9 8-16,1 0-4 15,0 0 7-15,0 0-13 16,0-1-11-16,0-1 11 16,0 2 12-16,0 0 40 15,0-1 53-15,0 1 12 16,0-3-2-16,0-1-13 16,0-5-49-16,0-2-32 15,0-1-5-15,6-4-14 16,1 2 5-16,1 3 9 15,-5 2-7-15,0 5 3 16,-3 1-2-16,0 3-1 0,0 0-9 16,0 7-15-1,-10 12 15-15,-6 3 6 0,-7 7 9 16,-4 1-9-16,-1 0-5 16,-2-2 6-16,4-7-7 15,7-6-1-15,10-7 1 16,2-5 0-16,7-3-5 15,0 0-22-15,4-4 15 16,14-16-99-16,6-6-6 16,4-7 63-16,2-3 23 15,-5 3-19-15,-5 3 40 16,-6 10 10-16,-9 8 79 0,-5 10 12 16,0 2-78-16,-16 8 9 15,-7 14 23-15,-5 5 25 16,-9 0-30-16,4 0-16 15,2-4-17-15,5-5-6 16,2-6 0-16,9-6 7 16,8-4-8-16,7-2 12 15,0-2-12-15,1-13-84 16,15-7-20-16,3-5 61 16,1 0-5-16,3 3-22 15,-11 7 70-15,-6 9 0 16,-5 3 29-16,-1 5 19 15,0 0-32-15,0 2-16 0,-3 9 0 16,-4 6 30 0,-2 3 31-16,-3-2-21 0,4-1-26 15,5-6-14-15,3-2-1 16,0-6-18-16,9-3 18 16,11 0-50-16,6-2-30 15,6-11-24-15,1-5 8 16,3 0 42-16,-7 1 32 15,0 3 15-15,-10 5 8 16,-2 5 1-16,-11 4 33 16,-3 0-6-16,-3 10-12 15,0 8 38-15,-6 5 3 16,-7 1 1-16,0 1-17 16,3-4-13-16,1-3-19 15,6-3-9-15,3-7 0 0,0-5-16 16,0-3-9-16,15 0-25 15,5-13-2-15,9-8-11 16,-3-7 3-16,5-2 8 16,-1 2-66-16,-8 7 84 15,-4 7 34-15,-9 10 64 16,-8 4-40-16,-1 7-14 16,0 12 57-16,-10 5 6 15,-4 0-34-15,4-2-14 16,2-7-5-16,4-5-11 15,4-6-2-15,0-4 17 16,10 0 83-16,16-10-37 0,3-9-62 16,6-3-8-16,1-3-12 15,-6 7 11-15,-7 7-9 16,-9 13-10-16,-6 15-119 16,-8 4-219-16</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4T07:01:44.743"/>
    </inkml:context>
    <inkml:brush xml:id="br0">
      <inkml:brushProperty name="width" value="0.05292" units="cm"/>
      <inkml:brushProperty name="height" value="0.05292" units="cm"/>
      <inkml:brushProperty name="color" value="#FF0000"/>
    </inkml:brush>
  </inkml:definitions>
  <inkml:trace contextRef="#ctx0" brushRef="#br0">17155 9805 712 0,'0'0'308'16,"0"0"48"-1,0 0-186-15,0 0-61 0,0 0 81 16,0 0 25-16,17-10-66 16,-11 9-44-16,0 0-40 15,-3 0-19-15,3-2-9 16,-2 3-19-16,6 0-11 15,3 0-6-15,1 0 0 16,8 0-1-16,3 0-1 0,8 6 1 16,3 0 0-16,5 1 1 15,4 0-1-15,2 1 1 16,5-3-1-16,0 2 1 16,0 0 0-16,4-1 0 15,0 1 0-15,4 0 0 16,1 2 0-16,-2-2 0 15,6 2 0-15,-1 4 2 16,-5-2-2-16,3 2 0 16,-4 3 0-16,-3 1-1 15,1-3 0-15,2 1-1 16,4-1 0-16,-3-1 1 16,4-3 0-16,3 3 0 15,-2-3 0-15,15 1 0 16,18 7 0-16,13 3 0 0,5 5 0 15,-21-5 0-15,-20-3 0 16,-28-4 1-16,-1 1-1 16,10 3 0-16,6 5 0 15,21 10-1-15,13 3 0 16,-8-6-1-16,-9 0 1 16,-16-7 0-16,-11-6 0 15,2 6-1-15,1-3 1 16,-9-5 0-16,-14 0 0 15,-11-5 0-15,-8-4 0 0,-6-6 0 16,-6 0 1 0,0 0 7-16,0 0-5 0,0 0 14 15,-3-6-9 1,-3-1-1-16,-3-3-5 0,-2 0 0 16,-2-4-1-16,-8-2 0 15,-4 0 0-15,-2-4-1 16,-1-3 1-16,-2 3 0 15,4-1 1-15,1 2-1 16,4 0 1-16,4 2 0 16,3 3 1-16,5 1-1 15,1 4 14-15,1 3 16 16,4 2 8-16,1 0-4 16,1 2-11-16,1 2 0 15,0 0-17-15,0 0-5 16,0 0-2-16,0 0-2 15,0 0-7-15,7 2 9 0,7 6 1 16,2 3-1-16,3 0 1 16,4 2-1-16,-5 3 0 15,3-6 0-15,-5 7 0 16,0-5 0-16,1-1-1 16,-5 2 1-16,1 1 0 15,1-1-1-15,-5-3 1 16,0 3 0-16,-1-6-1 15,-3 3 1-15,-4-3 0 16,-1 1 6-16,0-1 21 16,-4 0 12-16,-15 0 10 0,-16 3-7 15,-11 0-21 1,-8 3-12-16,-29-3-9 0,16 0-72 16,7-6-635-16</inkml:trace>
  <inkml:trace contextRef="#ctx0" brushRef="#br0" timeOffset="6036.9032">29816 10446 593 0,'0'0'367'15,"0"0"-26"-15,0 0-171 16,0 0-61-16,0 0 9 16,0 0 3-16,25-20-61 0,-23 17-35 15,1-3-13-15,1 1-12 16,1 0 0-16,2-2-1 16,1 3 0-16,1-2 1 15,-2 3 8 1,0 0 57-16,-2 2 25 0,-3-2 18 15,-1 3-6-15,-1 0 6 16,0-2 0-16,0 2-36 16,0 0-11-16,0 0-18 15,0 0-9-15,0 0-17 16,0 0-10-16,-5 15-6 16,-14 5 8-16,-6 10 33 15,-6 3-24-15,-5 3-8 16,-5 4-4-16,-3 0-4 15,-4 2 16-15,-1-2 6 0,-1 0-6 16,1-4-8-16,3 0-1 16,1-3 0-16,6-1-2 15,6-4-6-15,5-5 0 16,6 0 0-16,7-9-1 16,3-2-11-16,6-5-50 15,0-1-54-15,4-6-89 16,2-3-169-16,0-7-429 0</inkml:trace>
  <inkml:trace contextRef="#ctx0" brushRef="#br0" timeOffset="6546.0804">29407 10229 1520 0,'0'0'613'0,"0"0"-536"15,0 0-63 1,0 0 34-16,0 0 116 0,0 0-57 16,0 0-58-16,9 22 15 15,0-2 30-15,6 3-19 16,0 11-23-16,3 8-7 15,1 7-17-15,-1 5 4 16,5 8-10-16,0 2-7 16,4 0-3-16,3-1-3 15,1-3-7-15,-1-3 5 16,-3-4-7-16,-3-5 1 16,-5-5-1-16,-3-9 0 15,-3-5-1-15,-3-9-10 16,-4-3-58-16,3-7-79 0,-5-3-187 15,1-7-547-15</inkml:trace>
  <inkml:trace contextRef="#ctx0" brushRef="#br0" timeOffset="7113.9404">29979 10733 1446 0,'0'0'477'0,"0"0"-425"16,0 0-33-16,0 0 146 16,0 0-17-16,0 0-89 15,0 0-33-15,-53-30-4 16,23 14-4-16,-7 3 4 15,-9-7-1-15,-11-3-5 16,-16-9 2-16,-19-9-8 16,7 4-4-16,7 2-5 15,11 5-1-15,3-3-91 16,10 0-165-16,5 0-475 0</inkml:trace>
  <inkml:trace contextRef="#ctx0" brushRef="#br0" timeOffset="7584.5271">29804 10075 1341 0,'0'0'153'16,"0"0"-153"-16,0 0 1 16,0 0 98-16,0 0 70 0,0 0-81 15,0 0-71 1,46-19-15-16,-64 39 88 0,-19 27 185 16,-15 28-94-1,-14 31-21-15,-2 15-36 0,7-4-55 16,14-12-44-16,17-35-24 15,8-13-1-15,7-15-66 16,-6 11-95-16,2-7-171 16,4-7-560-16</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4T07:02:31.362"/>
    </inkml:context>
    <inkml:brush xml:id="br0">
      <inkml:brushProperty name="width" value="0.05292" units="cm"/>
      <inkml:brushProperty name="height" value="0.05292" units="cm"/>
      <inkml:brushProperty name="color" value="#FF0000"/>
    </inkml:brush>
    <inkml:context xml:id="ctx1">
      <inkml:inkSource xml:id="inkSrc3">
        <inkml:traceFormat>
          <inkml:channel name="X" type="integer" max="1280" units="cm"/>
          <inkml:channel name="Y" type="integer" max="720" units="cm"/>
          <inkml:channel name="T" type="integer" max="2.14748E9" units="dev"/>
        </inkml:traceFormat>
        <inkml:channelProperties>
          <inkml:channelProperty channel="X" name="resolution" value="41.42395" units="1/cm"/>
          <inkml:channelProperty channel="Y" name="resolution" value="41.6185" units="1/cm"/>
          <inkml:channelProperty channel="T" name="resolution" value="1" units="1/dev"/>
        </inkml:channelProperties>
      </inkml:inkSource>
      <inkml:timestamp xml:id="ts1" timeString="2021-02-04T07:02:58.729"/>
    </inkml:context>
  </inkml:definitions>
  <inkml:trace contextRef="#ctx0" brushRef="#br0">2624 4539 894 0,'0'0'16'0,"0"0"580"15,0 0-464-15,0 0-88 16,0 0-21-16,-3 0 85 16,3 0 37-16,0 0-57 15,0 0-54-15,0 0-24 16,0 0 5-16,0 0 7 16,0 0-4-16,0 0-8 0,3 0 8 15,5 2-2 1,5-2 0-16,2 0 6 0,10 0-1 15,5 0-3-15,9 0-11 16,7 0-5-16,2-2 7 16,1 2-9-16,3 0 0 15,-4 0 2-15,-2 0-1 16,2 0 0-16,-2 0 0 16,2 0-1-16,6 0 0 15,4 2 1-15,6-1 0 16,2 4 0-16,19-2 0 15,12 4-1-15,13 2 0 16,8 1 0-16,-24-2-1 16,-24 0 0-16,-22-4 1 15,-2-1 0-15,9-2 0 0,5 1 1 16,4-2-1-16,0 0 1 16,-7 0 0-16,-6-3 0 15,-8-3 7-15,-10 2-1 16,-11 1 14-16,-13-1 13 15,-3 4 22-15,-6 0 8 16,0 0-21-16,0 0-10 16,0 0 1-16,0 0-17 15,0 0-6-15,0 0-11 16,0-8-71-16,0 1-236 16,3-5-903-16</inkml:trace>
  <inkml:trace contextRef="#ctx0" brushRef="#br0" timeOffset="4399.8119">16829 4556 932 0,'0'0'747'0,"0"0"-614"16,0 0-98-16,0 0-23 16,0 0 51-16,0 0 37 15,0 0-24-15,44-1-38 0,-18 1 5 16,2 0-4-16,6 0 7 16,8 7 2-16,9 4-4 15,21 2-17-15,22 3-11 16,23-1 6-16,15-2 1 15,-2-2-7-15,-6-3-3 16,-10-2-4-16,3 1-8 16,-4 0 5-16,-6 0-6 15,-6-1 0-15,-21 1-26 16,-17-1-6-16,-17-3-2 16,-4 1 14-16,6-1 11 15,7 1 8-15,6 1-5 0,5-1 6 16,-1 1 0-16,7-3 0 15,-5 2 0-15,-3-3 1 16,-7-1 0-16,-12 0 0 16,-17 0 0-16,-10 0 1 15,-12 0-1-15,-3 0 8 16,-3 0-8-16,0 1-1 16,0 2-24-16,0 4-155 15,0 0-164-15,0-7-987 0</inkml:trace>
  <inkml:trace contextRef="#ctx0" brushRef="#br0" timeOffset="5971.4555">3215 3746 1101 0,'0'0'697'0,"0"0"-565"16,0 0-97-16,0 0-16 16,0 0 104-16,0 0 52 15,0 0-51-15,-23-16-69 16,23 16-42-16,8 0-4 15,7 2 9-15,9 9 3 16,4 2-2-16,5 4-8 16,1 3-10-16,-4 1 2 15,0 2-2-15,-3-1-1 16,-2 3-9-16,-3-4 2 16,-5-1-19-16,-1-4-3 15,-7-2 14-15,-1-6 1 0,-5-2-14 16,4-4 6-16,-7-2 21 15,3 0 1-15,0 0 12 16,0-3 15-16,0-6-9 16,0 2-5-1,-3-3 26-15,0 2 7 0,0-1-33 16,0 1-5-16,0 0 10 16,0-1 5-16,0 2-6 15,0 0 13-15,0 3-7 16,0 1-11-16,0 1-12 15,0 1 0-15,0 1-6 16,6 0 5-16,3 0-12 16,0 0-4-16,3 0-4 0,1 8-3 15,-1 4-14-15,2 8 18 16,2-1 20-16,-2-1-1 16,-1-2 0-16,-4-4 1 15,0-5 0-15,-5-3 0 16,-4-3 0-16,0-1 14 15,0 0 7-15,-22 0 2 16,-11 0-23-16,-10 2-23 16,-18 15-176-16,10 0-430 15,8 0-656-15</inkml:trace>
  <inkml:trace contextRef="#ctx1" brushRef="#br0">22807 8961 0</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4T07:05:10.569"/>
    </inkml:context>
    <inkml:brush xml:id="br0">
      <inkml:brushProperty name="width" value="0.05292" units="cm"/>
      <inkml:brushProperty name="height" value="0.05292" units="cm"/>
      <inkml:brushProperty name="color" value="#7030A0"/>
    </inkml:brush>
  </inkml:definitions>
  <inkml:trace contextRef="#ctx0" brushRef="#br0">9805 7542 23 0,'0'0'1371'0,"0"0"-1126"0,0 0-121 16,0 0 36-16,0 0 33 16,0 0-26-16,0 0-78 15,-25-25-49-15,11 25-21 16,-4 0 2-16,-6 0-12 16,-1 2-3-16,-5 6 0 15,0-2-5-15,-4 0-1 16,-2 3-15-16,-4-5-53 15,1 0-30-15,0-4-4 16,-4 0 14-16,3 0 42 16,1 0 30-16,-3 0 15 15,-1 0-1-15,-2 0 2 16,-1 0 0-16,1 0 7 0,-1 0-5 16,4 2 5-16,0-1-7 15,-1 3 1-15,4-1 0 16,5 0 0-16,1-3-1 15,0 0 2-15,0 0-2 16,2 0-12-16,1 0 12 16,-4 0 0-16,-3 0 2 15,-5 0-1-15,-7 0-1 16,-4 0 0-16,-8 0 0 16,-3-3-1-16,-3 3 1 15,9 0 0-15,1 0 0 0,8 0 1 16,7 0-1-16,5 0 1 15,7-3-1-15,9-1 1 16,-3 3 17-16,2-4 0 16,-5 1-11-16,-4 0-7 15,-8-2-29-15,-6 3 10 16,-1 0 4-16,-5-1 5 16,2 3 10-16,-3 0 0 15,5-2 0-15,0-1 0 16,0 1-1-16,1 0 1 15,3-2-2-15,-5 2 1 16,0-3 0-16,-4 3 1 0,-6-1 0 16,-3 1-8-1,-5 2-9-15,-4-2-29 0,4 1 8 16,-2-2 10-16,5-2-5 16,5-4-23-16,7-1-20 15,5-3 12-15,7-1 22 16,8 4 37-16,4-2 5 15,3 4 35-15,3 4-11 16,-1 5-24-16,7 0-77 16,6 7-415-16</inkml:trace>
  <inkml:trace contextRef="#ctx0" brushRef="#br0" timeOffset="1365.8551">7673 6449 172 0,'0'0'903'16,"0"0"-605"-16,0 0-141 16,0 0 38-16,0 0 86 15,0 0-41-15,0 0-79 16,13-11-78-16,-10 11-35 15,0 0-8-15,3 0 4 0,0 9-18 16,-1 7-14-16,-2 7-11 16,-3 6 8-16,0 5-8 15,0 1 1-15,-5-1-1 16,-4 0-1-16,3-6 1 16,0-8 0-16,-1-2 0 15,4-8-1-15,3-4 1 16,0-6-1-16,0 0 1 15,0 0-1-15,0-14-9 16,0-6-30-16,6-7-1 16,4-6 16-16,-4-1 5 15,5-5-5-15,-4 0 12 16,-1-3 11-16,0-1 0 16,0 2 1-16,0-1 0 15,7-2 0-15,1 3 0 0,-1 0 0 16,7 3 0-16,-4 4 0 15,2 8 0-15,3 6 1 16,-5 4 0-16,-1 5 0 16,-4 4 9-16,-1 4 13 15,-7 3-4-15,3 0-18 16,0 16 5-16,0 7 17 16,3 8 24-16,-3 8-12 15,0 3-6-15,-3 1-2 16,0 1-15-16,4 2-6 0,-7-6 2 15,0 3-2 1,0-4 6-16,0-2-2 0,-7 0 9 16,-5-1 16-1,1-3-1-15,-2-4-3 16,4-3-7-16,0-5-4 0,2-4-14 16,4-4-5-16,1-5-1 15,-1-3 0-15,3-3-15 16,0 0-24-16,0-1-57 15,0 0-62-15,-6-1-94 16,0 0-403-16,-4-1-564 0</inkml:trace>
  <inkml:trace contextRef="#ctx0" brushRef="#br0" timeOffset="1636.7422">7695 6538 335 0,'0'0'833'15,"0"0"-546"-15,0 0-132 16,0 0 74-16,0 0 29 15,0 0-54-15,0 0-84 16,66-12-65-16,-35 8-54 0,14-6-1 16,-8 4-195-1,-4-2-579-15</inkml:trace>
  <inkml:trace contextRef="#ctx0" brushRef="#br0" timeOffset="2490.2347">8159 6477 696 0,'0'0'904'0,"0"0"-676"16,0 0-71-16,0 0-9 15,0 0-3-15,0 0-39 16,0 0-46-16,3-7-20 15,-3 7-11-15,0 5-11 16,0 8 42-16,0 1 10 16,0 6-20-16,-6 3-23 15,-3-3-9-15,2 3-12 16,4-5-4-16,-3-1-1 16,6-2 0-16,0-3 0 15,0-5 0-15,0-3 9 0,6-4-8 16,7 0 4-1,4-4-5-15,5-8-1 0,5-6-19 16,-2-3-11-16,1-2 3 16,-4 1 1-16,-4 4 3 15,-3 4 14-15,-5 3 9 16,-4 5-1-16,0 0 1 16,-3 2 9-16,0 0 19 15,-1-2 14-15,1 0-15 16,0-1-5-16,-3 0 0 15,4 3-1-15,-1-1 0 16,-3 5 0-16,0 0-6 16,0 0-13-16,0 7-2 0,-15 11 8 15,-3 6 24-15,-1 5-7 16,-2 1-11-16,9-3-4 16,3-4 4-16,5-4-7 15,4-5 4-15,0-4-10 16,16-3 5-16,6-2-6 15,-2-5-25-15,10 0-95 16,-8-3-212-16,-6-4-755 16</inkml:trace>
  <inkml:trace contextRef="#ctx0" brushRef="#br0" timeOffset="3091.2592">8601 6547 831 0,'0'0'345'16,"0"0"-124"-16,0 0-11 15,0 0 37-15,0 0-8 16,0 0-43-16,0 0-42 16,0-9-19-16,0 9-5 15,0-2-33-15,0 1-30 16,3-1-21-16,13 0-16 0,14-1-9 15,9 0-10 1,10 0-11-16,9 2-9 0,-1-2-17 16,0 3 2-16,-5 0 2 15,-3 0-5-15,-10 0 3 16,-8 0 8-16,-10 0-1 16,-9 0-4-16,-9 0-17 15,-3 0-34-15,0 3-16 16,-6-2-74-16,-13 2-221 15,2-3-570-15</inkml:trace>
  <inkml:trace contextRef="#ctx0" brushRef="#br0" timeOffset="3409.3512">8647 6634 825 0,'0'0'413'0,"0"0"-242"15,0 0-33-15,0 0 15 16,0 0 88-16,0 0-18 16,0 0-65-16,70 0-54 15,-40 0-40-15,9 0-19 16,4-3-27-16,2-6-8 15,-2 1-10-15,-1 0 2 0,-8 0-2 16,-4 5 0-16,-9 2-37 16,-6 1-33-16,-9 0-108 15,-6 0-163-15,-3 0-292 16,-9 0-319-16</inkml:trace>
  <inkml:trace contextRef="#ctx0" brushRef="#br0" timeOffset="3841.7402">8920 6449 586 0,'0'0'959'0,"0"0"-698"16,0 0-91-16,0 0 50 16,0 0 8-16,0 0-60 15,0 0-49-15,6-17-50 16,3 14-35-16,4 3-11 16,1 0-17-16,2 0-6 15,2 7 0-15,0 4-1 16,3 3 1-16,3 0 0 15,4 3-1-15,-1-1-13 16,0 1-2-16,-2-2 2 16,-2-1 7-16,-4 0 6 15,-4-4 1-15,-6 0 0 16,-6-1 0-16,-3-2 0 0,0-3 6 16,-12 5 24-16,-9-1 3 15,-3 1 0-15,-4 0-33 16,-20 2 0-16,8-1-169 15,7-3-622-15</inkml:trace>
  <inkml:trace contextRef="#ctx0" brushRef="#br0" timeOffset="5082.6035">9708 6420 476 0,'0'0'594'0,"0"0"-350"16,0 0-65-16,0 0-18 15,0 0 16-15,0 0 20 16,0 0-7-16,0-8 1 16,-3 5-38-16,-6 1-57 15,-12 2-34-15,-4 0-24 16,-8 0-10-16,0 2-18 15,2 6-8-15,7 1-2 16,6-2 0-16,6 3 0 16,9-1-8-16,3-1 2 15,3 0 5-15,12 1 0 16,10-3 1-16,2 3 0 0,2-2 1 16,3 2-1-16,-6-1 0 15,2 1 0-15,-7-1 0 16,-5 2-1-16,-4 0 0 15,-8-2 0-15,3-1-2 16,-7-1 2-16,0-2 0 16,0 2 1-16,-11-2 11 15,-8 5 4-15,-8 0 2 16,0-1-8-16,0 0-9 16,-1-2 0-16,7 2-58 15,6-6-81-15,2-2-144 16,5-3-348-16,2-9-370 0</inkml:trace>
  <inkml:trace contextRef="#ctx0" brushRef="#br0" timeOffset="5464.1285">9893 6178 781 0,'0'0'895'16,"0"0"-644"-16,0 0-18 0,0 0-8 16,0 0-47-1,0 0-66-15,0 0-61 0,22-10-35 16,-21 33 30-16,3 7 7 15,2 11-14-15,-3 7-7 16,-3 5-12-16,4-3-5 16,-4 4-9-16,0-9-5 15,3-1 0-15,-3-9 8 16,0-8-9-16,0-4-1 16,0-7-10-16,0-6-23 15,0 0-33-15,0-6-59 16,0-4-93-16,0 0-275 0,0-1-319 15</inkml:trace>
  <inkml:trace contextRef="#ctx0" brushRef="#br0" timeOffset="5669.6257">9869 6500 1662 0,'0'0'371'0,"0"0"-204"16,0 0 22-16,0 0-14 16,88-17-81-16,-61 17-64 15,3 0-30-15,-2 0-60 16,2 0-120-16,-8 0-397 16,-5 2-478-16</inkml:trace>
  <inkml:trace contextRef="#ctx0" brushRef="#br0" timeOffset="6090.9736">10215 6467 1597 0,'0'0'326'16,"0"0"-189"-16,0 0 68 15,0 0-2-15,0 0-44 16,-94 4-71-16,74 8-61 15,7 4-12-15,3 1-13 16,7-1-1-16,0-1-1 0,3-3 1 16,0 0-1-16,3-5-1 15,0 0-8-15,3-4-27 16,1-3-23-16,-1 0-4 16,2 0 16-16,5-7 6 15,5-7-2-15,0-4-26 16,3-2-7-16,3 0 30 15,-2 0 23-15,-6 6 23 16,1 5 8-16,-8 4 26 16,-6 5 2-16,-3 0-17 15,0 7 73-15,0 8-24 16,0 1-5-16,0 3-11 16,0 1-18-16,0-5-8 15,3-3-26-15,10-3 0 0,8-9-81 16,-3 0-164-16,0-7-535 0</inkml:trace>
  <inkml:trace contextRef="#ctx0" brushRef="#br0" timeOffset="6606.118">10454 6199 1852 0,'0'0'283'0,"0"0"-214"16,0 0-16-16,0 0 104 16,0 0 2-16,0 0-86 15,0 0-46-15,-9-2-6 0,15 22 28 16,4 7 12-16,-1 7-20 16,-1 4-16-16,-5 3-11 15,0 4-14-15,1-1 7 16,-4-5-6-16,0-6-1 15,0-5-1-15,0-9-8 16,0-7-6-16,0-6-4 16,0-6 10-16,0 0 1 15,6-8-2-15,6-10-25 16,3-7-9-16,3-5 14 16,-2 5 0-16,1 4 5 15,-7 8 17-15,-1 8 8 0,-6 3 1 16,3 2 5-16,0 0 0 15,-1 5 25-15,8 7 7 16,-4 1-10 0,4 0 5-16,-4 0-15 15,2 1-9-15,-8-2-9 0,1 2 1 16,-4-3-1-16,-4 0 0 16,-13 0 0-16,-8-1 0 15,-5 0 1-15,-1-1-1 16,1-3-30-16,3 1-85 15,6-7-153-15,8-3-391 16,5-9-615-16</inkml:trace>
  <inkml:trace contextRef="#ctx0" brushRef="#br0" timeOffset="6899.4311">10730 6097 15 0,'0'0'1157'16,"0"0"-806"-16,0 0-128 15,0 0-29-15,0 0 6 16,0 0-45-16,0 0 63 16,7 68-44-16,-7-28-59 15,3 5-39-15,3-2-33 16,2 0-23-16,1-4-13 0,1-2-7 15,-4-3 0-15,-3-3-14 16,-3-6-53-16,0 1-49 16,0-7-78-1,-12-7-302-15,2-6-275 0,4-6-381 0</inkml:trace>
  <inkml:trace contextRef="#ctx0" brushRef="#br0" timeOffset="7257.3245">10942 6422 502 0,'0'0'1005'0,"0"0"-828"16,0 0 50-16,0 0 24 0,0 0-74 15,0 0-63-15,91-9-45 16,-72 5-32-16,-3-3-25 15,-2 0-12-15,-5-3 0 16,-3 2-31-16,-3 1-18 16,-3 0 28-16,0 1 12 15,-3 3-16-15,-12-1 13 16,-6 4 12-16,-10 0 14 16,-2 0 38-16,-6 14 4 15,-4 3 18-15,4 4 34 16,1 4 2-16,12 1-17 0,9 0-32 15,13-3-35 1,4 0-21-16,24-7-5 0,37-10-74 16,-8-4-226-16,3-2-942 0</inkml:trace>
  <inkml:trace contextRef="#ctx0" brushRef="#br0" timeOffset="11905.421">6560 6347 1136 0,'0'0'585'16,"0"0"-237"-16,0 0-198 15,0 0-55-15,0 0 24 16,0 0-6-16,0 0-42 16,49-30-20-16,-49 30-2 15,0 0-10-15,0 0-7 16,0 0-17-16,3 9-4 15,-3 5 22-15,0 7 11 16,0 4-11-16,-7 2-7 16,-10 3-8-16,-5-1-17 15,-5-1 0-15,-6 0 0 16,-1-7-1-16,1-2-11 0,6-6 10 16,2-6-5-16,10-7 5 15,0 0 0-15,6-11 1 16,3-12-12-16,0-3 0 15,6-6 6-15,0 2 5 16,0 4 1-16,0 6 1 16,0 7-1-16,0 5 6 15,0 4-5-15,0 2 8 16,0 1 6-16,0 1-3 16,0-1 9-16,9-1-6 15,3 2-7-15,12 0-7 16,1 0-1-16,5 0 6 15,3 10 0-15,-2 7 0 0,-1 6-6 16,-3 5 0-16,-2 1-1 16,-5 6-23-16,-1-3-53 15,0-3-118-15,-2-6-442 16,-4-10-786-16</inkml:trace>
  <inkml:trace contextRef="#ctx0" brushRef="#br0" timeOffset="12703.5991">6870 6508 1818 0,'0'0'363'0,"0"0"-233"15,0 0-21-15,0 0 4 16,0 0-43-16,0 0-43 0,91-6-17 16,-55 6-8-16,10 6 4 15,8-5-6-15,6-1 2 16,8 0-1 0,4 0 0-16,-5 0-1 0,-1-1 0 15,-11-1-1-15,-16-2-42 16,-11 4-10-16,-10 0 27 15,-9 0 15-15,-6 0 1 16,-3 0-3-16,0 0 13 16,0 0 4-16,0 0 15 15,0-2-5-15,-6 1-2 0,0-3-5 16,-2-3 0 0,-2 0 4-16,4-2-4 0,-3 3 5 15,3-1-4 1,-1 0 20-16,2 1 0 0,-1 1-11 15,3 2 1-15,-3 1-1 16,3-1-3-16,-1 2-4 16,4-1-8-16,-3 1-2 15,0 1 1-15,3-2 1 16,0 2 10-16,0-1-6 16,0 1 6-16,0 0 1 15,0 0 5-15,0 0-12 16,0 0-5-16,0 0 11 15,6 0-6-15,7 1-5 16,4 5 0-16,2 4-1 16,3-1 1-16,-5 0 0 15,-1 1-1-15,-7 0 0 0,-4 1 0 16,-5-1-1-16,0 6 1 16,-17 2 12-16,-19 3-12 15,-41 7-27-15,11-5-158 16,2-3-597-16</inkml:trace>
  <inkml:trace contextRef="#ctx0" brushRef="#br0" timeOffset="15143.0548">7543 5765 869 0,'0'0'292'0,"0"0"50"15,0 0-178-15,0 0-91 16,0 0 9-16,0 0 19 16,0 0-5-16,3-6-22 15,0 6-30-15,0 0-33 16,3 0-10-16,4 4 43 16,1 7 4-16,2 4-16 15,2 4-10-15,3 1-10 0,-6 2-10 16,3-1-2-16,-3-1-11 15,-3 0-27-15,0-6-20 16,-2-3-4-16,-1-4 37 16,-3-1 18-16,-3-3 6 15,3-2 1-15,-3-1 2 16,0 0 5-16,3 0 8 16,2 0 6-16,2-7-8 0,5-5-7 15,0-4-6 1,1-2 1-16,-2-1 8 0,-5 5-9 15,1-1 10-15,-4 5 30 16,-3 4-7-16,0 2 22 16,0 3 7-16,0 1-22 15,0 0-34-15,0 4-6 16,3 10-1 0,3 4-1-16,3 3 2 0,3-2 0 15,3-1 6-15,-3-4-6 16,0-4-6-16,-6-3 5 15,-6-2-10-15,0 4-9 16,-21 1-26-16,-18 3 46 16,-13 4-1-16,-27 2-61 15,7-2-249-15,14-4-1265 0</inkml:trace>
  <inkml:trace contextRef="#ctx0" brushRef="#br0" timeOffset="27322.6186">6673 6161 460 0,'0'0'125'15,"0"0"-32"-15,0 0 1 0,0 0-34 16,0 0-34-16,0 0 9 15,0 0 267-15,0 0-124 16,0 0-105-16,0 0-11 16,0 0-6-16,0 0-32 15,-3 0-15-15,-1 0-8 16,-5 0-1-16,1 0 2 16,-1 0-2-16,-4 0 1 15,1 0 0-15,-3 0 0 16,-3 0 0-16,2 0 0 15,-4 1 0-15,1-1 0 0,-2 4-1 16,0-2 0-16,-3 2 0 16,-1 2-1-16,3-2-17 15,-1 5-15-15,-4-3-17 16,2 2 11-16,-5-2 4 16,2 4-2-16,-2-3 18 15,3 0 17-15,-1-1 2 16,4 0 0-16,0-1 19 15,3 0 9-15,2-1 1 16,7 2-12-16,1-1-11 16,1 4-4-16,4 1-1 15,0 3 0-15,3 4 0 16,-3 5-1-16,0-1 1 0,0 1 0 16,0 1 0-16,0 0-1 15,3-2 1-15,0 1-1 16,3-2 0-16,0 0 0 15,0 0 0-15,6-2 0 16,6 0 0-16,6-1 6 16,3 1 2-16,6-3 7 15,-2-1-8-15,-1-2-7 16,3 1 0-16,-6-2-15 16,-2-1-7-16,-1 0-8 15,-3 2 9-15,1-2 8 16,-2-2 12-16,5 0 1 0,1-3 0 15,8-3 1 1,9-2 0-16,8 0-1 0,7-5 1 16,6-8-1-16,1-2 1 15,-1-2 21-15,-6-2 8 16,-13 5-7-16,-6-1-4 16,-11 4-7-16,-10-1-11 15,-2 1 21-15,-8-1 43 16,-2 1 55-16,0-5 27 15,0 0 1-15,-5-5-91 16,-8-5-13-16,-2-4-29 16,-3-3-9-16,-3-7-6 15,-3-2-14-15,-1 2 0 16,-2 1-4-16,2 5 5 16,-5 6 1-16,-6 9 2 15,-43 19-107-15,3 0-179 16,-9 10-563-16</inkml:trace>
  <inkml:trace contextRef="#ctx0" brushRef="#br0" timeOffset="64853.7989">27766 13058 150 0,'0'0'143'0,"0"0"-49"15,0 0-61-15,0 0-33 0,0-3 0 16,0 1 277-16,0 2-52 15,0-2-118-15,0 2-16 16,0 0 73-16,0 0-3 16,0 0-59-16,0-3-40 15,0 3-21-15,0 0-6 16,0 0 0-16,0 0 4 16,0 0-23-16,4 0-10 0,3 0-6 15,2 0 0 1,2 0-1-16,3 0-49 0,1 0-18 15,0 0 27-15,2 0 7 16,-1 0 14-16,-2 0 8 16,0 0 12-16,-4 0 1 15,1 0 0-15,-4 0 9 16,-1 0-9-16,2 0 7 16,2 0-7-16,2 0 0 15,4 0 0-15,1 0-1 16,2 0 0-16,1 0-15 15,1 3 8-15,-4-3-11 16,0 2-9-16,-4-2 12 16,-2 0 14-16,-2 0-8 15,-1 2-19-15,1 1-1 16,2 0 21-16,4-2 7 16,1 2 1-16,5 0 1 0,3 0 0 15,3-2 0-15,2-1-1 16,-1 3-103-16,-1-3-2 15,-4 3 16-15,-3-1-4 16,-5 0 18-16,-5 1 24 16,0 0 27-16,-2-2 24 15,1 2 19-15,1-3 33 16,4 0 23-16,7 0-35 16,4 0-27-16,8 0-6 15,4 0 4-15,2 0 16 16,2 0 15-16,-3 0-29 0,-4 0-13 15,-5 0-25 1,-4 0-9-16,-8 0 17 0,-3 0 17 16,-3 0 6-16,-2 0 5 15,3 0 5-15,1 0 6 16,6 0-3-16,4-3-9 16,9 2 10-16,6-5 39 15,4 2 7-15,1-2-16 16,0 5-29-16,-4-2-21 15,-4 0-28-15,-7 0-27 16,-6-1 6-16,-4 1 30 16,-1 1 10-16,-5-3 9 15,1 3 1-15,0-3 17 16,4 3 18-16,1-4-6 16,6 5-18-16,2-2 2 15,4 0 14-15,3 0-15 16,0 2-12-16,0 1-1 15,-3 0 0-15,-5 0-13 0,-1 0 11 16,-5 0 1-16,2 0 1 16,-2-3 0-16,1 3 11 15,1-3 15-15,2-1 19 16,6 4 1-16,1-6-21 16,2 2-13-16,3-2-10 15,1 3-2-15,0-1 1 16,0 1 0-16,2 0 0 15,-4 2 15-15,1-2 6 16,-4 1-2-16,-1 2 3 0,-3-5-8 16,1 5-6-16,-1 0 1 15,6-3-10 1,2 3 0-16,1-3 0 0,3 3 0 16,-1-2 0-16,-4 0 0 15,-3-1-1-15,-2 1 1 16,-6-2 0-16,-3 1 1 15,-5-3 15-15,1 2 2 16,1 1 7-16,5-4-11 16,2 3-6-16,4-2-7 15,0-2 7-15,1 3 1 16,-2 1-9-16,0-2 7 16,-2 5 11-16,0-2 17 15,2 0 0-15,0 0-6 16,4 2 2-16,4-2-6 0,2 0 13 15,0 1-14-15,3-3-11 16,-4-1-2-16,-1 3-3 16,-7 0 11-16,-3-4 1 15,-7 4 16-15,-5-1 43 16,-3 1-18-16,-6 0-26 16,-2 0-23-16,2 3-12 15,2 0-32-15,7 0-67 16,3 0-105-16,3 0-12 15,6 10-51-15,-5-1-69 16,-7-2-376-16</inkml:trace>
  <inkml:trace contextRef="#ctx0" brushRef="#br0" timeOffset="66139.0459">27978 13098 341 0,'0'0'347'0,"0"0"-192"15,0 0 10-15,0 0 20 16,0 0-17-16,82 14-51 16,-43-7-2-16,5 2-35 15,1 2-42-15,3-2-19 0,-2 4-18 16,-1 0-1-1,-3-3-25-15,-3 4-10 0,-1-4-26 16,1 3-33-16,-1-1-7 16,1-2 64-16,2 1 12 15,4 3 24-15,5-2-5 16,6 2 6-16,2-1 10 16,-1-4 6-16,-2 4 19 15,-1-3-6-15,-8 1-17 16,-1-2-11-16,-7 1 0 15,0-3-1-15,-1 2-6 16,0-1-12-16,1-1-3 16,0 1-12-16,2-1 2 15,1 0 5-15,-1-1 2 16,2 1 14-16,-2 0 10 16,1 1 0-16,-1-3 0 15,1 2 2-15,-3 0-2 0,-1 3-21 16,1-2 0-1,0 2-9-15,3 1-34 0,4 2-25 16,2 1-101-16,5 4-55 16,-2 0 3-16,2-2-50 15</inkml:trace>
  <inkml:trace contextRef="#ctx0" brushRef="#br0" timeOffset="66411.0769">30204 13634 137 0,'0'0'177'16,"89"25"-93"-16,-44-13-39 15,0 0-28-15,-2 1-16 16,1 0-1-16,3-3-13 15,1 4 12-15,4-4-6 16,3 2 7-16,-1 2 26 16,-1-1 8-16,-4 0-15 0,-6 1 68 15,-3-4 32 1,-4 3-48-16,0 1-48 0,-2-2 2 16,2 4 30-16,0-2-2 15,5 1-15-15,1 0-12 16,3 0-15-16,0-1-11 15,-1-1-11-15,-2-2-5 16,-3-2 5-16,-4 1 10 16,-7-3 1-16,-6-3 0 15,-8 2-1-15,-13-6-25 16,-1 0-142-16,-1 0-598 0</inkml:trace>
  <inkml:trace contextRef="#ctx0" brushRef="#br0" timeOffset="71977.1354">6138 9557 95 0,'0'0'0'0</inkml:trace>
  <inkml:trace contextRef="#ctx0" brushRef="#br0" timeOffset="72588.8491">6138 9557 217 0,'22'-2'184'16,"-22"2"124"-16,0 0-5 0,-3 0-15 15,0 0-20-15,0 0-9 16,3 0-33-16,0 0-59 15,0 0-71-15,0 0-26 16,12 0-24-16,1-2-33 16,1-1-12-16,1 0 1 15,4 3-1-15,2 0-1 16,0 0 2-16,3 0-2 16,1 0 1-16,5 0-1 15,0-3 1-15,1 2 5 16,-1-2-5-16,0 1 0 15,-2-1 0-15,2 1 0 16,-5 1 1-16,2 0 7 0,-3 1 0 16,3 0-2-16,3 0-1 15,-2 0-5-15,5 0-1 16,3 0 1-16,-3 0 0 16,5 0 1-16,-2 0-2 15,0 0 1-15,-3 0 1 16,1 0-1-16,-1 0 0 15,-3 0-1-15,-2-3 6 16,-1 3-5-16,0-3-1 16,1 3 0-16,2 0-1 15,4 0 1-15,-1 0 0 0,3 0-2 16,0 0 1 0,-3 0 0-16,5 0 0 0,-2 0-1 15,-3 0 2-15,-2 0 0 16,-1 0 0-16,-3 0 0 15,-3 0 1-15,0 0-1 16,-2 0 1-16,2 0 0 16,0 0-1-16,0 0 0 15,-5 0-1-15,2 0 1 16,-6 0-1-16,-6 0 1 16,-2 0-7-16,-1 0-5 15,-6 0-26-15,0 0-73 16,0 6-72-16,0-2-119 15,-10 1-415-15</inkml:trace>
  <inkml:trace contextRef="#ctx0" brushRef="#br0" timeOffset="73557.3983">6209 9631 530 0,'0'0'647'0,"0"0"-550"16,0 0-79-16,0 0-5 15,0 0 66-15,0 0-9 16,0 0-34-16,-10-3 14 16,7 3 69-16,3-2 23 0,0 2-13 15,0 0-23-15,6-2-20 16,10 2-23-16,8-3-22 15,7 3-4-15,8 0-4 16,3 0-12 0,7 0-4-16,3 0-6 0,-4 0-4 15,6 0-5-15,-2 0 5 16,2-2-6-16,1 2 11 16,0 0-1-16,2 0 1 15,1 0 4-15,-4 0 19 16,1 0-8-16,-3 0-7 15,-4 0-10-15,-5 0 2 16,-4 0-11-16,0 0-1 0,-2 0 1 16,-1 0 0-16,-2 0-1 15,-1 0 0-15,0 0 0 16,-2 0 1-16,-1 0 0 16,-3 0-1-16,-5 0 0 15,-2 0 1-15,-7 0 0 16,-4 0-1-16,-3 0 1 15,-3 0-1-15,0 0 0 16,4 0-6-16,-4 0 4 16,5 0 2-16,4 2-1 15,1 1-5-15,2-3-2 16,3 2-32-16,3-2-40 16,-3 2-177-16,-2-2-366 0</inkml:trace>
  <inkml:trace contextRef="#ctx0" brushRef="#br0" timeOffset="78119.9201">9757 9643 430 0,'0'0'634'0,"0"0"-457"16,0 0-18-16,0 0-54 16,0 0-35-16,0 0-41 15,0 0-19-15,72-12-7 16,-50 5-2-16,-4 1 0 0,6-2 1 15,-5-2 5 1,2 0-6-16,-3 1 8 0,0 0-9 16,-3 1 0-1,1 5-1-15,1-1-9 0,2 4 3 16,-1 0 5-16,6 0 1 16,-1 4-2-16,6 6 2 15,-5 2-12-15,1-1 11 16,-2 3 2-16,-1-3 0 15,2-1 3-15,1-2 3 16,-2-5-6-16,-1 0 1 16,2 0-1-16,-2-3-4 15,1 0-43-15,-1 0-1 16,-1 0 11-16,0 0 19 16,-2-3 5-16,2-1 3 0,0-2 10 15,0-1 2-15,-2-1 14 16,-2 0 14-16,-1-1 14 15,-4 2 8-15,-2 0-15 16,4 4-4-16,-5 0 2 16,0 2-10-16,4 1-15 15,1 0-1-15,2 0-2 16,-1 0 5-16,6 4-3 16,-2 2-8-16,-2-2 2 15,2 2-2-15,-3-5 0 16,1 2 1-16,-5-3 3 15,1 0-4-15,-3 0 0 16,3 0 0-16,0 0 1 0,2-3-1 16,3-4-1-16,7 0 0 15,2 0-19-15,3-3 4 16,1 0 8-16,-1 1 7 16,-5 2-2-16,-2 3 2 15,-7 2 10-15,-7 2 2 16,-4 0-12-16,-2 0 1 15,-3 6 18-15,0 5 12 16,0 1 10-16,0-1-16 16,3-2-12-16,4-2-7 15,8 0-5-15,6-4 47 16,10-3-28-16,2 0-11 16,9-3-9-16,1-8-5 15,-1-1-11-15,0-5-21 16,-10 0-21-16,0 6-35 0,-15 2 35 15,-4 0 58-15,-6 7 28 16,-7 1 22-16,0 1-19 16,0 0-15-16,0 0-10 15,3 0-5-15,3 3 25 16,0 4 1-16,7-1-4 16,7 1 11-16,-1 1-5 15,4 0 1-15,2-2-10 16,-1 1-10-16,-2 0-10 15,-5 0 0-15,-1-4 0 16,-4-1 1-16,-5-1 6 16,4-1-7-16,-2 0 0 15,0 0 0-15,5-1-9 16,9-8 9-16,-4 2-10 0,7 1 9 16,-6 0 1-16,2 4 7 15,-6 2 13-15,-4 0 4 16,3 0-5-16,-3 0-12 15,4 4-7-15,11 6-103 16,-5-3-243-16,1-1-413 0</inkml:trace>
  <inkml:trace contextRef="#ctx0" brushRef="#br0" timeOffset="99538.5664">10834 10831 370 0,'0'0'146'16,"0"0"-138"-16,0 0 49 15,0 0 55-15,0 0 9 0,0 0-14 16,45 2-14-16,-33-2 8 15,0 0-1-15,4 0-13 16,-3 0-15-16,4-2-27 16,-2 2-23-16,-2 0-13 15,7 0-9-15,-1 0-13 16,4 0-38-16,-1 0 6 16,5 0-4-16,2 0 17 15,3 0 32-15,-2-2 6 16,3 2 14-16,-2-3 17 15,-4 3 19-15,-1-3-24 0,-3 3-10 16,-5 0-14-16,-3 0-8 16,-3 0-1-16,0 0 1 15,1 0 0-15,-2 0 0 16,2 0 0-16,2 0 0 16,3 0 0-16,3 0 1 15,3 0 6-15,4 0-6 16,-1 0-1-16,1 0 6 15,-1 0 7-15,0 0 0 16,-6 0 0-16,-2 0-12 16,2 0 1-16,0 0 6 15,3 0-8-15,2 0-9 16,6 0 9-16,4 3 0 16,3 0-11-16,4 1 11 15,-1-1 0-15,-2 0 0 0,0 1 0 16,-1-1 0-16,-6 0 11 15,-5 1 1-15,-1-2 0 16,0-2-11-16,-3 5-1 16,0-3 6-16,4-2-4 15,5 3-2-15,3-3 1 16,4 0-2-16,-2 0 2 16,3 3-1-16,2-2 0 15,-4 1-1-15,-3 0 1 16,-6-2 2-16,-2 2-1 15,-4-2 6-15,-3 0-1 16,3 0-4-16,-2 0-1 16,2 0 2-16,4 0-2 0,-2 0 1 15,0 0-1 1,3 3 0-16,-2-3-1 0,-2 0 0 16,-4 0 0-16,-3 0-2 15,-4 0 2-15,-1 0-1 16,-4 0 1-16,4 0 0 15,2 0-7-15,6 0-12 16,1 0-19-16,5 0 15 16,-5 0 0-16,1 0 13 15,-7-3 9-15,-7 3 1 16,-4-2 1-16,-5 2 25 16,0-2 57-16,0-4-1 15,-4 3-24-15,-2-4 21 0,-2 1-2 16,-1-3-33-16,3 0-17 15,-3-3-10 1,6 1 1-16,-5-4 2 0,7 1-1 16,1-2-18-16,0 0-1 15,0-5-11-15,3 5 0 16,9-1 11-16,-6 0 21 16,3-1-10-16,1-2 8 15,-4 0 7-15,2-4-12 16,-2 2-3-16,-3-4-2 15,0-2-2-15,0 2 5 16,1-3 19-16,-4 1-9 0,0 0-5 16,3 1-6-16,-3 3 1 15,3 1-1-15,-3 1 0 16,0 5-10-16,0 1 5 16,0 2 4-16,0 5 8 15,0-2 1-15,0 6-11 16,0-3-2-16,0 5 1 15,0-3 6-15,0 3-12 16,0-1-1-16,0 1 6 16,0 2 1-16,0-2-6 15,0 3 0-15,0 0 0 16,0 0 0-16,0 0-1 16,-3 0 0-16,3 0 0 15,-3 0-23-15,-1 0-6 16,1 0-1-16,-6 0 29 0,-7 0 1 15,-1 3 0-15,-6 1 1 16,-6 0-1-16,-7-1 0 16,-6 4-1-16,-7-5-24 15,-6 2-1-15,-2 0-4 16,-3-1 8-16,2-3-6 16,0 2 6-16,-1-2 1 15,3 5-16-15,-5-3 0 16,3 2-13-16,-7 2-12 15,0 0-11-15,-3-2 32 16,3 3 25-16,-7-4 6 16,4 3 10-16,4-3-6 15,-2 1 6-15,5-1 0 16,-2 0-1-16,8-2 0 16,-3 2 0-16,7 0 0 0,-1 0 0 15,0 0-15-15,0 1-10 16,2-2-22-16,1 0-19 15,2 1-45-15,1-3-7 16,4 0 25-16,4 0 70 16,2 0 24-16,2 0 5 15,2 0 5-15,3 0 3 16,-1 0-2-16,6 0 15 16,-3 0-2-16,5 0-11 15,1 0-13-15,6 0 0 16,-3 0-29-16,6 4-2 0,0-4 11 15,2 0 19-15,0 0 0 16,6 0 1-16,-2 0 41 16,2 0 30-16,4 0 10 15,0 0 18-15,0 0-10 16,-3 0-33 0,3 0-24-16,0 0-17 0,-3 0-15 15,-3-2 0-15,3-3-49 16,0 2 7-16,0-2 31 15,0 3 10-15,3 2 1 16,-4-1 0-16,3-1 20 16,1 1 21-16,0 1 3 0,0 0 11 15,0 0 2-15,0 0-17 16,-3 0 2-16,2 0 13 16,-1 0 2-16,2 0-10 15,-1 0-17-15,1 0-25 16,-6 4-4-16,0 15-1 15,-3 14 61-15,-1 9-4 16,-3 11 0-16,3 12-1 16,0-1-27-16,-2-3-21 15,6-2-8-15,6 10-15 16,0-12-158-16,0-15-342 0</inkml:trace>
  <inkml:trace contextRef="#ctx0" brushRef="#br0" timeOffset="110992.5263">12383 12196 101 0,'0'0'260'0,"0"0"-15"16,0 0 97-16,0 0-74 0,100-19 6 16,-76 13-54-16,-5 1-49 15,2 0-66-15,0 1-54 16,1 1-51-16,5 0-7 15,3 3-48-15,2-4-3 16,3 4 14-16,1-3 18 16,-3 3 19-16,1-3 7 15,-1 3 0-15,0 0 21 16,-1 0 12-16,4 0-9 16,-3-1-11-16,0 1-6 15,4-3-7-15,0 0 0 16,4-1-1-16,2-2-1 15,-1-1 1-15,1 0-1 0,-4 1 1 16,0-1 0-16,-7 1 0 16,3 5 1-16,1-2-1 15,-2 3 1-15,3-2-1 16,2 2 1-16,6 0 0 16,1 0 0-16,4 0 0 15,0-3 0-15,-1-1 0 16,-3-2 0-16,-1-1-1 15,-3 0 1-15,-3 0 0 16,1 0 0-16,-4 7 1 16,-5-3 1-16,-1 3-1 15,-3 0-1-15,-5 0 1 16,7 0-1-16,-1 0 3 0,2 0-2 16,-3 0 0-16,-2 0 0 15,2 0 0-15,-1 0 26 16,3 0 41-16,4 0 28 15,-5 0-52-15,2-3 8 16,-6 0-18-16,6 3-19 16,-3 0-14-16,2 0-1 15,-3 0 6-15,-4 0-5 16,-5 3-1-16,-7-3 2 16,-4 0 5-16,-3 0 2 15,-2 0 20-15,-1 0 31 16,0 0 18-16,0 0-12 0,0 0-34 15,0 0-32 1,0 0-78-16,-1 0-219 0,-5 0-698 16</inkml:trace>
  <inkml:trace contextRef="#ctx0" brushRef="#br0" timeOffset="113337.4206">2190 13273 367 0,'0'0'1154'16,"0"0"-847"-16,0 0-214 15,0 0 42-15,0 0 74 16,0 0-70-16,0 0-67 15,-3 0-53-15,15 0 0 0,4 0 23 16,-1 0-9 0,0 0-17-16,3 1 2 0,0 9-11 15,1 3-1-15,4 4 6 16,7 5 2-16,1 4-1 16,0 2-1-16,3 0 6 15,-1-1 7-15,0-3 1 16,-2 2 6-16,-4-7-2 15,-4-3-19-15,-4-2-10 16,-4 0 0-16,-3-4 1 16,-3-1-1-16,-3 1 0 15,0-2-1-15,-2-3 1 16,-1-1-1-16,0-1 0 16,-3 0 0-16,3-3-17 15,-3 0-27-15,0 0-36 0,0-6-54 16,0-5-168-1,0-5-643-15</inkml:trace>
  <inkml:trace contextRef="#ctx0" brushRef="#br0" timeOffset="114079.8704">2394 13223 468 0,'0'0'792'16,"0"0"-468"-16,0 0-110 15,0 0 5-15,0 0-17 0,0 0-68 16,0 0-66 0,-22-12-25-16,22 12-3 0,0 0 0 15,0 0 6-15,0 0 0 16,0 0-26-16,0 0-8 15,0 0-2-15,0 0-4 16,0 0-6-16,0 0-2 16,3 0-5-16,6 3 7 15,4 6 1-15,2 5 11 16,3-1 5-16,4 5 6 16,1 1 1-16,5 3-2 15,2 2-1-15,3 2 7 16,0 0-5-16,-2 1-11 15,-4-1-6-15,-3-5-6 16,-5 2 8-16,-4-7-7 0,1 0 0 16,-5-2 1-1,1-1-1-15,-2-3 8 0,1 0-9 16,-2-3 1-16,-2 0 0 16,-1-2 1-16,0-1-1 15,-3 2-1-15,0-3-1 16,-3-1 1-16,3 0 1 15,-3-2 0-15,3 0 0 16,-3 0 1-16,0 0 4 16,2 0-5-16,-2 0 5 15,0 0-5-15,2 0 0 16,-2 0-1-16,0 0-20 16,0 0-15-16,0 0-39 15,2 0-58-15,-2 0-118 16,1 0-411-16,-1 0-477 0</inkml:trace>
  <inkml:trace contextRef="#ctx0" brushRef="#br0" timeOffset="114718.9893">2734 13352 962 0,'0'0'353'0,"0"0"-185"16,0 0 46-16,0 0 102 0,0 0-103 16,0 0-93-16,0 0-47 15,0 0-18-15,2 0-11 16,1 1-4-16,3 8-8 15,0 1 8-15,1 1-16 16,-1 2-11-16,2-1-1 16,-1 5-1-16,2-3-1 15,0 6-1-15,0 0 0 16,4-1-8-16,-2 1 0 16,1 0 1-16,1-3-1 15,1 1-1-15,-5-4 1 0,1-4 0 16,-4 0 0-1,0-4 1-15,-3-1 8 0,-3-5-2 16,0 2 4-16,0-2 6 16,0 0 4-16,0 0 3 15,0 0 5-15,0 0-1 16,0 0-13-16,-3 0-3 16,-9 0 1-16,-1 4-14 15,-1-1 2-15,-5 0 7 16,1 1 9-16,-3-1 10 15,-1 0 1-15,-1 0-11 16,-4-2 4-16,-4-1-9 16,-2 0 7-16,-4-1-4 0,-3-9-4 15,-4-3-3 1,1 0 2-16,3 1-5 0,7 1-5 16,6 4 0-16,12 5-1 15,8 2-15-15,7 0-88 16,10 15-148-16,13 5-539 15,-4-3-749-15</inkml:trace>
  <inkml:trace contextRef="#ctx0" brushRef="#br0" timeOffset="135975.4889">13035 13383 1007 0,'0'0'125'16,"0"0"-54"0,0 0 16-16,0 0 7 0,0 0-59 15,0 0-23-15,-15-10-11 16,12 10 43-16,-5 0 65 15,2-1 47-15,-1-2 12 16,-2 0-11-16,-1 3-47 16,-6-4-12-16,-1 4-32 15,-1 0-23-15,-3 0-15 16,2 4-1-16,0 3-5 16,2 3 7-16,5 3-7 0,-3 0-9 15,6 3 4-15,3 1 6 16,-3 0-2-16,5 3-13 15,1-1-7 1,0 1 9-16,3-4-10 0,0 1 0 16,6-4 0-16,10-4 0 15,5 1 0-15,7-6 11 16,5-4 8-16,6 0-7 16,0-4-6-16,-2-6 0 15,0-2-5-15,-7-4 5 16,-8 5 0-16,1-2-5 15,-11 0 5-15,1 2-4 0,-5-2 8 16,-5 1 9 0,0-2-1-16,-3-5-4 0,0 2-13 15,0 0 13-15,-6-3 1 16,-4 4-1-16,-1-1-14 16,-1-2-8-16,-3 5-24 15,-6 2-29-15,2 2-36 16,-5 7-28-16,-11 6-138 15,6 12-340-15,3 6-224 0</inkml:trace>
  <inkml:trace contextRef="#ctx0" brushRef="#br0" timeOffset="136862.7553">13854 13323 960 0,'0'0'486'16,"0"0"-343"-16,0 0 27 16,0 0 59-16,0 0-41 15,0 0-83-15,0 0-45 16,-27-16-12-16,21 16-20 16,-4 0-13-16,-2 0-8 15,-6 0-1-15,0 7 10 16,-5 2 14-16,4 7 15 15,-7 1-7-15,6 3-3 16,0-3 6-16,8 2-27 16,5-3-13-16,4 4 5 15,3-6-6-15,0 3 1 0,0-1 0 16,9-3 5-16,-2 0-5 16,7 0 0-16,-2 1 5 15,0-4-6-15,1 0-12 16,4-5 11-16,2 2 0 15,8-4 1-15,1-3 22 16,8 0-12-16,0-6-4 16,3-7-5-16,1-7 0 15,-5-6 11-15,-2 3-11 16,-4-7 7-16,-11 0-7 16,-5 0 14-16,-5 5 21 15,-8 1 0-15,0 4-3 16,-27 3-33-16,-12 1-8 0,-28 13-43 15,-45 3-111 1,12 3-399-16,3 10-1241 0</inkml:trace>
  <inkml:trace contextRef="#ctx0" brushRef="#br0" timeOffset="141269.3653">12192 17062 192 0,'0'0'1294'16,"0"0"-1066"-16,0 0-165 16,0 0 89-16,0 0 101 0,0 0-86 15,0 0-83-15,-55-13-26 16,50 13-3-16,-3 0-19 15,-3 0-21-15,-4 0-9 16,-9 10 4-16,-4 3 2 16,-5 1 0-16,-3 5-3 15,0 7-8-15,2-2 20 16,1 6-4-16,7-4-3 16,6 4-3-16,8-2-1 15,3 0-2-15,9-1 1 16,0-2-2-16,15-1-4 0,10-3-3 15,5-2-1 1,6-3-1-16,3-11 1 0,2-1-8 16,2-4-5-16,-2 0 5 15,-2-14 0-15,-2-1-2 16,-4-8-3-16,-9 0 7 16,0 0-2-16,-5-7 8 15,-7 0 0-15,0-1 1 16,-12-1 0-16,0 0 1 15,0-1 4-15,-18 4-5 16,-4 4-1-16,-8 6-38 16,-3 6-59-16,-9 9-194 15,8 4-400-15,10 0-592 0</inkml:trace>
  <inkml:trace contextRef="#ctx0" brushRef="#br0" timeOffset="142133.3766">14075 17104 466 0,'0'0'552'0,"0"0"-338"16,0 0-80-16,0 0 15 0,0 0-15 15,0 0-1 1,0 0 16-16,-53 14-4 16,41-9-29-16,-2 4-14 0,-5 4-11 15,-1 0-17-15,2 6-12 16,-6 1-19-16,2 1-11 16,1 4-10-16,3-1-6 15,4 2-8-15,4 1-7 16,4-5 5-16,6 2-5 15,0 0 7-15,0-8-1 16,3 1 16-16,15-2-1 16,6-5 0-16,6-3-10 15,10-4-3-15,5-3-8 16,4 0 1-16,2-3-2 16,1-10-5-16,-7 0 3 15,-5-4-4-15,-9-3 6 0,-4 0 0 16,-14-5 1-16,-5-2 8 15,-8-3 6-15,0-4-15 16,-21-4-3-16,-43-11-85 16,-3 8-253-16,0 6-1406 0</inkml:trace>
  <inkml:trace contextRef="#ctx0" brushRef="#br0" timeOffset="146223.3748">12201 17270 459 0,'0'0'127'0,"0"0"-93"0,0 0-34 16,0 0-1-16,0 0 1 15,0 0-39-15,0 0-40 16,6-3 33-16,-6 3 46 15,0 0 49-15,0 0 57 16,0 0 53-16,0 0 59 16,3 0-35-16,-3-4-18 15,7 4-83-15,-4-4-24 16,5 3-27-16,-2 1-22 16,0 0-8-16,1 0-1 15,2 0-24-15,-6 0-38 16,1 0-11-16,1 0 27 15,1 0 21-15,-3 0 19 16,0 0 6-16,0 1 0 16,3 1 1-16,0-2 1 0,0 0 12 15,4 0 4-15,1 0-2 16,2 0-5-16,-1 0 2 16,-5-3-12-16,1 1-1 15,1 2 0-15,-6 0 0 16,3 0-9-16,-6 0-23 15,3 0-5-15,0 0 5 16,0 0 9-16,0 0 5 16,4 0 13-16,-1 2 5 15,5-2 7-15,-2 0 9 16,7 0 12-16,-4 0-10 16,3 0 7-16,-3 0 10 15,-2 0 1-15,0-2-13 0,0 0-15 16,-4-1-2-1,1 3-6-15,-4 0-7 0,3 0-4 16,-3 0 9-16,0 0-6 16,4 0 8-16,4 0 0 15,1 0 18-15,4 0 6 16,-2 0 16-16,5 0-4 16,-6-2-11-16,4 1-12 15,-8 0-12-15,0-3 7 16,1 4-7-16,-7 0-1 15,0 0 6-15,-2-2 17 16,1 2 11-16,3 0-9 0,-2 0-12 16,6-1-12-16,7 1 8 15,0-2-9 1,7 1 1-16,0 1 37 0,3 0-9 16,-8-3-20-16,0 3-8 15,-3 0-1-15,-7 0 0 16,-2 0 0-16,-2 0-1 15,-1-3 0-15,-3 3 1 16,3 0 1-16,0-2-1 16,4 1 1-16,-1 1-1 15,6-1 0-15,6 1-1 16,0 0 1-16,1 0 0 16,5 0 1-16,-2 0 5 0,1 0-4 15,-3 0 4 1,-1 0-5-16,-3 0 0 0,-4 0 0 15,0 0 1 1,-3 0-1-16,-3 0 12 0,4-3 4 16,-1 3 7-16,5 0 6 15,8 0 17-15,2 0 9 16,7 0 17-16,5 0 0 16,0 0-20-16,-3 0-17 15,-1 0-27-15,-3 3-8 16,-7-1-1-16,-5 3 1 15,-1-2-1-15,-9-3 1 16,-1 1-1-16,-1 1 0 16,-2-2 1-16,3 1-1 15,0-1 1-15,6 2 2 0,6-2 9 16,4 4 3-16,5-3 13 16,0 5 0-16,7-4-18 15,-4 3-9-15,-3 1 0 16,-3-6 0-16,-8 3-1 15,-6 0-12-15,-5-3-6 16,-2 3 6-16,-2-3 11 16,3 0 0-16,-4 0 1 15,7 0-1-15,-1 0 1 16,3 0 1-16,0 0 0 16,2 0 1-16,-1 0-1 15,-1 0 1-15,-2 0-1 16,-4 0 0-16,-3 0 1 15,3 0-1-15,-3 0 0 0,0 0-1 16,3 0 0-16,1 0-2 16,1 0-5-16,7 0-5 15,-3 0 3-15,3-3-2 16,-2 3 5-16,1-3 5 16,-5 2 0-16,0-1 1 15,-6 2 1-15,0 0 11 16,0-4 13-16,0 2-6 15,-3-1-13-15,-6 1-4 16,2 0-1-16,3-1 5 16,-2 1-5-16,5 1 0 15,-2 0 1-15,3 1-1 16,-3-4 6-16,0 2-6 16,0 1-1-16,-3-2-9 0,-8 3 2 15,2-3 1-15,-1 0 5 16,-3 1 1-16,2 1 1 15,4 0-1-15,1 1 12 16,3-3 7-16,0-1-1 16,6 3 1-16,0-1 2 15,0 2 7-15,0-3-3 16,0 0-4-16,0 1-2 16,-4 1-11-16,4 1-1 15,-5-4-5-15,0 4-1 16,1-5 0-16,1 4 0 15,0 0 5-15,0-2-5 0,0 0 10 16,0 0-1-16,3 2 2 16,-4-1 3-16,4 2 6 15,0 0-7-15,0-4-6 16,0 4-7-16,0 0 5 16,0 0 0-16,0 0-5 15,0 0-1-15,0 0 0 16,0 0 0-16,0 0 0 15,0 0 9-15,0 0-9 16,0 0 1-16,4 0 0 16,-1 4 5-16,3-2-5 15,0-1 0-15,0 2 5 16,2 3-5-16,2-5 1 0,-4 2-1 16,3 4 0-16,-1-6 0 15,1 7-1-15,1-6 0 16,-1 3 0-16,1-1-1 15,-4 2 0-15,0-3-7 16,-2-2 7-16,-1 4-5 16,5-1 5-16,-5-3 0 15,0 5-7-15,0-4-7 16,0 1-7-16,3 1-3 16,-3 0-12-16,4-1-6 15,0 0-3-15,0 0 0 16,2 1 9-16,-2-1 22 15,-1 0 9-15,-3-3 5 16,0 1 0-16,0 2 0 0,-2-3 1 16,2 0 0-16,0 3 1 15,-1-3 0-15,-1 0 0 16,-1 0-1-16,0 0 1 16,0 3-1-16,0-3-1 15,-12 4 1-15,-11 6 9 16,-13 3-8-16,-43 19-1 15,6-4-83-15,4 1-722 0</inkml:trace>
  <inkml:trace contextRef="#ctx0" brushRef="#br0" timeOffset="151390.5717">16577 16544 750 0,'0'0'790'16,"0"0"-659"-16,0 0-100 16,0 0 1-16,0 0 24 0,0 0-14 15,-55-14-29-15,35 14 2 16,-2 4 8-16,-2 9 15 16,3-1 9-16,0 5-17 15,5 0 12-15,4-2 28 16,6 2 16-16,1 1-24 15,5-4-9-15,0 1-5 16,8-2-20-16,11-3-11 16,7-3-10-16,3-3-7 15,10-4-19-15,-6 0-12 16,-2-4 4-16,-3-8 5 16,-7-6 13-16,-4-2 9 15,-8-2 14-15,-6-2 30 0,-3-5 14 16,0 6 21-16,-5 0 2 15,-8 4-33-15,-4 8-32 16,1 7-16-16,-10 4-57 16,-13 30-152-16,3 4-462 15,3 2-711-15</inkml:trace>
  <inkml:trace contextRef="#ctx0" brushRef="#br0" timeOffset="152201.6001">16623 18059 916 0,'0'0'904'0,"0"0"-658"16,0 0-104-16,0 0-34 16,0 0-12-16,0 0-26 15,0 0-38-15,0-12-31 16,-3 12-1-16,-4 12 0 16,-3 2 2-16,1 6 7 15,2 3-8-15,-3-1 7 16,7 0-1-16,3 3-1 15,0-4 7-15,3-3-4 0,14-7 3 16,9-5-4-16,2-6-1 16,5 0 1-16,0-12-2 15,-5-8 4-15,-5-4 6 16,-10-3 14-16,-10-1 0 16,-3 1-26-16,-16 7-4 15,-41 9-52-15,1 8-144 16,3 3-679-16</inkml:trace>
  <inkml:trace contextRef="#ctx0" brushRef="#br0" timeOffset="160694.1472">12217 17254 325 0,'0'0'254'15,"0"0"-73"-15,0 0-116 16,0 0-26-16,0 0-18 0,0 0-8 16,49-5-12-16,-38 5-1 15,-2 0 0-15,0 0 0 16,1 0 1-16,-1 0 34 15,5 0 50-15,-1 0 2 16,-1 0-13-16,3 0-24 16,0-1 8-16,-3 0-6 15,1 1-17-15,-2 0-19 16,-1 0-14-16,-4 0-2 16,0 0-1-16,-3 1-25 15,0 2-18-15,1 0 15 16,-1-1 19-16,5 0 9 15,1-1 1-15,0 1 6 0,7-2-4 16,4 0 8-16,2 0-10 16,-1 0 0-16,0 0 1 15,0 0 1 1,-5-3-1-16,-4 1-1 0,-6 2 0 16,-3 0 0-16,-2 0 0 15,4 0-8-15,-5 0 8 16,0 0 0-16,6 0 0 15,0 5 1-15,6-3 0 16,5 2 0-16,6-4 0 16,1 0-1-16,3 0 0 15,0 0 0-15,1 0 1 16,-1 0-1-16,-7 0 1 0,-1 0 0 16,-3 0 0-16,-10 0-1 15,0 0 0-15,-3 0-1 16,0 0 0-16,3 0 1 15,0 0 0-15,3 2 0 16,7 2 6-16,1-1 6 16,5-3-1-16,5 0-9 15,2 0 8-15,3 0-1 16,-5 0-1-16,-3 0-2 16,0 0-3-16,-8 0-2 15,-7 0 12-15,-2 0 6 16,-4 0 13-16,0 0 2 15,0 0-4-15,5 1-11 16,4 1 3-16,4-1 16 0,4-1-8 16,6 0-15-1,6 0-14-15,-2 0 0 0,1 0 0 16,-1 0-1-16,-8 0 1 16,-5 0 0-16,-4-1-1 15,-7 1 0-15,-5 0 0 16,-1 0 0-16,0 0 1 15,0 0 11-15,2 0-11 16,2 0 0-16,7 0 9 16,4 0 17-16,2 4-4 15,8-4-13-15,0 0-1 16,5 0-9-16,-3 0 2 16,1 0-1-16,-4 0 5 0,-6-4-5 15,-1 1-1-15,-1 3 1 16,-3 0-1-16,-4-3 1 15,2 3-1-15,-1 0 0 16,2 0 0-16,-1 0-1 16,5 0 1-16,3 0 0 15,0 0 0-15,7 0-8 16,1 0 8-16,-2 0 0 16,2-6 0-16,-6 2 0 15,-3 0 1-15,-6 1-1 16,-5 3 0-16,-1-2-1 15,-6 2 0-15,0 0 0 16,0 0-11-16,0 0-24 0,0 0-17 16,3 0-11-16,-2 0-1 15,4 0 7 1,-1 0 17-16,2 0 12 0,5 0 10 16,-5 0-8-16,0 0-11 15,-3 0 22-15,0-3 16 16,-3 1-1-16,0 1 1 15,0 0 0-15,0-3 7 16,0 4 0-16,-3 0-7 16,-6-2-6-16,3 1 5 15,0 1 1-15,-2-2 0 16,2 2 0-16,2-1 0 0,1 1 0 16,0-3 2-16,0 3 5 15,0-5 5-15,-1 3 9 16,1-5 23-16,0 4 15 15,0-3-5 1,3-1-18-16,-3 0-12 0,0 1 6 16,-4 2-4-16,3-2-14 15,-3 4-3-15,1-3 4 16,-3 3 10-16,3-1 2 16,3 2 10-16,-5-2 12 15,7 0-1-15,-1 1-24 16,2 2-9-16,0 0-5 15,0 0-7-15,0 0 5 16,0 0 7-16,0 0-12 16,0 0 5-16,3 0 8 0,5 0 4 15,-2 0-8-15,0 5 5 16,0-2 7-16,0 1-11 16,4 1-9-16,1-1 4 15,-2 2 0-15,4-2-6 16,-4 2 6-16,0-2-6 15,3 3 7-15,-3-7 0 16,0 3 18-16,-2 3 0 16,0-5-5-16,0 1 1 15,2 2 10-15,-2-1-9 16,-1-2-13-16,-3 0-8 16,0 4-1-16,0-2 1 15,-2-2 0-15,-1 2-1 0,2-1 9 16,-2-2 9-1,0 0 10-15,0 0 12 0,0 0 5 16,0 0-6-16,0 0-11 16,0 0 3-16,0 0 5 15,0 0 1-15,0 0-1 16,-3 4-8-16,-12 0-10 16,-14 8-18-16,-30 18 0 15,1-3-205-15,-1 0-805 0</inkml:trace>
  <inkml:trace contextRef="#ctx0" brushRef="#br0" timeOffset="166585.3656">13802 17419 446 0,'0'0'189'15,"0"0"42"-15,0 0-40 16,0 0 4-16,0 0 12 16,0 0-41-16,0 0-1 15,3-3-13-15,-3 3-4 16,3 0-43-16,0 0-36 16,-3-2-38-16,0 2-20 0,0 0-11 15,0 0 0 1,0 0-16-16,0 0-23 0,0 0 0 15,-3 0 3-15,-6 0 1 16,-2 2-15-16,-2 1 19 16,4 0 23-16,-3-3 7 15,1 0 1-15,4 0 0 16,1 0 0-16,-3 0 0 16,-1 0-18-16,-1 0-30 15,2 0-9-15,-4 0 9 16,4 0 5-16,-6 0-11 15,3 0-7-15,-4 0 26 16,0 2 23-16,-1-1 6 16,2 3-11-16,-3-2 4 15,6-2 11-15,-4 2 1 0,4-1 0 16,-1 1-9-16,2 0-6 16,-4-2-22-16,1 0 26 15,1 0 12-15,-3 0 1 16,-1 0 0-16,-2 0 1 15,1 0-2-15,-3 0 1 16,-1 0 0-16,2 0-1 16,-5 0 0-16,1 3 2 15,2-3-2-15,3 1 2 16,2-1-1-16,2 0 14 16,0 0-8-16,0 0-6 15,2 0 0-15,-3 0 0 16,-1 0-1-16,-1 0 0 0,-3 0 0 15,-4 0 0 1,1 0 1-16,3 0 10 0,0 0 11 16,-1 0 4-16,2 0-11 15,-2 3-9-15,1-3-5 16,3 0-1-16,-3 3 0 16,5-3 0-16,1 0 0 15,-3 0 0-15,3 0 0 16,2 0-1-16,-1 0 1 15,5 0 0-15,-4 0 0 16,4 1 0-16,-6 1 0 16,0 2 0-16,-1-1-1 0,-4 0-5 15,1 1 6 1,-7 1-1-16,4 3 1 16,-8-7-67-16,2 2-8 15,-5 0-75-15,3 0 150 0,2-3 3 16,4 0 70-16,5 0-12 15,3 0-15-15,9 0 8 16,0 0 3-16,1 0-29 16,0 0-18-16,0 0-10 15,-6 0-23-15,0 0-32 16,-7 0-14-16,2 2 31 16,-2-2 27-16,4 0 10 15,1 0 1-15,7 0 0 16,1 0 10-16,3 0 26 15,3 0 20-15,0 0-1 0,0 0-8 16,0 0 7 0,0 0 48-16,0 0-29 0,0 0-33 15,0 0-28 1,0 0-12-16,0 0-15 0,0-2-10 16,0-1-28-16,0-2-23 15,6 0 9-15,1-1 33 16,4 2 33-16,-5-2 1 15,3 2 9-15,-3-2 5 16,0 5 4-16,2-2-2 16,-3-1 7-16,3 1-1 15,-5 3-15-15,0-2-5 16,0 0-2-16,1 2-1 16,-1 0-37-16,0 0-15 0,3 0-14 15,-3-1 7-15,3 1 36 16,-2 0 22-16,-1-2 2 15,2 2 0-15,-2 0 13 16,0 0 7-16,-3 0 9 16,0-2 3-16,0 2 8 15,0 0 5-15,0 0 16 16,0 0-15-16,0 0-23 16,0 0-10-16,0 0-4 15,0 0-7-15,-3 0-1 16,-5 0 0-16,-1 0 1 15,2 4-1-15,-5 1 0 16,-1-1 6-16,-1 2-6 0,1-1 0 16,1-3 0-16,3 1 21 15,-2 0 36-15,4-2 18 16,1 2-22-16,0-3-18 16,2 0-3-16,1 0-12 15,0 0-6-15,0 0-9 16,0 3-5-16,-5-2 1 15,2 5 5-15,-1-3-1 16,-2 4 4-16,3-2 16 16,3 3 9-16,0-4-8 15,3 3 4-15,0-1 2 16,0-1-7-16,15 2-6 16,7 1 14-16,5-2 4 15,0 1-18-15,-3 3-20 16,-3 2-40-16,-5 2-181 0,-10-2-422 15</inkml:trace>
  <inkml:trace contextRef="#ctx0" brushRef="#br0" timeOffset="167951.4725">13757 17434 515 0,'0'0'493'0,"0"0"-343"16,0 0 26-16,0 0 17 16,0 0-24-16,0 0-44 15,0 0-44-15,-12 4-31 16,7 3-14-16,-2 3 1 15,-5 3 8-15,-11 4 15 0,0-2-15 16,-7 5 3-16,-5 1 3 16,-3-1-8-16,-5 3 13 15,-5-3-6-15,-8 0-11 16,1 0-18-16,2 0-8 16,-4 1 5-16,5-1-6 15,-3-2-2-15,7 2 1 16,-5-2-1-16,6 2-1 15,0 4-8-15,0-1 7 16,0 4-1-16,0 3-5 16,0-1-1-16,3 0 1 15,0-2-1-15,1 0 0 16,5-1-1-16,2-7 1 16,3-2 0-16,5 0 0 15,1-5 4-15,1 0-5 0,7-3-9 16,3 1-15-16,-1-6-13 15,4 2 17-15,4-2 14 16,3-2 6-16,3 1-2 16,3-3 1-16,0 0 0 15,0 0 1-15,0 0 0 16,0 0 0-16,0 0-9 16,0 0-8-16,0-12-24 15,12-5 5-15,0-4 27 16,9-6 8-16,-2 6 1 15,-1-5 0-15,3 6 0 16,-6 6 8-16,-1 0-7 0,-4 4 0 16,0 5 0-16,-7-1 0 15,0 4 5-15,-3 2 5 16,3 0-3-16,-3 0-2 16,0 0 4-16,0 0 12 15,0 0-4-15,0 0-7 16,0 0-5-16,-3 11 5 15,-10 1 7-15,-4 7-7 16,-2 1 1-16,-8 2 7 16,2 0 6-16,0-1-2 15,8-3 2-15,5-5 2 0,9-1-15 16,3-5-11 0,9-1 4-16,14-6-5 0,15 0-48 15,17 0-59-15,-6-7-187 16,-4-6-523-16</inkml:trace>
  <inkml:trace contextRef="#ctx0" brushRef="#br0" timeOffset="169269.1343">13828 17199 707 0,'0'0'332'0,"0"0"-177"16,0 0-45-16,0 0-1 15,0 0-12-15,-101-40-47 0,65 32-28 16,-6-2-11-16,-1-3-4 15,-6-4-6 1,-1-6 16-16,0-3 37 0,-8-7 13 16,3-1 12-16,-7-5-54 15,3 0-16-15,1-1-8 16,-2 0 5-16,1 5 2 16,3 3 6-16,-2 7 52 15,3 9 6-15,1-1-30 16,3 7 8-16,3 0-13 15,3 0 0-15,5 3 7 16,8-3-1-16,2 2-15 16,9 3-11-16,4-2 17 0,10 0 43 15,1 2-10-15,3-3-30 16,0 3-12-16,3 1-4 16,-4-4-8-16,4 6-5 15,-3-4-8-15,3 2 1 16,-3 1 0-16,0 3-1 15,3-3 1-15,0 1-1 16,-3 2 0-16,3 0 0 16,0 0 0-16,0 0 0 15,0 0-1-15,0 0-14 16,0 0 4-16,0 2 4 16,0 5-1-16,6 3 7 15,-6 1-33-15,0 1-2 16,0-2 8-16,0 2 12 15,0-5 8-15,0 3 7 0,-6-7-7 16,2 0 8-16,1-2 0 16,2-1 0-16,-1 0 11 15,1 0 18-15,-2-4 1 16,3-6-12-16,0-7-9 16,0 0 1-16,0 2-2 15,0-1-8-15,-4 5 2 16,1 1-2-16,3 4 2 15,0 5 7-15,0 1-9 16,0 4-7-16,0 13-5 16,10 10 11-16,26 18-29 15,-3-8-174-15,3-7-518 0</inkml:trace>
  <inkml:trace contextRef="#ctx0" brushRef="#br0" timeOffset="175439.4307">3628 14413 1132 0,'0'0'316'16,"0"0"-316"-16,0 0-52 0,0 0 52 15,0 0 84-15,0 0-15 16,0 0-23-16,45 10 39 15,-29-10 18-15,1 0 44 16,8 0 8-16,2 0-39 16,7 0-43-16,7-7-35 15,6 1-10-15,7-4-16 16,4 6-6-16,-1-2-6 16,-2 2-1-16,-1 1-26 15,-7 1-8-15,-5 2 16 16,-6 0 17-16,0 0-5 15,-3 0-5-15,-5 0 2 16,2 2-2-16,3 4-7 0,3-2-9 16,7 3 14-16,5-1 4 15,7 1 3-15,6-4 6 16,8 1 0-16,2 2 1 16,4-2-1-16,2 2 1 15,-2-2 1-15,2 1 9 16,-2 0-10-16,-3 0 1 15,-4-1-1-15,-2 3 0 16,-8-1 0-16,-7 1-1 16,1 0 0-16,-3-1-8 15,-4-2 9-15,4 2-1 16,-4-3 1-16,1-3 0 16,-1 0 0-16,0 0 7 15,4 0-6-15,-3 0 0 0,-1 0 0 16,0 0 0-16,-2 0-1 15,-1 0 0-15,1-3 0 16,-1-1 0-16,-3 4 0 16,4 0 0-16,-4 0 0 15,1-2 0-15,-1 2 0 16,4-1 1-16,2 1 0 16,7-3-1-16,2 0 2 15,1 3 8-15,2-3-8 16,1 3-1-16,-3 0 1 15,-1 0-1-15,-3 0-1 16,4 0 0-16,0 0-11 16,6 0 4-16,-1 0-1 15,4 0 6-15,-3 0 1 16,5 0-1-16,-2 0 2 0,-1-4 0 16,5-2 0-16,-1 2-1 15,-4 1 1-15,1 0-1 16,-9 2-12-16,-2 1-3 15,-4 0-2-15,-1 0 2 16,-2 0 10-16,6 0 5 16,-4 0 0-16,7 0 1 15,0 0 0-15,0 0 0 16,-5 0 1-16,2 0 0 16,0 0-1-16,-4 0-1 15,1 0-22-15,-4-2-49 0,1-2 3 16,-4 0 17-16,-3-1 31 15,-1 5 20-15,-2-3 1 16,-3 1 0 0,3 2 1-16,-2 0-1 0,-1 0 0 15,3-2-1-15,-3-4 0 16,-2 2-7-16,-1-3-12 16,-3 1-8-16,-5-1 22 15,2 4 6-15,-3-1 0 16,-1 1 1-16,3 0 0 15,0 3 5-15,5 0-5 16,2 0-1-16,1-3 0 0,-1 2 0 16,3-2 1-16,-5-4 0 15,-4-3 26-15,-8-2 42 16,-6-2 1-16,-3-5 8 16,-4-1-31-16,-3 3 7 15,0-2-24-15,0 2-23 16,0 0-7-16,3 1-18 15,4 2-24-15,2-2 14 16,0 3 0-16,-3-4 28 16,3-3 0-16,-3 0 27 15,-3-3 24-15,-3-3-23 16,0-2 0-16,0-1 8 16,-3-3-5-16,-7-1-19 15,2 0-11-15,2-4-1 16,0 1 1-16,0 3-1 0,3 3-1 15,0 4 1-15,-1 2 0 16,4 5 0-16,0 3 0 16,0-1 6-16,0 3 0 15,0-3 1-15,0-1 4 16,0-2-5-16,0-1-6 16,-6 1 0-16,-8-2 0 15,-2 1-9-15,-2-1 3 16,-3 1 4-16,-1-1-8 15,5 2 9-15,4 0 1 16,4 4 1-16,3 5 0 16,3 6 0-16,3 2 7 15,0 2-8-15,0 1-1 16,-4 0-8-16,3 0-1 16,-9 0-32-16,-5 0 26 0,-6 0 16 15,-10 0 12-15,-2 0-6 16,-9 0 0-16,-1 0 1 15,-2 0-1-15,-7 0-3 16,-3-4-3-16,-3 4 0 16,-2 0 0-16,-1 0-10 15,-3 0-16-15,-2 0-8 16,-1 0-3-16,-5 4 1 16,1-4 25-16,-1 0 4 15,-13 0 6-15,-12 0 1 16,-19-9 0-16,-1 1 0 0,4-2 0 15,11 1-1 1,13 2-5-16,13 3 5 0,15-2 1 16,11 2 0-16,4-1 2 15,-9-3-1-15,-9 1 0 16,-5-2-1-16,2 3 1 16,3-1 0-16,4 4-1 15,-1-1 0-15,0 4-1 16,1-3-14-16,2 3-46 15,3 0-1-15,1 0 40 16,2 0 15-16,3 0 1 16,2 0 4-16,4 0 0 0,0 0 1 15,4 0 0 1,-4 0 0-16,1 0-3 0,-7 0 4 16,1 0 2-16,-7 0-1 15,-2 0 0-15,-1 3 0 16,0 4 1-16,4-3-2 15,0 2 2-15,5-3-2 16,1-3 0-16,-1 4 0 16,1-4 0-16,-1 2 0 15,-6-2 0-15,-3 5 0 16,-2 0 0-16,-1-1 0 16,0 2 0-16,5 1 0 15,3 0-1-15,5 2 1 16,6-5 0-16,5 2 1 15,7-2-1-15,0-1 2 0,2 1-2 16,1 2 1-16,-1-2-1 16,-5 2 0-16,-6-2 0 15,-1 3 0-15,-8 1 0 16,-1-1 0-16,-5 3 1 16,-4-3-1-16,6 0 0 15,3-1 0-15,8 1 0 16,7-4 0-16,4 1 1 15,3-1 0-15,-1 0 0 16,1 4 5-16,-4-2 1 16,-2 2-6-16,0 0-1 15,-1 0-1-15,-2 3 1 16,3-4 0-16,-3-2-11 16,5-1 5-16,1-3 6 15,0 0 1-15,8 0 7 0,-2 0-8 16,6 0 1-16,-4-3 9 15,-2-4 4-15,2 3-13 16,-4 1 0-16,2 0 43 16,-4 3-30-16,1 0-13 15,3 0 1-15,-1 3-2 16,10 4 0-16,0 0 0 16,6-7 0-16,3 3 0 15,3-3 1-15,3 3 10 16,0-3 16-16,0 0 35 0,0 0-6 15,0 0-36-15,-3 0-19 16,-3 0-1-16,-3 0-40 16,-3 1-31-16,-4 4 16 15,-2 0 43-15,3 4 3 16,3-5-4-16,3-1-1 16,2-1 9-16,4 0 5 15,3-2 1-15,-2 0 6 16,2 0 2-16,-1 0-3 15,-4 0-5-15,-4 0-1 16,-4 3-6-16,-2 0-8 16,-9 1 12-16,5 2 1 15,-1-2 1-15,4-2 1 0,4 1-1 16,6 0 0 0,-3 1 0-16,3-4-1 0,3 3 1 15,0-3-1-15,0 3-5 16,3-1-3-16,-3 0 0 15,0 5 9 1,-7-1 0-16,2 4 1 0,-4 0 0 16,-4 0 0-16,7-3 8 15,0-2 0-15,2-4-2 16,2 3-6-16,5-4 0 16,-3 2 6-16,3-2-7 15,0 4 0-15,0-3-7 16,-3 4 7-16,0-1 0 15,-3 3 0-15,3 2 0 16,-4 2 0-16,1-2 3 0,0 1-2 16,3 0 0-16,-2-4 1 15,5 2-2-15,0 1-9 16,0-2 9-16,0 3 0 16,0 3 7-16,-3 3-7 15,-4 5-2-15,1-4 2 16,-3 2 0-16,3-3 1 15,-3-1 0-15,3-3 5 16,3-5-5-16,0 2 11 16,3-5-5-16,0 5-1 15,0 1 14-15,0 3-6 16,0 5-12-16,-3-2 9 16,-3 3-11-16,3 1 0 15,-4 0 9-15,4-3-9 16,1-1 1-16,1-3-1 0,-1-6 2 15,2-1-1-15,0-3-1 16,0 1 0-16,0 0 9 16,0-1-3-16,0 6-6 15,0-2 0-15,-1 6 0 16,-2 1 0-16,0 3 1 16,0 2 5-16,-2-6-6 15,5 3 0-15,0-4 1 16,0-7-1-16,0 2 1 15,0-7-1-15,0 3 0 0,0-3 0 16,0 0 7 0,0 1-6-16,0-1-1 15,0 0-1-15,0 3-20 16,0 0-23-16,0 4 39 0,0-2 4 16,0 2 1-16,3 0 0 15,0-1 0-15,0-2 1 16,2 2-2-16,-2 1 1 15,0-3 0-15,0 3 1 16,1-1 0-16,2 0 0 16,0 1-1-16,3-4-9 15,3 4 9-15,3-4 4 16,7 0-4-16,5 1-28 16,9 0-118-16,25 5-91 15,-13 2-114-15,1-2-384 0</inkml:trace>
  <inkml:trace contextRef="#ctx0" brushRef="#br0" timeOffset="182767.7669">2449 16967 74 0,'0'0'968'15,"0"0"-816"-15,0 0-113 16,0 0 6-16,0 0 141 16,0 0-61-16,-13 0-55 15,13 0-41-15,0 0 39 16,0 0 42-16,0 0 21 16,0 0-2-16,3 0-16 15,0 0-20-15,4 0-33 16,2 3-31-16,2 2-15 0,8 3-7 15,1-4-5-15,2 2-1 16,5 0 0-16,1-3 1 16,2 0-1-16,-2-3 0 15,2 0 1-15,-3 0-1 16,-4 0 0-16,-4 0 1 16,-7 0-1-16,-2 0-1 15,-2 0 0-15,-5 0 1 16,-3 0-1-16,1 0 1 15,-1 0 1-15,0 0-1 16,0 0-1-16,0 0-37 16,2 0-63-16,-2 0-133 15,0 0-277-15,0 0-443 0</inkml:trace>
  <inkml:trace contextRef="#ctx0" brushRef="#br0" timeOffset="183852.5256">4343 16956 515 0,'0'0'579'0,"0"0"-388"16,0 0-128-16,0 0-44 16,0 0 24-16,0 0 11 15,0 0-22-15,0 0-3 16,0 0 25-16,0 0 45 16,0 0 45-16,3 0 3 15,0 0-18-15,0 0-31 16,7 0-25-16,-1 0-24 15,8 0-21-15,2 0-12 16,6 0-9-16,2 0 1 0,3 0-8 16,4 0 0-16,-4 0 2 15,0 0 5 1,-8 2-6-16,-2 3-1 0,-1-2 0 16,-7 1 0-1,-3-1 0-15,-3-1-6 0,0 3-8 16,-3-5-40-16,6 0-125 15,-3 0-310-15,-2-5-482 0</inkml:trace>
  <inkml:trace contextRef="#ctx0" brushRef="#br0" timeOffset="184208.7219">4498 16869 818 0,'0'0'491'0,"0"0"-336"0,0 0 2 16,0 0 114-16,0 0-2 15,0 0-49-15,0 0-58 16,39 35-23-16,-29-21-56 16,-4 5-41-16,0 7-29 15,-6 4-13-15,0 20-38 16,0-5-204-16,-9-2-931 0</inkml:trace>
  <inkml:trace contextRef="#ctx0" brushRef="#br0" timeOffset="186424.2037">2554 16636 312 0,'0'0'231'0,"0"0"82"16,0 0-145-16,0 0-18 15,0 0 39-15,0 0-59 16,0 0-56-16,-46 11-40 15,37-3-24-15,-2-1-3 16,1 3-7-16,-2 0 0 16,3 0 0-16,-3 0 11 15,-3 4 24-15,-1 3-2 16,-7 8-18-16,-1 0-14 16,-4 7 0-16,1 3 0 15,2-4 0-15,5 1 2 0,4-2-2 16,4-5 8-16,5 2 10 15,7-3 13-15,0 0 8 16,0 5-1-16,10 0-14 16,5 1-7-16,3 4-11 15,-3-2-6-15,6 0 7 16,-2 2-8-16,2-4 0 16,3 0 1-16,6-1-1 15,1-7-6-15,2 0-23 16,4-6-2-16,3-9 9 15,-1-4 15-15,0-3 7 0,0 0 12 16,1-13 13 0,-7 0-6-16,-5-1-12 15,2-6-5-15,-3-2-2 16,-3-5-26-16,3-6-24 0,-2 0-11 16,2-6-40-16,-2 3 37 15,-5 2 38-15,-1 1 26 16,-10 7 9-16,-6-1 43 15,-3 4 42-15,-9-1 8 16,-13 2-50-16,-11-5-43 16,-6-3-9-16,-3 1-9 15,-7-1-21-15,-6 0-35 16,1 4-24-16,-28-4-21 16,15 10-157-16,4 4-314 0</inkml:trace>
  <inkml:trace contextRef="#ctx0" brushRef="#br0" timeOffset="187432.3383">2123 17956 1134 0,'0'0'326'16,"0"0"-233"-16,0 0 7 15,0 0 48-15,0 0-52 16,0 0-28-16,0 0-37 16,40 24-12-16,-22-24-5 15,0 0-4-15,1-7-4 16,-1 0-5-16,0-1 0 16,3-2 2-16,-6 3-2 15,-2-6-1-15,1 3-16 16,-4 0 10-16,-4 0 6 0,-3 2 0 15,-3 3 9 1,0-3 13-16,0 1 31 0,0 4 16 16,-13 1-7-16,-1 2-37 15,-8 0 2-15,-5 0 16 16,-4 4-2-16,-5 7-5 16,0 3-6-16,5 0 11 15,1 2-2-15,6-2 8 16,6 2-2-16,11 3-14 15,5 2-11-15,2 5-2 16,9-1-4-16,9 2-3 16,6 0 1-16,4-6-12 0,-1-1 0 15,3-5-24 1,-5-8-58-16,1-1-64 0,8-6-156 16,-13-9-275-16,0-2-205 0</inkml:trace>
  <inkml:trace contextRef="#ctx0" brushRef="#br0" timeOffset="187730.5001">2538 17653 712 0,'0'0'695'15,"0"0"-604"-15,0 0-65 0,0 0 101 16,0 0 50-16,0 0-15 16,0 0-3-16,10 37 5 15,-10-11-21-15,-2 8-16 16,-8 7-23-16,1 3-19 16,0 0-24-16,6-3-38 15,0-1-18-15,3-7-5 16,0-3-15-16,0-4-58 15,6 1-66-15,0-7-193 16,0-7-581-16</inkml:trace>
  <inkml:trace contextRef="#ctx0" brushRef="#br0" timeOffset="188151.4332">2685 17974 990 0,'0'0'354'15,"0"0"-190"-15,0 0 2 16,0 0 46-16,0 0-19 16,0 0-88-16,0 0-52 15,48-7-26-15,-36 0-17 16,4 1-10-16,-4-7-29 0,-1 3 0 15,-4-1 8 1,-4 2 20-16,0 2 1 16,-3 1 9-16,0 2 44 0,-3 0 26 15,-7 1-4-15,-4 3-17 16,-5 0 6-16,-2 0 6 16,-6 8-3-16,3 8-22 15,-1 4-15-15,3 3-6 16,5 3-4-16,5-1-11 15,6 1 0-15,6-1-7 16,0-5-2-16,6-3-5 16,9-1-28-16,6-6-46 15,13-9-104-15,-4 2-391 0,-5-3-199 16</inkml:trace>
  <inkml:trace contextRef="#ctx0" brushRef="#br0" timeOffset="188420.3333">2946 17926 1200 0,'0'0'508'0,"0"0"-380"16,0 0 54-16,0 0 53 15,0 0-82-15,0 0-73 16,0 0 9-16,-68 25-11 15,45-9-4-15,-2 4-10 16,4 1-23-16,9-2-22 0,3-1-7 16,5-3-12-16,4 1-1 15,7-4-35-15,11-4-52 16,18-5-131-16,-6-3-513 16,-5 0-754-16</inkml:trace>
  <inkml:trace contextRef="#ctx0" brushRef="#br0" timeOffset="188690.4074">3088 17665 484 0,'0'0'627'0,"0"0"-479"0,0 0 94 15,0 0 114-15,0 0-29 16,-6 73-86-16,0-42-71 16,0 5-50-16,3 4-53 15,-1 0-28-15,4 1-24 16,0 0-14-16,0 2-1 16,0-4-26-16,0 11-86 15,0-11-172-15,0-9-566 0</inkml:trace>
  <inkml:trace contextRef="#ctx0" brushRef="#br0" timeOffset="188909.2112">2949 18026 990 0,'0'0'904'15,"0"0"-740"-15,0 0-125 16,0 0 11-16,0 0 29 16,0 0-79-16,118-46-10 15,-81 29-118-15,1 8-107 16,-13 0-103-16,-10 7-350 0</inkml:trace>
  <inkml:trace contextRef="#ctx0" brushRef="#br0" timeOffset="189255.2928">3219 17956 880 0,'0'0'1340'0,"0"0"-1091"16,0 0-187-16,0 0-14 15,0 0-2-15,0 0-28 16,0 0-12-16,69 37-6 15,-63-17-1-15,-3-3 1 16,-3-4-1-16,0 0 1 16,0-8 6-16,0 0 4 0,0-5 29 15,0 0 16-15,0-6-10 16,0-9-26-16,3-6-19 16,6-8-6-16,7 1-12 15,-2 4-28-15,2 5 4 16,-4 6 9-16,0 6-46 15,-6 7-44-15,3 0-57 16,-3 0-102-16,9 10-45 16,-5 2-176-16,2-4-380 0</inkml:trace>
  <inkml:trace contextRef="#ctx0" brushRef="#br0" timeOffset="190035.4949">3576 17898 1617 0,'0'0'646'16,"0"0"-528"-16,0 0 44 15,0 0-1-15,0 0-91 16,0 0-39-16,0 0-19 16,-15 65-11-16,8-45 0 15,-1 0 6-15,5-3-7 16,3-6-12-16,0-2-11 15,0-9 3-15,6 0 19 16,12 0 0-16,-3-13-4 16,9-1-16-16,-5-9-17 15,2 3 1-15,-3-5 0 16,-6 4 15-16,-5 3 21 16,-7 6 1-16,0 4 23 0,0 3-6 15,-16 4-11-15,2 1-6 16,-5 0 6-16,7 0-5 15,0 0 5-15,8 1-5 16,4-1-1-16,0 0-26 16,6-4-25-16,13-8-35 15,3-1 4-15,-2 1 23 16,4 2 29-16,-5 6 30 16,-1 0 6-16,-2 4 34 15,-5 0 2-15,-2 4-7 16,-2 5 6-16,-1 6-6 15,-1 4-5-15,-2 2 6 16,1 0-7-16,-2-1 4 0,-2 0 0 16,0-4-14-16,0 2-8 15,0-3-4-15,-3-2-5 16,-3-3 7-16,3-3-8 16,-2-6 0-16,5-1 8 15,0 0 3-15,0-5-12 16,3-11-5-16,11-9-38 15,5-4-2-15,3-1-1 16,1 1 10-16,2 4 23 16,-4 3 7-16,0 7 6 15,-6 6 0-15,4 1 1 16,-5 1 8-16,-1 4 0 16,-4 3 7-16,0 0 18 0,-3 0 4 15,-3 7 5-15,-1 8 24 16,-2 10-9-16,0 0-1 15,-5 6-30-15,-7 1-12 16,-4-2-5-16,7-6-10 16,-2-4 0-16,8-7-48 15,0-3-65-15,3-10-112 16,0 0-392-16,6 0-382 0</inkml:trace>
  <inkml:trace contextRef="#ctx0" brushRef="#br0" timeOffset="190384.8032">4241 17835 1796 0,'0'0'496'0,"0"0"-419"15,0 0 83-15,0 0 4 16,0 0-89-16,0 0-35 16,0 0-15-16,-43 52-4 15,40-35-10-15,3-3-4 0,0 2-6 16,0-4 11-1,10 2 10-15,-8-1 11 0,-2 1-4 16,-12 7-17-16,-58 22-12 16,1-6-60-16,-7 4-513 0</inkml:trace>
  <inkml:trace contextRef="#ctx0" brushRef="#br0" timeOffset="193187.3339">4805 16607 616 0,'0'0'257'0,"0"0"-257"16,0 0-332-16,0 0 123 0,0 0 92 16,0 0-36-16,0 0 153 15,-15 0 45-15,11 0 288 16,-2 0 45-16,0-1-103 16,0-3-64-16,1 2-54 15,-5 0-84-15,-2 1-62 16,0 1-11-16,-6 0-93 15,-4 0-37-15,1 0 28 16,-6 5 41-16,-3 0 28 16,2 1 14-16,-2 1 19 15,-3 1 5-15,-1 2 21 16,1 1-2-16,0 2-9 16,3 1-15-16,-1 2 2 15,4 1-2-15,5-1-7 0,4 3 7 16,3-1-2-16,6 3 1 15,-1 3 1-15,4 0 8 16,0 5 1-16,-2-1-2 16,1 4-5-16,4 0-1 15,0 2 2-15,3-3 3 16,0 1-5-16,0 0 17 16,0-2 13-16,0 0 4 15,9-1-7-15,1-1-20 16,2-2-2-16,3-3-5 15,5-3-1-15,2-4 10 16,6-2 5-16,-1-1 12 16,3-6-5-16,-2 0-3 15,2-1 0-15,-3-1-18 16,-6 0 0-16,4-3 0 0,-4-1-1 16,6-1 1-16,-3 0 0 15,6-1 0-15,3-11-1 16,-2-8 1-16,6-4 12 15,-4-8 54-15,-5-8 1 16,-5-4-32-16,-1-6-23 16,-4-1-1-16,-9-6-3 15,-3-3-3-15,-6 6 20 16,-6 0-1-16,-21 3-12 16,-61-4-13-16,7 16-178 15,-13 5-228-15</inkml:trace>
  <inkml:trace contextRef="#ctx0" brushRef="#br0" timeOffset="197642.0607">4622 16346 58 0,'0'0'101'0,"0"0"13"0,0 0-2 16,0 0 73-16,0 0 27 16,0 0-27-16,-33-12-97 15,27 12-44-15,1-2-15 16,-3 2-9-16,0 0-7 16,-4 0-7-16,2 0-6 15,-5 0 7-15,-3 0 5 16,0 0 4-16,-3 5 4 15,-1 4-4-15,2 0-15 16,-2 1-1-16,-2 0-37 0,6 3-67 16,-9 3-89-16,5-5-126 15,4-1-224-15</inkml:trace>
  <inkml:trace contextRef="#ctx0" brushRef="#br0" timeOffset="197761.4522">4253 16445 130 0,'0'0'212'15,"0"0"-58"-15,0 0-27 16,0 0-44-16,0 0-34 15,0 0-20-15,0 0-22 16,-73 45-6-16,57-28-1 16,-11 6-33-16,6-2-131 15,0-3-138-15</inkml:trace>
  <inkml:trace contextRef="#ctx0" brushRef="#br0" timeOffset="202656.5881">9472 16472 660 0,'0'0'617'15,"0"0"-490"-15,0 0-50 16,0 0 47-16,0 0-27 16,0 0-48-16,0 0-38 0,-34-21-9 15,25 18-2-15,-3 0 12 16,-3 0 13-16,0 2 22 15,-4-2 16-15,-1 3-30 16,-9 0-17-16,0 0-15 16,-8 0-1-16,-2 0-5 15,-3 3-11-15,-1 4 10 16,-2 2 4-16,5 2 2 16,3 1 0-16,1-1 0 15,6 2 12-15,2 3 5 16,5-2 7-16,1 6-14 15,4-4-10-15,0 4-23 16,2 3-7-16,-4-3-8 0,1 2 10 16,-2 2 9-16,-3-1 18 15,0-1 1-15,-1 2 19 16,1 0 45-16,2 2 5 16,2 0-15-16,1 0-7 15,4 2 5-15,0 0-9 16,6 2-14-16,0 0-10 15,2 1-8-15,1 1-5 16,-2 2 29-16,2 4 8 16,0 2-21-16,-1-2-4 15,4 2 4-15,0 0 1 16,3 1-4-16,0-4-12 16,0-2 1-16,6 2-7 15,7-4 0-15,1 0 28 16,5 1 11-16,-4-3-6 0,6-1-16 15,-6 1-8-15,4-2 1 16,-1-5 15-16,0 5-8 16,6-7-12-16,1 5-5 15,5-3 1-15,3-1-1 16,4-1 1-16,2 3 5 16,4-6-5-16,5-3-2 15,4 2 8-15,2-3-1 16,-3-4 2-16,4-2 7 15,-3-3-1-15,0-2-7 0,-4-4-7 16,4 0 5 0,-1 0-5-16,0-4-1 15,1-1 0-15,-4-4-8 16,-2-2-12-16,2-3 2 0,-5-2 1 16,-1-4-6-16,-8-3 16 15,2 0-8-15,-6 0 3 16,-2-3 10-16,-1-2 1 15,0-2-9-15,-2-2-18 16,2-2-27-16,-2 1-6 16,1-2 9-16,-1 1-39 15,-4 2 17-15,-2 2 48 16,-7 1 26-16,-4-1 0 16,-5 0 26-16,0-1 0 15,1-1-3-15,-1-5-12 0,0-2-10 16,3-4 0-1,-3 3 1-15,0-3-1 0,-3 4 1 16,0 2 27-16,0 2 8 16,-12 4-13-16,-4-2 1 15,-1 4 2-15,-2 2-8 16,1-3-5-16,0 3-6 16,-1-2-8-16,-1-1-9 15,-2 0-9-15,1-5-2 16,-7 1 4-16,-5 0-2 15,-6 3-4-15,-10 3 13 16,-8 3 8-16,-19 5-7 16,-27 8 7-16,-24 12-60 0,-13 15-85 15,7 17-83 1,42-3-267-16,30-4-438 0</inkml:trace>
  <inkml:trace contextRef="#ctx0" brushRef="#br0" timeOffset="204060.8809">9417 17115 347 0,'0'0'203'16,"0"0"-113"-16,0 0-69 16,0 0-15-16,0 0 4 15,0 0 52-15,0 0 55 16,0-22 41-16,0 15-19 15,0 2 50-15,0-2 6 16,0 5 7-16,0-4-7 16,0 2-35-16,0 1-65 15,0-2-41-15,-3 3-25 16,-3-1-17-16,3 3-6 16,-6-3-6-16,3 3 0 0,-7 0-1 15,0 0 1-15,0 6 1 16,-3 4 0-16,4 2 0 15,-3 2 11-15,6-1 9 16,0 1 1-16,2-1-1 16,7 1-6-16,0 2-2 15,0-5-3-15,7 0-8 16,5-1-2-16,4-3 0 16,4-3-2-16,-4-1-5 15,1-3-5-15,-4 0-12 16,-1 0 7-16,-3-6 8 15,0-5 2-15,-3-2 7 0,0-3 1 16,-6-1 10-16,3-1 8 16,-3 3 2-16,0 0 8 15,0 3-6-15,-9 4-6 16,-3 4-3-16,0 1-13 16,-3 3 0-16,-2 0 6 15,4 9 16-15,0 7 0 16,1 1-11-16,4 3-10 15,1 0-1-15,7-3 7 16,0-5-8-16,0-2-1 16,3-3-22-16,9-4 13 15,3-3 9-15,-2 0-9 16,4-3 1-16,-1-12-12 16,-4 1 1-16,-1-6-5 15,-1 3-16-15,-4 0 8 0,0 4 14 16,-6 3 9-16,0 5 10 15,0 3 2-15,0 2 8 16,-6 0-1-16,-3 0 3 16,-3 3 24-16,0 8 8 15,0 2-10-15,2-1-17 16,3 0-11-16,6 1-5 16,1-6-1-16,0 0-25 15,8-4-42-15,11-3-43 16,-1 0-53-16,3 0-13 15,-2-10 32-15,-2-1 64 16,-4-2 39-16,-7 0 41 16,-3 0 6-16,-3 2 58 15,0 3 56-15,-3 4 9 16,-13-1-35-16,-4 5-31 0,-2 5-43 16,-8 24-20-16,2 4-175 15,4-6-306-15</inkml:trace>
  <inkml:trace contextRef="#ctx0" brushRef="#br0" timeOffset="218574.4081">6985 16783 312 0,'0'0'84'0,"0"0"-83"0,0 0 40 16,0 0 50-1,0 0 30-15,0 0-3 16,9-13 14-16,-6 13-12 0,-3-2-55 16,3 2-36-16,-3 0 1 15,3 0 2-15,1 0-8 16,2 0-15-16,2 0-9 16,1 0 0-16,1 0-61 15,5 0-154-15,0 4-129 16,-3 2-191-16</inkml:trace>
  <inkml:trace contextRef="#ctx0" brushRef="#br0" timeOffset="219604.5753">7861 16824 390 0,'0'0'171'16,"0"0"-129"-16,0 0-42 15,0 0-33-15,88-2 7 0,-57 0 26 16,2 2 10 0,3 0-9-16,1-2 8 0,-1 2 41 15,1-5-18-15,-1 4 14 16,-3 1-5-16,3 0-17 16,-2 0-15-16,0 0-9 15,-4 0 0-15,1 0-1 16,2 0 0-16,0 0 0 15,3 0 1-15,1 0 0 16,2 0 0-16,1 0 1 16,-1 0 0-16,-3-1-1 15,3 1 1-15,-1 0 0 16,-2-4 8-16,0 4 21 16,0 0 18-16,-4 0 13 15,6-2 12-15,-1-1-5 0,2-1-19 16,0-2-15-16,0 2-8 15,-5-1-23-15,-4 3-3 16,0 2-61-16,-5-3-43 16,-1 3 52-16,-2 0 39 15,1 0 12-15,2 0 0 16,-1 0-10-16,4 0-37 16,5 0-7-16,3 0-1 15,0 0 8-15,7 0 47 16,-3 0 1-16,2 0 1 0,-5 0-1 15,-1 0 0 1,-3 0-7-16,-5 0-3 0,-1 0 10 16,-2 0 20-16,1 0 10 15,4 0-15-15,-2 0-5 16,8 0 3 0,1 0 1-16,5 0-8 0,0 0-6 15,7 0 0-15,-4 0 0 16,4 0 1-16,-4 3 6 15,1-3-7-15,-4 1 1 16,-5-1 0-16,0 0 13 16,-4 0 8-16,-3 0-3 15,1 0 17-15,-4 0-22 16,-2 0 8-16,1-1-6 16,1-2-3-16,-2 3 1 0,2-5 50 15,1 4 2-15,2-1-31 16,-5 0-19-16,8 2-13 15,-7 0-2 1,3 0 1-16,3 0-2 0,-5 0-10 16,-2 0-37-16,-4 0-78 15,-3 0-31-15,-5 2 24 16,-6-2 63-16,0 0 69 16,-1 0 20-16,-2 0 96 15,-1 0-7-15,3 0-60 16,-3 0-49-16,3-2-60 15,0-3-103-15,-3 3-70 16,3 2-163-16</inkml:trace>
  <inkml:trace contextRef="#ctx0" brushRef="#br0" timeOffset="219904.8709">10949 16758 182 0,'0'0'111'0,"0"0"-30"16,0 0 57-16,0 0 102 15,0 0-13-15,0 0-86 16,0 0-16-16,-76-49-30 15,73 42-22-15,0 0 21 16,-3 2-27-16,-1 0-39 16,-2-1-18-16,-2 3-9 15,-2 2-1-15,4 1 0 16,0 0 0-16,1 0-1 16,4 0-1-16,4 4 1 15,0 2-5-15,0 4 6 16,9 1 0-16,3 2 1 0,10-1 5 15,8-2-5-15,0 0 0 16,5-3 9-16,3-2-2 16,-8 2 21-16,-8 4 9 15,-22 9-38-15,-19-3-235 16,-17 2-89-16</inkml:trace>
  <inkml:trace contextRef="#ctx0" brushRef="#br0" timeOffset="221302.5015">7592 17558 342 0,'0'0'219'16,"0"0"-138"-16,0 0-43 15,0 0 73-15,0 0 65 16,0 0-30-16,0 0-11 15,42-9 26-15,-27 9-13 0,0 0-19 16,3 0-13-16,1 0-72 16,2-2-30-16,0-1-14 15,0 3-59-15,1 0-32 16,2 0 17-16,0 0-2 16,3 0 21-16,-2 0 33 15,5 3 17-15,3-3 5 16,3 0 8-16,-2 0 5 15,6 0-5-15,-1 0-7 16,0 0-1-16,4 0-9 16,-4 0-112-16,3 0-51 15,-5 0 47-15,6-3 83 16,-1 3 34-16,1-3 8 16,2 2 9-16,1-2 17 15,-1 1 16-15,-3-2-33 0,-2 3-9 16,2 0-62-16,-3 1-67 15,-1 0 27-15,1 0 47 16,-3 0 39-16,-3 0 16 16,-5 0 7-16,2 0 53 15,0 0 67-15,-2 0-10 16,2-2-57-16,3-1-39 16,1 1-13-16,5 0-7 15,4 2-1-15,-1 0-17 16,-3 0-21-16,1 0-18 15,-4 4-17-15,-5-1-15 16,-1 5 18-16,0-6 36 0,-6-2 34 16,0 0 49-1,-2 0-17-15,2 0-20 0,4 0-11 16,-2-2 9 0,2-4 22-16,5 1 26 0,-3 1 20 15,1 1-9-15,-1 1-11 16,0 2-19-16,-2-3-11 15,-1 3-28-15,-2 0-12 16,-1 0-60-16,3 0-41 16,-3 3-33-16,6-3 44 15,1 2 34-15,6-2 68 16,-1 0 4-16,0 0 127 0,0 0 36 16,1 0-69-16,-4 0-69 15,-3 0-29-15,-5 2-23 16,2-1-50-1,-5 3-52-15,-5-4-17 0,5 0 54 16,-1 0 55-16,-3 0 14 16,9 0 12-16,-2 0 7 15,5 0 12-15,1-4 10 16,5 1-22-16,10 1-6 16,-10 2-151-16,-6 0-364 0</inkml:trace>
  <inkml:trace contextRef="#ctx0" brushRef="#br0" timeOffset="221418.8108">10685 17505 224 0,'0'0'369'16,"0"0"-181"-16,0 0-122 0,0 0-66 15,0 0-24-15,0 0-96 16,0 0-110-16,82-20-142 0</inkml:trace>
  <inkml:trace contextRef="#ctx0" brushRef="#br0" timeOffset="221751.5057">10685 17505 357 0,'100'-37'384'0,"-100"34"-53"15,0-3-130-15,-3 2-108 16,-3 2-59-16,3-2-34 16,-3 3-29-16,2-5-10 15,1 5 10-15,0-2 19 16,3-2 10-16,-3 1-1 16,-4 0-4-16,3 2 5 15,-5 1 39-15,-4-2-1 0,1 3-20 16,0 0-16-16,0 0-2 15,6 0-7-15,0 0-44 16,6 5 3-16,0 2 2 16,0 0 33-16,15-4 13 15,6 1 0-15,0-1 1 16,6-3 17-16,-2 0 58 16,2 0 29-16,-5 0 5 15,-5 1-9-15,-7 5-52 16,-7 0-20-16,-3 3 0 15,-3 3-1-15,-17 1 1 16,-6 1-29-16,-16 8-11 16,-1-4-144-16,7 0-421 0</inkml:trace>
  <inkml:trace contextRef="#ctx0" brushRef="#br0" timeOffset="223003.1968">7352 17093 497 0,'0'0'242'15,"0"0"-172"-15,0 0-70 16,0 0-8-16,0 0-110 16,0 0-173-16</inkml:trace>
  <inkml:trace contextRef="#ctx0" brushRef="#br0" timeOffset="223274.9405">7352 17093 18 0,'-21'-29'285'15,"21"28"-148"-15,0 0-65 16,-3 1-44-16,3 0-12 15,-3-3-15-15,0 3 12 16,0-3 48-16,3-1 69 16,0 4 14-16,-3-3-24 0,3 3-48 15,0 0-17-15,0 0 7 16,0 0-4-16,0 0-56 16,0 0-2-16,0 0-35 15,3 0-37-15,0 0-43 16,0 3 3-16,0-3 52 15,0 2 43-15,0 3 17 16,5-5 0-16,-1 0 3 16,-1 0-3-16,3 0-2 15,4 3-91-15,-2-3-125 16,-2 0-176-16</inkml:trace>
  <inkml:trace contextRef="#ctx0" brushRef="#br0" timeOffset="223352.9995">7476 17062 54 0,'0'0'41'15,"0"0"-41"-15,0 0-95 16</inkml:trace>
  <inkml:trace contextRef="#ctx0" brushRef="#br0" timeOffset="223471.4354">7592 17062 29 0,'3'0'0'0</inkml:trace>
  <inkml:trace contextRef="#ctx0" brushRef="#br0" timeOffset="223786.1028">7798 17073 5 0,'0'0'102'15,"0"0"51"-15,0 0-59 16,0 0-57-16,0 0-18 16,88-9-6-16,-80 8-13 0,2 0-43 15,-4 1 43 1,-3-3 20-16,0 0 68 0,0 1 77 15,3 0-11 1,1 2 11-16,4-3-39 0,1 3-71 16,1 0-38-16,4 0-17 15,2 0-56-15,11 0-101 16,-8 0-110-16,-2 0-39 16</inkml:trace>
  <inkml:trace contextRef="#ctx0" brushRef="#br0" timeOffset="224598.3446">8140 17046 72 0,'0'0'290'0,"0"0"-59"15,0 0-92-15,0 0-56 16,0 0-18-16,0 0-24 16,0 0-25-16,33-11-9 0,-20 8-6 15,2 0 0-15,3-3-1 16,4 2 0-16,-2 0-2 16,2 1 0-16,-7 3-39 15,-3 0-33-15,-6-3 74 16,0 3 9-16,-3 0 76 15,-3 0 27-15,0-3-37 16,0 3-33-16,3 0-29 16,4 0-12-16,2 0 5 15,9 0-6-15,6 0-11 16,3 0-2-16,1 0-74 16,2 0-57-16,0 0-30 15,-8 0 11-15,-2 0 49 0,-7 0-62 16,-7 0-72-1,-3 3 248-15,-3 0 84 0,0-3 141 16,0 0-39-16,0 0-98 16,0 1-46-16,6-1 13 15,4 2 5-15,1-2-32 16,8 0-28-16,-2 0 0 16,2 0-1-16,-1 0 1 15,-3 0-63-15,-6 0-67 16,-3 0 58-16,-3 0 72 15,1 0 82-15,-4 0 33 16,0-2-25-16,3 2-31 16,0-1-33-16,0 1-16 0,8 0-8 15,-1 0-1 1,5 0-1-16,1 0 1 0,-2 0-1 16,-2 0-5-16,-2 0-67 15,-1 0-4-15,-4 0 61 16,1 0 15-16,-3-3 33 15,1 3 19-15,-1-3 6 16,0 2-9-16,0 1-10 16,0 0-35-16,0 0-4 15,0 0-62-15,0 0-49 16,3 0-31-16,-2 1 54 16,1 2 35-16,1 0-55 15,0-3 79-15,0 0 20 16,4 0 9-16,2 0 84 15,-1 0-6-15,-4 0 60 0,2 0-113 16,-6 0-25 0,0 3-181-16,0-1-61 0,-3-2 0 15,3 0 242-15,-3 0 43 16,0 0 146-16,3 0-23 16,-3 0 5-16,4 0-62 15,1-2-56-15,1 2-53 16,3 0-17-16,10 0-73 15,-5 0-71-15,-1 4-18 0</inkml:trace>
  <inkml:trace contextRef="#ctx0" brushRef="#br0" timeOffset="225252.3375">9062 17024 326 0,'0'0'218'16,"0"0"-124"-16,0 0-70 0,0 0-16 15,0 0-8-15,0 0 0 16,0 0-62-16,33-9-17 15,-26 9 30-15,-4-2 49 16,0 1 0-16,0 1 26 16,-3 0 33-16,3-3 32 15,-3 3 14-15,3-4-20 16,0 4-36-16,0-3-49 16,3 3 0-16,-6 0-50 15,4 0-54-15,-3 0-22 16,3 0 47-16,-1 0 57 15,0 0 22-15,0 0 24 16,0 0 24-16,0 0 56 0,3 0 17 16,1-3-17-16,-1 1-48 15,0 0-14-15,2 0-42 16,-5 2-7-16,0 0-54 16,1 0-25-16,-1 0 6 15,0 0 44-15,-3 0 35 16,3 0 0-16,-3 0 1 15,3 0 20-15,-3 0 29 16,3 0-10-16,-3 0-11 16,3 0-7-16,0 0-9 15,3 0-12-15,0 0-23 16,-3 0-36-16,3 0 7 16,0 0 22-16,-3 0-92 15,-3 0 55-15,3 0 67 0,-3 0 33 16,3 0 72-16,-3 0 8 15,0 0-9-15,0-3-19 16,4 3-30-16,-4 0-3 16,3 0-23-16,0-3-22 15,0 3-5-15,0-1 0 16,2 1-1-16,-2 0-1 16,-3 0-10-16,3 0-11 15,-3 0 0-15,3 0 11 16,-3 0 9-16,0 0-7 15,0 0-11-15,4 0-1 0,-4 0 9 16,0 0-45-16,3 0-172 16,-3 0-512-16</inkml:trace>
  <inkml:trace contextRef="#ctx0" brushRef="#br0" timeOffset="231220.8899">9287 16975 320 0,'0'0'192'16,"0"0"-166"-16,0 0-26 15,0 0-125-15,0 0-178 0</inkml:trace>
  <inkml:trace contextRef="#ctx0" brushRef="#br0" timeOffset="232084.587">9287 16975 84 0,'18'-2'218'16,"-15"2"-51"-16,3 0 0 0,-1 0-28 16,2-5-39-16,-1 4-38 15,-3 0-26-15,6-2-23 16,-2 0-12-16,2 1 1 15,-1 0-1-15,1-4 0 16,1 2 6-16,-1 1-6 16,0-3 0-16,0 2 9 15,0 1-2-15,-3 2-7 0,-3 1-1 16,3 0-1-16,-2 0-5 16,-1 0-2-16,0 0 7 15,3 0 0-15,-1 0 1 16,4 0 1-16,1-2 51 15,2-2 16-15,2 0-14 16,2 2-18-16,-3-4-22 16,-1 1-14-16,-4 3-17 15,1 2-12-15,-5-3 10 16,2 3-1-16,0-2 11 16,-3 1 9-16,3 0 0 15,6-2 9-15,-3-3 9 16,6 2-9-16,1-2 1 15,5 2-8-15,-6 0 4 16,3 2-6-16,-3 1-10 0,-2-2-7 16,-4 3-11-16,-1 0 7 15,-2-3 13-15,4 2 8 16,-1-2 0-16,0 0 0 16,6-1 0-16,-3-2 1 15,4-1 0-15,1 0 0 16,2-1 0-16,5-1 0 15,-3 1 0-15,-1 1 0 16,3 0 1-16,-8 1-1 16,0 2-1-16,-6 1-1 15,0-2 1-15,1 2 10 16,-4-2 19-16,5 1 12 16,-2-3 4-16,1 1 5 15,5-1-19-15,6 0-20 0,4-2 2 16,2 0-4-16,2-2-7 15,3 1 0-15,-6-3-2 16,-1 3-35-16,-4 0 12 16,-6 0 7-16,-1 1 16 15,2 2 10-15,-3-4 8 16,5 3 5-16,3-3 4 16,1-2 2-16,8-1 15 15,6-2-1-15,6 0-27 0,4-4-10 16,5 0-5-1,1 0 0-15,0 3 0 16,-4-1 1-16,-8 4-1 0,-4 0 16 16,-5 1 49-1,-1 1 53-15,-3-6 35 0,1 3-15 16,5-4-41-16,3 1-51 16,3 1-28-16,-4 3-13 15,4 4-6-15,-6 8-65 16,-12 2-251-16,-6 0-425 0</inkml:trace>
  <inkml:trace contextRef="#ctx0" brushRef="#br0" timeOffset="234367.4877">8101 17263 202 0,'0'0'607'0,"0"0"-330"16,0 0-112-16,0 0-7 15,0 0-27-15,0 0-45 16,0 0-34-16,0-20-23 16,0 20-17-16,0 0-12 15,0 0 0-15,0 0-28 0,0 0-43 16,6 0 7-16,4 0 17 16,1 0 18-16,-2 0 21 15,7 0 7-15,-2 0 1 16,2 0 0-16,-1 4 3 15,1-4-2-15,-2 0-1 16,-1 0 1-16,-1 0 0 16,6 0 1-16,-3 0-1 15,6 0 0-15,0 0-1 16,1 0-1-16,-1 0 1 16,-3 0-1-16,3 0-1 15,-5 1-15-15,-4 2-34 16,-1 0-13-16,2-1 14 15,-1 0 32-15,-3-1 17 16,6-1 0-16,0 0 1 0,4 0 0 16,-1 0 0-16,6 0 0 15,0 0-8-15,1 0 6 16,-1-3 2-16,-3 3-1 16,-3 0 1-16,-6 0 0 15,-2 0 0-15,-1 0 7 16,-4 0 6-16,1 0 2 15,1 0-8-15,2 0 18 16,6 0 2-16,3 0-1 16,7 0-15-16,2 0 2 15,1-2 13-15,2-1-10 16,-4 1-6-16,-7 2-9 16,-3 0 0-16,-5 0-1 15,-5 0 0-15,0 0 0 0,-6 0 0 16,3 2 0-16,4 1 9 15,2-1 22-15,2 1-1 16,8 1 27-16,5-4-12 16,0 0 2-16,3 0-7 15,-2 0-19-15,2 0-15 16,-8 0-6-16,-7 0-9 16,-1 0-31-16,-4 0 16 15,-4 4 17-15,-3-4 5 16,3 3 2-16,3 3 6 15,0-3 45-15,9 1 31 16,3 0-33-16,7-1-9 0,5-3-21 16,3 3-10-16,0-3-9 15,-5 0 0-15,-4 0-23 16,-6 3-28-16,-5-2 20 16,-5 2 13-16,-8-3 8 15,3 2 1-15,-3-2 9 16,0 3 6-16,0 2 15 15,10 0-4-15,2 3 5 16,12-1-6-16,4-2-6 16,5 2-4-16,3-2-5 15,-2 0 0-15,-1-2-1 16,-6 1 0-16,-8 0-1 16,-4 2 0-16,-4-3 0 0,-4-2 0 15,-4 2-5-15,-3 3 4 16,3-3-6-16,3 4 7 15,0 0 1-15,12-2 1 16,0 4 0-16,9 0 0 16,1-2 5-16,2-2-4 15,0 2-1-15,-5 1 0 16,-6 1-1-16,-2 1-41 16,-8 0-19-16,-2 0 10 15,-1-3 23-15,-3 3 21 16,5 0 6-16,-2-3 0 15,4 2 19-15,5 0 3 16,3-1-9-16,3 2-12 0,6-1 1 16,1-2-1-16,-1 3-1 15,-2 1-1-15,-1 0-15 16,-6 3 15-16,0-1-1 16,-3-2 1-16,1 3 1 15,-2-2 0-15,-1 1 0 16,2-4 0-16,3 3 0 15,0-1 1-15,9 0-1 16,4 1 0-16,-1 0 0 16,0-1 0-16,-2 4-1 15,-4-5 1-15,-5 2 0 16,-2 5-6-16,-5-3-10 16,1 5-10-16,-7-2-10 15,0-1-2-15,-3 0 13 16,6 1 18-16,-3-5 0 0,3 5-33 15,4-4-41-15,7 11-32 16,-4-4-35-16,-1-5-187 0</inkml:trace>
  <inkml:trace contextRef="#ctx0" brushRef="#br0" timeOffset="236911.5434">7510 17141 434 0,'0'0'223'0,"0"0"-202"16,0 0-21-16,0 0-46 15,0 0 0-15,0 0 10 16,0 0 36-16,30-9 20 16,-27 8 106-16,0-2 41 15,0-2 22-15,3 2-14 16,1 1-33-16,-1-1-82 0,2 1-57 15,-2 2-3 1,4 0-81-16,-4 0-31 0,0 0 1 16,0 0-4-16,-1 0 16 15,1 0 45-15,1 0 41 16,-1 0 13-16,0 0 33 16,3 0 60-16,3 0-2 15,0 0-52-15,4 0-28 16,-4 0-11-16,3 0-24 15,-3 0-55-15,-3 0-45 16,-3 0 33-16,4 0 56 16,-5 0 35-16,1 0 0 15,-3 2 27-15,3 1 9 16,4-1-1-16,-4-2 4 16,5 2-12-16,2-1-14 15,2-1-3-15,3 0-1 0,-3 0-9 16,1 0 0-16,-2 0-10 15,-4 0-49-15,-4 0 1 16,0 2 32-16,0 1 24 16,0-3 2-16,1 3 8 15,1-3 3-15,1 0 4 16,4 0 3-16,2 0 0 16,-1 0-8-16,5 0 1 15,-3 0-5-15,-2 0-5 16,-5 0-1-16,1 0 0 15,-4 1-14-15,-3 2-17 0,0 0 14 16,2 0 17-16,-2-2 10 16,0 2 16-1,7-3-2-15,-1 0 2 0,3 0 16 16,6 0 29-16,1 0-38 16,1 3-21-16,-1-3-12 15,0 0-23-15,-2 0-7 16,-1 0 14-16,-4 0-19 15,-4 0-14-15,2 0 19 16,-7 0 30-16,3 0 4 16,-3 0 6-16,3 0 5 15,3 0-1-15,3 0-14 16,0 0-8-16,7 0-16 0,2 0-5 16,0 0-9-16,3 0-9 15,-2-3 35-15,1 3 12 16,-1 0 0-16,-4-3-1 15,-6 3-55-15,-3-1-127 16,1 1 12-16,-7-3 138 16,3 3 33-16,-3-3 69 15,2 3 19-15,2-3 42 16,2 2-17-16,6-2-31 16,6-3-50-16,1 2-27 15,5-1-5-15,0 3-1 16,-3-1-60-16,1 0-20 15,-4 2 44-15,-6 1-9 16,-5-2 12-16,-2 1 34 16,-5 1 58-16,0-3 75 0,3 0-29 15,-3-1-66-15,7 1-38 16,-1 1-39-16,5-1-27 16,2 1 4-16,6 0 34 15,-2-3 21-15,-1 4 7 16,-2 0-2-16,-7 1-113 15,-4 0 4-15,-3 0 85 16,0 0 26-16,0-3 60 16,0 3 47-16,0-5-6 15,1 3-39-15,4-1-44 16,1 0-18-16,4-1-1 16,2 4-11-16,-4 0-7 0,2-3-33 15,-4 3-56-15,-3 0-16 16,0 0-4-16,-2 0 27 15,-2 0 101-15,1 0 5 16,0 0 37-16,3 0-16 16,3 0 3-16,1 3 17 15,3-3-46-15,4 0 0 16,-5 0-56-16,-3 0-214 16</inkml:trace>
  <inkml:trace contextRef="#ctx0" brushRef="#br0" timeOffset="237216.7312">9138 17062 20 0,'0'0'107'16,"0"0"-75"-16,0 0-5 16,0 0 21-16,0 0-35 15,0 0-13-15,0 0-94 16,18 10 78-16,-15-10-5 0,4 0-30 16,-4 0 51-16,0 0 120 15,0 0 49-15,0 0 50 16,2 0 10-16,1 0-42 15,-3 0-66-15,1 0-57 16,-1 0-51-16,-3 0-13 16,0 0-91-16,0 0-83 15,0 2 2-15,0 3 54 16,-3-3 50-16,-1 0 32 16,1-2 23-16,3 0 13 15,0 0 21-15,0 0 49 16,0 1-70-16,0-1-47 0,0 0-222 0</inkml:trace>
  <inkml:trace contextRef="#ctx0" brushRef="#br0" timeOffset="237283.9029">9138 17062 72 0</inkml:trace>
  <inkml:trace contextRef="#ctx0" brushRef="#br0" timeOffset="237351.6053">9138 17062 72 0,'51'26'525'0,"-51"-26"-311"0,0 0-93 15,0 0-53-15,0 0-39 16,0 0-29-16,0 3-76 15,0-1-138-15,0 3-83 16</inkml:trace>
  <inkml:trace contextRef="#ctx0" brushRef="#br0" timeOffset="237415.0981">9179 17101 2 0,'0'0'194'0,"0"0"-116"16,0 0-78-16,0 0-252 16</inkml:trace>
  <inkml:trace contextRef="#ctx0" brushRef="#br0" timeOffset="239001.3392">9179 17101 481 0,'-4'-20'261'0,"8"18"-205"15,3-3-55-15,-4 4 2 16,-3 0 7-16,0 1 2 15,0 0 5-15,0 0 45 16,0 0 72-16,0 0-16 16,-3 0-29-16,0 0-41 0,-5 0-32 15,2 1-16 1,-4 5-14-16,1-2-49 0,0 1 4 16,-3-2 5-1,0-1 18-15,0-2 28 0,2 0 8 16,-4 2 22-16,1-2 10 15,1 3-6-15,-6-3-12 16,0 3-14-16,-1 0-30 16,-4 1-24-16,1-1-17 15,1-2 8-15,-1 2 15 16,2 0 26-16,4-1 22 16,1-2 2-16,0 0 34 15,3 0-3-15,-1 0-7 16,4 0 0-16,-2 0 2 15,1 0-14-15,-2 0-14 0,-2 0-15 16,-2 0-11 0,-2 0-19-16,0 2-6 0,-1-1 35 15,4 1 16-15,-3 1 1 16,3-3 22-16,2 0 10 16,-1 0-15-16,1 0-8 15,1 0 0-15,0 0-4 16,0 0-5-16,3 0 0 15,-3 0-1-15,2 0-6 16,-4 0-9-16,-2 0-5 16,1 3-6-16,-3-3-4 15,0 1-5-15,0-1 22 0,-1 0 13 16,4 0 10 0,1 0 18-16,1 0-7 0,-2 0 49 15,0 0 25-15,-3 0-41 16,-1 0-24-16,-5 3 8 15,2 3-25-15,-1-2-2 16,-2 2-4-16,4 1-6 16,3 0-1-16,0-3 1 15,3-1 0-15,-1-1-1 16,7 1 1-16,-3-3 1 16,0 0 3-16,-4 0-5 15,-4 2-21-15,-5-2-41 16,-5 0-6-16,-3 0 68 15,-1 0 23-15,-2 0 40 16,-1 0 13-16,-2 0 19 0,-3 0-6 16,3 0-8-16,1 2-4 15,5 2 8-15,3-2-5 16,2-1-23-16,5 2-29 16,4 0-12-16,1 1-16 15,6-1 2-15,3 4-2 16,-1-6-33-16,-1 4-59 15,-1-2-35-15,-7 4-84 16,-8-4 18-16,-9-1-15 16,-6 0-36-16,-4-2 244 15,1 0 94-15,-1 0 104 16,1 0 12-16,2 0 45 16,3 0-16-16,4 0-43 15,6 0-20-15,8 0-41 0,5 0-74 16,4 0-41-16,7 0-20 15,3 0-25-15,3 0-52 16,0 0-47-16,0 0-49 16,0 0 46-16,0 0 67 15,3 0 18-15,3 0 14 16,-3 0 27-16,7 0 1 16,-2 0 1-16,4-7 0 15,1 0 8-15,2-2-8 16,-3 2-1-16,0 0-43 15,0 1-71-15,1 5 4 16,-5-1 49-16,-2-3 42 0,0 5 9 16,-2 0 0-16,-1 0 1 15,-3 0-10-15,0 0 13 16,0 5 6 0,0-2-2-16,0 3 2 0,0-2 0 15,0-1 0-15,0 0 0 16,0-3 0-16,0 4 1 15,0-4 12-15,-7 0 13 16,1 1-7-16,-6 4-3 16,-3-2-15-16,0 4 0 15,-1 0 0-15,2 2 1 16,1-2 18-16,4-3 44 0,6 1 14 16,0 0-18-16,3 1 8 15,0 0 49-15,6 1-45 16,7 0-39-16,-1 2-15 15,6-3-9-15,3 2-9 16,22-1 0 0,-4-1-183-16,3-2-382 0</inkml:trace>
  <inkml:trace contextRef="#ctx0" brushRef="#br0" timeOffset="344216.1018">31839 13082 502 0,'0'0'293'0,"0"0"-206"15,0 0 10-15,0 0 49 16,0 0 55-16,0 0-43 16,3 0-101-16,0 0-35 15,-1 0 15-15,-2 0 30 16,0 0-8-16,0 0-11 16,0 0 16-16,0 3-34 15,0-3-11-15,0 0 20 16,0 3 17-16,0-3 24 15,-3 0 9-15,-2 1-13 16,2-1-12-16,-2 0-24 0,1 0-19 16,0 0-14-16,-1 0-4 15,1 0-3-15,-1 0 0 16,2 0-17-16,2 0-10 16,-1 3 9-16,2-3 8 15,0 0 8-15,0 0-4 16,0 0 6-16,0 0 0 15,0 0 1-15,0 0 0 16,0 0 1-16,0 3 0 16,0-3-1-16,2 0 5 15,1 3-5-15,1-3 0 16,2 0 5-16,2 0-4 16,5 2-1-16,1-2-1 0,3 2-13 15,4-2 12-15,0 3-8 16,2 0 8-16,-3-2 1 15,2 2-2-15,-2 3 2 16,2-2-6-16,1 2-28 16,3 0-73-16,-1-1 21 15,-1 1 69-15,-5-3 9 16,-1 3 7-16,-7-2 1 16,-3-4 8-16,-5 0 50 15,-1 0 30-15,-2 0-21 16,0 0-8-16,0 0-27 15,0 0-21-15,1 3-11 16,2 0-8-16,0 1 8 16,2-1 0-16,-1 3-1 15,2-3 0-15,-5 5 1 0,1-2-1 16,-2 4 0 0,0 0 1-16,0 3-1 0,0-3 1 15,-2 3 0-15,-2-1 0 16,3 3-9-16,1-2-27 15,0-3-39-15,0 2 31 16,0-1 13-16,0-2 18 16,0-2 13-16,0 4 0 15,0-5 1-15,0 0 15 16,0 1 3-16,-5-3-6 16,-2 2-2-16,-2-2 2 15,-1-4 6-15,0 0 8 16,3 0 5-16,-2 0 2 0,-1 0 2 15,1 0 1-15,-4 0-12 16,0 0-4 0,0 0 2-16,-5 0 13 15,1 0 0-15,-3 0-26 0,-1 0-4 16,3-4 3-16,-3 1 1 16,2-1 2-16,0-6 3 15,3 7-4-15,4-3-2 16,3 3 8-16,1-1-5 15,3 0-11-15,2 1 0 16,0 0-1-16,0-1 1 16,3-1 0-16,0-3 0 0,0-2 1 15,0-2 5-15,9-5 13 16,0-9-5-16,3-5-4 16,-2-4-11-16,3 1-21 15,-2 2 3-15,-2 8 0 16,-3 8-83-16,-4 6-206 15,-2 6-571-15</inkml:trace>
  <inkml:trace contextRef="#ctx0" brushRef="#br0" timeOffset="345217.0062">32049 13068 948 0,'0'0'324'0,"0"0"-171"0,0 0-10 15,0 0 10-15,0 0-77 16,0 0-49-16,0 0 12 15,0-10 18-15,0 5-20 16,0-2-24-16,0-4 17 16,0 2 10-16,0-5-27 15,-4-2-12-15,-3-3 0 16,-1-1 0-16,2-4 27 16,1-3 11-16,4-2 27 0,1-7 6 15,0-4-21 1,0 0-13-16,3-9 11 0,3-1-24 15,-3-3-17-15,-3 0-8 16,0-6-46-16,-1-3-49 16,-12 2 66-16,-1 4 23 15,-3 3 6-15,-4 10 34 16,1 0 22-16,-2 7-25 16,0 3-22-16,1 7-1 15,6 5 32-15,2 5-15 16,4 3-24-16,5 6 7 15,0 4-8-15,3 2-5 16,1 1-19-16,0 0-20 16,0 0 1-16,-2 0 10 15,1 0-5-15,-3 0 15 0,-1 0 16 16,-1-3 7 0,0 0 0-16,2 0 0 0,-1-1 1 15,1 2 5-15,1-2-5 16,2 4 1-16,-1-1 4 15,0 1-5-15,1 0 0 16,-4 0-1-16,-2 0 0 16,-5 10 12-16,0 0 3 15,0 1-15-15,-1-2 0 16,2 2 0-16,4-2-6 16,0-6-7-16,2 1-2 15,3-4 8-15,2 0 7 16,0-4 8-16,0-9-8 15,11-9-13-15,4-5 13 16,2-3 4-16,-1-3 23 0,-3 6 0 16,-1 5 32-16,-6 9 5 15,-3 6-3-15,-2 4-18 16,3 3-9-16,0 0-4 16,8 9-4-16,3 8 0 15,7 6-10-15,6 7-16 16,17 12-3-16,-3-5-232 15,-6-7-881-15</inkml:trace>
  <inkml:trace contextRef="#ctx0" brushRef="#br0" timeOffset="346572.9155">32140 13590 1259 0,'0'0'218'0,"0"0"-183"15,0 0-19-15,0 0 7 16,0 0 8-16,0 0-18 16,0 0 3-16,-13 10 42 15,9 4 0-15,-1 2-5 16,-1 1 33-16,-1 2 21 15,1 4-22-15,0 4-20 16,-2 3-27-16,2 2-28 16,-4 5-10-16,2-1-7 15,-2 4 1-15,0-1 5 16,-2 5-1-16,1 1 2 16,-1 2 2-16,2 0 9 15,-1-1-10-15,-1 0 6 0,-1 1-7 16,-6-2 2-16,-4 2 33 15,-4-5 20-15,-5-1 2 16,-4-3-6-16,1-1-20 16,1-5-13-16,3-3-8 15,4 0-4-15,0-1-5 16,4 2-1-16,1 1 9 16,0-4-2-16,0 1 4 15,4-4-2-15,-2 2 0 16,5-7-8-16,2-5-1 15,4-1 2-15,1-3-1 16,4-6-1-16,0-2-8 16,2-2-45-16,-1 0-38 15,-1 0-3-15,-1 0 18 16,1-5-94-16,-3 1-19 16,3-2 117-16,0 2 72 0,4 1 11 15,0-4 19-15,0 1 5 16,7-2 39-16,7-4-6 15,3-5 7-15,1 1-3 16,0-4-26-16,-4 3-5 16,-3 2-9-16,-4 4 14 15,-4 1 12-15,-2 3 0 16,-1 1-6-16,0 2-33 16,0 4-13-16,0-4-6 0,0 4-1 15,0 0 0 1,0 0-8-16,-4 0 9 15,-7 11 9-15,2 3 18 0,-4 2 14 16,-2 0 11-16,0 1 2 16,0 0-8-16,3-1 5 15,4-3-15-15,7-2-10 16,1-3-2-16,11-4 12 16,17 0 0-16,8-4-36 15,26-4-43-15,-8-8-205 16,-9 1-690-16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16:33.401"/>
    </inkml:context>
    <inkml:brush xml:id="br0">
      <inkml:brushProperty name="width" value="0.05292" units="cm"/>
      <inkml:brushProperty name="height" value="0.05292" units="cm"/>
      <inkml:brushProperty name="color" value="#FF0000"/>
    </inkml:brush>
  </inkml:definitions>
  <inkml:trace contextRef="#ctx0" brushRef="#br0">28347 6029 671 0,'0'0'73'0,"0"0"-22"16,0 0-9-16,0 0 276 16,0 0-123-16,0 0-130 15,-8 0-44-15,8 0-11 0,0 0 9 16,0 0 10-16,0 0 13 15,0 0 31-15,0 0 16 16,-1 0 23-16,1 0 10 16,-3 0-16-16,0 0-20 15,-2 0-19-15,-1-2-18 16,-3 2-18-16,2-2-12 16,-2 0-5-16,-1 1-8 15,-1 0-5-15,-3-3-1 16,-3 3 1-16,-4-2 5 15,1 0-6-15,-1-2 1 16,1 4-1-16,1-3 0 16,2 4 1-16,0 0 1 0,-2 0-1 15,-2 0-1-15,-2 0 1 16,-2 3 0-16,-2 1-1 16,1 0 1-16,-1-1 5 15,2 0 1-15,2 0 13 16,2-1-3-16,3-1-5 15,3 1-4-15,3-2-7 16,0 2 1-16,5-2-1 16,-1 4 6-16,0 0-7 15,0 2 0-15,-1 2 0 16,-3 2 1-16,-1 1 0 16,-1-1 8-16,-2 2-3 15,1-2-5-15,0 1 5 16,1-2 4-16,4-2-1 15,3 0-8-15,4-2-1 0,1 0 1 16,2 1 0-16,0 1 5 16,2 2 7-16,7 4 14 15,2-2-6-15,0-1-8 16,1 3-5-16,1-1-7 16,-1-1 0-16,2-2 0 15,-2 0 0-15,-2-3 1 16,2 0-1-16,-3 3 0 15,2-4-1-15,-1 1 0 16,0-2 0-16,1 0-1 16,2-3 1-16,1 4-6 15,3-3 5-15,2-2-5 0,0 2 4 16,2-2 1-16,-3 0-9 16,3 0-1-16,-2 0-2 15,-3 0 0-15,2 0 1 16,-3 0-5-16,0 0-2 15,0 0 7-15,0-3 11 16,-2 2-1-16,4-1 2 16,-4-1-1-16,3 1 1 15,0-1 0-15,0-1 1 16,0 2-1-16,5-2 0 16,0-1 0-16,2-1 0 15,0-1 0-15,0-1 0 16,-5 0-1-16,0 0-13 0,-6 1 4 15,-4 1 10 1,-3 1 0-16,-4 1 9 0,1 1 1 16,-2-2 11-16,0-3 1 15,1 1-10-15,1-2-10 16,2 1 4-16,1-2-5 16,1-2 5-16,1 1-6 15,-2-1-6-15,-5 1 5 16,0-2-36-16,-38-16-62 15,-6 5-192-15,-13-3-520 0</inkml:trace>
  <inkml:trace contextRef="#ctx0" brushRef="#br0" timeOffset="2824.0733">31873 6162 671 0,'0'0'128'0,"0"0"-63"0,0 0-17 16,0 0 158-16,0 0-23 15,0 0-103-15,0 0-40 16,0-4 2-16,0 4 11 16,0 0 5-16,0 0-6 15,0 0-1-15,0-2 10 16,0 2 17-16,0 0 11 15,0 0-11-15,0-1-20 16,-9 1-15-16,-4-3-6 16,-5 3 5-16,-3-2-2 0,-1 1 0 15,1 1-4 1,-1-1 11-16,1 1-7 0,4 0-10 16,1 0-13-16,4 0-8 15,0 0-8-15,3 0 1 16,-2 0-1-16,1 0 0 15,-2 0 0-15,-1 4-1 16,-7-1 1-16,0 1-1 16,-3-1 2-16,1 1-1 15,-1 1-1-15,4-4 1 16,3 3 0-16,2-1 1 16,4-1 11-16,2-1 3 15,4-1-4-15,-1 4-1 16,0-1-2-16,0 0-2 15,-1 2-6-15,1 0 10 0,-1 2-10 16,-2 0 0-16,2 1 1 16,0 1 4-16,0 0-6 15,1-1 6-15,-1 0-5 16,3 1 9-16,-1-4-1 16,1 1 7-16,0-3-8 15,1 0 1-15,1-1-8 16,-1 0 7-16,2 1-7 15,0 1 0-15,0-2 11 16,0 5 6-16,0-1 9 16,2 1 1-16,2 0-6 15,-1-1-14-15,2 2-8 16,-2-3 1-16,2-1 0 0,0 3 0 16,0-4 8-1,2 4-8-15,2-1 1 0,3-1-1 16,0 3 1-16,1-3-1 15,-1 0 0-15,0-1-1 16,2 2 1-16,1-2-1 16,1 1 0-16,-1-4 0 15,3 3 0-15,1 1-1 16,-1-4-8-16,1 2 8 16,-2-2-1-16,1 1 1 15,-2-1-16-15,1 1 4 16,-4-1 12-16,2-1 0 15,0 0-9-15,1 0 1 16,1 0 7-16,1 0-7 0,1 0 9 16,-1 0 0-16,3 0-1 15,1 0 0-15,-1-1 1 16,0-2-1-16,-2 0 1 16,-4 0 0-16,-2 0 0 15,-5 1 0-15,0 0 1 16,-4-1-1-16,-1 2 6 15,0-4-5-15,0 1 11 16,3 0-3-16,-2-2 0 16,5-2 1-16,1-2-10 15,4 1 0-15,0-1-1 16,1 0 1-16,-2 2 0 16,-3 3-1-16,-4 2 1 15,-3 0 1-15,-1 2-1 0,-2 1 7 16,0-2 7-16,0 1 13 15,0-2-9-15,0 0-4 16,0-1-5-16,0-2 0 16,1 1-3-16,1-1-5 15,1 1 0-15,-2-1 0 16,-1 3 0-16,0-1 8 16,0 4-3-16,0-1-5 15,0-1-1-15,0-1 0 16,0-1 0-16,0-2-1 15,0 0 0-15,0-2-10 16,-3 0 4-16,-4-2-1 16,-5 1 1-16,-3-1-11 0,-6 1-27 15,-7 2-4-15,-5-2-19 16,-13-1-57-16,4 2-120 16,9-1-363-16</inkml:trace>
  <inkml:trace contextRef="#ctx0" brushRef="#br0" timeOffset="4340.1058">29439 9183 725 0,'0'0'141'15,"0"0"-42"-15,0 0 559 16,0 0-374-16,0 0-131 16,0 0-30-16,0 0-2 15,-24-12-32-15,9 9-27 16,-5 3-6-16,-3 0-8 0,-3 0-11 15,2 0-3 1,2 4-14-16,3 5-11 0,7-2-8 16,5-1 1-16,6 5-2 15,1-3-1-15,3 1-5 16,15 3-10-16,9 1 8 16,3 0-5-16,1 1 1 15,2-1-6-15,-3 2 6 16,-3 0 11-16,-7-2-1 15,-6 0-4-15,-6-3 5 16,-6 0 1-16,-2-5 24 16,0 2 15-16,-2-3-20 15,-11 2 1-15,-7-2-1 16,-3-1-3-16,-5-3-16 16,1 0-44-16,3 0-89 0,10 0-160 15,7-7-364-15</inkml:trace>
  <inkml:trace contextRef="#ctx0" brushRef="#br0" timeOffset="4604.3076">29564 9234 1525 0,'0'0'618'15,"0"0"-548"-15,0 0 35 0,0 0 86 16,0 0-36-16,0 0-69 16,45 102-46-16,-26-70-22 15,-3-2-17-15,-4-3-1 16,-6-5 0-16,-6-5-33 16,0-3-40-16,-7-2-39 15,-15-4-117-15,2-2-331 16,2-5-182-16</inkml:trace>
  <inkml:trace contextRef="#ctx0" brushRef="#br0" timeOffset="4925.1683">29622 9158 1658 0,'0'0'290'15,"0"0"-131"-15,0 0 61 16,0 0-30-16,0 0-69 16,0 0-76-16,0 0-34 15,47-23-3-15,-19 36-1 16,5 4-6-16,-2 3-1 16,-1 0 1-16,-6-4 11 15,-8-3-5-15,-7 0 4 16,-8-3-5-16,-1-3 7 15,-10 3 8-15,-14-3-11 16,-6-1 3-16,-3-1-13 16,2-4-41-16,7 2-73 0,14-2-109 15,7 1-355-15,3-2-367 16</inkml:trace>
  <inkml:trace contextRef="#ctx0" brushRef="#br0" timeOffset="5315.5135">30050 9247 1333 0,'0'0'524'15,"0"0"-462"-15,0 0 102 16,0 0-2-16,0 0-97 15,0 0-47-15,94-3-18 16,-73-4 0-16,-3 0-16 16,-2-3-5-16,-5 1 20 15,-5 3 1-15,-5-5 24 16,-1 5 15-16,0 0 1 16,-12-1-12-16,-8 3 7 15,-7 1 0-15,-6 3-6 16,-4 0 8-16,-2 13 4 15,3 0 2-15,3 7-13 16,12 0-14-16,8 0-7 0,13-2-8 16,0 2-1-16,24-2-48 15,12-6-19-15,33-1-154 16,-10-4-452-16,-4-7-626 0</inkml:trace>
  <inkml:trace contextRef="#ctx0" brushRef="#br0" timeOffset="5609.612">30495 9240 502 0,'0'0'1115'15,"0"0"-950"-15,0 0 31 16,0 0 20-16,0 0-92 0,0 0-63 15,0 0-18-15,-61-35 15 16,25 31 3-16,-1 3-6 16,1 1 0-16,4 0-5 15,10 5-18-15,10 7-22 16,8 2-8-16,4 2-1 16,16 1-1-16,15-2-3 15,10-1-73-15,22-4-158 16,-8-3-292-16,-8-7-149 0</inkml:trace>
  <inkml:trace contextRef="#ctx0" brushRef="#br0" timeOffset="5834.1772">30671 9185 1726 0,'0'0'511'0,"0"0"-375"16,0 0 28-16,0 0-51 15,0 0-69-15,0 0 21 16,0 0-7-16,3 79-36 16,4-51-16-16,5-1-6 15,-1-6-1-15,-4-4-41 16,1-6-26-16,-4-7-48 16,-3-4-75-16,1-3-138 15,-2-9-471-15</inkml:trace>
  <inkml:trace contextRef="#ctx0" brushRef="#br0" timeOffset="5976.7532">30760 9092 886 0,'0'0'1036'0,"0"0"-877"16,0 0-101-16,0 0-26 15,0 0-32-15,0 0-226 16,0 0-318-16</inkml:trace>
  <inkml:trace contextRef="#ctx0" brushRef="#br0" timeOffset="6305.9612">31010 8972 1918 0,'0'0'496'0,"0"0"-443"0,0 0 59 16,0 0 25-16,0 0-67 16,0 0-51-16,0 0-18 15,-65 31 7-15,71 1-8 16,12 9 1-16,2 4 0 16,2 2 0-16,-1 2 0 15,-5 1 0-15,-4-4 0 16,-6-3-1-16,-6-7 1 15,0-6 5-15,-3-3 0 0,-8-8-5 16,-3-3 0-16,-1-5-1 16,3-4-8-16,1-5-88 15,-2-2-143-15,6-16-282 16,2 0-364-16</inkml:trace>
  <inkml:trace contextRef="#ctx0" brushRef="#br0" timeOffset="6495.7157">30938 9217 1565 0,'0'0'346'0,"0"0"-246"16,0 0 92-16,117-3-20 16,-78 3-104-16,-4 0-68 15,-7 0-9-15,-7 0-163 16,-6 0-150-16,-6-1-239 15,-4-7-486-15</inkml:trace>
  <inkml:trace contextRef="#ctx0" brushRef="#br0" timeOffset="6690.3952">31259 9168 603 0,'0'0'804'0,"0"0"-566"16,0 0 84-16,0 0 3 15,0 0-97-15,0 0-70 16,0 0-48-16,15 13 4 0,-15 3-29 15,4 7-40 1,5 1-24-16,3-1-12 16,6 0-9-16,-1-3-39 0,0-8-25 15,-2-1-56-15,-1-11-139 16,-7 0-406-16,-4-4-468 0</inkml:trace>
  <inkml:trace contextRef="#ctx0" brushRef="#br0" timeOffset="6846.1771">31378 9069 1787 0,'0'0'531'16,"0"0"-406"-16,0 0 62 16,0 0-80-16,0 0-107 0,0 0-98 15,0 0-216-15,54 10-670 16</inkml:trace>
  <inkml:trace contextRef="#ctx0" brushRef="#br0" timeOffset="7094.7319">31657 9194 325 0,'0'0'1849'0,"0"0"-1561"15,0 0-72-15,0 0-46 16,0 0-98-16,0 0-39 0,0 0-8 16,-77-19-13-1,57 29-4-15,5 8-8 0,11 6-1 16,4 6 0-16,13 0-6 16,21-1-56-16,43 4-46 15,-7-10-179-15,-3-6-552 0</inkml:trace>
  <inkml:trace contextRef="#ctx0" brushRef="#br0" timeOffset="8183.961">32200 9207 172 0,'0'0'572'15,"0"0"-483"-15,0 0-47 16,0 0 77-16,0 0 9 16,0 0 50-16,0 0 7 15,-38-24-103-15,42 24 9 0,2 0 113 16,-3 0 53-16,-3 0-15 15,0 0-31-15,0 0-29 16,0 0-55-16,0 0-57 16,1 0-46-16,2 7-23 15,2 6 5-15,1 4 2 16,-2 3-8-16,2 1 1 16,-3-1 0-16,-2-2-1 15,-1-4-11-15,0-5-11 16,0-1-10-16,0-2-4 15,0-5-1-15,0-1 21 16,0 0 14-16,4-4 2 0,3-9-9 16,8-4-3-16,3-4 11 15,4 0-1-15,0 0 2 16,-2 3 1-16,-2 3 16 16,-8 8 17-16,-2 1-4 15,-5 4-9-15,0 2-8 16,-2 0-2-16,-1 0-10 15,0 0-1-15,2 0 0 16,1 1-6-16,0 11 5 16,1 3 0-16,1 2-1 15,-4 3 1-15,1-3 0 16,-2 2 0-16,0-2-5 16,0-7-7-16,0-1-2 15,0-5 2-15,0-1 1 16,0-3 4-16,0 0 8 0,0 0 0 15,6-14-4-15,9-5-16 16,4-3 13-16,2-5-5 16,4 0-5-16,-2 1 10 15,-5 7 7-15,-5 5 1 16,-6 7 18-16,-2 4 2 16,-3 3-6-16,-2 0 0 15,0 0-12-15,0 7 5 16,0 11-4-16,0 4 21 15,0 0-14-15,0 2-10 16,0-3 0-16,0-6-1 16,0-3 0-16,0-4-26 15,0-5-74-15,10-3-202 0,3 0-380 16,1 0-720-16</inkml:trace>
  <inkml:trace contextRef="#ctx0" brushRef="#br0" timeOffset="8618.8478">32766 9207 1743 0,'0'0'338'16,"0"0"-184"-16,0 0 38 16,0 0-55-16,0 0-48 15,0 0-28-15,0 0-20 16,-38-32-32-16,20 32-9 15,0 10 1-15,-4 5-1 16,3 2 0-16,5-1 0 0,3-2-1 16,6 0 1-16,3-3 0 15,2-7 0-15,0 2-6 16,4-5-3-16,7-1 8 16,4 0 0-16,5 0-8 15,-1-7-2-15,2 0-5 16,1-2-1-16,-1-1 16 15,-1 0-1-15,-4 3 2 16,-6 1 15-16,-2 3 28 16,-5 0 14-16,-3 3-17 0,0 0-19 15,0 0-7 1,0 0-14-16,0 6-8 0,0 7 8 16,-1 1 0-16,1 4 0 15,0-1-51-15,0-3-55 16,19 3-92-16,-4-4-305 15,3-6-276-15</inkml:trace>
  <inkml:trace contextRef="#ctx0" brushRef="#br0" timeOffset="9003.6678">33115 9144 995 0,'0'0'728'0,"0"0"-633"15,0 0 100-15,0 0 55 16,0 0-87-16,0 0-34 16,0 0-2-16,-69-7-51 15,51 7-44-15,3 5-23 16,5 4-7-16,4 1-1 15,6 4-1-15,0 1 1 16,6 2-1-16,10 0 0 16,4-1-7-16,-2 1 6 15,-1-5 1-15,-1 0 0 16,-6-4 0-16,-4-4 0 0,-3 0-1 16,-3-2-6-1,0-1-8-15,0-1-9 0,-12 0 6 16,-8 0-71-16,-9 0-116 15,0-1-368-15,7-5-250 0</inkml:trace>
  <inkml:trace contextRef="#ctx0" brushRef="#br0" timeOffset="9324.4418">33328 9101 1407 0,'0'0'350'16,"0"0"-167"-16,0 0 34 15,0 0-45-15,0 0-34 16,0 0-39-16,0 0-36 15,-75 17-35-15,71 3-17 16,4 4-5-16,0 2 3 16,1 0 2-16,8 0 0 15,-1-2-4-15,-5-7-5 16,-3-6-2-16,-36-11-10 16,-4 0-167-16,-8-9-883 0</inkml:trace>
  <inkml:trace contextRef="#ctx0" brushRef="#br0" timeOffset="27563.4093">30379 9472 781 0,'0'0'135'16,"0"0"-43"-16,0 0 415 15,0 0-281-15,0 0-71 16,-3 2 22-16,3-1-16 16,0-1-47-16,0 0-30 15,0 3-10-15,0 1-20 16,0 2-23-16,0 4 0 0,0 4 34 15,0 6-22-15,0 3-22 16,4 5-12-16,5 2-8 16,0 3 1-16,2-1-1 15,0-2-1-15,-2-3-19 16,-1-6-7-16,0-2-14 16,-3-8-2-16,1-2-16 15,0 1 6-15,0-7 17 16,4 3-3-16,-1-6 13 15,2 0 15-15,2 0 10 16,-2-3 0-16,1-7 1 16,0-2 5-16,-3-1 4 15,0-3 18-15,-2 2-2 0,-4 0 12 16,-2 4 10-16,-1 3 1 16,0 2 5-16,0 1-17 15,0 1-13-15,0 3-14 16,0 0-10-16,0 0-11 15,0 7-4-15,0 9 14 16,0 4-1-16,0 7 2 16,0-1-1-16,6 0 1 15,2 1-12-15,1-4 4 16,0-1-5-16,-3-5-9 16,-3-3 4-16,-2-5 10 15,-1-6 2-15,0 1 1 0,-1-4 5 16,-14 0 1-16,-8 0 40 15,-3-10-9-15,-4-3 7 16,1 2 15-16,4-2-14 16,5 3-19-16,6 1-21 15,6 5-3-15,8-2-54 16,0 3-99-16,5 0-485 0</inkml:trace>
  <inkml:trace contextRef="#ctx0" brushRef="#br0" timeOffset="28598.7941">30310 10240 798 0,'0'0'779'0,"0"0"-639"16,0 0-96-16,0 0 52 15,0 0 63-15,0 0-33 16,0 0-42-16,-64-55-16 0,46 45-16 16,-6 3 14-16,-1 3-3 15,-4 1 1-15,-1 3-9 16,2 0-12-16,4 3-16 16,5 8-20-16,4 2-6 15,9 4 0-15,4 3-1 16,2-1 1-16,5 1-1 15,13 0 1-15,4-3 1 16,4-7-2-16,-1-2-6 16,0-6-13-16,-1-2-5 15,-4 0 5-15,-1-4-2 16,-1-9 6-16,-5-3 1 16,-2-1 14-16,-3 1 0 0,-5 1 20 15,-1 4 16-15,-2 1 1 16,0 3-2-16,0 6 9 15,0-2-6-15,0 3-12 16,0 0-20-16,0 11-6 16,0 7 0-16,3 6 0 15,11 5 8-15,6-2-8 16,3-4 0-16,-4-3-29 16,1-6-44-16,-8-8-52 15,-2-6-105-15,-4 0-326 16,-3-13-571-16</inkml:trace>
  <inkml:trace contextRef="#ctx0" brushRef="#br0" timeOffset="28893.4701">30564 10008 1431 0,'0'0'527'0,"0"0"-463"15,0 0 78-15,0 0 74 16,0 0-37-16,0 0-56 16,0 0-59-16,1-5-36 15,-1 22-15-15,0 10 29 16,0 5 24-16,3 8-35 0,-2 5-13 16,4-1-3-1,1-2-13-15,0-2-1 0,-1-6-1 16,-1-5 0-16,2-4-37 15,-2-9-39-15,5-6-93 16,0-7-153-16,0-3-357 0</inkml:trace>
  <inkml:trace contextRef="#ctx0" brushRef="#br0" timeOffset="29088.8563">30496 10196 1787 0,'0'0'393'0,"0"0"-303"0,0 0-53 15,0 0 38-15,102 16-33 16,-59-6-42-16,1 3-46 16,6-6-173-16,-11 1-426 15,-11-7-654-15</inkml:trace>
  <inkml:trace contextRef="#ctx0" brushRef="#br0" timeOffset="29382.9367">30784 10211 1174 0,'0'0'955'0,"0"0"-822"16,0 0-78-16,0 0 95 15,0 0-13-15,0 0-48 0,0 0-59 16,-55 56-20-1,55-33-2-15,17-2-8 0,8-2-10 16,6-2-33-16,2-7-2 16,0-7 8-16,-3-3 13 15,-5 0 5-15,-7-10 7 16,-9-3 12-16,-9-5 1 16,0-1 8-16,-11 0 3 15,-11-1 1-15,-2 6 1 16,-1 2-8-16,4 8-6 15,3 4-132-15,7 0-509 16,7 0-775-16</inkml:trace>
  <inkml:trace contextRef="#ctx0" brushRef="#br0" timeOffset="30049.5278">30969 10218 1506 0,'0'0'776'0,"0"0"-695"16,0 0-56-16,0 0 43 15,0 0-7-15,0 0-15 16,0 0-23-16,50 63-4 16,-40-37-10-16,-4-5-8 15,-3-2 0-15,-3-6 1 16,0-3 0-16,0-4 4 0,0-4-5 15,0 0 7-15,0-2 1 16,0 0-2-16,0 0-7 16,0-10-1-16,4-3-42 15,10-4-20-15,5-2 21 16,3-1 7-16,-2 0 13 16,-2 3 17-16,-7 8 5 15,-7 1 55-15,-1 5-24 16,-2 3-20-16,-1 0 1 15,0 0-4-15,0 0-8 16,0 0 0-16,0 11 0 16,0 1 4-16,0 2 8 15,0 3 3-15,0-2 15 0,0 2-14 16,0-4-10-16,0-3-5 16,0-3-1-16,0-4 0 15,0-3-7-15,0 0-11 16,2 0 0-16,7-6-10 15,4-8-39-15,7-5 28 16,-1-4 29-16,-1 0-24 16,-3 3 10-16,-5 4 24 15,-4 5 37-15,-3 5 9 16,-1 3-18-16,-2 3-13 16,0 0-6-16,0 3-1 15,0 11 5-15,0 4 44 16,3 3-16-16,1 2-26 0,2 0-9 15,2-1-5 1,-1-5-1-16,2-2-38 0,-5-6-55 16,1-3-86-16,-4-6-174 15,1 0-267-15,1 0-502 0</inkml:trace>
  <inkml:trace contextRef="#ctx0" brushRef="#br0" timeOffset="30282.5294">31517 10240 740 0,'0'0'1356'0,"0"0"-1176"16,0 0-142-16,0 0 45 0,0 0 61 16,0 0-34-16,-28 78-44 15,28-49-21-15,0 0-16 16,13-2-15-16,-1-5-4 15,1-4-10-15,-2-8-9 16,-1-7-67-16,4-3-77 16,-4-10-309-16,-2-7-575 0</inkml:trace>
  <inkml:trace contextRef="#ctx0" brushRef="#br0" timeOffset="30440.0413">31569 10135 1833 0,'0'0'220'16,"0"0"-192"-16,0 0 51 0,0 0-20 15,0 0-41-15,0 0-18 16,0 0-247-16,39 43-424 0</inkml:trace>
  <inkml:trace contextRef="#ctx0" brushRef="#br0" timeOffset="30696.0793">31817 10280 1722 0,'0'0'675'15,"0"0"-601"-15,0 0-9 16,0 0 41-16,0 0-35 15,0 0-41-15,0 0-19 16,-75 1 10-16,56 12-11 16,4 4-10-16,5 2 1 15,8 7-1-15,2-4-18 16,39 7-81-16,4-7-146 16,2-5-582-16</inkml:trace>
  <inkml:trace contextRef="#ctx0" brushRef="#br0" timeOffset="31534.6098">32220 10247 1590 0,'0'0'389'0,"0"0"-217"15,0 0 86-15,0 0-30 16,0 0-92-16,0 0-75 16,0 0-42-16,4-5-19 15,5 23 0-15,-2 3 0 16,1 6 0-16,-2 1 1 16,-4-1-1-16,-2-3 0 15,0-6 0-15,0-4-1 16,-2-4 0-16,-4-7-10 15,0-3-4-15,0 0-6 16,1-3 5-16,5-11 0 0,0-5 4 16,6-4 1-16,14-7-5 15,7 4-2-15,0-3 7 16,-1 5 4-16,-5 4 7 16,-6 11 20-16,-6 2 5 15,-2 4-2-15,-3 0-3 16,-1 3-5-16,-3 0-1 15,0 0-8-15,1 6-5 16,-1 6 10-16,0 5-1 16,0 4-1-16,0 2-7 15,0-3-1-15,0-1 1 16,0-3-1-16,0-5-1 16,0-5-10-16,0-3-20 15,0-3-5-15,0 0 6 16,0 0 14-16,6-6 13 0,6-8-29 15,4-5-3-15,5-5 23 16,2 1 4-16,4-3-10 16,-5 4 1-16,-3 2 7 15,-7 9 9-15,-6 5 24 16,-3 3 1-16,-3 3-14 16,0 3-11-16,0 13 0 15,-1 5 42-15,-7 4-26 16,1 2-5-16,1 3-11 15,3-4 1-15,0 0 0 16,3-5-1-16,0-6-40 16,9-3-85-16,3-7-185 0,1-5-396 15</inkml:trace>
  <inkml:trace contextRef="#ctx0" brushRef="#br0" timeOffset="31963.4657">32827 10249 1249 0,'0'0'880'0,"0"0"-823"15,0 0-47-15,0 0 81 16,0 0 12-16,0 0-25 16,-82 25-6-16,65-9-11 15,1 2-39-15,4-2-15 0,0-3-6 16,5-3 1-16,1 0-1 15,4-4-1-15,2-3 1 16,0-3 1-16,0 0 5 16,5 0 0-16,11-6-7 15,5-8-37-15,4-2 13 16,2-3 3-16,3-2-3 16,-3 2 15-16,-4 5 5 15,-6 1 4-15,-4 8 12 16,-7 1 20-16,-3 0 16 15,-3 4-8-15,0 0-6 16,0 4-22-16,-1 8-6 16,-7 2 26-16,0 6-8 15,2-1-13-15,1-1-9 16,5-3-2-16,0-5-23 0,2 0-80 16,20-6-89-16,-2-4-372 15,-1 0-283-15</inkml:trace>
  <inkml:trace contextRef="#ctx0" brushRef="#br0" timeOffset="32278.7141">33134 10229 5 0,'0'0'1583'15,"0"0"-1378"-15,0 0-158 16,0 0 167-16,0 0-28 15,0 0-55-15,0 0-45 16,-21 0-19-16,12 0-6 16,-3 2-28-16,0 4-20 0,3 4-12 15,3 3 0-15,3 1 0 16,3 9-1-16,0-1 1 16,9 2 1-16,4 0-1 15,0-1 1-15,-6-6-1 16,-2-7 0-16,-5-3-1 15,0-6 0-15,-11-1-1 16,-8 0-6-16,-6-20-160 16,5 2-445-16,7-2-722 0</inkml:trace>
  <inkml:trace contextRef="#ctx0" brushRef="#br0" timeOffset="32594.715">33331 10225 1866 0,'0'0'215'0,"0"0"-199"16,0 0 117-16,0 0-7 15,0 0-36-15,0 0-26 16,0 0-60-16,9-20-3 0,-18 30-1 15,2 4 36 1,1 1-14-16,1 5-3 0,5 3 15 16,0-2 17-16,0-1 18 15,0-1-16-15,0-3-30 16,0-6-11-16,-7-5-12 16,-13-5 0-16,-33-5-76 15,2-12-387-15,2-6-1672 0</inkml:trace>
  <inkml:trace contextRef="#ctx0" brushRef="#br0" timeOffset="42941.7915">27900 1639 93 0,'0'0'354'0,"0"0"-228"15,0 0-77-15,0 0-19 16,0 0 18-16,0 0 24 0,-6-4 570 16,6 2-484-1,0-1-35-15,0 0 36 16,0 3 53-16,0 0 2 0,0 0-44 15,0 0-43-15,0 0-27 16,0 0-33-16,0 0-30 16,0 0-15-16,2 3-16 15,2 8-6-15,2 6-1 16,2 5 1-16,1 5 0 16,-2 0 0-16,-1-2 0 15,-3-3 0-15,0-5 0 16,-1-7 1-16,-2-4 0 15,0-1-1-15,0-4 0 16,0-1-11-16,0 0 2 16,0 0-3-16,5 0 12 0,3-7 0 15,6-10-32-15,5-4-18 16,3-6 34-16,-1 0 15 16,-2 2 0-16,-2 2 1 15,-4 5 9-15,-5 5 10 16,-2 5 9-16,-3 4-10 15,-1 1 3-15,-2 3-11 16,2 0-10-16,0 0 0 16,2 3-14-16,2 12 0 15,2 7 14-15,-1 7 0 16,0 1 0-16,-2-1 6 16,-2-4-5-16,-3-7-1 15,2-6 1-15,-2-3-1 0,0-5 1 16,0-4 0-1,1 0 10-15,2 0 3 0,6-11-14 16,7-12-7-16,7-7-27 16,1-6 23-16,4-2-10 15,-3 1-28-15,-4 9 13 16,-9 9 27-16,-4 8 9 16,-4 7 12-16,-3 4 5 15,-1 0 1-15,2 0 7 16,-1 0-1-16,1 4-12 15,1 10-12-15,3 9 15 16,2 3 17-16,3 6-13 16,0-2-13-16,0-3-5 15,0-3-1-15,0-4 0 16,8-7-77-16,-4-6-138 0,3-5-502 0</inkml:trace>
  <inkml:trace contextRef="#ctx0" brushRef="#br0" timeOffset="43549.2329">29062 1447 644 0,'0'0'883'16,"0"0"-698"-16,0 0-58 16,0 0 69-16,0 0-39 15,0 0-66-15,0 0 6 16,2 50 31-16,-2-19-46 16,0 3-24-16,0 1-18 15,-5-1-12-15,-2-3-16 16,-2-3-10-16,-6-3-1 15,-9-3 8-15,-6-4-7 16,-5-4 4-16,-7-5-5 16,2-4-1-16,4-3 0 15,9-2-11-15,6 0-4 0,9-5-19 16,6-9 9-16,5-3 5 16,1-4-4-16,1-5-5 15,11-3 8-15,3 0 13 16,-1 2-3-16,-2 4 9 15,-4 5 2-15,-2 6 18 16,-1 5 0-16,-2 3 12 16,0 3 13-16,2 0-8 15,2 1-21-15,2 0-13 16,3 0 5-16,4 2 0 16,4 11 2-16,0 7 10 15,4 4 13-15,0 10 3 16,-1 2 7-16,2 1 9 0,2 1 7 15,0-4-25 1,-1-3-16-16,1-7-10 0,-2-6-6 16,1-6-6-16,13-12-60 15,-8 0-118-15,-5-16-634 0</inkml:trace>
  <inkml:trace contextRef="#ctx0" brushRef="#br0" timeOffset="44539.5715">29931 1583 697 0,'0'0'149'16,"0"0"701"-16,0 0-685 15,0 0-76-15,0 0 149 16,58-75-40-16,-55 61-72 16,-1 1-47-16,-2 1 2 15,0-1-22-15,-5 1-23 16,-11-1-11-16,-5 1-24 15,-8 5-1-15,-6 3-5 16,-3 4 4-16,1 1-11 16,0 16 11-16,2 8-1 0,5 2 2 15,5 5 0-15,4 2 0 16,8-1 0-16,8 3 1 16,5-1 9-16,5 2 2 15,19-1 3-15,5 1-5 16,6-6-4-16,5-6-5 15,2-6 8-15,1-8-3 16,-1-5-4-16,-1-6 5 16,0 0-1-16,-4-15-6 15,1-8 0-15,-1-11-6 16,-1-9-13-16,-5-6-10 16,-8-2 3-16,-9 0 15 0,-11 5 11 15,-3 2-1-15,-16 6-22 16,-11 6 4-16,-5 4 10 15,-4 9 7-15,-2 11-45 16,1 8-77-16,2 1-113 16,9 27-140-16,8-1-163 15,12-3-561-15</inkml:trace>
  <inkml:trace contextRef="#ctx0" brushRef="#br0" timeOffset="44751.5527">30004 1567 312 0,'0'0'1889'16,"0"0"-1616"-16,0 0-226 16,0 0-23-16,19 75 67 15,4-32 24-15,5 5-27 16,6 1-46-16,10 11-42 15,-10-11-65-15,-7-15-538 0</inkml:trace>
  <inkml:trace contextRef="#ctx0" brushRef="#br0" timeOffset="65098.179">2909 9192 479 0,'0'0'113'0,"0"0"38"15,0 0 653-15,0 1-428 16,0-1-119-16,0 0-74 0,7-8-36 16,-1-2-17-16,2-3-33 15,-2 2-32-15,4-2-29 16,-1 3-13-16,3 0-16 15,3 0-6-15,5-1-1 16,-1 0 0-16,6 1-1 16,-4 2-14-16,-3 2 6 15,-2 6 0-15,-5 0 7 16,1 7-14-16,-5 13 16 16,1 2 4-16,-1 2-3 15,-2-1-1-15,5-4 0 16,-1-2 0-16,0-6 1 0,6-5 0 15,-3-4 10-15,4-2-5 16,4 0-6-16,-1-8 0 16,-1-5 1-16,3-4-1 15,-2 0-1-15,-2 4-5 16,-4 2 6-16,-4 5 0 16,0 6-6-16,-2 0-6 15,1 3 4-15,1 14 8 16,0 0 10-16,7 1-4 15,-2 0-6-15,5-5 1 16,5-3 0-16,1-7 13 16,1-3-13-16,5 0 1 15,-1-6-1-15,3-8-1 0,2-5-8 16,-2-1-1-16,-3 3-6 16,-2 1 3-16,-8 6 4 15,-7 6 2-15,-2 4-1 16,-5 0 7-16,0 13 10 15,4 1 7-15,-1-1-5 16,9-2-5-16,3-6 13 16,12-5 8-16,13 0-6 15,6-15-11-15,8-9-10 16,-2-6-1-16,-3 1-15 16,-7-4-46-16,-9 4-37 15,-8 2-87-15,-9 9-197 16,-8 6-470-16</inkml:trace>
  <inkml:trace contextRef="#ctx0" brushRef="#br0" timeOffset="66089.7819">5138 9177 1908 0,'0'0'511'15,"0"0"-454"-15,0 0-48 16,0 0 1-16,0 0 41 16,0 0-1-16,0 0-50 15,52-19-12-15,-21 9 10 16,-2-1 1-16,-2-1-14 0,-2 2-6 16,-4 2 11-1,-6 2 4-15,-5 6 5 0,-4 0-7 16,-3 0 8-16,0 7 2 15,-1 6 36-15,-2 0-14 16,0 1 3-16,3 0-6 16,0-1-6-16,4-3-9 15,5-2 3-15,3-4-3 16,6-4-5-16,6 0-1 16,1 0 0-16,2-9-1 15,3-4-6-15,-2-1-5 16,-4 0-15-16,-2 1-4 15,-5 4 20-15,-4 2 6 0,-4 7 5 16,-6 0 6 0,-3 0 5-16,0 3 17 0,0 7 8 15,0 6-15-15,0-2-8 16,3 0 3-16,3-1-10 16,6-4-5-16,3-3-1 15,9-4-6-15,7-2-19 16,6 0 24-16,2-8-37 15,0-6 22-15,1-1 3 16,-7-1 5-16,-2 2 8 16,-7 4 5-16,-8 3 17 15,-8 4 32-15,-8 3 19 16,0 0-30-16,-3 0-31 16,0 0-12-16,0 3-79 0,3 7-105 15,3-3-493-15</inkml:trace>
  <inkml:trace contextRef="#ctx0" brushRef="#br0" timeOffset="66856.0113">7679 9194 1332 0,'0'0'554'16,"0"0"-234"-16,0 0-35 15,0 0-49-15,0 0-82 16,0 0-52-16,0 0-65 0,76-12-37 15,-39-5-3-15,5-3-16 16,4 0-5-16,-1 2-2 16,-2 3-8-16,-10 5-11 15,-8 10 9-15,-8 0 5 16,-8 7-3-16,-5 12 19 16,-1 4 14-16,3 3 1 15,-3-2 1-15,5-2 12 16,2-3 3-16,2-4-5 15,7-5-2-15,1-6-2 16,5-4 4-16,5 0-10 16,0-8 5-16,-2-8-5 15,2 2 1-15,-5-2-1 0,-5 4-1 16,-7 2 1-16,-4 6 14 16,-4 4 9-16,-2 0-9 15,0 0-8-15,1 6 1 16,2 9 4-16,0 0 4 15,3 2-7-15,9-4-3 16,7-3 2-16,5-3-7 16,12-7 10-16,7-3-5 15,2-14-5-15,4-6-1 16,-6-3-1-16,-7-1-15 16,-9 0-23-16,-8 4-54 15,-8 4-47-15,-17 12-27 0,0 4-381 16,-3 3-499-16</inkml:trace>
  <inkml:trace contextRef="#ctx0" brushRef="#br0" timeOffset="70129.7778">30447 746 1270 0,'0'0'236'15,"0"0"-138"-15,0 0 56 16,0 0-47-16,0 0-51 15,0 0-27-15,0 0 112 0,-79 49-22 16,48-17-51-16,-2 3-22 16,3 3-22-16,0 2 2 15,3-2-3-15,1-1-1 16,0-6-7-16,2-1-9 16,2-4-5-16,0-7 0 15,3-3 0-15,5-8 1 16,5-2-1-16,4-4 6 15,4-2-1-15,1 0 11 16,0-8 5-16,0-9-7 16,0-5 1-16,4-3 1 15,4-1-1-15,-2 1-6 16,-2 5 23-16,0 2 16 16,-2 6 2-16,-1 4 6 15,-1 2-7-15,0 3-11 0,0 3-16 16,0 0-22-16,0 0-1 15,-8 6-18-15,-9 11 6 16,-8 6 12-16,-2 5 0 16,0 0 0-16,5-2 0 15,5-7 0-15,8-5 1 16,5-5 8-16,2-5 8 16,2-2 9-16,0-2 24 15,11 0 13-15,16-2-22 16,12-7-41-16,11 0-19 15,20 9-93-15,-11 0-243 16,-15 7-1194-16</inkml:trace>
  <inkml:trace contextRef="#ctx0" brushRef="#br0" timeOffset="82194.1823">13786 11180 667 0,'0'0'75'0,"0"0"-49"16,0 0-26-16,0 0-17 15,0 0 17-15,-47 19 21 16,42-13-4-16,4-3 62 0,-2 1-1 15,0-4-1 1,3 3-2-16,-3-3 38 0,3 0 80 16,0 0 12-16,0 0-4 15,0 0-2-15,0 0-51 16,0 0-52-16,0 0 2 16,10 3-64-16,10-2-22 15,4 2 18-15,9 3 16 16,10-2-2-16,9-1-12 15,23 0-12-15,25-3-8 16,25 0-4-16,9-6-7 16,-10-1 5-16,-18 0-5 15,-27 1 30-15,-24-1 1 16,-10 5 8-16,-9-2-7 16,3 1 0-16,-6 0-1 0,-4 0-5 15,-9 2 9-15,-11-2 3 16,-6 3 1-16,-3 0-5 15,0 0-7-15,0 0 4 16,0 0-7-16,0 0-15 16,0 0-9-16,0 0-1 15,0 0-46-15,7 0-55 16,15-3-109-16,4-1-411 16,-6-6-1214-16</inkml:trace>
  <inkml:trace contextRef="#ctx0" brushRef="#br0" timeOffset="82971.2677">17226 11317 1533 0,'0'0'397'0,"0"0"-269"16,0 0-54-16,0 0 6 16,0 0 53-16,0 0-25 15,104 1-44-15,-38-1-20 0,-2-3-18 16,6-3-10-16,6-5 8 15,-15 7 16-15,2-1-7 16,-12 1-6-16,-11 4-12 16,-16-4-14-16,-6 4 1 15,-12 0-1-15,-6 0-1 16,0 0 0-16,0 0-38 16,0 0-94-16,-6 0-131 15,-5 0-309-15,-2 0-622 0</inkml:trace>
  <inkml:trace contextRef="#ctx0" brushRef="#br0" timeOffset="83166.273">17472 11440 1375 0,'0'0'766'0,"0"0"-584"15,154-14-74-15,-40-2 24 16,15-1-9-16,-22 4-59 16,-23 6-64-16,-38 5-139 15,-36-1-1165-15</inkml:trace>
  <inkml:trace contextRef="#ctx0" brushRef="#br0" timeOffset="85514.7771">24540 11410 652 0,'0'0'906'0,"0"0"-649"15,0 0-89-15,0 0-56 16,0 0 3-16,0 0 1 16,80-30-30-16,-45 28-19 15,12-5-6-15,21-3-27 16,23 0-10-16,-4 3-6 16,-8 0-9-16,-20 5-8 15,-21 2 0-15,-5 0-1 16,-7 0-7-16,-12 0-70 15,-14 3-88-15,-8 10-144 16,-15 1-16-16,-4-4-300 0</inkml:trace>
  <inkml:trace contextRef="#ctx0" brushRef="#br0" timeOffset="85756.7174">24788 11540 1264 0,'0'0'770'15,"0"0"-580"-15,0 0-104 16,0 0-44-16,0 0 24 16,106-10 26-16,-55 3-20 15,-1 4-38-15,-5-1-23 16,-9 4-11-16,-14 0-67 0,-22 0-104 15,0 7-341-15,-17 3-85 16</inkml:trace>
  <inkml:trace contextRef="#ctx0" brushRef="#br0" timeOffset="88067.1037">27053 11471 1696 0,'0'0'505'15,"0"0"-426"-15,0 0-56 16,0 0-4-16,0 0 54 15,91-31 22-15,-64 31-27 16,10 0-38-16,11 0-15 16,7 0-14-16,6 0-1 15,0 0-22-15,-1 3-76 16,-2-3-150-16,-14 1-282 0,-16-1-295 0</inkml:trace>
  <inkml:trace contextRef="#ctx0" brushRef="#br0" timeOffset="88427.7696">27306 11533 481 0,'0'0'1240'15,"0"0"-996"-15,0 0-219 16,0 0 3-16,84 10 19 16,-14-5 15-16,27 0-62 15,18-3-5-15,-18-2-335 0,-24 0-504 16</inkml:trace>
  <inkml:trace contextRef="#ctx0" brushRef="#br0" timeOffset="88788.4674">29216 11341 1333 0,'0'0'337'0,"0"0"-252"16,0 0-59-16,0 0 69 15,0 0 69-15,0 0-12 16,90 7-90-16,-48-7-62 16,19 0-149-16,-11 0-360 15,-8-2-540-15</inkml:trace>
  <inkml:trace contextRef="#ctx0" brushRef="#br0" timeOffset="88970.4742">29349 11391 1739 0,'0'0'671'16,"0"0"-671"-16,91 3-260 15,-40-3-260-15,-11 0-983 0</inkml:trace>
  <inkml:trace contextRef="#ctx0" brushRef="#br0" timeOffset="101761.4574">21135 15004 622 0,'0'0'97'0,"0"0"751"15,0 0-620-15,0 0-80 16,55-13 32-16,-19 10 22 0,10 2-34 16,18-4-40-1,24 0-28-15,21 3-26 0,9-5-9 16,-5 4-19-16,-10-4-6 15,-24 4-20-15,-17-1-13 16,-13-2-7-16,-15 3 0 16,2 2-1-16,-1-2 2 15,-7 1 4-15,-11 2 7 16,-9 0 5-16,-7 0 10 16,-1 0 16-16,0-4 2 15,0 4-15-15,0 0-19 16,-6-1-11-16,3 1-43 15,2 0-47-15,1 0-82 0,0 0-331 16,7-3-777-16</inkml:trace>
  <inkml:trace contextRef="#ctx0" brushRef="#br0" timeOffset="102345.9401">25324 14866 439 0,'0'0'1728'16,"0"0"-1347"-16,103 10-258 16,-11-7-42-16,35-3 55 15,15 0-8-15,3-3-49 16,-16-7-49-16,-33 3-22 16,-25 2-8-16,-24 3-25 0,-16 2-51 15,-10 0-125-15,-14 0-745 16</inkml:trace>
  <inkml:trace contextRef="#ctx0" brushRef="#br0" timeOffset="126089.008">13754 12600 62 0,'0'0'305'0,"0"0"-285"16,0 0-20-16,0 0 163 15,-4 0 120-15,0 0-81 16,3 0-72-16,-1 0 14 16,1 0 24-16,1 0-5 15,0 0-20-15,0 0-12 16,0 0-41-16,0 0-26 15,0 0-23-15,0 0-24 16,0 0-9-16,0 0-7 16,3 0 0-16,6 3 7 0,0 1-7 15,0-2 0-15,4 1 1 16,1 1 4-16,5 2 2 16,-4-1 1-16,6-3-8 15,-2 1 10-15,4 1-11 16,-1-1 1-16,2-3-1 15,-3 3 2-15,0-3-2 16,-2 2 0-16,-3-2 0 16,1 2 2-16,-2-2-2 15,-2 0 1-15,1 0 0 16,2 0 0-16,0 0-1 16,4 0 1-16,-2 0-1 15,3 0 1-15,1 0-1 0,2 0 1 16,0 0-1-16,0 0 1 15,4 0 0-15,-1 0 0 16,1-4 10-16,2-2-10 16,-6 2-1-16,0 1 2 15,-6 1-2-15,-3 0 1 16,-1 2 0-16,-3-3-1 16,4 3-1-16,-3 0 0 15,2 0 1-15,8 0 1 16,1 0-1-16,9 0 13 15,1-3 8-15,-1-1 7 16,4-2-7-16,3 2-8 16,-6-1-5-16,-2 2-1 0,-4 2-7 15,-5-2 0-15,1 3 0 16,-4-3 0-16,1 3 1 16,2 0-1-16,2-3 0 15,1 3 6-15,5-4 15 16,6 1-6-16,0 0-6 15,2-1-2-15,7-2-1 16,-3 1-4-16,0 0-2 16,-2 4 5-16,-4-2-5 15,-7 3 0-15,0 0-1 16,-2 0 1-16,-5 0 1 16,1 0 0-16,-1 0 0 15,5 0-1-15,-2-3 1 16,11 0 12-16,0-1-7 0,6 1 8 15,-3 0-5 1,-1 2 4-16,-1-2-12 0,1 0 10 16,-5 1 2-16,-2 1 4 15,-1-3-5-15,-3 4-11 16,-2-2-1-16,2 2 0 16,-1 0 0-16,6 0 1 15,-2 0 0-15,1-4-1 16,2 3 1-16,-3-1 0 15,-5-1 5-15,1 0-5 16,-1-1 10-16,-1 1 4 16,-1-1 1-16,-1 1-15 15,0 0 7-15,-1-1-7 16,-5 1-1-16,0 1 0 16,-3 2 1-16,0-5-1 0,0 2 1 15,7 0-1-15,-4-1 0 16,7-2 0-16,0-1 1 15,2 0-1-15,-2-3-1 16,0-2 1-16,-1 2-1 16,-6-3 1-16,4-1-1 15,-5 1 1-15,-1-1-1 16,2 1 1-16,-5 4 1 16,1 2-1-16,2-3-1 15,-5 4 1-15,1-1 0 0,3-2 0 16,3-2 0-16,4-1-1 15,6-3 0 1,1 0 1-16,3-2 0 0,0-1-1 16,-4-1 0-16,0 3-8 15,-9 3-8-15,-3 0 6 16,-3 2 4-16,-4 1 5 16,-4 0 2-16,3 0 18 15,-3-3 4-15,0 1-5 16,3-1-5-16,2-4-6 15,2 0-6-15,2-3 0 16,1 0 0-16,2 1-16 16,0 2-14-16,-3-1 17 15,-3 6 7-15,-2-1 5 16,-3 6 0-16,0-2 1 0,-4 2 7 16,0-3 5-16,0 0-2 15,0 3 1-15,0-3 1 16,0 0 0-16,-5 2 3 15,0 0-8-15,-2 1 3 16,3 2-9-16,-2 0-1 16,-3 3 0-16,-1-2-1 15,-6-2-1-15,2 3 2 16,-4-1-7-16,-2 1 7 16,1-4 0-16,-5 2 0 15,2-1-1-15,-5 0 1 16,2 0-1-16,-1-4 1 15,-7 6-1-15,8-2 1 0,-5 5 0 16,0-1-5 0,2 2-1-16,-5 0 5 0,0 0 0 15,2 0-5-15,-1 0-3 16,1 0 3-16,0 0-3 16,-2 0 3-16,-3 0 5 15,-3 0 0-15,-3 0 0 16,-7 0 0-16,-4 0 1 15,-4 0 0-15,-1 0 0 16,-4 0 0-16,3 2 1 16,1-1-1-16,6-1 1 15,-3 3 0-15,5-3-1 16,-2 0 0-16,0 0 0 0,-2 3 0 16,-7 0-9-1,-2 1-3-15,-1 0-19 0,-8 2 7 16,4 1 8-16,0 1-4 15,3-3-2-15,4 2 12 16,6-4 10-16,1 1 0 16,6-1 1-16,3 0 4 15,-1 0-4-15,-5-2-1 16,-2 4 1-16,-11 0-1 16,-4 0-44-16,3-1 27 15,-4 2 0-15,8-1 3 16,-3-3 4-16,1 1 1 0,-2 1 8 15,-6-1-21 1,0 0-55-16,-1 0 68 0,4-2 9 16,-3 3 1-16,6-2-1 15,-3 1 1-15,6-2 0 16,4-1 12-16,9 0 5 16,7 0 1-16,9 0-7 15,0 0-3-15,5 0 4 16,1-4 0-16,2 4-11 15,-2 0 4-15,-2 0-6 16,3 0 0-16,-7 0 1 16,-5 4-2-16,-4-1 0 15,-7 0 1-15,0 1 0 0,-6-1 0 16,0 0 0 0,0 0 0-16,-1-2-1 0,1 2 1 15,0 0 1-15,0-3-1 16,0 2 0-16,10-2 5 15,5 0-5-15,4 0 0 16,6 0 0-16,6-5 1 16,3 1-1-16,5 1-6 15,1 0 6-15,0 0 1 16,3 3-1-16,-4 0-1 16,-3 0 1-16,-4 0-5 15,-7 0 5-15,-1 0 0 16,1 0 1-16,3 0 0 15,6 0 0-15,5 0 8 16,2 0-9-16,4 0 3 16,1 0 3-16,0 0-5 15,-2-1-1-15,1-2 0 0,-5 3-6 16,-9 0-2-16,-7 0-7 16,-9 0-43-16,-8 4-5 15,-4-4-130-15,-5 0 142 16,3 0 51-16,-1 0-1 15,0-7 1-15,0-6 0 16,4 3 25-16,-2 1 13 16,7-2-22-16,8 7-14 15,5 1 22-15,9 1 17 16,6 2-10-16,8 0-19 0,1 0-11 16,1 0-1-16,2 0 0 15,-1 0 0 1,-5 0-9-16,-8 0-7 0,-2 5 10 15,-5-1 6 1,-4 2 0-16,-2-1 1 0,0-3 0 16,-6 1 9-16,4 0 17 15,-4-2-14-15,3-1-12 16,6 3 43-16,2-3-10 16,4 0-15-16,2 0-9 15,6 0-8-15,2 0-1 16,5 0 8-16,0 0-4 15,3 0-5-15,-3 0-1 0,0 0 1 16,-3 6-1 0,-8 1-6-16,0 3 7 0,-6 3 1 15,1-3 1-15,-2 1-2 16,2-3 7-16,1-1 2 16,3-3-7-16,1-1 29 15,10-3 37-15,3 3-31 16,1-3-24-16,3 0-12 15,-3 1-1-15,0 2 0 16,-3 2-5-16,0 3-6 16,-3 6 10-16,2 2-5 15,-4 6 6-15,2 2-2 16,2 3 2-16,-2 0 0 16,6-5 1-16,-3-2 0 15,3-3-1-15,6-4 0 0,0-6 0 16,0-2-1-16,0 2-7 15,0-1 7-15,3 1 2 16,3 3 13-16,3 4-2 16,-3 6-5-16,3 3-5 15,-6 1 4-15,4 1-5 16,-4-2 0-16,3-4-1 16,-5-4-1-16,6-6 1 15,-4-2 2-15,6 0 15 16,-2-4-15-16,2 3 16 15,3-3-3-15,0 1 13 16,0 3-10-16,4 0-8 16,-6-2-8-16,3 6-1 15,0-2 0-15,2 1 5 16,0 0 1-16,-3-3-7 0,4-1 0 16,1-5 0-16,2 2 0 15,0 0 8-15,4-3-4 16,-3 0-4-16,3 0 6 15,-1 0-6-15,4 0 1 16,1 0 0-16,-2 0-1 16,2 0 0-16,-6 0 0 15,3 0-6-15,-5 0 6 16,-1 0-1-16,3 5 0 16,-2-3 1-16,1 1 1 15,8-3-1-15,2 0 1 16,6 0-1-16,4 0 1 0,2-3 0 15,-2-1-1-15,3-2 0 16,-7 6 0-16,-6-3-1 16,-2 3-8-16,-4 0-2 15,-6 0 4-15,0 0-4 16,0 0 11-16,-1-4 1 16,6 1-1-16,4-1 9 15,0-2-8-15,3-1-1 16,7-3 0-16,-2 5 0 15,6-2 0-15,-5 3 1 16,4-2-1-16,-7 6 0 16,-5 0-1-16,-5 0 0 15,-4 0-7-15,2 0 6 16,-3 6-7-16,-1-2 9 0,5-1-1 16,0 1 1-16,8-4 0 15,0 0 1-15,4 0-1 16,-1-2 0-16,-3-3-1 15,-5 5 1-15,-4-3 0 16,-6 3-1-16,-1 0 0 16,-1 0-8-16,-4 0 7 15,4 0-4-15,-3 0 6 16,7 0 0-16,4 0 0 16,3 0 1-16,4 0 0 15,2 0-1-15,0 3 1 16,-2 0-1-16,-4 1 0 15,0-1-1-15,-3 3-6 16,-2 0 5-16,-3 1 1 0,4 0 0 16,-5-1 1-16,-1-3 0 15,6-2 0-15,-1-1 1 16,10 0 0-16,4 0 0 16,4 0 7-16,7 0-7 15,3 3-1-15,0 5 0 16,-3 1-1-16,-4 1-9 15,-4 0 8-15,-6 2-12 16,-5-2 6-16,-5-6-11 16,-1 2 1-16,-1-6 15 15,0 0-10-15,1 0 13 16,-2 0 7-16,5 0 4 16,2 0 16-16,0 0-2 0,-3 0-24 15,1 0 0-15,-3 3-1 16,7-2-1-16,1-1-8 15,1 0 9-15,5 0 0 16,-3 0 0-16,-1 0-1 16,-3 0 2-16,-4 0-2 15,-2 3 2-15,-1 0-2 16,-3 0 0-16,1 1 1 16,-8-2-12-16,-2 3 11 15,2-2 1-15,-1-3 0 16,1 3 2-16,4-3 8 15,0 0 6-15,7 0-5 0,1 0-10 16,6-6 0 0,-5 1 6-16,2 3-7 0,-9-1 0 15,-2 3-6-15,-5 0 0 16,-2 0 5-16,-3 0-8 16,-3 0 1-16,3 0 8 15,1 0 0-15,-1 0 1 16,6 0 8-16,3-4 0 15,9-2 1-15,-1-4-10 16,2 1 2-16,-2 2 5 16,-3 0-6-16,-8 4-1 15,-6 0 0-15,-3 3 0 16,0 0-9-16,0 0 8 0,0 0-8 16,-9 13-70-1,-6-4-218-15,6 1-518 0</inkml:trace>
  <inkml:trace contextRef="#ctx0" brushRef="#br0" timeOffset="126226.2357">14071 12511 1585 0,'0'0'0'16,"0"0"-580"-16</inkml:trace>
  <inkml:trace contextRef="#ctx0" brushRef="#br0" timeOffset="127028.3559">14964 12772 1395 0,'0'0'304'16,"0"0"-219"-16,0 0-59 15,0 0 35-15,0 0 106 16,0 0-43-16,0 0-64 16,12-20 1-16,-12 20-17 15,-12 0 11-15,-8 0-21 16,-2 6-16-16,-5 3-10 16,-1 2-8-16,5-2 1 0,10 1-1 15,6-3 0 1,7 0-12-16,7-1 0 0,19-2 11 15,10 2-2-15,8-5 3 16,1 3 0-16,-4-2-6 16,-6 2 6-16,-10 2 0 15,-8 1-1-15,-7 0-17 16,-10 2 6-16,0 1 12 16,-10 0 15-16,-17 0 24 15,-4 5 10-15,-8-1-3 16,3-3-8-16,1-4-15 15,12-1-14-15,6-3-9 0,14-3-21 16,16-10-83 0,16-7-383-16,4-6-445 0</inkml:trace>
  <inkml:trace contextRef="#ctx0" brushRef="#br0" timeOffset="127276.679">15070 12790 1443 0,'0'0'859'16,"0"0"-740"-16,0 0-81 15,0 0 55-15,0 0 63 16,24 71-65-16,-5-42-45 16,-1 4-29-16,3-2-16 15,-9-2 6-15,-1-6-7 0,-4-3-10 16,-4-3-22-16,-3-5-42 15,0-2-37-15,0-3-36 16,-7-4-152-16,0-3-406 16,1 0-560-16</inkml:trace>
  <inkml:trace contextRef="#ctx0" brushRef="#br0" timeOffset="127576.9617">15058 12758 1597 0,'0'0'514'16,"0"0"-451"-16,0 0-35 15,0 0 31-15,0 0 60 16,0 0-55-16,0 0-42 0,78-65-16 16,-32 65-6-16,-1 0 0 15,-7 3 0-15,-5 9 0 16,-10 5-10-16,-10 2 10 15,-10 2 24-15,-3 1 22 16,-9-1-10-16,-15 3-20 16,-7-8 1-16,-5 2-11 15,0-6-6-15,0-3 0 16,17-6-55-16,16-3-97 16,3-7-217-16,6-5-581 0</inkml:trace>
  <inkml:trace contextRef="#ctx0" brushRef="#br0" timeOffset="127974.9033">15340 12794 1213 0,'0'0'533'0,"0"0"-452"16,0 0 42-16,0 0 11 15,0 0 11-15,0 0-62 16,0 0-46-16,101-14-21 15,-75 9-15-15,-3 2-1 16,0-2-10-16,-11 3-39 16,-5-1 11-16,-1 2 23 15,-6-2 15-15,0 0 21 0,0 0 33 16,0-1-9-16,0 0-13 16,-10 2 13-16,1-2-3 15,-7 4-8-15,-4-3-10 16,-2 3-1-16,-2 0 4 15,3 0-5-15,-3 9-1 16,5 5 0-16,2 3-9 16,7-1-11-16,4 4 8 15,6 1-9-15,6-2-1 16,18-3-11-16,5-3-3 16,9-6-61-16,2-1-49 15,11-6-173-15,-12 0-285 16,-9 0-113-16</inkml:trace>
  <inkml:trace contextRef="#ctx0" brushRef="#br0" timeOffset="128425.2565">15756 12732 454 0,'0'0'1401'15,"0"0"-1115"-15,0 0-196 16,0 0 23-16,0 0 40 15,0 0-30-15,-101 26-57 16,78-9-38-16,4-1 0 16,7 4 8-16,4-3-3 15,8 2-22-15,0-5-11 16,20-2 0-16,5-5-13 16,9-4-32-16,4-3-24 0,1 0-44 15,-2-5-58 1,-6-7-110-16,-5 0-120 0,-9 2-201 15,-4 0-10-15,-9-3 335 16,-4 3 277-16,0 3 376 16,0 0 117-16,-9 1-167 15,3 2-22-15,1 1 17 16,4 1-53-16,1 2-95 16,0 0-37-16,0 0-31 15,4 0-47-15,5 0-9 16,2 0-6-16,-2 8-4 15,1 3-22-15,3 2-10 16,0 1-7-16,-4 2-9 16,-2-3-47-16,-1-4-61 15,-6 2-96-15,0-8-351 0,0 3-195 0</inkml:trace>
  <inkml:trace contextRef="#ctx0" brushRef="#br0" timeOffset="128589.0638">15928 12639 2125 0,'0'0'350'15,"0"0"-258"-15,0 0-45 16,0 0 29-16,0 0-71 0,0 0-5 16,0 0-165-1,6 33-424-15,-3-23-716 0</inkml:trace>
  <inkml:trace contextRef="#ctx0" brushRef="#br0" timeOffset="128926.7044">16089 12540 2257 0,'0'0'288'15,"0"0"-225"-15,0 0-46 16,0 0 3-16,0 0 8 16,0 0-26-16,0 0 4 0,-18 67-6 15,33-38 1-15,6-3 1 16,1 5 9-16,-2-2-2 16,-1 4-9-16,-6-1 12 15,4-2 33-15,-5 0 12 16,-2-6-27-16,-6-5-24 15,-2-6-5-15,-2 0 0 16,0-3-1-16,-6-3-8 16,-10-3-40-16,-5-1-83 15,-10-3-150-15,6-5-361 16,2-7-596-16</inkml:trace>
  <inkml:trace contextRef="#ctx0" brushRef="#br0" timeOffset="129103.3809">16083 12752 1079 0,'0'0'1088'0,"0"0"-903"15,0 0-74-15,82-24 14 16,-49 21-47-16,-4 0-66 16,3 2-12-16,-2-2-128 15,-4 3-191-15,-7 0-325 16,-9 0-146-16</inkml:trace>
  <inkml:trace contextRef="#ctx0" brushRef="#br0" timeOffset="129272.6254">16341 12679 1175 0,'0'0'787'16,"0"0"-616"-16,0 0-1 16,0 0 74-16,0 0-37 15,0 0-85-15,0 0-67 16,45 76-40-16,-36-59-15 15,1-5-49-15,-3 1-76 16,-1-6-134-16,-1 0-460 16,-5-7-387-16</inkml:trace>
  <inkml:trace contextRef="#ctx0" brushRef="#br0" timeOffset="129439.1629">16428 12616 1976 0,'0'0'319'16,"0"0"-235"-16,0 0-64 15,0 0-20-15,0 0-138 16,0 0-147-16,0 0-443 0</inkml:trace>
  <inkml:trace contextRef="#ctx0" brushRef="#br0" timeOffset="129659.0108">16623 12683 1857 0,'0'0'681'0,"0"0"-586"15,0 0 22-15,0 0 7 16,0 0-44-16,0 0-39 15,-58 75-32-15,90-53-9 16,20-5-26-16,44-6-95 16,-11-5-156-16,-7-6-706 0</inkml:trace>
  <inkml:trace contextRef="#ctx0" brushRef="#br0" timeOffset="140864.5503">22489 12652 651 0,'0'0'566'0,"0"0"-354"15,0 0-19-15,0 0-3 16,0 0 20-16,-10-20-12 16,7 17-32-16,3 3-31 15,-3 0-9-15,3 0-23 0,0 0-28 16,0 0-35-16,0 0-28 15,0 7-12-15,0 9 0 16,4 11 0-16,7 5 1 16,3 5 0-16,2 2 0 15,-2 1 0-15,-2-6-1 16,-1-5 0-16,-2-2-1 16,-6-4-14-16,-3-4-31 15,0-5-44-15,0-1-74 16,3-3-112-16,0-4-269 15,4-5-273-15</inkml:trace>
  <inkml:trace contextRef="#ctx0" brushRef="#br0" timeOffset="141346.418">22637 12867 970 0,'0'0'726'0,"0"0"-621"16,0 0-83-16,0 0 98 16,0 0 111-16,0 0-57 15,0 0-73-15,13-3-27 16,-1 12-11-16,-3 4-16 16,0-2-8-16,1 4-5 15,-2 0-4-15,0 1-12 16,-2-2-12-16,-1-5-5 15,-2 2-1-15,0-6 0 0,-1-4-14 16,-1-1-8 0,1 0-8-16,1 0 8 0,0-6 8 15,3-9-50-15,3-4 2 16,0-4 39-16,-2 0 9 16,2 4 13-16,0 2 1 15,-3 4 11-15,2 3 12 16,-2 0 3-16,1 6 15 15,0 4-1-15,1 0-1 16,1 0 5-16,3 8-8 16,-2 8 7-16,3 3 2 15,-1 7-25-15,2-2-2 0,1-1-12 16,-2-4-6 0,1-1-14-16,-5-6-76 0,-2-1-93 15,-4-8-300 1,1-3-288-16</inkml:trace>
  <inkml:trace contextRef="#ctx0" brushRef="#br0" timeOffset="141609.7149">23047 12676 1971 0,'0'0'332'0,"0"0"-249"16,0 0-52-16,0 0 73 0,0 0 54 15,0 0-92 1,0 0-65-16,13 29 59 0,4 1 1 16,2 2-21-16,4 5-16 15,-8-3-7-15,1-1-11 16,-2-4 6-16,-7 1-12 16,2-7-1-16,-3-4-32 15,0-2-58-15,0-4-150 16,-2-6-369-16,-1-4-235 0</inkml:trace>
  <inkml:trace contextRef="#ctx0" brushRef="#br0" timeOffset="141797.4043">23110 12877 1425 0,'0'0'841'16,"0"0"-745"-16,0 0-61 15,0 0 9-15,83-19 68 16,-45 19-57-16,3 0-55 16,-2 0-67-16,-6 6-280 15,-11 1-361-15,-10 0-460 0</inkml:trace>
  <inkml:trace contextRef="#ctx0" brushRef="#br0" timeOffset="142136.9553">23443 12864 1655 0,'0'0'577'15,"0"0"-509"-15,0 0-42 0,0 0 47 16,81 0-27-16,-60 0-46 16,-4 0-12-16,-3 0-55 15,-3-3 27-15,-5-4 23 16,-6-3 15-16,0 3 2 15,0-3 40-15,-6 0 39 16,-7 1-9-16,-2 2-26 16,-4 3 1-16,-3 1 20 15,-4 3 22-15,-4 0-20 16,1 7-30-16,1 9-17 16,6 1-13-16,5 0-1 15,6 3-6-15,8-4 0 0,3 0-19 16,4-3-13-16,21-6-57 15,34-7-68-15,-10 0-334 16,-1 0-289-16</inkml:trace>
  <inkml:trace contextRef="#ctx0" brushRef="#br0" timeOffset="142577.2121">23699 12787 2011 0,'0'0'508'0,"0"0"-454"15,0 0-36-15,0 0 89 16,-82-3 0-16,58 16-50 16,3 1-40-16,6 3-17 0,3 3-1 15,7-4-13-15,5-2 1 16,0-2-4-16,3-5-16 16,8-1-11-16,3-6-7 15,4 0 42-15,-2 0 0 16,3-13-9-16,-1 1 3 15,-1 0 15-15,1-3 0 16,-5 2 6-16,0 2 22 16,-4 1 17-16,1 4 22 15,-7 3-3-15,0 2-10 16,-2 1-29-16,3 0-25 16,2 14 6-16,3 9-3 15,7 6 3-15,3 10 21 0,3 2-16 16,0-1-11-16,-1 0 6 15,-1-8 0-15,-5-2-4 16,-7-10-2-16,-6-3-12 16,-2-10 5-16,-10-1-2 15,-11-4 7-15,-6-2-19 16,1 0-52-16,10-15-67 16,7 1-155-16,9-6-677 0</inkml:trace>
  <inkml:trace contextRef="#ctx0" brushRef="#br0" timeOffset="142915.4024">24001 12864 1883 0,'0'0'315'16,"0"0"-229"-16,0 0 10 15,0 0 36-15,0 0-50 16,0 0-39-16,0 0-24 15,91-3-19-15,-59 3-13 16,1 0-8-16,-4 0-1 16,-7 0 16-16,-9-3-1 15,-4-1 7-15,-9-2 9 16,0 2 25-16,-3 1 23 16,-15 0-32-16,-4 3-15 0,-4 0 7 15,1 0 4 1,1 10 8-16,7 3-27 0,8-1-2 15,4 1 0-15,5 1-9 16,9-2-51-16,16 2-117 16,14-7-183-16,-4-3-399 15,-6-4-320-15</inkml:trace>
  <inkml:trace contextRef="#ctx0" brushRef="#br0" timeOffset="143188.0019">24300 12811 1809 0,'0'0'514'0,"0"0"-440"16,0 0-28-16,0 0 9 16,0 0-25-16,0 0 17 15,0 0-26-15,38 62-15 16,-30-35 0-16,-2 0-5 0,0-4-1 16,1-4 1-16,-6-5 0 15,2-5 0-15,-3-5 10 16,0-4 33-16,0 0 50 15,0-7 6-15,0-10-53 16,0-8-20-16,9-6-16 16,6-7-11-16,9-2-5 15,7 0-46-15,17 7-65 16,-5 10-66-16,-7 9-553 0</inkml:trace>
  <inkml:trace contextRef="#ctx0" brushRef="#br0" timeOffset="157021.8008">28448 15202 555 0,'0'0'539'16,"0"0"-427"-16,0 0 25 15,0 0 64-15,0 0 26 16,-32 0-4-16,18 0-81 15,0 0-36-15,-1 0-19 16,2 0-26-16,-3 0-12 16,0 0-10-16,-1 0-21 15,-1 0-8-15,-3 0-9 16,-4 4 5-16,-5-1-5 16,-3 0 0-16,-4 1 0 15,-4-1-1-15,-3-3 2 16,-1 0-1-16,-3 0 0 0,2 0 0 15,-2 0 5 1,3 0-6-16,-2 0 0 0,2 0 0 16,-4 2 0-16,-2-2 0 15,0 5 0-15,-4-5 0 16,-2 3 0-16,-1-3 1 16,-2 3 0-16,1-3 13 15,-1 1-5-15,-1 2 2 16,0-3-3-16,1 0 5 15,-1 0-1-15,-3 0-6 16,3 0-4-16,-2 0-1 16,-1 0 0-16,0 0 0 0,-4 0-1 15,1 0 0-15,0 0 0 16,1 2 1-16,-2-2 15 16,2 0-1-16,1 0-9 15,-1 0-5-15,2 0-1 16,1 0 2-16,2 0-1 15,0 0-1-15,1 0 1 16,2 0 1-16,0 0-1 16,0 0 1-16,-2 0-1 15,-1 0 0-15,0 0-1 16,-4 0 0-16,3 0-1 16,-1 0-1-16,0-2-22 15,1-1 17-15,-2-1 6 0,-1 1 0 16,-2 0-15-16,1 1 8 15,4 0 8-15,-1-1 0 16,3 3-1-16,4-3 1 16,-1 2 0-16,1 1-1 15,-3 0 0-15,1-3-11 16,0 3 0-16,0 0 11 16,-4-3 0-16,-3 3-1 15,-2 0-8-15,-2 0 3 16,-1-2 1-16,-1 0 5 15,2 2-17-15,2-3 12 16,6 0 6-16,-2-1 0 16,2 1 0-16,-4 0 0 15,-2-1-1-15,-4 1-72 16,-2 0 42-16,-1 0 25 0,0 2 5 16,2 1 1-16,1-3-1 15,-5 3 1-15,1 0-1 16,1 0 1-16,2-3-2 15,2 3 1-15,0-3 0 16,3 2-19-16,2-4 10 16,3 0 2-16,1 0 7 15,-5 1-6-15,0-2 6 16,-3 2 0-16,0 4 0 16,-5-3 0-16,3 3-5 15,-4 0 0-15,5-3-6 16,3 1 11-16,3 0 0 0,1 2-1 15,0-3 0-15,-4 3 2 16,0-4-2 0,-3 4 1-16,-2-3-5 0,1 0 6 15,1-1-1-15,2 2 2 16,4-6-1-16,2-1 1 16,2 3-1-16,0 1 0 15,4-1 1-15,-6 4 0 16,3 0-1-16,-2 2 0 15,0 0 0-15,-5 0 0 16,5 0-1-16,-2 0 0 16,3 4 0-16,4-1 1 15,1-3 0-15,7 0 0 0,-1 0 0 16,7 0 0 0,0 0 0-16,2-5-2 0,4 0-4 15,3-1 6-15,-1 3-1 16,-2 0 1-16,-4 3 0 15,-2 0-1-15,-6 0 1 16,-6 3-1-16,1 1-66 16,-2 1 38-16,5-2 21 15,2 1 8-15,7-4 0 16,-5 0 1-16,1 0 0 16,2 0 0-16,-2 0-1 15,3 0-1-15,-4-2 1 16,1 2-2-16,-4 0-23 15,0 0 16-15,1 5 2 16,2 3 1-16,4-3 6 0,3 2-6 16,3-3-2-16,7-1 8 15,6 1 0-15,7-4 0 16,-1 0 0-16,1 0 1 16,-6 0-1-16,-1 0 0 15,-6 0-1-15,-3 0-17 16,-10 0-32-16,-4 0-35 15,-6 0-61-15,-3 2 109 16,0 2 36-16,2-1-1 16,2 0 1-16,5-3 1 15,1 0 0-15,6 0 1 16,6 0 0-16,7 0 15 16,0-3 25-16,7 0-16 0,-4 3-19 15,3 0-6-15,-3 0 0 16,1 0-6-16,-4 3-10 15,3 7-19-15,1-3 23 16,3 0 5-16,6-1 6 16,-4-5-6-16,2 2 6 15,-2 0 1-15,-9-3 0 16,0 2-93-16,-10-2 12 16,0 0 81-16,-8 0 1 15,0 0-1-15,-1 0 0 16,-3 0-31-16,3 0 6 15,2 0 25-15,3 0 16 0,2 0 0 16,3 0-10 0,1 0-5-16,-1 0-1 0,6 0 1 15,3 0 0-15,7 0 9 16,-1 0-4-16,7 0-6 16,4 5 1-16,-3-5-1 15,3 2 1-15,3 1-1 16,-1-3 0-16,1 4 0 15,-3-1 0-15,-4 0 1 16,-3 4-1-16,-4-3 2 16,0 2-2-16,-2-2 0 15,1-1 0-15,3 0 8 16,5-3 14-16,-1 0 24 0,6 0-21 16,3 0 1-16,2 0 21 15,3 0-25-15,-3 0-20 16,-3 0-2-16,0 0-2 15,-4 0-7-15,-1 3 9 16,2-1-1-16,3 0 1 16,0 1 1-16,2-3-1 15,0 3 0-15,1-2-1 16,-1 7-5-16,-2 3 6 16,0-2 6-16,-4 5-5 15,1-1 5-15,-1-3 1 16,3-4-1-16,3-2-5 15,2-3 0-15,1 2-1 16,1-3 1-16,0 3 12 16,0 4 27-16,0 3 17 0,0 3-17 15,0 0-27-15,-2 6-4 16,-2-2 6-16,1 3-6 16,0-3-3-16,0-3-5 15,0-2 0-15,3 1 2 16,0-6-2-16,0-1 1 15,0-3-1-15,0 1 1 16,0-1-1-16,0 1 6 16,0 2 2-16,-3 4 7 15,-1-1 2-15,0 2 0 16,3 5 1-16,-1 1-5 16,1-3-5-16,1 5-1 0,-2-7-2 15,1 2-5-15,-1-4 0 16,1-3 6-1,-1-4 0-15,1 1 1 0,-1-1-2 16,1 3 7-16,-1-2-6 16,1 3 2-16,-2 1-3 15,-1 3 9-15,4 2-2 16,-3 0-5-16,0-2-8 16,0 6 2-16,0-8-1 15,3 1 1-15,0-3 7 16,0-1 3-16,0 1 12 15,0-5-12-15,0 3-5 16,0 0-6-16,0-3 5 16,0 3-5-16,-3-2 2 15,3 4-2-15,-3-3 7 0,3 6-7 16,-4-4 0-16,4 0 6 16,0 5 5-16,0-5 4 15,0 4-2-15,0-6-2 16,0 1 1-16,0-1-1 15,0 1-5-15,0 1-6 16,0-1 1-16,0 2-1 16,0 0 0-16,0-3 1 15,0 2-1-15,0 2 0 16,4-6 0-16,-4 1-1 16,3 1 0-16,0-1 0 0,3 0 1 15,0-2 7 1,1 2-7-16,0 3-1 0,1-5 1 15,0 2-1 1,2 0 0-16,-1-3 0 0,-3 2 0 16,1-2-1-16,3 1 0 15,0 3 1-15,3-2-1 16,-1-2 0-16,6 4 0 16,1-4 0-16,7 0 1 15,2 0-1-15,2 0 1 16,3-4 0-16,1 2 0 15,-3-2-1-15,1 4-23 16,-3-1-14-16,0 1 1 16,-6 0 16-16,3 0 11 15,0 0 3-15,-1-2 7 0,5-1 0 16,2 0 1-16,6-1-1 16,6-3 0-16,1-2 0 15,4 3 0-15,-4-2-1 16,-3 5 1-16,-6 0-49 15,-10 3-12-15,0 0 26 16,-3 0 10-16,-4 0 11 16,1 0 7-16,5 0 7 15,5-1 0-15,1-2 0 16,7-3 0-16,4 2 1 16,2-3 0-16,2 1-1 15,-4 2 2-15,-6 1-2 0,-3 1-1 16,-5 0-21-16,-6 2-25 15,-1 0 25-15,-2 0 20 16,4 0 2-16,2 0 26 16,5-2 14-16,6-1-9 15,7-5-9-15,-1 2 0 16,3 0-7-16,1-1-12 16,-9 1-2-16,-4 5 0 15,-3 1-1-15,-7 0 0 16,0 0-7-16,-7 0 6 15,4 0 1-15,-2 0-1 16,2 0 1-16,6 0 0 16,4 0 7-16,2 0 11 15,10 0 22-15,3 0 5 16,0-6-3-16,-2 3-27 0,-7-1-15 16,-10 1 0-16,-3 3-6 15,-4 0 0-15,1 0-8 16,-1 0 8-16,7 0 5 15,-3 0 1-15,6 0 0 16,4 0 8-16,-1-4 11 16,3 1 0-16,1 0 2 15,-3 3-9-15,-1 0-11 16,-2 0-1-16,-2 0 0 16,-1 0-1-16,2 0 0 15,-4 0-1-15,5 0 1 16,-2 0 0-16,5 0 1 15,3 0 0-15,3 0-1 0,4 0 1 16,-1 0-1 0,0 0 1-16,-4 0 0 0,1 0-19 15,-5 3 1-15,-2 0-4 16,-4-2-2-16,-1 5 8 16,-6-2 7-16,3-1 8 15,-1 0 0-15,3 0 1 16,4-2 0-16,-2 1 0 15,5 2 1-15,3-4 0 16,-2 3 0-16,5 1 0 16,1-1 1-16,-1 1-1 15,0 1-1-15,0-1 1 0,-1-3-1 16,1 5 0-16,1-5 0 16,3 2-6-1,1-1 5-15,3 1-1 0,3 1-4 16,3 2 5-16,2-5 1 15,5 5-1-15,-3-6 0 16,1 3 1 0,-3-2 0-16,1-1 0 0,-7 0 0 15,-1 1 0-15,-2-1 1 16,-1 2 1-16,-3 1-1 16,1 0 0-16,-1-3 0 15,7 1-1-15,2 0 1 16,2 1 1-16,5-2 14 0,0 3 12 15,-2-3-16-15,-5 3-12 16,-2-3-1-16,-4 0-6 16,1 1 6-16,-4 3 1 15,1-4 0-15,-2 2 1 16,1 1-1-16,0-2-1 16,0 2 0-16,4 0 1 15,3 0-2-15,3 1 1 16,4-1 0-16,-5 0 0 15,-5 1-43-15,-4-1-20 16,-7-3 7-16,-3 0 36 16,-2 0 20-16,-4 0 0 15,1 0 1-15,1 0 0 16,2 0 0-16,0 0 0 16,4-3 6-16,2 3 3 0,3 0-7 15,6 0 12 1,1 0 9-16,3 0 45 0,-1 0-23 15,-5 5-45-15,-2 0-19 16,-1-3 1-16,-4 2 17 16,-2-4-1-16,2 0 1 15,-2 0-1-15,1 0 1 16,-1 0 1-16,1 0 0 16,0 0 0-16,1 0 0 15,-1 0 1-15,1 0 7 16,5 1 4-16,2-1-1 15,0 0 29-15,5 0-9 16,-3 0-24-16,-2 0-6 16,-4 0 0-16,-3 0 0 15,-1 0 0-15,-2 0-1 0,2 0 1 16,2 0 0-16,-5 0-1 16,4 0 0-16,2 0 0 15,2 0 0-15,3 0-20 16,4 0-18-16,0-1 21 15,1-3 10-15,3 2 7 16,-4-2 0-16,-2 3 12 16,-4-1 20-16,-1-1-5 15,-8 0-2-15,0 2-10 16,-4-2-7-16,0 0-7 16,4-1 0-16,2 4-1 15,7 0 0-15,-3 0-1 0,8 0-5 16,-1 0 0-16,4 0-5 15,4 0 5-15,-4 0 5 16,3 0-6-16,-4 0 6 16,0 0 0-16,-3 0 1 15,-1 0 0-15,-5 0 1 16,-2 0-2-16,0 0 1 16,-4 0 0-16,0 0-2 15,3 1-13-15,0 2-1 16,3 0-12-16,2-3 6 15,0 0 8-15,1 0 7 16,1 0 6-16,0 0-1 16,2 0 1-16,0 0 1 0,2 0-1 15,1 0 1-15,0 3-1 16,-3-3-9-16,-5 4-162 16,-2-4-30-16,0 0 69 15,-4 0 64-15,4 0 36 16,-1 3 21-16,1-3 12 15,3 0 0-15,2 2 1 16,5-2-1-16,2 0 0 16,4 0-1-16,2 0-20 15,-1 0 13-15,-2 0 7 16,-6 0 1-16,-3-5-64 16,-8 2-24-16,-2 2 51 15,1-2 31-15,-2 0 6 0,1 3 9 16,2 0 25-16,2 0-10 15,-2 0-14-15,3 0-9 16,2 0 1-16,2 0-1 16,-1 0 0-16,2 0-1 15,0 0-54-15,-4 0-51 16,0-3 47-16,-3-1 58 16,-2-3 3-16,-2-2 135 15,1 5-9-15,-1-3-16 16,3 4-32-16,2 0-22 15,2 1-33-15,4 2-7 16,0 0 9-16,0 0-28 16,0 2-22-16,-2 5-8 15,-1-1 12-15,0 2 11 16,0-3 7-16,-4-1 0 0,-3-1 44 16,-1 0-32-16,-1-3-12 15,-1 0-14-15,0 0-23 16,1 0-68-16,1 0-14 15,-4 0 15-15,0-3 17 16,-3 0 52-16,-2-1 28 16,1 1 7-16,-1 1 1 15,2-3 12-15,2 5 12 16,2-3-8-16,1 0-8 16,2 3-9-16,-3 0 0 15,0 0-36-15,-3 0-24 16,-3 0-8-16,-2 0 36 0,-1-3 24 15,0-1 8-15,1-2 12 16,-1-2 2-16,3-1 14 16,0 2-8-16,-2-2 9 15,-2-4-2-15,-4 3-12 16,-4 0-9-16,-2 0 5 16,-5 0 10-16,-2 3-5 15,-3-3 23-15,1 1 44 16,-1-2 30-16,0 2 1 15,2-5-1-15,1 4 8 16,3-6-12-16,4 2-61 16,-1 1-34-16,3-3-13 15,0 3 0-15,0-5 1 16,-3 3-1-16,0 1 0 16,-3-3 0-16,-2-1 6 0,-1 4 10 15,-3-3-10-15,0 0 9 16,0 2 8-16,0 2-18 15,0 2-5-15,-1-2 0 16,-2 3 10-16,1 4 0 16,1-5-2-16,-1 1 2 15,2 0-4-15,0 0 2 16,-1 1-8-16,1 2 8 16,-2-3-8-16,-2 0 0 15,-4-1 0-15,-1 2-1 16,0-1 0-16,-2 4 1 0,0-1 0 15,3 0 6 1,0 1-1-16,2 3-5 0,0-3 0 16,1 2 0-16,2 1-1 15,-1 0 0-15,1-1 1 16,-5 1 0-16,2-3 0 16,0 1-1-16,-1 0 1 15,-2 1-1-15,2-3 1 16,-1 1-1-16,-1 2 0 15,-1-2 0-15,2 3 0 16,1-3 0-16,2 4 0 16,1-1 1-16,-2 1-1 0,3-2 2 15,-2 1-2 1,1 0 1-16,-2-2-1 0,-4 3 1 16,-2-4-1-16,-2 2-1 15,-5-3 1-15,-5 4 0 16,-6-4 0-16,-6 1 7 15,-6-1-5-15,-8 0-1 16,-40-3-1-16,14 2-156 16,0 1-728-16</inkml:trace>
  <inkml:trace contextRef="#ctx0" brushRef="#br0" timeOffset="201408.9639">16829 12467 1020 0,'0'0'634'0,"0"0"-536"16,0 0-21-16,0 0 140 16,0 0-38-16,85 83-48 15,-55-50-68-15,6 6-11 16,10 8 3-16,21 9 3 16,24 6 0-16,19 8-19 15,-8-15-5-15,-22-14-10 16,-28-17-9-16,-22-12 0 15,-1 1-7-15,-4-3-8 16,-4 0-6-16,-12-6-107 0,-9-4-146 16,-13 0-378-16,-7 0-586 0</inkml:trace>
  <inkml:trace contextRef="#ctx0" brushRef="#br0" timeOffset="202210.4089">16765 12504 864 0,'0'0'184'16,"0"0"-121"-16,0 0 40 16,0 0 88-16,0 0-37 15,0 0-11-15,0 0 12 16,3 0 20-16,-3 0-17 0,0 0-41 16,0 0-46-1,0 0-28-15,4 12 12 0,2 9 59 16,0 2-47-16,5 0-37 15,-1 1-14-15,-1-2-10 16,-2-1-5-16,1-9 1 16,-1 2-1-16,-3-7-1 15,0-1 1-15,-4-6 0 16,0 0 0-16,0 0 10 16,0 0 1-16,0-10 1 15,0-10-7-15,0-3-5 16,0-6 0-16,0-5 0 15,-4 4 0-15,1 1 5 16,0 5-5-16,-1 1 13 16,1 10 24-16,3 3 8 0,0 3 5 15,0 7-21-15,7 0-20 16,18 0-9-16,24 13-1 16,42 8-9-16,-9-1-202 15,-3-4-1020-15</inkml:trace>
  <inkml:trace contextRef="#ctx0" brushRef="#br0" timeOffset="214848.1511">28527 8329 584 0,'0'0'192'0,"0"0"553"15,0 0-490-15,0 0-170 16,0 0-50-16,0 0 97 16,0-10 23-16,0 6-42 15,0 4-39-15,0 0-11 16,0 0 9-16,0 0-6 15,0 0-1-15,0 0-15 16,0 0-13-16,-3 6-12 16,-14 12-14-16,-9 14 8 15,-10 8 32-15,-9 10-18 16,-1 5-12-16,-3 0-11 16,1 0-9-16,0-6 13 15,5 2-8-15,1-6 1 0,3-5-5 16,2-4 14-16,3 0 1 15,2-8-5-15,7-6-6 16,4-3-5-16,9-8-1 16,5-2 0-16,6-9-1 15,1 0-8-15,0 0-25 16,8-6-53-16,7-7-105 16,3-7-148-16,6-9-207 15,-6 2-138-15,-5 3-302 0</inkml:trace>
  <inkml:trace contextRef="#ctx0" brushRef="#br0" timeOffset="215566.0512">28549 8126 563 0,'0'0'90'15,"0"0"-56"-15,0 0 540 16,0 0-312-16,0 0-77 16,0 0-12-16,0 0-12 15,-7 0-51-15,1 0-49 16,-9 0-33-16,-6 3-15 15,-4 6-1-15,-5-1 6 16,0 2-1-16,2-2-5 16,4-2 9-16,8 0 17 15,5-5-12-15,7 2-15 0,2-3-5 16,2 0-4-16,0 0 5 16,0 0 7-16,9 0-14 15,7 3 1-15,6-3 9 16,4 0-4-16,3 0-5 15,-1 0 0-15,-4 0 0 16,-4 0 11-16,-3-3-11 16,-2 0 11-16,-6 2 9 15,-2-1 9-15,-2 2-2 16,-2 0-1-16,-3 0 1 16,2 0 6-16,-2 0-11 15,0 0-13-15,0 0 0 16,1 3-4-16,2 10 20 0,0 4 29 15,1 8-24 1,1-1 7-16,2 6-14 0,1-1-4 16,3 1-5-16,-1 0-13 15,3 6-2-15,-3-9-103 16,-5-7-435-16</inkml:trace>
  <inkml:trace contextRef="#ctx0" brushRef="#br0" timeOffset="217798.8428">27930 9148 149 0,'0'0'254'0,"0"0"674"16,0 0-751-16,0 0-127 15,0 0 59-15,0 0 103 16,0 0-1-16,14 0-56 16,-14-1-39-16,0-1-47 15,0-1 5-15,-3 3-25 16,-6 0-18-16,-2 0-8 15,-5 0-6-15,-5 0 1 16,0 5-3-16,-7 2-7 16,-4 3-1-16,-8 1 1 15,-5-1-7-15,-7 2 5 0,-2-2-5 16,-7 0-1-16,-2 0 2 16,-3-6-1-16,-2-2 6 15,1-2-6-15,3 0 0 16,7 0 5-16,11 0 6 15,9-2 3-15,13-2-6 16,8 1 3-16,6 3-6 16,7 0 3-16,3 0-2 15,0 0 0-15,0 0-7 16,0 0 0-16,0 0 0 16,0 0-8-16,-1 3 6 15,-2 7 2-15,-3 4 0 0,0 2 1 16,2 0 0-1,-2 4 0-15,1 3-1 0,-2 1 9 16,2 5 1-16,-2 4 7 16,1 4-8-16,-2-4-3 15,0 0 1-15,-1 2-5 16,-1-5-1-16,-1-2 0 16,0-5-1-16,2-1 0 15,1-5 0-15,1-4 0 16,4-6-1-16,2-2 1 15,1-5 0-15,0 0-9 16,6 0 9-16,9-2 6 16,6-4 1-16,6-1-5 15,4-3 4-15,6 0-6 16,-1 3 1-16,3 3-1 0,3-2 0 16,5 6 0-16,7-3 0 15,7 3-1-15,6 0 1 16,5 0-1-16,2 0-6 15,0 0-13-15,-3 0-4 16,-2 0 12-16,-5-3 11 16,-10 3-17-16,-7-4-12 15,-6 2 9-15,-11 2 9 16,-10 0 3-16,-8 0 2 16,-7 0 7-16,-3 0 1 15,-2-2 8-15,0 2 16 16,0-3 8-16,-2 1-15 0,-3-3 1 15,1-3-8 1,1 1 1-16,3-4 12 0,0-2-11 16,0-6-11-16,9-4-2 15,6-3 6-15,0-8 6 16,1 0-6-16,-4-2-6 16,-4-3 1-16,-1 6 0 15,-7 0 7-15,0 6-6 16,0 5 4-16,-2 1-6 15,-5 1 6-15,0 1 2 16,0 8-8-16,1 2 0 16,-2 3 0-16,-1 6-1 15,-20 6-37-15,1 10-220 0,0-1-656 16</inkml:trace>
  <inkml:trace contextRef="#ctx0" brushRef="#br0" timeOffset="218581.7509">26952 9766 854 0,'0'0'59'0,"0"0"859"15,0 0-764-15,0 0-110 16,0 0 46-16,0 0 84 15,0 0-54-15,4-10-47 16,-1 10-42-16,6 7-10 16,3 13 46-16,9 8 28 15,7 6-25-15,6 8-36 16,8 2-19-16,3-1-15 0,6 6-8 16,-11-12-168-16,-15-11-475 15</inkml:trace>
  <inkml:trace contextRef="#ctx0" brushRef="#br0" timeOffset="219016.0483">27881 9669 400 0,'0'0'1471'0,"0"0"-1173"0,0 0-227 15,0 0-27-15,0 0 125 16,0 0-23-16,97 83-87 15,-49-53-59-15,11 6-41 16,-10-3-175-16,-16-12-473 0</inkml:trace>
  <inkml:trace contextRef="#ctx0" brushRef="#br0" timeOffset="219460.1902">28132 9138 743 0,'0'0'780'0,"0"0"-510"0,0 0-100 15,0 0 41-15,0 0-62 16,8 79 10-16,14-52-28 16,9 5-37-16,10 8-51 15,3 1-28-15,-1 1-15 16,-9 1-39-16,-12-7-124 16,-18 8-86-16,-4-15-351 15,-4-8-517-15</inkml:trace>
  <inkml:trace contextRef="#ctx0" brushRef="#br0" timeOffset="219708.0074">28391 9540 1347 0,'0'0'624'0,"0"0"-538"16,0 0 20-16,0 0 89 15,0 0 0-15,-64 81-75 16,48-42-65-16,1 4-55 16,-6 16-18-16,4-13-257 15,3-9-680-15</inkml:trace>
  <inkml:trace contextRef="#ctx0" brushRef="#br0" timeOffset="220037.4085">28230 9963 1557 0,'0'0'476'0,"0"0"-426"15,-83 0 32-15,-8 8 72 16,-57 11-38-16,-39-1-73 16,-16-6-43-16,44-3-135 15,47-9-538-15</inkml:trace>
  <inkml:trace contextRef="#ctx0" brushRef="#br0" timeOffset="225405.6365">27151 8857 1378 0,'0'0'518'0,"0"0"-392"0,0 0-68 15,0 0-41-15,0 0 8 16,0 0 79-16,-27-15 18 15,16 27-35-15,3 6-42 16,7 4-20-16,1 8 12 16,1 2 38-16,17 5-13 15,0 2-7-15,3 5-13 16,-2-2-18-16,-2 5-8 16,-4-5-5-16,-6 1-4 15,-2-4-6-15,-5-6-1 16,0 1 1-16,0-11 0 15,0-3 0-15,0-9 0 0,-2-3 0 16,2-7 0 0,0-1 8-16,0 0-8 0,5 0 5 15,10-13 2-15,1-4-8 16,4 3-1-16,-7-3 1 16,-2 4 0-16,-4 5 0 15,-4 1 1-15,-2 5 6 16,-1 0-6-16,0 2 1 15,0 0-1-15,0 0 0 16,0 0-1-16,0 0-5 16,0 11-10-16,2 5 9 15,3 6 5-15,2 5 1 16,3 0-1-16,-1-1 1 0,0-6-1 16,-2 0 1-16,-3-10-1 15,-4 0 0-15,-3-7-14 16,-15-3 3-16,-12 0 11 15,-6 0 0-15,-5-10 1 16,2 0-33-16,1-4-55 16,10 2-129-16,12 3-488 0</inkml:trace>
  <inkml:trace contextRef="#ctx0" brushRef="#br0" timeOffset="226163.2517">27708 8747 1107 0,'0'0'615'0,"0"0"-477"15,0 0-3-15,0 0 69 16,0 0-3-16,0 0-44 16,0 0-73-16,-2-8-50 15,2 26 3-15,0 13 59 16,0 12-33-16,0 9-32 16,0 7-6-16,11 2-8 15,4 1-11-15,6 0-6 16,1-4 1-16,-1-3-1 15,-3-8-1-15,0-12 1 16,-6-1 0-16,-3-14-1 16,-4-7 0-16,-2-6-7 15,0-4 1-15,-3-3 7 0,2 0 0 16,-2 0 9-16,1 0 2 16,1-10-5-16,0 3-5 15,-1-3 14-15,1 3 2 16,-1 2-8-16,1-2-9 15,-1 3 1-15,1 0 0 16,-1 2 0-16,-1 2 0 16,0 0-1-16,2 0 0 15,-2 0-11-15,1 0-1 16,1 7-6-16,3 6 12 16,1 3 6-16,0 3 0 15,0-2 0-15,1-3 1 16,-3-4-1-16,-1 0 0 0,-2-6 0 15,-1-2 0 1,0-2 6-16,0 0-6 0,-13 0-2 16,-24-13-28-16,2 0-131 15,1-4-644-15</inkml:trace>
  <inkml:trace contextRef="#ctx0" brushRef="#br0" timeOffset="251881.9416">28990 6577 117 0,'0'0'417'0,"0"0"-417"16,0 0-66-16</inkml:trace>
  <inkml:trace contextRef="#ctx0" brushRef="#br0" timeOffset="254690.4674">29127 7077 876 0,'0'0'297'0,"0"0"-217"16,0 0-52-16,0 0 24 16,0 0 75-16,0 0 17 15,0 0-14-15,-2-3-6 16,7 0-21-16,1-4-26 15,1 4 20-15,2-4-1 16,-2 4-19-16,6-1-31 16,6 0-22-16,5 1-14 15,5-3-2-15,7 5 9 16,5-1 3-16,1 1-1 0,2-1-10 16,0 1 0-1,2 1-3-15,-1-3 1 0,1 3-5 16,0-3-1-16,-1 0 5 15,-3-1-5-15,-3 4-1 16,-1-1 1-16,-4-1 0 16,1 2-1-16,1 0 1 15,2 0-1-15,1-1 2 16,3 0-2-16,-2-4 1 16,-2 4 1-16,-1-1-2 15,-6-2 1-15,0 2-1 16,-1 2 0-16,0 0 0 15,-1 0 0-15,1 0-1 16,1 0 1-16,0 0 0 0,3 0 0 16,-1 0 0-16,0 0-3 15,0 0 2-15,-5-4-5 16,-1 1-2-16,-8 0 2 16,-2 2 6-16,-5-2 0 15,-5 0 0-15,2 3 0 16,-5-3 1-16,1 2 1 15,1-2-1-15,0 0-1 16,1 3 0-16,-2-1 0 16,1-1 0-16,-3 1 0 15,-2-1 1-15,-1 2-1 16,0 0-4-16,0 0-5 16,0 0 9-16,-7-4-9 0,-11 2 9 15,-2-6 0-15,-5 2-1 16,-2-2 0-16,2-2-1 15,4 0 1-15,6 2 1 16,5 1 1-16,1 1 1 16,6 2-1-16,1 4 5 15,2-1-5-15,0 1-1 16,0 0 0-16,0 0-9 16,0 0-5-16,0 0-3 15,3 0-2-15,5 0 19 16,5 3 0-16,2 5 1 15,3 2 0-15,0-1 6 16,-3 1-7-16,-4 3 0 16,-3 0-6-16,-5-2 5 0,-3 2-6 15,0 2-25-15,-25 6-164 16,-2-2-181-16,-1-8-566 0</inkml:trace>
  <inkml:trace contextRef="#ctx0" brushRef="#br0" timeOffset="255998.705">29266 7500 446 0,'0'0'698'0,"0"0"-543"16,0 0-93-16,0 0 53 16,0 0 59-16,0 0-36 15,0 0-65-15,40-10 6 16,-25 10-1-16,2 0-7 16,2-1 3-16,0-2-3 15,5 1 0-15,1-2-24 16,9 3-25-16,4-4-13 15,5 1-1-15,3 0-7 16,2-2 7-16,3 5-8 16,-2-2 7-16,0 0-5 15,-1 1 4-15,-3-2-5 16,-3 0-1-16,1 1 1 0,-4 3 0 16,-2-1 0-16,-3 0 0 15,2-1 0-15,-2-1 0 16,2 3-1-16,0 0 1 15,1 0 0-15,1 0-1 16,2 0 1-16,-1 0-1 16,0 0 1-16,0-2-1 15,-3 2-1-15,0 0 0 16,-4 0 1-16,-3-2-2 16,-2 2-4-16,-6-1-4 15,-4 0 0-15,-7 1-2 16,-5-3 1-16,-1 3 11 0,-4 0 0 15,0 0 6 1,0 0-4-16,0 0 23 0,0-3-12 16,0 2-5-16,0-2-8 15,-4 0 0-15,-1 0 0 16,-1-1 0-16,-1-2-8 16,-4-1-11-16,-2-1 1 15,1 0-5-15,-5 0 12 16,4-1 11-16,0 1 0 15,1 0 1-15,1 1 5 16,1 0-5-16,2 0 6 16,1 1-1-16,2 0 6 15,0 2-11-15,3 2 1 0,1 2-1 16,-1 0 0 0,2 0-1-16,0 0 0 0,0 0 0 15,0 0 0-15,0 0-1 16,0 0 0-16,0 0-8 15,0 0-3-15,3 8 1 16,10 0 10-16,2 3 1 16,5 1 0-16,0 1 1 15,0-1-1-15,-2-1 2 16,-5 1-2-16,-4-4-1 16,-5 0-1-16,-2 1 1 15,-2 0-1-15,0 0 2 16,-15 2 0-16,-33 9 6 0,1-3-6 15,-5-4-245-15</inkml:trace>
  <inkml:trace contextRef="#ctx0" brushRef="#br0" timeOffset="268315.7573">30075 6843 370 0,'0'0'18'16,"0"0"-18"-16,0 0 95 15,0 0 241-15,0 0-128 16,-5 0-76-16,5 0-22 15,0-1 12-15,0 1 10 16,0-3-1-16,0 3-1 16,0 0-3-16,0 0-6 15,1 0-29-15,2-1-25 0,3 1-10 16,6 0-23-16,7 0 11 16,8 0-25-16,6 0-19 15,3 0-1-15,0 0-1 16,-5 0-19-16,-4 1-14 15,-6 3-4-15,-8-2-3 16,-5-1-4-16,-7-1-8 16,-1 0 8-16,0 0-8 15,0 0-38-15,0 0 24 16,-7 0-85-16,-1 0-159 16,1 0-246-16</inkml:trace>
  <inkml:trace contextRef="#ctx0" brushRef="#br0" timeOffset="268730.9067">30204 6747 907 0,'0'0'343'16,"0"0"-207"-16,0 0-5 15,0 0 61-15,0 0 20 16,0 0-26-16,0 0-50 0,3-20-45 16,-3 20-18-16,1 0-17 15,-1 0-24-15,2 0-19 16,-2 0-13-16,1 7-10 15,1 5 10-15,1 4 13 16,0 1 2-16,-2 1-9 16,3 0 0-16,-3 0-5 15,2-2 0-15,-2 3 0 16,1-2 5-16,-2-3-5 16,0 2-1-16,1 2-1 15,1-3-116-15,1-5-439 16,0-3-664-16</inkml:trace>
  <inkml:trace contextRef="#ctx0" brushRef="#br0" timeOffset="269660.2294">31635 6828 1077 0,'0'0'554'0,"0"0"-435"16,0 0 10-16,0 0 89 15,0 0-14-15,0 0-60 16,0 0-63-16,13-7-27 0,-5 4 8 16,4-2 19-1,7 2-30-15,8-1-38 0,2 0-12 16,3-1-1-16,-2 1 1 16,-5 4-1-16,-5-2 0 15,-6 2 0-15,-6 0-1 16,-5 0-12-16,-3 0-21 15,0 0-24-15,0 0-36 16,-6 2 43-16,-4 2-75 16,1-2-182-16,3-1-336 15,1-1-602-15</inkml:trace>
  <inkml:trace contextRef="#ctx0" brushRef="#br0" timeOffset="269984.963">31751 6731 717 0,'0'0'765'16,"0"0"-614"-16,0 0-122 16,0 0-6-16,0 0 131 15,0 0 87-15,0 0-70 16,0-17-71-16,0 16-34 15,0-1 3-15,2 1 15 16,-2 1 6-16,0 0-23 16,0 0-14-16,0 0-26 0,0 0-15 15,0 0-11-15,0 10-1 16,0 4-2-16,0 8 2 16,4 2 0-16,5 3 0 15,1 1-40-15,1 9-107 16,-3-6-372-16,-3-7-248 0</inkml:trace>
  <inkml:trace contextRef="#ctx0" brushRef="#br0" timeOffset="270339.1013">31788 7267 314 0,'0'0'865'15,"0"0"-538"-15,0 0-169 16,0 0 26-16,0 0 38 15,0 0-42-15,0 0-66 16,-6 0-44-16,3 0-39 16,-4 0-15-16,-8 0-5 15,-7 0-5-15,-8 0-6 16,-4 0-10-16,-4 0-120 0,1 0-157 16,3-2-63-16,10 1-170 15,13-5-469-15</inkml:trace>
  <inkml:trace contextRef="#ctx0" brushRef="#br0" timeOffset="270625.3577">31676 7144 1618 0,'0'0'279'0,"0"0"-267"15,0 0-10-15,0 0 150 16,0 0 66-16,0 0-64 16,0 0-86-16,5-8-29 15,-5 8-2-15,0 0-4 16,0 8-15-16,0 5 61 16,0 7 7-16,3 5-41 15,-2 5-30-15,-1 2-15 16,0-1-20-16,0 9-206 15,0-11-246-15,0-3-293 0</inkml:trace>
  <inkml:trace contextRef="#ctx0" brushRef="#br0" timeOffset="270937.4925">31826 7599 217 0,'0'0'1253'0,"0"0"-873"16,0 0-173-16,0 0-7 0,0 0-26 15,0 0-72 1,0 0-56-16,-15 0-26 0,-4 0-13 16,-7 0-7-16,-5 0-16 15,-3 0-111-15,-11 0-200 16,7 0-288-16,10 0-218 0</inkml:trace>
  <inkml:trace contextRef="#ctx0" brushRef="#br0" timeOffset="271182.6196">31691 7489 1545 0,'0'0'381'0,"0"0"-299"16,0 0-47-16,0 0 101 15,0 0-5-15,0 0 4 16,-4 74-31-16,21-48-56 16,0 0-29-16,-3-2-19 15,-7 1-155-15,-4-8-419 16,-3-9-501-16</inkml:trace>
  <inkml:trace contextRef="#ctx0" brushRef="#br0" timeOffset="272942.3738">28247 6827 641 0,'0'0'79'15,"0"0"200"-15,0 0-224 16,0 0-55-16,0 0-33 16,0 0 24-16,0 0 0 15,-24 22 9-15,28-22 0 16,7 0-4-16,-2 0-86 16,-3 0-197-16</inkml:trace>
  <inkml:trace contextRef="#ctx0" brushRef="#br0" timeOffset="273655.4924">28071 6638 801 0,'0'0'639'0,"0"0"-521"16,0 0-86-16,0 0 7 15,0 0 148-15,0 0 37 16,0 0-73-16,-2 0-65 16,-2 0-37-16,-7 0-6 15,-7 2 33-15,-7 1 10 16,-11 1-28-16,-4-1-26 16,-1-1-11-16,1-2-9 0,8 0 5 15,7 0-5-15,9 0-6 16,8 0-6-16,7 1-1 15,1 0-20-15,0 2-41 16,8 4-62-16,17 0-54 16,-1-1-326-16,-5-2-342 0</inkml:trace>
  <inkml:trace contextRef="#ctx0" brushRef="#br0" timeOffset="274174.293">28071 6938 1273 0,'0'0'706'16,"0"0"-586"-16,0 0-79 16,0 0-7-16,0 0 78 15,0 0 7-15,0 0-42 16,-74 3-37-16,58 0-22 16,-3-2 7-16,-2 1 14 15,0-1 4-15,-3-1-25 16,-1 0-10-16,-2 0-8 15,3 0 0-15,4 3-21 16,6-3-22-16,8 1-19 16,4 1-45-16,2 1-123 0,14-2-323 15,6 3 0-15,3-2-439 0</inkml:trace>
  <inkml:trace contextRef="#ctx0" brushRef="#br0" timeOffset="274608.9095">28045 7363 613 0,'0'0'839'0,"0"0"-618"16,0 0-43-16,0 0 77 15,0 0 18-15,-109 15-69 16,73-10-66-16,3-4-71 16,5 5-40-16,6-5-27 15,5 2-7-15,0-3-95 16,6 0-154-16,1 0-453 0</inkml:trace>
  <inkml:trace contextRef="#ctx0" brushRef="#br0" timeOffset="281462.1178">28506 2393 732 0,'0'0'375'16,"0"0"-142"-16,0 0-64 15,0 0 20-15,0 0 45 16,0 0-18-16,4-24-57 15,-4 19-30-15,0 3-26 16,0-1-10-16,0 3-20 0,0-2-23 16,0 1-25-1,0 0-15-15,-3-1-10 0,-8 2-1 16,-6 0-11-16,-4 0 6 16,-4 0 0-16,0 7 5 15,2 3 0-15,2 2 0 16,5 0-5-16,6 0 5 15,5-1-5-15,5-1 5 16,0 0-8-16,9-2 1 16,13 2-4-16,2-2-43 15,3 1-51-15,-3-1-36 16,-2 1-82-16,-4-3-101 16,-1 1-28-16,-4-3-26 15,-2-1-298-15</inkml:trace>
  <inkml:trace contextRef="#ctx0" brushRef="#br0" timeOffset="282291.8114">28702 2386 854 0,'0'0'312'0,"0"0"-83"16,0 0-17-16,0 0 3 16,0 0-34-16,0 0-66 15,0 0-56-15,-2-19-30 16,-7 19-17-16,-1 0-3 15,2 5 1-15,2 1-4 16,2 0-4-16,2 2-2 16,2-2 1-16,0-1 0 15,2 2-1-15,10-1 1 0,4 1 6 16,1-2-7-16,3 0-5 16,-1 0 3-16,-3 0-12 15,-3-4-11-15,-4 0-17 16,-5 0-9-16,-4-1 30 15,0 0 21-15,0 0 12 16,-4 0 7-16,-9-8-19 16,-2-2-2-16,0 1 2 15,3-3 21-15,3 1 10 16,3-2 11-16,6 0-18 16,0-1-24-16,0-1-3 15,12 2-23-15,0 0 9 16,1 5 17-16,-4 2 5 0,-1 3-4 15,-4-1 0 1,1 1 5-16,-1 2-4 0,-1-1 11 16,1 2 6-16,4 0 0 15,3 0-17-15,3 0-2 16,3 0 12-16,2 2-12 16,2 8 0-16,-4 0 0 15,-1 6-1-15,-6-1-10 16,-4 3 2-16,-4 0 1 15,-2 1 6-15,0-2 1 16,-6-2 1-16,-5 0 0 16,4-6 1-16,0-2 7 0,4-4 1 15,3-2-3 1,0-1 12-16,0 0 9 0,3-8 8 16,13-9-19-16,6-7-16 15,1-4-1-15,2-2-36 16,-4 4-8-16,-4 4 24 15,-7 7 15-15,-4 5 6 16,-5 4 21-16,1 4-1 16,-2 0 17-16,0 2 6 15,1 0 0-15,1 0-7 16,1 0-15-16,0 0-21 16,5 0 1-16,2 8-1 15,2 5 1-15,-1 3 5 16,-2 5-5-16,-3-3 0 15,-3 2-1-15,-3-3 0 0,0-1 0 16,0-4-1-16,0 0-74 16,0-5-118-16,-1-1-176 15,-2-6-404-15</inkml:trace>
  <inkml:trace contextRef="#ctx0" brushRef="#br0" timeOffset="282689.3466">29309 2275 1101 0,'0'0'335'0,"0"0"-177"15,0 0 29-15,0 0 5 16,0 0-62-16,0 0-64 15,0 0-30-15,-14-9-17 16,4 9-9-16,-3 0 1 16,4 1-10-16,1 3 6 15,3 1-7-15,4 0 0 16,1 2-1-16,0 1 1 16,3 2 1-16,8-1-1 15,3 4 8-15,0-2-8 16,-1 1 1-16,-2-1-1 0,-5 0 0 15,-3 0-8 1,-3 1 0-16,0-1-1 0,-5-1 1 16,-10 1 8-16,-4-2 0 15,-3-1 0-15,-8-2-134 16,9-2-172-16,3-4-272 0</inkml:trace>
  <inkml:trace contextRef="#ctx0" brushRef="#br0" timeOffset="283003.2252">29370 2122 1687 0,'0'0'291'15,"0"0"-187"-15,0 0-2 16,0 0 64-16,0 0-12 15,0 0-54-15,0 0-54 16,6-28-36-16,0 42-9 16,1 6 10-16,4 7 30 15,-2 3 12-15,0 3-21 16,1 2-9-16,-4-2-10 16,0-1-12-16,-3-4 1 15,0-4-2-15,-1-2-12 16,1-5-61-16,-3-5-57 15,3-6-133-15,-2-5-383 16,2-1-263-16</inkml:trace>
  <inkml:trace contextRef="#ctx0" brushRef="#br0" timeOffset="283160.1638">29379 2225 230 0,'0'0'1816'0,"0"0"-1482"16,0 0-210-16,0 0-61 16,143-17-63-16,-82 18-79 15,-10 4-1074-15</inkml:trace>
  <inkml:trace contextRef="#ctx0" brushRef="#br0" timeOffset="285647.4881">30977 7102 291 0,'0'0'0'0,"-82"-21"-139"16,31 8 19-16</inkml:trace>
  <inkml:trace contextRef="#ctx0" brushRef="#br0" timeOffset="299325.8039">16152 16502 125 0,'0'0'349'16,"0"0"103"-16,0 0-141 15,0 0-95-15,0 0-25 16,0 0 1-16,0-9-16 16,0 6-47-16,0 0-9 15,0-4-11-15,0 4-29 16,0-1-10-16,0 1-16 15,0 1-21-15,-7-4-20 0,-2 5-6 16,-1-3-7-16,-6 2 0 16,-4 2-1-16,1 0 1 15,-2 0-1-15,-1 0 1 16,-1 0 0-16,1 6 1 16,-2-2 0-16,2 1 14 15,-1 5 5-15,4-3-7 16,1 3 6-16,1 3-2 15,4 4-7-15,3 0-9 16,-3 8 10-16,2 2 8 0,2 0-2 16,0 5-16-16,3 3 7 15,3-3-8-15,3-3 2 16,0 2-2-16,12-2 0 16,7-3 1-16,7-2 0 15,4-1 5-15,5-6-4 16,4-5-1-16,3-2 5 15,4-7-5-15,-4-3 0 16,-3 0 5-16,-3-7-5 16,-1-6 6-16,-2-5-6 15,-6-3 0-15,-3-5-1 16,0-2 11-16,-8-4-10 16,-4-4 7-16,-1 0-7 15,-4-1 8-15,-4-2 0 16,-3 2 5-16,0 0 2 0,0 2 0 15,-7 2-6-15,-4 5-10 16,-1 6 0-16,-1 3 0 16,1 2 0-16,-3 11-1 15,3 1-22-15,0 5-33 16,-5 5-63-16,-3 20-125 16,5-4-299-16,-2 2-276 0</inkml:trace>
  <inkml:trace contextRef="#ctx0" brushRef="#br0" timeOffset="299830.4524">16171 16690 760 0,'0'0'688'0,"0"0"-554"15,0 0 64-15,0 0 102 16,0 0-74-16,0 0-112 16,0 0-51-16,0-4-16 15,3 4 10-15,1 0 20 16,5 9 19-16,2 2-23 16,1 6 1-16,5 3-26 15,3 2-13-15,-2 1-11 16,1 0-6-16,1 1-8 15,-1-5-1-15,-1 1-9 16,-6 0 0-16,-5-1 1 16,1-5-1-16,-3-1 0 0,-3-3-1 15,-1-2-12 1,3 0-38-16,-4-1-59 0,9-7-157 16,-3 0-482-16,5 0-669 15</inkml:trace>
  <inkml:trace contextRef="#ctx0" brushRef="#br0" timeOffset="300197.7865">16591 16917 1287 0,'0'0'638'16,"0"0"-542"-16,0 0 124 16,0 0-7-16,0 0-107 15,0 0-67-15,0 0-4 16,83-18 1-16,-58 16-11 15,-1-1-14-15,-2 0-10 16,-5 2-1-16,-3-1 1 16,-5 2 0-16,-3 0-1 15,-2 0-11-15,-4 0-32 16,0 0-68-16,0 3-106 0,-10 3-302 16,1-4-131-16</inkml:trace>
  <inkml:trace contextRef="#ctx0" brushRef="#br0" timeOffset="300503.4843">16682 16795 753 0,'0'0'650'0,"0"0"-536"15,0 0 104 1,0 0 114-16,0 0-79 0,0 0-84 16,0 0-68-16,-23-4-19 15,23 5-14-15,0 9 41 16,0 8-27-16,6 3-29 16,0 5-8-16,1-3-13 15,-3 0-23-15,2 0-7 16,0-3-2-16,-3-3-40 15,4 3-76-15,-7-4-139 16,4-6-501-16</inkml:trace>
  <inkml:trace contextRef="#ctx0" brushRef="#br0" timeOffset="301766.7676">17807 16645 902 0,'0'0'399'0,"0"0"-219"15,0 0 81-15,0 0 53 16,0 0-119-16,0 0-88 16,0 0-20-16,105 0-4 15,-77-2-20-15,3-3-32 16,4 3-18-16,1 2-13 0,-8-3-1 15,-1 3-56-15,-8 0-127 16,-6 5-362-16,-6 2-194 0</inkml:trace>
  <inkml:trace contextRef="#ctx0" brushRef="#br0" timeOffset="302013.7112">17921 16791 1220 0,'0'0'280'16,"0"0"-172"-16,0 0 135 15,0 0-13-15,98-9-140 16,-60 5-65-16,-5-1-16 15,-1 2-9-15,-2 3-168 16,-9 0-351-16,-6 0-625 0</inkml:trace>
  <inkml:trace contextRef="#ctx0" brushRef="#br0" timeOffset="302787.1192">19580 16298 451 0,'0'0'602'0,"0"0"-414"15,0 0-34-15,0 0 59 16,0 0-7-16,0 0-57 16,0 0-30-16,-97-19-26 15,68 15-3-15,-1 2-21 16,-2-1-5-16,-8 3-16 16,-1 0 2-16,1 16-17 15,-2 0-14-15,3 7 5 16,4 4 10-16,3 2 8 15,7 4-5-15,7 1-7 0,5 1-6 16,7 2 0 0,6-1-9-16,0-4-4 0,0 3-5 15,9-3 0-15,5-2-6 16,8-3 1-16,0-5-1 16,8-4 0-16,2-2 2 15,7-6 4-15,4-6-5 16,2-4 6-16,6 0-1 15,1-1-4-15,1-15-2 16,-4-1 0-16,-4-7-1 16,-2-1 0-16,-8-9-8 15,-3 2-4-15,-9-5 1 16,-4 4 11-16,-9 0 1 0,-7 3 2 16,-3 3 7-1,0 2 1-15,-16 1 5 0,-7-1-4 16,-2 1-11-16,-7 4 1 15,-3-1-1-15,4 4-16 16,-2 5-42-16,3 7-56 16,-4 5-137-16,8 5-400 15,7 7-196-15</inkml:trace>
  <inkml:trace contextRef="#ctx0" brushRef="#br0" timeOffset="303191.4307">19465 16623 1340 0,'0'0'582'15,"0"0"-365"-15,0 0-6 16,0 0 6-16,0 0-49 16,0 0-71-16,0 0-46 0,8-5-12 15,-1 14 22-15,3 7 2 16,4-3-18-16,7 6-14 15,-4 1-7-15,5 0-9 16,-5-2-13-16,-2 0-1 16,2 1-1-16,-8-4-15 15,0 1-42-15,-2-2-40 16,0 1-66-16,-1-1-203 16,1-4-481-16</inkml:trace>
  <inkml:trace contextRef="#ctx0" brushRef="#br0" timeOffset="303435.5232">19989 16841 902 0,'0'0'1053'0,"0"0"-725"16,0 0-59-16,0 0-28 16,103-14-75-16,-62 11-90 15,3 1-76-15,5-2-19 16,-10-1-268-16,-13-1-1240 0</inkml:trace>
  <inkml:trace contextRef="#ctx0" brushRef="#br0" timeOffset="310536.1056">16016 17502 353 0,'0'0'258'0,"0"0"148"16,0 0 175-16,0 0-466 15,0 0-71-15,0 0 105 16,3 13 21-16,0-11-61 15,0 5-17-15,0-4 2 16,1 1-5-16,0 2 4 16,-1 1 0-16,2 0-21 0,-2 3-4 15,1 6 1-15,-1 0-26 16,5 4-20-16,-5 0-5 16,0 5-9-16,0 0 1 15,0 1-4-15,-3 0-4 16,0-2 7-16,0-2-3 15,0-2-5-15,0-6 5 16,0-1-5-16,0-9 1 16,0-4-1-16,0 0 6 15,0 0 1-15,0-10 1 16,0-7-9-16,0-2-9 16,3-7 3-16,0-1-3 0,1 0-2 15,-1 4 1-15,3 3 8 16,-3 0 1-16,1 0-1 15,3 5 1-15,-1 0-8 16,0 0 9-16,2 4 2 16,0 2-1-16,-2-5 0 15,2 7 0-15,-1 0 5 16,-1 4 2-16,-3 0-7 16,3 3 8-16,-3 0-8 15,1 3-1-15,1 8 1 16,0 9 5-16,-2-1 9 15,0 5 6-15,1-1-1 16,-4 3-6-16,3-3-4 0,0-3 1 16,0 2 1-1,-3-4 1-15,3-2-5 0,-3-5-8 16,0-2 1 0,0-2 0-16,0-4 0 0,0-2-1 15,0-1 1-15,0 0-1 16,0 0-2-16,0 0-8 15,0 0-1-15,0-7 1 16,3-5 1-16,1-3-3 16,2-5-3-16,1-1 5 15,1-1-1-15,4-1 4 16,-6 0 1-16,3 6-3 16,-2 1 3-16,3 0 0 15,0 5 5-15,-1-2-5 16,-2 3 5-16,2 0 1 0,-2 3 0 15,3 0 0-15,-3 4 5 16,-1 0-4-16,-3 1 12 16,0 2 1-16,-3 0-2 15,0 0-11-15,0 7 14 16,3 4 13-16,-3 3-4 16,0 1-10-16,1 3-5 15,1-1-3-15,1-1 0 16,1 1 4-16,2 1 7 15,-3 1 1-15,2 0 6 16,-2 0 1-16,-3 1-2 16,0-3-11-16,0 0 4 0,0-2 8 15,0-1-7-15,0-4-3 16,0 0-8-16,0-7-5 16,0-2 6-16,0-1-6 15,0 0 6-15,0 0-7 16,0 0-4-16,3-1-11 15,-3-5-12-15,0 5-27 16,0 1-55-16,0 0-56 16,-3 0-138-16,-4 0-518 15,-1 0-635-15</inkml:trace>
  <inkml:trace contextRef="#ctx0" brushRef="#br0" timeOffset="314425.9554">16678 18043 605 0,'0'0'488'15,"0"0"-209"-15,0 0-168 16,0 0 34-16,0 0 49 16,0 0-25-16,0 6-29 15,0-10-2-15,0-10-21 0,0-4-24 16,0-2 19-16,3-3-21 16,-3-1-17-16,0 2-26 15,0-5-9-15,0 4-14 16,0-1-10-16,0 3-5 15,0 3 2-15,0 5-3 16,0-2 12-16,0 2-7 16,0 3-7-16,-3-1 5 15,3 0-3-15,-4 2-7 16,4 2 5-16,0 1 2 16,0 3-7-16,0 2-1 0,0 1 5 15,0 0-6 1,0 0-1-16,0 0-9 0,0 7 1 15,0 6 8-15,4 1 0 16,3 1 1-16,4 4 0 16,4-1 0-16,-3 2 0 15,4 0-1-15,1 1 1 16,-1-1 0-16,-1-2 0 16,0-1 0-16,-3-7 0 15,-3 0 0-15,1-3 0 16,-3-5 0-16,0 0 1 15,-1-2 0-15,-3 0 0 16,4 0 10-16,-4-11-10 16,1-7 10-16,1-3-11 15,-1 0 2-15,-1-5-1 0,0-4 1 16,1 0-1 0,0-2 0-16,-4 2 0 0,0 3 1 15,0 8-2-15,0 2 2 16,0 7 8-16,-4 1-4 15,0 5-5-15,3 0-1 16,-1 3 0-16,2 1-28 16,0 0-28-16,0 0-65 15,0 15-129-15,0-2-332 16,2-3-54-16</inkml:trace>
  <inkml:trace contextRef="#ctx0" brushRef="#br0" timeOffset="315102.0642">17113 17822 789 0,'0'0'616'0,"0"0"-467"0,0 0 9 16,0 0 43-16,0 0-38 15,0 0-82-15,0 0-31 16,0-4 21-16,0 1 27 15,-3 0-11-15,-4 2 8 16,0 1-10-16,-2 0-18 16,0 0-25-16,-6 9-12 15,1 6-20-15,0 0 2 16,1 2-4-16,5-3-2 16,3 2-5-16,4-2 6 15,1-5-6-15,0 2 1 16,4-6-1-16,6 0 0 15,3-3 0-15,-4 0 0 0,1-2-1 16,-1 0 0 0,2 0-16-16,-4-2 7 0,2-6 1 15,-3-3 8-15,3-2 0 16,-1-4 0-16,2 0 0 16,-1-1 1-16,-3 4 0 15,-2 1 6-15,-1 7 10 16,-2-1 7-16,-1 6 4 15,2 1 5-15,-2 0-17 16,0 0-2-16,0 1-13 16,0 12 7-16,0 3 11 15,0 3 4-15,0 0-2 16,1-4-12-16,8-1-9 16,5-5 0-16,-2-2-1 15,0-7-60-15,-2 0-114 0,-2 0-455 16,-5-7-642-16</inkml:trace>
  <inkml:trace contextRef="#ctx0" brushRef="#br0" timeOffset="316626.1386">19483 17498 525 0,'0'0'880'0,"0"0"-519"15,0 0-86-15,0 0-14 16,0 0-55-16,0 0-75 16,0 0-40-16,0-10-53 15,7 10-4-15,4 10 14 16,2 0-5-16,1 2-13 15,-2 5-11-15,1 0-4 16,-2 6-7-16,-5-4 1 16,1 2-8-16,-4-1 1 0,-3-2-1 15,0-3 1-15,0-2-1 16,0-6 0-16,-6-5 1 16,2-2-1-16,4 0 8 15,0 0-3-15,0-7-6 16,0-5-6-16,7-8 0 15,0-7-2-15,5-1 7 16,5-2-9-16,-8 3 9 16,0 3 0-16,-2 7 1 15,-3 7 0-15,-1 5 0 16,-1 0 6-16,-1 4-5 16,1 1 9-16,-1 0-8 15,2 0-1-15,1 0-1 0,6 9 1 16,-3 2 10-16,2 5-5 15,3 0 3-15,-1 4-8 16,-2-2 7-16,-3 1-8 16,-1 1 8-16,-3-4-2 15,-2 0 0-15,0-6-5 16,0 0 6-16,0-7-6 16,-2-1 0-16,0-2 0 15,2 0-1-15,0 0-1 16,0-11-10-16,2-3-6 15,9-9 4-15,0-1 5 16,2-2-7-16,-3 0 8 16,-1 4 6-16,0 3 0 15,-4 7 0-15,1 2 1 16,-6 1 1-16,3 5 5 0,0 1 4 16,-3 2 2-16,3 1 2 15,1 0-1-15,3 0-2 16,1 7-4-16,-2 5 8 15,2 8 9-15,2 4 12 16,-6 3 6-16,4 1 0 16,-2-2 7-16,0-1-1 15,-1-5-14-15,2-5-16 16,-4 0-9-16,0-3-7 16,0-5 4-16,-3-2-6 15,3-3-8-15,-3-2-39 16,3 0-40-16,0 0-23 0,7-16-65 15,-3 0-208 1,3 0-778-16</inkml:trace>
  <inkml:trace contextRef="#ctx0" brushRef="#br0" timeOffset="319276.1691">20271 17732 385 0,'0'0'898'16,"0"0"-667"-16,0 0-96 16,0 0 58-16,0 0 18 15,0 0-58-15,0 0-30 16,26-29-10-16,-26 25-12 16,0 2-17-16,0 0-21 15,0 0 0-15,-4 2-17 16,-8 0-19-16,-1 0-3 15,-4 0-8-15,-1 0-2 0,1 0-3 16,-2 0 4-16,2 6 5 16,-3 4-5-16,1 3-3 15,3 3 10-15,-1 5 1 16,5-1-4-16,3 2-4 16,9-1-7-16,0-1 3 15,12-4-5-15,18-7 0 16,6-4-6-16,4-5-4 15,6 0-42-15,-4-11-46 16,-8-1-97-16,-8-5-158 16,-13 3-371-16,-10 4-371 0</inkml:trace>
  <inkml:trace contextRef="#ctx0" brushRef="#br0" timeOffset="319546.8909">20405 17606 1517 0,'0'0'653'15,"0"0"-432"-15,0 0 13 16,0 0-47-16,0 0-69 15,0 0-12-15,0 0-7 16,39 67-41-16,-11-34-22 0,2 4-28 16,-1 1-8-16,-7 16-92 15,-8-10-126-15,-11-8-853 0</inkml:trace>
  <inkml:trace contextRef="#ctx0" brushRef="#br0" timeOffset="350601.4902">5775 16751 574 0,'0'0'13'0,"0"0"103"0,0 0 255 15,0 0-103-15,0 0-81 16,0-3 40-16,0 0 22 16,0 1-56-16,0 0-48 15,0-1-39-15,0 3-33 16,0 0-10-16,0 0-17 15,0 0-19-15,0 0-11 16,0 0-5-16,0 0-3 16,0 0-6-16,0 0 3 15,0 0-5-15,0 0-1 16,0 0-8-16,0 0 9 16,0 7 0-16,0 6 0 0,0 2 1 15,0 3 7-15,0 2 3 16,0-1-2-16,0 1-2 15,0-2-5-15,0 1-1 16,0-2 1-16,0-3 5 16,0 1-5-16,0 2 11 15,0-1 4-15,0 1 2 16,0-1-12-16,0 0 2 16,0 1-8-16,0-3 0 15,3-1 0-15,-3 0 5 16,0-6-6-16,0 0 1 15,3-2-1-15,-3-3 1 16,0-2-1-16,0 0 1 16,0 0-1-16,0 0 0 15,0 0 1-15,0 0 0 0,0 0 1 16,0 0-2-16,3 0 1 16,-3 0 7-16,0 0-7 15,0 0 5-15,0 0-6 16,0 0 6-16,0 0-6 15,0 0 6-15,0 0 0 16,0-2 3-16,0-3-8 16,0-2 0-16,0 0-1 15,0-3 1-15,0 0-1 16,3 0 0-16,-3 0-8 16,3 1 7-16,-3-1 0 15,0 2-5-15,0 0 6 16,0 1 0-16,3-3 0 0,-3-2-1 15,0 2 1 1,0-2 0-16,3-1 0 0,0 3 0 16,0-4-8-16,1 3 8 15,-1 0-2-15,2 1-5 16,-1-3-2-16,-2 3 7 16,1 0-11-16,-3 1 1 15,0 1 1-15,0 1 10 16,0 2 0-16,0 1 0 15,0-2 0-15,0 2 0 16,0 1 0-16,0-2-2 16,3 3 3-16,-3-1-8 0,3 0 7 15,0 0-5 1,0-1 4-16,4 1-7 0,-1-2 8 16,0 3-1-16,2-1-11 15,-1 0-8-15,-1 2 12 16,-3-2-2-16,3 3 4 15,-3-3 6-15,0 2 1 16,0-1-1-16,0 1 1 16,4 1-1-16,-1-3 1 15,2 3 0-15,1-4 0 16,-2 3 0-16,2-1 0 16,2-1-1-16,-1 3 1 15,2-4 0-15,-3 1 0 0,6 1 0 16,-6 2 1-16,-3-5-1 15,0 4 0-15,-2 1 0 16,-1 0 0-16,-3 0 1 16,0 0 0-16,0 0-1 15,3 0 0-15,-3 0 0 16,6 0 1-16,0 0-1 16,2 0 1-16,-1 0 1 15,-1 0-1-15,-3 0 2 16,3 0-2-16,-3 0 0 15,0 0 0-15,-3 0-1 16,3 0 0-16,-3 0 0 16,0 0 1-16,4 0-1 0,-4 0 2 15,0 0 7 1,3 1 0-16,0 4 9 0,0-1-2 16,0 1-1-16,-1 1-7 15,4 1-7-15,-6-3 11 16,3 2-12-16,0-2 1 15,-3-1 0-15,4 1-1 16,-4-1 1-16,0 3 0 16,0-4 0-16,0 6 5 15,0-1 6-15,0 2-5 16,0 2 8-16,0-2-4 16,0 1-4-16,0 0 5 0,0-3-3 15,0-1-8 1,0-2 1-16,0 0 7 0,0 5-9 15,0-5 1-15,0 5-1 16,0-1 1 0,0 2 0-16,0 0 7 0,0-2 4 15,0 2 6-15,0-3-1 16,0 0-2-16,0 1-9 16,0 1-6-16,0-1 6 15,0 3-6-15,0-2 9 16,0 2-3-16,0 2 3 15,0-3 2-15,0 3 2 16,0-3 2-16,0 2-1 16,0-2 9-16,0 0-3 15,3-1-7-15,-3-4-11 0,3-1-1 16,-3-2-1-16,3-2 0 16,-3 1-21-16,3 2-55 15,-3 0-51-15,0-3-197 16,0 1-869-16</inkml:trace>
  <inkml:trace contextRef="#ctx0" brushRef="#br0" timeOffset="352358.1286">6503 16860 690 0,'0'0'723'0,"0"0"-591"15,0 0 14-15,0 0 146 16,0 0-74-16,0 0-100 16,0 0-25-16,3-6-11 15,2 6-2-15,2-3 8 16,2 3-1-16,6-1-14 15,3 1-18-15,4-3-7 16,8 0-18-16,3-4-15 16,1 0-8-16,5 1-6 15,0 0 0-15,-6-1 0 0,-2 1-1 16,-4 2-1-16,-8 4-14 16,-7 0-21-16,-6 0-28 15,-6 0-67-15,-4 11-70 16,-10 4-149-16,-2-2-379 0</inkml:trace>
  <inkml:trace contextRef="#ctx0" brushRef="#br0" timeOffset="352689.827">6591 17052 1298 0,'0'0'717'15,"0"0"-628"-15,0 0 1 16,0 0 105-16,0 0-66 16,0 0-50-16,79-10-28 15,-25-6-47-15,1 2-4 16,5-1-105-16,-18 8-244 0,-17 3-668 0</inkml:trace>
  <inkml:trace contextRef="#ctx0" brushRef="#br0" timeOffset="362225.3545">7792 16807 646 0,'0'0'530'16,"0"0"-342"-16,0 0-11 15,0 0 59-15,0 0 22 16,0 0-59-16,8-5-35 16,-8 4-17-16,0-2-34 15,0-4-35-15,-2 1-20 16,-1-1-19-16,0-3-12 16,0 0-15-16,-3-5-11 0,3 1 9 15,0-6-9-15,-7-4 6 16,4-4-6-16,-3 1 8 15,-3-5 2-15,3 3 5 16,0-3 11-16,-1 2-10 16,-1 3-10-16,2 4-7 15,3 7 12-15,-1 3-1 16,1 3-5-16,3 6 3 16,3 1 6-16,0 3-15 15,0 0-2-15,0 0 1 16,0 0-17-16,0 7 4 15,0 6 13-15,6 4 1 16,4-2 0-16,-1 2-1 0,8 0-5 16,2-2 6-16,2 0-1 15,-3-1 1-15,-2-4-1 16,-2-2-1-16,-4 0-4 16,-1-6 1-16,0 2 4 15,0-4 1-15,0 3 0 16,0-3 0-16,3 1 0 15,1-1 1-15,4 0-1 16,2 0 0-16,2 0-6 16,-6-4 5-16,4-6-10 15,-5-4 10-15,-1-1-5 16,-4-7 5-16,0 0 1 0,-6 0-1 16,0-4 1-16,-3 6 0 15,0-3 1-15,0 5 0 16,0 2 0-16,0 0 6 15,0 7-1-15,0 1-5 16,4 3 10-16,-4 3-10 16,0 2 5-16,0 0-6 15,0 0 0-15,0 0-2 16,0 11-2-16,3 8 4 16,-1 1 9-16,1 9 4 15,0 1 10-15,6 6-5 16,-3-4-7-16,7 3-9 15,-2-3 4-15,2-3 1 16,-1 0-1-16,0-1 2 16,0-1 1-16,-3-3-8 0,0-1 7 15,-2-8-8-15,-1-1 1 16,0-4-1-16,-1-6-1 16,-2-1-31-16,3 0-48 15,-2-3-65-15,2-5-231 16,-3-5-1022-16</inkml:trace>
  <inkml:trace contextRef="#ctx0" brushRef="#br0" timeOffset="362901.7747">8526 16590 831 0,'0'0'681'16,"0"0"-575"-16,0 0 27 15,0 0 86-15,0 0-31 16,0 0-71-16,0 0-12 15,-77-2 3-15,60 2-14 16,1 0-30-16,1 0-15 16,-3 2-24-16,6 5-14 15,-1 2-10-15,2 1 0 16,2-3-1-16,6 3-1 16,3-3-1-16,0 0 1 15,3 1-5-15,9-4 6 16,6 2 1-16,3-2 0 0,6 2 0 15,3-2 0-15,-2 2-1 16,-1-1 0-16,-2 1-6 16,-8 3-3-16,-1-2 3 15,-7 0 4-15,-3-2-4 16,-2 2 6-16,-1-4-1 16,-3 1 1-16,0-1-1 15,0 1-5-15,-7 2 6 16,-8 1 1-16,-1 0-1 15,-7 3 0-15,4 3-31 16,-5-3-82-16,3-3-141 16,3-1-299-16,6-6-194 0</inkml:trace>
  <inkml:trace contextRef="#ctx0" brushRef="#br0" timeOffset="363492.9028">8783 16597 912 0,'0'0'343'16,"0"0"-131"-16,0 0 95 0,0 0 22 16,0 0-110-16,0 0-69 15,0 0-34-15,-6-18-40 16,0 18-23-16,-6 0-20 16,3 0-21-16,-6 0-1 15,-2 8-10-15,1 5 6 16,0 4-6-16,2 2 5 15,4 0-6-15,4 1-1 16,6-5-5-16,0-3-5 16,0-2 2-16,12-6-5 0,3-1-1 15,4-3-9 1,-3 0-11-16,4-4-20 0,-8-6 10 16,1-3 23-16,-5-3 10 15,-2 2 11-15,-3-1 1 16,-3 1 15-16,0 4 27 15,0 3 22-15,0-1-2 16,0 7-17-16,0 1-17 16,0 0-16-16,0 0-11 15,0 0-1-15,0 3-9 16,0 10 8-16,3 0 0 16,3 3 1-16,4 1 1 15,2 0-1-15,-1 2-15 16,2-5-65-16,-1-4-112 15,-6-1-432-15,-1-6-382 0</inkml:trace>
  <inkml:trace contextRef="#ctx0" brushRef="#br0" timeOffset="364124.0948">8910 16579 1510 0,'0'0'602'15,"0"0"-528"-15,0 0 35 16,0 0 81-16,0 0-71 16,0 0-70-16,0 0-17 15,43 78 33-15,-28-59-20 16,-2-3 1-16,-1 1-26 0,-4-4-11 16,-5-4-9-16,0-2 0 15,-3-4 0-15,0-1-1 16,0-2 1-16,0 0-1 15,0 0 1-15,0-12-1 16,0-3-12-16,0-6 1 16,0-2 6-16,7-4 5 15,2 2 0-15,0 5 0 16,-3 6 0-16,0 4 1 16,-3 4 0-16,0 5 8 15,-3 1 2-15,3 0-8 16,-3 0-2-16,3 7 0 15,3 7 12-15,-3 3 2 16,4 1-7-16,-4 4-5 16,0-2-1-16,0-2 1 0,0-7-1 15,-3-1-1-15,0-1 0 16,0-8-8-16,0-1-9 16,0 0 5-16,3-1 11 15,-2-12-14-15,6-4-11 16,3-6 14-16,2-3 11 15,0-2-10-15,3 7 6 16,-6 7 4-16,-3 4 2 16,-2 6-1-16,-4 4 10 15,0 0-10-15,3 10 0 16,-3 7 18-16,3 3 7 16,3 1-8-16,2 4-4 0,5-2 4 15,2-3-16-15,6-3-1 16,-3 0-29-16,9-8-98 15,-11-3-175-15,-1-6-564 0</inkml:trace>
  <inkml:trace contextRef="#ctx0" brushRef="#br0" timeOffset="364374.2159">9341 16580 1679 0,'0'0'557'15,"0"0"-397"-15,0 0 9 16,0 0 29-16,0 0-64 0,0 0-62 16,36 75-25-16,-20-45-1 15,1 0-21-15,2-4-7 16,-3 1-16-16,1-4-2 16,-4-2-5-16,-7-3-36 15,0-1-38-15,-3-4-58 16,-3-4-103-16,0-4-238 15,0-5-204-15,-3 0-292 0</inkml:trace>
  <inkml:trace contextRef="#ctx0" brushRef="#br0" timeOffset="364657.6376">9435 16530 1575 0,'0'0'554'15,"0"0"-462"-15,0 0 65 16,0 0-43-16,0 0-60 16,0 0-41-16,0 0-13 15,58-3 1-15,-34 3 0 16,-2 10-1-16,-2 2 1 16,-1 2-1-16,-3 0 11 15,-8 2 47-15,-2-2-6 16,-3-1-9-16,-3 0-17 15,-3-1-14-15,-18-2 4 16,0 0-16-16,-6-3-34 16,-8-4-142-16,9-3-377 0,7 0-617 0</inkml:trace>
  <inkml:trace contextRef="#ctx0" brushRef="#br0" timeOffset="364942.5413">9620 16355 1024 0,'0'0'840'16,"0"0"-632"-16,0 0-35 15,0 0-27-15,0 0 10 0,0 0 48 16,0 0-89-1,30 100-49-15,-17-65-11 0,2 2-13 16,0-1-23-16,3-3-11 16,-2-6-8-16,-2-1-11 15,-1-3-55-15,-7-3-39 16,-3-3-114-16,-3-4-381 16,0-10-421-16</inkml:trace>
  <inkml:trace contextRef="#ctx0" brushRef="#br0" timeOffset="365289.3124">9824 16537 1305 0,'0'0'537'16,"0"0"-436"-16,0 0 102 15,0 0-36-15,0 0-49 16,0 0-73-16,85 4-32 15,-74-4-7-15,2 0 1 16,-1 0-5-16,-3-7 7 16,-2-3-8-16,4-3 5 15,-5-1-4-15,0 0-1 16,-3 1 0-16,-3 5 5 16,0 3 22-16,0 5 19 15,-18 0-27-15,-9 4-11 16,-6 12 0-16,-1 8 27 15,-3 2 9-15,11 3 19 0,10-2-10 16,13-3-29-16,6-1-25 16,61-4-49-16,2-6-211 15,5-6-890-15</inkml:trace>
  <inkml:trace contextRef="#ctx0" brushRef="#br0" timeOffset="366618.0351">11734 16517 485 0,'0'0'824'16,"0"0"-582"-16,0 0 10 0,0 0 28 15,0 0-87 1,0 0-58-16,0 0-64 0,23-23-40 16,21 19-14-16,13-2-16 15,7 2-1-15,6 1 0 16,6 3 0-16,15 0-1 16,12 0 0-16,24 14 1 15,13 5-1-15,2 1 1 16,-2 1 30-16,-7-3-5 15,7 1 14-15,10 1-2 16,9 5-7-16,5-3-8 16,0 5-4-16,-13 0-17 15,-1 2-1-15,-6 3 1 16,-4-1 0-16,-4-2-1 16,-13 1 0-16,-6-3-1 0,-29-5-24 15,-24-4 4-15,-19-2 15 16,-9-3-1-16,0-2 6 15,3 5 1-15,5-4 0 16,-1-2 1-16,-1-2-1 16,1 1 0-16,2-2-1 15,0 0-23-15,-2 1 13 16,-4 0 4-16,-6 3 7 16,-8-2 0-16,-5 0 0 15,-4-2 21-15,-4-2 4 16,-1 0 0-16,5-2 1 15,0 4 2-15,8-2-13 0,3 4-13 16,6 4-2-16,4 0-30 16,-6 1-5-16,-1 1 18 15,-3 2 6-15,-12 3 1 16,-3-5 8-16,-2 3 2 16,-2-2 24-16,-5-6 25 15,3 0-5-15,4-3-11 16,3 0-10-16,7-2-14 15,2 6-2-15,7-4-7 16,-1 0 0-16,-1 1-1 16,-7-1-13-16,-4-4 4 15,-10-1 8-15,-2-2 2 16,-4 0 1-16,0 0 15 16,0 0 26-16,0 0-2 15,-4 0-13-15,1-5-15 0,0 3-3 16,-3-4-8-16,3-1 0 15,0-3-1-15,-5-3 0 16,-1-1-20-16,2 0 5 16,1 1 8-16,-3-2-1 15,2 4-4-15,-3 1 11 16,4 2 1-16,2 3-1 16,1 2 1-16,3 1 5 15,-3 2 4-15,3-1 2 16,0 1-5-16,0 0-6 15,0 0 0-15,0 0 0 16,0 0-1-16,0 0-7 16,0 0 2-16,0 0-1 0,0 0-2 15,0 0 0-15,0 0 0 16,0 0-1-16,0 3 2 16,0 5 8-16,0 1 0 15,3 4 0-15,4 2 0 16,1-2 0-16,4 4 0 15,0-3 0-15,1-1-11 16,0-1-11-16,0 0-1 16,0-2 8-16,-7-2 6 15,0-1 9-15,-2 0-1 16,-1-4 1-16,-3-2 9 16,0 2 14-16,0 3 7 15,0 2-6-15,-15-4-7 0,-8 6-8 16,-37 2-9-16,3-3-151 15,1-3-735-15</inkml:trace>
  <inkml:trace contextRef="#ctx0" brushRef="#br0" timeOffset="368051.4058">7618 16917 575 0,'0'0'857'16,"0"0"-595"-16,0 0-105 15,0 0 37-15,0 0-46 16,0 0-66-16,0 0-10 16,55-4-27-16,-30 4-14 0,2 0-13 15,1 0-10-15,2 0-7 16,3 0 0-16,3 0-1 16,3 0 1-16,7 0 0 15,2 0 0-15,1 4-1 16,3-4 1-16,-4 0 0 15,-2 1-1-15,-1 0 0 16,1 3 1-16,2-4 0 16,-2 3-1-16,-1-2 1 15,4-1-1-15,-4 0 0 16,4 0-1-16,-4 0 0 16,4-1 1-16,-1-5 0 15,1 3-1-15,-1 3 1 16,1-4 0-16,0 4 0 15,-1 0 0-15,4 0 0 0,0 0 0 16,4 0 0-16,5 0 0 16,3 0 0-16,12-4 1 15,-4 1 0-15,2 1 0 16,-2-3 0-16,-8 5-1 16,-6-1 0-16,-4 1 0 15,-3-1-1-15,1 1 0 16,-3-3 1-16,2-1-1 15,1 1-13-15,3-3 13 16,2 2 0-16,4 1 1 16,0 3 0-16,2 0 0 15,-5 0 7-15,-1 0-1 16,-5 0-5-16,-6 0-1 0,-4 0 6 16,-3 0 2-16,-3 0-7 15,-2 0 10-15,3 0-2 16,-1-4 0-16,-6 1-7 15,-2-4-1-15,-8 4 0 16,-4 0 0-16,-10 3-1 16,-6 0-1-16,0 0-57 15,-25 3-105-15,-8 7-203 16,0-3-923-16</inkml:trace>
  <inkml:trace contextRef="#ctx0" brushRef="#br0" timeOffset="369446.6164">8435 17617 916 0,'0'0'484'16,"0"0"-407"-16,0 0-54 15,0 0-5-15,0 0-8 16,0 0-10-16,0 0-22 0,36 16-28 16,-33-16 32-16,-3 0 18 15,3 0 41-15,-3 0 97 16,0 0 115-16,0 0 15 15,0 0-52-15,0 0-72 16,0-3-34-16,0 0-38 16,0 2-28-16,0-1-9 15,0-2-13-15,3-1-1 16,-3-5-17-16,3-7-4 16,-3-2 0-16,0-6 1 15,0-7-1-15,0-5 1 16,0-5 0-16,-9-1-1 15,0-5 2-15,-4 6 17 16,2 9 16-16,-1 7 14 16,2 9 6-16,4 10-19 0,3 1-18 15,3 6-7-15,0 0-11 16,0 0-1-16,0 0-14 16,0 0 3-16,0 6 11 15,3-3 0-15,0 4 1 16,0-3 0-16,0-1 0 15,1 0 0-15,-1 0 1 16,0 0-1-16,0 2 0 16,3 3 0-16,5 3 0 15,5-2 0-15,3 5 1 16,1 0 0-16,8 2-1 16,-1-6-1-16,-3 0 1 15,-3-7-1-15,0 3 0 0,-2-6-8 16,-7 0 9-16,1 0 0 15,1 0 1-15,-5-7 10 16,4-5-5-16,-4-5-5 16,2-3-1-16,2-4 6 15,-4 2-6-15,0-7 1 16,0 5-1-16,-6 4 0 16,3 4 0-16,-3 6 1 15,0 3 5-15,-3 4 3 16,0 0 4-16,0 3-6 15,3 0-1-15,-3 0-6 16,0 6-1-16,6 8 1 16,-2 8 17-16,5 5-1 0,2 6-2 15,2-3-1 1,-1 5 2-16,4-3-6 0,-2 0 2 16,-2 1 1-16,-2-7 3 15,-1 2 0-15,-4-3 3 16,1-5 6-16,1 1-3 15,-4-3-3-15,0-7-3 16,0-1-9-16,0-4-5 16,0-6-1-16,0 0 0 15,0 0-19-15,4 0-29 16,1-6-45-16,7-14-76 16,-5 9-284-16,-1-1-955 0</inkml:trace>
  <inkml:trace contextRef="#ctx0" brushRef="#br0" timeOffset="370867.6746">9072 17570 530 0,'0'0'1162'0,"0"0"-796"16,0 0-217-16,0 0-10 16,0 0-34-16,0 0-50 15,0 0-25-15,23 21 7 16,-16-1 2-16,2-1-8 15,-3-2 3-15,3 1 15 16,-2 0-4-16,-2-4-14 16,-2-2-16-16,0-2-7 15,0-5-7-15,-3 0 0 16,0-5 0-16,0 0 5 0,0 0 3 16,0-5 1-1,0-7-9-15,0-1-1 0,0-6-1 16,3-3 0-16,3-3-5 15,-3 3 5-15,4-1 1 16,-1 9 1-16,-3-1-1 16,1 7 0-16,3 4 1 15,-4 1 5-15,-3 3-6 16,3 0 2-16,1 0 4 16,-1 3 0-16,3 8 9 15,0 1 14-15,0 6-2 16,2-1-13-16,2-2-8 15,-4 0-5-15,0-5-1 16,0-1 1-16,-2-3 0 16,-4-3-1-16,3-3 0 0,-3 0-8 15,0 0 1-15,0 0 1 16,6-9-3-16,-3-5-12 16,8-6 1-16,-1 1 10 15,2-3 3-15,-3 4 6 16,3 4 1-16,-6 4 0 15,0 4 1-15,-3 4 14 16,0 2-2-16,0 0-12 16,-3 0-1-16,4 11 1 15,2 7 23-15,-3 1 0 16,3 2-6-16,2-2-4 16,2 1-5-16,-4-3-8 0,0-1 5 15,0-6-6-15,0 0-38 16,3-7-69-16,-6 3-194 15,3-6-579-15</inkml:trace>
  <inkml:trace contextRef="#ctx0" brushRef="#br0" timeOffset="371220.6006">9595 17568 1914 0,'0'0'314'0,"0"0"-225"16,0 0 34-16,0 0-4 0,0 0-19 16,0 0-27-1,0 0-24-15,-62 58-7 0,62-44-9 16,0-1-18-16,0-3-5 16,12-3-1-16,9-4-8 15,7-3-1-15,1 0-9 16,1-10-17-16,-2-3-2 15,-7-1-10-15,-5 1 1 16,-10-4 18-16,-6 4 10 16,0-1 2-16,-6 4 7 15,-10 5 15-15,-5-1 1 16,3 6 2-16,-6 0-12 16,8 0-6-16,1 0-20 15,6 9-156-15,5-6-422 16,3 4-445-16</inkml:trace>
  <inkml:trace contextRef="#ctx0" brushRef="#br0" timeOffset="371554.6026">9760 17349 1151 0,'0'0'994'0,"0"0"-744"15,0 0-60-15,0 0-20 16,0 0-64-16,0 0-43 16,0 0-17-16,24 50-23 15,-12-25-7-15,4 4-4 16,-3 3-4-16,4 0-7 15,-5-1-1-15,-3 5-3 16,-3-5-19-16,0-2-20 16,0-3-26-16,0-6-23 15,10-7-128-15,-4-10-366 16,-1-3-489-16</inkml:trace>
  <inkml:trace contextRef="#ctx0" brushRef="#br0" timeOffset="371948.035">10081 17502 355 0,'0'0'1522'0,"0"0"-1231"16,0 0-164-16,0 0 45 16,0 0-53-16,0 0-30 15,0 0-32-15,-67 56-29 16,63-45-6-16,3 1-8 15,1 0-4-15,0-1-4 16,0-4-5-16,0-3 0 16,0 1 0-16,5-5 0 15,1 0 0-15,1 0-1 16,-1 0 0-16,3-7-7 0,3-5 0 16,3-2 1-16,0-6-5 15,1 2 10-15,-5 4 1 16,-1 3 0-16,-4 4 21 15,-3 5 11-15,0 2-11 16,-3 0-13-16,0 4-7 16,0 12 10-16,0-2 10 15,3 6-15-15,3-1-6 16,2 1-36-16,11-2-85 16,0-4-146-16,-2-4-555 0</inkml:trace>
  <inkml:trace contextRef="#ctx0" brushRef="#br0" timeOffset="372284.0158">10303 17459 628 0,'0'0'1425'16,"0"0"-1202"-16,0 0-170 15,0 0-6-15,0 0 47 16,0 0-14-16,0 0-43 15,64 85-23-15,-55-62-13 16,2-2 8-16,-1 2 1 16,-4-8 96-16,0-5-40 15,-3-3-47-15,-3-7-5 0,0 0 1 16,0 0 18-16,0-6 7 16,0-8-15-16,0-8-13 15,0-9-4-15,9-1-7 16,6 2 1-16,3 0-2 15,3 7 0-15,1 9-8 16,-4 4-23-16,6 8-39 16,9 2-100-16,-2 4-342 15,2 8-576-15</inkml:trace>
  <inkml:trace contextRef="#ctx0" brushRef="#br0" timeOffset="387255.8209">21742 17604 1340 0,'0'0'501'16,"0"0"-421"-16,0 0-5 15,0 0 100-15,0 0-50 16,0 0-71-16,4-17-38 16,-4 17-6-16,2 0 7 15,-1 0 21-15,2 0 44 16,2 6 7-16,2 2-25 16,2 2-18-16,9-6-10 15,4-2-10-15,11 1 15 16,12-3-11-16,4 0 0 15,8-7-2-15,3-5-20 16,-1-1-8-16,-4 4 6 16,-4 4-5-16,-6-1-1 0,-3 5 0 15,1 1 0-15,-1 0 0 16,5 0 2-16,4 0-1 16,3 0 1-16,1-3-1 15,2-2 8-15,-6 4-8 16,-1-6 1-16,-2 3-1 15,-6-2 0-15,-7 2-1 16,-3-2 1-16,-4 2 0 16,-1-3 0-16,1 2-1 15,1-5 1-15,-7 0-1 16,4 3 0-16,-7-3-1 16,-6 2-6-16,1 6 6 15,-8-1 0-15,-2 0 0 16,-2 2 1-16,-1 1-1 0,-1 0 1 15,0 0 0-15,0 0 0 16,0 0 0-16,0 0 1 16,0 0 0-16,0-3-1 15,-3 0 0-15,-6-1-6 16,-4-2-4-16,-5-1 2 16,-1 0 7-16,-7 0-7 15,4 2 8-15,-7-2 0 16,2 1-2-16,-1 2 2 15,1 1-1-15,4 3 1 16,3-3-1-16,5 1 1 0,6 2 1 16,5 0 6-1,4 0-1-15,0 0-5 0,0 0 0 16,0 0-1-16,3 0-1 16,10 0 1-16,6 0 0 15,7 0 0-15,0 5 0 16,6 2 0-16,1 1 0 15,3 0-1-15,-5 1 0 16,0-4 0-16,-2 0-8 16,-8 2 9-16,-7-2-1 15,-4 0-1-15,-10 5 2 16,0 0 8-16,0 4 19 16,-14 6-5-16,-7 3-8 0,-4 0-7 15,-2 3-6 1,1-4-1-16,6 2-29 0,6-4-70 15,14-5-144-15,0 0-410 16,15-10-444-16</inkml:trace>
  <inkml:trace contextRef="#ctx0" brushRef="#br0" timeOffset="388278.1016">23878 17372 993 0,'0'0'512'0,"0"0"-330"16,0 0 52-16,0 0-10 0,0 0-29 15,0 0-58-15,0 0-35 16,0-27-17-16,0 27-21 16,0 0-23-16,3 4 12 15,6 9 25-15,2 1-17 16,-1 4-10-16,6 2-5 15,-1 4-13-15,2-3-15 16,-4 2-9-16,-1 3-8 16,-5-7-1-16,-2 3 1 15,-3-1-1-15,-1 0 1 16,-1-6-1-16,0-1 0 0,0-4 1 16,0-5-1-16,0-4 0 15,0-1-2-15,0 0 1 16,0 0-1-16,-1-13-4 15,-1-4-15-15,2-5 2 16,0-4-2-16,0-8 6 16,0 2 3-16,3-1 0 15,3 5 6-15,4 1 6 16,-1 6-1-16,0 1 1 16,3 6 0-16,0-2 1 15,0 0-1-15,0 3 1 16,0 2-1-16,0 4 2 15,-3-2 5-15,-2 5-5 0,-1 4 8 16,2 0 4-16,-4 0-4 16,2 0-3-16,2 0 2 15,2 10 2-15,-3 3 4 16,3 4 10-16,-3 3-10 16,0-4 0-16,-1 4-6 15,0 1-1-15,0-5-2 16,0 2-5-16,3 0 10 15,0-1 2-15,-1 2-4 16,2-2 3-16,-1-2 2 16,-1 2 11-16,-2-6 1 15,0 2-2-15,-2-3-5 16,-1-3-6-16,-2-1-11 0,1-3 4 16,-1 1-6-1,1-1 1-15,-1 0 0 0,1-3-1 16,-1 0 0-16,1 0-15 15,-2 0-19-15,1 0-31 16,-1 0-38-16,3 1-38 16,2-1-137-16,4 0-666 0</inkml:trace>
  <inkml:trace contextRef="#ctx0" brushRef="#br0" timeOffset="391806.4564">24657 17655 1031 0,'0'0'355'0,"0"0"-176"16,0 0 51-16,0 0-37 16,0 0-28-16,0 0-46 15,0 0-18-15,22 32-12 0,-20-29-3 16,-2-3-3-16,0 0-5 16,0 0-14-16,0 0-9 15,0 0-4-15,0 0-12 16,0-3-8-16,0-4 2 15,-3-3-9-15,-6-5-13 16,0-4-10-16,-4-4 5 16,-1-3 5-16,-2-7-10 15,1-4 8-15,-3 2 2 0,3 1-5 16,2-1 5 0,4 4 1-16,-2 4-5 0,6 6 4 15,0 4-10-15,3 5 1 16,1 7 7-16,1-2 0 15,0 4-2-15,0 3 4 16,0-4-5-16,0 1 0 16,0 0-6-16,0-1 0 15,0 1 1-15,0-3 1 16,0 6-1-16,0 0 1 16,0 0 4-16,0 0-6 15,0 0-1-15,0 0-8 16,0 3 0-16,6 6 9 15,5 2 6-15,3-1-5 16,-1-2 0-16,-1-2 6 0,-3 0-6 16,-1-3 0-1,-2-1 0-15,-3 0-1 0,1 4 0 16,4-2 1-16,3 6-1 16,5 5 0-16,6 5 2 15,3 0 7-15,5 1-8 16,0 1 1-16,-2-2-1 15,-2-6 5-15,-4-1-5 16,-6-5-1-16,-7 0 0 16,-3-7-1-16,-3 0 1 15,-3-1 1-15,0 0 7 16,0 0-1-16,2 0 4 16,1-10-10-16,3-2 0 0,0-8-1 15,3-3 0 1,0 0-1-16,2-3-5 0,-1 2-6 15,-1 1 0-15,-1 4 3 16,0 2 3-16,-4 6 5 16,-1 2 0-16,0 3 0 15,-1 2 0-15,-1 1 1 16,2 0-1-16,2 2 1 16,-2-5 0-16,1 3 0 15,-1 3 0-15,-1 0 2 16,-2 0 4-16,0 0-5 15,0 0-1-15,1 3-2 16,1 10 2-16,-1 6 10 16,4 3-1-16,-1 6 5 15,3-1 2-15,2 6-4 0,4-3-4 16,1 3-2-16,3-3 4 16,2-5 10-16,2 3 1 15,-1-8-2-15,-3 0-1 16,-3-3-17-16,-2-5 1 15,-5 1-1-15,-2-8-1 16,-2 3-1-16,-2-7-21 16,-1-1-24-16,2 0-22 15,1 0-25-15,4 0-40 16,0 0-131-16,1 0-632 0</inkml:trace>
  <inkml:trace contextRef="#ctx0" brushRef="#br0" timeOffset="392933.0486">25507 17850 1169 0,'0'0'607'0,"0"0"-513"0,0 0-2 15,0 0 49-15,0 0-41 16,0 0-39-16,0 0-21 15,0-2 0-15,0-6 6 16,0-3-6-16,0-3 0 16,0-3-2-16,-3-2 0 15,-1-7-13-15,-2-3-13 16,-2-2 4-16,0 1 1 16,0 0 8-16,0 5 15 15,1 5 14-15,-2 6 14 16,2 4-20-16,1 4-22 15,1 2-17-15,2 1 5 16,2 1 3-16,1 2-5 0,0 0-3 16,0 0-9-16,6 9 0 15,6 7 0-15,5 3 8 16,5 3 2-16,3 3-4 16,0-2-5-16,-1 1-1 15,-4-5 0-15,-1-2-1 16,-7-4 1-16,0 0-1 15,-5-6 0-15,-1-4 1 16,-1-3 1-16,0 0 0 16,-2 0 11-16,2-3-4 15,-2-10-7-15,0-1 1 16,-1-3 7-16,-2-5-2 16,0 2 2-16,0-5 0 0,0 3 8 15,-7 3-1-15,-2 2-7 16,-2 4-2-16,0 3-6 15,2 0-1-15,0 5-1 16,6 4-7-16,2 1-18 16,1 0-34-16,0 0-42 15,0 3-98-15,7 4-124 16,4 2-356-16,-5-7-554 0</inkml:trace>
  <inkml:trace contextRef="#ctx0" brushRef="#br0" timeOffset="393397.8293">25867 17665 1228 0,'0'0'739'16,"0"0"-623"-16,0 0-4 15,0 0 31-15,0 0-45 16,0 0-50-16,0 0-16 16,-27-5 20-16,12 10 27 15,0 6 8-15,2 3-14 16,-1-1-33-16,7 3-22 0,4 0-10 16,3-1-7-16,0-2 0 15,3-3-1-15,9-3 0 16,1-1-15-16,1-6-5 15,0 0-8-15,-1 0-2 16,-3-7 5-16,2-6 13 16,-2-3 10-16,2 1 2 15,-3 2-5-15,-1 0 5 16,-4 7 18-16,-1 0 29 16,-1 2 4-16,-2 4-12 15,1 0-18-15,1 4-20 16,3 11 5-16,1-1 9 15,5 6-6-15,4 0-9 16,1-5-11-16,10 2-78 16,-6-7-201-16,-3-6-845 0</inkml:trace>
  <inkml:trace contextRef="#ctx0" brushRef="#br0" timeOffset="393784.604">26719 17531 1424 0,'0'0'353'0,"0"0"-202"16,0 0 82-16,0 0 1 15,79-16-65-15,-36 10-42 16,2 2-38-16,0-2-50 15,-8 5-39-15,-10 1-12 16,-12 0-88-16,-14 0-69 0,-10 4-202 16,-15 3-214-16,-2 1-285 15</inkml:trace>
  <inkml:trace contextRef="#ctx0" brushRef="#br0" timeOffset="393976.6756">26708 17665 1513 0,'0'0'743'0,"0"0"-645"16,0 0-23-16,82 2 44 0,-31-2-59 15,21 0-60 1,-13-4-142-16,-12-4-700 0</inkml:trace>
  <inkml:trace contextRef="#ctx0" brushRef="#br0" timeOffset="395028.2945">27466 17455 1356 0,'0'0'609'15,"0"0"-467"-15,0 0 78 16,0 0-49-16,0 0-49 16,0 0-56-16,0 0-31 15,11-7 6-15,0 20 15 16,2 4 0-16,-1 3-3 16,1 1-17-16,-1 1-10 15,-3 1-13-15,-2-3-5 16,-5-8-8-16,-2 3 0 15,0-9 0-15,-3 0-9 0,-4-3-6 16,-1-3 3-16,3 0 1 16,2 0 1-16,3-10-5 15,0-5-18-15,0-8 0 16,9-1 18-16,5-6 8 16,-4-2 1-16,2 5 4 15,-2 0-4-15,-3 11 6 16,-3 3 0-16,-1 6 6 15,-3 4 9-15,2 3-2 16,-2 0 1-16,0 0 2 16,3 0-1-16,0 5-6 15,4 13 28-15,2-2 11 16,3 8 0-16,3 4 0 0,1-1-5 16,4 0-13-16,-1-4-6 15,-4-3-15-15,-4-3-7 16,-3-4-2-16,-3-4-1 15,-4-2-41-15,-1 0-38 16,0-4-41-16,2-3-101 16,-1 0-356-16,4 0-930 0</inkml:trace>
  <inkml:trace contextRef="#ctx0" brushRef="#br0" timeOffset="395868.8686">28239 17704 993 0,'0'0'714'16,"0"0"-595"-16,0 0 102 16,0 0 12-16,0 0-23 15,0 0-67-15,0 0-64 16,0-5-31-16,0-7-23 16,-3-5 6-16,-2-6-5 0,-2-1-20 15,-2-6-5-15,-4-5 0 16,-4-1-1-16,-2-4-9 15,-4-1-6-15,3 3 3 16,0 4 2-16,1 7 10 16,4 8 0-16,6 4 18 15,1 7 6-15,4 4 1 16,2 1 6-16,2 0 1 16,0 3-10-16,0 0-5 15,0 0-10-15,0 0-5 16,0 0-2-16,2 0 0 15,7 10-1-15,5 3 0 16,5 4 1-16,5 2 1 0,2 4-1 16,1-3 0-1,-1 0 0-15,-1-8 1 0,-4-3-1 16,-2-4 1-16,-4-5-1 16,0 0-1-16,-3-7-10 15,-3-5 4-15,-1-8-5 16,0 0 3-16,-1-7 1 15,-3-1 2-15,2 0 5 16,0-1 1-16,0 5 0 16,-3 8 0-16,0 6 1 15,-3 2 11-15,1 7-4 16,-1 1-7-16,0 0 5 16,0 0-5-16,0 0 1 0,2 9-2 15,-1 8 11 1,2 5 28-16,2 9 11 0,1 5 4 15,3 3-9-15,3 3-6 16,2-1-7-16,2 2-10 16,3-7-4-16,-4-2-6 15,1-5-6-15,-4-3-5 16,-3-6 0-16,0-3 0 16,-3-7 0-16,-3 0-1 15,0-7-8-15,-1 0-37 16,-2-2-51-16,0-1-63 15,-3 0-159-15,-5-4-855 0</inkml:trace>
  <inkml:trace contextRef="#ctx0" brushRef="#br0" timeOffset="396484.3544">28954 17703 1160 0,'0'0'343'0,"0"0"-221"15,0 0 72-15,0 0 71 16,0 0-63-16,0 0-67 0,0 0-54 16,3-43-8-16,-3 36 0 15,0 4-12-15,-9-3-19 16,-9 5-24-16,-6 1-9 15,-8 0 10-15,-4 0 10 16,0 10 7-16,3 1 10 16,6 5 8-16,10-1-9 15,9 3-20-15,8 1-7 16,10 0-9-16,20 0 3 16,9 1-12-16,8-2-18 0,0-6-57 15,-4-2-65 1,-5-5-121-16,-12-5-377 0,-11 0-312 0</inkml:trace>
  <inkml:trace contextRef="#ctx0" brushRef="#br0" timeOffset="396793.6726">29100 17522 618 0,'0'0'1093'0,"0"0"-870"16,0 0-30-16,0 0 70 15,0 0-45-15,0 0-52 0,0 0-77 16,6 7-5-16,6 12-8 16,4 7-22-16,3 4-23 15,1-1-16-15,1 2-9 16,-3-2-6-16,-6 0-10 15,-5-2-17-15,-4-6-10 16,-3-1-5-16,0-2-16 16,0-7-44-16,3 0-107 15,3-3-264-15,1-8-396 0</inkml:trace>
  <inkml:trace contextRef="#ctx0" brushRef="#br0" timeOffset="402372.981">29152 17219 510 0,'0'0'363'0,"0"0"-165"15,0 0-77-15,0 0-9 16,0 0 14-16,0 0-59 0,-2-32-31 16,-2 30-21-16,-2-6-7 15,-1 3-6-15,-5 1-2 16,-3-4 1-16,0 3 0 16,-3-2-1-16,-1 1 1 15,1 2-1-15,-3-3-4 16,0 4-102-16,-2-5-112 15,6 6-52-15,2-3-123 0</inkml:trace>
  <inkml:trace contextRef="#ctx0" brushRef="#br0" timeOffset="402469.252">28796 17072 33 0,'0'0'0'16</inkml:trace>
  <inkml:trace contextRef="#ctx0" brushRef="#br0" timeOffset="402552.4834">28796 17072 89 0,'-93'-40'157'0,"87"31"17"16,0 5 21-16,-3-3-97 15,-7 4-98-15,-1-1 0 16,2 1-254-16</inkml:trace>
  <inkml:trace contextRef="#ctx0" brushRef="#br0" timeOffset="402678.475">28415 16958 307 0,'0'0'48'0,"0"0"-48"16,0 0-272-16</inkml:trace>
  <inkml:trace contextRef="#ctx0" brushRef="#br0" timeOffset="402784.8843">28202 16956 130 0,'0'0'0'0</inkml:trace>
  <inkml:trace contextRef="#ctx0" brushRef="#br0" timeOffset="402895.8917">28026 16999 683 0,'0'0'230'0,"0"0"-204"0,0 0-26 16,0 0-211-16</inkml:trace>
  <inkml:trace contextRef="#ctx0" brushRef="#br0" timeOffset="403055.5476">27962 17160 428 0,'0'0'499'0,"0"0"-389"16,0 0-13-16,0 0-31 16,0 0-13-16,0 0-42 0,-8 81-11 15,23-59-108 1,0-5-130-16,-3 0-115 0</inkml:trace>
  <inkml:trace contextRef="#ctx0" brushRef="#br0" timeOffset="403274.63">28039 17409 5 0,'0'0'713'16,"0"0"-492"-16,0 0-108 16,0 0-42-16,0 0-22 15,0 0-49-15,0 0-16 16,24 81-110-16,-14-66-96 16,1 0-1-16,-1 0 128 15,1-6 55-15,-2 1 40 16,-2-5 34-16,-2 3 111 0,-1-5-24 15,0 4-17-15,-1 0-20 16,-3 2-51 0,0 3-33-16,0-1-155 0</inkml:trace>
  <inkml:trace contextRef="#ctx0" brushRef="#br0" timeOffset="403422.2726">28221 17766 864 0,'0'0'588'0,"0"0"-498"16,0 0-67-16,0 0-10 15,0 0-13-15,0 0-109 0,0 0-481 16</inkml:trace>
  <inkml:trace contextRef="#ctx0" brushRef="#br0" timeOffset="403584.4565">28630 17960 869 0,'0'0'606'0,"0"0"-606"16,0 0-96-16,0 0 38 16,0 0 45-16,82 70-211 15,-69-57-481-15</inkml:trace>
  <inkml:trace contextRef="#ctx0" brushRef="#br0" timeOffset="403785.4908">29185 18032 178 0,'0'0'535'0,"0"0"-311"16,0 0-81-16,0 0-69 16,94-24-74-16,-66 10-70 15,-4 3-535-15</inkml:trace>
  <inkml:trace contextRef="#ctx0" brushRef="#br0" timeOffset="403933.1966">29403 17908 1024 0,'0'0'335'0,"0"0"-241"16,0 0 5-16,0 0-29 15,0 0-70-15,10-93-85 16,-10 70-292-16,0 4-526 0</inkml:trace>
  <inkml:trace contextRef="#ctx0" brushRef="#br0" timeOffset="404090.8406">29454 17579 1137 0,'0'0'222'16,"0"0"-151"-16,0 0-29 16,0 0-42-16,0 0-96 15,0 0-160-15,0 0-487 0</inkml:trace>
  <inkml:trace contextRef="#ctx0" brushRef="#br0" timeOffset="404239.7411">29258 17330 1084 0,'0'0'341'0,"0"0"-212"0,0 0-77 16,0 0-52-16,0 0-36 15,0 0-324-15</inkml:trace>
  <inkml:trace contextRef="#ctx0" brushRef="#br0" timeOffset="405082.6924">25843 17228 430 0,'0'0'517'15,"0"0"-432"-15,0 0-49 16,0 0 81-16,0 0 49 16,0 0-52-16,-91-24-63 15,76 17-28-15,0-2-5 16,3 1-1-16,-1 2-17 16,-8 0-32-16,3 0-220 15,-3 2-483-15</inkml:trace>
  <inkml:trace contextRef="#ctx0" brushRef="#br0" timeOffset="405233.3436">25357 17063 922 0,'0'0'0'0,"0"0"-26"16,0 0-280-16,0 0-216 0</inkml:trace>
  <inkml:trace contextRef="#ctx0" brushRef="#br0" timeOffset="405384.9409">25060 17002 29 0,'0'0'641'0,"0"0"-518"15,0 0-123-15,0 0-72 0,0 0-22 16,-102-12-121-16</inkml:trace>
  <inkml:trace contextRef="#ctx0" brushRef="#br0" timeOffset="405479.6971">24763 17022 48 0,'0'0'215'16,"0"0"-215"-16,0 0-189 0</inkml:trace>
  <inkml:trace contextRef="#ctx0" brushRef="#br0" timeOffset="405602.3766">24631 17095 396 0,'0'0'279'16,"0"0"-132"-16,0 0-11 0,0 0-10 16,0 0-47-16,0 0-79 15,0 0-32-15,-7 70-193 16,7-56-264-16</inkml:trace>
  <inkml:trace contextRef="#ctx0" brushRef="#br0" timeOffset="405734.7026">24576 17270 405 0,'0'0'787'0,"0"0"-546"16,0 0-100-16,0 0-25 15,0 0-2-15,69 79-93 16,-47-52-21-16,-7-4-247 15,-3-3-366-15</inkml:trace>
  <inkml:trace contextRef="#ctx0" brushRef="#br0" timeOffset="405841.5716">24764 17611 286 0,'0'0'0'0</inkml:trace>
  <inkml:trace contextRef="#ctx0" brushRef="#br0" timeOffset="405946.3086">24921 17759 362 0,'0'0'0'0</inkml:trace>
  <inkml:trace contextRef="#ctx0" brushRef="#br0" timeOffset="406102.9711">25170 17894 1347 0,'0'0'111'0,"0"0"-111"16,0 0-302-16,0 0-270 0</inkml:trace>
  <inkml:trace contextRef="#ctx0" brushRef="#br0" timeOffset="406278.1176">25610 18049 664 0,'0'0'0'16,"0"0"-41"-16,0 0-39 16,0 0 65-16,0 0-177 0</inkml:trace>
  <inkml:trace contextRef="#ctx0" brushRef="#br0" timeOffset="406434.8826">25913 17690 1564 0,'0'0'621'0,"0"0"-554"16,0 0-67-16,0 0-26 15,-4-75 11-15,4 47-34 16,0 5-323-16,0-3-663 0</inkml:trace>
  <inkml:trace contextRef="#ctx0" brushRef="#br0" timeOffset="407552.3786">27293 18217 1397 0,'0'0'327'16,"0"0"-236"-16,0 0-59 16,0 0 87-16,0 0-17 15,0 0-59-15,0 0-31 16,72 24-2-16,-48-24-9 16,0-7 5-16,-4-3-6 15,0-3-8-15,-1-3 7 0,0-3 1 16,1-2-1-16,1-5-6 15,0-4-2-15,-3-6 7 16,1 3 1-16,-7 3-5 16,-2 0 5-16,-7 8 1 15,-3 5 1-15,0 0 8 16,0 1-8-16,-8 3 0 16,2-2 1-16,1 0-1 15,1 2 1-15,2 1 18 16,0 2 17-16,1 2-10 15,1 4-17-15,-2-3-9 16,2 4 1-16,-1-3 0 0,-1 2-1 16,-2 2-1-1,1-1 0-15,-1 1 9 16,1 2 13-16,-2 0-12 0,-1 0-4 16,2 2 0-16,-3 5 13 15,0 1 1-15,3 2-7 16,-1 0-12-16,2-2 5 15,-1-4-5-15,1 4-1 16,-1-4 0-16,2 2-7 16,1-5-5-16,1-1 12 15,0 0 0-15,0 0 12 16,0-4 0-16,7-11-5 16,3 3-5-16,4-5 8 0,-1 2 2 15,-1 2 1 1,-4 6 11-16,0 0 22 0,-3 7-10 15,3 0-10-15,1 1 9 16,4 12 36-16,3 2-10 16,7 5-21-16,0 2-40 15,10 7-21-15,-6-3-319 16,-9-10-1358-16</inkml:trace>
  <inkml:trace contextRef="#ctx0" brushRef="#br0" timeOffset="408806.321">24036 18219 72 0,'0'0'1376'16,"0"0"-1062"0,0 0-226-16,0 0-53 0,0 0 56 15,0 0 36-15,0 0-45 16,45 12-59-16,-30-21-10 16,0-5-2-16,-2-4 8 15,1-1 0-15,-4-4 0 16,-1-5-4-16,0 1-1 15,-3-6 3-15,2 0-8 16,-7-4-8-16,2 1 1 16,-1 0 7-16,-2 3 2 15,0 6 0-15,0 4 17 16,0 3-6-16,0 3-1 0,0 2-11 16,-6 1-4-1,-2 1-5-15,0 3 0 0,3-1-1 16,2 5 1-16,1 1 14 15,1 5-5-15,1 0-4 16,0-1-6-16,0 1-1 16,0 0 1-16,0 0-1 15,0 0 1-15,0 0-2 16,-2 6 2-16,2 5 15 16,0 2 6-16,0 0 4 15,0 1-6-15,0 1-1 16,0-2-4-16,0-1-8 0,0-2-5 15,-1-2 6 1,-4-1-6-16,2-3 0 16,0-1 10-16,2-3-10 0,1 0 5 15,0 0 3-15,0-3 1 16,0-8-10-16,0-9 0 16,0-3-15-16,4-2 5 15,7 1 4-15,0 0 5 16,-2 5 0-16,-2 3 0 15,-3 9 1-15,-1 4 8 16,0 3 4-16,4 3-2 16,1 14 10-16,5 9 39 15,7 11-26-15,30 14-33 16,-5-7-152-16,4-14-1093 0</inkml:trace>
  <inkml:trace contextRef="#ctx0" brushRef="#br0" timeOffset="418020.4901">30211 16438 578 0,'0'0'1033'0,"0"0"-768"15,0 0-51-15,0 0 19 16,0 0-63-16,0-6-50 16,0 6-42-16,0 0-28 15,0 0-8-15,0 0 1 16,2 0-5-16,2 2 6 0,1 9-5 15,2 5-6-15,-1 0-4 16,-1 7-4-16,1 1-10 16,-3 1-9-16,0 2 0 15,-3-3-6-15,0-1 1 16,0-1 0-16,0-5 0 16,0 0 0-16,-3-4-1 15,-2-3 1-15,1-6 0 16,2-1 0-16,1 0 0 15,1-3 8-15,0 0 2 16,0-3 4-16,0-11-9 16,0-2-6-16,0-7-1 0,0 0-5 15,0-2-3-15,0 3 4 16,0 3 4-16,3 3 1 16,0 2 0-16,0 4 1 15,1 0 1-15,1 0-1 16,3 0-1-16,0-3 1 15,3 1 0-15,2 1-1 16,-1-5 0-16,3 4 1 16,-5 3-1-16,-1 0 0 15,-3 5 0-15,0 1 1 16,-5 3 5-16,1 0-5 16,-2 0 0-16,1 0 7 15,-1 0-7-15,2 0-1 0,1 0 2 16,0 0-1-16,5 0 11 15,-1 0-2-15,2 6-2 16,0 2 1-16,-1-2 1 16,0 0-10-16,-3 8 1 15,-1-1 6-15,-1 3-5 16,2 1 10-16,-2 3 3 16,-2 0-6-16,2 2-3 15,-1-2 1-15,-2-3-1 16,0 3 3-16,0-5 0 15,0 2 2-15,0 0 10 16,-3-4-8-16,0 2 1 16,0-6 2-16,0-3-10 15,1 1 3-15,2-4-8 16,0-3-1-16,0 1 0 0,0-1 0 16,0 0-6-16,0 0-13 15,0 3-13-15,0-3-4 16,0 4-1-16,0-2-16 15,0 2-11-15,0 0-17 16,0-4-62-16,0 0-205 16,2 0-612-16</inkml:trace>
  <inkml:trace contextRef="#ctx0" brushRef="#br0" timeOffset="418500.7191">30760 16616 1071 0,'0'0'674'0,"0"0"-483"15,0 0 84-15,0 0-31 16,0 0-89-16,0 0-43 15,0 0-32-15,35-20-20 16,-20 17-8-16,4 3-11 16,0-5-16-16,-1 4-8 15,0 0-10-15,-4-2-5 16,-1 3-1-16,-2 0-1 16,-2 0-6-16,-2 0-20 15,-3 0-11-15,-1 0-21 16,-1 0-44-16,-2 0-78 15,0 0-209-15,0 0-442 16,0 0-280-16</inkml:trace>
  <inkml:trace contextRef="#ctx0" brushRef="#br0" timeOffset="418776.1998">30644 16461 1011 0,'0'0'855'15,"0"0"-650"-15,0 0-10 16,0 0 26-16,0 0-50 15,0 0-64-15,113-9-56 16,-77 9-51-16,-1 5-23 16,-12 1-248-16,-11-6-1101 0</inkml:trace>
  <inkml:trace contextRef="#ctx0" brushRef="#br0" timeOffset="420272.9121">31169 16576 464 0,'0'0'577'0,"0"0"-297"15,0 0-141-15,0 0 28 16,0 0 30-16,0 0-53 0,0 0-54 15,26-6 0-15,-22 6 6 16,-1 0 0-16,0-1-16 16,0 1-14-16,-1 0-5 15,3 0-6-15,0 0 1 16,4 0-5-16,3 0-26 16,6-2-8-16,2-2-16 15,3 2 5-15,2-3-5 16,-1 3-1-16,0-3 1 15,-4 3-1-15,-3-1 1 16,-1-1-1-16,-2 1 0 16,-2 3 1-16,0-3-1 15,0 3 1-15,1-3-1 0,4 2 0 16,4 1 0-16,4-3 1 16,5-2-1-16,3 0 0 15,1-1 0-15,3 2 0 16,-1-3 0-16,2 1 1 15,-4 2 0-15,0-2 6 16,-5 3 9-16,-4 2 7 16,-1 1 2-16,-4 0-5 15,0 0-8-15,1-3 0 16,4 3-6-16,4 0-5 16,5-4-1-16,3 1 0 15,4-4 0-15,-1 1-23 0,-4 1-17 16,-7 1-35-16,-6 1-57 15,-10 3-44-15,-7 0-189 16,-6 12-222-16,0 4 225 16,-7 1-236-16</inkml:trace>
  <inkml:trace contextRef="#ctx0" brushRef="#br0" timeOffset="434560.3766">31487 16422 1288 0,'0'0'510'15,"0"0"-431"-15,0 0 116 0,0 0 56 16,0 0-94-16,-1 0-60 15,1 0-23-15,0 0 8 16,-2 0-3-16,2 0-1 16,0 0-14-16,-1-7-11 15,-2 0-26-15,1-2-15 16,-1-6-10-16,0 0-1 16,0-8-1-16,0-1 2 15,-3-3-1-15,0-5-1 16,0-2 2-16,0-1 5 15,0 1 2-15,2 1 5 0,-2 4 4 16,2 3-5 0,2 5 13-16,0 6-7 0,2 4-2 15,0 3-7-15,0 3-2 16,0 2-2-16,0 1-6 16,0 2 0-16,0 0-1 15,0 0-7-15,0 0 2 16,0 0-3-16,0 0-3 15,0 8-1-15,5 4 7 16,10 8 6-16,1 5 1 16,10 1 0-16,5 3 0 15,3 1 0-15,6-3 0 16,1 0 0-16,-4-2-1 0,-2-5 0 16,-7-6 0-1,-6-1 0-15,-7-6 1 0,-6-2-1 16,-5-2 0-16,-2-3 0 15,-2 0 9-15,0 0-3 16,0 0 3-16,0 0 5 16,0-5 2-16,0-9-7 15,0-2-8-15,0-7 1 16,0 0-1-16,0-3 0 16,0-3 0-16,-3 4 0 15,0-5 0-15,0 4-1 16,-1 0 2-16,1 2 10 0,1 8-11 15,1-2 5-15,-1 9-6 16,2 0 0-16,0 8-1 16,0-2-18-16,0 3-26 15,-3 0-50-15,-8 17-86 16,0 3-478-16,0-1-749 0</inkml:trace>
  <inkml:trace contextRef="#ctx0" brushRef="#br0" timeOffset="435596.5719">31566 17197 841 0,'0'0'961'16,"0"0"-769"-16,0 0-38 15,0 0 66-15,0 0-24 16,0 0-65-16,0 0-58 16,0-20-16-16,2 11-15 15,4-7 4-15,-2-4 3 16,3-4-20-16,-2-5-17 0,-2-6 0 15,1 0-5 1,-1-7-5-16,-1 2 7 0,1 4-8 16,-1 5 6-16,-2 6 15 15,0 5-5-15,0 6 1 16,0 6 6-16,0 3 1 16,0 5-5-16,0-3-11 15,0 3-8-15,0 0 0 16,0 0-1-16,0 0 0 15,0 0-2-15,0 0-7 16,3 0 0-16,2 7 3 16,3 8 6-16,2 2 1 0,5 9-1 15,3 2 1-15,6 5-1 16,3 2 0-16,4-1-1 16,3 1-1-16,2-4-7 15,0-3 8-15,-3-4 0 16,-6-7-1-16,-6-4 1 15,-9-6-1-15,-4-1 2 16,-5-6 0-16,-1 0 1 16,-2 0 8-16,0 0 3 15,0 0 3-15,0-10-3 16,0-3-6-16,-2-4 0 16,-1-5 2-16,-1-5-7 15,3-6 5-15,-1-3-4 0,2-4-1 16,0-5 0-16,0 1 1 15,0 2-1-15,0 5 0 16,0 6 1-16,0 9-1 16,-3 5 4-16,0 7-5 15,0 1 0-15,2 5-2 16,1 4-5-16,0 0-7 16,0 0-31-16,0 0-45 15,0 20-44-15,0 1-84 16,6-3-570-16</inkml:trace>
  <inkml:trace contextRef="#ctx0" brushRef="#br0" timeOffset="436452.9557">32133 17059 1313 0,'0'0'391'15,"0"0"-288"-15,0 0 8 16,0 0 110-16,0 0-92 16,0 0-86-16,0 0-9 15,-3 14 40-15,3-1 27 16,0-1 1-16,0 3-9 16,-4 4-4-16,-2 1-17 15,-2 0-20-15,-1 2-17 16,3-5-16-16,2 0-10 15,1-2-8-15,0-4 0 16,1-2 0-16,2-5-1 16,0-2 1-16,0-1 0 15,0-1 0-15,0 0 8 0,0 0 2 16,0-9-5 0,0-5-6-16,2-6-1 0,4-9 1 15,3-1-1-15,1-3-1 16,1-1-4-16,2-3 5 15,2 5 0-15,0-1 0 16,3 7 0-16,1 0 0 16,-1 5 0-16,0 4-1 15,-1 5 2-15,-1-1-1 16,-3 3 1-16,-1 3 0 16,-4 4 0-16,-2-1 0 15,-3 4 9-15,-3 0 2 16,1 0-10-16,-1 0-1 15,0 0-1-15,2 7 1 16,1 7 11-16,2 6 9 0,-2 5 0 16,3 5 11-16,-1-3-8 15,-2 2-5-15,-1-1 6 16,-2-2-11-16,0-1-4 16,0-3 0-16,-2 0 3 15,-7 1-1-15,-3-2-1 16,2-2-2-16,1 0 2 15,-1-2-4-15,3-8-5 16,3 2 0-16,2-6 0 16,2-1-1-16,0-4-20 15,0 4-19-15,0-4-13 16,0 0-29-16,0 0-40 16,-7 0-117-16,-1 0-430 0,-2 0-478 0</inkml:trace>
  <inkml:trace contextRef="#ctx0" brushRef="#br0" timeOffset="436674.5064">32163 17148 740 0,'0'0'1209'0,"0"0"-946"0,0 0-132 16,0 0 16 0,0 0-26-16,0 0-102 0,106-28-19 15,-70 31-176-15,-7 5-607 0</inkml:trace>
  <inkml:trace contextRef="#ctx0" brushRef="#br0" timeOffset="441439.1262">32421 16768 9 0,'0'0'203'15,"0"0"-37"-15,0 0-55 16,0 0-110-16,0 0 311 16,0 0-136-16,0 0-101 15,-33-27 3-15,17 22 12 16,1-2 17-16,-2 1 27 16,4 2-88-16,0 1-31 15,5 2-15-15,2 1-10 16,5 0-9-16,-3 0 11 15,3 0 7-15,-6 0 1 16,-1 0-24-16,-4 0-35 16,-4 0-40-16,-2 0-14 15,-3 0-21-15,-3-3-1 0,1 0 75 16,-2-1 37 0,2-2 23-16,0 2-69 0,5-1 20 15,0 0 49-15,6 2 17 16,2 0 15-16,4-1-20 15,2 1-11-15,-1 3 1 16,-1-3 29-16,-3 1-6 16,-1 0-16-16,-6-1-8 15,-4 0 0-15,-5-1-1 16,-5 1-21-16,-2-1-36 16,3 1 48-16,2-2 18 15,6 2-7-15,4 2 108 16,7-2-7-16,1 3-76 15,2 0-17-15,-1 0-9 16,-2 0 0-16,-4 0-1 0,-5 0-21 16,-4 3 2-16,-3 4-2 15,-6-5 21-15,-1 5 23 16,2-4-9-16,1-1-14 16,3 3-18-16,4-5 3 15,6 3 13-15,2-1 2 16,6 0 27-16,1 1 28 15,2 1-4-15,-1 2-18 16,0 2 9-16,-5 4-9 16,-4 1 15-16,-7 3 52 15,-5 4 4-15,0-1-34 16,-1 2-15-16,7-1-37 0,1-4 15 16,7 1 14-16,3-1-25 15,5-6-12-15,1 4-7 16,2-1-2-16,1-1 5 15,1 5-5-15,1-3 14 16,0 4 8-16,-2 1 8 16,2 3-6-16,-1 1-8 15,-5-1-11-15,3 6-4 16,-1-7-1-16,-1 1 7 16,4-2-7-16,1-3 5 15,0-4 26-15,0-1 31 16,3-2-27-16,3 0-14 15,1 1-4-15,2-1-12 0,0 1-5 16,2 1-1 0,2 1 1-16,1 0 0 0,2-1 0 15,2 2-1-15,6-2-6 16,2 3 0-16,6-2-5 16,-1-4 10-16,2 1 1 15,-2 0-10-15,1-3-28 16,-3-3 4-16,0-1 15 15,-1 3 0-15,-1-5-18 16,-3 2 28-16,-2 1 8 16,1-1 0-16,-1 3 0 15,2-1 1-15,0 3 0 16,4-6 7-16,2 3 2 0,3-2 4 16,1-3-5-16,3 0-8 15,-1 0 1-15,-3 0-1 16,0-6 0-16,-3 2 7 15,-4 1 21-15,0-2 16 16,-4 3 0-16,1-1 4 16,0-3-12-16,3 3-17 15,-2-4-18-15,3 3 0 16,3-6 0-16,-1 3-1 16,4-3-1-16,0 0-12 15,0-2 0-15,-3 2-9 16,-2-5-2-16,-6 3 23 0,-3-1 1 15,-2 0 17 1,-4 2 37-16,-2-2 17 0,0-2 12 16,-3 1-12-16,1-3-28 15,0 0-27-15,0-1-3 16,0 1-11-16,0-3-1 16,-3 3-1-16,0-3-1 15,-2 4-10-15,-2-4-9 16,-2 3-5-16,0-3 6 15,-2-2 5-15,-9-5 6 16,-1-3 7-16,-3-2 0 16,-2-3 0-16,-5 3 1 15,-6-3 0-15,-10 6-21 16,-41-1-106-16,8 6-127 16,-4 4-456-16</inkml:trace>
  <inkml:trace contextRef="#ctx0" brushRef="#br0" timeOffset="444674.4591">31308 15407 1101 0,'0'0'622'0,"0"0"-543"16,0 0 4-16,0 0 165 16,0 0-68-16,0 0-110 15,-4-3-45-15,4 12 22 16,7 4 25-16,-1 4-5 15,0 0-5-15,-2 3 1 16,1 4-11-16,1 1-6 16,-2 2-2-16,4 5 2 15,2-2-25-15,2 0-15 16,0-1 0-16,0-5-6 16,1-1 0-16,-4-6 0 15,-2-3-2-15,-2-1 2 16,-2-8 0-16,-1 2 0 0,-1-4 0 15,1-3-1-15,-2 0 1 16,0 0 6-16,1 0 3 16,1 0 5-16,1-6 5 15,1-8-11-15,2 2-2 16,0-8 4-16,-2 3-8 16,1 0 5-16,0 1-5 15,-2 3-2-15,0 2 8 16,0 6 1-16,-2 1-8 15,-1 4 0-15,2 0-1 16,-2 0-2-16,1 0-10 16,1 0-1-16,0 4-7 15,4 12 20-15,0 3-1 0,3 2-1 16,3 5 2 0,-1-5 0-16,-1 1-1 0,-1-2 1 15,-5-4 0-15,0-2-1 16,-4-4-5-16,0 0-3 15,-5-5 9-15,-11-1 7 16,-2-1-1-16,-5-3-5 16,1 0 9-16,-2 0-10 15,2-8-21-15,2-4-112 16,10 3-463-16</inkml:trace>
  <inkml:trace contextRef="#ctx0" brushRef="#br0" timeOffset="518112.7974">29360 15512 10 0,'0'0'686'15,"0"0"-631"-15,0 0-36 16,0 0-5-16,0 0 1 15,0 0 24-15,82 7 128 16,-72-14 23-16,2-1-88 16,-2-3-13-16,0-2 8 15,0-3-24-15,-3 2-35 16,-1-2-18-16,-3 5 25 16,-3-1-5-16,0 2 38 15,0 3 22-15,-3 1-47 0,-7 2-39 16,-7 4-8-16,-1 0 12 15,-2 0 17-15,-6 0 34 16,-1 7 7-16,-1 6-4 16,4 1 20-16,2 2-4 15,7 4-2-15,7-4-45 16,8 1-8-16,0 0 13 16,17 1-16-16,11-4-15 15,9-1-15-15,7-6-11 16,20-7-126-16,-10 0-386 15,-8 0-371-15</inkml:trace>
  <inkml:trace contextRef="#ctx0" brushRef="#br0" timeOffset="518366.5585">29861 15470 1377 0,'0'0'643'0,"0"0"-576"16,0 0 59-16,0 0 73 16,0 0-78-16,-75 72-75 15,63-53-31-15,1 1-15 16,4 1 0-16,4-1-118 0,3-4-376 15,0-6-437-15</inkml:trace>
  <inkml:trace contextRef="#ctx0" brushRef="#br0" timeOffset="518613.5241">30056 15391 1807 0,'0'0'372'15,"0"0"-288"-15,0 0 60 0,0 0-34 16,0 0-51-16,-25 92-4 16,25-56-14-16,0-1-37 15,8-3-4-15,2-3-76 16,3-6-133-16,-1-6-278 15,-3-7-209-15</inkml:trace>
  <inkml:trace contextRef="#ctx0" brushRef="#br0" timeOffset="518875.0699">29979 15298 1388 0,'0'0'670'0,"0"0"-586"0,0 0 65 16,0 0-12-16,0 0-62 15,92-3-39-15,-43 7-22 16,3 5-12-16,-2 2 0 16,-4 2-1-16,-12-1-1 15,-13 5-9-15,-18-1-30 16,-7 1-1-16,-45 2-4 15,-50 4-17-15,6-5-128 16,1-6-479-16</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4T07:09:16.062"/>
    </inkml:context>
    <inkml:brush xml:id="br0">
      <inkml:brushProperty name="width" value="0.05292" units="cm"/>
      <inkml:brushProperty name="height" value="0.05292" units="cm"/>
      <inkml:brushProperty name="color" value="#7030A0"/>
    </inkml:brush>
  </inkml:definitions>
  <inkml:trace contextRef="#ctx0" brushRef="#br0">25876 2253 1580 0,'0'0'371'0,"0"0"-266"15,0 0-78-15,0 0-20 16,0 0 80-16,0 0 30 15,0 0-33-15,3 0-33 16,2 0-16-16,2 0 4 16,2 0-12-16,4 4-8 15,7 9-4-15,2 7-5 16,3 7-2-16,2 9-2 0,3 9 1 16,4 5 2-1,2 4-7-15,1 2-1 0,4-1 0 16,0 0 0-16,-2-3 0 15,0-1 0-15,-2-3 0 16,2-3 0-16,-5-5-1 16,1-3-1-16,-3-7-6 15,-2-3-5-15,-1-7 0 16,-7-3-11-16,-1-6-2 16,-8-4 0-16,-5-4-14 15,-7-2 20-15,-1-1 19 16,0 0 9-16,-3 0 3 0,-8-7-11 15,-3 0 0 1,-2-5 0-16,2 2 7 0,2 0 17 16,2 0-1-16,2 2-8 15,4-1-7-15,1 2 4 16,0 1 11-16,1-1 4 16,2 2-14-16,0 1-5 15,0-1-2-15,0 1 4 16,0 2 1-16,0-3-11 15,0 2 0-15,0 0 9 16,0 1 5-16,0-1-14 16,0 3 5-16,0 0 0 15,0 0-4-15,0 0-1 16,0 0 6-16,0 0-7 16,5 4-1-16,4 5 0 15,6 0 0-15,3 4 0 16,5 1 1-16,4 2 0 0,2-1 6 15,-3 1-6-15,-3-2 0 16,-2-2 0-16,-6-1 0 16,-3-3-1-16,-8-3 0 15,-2-1-1-15,-2-1-7 16,0-1 2-16,-8 1 7 16,-11 1 10-16,-9 2 2 15,-4 2 15-15,1 1 11 16,4-2-3-16,9-3-22 15,8 0-11-15,4-2-2 16,6-2-84-16,0 0-246 0,6-7-921 16</inkml:trace>
  <inkml:trace contextRef="#ctx0" brushRef="#br0" timeOffset="2627.6761">24381 1892 770 0,'0'0'792'0,"0"0"-596"16,0 0-93-16,0 0 68 15,0 0 28-15,0 0-51 16,0 0-56-16,0-7-21 16,1 7-10-16,1 0-12 15,-2 0-20-15,0 0-6 16,1 0-9-16,-1 0-2 16,2 3-2-16,-1 7-8 15,4 4 11-15,2 4-5 0,4 3 5 16,-2 4-11-16,3-2 6 15,1 1-7-15,1-1 0 16,0-2 0-16,-2-1 5 16,0-5-5-16,0-1 0 15,-4-4-1-15,-2-1 1 16,-2-3 0-16,0-5 0 16,-1 3 0-16,-1-2-1 15,-1-2 1-15,-1 0 5 16,2 0 15-16,-1 0 25 15,2 0 15-15,2-10-35 16,1-5-16-16,-1-3-8 16,0-6 8-16,-2-5-10 15,2-3 0-15,-2 1-7 0,0 2 7 16,0 3-1 0,1 5 1-16,-1 2 0 0,3 3 0 15,-3 5 0 1,-1 4 1-16,-2 4 4 0,1 1-5 15,-1 2 0-15,0 0-32 16,0 5-90-16,0 9-213 16,0-3-636-16</inkml:trace>
  <inkml:trace contextRef="#ctx0" brushRef="#br0" timeOffset="3333.6279">24906 1950 1007 0,'0'0'550'15,"0"0"-479"-15,0 0-43 16,0 0 74-16,0 0 90 16,0 0-43-16,0 0-72 15,0-25-52-15,-2 25-18 16,-6 0-6-16,-4 0 9 16,-5 0 11-16,1 8 2 15,-5 7-3-15,1 1-4 0,1 2-6 16,1 1-1-16,8-3-2 15,2-1-6-15,7-5 1 16,1 1-2-16,0-5 2 16,12-2-2-16,9-3 9 15,4-1-9-15,2 0-12 16,-2-1-10-16,1-8 1 16,-3-1-13-16,-3 1-10 15,-7-3 14-15,-2-1 30 16,-4 2 6-16,-4 0 46 15,-1 0 5-15,-2 1 9 16,0 3 11-16,0 1 4 16,0 3-18-16,0 2-20 0,-2 1-21 15,2 0-13 1,0 3-9-16,0 11-5 0,0 6 5 16,0 3 0-1,9 6-29-15,15 3-96 0,-4-5-260 16,-1-9-494-16</inkml:trace>
  <inkml:trace contextRef="#ctx0" brushRef="#br0" timeOffset="3741.0503">25340 1923 510 0,'0'0'962'15,"0"0"-722"-15,0 0-167 16,0 0-11-16,0 0 14 16,0 0 36-16,0 0-20 15,-86-31-41-15,54 31-20 0,3 0-9 16,2 2 46-16,3 9 5 16,6 4-9-16,5 6-20 15,10 3-16-15,3 3-14 16,11 0-14-16,21 0 0 15,33-3-156-15,-5-7-212 16,-6-8-448-16</inkml:trace>
  <inkml:trace contextRef="#ctx0" brushRef="#br0" timeOffset="4459.8417">25461 1868 1098 0,'0'0'571'15,"0"0"-415"-15,0 0 8 16,0 0 2-16,0 0-45 16,0 0-53-16,0 0 3 15,25 26-10-15,-14-7-30 16,1 4-20-16,3-1-4 16,1 2-5-16,2-1 3 15,-1-3-5-15,-1-5 0 16,-4-2 0-16,0-4-9 15,-5-4-8-15,1-2-55 16,-4-3 23-16,3 0 13 0,-1-3-30 16,2-10-4-16,0-5 38 15,0-2 20 1,0-2 12-16,-2-2 24 0,-2 2 33 16,1 0-12-16,-2 5 13 15,-3 3 31-15,0 6-39 16,0 2-19-16,0 2-10 15,0 2 13-15,0 1 2 16,0 1-11-16,0 0-8 16,0 0-17-16,0 0-1 15,1 6-1-15,7 6-5 16,-1 4 7-16,2 4 1 0,1 3-1 16,-2 2-15-16,-4-2-75 15,-4 5-117-15,0-6-162 16,0-8-310-16</inkml:trace>
  <inkml:trace contextRef="#ctx0" brushRef="#br0" timeOffset="5358.5662">25912 1848 901 0,'0'0'332'16,"0"0"-155"-1,0 0-30-15,0 0 29 0,0 0-12 16,0 0 7-16,0 0-34 16,1 24-66-16,-1-11-22 15,0 1-15-15,0 3 5 16,6-2-1-16,4 2-13 15,4-2-17-15,2-2-7 16,-1-6 5-16,2-1-6 16,-2-3-12-16,-2-3-25 15,-2 0-26-15,0 0-9 16,-3-10-9-16,-1-4 4 16,1-6 27-16,-1 0 22 0,-2 0 28 15,-4 3 28 1,1 3 23-16,-2 2 45 15,0 7-14-15,0 0-4 0,0 4-4 16,1 1-31-16,-1 0-22 16,2 0-21-16,-1 1-10 15,2 9 8-15,3 3 2 16,2 1 0-16,2 2 1 16,1-3-1-16,0 2 0 15,-3-1-117-15,-7-1-179 16,-1-5-214-16,0-2-232 0</inkml:trace>
  <inkml:trace contextRef="#ctx0" brushRef="#br0" timeOffset="5961.7346">26210 1864 362 0,'0'0'1488'15,"0"0"-1215"-15,0 0-196 16,0 0-30-16,0 0 31 16,0 0-18-16,0 0-34 15,37 23-15-15,-26-7-11 16,-4 2 2-16,1 1 4 16,-2-2 0-16,-3-1-6 15,1-4 1-15,-3-2-1 16,1-4 0-16,-2-4-21 15,0-2-48-15,0 0-25 16,0 0 65-16,3-9-11 0,3-8-73 16,5-3 53-16,3-6 32 15,3 0 4-15,-1 1-12 16,-2 2 36-16,-3 6 7 16,-6 8 113-16,-2 5-8 15,-2 3-46-15,-1 1-29 16,0 0-16-16,2 1-14 15,1 10 2-15,0 3 34 16,2 5 2-16,-1 1-20 16,2-1-12-16,-3-1-11 0,0-2 4 15,0-4-6 1,-2-5 1-16,2-3-1 0,-1-3-1 16,1-1-24-1,1 0-11-15,7 0-7 0,1-11 3 16,5-6-51-16,3-4 63 15,1-2 16-15,-2 2 11 16,-5 6 1-16,-5 9 45 16,-5 6 2-16,-4 0-23 15,0 11-23-15,0 11 59 16,0 4-23-16,0 5-32 16,7 14-5-16,4-8-194 15,4-7-600-15</inkml:trace>
  <inkml:trace contextRef="#ctx0" brushRef="#br0" timeOffset="7347.4828">26928 2169 403 0,'0'0'1007'16,"0"0"-886"-16,0 0-17 16,0 0 42-16,0 0 48 15,0 0-33-15,0 0-86 16,-35 35 11-16,3-31-14 0,-10 0-5 16,-21-1-25-16,-28-1-26 15,-30-1-15-15,-13-1 0 16,-3 0-1-16,10 1-6 15,14 4-8-15,6 1-4 16,7 2 9-16,6-1 2 16,3-1 7-16,3-4 0 15,-3 1 0-15,0-3 1 16,2 0-1-16,0 0-1 16,2 0-9-16,2 0-8 15,1 0 2-15,10 0 8 16,14 0 7-16,15 0 0 15,5 0 1-15,-5 0-1 16,-3 0 1-16,-5 0 0 0,2 0 0 16,5 0 0-16,-2 0-1 15,5 0 1-15,5 0-1 16,9 1-7-16,8 1 7 16,8-2 0-16,7 0 1 15,3 0 7-15,3 0 10 16,0 0 15-16,0 0 10 15,0 0-7-15,-2 0-15 16,1-6-19-16,-3-2 6 16,0-5-7-16,-2-2-1 15,-1-4-13-15,-1-4 7 16,1-4 6-16,-1-3 0 16,2-3-5-16,2-2 5 0,2-2 0 15,-1-2 1-15,2 1 8 16,-4-2 5-16,-4 1 2 15,-4-1-4-15,-2 3 5 16,-3-2 2-16,2 7-5 16,-2 3 15-16,6 7-8 15,2 3-8-15,5 6-5 16,5-3 29-16,0 5-12 16,0-4-15-16,12 0 13 15,0 1-20-15,1 0 10 16,1 3-6-16,-4 1-5 15,0 4-1-15,-4 4 0 16,-1-2 0-16,3 4 0 0,1-1-6 16,5 1 0-1,9 0 5-15,2 0 1 16,17 0 0-16,7 5 0 0,26 3-1 16,22-1 1-16,20-2-1 15,4 1 1-15,-12-3 0 16,-22 1 1-16,-27-3-1 15,-16 2 1-15,-1-1-1 16,5-1 0-16,6 0 1 16,9-1-1-16,-2 0 0 15,2 0 0-15,-1 0-1 16,4 0 1-16,1 0-1 16,0 2-7-16,-1 2 7 0,1-1 1 15,-1 1 0 1,-2 0-6-16,-2-1-13 15,-2 0-20-15,-5-3 8 0,-4 0 8 16,-6 0 17-16,-5 0 6 16,0 0 0-16,-4 0 0 15,3 0 1-15,1 0 0 16,6 0 0-16,5 1-1 16,3-1 0-16,4 0-1 15,-3 0-32-15,-3 0-1 16,-8-2 7-16,-11-2 15 15,-8 3 11-15,-10 0 0 16,-8 1 1-16,-4 0 6 16,-1 0 25-16,-2 0 17 0,0 0-20 15,0 0-17 1,1 0-11-16,1 0-1 0,1 0-11 16,1 6 12-16,2 3 2 15,0 3-2-15,0 2 9 16,-1 2-7-16,-2 2 8 15,1 5 7-15,-1 6 18 16,2 6 1-16,2 3-25 16,0 3-1-16,1 0-1 15,4-1-8-15,-2-4 0 16,2 0-1-16,1-7 0 16,-2-2-1-16,-3-4 0 15,-1-5-95-15,0 3-123 0,-1-7-419 16,3-3-847-16</inkml:trace>
  <inkml:trace contextRef="#ctx0" brushRef="#br0" timeOffset="11881.4273">12077 1917 735 0,'0'0'720'0,"0"0"-522"16,0 0-106-16,0 0-12 15,0 0 83-15,0 0 41 16,21-22-41-16,-21 22-54 15,0 0-34-15,0 0-2 16,0 0-44-16,0 0-12 16,0 0-5-16,-6 12-3 15,-12 4 16-15,-7 9-4 16,-8 1-8-16,-3 2-11 16,-6 0-1-16,-4-2-1 15,1-4 0-15,-1-1 0 16,-2-4 0-16,2-3-2 15,4-5-7-15,5-2-1 0,3-4 2 16,11-3 7-16,10 0-8 16,4 0-7-16,9-11-8 15,0-8-26-15,0-4-3 16,9 0 30-16,4 0 18 16,1 6 5-16,-1 3 9 15,-7 5-3-15,3 4-4 16,-6 2 12-16,1-1 0 15,4 1-2-15,1-1-11 16,0 0-1-16,0-1 1 16,1 3 5-16,1 0 2 15,2 2 1-15,2 0 4 0,3 0 12 16,3 7-2 0,3 10 9-16,7 6 12 0,2 4-19 15,3 3 6-15,4 4-4 16,0 2-10-16,2-3-17 15,1 1-8-15,12 0-98 16,-5-10-184-16,-10-11-735 0</inkml:trace>
  <inkml:trace contextRef="#ctx0" brushRef="#br0" timeOffset="23558.2001">13411 1741 335 0,'0'0'574'15,"0"0"-192"1,0 0-159-16,0 0-74 0,0 0 1 16,0 0-5-16,2 0 0 15,0-2-39-15,-2 1-39 16,0 1-35-16,0 0-16 15,0 0-6-15,0 0-10 16,-13 0-12-16,-10 0 3 16,-6 0 8-16,-10 0 0 15,-3 0 0-15,-7 0 0 16,1 1 0-16,-4-1 0 0,0 0-5 16,1 0 5-1,-2 0-5-15,3-1 0 0,0-4-2 16,0-2 0-16,2 1 7 15,-4 0-6-15,3 2-5 16,-2 1 5-16,5 1 5 16,7 2 1-16,6 0 1 15,8 0 0-15,7 0 1 16,9 0 1-16,3 0 11 16,3 0-6-16,3 0 1 15,0 0 1-15,0 0-8 16,0 0-1-16,0 0 0 15,0 1 0-15,0 3 0 16,0 3 0-16,0 1 0 16,0 2 0-16,0 6 3 0,-3 2 7 15,0 5-4-15,-1-1 11 16,1 4-3-16,0-1 7 16,3-1 4-16,0 1 0 15,0 2-2-15,0 2-5 16,0-1 4-16,0 0 0 15,0 2 0-15,0 1-2 16,0 3 8-16,-6 1-9 16,1 2-2-16,-1 2-5 15,-1-1-11-15,1-1 7 16,0-3-7-16,0-5-1 16,0-1 7-16,3-7-7 15,-5-3 0-15,5-3 0 16,0-4 0-16,2-2 0 15,1-3 0-15,0 2 0 0,0-2 0 16,0 0-1-16,0-1 0 16,-3 1 0-16,3-2 1 15,0-1-1-15,0-2-2 16,0 1-3-16,0-2-4 16,0 1-1-16,4-1 11 15,10 1-1-15,1 1 1 16,2 0 0-16,5-1 0 15,3 0 1-15,5-1 0 16,0 0-1-16,5 0 1 0,7 0-1 16,-3 0 0-1,6-2 0-15,-2-2-11 16,2 2 10-16,-6 0-13 16,-2 2 8-16,-2 0 6 0,0 0-2 15,-2 0 2-15,0 0 0 16,-2 0-1-16,-1 0 0 15,0 0 0-15,1 0-9 16,-1 0 10-16,-4 0-1 16,3 0 0-16,-2 0 0 15,1 0 0-15,-2 0 0 16,2 0 0-16,2 0-8 16,3 0-12-16,-1 0-1 15,2 0 2-15,1 0-11 16,-5 0 7-16,-2 0-5 0,-5 0-14 15,2 0 1-15,-1 0-4 16,-4 0 18-16,2 0-13 16,-6 0-28-16,0 0 48 15,1 0 20-15,-2 0 1 16,-1 3 1-16,-1-2 9 16,-3 1-10-16,-1 0 2 15,-6-2-1-15,0 0 5 16,-2 0 3-16,1 0 3 15,-2 0-2-15,0-5 1 16,0-1 3-16,0 1 8 16,0-4 1-16,1 1-13 15,2-2-3-15,0-3-5 0,5-1 3 16,-2-3-5-16,0-1-1 16,0-3 0-16,-3-3 1 15,0 0 0-15,0-1 0 16,-3-3 5-16,0 1-3 15,0 0 12-15,0-3 32 16,0-2 0-16,0 1 18 16,0-2-46-16,0-2-8 15,0 2 6-15,4-1 2 16,2 0-6-16,2 3-11 16,-2 3 0-16,0 4 1 15,-2 5-1-15,-4 1 0 0,0 4 5 16,0 1-6-1,0 4 1-15,0 0 1 0,-4 0-1 16,1-1 0-16,0-2 5 16,0-1-5-16,3-1-1 15,0-1-1-15,0 1 1 16,0 3 0-16,0 2-1 16,0 4-5-16,0 2 6 15,0 1 0-15,-3 1-13 16,0 0 11-16,-7-1-4 15,2 1 5-15,-4-2 0 16,0 3 1-16,-5-2-1 16,1-1 1-16,-14 1-1 15,-10 0 0-15,-24 2-36 16,-36 6-45-16,-33 15-120 16,12-1-401-16,17-4-796 0</inkml:trace>
  <inkml:trace contextRef="#ctx0" brushRef="#br0" timeOffset="24676.6617">12204 2063 140 0,'0'0'124'0,"0"0"-83"15,0 0 39-15,0 0-55 16,0 0 326-16,0 0-61 0,0 0-134 16,6 0-30-16,-6 0-8 15,0 0-12-15,4 0 34 16,-4 0 17-16,0 0-28 16,0 0-42-16,0 0-37 15,3 0-28-15,0 0-9 16,8 0 18-16,8 0-21 15,8 0-4-15,4 2-5 16,11 0-1-16,0 0-4 16,4-1-20-16,-1-1-8 15,1 0 7-15,-1 0 11 16,-2 0 6-16,-1 0 0 16,4-1 8-16,-7-5-1 15,0 2 1-15,-5-1 0 16,-4 3 0-16,-3-1 0 0,-11 2 0 15,-4 1-5-15,-8 0-7 16,-2 0-14-16,-2 0-2 16,0 0 8-16,0 0 13 15,-3 0 7-15,-3 0 0 16,0-2 1-16,-4-2 0 16,4 2 8-16,-1-2 1 15,0-2-2-15,0 1-7 16,1 0 7-16,0 0-8 15,3 2 6-15,0 0 0 16,0 1-6-16,0 0 0 16,0 2 0-16,3 0 0 15,-5 0-1-15,5 0-6 0,0 0 6 16,0 0-12 0,0 0-2-16,0 0-48 0,0 0 24 15,11 0 31-15,-5 0 8 16,3 0 1-16,2 4 11 15,2 2 19-15,-1 1-3 16,-2 4 7-16,-1 0 22 16,-3 2 14-16,-5 1-17 15,-1 0-10-15,-6 3-4 16,-40 4-40-16,0-2-121 16,-6-5-690-16</inkml:trace>
  <inkml:trace contextRef="#ctx0" brushRef="#br0" timeOffset="38928.6322">28179 6858 383 0,'165'20'401'16,"-22"-5"-401"-16,-42-11-97 0</inkml:trace>
  <inkml:trace contextRef="#ctx0" brushRef="#br0" timeOffset="59844.1816">29439 11899 864 0,'0'0'546'16,"0"0"-436"-16,0 0-85 16,0 0-15-16,0 0 21 15,-32-16 45-15,25 13-25 16,-2-1-34-16,0 1-8 16,-2 3-2-16,-3 0 2 15,0 0-9-15,-2 0 0 16,-2 0-93-16,3 6-179 0,4-5-405 0</inkml:trace>
  <inkml:trace contextRef="#ctx0" brushRef="#br0" timeOffset="60136.0571">29383 11849 348 0,'0'0'708'0,"0"0"-447"0,0 0-138 15,0 0-8-15,0 0 51 16,0 0-8-16,0 0-86 15,2 7-56-15,-2 7-9 16,0 2-7-16,0 10-19 16,0-6-250-16,0-3-768 0</inkml:trace>
  <inkml:trace contextRef="#ctx0" brushRef="#br0" timeOffset="60577.7248">28981 12114 844 0,'0'0'392'15,"0"0"-228"-15,0 0-35 16,0 0 63-16,0 0 1 16,0 0-55-16,0 0-64 15,13 3-26-15,-19-3 11 16,-11 3-38-16,-6-2-21 16,-7 2-91-16,-14 0-193 15,6-3-267-15,8 0-184 0</inkml:trace>
  <inkml:trace contextRef="#ctx0" brushRef="#br0" timeOffset="60858.063">29010 12072 857 0,'0'0'375'16,"0"0"-204"-16,0 0-42 16,0 0 53-16,0 0 30 0,0 0 24 15,0 0-60-15,-25 45-87 16,18-25-55-16,3 9-34 15,4-2-117-15,0-8-581 0</inkml:trace>
  <inkml:trace contextRef="#ctx0" brushRef="#br0" timeOffset="61294.1153">29236 12440 396 0,'0'0'1256'15,"0"0"-868"-15,0 0-276 16,0 0-71-1,0 0 30-15,0 0-2 0,0 0-44 16,3 0-25-16,-21 0-28 16,-11 1 16-16,-7 2-93 15,-2 0-126-15,2-3-42 16,12 0-244-16,9 0-571 0</inkml:trace>
  <inkml:trace contextRef="#ctx0" brushRef="#br0" timeOffset="61559.1381">29183 12394 912 0,'0'0'375'15,"0"0"-168"-15,0 0-10 16,0 0 38-16,0 0-27 16,0 0-61-16,0 0 11 15,17 27-48-15,-17-8-58 16,0 2-33-16,-5 9-19 16,-4-7-132-16,-1-4-521 0</inkml:trace>
  <inkml:trace contextRef="#ctx0" brushRef="#br0" timeOffset="61967.4543">29647 12511 684 0,'0'0'644'15,"0"0"-523"-15,0 0-59 16,0 0 74-16,0 0 75 16,0 0-64-16,0 0-86 0,-49 5-40 15,27 0-21-15,-15-5-107 16,4 0-280-16,3 0-695 0</inkml:trace>
  <inkml:trace contextRef="#ctx0" brushRef="#br0" timeOffset="62226.3981">29556 12450 590 0,'0'0'775'0,"0"0"-564"16,0 0-52-16,0 0 117 16,0 0-36-16,0 0-85 15,0 0-88-15,30 73-67 16,-28-53-37-16,-2-3-334 15,0-7-737-15</inkml:trace>
  <inkml:trace contextRef="#ctx0" brushRef="#br0" timeOffset="62775.7405">29837 12243 713 0,'0'0'877'0,"0"0"-735"15,0 0-106-15,0 0-17 0,0 0 18 16,0 0-14-16,0 0-20 15,-96 0-3-15,65 0-47 16,-2 0-39-16,2 0 25 16,5 0-18-16,7 0-134 15,13 0-200-15</inkml:trace>
  <inkml:trace contextRef="#ctx0" brushRef="#br0" timeOffset="63041.7802">29776 12173 819 0,'0'0'278'0,"0"0"-134"15,0 0 12-15,0 0 47 16,0 0 89-16,0 0-37 16,0 0-110-16,-12 64-89 15,11-44-36-15,1-2-20 16,0-4-238-16,0-3-665 0</inkml:trace>
  <inkml:trace contextRef="#ctx0" brushRef="#br0" timeOffset="63532.1626">29801 12024 335 0,'0'0'557'0,"0"0"-314"16,0 0 24-16,0 0-5 0,0 0 4 15,0 0-46 1,-86-6-102-16,74 6-75 0,4-3-43 16,1 2-2-16,1-2-144 15,3 1-244-15,1-2-556 0</inkml:trace>
  <inkml:trace contextRef="#ctx0" brushRef="#br0" timeOffset="63758.7928">29743 11966 990 0,'0'0'383'0,"0"0"-251"16,0 0 10-16,0 0 122 15,0 0-79-15,-18 72-98 16,18-38-87-16,2-9-259 16,5-2-663-16</inkml:trace>
  <inkml:trace contextRef="#ctx0" brushRef="#br0" timeOffset="64317.5839">29127 11883 1175 0,'0'0'231'16,"0"0"-175"-16,0 0-35 0,0 0 5 16,0 0-3-16,0 0-23 15,0 0-380-15</inkml:trace>
  <inkml:trace contextRef="#ctx0" brushRef="#br0" timeOffset="64543.8342">29127 11883 867 0,'37'-53'682'0,"-37"53"-576"16,0 6-83-16,-1 11 5 15,-3 3 4-15,1 16-32 16,2-9-268-16,1-1-1053 0</inkml:trace>
  <inkml:trace contextRef="#ctx0" brushRef="#br0" timeOffset="64990.6476">29379 12110 712 0,'0'0'590'0,"0"0"-447"16,0 0-18-16,0 0 27 16,0 0 66-16,0 0-63 15,0 0-65-15,-28 0-50 16,18 0-27-16,-3 1-13 15,-8-1-44-15,0 0-259 16,2 0-501-16</inkml:trace>
  <inkml:trace contextRef="#ctx0" brushRef="#br0" timeOffset="65193.1856">29302 12048 1348 0,'0'0'348'0,"0"0"-268"16,0 0-70-16,0 0 2 16,0 0-12-16,0 89-43 15,0-49-592-15</inkml:trace>
  <inkml:trace contextRef="#ctx0" brushRef="#br0" timeOffset="67517.3395">26908 12082 389 0,'0'0'345'0,"0"0"-98"16,0 0-117-16,90 0 18 0,-56 0 48 15,-1-2-61 1,-2 0-76-16,-6 2-38 0,-3 0-15 16,-6 0-6-16,-3 0-6 15,1 0-17-15,-4 0-10 16,5 0-8-16,0 0-4 15,6 0 20-15,2 0 24 16,5 0-1-16,7 0 2 16,4 0 8-16,0 0 23 15,-2 0-15-15,-2 0-11 16,-5 0-5-16,-7 4-32 16,-3-4-50-16,-5 3-32 15,1-3 60-15,-4 0 35 16,4 0-13-16,-1 0-4 0,6 2-6 15,4-2 22-15,4 0 11 16,4 0-1-16,-1 3 10 16,1-2 1-16,-4 2-1 15,-7 0-13-15,-4 1-200 16,-4-1-132-16,-1 0 97 16,-1 0 156-16,1-2 79 15,4 2 13-15,4-3 21 16,4 0 53-16,5 3-11 15,2-3-42-15,4 0-8 16,-1 0 11-16,-1 0 47 16,-1 0-71-16,-8 0-35 15,-9 4-334-15</inkml:trace>
  <inkml:trace contextRef="#ctx0" brushRef="#br0" timeOffset="67630.1296">28267 12124 320 0,'0'0'140'0,"0"0"-76"16,0 0-22-16,0 0-5 15,90 0-22-15,-60 0-10 16,7 0-5-16,-9 0-99 16,-5 0-259-16</inkml:trace>
  <inkml:trace contextRef="#ctx0" brushRef="#br0" timeOffset="68567.0895">28617 12127 211 0,'0'0'212'0,"0"0"-124"16,0 0-52-16,0 0 4 0,89 3 22 16,-74-1-15-16,-3 0-23 15,-3 1-14-15,0 1-9 16,-3-4 0-16,0 3 35 16,0-3 30-16,1 0-11 15,3 3-23-15,1-1 11 16,0 0 32-16,0 1-18 15,-2 0-4-15,1 0 8 16,-3-2-15-16,-4 4-25 16,-2-2-21-16,-1 1 0 15,0 0 0-15,0-1 24 16,-4 0 33-16,-2 0-28 16,1-3-19-16,4 3-7 0,1-3 3 15,-2 0-5-15,2 1 0 16,-1-1-1-16,-4 3 1 15,-1 0 0 1,-5 1-1-16,-3 2-30 0,-5-2-79 16,-2-2-4-16,-2 3 14 15,1-2 60-15,0-3 30 16,4 3 9-16,0-3 1 16,4 0 10-16,4 0-5 15,1 0-5-15,3 0 0 16,0 0-1-16,-2 0 0 15,-3 0-18-15,-3 0-80 0,-4 0-70 16,-4 0-5-16,-2 0 47 16,-1-3 126-16,-2 3 96 15,2 0 57-15,5 0 8 16,4 0-35-16,5-3-49 16,7 3-50-16,1 0-14 15,3 0-13-15,0 0-9 16,-1 0-46-16,-3 0 20 15,0 0 34-15,-5 0-1 16,-4 0-16-16,-1 0 9 16,-4 0 7-16,2 0 2 15,-1 0 10-15,4 0 26 16,4 0 19-16,0 0 2 16,5-1 5-16,1 1-20 15,0 0-23-15,0 0-6 0,-4 0-13 16,-4 0 0-16,-3 0-6 15,-7 0-61-15,-2 0-54 16,-3 0 51-16,-1-4 53 16,2 2 10-16,1 1 7 15,2-5 28-15,2 3 35 16,1 2 23-16,2-2-40 16,1 0-32-16,1 3-13 15,0 0 0-15,-1 0-1 16,-2 0-19-16,-1 0-17 15,-1 0-34-15,-2 0 0 0,-1 0 9 16,2 0-42 0,-1 0-38-16,1 0 25 15,5 0 90-15,-2 0 19 16,3 0 7-16,0 0 1 0,1 0-1 16,-12 0-28-1,3 0-201-15,1 0-81 0</inkml:trace>
  <inkml:trace contextRef="#ctx0" brushRef="#br0" timeOffset="68658.4311">27497 12190 91 0,'0'0'146'16,"0"0"-86"-16,0 0-42 15,0 0-17-15,0 0-1 16,0 0-167-16</inkml:trace>
  <inkml:trace contextRef="#ctx0" brushRef="#br0" timeOffset="68779.3604">27141 12171 532 0,'0'0'118'0,"0"0"-87"16,0 0-23-16,-82 0-8 15,55 0-119-15</inkml:trace>
  <inkml:trace contextRef="#ctx0" brushRef="#br0" timeOffset="72781.7071">27681 12161 75 0,'0'0'87'16,"0"0"17"-1,0 0 31-15,100 3-8 0,-63-1-39 16,6 1-63-16,-1-1 310 16,0-2-79-16,0 0-123 15,-3 0-92-15,-5 0-41 16,-6-2 0-16,-2-3-55 16,-6 2-24-16,-3 2-16 15,1-5 35-15,-3 3 46 16,4-1 14-16,2 1 10 15,6 0 13-15,8-1-12 16,4 4-11-16,6-3 0 0,4 3-16 16,0-2-42-1,12-6-76-15,-12 1-122 16,-10 4-57-16</inkml:trace>
  <inkml:trace contextRef="#ctx0" brushRef="#br0" timeOffset="72876.9769">28717 12062 393 0,'0'0'166'0,"0"0"-166"16,0 0-23-16,0 0-156 16,89-47-107-16</inkml:trace>
  <inkml:trace contextRef="#ctx0" brushRef="#br0" timeOffset="73380.8239">28954 11982 218 0,'0'0'147'16,"0"0"-147"-16,0 0-60 16,0 0 60-16,0 0 22 15,-38-77 1-15,31 62-6 16,0 1 84-16,-1-2-9 16,2 5 22-16,-3-5 71 15,0 4-24-15,-1-2-30 16,1 1-5-16,-4-1 12 15,-4-2-92-15,-2-4-46 16,-7-1-16-16,1-4-65 0,-4 1 43 16,-2-4 30-16,1-2 2 15,0-1 6-15,2-1 4 16,3-1 33-16,2 6-6 16,4 1 10-16,-2 6-18 15,-1-1-15-15,-5 9-6 16,-4-5-1-16,-7 0-1 15,-5 1-41-15,-6-2-20 16,-2-3 47-16,-1 0 13 16,0-2 0-16,-1 0 0 15,4 0 1-15,3-4-7 16,4-1 1-16,3 0 6 16,4-1 11-16,2 3 15 15,2 3-3-15,2 3-18 16,6 7-5-16,6 2 0 15,6 6-1-15,7 1 1 0,4 4-48 16,0 0-139-16,6 0-101 16,1 7-293-16</inkml:trace>
  <inkml:trace contextRef="#ctx0" brushRef="#br0" timeOffset="74431.2754">28993 12210 912 0,'0'0'497'16,"0"0"-497"-16,0 0-5 0,0 0 5 15,0 0 18-15,0 0 19 16,0 0-25-16,47 26-11 16,-53-15 16-16,-9 2 7 15,-1-1-13-15,0 1-10 16,2-2-1-16,2-2-16 16,5-2 5-16,2 0 10 15,1-1 0-15,-1-2 1 16,1-1 0-16,-4 4 1 15,-4 0 0-15,-7 2-1 16,-9 1 0-16,-7 7-13 16,-5-5-102-16,-3 6 8 15,-2-2 53-15,2 3 40 16,3 1 14-16,5-3 32 16,5 3-13-16,4-1-12 0,1 4 47 15,-1-2-14-15,-7 9 7 16,-7 2-18-16,-5 5-21 15,-10 2 43-15,-5 0-51 16,-3-1-78-16,1-3 10 16,-1-5-5-16,5-4 27 15,7-2 17-15,9-9 1 16,13 0 5-16,15-9 7 16,9-4-81-16,5-2-311 0</inkml:trace>
  <inkml:trace contextRef="#ctx0" brushRef="#br0" timeOffset="85509.0223">614 10079 692 0,'0'0'969'0,"0"0"-746"16,0 0-189 0,0 0-25-16,0 0 102 15,0 0 79-15,35-56-72 0,-32 53-36 16,-2 0-21-16,1 3-3 15,-2 0-9-15,1 0-15 16,1 0-24-16,3 6-9 16,3 14 22-16,4 6 39 15,7 11-24-15,5 8-26 16,3 5-6-16,6 0-6 16,1 0 0-16,2-1 1 15,0-5-1-15,-2-5 0 16,-4-6 0-16,-3-3-28 15,-5-3-38-15,-4-8-38 16,-3 0-43-16,-9-9-126 16,0-6-304-16,-3-4-357 0</inkml:trace>
  <inkml:trace contextRef="#ctx0" brushRef="#br0" timeOffset="85965.0677">757 9961 1553 0,'0'0'355'16,"0"0"-355"-16,0 0 13 16,0 0 74-16,0 0 99 15,0 0-64-15,0 0-69 16,14 0-35-16,-2 18 13 16,4 6 37-16,2 13-2 15,3 8 3-15,3 6-25 16,4 5-10-16,2 1-15 15,3-2-10-15,1-3-8 16,-2-8 1-16,-7-5-1 16,0-5 0-16,-5-4-1 0,-4-8 0 15,-4-1-1-15,0-5-5 16,-6 1-6-16,3-4-28 16,-6-1-37-16,3-2-26 15,-2-3-11-15,-1-4-42 16,-1 1-162-16,1-4-293 0</inkml:trace>
  <inkml:trace contextRef="#ctx0" brushRef="#br0" timeOffset="86341.6199">1171 10278 1553 0,'0'0'691'0,"0"0"-627"16,0 0-54-16,0 0 3 15,0 0 82-15,0 0-41 16,0 0-41-16,1 50 15 16,4-21-13-16,1 7 2 15,4 0-9-15,1 1 3 16,-2 0 10-16,1 1-3 15,2-4-11-15,-3-5-5 16,1-2-1-16,-2-7 8 16,-5-8-9-16,0-1 0 15,0-9 6-15,-3-2 15 16,0 0 37-16,-17 0 27 0,-14-2-28 16,-12-5-30-1,-24-2-19-15,-24 9-6 0,-20 5-2 16,17 12-157-16,23 6-542 0</inkml:trace>
  <inkml:trace contextRef="#ctx0" brushRef="#br0" timeOffset="119804.6951">28633 12927 179 0,'0'0'226'16,"0"0"-225"-16,0 0 207 15,114-15 130-15,-78 13-186 16,2-1-84-16,-1-1-22 16,4 1-12-16,2 0-3 15,2 3-7-15,1 0-13 16,-3 0 7-16,-1 0 24 0,-2 0 14 15,-6 0-8 1,-2 0-17-16,-4 6-21 0,0-3-10 16,2-2-32-1,3 2 1-15,6-1-1 0,7-2-17 16,6 0-22-16,8 0 16 16,4 0 25-16,4 0 24 15,0 4 6-15,-4-3 11 16,-4 2-3-16,-8 0-1 15,-3 1-6-15,-4 2 17 16,-2-4 6-16,1 3 2 16,3-5-4-16,4 3-6 0,6-3-6 15,6 0-10-15,1 0 0 16,4 0 0-16,-2 0 14 16,-2 0 25-16,-3 0 17 15,-3 0-13-15,-1 0-17 16,-3 0 50-16,-2 0-40 15,1 0-20-15,0 0 3 16,5 0-1-16,3 1-17 16,9 5 0-16,11-2-1 15,18 1-25-15,14-5-17 16,-10 0-48-16,-21 0 33 16,-27 0 38-16,-19 0-19 15,0 0 22-15,0 0 16 16,3 0 13-16,-6 0 6 15,0 0 9-15,2 3 14 0,3 4-30 16,8-3 30-16,6 5-25 16,4-5-11-16,2 2-5 15,0-5-1-15,-1-1-5 16,-6 0 4-16,-3 0 0 16,-9 0 1-16,-10-1 19 15,-3-2 13-15,-6 3 3 16,0 0-9-16,4 0-4 15,4 0-13-15,5 0-8 16,4 4 7-16,3 5-6 16,-1-5-2-16,-4 2-8 0,-7-6-15 15,-7 4-3 1,-11-4 24-16,-7 0 2 16,-3 0 43-16,-1-7 15 15,-14-2-39-15,-9-5 2 0,-7 0-14 16,-5-1 5-16,-3-2 5 15,5 4 8-15,6 2 4 16,8 2-15-16,7 5-13 16,4-2 1-16,4 5-1 15,0-2-1-15,1 3 0 16,3 0 0-16,-2 0 0 16,0 0-1-16,-3 0 1 15,-2 0 0-15,2 0 8 0,1 0 28 16,3 0 6-1,2 4 22-15,6 9-48 0,13 4 36 16,10 3-7 0,2-3-21-16,2 2-18 0,-3 1 6 15,-5-1-12 1,-7-2 30-16,-22 9-30 0,-18-3-227 16,-14-6-489-16</inkml:trace>
  <inkml:trace contextRef="#ctx0" brushRef="#br0" timeOffset="121431.1336">28452 13564 728 0,'0'0'283'0,"0"0"-246"15,0 0-37-15,114 4-29 0,-66-4 29 16,2 0 7-16,-3 0-6 16,-3 0 5-1,-8 0 17-15,-5 0 29 0,-4 0 47 16,-3 0 95-16,-1 0-31 16,3 0-37-16,3 0-43 15,5 0-39-15,8 0-25 16,3 0-10-16,7 3 1 15,0-3-9-15,3 0 11 16,0 0 17-16,-3 0 1 16,-4 0 0-16,-2-3-16 15,-7-1-13-15,-3-2 0 16,-4 1 0-16,-1 0 1 0,-1 2-2 16,3 2 0-16,4-2 2 15,6 3-2-15,7 0 0 16,6-3 0-1,7 3-10-15,4-3-22 0,3-2 6 16,-3 0 9-16,-3 1-21 16,-7-3-36-16,-8 4-23 15,-3-1 13-15,-7 1 14 16,-1 0 43-16,0 3 19 16,0 0 8-16,0 0 7 15,7 0 8-15,4 0-5 16,7-3-9-16,5 2-1 15,4-5-5-15,1-1 4 16,-2 2 1-16,-4 1-1 16,-5-2 0-16,-3-1-5 0,-5 4 6 15,-3 2 23 1,-3 1 40-16,1 0 17 0,0 0-11 16,3 0-36-16,5 0-15 15,3 1-18-15,1 2-2 16,4-3-28-16,0 0 29 15,1 0-27-15,-4 0 16 16,-4 0 12-16,-4-3 1 16,-5 2 1-16,-2 1-1 15,-1 0-1-15,-2 0 0 16,-1 0 0-16,0 0-8 16,0 0-46-16,-5 1-46 15,-1 2 45-15,-6 0 36 0,-3 0-61 16,-8-3 80-16,-1 0 4 15,-7 0 38-15,-1 0 5 16,-2 0 5-16,-2 0 12 16,0 0-11-16,0-3-15 15,0 0-19-15,0 0-3 16,0-1-16-16,0 1-16 16,-8-4-2-16,-4 1-14 15,-4-1-12-15,-3 0 21 16,-3 0 11-16,-1 1 12 15,-3-1 12-15,1-2 14 16,4 3 21-16,2 1-5 16,6 0-10-16,5 4-7 15,6 1-2-15,2 0-23 16,0 0-2-16,3 0-15 16,9 4 17-16,-1 2 0 0,2 1 2 15,-1-3-1-15,-1 4 0 16,0-1 8-16,3 3-7 15,3 0-1-15,2 3 9 16,1-2-10-16,3 2 13 16,-2-1 6-16,0 2 0 15,-5 2 83-15,-10-2-16 16,-6-1-75-16,-93 10-11 16,-1-4-151-16,-20-2-942 0</inkml:trace>
  <inkml:trace contextRef="#ctx0" brushRef="#br0" timeOffset="125845.7275">7803 16815 365 0,'0'0'280'15,"0"0"135"-15,0 0-75 16,0 0-78-16,0 0-23 15,0 0-41-15,-30-34-50 16,24 28-52-16,0-1-38 16,0 1-29-16,-6 2 5 15,-3-3 17-15,-4 0-17 16,-4 4-16-16,-7-2-3 16,-8 5-3-16,-4 0-5 15,-3 0-6-15,-7 7 5 16,-2 11-4-16,6 12 36 0,-1 6 58 15,7 11-32-15,4 5-42 16,8 2-7-16,7 2 0 16,7-1-9-16,7-1 2 15,9-5-1-15,0-3 3 16,9-3-4-16,13-6-5 16,11-5 10-16,12-11-11 15,7-4-1-15,8-15-37 16,20-2-79-16,-14-10-167 15,-11-6-523-15</inkml:trace>
  <inkml:trace contextRef="#ctx0" brushRef="#br0" timeOffset="126243.8164">7932 17201 801 0,'0'0'903'16,"0"0"-763"-16,0 0-81 15,0 0 137-15,0 0-3 16,0 0-62-16,0 0-41 16,-83 28-11-16,68-8-21 15,3 1-10-15,3 2-14 16,6-6-11-16,3-2-10 0,0-5-4 15,3-3-2-15,12-6 2 16,9-1-9-16,1 0-7 16,2-10-41-16,1-9-19 15,-5 2 0-15,-7 0 6 16,-2 4 22-16,-11 0 31 16,-3 6 8-16,0-2 35 15,-5 5 11-15,-10 1-25 16,-4 1-7-16,5 2-13 15,-2 0-1-15,7 5-94 16,6 4-433-16,3-3-544 0</inkml:trace>
  <inkml:trace contextRef="#ctx0" brushRef="#br0" timeOffset="126677.087">8261 17148 763 0,'0'0'698'0,"0"0"-573"16,0 0 27-16,0 0 123 15,0 0-54-15,-45 79-57 16,33-52-54-16,3-2-18 15,3-2-2-15,3-5-32 0,3-8-34 16,0-3-8-16,0-4-15 16,9-3 7-1,7 0-8-15,4-13-59 16,5-6-69-16,-1-3-48 0,3-3-8 16,-9 1 12-16,-2 4 53 15,-2 7 108-15,-7 3 11 16,-4 4 117-16,-3 5-11 15,0 1-9-15,0 0 4 16,0 7 12-16,0 7 9 16,0 2-39-16,3 0-44 15,0 0-27-15,0 1-12 0,6-4-37 16,1 1-117 0,-2-4-320-16,-2-5-379 0</inkml:trace>
  <inkml:trace contextRef="#ctx0" brushRef="#br0" timeOffset="126954.2634">8728 16768 1495 0,'0'0'399'16,"0"0"-255"-16,0 0 40 15,0 0 59-15,0 0-57 16,-26 86-100-16,13-39-1 0,1 8-34 16,0-2-33-16,3 2-11 15,0-1-6-15,-1-4 5 16,1-7-6-16,1-5 0 16,5-4-41-16,0 0-119 15,3-9-317-15,0-8-545 0</inkml:trace>
  <inkml:trace contextRef="#ctx0" brushRef="#br0" timeOffset="127894.4186">8844 17194 1624 0,'0'0'478'0,"0"0"-367"0,0 0 96 15,0 0-34-15,0 0-72 16,0 0-53-16,0 0-24 16,-76 89-4-16,71-72-9 15,5-3-5-15,0-3-6 16,0-2-1-16,11-3-18 16,1-6-20-16,4 0-4 15,4 0-40-15,2-13-71 0,2-1-37 16,-2-6 2-1,-2 0 27-15,-4 1 59 16,-4 2 73-16,-6 4 30 16,-2 3 114-16,-4 4 39 15,0-1-19-15,-10 5-43 0,-2 1 11 16,-1 1-12-16,3 0-33 16,9 0-39-16,1 0-18 15,0-4-20-15,18-2-39 16,6-1-85-16,3 0-29 15,6 1 32-15,-5-3 56 16,-4 8 56-16,-2-2 29 16,-8 3 62-16,-4 0 62 15,-7 0-19-15,0 0-13 16,-3 10-2-16,0 4-7 16,0 4-16-16,0 3-15 15,3 1 1-15,-3-1-35 0,0-2-10 16,0 1-2-16,0-6-5 15,-9-3 0-15,2-1 0 16,-1-3 5-16,5-6-6 16,3-1-16-16,0 0 1 15,0-8-4-15,18-7-14 16,3-9 0-16,6-2-9 16,1-1-8-16,2 4 19 15,-3 7 23-15,-5 0 8 16,-7 7 12-16,-4 4 25 15,-1 1 6-15,-4 4 2 16,0 0-2-16,-3 0-10 16,-3 4-8-16,0 9 8 15,0 4-5-15,0-2-8 0,-12 3-7 16,-1-1-11-16,2-4 4 16,-1-1-6-16,2-4-1 15,1-2-9-15,6-3-11 16,3-3 0-16,0 0 10 15,3-6-2-15,16-14-15 16,11-3 16-16,6-10 1 16,1 0-9-16,2 4-22 15,-3 5 8-15,-9 8 19 16,-8 12 9-16,-10 4 4 16,-9 3 2-16,0 18 14 15,-9 7 39-15,-10 6 29 16,2 3 6-16,1-1-42 15,7-6-11-15,6-4-17 0,3-7-18 16,3-9-14-16,33-10-83 16,-2-3-212-16,2-11-900 0</inkml:trace>
  <inkml:trace contextRef="#ctx0" brushRef="#br0" timeOffset="128363.963">9860 16748 1735 0,'0'0'549'16,"0"0"-443"-16,0 0 74 16,0 0-7-16,0 0-91 0,0 0-61 15,0 0-3-15,6 50 23 16,-6-7-6-16,0 13-5 15,0 3-17-15,-9 0 7 16,0 1 4-16,3-4-19 16,-4-10-4-16,3-12-2 15,3-5-18-15,-2-10-11 16,3-5-16-16,-1-8-5 16,1-2 11-16,3-4 7 15,0 0 10-15,0-4-5 16,16-12-46-16,8-10 2 0,6-3 29 15,4-5 7 1,2 1 2-16,0 7 16 0,-3 9 18 16,-8 10 9-16,-1 7 52 15,-9 2 9-15,-5 18 4 16,-10 9 22-16,0 3-15 16,-4 2-7-16,-17 1-20 15,-9-5-21-15,-3-7-17 16,-10-5-16-16,2-5-4 15,-9-6-84-15,13-4-215 16,7-3-935-16</inkml:trace>
  <inkml:trace contextRef="#ctx0" brushRef="#br0" timeOffset="129082.6769">11091 16712 895 0,'0'0'605'0,"0"0"-395"16,0 0 37-16,0 0-2 16,0 0-38-16,-94-20-34 15,67 20-60-15,-1 0-24 16,5 10-9-16,1 10-19 16,1 6-10-16,9 11-12 15,2 8-14-15,7 9-6 16,3 2-11-16,0 3-7 15,0 4-1-15,10-3 0 16,-4-1-1-16,-3-2 1 0,-3-5 0 16,0-7-1-1,-16-1 0-15,-10-7 0 16,-2-4 0-16,-9-4 0 0,1-8-5 16,3-3-22-16,2-8-35 15,14-10-83-15,4 0-163 16,10-8-771-16</inkml:trace>
  <inkml:trace contextRef="#ctx0" brushRef="#br0" timeOffset="129273.1601">10706 17229 2006 0,'0'0'364'0,"0"0"-280"15,0 0-55-15,94-39-13 16,-36 26-16-16,6 1-9 16,11 2-176-16,-14 3-377 15,-19 1-454-15</inkml:trace>
  <inkml:trace contextRef="#ctx0" brushRef="#br0" timeOffset="129600.741">11173 17122 1405 0,'0'0'988'0,"0"0"-716"16,0 0-84-16,0 0-83 15,0 0-69-15,0 0-35 16,0 0 0-16,0 36-1 16,0-20-24-16,0 0-23 15,15-2-9-15,4-4 15 16,5-7 8-16,6-3 21 15,-2 0 12-15,2-16-1 16,-5-4 1-16,1-1 0 16,-7-1 1-16,-8-3 8 15,-5 3-3-15,-6 4 12 16,0 4 12-16,-14 4-10 16,-5 10-13-16,-7 0-7 0,4 3 0 15,-4 17-12 1,6-1-57-16,8 10-156 0,6-8-399 15,2-4-369-15</inkml:trace>
  <inkml:trace contextRef="#ctx0" brushRef="#br0" timeOffset="129961.6274">11585 17056 1761 0,'0'0'393'16,"0"0"-235"-16,0 0 35 16,0 0 8-16,19 75-55 15,-7-48-70-15,3-4-37 16,-6 4-24-16,-3-7-9 16,-3-1-6-16,-3-7 0 0,0-2 0 15,0-6 0-15,-3-1 0 16,-6-3 0-16,0-6 0 15,3-10-10-15,6-10-11 16,0-8-5-16,21-5-7 16,2-5-1-16,6 5-2 15,1 7-9-15,-2 7 11 16,-5 12-2-16,-4 10-10 16,-1 3 0-16,-6 0-31 15,0 13-81-15,-1 8-189 16,-1-2-327-16,-7 1-478 0</inkml:trace>
  <inkml:trace contextRef="#ctx0" brushRef="#br0" timeOffset="130245.6773">12165 17024 1224 0,'0'0'803'16,"0"0"-576"-16,0 0-25 16,0 0-59-16,0 0-48 0,-82 2-14 15,51 14-19 1,-2 4-2-16,4-1-24 0,10 4-12 16,3-2-5-16,5 2-13 15,8-3-4-15,3-3-2 16,3-4 0-16,14-3-32 15,9-4-48-15,20-6-137 16,-5 0-338-16,-2-6-430 0</inkml:trace>
  <inkml:trace contextRef="#ctx0" brushRef="#br0" timeOffset="130614.2271">12331 17084 1528 0,'0'0'743'0,"0"0"-561"0,0 0 19 15,0 0-70-15,107-32-74 16,-77 23-37-16,1-2-20 16,-1 1-34-16,-6-3-42 15,-9-1-21-15,-3 2-3 16,-8 2 11-16,-4 0 39 15,0 3 50-15,-4 3 18 16,-11 2 50-16,-8 2 26 16,-3 0 32-16,-7 13-9 15,-6 7-31-15,-6 3-32 16,-1 6-22-16,4 2 6 16,8 1 13-16,10-2-6 15,15 0-25-15,9-7-19 0,15 0 0 16,41-9-1-16,37-4-53 15,28-10-86-15,-20 0-498 16,-17-4-1492-16</inkml:trace>
  <inkml:trace contextRef="#ctx0" brushRef="#br0" timeOffset="135541.1455">14370 16613 1258 0,'0'0'940'0,"0"0"-834"0,0 0-69 16,0 0 113-16,0 0-31 15,0 0-64-15,9 32-9 16,-2-8 16-16,3 9-16 16,0 3 2-16,-4 7 8 15,0 0-14-15,0 3 0 16,-3 2 1-16,4 0-13 15,-3-2-13-15,0 1-11 16,-1-8-6-16,0-2 0 16,-3-7-33-16,0-7-41 15,0-3-73-15,0-8-133 16,-3-3-291-16,-4-7-186 0</inkml:trace>
  <inkml:trace contextRef="#ctx0" brushRef="#br0" timeOffset="135947.1409">14373 16633 1117 0,'0'0'520'0,"0"0"-304"16,0 0 69-16,0 0-12 15,0 0-73-15,0 0-68 16,0 0-32-16,97-17-9 15,-64 17-23-15,6 0-29 16,4 0-16-16,2 0-11 16,-5 0-6-16,-6 0-6 15,-5 0-23-15,-9 0-29 16,-3 0-29-16,-11 0-47 16,-6 7-94-16,-3 8-164 15,-17 2-162-15,4-3-399 0</inkml:trace>
  <inkml:trace contextRef="#ctx0" brushRef="#br0" timeOffset="136230.7754">14464 16918 1169 0,'0'0'518'0,"0"0"-188"0,0 0-21 16,0 0-70-16,97-10-56 16,-70 6-92-16,-5-3-66 15,1 4-25-15,-7-1-44 16,-3 4-66-16,4 1-149 15,-8 12-329-15,0 0-129 0</inkml:trace>
  <inkml:trace contextRef="#ctx0" brushRef="#br0" timeOffset="136651.8468">15167 17022 880 0,'0'0'720'16,"0"0"-418"-16,0 0 24 15,0 0-44-15,0 0-92 16,0 0-115-16,86-7-48 15,-57 4-27-15,-3 0-5 16,0-1-77-16,-10 4-71 16,-3 0-92-16,-6 0-120 15,-4 0-16-15,-3 4-196 0</inkml:trace>
  <inkml:trace contextRef="#ctx0" brushRef="#br0" timeOffset="136894.8739">15188 16897 1395 0,'0'0'571'0,"0"0"-326"16,0 0 11-16,0 0-59 15,0 0-84-15,0 0-80 16,107-3-33-16,-65 0-146 16,-9 2-369-16,-4-2-1093 0</inkml:trace>
  <inkml:trace contextRef="#ctx0" brushRef="#br0" timeOffset="137784.5982">15983 16399 1534 0,'0'0'488'16,"0"0"-348"-16,0 0 44 15,0 0 46-15,0 0-72 16,0 0-81-16,0 0-26 16,0 2-11-16,0 15 22 0,3 10-5 15,0 5-20-15,4 5-15 16,2 3-2-16,-1-1-8 15,1 1-12-15,-6-4 0 16,0 0-30-16,-3-7-22 16,0-2-29-16,0-6-37 15,0-2-96-15,0-7-338 16,4-5-377-16</inkml:trace>
  <inkml:trace contextRef="#ctx0" brushRef="#br0" timeOffset="138125.7473">16285 16520 468 0,'0'0'376'0,"0"0"-84"16,0 0 34-16,0 0-51 15,0 0-20-15,0 0 4 16,0 0-37-16,-52-10-60 16,29 20-23-16,-6 0-23 15,7 4-45-15,-2-2-37 16,8 1-19-16,4 1-7 16,2-1-8-16,10-1-1 15,0 5 0-15,7 1 0 16,12-5-16-16,3 3-16 0,8-2-30 15,5-1-56-15,8 0-84 16,-7-3-164-16,-8-8-602 0</inkml:trace>
  <inkml:trace contextRef="#ctx0" brushRef="#br0" timeOffset="138790.3499">16681 16355 1111 0,'0'0'356'0,"0"0"-152"16,0 0 60-16,0 0-18 16,0 0-99-16,0 0-53 15,0 0-24-15,-68-43-2 0,46 43-10 16,2 0-15-16,-4 3-14 15,3 8-13-15,0 5-4 16,5 1-5-16,4 3 5 16,9 0-10-16,3-1-2 15,0-3 2-15,3 1-2 16,13-6 0-16,5-3-13 16,3-5-22-16,3-3-3 15,-1 0-11-15,3-11-9 16,-10-3 7-16,4-3 21 15,-11 0 22-15,-2-2 8 16,-6 5 27-16,-2 5 54 16,-2 2 16-16,0 4-22 0,0 3-11 15,0 0-13-15,-2 4-26 16,-2 14-4-16,-2 3 1 16,2 8-4-16,4 7 2 15,0 1-4-15,0 3-1 16,7-4-1-16,2 1-8 15,1-5-5-15,4-2-1 16,-5-7 0-16,0-5 0 16,-1-3-14-16,-3-5-52 15,0-6-89-15,-5-1-110 16,0-3-468-16,-10 0-645 0</inkml:trace>
  <inkml:trace contextRef="#ctx0" brushRef="#br0" timeOffset="139016.6148">16608 16618 658 0,'0'0'999'16,"0"0"-667"-16,0 0-126 15,0 0 13-15,83-5-39 16,-45 5-104-16,-2 0-76 16,1 0-63-16,-15 3-403 15,-6-3-670-15</inkml:trace>
  <inkml:trace contextRef="#ctx0" brushRef="#br0" timeOffset="139478.2543">16899 16640 687 0,'0'0'1011'0,"0"0"-621"0,0 0-54 16,0 0-85 0,0 0-85-16,0 0-80 0,0 0-59 15,26 69-27-15,-13-47-12 16,-7 10-142-16,0-4-384 15,1-7-1080-15</inkml:trace>
  <inkml:trace contextRef="#ctx0" brushRef="#br0" timeOffset="141733.6372">17378 16340 287 0,'0'0'297'15,"0"0"-21"-15,0 0-16 16,0 0 40-16,0 0-12 16,0 0 11-16,0 0-34 15,-5-45-83-15,2 38-54 16,-1 2-34-16,1 1-14 15,-3-2-31-15,-1-1-29 16,-4 4-20-16,-3-1 0 0,-6 1-6 16,-10 3 6-16,-5 0-2 15,-4 3 1-15,-1 7 0 16,5 4 1-16,6 3 2 16,13 0 7-16,4 2-3 15,12 0 1-15,5 1-1 16,18-7 3-16,12 0-9 15,5-6-12-15,-1-4-33 16,-4-3-3-16,-2 0-19 16,-7-7-6-16,-7-6 33 15,-7-3 24-15,-5 3 16 0,-4-2 7 16,1 4 29 0,-4 2 36-16,0 7-5 15,0-1-5-15,0 0-3 0,0 3-9 16,0 0-21-16,0 6-22 15,0 11 20-15,0 6 23 16,0 6-12-16,0 5-5 16,0 0-7-16,0 4-14 15,0-1-11-15,0-5 5 16,3-1-5-16,1-3-1 16,-1-4-10-16,3-4-21 15,-6-6-14-15,3-4-28 16,-2-1-51-16,-1-2-43 0,0-4-134 15,0-2-344 1,2-1-389-16</inkml:trace>
  <inkml:trace contextRef="#ctx0" brushRef="#br0" timeOffset="141936.3001">17181 16583 1122 0,'0'0'352'0,"0"0"-71"15,0 0 40-15,85-13-104 0,-53 13-133 16,3 0-84 0,-2 0-71-16,-11 0-465 0,-8 0-669 0</inkml:trace>
  <inkml:trace contextRef="#ctx0" brushRef="#br0" timeOffset="142306.4342">17502 16586 1534 0,'0'0'642'0,"0"0"-444"16,0 0-17-16,0 0-40 15,0 0-93-15,0 0-34 16,0 0-13-16,101-10-1 16,-78 10 0-16,-7 0 0 15,-6 4 0-15,-5 3 0 16,-5 2 22-16,0 2 5 15,-6 5 10-15,-9-1 38 16,-9 2-24-16,2 0-12 16,1-4-15-16,9 1-16 15,9-1-8-15,3-3-18 16,1 4-45-16,34 4-73 16,-3-2-341-16,3-4-804 0</inkml:trace>
  <inkml:trace contextRef="#ctx0" brushRef="#br0" timeOffset="142709.706">17915 16963 1107 0,'0'0'713'15,"0"0"-553"1,0 0 29-16,-85 0-29 0,46 0-30 16,-7 0-40-16,-8 0-41 15,-22 0-15-15,-29 0-12 16,-36 0 7-16,-17-3 0 15,-5 1-5-15,0 2-6 16,14 5-9-16,4 7-8 16,4 6 0-16,6-2-1 15,14-3 0-15,27-2-1 16,29-2-1-16,20-7 1 16,22 3-5-16,1-5-9 15,14 0-97-15,15-7-78 0,20-12-386 16,10 1-342-16</inkml:trace>
  <inkml:trace contextRef="#ctx0" brushRef="#br0" timeOffset="143445.205">16821 17315 1521 0,'0'0'619'16,"0"0"-476"-16,0 0 72 15,0 0-23-15,0 0-53 16,0 0-68-16,0 0-20 16,35 22-19-16,-18-3 1 15,-1 7-8-15,-3-2-12 16,-6 4-7-16,-1 3-5 15,-1-4-1-15,-4 0 1 16,2-2-1-16,-3-8 0 16,0-4 0-16,0-3 1 15,0-7 0-15,0-3-1 16,0 0 6-16,0-8 2 16,1-7-8-16,4-9 0 0,3-6-1 15,-2-2 1-15,3-8-1 16,4 4-5-16,-3 0 5 15,4 10 0-15,-2 3 0 16,-2 8 1-16,4 6-1 16,1-1-1-16,4 4 1 15,5 5 0-15,-2 1-5 16,10 0-2-16,2 0-32 16,-7 10-44-16,3 6-123 15,-8 2-507-15,-4-8-1030 0</inkml:trace>
  <inkml:trace contextRef="#ctx0" brushRef="#br0" timeOffset="143824.0882">17493 17187 1607 0,'0'0'616'0,"0"0"-402"16,0 0 21-16,0 0-67 16,0 0-57-16,0 0-39 15,0 0-29-15,83 3-31 16,-75 5-11-16,-5 2-1 15,-3 1 0-15,0 4-2 16,-13-2 1-16,-7-1 1 16,-6 5 2-16,3-3 10 15,0-4 12-15,5 0 4 16,14 0-4-16,4-6-15 16,7 2-9-16,47-1 0 15,-4 0-123-15,0-3-382 0</inkml:trace>
  <inkml:trace contextRef="#ctx0" brushRef="#br0" timeOffset="145123.0657">17811 17088 348 0,'0'0'192'15,"0"0"-84"1,0 0-27-16,0 0 32 0,0 0 17 16,0 0-10-16,0 0 13 15,-45 0 50-15,28 0-42 16,7 0-57-16,-6-2-56 15,-1-3-28-15,-17-1-80 16,4 4-215-16,-2 1-454 0</inkml:trace>
  <inkml:trace contextRef="#ctx0" brushRef="#br0" timeOffset="145297.3075">17240 17148 523 0,'0'0'611'0,"0"0"-475"15,0 0-87-15,0 0-31 16,0 0-11-16,0 0-7 16,0 0-75-16,-86-3-50 15,67 3-77-15,-6 6-77 16,5-2-71-16,4 1 38 0</inkml:trace>
  <inkml:trace contextRef="#ctx0" brushRef="#br0" timeOffset="145531.5481">17008 17185 55 0,'0'0'218'15,"0"0"-45"-15,0 0 10 16,-81 14-5-16,56-5-71 16,-2 0-67-16,8-2-40 0,0 3-33 15,6-4-84-15,6 2-55 16,1 0-8-16,3-1-1 16,0 0 181-16,-4 2 78 15,0-1 224-15,0 1-9 16,-5-1-105-16,-1 1-6 15,-3-2-41-15,0-3-54 16,6 2-50-16,-3-1-26 16,3 2-11-16,6 0-134 15,-2 9-130-15,3-2-99 16,0 0-401-16</inkml:trace>
  <inkml:trace contextRef="#ctx0" brushRef="#br0" timeOffset="145728.5515">16626 17490 502 0,'0'0'543'15,"0"0"-352"-15,0 0 32 0,0 0-60 16,0 0-35-16,0 0-71 16,0 0-57-16,-52 77-36 15,52-67-37-15,3 1 13 16,0 2 26-16,0-1 14 16,1 2 7-16,-1 2 0 15,0-1-12-15,0 0-19 16,3-1-59-16,9 3-65 15,-3-5-109-15,1-2-352 0</inkml:trace>
  <inkml:trace contextRef="#ctx0" brushRef="#br0" timeOffset="145903.1307">16781 17783 555 0,'0'0'717'15,"0"0"-518"1,0 0-34-16,0 0-20 0,0 0-69 15,0 0-44-15,0 0-32 16,82 26-41-16,-52-24-50 16,-6 2-37-16,9-4-115 15,-11 3-80-15,-1-3-463 0</inkml:trace>
  <inkml:trace contextRef="#ctx0" brushRef="#br0" timeOffset="146067.9072">17263 17766 1433 0,'0'0'391'15,"0"0"-277"-15,0 0-66 16,0 0-48-16,97-28-3 16,-75 28-212-16,1 0-293 15,-7 0-253-15</inkml:trace>
  <inkml:trace contextRef="#ctx0" brushRef="#br0" timeOffset="146259.4659">17723 17544 1149 0,'0'0'400'16,"0"0"-208"-16,0 0-82 15,0 0-59-15,0 0-51 16,0 0-22-16,0 0-149 16,78-54-136-16,-58 43-229 0</inkml:trace>
  <inkml:trace contextRef="#ctx0" brushRef="#br0" timeOffset="146464.0421">17934 17287 373 0,'0'0'640'0,"0"0"-479"15,0 0-161-15,0 0-16 16,0 0-159-16,0 0-219 0</inkml:trace>
  <inkml:trace contextRef="#ctx0" brushRef="#br0" timeOffset="146625.8902">17937 17026 1375 0,'0'0'164'0,"0"0"-164"16,0 0-292-16,0 0-560 0</inkml:trace>
  <inkml:trace contextRef="#ctx0" brushRef="#br0" timeOffset="155443.2653">5390 12348 436 0,'0'0'161'0,"0"0"-81"16,0 0-74-16,0 0-6 15,0 0-15-15,0 0-109 16,0 3 58-16,0-3 66 0,0 0 10 15,0 0 121-15,0 0 34 16,0 0 31-16,0 0-40 16,0 0-33-16,0 0-17 15,0 0-52-15,0 0-30 16,0 0-15-16,0 0-9 16,0 0-47-16,-6 0-18 15,0 0 26-15,-1 0 26 16,4 0 13-16,0 0 0 15,0 0 6-15,3 0 14 16,0 0 6-16,-2 0-6 0,2 0-4 16,-1 0-14-1,-2 0 6-15,-2 0-8 0,-1 0-2 16,-1 0 0-16,-2 0 1 16,3 0 1-16,0 0-1 15,3 0 1-15,-1 0 0 16,1 0-2-16,-2 4-21 15,2 2-60-15,0-2-19 16,0 2-29-16,0-2 6 16,-3 3 15-16,2-4 35 15,1 0 57-15,-3 1 18 16,3 2 42-16,-3-3 33 16,-2 1 23-16,1-1-18 15,1 1-38-15,0 1-24 16,0 0-12-16,0-2-5 0,4 0 1 15,-2-1 0-15,1 0 4 16,0-2-6-16,0 3 0 16,0-1 1-16,0 5 0 15,0-4 13-15,0 4 14 16,0-1 9-16,0-2 23 16,-4 2-7-16,4-5-18 15,0 2-15-15,3 3-10 16,0-4-9-16,0 0 1 15,0 4 4-15,0-2-6 16,0 2 0-16,0-2 1 16,0 3 0-16,0-2 6 15,0 2 6-15,0 0 19 16,0 0 27-16,0-1-9 0,0-2-21 16,0 2-13-16,0-2-6 15,0 1-4-15,0 0-5 16,6 1 9-16,-3-2-9 15,4 2 0-15,-4 1 1 16,0-1-2-16,0-2 1 16,-3 3 0-16,0-2-1 15,0-1 2-15,0-1-1 16,0 0 8-16,0 0-8 16,0-1 0-16,0-2 11 15,0 0-6-15,0 2-5 0,0 1 9 16,0 0 16-16,3 1 0 15,-3-1-5-15,3 5-7 16,0-5-8 0,-3 3-4-16,0 1-1 15,0-4 1-15,0 4-1 0,3-4 0 16,0 1 1-16,3-2-1 16,0 2 5-16,0 0-4 15,3-1 5-15,1-3-5 16,-1 2 5-16,-1 1-7 15,-2-1 0-15,1 0 1 16,-1-2 7-16,-3 3-6 16,0 1-1-16,3-4 0 0,-1 3-1 15,-1-3 2-15,5 3 5 16,0-3 2-16,0 0-8 16,6 0 8-1,-3 0 10-15,-2 0 37 0,2 0-18 16,-3 0-23-16,3 0-14 15,-6 0 1-15,0 0-1 16,-3 0-1-16,3 0 1 16,-3 0 0-16,0 0 5 15,4-3-5-15,2 0-1 16,2-1 0-16,2 1 0 16,-1-4-1-16,3 2-15 15,0-3 8-15,-2 2-22 0,-2-1-25 16,-5 1 17-1,-3 2 24-15,0-2 14 0,0 2 6 16,1-2 7-16,-1 2 10 16,-3-3-4-16,6-1-9 15,-3 0-2-15,3-2-7 16,0-2 5-16,1 2-6 16,-2-4 0-16,-2 3-12 15,0 2 0-15,-3-1-1 16,0 4 4-16,0-1 8 15,0 4-7-15,0-3 8 16,0-1 16-16,0 0 13 16,0 0-14-16,0-2-5 15,0 0-4-15,0-2-4 16,0 1-1-16,0 3-1 16,0 0 1-16,0 1 0 15,0 2 0-15,-3 2-1 0,-3-1-1 16,-1-1 0-16,-1 1 1 15,2 0 0-15,0-2 0 16,3 0 15-16,0 1 14 16,-1 1-15-16,1 0-3 15,3 2-5-15,0-2-4 16,0-1-1-16,-3 2 6 16,3 2-7-16,-6-1 0 15,0-2 0-15,-6 0 0 16,3 0 0-16,0 3 18 15,-3-4-2-15,3 1-7 16,3 0 5-16,3-1 2 0,0 1-4 16,0-1 1-1,0 2 8-15,3 2-5 0,0-4-3 16,0 4-6-16,0 0-7 16,0 0 0-16,-4 0-7 15,1 0-2-15,0 0 8 16,-3 0 0-16,1 0 1 15,-1 0 1-15,-1 0 0 16,1 0 0-16,0-1 1 16,3-2-1-16,-3 3 0 15,3 0 0-15,0-3 0 0,-1 3 0 16,1 0-1 0,-2 0-9-16,-4 0-123 0,0 3-221 15,2 0-711-15</inkml:trace>
  <inkml:trace contextRef="#ctx0" brushRef="#br0" timeOffset="156712.1464">5368 12346 212 0,'0'0'345'0,"0"0"-100"16,0 0-73-16,0 0-85 16,0 0-61-16,0 0-26 15,0 0-14-15,-39 0-78 0,33 0-96 16,0 2 7-16,-1-2 67 15,2 3 70-15,-1 1 44 16,3 0 115-16,-3-2 64 16,0 5 7-16,-4 0-35 15,2 0-28-15,-4 3-25 16,-1 0-37-16,1-4-38 16,0 1-17-16,3 0-5 15,3-4 1-15,0-3-1 16,6 3 5-16,0-3-5 15,0 4-1-15,0 1 1 0,0-1 24 16,0 6 7 0,-3 3 29-16,0 0-7 0,-4 1 2 15,-1 2-8-15,1-2-23 16,-1-2-9-16,-2 1 16 16,7-6 11-16,0 0-23 15,0-5-8-15,3 3-3 16,0 1 11-16,0-2 43 15,6 2 19-15,0 4-16 16,4-3-25-16,-2 2-25 16,-2-2-14-16,-3 4-1 15,3-6 1-15,-6 5 4 16,4-2-5-16,-1-5 0 16,-3 3 0-16,3 1 0 15,0-1-1-15,3 1 1 0,0-3 5 16,6 4-4-16,-3-3 6 15,3 2-6 1,1-5-1-16,-4 4 0 0,-1-2 0 16,-2-1-1-16,-2 1 1 15,2-1-1-15,0 0 1 16,3 1-1-16,1-1 1 16,4-3 0-16,2 0 8 15,1 0-8-15,2 0 1 16,-1 0-1-16,-3 0 1 15,-6 0 5-15,0 0-7 16,-2-3 0-16,-4 3 1 16,-3 0 11-16,5-4 42 0,-1 1 13 15,1-1-14-15,8-5-25 16,2 2-20-16,6 0-8 16,0-2 0-16,0-4 0 15,1 3-22-15,-2 3-18 16,-7-2 13-16,-1 1 7 15,-5 2 12-15,-4 2 8 16,-3-1 10-16,0 0 15 16,0-5-7-16,0 1 18 15,3-4-7-15,-3-1-6 16,5-5-12-16,-1 2-11 16,1 0 0-16,-2-2-9 15,0 5-4-15,-3 1 11 16,0 3-17-16,0 0 0 0,-6 0-1 15,-8 3 6-15,-2-1 12 16,-4-2 2-16,-2-1 0 16,3-2 1-16,2 3 5 15,4 0 13-15,4 0-7 16,3 1-12-16,3 1 0 16,0 1-18-16,0 2-3 15,-3 5 0-15,-28 2-132 16,1 12-189-16,-9 2-464 0</inkml:trace>
  <inkml:trace contextRef="#ctx0" brushRef="#br0" timeOffset="157515.4809">5411 12346 886 0,'0'0'290'0,"0"0"-190"15,0 0-11-15,0 0 24 16,0 0-43-16,0 0-46 15,0 0-16-15,-18-7-8 16,12 7-6-16,-3-3 4 16,-7 3-5-16,-1 0 6 15,-2 0 1-15,-2 0 6 16,0 8 12-16,-1-1-1 16,1 3 5-16,3 1-12 15,6-1-2-15,3 0-7 16,6 0 6-16,0 3-6 15,0-3 0-15,-4 2 0 0,-2 2-1 16,-5 2 1-16,-2 1-1 16,1 0 0-16,-3-2-1 15,6-1 1-15,-1 2 7 16,10-5 16-16,3 5 7 16,0-2-4-16,0 4-13 15,9-1-12-15,4 3 0 16,2 0 0-16,0 0 0 15,-3-1 0-15,1 1 0 16,-4 1 0-16,-4 2-1 16,-2 3 0-16,-3-6-164 15,3-4-707-15</inkml:trace>
  <inkml:trace contextRef="#ctx0" brushRef="#br0" timeOffset="159407.8279">7258 14039 681 0,'0'0'414'16,"0"0"-176"-16,0 0-63 15,0 0 26-15,0 0-5 16,0 0-60-16,0 0-55 16,0-6-17-16,0 3 6 15,0 2 10-15,0 1-31 16,0-3-24-16,0 0-11 0,0 3-4 16,0-4-4-16,0 4-5 15,-3-3-1-15,-6 1 0 16,0 2-1-16,0-3 0 15,2 3 0-15,-2-2 0 16,3 2 1-16,1 0 0 16,-1-2 1-16,3 2-1 15,-4-4 0-15,-2 4 0 16,3-2 1-16,-7 1 0 16,-1 1 0-16,2 0-1 15,-1 0 0-15,-1 0 0 16,1 0 0-16,1 0-1 0,3 0 1 15,2 0-1-15,-1 0 1 16,2 0 0-16,0 0 0 16,-1 0 1-16,-2 0-1 15,0 0 1-15,-2 1-1 16,-2 5 0-16,-2 1-1 16,3-2 0-16,0 2 0 15,6 0-1-15,-4-1-5 16,4 1 6-16,0 0 1 15,1-1-1-15,-1-2 1 16,-1 3-1-16,4-1 1 16,-3-2-1-16,0 2 1 0,0-2 0 15,-1-1-1 1,4 2 1-16,-2-1-1 0,-1 3 1 16,3-1-1-16,0 1 0 15,0 0 1-15,3 0 0 16,0 2 0-16,0-2 0 15,-3 3 0-15,3-3 1 16,0 0-1-16,0 1 6 16,0-1 2-16,0 0-1 15,0-1 5-15,0-2-11 16,0 3 5-16,6-1-5 16,0 1 0-16,3 1 1 15,0-3-1-15,0 2 0 16,3 0-1-16,-2 3 0 15,1 0 0-15,-5-1-1 0,3-2-1 16,-2 2 1-16,2 1 0 16,0-2-12-16,3-5-6 15,3 3-18-15,6-3-5 16,-3 1-19-16,1-4-11 16,-1 0-12-16,0 0 10 15,0 0 38-15,-6 0 27 16,1 0 9-16,-7 0 1 15,0 0 0-15,-3 0 14 16,0 0 15-16,3 0-8 16,3 0-12-16,0-7-10 15,6 0 0-15,3-3-37 16,1-3 14-16,1 0 4 0,-4 0 13 16,-1 3 6-16,-5 0 0 15,1 0 24-15,-5-1 45 16,-3 5 21-16,0-3-8 15,-3-1-17-15,0 0 0 16,0-3-16-16,-6-3-16 16,-15-2-29-16,-13-1-4 15,-50-12-104-15,2 6-174 16,-3-2-716-16</inkml:trace>
  <inkml:trace contextRef="#ctx0" brushRef="#br0" timeOffset="173259.7738">19272 16869 55 0,'0'0'65'0,"0"0"47"16,0 0 93-16,0 0 90 16,0 0 25-16,0 0-52 15,-6-9-17-15,6 3 32 16,2 2-32-16,1 1-74 16,-3 3-35-16,1 0-36 15,-1 0-14-15,0 0-31 16,2 0-27-16,1 0-23 15,3 0 1-15,6 0 16 16,1 0 11-16,6 0-14 16,6 0-14-16,2 0-11 15,4 0-14-15,0 0-22 0,1 0-9 16,-6-3 6 0,3-1 4-16,-9 1 17 0,-1 1 16 15,-3 2 2 1,-4 0 0-16,-1 0 1 15,-1 0-1-15,-4 0 0 0,0 0-15 16,1 0-70-16,0 0-107 16,-1 0-304-16,0 0-270 0</inkml:trace>
  <inkml:trace contextRef="#ctx0" brushRef="#br0" timeOffset="173609.519">19483 16734 1053 0,'0'0'625'0,"0"0"-371"16,0 0-25-16,0 0-4 16,0 0-32-16,0 0-56 15,0 0-42-15,0-29-33 16,0 29-16-16,0 0 0 16,0 10-17-16,6 4-4 15,-2 8-14-15,1 5-5 0,-2 6-6 16,-3 0-39-16,0 13-91 15,-2-9-149-15,-7-6-553 0</inkml:trace>
  <inkml:trace contextRef="#ctx0" brushRef="#br0" timeOffset="174710.0363">19589 17234 218 0,'0'0'1331'0,"0"0"-989"0,0 0-179 16,0 0-7-16,0 0-1 15,0 0-30-15,0 0-25 16,1 36-23-16,-1-16-16 16,0 0-9-16,-3 0-8 15,-3-1 2-15,-1 4 8 16,-8-3-15-16,0 0-18 15,-4-1-8-15,-4-2-12 16,1-3 7-16,-7 2-8 16,6-6 1-16,-4 0-1 15,5-8 1-15,3 0-1 16,5-2 0-16,-2 0-12 16,6-10-7-16,4-7-14 15,5-3-12-15,1-4-7 16,0 2 8-16,3 3 18 0,7 1 18 15,-2 8 8-15,1 0 1 16,-6 7 5-16,0-3 10 16,-3 5 6-16,0 1 5 15,0 0-3-15,0 0-6 16,1 0 1-16,2-2 2 16,3 2 2-16,0-3-2 15,3 3-15-15,2 0-6 16,3 0 2-16,3 0 10 15,7 5 0-15,1 5 1 16,5 0 4-16,3 1 5 16,-1 1 2-16,1 2-2 15,-1-1-8-15,-4-2 1 16,-3 2 4-16,-4-1 7 16,-3-2-7-16,-2 0-10 0,-4-3 2 15,-2-3-10-15,0-1 8 16,-4-3-9-16,-2 3 1 15,-1-3-1-15,0 0-9 16,0 0-10-16,-1 0 1 16,2 3-17-16,1-3-14 15,-2 2-18-15,3-2-5 16,-2 2-3-16,1 1 5 16,-2-3-33-16,1 0-15 15,-4 0-8-15,0 0-80 16,-4 0-302-16,-4-5-205 0</inkml:trace>
  <inkml:trace contextRef="#ctx0" brushRef="#br0" timeOffset="176529.8957">22784 16474 502 0,'0'0'531'0,"0"0"-388"0,0 0-25 15,0 0 57-15,0 0-11 16,0 0-44-16,0 0-45 16,29-17 23-16,-28 15 39 15,-1-1-17-15,0 3-26 16,0 0-30-16,0-1-39 15,0 1-15-15,-7 0-10 16,-3-3-10-16,-4 3-7 0,1 0-13 16,1 0 17-1,-3 0 11-15,3 0 2 0,0 0 1 16,0 0 11-16,1 3 5 16,2-2-6-16,1 4-1 15,0 0-3-15,1 1-6 16,-3-4-1-16,0 2 1 15,-2 2 0-15,-1 1 5 16,-1-3-5-16,1 5 20 16,-2-2 14-16,5 3 4 15,-5 3-1-15,3-3 6 16,3 4 0-16,-1-1-17 16,0-4-12-16,4 2-5 15,0-1-4-15,-1 1 0 0,4 1 0 16,0 1 5-16,2 1 14 15,-1 1 3-15,1 2-7 16,-1-1-10-16,2 1-10 16,0-4 1-16,0 5-1 15,0-3 0-15,6 0 10 16,2 3-11-16,3-7 0 16,2 5 1-16,-2-3 6 15,3 0-6-15,1-3-1 16,1 0 0-16,2 0 1 15,2-5 8-15,-3 3-8 0,1-5-1 16,3 1 0 0,1-4-8-16,-2 0-2 0,1 0-14 15,0 0 18 1,-5 0 6-16,3 0 0 0,-3 0 0 16,1-4 1-16,-2-2-1 15,3-4 0-15,0 0 0 16,2-3-1-16,-1-1-7 15,0-1 8-15,-1 0-1 16,-2 1 1-16,0 2 1 16,-2-1-1-16,-2 0 0 15,-4 2 0-15,-2 0 1 16,-5 0 5-16,-1-5-5 16,0 0 0-16,0-5 1 15,0-3 4-15,0-3-6 0,0 2 1 16,0-1-1-1,0 0 0-15,-3 5 0 0,-9 1 0 16,-10 4-6-16,-9 5-2 16,-11 6-25-16,-34-2-83 15,10-2-207-15,7 8-657 16</inkml:trace>
  <inkml:trace contextRef="#ctx0" brushRef="#br0" timeOffset="177917.5537">22960 17263 707 0,'0'0'334'16,"0"0"-174"-16,0 0 55 15,0 0-10-15,0 0 21 16,0 0-17-16,0 0-64 15,25-7-15-15,-21 7-6 16,2 0-23-16,-5 7-32 16,-1 3-26-16,0 3-6 15,0-2-7-15,-7 5-15 16,-7 1-9-16,-3-2-5 16,-1 2-1-16,-6 0 0 15,-1-3 0-15,-5 2 1 16,0-3-1-16,-1-4 1 15,-1-2-1-15,2-4 0 0,4 1 0 16,6-4 0 0,4 0 0-16,5 0-1 0,7 0-17 15,1-7-12-15,3-6-17 16,0 0-7-16,0 0 20 16,3-3 22-16,0 5 10 15,1-2-4-15,1 3 4 16,-2 1 1-16,1-1 1 15,2 0 0-15,0 0 7 16,1 0-6-16,3 0 14 16,3 3 18-16,-3 0 15 15,7 4-30-15,-7 0 5 16,4 3 16-16,0 0-3 16,-1 6 16-16,1 8-1 15,0 1-8-15,4 3-1 0,1 1-1 16,7 1-5-16,5 0-5 15,5 0-6-15,7 1-1 16,0 1 3-16,3-5-13 16,-5 1-14-16,-4 0 0 15,-7-7-54-15,-3-1-88 16,-10-5-344-16,-8-5-1592 0</inkml:trace>
  <inkml:trace contextRef="#ctx0" brushRef="#br0" timeOffset="187992.5643">19577 16438 439 0,'0'0'599'16,"0"0"-428"-16,0 0-122 15,0 0-30-15,0 0 18 16,0 0-22-16,0 0-15 16,0 0 0-16,0 0 6 15,0 0 29-15,0 0 71 16,3 0 20-16,0-5-28 15,3 3-19-15,0-4-32 16,-2 3-31-16,3-5-16 16,0 2-7-16,-1-1-9 15,0 0-9-15,0-3 4 0,2 1 7 16,1-1 12-16,1 0 1 16,0 2 0-16,-4 3 1 15,1-1-2-15,1 2 2 16,0 1-1-16,-1 0 1 15,2 2 0-15,-3-2 0 16,2 0 0-16,1 1 1 16,4 0 1-16,0-1 7 15,-3-3-8-15,2 5 5 16,2-2-4-16,-8 3-1 16,-2 0 0-16,-2 0-1 15,-1 0-1-15,-1 0 1 0,2 0-1 16,-1 0 1-1,1 3 0-15,3-1 0 0,1 3 0 16,7-2 1-16,0 0 7 16,3 1 8-16,4-4 15 15,-2 3-1-15,1-1-11 16,-1 3-8-16,-6-1-4 16,-2 5-6-16,0-2-1 15,0 0 0-15,-4 3-1 16,-2-4 1-16,6 3 0 15,2-2-1-15,8-4 1 16,2 2-1-16,8-5 0 16,9 0 0-16,-3 0 1 15,2 0 1-15,0 0 0 16,-4 0 9-16,-2 0 0 16,-9 0 1-16,-3 0 9 0,-7 0 27 15,-3 0 1-15,-2 0 7 16,-1 0 14-16,6-4-25 15,1-3-22-15,3 0-16 16,5-2-6-16,5 2 0 16,4-1 0-16,5 3 0 15,2 0 0-15,2 4 1 16,-5 1 0-16,-8 0 0 16,-9 0-1-16,-4 0-1 15,-11 0 0-15,0 0 1 16,-3 0 0-16,0 0 19 15,3 0 37-15,-3-1 21 0,1-2 3 16,2-5-35-16,2 1-33 16,2-1-12-16,-3 1 1 15,2 0 0 1,-1-1 0-16,0 4 0 0,-2-1 0 16,0 4-1-16,-3 0 1 15,0 1 0-15,0 0 5 16,0 0-5-16,0 0 11 15,0 0 3-15,0 0 0 16,0 0 1-16,0 0-14 16,0 0 4-16,0 0-5 15,0 0-1-15,0 0 2 0,0-3 12 16,0 3 1 0,0 0 8-16,0 0 2 0,0 0-7 15,0 0-13-15,0 0-5 16,0 3-9-16,0 6 8 15,4-2 1-15,-4 3 1 16,1 0-1-16,4-5 0 16,1 4 1-16,1 0 7 15,5-5-7-15,3 2 8 16,1 1 5-16,6-4-8 16,-2-2-5-16,3-1 1 15,1 0 4-15,0 0-6 16,-1 0 0-16,0-1-2 0,-2-5-11 15,3-1 11 1,-4 0-7-16,9-1 2 0,-3 3 5 16,7 0 1-16,5 3 1 15,1-1-5-15,-1 0 5 16,5-1 1-16,-1 1 0 16,-3-2-1-16,1 0 0 15,-2-2 0-15,-2-5-28 16,2-2-15-16,5 1-18 15,5 0-42-15,28 6-63 16,-13 1-150-16,-6 6-325 0</inkml:trace>
  <inkml:trace contextRef="#ctx0" brushRef="#br0" timeOffset="205456.4133">16635 16054 111 0,'0'0'1050'0,"0"0"-869"16,0 0-99-16,0 0-13 16,91-82-9-16,-78 72-24 15,-2 3-15-15,-2 4-20 16,0 3 0-16,5-2-1 15,6 2 0-15,1-1 0 16,12-5 1-16,7-1 0 0,8-3-1 16,4-3 0-1,7-1-16-15,-1 1-1 16,-3 3 15-16,-6 3 1 16,-10 1 1-16,-8 6 7 15,-4 0-1-15,-5 0 10 0,5 0 6 16,6 6-6-16,7 1-15 15,9-2 2-15,8 3 3 16,4-1-5-16,4 3-1 16,3 0 1-16,0 3 0 15,0 3 1-15,-4 4-1 16,-1-1 9-16,-8 6 19 16,-3 3-6-16,-6 3 9 15,2 2 28-15,2 3 11 16,3 4-19-16,3 0-27 0,6 2-19 15,-1-1-6-15,5 1-9 16,-5-3-10-16,0 2 9 16,-3-6 10-16,-4 5 0 15,-6-3 22-15,-5 2 22 16,-11-4-19-16,-2 4-11 16,2-1-6-16,-6-1 0 15,7-1-6-15,5-1 5 16,1-1-6-16,3-4-1 15,0-6 1-15,-1-6 7 16,-7-4-7-16,-5-7 7 16,-12-4-7-16,-8-3-1 15,-9 0 0-15,0-6-13 0,-15-12-19 16,-10 0 10-16,-3-3 16 16,-2 2 6-16,5 2 0 15,8 4 1-15,5 0 0 16,11 3 5-16,1-3-6 15,0 3 0-15,4-1 2 16,8 1 31-16,-2-1 18 16,4 1 0-16,-7 2-15 15,1 2-3-15,-4-1 4 16,-1 1 12-16,-1 2-6 16,-1 2-6-16,-1-2-9 15,0 4-15-15,2 0-13 16,-1 4-5-16,3 8 4 15,3 8 0-15,2-1 0 16,0 3 0-16,7 0-5 0,2 0 6 16,-5-2-2-16,2 0-4 15,2-3 6-15,-8 0-1 16,-6 0 1-16,-3-2 0 16,0-2 0-16,-15-3 0 15,-42 0-6-15,5-6-202 16,1-2-862-16</inkml:trace>
  <inkml:trace contextRef="#ctx0" brushRef="#br0" timeOffset="207414.0374">17369 16152 363 0,'0'0'191'0,"0"0"-46"16,0 0-90-16,0 0 42 15,0 0-10-15,0 0 7 0,61-74 3 16,-47 60-5 0,5 4 18-16,-3-3-4 15,4 3 9-15,0-5-12 0,3 1 4 16,1-4-17-16,6 2-31 15,0-3-15-15,1-4-25 16,3 3-17-16,5 0-2 16,0 1 0-16,-4 2-7 15,3 1-9-15,0 2-5 16,-3 1 20-16,1 3-1 16,-5-3 1-16,2 4 0 15,3-1-4-15,3 0 5 16,7 0 1-16,2-1-1 15,4 2 0-15,6-1 0 16,3 1 1-16,2 4 1 16,4-2 15-16,2 1 14 0,-3 5 6 15,2-2-10-15,-4 3-15 16,0 0-11-16,2 0 0 16,2 7 0-16,14 3-1 15,12 3 1-15,18-1 0 16,-1 6-1-16,-7-7-9 15,-12 2-18-15,-11-1-17 16,-11-2-31-16,-11-3 12 16,-10 3 12-16,-3-3 14 15,8 6 23-15,11-1 6 16,11 5 1-16,1-1-8 16,-3 1-11-16,1 0 1 0,-1 0-15 15,-4-2 6 1,1-1 14-16,-6 3 11 0,1 2 7 15,-2-2 1-15,-9 3 0 16,2-1-4-16,-5-2 5 16,0 3 13-1,1-3 14-15,2 3-7 0,1 2-15 16,4-1-5-16,6 5-14 16,-2-2-69-16,2 5-115 15,2-3 71-15,0 1 56 16,-2-1 52-16,-2 0 19 15,-2-5 26-15,-9-1 45 16,-3-5 64-16,-1-1-10 16,-4-1-24-16,2-3-39 0,-2-5-20 15,1 3-15-15,-4-2-21 16,-4-2-6-16,-4 0 0 16,-3-1-13-16,-2 1 7 15,-4-2 5-15,-4 4 1 16,-6-6 0-16,-4 1 6 15,-5 1 34-15,-3-2 44 16,-1 0-2-16,-1 0-17 16,-1 0 4-16,4 0-8 15,2 0-24-15,1 0-27 16,5 0-9-16,0 0-1 16,3 0-2-16,-3 0-5 15,-2 0 7-15,-4-6 0 0,-5-1 8 16,-1-6-8-16,0 1 0 15,-7-2-1-15,-9-3-5 16,0 4 5-16,-1 3 1 16,5 3 0-16,2 2 15 15,2 1-8-15,3 4-6 16,4-3 10-16,-1 3 18 16,2 0 1-16,0 0-13 15,0 0-9-15,0 0-8 16,0 0 6-16,0 0-5 15,0 0 0-15,0 0-1 16,0 0 0-16,0 0 0 16,0 0-1-16,0 7 1 0,0 5 1 15,8 1 0 1,0 1 1-16,2-1 6 0,0 1-6 16,1-2 8-1,1 1 7-15,-3-3 0 0,1 3 10 16,0 1 19-16,-1-1 16 15,1-3-8-15,-2 0-26 16,-3-1-3-16,-5-2 17 16,0-4 4-16,-7 1-13 15,-23 2-8-15,-56-5-25 16,4 2-100-16,-2-3-1048 0</inkml:trace>
  <inkml:trace contextRef="#ctx0" brushRef="#br0" timeOffset="226979.9593">2475 13504 532 0,'0'0'378'0,"0"0"-191"15,0 0-54-15,0 0 77 16,0 0-15-16,0 0-93 0,0 0-23 15,10 0 53 1,-2 0 20-16,-1 0-25 0,-1 0-21 16,0 0-29-16,0 0-19 15,3 0-9-15,0 0-20 16,6 0-16-16,0 0-12 16,4 0 7-16,2 0-8 15,-3 4-1-15,0 6 1 16,-3 2 0-16,-2 2 2 15,-1 0 4-15,-3 1-5 16,0-1 0-16,-3 2 0 16,-3-1 0-16,0-3 8 0,0 1 3 15,0 1 2 1,-3 2 11-16,0 4 5 16,0 0-1-16,0 2-14 15,0 2-7-15,-6-1-7 0,-3 4 6 16,3-4-1-16,-3 0-6 15,2 2 0-15,-1 0 0 16,-2 0 1-16,1-1 0 16,-2 2 6-16,-2-3 10 15,1 3 5-15,0 1-7 16,-1 3-9-16,-4-1-5 16,1 1 5-16,1 1-5 15,-6-2-1-15,5 0 1 0,2-2 0 16,2-4 4-1,2 0-5-15,7 0 0 0,0-2 0 16,3 1 0 0,0 1-1-16,0 1 1 0,0-1 1 15,0 3-1-15,-3-3 0 16,-2 1-1-16,-1-1 0 16,-4-4 0-16,1-2 0 15,3-4-5-15,0-6-4 16,2-1-14-16,4-5-7 15,0 2-7-15,0-3 1 16,0 0 16-16,-2 0 3 16,2 0-7-16,-1 0 6 15,-4 0 4-15,1 0 6 16,-4 0 8-16,2-4 1 0,-1-2 0 16,1 2 7-16,3-6 1 15,0-3-7-15,3-4 0 16,0-2 0-16,0-1-1 15,0 3-14-15,0 1 8 16,-3 2 6-16,1 4-7 16,-1 2 7-16,0 4 0 15,2 1 7-15,1 0 8 16,0 3 0-16,0 0-5 16,0 0-2-16,0 0-7 15,0 0-1-15,-2 0 0 16,-3 8 0-16,-3 4 1 15,-1 3 8-15,0-1 1 16,2 2-3-16,2-2 10 16,2-1-5-16,3-1 12 0,0-2-5 15,0-3 0-15,8 0 28 16,5-1 15-16,8-6 2 16,6 0-2-16,6 0-11 15,2 0-23-15,-2-6-28 16,-3-1-12-16,-3 0-73 15,-9 4-127-15,-9 0-590 0</inkml:trace>
  <inkml:trace contextRef="#ctx0" brushRef="#br0" timeOffset="227722.2432">2011 15027 472 0,'0'0'817'0,"0"0"-435"15,0 0-109-15,0 0-17 16,0 0-19-16,0 0-52 15,0 0-59-15,-6 0-38 16,6 0-32-16,0 4-21 16,0 9-11-16,0 4 15 0,0 5 3 15,0 5-23-15,-3 2-10 16,-2-2-8-16,-1-1-1 16,-1-5-27-16,1-2-21 15,3-10-12-15,0-1-40 16,3-8-126-16,0 0-334 15,0 0-279-15</inkml:trace>
  <inkml:trace contextRef="#ctx0" brushRef="#br0" timeOffset="227895.8467">2038 14925 1476 0,'0'0'372'16,"0"0"-340"-16,0 0-24 16,0 0-8-16,0 0-123 15,0 0-468-15</inkml:trace>
  <inkml:trace contextRef="#ctx0" brushRef="#br0" timeOffset="229159.6107">2121 15123 1656 0,'0'0'486'16,"0"0"-432"-16,0 0 42 16,0 0 85-16,0 0-84 15,0 0-64-15,0 0-23 0,0 36-1 16,0-22 1-1,-3 5-4-15,0 1 2 16,-4-3-2-16,4-1-6 16,-3 0 0-16,0-8 0 0,4 1 0 15,1-6-1 1,1-3-9-16,0 0-8 0,0 0-13 16,9-16-11-16,10-6-28 15,1-5-3-15,2 0-18 16,-3 0-39-16,-5 9 22 15,-4 7 58-15,-4 5 38 16,-3 4 12-16,-3 2 40 16,0 0 13-16,3 0 11 15,0 8 24-15,2 2 4 0,-1-1-12 16,1 1-22 0,2 0-6-16,-1-3 3 0,-3 0-24 15,0-4-20-15,-3-3-10 16,0 0-1-16,0 0-7 15,3 0-19-15,-3 0-15 16,3 0 12-16,3-3-11 16,6-11-2-16,3-4-41 15,4-2 53-15,2-1 24 16,-3 4 6-16,3 2 0 16,-6 4 63-16,-2 7 0 15,-5 1 4-15,-5 3-9 16,-3 0-9-16,0 5-14 0,0 10 26 15,-6 6-11 1,-5-1-6-16,-2 3-11 0,4-4-11 16,4-2 3-16,4-4-17 15,1-3-8-15,0-4 0 16,9-5 0-16,10-1-28 16,4 0-41-16,5-14-43 15,5-3-20-15,-3-6-35 16,-2 1-31-16,-4 1-21 15,-5 2 109-15,-5 8 110 16,-7 2 52-16,-5 8 122 16,-2 1 18-16,0 0-44 15,0 0-28-15,0 0-30 16,0 7-32-16,0 3 13 16,0 7-17-16,0 6-9 15,0 1-17-15,-6 5-17 16,-2 4-10-16,-1 3 7 0,-4 4-7 15,2-1-1-15,-2-1 2 16,1-3-1-16,3-8 1 16,3-4-1-16,0-6-1 15,5-8 0-15,-1-5 0 16,2-4-30-16,0 0-16 16,0-14 8-16,5-12-15 15,8-8 0-15,-1-7 9 16,9-12-3-16,-2-1 4 15,5-2 9-15,0 6 12 0,1 7 8 16,-4 10 14 0,0 11 0-16,0 5 0 0,-2 4 1 15,1 6 1 1,1 1 8-16,1 4 2 0,-4 2 0 16,1 0 10-16,-8 11 1 15,-2 3-10-15,-9 3 9 16,0 2 23-16,-9 1-8 15,-13 3-8-15,-7-6 2 16,-5-2-6-16,-2-4-25 16,2-1-3-16,1-4-47 15,16-6-110-15,4 0-365 16,13-3-356-16</inkml:trace>
  <inkml:trace contextRef="#ctx0" brushRef="#br0" timeOffset="229697.0989">3043 15038 474 0,'0'0'688'16,"0"0"-208"-16,0 0-246 16,0 0 31-16,0 0-7 0,0 0-83 15,0 0-53-15,-74 48-37 16,62-38-37-16,-2 0-26 16,4 0-11-16,1 1-11 15,4-1 0-15,1-3-30 16,2 1-42-16,2-3 8 15,0-3 22-15,0 1 14 16,0-3 18-16,8 0 4 16,1 0 6-16,7-5 1 15,2-9-1-15,3-2 1 16,1-1 0-16,-2 0 0 16,2 0-1-16,-8 4 2 15,-1 4 8-15,-4 2 14 16,-6 4 22-16,-3 3 9 15,0 0 0-15,0 0-2 0,0 0-13 16,-3 7-13-16,-6 8-6 16,0 2-6-16,0 0-8 15,0 3-7-15,3-3-5 16,3-2-40-16,3-4-46 16,0-5-67-16,9-6-83 15,9 0-383-15,3 0-319 0</inkml:trace>
  <inkml:trace contextRef="#ctx0" brushRef="#br0" timeOffset="229960.6446">3339 15034 857 0,'0'0'1269'15,"0"0"-1012"-15,0 0-181 16,0 0 123-16,0 0-44 15,0 0-98-15,-81 0-42 16,68 3 0-16,2 4-5 16,-1 6-10-16,2 0 1 15,4 4 0-15,0 2 7 16,0 0-7-16,3-1 1 16,1-2-2-16,2-6-39 15,0-6-60-15,20-4-121 16,7-4-375-16,1-11-547 0</inkml:trace>
  <inkml:trace contextRef="#ctx0" brushRef="#br0" timeOffset="230215.8852">3600 14740 980 0,'0'0'1448'16,"0"0"-1240"-16,0 0-154 15,0 0 83-15,0 0-16 16,0 0-81-16,0 0-26 16,-15 67 7-16,6-32-14 15,-3 2-5-15,-6 2-2 0,6-2 0 16,-4-5 0 0,-1-3-1-16,4-1-23 0,1-11-37 15,0-2-48-15,9-5-136 16,0-6-385-16,3-4-223 15</inkml:trace>
  <inkml:trace contextRef="#ctx0" brushRef="#br0" timeOffset="230396.0248">3440 14982 1910 0,'0'0'655'0,"0"0"-580"15,0 0-11-15,0 0 94 0,0 0-89 16,0 0-69-16,81-17-20 16,-35 7-62-16,-7 0-143 15,-11 3-679-15</inkml:trace>
  <inkml:trace contextRef="#ctx0" brushRef="#br0" timeOffset="231216.8006">1809 15872 324 0,'0'0'1266'16,"0"0"-930"-16,0 0-164 15,0 0 80-15,0 0-28 16,0 0-63-16,0 0-56 0,-1 54 14 16,1-28-36-16,-3 6-49 15,-6 6-22-15,3-6-11 16,-6 2-1-16,-1-2-18 16,-1-5-26-16,1-7-40 15,4-6 2-15,4-8-83 16,2-6-163-16,3 0-509 0</inkml:trace>
  <inkml:trace contextRef="#ctx0" brushRef="#br0" timeOffset="231522.7962">1811 15852 1513 0,'0'0'330'0,"0"0"-281"15,0 0 67-15,0 0 89 16,0 0-126-16,79-48-58 16,-52 44-8-16,1 4 17 15,-1 0 20-15,-3 0-2 16,-6 4-24-16,-8 6 5 16,-2 3-9-16,-8-1-2 15,0 5 8-15,-11-1 3 16,-8 1-3-16,-8 3 4 15,-4 0-6-15,-4-4-11 16,-2-2-13-16,1-1-14 16,8-3-66-16,4-10-137 15,9 0-407-15,11-4-425 0</inkml:trace>
  <inkml:trace contextRef="#ctx0" brushRef="#br0" timeOffset="232387.1241">2260 15843 1207 0,'0'0'782'0,"0"0"-613"16,0 0 2-16,0 0 27 16,0 0-49-1,0 0-79-15,0 0-40 16,-3 0-20-16,-3 0-4 0,-3 0 1 16,-6 8-7-16,-3 3 1 15,-1 3-1-15,1 1 0 16,0 3-3-16,6 2-3 15,2-4 5-15,7-3 1 16,3-2-17-16,0-2-12 16,9-9-17-16,7 0-20 0,3 0-18 15,1-13 17 1,2-3 34-16,-1-4 6 0,-3 0 20 16,-2 0 6-16,-2 1 1 15,-5 5 24-15,1 5 34 16,-5 5 30-16,-4 0-5 15,-1 4-20-15,0 0-18 16,0 0-5-16,0 0-22 16,0 5-8-16,0 7 5 15,0 8 3-15,0 0-6 16,0 3-11-16,0-3 1 16,2 0-2-16,7-1 0 15,1-8-9-15,2-3 2 16,3-3-16-16,-3-2-22 15,0-3-11-15,4 0-28 0,-4-13-8 16,0-1 4-16,-6-6-1 16,0 0 37-16,-3-2 27 15,-3 2 25-15,0 0 10 16,0 7 47-16,0 4 18 16,0 2-15-16,3 3-32 15,5-2-6-15,8 2-22 16,6-5-13-16,8 1 0 15,6-1-5-15,0 2-9 16,-2 1 3-16,-4 2 23 16,-8 1 1-16,-7 3-25 15,-10 0-6-15,-5 0 9 16,-2 13 22-16,-19 3 29 16,-4 7 50-16,-5 1-2 15,0 3-2-15,5-1-17 0,7-4-34 16,6-1-6-16,12-5-14 15,0-3-4-15,15-6-33 16,13-6-62-16,20-1-147 16,-6-8-491-16,-2-5-741 0</inkml:trace>
  <inkml:trace contextRef="#ctx0" brushRef="#br0" timeOffset="232839.6671">2949 15783 474 0,'0'0'612'0,"0"0"-261"16,0 0 14-16,0 0 107 15,-97 40-214-15,66-20-63 16,4 0-76-16,6 0-71 15,9-3-27-15,5-1-11 16,4-3-10-16,3-6-7 16,3-4-11-16,13 1-4 15,-2-4-11-15,2 0-20 16,-4 0-32-16,3-7-17 16,-3-3-10-16,-3-3 29 15,6-1 7-15,-3-5 17 0,1 1 22 16,2 0 37-16,-2 1 24 15,-2 4 56-15,-5 3 34 16,0 6 9-16,1 1-14 16,-4 3-37-16,-3 0-25 15,0 0-21-15,0 13-13 16,0 4 11-16,0 3-12 16,0-4-12-16,0 0-39 15,0-5-68-15,11-5-126 16,-2-3-328-16,1-3-427 0</inkml:trace>
  <inkml:trace contextRef="#ctx0" brushRef="#br0" timeOffset="233527.139">3146 15736 2191 0,'0'0'372'15,"0"0"-301"-15,0 0 56 16,0 0 21-16,0 0-91 16,0 0-38-16,0 0-8 15,18 68-5-15,-18-49-6 16,-10 5 2-16,-1-4-2 16,-4-1-1-16,2-5-19 15,4-4 5-15,3-4-4 0,3-3-19 16,3-3 0-16,0 0-1 15,9-15-39-15,9-6-56 16,9-6 19-16,-2-2-2 16,2 2 28-16,-5 4 11 15,-7 7 65-15,-7 6 13 16,-4 7 54-16,-4 3-6 16,0 0-4-16,0 0 30 15,0 3-13-15,0 7-9 16,0 6 3-16,0 4-13 15,0-1 19-15,0 2-39 16,0-4-11-16,0-1-10 16,0 0-1-16,-4-6-2 0,-8 0-25 15,-2-3 1 1,1-4 12-16,7-3 14 0,3 0 5 16,3 0-5-16,0-16-15 15,15-3-2-15,9-6-1 16,1-1-23-16,2 0 7 15,-2 2 19-15,-2 7 15 16,-1 8 11-16,-7 3 24 16,-6 3 67-16,-3 2-28 15,0 1-7-15,-6 0-8 16,0 0-9-16,0 4-17 16,0 5-7-16,0 7 4 15,0 4-3-15,0 0-10 0,-3 4-9 16,0-2-1-16,-3-1-6 15,1-1-1-15,2-1-33 16,2-5 11 0,1-4-29-16,0-4-87 0,0-6-102 15,9 0-393-15,0 0-277 16</inkml:trace>
  <inkml:trace contextRef="#ctx0" brushRef="#br0" timeOffset="233894.0646">3576 15804 1458 0,'0'0'678'0,"0"0"-617"15,0 0-29 1,0 0 171-16,0 0-42 0,0 0-94 16,0 0-43-16,46 35-11 15,-31-35-13-15,3 0-29 16,-3 0-44-16,1-6 0 15,-2-4-10-15,-5-3-12 16,1 0-10-16,-4-1 27 16,-3 4 78-16,-3 0 9 15,0 8 51-15,-3 2 10 16,-16 0-30-16,-8 4 56 16,-6 14 29-16,-6 6-22 15,-1 6 0-15,4 2-15 16,3-2-20-16,14 0-30 15,10-4-20-15,9-6-18 0,1-11-2 16,22-5-40-16,14-4-89 16,24-16-121-16,-7-4-417 15,-6-3-317-15</inkml:trace>
  <inkml:trace contextRef="#ctx0" brushRef="#br0" timeOffset="234158.8533">4073 15387 2221 0,'0'0'344'0,"0"0"-299"16,0 0 33-16,0 0 56 16,0 0-46-16,0 0-39 0,0 106-23 15,-2-70-5-15,1 4 1 16,-2-4-14-16,-3 1-7 15,-2-2-1-15,-2-1-1 16,1-4-6-16,0-8-29 16,-1-1-35-16,-1-5-87 15,8-6-162-15,0-4-451 16,3-6-791-16</inkml:trace>
  <inkml:trace contextRef="#ctx0" brushRef="#br0" timeOffset="234346.6757">3888 15691 2089 0,'0'0'360'0,"0"0"-282"0,0 0 24 16,0 0 16-16,101 3-118 15,-59-3-1-15,0-3-89 16,1 3-8-16,-15 0-391 15,-8 0-661-15</inkml:trace>
  <inkml:trace contextRef="#ctx0" brushRef="#br0" timeOffset="234697.4064">4250 15714 1337 0,'0'0'1118'0,"0"0"-1097"16,0 0 10-16,0 0 12 16,0 0 17-16,0 0-45 15,0 0-15-15,85 0 0 16,-71 0 1-16,-1-3 1 16,-7-3 4-16,-3 2 0 15,-3-3 7-15,0 1 7 16,0 2 5-16,-6-1 21 15,-10 3-23-15,-4 2-3 0,-5 2 19 16,-8 13 2-16,0 2-3 16,0 6-21-16,2 6-16 15,7-2-1-15,8 3-7 16,7-6-24-16,9-1-12 16,3-9-83-16,36-9-76 15,-1-5-414-15,-2 0-493 0</inkml:trace>
  <inkml:trace contextRef="#ctx0" brushRef="#br0" timeOffset="235036.5154">4429 15708 1696 0,'0'0'548'0,"0"0"-511"16,0 0-1-16,0 0 73 15,0 0-58-15,3 75-39 16,-3-58-11-16,0-1-1 16,0 1 0-16,-9-7 0 15,-1-3 1-15,4-6 16 16,0-1 50-16,3 0 24 16,3-8 3-16,6-12-39 15,16-10-29-15,14-6 4 16,6-6-20-16,4 4 8 15,2 3-11-15,-5 8-7 16,-1 11-6-16,-3 5-26 16,-2 11-25-16,-3 0-51 0,2 12-43 15,9 10-127 1,-9-2-311-16,-11-5-345 0</inkml:trace>
  <inkml:trace contextRef="#ctx0" brushRef="#br0" timeOffset="239523.7507">15734 12703 358 0,'0'0'19'16,"0"0"7"-16,0 0-26 16,0 0-1-16,0 0-31 15,0 0-161-15</inkml:trace>
  <inkml:trace contextRef="#ctx0" brushRef="#br0" timeOffset="239592.8653">15734 12703 42 0,'-17'19'176'0,"16"-16"-82"16,-2 4-48-16,0-1-46 15,-3 0-330-15</inkml:trace>
  <inkml:trace contextRef="#ctx0" brushRef="#br0" timeOffset="240908.5701">15103 12169 68 0,'0'0'0'0</inkml:trace>
  <inkml:trace contextRef="#ctx0" brushRef="#br0" timeOffset="259839.7556">19298 14019 188 0,'0'0'140'15,"0"0"-101"-15,0 0-2 16,0 0-25-16,0 0 5 16,-24 94-17-16,19-71 68 15,1 3-45-15,0-2-16 16,4 5-7-16,7-6-101 15</inkml:trace>
  <inkml:trace contextRef="#ctx0" brushRef="#br0" timeOffset="260076.3829">19707 14251 690 0,'0'0'538'0,"0"0"-391"16,0 0-104-16,0 0-2 15,10-89 43-15,-10 59-26 16,0-4-58-16,0-4-65 16,-7 4-21-16,-13 2 79 15,-5 2 7-15,-12 9 36 16,-10 3 21-16,-9 11 1 16,-3 7-16-16,1 0 20 15,-1 36-62-15,14 0-53 16,13-3-677-16</inkml:trace>
  <inkml:trace contextRef="#ctx0" brushRef="#br0" timeOffset="262642.792">15083 11776 367 0,'0'0'79'15,"0"0"283"-15,0 0-115 16,0 0-25-16,86-12-80 16,-64 8-75-16,-6-2-35 15,-7 6-16-15,-2-1-5 16,-3 1-11-16,0 0-5 0,-4 0-12 15,6 0-31-15,0 0-25 16,9 1-21-16,9 6-29 16,19-1-90-16,-5 0-179 15,0-5-122-15</inkml:trace>
  <inkml:trace contextRef="#ctx0" brushRef="#br0" timeOffset="262791.4544">16019 11791 327 0,'0'0'0'0</inkml:trace>
  <inkml:trace contextRef="#ctx0" brushRef="#br0" timeOffset="262931.3822">16324 11794 447 0,'0'0'560'15,"0"0"-560"-15,84 0-308 16,-48 0 80-16,6 0 149 16,-9 0 47-16,-7 3-262 0</inkml:trace>
  <inkml:trace contextRef="#ctx0" brushRef="#br0" timeOffset="263156.6548">16648 11807 150 0,'0'0'493'0,"0"0"-313"15,94 7-98-15,-49 0-56 16,2-2 18-16,4-1 40 16,2 2-66-16,-1 1-18 15,-1 0-114-15,-2-1-27 16,-4 2 47-16,-2-3-14 16,-4-1 108-16,-5-1 54 15,-1 1 120-15,-3-1 5 16,1 0-74-16,-3 1-71 15,4-1-34-15,-3 0-41 16,1 0-58-16,2 1-18 16,-6-2-29-16,3 3-44 0,-4 0 18 15,-5-2 51 1,-4 1 75-16</inkml:trace>
  <inkml:trace contextRef="#ctx0" brushRef="#br0" timeOffset="263218.642">17772 11935 12 0,'0'0'520'0,"0"0"-520"0</inkml:trace>
  <inkml:trace contextRef="#ctx0" brushRef="#br0" timeOffset="263322.2596">18194 11959 153 0,'0'0'245'0,"0"0"-103"15,98 7-142-15,-63-4-113 0</inkml:trace>
  <inkml:trace contextRef="#ctx0" brushRef="#br0" timeOffset="263418.857">18597 11926 370 0,'0'0'0'0</inkml:trace>
  <inkml:trace contextRef="#ctx0" brushRef="#br0" timeOffset="263665.0456">19120 11979 183 0,'0'0'0'0,"0"0"-5"16,0 0 5-16,109 0 154 15,-77 0-154-15,-2 0-3 0,-5 0-16 16,-1-3 19-16,1-1 118 15,2 4 266-15,-3 0 7 16,1 0-50-16,-3 0-227 16,1 0-44-16,-1 0-15 15,2 4-55-15,14 5-93 16,-7-3-285-16,-4 1-7 0</inkml:trace>
  <inkml:trace contextRef="#ctx0" brushRef="#br0" timeOffset="276439.6458">17325 12893 209 0,'0'0'270'0,"0"0"-92"15,0 0-74-15,0 0-71 16,0 0-23-16,28-6-10 16,-15 6 0-16,0 0 25 15,7-1 30-15,-5 1 37 16,-1 0 14-16,-1-3-32 16,-3 3-35-16,-4 0-25 15,-3 0-7-15,0 0-6 0,-3 0-1 16,0 0 0-16,3 0 0 15,1 0 0-15,5 0-18 16,5 0-16-16,6 0-31 16,5 3-5-16,4-3-8 15,4 0 7-15,3 0 5 16,-7 1-24-16,-3-1 10 16,3 3 48-16,-13 3-131 15,-4-2-139-15</inkml:trace>
  <inkml:trace contextRef="#ctx0" brushRef="#br0" timeOffset="276998.8575">17775 12907 149 0,'0'0'210'16,"0"0"-15"-16,0 0-46 0,0 0 5 15,0 0-35-15,0 0-63 16,91 0-27-16,-71 0-29 16,2 0-46-16,-6 0 5 15,-3 0 20-15,1 0-1 16,-2 0 22-16,-4 0 20 15,0 0 37-15,1 0-1 16,6 0 13-16,-3 0 5 16,7 0-7-16,4 0-37 0,2-1-17 15,2-2-13 1,0 3-36-16,-4 0-46 0,-1 0 4 16,-2 0 15-16,-5 0 3 15,2 0 43 1,-8 0 11-16,-1 0 6 0,0 0 36 15,-1 0 38-15,3 0-8 16,3 0-24-16,5 0-20 16,6 0-17-16,1 0-5 15,5 0-7-15,3 0-13 16,-2 0 2-16,0 0-22 16,-2 0 1-16,-10 0-45 15,-4 0 25-15,-4 0 51 0,-1 0 8 16,-7 0 21-1,0 0 16-15,0 0 28 0,0 0-4 16,3 0-22-16,4 0-16 16,4 0-11-16,2 0 7 15,7 0-19-15,-1-3-6 16,5 3-6-16,-7 0-34 16,-1 0-34-16,-6 0-71 15,-9 0-37-15,-1 0-11 16,-3 0 89-16,0 0 103 15,0 0 7-15,0 0 45 16,0 0-8-16,0 0-37 16,0 0-75-16</inkml:trace>
  <inkml:trace contextRef="#ctx0" brushRef="#br0" timeOffset="277656.2157">18450 12887 472 0,'0'0'535'16,"0"0"-414"-16,0 0-60 15,82-10 0-15,-50 6 47 16,-3-2-48-16,6 6-60 0,4-3-26 16,4 3-93-1,35 0-39-15,-13 0-91 0,3 0-359 0</inkml:trace>
  <inkml:trace contextRef="#ctx0" brushRef="#br0" timeOffset="289189.2018">15717 15199 836 0,'0'0'946'0,"0"0"-709"16,0 0-124-16,0 0 63 16,0 0 18-16,-3-3-65 15,3 3-72-15,0 0-26 16,0 0 19-16,2 0 18 16,5 13-1-16,-4 10 16 15,-3 6-7-15,0 8-13 0,0 6-14 16,-9 3-22-16,2 0-10 15,-2-2-11-15,0 1-6 16,0-7 1-16,3-3-1 16,1-5-1-16,4-6-20 15,-1-5-11-15,2-8-7 16,0-3-22-16,0-7-50 16,0-1-110-16,2 0-295 15,5-4-424-15</inkml:trace>
  <inkml:trace contextRef="#ctx0" brushRef="#br0" timeOffset="289510.0946">15805 15226 887 0,'0'0'695'0,"0"0"-457"16,0 0 14-16,0 0 27 16,0 0-40-16,0 0-72 15,0 0-57-15,26-17-16 0,2 14-31 16,14-4-20-16,8 1-23 16,5 2-15-16,1-2-5 15,-5 2-31-15,-5 4-29 16,-14 0-27-16,-6 0-51 15,-19 0-37-15,-7 0-63 16,-4 13-17-16,-42 14 10 16,5-3-337-16,-2-2-513 0</inkml:trace>
  <inkml:trace contextRef="#ctx0" brushRef="#br0" timeOffset="289737.2597">15710 15423 846 0,'0'0'1248'0,"0"0"-1040"16,0 0-149-16,0 0 64 15,0 0 21-15,105-3-78 16,-55 3-59-16,4 0-7 15,1 0-89-15,-13 6-135 16,-14-1-543-16</inkml:trace>
  <inkml:trace contextRef="#ctx0" brushRef="#br0" timeOffset="290039.3941">16227 15516 1341 0,'0'0'663'0,"0"0"-573"16,0 0 69-16,0 0 50 15,0 0-77-15,0 0-77 0,84 0-37 16,-51-4-10-16,-5 1-8 16,2 3-23-16,-4-2-81 15,-4 2-88-15,-5 0-306 16,-7 0-220-16</inkml:trace>
  <inkml:trace contextRef="#ctx0" brushRef="#br0" timeOffset="290337.8712">16344 15377 717 0,'0'0'1421'0,"0"0"-1164"16,0 0-177-16,0 0 62 16,0 0 8-16,0 0-145 15,0 0-5-15,110-9-136 16,-68 9-206-16,-9 0-686 0</inkml:trace>
  <inkml:trace contextRef="#ctx0" brushRef="#br0" timeOffset="290793.6741">16697 15423 1822 0,'0'0'390'16,"0"0"-278"-16,0 0-2 15,0 0 2-15,0 0-90 16,101-10-22-16,-76 5-64 15,-1-2-13-15,-2 0-8 0,-6-3 17 16,1 0 34-16,-11 2 34 16,-2 0 21-16,-4 4 37 15,0-3-4-15,-4 1 3 16,-11 3-2-16,-8 2 12 16,-3 1 2-16,-4 0 15 15,-6 0-11-15,0 7-16 16,2 6-11-16,0 4 0 15,5 3-5-15,13 1-17 16,4 1-17-16,4 1-5 16,8-3-2-16,8-3-15 15,14-5-36-15,13-5-42 0,20-7-116 16,-6 0-436 0,-7 0-469-16</inkml:trace>
  <inkml:trace contextRef="#ctx0" brushRef="#br0" timeOffset="291311.6864">17415 15147 137 0,'0'0'1215'0,"0"0"-926"16,0 0-35-16,0 0 95 15,0 0-97-15,0 0-101 16,0 0-66-16,-55-10-7 16,23 6-14-16,1 4-19 15,3-3-20-15,4 3 7 16,8 0-7-16,7 0-19 15,6 0-6-15,3 0-1 16,0 0-16-16,0 9 17 16,0 4-7-16,0 4 1 15,0-3 6-15,0 5 0 0,-6-2 0 16,-9 2 0 0,-3 1 0-16,-9 0 1 0,-1 4 0 15,-5-1 8-15,3-1-8 16,5 3 16-16,1-6-8 15,12 1-2-15,3-4-6 16,9 0 0-16,0-2-1 16,0-1-6-16,16-3 4 15,10-3-4-15,3-5 0 16,7-2-34-16,2 0-57 16,11-6-151-16,-7-7-455 15,-12 0-643-15</inkml:trace>
  <inkml:trace contextRef="#ctx0" brushRef="#br0" timeOffset="291479.2948">17157 15334 386 0,'0'0'1748'0,"0"0"-1533"16,94-9-184-16,-14 5-31 15,-9 4-294-15,-10 0-1215 0</inkml:trace>
  <inkml:trace contextRef="#ctx0" brushRef="#br0" timeOffset="300277.932">17954 13746 337 0,'0'0'206'0,"0"0"133"15,0 0-149-15,0 0-46 16,0 0 32-16,0-3-35 15,0 3-35-15,0 0-32 16,-3 0-23-16,3 0-11 16,-4 3 36-16,1 3 22 15,2 1-35-15,-1 3-10 16,1 3 0-16,-2 0 4 16,0 1-7-16,0 2-10 15,-1 0-12-15,-1-2-8 0,4 5 3 16,-2-2-6-16,3 0-4 15,0 0 3-15,0-2-10 16,0 2-5-16,0-3 0 16,0 2 1-16,0-3-1 15,3 1-1-15,-3-2 1 16,0 1 0-16,0 1 0 16,0-4 0-16,0 3 0 15,0-6 0-15,0 3-1 16,-3-3 0-16,3-2 1 0,0-1-1 15,0 0 1 1,0-2 0-16,0-2-1 0,0 0-9 16,0 0-68-16,0 0-115 15,7 0-141-15,1 0-309 0</inkml:trace>
  <inkml:trace contextRef="#ctx0" brushRef="#br0" timeOffset="300757.8076">18003 14080 426 0,'0'0'803'16,"0"0"-555"-16,0 0-130 16,0 0 54-16,0 0 69 15,0 0-76-15,0 0-78 16,-11-10-38-16,11 10-29 16,0 0-20-16,0 0 1 15,0 3 0-15,0 4 0 16,-1 3 0-16,-2 0 11 0,-2-1-5 15,-1 4 2 1,2-3-8-16,-2-3 7 0,5-1-8 16,-5 1 1-16,3-3-1 15,0-1 9-15,-4 0 0 16,3-3 19-16,-3 0 15 16,1 0 3-16,0-3-10 15,0-8-9-15,0-1-9 16,-1-5-11-16,-1 0-7 15,5-2-7-15,0 6-54 16,0 2-113-16,0 5-452 16,-2 1-910-16</inkml:trace>
  <inkml:trace contextRef="#ctx0" brushRef="#br0" timeOffset="301344.0356">17957 13769 405 0,'0'0'24'16,"0"0"-24"-16,0 0 0 16,0 0 61-16,0 0 76 15,0 0-81-15,0 0 22 16,3-14 75-16,-6 14-8 15,-3 8 15-15,-1-3 7 16,3-1 9-16,0-1-41 16,2 1-44-16,1-1-27 15,-2 0-33-15,0 1-15 16,0-1-9-16,0 0 0 0,-3 0-6 16,3 1 0-16,-1-1 5 15,4-3 0-15,0 0 3 16,0 0 7-16,0 0 50 15,0 0 31-15,0 0-10 16,7-7-55-16,2-6-23 16,1 0-7-16,2 0-1 15,-4 2 8-15,-2 2-3 16,-3 5 57-16,0 4 10 16,-3 0-37-16,1 11-16 15,5 12 28-15,1 10-48 16,25 11-9-16,-7-4-517 15,6-8-1190-15</inkml:trace>
  <inkml:trace contextRef="#ctx0" brushRef="#br0" timeOffset="306913.6383">14746 9038 719 0,'0'0'862'16,"0"0"-717"-16,0 0-102 16,0 0-7-16,0 0 106 15,0 0 61-15,0 0-70 16,3 54-37-16,4-29-25 16,3 3 0-16,-3 2-11 15,-1 2-29-15,0 1-13 16,-3-4-12-16,0-2-6 15,0-3 1-15,-2-1-1 0,-1-6-1 16,0-5-11-16,0-2 5 16,0-3 7-16,0-1-2 15,0-5-11-15,0-1-2 16,0 0 7-16,4-1 7 16,5-15-26-16,4-3-15 15,3-5 13-15,-1-6 9 16,3 0-5-16,-3 1 13 15,-2 6 11-15,-2 9 1 16,-5 1 5-16,-3 9 13 16,1-1-4-16,-1 5-2 15,3 0-11-15,-2 0-1 16,5 0-1-16,5 9-8 16,-5 7 9-16,0-2 5 0,-3 3-5 15,-2-1-1-15,-4-2-11 16,0-1 12-16,-6-4 31 15,-7-2-6-15,-11 3 1 16,-1-3-10-16,-4-1-6 16,4-3-10-16,1-2-4 15,8-1-57-15,16 0-108 16,0 0-315-16,16-8-496 0</inkml:trace>
  <inkml:trace contextRef="#ctx0" brushRef="#br0" timeOffset="307403.063">15207 9092 1243 0,'0'0'371'15,"0"0"-275"-15,0 0-35 16,0 0 107-16,0 0 47 16,0 0-80-16,-90 53-53 15,73-33-15-15,1 3-23 0,5-4-19 16,5-2-16-16,3-1-9 16,3-3 0-16,0-5-19 15,0-5-37-15,10 0 30 16,7-3-20-16,2 0-54 15,3 0-27-15,4-10 13 16,-6-3-10-16,3 0 33 16,-7-4 49-16,1 0 35 15,-8 3 7-15,-3 3 26 16,-6 1 68-16,0 6 50 16,0 1-17-16,0 3-28 15,0 0-41-15,0 0-20 16,0 0-22-16,0 6-16 0,0 8 14 15,0 5 1 1,0 1-15-16,0 3 0 0,0-3-62 16,3-3-102-16,3 1-137 15,1-7-246-15,-3-4-265 0</inkml:trace>
  <inkml:trace contextRef="#ctx0" brushRef="#br0" timeOffset="307681.5268">15450 9117 879 0,'0'0'721'16,"0"0"-586"-16,0 0-30 0,0 0 59 15,0 0 65 1,0 0-63-16,-80-18-74 0,77 18-40 15,-1 0-24-15,3 7-10 16,-1 8 3-16,2 2-13 16,0 3-8-16,0-1-9 15,3-2-25-15,10-1-32 16,3-5-54-16,14-2-49 16,-8-5-195-16,4-4-371 0</inkml:trace>
  <inkml:trace contextRef="#ctx0" brushRef="#br0" timeOffset="307989.5605">15583 8884 217 0,'0'0'1365'0,"0"0"-1149"15,0 0-101-15,0 0 36 16,0 0 84-16,0 0-81 16,0 0-77-16,-2-38-38 15,-1 49-18-15,-1 9 49 16,1 10-3-16,-1 3-24 0,4 6-22 16,0 1-20-16,0 1 0 15,7-2-1-15,0-4-56 16,2-4-58-1,2-3-68-15,-2-1-189 0,0-7-178 16,-6-6-102-16</inkml:trace>
  <inkml:trace contextRef="#ctx0" brushRef="#br0" timeOffset="308270.2576">15707 9056 1018 0,'0'0'578'15,"0"0"-487"1,0 0 20-16,0 0 109 0,0 0 21 16,0 0-91-16,0 0-79 15,-78-7-7-15,71 23 3 16,1 1-24-16,3 2-28 15,3 1-15-15,0-3-10 16,3-3-51-16,10-4-34 16,23-4-31-16,-6-2-235 15,-2-4-411-15</inkml:trace>
  <inkml:trace contextRef="#ctx0" brushRef="#br0" timeOffset="308844.6069">15834 9046 393 0,'0'0'1112'0,"0"0"-943"16,0 0-115-16,0 0-8 16,0 0 30-16,0 0-21 15,0 0 34-15,6 14 55 16,-9 5-50-16,-3 1-20 15,-1 2-26-15,4-5-29 16,0-1-10-16,3-5-9 0,0-4-2 16,0-4-4-1,5-3 5-15,9 0-18 0,3-7-39 16,6-6-14 0,-1-4-36-16,4-3 9 0,-4 1 16 15,-2 2 28-15,-4 1 55 16,-7 5 0-16,-5 4 99 15,-4 5 16-15,0 1-17 16,0 1-25-16,0 0-38 16,0 0-17-16,0 7 7 15,0 6 12-15,0-1-19 16,6 3-17-16,5-2 14 16,4-1-14-16,5-1 5 0,3-2-6 15,-1-4-9 1,-2-3-11-16,-4-2-6 0,-4 0 0 15,-1 0-11-15,-4-6 10 16,-4-7 10-16,-3-4 17 16,0 1 12-16,0-7 13 15,0 2-3-15,-6-1-7 16,-1 6-6-16,0 1-8 16,1 6-1-16,-1 6-18 15,1 3-135-15,-1 0-135 16,-2 10-55-16,1 0-180 15,5 0-279-15</inkml:trace>
  <inkml:trace contextRef="#ctx0" brushRef="#br0" timeOffset="309615.7391">16326 9022 834 0,'0'0'1113'0,"0"0"-958"15,0 0-105-15,0 0 19 16,0 0 25-16,0 0-35 16,0 0-37-16,-18 0-9 15,11 10 8-15,-2 0-6 0,-4 4-3 16,2-1-11-1,2 0 0-15,0-3 0 0,2-3 0 16,3 0-1-16,4-5-1 16,0-2 0-16,8 0-18 15,11 0 11-15,7-11-8 16,5-4-12-16,2-1 4 16,0-2 17-16,-7-1-5 15,0 7 6-15,-14 2 6 16,-5 4 17-16,-4 4 34 15,-3 0-6-15,0 2-15 16,0 0 1-16,-4 0-6 16,-1 0-6-16,1 10-11 0,1 2-7 15,0 6 5 1,3-3-4-16,0 5-2 16,3-3 1-16,7-1 0 0,7-4 6 15,-5-4-6-15,4-5-1 16,1 0 0-16,-4-3-14 15,-1 0-8-15,-5-10-14 16,0-3-19-16,-4-6 3 16,1 2 39-16,-4-3 12 15,0 0 0-15,0 6 1 16,0-1 5-16,0 5 17 16,0 3-7-16,9-3-15 15,8 0-32-15,5 0 11 0,6 3 3 16,2-2 5-1,-4 6 7-15,0-2 6 0,-7 4 0 16,-5 1 6 0,-8 0 23-16,-3 0-5 0,-3 6 13 15,-3 6 49-15,-16 5-17 16,-1 6 7-16,1-1-18 16,0-1-34-16,8 2-13 15,5-3-11-15,6-3-1 16,0-2-29-16,19-4-37 15,8-2 0-15,24-5-98 16,-5-1-314-16,-7-3-180 0</inkml:trace>
  <inkml:trace contextRef="#ctx0" brushRef="#br0" timeOffset="310081.6276">16993 8983 1440 0,'0'0'383'0,"0"0"-220"16,0 0 28-16,0 0 41 16,0 0-63-16,0 0-96 15,0 0-53-15,-21-17-20 16,2 17 0-16,-7 13 11 16,1 1-5-16,-1 1-5 15,9 3 6-15,5-2-7 16,9 2 0-16,3-9-7 0,0 1 6 15,15-4-11 1,11-6 0-16,9 0-30 0,6-6-36 16,1-11-4-16,4-6-13 15,-2-3-77-15,-5-8 53 16,-3-8 76-16,-1-5 43 16,-4-6 44-16,-6-7 32 15,-5 1 91-15,-8 2-102 16,-5 9 59-16,-5 11-2 15,-2 14-23-15,0 10-43 16,0 10-23-16,-9 3-33 16,-4 24 2-16,-6 14 5 15,0 14 26-15,5 9 0 16,2 2-15-16,4 2-6 16,6-5-3-16,2-7-8 15,0-5-1-15,10 0-82 0,5-8-173 16,-2-14-553-16</inkml:trace>
  <inkml:trace contextRef="#ctx0" brushRef="#br0" timeOffset="315906.6286">13935 14125 20 0,'0'0'381'0,"0"0"2"16,0 0-142-16,0 0-127 15,0 0-23-15,0 0 15 0,0 0-26 16,0-10-21-16,0 10 26 16,0-2-8-16,4 2-23 15,-1-4-22-15,0 4 7 16,0 0 1-16,0-2-11 15,-3 2-7-15,3 0-7 16,3 0-7-16,-3 0-8 16,5 0 1-16,2 0-1 15,-1 0-10-15,4 0-37 16,-6 0 4-16,2 0 21 16,2 0 15-16,-2 0 7 15,-3 0 0-15,0 0 0 16,0 0 0-16,-1 0 1 15,-2 0-1-15,0 0 1 16,0 0-1-16,1 0-1 0,-1 0 0 16,3 0 1-16,4 0 1 15,-1 0 6-15,9 2 10 16,0-2-2-16,1 0-6 16,1 0 10-16,-3 4 0 15,-5-4-7-15,2 0-11 16,-8 2 1-16,-3-2-1 15,-3 0-1-15,0 0 0 16,0 0 6-16,0 0 13 16,0 0 0-16,0 0 0 15,0 0-7-15,6 0 8 16,4 0 51-16,4 0-26 16,2 0-10-16,-3 0 2 15,4 0-6-15,-2 0-8 16,-3 0-5-16,-4 0-17 0,-2 0 5 15,1 0-6-15,-4 0-6 16,0 0 5-16,0 0 0 16,4 0 1-16,-1 1 6 15,6 2 1-15,3-3 1 16,3 0 5-16,3 0 18 16,1 0 14-16,-1 0-16 15,0 3-11-15,-2 0-11 16,-2-3-7-16,-8 4 1 15,1-4-1-15,-3 3 0 0,2 1 1 16,5-4 5 0,-2 0 3-16,1 0 5 15,7 0-6-15,0 0-7 0,6 0 10 16,-4 0-10-16,4 0 8 16,0 3 0-16,3 0 4 15,-2 0 1-15,-2-2 5 16,2 1 5-16,-3 2-5 15,3-4 4-15,-2 3-1 16,2-3-10-16,3 0-11 16,-4 0 5-16,6 0-4 15,1 0 4-15,1 0 3 16,2 0 5-16,0 0 4 0,1 0 0 16,-6 0-4-16,2 4-5 15,0-1-3-15,-5-3-5 16,2 3 8-16,-4 1-8 15,2-4 0-15,-1 2 0 16,-2-2-1-16,2 0 0 16,-2 0-1-16,-2 0-1 15,2 0 1-15,-1 0-5 16,-1 0 5-16,3 4 2 16,-3-4 1-16,3 1-1 15,3-1 6-15,-1 3-6 16,2-3-1-16,3 0 0 15,-2 0 0-15,2 0-9 16,-6 0-9-16,-2 0 3 16,-4 0 5-16,-3 0 9 0,-4 0 1 15,-1 0 1-15,3 0 12 16,-6 0 10-16,6 0-6 16,3 0 0-16,3 0-10 15,5 0-1-15,3 0 0 16,-1-4-4-16,6 0-1 15,-2 2-1-15,-5-2 1 16,2 1 0-16,-4 0-1 16,-1-1 1-16,-1 4-1 15,-4-3 2-15,-2 3-2 16,2 0 0-16,-4-4 1 16,4 4 0-16,0-2 0 0,2 1 5 15,-3-2-4-15,0 3-1 16,1-3-1-16,2 0 1 15,2 3-1-15,-1-4 0 16,2 1-5-16,-6 3 4 16,2-3-1-16,-8 3 2 15,0-1-2-15,-3 1 1 16,-1 0 1-16,-6 0 0 16,0 0-1-16,4 0-7 15,-4 0 1-15,3 0-5 16,1 0 0-16,3 0 4 15,3 0 8-15,-1 0-1 16,1 0 1-16,1 1-1 0,-5 2 0 16,1-3 1-16,-4 0-1 15,-3 0 0-15,-3 0-10 16,0 0 11-16,0 0 8 16,0 0-2-16,-2-3 6 15,-4-1-2-15,2 1-9 16,1 0 1-16,-1 2-2 15,1-1 0-15,3-2-10 16,-3 0-2-16,3 1 5 16,-3 1-2-16,-3-2-3 15,-2-2-3-15,-4-1 6 16,-1 0 2-16,-7 1 7 16,2-1 0-16,-2 3 9 0,0-5 21 15,7 5 5 1,4-3-6-16,2 4-10 0,0-3-7 15,4 5-3-15,2 1 1 16,1 0 4-16,0 0 4 16,0 0-3-16,0 0-5 15,0 0-8-15,0 0 5 16,0 0-1-16,0 0 6 16,0 0 1-16,0 0-5 15,0 0-8-15,0 0 0 16,0 0-10-16,0 0 10 15,4 4 1-15,7 2 5 16,-2 1-6-16,0-3 9 16,4 2-8-16,-2 1 0 15,1-1 5-15,-1-2-4 0,0 3-1 16,0-4 0-16,-1 4 1 16,-1-1-2-16,0-2 0 15,2 1 1-15,2 3 0 16,-1-2-1-16,-1 0 1 15,0-2 0-15,1 3 0 16,-3-7-1-16,-3 3 1 16,-2 0 0-16,1 0 0 15,-4-3-1-15,1 0 1 16,-1 0 0-16,-1 0-1 16,0 0 0-16,0 0 0 15,0 0 1-15,0 0 7 0,0 0 14 16,0 0 8-1,0 3-1-15,-1 1-11 0,-11 3 4 16,-7 3 12-16,-11 3-11 16,-9 0-15-16,-31 10-8 15,7-3-105-15,5-6-376 0</inkml:trace>
  <inkml:trace contextRef="#ctx0" brushRef="#br0" timeOffset="323878.4579">17695 14139 162 0,'0'0'267'0,"0"0"378"16,0 0-520-16,0 0-80 15,0 0 54-15,0 0 30 16,3-3-52-16,-3 3-41 16,0 0-11-16,0 0 6 15,0 0 20-15,0 0 23 0,0 0 7 16,0 0-10-16,-3 0 6 15,2 0 16-15,-3 0-10 16,1 0-23-16,-3 0 2 16,-3 0 4-16,-3 0-16 15,0 0-16-15,-3 0-1 16,-3 0-15-16,-1 0-1 16,-4-4-11-16,1 4-4 15,-5 0 4-15,2-3-6 16,-2 3 0-16,3 0 1 15,-3-3-1-15,5 2 0 0,-4 1 8 16,6-3 5-16,1 3 12 16,2 0 8-16,-2-3 4 15,2 3-5-15,-1 0-4 16,0-3-9-16,-1 2-2 16,4 1-5-16,-6 0-2 15,3 0-4-15,-3 0-4 16,-1 0-2-16,-1 0 2 15,4 0-1-15,-5 0-1 16,9 0 1-16,-1 0-1 16,6 0 1-16,6 0 0 15,0 0-1-15,4 0 0 0,0 0 0 16,0 0-6-16,0 0-3 16,0 0-1-16,0 0-1 15,4 0 11-15,-3 0-1 16,1 0 1-16,-1 0-1 15,3 0 1-15,-1 0-8 16,3-2 7-16,7-2-10 16,0 0 10-16,7-1-7 15,1-5 7-15,3 3 0 16,-2-3-1-16,-2 3 1 16,-4 1 1-16,-4-1 1 15,-2 2 14-15,-5 5 12 16,-2-2 0-16,-3 2 0 0,3 0-6 15,-3-3-3 1,3 3 0-16,3-3-9 0,1 2-8 16,-3-2 1-16,2 3-1 15,-1-3 0-15,-2 3 0 16,-3 0 7-16,1 0-1 16,-1 0 3-16,0 0 1 15,0 0 5-15,0 0 4 16,0 0-5-16,0 0-2 15,0 0-5-15,0 0-1 16,0 0 4-16,0 0-2 16,0 0-3-16,-1 0 3 15,-8 6 0-15,0 1 3 16,-7 3 2-16,0 0 1 16,0-3-13-16,-1 3 4 15,0 0 0-15,-2-3-5 0,2 0 8 16,1 1 0-16,4-1 0 15,3-4 0-15,5 1-7 16,-1-4-1-16,5 0 5 16,0 0-4-16,0 0 4 15,0 0-5-15,0 0 0 16,0 0 1-16,0 0-1 16,0 0 5-16,0 0 2 15,0 0-2-15,0 0 1 16,0 0 2-16,0 0-7 15,0 0-1-15,0 0 7 16,0 0-2-16,0 0-5 0,0 0 1 16,0 0 4-1,0 0-5-15,0 0 6 0,0 3-6 16,0 1 10-16,0 2 11 16,0 0 2-16,9 5-3 15,0 1-6-15,4 6-3 16,10 1 1-16,3 3 1 15,9 0-7-15,4 3-7 16,-3 2-52-16,-13-7-165 16,-15-7-1224-16</inkml:trace>
  <inkml:trace contextRef="#ctx0" brushRef="#br0" timeOffset="365358.6156">4043 12797 116 0,'0'0'275'16,"0"0"360"-16,0 0-512 15,0 0-123-15,0 0-226 0,0 0-422 16</inkml:trace>
  <inkml:trace contextRef="#ctx0" brushRef="#br0" timeOffset="375845.8876">1116 13385 373 0,'0'0'162'16,"0"0"-146"-16,0 0-16 15,0 0-32-15,0 0 2 16,0 0-35-16,19 0-22 15,-16 0-32-15,0 4 101 0,0-3 18 16,0 2 54-16,3-3 81 16,1 0-15-16,-2 0-63 15,1 0-57-15,-3 0 0 16,0 0 1-16,0 0 0 16,-3 0-1-16,0 3 0 15,0-3 0-15,0 0 1 16,0 0-1-16,0 2 10 15,0-2 49-15,0 0 57 16,7 0-34-16,-4 0-13 16,6 0 15-16,-1 0-36 15,-1 0-19-15,2 0-9 16,-3 0-5-16,0 0-4 16,-3 0 21-16,0 0 30 0,-3 0 2 15,3 0-29-15,-1 0-3 16,2 0 2-16,-1 0 27 15,1 0-7-15,2 0-12 16,2 0-23-16,2 0-9 16,1 0-4-16,-2 0-4 15,-2 0 0-15,2 0 7 16,-3 0 19-16,0 0-5 16,-3 0-8-16,0 0-8 15,3 0-7-15,-2 0 1 16,1 0-1-16,2 0 1 0,1 0-1 15,5 0 1 1,2 0 0-16,0 2-1 16,0-2 1-16,0 0 0 15,-3 2-1-15,0-2 0 0,4 3 0 16,-5 0-11-16,-1-3-43 16,-1 1 19-16,0 2 17 15,3-3 10-15,-3 3 7 16,0-3 1-16,4 0 0 15,1 0 0-15,2 0 0 16,2 0 1-16,1 0 0 16,1 0 0-16,2 0 1 15,-1 0-1-15,3 0-1 0,-6-3 2 16,1 3-2 0,-1 0 0-16,-3 0-8 0,-3 0-85 15,1 0-7-15,1 3 45 16,2 0 47-16,2 1 8 15,3-1-1-15,4 0 1 16,2-3-1-16,0 0 1 16,3 0 0-16,-3 0 0 15,3 0 1-15,-5 0-1 16,-1 0 0-16,-5 0 0 16,-2 0-36-16,-7 0 18 15,-1 0 17-15,0 0 0 16,0 0 1-16,1 0 0 15,1 0 18-15,8 0 14 0,1 0 53 16,2 0-76-16,6 0-9 16,-1 0-2-16,0 0-6 15,1 0-8-15,-5 0 0 16,-2 0-10-16,-6 0-31 16,-2 1 2-16,-1 2 38 15,0-3 15-15,0 3 1 16,4-3 1-16,4 0 22 15,2 0-22-15,5 3-25 16,1-3-11-16,5 4-52 16,0-1-8-16,0 0 30 15,-2 1 43-15,-4-1 23 16,-5 1 21-16,-2-1 24 16,-7-3-12-16,-1 3-12 15,0-3 16-15,3 0-15 0,3 0-15 16,9 0 23-16,4 0 85 15,2 0-73-15,4-3-16 16,-1 0-9-16,-5 2-10 16,2 1-6-16,-3 0-1 15,-5 0 0-15,-5 0-1 16,-4 0-35-16,-7 0-35 16,0 0 34-16,-2 0 24 15,-1 0 12-15,2 0 1 16,1 0 23-16,7 0 48 15,1 0 7-15,5 0-54 0,5 0 70 16,3 0-43 0,1 0-35-16,5 0-9 15,0 1-6-15,1-1-1 16,-3 3-13-16,-1-3-19 16,0 3-8-16,0 0 21 0,-5-2 10 15,-3-1 9-15,-2 3-2 16,-1-3-8-16,-1 0 10 15,6 0 0-15,1 3 67 16,2-3-34-16,3 0-14 16,1 0-9-16,8 0-10 15,0 0-1-15,4 0-23 16,2 0 2-16,-5 0-17 16,-7 0-22-16,-2 4 1 15,-7-4 23-15,-3 3 25 0,-6-1 11 16,-2-2 1-1,-2 0 3-15,2 0 17 0,6 0 22 16,1 0 16-16,7 0-33 16,4 0 27-16,3 0-36 15,5 0-15-15,-3 0-1 16,7 0 2-16,-4 0-2 16,-3 0 0-16,1 0 1 15,-3 3 5-15,-4 1-5 16,-3 0-1-16,-2-1 0 15,-8-3-18-15,2 0-43 16,-4 0 27-16,-3 0 15 0,4 0 4 16,-2 0 8-16,5-1 7 15,5-1 9-15,3-2 92 16,1 4 8-16,5 0-78 16,3 0-21-16,1 0-9 15,5 0 0-15,1 4 5 16,2 2 3-16,1 0-2 15,-1-2 2-15,-2-1-8 16,-4 1 0-16,1-1 5 16,-7-3-6-16,-8 0 2 15,-1 0 0-15,-12 0 7 16,1 0 17-16,-5 0 16 16,1 0 0-16,1 0-18 0,5 0-17 15,6-3-6 1,3 3 1-16,7 0 0 0,2 0-1 15,4 0 0-15,2 0-1 16,0 3 1-16,4 0 0 16,-4-2 11-16,-3 2 6 15,-4-1-2-15,-5-2-2 16,-4 4-13-16,-4-4 1 16,-1 0-1-16,0 0 0 15,3 0 1-15,1 0-1 16,5 0 1-16,1 0-2 15,5 0-2-15,7 0-5 16,5 0 6-16,4 0-1 16,-4 0 1-16,4 4 1 15,-3-1-1-15,1 1 1 16,-1 2-1-16,-1 1 1 16,-2-4-1-16,-9 0-9 0,-4-2-34 15,-6-1-30-15,-5 0-19 16,-5 0-96-16,-1 0-123 15,-10 0-781-15</inkml:trace>
  <inkml:trace contextRef="#ctx0" brushRef="#br0" timeOffset="377123.0506">5092 13555 544 0,'0'0'316'0,"0"0"-98"0,0 0-86 15,0 0 57-15,0 0 9 16,0 0-48-16,0 0-24 16,7 28-32-16,-4-16-8 15,0 3-17-15,-3 2-1 16,3 6-13-16,0 0-17 15,-3 4-2-15,0 2-14 16,0 0-12-16,0 2-4 16,0-1-5-16,0-1 2 15,0 1-3-15,0 0 1 16,0-8-1-16,0 2 0 16,0-4 0-16,0-4 0 15,0-3 0-15,0 0 1 16,0 0-1-16,0-3 1 0,3-1-1 15,0 2 0-15,0-1 0 16,-3-3 0-16,0 3 1 16,0-3-1-16,0 0-1 15,0-5 1-15,0 1-1 16,0-3-24-16,0 0 3 16,3 0-2-16,4 0-2 15,1-3 12-15,-2 1 14 16,0-2 0-16,0 1 2 0,-6 0-1 15,4 3 8-15,-4 0-9 16,0-1 1-16,3-5 5 16,2 2-6-1,1-5-1-15,0-1-14 0,7-2-10 16,-1 0 3-16,4-1 15 16,-2 1 7-16,-2 4 7 15,3 2 0-15,-6-1 21 16,-6 4 8-16,0 0-4 15,-3 3 8-15,0 0 8 16,0 0-23-16,0 0 0 16,0 0-16-16,0 3-2 15,-3 10-6-15,-3 1 0 0,1-2-1 16,2 5 1 0,0-4 0-16,0 1-1 0,-1-1-1 15,1 0-5 1,-3-4 0-16,0 1 5 0,0-3 0 15,-2 0 1-15,-2 0 0 16,-2-7 1-16,3 3 0 16,-4 0 0-16,2-3 1 15,-2 0 10-15,1 0 12 16,3-3 32-16,0-7-1 16,3-4-9-16,3-1-28 15,3 1-6-15,0-2-4 16,0-1-7-16,0 3-1 15,0 1-13-15,0 1-54 16,0-1-52-16,-3 6-204 0,-6-3-664 16</inkml:trace>
  <inkml:trace contextRef="#ctx0" brushRef="#br0" timeOffset="377708.2913">5092 13571 453 0,'0'0'326'0,"0"0"-105"16,0 0-146-16,0 0 15 15,0 0 53-15,0 0-14 16,0 0-61-16,-8 6 14 0,5 7 33 16,-1 0-44-16,-4 2 7 15,4-6-24-15,1 1-29 16,0-4-10-16,3-5-9 15,0-1 7-15,0 0 6 16,0-7-18-16,10-10-1 16,7-6-48-16,2-3 30 15,1-7 17-15,-1 3 1 16,-3 6 0-16,-2 9 25 16,-8 15 93-16,0 13-54 15,-6 49-44-15,0 27-20 0,-6-9-183 16,-5-8-1449-16</inkml:trace>
  <inkml:trace contextRef="#ctx0" brushRef="#br0" timeOffset="380736.7448">871 11639 530 0,'0'0'38'16,"0"0"2"-16,0 0-18 15,0 0 469-15,0 0-243 16,0 0-151-16,0 0-17 16,12 0 66-16,-5 0 6 0,1 0-56 15,1 0-43-15,1 0-35 16,1 0-8-16,-2 0-9 16,1 3-1-16,2 1-10 15,6 1-40-15,0 3-34 16,6-2 5-16,4 3 30 15,3-1-14-15,2-5 13 16,0 3 23-16,-3-3 22 16,3-3 5-16,-5 0 19 15,2 0 25-15,-3 0 11 16,-5 0-4-16,-1 4-20 16,0-4-18-16,-2 3-11 15,-2 0-1-15,2-2 0 16,-1 2 5-16,6 0 3 0,3-3 1 15,4 3-1-15,5-3-8 16,5 0 0-16,3 0 1 16,1 0-1-16,1 0-1 15,0 0 1-15,-1 0 0 16,-2 0-1-16,-1 0 1 16,-2 0 6-16,-1 0-6 15,1 1-1-15,2-1 0 16,0 0 0-16,1 0 0 15,2 0 0-15,4 0 1 0,-1 0 0 16,4 2 10-16,0-2 41 16,2 0-21-16,1 4-13 15,-1-2 61-15,-2 3-37 16,-1-3-20 0,1 5-7-16,0-1 4 0,-1-2-7 15,4 3 4-15,-1-1-5 16,1-2-5-16,2-4 0 15,4 3-5-15,3 0 0 16,-3-2 2-16,-1 1-3 16,0-1 2-16,-2-1 4 15,0 2-6-15,-1 2 0 16,-2-2-1-16,0 3-12 16,-1-1-15-16,-2-1-24 15,0 0-42-15,-1-1 10 0,1 0 24 16,-1-2 21-1,-3 0 26-15,1 0 8 16,-1 3 5-16,1-3 9 0,0 3 15 16,2-3 6-16,1 3-13 15,3-3-12-15,2 0-5 16,-3 1-58-16,4-1-56 16,0 0-19-16,2 0-24 15,-5 3-23-15,-3-3 38 16,-1 2 67-16,-5 1 55 15,-7-1 20-15,-3-2 0 16,-5 0 13-16,-4 0-1 16,-5 0 46-16,1 0 20 0,2 0-38 15,2-5-27 1,3 3-4-16,1 2 24 0,-1-3 49 16,0 2-82-16,-5-2-16 15,2 0 15-15,-6 0-64 16,3 3-26-16,-2-4-12 15,-1 4 68-15,-3-3 35 16,-8 0 19-16,-4 3-18 16,-6-1 32-16,0-2 38 15,-13-2 13-15,-5-1 7 16,-6 1 15-16,-6-2-15 16,-4 0-9-16,-2-3-15 15,3 4-20-15,8-2-3 16,4 3 27-16,9 2-19 15,9 1-13-15,0 2-18 16,3 0-21-16,0 0-11 0,6 0-6 16,6 0 8-16,1 0-1 15,1 2 2-15,2 8 7 16,4 2-1-16,-1 5 2 16,1-5 7-16,2 6 2 15,2-2-8-15,-2-5 8 16,-2-2-9-16,-4-3 2 15,-16 1-2-15,0-4-301 16,-15-3-1013-16</inkml:trace>
  <inkml:trace contextRef="#ctx0" brushRef="#br0" timeOffset="382521.658">3703 11859 1194 0,'0'0'232'0,"0"0"-164"15,0 0-45-15,0 0-8 16,-24 90 24-16,24-67 21 16,0 1 2-16,7 4-22 15,2-1-5-15,0 4 29 16,0 1 11-16,-3 1 16 16,-3 3 7-16,3-2-16 15,-3 2-27-15,3 0-23 16,1 1-11-16,-2-1-15 15,-2 3 0-15,3-3 7 16,-3 1 27-16,3 0-24 16,1-5-4-16,-4-2-1 15,0 0-4-15,-3-1-5 0,0-2-1 16,0 3 1-16,0-4 0 16,0 3-1-16,0 2 0 15,0-5 0-15,3 1 0 16,2-1 5-16,-1-2-6 15,-1-2 0-15,-1 5 1 16,1-1 0-16,-3 0 0 16,0 4 51-16,0 0-32 15,-6 3-10-15,-5 3-7 16,-2-3 3-16,4 6-5 16,0-1-1-16,4 1-13 15,1-2 12-15,-2 1 0 16,3-1 1-16,-3-1-1 0,3-2 1 15,-3 2 0-15,0-3-1 16,-1 3 0-16,-2 0-5 16,1 4-12-16,-2-3-3 15,4 2 0-15,0 0-2 16,0 1-12-16,3-6 4 16,3-2 22-16,-2-5 9 15,2-4-1-15,-1-3 1 16,-2-4-22-16,-4 2-34 15,-4-3 32-15,-1-1 15 16,-4-1-40-16,-1-3-32 16,1 0-40-16,5-3 15 15,3-2 23-15,3-1-2 16,5-1-69-16,0-3-36 0,0 0 35 16,0 3 78-1,9-2 3-15,-3 2-30 0,-3-3-60 16,0 3 35-16,0-3 129 15,-3 3 72-15,0-3 116 16,0 0 10-16,0 1 25 16,0 2-14-16,0-3-60 15,0 0-56-15,0 0-29 16,0 0-58-16,6-7-6 16,4-3-64-16,-1 3-79 15,0-1 25-15,-4 4 53 16,1 0 47-16,-6 4 18 15,0 0 40-15,0 0 64 0,0 0 38 16,0 0-17-16,-3 0-27 16,0 0-8-16,-3 4-41 15,1 0-30-15,-1 1-19 16,3 2-79-16,0-1-73 16,3-2-31-16,-4 2 49 15,4 1 67-15,-3 0 28 16,0-1-10-16,-3-2-5 15,0 3 9-15,-2-1 26 16,-5-3 13-16,4-2 6 16,-4-1 42-16,1 0 43 15,-2-1 33-15,-5-12-58 0,4-3-60 16,0 2-59-16,3 1 59 16,2 1 5-16,8 4 47 15,-1 5-37-15,3 0-1 16,0 3 75-16,0 0 31 15,0 0 22-15,0 0-6 16,0 0-3-16,0 0-43 16,0 0-47-16,0 0-21 15,0 0 6-15,0 0 23 16,0 0 1-16,0 0-16 16,0 0-11-16,0 0-10 15,0 0-15-15,5 10 0 16,1 2 1-16,4 2-1 0,-1 1 6 15,0 0-5 1,1 1-1-16,-5-2-1 0,1 0 1 16,-3 1 0-16,-3 2 0 15,0-4 28-15,0 0-26 16,0-3-1-16,0-3 0 16,3-5-1-16,0-2-1 15,7 0 1-15,4-5 1 16,5-12-1-16,2-3-5 15,6-3-3-15,0-3-7 16,-2 3 13-16,-1 3 1 16,-3 3-38-16,9-7-96 15,-5 5-243-15,-4-1-644 0</inkml:trace>
  <inkml:trace contextRef="#ctx0" brushRef="#br0" timeOffset="383333.9385">3612 11910 673 0,'0'0'1'0,"0"0"38"15,0 0 233-15,0 0 65 16,0 0-144-16,0 0 4 16,0 0 41-16,-5 16-25 0,5-6-73 15,-3 3-30-15,-1 4-18 16,-7-1-10-16,1 0-29 16,-2 1-30-16,-1 0-8 15,2-8-15-15,2 1 1 16,6-6 0-16,3-4-1 15,0 0-19-15,3-4-8 16,17-12-7-16,2-8-24 16,8-1 13-16,-2-5 35 15,-4 6 8-15,1 4 2 16,-8 7 16-16,-1 12 31 16,-4 1 8-16,3 12 12 15,-3 17 9-15,10 33-35 0,-2-1-41 16,-1-9-241-16</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4T07:21:32.673"/>
    </inkml:context>
    <inkml:brush xml:id="br0">
      <inkml:brushProperty name="width" value="0.05292" units="cm"/>
      <inkml:brushProperty name="height" value="0.05292" units="cm"/>
      <inkml:brushProperty name="color" value="#FF0000"/>
    </inkml:brush>
  </inkml:definitions>
  <inkml:trace contextRef="#ctx0" brushRef="#br0">29107 4937 512 0,'0'0'933'16,"0"0"-772"-16,0 0-108 0,0 0 39 16,0 0 120-1,0 0-20-15,7 0-71 0,-3 0-29 16,3 0-24-16,-2 0 0 15,-2-1-14-15,1-3-21 16,2-2-14-16,4-4-7 16,4-3-12-16,4-5 0 15,3-3-1-15,4-3-8 16,4-5 3-16,-1 0-9 16,-3-1 5-16,0 2 4 15,-6 3 6-15,-2 2 0 16,-3 5 1-16,-1 1-1 15,-2 3 1-15,-2 1 0 16,-1 1-1-16,-2-1 1 16,1 1 1-16,0-1-1 0,3-1 0 15,1-2 7-15,1-4-7 16,0 4-1-16,-2-1 6 16,-2 3 9-16,-2 4 2 15,-2 5 10-15,-4 2-3 16,1 3-16-16,-1 0-8 15,2 0-2-15,-2 0 1 16,1 0 0-16,-1 0 1 16,0 0 0-16,0 0-1 15,0 0 1-15,0 0 0 16,0 0 0-16,0 0 0 16,-4 0-15-16,-9 0 4 0,-5 0 5 15,-6 1 6 1,3 5-1-16,4-1-10 0,7 2-72 15,10 2-160-15,5-2-452 16,10-4-788-16</inkml:trace>
  <inkml:trace contextRef="#ctx0" brushRef="#br0" timeOffset="543.3095">29039 4810 833 0,'0'0'238'0,"0"0"-76"16,0 0 44-16,0 0 21 16,0 0 7-16,0 0 0 15,0 0-96-15,26-18-98 16,1 1-20-16,5-1 4 16,-3-2-3-16,0-1-8 15,-3-2-2-15,-4-1-4 16,0 2-7-16,-5 0 6 0,0 3 0 15,-3 0-5 1,1 2 1-16,-5 2-1 0,2 1 7 16,-3 0 2-16,0 1 12 15,-3 6 10-15,0-2-12 16,-3 5 4-16,-2 1 15 16,-1 3-18-16,0 0-10 15,0 0-11-15,0 0-7 16,0 0-4-16,0 0-35 15,0 0-55-15,3 0-117 16,2 0-253-16,2 0-247 0</inkml:trace>
  <inkml:trace contextRef="#ctx0" brushRef="#br0" timeOffset="871.6642">28943 4738 960 0,'0'0'265'16,"0"0"-135"-16,0 0 60 15,0 0 35-15,0 0 9 16,0 0-83-16,0 0-73 15,60-36-16-15,-35 12 5 0,-2-6-28 16,1-4-17-16,-2-1-12 16,-4-1-4-16,0 4-5 15,-8 7 0-15,-1 5 27 16,-5 6 2-16,-2 7 0 16,-2 3 5-16,1 2-20 15,-1 2-13-15,0 0-2 16,4 0-16-16,-1 0-79 15,10 0-99-15,2 0-400 16,-3 0-866-16</inkml:trace>
  <inkml:trace contextRef="#ctx0" brushRef="#br0" timeOffset="3880.0257">29971 4552 446 0,'0'0'319'15,"0"0"-202"-15,0 0-54 16,0 0 21-16,0 0-3 15,0 0 3-15,0 0 29 16,-1-5 0-16,1 3-13 16,-2 0-27-16,2 1-23 15,-1-2-23-15,-2 0-27 16,0 1 15-16,-2-2-8 16,-3-2-7-16,-2 0 0 15,0 1 0-15,-2-1 0 0,0-3-1 16,0 1-9-1,0-1 9-15,3 1 0 0,2 1 1 16,-2 0 1-16,1 1 0 16,1 0-1-16,-4-2 0 15,0 1 1-15,-3-1-1 16,-2 1 0-16,-1-2-9 16,-4-1 9-16,-1 1-1 15,1 0 1-15,-3 0-1 16,0-1 0-16,2 1 1 15,4-1-2-15,-1 2 1 16,1-3-19-16,1 2 20 16,1 1-1-16,1 0 1 15,-3-1 0-15,2 1 0 0,-5 0-1 16,0-1-27-16,-3-1 12 16,-1 2 9-16,-1-2-1 15,0 0 0-15,0 1-14 16,2-1 7-16,2 3 14 15,1-1 0-15,1 1-11 16,0 2 12-16,0-2 0 16,-1 1 1-16,1 0 0 15,-4-1 0-15,-1-1 0 16,0 3 1-16,0-2-2 16,-2 0-1-16,2 0 0 15,0-1 1-15,5 2 0 16,2 0 1-16,2 2-1 0,2 0 1 15,2 3 0-15,-2-3-1 16,1 4 0-16,-1-2 0 16,2 2 0-16,-3 0 0 15,0 0 0-15,-1 0 0 16,-1 0 0-16,1 0 0 16,1 0 0-16,0 2 0 15,4 3 0-15,2 1 2 16,1-2-1-16,3 1 6 15,1 0 5-15,-1 0 4 16,2 1 1-16,0 0-11 16,0 1-5-16,0 0 0 15,-3 2 0-15,2-3 1 0,1 3-1 16,-2-2-1 0,4 0 1-16,-1-1-1 0,2 0 1 15,0 1-1-15,0 2 1 16,0-1 7-16,5 1-7 15,1-1 1-15,0 1 0 16,-1 0 4-16,0-1-5 16,-2-1 0-16,0 0-1 15,-1-1 1-15,1 0-1 16,0 1 0-16,0 2 0 16,0-2 1-16,2 0 0 15,1 0-1-15,-1 2 1 16,2-2-1-16,0 2 1 15,1 0-1-15,1 1 3 16,2 2 4-16,2-2 5 0,1 3-11 16,2 2 7-16,0-3-7 15,4 1 7-15,0 0 0 16,3-1-1-16,-1 1-1 16,2-2-6-16,-4 1 1 15,-1-1 0-15,-3-1-1 16,-2-2 1-16,1 2-1 15,-3 0 0-15,1 0 0 16,5 1 0-16,1 0 1 16,1 1-1-16,2 1 0 15,0-1 0-15,1 1-1 16,-1 0-5-16,2-1 5 0,0 2-1 16,-3-1 1-16,1-1-14 15,1-1 2-15,-5-2-1 16,3 2 2-1,-2-2 12-15,0 1-1 0,5 1 1 16,2 1 0-16,2 1 0 16,2 1 0-16,-1-2-6 15,0 1-20-15,-1-2-9 16,-2 0 18-16,-2-1 15 16,-2-1 2-16,0 2-1 15,-2-1 1-15,2 2 0 16,2-3 0-16,0 2-6 15,1-1-1-15,4 0 7 16,-1 0-6-16,0 2 4 16,-1-3-12-16,-2 2-11 0,2-1 5 15,0 0-12-15,0 0-7 16,2-1-32-16,0-2 4 16,0-2-7-16,-4-3-36 15,0 1 12-15,-4-3 16 16,-4 0 24-16,-3-3 12 15,-6-4 46-15,-4-4 122 16,-4 0-10-16,0 1 6 16,0-1-9-16,0-1 24 15,0 1-37-15,0-2-19 16,-1-1-6-16,-2-2-43 16,0-1-22-16,0 0-6 15,-3-1-29-15,0-3-61 0,-1-1-9 16,-20-15-56-16,3 5-68 15,-2-2-108-15</inkml:trace>
  <inkml:trace contextRef="#ctx0" brushRef="#br0" timeOffset="124463.4407">29039 13914 159 0,'0'0'262'0,"0"0"-223"16,0 0-33-16,0 0-6 15,0 0 331-15,0 0-76 16,58-9-178-16,-55 9-48 16,0-2 1-16,0 2-4 15,-2 0-17-15,1 0-9 16,-1-2-5-16,4 2-13 16,4 0-2-16,1 0 9 15,2 0 11-15,5 0 18 16,-4 0 14-16,2-3 23 0,-5 3 22 15,2 0-25-15,-4 0-26 16,-1-3-16-16,-1 3-3 16,0-1-6-16,1 1-1 15,1 0 0-15,0 0-7 16,3 0 6-16,0-3 1 16,3 3-1-16,3-3 1 15,0 3 1-15,2-2 0 16,-1 2 9-16,-2-2 0 15,1 2 2-15,-5 0-4 16,-3 0-6-16,-1 0-2 16,-3 0 1-16,0 0 0 15,-1 0 0-15,2 0 0 0,3 0-1 16,1 0 0-16,4 0 1 16,4 0 1-16,1 0-1 15,1 0-1-15,0 0 1 16,0 0 0-16,-5 0-1 15,1 0 0-15,-5 0 0 16,-1 0 0-16,2 0 0 16,-3 0 0-16,3 0 0 15,1 2 0-15,2-2 1 16,3 0 0-16,3 0-1 16,3 0 0-16,1 0-1 15,2 2-27-15,-2 1 8 16,-3 0-51-16,-5-3-51 15,-5 4 28-15,0-4 17 0,-4 3 43 16,-2-3 34-16,4 0 0 16,-1 0 23-16,3 0 1 15,6 0 7-15,1 0-11 16,7 0 2-16,0 0-14 16,6 0-7-16,-1 0 5 15,2 0 9-15,-2 2-7 16,-1 0-6-16,-3-2-2 15,-5 0-1-15,-4 0-1 16,-3 0-8-16,-3 0 10 16,0 0 0-16,-2 0 10 0,3 0 11 15,1 0 23-15,3 0 17 16,4 0-14-16,4-2-18 16,5 0-21-16,3 2-8 15,1 0-32-15,2 0 0 16,-3 0-3-16,-2 0 5 15,-4 0 1-15,-2 0 20 16,-4 0-14-16,-3 2 16 16,0 0 7-16,-2-2 0 15,4 0 1-15,-1 0 1 16,4 0-2-16,3 0 0 16,4 0 1-16,1 0-1 15,2 0 0-15,-1 0 0 16,-1 0 0-16,-1 0 0 15,-2 3 9-15,-1-3 0 0,0 0 1 16,0 0-9-16,-2 0 1 16,3 0-1-16,2 0 1 15,1 0-1-15,5 0-1 16,2 3 0-16,0-3 0 16,4 3 0-16,-2-2 0 15,1-1 1-15,-2 0 0 16,1 0 8-16,-3 0 11 15,-3 0-9-15,-1 0-11 16,-1 0 0-16,-1 0 0 16,0 0-22-16,1 0-15 15,1 0-23-15,1 3-35 16,3 2-22-16,-1-3 34 0,0 3 34 16,-2-2 23-1,-3-2-52-15,-1 2 28 0,-2-3 50 16,-1 0 1-1,-3 0 31-15,-4 0 36 0,-1 0-5 16,-2 0-18-16,-1 0-16 16,-4 0-13-16,3 0 3 15,-3 0-19-15,2 0-14 16,1 0-15-16,2 0-28 16,-1 0 7-16,1 0 24 15,-4 0 26-15,-1 0 81 16,-3 0 39-16,-5 0-18 15,1 0-24-15,-3 0 1 0,-1 0 48 16,-1 0-22 0,0-3-31-16,0 3-16 0,0-1-29 15,0-2-16 1,0 3-13-16,0 0-4 0,2-3 2 16,-2 3-6-16,0-2 6 15,0 2 2-15,0-4 1 16,0 1-1-16,-5-1 1 15,-6-5-1-15,-5 2 0 16,-2-5 0-16,-4 0 26 16,0 2 34-16,3 0 29 15,5 1 3-15,3 0-29 0,5 5-35 16,0-2-1 0,3 5-9-16,0-2-6 0,2 3-11 15,1 0-1-15,-2 0 0 16,2 0 1-16,-1-3-1 15,-2 3-1-15,-2-3-6 16,-1 2 6-16,-1 1 0 16,3-3 0-16,0 3 1 15,3 0 0-15,1 0 8 16,0 0-1-16,0 0 6 16,0 0 9-16,0 0 0 15,0 0 5-15,0 0-8 16,0 0-4-16,0 0-3 15,0 0 4-15,0 0-1 16,0 0-4-16,0 0-10 0,6 0 0 16,3 7-1-16,3 3 1 15,1-3 0-15,5 3 0 16,1-1 0-16,3 1 5 16,1 3-5-16,4-3-1 15,0 5 1-15,-3-3-1 16,-3 0 1-16,-5 1-1 15,-4-6-1-15,-2 0 0 16,-5-1 0-16,-1-2 1 16,-2-4 0-16,-2 4 1 15,0-4 14-15,0 0 1 16,0 0-4-16,0 2-11 16,-2 5-1-16,-42 10-7 15,0-2-51-15,-6 2-444 0</inkml:trace>
  <inkml:trace contextRef="#ctx0" brushRef="#br0" timeOffset="126923.421">26740 13954 218 0,'0'0'293'16,"0"0"13"-16,0 0-108 16,0 0-91-16,0 0-15 15,0 0 0-15,0 0-24 16,-45 62-35-16,32-52 6 16,-1 0-4-16,2-3-7 15,-1 0-6-15,1-1 15 0,0-2 0 16,1-1-5-16,1 0-16 15,-3 0-2-15,0-2-8 16,0-1-6-16,0 3-7 16,-2-3-35-16,3 3 20 15,3-3 6-15,4 0 15 16,5 0 1-16,0-3-1 16,0-10 1-16,5-1 9 15,2-3 5-15,-1 2 5 16,-1 1 0-16,-2 1 7 15,0 6 20-15,-3 4-4 16,0 3-14-16,1-3-5 0,2 0 28 16,2 0-10-16,1-1-9 15,0-3 20-15,4 0 28 16,-3 2-11-16,0 0-11 16,-1 2-15-16,-3 0-3 15,0 3-5-15,1 0-16 16,0 9-7-16,1 5 9 15,2 6-9-15,1 4-6 16,5 1-5-16,1-3 0 16,5 3-1-16,-1-2-46 15,4 3-146-15,-5-3-290 16,-5-6-360-16</inkml:trace>
  <inkml:trace contextRef="#ctx0" brushRef="#br0" timeOffset="127726.8406">26995 14021 452 0,'0'0'269'0,"0"0"-98"16,0 0-35-16,0 0-30 15,0 0-22-15,0 0-16 16,0 0 3-16,28-7-3 16,-19 7-4-16,2 0-4 15,2-3-2-15,-1 3-3 16,0 0-17-16,1 0-38 16,-4 0-13-16,0 0-89 15,0 0-146-15,0 0-16 16,-1 5-75-16,-2-2-223 0</inkml:trace>
  <inkml:trace contextRef="#ctx0" brushRef="#br0" timeOffset="127813.5702">27199 14014 309 0,'0'0'342'15,"0"0"-163"-15,0 0-173 16,0 0-6-16,0 0-119 16,0 0-123-16</inkml:trace>
  <inkml:trace contextRef="#ctx0" brushRef="#br0" timeOffset="127937.9349">27319 14009 54 0,'0'0'103'0,"0"0"-103"0</inkml:trace>
  <inkml:trace contextRef="#ctx0" brushRef="#br0" timeOffset="128098.5862">27448 13980 823 0,'0'0'565'16,"0"0"-392"-16,0 0-56 16,0 0-6-16,0 0-92 15,0 0-19-15,0 0-203 16,72-6-153-16,-59 6-176 0</inkml:trace>
  <inkml:trace contextRef="#ctx0" brushRef="#br0" timeOffset="128269.8685">27745 13980 342 0,'0'0'608'0,"0"0"-601"16,0 0-7-16,0 0-143 16,0 0-59-16,0 0-112 0</inkml:trace>
  <inkml:trace contextRef="#ctx0" brushRef="#br0" timeOffset="128452.7107">27935 13977 519 0,'0'0'365'0,"0"0"-215"15,0 0-104-15,0 0-46 16,0 0-117-16,0 0-387 0</inkml:trace>
  <inkml:trace contextRef="#ctx0" brushRef="#br0" timeOffset="128578.0293">28117 13980 675 0,'0'0'521'0,"0"0"-424"16,0 0-97-16,0 0-41 16,0 0-28-16,0 0-177 15,0 0-434-15</inkml:trace>
  <inkml:trace contextRef="#ctx0" brushRef="#br0" timeOffset="128750.0855">28312 13977 411 0,'0'0'279'0,"0"0"-174"16,0 0-105-16,0 0-115 15,0 0-77-15</inkml:trace>
  <inkml:trace contextRef="#ctx0" brushRef="#br0" timeOffset="128872.612">28473 13977 100 0,'0'0'83'0,"0"0"-83"15,0 0-155-15,0 0 143 0,0 0-1 16</inkml:trace>
  <inkml:trace contextRef="#ctx0" brushRef="#br0" timeOffset="129048.5999">28631 13970 408 0,'0'0'316'16,"0"0"-212"-16,0 0-104 16,0 0-18-16,0 0-25 15,0 0-149-15,0 0-150 0</inkml:trace>
  <inkml:trace contextRef="#ctx0" brushRef="#br0" timeOffset="129257.6536">28631 13970 5 0,'23'0'173'15,"-23"0"-55"-15,7 0-1 0,2-2 17 16,3-2-93-1,6 0-41-15,1 4-49 0,-2-3-5 16,-1 3 34-16,-5 0-91 16,-4-3 12-16,-2 3 99 15,-2-1 132-15,-2-2 142 16,-1 3 15-16,0-3-78 16,3 3-19-16,0 0-39 15,3 0-73-15,5-2-43 16,5 2-37-16,-1-2-52 15,4-1-93-15,-1 3-106 16,-1 0-87-16,-5 0-239 0</inkml:trace>
  <inkml:trace contextRef="#ctx0" brushRef="#br0" timeOffset="129871.8528">28937 13940 93 0,'0'0'333'16,"0"0"-35"-16,0 0-45 0,0 0-92 15,0 0-86-15,0 0-74 16,0 0-1-16,75-17-75 15,-64 15-35-15,-3 2 2 16,-2 0-54-16,-1 0-17 16,-4 0 85-16,1 0 74 15,-2 0 20-15,0 0 33 16,0 0 19-16,0 0 10 16,0 0-14-16,0 0-2 15,0 0-10-15,0 0-8 0,0 0-10 16,0 0-6-16,0 0-12 15,0 0 0-15,0-3 2 16,0 3 5-16,0 0 2 16,0 0-8-16,0-3 22 15,0 2 29-15,-3-2 1 16,-3 0-24-16,-2 0 0 16,-1-1-6-16,0-3 48 15,2 4-7-15,-2-4-15 16,2 1-26-16,1 2-8 15,1-2 11-15,2 3 13 16,1 2-6-16,1-2-15 16,1 3 3-16,-2 0 20 15,2 0-11-15,0 0-18 16,0 0-9-16,0 0-3 0,0 0 0 16,0 0-24-16,0 0 6 15,0 0 18-15,6 0 6 16,5 3 3-16,2 1-2 15,4-1 6-15,1 0 9 16,-2-2-2-16,0 2-7 16,-3-1-7-16,-6 4-6 15,-1-4-10-15,-6 4-6 16,0 1-3-16,0-3 3 16,-4 2 16-16,-5 1 19 15,-5 0 6-15,-2-2 20 16,-4 5-3-16,-20 4-42 0,6 2-65 15,-1-2-1083-15</inkml:trace>
  <inkml:trace contextRef="#ctx0" brushRef="#br0" timeOffset="132930.1482">29309 11560 371 0,'0'0'400'0,"0"0"-195"15,0 0-104-15,0 0-11 16,0 0 61-16,0 0-82 15,0 0-47-15,-54 18-12 16,35-8-4-16,1 1-3 16,-3-1 6-16,3 0 2 15,0 3-5-15,-3 1-6 16,-9 11-59-16,4-2-156 0,1-2-168 16</inkml:trace>
  <inkml:trace contextRef="#ctx0" brushRef="#br0" timeOffset="133066.5093">28958 11823 550 0,'0'0'202'0,"0"0"17"16,0 0-67-16,0 0-24 15,0 0-46-15,0 0-56 16,0 0-26-16,-37 89-142 16,22-65-195-16,-1-4-543 0</inkml:trace>
  <inkml:trace contextRef="#ctx0" brushRef="#br0" timeOffset="133208.1211">28822 12212 588 0,'0'0'226'0,"0"0"-62"16,0 0-92-16,0 0-42 16,-52 90-30-1,40-57-95-15,2-9-194 0,5-1-337 0</inkml:trace>
  <inkml:trace contextRef="#ctx0" brushRef="#br0" timeOffset="133440.7837">28667 12683 325 0,'0'0'181'16,"0"0"-34"-16,0 0-56 16,-31 95-45-16,28-72-46 15,3 0-32-15,0 0-111 0,0-3-49 16,0 3-95-16,0-1 180 15,0 1 107-15,0 1 206 16,-2 0-7-16,-1 2 17 16,-1 4-48-16,1-1-35 15,-1 1-61-15,1 1-72 16,3 11-17-16,0-9-235 16,0-4-502-16</inkml:trace>
  <inkml:trace contextRef="#ctx0" brushRef="#br0" timeOffset="133558.6737">28581 13521 159 0,'0'0'816'0,"0"0"-647"16,0 0-108-16,-30 97-1 15,28-71-27-15,2 10-33 16,9-6-45-16,5-1-331 0</inkml:trace>
  <inkml:trace contextRef="#ctx0" brushRef="#br0" timeOffset="133726.0141">28648 14083 1491 0,'0'0'388'16,"0"0"-244"-16,0 0-131 0,0 0-13 15,0 0-190 1,0 0-198-16,77 82-178 0,-71-63-308 0</inkml:trace>
  <inkml:trace contextRef="#ctx0" brushRef="#br0" timeOffset="133952.9629">29122 14651 709 0,'0'0'822'15,"0"0"-822"-15,0 0-171 16,0 0 116-16,0 0 43 0,0 0-2 16,0 0-183-16,28 72-134 15,-22-59-320-15</inkml:trace>
  <inkml:trace contextRef="#ctx0" brushRef="#br0" timeOffset="134127.0273">29500 15221 871 0,'0'0'587'15,"0"0"-587"-15,0 0-637 0,0 0 141 16</inkml:trace>
  <inkml:trace contextRef="#ctx0" brushRef="#br0" timeOffset="134732.3594">29112 13640 882 0,'0'0'184'15,"0"0"-61"-15,0 0-68 16,0 0-32-16,-14 79-3 0,3-65-18 16,2-1-2-1,0-1-31-15,4-2 4 0,2-3 14 16,1 6 6-16,2-3-34 15,-1 0-151-15</inkml:trace>
  <inkml:trace contextRef="#ctx0" brushRef="#br0" timeOffset="135023.0223">28691 14175 738 0,'0'0'889'15,"0"0"-644"-15,0 0-143 16,0 0-67-16,0 90-35 16,0-55-188-16,0-4-439 0</inkml:trace>
  <inkml:trace contextRef="#ctx0" brushRef="#br0" timeOffset="135208.5467">28978 14915 713 0,'0'0'844'16,"0"0"-801"-16,0 0-43 16,0 0-286-16,0 0 178 15,38 82-96-15,-26-63-646 0</inkml:trace>
  <inkml:trace contextRef="#ctx0" brushRef="#br0" timeOffset="135416.1463">29321 15454 1224 0,'0'0'861'0,"0"0"-861"16,0 0-82-16,98 43 11 15,-66-21 6-15,-10-2-262 16,-4-3-992-16</inkml:trace>
  <inkml:trace contextRef="#ctx0" brushRef="#br0" timeOffset="135608.6276">29672 15757 603 0,'0'0'742'0,"0"0"-622"16,0 0-120-16,0 0-154 15,0 0 95-15,0 0-19 16,0 0-249-16,72 56-170 15,-49-46 218-15</inkml:trace>
  <inkml:trace contextRef="#ctx0" brushRef="#br0" timeOffset="135731.9891">29955 15958 446 0,'0'0'914'16,"0"0"-537"-16,0 0-111 15,0 0-123-15,0 0-143 16,0 0-694-16</inkml:trace>
  <inkml:trace contextRef="#ctx0" brushRef="#br0" timeOffset="139246.0573">28325 14009 552 0,'0'0'384'0,"0"0"-230"16,0 0-91-16,0 0-16 15,0 0 40-15,0 0-4 16,0 0-22-16,-4-29 9 16,4 26 18-16,0 0 19 15,0-1-1-15,-4 2-9 16,-1-2-53-16,-1 0-44 16,-3-2-5-16,-4-1-25 15,1 3 8-15,0-5 21 16,-1 0 1-16,0-1 1 15,2 0 22-15,2-4 6 0,0 1 23 16,1 0 15-16,-2-1-8 16,1 2 7-1,-3-2-17-15,-1-2-20 16,-3 2-18-16,-1-2-5 16,0 2-5-16,-4-1-1 0,1 0 0 15,0-1 1-15,-2 0 0 16,1-1 0-16,0 4 6 15,1 3 1-15,1-3 11 16,1 3 3-16,-3-3-10 16,1 4-3-16,-2-6-9 15,-1-1 0-15,-4 2-25 16,-1-4-9-16,-1 1 13 16,2 0 12-16,2 0 9 15,1 4 1-15,-1-3 5 0,-2 3-5 16,-1 1 0-16,-2 0 15 15,-3-1-8-15,-2 0-8 16,-2-1-40-16,-1-1 28 16,2-2 10-16,1-3 2 15,3 1 0-15,-3-5-1 16,1 4 1-16,-1-1 0 16,0-1 0-16,-5 3 0 15,-1 2 1-15,-2 0 1 16,-3-2-1-16,1 5 1 15,-4-1 4-15,0 1-6 16,-4-3 0-16,-2 1-1 16,-2-1-30-16,4 0 9 0,3-2 22 15,4-1 13-15,6 1 17 16,4 1 1-16,3 2 0 16,5 3-6-1,4 0-8-15,6 3-11 0,5 3-5 16,4 4 8-16,-2 0-9 15,1-2 0-15,-1 5-22 16,-2-2-18-16,1 2-1 16,-1 0 22-16,4 0 17 15,1 0 2-15,5 0 6 16,2-3 45-16,1 3 24 16,0 0 11-16,0-1-34 15,0-2-28-15,0 3-13 16,0 0-11-16,0 0 0 15,0 0-12-15,0 0 0 0,0 0 12 16,0 0 0-16,0-3 0 16,0 3 12-16,0-3 14 15,3 2-14-15,4-2-1 16,2-3 7-16,3 5-12 16,2-2-6-16,3 0 0 15,1 3 0-15,3 0 0 16,0 0 0-16,-7 0 0 15,-4 0 0-15,-3-2 0 16,-5 2 1-16,-1 0-1 0,-1 0 1 16,0 0 0-1,2-5 0-15,2 3-1 0,1-3-4 16,1-3-10 0,0 4 8-16,-3-2 6 0,-2 5-6 15,1-2-3-15,-2 3-6 16,0 0 2-16,0 0 5 15,0 0 2-15,0 0-1 16,0 0-1-16,0 0 7 16,0 0 1-16,-5-3 1 15,-4 3-1-15,0 0 0 16,-3-3 0-16,-5 3 0 16,-4-1 0-16,0-2-1 15,-5 1 0-15,1-2-1 16,4 3 1-16,3 1 1 15,6 0 0-15,5 0 0 0,5 0 0 16,2 0 0-16,0 0 12 16,0-3 24-16,8 3 1 15,5 0 9-15,1 0 1 16,-3 0-22-16,-3 14-25 16,-2 6 0-16,-3 9 0 15,0 11 0-15,2 26-106 16,0-6-226-16,0-8-808 0</inkml:trace>
  <inkml:trace contextRef="#ctx0" brushRef="#br0" timeOffset="263435.6844">29777 5236 22 0,'0'0'395'16,"0"0"-232"-16,0 0-37 15,0 0 103-15,0 0 10 16,0 0-51-16,27 17-41 16,-19-13-124-16,-4-1 24 15,1 0 59-15,-2-1 119 16,-3-2-128-16,1 0-70 15,-1 0-11-15,0 0 20 16,0 0-7-16,0 0-18 16,0 0-10-16,0 0-1 15,0 0 2-15,0 0-2 0,0 0 1 16,0 0 0-16,0 0-1 16,0 0 0-16,0 0-7 15,0 0 7-15,0 0 0 16,-3 0-5-16,-6 0 4 15,0 0 1-15,-1 0 0 16,-1 0 0-16,2 0 0 16,2 0 0-16,-2 0 0 15,4 0 0-15,2 0 0 16,2 0 1-16,1 0 1 16,0 0 4-16,0 0-4 15,0 0 12-15,0 0 3 0,0 0 1 16,-2 5-5-16,1-2-12 15,1 3-1-15,0 1-28 16,0 1 15-16,0 2 1 16,3 0-1-16,8 0-23 15,5 0 13-15,0-3 5 16,2-1 16-16,1-3 2 16,-4-1-18-16,-2-2 18 15,-3 0 10-15,-3 0-8 16,-2-2-2-16,-2-5 14 15,-3-1-8-15,0 0 37 16,0-2 14-16,0 0-39 16,-2 0-16-16,-4 2-1 0,-3-1 0 15,1-1 0-15,-2 6-1 16,-5-3-8-16,2 2-98 16,3 1-295-16</inkml:trace>
  <inkml:trace contextRef="#ctx0" brushRef="#br0" timeOffset="265610.5518">29124 6304 143 0,'0'0'586'0,"0"0"-421"0,0 0-73 16,0 0 17-16,0 0-2 16,0 0 3-16,0 0-19 15,24-19-18-15,-16 16-2 16,0-1-1-16,0 4-9 15,-1-3-17-15,0 1-25 16,-2 0-10-16,-1-1-8 16,1 0 6-16,-2 0-1 15,0-2-5-15,3-2 5 16,-2 1 3-16,2 0 4 0,0-4 18 16,2 2 17-16,0-2 9 15,0 0-4-15,1 1-35 16,0-1-10-16,3 0-8 15,-2-2 0-15,2 2-1 16,-3 2-6-16,-1 0 7 16,-2-3 25-16,0 5 13 15,-2-1-15-15,0-2-14 16,-1 1-1-16,1-1-8 16,-1-1 0-16,1-1-3 15,2-1-3-15,4-2-7 16,1 3 11-16,1-1 1 15,1-1 0-15,-1 3 1 16,0-3 0-16,-1 3-1 16,-4 0-2-16,2 0-7 0,-5 1-1 15,-1 0 1-15,-1 0 3 16,-1-1 6-16,-1 0 0 16,2 1 1-16,-1-1 8 15,2 0 5-15,3 0-4 16,3-2-2-16,2-2-6 15,1-3-1-15,1-2 0 16,1-1-18-16,-1-4-18 16,-3 5 28-16,-1-2 8 15,-2 1 12-15,-3 2 14 16,-3 5 24-16,1-1 13 16,-1 5 2-16,1 0-25 15,-1 3-22-15,4 0-10 0,2-4-8 16,2 0-1-1,5-1 1-15,1-4 0 0,1-2-7 16,1-5-10-16,0 2 7 16,-3-2 8-16,-2 4 2 15,-3 2 0-15,-3 2 6 16,-3 4-4-16,1 3 7 16,-3 2 0-16,1 0-8 15,-2 3 0-15,1-1-1 16,1 0 0-16,1-2-5 15,1 2-21-15,1-4-5 16,1-2 23-16,1 2 7 16,-2 0 0-16,-1 1 1 0,-2 2 2 15,-1 1 8 1,-1 3-9-16,0-1 5 0,0 1-5 16,0-2 5-16,0 1-4 15,0-1-2-15,0 1 0 16,0-2 0-16,0 2 1 15,0 0 0-15,2 1-1 16,-2 0 0-16,0 0-1 16,0 0 0-16,0-2 0 15,0 2-7-15,0 0-2 16,0 0 1-16,0 0-1 16,0-2-5-16,0 2-3 0,0 0 1 15,0 0 5-15,-3 0 10 16,-3 0-4-16,-4 0-2 15,-1 0 2-15,0 0 4 16,0 2 1-16,0 1-1 16,2-1 1-16,0 1 1 15,5-1-1-15,1-1 1 16,1-1 0-16,2 0 0 16,0 2 0-16,0-2 12 15,0 0-12-15,2 0-6 16,2 0 6-16,1 0 8 15,0 0 0-15,-2 0-2 16,-1 0 0-16,0 0-4 16,1 0-1-16,0 0 5 15,0 0-5-15,1 0 9 0,1 0-8 16,2 0 12-16,0 0-13 16,2 12 0-16,2 4 12 15,-1 3-12-15,2 17-1 16,0-6-100-16,-3-6-394 0</inkml:trace>
  <inkml:trace contextRef="#ctx0" brushRef="#br0" timeOffset="267002.0416">30025 5243 697 0,'0'0'221'0,"0"0"-181"15,0 0-39-15,0 0 12 0,0 0 86 16,0 0 3-1,0 0-25-15,-9 0 19 0,9-2 17 16,0 0-26-16,0 0-32 16,0-1-35-16,-6-2-20 15,-1 0-29-15,-2-1-14 16,-6-1 15-16,1 0 13 16,-2 0 14-16,4 0-1 15,0 1 2-15,2 0 2 16,4 2-1-16,0 1 10 15,1-1-10-15,0 1 1 16,0-1-2-16,-1 1 9 16,-2-1 1-16,-2-1-9 15,-4 0 0-15,-1-1-1 16,-1 1 1-16,-1-2 5 0,-2 3-5 16,3-3-1-16,-1 4 2 15,1 0 4-15,4 0-5 16,1 2 0-16,0 1 9 15,2 0 1-15,1 0-1 16,1 0-9-16,0 0 12 16,0 1 27-16,0 3-4 15,-1 1-24-15,0-1-11 16,-1-1 5-16,1 0-3 16,2-2 3-16,-1 3-5 15,4-1-1-15,1 0 1 16,2 4 16-16,0 1-9 15,0 2-1-15,0 1-1 0,0-1-5 16,0 0-1 0,0 1 1-16,0-5-1 0,0 3 0 15,0-3 0-15,0 0 0 16,0 1 1-16,0 0-1 16,3 3 0-16,3 3 0 15,0 0 0-15,2-2 1 16,-1 3-1-16,2-2 1 15,-2-3-1-15,1 0 0 16,-1-1 0-16,2 0 0 16,-1 0 0-16,-1-3 3 15,1 2-2-15,3-1-1 16,2 0 1-16,3 2-1 16,0 1-1-16,4-3 0 0,-4 0-13 15,2-1-4-15,-3 2 4 16,0-5 12-16,-3 4 2 15,0-2-1-15,-3 0 1 16,0-1-1-16,-2 0 0 16,2 1 1-16,0 1 1 15,3-1-1-15,3 2 1 16,2 0-1-16,2-2 1 16,-2 1 0-16,2 0-1 15,0-1 0-15,-2 0 1 16,-1-1-1-16,-3 0 1 15,0-3-1-15,-3 0 1 16,-4 0-1-16,-3 0 10 0,-2-3 25 16,1-6-4-16,2-1-10 15,-1-1-10-15,1-2-3 16,2-1-7-16,2-1-1 16,-2 1-1-16,1-2 0 15,-5-1-6-15,-2-1-5 16,0-5-36-16,-13-2 10 15,-10-5-12-15,-34-15-79 16,4 7-112-16,-1 1-496 0</inkml:trace>
  <inkml:trace contextRef="#ctx0" brushRef="#br0" timeOffset="268419.1634">29092 6273 649 0,'0'0'751'16,"0"0"-619"-16,0 0-131 15,0 0-1-15,0 0 7 0,0 0 2 16,0 0-7-1,20-8-1-15,-14 1 1 0,1 3 24 16,-1-5 25-16,3 2 12 16,3-4-8-16,-1 0-7 15,-1-3 1-15,3 1-1 16,-2-1-20-16,0 0-19 16,-1-2-8-16,0 0 1 15,1 0-2-15,0 3-2 16,0-1-5-16,0 3 7 15,2-1 0-15,-1 2 1 16,1 0 0-16,1 0 0 16,3-6 6-16,0 2-6 15,2-6 0-15,2-4 0 0,-3-3-1 16,1-5-15-16,0 3-16 16,-2 3 20-16,-1 1 11 15,-2 2 11-15,0 5 17 16,-1 5-13-16,-1 1-15 15,3 1-19-15,0 0 13 16,1 1 6-16,-1-6 3 16,3-4-3-16,0-2-41 15,3-6 25-15,-2-4-30 16,-1 3 27-16,0 1 19 16,-4 5 0-16,-1 4 15 15,-4 6 8-15,-2 2-1 16,1 2 10-16,1-1 3 0,-2 0-27 15,2-3-8-15,1-2-21 16,1-4 21-16,1 0 5 16,0 1-4-16,-2-3-1 15,-2 2 32-15,-1 4 15 16,-2 4-28-16,-2 2-3 16,-2 2 3-16,1-2-19 15,1 2 0-15,-2-4 0 16,2 1-1-16,-1 2-12 15,-1 2 0-15,1 2 13 16,-2 1-1-16,0 3-11 16,0 0-23-16,-11 13-94 15,-5 2-115-15,1-1-619 0</inkml:trace>
  <inkml:trace contextRef="#ctx0" brushRef="#br0" timeOffset="269329.8175">29255 6262 189 0,'0'0'842'16,"0"0"-609"-16,0 0-87 15,0 0-11-15,0 0-34 16,0 0-18-16,61-86-70 0,-47 72-13 16,2 2-16-16,1 1 7 15,3 1 9-15,4-1 15 16,4-2 4-16,2 0-11 16,3-3 0-16,2-4 4 15,-1-2-12-15,3-5-29 16,3-3-34-16,1-2 22 15,2-3 8-15,2-4 17 16,-2 6 16-16,-2-1 13 16,-2 4 43-16,-4 2 3 15,-5 7-29-15,-2-2 14 16,-4 2 10-16,-3-1-16 16,0-1-10-16,-2-3-21 15,-1 1-7-15,1 0 0 0,-2 0-1 16,-1 5 0-16,-4 1-8 15,0 8-1-15,-6 2 9 16,-3 7-14-16,-1 2-19 16,-2 0-71-16,0 1 7 15,0 12-56-15,-2-2-179 16,-4-3-565-16</inkml:trace>
  <inkml:trace contextRef="#ctx0" brushRef="#br0" timeOffset="269944.4219">29148 6209 684 0,'0'0'351'0,"0"0"-198"16,0 0-57-16,0 0 90 15,0 0 17-15,0 0-45 16,0 0-88-16,40-21-46 0,-31 5-14 16,2 0 0-1,2-4-4-15,0-3-6 0,3-7-17 16,4-7-36-16,5-4 40 16,7-8 13-16,11-19 2 15,16-18-2-15,19-19 12 16,6-6 26-16,-3 9-23 15,-10 10-14-15,-22 24-1 16,-12 14 1-16,-14 12 6 16,-7 8-7-16,-4 0-9 15,0 6 9-15,-6 7 18 16,-6 21-18-16,-13 7-224 16,-5 12-436-16</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00:57.950"/>
    </inkml:context>
    <inkml:brush xml:id="br0">
      <inkml:brushProperty name="width" value="0.05292" units="cm"/>
      <inkml:brushProperty name="height" value="0.05292" units="cm"/>
      <inkml:brushProperty name="color" value="#FF0000"/>
    </inkml:brush>
  </inkml:definitions>
  <inkml:trace contextRef="#ctx0" brushRef="#br0">21969 2133 622 0,'0'0'409'0,"0"0"-47"15,0 0-166-15,0 0-8 16,0 0 20-16,0 0-71 0,0 0-8 15,0 0-46 1,0 0-41-16,0 0-27 0,0 8-15 16,7-1-339-16,3-4-563 0</inkml:trace>
  <inkml:trace contextRef="#ctx0" brushRef="#br0" timeOffset="1695.5377">15416 695 1060 0,'0'0'141'0,"0"0"486"15,0 0-532-15,0 0-52 0,0 0 41 16,0 0 51-16,0 0-20 16,0-3-40-16,0 3-29 15,0 6-16-15,0 11 32 16,0 9 50-16,0 6-52 15,0 5-19-15,-4 2-12 16,-10 2-7-16,5-3-12 16,-1-3-4-16,1-2-5 15,2-8-1-15,1-2 0 16,3-5 0-16,-2-4-7 16,3-2-41-16,1-4-43 15,1-2-93-15,0-6-289 16,0 0-155-16,0-8-535 0</inkml:trace>
  <inkml:trace contextRef="#ctx0" brushRef="#br0" timeOffset="2003.9665">15080 701 1478 0,'0'0'229'0,"0"0"-108"16,0 0 1-16,0 0 20 15,0 0 2-15,0 0-40 16,0 0-60-16,8-30-26 16,7 29 13-16,10 1 8 0,11 0-14 15,10-1 2-15,7 1-17 16,9 0-4-16,-5-2-5 15,-1 2-1-15,-7 0-32 16,-11 0-107-16,-11 0-61 16,-8 0-109-16,-12 0-92 15,-4 4-263-15</inkml:trace>
  <inkml:trace contextRef="#ctx0" brushRef="#br0" timeOffset="2513.5353">15704 650 1340 0,'0'0'497'15,"0"0"-346"-15,0 0-28 16,0 0-14-16,0 0-51 16,0 0-33-16,0 0 42 15,0 74 3-15,-6-36-17 16,-4 4-20-16,0-1-18 15,0-3-6-15,0-2 4 16,1-7-1-16,-2-5-5 16,2-6-5-16,3-5 5 15,5-4-6-15,-2-5-1 16,3-3 1-16,0-1 0 0,0 0 6 16,3-2-7-16,13-13-15 15,4-5-24-15,2-5 17 16,5 1 2-16,-5 2 13 15,1 0 0-15,-6 5-1 16,3 4 7-16,-5 1 1 16,-4 4 0-16,2 0 1 15,-4 3 8-15,-3 5-3 16,1 0-6-16,-1 0 0 16,0 3-1-16,-3 12 0 15,-2 8 1-15,-1 3 1 16,0 3 6-16,-3 0-6 15,-4-4 11-15,-2 0-10 0,2-5-1 16,4-5-1 0,3-4-16-16,0-4-138 0,19-7-162 15,8 0-179-15,1-11-438 16</inkml:trace>
  <inkml:trace contextRef="#ctx0" brushRef="#br0" timeOffset="2845.177">16107 909 1397 0,'0'0'344'0,"0"0"-230"15,0 0 46-15,0 0 30 0,0 0-54 16,0 0-67 0,-82 64-45-16,79-52-18 0,3-5-5 15,0 1 0-15,10-3 6 16,6-2 1-16,10-3-1 15,0 0-6-15,6-11-1 16,-2-4-23-16,-2-4-35 16,-5 0 1-16,-6-1-18 15,-4 0 45-15,-6 3 23 16,-7 0 7-16,0 2 1 16,-3 2 7-16,-14 4-7 15,0 0 6-15,2 3-7 16,-5 5-10-16,7 1-74 15,4 0-174-15,2 0-256 16,7 3-534-16</inkml:trace>
  <inkml:trace contextRef="#ctx0" brushRef="#br0" timeOffset="3474.7487">16408 824 1532 0,'0'0'486'16,"0"0"-451"-16,0 0 6 15,0 0 92-15,0 0-10 16,-6 88-49-16,-1-61-34 16,1-3-19-16,0-1-12 0,3-3-8 15,-2-7 0 1,2-4 0-16,1-4 0 0,2-4 0 15,0-1-1-15,0 0 2 16,3-7-2-16,16-12-6 16,1-9-25-16,9-6 19 15,4 0-21-15,-4-2-14 16,0 7 23-16,-10 9 16 16,-2 7 8-16,-8 6 10 15,-6 4 15-15,0 3-1 16,-3 0-9-16,4 10-9 15,-4 9 16-15,0 3 8 16,0 4-14-16,0 0-7 16,0-5-8-16,-4-3 2 15,1-5-2-15,0-4 0 0,3-7 0 16,0 0 0-16,0-2 0 16,0 0-1-16,0-9 0 15,13-8-12-15,3-3-2 16,7-5 4-16,0 1-8 15,-1 5 0-15,-5 5 18 16,0 4 5-16,-5 4 7 16,-3 2-5-16,2 4-6 15,2 0 0-15,-4 0 0 16,1 11 1-16,-6 5 8 16,-2 5-1-16,-2 3 0 15,0 1-8-15,-10-1 5 0,-5 0-6 16,1-4-11-16,2-3-99 15,11-6-174-15,1-4-206 16,1-4-103-16</inkml:trace>
  <inkml:trace contextRef="#ctx0" brushRef="#br0" timeOffset="3768.0511">17041 867 1490 0,'0'0'577'0,"0"0"-468"16,0 0 61-16,0 0-13 16,0 0-57-16,0 0-48 0,0 0-46 15,-23-4-6-15,10 6 8 16,1 6-8-16,2 5-12 16,7 1-5-16,-1 2 8 15,4 1 8-15,0 1-5 16,7-1 5-16,3-2 1 15,-4-2 0-15,-2-4 0 16,-1-4 0-16,-3-2-16 16,0-3-42-16,-7 2-11 15,-23-2-54-15,2 0-394 16,2 0-126-16</inkml:trace>
  <inkml:trace contextRef="#ctx0" brushRef="#br0" timeOffset="4559.0157">17291 909 1622 0,'0'0'555'15,"0"0"-494"-15,0 0 13 16,0 0 77-16,-77 17-52 15,51-4-36-15,13 0-33 16,-1 1-21-16,11 0-8 16,3-4-1-16,7 0-1 15,13-2-7-15,12-4-22 0,3-4-32 16,3 0-12-16,-3-4 22 16,-7-8-5-16,-8-2 7 15,-7-2-12-15,-8 2 35 16,-5 1 27-1,0 2 29-15,-13 3-28 0,-2 2 19 16,-8 4 3-16,7-1-12 16,3 3 16-16,7-2-11 15,2 2-8-15,4-1 10 16,4-4 8-16,11 0-11 16,10-4-15-16,5 1-19 15,3-1-51-15,-5 2 23 16,-4 4 36-16,-8 1 11 0,-2 2 1 15,-8 0 13-15,0 0 2 16,1 5 3-16,-4 5 12 16,1 3 14-16,1 1-20 15,-2 0-3-15,0 2-5 16,-2-1-7-16,1-1-4 16,-2 0-5-16,0-4 1 15,0-3-1-15,0-1 1 16,0-3-1-16,0-2 5 15,0 1-5-15,0-2 10 16,0 0 5-16,8 0 12 16,8-12-15-16,3-5-13 15,7-3-2-15,4 0-10 0,1-3-10 16,-1 2 6-16,-5 5-1 16,-4 3 11-16,-5 6 6 15,-2 5 7-15,-2 0 5 16,-1 2 2-16,0 0 8 15,-4 2 3-15,0 9-4 16,-3 6-3-16,-4 4 15 16,0 3-3-16,0-2 1 15,-7 0-15-15,-3-2-5 16,4-5-10-16,5-2-1 16,1-2 0-16,30-7-112 15,6-1-165-15,6-3-777 0</inkml:trace>
  <inkml:trace contextRef="#ctx0" brushRef="#br0" timeOffset="5196.3639">19889 765 522 0,'0'0'855'15,"0"0"-729"-15,0 0-31 16,0 0 122-16,0 0 64 15,0 0-59-15,0 0-68 16,0 0-67-16,0 6-43 16,3 13 11-16,-3 8 31 15,0 7-34-15,0 5-26 16,0 4-19-16,0-3-7 16,-10-1 0-16,0-6-65 15,1-4-68-15,2-8-62 0,1-7-338 16,6-8-210-16</inkml:trace>
  <inkml:trace contextRef="#ctx0" brushRef="#br0" timeOffset="5623.0036">19983 690 722 0,'0'0'1198'15,"0"0"-994"-15,0 0-24 16,0 0-22-16,0 0-4 15,0 0-53-15,0 0-62 16,73-71-39-16,-40 70-10 0,7 1 10 16,-1 0 0-16,6 6 0 15,-2 8-21-15,-8 3 21 16,-2-1-24-16,-7 2 24 16,-16-2-1-16,-10 3-18 15,0-2 9-15,-21 0 10 16,-11-4 1-16,-7 0 0 15,-5-3 11-15,3-3-4 16,5-3 0-16,11-1 5 16,9-1 5-16,9 0-9 15,5-1-9-15,2 1 0 16,0 6-15-16,0 4 4 16,8 6 11-16,6 3 9 0,0 4 0 15,1 0-8 1,5-3 0-16,-8 0-1 0,2-2 1 15,-3-6 5-15,0-1-6 16,-4-5-40-16,15-7-188 16,1-1-100-16,-1 0-446 0</inkml:trace>
  <inkml:trace contextRef="#ctx0" brushRef="#br0" timeOffset="5991.1818">20459 887 1452 0,'0'0'775'0,"0"0"-679"16,0 0-22-16,0 0 18 15,0 0 36-15,0 0-12 0,0 0-67 16,-22 64-29-16,22-47-13 16,0-2-5-16,7-3-1 15,3-4 1-15,5-2-2 16,2-5 0-16,5-1-27 15,0-1-7-15,2-13-8 16,5-7 7-16,-4-1-6 16,-1 1-11-16,-5 2 18 15,-7 6 34-15,-4 5 28 16,-2 6 42-16,-6 2-16 16,0 0-32-16,0 8-21 15,0 9 18-15,0 6 11 16,0 0-17-16,0 2-12 0,0-2-1 15,0-5-34-15,13-4-87 16,12-9-110-16,-2-4-381 16,-3-1-663-16</inkml:trace>
  <inkml:trace contextRef="#ctx0" brushRef="#br0" timeOffset="6425.5592">20918 678 1279 0,'0'0'402'16,"0"0"-118"-16,0 0-15 16,0 0-57-16,0 0-18 15,0 0-65-15,0 0-55 0,0-48-29 16,3 48-24-1,-1 3-21-15,1 13-15 16,2 9 15-16,-2 10 16 0,-1 5-10 16,-2 3 0-16,0 2-6 15,0-6-11-15,-5-2-44 16,-3-5-78-16,-1 1-169 16,0-9-403-16,-2-7-367 0</inkml:trace>
  <inkml:trace contextRef="#ctx0" brushRef="#br0" timeOffset="7033.4925">20862 831 2022 0,'0'0'266'0,"0"0"-204"15,0 0 20-15,0 0-53 16,0 0-23-1,0 0 2-15,0 0-5 0,98-2-3 16,-59 2-95-16,-1 0-36 16,-2-9-15-16,-6-4-35 15,-5-4 71-15,-5-4 40 16,-5-2 70-16,-6 1 17 16,-4-3 121-16,-5 4 61 15,0 3-37-15,0 2-18 16,0 2-33-16,0 7 8 0,0 3-23 15,0 4-40-15,0 0-53 16,0 4-3-16,0 17-18 16,-1 8 18-16,-1 10 16 15,0 5-14-15,-3 4 7 16,1-3-3-16,-4-4-5 16,-1-4-1-16,-2-7 0 15,1-7 0-15,0-6-1 16,1-5-18-16,3-6-3 15,3-5 3-15,3-1 19 16,0-1 13-16,11-17-13 16,13-6-34-16,4-5 16 15,6-5-4-15,4 3-13 0,-9 5 4 16,-3 10 13 0,-9 3 18-16,-8 9 8 0,-5 4 14 15,-1 0-8-15,-3 1-14 16,0 15 0-16,0 6 22 15,0 5-4-15,0 1-6 16,0 0-3-16,0-2-8 16,0-5 0-16,0-5-1 15,0-4-10-15,8-6-107 16,10-6-109-16,2 0-260 16,-5-3-490-16</inkml:trace>
  <inkml:trace contextRef="#ctx0" brushRef="#br0" timeOffset="7370.9462">21582 903 1495 0,'0'0'597'0,"0"0"-528"16,0 0 79-16,0 0 8 15,0 0-61-15,0 0-44 16,0 0-34-16,76-11-17 15,-54 2-41-15,1-2-11 16,-5-2-37-16,-3 0-20 16,-6 2 3-16,-6 3 41 15,-3 1 57-15,0 2-20 16,-15 4 27-16,-11 1 1 16,-7 0 55-16,1 14 44 0,-7 7-11 15,8 3-40 1,7 2-5-16,7 1-22 0,10-2-12 15,7-2-8-15,3-2-1 16,21-7-71-16,16-6-179 16,-3-5-298-16,-2-3-372 0</inkml:trace>
  <inkml:trace contextRef="#ctx0" brushRef="#br0" timeOffset="7704.9634">21830 867 1373 0,'0'0'805'16,"0"0"-718"-16,0 0-24 0,0 0-16 0,0 0-46 15,0 0 10-15,0 0-3 16,0 91-7-16,0-60 0 16,0-1-1-1,0-7-21-15,0-3-10 0,0-10 1 16,0-6 9-16,0-4 21 15,0 0 22-15,0-10 59 16,0-11-48-16,10-8-4 16,5-7 6-16,5-4 0 15,3-1-26-15,3 2-8 16,-6 8 11-16,-5 10 26 16,-2 8-26-16,-6 9-12 15,-1 4-30-15,1 0-130 0,19 16-193 16,-4 1-152-16,1 0-607 15</inkml:trace>
  <inkml:trace contextRef="#ctx0" brushRef="#br0" timeOffset="7994.7083">22401 585 1709 0,'0'0'370'0,"0"0"-190"0,0 0-12 16,0 0-14-16,0 0-78 16,0 0-49-16,0 0 3 0,-82 41 43 15,58 10-16-15,6 10-27 16,8 6-10-16,7 1-8 16,3-2 2-16,0-8-7 15,0-7-5-15,0-8-1 16,0-13-1-16,-8-9-16 15,-6-9-29-15,-12-9-19 16,-2-3-52-16,-5-13-136 16,7-8-371-16,10-3-913 0</inkml:trace>
  <inkml:trace contextRef="#ctx0" brushRef="#br0" timeOffset="8162.4493">22183 857 2162 0,'0'0'333'16,"0"0"-233"-16,0 0-1 15,0 0-54-15,111 2-45 16,-38 4-156-16,-9-1-421 16,-10-3-946-16</inkml:trace>
  <inkml:trace contextRef="#ctx0" brushRef="#br0" timeOffset="8813.1647">22644 924 646 0,'0'0'656'0,"0"0"-434"15,0 0 21-15,0 0 62 16,0 0-93-16,0 0-102 16,0 0-33-16,-9-38-37 15,-7 35-37-15,-2 3 4 0,-4 0-7 16,-2 7 2 0,4 9-1-16,6 2-1 0,6 0 0 15,8 2-1-15,0-2 2 16,11-6 0-16,12 1 9 15,6-6 4-15,4-4-3 16,-5-3-3-16,-1 0-2 16,-5-10-6-16,-5-6 0 15,-8-4 0-15,-4-4-9 16,-5 0-1-16,0 3-3 16,-14 4-13-16,-5 6-29 15,-4 8-81-15,2 3-370 0,9 0-126 16</inkml:trace>
  <inkml:trace contextRef="#ctx0" brushRef="#br0" timeOffset="9172.7145">22847 835 1743 0,'0'0'286'0,"0"0"-228"15,0 0-23-15,0 0 91 16,0 0-15-16,47 78-37 16,-34-51-25-16,-3-5-15 15,-1-2-7-15,-1-6-5 16,-5-5-13-16,-2-5-3 0,-1-3-5 16,0-1 10-16,0 0 5 15,0 0 5-15,0-1 27 16,5-13-5-16,5-5-43 15,6-6-8-15,4-5-14 16,4 0-18-16,-3 5 6 16,-5 4 34-16,-4 7 7 15,-4 7 6-15,-5 4-12 16,0 3-1-16,1 0-73 16,15 3-194-16,1 7-360 15,-2 1-621-15</inkml:trace>
  <inkml:trace contextRef="#ctx0" brushRef="#br0" timeOffset="9624.7046">23326 883 32 0,'0'0'1844'0,"0"0"-1589"16,0 0-40-16,0 0-54 15,0 0-94-15,0 0-43 16,0 0-23-16,-68-28-1 15,44 42-9-15,3 6 7 16,1 4 1-16,10 2-8 16,7-3 8-16,3-3-5 15,1-3 5-15,17-7 0 0,6-6-8 16,4-4-4 0,4-3 1-16,2-15 11 15,1-6-6-15,-4-9 1 0,0-6-2 16,-2-8 7-16,-3-7 1 15,-2-6-2-15,-6-5 2 16,-5-3 1-16,-3 3 0 16,-6 7 15-16,-1 10-8 15,-3 14 2-15,2 14 39 16,-2 11-13-16,0 9-36 16,0 3-18-16,0 21-3 15,-5 14 19-15,2 13 2 16,3 9 11-16,0 2 21 15,0 1-12-15,3-5-13 16,2-7-7-16,0-5 0 0,-5 0-113 16,0-12-364-16,-3-11-843 15</inkml:trace>
  <inkml:trace contextRef="#ctx0" brushRef="#br0" timeOffset="11749.3159">15276 329 694 0,'0'0'134'16,"0"0"-36"-1,0 0 207-15,0 0-76 0,0 0-70 16,0 0 16-16,0 0-18 15,-10-1-9-15,10 1-22 16,0 0-27-16,0 0-7 16,0 0-26-16,0 0-26 15,3 0-25-15,16 0-14 16,6 0 0-16,15 3 0 16,6 3 5-16,6-1-6 15,-5 2-6-15,-6-1-19 16,-9 1-21-16,-13-1 0 15,-5-2-37-15,-8-2-25 0,-3 1-26 16,-3-3 9-16,0 0 9 16,-12 0-56-16,0 0-228 0</inkml:trace>
  <inkml:trace contextRef="#ctx0" brushRef="#br0" timeOffset="12058.0368">15516 262 945 0,'0'0'156'16,"0"0"-69"-16,0 0 98 15,0 0 99-15,0 0-1 16,0 0-86-16,0 0-21 16,0-40-44-16,0 40-48 15,0 0-38-15,0 6-35 16,-6 13-10-16,-1 6 49 16,-1 6-28-16,0 15-22 15,5-6-123-15,2-8-669 0</inkml:trace>
  <inkml:trace contextRef="#ctx0" brushRef="#br0" timeOffset="12832.4434">16281 339 1706 0,'0'0'284'16,"0"0"-205"-16,0 0 32 16,0 0 53-16,0 0-55 15,0 0-52-15,0 0-14 16,56 0 18-16,-21 0 3 16,5 0-30-16,5 2-20 15,3 1-14-15,1 1-8 16,6 3-95-16,-9 0-154 15,-11-4-455-15</inkml:trace>
  <inkml:trace contextRef="#ctx0" brushRef="#br0" timeOffset="21142.8567">14048 263 508 0,'0'0'16'15,"0"0"32"-15,0 0-42 16,0 0 23-16,0 0 7 15,0 0-2-15,-88-14 5 16,70 14 226-16,-6 0-166 0,2 0-55 16,-5 0-24-16,-5 0-20 15,0 4 2-15,-4 5-2 16,0 0-6-16,-3 3-22 16,0 1-7-16,1 3 21 15,-4 0 12-15,-4 4 2 16,1 1 7-16,-1 2 9 15,1 1-6-15,2 4 5 16,1-1-14-16,9 4 23 16,5 3-18-16,4 1-6 15,6 4 0-15,4 1-22 16,7 1 22-16,4-1-9 16,3-4 9-16,0 1 0 0,7-1 20 15,10-3 28-15,1 4-18 16,6-1-15-16,4 1 1 15,2 1-9-15,9 0-7 16,4 2 0-16,5 1 12 16,10-1 10-16,3-4 8 15,5-3-18-15,2-8 2 16,7-7-7-16,10-5 4 16,15-10 16-16,-9-3 37 15,-9 0 1-15,-12-6-2 16,-19-5-25-16,8-3-21 15,3-6 6-15,-4-4-14 0,-9-2 4 16,-4-7 15 0,-5-1-3-16,-4-3 29 0,-4-4 20 15,4-2-30-15,2-7-38 16,2 0-6-16,-1-4-48 16,-7 2 3-16,-3 1 25 15,-9 4 20-15,-13 5 34 16,-7 5 20-16,0 2 16 15,-20 3-14-15,-9-1-24 16,-13 3-18-16,-24-2-14 16,-25 3-21-16,-22 1-74 15,-7 2-93-15,29 9-96 16,29 5-275-16</inkml:trace>
  <inkml:trace contextRef="#ctx0" brushRef="#br0" timeOffset="21676.7629">13717 519 360 0,'0'0'1140'0,"0"0"-968"0,0 0-137 16,0 0-16-16,0 0 67 16,0 0-28-16,0 0-21 15,82 0-18-15,-54 0-19 16,2-2-1-16,3 2-84 16,12 0-95-16,-9 0-208 15,-1 3-741-15</inkml:trace>
  <inkml:trace contextRef="#ctx0" brushRef="#br0" timeOffset="22044.2267">14376 708 922 0,'0'0'315'15,"0"0"-206"1,0 0 5-16,0 0 62 0,0 0 7 16,0 0 1-1,81 0-49-15,-58 0-67 0,6 0-44 16,-2 0-24-16,7 0-137 16,-7 0-223-16,-7 0-438 0</inkml:trace>
  <inkml:trace contextRef="#ctx0" brushRef="#br0" timeOffset="22291.6976">14512 628 1122 0,'0'0'293'0,"0"0"-218"15,0 0-56-15,0 0 16 16,0 0 29-16,0 0-17 16,0 0 78-16,-18 34 11 15,10-17 25-15,7 2-103 16,1-2-58-16,0 4-33 16,0-5-299-16,1-5-509 0</inkml:trace>
  <inkml:trace contextRef="#ctx0" brushRef="#br0" timeOffset="22759.087">13783 744 901 0,'0'0'614'0,"0"0"-527"15,0 0-78-15,0 0 48 16,0 0 4-16,0 0 36 15,-96-6-29-15,69 4-35 0,-3-2-22 16,3 0-11-16,8-2-14 16,16-2-84-16,3-1-131 15,3 2-554-15</inkml:trace>
  <inkml:trace contextRef="#ctx0" brushRef="#br0" timeOffset="23240.2768">13971 940 1370 0,'0'0'305'16,"0"0"-211"-16,0 0-42 15,0 0 14-15,0 0-13 16,0 0-53-16,0 0 0 16,68 0-15-16,-39 0-2 15,6 0-2-15,-2 0 2 16,3 0 1-16,-5 0 10 15,-1 0 4-15,-10 0-73 16,-10 0-134-16,-10 0-147 16,0 0-778-16</inkml:trace>
  <inkml:trace contextRef="#ctx0" brushRef="#br0" timeOffset="23529.2573">14051 841 1015 0,'0'0'605'15,"0"0"-519"-15,0 0-65 16,0 0 47-16,0 0 127 16,0 0-50-16,0 0-78 15,16 82-41-15,-12-56-26 0,3 7-1 16,-4-6-337-16,0-9-605 0</inkml:trace>
  <inkml:trace contextRef="#ctx0" brushRef="#br0" timeOffset="24123.1889">13604 645 1508 0,'0'0'481'0,"0"0"-408"16,0 0 24-16,0 0 11 16,0 0-43-16,0 0-39 15,0 0-16-15,-50-9-10 0,32 3-1 16,-6 0-52-1,2 0 3-15,2-2-12 0,7 1-44 16,1 3-86-16,2 1-60 16,7 2-261-16,0 1-575 0</inkml:trace>
  <inkml:trace contextRef="#ctx0" brushRef="#br0" timeOffset="24311.3295">13523 549 1285 0,'0'0'576'15,"0"0"-499"-15,0 0-53 16,0 0-23-16,0 0-1 0,0 0 0 16,0 0 6-16,32 91-6 15,-18-55-182-15,-5-7-467 16</inkml:trace>
  <inkml:trace contextRef="#ctx0" brushRef="#br0" timeOffset="24611.3101">13609 962 1768 0,'0'0'383'0,"0"0"-270"16,0 0-46-16,0 0-18 15,0 0-20-15,0 0-29 16,105 0-11-16,-62 0-264 16,-1 0-686-16</inkml:trace>
  <inkml:trace contextRef="#ctx0" brushRef="#br0" timeOffset="29614.3822">19149 173 707 0,'0'0'212'0,"0"0"-112"16,0 0 32-16,0 0-80 15,0 0-38-15,0 0 1 16,-46-13-14-16,30 13 31 15,2 0-10-15,-5 0-3 16,2 0 4-16,5 0 13 16,-1 2 96-16,-1-2-58 15,1 0-45-15,1 0-5 16,-6 0-1-16,0 0-7 16,-1 3 0-16,-7 1-6 15,0 0-9-15,0 2-1 0,-4 1 1 16,5-1 0-16,-2 1-1 15,8 0 2-15,-1-1 8 16,4 1-1-16,4 1 11 16,-5 0 15-16,5 2-4 15,-1 1-3-15,-1 2-11 16,1 1-4-16,0 2 0 16,1 0-4-16,-5 0-3 15,4 1 1-15,-3 0 8 16,2 0-5-16,1-3-2 15,4-1-7-15,3-1 0 16,0 0 0-16,-1-1-1 16,6 1 0-16,1 3-7 0,0-1 7 15,0 0 8-15,0 2-7 16,0-1 0-16,0-1 2 16,0 2-3-16,0 0 1 15,0-2 0-15,1 1 5 16,2-1-6-16,4-1 0 15,-4 1 0-15,6 0 8 16,-3 2 22-16,2-2-10 16,1 1-7-16,1 1-7 15,-3-1-6-15,2 1 2 16,-2-2-1-16,2 0-1 16,1-2 1-16,0 1 7 0,0-1 19 15,5-1-11-15,-1-1 2 16,2-1-11-16,-1-1 3 15,3 0-9-15,-2 1 1 16,3-1-1-16,4 1 0 16,-4-1 0-16,7 1 1 15,-4-2-1-15,5 1 8 16,-4-1-6-16,0-1-2 16,2 0 5-16,-2-2-5 15,-1 0-1-15,-1-1-1 16,0-1 1-16,3 2 0 15,-3-3 0-15,6-1 0 16,-4 0-6-16,6 0-3 16,-2 0 0-16,1 0-8 15,2-7-16-15,-2-2 5 16,-1 1-8-16,-1 0 21 0,-6 1 1 16,3-2 3-16,-8 2 10 15,1 0 0-15,-2-2 1 16,-1 2 1-16,-1-3 0 15,-2 0 5-15,4-1-6 16,-2-1 1-16,1-1-1 16,0-1-1-16,4-1-62 15,-2 0 9-15,1-2-12 16,2 1 16-16,0 0 11 16,-1 0 18-16,-4 2 20 15,-4 0 1-15,-3 1 0 16,-5 2 16-16,1 0 4 15,-2-2 21-15,0 2 32 0,0-2-33 16,0 0-18-16,0 0-9 16,0-3-4-16,0-1-9 15,0 5-2-15,0-2-5 16,0 1 6-16,0 4-6 16,1-2 6-16,-1 4 0 15,2 0-1-15,-2-2 1 16,0 0-8-16,0-1-3 15,0-1 6-15,0 1 6 16,-6 0 6-16,0 1 2 16,-3 0-7-16,-1 0 16 15,0 3-16-15,1-1 6 16,0 0-7-16,1-1 0 16,2 1-13-16,0-1-7 0,3-1-7 15,-4 1 17-15,2-1-13 16,-1 0 10-16,-2 0 5 15,1 1 1-15,-3 1-8 16,-1 0 14-16,-1 0 1 16,0-1 0-16,-1 0 0 15,-1-1 2-15,1 1 8 16,-3-1 9-16,-1-2-4 16,-2 0-15-16,-4 0 0 15,-2 1 0-15,-2-2 0 16,-1 4 1-16,-5-1-1 15,0 1 0-15,-3 2 0 0,-2 2 0 16,-18 2-6-16,10 0-194 16,6 1-1050-16</inkml:trace>
  <inkml:trace contextRef="#ctx0" brushRef="#br0" timeOffset="31801.0701">19061 478 598 0,'0'0'206'0,"0"0"-94"16,0 0 6-16,0 0 37 16,0 0 7-16,0 0-55 15,0 0-38-15,0-5-14 16,0 3 3-16,-3 2-11 15,-4 0-27-15,0 0-12 0,0 0-7 16,1 0 7 0,0 0 7-16,0 0-2 0,-1 2 10 15,0 2-2-15,3-2-4 16,1 3-5-16,-2 1-11 16,1-1 9-16,0 1-2 15,1-1-7-15,0 1 6 16,3 1-6-16,-3 0 1 15,3-1-1-15,0 1 1 16,0-2 4-16,0 3 2 16,0-1 41-16,0-2-4 15,3 2-29-15,0-2-8 0,0 0-7 16,-1-1-1 0,1 1 2-16,0-1 5 0,3-2 2 15,2 0 3-15,4 1 8 16,0-3 3-1,3 1-8-15,3-1-14 0,-5 0 7 16,0 0-7-16,0 0 7 16,-3 0-7-16,-4 0 11 15,-5 0 4-15,2 0 21 16,-1-1-2-16,-2-2-4 16,1 0-17-16,2-2-13 15,0-1 6-15,2 0-6 16,2-1-1-16,1 0 0 0,-5-1 1 15,3 2-1-15,-3 0 9 16,0 1 8-16,-3-1-6 16,0 0 7-16,0 1 12 15,0-1-18-15,-6 0-7 16,-11 2-5-16,-4-1-6 16,-13-1-12-16,3 1-215 15,4-1-907-15</inkml:trace>
  <inkml:trace contextRef="#ctx0" brushRef="#br0" timeOffset="34746.7922">19158 292 776 0,'0'0'94'0,"0"0"-16"16,0 0-11-16,0 0 266 15,0 0-72-15,0 0-149 16,-23-9-30-16,10 9 44 15,-3 0 7-15,-6 0-24 16,2 0-44-16,-12 0-65 16,7 2 0-16,1-1-539 0</inkml:trace>
  <inkml:trace contextRef="#ctx0" brushRef="#br0" timeOffset="35240.6043">18791 421 674 0,'0'0'1263'16,"0"0"-1078"-16,0 0-166 15,0 0-13-15,0 0 1 0,0 0 1 16,-84-2-8-16,58 9-221 16,3 0-421-16</inkml:trace>
  <inkml:trace contextRef="#ctx0" brushRef="#br0" timeOffset="35775.4295">18797 738 1501 0,'0'0'237'16,"0"0"-181"-16,0 0-41 15,0 0-15-15,85 0-49 0,-53 0-211 16,-3 0-522-16</inkml:trace>
  <inkml:trace contextRef="#ctx0" brushRef="#br0" timeOffset="36127.0415">19301 770 924 0,'0'0'500'16,"0"0"-428"-16,0 0-44 15,0 0 52-15,88-4 4 16,-66 1-50-16,4 0-25 16,3 1-9-16,-6-1-102 15,-7 1-235-15</inkml:trace>
  <inkml:trace contextRef="#ctx0" brushRef="#br0" timeOffset="36479.6063">19423 567 1003 0,'0'0'197'16,"0"0"-96"-16,0 0 76 15,0 0-28-15,0 0-66 16,0 0-56-16,0 0-21 15,21-13-6-15,-2 9-59 16,1 3-199-16,-5-2-545 0</inkml:trace>
  <inkml:trace contextRef="#ctx0" brushRef="#br0" timeOffset="36713.3418">19277 409 1355 0,'0'0'350'0,"0"0"-350"15,0 0-115-15,0 0-236 0</inkml:trace>
  <inkml:trace contextRef="#ctx0" brushRef="#br0" timeOffset="43808.311">18430 1464 375 0,'-48'-52'125'0,"48"54"-125"0</inkml:trace>
  <inkml:trace contextRef="#ctx0" brushRef="#br0" timeOffset="45565.8281">17165 1184 555 0,'0'0'772'16,"0"0"-653"-16,0 0-93 16,0 0-26-16,0 0 3 15,0 0 32-15,0 0 17 16,19 15 14-16,-4-7 30 0,9-2 27 16,5 0-2-1,9 1-7-15,8-2-31 0,7 0-48 16,9-2-23-16,-1-1-10 15,4-2-2-15,0 1-10 16,-3-1-8-16,0 0 9 16,-7 0 9-16,-1 0 0 15,-1 0 1-15,2 0 12 16,7 0-5-16,-1 0-1 16,1-1-5-16,3 0-1 15,-4 0 8-15,0 1-8 16,-1-2-1-16,-2 2 1 15,-3 0-1-15,-4 0 1 16,-4 0-1-16,-3 0 0 16,-8 0-1-16,-3 0 1 0,-8 2-7 15,-1-2 5-15,-7 0 2 16,5 0-1-16,-3 0-6 16,4-6-14-16,6-1 2 15,1 0-2-15,-1 0 14 16,-1 3 6-16,-1 1-9 15,-8 1 8-15,0 2-4 16,-5 0 5-16,-2 0 0 16,-4 0 0-16,-2 0 0 15,-3 0 0-15,-3 0 1 0,2 0 0 16,-2 0 14 0,0-1 9-16,1-2 11 15,1 0-4-15,3-1-19 0,-2-1-3 16,0 0-7-16,1 0 5 15,-4 0 0-15,0 1-5 16,0 0 6-16,0-2 6 16,-7 1-7-16,-7-3 2 15,-4 2 3-15,2-3 15 16,-10 0 3-16,1 1 4 16,1-2-2-16,5 2-7 15,2 1-8-15,7 3 3 16,4 1 10-16,3 2-13 15,3 1-10-15,0 0-5 16,0 0-1-16,0 0 0 0,0 0 0 16,0 0-1-16,0 0-11 15,0 0 3-15,0 0 3 16,0 0 6-16,0 0-1 16,0 0-1-16,3 0 1 15,4 6 1-15,5 3 6 16,8 2 2-16,0-2-6 15,5 2-1-15,-2-2 5 16,3-2-4-16,-4 1-1 16,-2-3 0-16,-4 0 0 15,-6-2-1-15,-1-2 1 16,-5 0-1-16,0-1 1 16,-4 2-1-16,0-2 2 0,0 0-1 15,0 0 7 1,0 0-7-16,0 0-1 0,0 0 1 15,0 1-1-15,0-1 0 16,0 2 0-16,3-1 0 16,-3 0 0-16,0 1 1 15,0 5 13-15,-7 3 29 16,-9 2 27-16,-7 4 4 16,-9 2-13-16,-7-1-41 15,-36 3-20-15,11-5-255 16,2-6-1997-16</inkml:trace>
  <inkml:trace contextRef="#ctx0" brushRef="#br0" timeOffset="52975.34">23666 454 664 0,'0'0'645'15,"0"0"-356"-15,0 0-198 16,0 0-69-16,0 0 9 15,0 0 14-15,37 0 5 16,-8 0-8-16,4 0 20 16,7 0 8-16,3 0-3 15,3 0-5-15,1 4-17 16,-3 1-9-16,-3-1-10 16,-4-1-15-16,-2 0-10 15,-7 1 4-15,-4-3-5 16,-7 0-67-16,-4 1-64 15,-9-2-69-15,-4 2-22 0,0-1-85 16,-9 0-225-16</inkml:trace>
  <inkml:trace contextRef="#ctx0" brushRef="#br0" timeOffset="53271.1742">23703 522 1428 0,'0'0'390'0,"0"0"-312"15,0 0-77-15,0 0 11 16,100 2 36-16,-44 0-22 15,5-2-18-15,1 0-7 16,-3 0-1-16,-8 0-12 16,-8 0-45-16,-14 0-56 15,-10-2-45-15,-9 0-118 16,-7-1-289-16</inkml:trace>
  <inkml:trace contextRef="#ctx0" brushRef="#br0" timeOffset="53657.5444">24079 345 849 0,'0'0'946'16,"0"0"-800"-16,0 0-112 15,0 0 4-15,0 0 113 16,0 0-38-16,0 0-72 16,-17-14 2-16,20 14-30 15,10 8-13-15,7 5 0 16,6 6 6-16,7 1-5 16,4 1 0-16,1-3-1 0,2-1-18 15,-3-4-2-15,-2-3 0 16,-7-2 7-16,-6-2-3 15,-10-3 0-15,-6 0 10 16,-6 1-2-16,0-1 8 16,-16 6 3-16,-8 1 67 15,-6 3-6-15,-1 2-26 16,-6 10-38-16,5-4-59 16,8-5-710-16</inkml:trace>
  <inkml:trace contextRef="#ctx0" brushRef="#br0" timeOffset="63574.837">30122 2033 10 0,'0'0'1448'16,"0"0"-1113"-16,0 0-241 15,0 0-3-15,0 0 123 16,0 0-60-16,0-11-50 16,-3 9-43-16,-2 1-21 15,-2-2-3-15,-6-1 0 16,-10 1-25-16,-9 1-11 16,-10 0 9-16,-7 2 7 15,-3 0 4-15,6 2-11 16,11 7-3-16,9 1-1 15,11-1-6-15,8 0-6 0,4 1 5 16,3 0-8-16,0 2 0 16,9 1 9-16,9 1 6 15,12 4-6-15,6-1 1 16,10 0 1-16,3-1-2 16,0 1-3-16,2 2 3 15,-6 2 0-15,-1 0-1 16,-6 1 0-16,-9 1 0 15,-6-4 0-15,-10-4-7 16,-7-4-1-16,-4-2-9 16,-2-4 11-16,-6 1-2 0,-15-1 8 15,-9 1 1-15,-9-3 6 16,-1 0-6-16,1-3-24 16,6 0-31-16,9 0-55 15,14 0-93-15,9 0-154 16,1-1-189-16</inkml:trace>
  <inkml:trace contextRef="#ctx0" brushRef="#br0" timeOffset="64033.031">30406 2185 1699 0,'0'0'603'0,"0"0"-536"16,0 0-55-16,0 0 20 16,0 0 13-16,0 0-36 15,0 0 6-15,-4 33 23 16,4-16-29-16,5-3 9 16,4-1-17-16,-3-5 0 15,-2-2 19-15,1-4-20 16,-2-2-1-16,0 0-15 15,1 0 16-15,6 0 5 16,3 0 0-16,6-5-5 16,2-4-10-16,4-2 4 15,1-1 4-15,-1-1 1 0,-4 2 0 16,-5 1 1-16,-7 2 6 16,-2 7 19-16,-5-2 4 15,-2 3-4-15,0 0-1 16,0 0 3-16,0 0-27 15,0 0-7-15,1 10 7 16,6 3 0-16,3 2 6 16,6 1-6-16,5-1-7 15,2 1-85-15,7-2-186 16,-8-1-392-16,-4-6-483 0</inkml:trace>
  <inkml:trace contextRef="#ctx0" brushRef="#br0" timeOffset="64448.9266">30825 2182 1348 0,'0'0'737'16,"0"0"-645"-16,0 0-13 16,0 0 59-16,0 0-37 15,0 0-77-15,0 0-18 16,7 45 22-16,-4-21-4 15,2 2-14-15,-1-3-4 16,-1-3-6-16,0-7 0 16,-3-2 0-16,1-6-25 15,-1-2-20-15,0-3-4 0,2 0 43 16,2 0 6 0,5-8 20-16,5-8-20 0,2-2-3 15,5-5 3 1,0-1 0-16,-2 2 1 0,1 3-1 15,-8 5 8-15,-2 4 3 16,-6 6 15-16,0 3 6 16,-4 1-17-16,1 0 3 15,1 0-3-15,1 14 4 16,3 7 77-16,4 4-22 16,2 6-44-16,5 0-21 15,18 17-9-15,-4-8-174 0,-5-10-564 16</inkml:trace>
  <inkml:trace contextRef="#ctx0" brushRef="#br0" timeOffset="69990.3739">27157 1408 491 0,'0'0'261'0,"0"0"-169"0,0 0-43 16,0 0 24-16,0 0 34 16,0 0 49-16,-31 62-30 15,23-32-23-15,0 4-39 16,2-1 4-16,1 3-20 15,2-1 28-15,2-1-16 16,1-1-10-16,0-4-21 16,0 0-28-16,6-1 4 15,1-4-4-15,3 1 23 16,-4-5-14-16,1-2-4 16,-3-5-5-16,-1-2 0 0,0-4 0 15,0-3-1-15,-1-1-38 16,2-3 38-16,0 0 3 15,4 0 98-15,2-3 13 16,4-9-66-16,-1-6 3 16,2 2-15-16,-3-3-13 15,-3 4 25-15,-3 3-2 16,-5 3-12-16,-1 5-8 16,0 1-4-16,0 3-12 15,0 0 4-15,0 0-14 16,0 0-11-16,0 5-6 15,0 8 16-15,-4 5 1 16,3 3 1-16,-2 2 0 16,1-3-1-16,-1-4 0 0,0-3 0 15,-2-1-7-15,-1-5 5 16,-2-2 2-16,-3-3 9 16,-4-2 37-16,-3 0 15 15,-2 0-1-15,0-9-16 16,2-4-9-16,6 1-19 15,6-1-16-15,6 2-7 16,2 0-123-16,13 3-228 16,1 2-726-16</inkml:trace>
  <inkml:trace contextRef="#ctx0" brushRef="#br0" timeOffset="71078.3007">27166 818 1590 0,'0'0'316'15,"0"0"-242"-15,0 0-4 16,0 0 42-16,0 0 23 16,0 0-40-16,0 0-57 15,11-24-8-15,-4 22-27 0,1 1 3 16,-1 0-2-16,5 0 2 16,-2 1-4-16,3 0 7 15,-2 0-8-15,0 0-1 16,-4 0 0-16,4 11-12 15,-1 6 5-15,2 7 7 16,1 4 8-16,1 6-7 16,-1 2 0-16,-2-2-1 15,-5-1 0-15,-2-4-9 16,-2-2-2-16,-2-7 11 16,0-3 0-16,0-6 0 15,-2-2-1-15,-1-5-4 16,2-1 5-16,-1-3 20 0,1 0-7 15,-2 0 2 1,-2 0 1-16,1-7 7 0,-5-4-7 16,2-5-7-16,1-2-8 15,1 2 8-15,0-1-8 16,2 3 0-16,-1 3 0 16,1 1 8-16,0 4 0 15,2 3-3-15,1 1 0 16,-2 2 4-16,1 0-5 15,-2 0-5-15,-5 0-12 16,-4 8 5-16,-3 9 7 16,-4 4 19-16,-1 3-7 15,0-1 1-15,-1-2 4 0,0-3-7 16,-2-4-1 0,1-1-2-16,4-4-7 0,5-4-12 15,13-5-88-15,3 0-377 16,15 0-482-16</inkml:trace>
  <inkml:trace contextRef="#ctx0" brushRef="#br0" timeOffset="73671.4976">27497 1108 396 0,'0'0'602'0,"0"0"-366"16,0 0-100-16,0 0-8 16,0 0-3-16,0 0-20 15,0 0-20-15,0-7-21 16,0 7 21-16,0 0 19 16,0 0 8-16,0 0-4 15,0 0-15-15,-1 0-19 16,-1 0-20-16,2 0-23 15,-1 0-23-15,1 0-8 16,0 2-15-16,-2 10 13 16,2 4 2-16,0 3 6 15,0-2-6-15,0-2 1 0,0-3-1 16,0-4-1-16,0-1-5 16,0-4-3-16,0-1-4 15,0-2 7-15,0 0 6 16,0 0 0-16,0 0 1 15,0-1-1-15,5-9-14 16,3-2-7-16,1-2 15 16,-1-1 6-16,1-2 0 15,-1 2 0-15,0 2 0 16,-1 2 1-16,-3 1 0 16,-1 3 10-16,0 3 1 15,0 0 0-15,-1 3-12 16,-1-1-6-16,2 2-1 0,-1 0-8 15,1 0 15 1,1 0-2-16,-1 10 1 0,0 4-8 16,-2 1-7-16,-1 5 4 15,0-2 11-15,0-1 1 16,0-4 0-16,0-3 11 16,-1-4-11-16,-1-4-1 15,2-2 1-15,0 0 10 16,0 0 11-16,0 0 0 15,0 0-14-15,8-11-7 16,3-4-25-16,0-4 24 16,1 0-11-16,2-1-24 15,-5 3 17-15,-2 4-9 0,-4 4 17 16,0 3 11-16,-3 6 0 16,2-2 1-16,-2 2-1 15,0 0 5-15,0 0-5 16,3 2-26-16,1 8 26 15,-1 2 19-15,3 4-4 16,-1-1-9-16,1 0-6 16,1 0 0-16,2-2-95 15,-3-2-177-15,0 3-85 16,-5-2-180-16,-1-3-239 0</inkml:trace>
  <inkml:trace contextRef="#ctx0" brushRef="#br0" timeOffset="75808.3802">27899 1117 1016 0,'0'0'364'0,"0"0"-218"15,0 0-25-15,0 0 31 16,0 0-16-16,0 0-49 16,0 0-42-16,0-2-13 15,0 2 2-15,0 0 4 0,0 0-5 16,0 0-16-1,0 0-16-15,-3 0 27 0,1 0-19 16,1 0 6-16,-1 0-14 16,-1 0-1-16,-2-2 0 15,-3 1 12-15,-1-1-5 16,-3 2-5-16,3 0 4 16,2 0-6-16,2 0-1 15,1 0 0-15,2 0-10 16,2 9-5-16,0-1-6 15,0 2-2-15,3-2 13 16,6 0 11-16,3-3 13 16,-2 0-13-16,1-4-2 15,-3-1-23-15,-2 0 25 16,1 0 0-16,-3-1 10 0,1-8-3 16,1-3 5-16,-2 1 12 15,1 0-11-15,1 1 14 16,-2 1-6-16,-1 0-7 15,0 3-3-15,-3 2 7 16,0 3-4-16,0 1-14 16,0 0 0-16,0 0-37 15,0 3-19-15,0 8 50 16,0 3 6-16,0 3 6 16,5-1-6-16,14 5-137 15,-2-6-212-15,-1-6-627 0</inkml:trace>
  <inkml:trace contextRef="#ctx0" brushRef="#br0" timeOffset="76307.7274">28085 1076 1075 0,'0'0'627'15,"0"0"-546"-15,0 0-67 16,0 0 27-16,0 0 15 15,0 0-46-15,0 0-10 16,27-25 0-16,-21 26-1 0,-1 9-4 16,1 4 5-16,1 4 40 15,-3-2 11-15,3 2-9 16,-1 1-23-16,0-3-19 16,4-2-14-16,3-3-172 15,1-4-299-15,-2-3-327 0</inkml:trace>
  <inkml:trace contextRef="#ctx0" brushRef="#br0" timeOffset="76520.4141">28185 1042 1016 0,'0'0'880'0,"0"0"-766"15,0 0-94-15,0 0-3 16,0 0 33-16,0 0 7 16,0 0-57-16,-73 120-19 15,48-80-346-15,-5-5-971 0</inkml:trace>
  <inkml:trace contextRef="#ctx0" brushRef="#br0" timeOffset="96450.1054">29879 2753 1332 0,'0'0'683'0,"0"0"-582"0,0 0-53 16,0 0 51-16,0 0 33 15,0-5-43-15,0 5-49 16,0 0-29-16,0 0 7 16,0 0 20-16,0 0 22 15,0 8-27-15,-2 9 16 16,1 9 31-16,1 7-33 15,0 5-31-15,3 0-9 16,11 0-7-16,2-4 0 16,1-3-1-16,-2-4-20 15,0-6-25-15,-4-4-27 0,-4-3-47 16,-2-3-37 0,-1-2-49-16,-3-2-109 0,-1-3-43 15,0-2-28-15,0-2-406 0</inkml:trace>
  <inkml:trace contextRef="#ctx0" brushRef="#br0" timeOffset="96704.3687">30108 2843 611 0,'0'0'578'16,"0"0"-406"-16,0 0-8 15,0 0 59-15,0 0 42 16,0 0-38-16,0 0-78 15,3-62-55-15,-3 62-45 0,0 0-24 16,0 14-19-16,0 11 22 16,0 11 53-16,0 6-38 15,0-2-28-15,0 0-6 16,5-4-9-16,2-5 0 16,3-5 0-16,-2-4-61 15,1-5-30-15,-1-6-89 16,-5-7-172-16,-2-2-379 15,-1-2-553-15</inkml:trace>
  <inkml:trace contextRef="#ctx0" brushRef="#br0" timeOffset="96901.6735">29946 2946 1356 0,'0'0'628'16,"0"0"-515"-16,0 0-80 16,0 0-5-16,0 0 2 15,93-1-30-15,-35 1-86 16,-9 5-296-16,-7 0-631 0</inkml:trace>
  <inkml:trace contextRef="#ctx0" brushRef="#br0" timeOffset="97359.9823">30407 3010 1358 0,'0'0'525'16,"0"0"-415"-16,0 0 20 16,0 0 74-16,0 0-28 15,0 0-58-15,0 0-60 16,0 45-36-16,0-31-22 15,0 0-19-15,0-1-91 16,0 4-131-16,0-5-317 0,0-5-381 16</inkml:trace>
  <inkml:trace contextRef="#ctx0" brushRef="#br0" timeOffset="97706.3226">30688 2748 1694 0,'0'0'335'0,"0"0"-260"0,0 0-74 15,0 0 45-15,0 0 68 16,0 0 37-16,-5 88-74 16,5-50-46-16,0 4-19 15,0-5-10-15,0-2-1 16,2-3-1-16,5-4-20 16,-1-5-72-16,0-3-49 15,0-4-125-15,-2-4-252 16,-1-8-419-16</inkml:trace>
  <inkml:trace contextRef="#ctx0" brushRef="#br0" timeOffset="97955.5551">30854 2802 971 0,'0'0'1241'16,"0"0"-1095"-16,0 0-99 15,0 0 34-15,0 0 45 16,0 0-40-16,0 0-84 16,0 11 4-16,0 16 25 15,0 7 7-15,0 2-16 16,0 2-12-16,0-5-4 16,0 0-6-16,0-4 0 15,0-3-15-15,0-4-73 0,0 1-102 16,0-7-347-16,0-7-386 0</inkml:trace>
  <inkml:trace contextRef="#ctx0" brushRef="#br0" timeOffset="98147.0692">30695 2969 1691 0,'0'0'379'16,"0"0"-379"-16,82 0-2 0,-42 0 2 15,9 4 0-15,-7 1-228 16,-12 0-540-16</inkml:trace>
  <inkml:trace contextRef="#ctx0" brushRef="#br0" timeOffset="98507.3902">31029 3003 1879 0,'0'0'523'15,"0"0"-523"-15,0 0-22 0,0 0 22 16,81-26 0-1,-58 15-32-15,-2 1-63 0,-4 0-32 16,-8 2 14-16,-4 2 37 16,-5 2 60-16,0 0 8 15,-5 2 8-15,-9 1 0 16,-6 1 34-16,-2 0 35 16,-3 0 37-16,0 10-15 15,4 1 41-15,4 3-20 16,6 1-27-16,6 1-18 15,5 0-24-15,0-2-10 16,16-3-12-16,11-1-21 0,11-2-93 16,23-4-157-1,-8-1-353-15,-8-3-327 0</inkml:trace>
  <inkml:trace contextRef="#ctx0" brushRef="#br0" timeOffset="98689.9561">31386 3007 1774 0,'0'0'373'0,"0"0"-273"15,0 0 85-15,0 0-44 16,0 0-81-16,-84 87-47 16,77-65-13-16,4-5-102 15,3 2-151-15,6-5-276 16,8-7-123-16</inkml:trace>
  <inkml:trace contextRef="#ctx0" brushRef="#br0" timeOffset="98906.5447">31610 3021 140 0,'0'0'2044'15,"0"0"-1740"-15,0 0-226 16,0 0-36-16,0 0-21 16,0 0-21-16,114-3-149 15,-76 3-385-15,-8 0-429 0</inkml:trace>
  <inkml:trace contextRef="#ctx0" brushRef="#br0" timeOffset="99032.8805">31944 3039 1207 0,'0'0'911'15,"0"0"-749"-15,0 0-143 16,83 0-19-16,-47 0-284 16,-3 0-575-16</inkml:trace>
  <inkml:trace contextRef="#ctx0" brushRef="#br0" timeOffset="99199.1288">32257 3050 1996 0,'0'0'491'16,"0"0"-426"-16,0 0-8 15,112-4-57-15,-60 4-165 16,-4-1-807-16</inkml:trace>
  <inkml:trace contextRef="#ctx0" brushRef="#br0" timeOffset="101090.4384">32687 2895 185 0,'0'0'672'15,"0"0"-313"-15,0 0-150 16,0 0-26-16,0 0 43 16,0 0 10-16,0 0-62 15,-3-1-40-15,0 1-24 16,1 0-12-16,1 0-4 15,-1 0-21-15,2 0-28 16,0 0-20-16,-1 0-25 16,1 5-15-16,-2 12 15 15,2 6 6-15,0 5-6 16,0 0 2-16,0 0-2 0,2-5 0 16,4-3-36-16,-2-5-24 15,1-2-38-15,0-3-46 16,-3-3-53-16,-2 2-87 15,0-2-94-15,-2-3-257 0</inkml:trace>
  <inkml:trace contextRef="#ctx0" brushRef="#br0" timeOffset="101383.2184">32626 2789 766 0,'0'0'740'0,"0"0"-628"16,0 0-50-16,0 0 207 16,0 0 25-16,0 0-146 15,0 0-86-15,5-19-17 16,18 24 14-16,7 5-17 15,1 1-19-15,0 2-12 16,1-3-11-16,-4-1-42 16,-3 1-138-16,1-3-167 15,-8-2-166-15,-8 0-138 0</inkml:trace>
  <inkml:trace contextRef="#ctx0" brushRef="#br0" timeOffset="101647.6316">32643 3024 677 0,'0'0'805'16,"0"0"-613"-16,0 0-27 15,0 0 125-15,0 0-45 16,0 0-105-16,0 0-128 0,32-1-12 16,-10 1-34-16,-1 0-51 15,0 0-209-15,-5 7-365 16,-10-2-605-16</inkml:trace>
  <inkml:trace contextRef="#ctx0" brushRef="#br0" timeOffset="102052.3671">32852 3067 1497 0,'0'0'306'15,"0"0"-227"1,0 0 108-16,0 0-16 0,0 0-79 15,0 0-60-15,84 0-17 16,-62 0-7-16,-3 0 1 16,-2 0-3-16,-4 0-6 15,-2-5 6-15,-5-2-6 16,-2 1-28-16,-4 1 11 16,0 0 16-16,0 1 2 15,-3 1 13-15,-9 1 2 16,-5 2 0-16,-3 0 10 15,-5 1-12-15,1 11 1 0,2 0 8 16,6 0 0-16,6-1-5 16,3 1 0-16,7-1-12 15,5-1-6-15,23 2 21 16,44-2-21-16,-4 1-292 16,-3-7-1243-16</inkml:trace>
  <inkml:trace contextRef="#ctx0" brushRef="#br0" timeOffset="114231.4197">25722 6361 874 0,'0'0'845'0,"0"0"-622"15,0 0-136-15,0 0 24 16,0 0 56-16,0 0 6 16,2 0-57-16,-2 0-32 15,1 0-29-15,4 0-16 16,2 0-20-16,2 6-10 16,9 5 6-16,1 7-3 15,10 6 4-15,2 8-4 0,8 2-3 16,7 8 5-1,6-2-13-15,4 4 6 0,3-2 3 16,-4-5-4-16,-4-5-5 16,-11-6-1-16,-8-5 0 15,-7-5-1-15,-10-6 1 16,-5-3-6-16,-4-1-7 16,-6-5-4-16,0 0 7 15,0-1 2-15,0 0 1 16,0 0 6-16,0 0-8 15,0 0 8-15,0 0 0 16,0 0 1-16,0-11 1 0,-4-3-1 16,-2-4 1-16,0-1 0 15,2-3 0-15,1-1-1 16,0 2 2-16,0-1-1 16,-1 2-1-16,1 4 0 15,0-1 1-15,2 6 7 16,1 2-2-16,-2 2 4 15,2 4 1-15,0 2-10 16,-1-1 5-16,1 2-5 16,0 0-1-16,0 0 0 15,0 0-1-15,0 0 0 16,0 3-8-16,0 10 1 16,0 4 8-16,9 9 1 15,5 0-1-15,3 2 0 0,1-3 1 16,3-2 1-16,-2-2-1 15,0-1-1-15,-5-4 0 16,-2 1 0-16,-1-5-1 16,-7 1 0-16,-2-3 0 15,-2-3 0-15,0-3-6 16,-9-1 7-16,-8-3 8 16,-9 0 23-16,-9 0 11 15,-9 0 3-15,-4-10-20 16,-6 0-17-16,-1-2-8 15,-11-2-81-15,15 3-257 16,10 2-1268-16</inkml:trace>
  <inkml:trace contextRef="#ctx0" brushRef="#br0" timeOffset="116586.0382">25076 6195 785 0,'0'0'375'16,"0"0"-266"-16,0 0-60 15,0 0 227-15,0 0-6 16,0 0-153-16,0 0-27 15,16 22 5-15,-10-4 0 16,-1 5 3-16,0 4 31 16,-2 5-34-16,-3 5-33 15,1 0-13-15,1-1-31 16,0-2-16-16,3-3-1 16,-2-5 8-16,1-1-9 15,1-7-43-15,-2-2-48 0,0-5-53 16,1-1-114-16,2-1-271 15,-1-8-256-15</inkml:trace>
  <inkml:trace contextRef="#ctx0" brushRef="#br0" timeOffset="116998.2257">25345 6210 129 0,'0'0'1099'16,"0"0"-835"-16,0 0-134 15,0 0 17-15,0 0 102 16,0 0-39-16,0 0-51 16,13 57-58-16,-6-36-30 15,-1 1 3-15,1 2-7 16,-1 2-28-16,0 0-19 16,-1 0-13-16,-3 0-5 15,-2-1-1-15,0-2-1 16,0-1-6-16,0-4-23 0,-6-3-45 15,2-3-47-15,1-4-96 16,0-2-165-16,1-5-323 0</inkml:trace>
  <inkml:trace contextRef="#ctx0" brushRef="#br0" timeOffset="117239.166">25206 6418 2 0,'0'0'1286'0,"0"0"-1027"15,0 0-77-15,0 0 47 16,0 0-23-16,0 0-70 15,0 0-86-15,58-5-34 16,-9 5-16-16,-7 0-72 16,-2 3-442-16</inkml:trace>
  <inkml:trace contextRef="#ctx0" brushRef="#br0" timeOffset="119671.3571">25119 9035 932 0,'0'0'163'16,"0"0"-57"-16,0 0 82 0,0 0 32 16,0 0-16-16,0 0-19 15,0 0-39-15,5-20-40 16,-5 20-9-16,0 0-8 16,1 0-18-16,-1 0-10 15,0 0-9-15,3 7-21 16,0 10-4-16,2 12 34 15,1 2-26-15,0 4-22 16,-5 2-12-16,1-3 0 16,-2 1 0-16,0-4 0 15,0-5-1-15,-3-3-21 0,-3-6-22 16,3-4-39 0,3-7-82-16,0-5-317 0,0-1-269 0</inkml:trace>
  <inkml:trace contextRef="#ctx0" brushRef="#br0" timeOffset="119943.4618">25351 9032 1292 0,'0'0'591'15,"0"0"-493"-15,0 0-46 16,0 0 90-16,0 0-3 15,0 0-49-15,0 0 5 0,1 50 15 16,-1-17-44-16,0 4-31 16,0 1-15-1,0-1-5-15,0-3 0 0,0-5-8 16,0-3-6-16,0-9-1 16,0-1-28-16,0-8-81 15,0-8-107-15,0 0-307 16,0 0-137-16</inkml:trace>
  <inkml:trace contextRef="#ctx0" brushRef="#br0" timeOffset="120137.1723">25243 9181 1242 0,'0'0'747'15,"0"0"-634"-15,0 0-98 16,0 0 14-16,0 0 1 16,0 0-30-16,108 0-129 15,-74 0-186-15,-6 0-305 0</inkml:trace>
  <inkml:trace contextRef="#ctx0" brushRef="#br0" timeOffset="120504.553">25513 9183 995 0,'0'0'851'0,"0"0"-727"0,0 0-89 16,0 0 18-16,0 0 10 15,0 0-51-15,0 0-12 16,103-6-83-16,-79 3-28 15,-6-3 29-15,-5-1-7 16,-5 0 37-16,-8 0 49 16,0-2 3-16,-3 5 49 15,-12-2-33-15,-2 2 14 16,-5-2 22-16,-3 6 33 16,-2 0 26-16,-4 0 0 15,-1 0-24-15,3 9-9 0,2 2-5 16,9 2 25-16,9 1-3 15,4 6-29-15,5 0-45 16,17-1-21-16,11 1-38 16,32 3-98-16,-8-7-403 15,0-6-664-15</inkml:trace>
  <inkml:trace contextRef="#ctx0" brushRef="#br0" timeOffset="141950.2094">24788 7139 1068 0,'0'0'194'0,"0"0"480"15,0 0-421-15,0 0-92 16,0 0-20-16,0 0-32 15,0 0-27-15,0 10-27 16,3 8 36-16,6 4 10 16,3 7-32-16,3 7-11 0,3-2-22 15,-2-1-21-15,1-3-14 16,-4-7-1-16,-1 1-30 16,-6-8-29-16,-5-1-60 15,-1-4-98-15,-10-5-161 16,-9-3-304-16,-2-3-681 0</inkml:trace>
  <inkml:trace contextRef="#ctx0" brushRef="#br0" timeOffset="142293.7896">24682 7054 1490 0,'0'0'648'0,"0"0"-556"16,0 0-8-1,0 0 112-15,0 0-79 0,0 0-60 16,0 0-33-16,109-59-15 16,-60 61 1-16,2 15 10 15,4 7-5-15,2 8-5 16,0 1 2-16,-3 7-11 16,-7 1 1-16,-9-3-2 15,-15-3 0-15,-14-4-5 16,-9-4 3-16,-12-1 2 15,-21-3 0-15,-11-3 5 16,-7-1-4-16,-3-8 0 0,2 2 1 16,9-9-1-16,8 1 0 15,10-3-1-15,15-2-33 16,5 0-70-16,22-27-77 16,11 0-529-16,5-4-463 0</inkml:trace>
  <inkml:trace contextRef="#ctx0" brushRef="#br0" timeOffset="142543.4608">25215 7167 1955 0,'0'0'335'0,"0"0"-183"16,0 0-11-16,0 0-12 0,0 0-57 15,0 0-9-15,0 0 8 16,56 98-14-16,-44-61-30 16,2-4-21-16,1-5-6 15,-3-7-1-15,0-7-59 16,-5-4-58-16,-7-10-136 16,0 0-363-16,0-4-299 0</inkml:trace>
  <inkml:trace contextRef="#ctx0" brushRef="#br0" timeOffset="142699.3753">25360 7024 1996 0,'0'0'355'0,"0"0"-263"0,0 0-64 15,0 0-28-15,0 0-13 16,0 0-323-16,0 0-363 0</inkml:trace>
  <inkml:trace contextRef="#ctx0" brushRef="#br0" timeOffset="143067.3546">25561 7133 1655 0,'0'0'724'16,"0"0"-627"-16,0 0-23 16,0 0 57-16,0 0-44 15,0 0-58-15,0 0-23 16,-22-3-6-16,14 13-7 16,2 0 5-16,2 7 2 15,2 0 1-15,2 1 0 16,0 2-1-16,0 1 2 15,6 0 4-15,6-1-6 16,3-3 1-16,2-3 1 16,0-4 4-16,-5-2-5 0,-1-3 0 15,-8-3 0 1,-3-1-1-16,0-1-6 0,-12 4-40 16,-6-2 1-16,-8 3-62 15,1 0-139-15,4 1-297 16,11-5-233-16</inkml:trace>
  <inkml:trace contextRef="#ctx0" brushRef="#br0" timeOffset="143329.5499">25816 7124 1572 0,'0'0'243'0,"0"0"-84"0,0 0 89 16,-91-23-17-16,75 23-75 16,4 0-59-16,6 5-30 15,6 13-39-15,0 7-16 16,13 3-4-16,8 1-7 16,6 0-1-16,3-6-47 15,1-3-68-15,-1-4-39 16,6-15-117-16,-8-1-309 15,-4 0-456-15</inkml:trace>
  <inkml:trace contextRef="#ctx0" brushRef="#br0" timeOffset="143938.5784">26011 7092 1202 0,'0'0'677'0,"0"0"-510"15,0 0 75-15,0 0-18 16,0 0-89-16,0 0-81 15,0 0-39-15,36 15 0 16,-24 4-2-16,-2 1-2 16,-2 1-10-16,-2-3 0 15,-1-4 0-15,-2 0 0 16,-3-3-1-16,0-6 0 16,0-2-1-16,0-2 1 15,1-1 0-15,2 0 12 16,4-7 2-16,4-7-14 0,6-9-8 15,6-1-7 1,4-5-12-16,0-4 3 0,-2 7 14 16,-5 2 8-16,-4 5 2 15,-8 9 0-15,-4 7 13 16,-1 2-5-16,0 1-8 16,-2 0-6-16,4 8-2 15,3 8 8-15,2 3 9 16,6-1 5-16,4 0-7 15,7-4 1-15,3-3-7 16,2-5-1-16,1-6-24 16,-1 0-43-16,-4-6-17 15,-4-11 0-15,-5-1 18 0,-8 0 32 16,-5-2 34-16,-6 3 21 16,0 4 44-16,-13 2-16 15,-9 4-29-15,-5 7 15 16,1 0 11-16,-2 4-7 15,6 13 18-15,4 3-3 16,9 6-16-16,9-3-20 16,0 0-9-16,18 0-1 15,9-5-2-15,12-5-6 16,3-4-30-16,4-2-72 16,6-7-84-16,-9-8-410 15,-11-7-467-15</inkml:trace>
  <inkml:trace contextRef="#ctx0" brushRef="#br0" timeOffset="144173.2016">26768 6763 1458 0,'0'0'548'16,"0"0"-369"-16,0 0 52 15,0 0-42-15,0 0-72 16,0 0-61-16,0 0-6 15,28 50 29-15,-17-17-14 16,2 9-31-16,1 3-13 16,0 0-13-16,0 1-7 15,2-2-1-15,-2-6-5 16,-2-5-51-16,-3-9-69 16,-2-10-150-16,-2-7-447 0,-2-7-921 15</inkml:trace>
  <inkml:trace contextRef="#ctx0" brushRef="#br0" timeOffset="144337.902">26825 6965 618 0,'0'0'1143'0,"0"0"-1018"15,0 0-71-15,85 0-13 16,-53 3-32-16,12 3-9 15,-11-2-79-15,-6-1-433 0</inkml:trace>
  <inkml:trace contextRef="#ctx0" brushRef="#br0" timeOffset="144668.205">27163 7030 487 0,'0'0'1714'0,"0"0"-1505"16,0 0-120-16,0 0-9 15</inkml:trace>
  <inkml:trace contextRef="#ctx0" brushRef="#br0" timeOffset="145974.2167">27299 6958 0 0,'-134'-10'0'15,"19"-2"0"-15,27 12 0 16,33 0 0-16,61 0 0 15,20 6 0-15,-29 3 0 16,-13 11 0-16,3 12 0 16,-30 12 0-16,16 11 0 15,12 15 0-15,15 21 0 16,29 7 0-16,48 1 0 16,54-52 0-16,41-15 0 0,0-32 0 15,-67-14 0 1,-1 14 0-16,11 0 0 0,15 0 0 15,4 3 0-15,1 12 0 16,0-5 0-16,-9-4 0 16,-13-2 0-16,-22-2 0 15,-29-1 0-15,-73-1 0 16,-19 3 0-16,30 3 0 16,3-5 0-16,27-1 0 15,-6 0 0-15,-29 0 0 16,-36-1 0-16,-19-15 0 15,-15-5 0-15,0-8 0 16,75 20 0-16,-72-24 0 16,0-1 0-16,17 1 0 15,-9-10 0-15,1 14 0 0,2-4 0 16,3 1 0-16,10 2 0 16,0 0 0-16,5 2 0 15,0 0 0 1,-1-1 0-16,1 1 0 0,1 1 0 15,2-5 0-15,1 2 0 16,3-3 0-16,4 3 0 16,0 3 0-16,2 27 0 15,-1-5 0-15,1-2 0 16,2 4 0-16,0-20 0 16,0 18 0-16,2 5 0 15,0 0 0-15,1 21 0 16,4 4 0-16,15 3 0 0,2-8 0 15,1 0 0 1,-5 0 0-16,7-1 0 0,1 0 0 16,0-15 0-16,9 5 0 15,3 2 0-15,-1 3 0 16,-1-4 0-16,-3-1 0 16,-4 0 0-16,-1-2 0 15,-2-3 0-15,0 1 0 16,0-3 0-16,0-2 0 15,-2 0 0-15,1 0 0 16,-2-6 0-16,-2 1 0 16,-1-2 0-16,-2 2 0 15,-2 0 0-15,0 1 0 0,1 4 0 16,-2 0 0 0,5 0 0-16,0 0 0 0,6 0 0 15,0 0 0-15,0 0 0 16,0-4 0-16,2-3 0 15,-2-2 0-15,-11 0 0 16,-9 0 0-16,-3 5 0 16,5-2 215-16,18 6 476 15,0 0-100-15,0 0-438 16,0 0-70-16,0 0 63 16,0 0 61-16,0 0-21 15,-16-10-1-15,22 10-71 0,6 0-38 16,1 0 3-1,3 0-12-15,3 0-37 0,4 0-19 16,3 0-11-16,5 0-7 16,3 0-63-16,2-3-73 15,-1-8-38-15,-7-2 50 16,-7 1 66-16,-11-1 46 16,-7 2-2-16,-3 2 21 15,-1 5 31-15,-16 2 4 16,-11 2 26-16,-8 0 38 15,-10 0 4-15,-5 2-21 16,0 8-5-16,4-1-1 16,11-2-12-16,12-3-1 15,14 3-23-15,10 2-20 16,0 7 7-16,26 4 43 0,15 3-24 16,12-2-31-16,8-2-15 15,4-5-48-15,-3-5-46 16,13-9-112-16,-15-2-293 15,-14-10-643-15</inkml:trace>
  <inkml:trace contextRef="#ctx0" brushRef="#br0" timeOffset="163911.4163">1287 6859 388 0,'0'0'202'0,"0"0"-202"15,0 0-1-15,0 0 1 16,0 0 5-16,0 14 14 0,0-11 229 15,0 0-54 1,0-3-109-16,0 0-47 0,0 3-6 16,0-3 14-16,0 0-13 15,0 0-15-15,0 0-5 16,0 0 3-16,0 0 39 16,0 0 19-16,5 0-45 15,-1 0 1-15,2 0-15 16,3 0-6-16,0 1-8 15,3 2 2-15,6-1-2 16,-3-1 0-16,7 1 1 16,-1 2-1-16,2-3-1 15,-1-1 1-15,5 0-1 0,-2 0 1 16,3 0 0-16,-1 0-1 16,0 0 1-16,-6 0 0 15,3 0-1-15,-5 0 0 16,1 0 0-16,-4 0 0 15,-1 0 0-15,3 1 0 16,-3 1 0-16,1 3 0 16,5-2-1-16,-3-1 1 15,7 0 0-15,-1-2 0 16,3 2 0-16,0-2 1 16,3 0-1-16,4 0 1 15,-1 0-1-15,-2 0 0 16,5-4-1-16,-3 1-12 15,-5-1 1-15,2 1 4 0,-2 0 7 16,-5 2 0-16,2-1-5 16,-4 2 5-16,-3 0-11 15,0 0-5-15,-2 0-12 16,-2 0 7-16,-2 0 10 16,4 0 5-16,2 0 7 15,0 0-2-15,4 0 2 16,5 0 0-16,0 0-1 15,0 0 1-15,3 0 0 16,0 0 0-16,-2 0 0 16,-1 0 0-16,-2 0 0 15,-1 0 0-15,-3 0 0 16,0 2 0-16,-2-1 0 0,2 0 0 16,0-1 0-16,1 0 0 15,2 0 0-15,0 0 1 16,0 0 0-16,4 0-1 15,-1 0-1-15,1 0 1 16,-1 0 1-16,0 0-1 16,1 0 1-16,-2 0-1 15,4 0 1-15,-2 0-1 16,2 0 1-16,1 0-1 16,2 0 0-16,4 0 0 15,-1 0 1-15,3 0-1 16,1 0 0-16,3 0 1 15,4 0-1-15,3 0 0 16,0-1 0-16,5-6 0 16,0 4-30-16,-3-4-76 0,-1 6 45 15,-3-2 28-15,-11 1-2 16,-4 2-56-16,-12 0-119 16,-11 0-354-16</inkml:trace>
  <inkml:trace contextRef="#ctx0" brushRef="#br0" timeOffset="165381.2358">3725 6961 768 0,'0'0'390'0,"0"0"-242"15,0 0-106-15,0 0 31 16,0 0 33-16,0 0-45 16,0 0-42-16,-24-9-18 15,17 9 0-15,-4 0-1 16,1 0-1-16,-2 0 0 16,1 0-9-16,-5 2-2 15,-3 0-2-15,-1-2-5 16,-5 0 3-16,-2 0-6 15,-6 0 21-15,-1 0-1 16,-2 0 2-16,-4 0-2 16,1 0 2-16,3 0 0 0,-1 0-1 15,-3 0 1-15,7 0 0 16,0 1-1-16,2 0 0 16,8-1 1-16,1 0-7 15,1 3-37-15,-1-3-39 16,2 0-5-16,-2 0 47 15,1 0 25-15,-3 0 14 16,-3 0 1-16,2 0 1 16,-2 0 0-16,5 0 3 15,-1 0 4-15,1-3-6 16,1 2 1-16,0-2-1 16,3-3 8-16,-1 3-3 15,1 0-4-15,-3-1 4 0,2 2-5 16,-4 1 0-1,1 0 0-15,-5 0 0 0,2-1-1 16,-5-1 2-16,6 3 0 16,-6-3 17-16,3 2 8 15,-1-2 8-15,-2 0 20 16,3 2-4-16,-1-1-20 16,-2 1-20-16,3 1-9 15,-1-1 6-15,-2 1-2 16,2-2 3-16,2 0-2 15,1 0-6-15,1 1 0 16,3-2-1-16,0-1 1 16,5 2 0-16,1 1 1 0,-3-2-1 15,6 1 0 1,-3 2-1-16,0 0 1 0,-1 0-1 16,-2 0 0-16,-6 0-1 15,0 0 1-15,-4 4-1 16,1-2 1-16,-1 3 0 15,-2-4 0-15,5 2 0 16,2-3 1-16,1 0-1 16,1 0 1-16,6 0-1 15,0 0 1-15,0 0 0 16,2 0-1-16,-2-2 0 16,-3 1 0-16,-2 1-12 15,-5 0-17-15,3 0 9 16,-5 0 18-16,4 6-11 15,-2-2 7-15,3 0 5 0,1 0-1 16,4-1 2-16,1-2 0 16,7 1 0-16,-3-2 0 15,5 1 0-15,-1-1 2 16,-1 0-1-16,0 0-1 16,-4 0 1-16,-1 5-1 15,-8-3 0-15,0 1 0 16,-8 1 0-16,3-1 0 15,1 0 19-15,1-3 13 16,4 3-10-16,6-3-12 16,2 0-9-16,10 0-1 15,0 0-83-15,3 0-319 0</inkml:trace>
  <inkml:trace contextRef="#ctx0" brushRef="#br0" timeOffset="171186.7954">7940 6282 616 0,'0'0'328'0,"0"0"-205"16,0 0-123-16,0 0-1 15,0 0 1-15,0 0 19 16,0 0 262-16,18 0-91 15,-18 0-119-15,0 0-34 16,0-1 28-16,0 1 21 0,-3 0-36 16,-9 0-37-16,-9 0-13 15,-4 0-1-15,-8 0 0 16,-3 4 1-16,0 2-1 16,-4-2-1-16,-3-3 2 15,-2 0-1-15,2-1 1 16,-2 0 0-16,3 0 0 15,-1 0 0-15,1 0 0 16,-1-2 1-16,-2 0-1 16,0 1 0-16,-4 1 0 15,0 0 0-15,1 0-1 16,-1 0-7-16,1 0-13 16,5 0 11-16,-2 0 3 15,6 0 6-15,-4 0 0 0,1 0-7 16,-1 0 1-1,-2 0 6-15,-4 0 0 0,1 0-7 16,-7 0-5-16,3 0-22 16,1 0-25-16,-1 1 11 15,3 1 18-15,2-1 9 16,3-1 0-16,2 1-2 16,0-1 6-16,2 0 1 15,1 0-28-15,0 0 1 16,0 0-2-16,1 0-25 15,-4-2 39-15,3-1 19 16,-1-1 11-16,1 4 0 16,3-2-3-16,0 2 5 0,2 0 1 15,1 0 9 1,3 2 9-16,2 3-5 0,4-1-2 16,5-1-5-16,2 0 9 15,1 0 4-15,4-2-10 16,3 2-9-16,-6-2 1 15,3 1-1-15,-4-2-1 16,2 0 1-16,-2 0 0 16,4 0-1-16,0 2 1 15,3-2 28-15,6 1 15 16,3-1-23-16,0 1-10 16,0-1 0-16,0 3 2 0,0 1 12 15,0-1 0-15,0 6-9 16,-3 1-6-16,-3 1-9 15,3 4 11-15,-4 2 30 16,1 0-8-16,3 0-5 16,0 1-1-16,1 0-11 15,2-6-1-15,0 0-4 16,0-4-11-16,0-1 0 16,0-3 0-16,0 3 5 15,0 0-6-15,0 2 1 16,0 2 0-16,0 2 1 15,0 5 6-15,0-1 1 16,0 3-2-16,0-2-6 16,0 0 0-16,0-2 0 15,0-2 7-15,0-3-7 0,2-2-1 16,-2-2 9-16,3-1-9 16,-3-5 13-16,3 5-7 15,-3-3-4-15,0 1-1 16,3 1 7-16,-3 1-6 15,0 0-1-15,0 2 0 16,0 2 0-16,0 0 0 16,0-2 0-16,0 1 0 15,0 0-1-15,0-4 0 16,0 1 0-16,3-2 0 16,-3 0-6-16,0-1 4 15,0 0-6-15,0 1-8 16,0 0 9-16,0 2-3 15,0 0 8-15,0 0 1 16,0 1 0-16,0 0 1 0,0-1-2 16,0-2-15-16,7 1-36 15,-1-5 53-15,6 0 0 16,0 4 2-16,0-3 5 16,0 1-7-16,3-2 0 15,-3 1 0-15,1-1 0 16,-4 0 0-16,7 0 1 15,-5 0-1-15,4 0 1 16,4 0 0-16,-1 0 8 16,6 0 2-16,3 0 1 15,3 0-12-15,3 0 1 16,5 0 1-16,1 0-2 0,3 0 0 16,1 2 0-16,-1-1 0 15,0 2 0-15,1-2-7 16,-4-1 6-16,-2 0 1 15,-4 0-1-15,3 0 1 16,-5 0 0-16,-1 0-1 16,3-1-8-16,-3-2 2 15,1 3 1-15,-1 0 5 16,3 0 1-16,-2 0-1 16,3 0 1-16,-4 0 1 15,1 0-1-15,2 0-1 16,0 0 1-16,0 0 1 15,-2 0-1-15,2 0 0 0,0 0 0 16,-2 0 0-16,-1 0 0 16,3 0 0-16,-5-1 6 15,2-2-6-15,-2 1-1 16,-1 1 1-16,-1 1 0 16,-1-4 0-16,2 4 0 15,-2 0 1-15,2 0 0 16,3 0 2-16,-2 0 6 15,5 0-8-15,0 0 5 16,-2-2-4-16,5-1-2 16,-3-1 2-16,3 1-1 15,-2 0 0-15,-1 2-1 16,-3 1 1-16,1 0 0 0,-1 0-1 16,-3 0 0-16,-2 0 0 15,-1 0 0-15,1 0 27 16,-2 1 5-16,2 2-15 15,-1-3 16-15,1 0 3 16,2 0-11-16,4 0-12 16,-1 0-5-16,3 0-2 15,-3 0 1-15,-2 0-1 16,-5 0-5-16,2 2 5 16,-4-1-5-16,4 2 0 15,-2 0-1-15,5-2 0 16,2 1 1-16,0-2 0 15,4 0 1-15,3 0-2 16,-4 0 1-16,3 0-1 16,-8 0 1-16,-4 0-1 0,-6 0 1 15,-2 0-1-15,-5 0 1 16,-5 0-1-16,-3 0 0 16,4 0-1-16,-1 0 2 15,3 0-1-15,9 0 0 16,0 0 0-16,3 0 1 15,4 0-1-15,-2 0 0 16,-1 0 0-16,-1 0 0 16,-3 0 0-16,-2 0 1 15,-2 0-1-15,-4-3 0 0,-7 1 0 16,0 2 0 0,-3-1 8-16,0 1-2 0,0-3 24 15,0 0 27-15,0-1-33 16,-3-2-12-16,-3-1 23 15,-1 1-5-15,4-5 2 16,0-1-7-16,3-2-16 16,0-5-3-16,0-2-4 15,0-4 0-15,6-2 0 16,1 0 6-16,-4 0-7 16,3 2 4-16,-6 2-3 15,0 4-2-15,0 1 6 16,0 2-5-16,0 2 0 15,0 0 7-15,0 1 0 16,-3-3-7-16,0 5 0 0,3-2 5 16,-3 2-4-16,0 1-1 15,3 2 0-15,-4 1 1 16,4 1-1-16,0 0 0 16,0-1 0-16,0 3 0 15,0-2 11-15,0-1-2 16,0-1 4-16,0-1-7 15,0 0-5-15,0-1 4 16,0 0-5-16,0 3 0 16,0-2-1-16,0 2 1 15,-3 3-1-15,-8-2-1 16,-5 2-5-16,-5-2 5 16,-12 3-5-16,-10 2-5 0,-38-2-36 15,7 0-145 1,5 1-413-16</inkml:trace>
  <inkml:trace contextRef="#ctx0" brushRef="#br0" timeOffset="188793.6718">647 10680 505 0,'0'0'359'15,"0"0"301"-15,0 0-513 16,0 0-110-16,0 0 26 15,0 0 103-15,0 0-6 16,0 0-63-16,0 0-48 16,0 0-16-16,0 3-4 15,0-1 13-15,0-1-23 16,0 0-18-16,0 3-1 0,0 1-1 16,6 5 1-16,6 7 0 15,3 3 12-15,4 4 5 16,4 5 2-16,7 4 3 15,4 3 2-15,0 1-8 16,2 3-1-16,-3-1-13 16,-5 4 4-16,2-3-4 15,-6 0 0-15,-3-1-1 16,-2-2 0-16,-4-5 0 16,0 2-1-16,-6-5 0 15,2-3 0-15,-3 1 0 16,0-1 0-16,-2-5-1 15,0-3 0-15,-3-4 0 16,4-1 1-16,-1-3 0 0,2-3-1 16,-2 0 1-16,-2-2-1 15,2-1-1-15,-3-3 2 16,-3-1 0-16,3 0 2 16,-3 0 9-16,0 0-2 15,0 0 4-15,0 0 2 16,0-11-14-16,0-6-1 15,0-2 0-15,0-3-6 16,0-2-3-16,0-2 2 16,0 0 7-16,0 2 0 15,0 1 1-15,-3 3 0 16,3 0 0-16,-3 8 7 16,3-2-7-16,-2 4 10 0,1 4-3 15,1-1 9-15,0 4 10 16,0 2-7-16,0 1-8 15,0 0-3-15,0 0-9 16,0 0-2-16,0 0-13 16,0 3-4-16,0 5 9 15,0 5 8-15,3 4 1 16,6 2 1-16,-3 1-2 16,6 0 2-16,-3 0 0 15,0 2 0-15,0-5 0 16,1 1 0-16,-1-6-1 15,-4-2 1-15,-4-5 0 16,1-3 0-16,-2 1 0 16,0-3 0-16,-8 0 1 0,-14 0 13 15,-8 2-13-15,-10-2 5 16,-8 0-6-16,-16 0-96 16,13-7-283-16,11-5-1159 0</inkml:trace>
  <inkml:trace contextRef="#ctx0" brushRef="#br0" timeOffset="206575.9967">28937 3804 398 0,'0'0'0'0,"0"0"0"15,0 0 705-15,0 0-488 16,0 0-144-16,0 14-7 16,0-14 86-16,0 0-1 15,0 0 3-15,0 0-51 16,0 0-33-16,3 0-4 16,0 0 9-16,0 1 17 15,3 1-34-15,0 2-33 16,-1 1-10-16,0 0-8 15,0 1-6-15,-2 1 0 16,0 0 5-16,-1 0 0 0,-1 1-6 16,1-1 1-1,-1 0 9-15,2-2-1 0,-1-1-3 16,1-1 2-16,-2-3-7 16,3 0 0-16,-2 0-1 15,2 0-22-15,7 0-46 16,-2-4-220-16,3-4-435 0</inkml:trace>
  <inkml:trace contextRef="#ctx0" brushRef="#br0" timeOffset="207145.1079">29095 3930 337 0,'0'0'36'0,"0"0"-26"16,0 0-9-16,0 0 761 15,0 0-469-15,0 0-148 16,0 0 13-16,9 22 35 16,-7-22-7-16,1 0-65 15,0 0-79-15,2 0-25 0,2 0-5 16,-1 1 3-1,0 2-5-15,0 0-8 0,-2 1-1 16,3 2-1-16,-1 0-7 16,-1-2-65-16,0 1-107 15,-2-5-137-15,0 0-283 16,-3-2-479-16</inkml:trace>
  <inkml:trace contextRef="#ctx0" brushRef="#br0" timeOffset="207687.4443">29276 4038 403 0,'0'0'0'15,"0"0"0"-15,0 0 831 16,0 0-622-16,0 0-112 16,0 0 53-16,0 0 59 15,6 19-2-15,0-18-85 0,1 2-48 16,4 0-29 0,1 2-31-16,0 1-14 0,4 0-121 15,-2-2-213-15,-4-2-458 0</inkml:trace>
  <inkml:trace contextRef="#ctx0" brushRef="#br0" timeOffset="208106.3176">29523 4180 375 0,'0'0'0'0,"0"0"0"15,0 0 678-15,0 0-369 16,0 0-187-16,0 0 4 0,0 0-19 16,16 18-43-16,-9-16-28 15,2 1-36-15,-2 0-16 16,2-2-154-16,-1-1-225 15,-1 0-671-15</inkml:trace>
  <inkml:trace contextRef="#ctx0" brushRef="#br0" timeOffset="208346.7276">29710 4273 307 0,'0'0'104'16,"0"0"770"-16,0 0-659 16,0 0-98-16,0 0 26 15,0 0-37-15,0 0-65 16,34 11-41-16,-23-10-53 15,1-1-152-15,-5 0-339 16,-1 0-425-16</inkml:trace>
  <inkml:trace contextRef="#ctx0" brushRef="#br0" timeOffset="208544.4058">29870 4332 232 0,'0'0'837'0,"0"0"-456"16,0 0-275-16,0 0-78 15,0 0-15-15,0 0-4 16,0 0-9-16,40 14-215 16,-18-11-85-16,-1-2-501 0</inkml:trace>
  <inkml:trace contextRef="#ctx0" brushRef="#br0" timeOffset="208728.8957">30039 4387 406 0,'0'0'96'16,"0"0"638"-16,0 0-473 16,0 0-124-16,0 0 0 15,0 0 6-15,0 0-52 16,42 27-59-16,-25-22-32 15,-1 1-27-15,3-3-158 16,-5-2-143-16,-2-1-349 0</inkml:trace>
  <inkml:trace contextRef="#ctx0" brushRef="#br0" timeOffset="208932.1988">30255 4500 270 0,'0'0'830'16,"0"0"-420"-16,0 0-279 16,0 0-49-16,0 0-28 15,0 0-54-15,0 0-42 16,89 28-120-16,-57-21-500 16,-4-3-170-16</inkml:trace>
  <inkml:trace contextRef="#ctx0" brushRef="#br0" timeOffset="209075.0778">30513 4638 48 0,'0'0'967'0,"0"0"-328"0,0 0-457 16,0 0-42-16,0 0 27 16,0 0-60-16,0 0-98 15,81 3-9-15,-58-3-224 16,-2-3-300-16,-6-1-443 0</inkml:trace>
  <inkml:trace contextRef="#ctx0" brushRef="#br0" timeOffset="209238.142">30871 4724 408 0,'0'0'0'0,"0"0"1055"0,0 0-925 15,0 0-130-15,0 0-211 16,91 3-119-16,-75-9-558 0</inkml:trace>
  <inkml:trace contextRef="#ctx0" brushRef="#br0" timeOffset="209360.4664">31243 4802 215 0,'0'0'971'15,"0"0"-397"-15,0 0-438 16,0 0-52-16,0 0-84 16,0 0-186-16</inkml:trace>
  <inkml:trace contextRef="#ctx0" brushRef="#br0" timeOffset="219834.9576">3002 8949 795 0,'0'0'342'0,"0"0"457"16,0 0-626-16,0 0-97 16,0 0 73-16,0 0 44 15,-2 0-56-15,2 0-76 16,13 0-46-16,4 0 1 16,11 0-10-16,7 0-5 15,3 3-1-15,4 5-62 16,4 2-146-16,17 0-179 0,-12-1-205 15,-5-5-381-15</inkml:trace>
  <inkml:trace contextRef="#ctx0" brushRef="#br0" timeOffset="220160.1319">3888 8982 593 0,'0'0'1051'0,"0"0"-753"16,0 0-184-16,0 0-22 15,0 0 1-15,0 0-58 16,128-6-35-16,-74 2-220 16,-2 1-525-16</inkml:trace>
  <inkml:trace contextRef="#ctx0" brushRef="#br0" timeOffset="220505.2318">4634 8877 502 0,'0'0'1109'0,"0"0"-899"15,0 0-109-15,0 0 97 16,0 0-82-16,0 0-116 16,104-10-35-16,-65 6-291 15,-6 1-373-15</inkml:trace>
  <inkml:trace contextRef="#ctx0" brushRef="#br0" timeOffset="220789.3586">5326 8907 827 0,'0'0'828'16,"0"0"-692"-16,0 0-136 0,0 0-39 16,94-17-477-16</inkml:trace>
  <inkml:trace contextRef="#ctx0" brushRef="#br0" timeOffset="235614.2568">1132 10181 504 0,'0'0'10'16,"0"0"58"-16,0 0 423 0,0 0-381 16,0 0-80-1,72-8-24-15,-62 8-4 0,5 0-1 16,0 0 8-16,3 0-3 15,1 0 5-15,1 0 38 16,-1 0 30-16,6 0-8 16,-2 0-7-16,5-5-8 15,2 5 1-15,0-3-19 16,4 0-19-16,2-1 4 16,-5 2-2-16,0 2-11 15,-5 0 3-15,-2 0-11 16,-2 0-1-16,-3 0 1 15,-2 0 0-15,1 0 4 0,-3 0-4 16,7 0 5-16,2 0-6 16,4 0 2-16,5 0 4 15,3 0 6-15,1 0-5 16,2-1 6-16,1-3 7 16,-4 2-2-16,-3-1-7 15,0 1-10-15,-5 2 7 16,-4-1-3-16,-3 1-6 15,3 0 7-15,-2 0-7 16,-1 0 0-16,3 0 0 16,3 0 7-16,3 0-5 15,1 0 14-15,2 0 3 16,3-1 7-16,2-2-1 16,1-1-10-16,0 1-5 15,0-3-1-15,1 5-1 0,0-2-7 16,-4 0 1-16,0 3 5 15,-3-3-6-15,4 3 1 16,-3 0 5-16,-1 0-6 16,3 0 0-16,-3 0 0 15,3-3 1-15,1-2-1 16,-1 3-1-16,4-2 1 16,-1-2-1-16,3-4-6 15,-1 3-12-15,-2 3 6 16,-3-2 11-16,-3 2 1 15,-3 1 0-15,-5 1 0 16,-3 2 6-16,-5 0 6 0,1 0-3 16,-3 0 5-16,1 0 2 15,2 0-8-15,3 0-2 16,3 0-5-16,1 0 5 16,6 0-5-16,4-4 0 15,-1-2-1-15,-1 3 0 16,0-1 1-16,-5 1 1 15,-1 0 11-15,-5 3 9 16,1 0-10-16,-4 0 16 16,2 0 15-16,-6 0-27 15,1 0-7-15,4 0-2 16,2 0-6-16,5 0 14 16,1 0 30-16,-1-1-22 0,1-2-5 15,-5 0-8-15,-4 2 5 16,-5 0 5-1,-4-1-10-15,-7-1 0 0,-3 3-10 16,0 0-56-16,0 0-285 16,-3-3-1364-16</inkml:trace>
  <inkml:trace contextRef="#ctx0" brushRef="#br0" timeOffset="257221.3853">15155 10486 285 0,'0'0'158'16,"0"0"-121"-16,0 0 675 15,0 0-504-15,0 0-116 16,0 0 24-16,9-3 110 16,-11 3-15-16,-2-2-40 15,1 0-26-15,0 2-31 16,3 0-23-16,0 0-15 16,0 0-14-16,0 0-27 15,0 0-34-15,0 0-1 16,0 7-18-16,0 12 13 15,0 8 5-15,0 6 0 0,3 3 0 16,4-3 0-16,5 1-1 16,2-5-1-16,-1 0 2 15,2-5 0-15,3 2-4 16,-6 0 4-16,4-5 0 16,-2 2 0-16,-2-7-14 15,-1 3 3-15,-2-4-6 16,-1-3-2-16,4-2-2 15,-6 0 8-15,3-3-4 16,-3 2 5-16,1-2 6 0,-3-1-23 16,-1-2-3-1,4 2-11-15,-7-5-10 0,3 2 7 16,0 0-5-16,-3-3 13 16,3 2 24-16,-3-2 14 15,0 0 12-15,3 0 13 16,-3 0 20-16,4-2-5 15,2-5-26-15,-3-3-6 16,3-3-7-16,0 4 8 16,-1-1-8-16,-1-3 8 15,-1 3 11-15,0-1-5 16,-3 1 0-16,0 0 9 16,0 1 4-16,0 2 2 15,0 5-11-15,0-2-4 16,0-2 24-16,0 5-11 15,0-5 14-15,0 3-18 16,0-1 1-16,0 1-6 0,0 0-11 16,0-1 2-16,0 4 2 15,0 0-6-15,0 0 0 16,0 0-6-16,0 0-1 16,0 0-15-16,0 0-5 15,0 10 14-15,0 4 7 16,0 4-1-16,0 2 0 15,3 0-15-15,3 1 16 16,6-1 1-16,-1-1 0 16,2-2-1-16,0-1 1 15,-4-2-1-15,0-1 1 0,0-4-1 16,-6-2 2-16,0 0-2 16,-3-4 0-16,0 0-2 15,0 0-5-15,0-3 6 16,0 0 1-16,0 0 1 15,0 0-1-15,-6 0 3 16,-8 0-3-16,-2 0 25 16,-10 0 1-16,-3-3-7 15,-1-1-11-15,-5-1-1 16,6-3-6-16,2 1 1 16,8 2 4-16,10 1-6 15,4 2 0-15,5 1-48 0,5 1-79 16,7 0-102-1,-2 0-527-15</inkml:trace>
  <inkml:trace contextRef="#ctx0" brushRef="#br0" timeOffset="285495.0771">20887 15487 55 0,'0'0'157'16,"0"0"-51"-16,0 0-23 15,24-3 73-15,-21 2 13 16,1 1 91-16,-1-3-94 15,-1 3-20-15,-2 0 21 16,1-3-27-16,-1 3-43 16,0 0-47-16,0 0-32 0,0 0-18 15,0 0 0 1,2 0-21-16,2 0-5 0,0 0 10 16,2 0 1-16,4-4-5 15,-4 1 5-15,2-1 9 16,-2 1-2-16,2 0-10 15,-4 0 11-15,3 0-13 16,0-1-7-16,-4 1 7 16,0 0 13-16,0 2 6 15,1-2 0-15,-1 0 0 16,2 0 0-16,0 2-15 16,0-1-29-16,1-2-1 0,-2 2 5 15,3 0 21 1,0-1 8-16,-1-1-5 0,-2 1 5 15,-1 3 11-15,2-2-8 16,-2-1-10-16,0 2 2 16,0 1 5-16,2-3-12 15,-1 0-7-15,2 3-8 16,-3-4-19-16,0 1-21 16,1 0 18-16,-1-1-1 15,3 1 20-15,-2 0 26 16,2-1 15-16,-1 1 0 15,3 1 0-15,-5 2-9 16,2-4-46-16,-2 2-60 16,0 2-38-16,-1 0 63 15,-1 0 39-15,-1 0 23 0,2-2 16 16,-1 2 13-16,2-3 0 16,2 0 6-16,-1 2 8 15,3-2 2-15,3 0 8 16,-4 3-9-16,-2-2-15 15,-1 0-20-15,0 2-29 16,-1 0-11-16,-2 0 36 16,0 0-86-16,0 0-27 0</inkml:trace>
  <inkml:trace contextRef="#ctx0" brushRef="#br0" timeOffset="286726.5173">21989 15093 100 0,'0'0'112'15,"0"0"-35"-15,0 0 1 16,0 0 2-16,0 0-42 15,0 0-22-15,0 0-15 16,-20 0 76-16,20 0 34 16,0 0 22-16,4 0 21 15,0 0-27-15,-1-3-18 16,0 3-8-16,2-3-6 16,-1 2-18-16,2 1-18 15,3-3-31-15,2 1-28 16,1-2-25-16,2 3-106 15,2 1-70-15,-2-3-26 16,-3 0-113-16,-4 1-231 0</inkml:trace>
  <inkml:trace contextRef="#ctx0" brushRef="#br0" timeOffset="286944.0623">22134 15044 78 0,'0'0'201'0,"0"0"-132"15,0 0-69-15,0 0-48 16,0 0-95-16,0 0 15 15,94-23 128-15,-74 18 95 16,-1 0 88-16,2-2 74 16,-3 0 12-16,-1-2-48 15,-1 5-87-15,-6-3-76 16,-1 5-40-16,-2-3-18 16,1 3-23-16,4 2-66 0,3-6-69 15,1 2-25-15,-1 1-112 16</inkml:trace>
  <inkml:trace contextRef="#ctx0" brushRef="#br0" timeOffset="287079.4676">22602 14891 667 0,'0'0'217'0,"0"0"-201"16,0 0-16-16,0 0-210 15,81-22-412-15</inkml:trace>
  <inkml:trace contextRef="#ctx0" brushRef="#br0" timeOffset="299394.6761">24245 13039 431 0,'0'0'797'16,"0"0"-681"-16,0 0 27 15,0 0 143-15,0 0-22 16,-24-7-89-16,23 7-43 16,1 0-57-16,0 0-41 15,-2 0-20-15,2 0-14 16,-3 0 0-16,-1 0-10 0,-1 11 10 15,1 4 30-15,2 9-8 16,2 3-1-16,0 5-2 16,12 1-9-16,8 1 1 15,5 1-10-15,5 2 7 16,1-1-8-16,3 0 8 16,2-3-8-16,0 1 0 15,2 2 0-15,-4-7-1 16,-3-2 1-16,-2 0 6 15,-7-1-6-15,-3-3 0 16,-5-3 1-16,-4 3-1 16,-1-3 0-16,2-1 1 15,-4-2-1-15,5 0 0 16,-2-4 0-16,2 0 0 16,2-3 0-16,-1-3-8 0,2-1 16 15,-3-3-4-15,0 0 8 16,-3-2-6-16,0-1-5 15,-3 0 0-15,1 0 7 16,-1 0 0-16,-3 0-8 16,0 0 1-16,-1 0 0 15,-2 0 6-15,0-1-7 16,0-2-1-16,0 0 1 16,0-1-1-16,0-4 1 15,-5 1 0-15,1-6 6 16,1 2 2-16,0-5-7 15,-2-1 0-15,2 0 0 16,2-2 5-16,1-1 0 0,0 0-4 16,0 0-2-16,9 4 0 15,-3-3 0-15,0 8 0 16,-2 2 1-16,-2 5 1 16,-2 1-2-16,0 3 0 15,0 0-19-15,0 0-14 16,-5 0 20-16,-4 10 13 15,-1 0 8-15,4 3-8 16,1 0 2-16,4 0-1 16,1 0 5-16,0 4-5 15,0-1 5-15,10 1-5 16,2 0 9-16,-1-1 1 0,-1 4-2 16,-1-4-3-16,-2 1-5 15,-2-4 0-15,-3 0 8 16,-2 0 6-16,0-3 7 15,-4-3 14-15,-13 0 19 16,-10-1-8-16,-13-6-4 16,-8 0-25-16,-6 0-18 15,-12 0-23-15,13 0-204 16,14-3-1074-16</inkml:trace>
  <inkml:trace contextRef="#ctx0" brushRef="#br0" timeOffset="319388.9359">24379 16913 629 0,'0'0'550'0,"0"0"-330"16,0 0-89-1,0 0-19-15,0 0-39 0,33-23-44 16,-27 20-16-16,0 0-12 15,2 0 0-15,0 0 0 16,1-1 1-16,2-2 4 16,1 2 16-16,-3-3 54 15,0 0 14-15,-2 4-6 16,1 0-37-16,-5 3-24 16,1 0-12-16,-1 0-11 15,2 0-1-15,-1 0 1 16,3 0-1-16,-1 0 0 15,4 0 1-15,-4 3 1 16,4 0 0-16,-1-2 0 0,0 2 0 16,0 0 0-16,0 1-1 15,0 2 0-15,-2-3 0 16,-1 4-1-16,3-3 1 16,-2 2 1-16,3 1-1 15,1-4 1-15,1 1 1 16,5-1-1-16,-2 1 2 15,2-1-2-15,0-1 6 16,1 2-6-16,-3-1-1 16,1 0 0-16,-2 1 0 15,0 2 0-15,2-2 0 16,0 2 1-16,0-3 1 16,4-1 4-16,-1 2-5 0,1 0 0 15,3-4 6 1,1 0-7-16,-1 0-2 0,1 0 1 15,-4 0-14-15,-3 0 13 16,-4-4 1-16,-5 0 1 16,-4 3 1-16,-1 0 11 15,0 1 2-15,4 0-2 16,1 0-11-16,6 0-1 16,3 0 0-16,4 0-1 15,2 0-16-15,2 0-8 16,-1 0-4-16,-2 0 7 15,-2 0 10-15,-6 0 12 16,-3-3 0-16,-5 0 0 16,-3 0 13-16,-1 2 18 15,-2-2 13-15,2-3-9 0,0 5-5 16,2-5-20-16,2 3-8 16,2-5-2-16,1 3-1 15,3-2-7 1,-3 4 7-16,-2-4-12 0,-1 4 8 15,-3 0 5-15,-2-1 1 16,-1 1 1-16,2-3-1 16,1-1 10-16,0 0-2 15,2-3 2-15,1 1-10 16,1-2 1-16,-1 5-1 0,0-1 0 16,-2 1 0-1,1 2 1-15,-2 1-2 16,3-2 1-16,-6 3 5 0,0 2 0 15,0 0 7-15,0 0-11 16,0 0-2-16,0 0 0 16,0 0-9-16,0 0 3 15,0 0-2-15,0 0 7 16,0 0-6-16,0 0 7 16,0 0-1-16,0 0 1 15,0 0 1-15,0 1 7 16,0 5 9-16,0 1-8 15,0 1-2-15,0-1-6 16,0 0 0-16,0 1 1 16,0-3 4-16,0-1-5 0,0-1 1 15,0 0 4 1,3-3 1-16,-2 1 5 0,1 2 1 16,2 0 14-16,2 0-12 15,2-3-2-15,2 4 3 16,-1-4-10-16,2 3-4 15,-1-3-1-15,-1 1 5 16,-2 0-6-16,-1 0 1 16,0 3-1-16,-3-4 0 15,0 0 0-15,-1 0 1 16,-1 0 0-16,2 0 0 16,0 3 0-16,3-3 1 15,2 0-1-15,3 1 0 16,0-1 0-16,1 1 0 15,0 1 0-15,-2 1-1 0,2-3 0 16,-1 3 0-16,-2-3 0 16,1 1 0-16,-1 1 0 15,2 2 0-15,0-4 0 16,1 3 0-16,3-3-1 16,0 0-6-16,1 0-1 15,0 0 7-15,0 0-1 16,-4 0 1-16,-3 0 0 15,0 0 1-15,-5-3 0 16,-1 3 0-16,-1 0 0 16,-1 0 1-16,1 0-1 15,1 0 1-15,3 0-1 16,5 0 0-16,2 0-1 0,0 0 1 16,5 0 0-16,-2 0 0 15,1 0 0-15,-3 0 0 16,-2 0 0-16,-2 0 0 15,0 0 0-15,-4 0 0 16,1 0 0-16,-1 0-1 16,2 0 1-16,2 0 0 15,2 0 0-15,3 0 0 16,-1 0 0-16,2 0 1 16,-3-3-1-16,-2 0-1 15,1 2 1-15,-6 1-1 16,0-3 1-16,-3 3 0 0,0 0-1 15,0 0 1-15,4 0-1 16,0 0 1-16,3-3 0 16,4 1 0-16,0 2 0 15,2-1 0-15,-1 0-1 16,0 1 1-16,-3-3 0 16,-1 3 0-16,-1-4 0 15,-4 3 0-15,0 1 0 16,-2-1 0-16,3 0 0 15,1 1 0-15,1 0 0 16,2 0 0-16,3 0 0 16,0 0 0-16,1 0 0 15,-3 0-1-15,0 0 1 16,-5 0 0-16,-1 0 0 16,-3 0-1-16,0 0 1 0,-1 0 0 15,-1 0 0-15,2 0 0 16,4 0 1-16,4 0 0 15,1 0-1-15,4 0 0 16,-1 0 1-16,2 0-1 16,-4 0 0-16,-1 0 0 15,-4 0 0-15,-4 0 1 16,-1 0-1-16,-1 0 0 16,1 0 0-16,2 0 0 15,1 0 0-15,5 0 0 16,1 0 2-16,4 0-1 15,-1 1 14-15,0 8 7 16,-6-2 7-16,0 6-16 0,-8 7-1 16,-1 0-3-16,0 20-9 15,-11-5-141-15,1-5-935 0</inkml:trace>
  <inkml:trace contextRef="#ctx0" brushRef="#br0" timeOffset="359453.4451">26783 14386 616 0,'-7'-10'309'0,"-1"0"-179"16,-1-3-33-16,0 1 31 15,-3-2 28-15,3 1-12 16,-4-1-39-16,-1-2-50 16,-3 2-5-16,-3-1 13 15,-4-4-25-15,-4-2-20 16,-5 1-11-16,-4-9-7 16,-8-1-1-16,-4-1-26 15,-5-4-17-15,-4 1 6 16,0-2 22-16,1-3 10 15,5 3 6-15,3-5 1 16,5-2 0-16,4 4 0 0,1-5-1 16,0 2-53-1,-5-1-39-15,-6 4-92 0,-8 2 76 16,-21 1 15-16,-16 0 0 16,5 8-47-16,11 6 99 15,15 5 41-15,19 4 50 16,3 3-1-16,2-3 7 15,12 3-17-15,10 3-8 16,9-2 21-16,3 2 6 16,0-3 17-16,2-3-28 15,-1 3-20-15,1-3-14 16,-4 3-3-16,2 0 12 0,-3 6 0 16,-1-1-7-16,-2 3-15 15,-5 2 9-15,4-3 27 16,0 3 27-16,5 0 8 15,2 0 21-15,3 0 28 16,1 0-19-16,2 0-30 16,0 0-21-16,0 0 3 15,0 0 3-15,0 0-10 16,0 0-6-16,0 0-6 16,0 0-18-16,0 0-14 15,0 0-2-15,0 0-9 16,0 0-12-16,0 5-5 15,0 4 17-15,0 7-45 16,3 1 40-16,8 0-4 16,5 3-4-16,-1-5-39 0,2-1 2 15,-8 2-49-15,-2-4 39 16,-2-3 26-16,-4 1 18 16,-1-4 15-16,0 1 9 15,0-2 1-15,0-3 6 16,0-2 16-16,-4 0 38 15,-1 0 9-15,-1 0-30 16,0 0 1-16,0 0-4 16,3-5 4-16,0 0-4 15,0 1-2-15,0-2-8 16,0 2-17-16,-3-6-9 16,-2 3-1-16,-1-6 0 15,-4 3-1-15,2-3 1 0,0-1 1 16,2 1 1-1,3 0 22-15,2 0 0 0,4 0 21 16,0 6 2-16,0 0 3 16,0 2-31-16,7 1-12 15,1 0-5-15,-2 1 0 16,0 3 0-16,2-2-1 16,4 2 0-16,8 0-2 15,10 9 1-15,8 14-10 16,49 29-4-16,-11-2-232 15,0-7-663-15</inkml:trace>
  <inkml:trace contextRef="#ctx0" brushRef="#br0" timeOffset="360587.6102">26107 13432 601 0,'0'0'337'0,"0"0"-184"16,0 0 97-16,-100 40-39 16,64-25-44-16,-1-1-31 15,1 3-4-15,2-1-25 16,2-2-30-16,6-1-37 16,0-1-23-16,3-1-15 15,-4 5-2-15,0-2-112 16,-5-1-145-16,-14 7-8 15,7-3-110-15,8-8-622 0</inkml:trace>
  <inkml:trace contextRef="#ctx0" brushRef="#br0" timeOffset="360823.1936">25861 13458 1001 0,'0'0'178'0,"0"0"79"15,-40 83-90-15,20 3-74 16,4-10-93-16,7 0-499 0</inkml:trace>
  <inkml:trace contextRef="#ctx0" brushRef="#br0" timeOffset="371522.5152">30923 15130 362 0,'0'0'534'0,"0"0"-288"16,0 0-97-16,0 0 45 16,0 0-9-16,6 0-71 15,-6 0-46-15,0 0-6 16,0 0 0-16,0 0 8 15,0 0-4-15,0 0-3 0,0 0-11 16,0 0-18-16,0 0-24 16,0 4-10-16,0 5-16 15,0 10-121-15,0 1-447 16,0-6-465-16</inkml:trace>
  <inkml:trace contextRef="#ctx0" brushRef="#br0" timeOffset="371709.219">30853 15347 1031 0,'0'0'556'0,"0"0"-463"16,0 0 59-16,0 0 53 0,0 0-107 16,0 0-98-16,0 0-28 15,-2 7-70-15,5 0-1 16,2 9-97-16,-4-6-74 15,1 0-299-15</inkml:trace>
  <inkml:trace contextRef="#ctx0" brushRef="#br0" timeOffset="371873.8443">30859 15519 570 0,'0'0'599'15,"0"0"-511"-15,0 0-57 16,0 0-31-16,0 0-28 0,0 0-98 16,0 0-150-16,19 53-387 0</inkml:trace>
  <inkml:trace contextRef="#ctx0" brushRef="#br0" timeOffset="372045.7031">30911 15701 538 0,'0'0'579'0,"0"0"-458"15,0 0 13-15,0 0-32 0,0 0-67 16,0 0-35 0,0 0-152-16,8 53-123 0,-8-42-450 0</inkml:trace>
  <inkml:trace contextRef="#ctx0" brushRef="#br0" timeOffset="372219.3399">30948 15919 861 0,'0'0'209'0,"0"0"-106"16,0 0-44-16,0 0-59 15,0 0-52-15,0 0-221 16,0 0-368-16</inkml:trace>
  <inkml:trace contextRef="#ctx0" brushRef="#br0" timeOffset="372405.4453">30959 16111 780 0,'0'0'243'0,"0"0"-101"16,0 0 0-16,0 0-44 15,0 0-57-15,0 0-41 16,0 0-87-16,-2 53-104 16,2-40-446-16</inkml:trace>
  <inkml:trace contextRef="#ctx0" brushRef="#br0" timeOffset="372593.962">30954 16322 1126 0,'0'0'300'15,"0"0"-199"-15,0 0-38 16,0 0-46-16,0 0-17 15,0 0-144-15,-1 79-172 16,1-62-707-16</inkml:trace>
  <inkml:trace contextRef="#ctx0" brushRef="#br0" timeOffset="372759.2452">30935 16541 538 0,'0'0'384'16,"0"0"-262"-16,0 0-86 16,0 0-36-16,0 0-3 15,0 0-211-15,0 0-548 0</inkml:trace>
  <inkml:trace contextRef="#ctx0" brushRef="#br0" timeOffset="372925.0359">30902 16738 512 0,'0'0'635'15,"0"0"-517"-15,0 0-46 16,0 0 80-16,0 0-152 16,0 0-36-16,0 0-325 15,6 64-463-15</inkml:trace>
  <inkml:trace contextRef="#ctx0" brushRef="#br0" timeOffset="396928.1343">11425 13221 1222 0,'0'0'311'0,"0"0"-221"15,0 0-35-15,0 0 71 16,0 0 4-16,0 0-48 16,0 0-16-16,0-10-35 15,0 10 26-15,0 0 44 16,-3 0 13-16,-10 0-43 15,-10 3-41-15,-16 11-13 16,-23 11-2-16,-29 6-7 16,-27 12-7-16,-9 2 7 15,9-2-7-15,21-3 5 0,29-13-6 16,23-5 0-16,6-2-6 16,-1 0 5-16,4 0 1 15,0-1-6-15,17-5-8 16,7-4-6-1,6-4-16-15,3-5-4 0,3-1 18 16,0 0 22-16,0 0 5 16,0-4 23-16,0-6-26 15,-4-3 8-15,0 3-3 16,0-2-1-16,1 2-5 16,0 3 0-16,0-3 1 15,3-3 20-15,0 2-7 16,0-2-15-16,6-4 2 15,9 1-2-15,0-2 13 16,1 0 4-16,-6 5 2 0,0 2-3 16,-3 5 4-1,-4 2-1-15,-3 4-14 0,0 0-5 16,-3 0-16-16,-17 14 16 16,-3 9 6-16,-7 4 3 15,-1 2-3-15,-2 4-6 16,3-2 1-16,5-6 0 15,5-2 0-15,7-8 0 16,10-6 12-16,3-3-1 16,3-2-1-16,20-4 36 15,15 0-9-15,11 0-20 16,8 0-18-16,22 0-103 16,-13 0-221-16,-11-4-604 0</inkml:trace>
  <inkml:trace contextRef="#ctx0" brushRef="#br0" timeOffset="398258.12">10970 12516 191 0,'0'0'1245'0,"0"0"-986"15,0 0-122-15,0 0 88 16,0 0-9-16,0 0-37 15,0 0-68-15,-3-15-42 16,0 15-5-16,0-1 0 16,-6 1-13-16,-4 0-18 15,-7 1-23-15,-8 12-9 16,-9 9 5-16,-5 4-5 16,-3 9-1-16,2 4 0 15,4 4-1-15,6-4 0 16,11-2-5-16,13-5-6 15,9-8-3-15,6-3 15 16,16-9 0-16,11-5 7 0,3-1 5 16,6-6-6-16,-6 0-6 15,-1-3-24-15,-12-10-8 16,-4 4 22-16,-10-6 9 16,-8 2 1-16,-1 3-1 15,0 0 0-15,-16 4 0 16,-6 0 1-16,-11 5 1 15,-3 1 7-15,-3 0-8 16,0 4-1-16,10 5-22 16,6 1-80-16,13 0-159 15,10 0-360-15,0-6-132 0</inkml:trace>
  <inkml:trace contextRef="#ctx0" brushRef="#br0" timeOffset="399042.2143">11110 12557 1197 0,'0'0'494'16,"0"0"-434"-16,0 0-22 16,0 0 95-16,0 0-33 15,0 0-48-15,-87 78-23 16,80-51-12-16,0 4-7 15,4-3-9-15,0-1 17 16,3-4 12-16,0-7-17 16,6-2-12-16,5-4 14 0,8-7 35 15,6-3-12-15,2 0-15 16,3-7-13-16,1-10-3 16,-1-8-6-16,0-8 5 15,-8-1-5-15,-4-5 10 16,-3-4-10-16,-9 7 8 15,-6 6 9-15,0 7 37 16,-12 4-33-16,-9 8-21 16,-7 5 0-16,1 6-1 15,3 0-61-15,6 16-46 16,2 17-71-16,10 3-120 16,2-9-277-16</inkml:trace>
  <inkml:trace contextRef="#ctx0" brushRef="#br0" timeOffset="399415.2053">11537 12567 142 0,'0'0'1254'15,"0"0"-1122"-15,0 0-90 16,0 0 9-16,0 0 48 0,0 0-14 16,-70 92-42-16,64-66-29 15,6 1-5 1,0-1 44-16,0-2 22 0,13-4 6 16,4-5-11-16,5-5 12 15,2-9-6-15,4-1-13 16,1-4-24-16,-3-13-26 15,0-5 1-15,-6-8 14 16,-4-4 24-16,-9-5-12 16,-4 2-40-16,-3-3 2 15,-10 5-2-15,-10 12-36 16,-8 7-26-16,-24 16-129 16,7 10-279-16,5 5-435 0</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09:24.24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C00000"/>
    </inkml:brush>
    <inkml:brush xml:id="br2">
      <inkml:brushProperty name="width" value="0.05292" units="cm"/>
      <inkml:brushProperty name="height" value="0.05292" units="cm"/>
      <inkml:brushProperty name="color" value="#002060"/>
    </inkml:brush>
    <inkml:brush xml:id="br3">
      <inkml:brushProperty name="width" value="0.05292" units="cm"/>
      <inkml:brushProperty name="height" value="0.05292" units="cm"/>
      <inkml:brushProperty name="color" value="#0070C0"/>
    </inkml:brush>
    <inkml:brush xml:id="br4">
      <inkml:brushProperty name="width" value="0.05292" units="cm"/>
      <inkml:brushProperty name="height" value="0.05292" units="cm"/>
    </inkml:brush>
  </inkml:definitions>
  <inkml:trace contextRef="#ctx0" brushRef="#br0">4547 3296 595 0,'0'0'57'16,"0"0"734"-16,0 0-673 16,0 0-82-16,0 0 28 0,0 0 65 15,51 2 4 1,-44-2-50-16,4 0-46 0,1 0-24 15,1 0-6-15,7 0 2 16,2 0 4-16,3 0-7 16,-1 0-4-16,4-2-1 15,-2 2 0-15,4 0 0 16,3 0-1-16,-2 0 1 16,6 0-1-16,2 2 0 15,0 0 1-15,4 3-1 16,-1-1 0-16,3 0 0 15,1-1 0-15,0 0 0 0,3-2-1 16,-1-1-1-16,-2 0-4 16,0 0-1-1,-1 0-2-15,-1 0 3 16,0 0 0-16,-5 0 5 16,4 0-5-16,-1 1 4 0,0 2-5 15,4 0 6-15,2-2-8 16,4-1 3-16,0 0-24 15,5 0-35-15,0 0-24 16,1 0 28-16,-3-7 21 16,3 0 10-16,-4 0 18 15,0 0 10-15,-2 2 1 16,0-1 1-16,-4 1-1 16,1-3 1-16,0 3 0 15,2-2 0-15,1-2 0 0,2 0 0 16,0 1 0-16,1 1 1 15,3 0 2-15,2 2 6 16,1-1-3-16,-3 2 4 16,0 0 1-16,-4-1-2 15,-3 1-8-15,-5 0-1 16,-4-2 0-16,4-5-11 16,-9-1-153-16,-14 2-526 0</inkml:trace>
  <inkml:trace contextRef="#ctx0" brushRef="#br0" timeOffset="14032.2749">21245 818 176 0,'0'0'150'0,"0"0"-104"16,0 0-45-16,0 0 571 16,0 0-326-16,0 0-142 15,12 11-68-15,-12-11-20 16,0 0 34-16,0 2 18 16,0-2-7-16,0 0-18 15,0 0-6-15,0 0 9 16,0 0 11-16,0 0 9 15,0 0 6-15,0 0 7 16,0 0-37-16,0 0-24 16,0 0-9-16,0 0-1 15,0 0-2-15,-2 0-5 0,1 0 1 16,-2 0-1 0,0 0 5-16,0 0-6 0,-2 0 0 15,-3 0 0-15,2-2 0 16,-7 2-1-16,2 0 1 15,-1 0 0-15,-2 0 0 16,1 0 0-16,2 0 0 16,0 0 1-16,5 0 0 15,-1 0-1-15,3 2 0 16,2-2 0-16,1 2 0 16,1-2 1-16,0 1 1 15,-2 0 5-15,1 1-7 0,-2 2 0 16,0 0 1-1,-3 2 0-15,2 0 0 0,-1-1 1 16,4 0-1-16,-2 1 0 16,0 0 5-1,3-2 3-15,0 2-3 0,0-1 6 16,0 0 4-16,0 0-3 16,0 1 0-16,0-2-5 15,3-1-2-15,1 1 1 16,1-1 18-16,1 0 13 15,1 1-7-15,0 2-7 16,3-2-12-16,-4 0 1 16,2 0-7-16,-2 0-5 15,0 0 0-15,0-2 1 16,0 1-1-16,1 1 0 0,3-2 0 16,-4 0-1-16,3-2 0 15,1 0 0-15,0 0 0 16,4 0 1-16,-2 0 7 15,1-2-8-15,4-6 1 16,-8 3 0-16,2 1 0 16,-3-2 0-16,-2 2 0 15,-1 2 0-15,-2-3 0 16,0 2 5-16,-3 0-5 16,0 1 7-16,3-1-6 15,-3-3 7-15,4-1-8 16,-1 0 0-16,0-2 0 15,0-1 0-15,-2 2-1 16,1 1 1-16,-2 0-1 16,0 3 2-16,0-2 3 0,-3 0-5 15,-10 2-9-15,-1-1 7 16,-1-1 1-16,-1 2 0 16,2 0 0-16,2-1 1 15,5 1-14-15,-1 2-111 16,4 0-351-16,0 2-912 0</inkml:trace>
  <inkml:trace contextRef="#ctx0" brushRef="#br0" timeOffset="15968.4283">21355 883 52 0,'0'0'241'15,"0"0"-176"-15,0 0 309 0,0 0-133 16,0 0-97 0,0 0-64-16,0 0 4 0,0 4 15 15,0-4-30-15,0 0-12 16,0 0-8-16,0 2-6 15,0 0-1-15,-1 3-1 16,-8 2-18-16,-2 0-16 16,0 2-7-16,-9-1-90 15,2-1-258-15,5-2-767 0</inkml:trace>
  <inkml:trace contextRef="#ctx0" brushRef="#br0" timeOffset="16218.3617">21355 883 228 0</inkml:trace>
  <inkml:trace contextRef="#ctx0" brushRef="#br0" timeOffset="16298.3628">21355 883 228 0,'-54'-10'101'0,"54"10"-72"0,-3 0-16 0,-5 6 286 0,-1 2-133 15,-8 4-91-15,2 1-29 16,2-1-26-1,-8 4-20-15,8-7-166 0,2-1-620 16</inkml:trace>
  <inkml:trace contextRef="#ctx0" brushRef="#br0" timeOffset="16507.308">21252 852 314 0,'0'0'729'0,"0"0"-602"0,0 0-127 16,0 0-4-16,0 0-48 15,0 0-356-15</inkml:trace>
  <inkml:trace contextRef="#ctx0" brushRef="#br0" timeOffset="17410.4969">21475 403 217 0,'0'0'664'16,"0"0"-664"-16,0 0-594 0,0 0 335 15</inkml:trace>
  <inkml:trace contextRef="#ctx0" brushRef="#br0" timeOffset="18099.5197">21475 403 129 0,'-27'-41'166'15,"25"41"-85"-15,1 0 191 16,1 0-36-16,0 0-105 16,0 0-53-16,-2 0-27 15,-1 0-31-15,-3 0-20 16,-1 0-22-16,-3-4-12 15,-4 1-26-15,-2-1-30 16,-2 0 21-16,-5-2 50 16,0 2 19-16,-6-2 30 0,7 1 37 15,-5-1-24-15,3 2-29 16,2 1-12 0,4-1-1-16,-2 3 0 0,2-1-1 15,0 1 0-15,-2 1-1 16,2 0-13-16,-9 0 1 15,-3 0 11-15,-1 3-5 16,-7 4 6-16,-2 0-13 16,0 0 12-16,-1 4 1 15,1 0 0-15,8 0 0 16,-1 1 1-16,7 1 0 16,5-3 12-16,4 3 22 15,0-2 6-15,1 2-5 0,-1 1-18 16,-4 1-7-1,1 1-8-15,-4 1-1 0,3-1 0 16,-5 1 0-16,3 0 0 16,3-1-1-16,1 0 1 15,2 2-1-15,4 1 2 16,1 2 19-16,2 1 8 16,-1-1-3-16,5 5-7 15,1 0-12-15,1 1-7 16,1 2-9-16,2 1-15 15,-1 0 5-15,1 3 7 16,1 0 6-16,0-1 5 16,0-1 1-16,6 1 0 15,2-5 8-15,1 2-6 16,4-4-1-16,-2-1-1 0,3 0-35 16,4 1-53-1,-5-2 39-15,6 1 17 0,0 0-23 16,1-1 55-16,-1-1 1 15,-2 1 15-15,-1-2-3 16,-4-1 0-16,2 1-1 16,-7-1-12-16,4-4-16 15,16 3-124-15,-5-5-156 16,5-4-33-16</inkml:trace>
  <inkml:trace contextRef="#ctx0" brushRef="#br0" timeOffset="18198.7736">21031 1528 214 0,'0'0'119'0,"0"0"-64"0,82 14-55 16,-32-12-127 0,-10-1 38-16,-1-1-58 0</inkml:trace>
  <inkml:trace contextRef="#ctx0" brushRef="#br0" timeOffset="18573.2956">21527 1538 196 0,'0'0'318'15,"0"0"-138"-15,97-10-82 16,-61 4-46-16,-3-2-33 15,-4-2 72-15,-2-4 9 16,-2-3-42-16,-1-4-41 16,0-1-14-16,-3-6 3 15,0 0-5-15,0-1 11 0,-3-3 15 16,3 2-17 0,-5-2-8-16,0 2 4 0,0 3 18 15,-3 0 69-15,0 1 17 16,4 0-26-16,-5 0-24 15,4-1-8-15,1-4 4 16,-4-1-8-16,-1-1-15 16,-2-2-25-16,1 0-8 15,-8-3-11-15,-2 0 11 16,-1-2 0-16,0 2 0 16,0 3 2-16,-1 1 25 15,-9 1 9-15,0 3-1 16,1 3-5-16,0-2-10 15,-5 1-4-15,-5-3-11 16,-7-1-5-16,-65-22-47 0,6 9-143 16,-15 3-543-16</inkml:trace>
  <inkml:trace contextRef="#ctx0" brushRef="#br0" timeOffset="24279.3982">21771 705 149 0,'0'0'192'0,"0"0"501"16,0 0-405-16,0 0-155 15,0 0-49-15,0 0 50 16,0 2 31-16,0-2-17 16,2 0-10-16,-1 0-41 15,3 0-34-15,-4 0-37 16,0 0-10-16,3 0-4 0,-3 2-11 15,6 3 5-15,2 2 16 16,1 3-1-16,3 3 7 16,2-1-13-16,-5 2-5 15,0-1-3-15,-2-2-7 16,-3 0 0-16,-2-1 0 16,-2-1 0-16,0 1-7 15,0-2-5-15,0-3-39 16,0 1-117-16,0-6-583 0</inkml:trace>
  <inkml:trace contextRef="#ctx0" brushRef="#br0" timeOffset="25188.4487">21846 1026 430 0,'0'0'0'0,"0"0"0"16,0 0 356-16,0 0-190 16,0 0-105-16,0 0-19 15,0 0 4-15,-3 43-5 16,3-36-20-16,0 1-15 15,0-1-6-15,0-2-10 16,0 0-165-16,0-3-595 0</inkml:trace>
  <inkml:trace contextRef="#ctx0" brushRef="#br0" timeOffset="25383.7108">21703 1227 235 0,'0'0'902'0,"0"0"-720"15,0 0-156 1,0 0-26-16,0 0-23 0,0 0-32 16,0 0-93-16,0 24-368 15,0-24-64-15</inkml:trace>
  <inkml:trace contextRef="#ctx0" brushRef="#br0" timeOffset="25572.7903">21703 1227 442 0,'-104'103'119'0,"104"-101"455"0,0 1-477 15,0-2-97-15,-3-1-39 16,-5 0-77-16,2 0-405 16,0 0-22-16</inkml:trace>
  <inkml:trace contextRef="#ctx0" brushRef="#br0" timeOffset="25751.426">21436 1357 393 0,'0'0'23'0,"0"0"561"0,0 0-580 16,0 0-4-16,0 0-279 16,0 0-225-16,0 0 283 0</inkml:trace>
  <inkml:trace contextRef="#ctx0" brushRef="#br0" timeOffset="25943.7947">21278 1342 150 0,'0'0'367'0,"0"0"371"15,0 0-677-15,0 0-61 16,0 0-164-16,0 0-397 16</inkml:trace>
  <inkml:trace contextRef="#ctx0" brushRef="#br0" timeOffset="26119.4194">21018 1357 342 0,'0'0'827'15,"0"0"-817"-15,0 0-10 16,0 0-241-16,0 0-99 16,0 0-233-16</inkml:trace>
  <inkml:trace contextRef="#ctx0" brushRef="#br0" timeOffset="26315.976">20785 1294 54 0,'0'0'882'0,"0"0"-557"16,0 0-325-1,0 0-17-15,0 0-96 0,0 0-108 16,0 0-318-16,-33-47 236 0</inkml:trace>
  <inkml:trace contextRef="#ctx0" brushRef="#br0" timeOffset="26479.2578">20671 1131 101 0,'0'0'592'0,"0"0"-449"0,0 0-143 16,0 0-806-16</inkml:trace>
  <inkml:trace contextRef="#ctx0" brushRef="#br0" timeOffset="26669.9124">20652 920 292 0,'0'0'274'0,"0"0"-90"0,0 0-184 15,0 0-536-15</inkml:trace>
  <inkml:trace contextRef="#ctx0" brushRef="#br0" timeOffset="26855.5108">20658 778 1373 0,'0'0'618'16,"0"0"-618"-16,0 0-126 15,0 0-75-15,0 0-32 0,0 0-93 16,0 0-645-16</inkml:trace>
  <inkml:trace contextRef="#ctx0" brushRef="#br0" timeOffset="27050.6581">20790 639 796 0,'0'0'794'15,"0"0"-743"-15,0 0-51 16,0 0-46-16,0 0-4 15,0 0-89-15,0 0-190 16,36-40-688-16</inkml:trace>
  <inkml:trace contextRef="#ctx0" brushRef="#br0" timeOffset="27223.5497">20926 564 785 0,'0'0'766'0,"0"0"-623"16,0 0-143-16,0 0-33 15,0 0-36-15,0 0-144 16,0 0-162-16</inkml:trace>
  <inkml:trace contextRef="#ctx0" brushRef="#br0" timeOffset="27396.5326">21079 506 829 0,'0'0'263'0,"0"0"-203"16,0 0-60-16,0 0-16 15,0 0-60-15,0 0-143 16,0 0-281-16</inkml:trace>
  <inkml:trace contextRef="#ctx0" brushRef="#br0" timeOffset="27577.2731">21317 503 121 0,'0'0'925'0,"0"0"-674"15,0 0-130-15,0 0-46 16,0 0-25-16,0 0-50 16,0 0-228-16,86 2-568 0</inkml:trace>
  <inkml:trace contextRef="#ctx0" brushRef="#br0" timeOffset="27743.9231">21564 544 1003 0,'0'0'234'0,"0"0"-234"16,0 0-114-16,0 0-171 16,0 0-421-16</inkml:trace>
  <inkml:trace contextRef="#ctx0" brushRef="#br0" timeOffset="27905.4132">21868 645 1646 0,'0'0'519'15,"0"0"-519"-15,0 0-70 16,0 0-416-16,0 0-911 0</inkml:trace>
  <inkml:trace contextRef="#ctx0" brushRef="#br0" timeOffset="40519.2812">22952 1860 624 0,'0'0'78'0,"0"0"-17"16,0 0 631-16,0 0-475 15,0 0-112-15,-6 0-36 0,1-9 51 16,2-1 13-1,2 0-59-15,-2-1-43 0,3 0-19 16,-8 0-5-16,1-4-7 16,-5 0-13-16,-7-4-49 15,-10-2-18-15,-7-2 6 16,-7-2 15-16,-6-4 34 16,-2-1 24-16,3 1 1 15,4 1 1-15,5 3 37 16,8 3 6-16,2 2-16 15,8 1-3-15,0 5-17 16,5 3-7-16,5 3 1 16,4 1 7-16,2 1-9 15,1 2 8-15,1-2-8 0,2 2 1 16,-2 0-1-16,1 2 0 16,-1-3 0-16,0 2 0 15,2 0 0-15,-2 0-1 16,3 1 0-16,-3 2 0 15,3 0 0-15,0 0 0 16,0 0 1-16,0 0-1 16,0 0 1-16,0 0 0 15,0 0 0-15,0 0 1 16,0 0 0-16,0 0 0 16,0 0-1-16,0 0-1 15,0 0-8-15,-3 2-8 16,-3 8 15-16,3 4 2 0,0 2-1 15,0-1 1-15,0 2 2 16,0-3-2-16,0-1 0 16,1-2 0-16,1-1 1 15,1-3-1-15,0-1 2 16,0-3-2-16,0-2 9 16,0 1-3-16,0-2 3 15,-2 0-2-15,2 1-6 16,-1-1 11-16,1 0 2 15,0 0 6-15,0 0 11 16,0 0 5-16,0 0 9 16,0 0 21-16,0-1 26 15,-2-9-6-15,-1-3-59 16,-2-4-17-16,-1-4-9 0,-5 0-1 16,-4-3 0-16,2 0-1 15,-8 1 1-15,3 2 0 16,1 0 0-16,4 5 0 15,3 2 6-15,4 1 3 16,3 5 6-16,1 1 19 16,2 3-5-16,0 1 3 15,0 3-2-15,0 0-30 16,0 0-11-16,12 1 5 16,14 16 6-16,8 5 7 15,34 20-7-15,-5-7-136 16,-11-8-632-16</inkml:trace>
  <inkml:trace contextRef="#ctx0" brushRef="#br0" timeOffset="58398.4315">1484 9003 398 0,'0'0'86'0,"0"0"164"16,0 0 165-16,0 0-246 15,0 0-124-15,0 0-17 0,15 0 33 16,-12 0-26-16,0 0-28 16,6 0-7-16,0 0 2 15,4 0 15-15,1 0 44 16,2 0 15-16,5 0-18 16,-3 0 18-16,6 0 21 15,-2 0-34-15,-1 0-40 16,0 0-17-16,-3 0-5 15,-3 0-1-15,-3 0 0 16,4 4 0-16,2 2-1 16,-3-1 0-16,7 2 0 15,2 0 0-15,2-1-6 16,2-2 6-16,5 0 1 0,4-2-1 16,-1-2 2-1,-2 0-1-15,2 0 0 0,-6 0 0 16,-5 0 0-16,-4 0 0 15,-6 0 0-15,-3 0 0 16,0 0-1-16,0 1 0 16,4 2 0-16,5 3 1 15,6-4 6-15,6 0-5 16,3-2-1-16,7 0 1 16,0 0 0-16,3 0-1 15,-1-2 0-15,-2-3 0 16,-4 2 1-16,-3 3 0 15,-6 0 0-15,0 0 6 16,-5 0-6-16,0 0-1 0,1 3 0 16,1-2 2-16,4 3-1 15,9-4 0-15,2 0 0 16,7 0 0-16,2 0 0 16,3 0-1-16,-2 0 1 15,-1 0-1-15,-4 0 1 16,-3 0 0-16,-4 0 0 15,-6 2-1-15,-1 1 1 16,0 1-1-16,-2-1 0 16,-1 1 0-16,1-1 0 15,-4 0-1-15,3-3 1 16,1 0-11-16,2 0-52 16,3 0 0-16,3 0 46 0,0 0 16 15,4 0 1 1,-1 0 0-16,-1 3 17 0,-2 1 4 15,0 2-20-15,3 0 1 16,-2 1-2-16,2-1 1 16,0-2-1-16,1-1-15 15,-1 0 8-15,2-2 0 16,0 1 7-16,-4-1 3 16,0 2-2-16,-1 3 0 15,0-1 0-15,0 1 0 16,1 1 0-16,2-1 0 15,1-2 0-15,2 3 0 16,0-4 0-16,2-1 5 16,2-2 4-16,-1 0-4 0,3 0-5 15,-3 0 1-15,4 0-1 16,-3 0 1-16,-4-2 18 16,1 2 11-16,-7-1-15 15,-3-2-6-15,-5 0-8 16,-1 0-1-16,0-4 0 15,-2 3-1-15,8-5 1 16,0-1-1-16,7 0-18 16,2-1-10-16,1-2-4 15,-1 4 13-15,-2 2 9 16,3-1 8-16,-2 3-3 0,2 2 5 16,-3 3 0-16,3-1-18 15,-4 1 1-15,4-2-56 16,-1-2-47-16,1 2 31 15,-1 0 18-15,-3-4 54 16,-2 2-11-16,-1-5-31 16,-6 2 9-16,1 0 16 15,-4 0 0-15,-3-1 8 16,-2 1-11-16,-7 1 18 16,-3 1 19-16,-6-1 8 15,-3 3 29-15,-3 2 31 16,-3-2 40-16,4 0-16 15,-4-1-37-15,3 4-36 16,0-2-19-16,0 1-14 16,2-2-11-16,1 3-8 0,0-3-62 15,1 0 37-15,-1-1 38 16,0 0 20-16,2-5 0 16,-4-1 7-16,2-1 15 15,-3-4 52-15,0 2-1 16,3-1-4-16,0 0-19 15,0 1-25-15,-3 2-15 16,6 0-10-16,-6 4 1 16,0 0-1-16,0-2 1 15,-3-1 1-15,3-1 24 16,-3-5 45-16,3 3-15 0,-3-6-11 16,0 2 5-1,0-3-18-15,3-3-17 0,-3 0-14 16,0 0 1-1,3 3 5-15,-3 0-5 0,4 6 4 16,-4 0 2-16,0 5 19 16,0-1 8-16,0 1 9 15,0-1-22-15,0 3-16 16,0-3-5-16,0 0-1 16,0-2 0-16,0-1 0 15,0-4-6-15,0 3 0 16,3-2 5-16,0-1 1 15,-3 6 1-15,3-1 5 16,-3 1-5-16,0 3 0 16,0 0 0-16,0-1-1 0,0 2 1 15,0 1-1-15,0-1-11 16,0 3-21-16,0-2 8 16,0 5 9-16,0 0 3 15,0 0 6-15,0-3 0 16,0 4 0-16,0-2 5 15,-6 2-6-15,-1-2 7 16,-2 2 9-16,1 0-8 16,-5 0 5-16,4 0-5 15,-6 0-1-15,0 0 0 16,-3 0 1-16,-1 0-1 16,1 0 1-16,-3 0 0 0,-3 0 0 15,-1 0 0-15,-5-2 0 16,0-1 0-16,-4 0 0 15,-2-1 0-15,-3 1 6 16,-1 0-7-16,1 3 0 16,-1 0 0-16,1 0 0 15,2 0 1-15,4 0-2 16,5 0 1-16,1 0 0 16,6 0 0-16,-3 0 0 15,3-1 0-15,-3-5 1 16,-3 2-1-16,-7-2 0 15,-3-1 0-15,-5 0 0 16,-3 1 0-16,-1 2 0 16,1-2 0-16,2 6 0 15,1 0 0-15,6 0-1 0,-1-1 1 16,6 1 0-16,1-3 0 16,6 1 0-16,0-2 0 15,2 1 0-15,-5 1-13 16,-3-3-19-16,-4 5-17 15,-2-1 10-15,-6 0-8 16,-7 1 13-16,4 0 23 16,-4-2 5-16,4 2 6 15,2-1 1-15,7 0 0 16,5-2 0-16,1 0 0 16,6-2 0-16,-1 2-1 15,-4-3-1-15,-2 3 0 16,-6 3 0-16,-5-1-46 15,-4 1-37-15,-2 0 33 16,-1 0 26-16,1 0 0 0,0 0-1 16,0-3 11-16,-1 0 15 15,3-1 0-15,-3 1 0 16,0-3 1-16,-1 5 8 16,-2-1 8-16,-3-2 2 15,-3 1-6-15,2 3 2 16,-5-1-4-16,-4-1-10 15,6 1 0-15,-2-2 0 16,6 0 0-16,3-1 0 16,4-2-1-16,8 2 0 15,4-1 1-15,2-2-1 16,-2 3 1-16,-3 2-1 0,-7-2 1 16,-6 4-1-16,-6 0 0 15,-5 0 0-15,-1 0-1 16,-2 6 1-16,5 0 0 15,0-1 0-15,4-3-1 16,3 1 0-16,5-3 1 16,7 0 1-16,2 0 38 15,6 0 29-15,-2 0-38 16,0-3-19-16,0 3-10 16,-5 0-1-16,-3 0 0 15,-1 0-1-15,-1 0-12 16,0 6 5-16,0 2 0 15,1 1-10-15,3-2 2 0,3 0 9 16,2 0 7-16,4-1 0 16,3-2 0-16,-1-1-1 15,-2 0 1-15,0 1-1 16,-7-1-22-16,0 3-13 16,-2-2 12-16,-1 3 5 15,-2 0 19-15,5-2-1 16,1 2 1-16,6-1 0 15,5-3 1-15,7-1 44 16,6-2 16-16,6 0-13 16,6 0-8-16,3 0 21 15,0 0 30-15,0 0-13 16,0 0-30-16,0 0-35 0,0 0-13 16,0 0-37-16,-3 2-61 15,-1 1 52-15,-2-2-25 16,0 1 11-16,1-1 42 15,2-1 18-15,0 0 1 16,3 0 5-16,-3 0 7 16,3 0-3-16,-4 0 1 15,4 0-10-15,-6 0 0 16,3 0-1-16,0 0-1 16,3 0-1-16,-3 0 1 15,0 0-5-15,0 3-1 16,-2 1 7-16,2 0-1 15,-4-2 1-15,4 4 0 16,-3-3-1-16,3-2 1 16,0 2 1-16,0-2 0 0,0-1 0 15,3 0 6-15,-2 2-6 16,1-2 0-16,-3 1 1 16,1-1-1-16,-2 3 0 15,1 0 1-15,-4-1 12 16,5 3 1-16,-4-2 7 15,1 3 4-15,3 1-7 16,-2 2-10-16,1-1-9 16,-1 1 1-16,2-3 0 15,-4 5 0-15,4-1 0 16,0 0 0-16,3 0 5 16,-6-1-5-16,3 1 0 0,0 1 1 15,0 1 5-15,1-2-1 16,1 1 1-16,1-1-6 15,0 3 1-15,0-4 6 16,0 5-6-16,0-1 4 16,0 1-5-16,0 1 8 15,0-4-8-15,0-1-1 16,0-1 1-16,0 2 8 16,0-5-3-16,0 0 4 15,0 1 2-15,0-1-2 16,0-2-9-16,0 6 1 15,0 0-1-15,0 3 0 16,0 1 5-16,0 5-5 0,0 1 0 16,-3 0 0-16,0-3 0 15,2-2 1-15,-1-4-2 16,2-2 1-16,0-2 0 16,0-3 0-16,0-1 6 15,-1-3 2-15,1 0 8 16,0 0-8-16,-2 4-7 15,2-1-1-15,-1 6 0 16,-2 1 0-16,1 3 1 16,-1 2-1-16,3-1 0 15,0-3-1-15,-3-4-1 16,3-1 1-16,0-2-1 16,0-4 1-16,0 3 0 0,0-3 1 15,0 0-1 1,0 0 1-16,0 0-1 0,0 3 0 15,0-1 1-15,-3 0-1 16,3 5 0-16,-3-1 0 16,-1 1 1-16,4 1-1 15,-3-4 1-15,3 2-1 16,0-5 0-16,0 3 0 16,0-4 0-16,0 3 0 15,0 0 0-15,-3 0 0 16,3 3 1-16,0-2 0 15,-3 3 0-15,3-1 0 16,0-3-1-16,0-3 1 16,0 0 0-16,0 0 60 0,0 0 6 15,0 0-39-15,6 0-20 16,7 0-7-16,1 4 1 16,5-4-2-16,6 4-7 15,38-2-60-15,-5-2-132 16,8 0-340-16</inkml:trace>
  <inkml:trace contextRef="#ctx0" brushRef="#br0" timeOffset="71939.9374">574 9607 595 0,'0'0'38'0,"0"0"992"15,0 0-810-15,0 0-155 16,0 0-18-16,0 0 105 15,0 4-35-15,0-4-68 16,0 0-27-16,0 2-3 16,0 4 14-16,0 3 4 15,0 3 41-15,-2 8-12 16,-2 3-27-16,0 2-17 16,-2-1-10-16,-2 0-11 15,2 2-1-15,-1-3 1 16,1-4-1-16,0-3-34 15,0-2-37-15,3-6-84 0,1-7-189 16,1-1-324-16,1 0-473 16</inkml:trace>
  <inkml:trace contextRef="#ctx0" brushRef="#br0" timeOffset="72382.5827">501 9613 494 0,'0'0'621'0,"0"0"-30"16,0 0-475-16,0 0-46 15,0 0 8-15,0 0 39 16,0 0-61-16,74-50-40 16,-49 42-15-16,-3 4 0 15,3 3 6-15,-4 1 7 16,-3 0-1-16,4 0 6 16,-4 7 3-16,-3 0-7 15,0 3-9-15,-3-1-5 16,-3-5 0-16,-6 3-1 15,0 0-8-15,-3 2 8 16,0 0 22-16,-15 3-7 0,-10 0-6 16,-7 5-8-16,-5-5-1 15,-5 2-8-15,5-7-37 16,6 0-65-16,8-4-69 16,11-3-58-16,9 0-100 15,3-6-632-15</inkml:trace>
  <inkml:trace contextRef="#ctx0" brushRef="#br0" timeOffset="73001.3624">853 9515 477 0,'0'0'790'16,"0"0"-404"-16,0 0-168 16,0 0 5-16,0 0-55 15,0 0-72-15,0 0-54 16,0 35 30-16,0-13-24 15,-2 3-30-15,-5 2-11 16,-2-1-5-16,-3 4-1 0,-6 0 6 16,2-1-7-16,-5-2 1 15,5 0 0-15,4-8 0 16,1-6-1-16,8-3 0 16,3-5-7-16,0-5-20 15,0 0-7-15,6 0-5 16,9-12 29-16,9-5-17 15,1-5-8-15,-1-1 21 16,0-1 7-16,-6 1 6 16,-3 7 1-16,-2 3-6 15,-2 3 5-15,-5 2-7 16,4 5 2-16,-4 1 0 16,-1 2 0-16,-2 0-5 0,0 0 0 15,-3 11 2 1,0 1 9-16,0 8 36 0,-6-1 1 15,-8 4-24-15,-2 0-11 16,1-3-1-16,0 0 6 16,6-1-6-16,3-8-2 15,6-1 0-15,0-7-30 16,21-3-96-16,3-6-85 16,4-8-506-16</inkml:trace>
  <inkml:trace contextRef="#ctx0" brushRef="#br0" timeOffset="73487.4494">1056 9683 899 0,'0'0'916'16,"0"0"-771"-16,0 0-125 15,0 0 0-15,0 0 88 16,0 0-51-16,0 0-40 15,0 55-1-15,0-44-10 16,-3 0-5-16,-3-5-1 16,3 0-9-16,0-5-7 15,3-1 10-15,0 0 6 16,0-4 0-16,12-5 0 16,9-9-22-16,-3 1 10 15,3 0 12-15,-5 4 1 0,-1 4-1 16,-9 3 6-16,1 4 10 15,-5 0 3-15,-2 2 2 16,0 0-21-16,0 0 0 16,0 4 0-16,0 9 39 15,0 4 21-15,-2 2-30 16,-5 8-17-16,4 3 11 16,-3 2-6-16,-6 4-6 15,-3 0 14-15,-7-2-14 16,-1 3-10-16,-8-5 9 15,-2-5 4-15,3-4 0 16,-1-6 12-16,4-10 4 16,8-7 5-16,11 0 1 15,8-20-37-15,2-10-55 0,40-29-191 16,-1 6-236-16,-2 3-509 0</inkml:trace>
  <inkml:trace contextRef="#ctx0" brushRef="#br0" timeOffset="73885.5346">1408 9547 902 0,'0'0'568'15,"0"0"-492"-15,0 0-25 16,0 0 170-16,0 0 3 15,0 0-118-15,0 0-42 16,27-15-14-16,-29 21-37 16,-8 11 8-16,-2 6 45 15,3 3-30-15,-4 7-23 16,-1-3-5-16,-2 0-8 0,4-2-89 16,-12 3-267-16,8-5-272 15,2-9-365-15</inkml:trace>
  <inkml:trace contextRef="#ctx0" brushRef="#br0" timeOffset="74321.2399">1577 9525 702 0,'0'0'568'15,"0"0"-458"-15,0 0-68 16,0 0 192-16,0 0 1 16,0 0-105-16,-57 93-10 15,39-62-21-15,0-1-37 16,6-3-31-16,6-5-19 15,6-5-3-15,0-7-9 16,12-5 13-16,12-5 8 16,7 0-13-16,5-14-8 15,0-7-21-15,3-4 7 16,-6-5-24-16,-8 3-21 16,-7 1 31-16,-9 2 16 0,-9 5 12 15,0 8 13-15,-9 5-7 16,-12 4-6-16,-4 2-6 15,-5 0 6-15,7 9 0 16,-2 10-90-16,10-5-289 16,6-3-458-16</inkml:trace>
  <inkml:trace contextRef="#ctx0" brushRef="#br0" timeOffset="74593.5949">1842 9495 880 0,'0'0'894'16,"0"0"-686"-16,0 0-83 15,0 0 65-15,0 0-61 16,0 0-5-16,0 0 7 15,-22 72-79-15,17-45-33 16,-2 3-10-16,-2 2-9 16,0-2-26-16,-6 9-140 15,3-9-188-15,3-6-499 0</inkml:trace>
  <inkml:trace contextRef="#ctx0" brushRef="#br0" timeOffset="74944.5912">1917 9845 935 0,'0'0'572'0,"-88"3"-495"16,-3 11-55-16,-36-1 7 15,-12 2 41-15,8-5-35 16,28-5-35-16,45-5-88 16,22 0-697-16</inkml:trace>
  <inkml:trace contextRef="#ctx0" brushRef="#br0" timeOffset="75717.5166">2369 9471 1642 0,'0'0'363'0,"0"0"-269"15,0 0-12-15,0 0 85 16,0 0-30-16,0 0-73 15,-18 84-41-15,9-58-15 16,0-3-8-16,-1-1-1 16,2-5-85-16,-7 6-112 15,5-9-304-15,1-4-71 0</inkml:trace>
  <inkml:trace contextRef="#ctx0" brushRef="#br0" timeOffset="76093.6718">2549 9498 1343 0,'0'0'364'15,"0"0"-262"-15,0 0 21 16,0 0 37-16,0 0-82 15,0 0-46-15,0 0-16 16,-83 76-10-16,83-67-4 16,0-2-2-16,3-3 0 0,10-4 0 15,2 0 0 1,3 0-10-16,0-1-55 0,3-9-44 16,-6-2 38-1,1 1 46-15,-5-2 25 0,-4 1 1 16,-4 1 37-16,-3-1 61 15,0 2-22-15,-3 0-39 16,-7 3-24-16,-1 3-14 16,-2 1 0-16,1 3-75 15,3 0-253-15,4 0-574 0</inkml:trace>
  <inkml:trace contextRef="#ctx0" brushRef="#br0" timeOffset="76423.1353">2776 9415 1930 0,'0'0'306'0,"0"0"-243"15,0 0-27-15,0 0 17 16,0 0-32-16,85-17-20 15,-68 17-1-15,-1 0 0 16,-10 4-6-16,-3 9-10 16,-3 4 16-16,-9 7 54 15,-13 1-26-15,-5-1 4 16,-1 2 15-16,-1-6-18 0,5-1-9 16,8-5-7-16,7-4-12 15,6 0-1-15,3-3-1 16,3-1-39-16,27-2-66 15,-5-4-370-15,2 3-527 0</inkml:trace>
  <inkml:trace contextRef="#ctx0" brushRef="#br0" timeOffset="76796.1206">3115 9699 940 0,'0'0'525'0,"0"0"-454"15,-105 0-32-15,34 7 123 16,-23-1 47-16,-21 7-56 16,-9-2-50-16,6 2-9 0,27 0-18 15,27-2-46-15,18-2-30 16,-9 4-6-16,13 0-233 15,3-3-496-15</inkml:trace>
  <inkml:trace contextRef="#ctx0" brushRef="#br0" timeOffset="77161.0117">2077 9399 927 0,'0'0'346'16,"-5"79"11"-16,-1-13-68 0,-13 21-128 15,-28 21-100 1,-20 1-61-16,3-26-216 0,6-24-850 0</inkml:trace>
  <inkml:trace contextRef="#ctx0" brushRef="#br0" timeOffset="91647.9353">6239 10132 183 0,'0'0'223'15,"0"0"899"-15,0 0-853 16,0 0-66-16,0 0-18 16,12-6-5-16,-9-1-63 0,3 1-44 15,-3-2-24-15,4-1 5 16,4-5-11-16,1 1-18 16,4 1-16-16,5 1-8 15,0-2-1-15,3 6 0 16,4 1-1-16,-1 6-1 15,-6 0-4-15,3 0 5 16,-2 3-1-16,-4 7-4 16,-6 4 5-16,-3 1-11 15,-3 2 0-15,-6 0 3 16,0 3 9-16,-3 0 6 16,-15 2-5-16,-9 1 6 15,-3 1-5-15,-7 2 5 0,-6-2-6 16,1-1 0-1,6-3-1-15,6-5 1 0,8 2 0 16,7-7 0-16,8 0-1 16,5-4 0-16,2-2 0 15,0-1-2-15,12-3-5 16,6 0 7-16,6 0 5 16,1 0-3-16,5 0 8 15,-2-3-8-15,-4-4 4 16,-3 1-5-16,-3-1 0 15,-6 4 5-15,-3-1-5 16,0 4 1-16,-3 0-2 16,-3 0-1-16,3 14-10 15,0 2 11-15,1 4 6 0,2 0 3 16,5-4-8-16,-1-3-1 16,2-6-8-16,6-7-58 15,4-7-176-15,-5-15-455 16,-1-1-785-16</inkml:trace>
  <inkml:trace contextRef="#ctx0" brushRef="#br0" timeOffset="92301.6697">6691 10225 768 0,'0'0'244'16,"0"0"150"-16,0 0-241 16,0 0 84-16,0 0 89 15,0 0-99-15,0 0-101 16,15-23-66-16,-15 33-35 16,3 9 49-16,-3 1-5 15,0 7-47-15,0-1-11 16,0-2-5-16,0-5-5 15,-3-3-1-15,0-3 1 16,-4-6-1-16,7-4 0 16,-2-3 0-16,2 0 2 15,0-3 7-15,0-10-9 0,2-1-23 16,5-5 8-16,2 6 8 16,0-1 6-16,-3 4 1 15,1 4 0-15,-4 2 1 16,-1 2 5-16,-1-2 0 15,1 1 0-15,1 0-4 16,6-7-1-16,1-1 0 16,2-4 0-16,2 2 0 15,2-1-1-15,-1 4 0 16,0 3 0-16,-3 1 2 16,-2 4-1-16,-4 2 1 15,0 0-1-15,-1 0 0 16,-2 0-1-16,-3 0 0 15,1 0 0-15,-1 0 0 16,0 0 9-16,0 2 3 0,0 8 10 16,0 3 2-16,0 3-9 15,0 3 12-15,0 2 0 16,0-2-5-16,0 4-10 16,0-3 2-16,-1 0-5 15,-1 0-3-15,2-6-6 16,0-1 0-16,0-6 0 15,0-7-43-15,0 0-127 16,0-7-443-16</inkml:trace>
  <inkml:trace contextRef="#ctx0" brushRef="#br0" timeOffset="92994.1918">7088 10225 899 0,'0'0'556'0,"0"0"93"16,0 0-513-16,0 0 29 16,0 0 18-16,0 0-59 0,0 0-78 15,6 0-29-15,-6 0-6 16,0 0-2-16,0 0-8 16,-3 0-1-16,-6 0-11 15,-10 6 11-15,-4 7-1 16,-2 1 1-16,-2 2 1 15,8 4 0-15,5-3-1 16,5 0 0-16,9-5 0 16,0-5-6-16,6-4-13 15,17-3 10-15,5 0-3 16,5-3-22-16,-3-11-8 0,1-1 20 16,-4-6-9-1,-2-5 19-15,-7-3 12 0,-3-2 1 16,1-6 20-1,-5-8 7-15,1-5-7 0,-2-1 12 16,-4-6-23-16,0 7 4 16,-6 7 10-16,0 9 5 15,0 5-8-15,0 13-9 16,0 6 0-16,0 6 6 16,0 4-15-16,-3 1-3 15,-3 21-13-15,-7 14 13 16,-2 12 12-16,1 7-2 0,-2 5-4 15,7 0 6 1,3-4-4-16,2-4-1 0,4-5 2 16,0-8-8-16,4-6 0 15,5-3-1-15,0-11-12 16,10-12-84-16,-5-4-240 16,-1-3-963-16</inkml:trace>
  <inkml:trace contextRef="#ctx0" brushRef="#br0" timeOffset="102018.2184">9360 9795 570 0,'0'0'14'0,"0"0"-14"16,0 0 29-16,0 0 489 15,0 0-372-15,0 0-50 16,33-3 40-16,-33 0 21 16,3 3-19-16,-3 0-27 15,0 0-17-15,0 0-11 16,0 0-3-16,0 0-11 16,0 0-20-16,0 0-12 15,0 0-9-15,0 0 30 16,0 0-30-16,-9 0-21 15,-4 0 4-15,-4 3-5 16,-5 0 1-16,-5 1-1 0,-4-2-5 16,-2 3 5-1,-9-5 5-15,-1 2 24 0,-5 1-10 16,-4-2-11-16,4-1 4 16,5 2 4-16,4-1-3 15,9-1-11-15,2 3-7 16,10 0-1-16,3 0 2 15,9-2-2-15,0 2 0 16,2-3-1-16,4 3 0 16,-3-3 0-16,3 1 0 15,0-1 0-15,0 0 0 16,0 2 1-16,0-2 0 16,0 0-1-16,0 0-10 0,0 0 0 15,3 1 11-15,10 2 2 16,-4-3 9-16,5 4-9 15,-1-1 5-15,3 0-5 16,-7 3-1-16,5-2 0 16,-4 3 0-16,2 2 1 15,-3-1-1-15,-2 0 7 16,1-1-8-16,-5 3 0 16,-3 0 1-16,0 1-1 15,0-1 8-15,0 3-1 16,-6 4 1-16,-6 1 1 15,-6 2 4-15,-6 0 0 16,-1 1 7-16,-2 1 1 16,2 2-3-16,-1-2-4 0,4-1 4 15,4 1-7-15,0 1-10 16,5-2 5-16,2-1-5 16,5-2-1-16,3-3 1 15,3 0 0-15,0-4 0 16,0-2-1-16,0 2 6 15,12-5 9-15,3-2 2 16,9-4 11-16,6 0-3 16,3 0-14-16,6-10-10 15,-1-7-1-15,-2 3 0 16,-3-1-46-16,-8 0-35 16,-4 4-19-16,-6 3-35 15,1 2-71-15,-5 2-130 0,-5 1-343 16</inkml:trace>
  <inkml:trace contextRef="#ctx0" brushRef="#br0" timeOffset="102499.7656">9500 9905 975 0,'0'0'195'15,"0"0"82"-15,0 0 34 16,0 0 8-16,0 0-113 16,0 0-76-16,0 0-38 15,-1-8-25-15,1 11-21 16,-3 8 46-16,0 9 4 16,-3 3-33-16,0 4-14 0,0 5-15 15,-4 2-8 1,-1-2-10-16,2 4-10 0,-1-5-6 15,1-2 0-15,0 1 0 16,0-4-1-16,3-7 1 16,3-2-1-16,3-4 0 15,-3-5 0-15,3-2-8 16,0-2-46-16,0-4-93 16,6 0-156-16,0-14-394 0</inkml:trace>
  <inkml:trace contextRef="#ctx0" brushRef="#br0" timeOffset="102888.9431">9475 9901 704 0,'0'0'957'16,"0"0"-677"-16,0 0 39 16,0 0-43-16,0 0-97 15,0 0-85-15,0 0-57 16,61-38-26-16,-31 30-11 15,-1 1 1-15,3 4 0 16,1 0-1-16,3 1-1 0,-5 2 1 16,-1 0-1-16,-7 0 1 15,-4 0-6-15,-6 0-9 16,-10 0-22-16,-3 0-15 16,0 0-71-16,-13 5-16 15,-5 4 2-15,3-5-489 0</inkml:trace>
  <inkml:trace contextRef="#ctx0" brushRef="#br0" timeOffset="103227.7087">9481 10062 1013 0,'0'0'499'0,"0"0"-336"16,0 0 160-16,0 0 13 15,0 0-108-15,0 0-49 16,0 0-95-16,48 0-56 15,-18 0-16-15,-2 0-10 16,2 0-1-16,-3 0-1 16,-5 0-23-16,-7 0-45 0,-3 0-65 15,-3 0-74-15,-3 0-266 16,-3 0-177-16</inkml:trace>
  <inkml:trace contextRef="#ctx0" brushRef="#br0" timeOffset="104002.2607">10182 10222 314 0,'0'0'1395'0,"0"0"-1076"16,0 0-116-16,0 0 16 15,0 0-27-15,0 0-123 16,0 0-50-16,72-7-8 15,-44 4-10-15,2 3 6 16,0-4 5-16,-5 4-6 16,-8-3-5-16,-1 3 0 15,-4-3-1-15,-3 2 0 0,0-2-25 16,0 1-66-16,0-9-86 16,-3 4-206-16,-2 2-296 0</inkml:trace>
  <inkml:trace contextRef="#ctx0" brushRef="#br0" timeOffset="104219.1437">10182 10062 1385 0,'0'0'806'0,"0"0"-700"16,0 0-70-16,0 0 99 0,0 0-42 15,0 0-48-15,101-42-21 16,-69 42-18-16,-2 0-6 16,-5 0-18-16,8 9-154 15,-12-2-422-15,0-6-558 0</inkml:trace>
  <inkml:trace contextRef="#ctx0" brushRef="#br0" timeOffset="105083.4886">10673 10010 1292 0,'0'0'594'0,"0"0"-443"15,0 0 33-15,0 0 51 16,0 0-74-16,0 0-92 16,0 0-40-16,24 20-11 15,-20 0-1-15,1 5 11 16,-2 2 3-16,-3 0-17 16,0-1-9-16,0-3-5 15,0-3 0-15,-8-3-2 16,4-1 2-16,-2-7 1 15,0-2-1-15,6-3-1 0,0-4-9 16,0 0-7-16,0 0 8 16,3-1-4-16,15-14-20 15,0-2 14-15,4-9 17 16,5-2 1-16,-5-1 0 16,1-4 0-16,-6 4-1 15,-1 3 1-15,-6 7 1 16,-1 1 0-16,-6 8 7 15,3 6 11-15,-3 1-6 16,1 3 0-16,7 0-6 16,-2 0-5-16,4 0-1 15,-1 7 0-15,2 6 7 16,-1 7-1-16,-4 0 11 0,-3 3 2 16,-6 3-1-16,0-2-1 15,-3-4 2-15,-9-1-4 16,-1-2-8-16,-1-3-6 15,5-5 0-15,2-6 0 16,4 1 0-16,3-4 1 16,0 0 4-16,0 0 1 15,13-14-7-15,4-6-34 16,5-2 16-16,5-8 5 16,1-3-10-16,-1 0-8 15,-8 2 6-15,1 2 17 16,-5 8 8-16,-2 3 0 15,1 4 1-15,-4 1 9 16,-1 3 8-16,0 6 0 16,-5-2 4-16,4 6-13 0,-5 0-3 15,3 6-5-15,-6 14 0 16,3 8 20-16,-3 4 4 16,0 5-6-16,0 1 1 15,-6-1-7-15,0-5-5 16,-2-5-7-16,4-6 0 15,1-5-1-15,0-3 0 16,3-6-20-16,0-4-69 16,0-3-111-16,0 0-434 15,0 0-446-15</inkml:trace>
  <inkml:trace contextRef="#ctx0" brushRef="#br0" timeOffset="105669.3606">11537 10010 477 0,'0'0'966'0,"0"0"-729"16,0 0 57-16,0 0 8 15,0 0-65-15,0 0-133 16,0 0-35-16,-21-4-19 0,9 4-1 16,-9 0-11-16,-1 4-14 15,-5 6-11-15,2 3-7 16,-1 4-5-16,4 2 1 16,1 1-1-16,3-1 1 15,8 2-1-15,0-4-1 16,9-5 0-16,1 1-9 15,0-6 7-15,11-3 2 16,8-1-8-16,5-3-13 16,0 0 2-16,3-11-5 15,1-5-15-15,-1 0 5 16,-5-7-5-16,2 0 18 16,-6-4 11-16,-3 5 9 0,-6-2 1 15,-3 8 15-15,-3 2 46 16,0 2-9-16,-3 5-28 15,0 0 7-15,4 1-4 16,-4 5-6-16,0 1-3 16,0 0-12-16,0 0-5 15,0 0 0-15,0 1-1 16,3 12 0-16,-3 6 13 16,0 8 2-16,0 0 0 15,0 2-5-15,0 3-9 16,0-4-1-16,0 4-37 15,4-8-282-15,1-8-1192 0</inkml:trace>
  <inkml:trace contextRef="#ctx0" brushRef="#br1" timeOffset="120010.9054">8228 11289 137 0,'0'0'846'0,"0"0"-352"16,0 0-289-16,0 0 77 16,0 0 5-16,0 0-87 15,6-10-102-15,-6 9-24 0,0 1-4 16,0 0-5-1,0 0-9-15,0 0-9 0,0 0-12 16,0 0-3-16,0 0-14 16,0 3-11-16,0 8-7 15,3 4 12-15,1 6 5 16,-4 6-10-16,0 5-6 16,0 4 0-16,0 1 0 15,0-1 0-15,-4 1 0 16,-2-2 0-16,0-4-1 15,0 2 1-15,1-4 0 16,-1-5-1-16,2 2 0 16,4-7 0-16,-3-5-12 15,3-4-23-15,0 0-17 16,0-4-33-16,0-3-49 0,0-2-23 16,-3-1-130-16,0-3-396 15,3-8-807-15</inkml:trace>
  <inkml:trace contextRef="#ctx0" brushRef="#br1" timeOffset="120356.1533">8302 11503 801 0,'0'0'861'0,"0"0"-629"15,0 0-82-15,0 0 74 16,53-77-14-16,-34 61-106 16,5 3-53-16,0 1-26 15,3 2-16-15,1 3-8 16,-4 0-1-16,1 1 0 15,-8 2 0-15,-1 1 0 16,-10 1 0-16,-3 2 1 16,-3 0-1-16,0 0 0 15,-3 0-18-15,-15 12-52 0,-3-2-163 16,5 0-546-16</inkml:trace>
  <inkml:trace contextRef="#ctx0" brushRef="#br1" timeOffset="120728.6464">8310 11529 1232 0,'0'0'627'15,"0"0"-444"-15,0 0 30 0,0 0 20 16,0 0-96-16,0 0-88 16,0 0-19-16,25 24 15 15,-16-8-13-15,2 4-11 16,-1 0-9-16,5-3-4 15,-2-1-8-15,1-3 2 16,1 0 4-16,-2-3-6 16,1-3 1-16,2-4-1 15,2-3-9-15,16-3-94 16,-4-14-257-16,-3 0-1006 0</inkml:trace>
  <inkml:trace contextRef="#ctx0" brushRef="#br1" timeOffset="121772.9834">8913 11321 560 0,'0'0'777'15,"0"0"-526"-15,0 0-10 16,0 0-23-16,0 0-84 15,0 0-84-15,0 0-17 16,0-36 16-16,0 32 1 16,-6 2-20-16,-2 2-8 15,-1 0-10-15,-7 0-2 0,-5 6 6 16,-3 3 1-16,0 1 10 16,2 1 4-16,5 0-16 15,1 1-8-15,7-2-6 16,3-3 0-16,6 3 0 15,0-4 1-15,6-2-2 16,12 1 1-16,9 0-1 16,3-5 12-16,-2 0-12 15,-1 0-20-15,-2 0 2 16,-8-7-2-16,-1-3 15 16,-7 0 5-16,-3 0 19 15,-2-1 10-15,-4 2 20 0,0-1 13 16,0 3 14-16,0 1-6 15,0 2-17-15,0 1-7 16,0 3-12-16,0 0-14 16,0 0-14-16,0 0-6 15,0 3-6-15,-4 10-3 16,-2 4 9-16,-3 7 0 16,0 6 2-16,2 2 7 15,-4 2-3-15,5-2-5 16,-3 1 7-16,-1-3-7 15,1-1 1-15,-2 1-1 16,1-3 0-16,4-4 0 16,0 4 0-16,6-8 0 15,0 1-1-15,0-6-10 16,0-2-16-16,0-2-26 0,6-3 1 16,0-4-43-16,-6-3-50 15,0 0-7-15,0-3-403 16,-9-4-177-16</inkml:trace>
  <inkml:trace contextRef="#ctx0" brushRef="#br1" timeOffset="122029.3845">8708 11565 38 0,'0'0'1710'0,"0"0"-1316"16,0 0-257-16,0 0 87 15,0 0 5-15,0 0-93 16,0 0-84-16,36-36-13 16,-6 36-28-16,1 0-11 15,-1 0-41-15,0 0-118 16,-8 0-301-16,-10 1-529 0</inkml:trace>
  <inkml:trace contextRef="#ctx0" brushRef="#br1" timeOffset="122290.5867">9001 11559 1362 0,'0'0'718'0,"0"0"-575"15,0 0 85-15,0 0 18 16,0 0-107-16,0 0-80 16,0 0-11-16,0 49-16 15,0-25-19-15,0 5-13 0,0 1-5 16,0 0-104-1,0-7-352-15,-3-6-959 0</inkml:trace>
  <inkml:trace contextRef="#ctx0" brushRef="#br1" timeOffset="123086.5194">9381 11296 362 0,'0'0'29'0,"0"0"747"16,0 0-423-16,0 0-102 15,0 0 17-15,0 0-122 0,0 0-36 16,-13-4-39-16,2 1 4 16,-5 1 2-16,1 0-22 15,0 2-22 1,-3 0 1-16,2 0-9 0,-1 0-1 16,1 9-6-16,4 4-12 15,3 1-5-15,3 0 6 16,6 2-6-16,0-2-1 15,3-4 1-15,9 0-1 16,6-8 0-16,1 2 2 16,2-4 7-16,0 0-9 15,0-13-15-15,-2-4-3 0,-2 0 0 16,-1-2 9 0,-7 1 9-16,0 0 1 0,-3 7 26 15,0 2 1-15,-6 5 7 16,0 1 6-16,0 3-15 15,0 0-14-15,0 0-11 16,0 3 0-16,0 10-1 16,0 3 15-16,0 5 6 15,-6 5-5-15,6 4 2 16,-3-1-3-16,3 4-9 16,0-2-5-16,0 4 0 15,0-4 0-15,0 1-1 16,0-2 1-16,0-3-1 15,0-2-1-15,0-4 1 16,0-2-12-16,-3-5-58 0,0-4-92 16,0-4-176-16,0-6-416 15,3 0-543-15</inkml:trace>
  <inkml:trace contextRef="#ctx0" brushRef="#br1" timeOffset="123321.7787">9280 11543 230 0,'0'0'1362'0,"0"0"-1104"0,0 0 40 15,0 0-37-15,0 0-91 16,0 0-91-16,0 0-55 15,77-29-20 1,-63 29-4-16,2 0-107 0,-4 0-268 16,-1 0-664-16</inkml:trace>
  <inkml:trace contextRef="#ctx0" brushRef="#br1" timeOffset="123665.6447">9490 11526 1508 0,'0'0'293'16,"0"0"-193"-16,0 0 142 0,0 0-74 16,79-3-64-16,-64 3-54 15,0 0-5-15,-6 0-6 16,-6 0-8-16,-3 3-21 15,0 4 1-15,0 3 48 16,-6 2-26-16,-5 2 4 16,-2 2 4-16,1-3-6 15,2-3-17-15,7-2-7 16,0-2-5-16,3-3-6 16,0 0 0-16,0-2-7 15,9-1 7-15,4 3-1 0,6 0-59 16,10-3-156-16,-2 0-467 15,-5-3-1011-15</inkml:trace>
  <inkml:trace contextRef="#ctx0" brushRef="#br1" timeOffset="124430.9224">9754 11860 230 0,'0'0'105'15,"0"0"-82"-15,0 0 241 16,0 0 91-16,0 0-207 16,0 0 17-16,0 0 48 15,-40 13-53-15,19-13-56 16,-3 0-27-16,-5 0 8 16,0 0-12-16,-7 0-33 15,-3 0-15-15,-1 0-5 0,-5 0-2 16,2 0-12-1,3 3-5-15,-2 0 10 0,3-2-4 16,5 2 6-16,1 0 3 16,-1 0-7-16,4-2-1 15,-6-1-2-15,0 0-5 16,-1 0-1-16,-3 0 1 16,1 0 0-16,-3 0 2 15,3 0-2-15,2-1 5 16,6-2-6-16,1 0 1 15,4 3-1-15,1-3 1 16,1 2 1-16,2-2-1 16,-2 3-1-16,0-3 1 15,-6 3-1-15,2-3 0 0,-5 2 1 16,-3-2-1-16,-1 1 0 16,3-2 1-16,-2 4-1 15,3 0 2-15,3 0-2 16,2 0 0-16,1 0-1 15,6 0 1-15,-3 0-1 16,-1-1 0-16,-2 1-10 16,-1-3 0-16,-2 0 10 15,-3 0 1-15,-3 2 0 16,5-2 9-16,1 0 19 16,6 1 24-16,9 0-12 15,5 2-14-15,7 0-15 16,3 0-1-16,0 0-10 0,13 0 2 15,14 0-8-15,-6 0-197 16,-3 0-427-16</inkml:trace>
  <inkml:trace contextRef="#ctx0" brushRef="#br1" timeOffset="125414.6503">8680 12212 1569 0,'0'0'668'16,"0"0"-560"-16,0 0 49 15,0 0 10-15,0 0-81 16,0 0-52-16,0 0-19 16,9 4-7-16,-6 0-8 15,0 6 8-15,4 3 19 16,-1 1 9-16,0 6-2 16,-3-1-6-16,2 4-17 15,1-1-5-15,-2 2-6 16,-4-4-1-16,0 0 0 15,0-4 1-15,0-5-1 0,0-6 0 16,0-1 0 0,0-1 1-16,0-3 1 0,0 0 8 15,0 0-2-15,0 0 7 16,0-3-4-16,0-6-4 16,6-8-5-16,-3 0-1 15,6-9 0-15,-3 2 0 16,4-5-6-16,-2-1 5 15,1 3 1-15,4 5-1 16,-4 2 0-16,2 6 0 16,2 1-10-16,2 3 5 15,3 4-1-15,0 0 5 16,4 1 2-16,2 5 2 16,-1 0 4-16,-4 0-6 15,-6 5-8-15,-7 7-13 0,-3 5-65 16,-3 3-86-16,0-3-288 15,0-5-351-15</inkml:trace>
  <inkml:trace contextRef="#ctx0" brushRef="#br1" timeOffset="125794.0631">9138 12114 1711 0,'0'0'365'16,"0"0"-125"-16,0 0 9 16,0 0-52-16,0 0-88 15,0 0-63-15,0 0-18 16,79-39-13-16,-67 39-6 15,-3 0-8-15,-3 0-1 16,0 10-2-16,-6 2-5 16,0 5 7-16,0 1 21 15,-6-1-12-15,-3-2-7 16,-3-2-1-16,3-4 8 16,3-5-8-16,6-1 7 0,0-3-1 15,3 0-7 1,18 0 9-16,24-7-18 0,-8-2-43 15,0-4-327-15</inkml:trace>
  <inkml:trace contextRef="#ctx0" brushRef="#br1" timeOffset="128298.7099">10251 11764 622 0,'0'0'90'16,"0"0"660"-16,0 0-503 0,0 0-96 16,0 0 52-16,0 0 8 15,0 0-49-15,6 9-42 16,-3-9-1-16,0 0-22 15,3 0-40-15,7 0-18 16,4 0-11-16,11 1 0 16,5 1-14-16,7-2-13 15,5 0 1-15,4 0-2 16,-4 0 0-16,-9 0-5 16,-8 0-18-16,-10 0-14 0,-9 0-2 15,-6-2-6 1,-3 2-44-16,0-1-90 15,-15 1-179-15,-6 0-371 0,6 0-529 16</inkml:trace>
  <inkml:trace contextRef="#ctx0" brushRef="#br1" timeOffset="128661.6919">10293 11910 1005 0,'0'0'592'0,"0"0"-513"16,0 0-11-16,0 0 164 15,0 0 14-15,0 0-130 16,0 0-42-16,77 0 5 16,-41 0-7-16,3 0-11 15,0 0-28-15,1 0-33 16,-5 0-25-16,-6-3-357 0,-14-5-1429 15</inkml:trace>
  <inkml:trace contextRef="#ctx0" brushRef="#br1" timeOffset="129806.6511">11390 11255 519 0,'0'0'106'15,"0"0"287"-15,0 0-211 0,0 0 85 16,0 0 19 0,0 0-24-16,0 0-70 0,-1-17-35 15,1 17-32-15,0 0-29 16,0 4-36-16,0 12 38 15,0 7 31-15,0 10-53 16,0 4-33-16,1 9-17 16,-1 1-14-16,0 0-11 15,0 2 0-15,0-7-1 16,0 2 1-16,-7-6-1 16,0-4 0-16,-2-7 0 15,0-5 0-15,3-2-1 16,-2-7-12-16,5-3-22 15,2-6-56-15,1-4-90 16,0 0-121-16,4-10-444 0</inkml:trace>
  <inkml:trace contextRef="#ctx0" brushRef="#br1" timeOffset="130439.0989">11435 11598 1435 0,'0'0'573'16,"0"0"-502"-16,0 0 43 15,0 0 89-15,0 0-46 16,0 0-77-16,81-72-26 16,-60 60-17-16,0-2-22 15,-4 5-9-15,2 1-5 16,0 1-1-16,-9 3 1 0,1 1-1 15,-2 1 0-15,-6 2-1 16,3 0 0-16,-3 0 0 16,4 0 1-16,-7 0 0 15,3 0-2-15,-3 0-16 16,0 0 18-16,0 5 9 16,-3-1 29-16,-7 2-24 15,1-2-5-15,0 1-1 16,-6 0-7-16,6-1 0 15,-3 2 0-15,2-2 1 16,4 0-1-16,-2-2-1 16,5 2 1-16,0-1-1 0,-4 3 1 15,1-2 0-15,0 3-1 16,-3-4 1-16,0 3-1 16,3-2 1-16,0 2 0 15,3-5-1-15,0 1 1 16,3 1 0-16,0-3 6 15,0 4 14-15,0-1 25 16,0 4 13-16,0 2-23 16,3-3-14-16,0 5-2 15,-3-4-7-15,0 0-1 16,0 2-5-16,0-5 4 16,3 3-1-16,-3-2 4 15,4-1 4-15,2 2 0 0,8-1 1 16,-2 0 1-16,7-1-10 15,8-4-10-15,15 0-28 16,-3 0-113-16,-7-13-354 0</inkml:trace>
  <inkml:trace contextRef="#ctx0" brushRef="#br1" timeOffset="132810.5983">27861 829 849 0,'0'0'760'16,"0"0"-118"-16,0 0-521 15,0 0 16-15,0 0 37 16,0 0-46-16,0 0-51 15,0 0-42-15,0 0-21 16,0 0-13-16,0 8 0 16,0 8 5-16,0 12 47 15,0 8-23-15,0 5-17 0,0 4-6 16,0 0-6 0,-1 1-1-16,-6-7 1 0,1-5 0 15,-3-5-1-15,0-4-10 16,0-2-26-16,1-3-37 15,1-4-42-15,5-7-109 16,1-3-284-16,1-6-321 0</inkml:trace>
  <inkml:trace contextRef="#ctx0" brushRef="#br1" timeOffset="133180.5427">28136 1020 1516 0,'0'0'239'16,"0"0"-143"-16,0 0 120 16,0 0-26-16,0 0-85 15,0 0-72-15,0 0-23 16,-9-10 14-16,-6 13 31 15,-3 1-14-15,-3 2-17 16,-1-3-6-16,0-1-12 16,1 1 1-16,4 0-6 0,7 2 0 15,3 0 8-15,5 3-9 16,2 5 0-16,0 3 0 16,3 4 6-16,9-1 0 15,1 0-6-15,2-3-1 16,-1-1-7-16,-1-5-2 15,1-5-97-15,-4-2-219 16,2-3-474-16</inkml:trace>
  <inkml:trace contextRef="#ctx0" brushRef="#br1" timeOffset="133436.7441">28413 1102 1750 0,'0'0'599'16,"0"0"-515"-16,0 0 74 16,0 0 1-16,0 0-62 15,0 0-59-15,0 0-25 16,58 0-13-16,-35 0-25 15,1 0-107-15,-2 0-189 16,-8 0-445-16,-6-3-600 0</inkml:trace>
  <inkml:trace contextRef="#ctx0" brushRef="#br1" timeOffset="133615.4729">28387 995 363 0,'0'0'1729'0,"0"0"-1456"15,0 0-234-15,0 0-6 16,0 0-33-16,113 0-144 16,-77 0-666-16</inkml:trace>
  <inkml:trace contextRef="#ctx0" brushRef="#br1" timeOffset="134404.0141">29110 906 345 0,'0'0'1204'0,"0"0"-673"0,0 0-426 16,0 0-33-16,0 0-32 15,0 0-15-15,0 0-7 16,-38-12-17-16,12 12 7 16,-4 0-8-16,-1 3 9 15,0 6 7-15,4 4 7 16,9-1-3-16,3 1-9 15,11-2-4-15,4 0-6 16,0-3-1-16,14 1-5 16,10-3 5-16,9-3 0 15,3 0-29-15,0-3-28 16,-4 0-6-16,-3-3 40 0,-8-6 23 16,-3-1 0-16,-8 0 9 15,0 0 46-15,-4 1 22 16,-2 0 5-16,-1 4 5 15,-3 3-14-15,0 2-32 16,0 0-33-16,0 3-8 16,-3 10 0-16,-12 6 10 15,-5 8 5-15,-7 4-2 16,-4 3-11-16,-2-1 7 16,3-2-9-16,4-5-16 15,5-4-107-15,12-7-179 16,6-6-269-16,3-5-441 0</inkml:trace>
  <inkml:trace contextRef="#ctx0" brushRef="#br1" timeOffset="134683.4669">29561 865 674 0,'0'0'1484'16,"0"0"-1296"-16,0 0-152 15,0 0 4-15,0 0 99 16,0 0-43-16,-52 88-50 16,34-51-28-16,-2 1-12 15,1 0-5-15,1 1 1 0,0-7-1 16,3-2-1-16,2-6-86 15,-2-7-97-15,2-6-185 16,5-7-428-16</inkml:trace>
  <inkml:trace contextRef="#ctx0" brushRef="#br1" timeOffset="134915.2315">29470 877 651 0,'0'0'1822'0,"0"0"-1589"16,0 0-164-16,0 0 21 0,0 0-16 15,0 0-57 1,0 0-16-16,17 29 28 0,-9-1-8 16,1 6-12-16,-1 4-9 15,2 2 0-15,-4 0-43 16,-3 4-86-16,-1-10-193 15,-1-11-705-15</inkml:trace>
  <inkml:trace contextRef="#ctx0" brushRef="#br1" timeOffset="135146.5853">29831 873 864 0,'0'0'1284'0,"0"0"-981"16,0 0-228-16,0 0-56 15,0 0 57-15,0 0 12 16,-33 95-58-16,24-55-23 16,3-3-7-16,2 0-47 15,1-2-121-15,1-11-293 16,1-10-396-16</inkml:trace>
  <inkml:trace contextRef="#ctx0" brushRef="#br1" timeOffset="135499.3724">30014 869 1568 0,'0'0'965'15,"0"0"-871"-15,0 0-78 16,0 0 50-16,0 0-3 16,-58 73-28-16,47-35-23 15,7-1-4-15,4 0-7 16,0-5-1-16,17-5-6 16,1-7 0-16,3-8 6 15,2-6-6-15,1-6 16 16,2 0-20-16,-1-10 10 0,0-11-23 15,-4-8 20 1,-6-8 3-16,-6-7 0 0,-5-1-1 16,-4 3-11-16,-1 3 12 15,-15 12-9-15,-2 7 8 16,-3 10-50-16,-6 10-86 16,6 0-212-16,6 6-531 0</inkml:trace>
  <inkml:trace contextRef="#ctx0" brushRef="#br1" timeOffset="135926.9337">30373 629 846 0,'0'0'1268'15,"0"0"-1091"-15,0 0-113 16,0 0 99-16,0 0-39 16,0 0-59-16,0 0-44 15,-85-7-4-15,76 23-11 16,4-1-5-16,5 2-1 16,0-2 0-16,6-2-6 15,12-4-5-15,2-4 10 0,2-5-17 16,2 0-52-1,-2-8-15-15,-2-6 20 0,-1-3 14 16,-7-1 27-16,-1 1 24 16,-4 3 20-16,-4 8 76 15,-2 4-23-15,-1 2-54 16,0 10-10-16,0 13 3 16,0 7 45-16,-4 8-14 15,-1 1 3-15,2 0-19 16,0-1-18-16,0-6-9 15,-3-6-29-15,0-5-237 16,0-14-919-16</inkml:trace>
  <inkml:trace contextRef="#ctx0" brushRef="#br1" timeOffset="138637.0145">30948 1209 195 0,'0'0'1094'15,"0"0"-603"-15,0 0-356 16,0 0 66-16,0 0 41 16,0 0-56-16,0 0-55 15,0-2-34-15,0-2-27 16,0 2-27-16,0-4-19 16,0-4-11-16,0-3 2 15,3-5-4-15,3-8-10 16,5-5 0-16,1-4 0 15,3-10-1-15,1 0 1 16,-1 1 1-16,-2 6 4 0,-2 10 3 16,-5 8 16-16,-2 9 1 15,-2 7-2-15,-2 1-10 16,0 3-8-16,0 0-5 16,0 0-1-16,0 0-1 15,0 5-23-15,3 11 15 16,0 6 8-16,3 8 1 15,4 4 0-15,3 1 0 16,3 1 0-16,1-4-15 16,-1-2-2-16,1-5 11 15,-2-4 5-15,0-4 0 16,-4-5-11-16,2-4 11 0,-4-4 1 16,2-4 12-16,3 0 1 15,0-6-2-15,3-9-2 16,3-6-2-16,2-6-1 15,1-7 0-15,-1-4-5 16,-1-6 0-16,-3-1 0 16,-4-2 17-16,-4 4-12 15,-3 6-5-15,-2 9 6 16,-2 9-7-16,-3 13-1 16,0 6-58-16,0 19-155 15,0 6-439-15,3 3-189 0</inkml:trace>
  <inkml:trace contextRef="#ctx0" brushRef="#br1" timeOffset="140859.5081">31696 968 1058 0,'0'0'1145'0,"0"0"-987"16,0 0-75-16,0 0 87 16,0 0-8-16,0 0-71 15,0 0-57-15,0-13-29 16,0 20-4-16,0 7-1 16,0 5 14-16,0 3-4 15,0 2-4-15,0-1-5 16,-2-6 5-16,-4-3-5 0,-1-4-1 15,-3-3-2-15,4-4-4 16,0-1 6-16,3 0-1 16,3-2 0-16,0 0 1 15,0-6 0-15,12-8-4 16,7-5-10-16,6-6 13 16,3 0-5-16,1 0 0 15,-3 2 5-15,-3 6 1 16,-5 4 1-16,-6 5 7 15,-4 3 2-15,-3 1 13 16,-2 3-2-16,-3 1-10 16,2 0-11-16,-2 3-23 15,0 11 11-15,1 4 12 0,-1 3 1 16,0 1 0 0,0-3-1-16,0-2-1 0,0-3-6 15,-4-5-22-15,-2-2-18 16,3-4-3-16,2-2 4 15,1-1 42-15,0 0 4 16,1-4 12-16,14-12-12 16,5-4-9-16,3-2 0 15,6-3-8-15,-3 0-1 16,-2 6 18-16,-6 5 0 16,-3 4 1-16,-7 6 11 15,-4 2 1-15,-1 2-1 16,-1 0-12-16,2 12 1 15,-1 6 16-15,0 4-4 16,0 2-12-16,-3-1 5 0,0-1-5 16,0-5-1-16,-5-2-1 15,-6-3-54-15,-8-9-118 16,3-1-345-16,4-2-707 0</inkml:trace>
  <inkml:trace contextRef="#ctx0" brushRef="#br1" timeOffset="141161.856">32246 724 895 0,'0'0'1443'0,"0"0"-1241"15,0 0-136-15,0 0 66 16,0 0-32-16,0 0-65 15,0 0-22-15,66-30-3 16,-57 30 1-16,-2 1-11 16,-4 12-15-16,-3 3 4 15,0 2 11-15,-4 3 0 16,-12 0 6-16,0-2-5 16,0-2 2-16,4-4-3 15,6-4 0-15,6 0-56 16,9-9-93-16,13 0-235 15,4 0-545-15</inkml:trace>
  <inkml:trace contextRef="#ctx0" brushRef="#br1" timeOffset="141406.4559">32573 678 833 0,'0'0'1425'0,"0"0"-1136"15,0 0-210-15,0 0 9 16,0 0-6-16,0 0-15 16,-46 75 45-16,10-28-64 15,-6 6-21-15,-4 3-17 16,3-2-9-16,1-4 0 16,8-5-1-16,4-7-1 15,6-6-42-15,3-6-27 0,5-6-102 16,7-6-207-16,7-7-595 15</inkml:trace>
  <inkml:trace contextRef="#ctx0" brushRef="#br1" timeOffset="141723.5931">32727 942 1219 0,'0'0'984'16,"0"0"-860"-16,0 0-61 0,0 0 115 15,0 0-14 1,0 0-73-16,0 0-42 0,42-30-49 16,-55 30-12-16,-10 4 3 15,-10 8 9-15,-5 5 1 16,-1 3-1-16,4 1 1 15,8 1 1-15,9-2-2 16,7-2 1-16,8-2-1 16,3-2 0-16,11-2-6 15,37-8-25-15,-3-2-151 16,0-2-464-16</inkml:trace>
  <inkml:trace contextRef="#ctx0" brushRef="#br1" timeOffset="142017.0476">32967 787 1733 0,'0'0'391'15,"0"0"-294"-15,0 0 43 16,0 0 65-16,0 0-47 15,0 0-67-15,0 0-37 16,73-9-54-16,-73 21 1 16,-1 5-1-16,-11 4 15 15,0 0 7-15,0 2-4 0,2-4-1 16,7 0-8-16,3-5-3 16,7 1-6-16,36-12 0 15,-3-3-167-15,-1 0-1174 0</inkml:trace>
  <inkml:trace contextRef="#ctx0" brushRef="#br1" timeOffset="150397.0764">12087 11162 415 0,'0'0'93'0,"0"0"-49"16,0 0 148-16,0 0-137 16,0 0-45-16,-28 7-10 15,28-7-38-15,-4 0 2 16,4-3 22-16,0 1 14 16,0 0 0-16,0 2 1 15,0 0 1-15,0 0 4 16,0 0 99-16,0 0 87 15,0 0 54-15,0-2 34 16,0-2 0-16,0 1-10 0,0 2-78 16,0-1-63-1,0 1-37-15,0-2-30 0,0 3-16 16,0 0-14-16,0 0-16 16,4 0-2-16,-4 0 0 15,3 0 9-15,6 0 1 16,1 0 6-16,13 0-1 15,3 0-12-15,12 4-10 16,1-4-6-16,4 0 0 16,-1 0 0-16,-3 0 0 15,-8 0-1-15,-4 0 1 16,-8 0 0-16,-5 0 1 16,-7 0 4-16,-4 0-5 15,-3 0 16-15,0 0 12 16,0 0-6-16,0 0-16 0,0 0-7 15,3 0-1 1,0 0 0-16,0 3 0 0,0 0 1 16,0 1-1-16,-3-2 1 15,0-2 0-15,0 0 1 16,0 0 5-16,0 0 5 16,0 0 2-16,0 0 1 15,0 2-13-15,0 0-1 16,0 4 0-16,0 2 0 15,-6 5 0-15,-3 6 2 16,-7 1 4-16,-1 6-6 16,-2-3 1-16,-7 7 1 0,3 3-1 15,-3 1 0 1,1-2 7-16,4 2-7 16,-1-2 0-16,5 1 0 0,1-2 5 15,1-2-5-15,1 1 0 16,4-4-1-16,4-3 1 15,-3 0-1-15,5-3 1 16,-2-6-1-16,6-4 0 16,-3-2 0-16,3-6 0 15,0 1 1-15,0-3 7 16,0 0-7-16,0 0 11 16,6 0 22-16,7 0 17 15,2-3-34-15,9-5-11 16,-2 2-6-16,1 0 0 15,0-1 0-15,6 3 0 0,4-5 0 16,-1 2 0-16,10-3-1 16,-3 1 0-16,0-2 1 15,-6 5 0-15,-8-1 0 16,-7 1-9-16,-12 6-21 16,-6 0-31-16,0 0-63 15,-33 0-101-15,1 3-461 16,6 1-378-16</inkml:trace>
  <inkml:trace contextRef="#ctx0" brushRef="#br1" timeOffset="156945.3872">12110 11433 487 0,'0'0'143'0,"0"0"267"16,0 0-72-16,0 0-65 15,0 0 16-15,0 0-45 16,6-9-71-16,-6 8-56 15,0-2-38-15,4 3-16 16,-1-3-10-16,-2 3 4 16,2 0-11-16,3 0-10 15,4 0-9-15,0 0-5 16,2 0-4-16,9-3-2 16,0 3-7-16,12 0-8 0,4-4 0 15,4-2 1 1,3 2-2-16,-3 1 0 0,-9 3-21 15,-8 0-54-15,-15 0-87 16,-9 3-132-16,-14 4-542 16,-2 0-506-16</inkml:trace>
  <inkml:trace contextRef="#ctx0" brushRef="#br1" timeOffset="158244.3865">12732 11476 367 0,'0'0'0'0,"0"0"-150"16,0 0-49-16,0 0 199 15,0 0 165-15,0 0-13 16,0 0-47-16,6 10 214 15,-3-10 8-15,0 0-75 16,0 0-42-16,0 0 0 16,3 0-27-16,4 0-16 15,-3 0-43-15,6-3-30 16,3 0-5-16,-4 2-8 16,-2-2-6-16,4 0-11 15,-5 3-10-15,-3 0-18 0,4 0-18 16,4 0-9-16,5 0-3 15,-1-1 0-15,9 1-6 16,-4-3 0-16,3 1-1 16,-2-1-8-16,-6-1-10 15,1-2-22-15,-2 1-2 16,-4 0 8-16,-4-2 9 16,-6 4 17-16,0-5 8 15,-3 6-7-15,0-5 8 16,0 4 0-16,0-7 1 15,-5 3-1-15,1 1 1 16,-2-5 9-16,0 4 10 16,-4-1-7-16,4-2 0 15,-1 3-1-15,3 3 5 0,1-2 1 16,-4 3-8-16,1 2-9 16,-3 1-1-16,0 0 0 15,-2 0-2-15,4 0 1 16,-5 0 1-16,2 0 1 15,-3 0 0-15,3 3 9 16,-3-2-3-16,4 2 7 16,0-3 4-16,0 5 3 15,3 0-9-15,-3 2-3 16,3 0-7-16,-4 3-1 16,0 0 5-16,3 2-5 15,0 1 10-15,1 0 7 16,-3-2-3-16,3 2-8 15,0 0 1-15,-2-1-2 16,4-1-5-16,1 2 0 0,0 1 5 16,3-1-4-16,0 3-1 15,0-2 7-15,0 1-8 16,0-1 1-16,0-2-1 16,0 0 1-16,0 0 0 15,0-1 18-15,0-1 11 16,3-1-3-16,6-2-9 15,6 2-2-15,0-5-2 16,6 2-7-16,1-5-5 16,-3 2-1-16,4-3 0 15,-1 0-1-15,-2 0 0 16,0-7-29-16,12-13-32 16,-5 1-127-16,-5-1-553 0</inkml:trace>
  <inkml:trace contextRef="#ctx0" brushRef="#br1" timeOffset="168251.566">9374 11064 550 0,'0'0'310'0,"0"0"-110"16,0 0-11-16,0 0 71 15,0 0-5-15,28-20-8 16,-28 19-45-16,3-1-32 15,-3-2-31-15,0 4-18 16,0 0-29-16,3-1-35 16,-3 1-29-16,0 0-14 15,0 0-8-15,0 0-6 16,6 0 0-16,3 0 0 16,3 5 1-16,4 1-1 15,1-3-11-15,-1 4-19 16,0-4-31-16,1-3-13 15,-8 0 19-15,1 0 19 0,-7 0 21 16,0 0 15 0,-3 0 5-16,0-6 1 0,0-1-4 15,0 1 11-15,0 0 2 16,0-1 10-16,-9 0 5 16,-4 3-4-16,-4-2-20 15,-2 3-5-15,-3 3-1 16,-2 0-1-16,0 3 1 15,3 10-1-15,2 0 0 16,8 4 1-16,5-1 1 16,6-2 11-16,0 1 4 15,7-2 8-15,19-6 0 16,1 0-11-16,7-4-13 16,5-3-125-16,-6 0-437 15,-11-6-611-15</inkml:trace>
  <inkml:trace contextRef="#ctx0" brushRef="#br1" timeOffset="169183.8623">8480 10855 491 0,'0'0'613'16,"0"0"-288"-16,0 0-6 15,0 0 38-15,0 0-67 16,0 0-96-16,0 0-48 15,0-16-46-15,3 13-39 16,4 3-34-16,1-3-20 16,7 1-7-16,4 0-6 15,5 2-7-15,3 0-18 0,-3 0-2 16,-3 0 13-16,1 0 13 16,-4 0 6-16,-6 0 1 15,0 0 1-15,-6 0-1 16,-2 0 1-16,-1 0-1 15,0 0 1-15,-3 0-1 16,0 0 1-16,0 4 0 16,0 3-1-16,0 2 0 15,-6 3 5-15,-7 2 4 16,1 7-3-16,-6 1 5 16,0-1-4-16,0 4-5 15,2-1-1-15,1-1 0 16,1 1 0-16,4-6 1 15,1-4-1-15,6-5-1 16,0 2 0-16,0-5 0 0,3-2 1 16,0-2-1-16,0 3 0 15,0-2 1-15,0 0 0 16,6-3 0-16,6 0-1 16,6 0 8-16,3 0 0 15,6 0-8-15,-2-3 0 16,-1 0-30-16,-5 2-43 15,-7 1-85-15,-12 0-92 16,0 0-296-16,-6 0-314 0</inkml:trace>
  <inkml:trace contextRef="#ctx0" brushRef="#br1" timeOffset="169694.1821">8826 10996 901 0,'0'0'803'15,"0"0"-645"-15,0 0-10 0,0 0 101 16,0 0-101-16,0 0-99 16,0 0-36-16,70-15-11 15,-56 15-1-15,-1 0 0 16,-1-3 0-16,1 3-1 16,-2-4-13-16,-2 1-15 15,-3-1 7-15,1-2-13 16,-1-1 4-16,-6 4 2 15,0-1 12-15,0-1 15 16,0 2-9-16,-6-1 10 16,-10 0 0-16,-1 2 19 15,-8 2 3-15,1-1 2 16,-1 1 10-16,1 0 5 0,6 0 20 16,2 1-17-1,8 9-26-15,2 2-3 0,6 5-2 16,0 2-2-16,0 1-3 15,14-1-5-15,5-1-1 16,3-2-29-16,-2-2-177 16,-4-5-496-16</inkml:trace>
  <inkml:trace contextRef="#ctx0" brushRef="#br1" timeOffset="171338.0846">13132 11050 363 0,'0'0'1339'16,"0"0"-982"-16,0 0-140 16,0 0 19-16,0 0-59 0,0 0-61 15,0 0-57-15,0-15-28 16,4 10-10-16,0 3-3 16,2 2-18-16,1-3 1 15,2 2-2-15,4-2 1 16,-4 3 0-16,6 0 0 15,0 0-1-15,1 0 0 16,-2 0 1-16,-2 4 0 16,-2-1 0-16,-7-1-1 15,-3 3-1-15,0-3-4 16,0 5 6-16,0 2 0 16,-9 2 0-16,-1-1 1 0,-3 6 7 15,2-2-7 1,-1 1-1-16,0-1 1 15,1-1-1-15,4 1 1 0,1-2-1 16,0-1 0-16,-1-1-1 16,-2-4 2-16,3 5-2 15,-1-6 2-15,1-1-1 16,1 2 0-16,2-2 0 16,3-1-1-16,0-3 1 15,0 0 0-15,0 0-1 16,13 0-4-16,10 0 5 15,6-3 15-15,7-1-4 16,-3-2-1-16,0 2-9 16,-12 1-1-16,-3 3-29 15,-12 0-111-15,-6 0-459 0</inkml:trace>
  <inkml:trace contextRef="#ctx0" brushRef="#br1" timeOffset="173763.8977">11240 11952 1362 0,'0'0'324'0,"0"0"-207"15,0 0-38-15,0 0 29 16,0 0-26-16,0 0-48 16,0 0-18-16,3-6 5 15,0 6 17-15,0-2 18 0,5 2 18 16,8-2 33-1,6-1-24-15,11 0-24 0,6-1-18 16,7 1-21-16,2 0-11 16,1 2-9-16,-7-2 1 15,-3 3-1-15,-8-3 1 16,-4 3-1-16,-4-1 1 16,-3-1 0-16,-5 1 0 15,3-2 6-15,3 1 10 16,6 1 7-16,2-3-8 15,9 2-9-15,8 2-5 16,-1 0-2-16,4 0 1 16,0 0 0-16,-4 0 0 15,-3 0-1-15,-2 0-1 16,-4 0 1-16,0 0-1 0,-5 0 0 16,2 0 0-16,0 2 0 15,-1-2 0-15,6 0-5 16,2 0 0-16,-1 0-1 15,0 0-2-15,1 0 2 16,-2 0-5-16,0 0 6 16,-2 0-2-16,0 0 2 15,1 2 6-15,-5 1-2 16,6-1 2-16,-2 1 0 16,3-2 0-16,1 1 0 15,-3-1 1-15,2-1-1 16,0 3 1-16,1 0-1 15,-4-2 0-15,0 2 0 0,-5 0-1 16,-4 1-11-16,-4-4-10 16,-1 0 4-16,-3 0 11 15,-7 0-2-15,0 0 8 16,-3 0 0-16,-3 0-28 16,-6 0-69-16,0 0-89 15,-9 0-286-15,-8 3-332 0</inkml:trace>
  <inkml:trace contextRef="#ctx0" brushRef="#br1" timeOffset="174515.015">12087 12253 1314 0,'0'0'335'0,"0"0"-70"16,0 0 82-16,0 0-62 15,0 0-81-15,0 0-79 16,0 0-50-16,39-23-29 15,-35 23-19-15,3 0-10 16,-1 10-4-16,1 3 0 16,-1 0-4-16,0 7 0 15,0 0-8-15,0 0 1 0,-2 2-1 16,4-2 0 0,-5 0-1-16,0 0 0 0,0-6-1 15,-3-1-5-15,3-7 4 16,-3-3 1-16,0 0 1 15,0-3 0-15,0 0 1 16,0 0 0-16,0 0 8 16,0 0 2-16,0-7-4 15,3-5-6-15,0-5 0 16,7-6-1-16,-3-4-1 16,9-2 1-16,-3-1 0 15,2 0-1-15,0 4 0 16,0 3-10-16,-2 6 10 15,-3 1 0-15,3 6-1 16,3 3-4-16,-4 3 6 0,6-1-2 16,-3 2-5-16,2 3 1 15,-1 0 5-15,0 0 0 16,-6 0-16-16,-2 5-35 16,-5 6-33-16,-3 2-118 15,0-3-258-15,-11-1-461 0</inkml:trace>
  <inkml:trace contextRef="#ctx0" brushRef="#br1" timeOffset="174830.4233">12610 12091 1475 0,'0'0'401'16,"0"0"-288"-16,0 0 51 15,0 0 28-15,82-30-51 16,-63 24-62-16,-3 6-14 16,-2 0 19-16,-5 0-26 15,-6 0-22-15,-3 0-21 16,0 7 33-16,0 6-26 16,-9-1-10-16,-8 5-2 15,4 3-2-15,0-3-2 16,1-1-5-16,1-2 0 15,8-2 0-15,-1-2 0 16,4-3-1-16,0 2-17 16,30-9-48-16,-2 0-153 0,9 0-629 0</inkml:trace>
  <inkml:trace contextRef="#ctx0" brushRef="#br1" timeOffset="175453.9117">13796 11864 208 0,'0'0'133'16,"0"0"-125"-16,0 0 77 16,0 0 8-16,0 0 184 15,0 0-21-15,0 0-22 16,6 0 39-16,-3 0-3 16,0 0-15-16,4 0-58 0,2 0-41 15,4 0-31 1,10-4-40-16,7 0-49 0,2 1-26 15,6 3-10-15,-5 0-49 16,-4 0-54-16,-3 0-148 16,-13 3-322-16,-6 1-151 0</inkml:trace>
  <inkml:trace contextRef="#ctx0" brushRef="#br1" timeOffset="175702.4087">13796 11996 1835 0,'0'0'483'16,"0"0"-401"-16,0 0 60 15,0 0 17-15,90 0-87 16,-45-2-72-16,17-1 0 16,-13 1-174-16,-13-1-517 0</inkml:trace>
  <inkml:trace contextRef="#ctx0" brushRef="#br1" timeOffset="176889.4011">5469 13048 758 0,'78'-101'0'0,"-4"-2"-616"0</inkml:trace>
  <inkml:trace contextRef="#ctx0" brushRef="#br1" timeOffset="180626.3945">14457 11747 593 0,'0'0'594'15,"0"0"-320"-15,0 0-109 0,0 0 84 16,0 0-2-16,0 0-81 16,0 0-53-16,0 0-12 15,0 0-18-15,0 0-8 16,0 0-22-16,0 0-18 15,0 0-20-15,0 7-9 16,0 3 17-16,-3 8-8 16,0 1-6-16,0 3-8 15,3 4 0-15,0-2 1 16,0 1 4-16,0-1-5 16,0 0 0-16,0-4 0 15,0-1-1-15,0-8 0 0,0 2 0 16,-3-8 0-1,3-4-1-15,0-1 1 0,0 0 0 16,0 0 0-16,0-6 1 16,0-9-1-16,6-7-1 15,7-4-10-15,2-2-1 16,3-1-12-16,-3 0-11 16,-1 5 15-16,-1 4 7 15,-4 8 3-15,1-1 10 16,-3 4 7-16,-1 1 8 15,4 1 6-15,-3 1 0 16,-4-1-2-16,3 3-7 16,0 4 3-16,-3-3-9 0,3 3-6 15,1 0-5-15,1 6 4 16,-2 5 1-16,0 7-6 16,-3 1 6-16,-3 3 0 15,0 1 0-15,0-3 0 16,0 0 1-16,-6-3-1 15,0-4 0-15,-2-3 0 16,5-4 0-16,0-2 0 16,3-4 0-16,0 0 1 15,0 0 8-15,0 0-2 16,3-10-7-16,8-4-25 16,5-5-2-16,0-5 6 15,4-4-22-15,-2 1-14 16,-1 3 14-16,-1 4 27 15,-6 4 10-15,-1 5 6 0,0 3 1 16,0 1 6-16,0 0 11 16,0 1 13-16,2 2 14 15,-2 1-2-15,1 0-11 16,-1 3-4-16,1 0-10 16,-4 0-3-16,0 3-2 15,-3 10-4-15,-3 3 8 16,0 7-2-16,0 1 10 15,-11 3 15-15,1 1-5 16,-3-1-8-16,0-4-2 16,5-3-4-16,2-4-8 15,6-5-5-15,0-1-7 16,0-1-1-16,0-5-13 0,3-4-93 16,10 0-221-16,4 0-1127 15</inkml:trace>
  <inkml:trace contextRef="#ctx0" brushRef="#br1" timeOffset="195221.3867">15185 11632 438 0,'0'0'130'16,"0"0"354"-16,0 0-118 15,0 0-200-15,0 0-6 16,0 4 42-16,0-4-19 16,0 0-50-16,3 0-22 15,3-7-11-15,1 3-14 16,-1-2-24-16,1-1-3 16,6-3 0-16,-3 2-2 15,5-1-23-15,-2-1-17 16,4 4-10-16,-4-1-6 15,-1 4 0-15,-3-1-1 16,0 2 0-16,-6 2-1 16,0 0 0-16,-3 0 0 0,3 0-5 15,0 0 4-15,3 6-4 16,0 0 6-16,2 4 1 16,-2 0-1-16,1-1 0 15,-4 5-9-15,-3 0 8 16,0 0 1-16,0 1 11 15,-10 2-3-15,-3 0-7 16,3-4 1-16,1 3-1 16,3-5 1-16,2-1-1 15,4-2-1-15,0-1 1 16,7 0 0-16,8-3 0 0,9-1 11 16,4-3-2-16,5 0 0 15,0 0-10-15,-5 0-20 16,-1-3-8-16,-8-4-1 15,1-3-2-15,-4 1 1 16,-7-3 12-16,-2-3 9 16,-1-2 3-16,2 1 6 15,-8 0 0-15,0-1 9 16,0 0 0-16,0 1-3 16,0-1-6-16,-4 4 2 15,-3-1-1-15,1 2 0 16,2 5 5-16,1 0-6 15,0 1 0-15,3 3 1 16,-3 3-1-16,3 0 0 16,0 0 0-16,0 0 0 0,0 0 0 15,0 0 0-15,0 0 14 16,0 0 23-16,0-4 3 16,12 1 17-16,9-1-41 15,1-5-16-15,7 2 0 16,-3 3-22-16,0-2-8 15,-10 2 3-15,-5 1-6 16,-5 3 1-16,-6 0-18 16,0 0-30-16,0 7-12 15,0 3-42-15,-6-3-162 16,6-3-863-16</inkml:trace>
  <inkml:trace contextRef="#ctx0" brushRef="#br1" timeOffset="195848.4609">15762 11311 719 0,'0'0'523'16,"0"0"-181"-16,0 0-104 16,0 0 92-16,0 0-68 15,0 0-111-15,0 0-31 16,3 0-55-16,7-2-47 16,7 2-16-16,-5 0-1 0,-1-2 0 15,2 2-1-15,-7 0 0 16,3 0 0-16,-5 0-1 15,2 2 0-15,-3 6-5 16,0 0 0-16,-3 2 5 16,0 1 0-16,0-2 0 15,-2 1 1-15,-5 0 1 16,0 0 0-16,4-4 1 16,-3-3-1-16,6 3 1 15,-3-3-1-15,3-2-1 16,0-1 1-16,0 0 5 15,0 0 4-15,0 0 8 16,9 0 17-16,5 3-13 16,1 0-22-16,2 1-4 15,2-1-95-15,1 4-166 0,-8-1-510 0</inkml:trace>
  <inkml:trace contextRef="#ctx0" brushRef="#br1" timeOffset="196453.7654">15898 11918 702 0,'0'0'713'0,"0"0"-540"16,0 0 22-16,0 0 44 15,0 0-82-15,0 0-46 16,0 0-13-16,3-3-60 15,-15 3 2-15,-4 0 44 16,-7 0-4-16,-7 4-6 16,-8-4-23-16,-4 3-15 15,-10-3-12-15,-7 0 0 16,-3 0-14-16,-2 0 4 16,-1 0 1-16,6 0 1 15,1-3-7-15,6 3-9 16,10 0 2-16,6 0-2 15,12 0 0-15,12 3-1 0,6 1-20 16,6-1-63-16,3-3-68 16,9 0-172-16,6 0-328 0</inkml:trace>
  <inkml:trace contextRef="#ctx0" brushRef="#br1" timeOffset="197197.4322">15434 12260 191 0,'0'0'1117'0,"0"0"-511"16,0 0-380-16,0 0 36 0,0 0-38 15,0 0-84-15,0 0-77 16,6 0-38-16,-6 0-16 16,0 0-9-16,0 9 0 15,0 1 0-15,0 3 1 16,1 4 0-16,2 0 0 15,1-2 6-15,2 5 1 16,1-3 12-16,-4 3-11 16,0-3-3-16,3 0-4 15,-6-5-1-15,4 1 1 0,-1-6-1 16,-3-1-1 0,0-5 1-16,0-1-1 0,0 0 6 15,3 0 3 1,-2 0 8-16,4-7-1 0,2-10-14 15,7-5-1-15,-2-5 7 16,-3 0-8-16,1-3 0 16,-3 5 1-16,0 5-1 15,-4 1 0-15,-3 2 2 16,3 4 4-16,0-1 10 16,4-2 17-16,0 5 6 15,8-2-14-15,8 3-11 16,7 0-7-16,5 1-7 0,7 2 0 15,0 4-12 1,-3 3-32-16,-6 0-56 0,-14 0-224 16,-13 7-1248-16</inkml:trace>
  <inkml:trace contextRef="#ctx0" brushRef="#br1" timeOffset="203663.0263">16502 11811 409 0,'0'0'217'0,"0"0"464"16,0 0-401-16,0 0-123 15,0 0 54-15,0 0-29 16,53 0-57-16,-43 0-12 16,-1 0-3-16,0 0-8 15,-1-1 0-15,6-2-3 16,4 3-27-16,3-3-26 15,13 3-16-15,5-3-15 0,6 1-9 16,10 0-5 0,1-1-1-16,1 0 0 0,0-1 0 15,-12 1-11-15,-7 3-10 16,-8-2-4-16,-7 2-5 16,-11 0 0-16,-7 0-12 15,-5 0-26-15,0 0-35 16,-8 0-105-16,-4 0-310 15,-6 0-371-15</inkml:trace>
  <inkml:trace contextRef="#ctx0" brushRef="#br1" timeOffset="204081.5464">16568 11926 859 0,'0'0'1175'15,"0"0"-991"-15,0 0-65 16,0 0 60-16,0 0-27 0,0 0-79 16,0 0-41-16,26 0 6 15,3 0-17-15,7 0-10 16,9-4-5-16,7-2-5 16,3 0 0-16,1-1 6 15,2 0-7-15,-7 1 1 16,-6 2-1-16,-9 1 0 15,-12 0 0-15,-11 3-1 16,-7 0-6-16,-6 0-38 16,-3 0-109-16,-7 0-178 15,-8 0-633-15</inkml:trace>
  <inkml:trace contextRef="#ctx0" brushRef="#br1" timeOffset="204586.9953">16893 11659 1664 0,'0'0'565'16,"0"0"-468"0,0 0 62-16,0 0 47 0,0 0-78 15,0 0-77-15,0 0-33 16,3-13-12-16,0 13-6 16,6 5 0-16,3 9 0 15,9 3 9-15,1-1-7 16,8 1-1-16,3 1 6 15,4-4-5-15,2-1-2 16,-1-2 0-16,-3-2 0 16,-9-2 0-16,-7 0 0 15,-10 0-1-15,-5-1-8 16,-4 1 7-16,0 2 2 16,-13 1 6-16,-6 3 3 15,-1 1 26-15,-4 2 1 0,2 1-6 16,0-1-6-16,2-3-7 15,-3 4-6-15,4-1-10 16,0-2 0-16,5-1-1 16,12-4-57-16,2 1-201 15,0-7-1000-15</inkml:trace>
  <inkml:trace contextRef="#ctx0" brushRef="#br1" timeOffset="205794.0958">17818 11671 614 0,'0'0'708'16,"0"0"-387"-16,0 0-66 15,0 0 9-15,0 0-39 16,0 0-66-16,0 0-23 16,13-25-54-16,-1 18-48 15,5 0-7-15,-2 0-2 16,1-2-11-16,1 2-2 16,-4 0-2-16,-3 4 3 15,2 3-7-15,-1 0-6 16,-2 0 0-16,-1 0-9 15,0 13-1-15,-4 3 9 16,-1 0 1-16,-1 1 0 0,-2 4 1 16,0-2 20-16,-5 1-12 15,-7 0-3-15,-2 0-5 16,-3 1 0-16,1-4 0 16,4 0 0-16,2 0 5 15,0-1-5-15,4-1-1 16,5-3 1-16,1 1-1 15,0-4 0-15,6-2-1 16,11-3-1-16,8-3 2 16,8-1-1-16,0-1-28 15,3-12-8-15,0-3-12 16,-1-4-5-16,-5-4 21 16,-7-1 17-16,-1 1 4 0,-5-3 11 15,-5 2 1-15,-2-2 1 16,0 3 18-16,-7-1 1 15,0 2 11-15,-3 3 6 16,0 2-25-16,0 2-4 16,0 3-7-16,0 3 8 15,0 0 2-15,-6 7-5 16,-4 0-5-16,-4 3-1 16,2 0 0-16,-6 0 1 15,4 0 0-15,3 0 0 16,2 3 5-16,6-1-5 15,3-1 0-15,0-1 8 0,3 4-1 16,14-2 32-16,8 2 11 16,6-3-17-16,6-1-16 15,-1 0-10-15,0 0-7 16,-10-1-1-16,0-3 1 16,-14 2-1-16,-5 2-1 15,-5 0-7-15,-2 0-17 16,0 0-32-16,-14 2 7 15,-3 5-182-15,4-1-903 0</inkml:trace>
  <inkml:trace contextRef="#ctx0" brushRef="#br1" timeOffset="206552.7482">18892 11870 872 0,'0'0'1169'16,"0"0"-954"-16,0 0-7 15,0 0 15-15,0 0-87 16,0 0-84-16,0 0-30 0,75-10-5 16,-50 9-4-16,8-2-4 15,3 0-8-15,-2 0 0 16,2-1 0-16,-3 1-1 16,-7-1 1-16,-3-2-1 15,-8 2-23-15,-5-2-17 16,-9 2-20-16,-1-1-99 15,-13-2-110-15,-6-1-516 16,-2 0-769-16</inkml:trace>
  <inkml:trace contextRef="#ctx0" brushRef="#br1" timeOffset="206830.9439">18896 11691 793 0,'0'0'1132'0,"0"0"-855"15,0 0-34-15,0 0 17 16,0 0-67-16,0 0-81 15,83-43-45-15,-50 41-20 16,8 2-23-16,4-2-24 16,9 2-14-16,-12 0-144 15,-13-2-705-15</inkml:trace>
  <inkml:trace contextRef="#ctx0" brushRef="#br1" timeOffset="208003.1981">15886 12094 674 0,'0'0'654'15,"0"0"-245"-15,0 0-273 16,0 0 14-16,0 0 67 15,0 0-48-15,0 0-81 16,-3-3-29-16,-15 16 26 16,-4 7 12-16,-10 5-35 15,-7 6-26-15,-9 6-15 16,-21 11-15-16,-19 12-6 16,-18 3-56-16,18-14-239 0,19-12-837 15</inkml:trace>
  <inkml:trace contextRef="#ctx0" brushRef="#br1" timeOffset="208981.2551">12684 12064 874 0,'0'0'978'0,"0"0"-754"16,0 0-116-16,0 0 112 16,0 0-31-16,0 0-77 15,85 80-73-15,-40-34-39 16,-3-6-157-16,7-10-1212 0</inkml:trace>
  <inkml:trace contextRef="#ctx0" brushRef="#br1" timeOffset="215639.7317">19889 11126 500 0,'0'0'93'0,"0"0"659"0,0 0-409 15,0 0-185-15,0 0 29 16,0 0 7-16,34-22-47 16,-27 15-39-16,-3 4-14 15,-1-1-6-15,-3 4-3 16,0 0-27-16,0 0-25 15,0 0-11-15,0 0-4 16,0 0-3-16,0 0-9 16,0 9-6-16,3 6 10 15,4 4 20-15,-1 8-4 16,0 3-2-16,-2 5-5 16,-1 2-2-16,-1 6-11 15,-2 0 0-15,0 0-6 0,0 0 1 16,-5-4 0-1,-1-2 0-15,2-4 0 0,-1-7 0 16,4-1 0-16,1-1-1 16,0-7 1-16,0-6-1 15,0-2 0-15,0-3-1 16,0-2-27-16,0-1-37 16,0 0-41-16,0-3-109 15,0-3-331-15,0-6-864 0</inkml:trace>
  <inkml:trace contextRef="#ctx0" brushRef="#br1" timeOffset="216268.5466">20236 11298 474 0,'0'0'603'0,"0"0"-430"15,0 0-30-15,0 0 8 16,0 0 49-16,0 0-1 16,0 0-23-16,35-29-23 15,-35 29-24-15,0 0-27 16,0 0-36-16,0 0-32 16,0 3-15-16,-9 6 1 15,-6 2-2-15,-3 1-2 16,-8-1-7-16,-3 0 1 15,-4 0-9-15,-3-2 0 16,0-4 0-16,2-1 8 16,-2-1 5-16,12 0 17 15,5 1 9-15,10-4-20 0,6 3-13 16,3 0-5 0,4 1-2-16,14 1 12 0,11 2 9 15,4 0-6-15,-5 3-5 16,-1 3-2-16,-10 0-1 15,-6 1-7-15,-8 3 0 16,-3-2 1-16,0 2 0 16,0 0 8-16,-3-1 3 15,0 1-6-15,3-5 2 16,0-2-7-16,4-3-1 16,17 0-1-16,7-7-47 15,17 0-168-15,-6-14-544 16,-3-2-943-16</inkml:trace>
  <inkml:trace contextRef="#ctx0" brushRef="#br1" timeOffset="217148.6871">20486 11169 476 0,'0'0'512'16,"0"0"-347"-16,0 0-62 16,0 0 81-16,0 0 17 15,0 0 3-15,0 0 27 16,0-3-17-16,0 1-22 16,3 2-24-16,4-2-34 15,2 0-35-15,3 2-37 16,6 0-21-16,1 0-23 15,7 0-11-15,-1 0-6 0,5 0 0 16,-7 0-1 0,3 0-1-16,-5 0 1 0,-3 0 0 15,-6 0-1-15,-4 0 1 16,-2 0 0-16,-3 0-1 16,-1 0 1-16,-2 0-1 15,0 0 1-15,0 0 0 16,0 0 0-16,0 0 1 15,0 0 7-15,0 4-8 16,0 5 1-16,-8 1 8 16,-5 6 8-16,-4 4-6 15,-3 3 3-15,-2 4 2 16,-7 0-2-16,5-2-8 16,-1 2-5-16,1 0 7 15,2 1-7-15,7-5 9 0,-2 4-9 16,8-4 1-16,3-3 4 15,2 3-5-15,4-3 7 16,0-6-8-16,0-5 1 16,0 1 1-16,0-7-1 15,0 1 0-15,0-4 7 16,0 3-2-16,6-3 10 16,4 0 17-16,6 0-4 15,3 0-14-15,1 0-9 16,4 0 0-16,0 0-6 15,0 0 0-15,1-3 0 16,-1-4-1-16,1 0-8 16,-3 2-1-16,-3-2-2 0,-1 0-5 15,-8 1-1-15,-2-1-10 16,-4 4-29-16,-4-1-33 16,0 1-30-16,0 0-92 15,-7-3-137-15,-2 1-402 16,3-1-676-16</inkml:trace>
  <inkml:trace contextRef="#ctx0" brushRef="#br1" timeOffset="217651.0726">20508 11407 309 0,'0'0'981'0,"0"0"-712"16,0 0-23-16,0 0 78 15,0 0-64-15,0 0-80 16,0 0-45-16,4-14-5 16,-4 12-31-16,2 2-24 15,1 0-14-15,4 0-21 16,7 0-25-16,8 0-3 16,8 0-4-16,6 0-8 15,1 0-80-15,2 0-65 16,-11 0-152-16,-9 0-599 0</inkml:trace>
  <inkml:trace contextRef="#ctx0" brushRef="#br1" timeOffset="218409.501">21132 11385 614 0,'0'0'920'16,"0"0"-683"-16,0 0-1 16,0 0 48-16,0 0-74 15,0 0-82-15,0 0-62 16,23 0-26-16,-6 0-26 16,1 0-8-16,-2 0-5 15,-1-2 5-15,0-1-5 16,-5-2-1-16,-1-2 0 15,-3 0-1-15,1 0-6 16,-3-1 7-16,-4 0 7 16,0 1 1-16,0 1 3 15,0-1 0-15,-12 3-4 16,0-1-5-16,0 0-1 0,-6-1-1 16,-1 6 0-16,1 0 0 15,-5 0 1-15,3 0 0 16,-3 11 11-16,1 4 6 15,1-1 3-15,1 6 2 16,-1 0 6-16,4 2-6 16,5-2-7-16,6 0-2 15,1 0-7-15,5-4-5 16,5-1-1-16,11-3 5 16,9-1-6-16,4-2 0 15,2-2-28-15,4-1-72 16,7-6-166-16,-7 0-427 15,-5-3-343-15</inkml:trace>
  <inkml:trace contextRef="#ctx0" brushRef="#br1" timeOffset="218800.5325">21401 11080 1422 0,'0'0'368'16,"0"0"-156"-16,0 0 47 0,0 0-38 15,0 0-108-15,0 0-56 16,0 0-18-16,85 7-13 15,-69 0 1-15,-2 2 12 16,-6-2-18-16,-7 2-21 16,-1 1 1-16,0 4 8 15,-14 1 6-15,-3 3 9 16,-5-2-3-16,2-3-11 16,1 1-8-16,4-1-1 15,11 3-1-15,4-6 0 16,0 7-7-16,20-3-29 15,24 2-131-15,-4-3-502 16,-4-3-726-16</inkml:trace>
  <inkml:trace contextRef="#ctx0" brushRef="#br1" timeOffset="219566.7753">21425 11774 669 0,'0'0'358'0,"0"0"-212"16,0 0 25-16,0 0 15 15,0 0-45-15,0 0-36 16,0 0 27-16,-53-1-2 15,26-1-22-15,-5-2-4 16,0 4-13-16,-9-3-30 0,-3 3-29 16,0 0-21-1,-2 0-3-15,3 0-7 0,1 0 0 16,0 0 0-16,2 3 0 16,3 3 0-16,-6-5 0 15,1 1 0-15,0-2 5 16,-4 0 14-16,1 0 9 15,-4 0-2-15,4 0-11 16,0 0-14-16,3 4-1 16,2-4-1-16,4 2-10 15,4-2-8-15,2 0 6 16,4 2-2-16,4 1 0 16,1-3 6-16,0 4 8 15,-2-4 0-15,-2 0 0 0,-5 3 1 16,1-3 0-16,-4 0 5 15,0 0-5-15,-3 0 0 16,1 0 0-16,-3 0-1 16,4 0 1-16,5 0-1 15,6 0 1-15,8 0-1 16,5 0 0-16,5 0 0 16,3 0 0-16,2 0 0 15,0 0 1-15,0 0 7 16,0 0 1-16,0 0-7 15,0 0 3-15,0 0-5 16,-3 3-106-16,-1 1-200 16,-2-1-426-16</inkml:trace>
  <inkml:trace contextRef="#ctx0" brushRef="#br1" timeOffset="221549.354">20299 12144 1220 0,'0'0'515'16,"0"0"-371"-16,0 0 111 15,0 0-20-15,0 0-59 16,0 0-59-16,0 0-39 15,0-17-19-15,0 17-21 0,0 0-11 16,0 10-14-16,0 7 36 16,0 2-10-16,0 8-16 15,0 0-5-15,0 1-8 16,0-1-8-16,0-3-1 16,0-4-1-16,0-5 0 15,0-5-1-15,0-2-6 16,0-6-7-16,0-2 1 15,0 0 7-15,0 0 5 16,0-10 1-16,5-5-13 16,5-9 4-16,-1-2-5 15,3-3 4-15,3-5 1 16,-5 4-3-16,3 3 3 16,-4 8 3-16,0 4 6 15,-2 7 0-15,0 4-1 0,-3 1 0 16,1 3-6-16,-1 0 5 15,1 3 2-15,-2 9 0 16,-2 3 1-16,1 4 7 16,-2 4-2-16,0-2 2 15,0 2-1-15,0-1-6 16,0-5 0-16,0-3-1 16,0-6 1-16,0-2-1 15,0-4-1-15,0 1 0 16,0-3 1-16,0 0 0 15,0-3 0-15,3-7-5 16,6-3-13-16,0-4 0 16,3-5-18-16,4-2-4 0,2-2 0 15,-3 7 4-15,1 2 21 16,-5 4 13-16,-2 6-4 16,-2 3 6-16,0 1 1 15,-1 0 9-15,-1 0 10 16,-1 3 1-16,3 0-3 15,1 0 1-15,0 0 5 16,1 3-2-16,-2 7 1 16,4 7 5-16,-5 3 11 15,-6 5 1-15,0-1-5 16,0 3-4-16,0-5-1 16,-10 1-12-16,3-6-8 0,3-4-9 15,2-3-1 1,2-3-8-16,0-5-55 0,12-2-61 15,5 0-331-15,-1-9-1071 16</inkml:trace>
  <inkml:trace contextRef="#ctx0" brushRef="#br1" timeOffset="222351.3954">20811 12137 1320 0,'0'0'509'16,"0"0"-300"-16,0 0 77 15,0 0-26-15,0 0-69 16,0 0-85-16,0 0-39 16,12-23-25-16,-12 23-18 0,0 0-19 15,3 0-5-15,-2 10 0 16,2 3 8-16,0 4-7 16,1 2 7-16,-1 1-7 15,-1-1 0-15,-1 2 5 16,1-1-5-16,-1-7-1 15,1 0 0-15,-2-6 0 16,0-4 0-16,0-3 1 16,0 0 8-16,0 0 3 15,0-3 3-15,1-8 1 16,6-7-10-16,-1-6-6 16,4-3 0-16,0-6 0 15,5 1-1-15,-1 1 0 16,-4 3 1-16,2 10 0 15,-2 2 0-15,3 9 0 0,-2 1-1 16,6 6 0-16,5 0 1 16,3 3 0-16,2 14-9 15,8 8-37-15,-12-4-201 16,-1-5-1257-16</inkml:trace>
  <inkml:trace contextRef="#ctx0" brushRef="#br1" timeOffset="228143.1369">19631 12385 636 0,'0'0'653'0,"0"0"-476"0,0 0-80 16,0 0 71-16,0 0 47 16,0 0-38-16,0 0-65 15,4 0-8-15,-4 6 3 16,0 1-24-16,0 3-39 15,0 3-24-15,0 1-13 16,0 5-1-16,0-2-5 16,0 3 0-16,3-3 1 15,0-2 4-15,0-2-6 16,0-6 1-16,-2 0-1 16,2-4 1-16,0-3 2 15,4 0 4-15,0 0 2 16,0-6 42-16,4-5-14 0,2-9-22 15,1 1-13-15,-2-7-1 16,-1-1 0-16,-2-2-1 16,5-1-6-16,-7-4 5 15,1-1 1 1,-1 1 0-16,0-1 0 0,0-2 0 16,-4 4 0-16,0-3 1 15,-3-4 9-15,3 4 8 16,0-5-6-16,-2-1-2 15,2 2 5-15,-1 1-6 16,-1 2-8-16,-1 0 5 16,0 2 11-16,0-2-11 15,0 1-5-15,0 3 0 0,-3 4 7 16,-4-1-8 0,1 7 0-16,-4 2 1 0,2 1 0 15,2 4 0-15,0 0 0 16,1-1 13-16,4-3-4 15,-2 0 2-15,3-2-11 16,0 2 1-16,0-4-1 16,0 1 0-16,0 1 0 15,0-5 0-15,-4-2-1 16,1-1 0-16,-4 0 1 16,1 0 1-16,-1 0-1 15,-5-1-1-15,2 2-1 16,-1 4 0-16,-2 4 0 15,4 2 1-15,3 2-1 16,0 5 1-16,2-2 0 0,1 1 2 16,3 3-2-16,0 3 1 15,0 0 1-15,0 1-1 16,0 4-1-16,0 0 1 16,0 2 1-16,0-3-1 15,0 3-1-15,0-3 0 16,0-1-1-16,0 1-1 15,0-4-5-15,0 2-1 16,0 0 7-16,0 0 1 16,0-3 0-16,0 2 1 15,0 0-1-15,0-1 0 16,0-3 0-16,-5 4-1 0,0-8-1 16,-1 5-13-16,2-2 3 15,-2 4 4-15,5 1 8 16,-1 0 1-16,2 5 0 15,0-2 0-15,0 0 1 16,0 0-1-16,0 3 1 16,0-4-1-16,0 1-1 15,0 0 1-15,0 3-1 16,0 0 0-16,2 0 0 16,3 0-7-16,3-1-11 15,6 1 16-15,0 0 2 16,6-3 0-16,1 3 1 15,2-3-1-15,3 1 0 16,-2 2 1-16,3-6-1 0,3 6 1 16,-2-2-1-16,3-1 1 15,4 3-1-15,1 0 0 16,2 0 0-16,-1 0 0 16,-1 0 0-16,-1 0 0 15,-3 0 0-15,-2 0 1 16,-1 0-1-16,-3 0 1 15,3 0 0-15,-3 0-1 16,3 3 0-16,4-1 1 16,2 6-1-16,6-2 0 15,3-2 0-15,1 3 1 16,3-4 0-16,-3 1-1 0,-4-2 1 16,-2-1-1-1,-4 2-1-15,-4 0 0 0,-3-1 1 16,1 0-1-16,-3 0 1 15,6 3 0-15,4-3 0 16,2 1 0-16,8 3 0 16,6-2 0-16,3 3 0 15,4-1 0-15,1 2 0 16,0-2 1-16,-8 0 0 16,-4 5-1-16,-4-5 0 15,-3-2 1-15,-6-2 0 16,-3-2 0-16,-2 0 7 15,-7 0-7-15,-3 0 0 16,-5 0 7-16,-3 0 7 0,-4-2 7 16,-1-2-6-16,-3 4-1 15,-2-3-6-15,-2 3-3 16,0 0-6-16,0 0-6 16,0 0-47-16,-20 9-102 15,2 2-177-15,1-2-849 0</inkml:trace>
  <inkml:trace contextRef="#ctx0" brushRef="#br2" timeOffset="237862.6227">7670 13412 598 0,'0'0'401'16,"0"0"-14"-16,0 0-249 0,0 0 6 15,0 0 85-15,0 0-54 16,12-14-74-16,-12 14-17 16,0-2 7-16,0 2-8 15,0-3-12-15,0 3-13 16,0 0-6-16,0 0-18 16,0 0-17-16,0 5 5 15,0 6 39-15,0 2-32 16,0 3-19-16,0 1-4 15,0 0 0-15,0 6-5 16,0 3 7-16,0 4 1 16,0-1 1-16,0 1 1 15,-9 0-2-15,0-1 0 0,1-2 7 16,-2 0 1-16,4-2-6 16,-3 2 3-16,3-4 8 15,-1 1-5-15,4-5-5 16,-2-5-3-16,5 2-2 15,0-7-1-15,0-1-5 16,0-2-1-16,0-2 1 16,0-1-1-16,0 1 0 15,0-1-9-15,0 0-39 16,0 1-82-16,0-4-161 16,0 0-417-16</inkml:trace>
  <inkml:trace contextRef="#ctx0" brushRef="#br2" timeOffset="238711.0651">7355 13383 316 0,'0'0'709'0,"0"0"-496"16,0 0-19-16,0 0 30 15,0 0 14-15,0 0-67 16,0 0-56-16,3-7-16 16,-3 7-29-16,0 0-39 15,0 0-13-15,0 0-4 0,3 0-2 16,0 0 6-16,3 0 7 16,4 0 1-16,7 0 11 15,5 0-5-15,5 0 15 16,9 0-10-16,4 0-10 15,8 3-18-15,3-3-8 16,4 0 0-16,0 0 0 16,0 0 0-16,-7 0 0 15,-5 0 0-15,-10 0-1 16,-5 0 1-16,-8 0 0 16,-7 0-1-16,1 0 1 15,-4 0-1-15,2 0-1 16,3 0 1-16,6 0-27 0,1 0-39 15,-1 1-42-15,0-1-44 16,0 0-21-16,-2 0-47 16,-13 0 20-16,-3 3-42 15,-3-3-273-15</inkml:trace>
  <inkml:trace contextRef="#ctx0" brushRef="#br2" timeOffset="239416.8989">8462 13733 715 0,'0'0'570'0,"0"0"-433"16,0 0 50-16,0 0 111 15,0 0-41-15,0 0-84 16,0 0-35-16,6-7-24 15,-3 4-24-15,6-1-13 16,6 4-16-16,0 0-28 16,4-3-22-16,5 3-5 15,1-3-6-15,1 3 0 16,1-3 0-16,1 2-1 16,-1 1-16-16,-8 0-11 15,-2 0-36-15,-7 0-47 16,-1 0-46-16,-6-3-88 15,3 0-144-15,-6-4-222 0</inkml:trace>
  <inkml:trace contextRef="#ctx0" brushRef="#br2" timeOffset="239778.1149">8468 13593 1088 0,'0'0'791'15,"0"0"-631"-15,0 0 67 16,0 0 40-16,0 0-59 16,0 0-91-16,0 0-46 15,0-25-18-15,0 25-23 16,3 0-15-16,9 0-15 16,15 0 1-16,10 0-1 15,5 0-24-15,22 0-96 16,-15 3-224-16,-7-1-1002 0</inkml:trace>
  <inkml:trace contextRef="#ctx0" brushRef="#br2" timeOffset="265481.1071">2712 11021 335 0,'0'0'716'0,"0"0"-593"15,0 0-89-15,0 0-27 16,0 0-1-16,0 0-5 16,-9 43 8-16,9-34-9 15,0-2-1-15,9 3-23 16,-3-1-47-16,-1-1-201 0</inkml:trace>
  <inkml:trace contextRef="#ctx0" brushRef="#br2" timeOffset="265653.2782">2670 11294 955 0,'0'0'294'16,"0"0"-196"-16,0 0-12 16,0 0-34-16,0 0-34 15,0 0-18-15,0 0-47 16,23 41-144-16,-23-30-172 0</inkml:trace>
  <inkml:trace contextRef="#ctx0" brushRef="#br2" timeOffset="265835.1057">2721 11516 863 0,'0'0'268'0,"0"0"-191"16,0 0-42-16,0 0 59 15,0 0 8-15,0 0-72 16,12 76-16-16,-9-63-14 16,0 4-75-16,-3-3-163 15,3-2-417-15</inkml:trace>
  <inkml:trace contextRef="#ctx0" brushRef="#br2" timeOffset="265999.0784">2754 11782 977 0,'0'0'296'16,"0"0"-55"-16,0 0-33 16,0 0 6-16,0 0-68 15,0 0-96-15,0 0-50 16,16 39-112-16,-16-27-170 16,0 4-229-16,0-5-525 0</inkml:trace>
  <inkml:trace contextRef="#ctx0" brushRef="#br2" timeOffset="266210.2311">2770 12028 1179 0,'0'0'358'0,"0"0"-236"0,0 0 96 16,0 0-29-16,0 0-82 16,0 0-55-16,0 0-37 15,6 79-15-15,-6-62-20 16,0 3-64-16,2 2-27 15,-2 2 60-15,0-4 40 16,0 0-69-16,0-3-1 16,0-4 59-16,-3-4-14 15,0-6-370-15</inkml:trace>
  <inkml:trace contextRef="#ctx0" brushRef="#br2" timeOffset="266706.4144">2927 11469 816 0,'0'0'682'16,"0"0"-490"-16,0 0-28 16,0 0 66-16,0 0-38 15,0 0-87-15,0 0-50 16,16 31-6-16,-7-11-21 15,-1 0-21-15,-1 0-5 16,-5-1-1-16,2-6 5 16,-1-6-5-16,-3 0 0 15,0-5 0-15,0-2 5 16,0 0 11-16,0-14 7 16,0-11-4-16,0-4-8 15,3-5 7-15,12-3-4 16,4 5-15-16,1 9-3 15,4 9-9-15,-2 8-4 0,5 6-17 16,15 6-131-16,-5 11-340 16,-3-4-366-16</inkml:trace>
  <inkml:trace contextRef="#ctx0" brushRef="#br2" timeOffset="268266.1015">9348 13228 1286 0,'0'0'282'0,"0"0"-186"15,0 0 111-15,0 0 72 16,0 0-97-16,0 0-102 15,0 0-28-15,16-31 0 16,-3 21 4-16,0 0-12 16,2 1-22-16,3 5-7 15,-3 1 0-15,6 0-3 16,-2 2-11-16,-1 1 8 0,3 0-8 16,-9 0 1-1,-2 0-2-15,-7 0-2 0,-3 7 1 16,0 0 0-1,0 2 1-15,0 5 10 0,-3 0 2 16,-7-1 7-16,-2 0 4 16,-5 6-7-16,1-2-1 15,-3 3-5-15,-1-1 2 16,-5 1 5-16,1 1-8 16,2-5-8-16,5 1 7 15,4-4-7-15,4-4-1 16,6-2 1-16,3-1 1 15,0-5-1-15,12 2 7 16,12-3-2-16,7 0 9 16,5 0-3-16,1-3-2 15,-1-4-9-15,-5 0-1 0,-4 0 0 16,-12 2-35-16,-6 1-19 16,-5 4-54-16,-4-4-95 15,-16 4-471-15,4-2-231 0</inkml:trace>
  <inkml:trace contextRef="#ctx0" brushRef="#br2" timeOffset="268694.4029">9842 13157 1273 0,'0'0'601'15,"0"0"-437"-15,0 0 92 16,0 0 26-16,0 0-80 15,0 0-95-15,0 0-38 16,0-10-23-16,0 10-13 0,0 0-18 16,3 10-14-1,0 4 17-15,-3 6 0 0,3 3-11 16,-3 3-6-16,0 2 5 16,0-2-5-16,-3 2 0 15,-3-4-1-15,-1 2-1 16,4-5-29-16,-4-6-31 15,6-4-43-15,-2-2-93 16,3-9-140-16,0 0-303 16,0-6-518-16</inkml:trace>
  <inkml:trace contextRef="#ctx0" brushRef="#br2" timeOffset="269009.7402">9948 13207 1257 0,'0'0'834'0,"0"0"-718"16,0 0 41-16,0 0 70 15,0 0-33-15,0 0-95 16,0 0-49-16,0-39-15 16,0 39-17-16,0 6-17 15,3 8 8-15,-3 6 20 16,3 5 3-16,-3 4-12 15,3 3-7-15,-3 1-5 16,3-1-7-16,-2-6 0 16,3-2-1-16,0-1-1 0,-4-5-10 15,0-6-8-15,0-2-24 16,0 0-17-16,0-5-31 16,0-1-105-16,-8-4-192 15,4 0-480-15</inkml:trace>
  <inkml:trace contextRef="#ctx0" brushRef="#br2" timeOffset="269354.8295">9639 13098 1600 0,'0'0'756'0,"0"0"-604"16,0 0-59-16,0 0 72 15,0 0-11-15,0 0-103 16,0 0-15-16,105-16-21 15,-50 14-8-15,3-3-6 16,1-2-1-16,0 1-7 16,-7-1-32-16,-13 5-52 15,-8-3-94-15,-17 5-130 16,-7 0-323-16,-7 3-389 0</inkml:trace>
  <inkml:trace contextRef="#ctx0" brushRef="#br2" timeOffset="270217.7123">10330 13277 514 0,'0'0'650'0,"0"0"-398"16,0 0-32-16,0 0 72 15,0 0-5-15,0 0-83 16,0 0-56-16,6-47-21 15,-3 44-18-15,-3-1-25 16,0 4-17-16,0 0-15 0,0 0-19 16,0 0-12-16,0 0-13 15,0 0-8-15,0 7-17 16,3 10 16 0,0 4 1-16,3 5 0 0,0-1 0 15,1 2 0-15,-1-1 0 16,-3-5 0-16,0-2-10 15,-3-3 1-15,0-6 3 16,0-3 4-16,0-4 1 16,0-1-5-16,0-2 6 15,0 0 7-15,0-11 5 16,0-6-3-16,0-7-8 16,0-5 2-16,3-7-3 0,8 0 0 15,-1-1 0 1,-1 4-2-16,3 4-6 0,0 8 7 15,0 2-6-15,7 9-5 16,5 3-3-16,0 3-12 16,6 4-12-16,22 11-55 15,-10 9-187-15,-2 0-494 0</inkml:trace>
  <inkml:trace contextRef="#ctx0" brushRef="#br2" timeOffset="271733.5144">9087 13690 702 0,'0'0'938'16,"0"0"-716"-16,0 0-134 16,0 0 66-16,0 0 2 15,0 0-91-15,91-26-41 16,-70 21-11-16,0 3 2 0,3-2 5 15,4 1-3-15,-1 3 3 16,3-6 3-16,1 5 7 16,2-5-9-1,6-1-3-15,-3 1 3 0,7 0-4 16,-1-2-8-16,0 2-3 16,2-1-4-16,1 3-1 15,-2-2 1-15,-1 3-1 16,1-1 0-16,-1 1 1 15,-3 1-1-15,-3-2 5 16,0 1 12-16,-1-1-7 16,1-2-10-16,0 1 1 15,3 0-1-15,-1-2-1 0,4 4 1 16,-3-1-1-16,0 0 0 16,-2 2-1-16,-1-1 1 15,-5 2 0-15,-1 1 0 16,0 0 1-16,-2 0-1 15,2 0 1-15,0 0-1 16,1 0 0-16,2 0 1 16,3 0 0-16,-4 0 0 15,0 0-1-15,-5 0 1 16,-9 0-1-16,-5 0 0 16,-5 0 0-16,-8 0 0 15,3 0-1-15,-3 0 0 16,0 0-1-16,0 0 2 15,0 0-1-15,0 0 1 0,0 0 0 16,0 0-2-16,0 0 1 16,0 0-9-16,0 0-75 15,-3 1-28-15,-18 4-25 16,6-1-183-16,-3-3-666 0</inkml:trace>
  <inkml:trace contextRef="#ctx0" brushRef="#br2" timeOffset="271910.7073">10718 13593 2015 0,'0'0'239'15,"0"0"-210"-15,0 0-29 16,0 0-33-16,0 0-492 0</inkml:trace>
  <inkml:trace contextRef="#ctx0" brushRef="#br2" timeOffset="272950.2166">9644 14053 1086 0,'0'0'664'15,"0"0"-559"-15,0 0 91 16,0 0 86-16,0 0-103 15,0 0-95-15,0 0-26 16,37-30 3-16,-34 23-19 0,6 5-10 16,-6-5-6-16,3 3-14 15,3 1-5-15,1 0-7 16,0 0 0-16,3 3-2 16,0 0-4-16,-1 0 0 15,-2 3 5-15,1 9-11 16,-5 2 2-16,-3 2 10 15,0 4 1-15,-3 0 0 16,0 1 5-16,-9-2-5 16,-5 4 5-16,-2-3 0 15,-6 2-5-15,2-1 14 16,-2 2-1-16,1-6-5 16,6-1-8-16,5-2 10 0,7-5-4 15,3-3-5 1,0-2-1-16,13-1-1 0,8-3 1 15,6 0-1-15,3 0 0 16,1-3 0-16,2-7-24 16,-6-4-5-16,-2-1 4 15,-1-2 1-15,-2-3 8 16,-5-7 10-16,2 1-3 16,-4-7-5-16,3 1-1 15,-3 2 8-15,-2 3 6 16,-3 3 0-16,0 5 1 15,-7 3 1-15,-3 6 11 16,0 0-5-16,0 6-6 16,-6 1 0-16,-5 0 0 15,-8 3 0-15,4 0 10 0,-3 0 5 16,6 3 5-16,3 1-5 16,9 5-5-16,0-5-2 15,3 2 7-15,18-2 20 16,12-4 6-16,10 0-15 15,2 0-15-15,1 0-12 16,-10 0-13-16,-17 0-66 16,-10 0-137-16,-9 0-496 0</inkml:trace>
  <inkml:trace contextRef="#ctx0" brushRef="#br2" timeOffset="275812.3339">11389 13555 854 0,'0'0'796'16,"0"0"-612"-16,0 0-44 15,0 0 86-15,0 0-37 16,0 0-89-16,0 0-47 16,8-4-5-16,-8 4 8 0,0 0 19 15,0 0-13-15,0 0-6 16,0 10-11-16,-11 6 44 16,-8 7-18-16,-2 7-28 15,0-1-27-15,-6-2-8 16,5 0-8-16,3-5-1 15,5-2-66-15,11-10-93 16,3-6-377-16,0-4-1240 0</inkml:trace>
  <inkml:trace contextRef="#ctx0" brushRef="#br2" timeOffset="276847.8216">12221 13198 1262 0,'0'0'339'16,"0"0"-225"-16,0 0 42 15,0 0 85-15,0 0-83 16,0 0-56-16,0 0-65 16,-32-21 6-16,14 21 25 15,-3 0 16-15,0 0-19 16,2 0-17-16,4 1-15 16,-3 9 2-16,6 3-15 15,2 4-10-15,4 2-8 16,6 6 5-16,0 6-6 15,0-1 5-15,0 3 0 16,6 0-5-16,4-3-1 0,2 3 1 16,-6-1 0-16,-2 2 1 15,1 1 4-15,-5-1 3 16,0 3 0-16,-12-4 0 16,0 3 0-16,-4-3 4 15,0 0 2-15,2 0-5 16,-1-6 2-16,1-1-1 15,4-7-10-15,-2-5 1 16,2-4-1-16,-3-3-1 16,3-4-6-16,-9-3-42 15,-8 0-77-15,5-12-159 16,3-3-520-16</inkml:trace>
  <inkml:trace contextRef="#ctx0" brushRef="#br2" timeOffset="277435.5217">11941 13534 939 0,'0'0'606'15,"0"0"-411"-15,0 0 117 16,0 0-8-16,0 0-98 16,0 0-63-16,0 0-59 15,36-16-33-15,-6 16-11 16,9 0-13-16,2 0-17 15,5-4-9-15,4 1-1 16,-15 3-130-16,-9-3-685 0</inkml:trace>
  <inkml:trace contextRef="#ctx0" brushRef="#br2" timeOffset="280759.539">12636 13573 176 0,'0'0'828'15,"0"0"-518"-15,0 0-162 16,0 0 53-16,0 0 85 16,0 0-55-16,0 0-70 15,14 2-26-15,-11-4-15 16,0 0-4-16,0 2-4 16,-3-3-25-16,3 3-20 15,-3 0-13-15,3 0-15 16,3 0-20-16,5 0-7 15,8 0-11-15,6 0 0 16,8 3-1-16,7-3-13 16,-1 2-21-16,0-2-9 15,-10 0 5-15,-3 0-5 0,-14 0-12 16,-5 0-51 0,-7 0-29-16,-16 0-140 0,-10 0-278 15,3-2-94-15</inkml:trace>
  <inkml:trace contextRef="#ctx0" brushRef="#br2" timeOffset="281136.6153">12650 13450 1868 0,'0'0'341'15,"0"0"-236"-15,0 0 70 16,0 0 27-16,0 0-83 16,0 0-65-16,0 0-15 15,21-5 4-15,6 5-7 16,5 0-16-16,8 0-19 16,1 0-1-16,8 0-62 15,-10 0-117-15,-12-3-597 0</inkml:trace>
  <inkml:trace contextRef="#ctx0" brushRef="#br2" timeOffset="289085.8705">13654 12969 942 0,'0'0'23'16,"0"0"643"-16,0 0-377 16,0 0-138-16,0 0 20 15,0 0-3-15,1 0-68 16,-1 0-45-16,-1 3-25 15,-5 4 1-15,0 3 15 16,0 3 30-16,0-3-9 16,-1 10-7-16,-2-1-20 15,2 5-4-15,0 6-3 16,0 4-6-16,1 5-13 16,0 1-8-16,0-1-5 15,0-2 0-15,2-2 0 16,0-5 0-16,1-6 0 0,3-5 0 15,-1-6-1 1,1-6 0-16,0-4-15 0,0-3-21 16,0 0-63-16,0-6-153 15,0-1-607-15</inkml:trace>
  <inkml:trace contextRef="#ctx0" brushRef="#br2" timeOffset="289536.0715">13099 13597 1061 0,'0'0'631'16,"0"0"-529"-16,0 0 45 15,0 0 55-15,0 0-20 0,85-7-83 16,-49 4-39-1,7 3-2-15,-1 0 15 0,3 0 7 16,7 0-7-16,0 0-27 16,6 3-16-16,5 2 2 15,-2 0 0-15,-2 2-11 16,-4 0-15-16,-13-1-5 16,-7 1 0-16,-11-1-1 15,-12-5-18-15,-9 5-54 16,-3-3-95-16,-6 1-191 15,-6-4-269-15</inkml:trace>
  <inkml:trace contextRef="#ctx0" brushRef="#br2" timeOffset="290121.3382">13548 13848 1647 0,'0'0'320'15,"0"0"-181"-15,0 0 64 16,0 0 13-16,0 0-95 16,0 0-78-16,0 0-21 15,0-2 2-15,0 7 8 0,0 8 38 16,0 3-24 0,0 7-12-16,0 1-1 0,0 6 9 15,-9 3-3-15,-4 0-21 16,0 3-5-16,2-5-5 15,-1-2-7-15,3-2 0 16,3-4-1-16,1-8 0 16,4-4-1-16,1-5 0 15,0-2-26-15,0-1-27 16,-2-3-40-16,-2 0-90 16,-1 0-155-16,1 0-428 0</inkml:trace>
  <inkml:trace contextRef="#ctx0" brushRef="#br2" timeOffset="290505.3382">13233 13858 940 0,'0'0'840'0,"0"0"-547"15,0 0-118-15,0 0 62 16,0 0-20-16,0 0-118 15,0 0-65-15,60-26-5 16,-32 26 15-16,5 0-2 16,3 0-7-16,9 0-11 15,10 7-8-15,6-5-8 16,18 2-8-16,-9-4-32 16,32-9-68-16,-19-5-210 15,-23-6-725-15</inkml:trace>
  <inkml:trace contextRef="#ctx0" brushRef="#br2" timeOffset="294195.3872">14434 13640 354 0,'0'0'837'15,"0"0"-575"-15,0 0-127 16,0 0 192-16,0 0 37 16,0 0-158-16,0 0-110 15,30 4 1-15,-17-4-4 16,4 0-31-16,-2 0-21 16,-2 0-19-16,4 0-12 15,-1 0-9-15,2 0 0 16,3 3-1-16,-1 2-6 15,-1-4-41-15,0 3-80 16,-7-4-107-16,0 0-325 16,-6-5-356-16</inkml:trace>
  <inkml:trace contextRef="#ctx0" brushRef="#br2" timeOffset="294439.5981">14392 13514 499 0,'0'0'728'16,"0"0"-439"-16,0 0-84 15,0 0 35-15,0 0-85 16,93 14-155-16,-52-14-75 0,-2-4-744 0</inkml:trace>
  <inkml:trace contextRef="#ctx0" brushRef="#br2" timeOffset="296369.6909">15510 13262 658 0,'0'0'0'0,"0"0"0"15,0 0 516-15,0 0-223 16,0 0-182-16,0 0-2 0,0 0 57 15,0 2 0-15,0-2-46 16,0 0-6-16,0 0 10 16,0 0-5-16,0 0-24 15,0 0-11-15,0-2-26 16,6 0-42-16,7-5-15 16,5 1-1-16,2-1-23 15,2 1 16-15,2 2 6 16,-5 2 0-16,-2-3 1 15,-1 3 0-15,-9 2 0 16,-1 0 0-16,-1 0-1 16,-4 0-8-16,-1 6-1 15,0 1-2-15,0 6 12 0,0 2 1 16,-7 3 6 0,-2 2-7-16,-1-1 1 0,1 1 0 15,-1 0 0 1,3 0-1-16,1-3 1 0,2-1-1 15,4-3 1-15,-3 0-1 16,3-1-1-16,0-7 1 16,3 2 0-16,10-7 1 15,4 0 9-15,6 0-4 16,6-4-5-16,1-9-1 16,-1-3-1-16,0-1-10 15,-3-2 2-15,-4-2-7 0,-3-1 6 16,-5-1 4-1,-4-1 4-15,-4 4 1 0,-6-1 0 16,0 2 1-16,0 3 14 16,0-3-2-16,-6 5-11 15,0-2 6-15,-5 6-6 16,7-1 0-16,-1 2 6 16,4 8 13-16,1-1 2 15,0-2 7-15,0 4 18 16,4-2-20-16,9 0-19 15,0-1-7-15,5 1-1 16,6-2 2-16,2-2-1 16,6-1 1-16,4 4-2 15,-5-1 0-15,-3 1 0 16,-9 3-43-16,-9 0-87 0,-10 7-150 16,0 3-461-16</inkml:trace>
  <inkml:trace contextRef="#ctx0" brushRef="#br2" timeOffset="296879.478">16304 13620 859 0,'0'0'767'15,"0"0"-624"-15,0 0 45 0,0 0 34 16,0 0-79 0,0 0-42-16,-100 3-12 0,48 1-26 15,-23 3-20-15,-25 3 2 16,-30-2-7-16,-13-1 12 15,3-2 5-15,13-3-24 16,33-2-16-16,24 0 3 16,20 3-6-16,15-1-11 15,2 0-1-15,1 1 0 16,9 0-31-16,11 1-99 16,12-1-133-16,0 0-374 15,12-3-180-15</inkml:trace>
  <inkml:trace contextRef="#ctx0" brushRef="#br2" timeOffset="297367.4526">15113 13984 1874 0,'0'0'482'16,"0"0"-445"-16,0 0 43 0,0 0 52 15,0 0-53-15,0 0-57 16,103-34-14-16,-70 31-7 15,-3 3 0-15,-7 0 0 16,0 0 1-16,-11 0-1 16,-6 0 10-16,-2 7-4 15,-4 0-7-15,0 6 0 16,0 3 10-16,-13 1 8 16,-7 2 36-16,1 1-33 15,-3 0-9-15,1 0-5 16,3-6-1-16,3 1 9 15,6-1 4-15,7-4-7 16,2 3 11-16,0-3-5 16,15-3 13-16,11 0-8 15,1-4-23-15,1 0-15 0,2-3-60 16,3-3-86-16,-8-10-149 16,-5 2-485-16</inkml:trace>
  <inkml:trace contextRef="#ctx0" brushRef="#br2" timeOffset="297647.9079">15604 13974 519 0,'0'0'1539'0,"0"0"-1353"15,0 0-99-15,0 0 134 0,0 0-30 16,0 0-84-16,0 0-55 15,3-20-23-15,-3 30-13 16,0 6 37-16,0 4-16 16,0-1-22-16,6 5-8 15,0-4-1-15,0 3-6 16,1-7 0-16,-1 1-10 16,-1 0-41-16,-5-8-51 15,0-2-132-15,0-4-274 16,0-3-230-16</inkml:trace>
  <inkml:trace contextRef="#ctx0" brushRef="#br2" timeOffset="297909.0397">15729 13980 1842 0,'0'0'302'0,"0"0"-142"16,0 0 96-16,0 0-56 15,0 0-115-15,0 0-47 16,0 0 27-16,11 31-11 16,-8-13-16-16,3 3-9 15,-3 2-15-15,1 0-13 16,-1-3 0-16,-3 3-1 16,0-3 0-16,0-4-13 15,0-2-45-15,0-5-33 0,-10-3-129 16,4-5-386-1,-3-1-536-15</inkml:trace>
  <inkml:trace contextRef="#ctx0" brushRef="#br2" timeOffset="298164.2769">15458 13974 1438 0,'0'0'312'0,"0"0"-100"15,0 0-13-15,0 0 31 0,0 0-63 16,0 0-46-16,97-13-6 16,-68 13-22-16,9 0-41 15,2 0-37-15,2 0-15 16,3 0-112-16,-12 0-414 15,-8-4-1197-15</inkml:trace>
  <inkml:trace contextRef="#ctx0" brushRef="#br2" timeOffset="298660.0219">15945 13984 1020 0,'0'0'1147'0,"0"0"-980"16,0 0 32-16,0 0 41 15,0 0-115-15,0 0-86 16,0 0-15-16,22 25-11 16,-15-8-11-16,-1 3-1 15,-3 0 7-15,0 0-7 0,1 3 5 16,-1-3-6-16,-1-4 2 16,1-2-1-16,-3-4-1 15,0-4-1-15,0-6 1 16,0 0 5-16,0 0 8 15,0-6 11-15,0-8-9 16,0-9-3-16,0-4-6 16,11-2-5-16,5-4 8 15,1 1-3-15,6 5 1 16,-4 7 5-16,7 6-11 16,-1 4-1-16,5 10-21 15,6 0-31-15,6 0-29 16,23 17-118-16,-13-4-365 15,-3 1-706-15</inkml:trace>
  <inkml:trace contextRef="#ctx0" brushRef="#br2" timeOffset="302932.0716">16973 13634 309 0,'0'0'36'16,"0"0"982"-16,0 0-762 16,0 0-126-16,0 0 51 15,0 0 27-15,0 0-75 0,3 6-90 16,1-6-21 0,-4 0 20-16,0 0 8 0,0 0 2 15,0 0 2-15,0 0-1 16,0 0-5-16,3 0-14 15,7 0-9-15,2 0 11 16,12 0 12-16,4 0 1 16,9 0-22-16,7 0-16 15,3 0-10-15,-3 0 4 16,-1 0-5-16,-14 0 0 16,-3 0-1-16,-13 0-8 15,-3 0-1-15,-10 0 2 16,0 0-11-16,0 0-47 15,-7 3-25-15,-5-3-171 0,1 0-663 16,2 0-467-16</inkml:trace>
  <inkml:trace contextRef="#ctx0" brushRef="#br2" timeOffset="303225.9114">17035 13825 1468 0,'0'0'692'0,"0"0"-550"15,0 0 42-15,0 0 43 16,0 0-83-16,78-6-85 16,-36 3-39-16,6 3-20 15,8 0-5-15,-10 0-101 16,-18 0-467-16</inkml:trace>
  <inkml:trace contextRef="#ctx0" brushRef="#br2" timeOffset="307076.1223">18356 13065 527 0,'0'0'160'0,"0"0"616"16,0 0-603-16,0 0-21 16,0 0 97-16,0 0-30 15,0 0-59-15,0-22-68 16,2 20-29-16,-1 2-1 15,-1 0 7-15,2 0-21 16,-2 0-11-16,0 0-19 16,0 12-3-16,0 10 58 15,0 8-22-15,0 6-27 16,0 3-14-16,0 4-1 0,0-4-8 16,5 2 1-16,-2-8-1 15,1 0-1-15,-1-6 1 16,-3-5-1-16,0-2-6 15,0-6-19-15,0-1-40 16,0-3-84-16,0-1-143 16,6-4-359-16,-2-3-252 0</inkml:trace>
  <inkml:trace contextRef="#ctx0" brushRef="#br2" timeOffset="307465.6166">18691 13659 1467 0,'0'0'390'0,"0"0"-287"16,0 0 35-16,0 0 50 15,0 0-68-15,0 0-66 16,0 0-21-16,-106 10-10 0,56-8-8 16,-18 0 0-16,-30-2 16 15,-26 0-7-15,-6 0-9 16,11 0 15-16,25 0 9 15,35-2-5-15,22 2-24 16,15 0-9-16,4 0-1 16,10 0-47-16,12 0-170 15,20 0-434-15,8 0-662 0</inkml:trace>
  <inkml:trace contextRef="#ctx0" brushRef="#br2" timeOffset="307923.1986">17766 13984 591 0,'0'0'1271'0,"0"0"-1106"16,0 0-125-16,0 0 88 15,0 0 11-15,0 0-81 0,0 0-10 16,103-27 11 0,-83 27 2-16,-1-3-13 0,-6 3-7 15,-7 0-17-15,-3 0-14 16,-3 0-10-16,0 0 0 15,0 7 32-15,0 3-5 16,-3 3-12-16,-3 0-9 16,-7-1 2-16,2 5 18 15,-3-4 12-15,3 4 2 16,-1-3-1-16,2-1-12 16,6-3-11-16,4 2-4 15,0-2-5-15,20-3-7 16,2 0 0-16,8-4-41 15,6-3-133-15,-10 0-201 16,-3-7-495-16</inkml:trace>
  <inkml:trace contextRef="#ctx0" brushRef="#br2" timeOffset="308219.0746">18151 13957 844 0,'0'0'1008'16,"0"0"-733"-16,0 0-131 15,0 0 82-15,0 0-11 16,0 0-100-16,0 0-56 16,1 4 24-16,3 12-11 0,1 1-24 15,1 3-21 1,1-1-15-16,3 1-11 0,3-3 6 15,-4 3-7-15,-2-5-1 16,0-1-43-16,-4-4-35 16,-3 0-69-16,0-7-119 15,-7 0-258-15,0-3-232 0</inkml:trace>
  <inkml:trace contextRef="#ctx0" brushRef="#br2" timeOffset="308466.7715">18324 13980 1600 0,'0'0'358'0,"0"0"-195"16,0 0 75-16,0 0 16 0,0 0-76 15,0 0-91-15,0 0-38 16,9-12-2-16,-9 24 27 16,0 5-3-16,0 2-35 15,0 4-17-15,0-2-8 16,0 2-4-16,6-6-6 15,4-1-1-15,-3 0 0 16,-1-6-20-16,-2 0-46 16,-4-3-53-16,-13-4-98 15,-7 0-263-15,-7-3-449 0</inkml:trace>
  <inkml:trace contextRef="#ctx0" brushRef="#br2" timeOffset="308735.9838">18051 13953 1094 0,'0'0'406'15,"0"0"-190"-15,0 0 118 16,0 0-13-16,0 0-82 15,0 0-90-15,0 0-59 16,81-19-13-16,-43 19-23 16,4 0-28-16,2 0-26 0,-2 0-6 15,-4 0-109-15,2 0-178 16,-16 0-524-16,-3 0-822 0</inkml:trace>
  <inkml:trace contextRef="#ctx0" brushRef="#br2" timeOffset="309148.7393">18609 13930 1487 0,'0'0'714'0,"0"0"-631"15,0 0 86-15,0 0 73 0,0 0-106 16,0 0-94-16,0 0-17 16,3 30 2-16,5-10-9 15,3 3-12-15,0 0-5 16,-4-3 1-16,-1 0-1 16,-2-3 0-16,-4 0 0 15,0-8-1-15,0 1 1 16,0-4 5-16,-1-5 2 15,-5-1-1-15,3 0 8 16,-1-4 11-16,4-13-2 16,0-5-13-16,7-5-9 15,9-3 7-15,7 1-9 0,-4 3-2 16,-1 9 1-16,3 8-8 16,-6 4-18-16,6 5-37 15,8 0-83-15,0 7-225 16,-10 0-773-16</inkml:trace>
  <inkml:trace contextRef="#ctx0" brushRef="#br2" timeOffset="310809.0638">19319 13039 489 0,'0'0'232'0,"0"0"-4"16,0 0-56-16,0 0 82 16,0 0-26-16,0 0-58 15,0 0 0-15,4-10-32 16,-4 10-17-16,0 0-15 0,0 0-17 15,0 6-15-15,-13 17 51 16,-9 7-28-16,-5 11-31 16,-5 10-8-16,-3 22-9 15,-7 17-12-15,3 19-8 16,3 3-10-16,20-7-17 16,8-15 4-16,8-20 7 15,0-19 19-15,14-8-7 16,2-9-14-16,10 0-11 15,3 4-6-15,33-1-101 16,-10-13-411-16,-6-12-1485 0</inkml:trace>
  <inkml:trace contextRef="#ctx0" brushRef="#br2" timeOffset="312032.6935">19641 13065 1624 0,'0'0'381'0,"0"0"-277"16,0 0 22-16,0 0 83 15,0 0-44-15,0 0-98 16,0 0-52-16,-3 13 4 15,3 7 39-15,0 10-3 16,0 0-13-16,0 6 0 16,0 0-14-16,0-2-10 15,0 5-12-15,0-6-5 16,0 0 0-16,0-4-1 16,-3-2 0-16,-3 0 0 0,3-7-8 15,-1-3-57 1,1-2-89-16,0-8-154 0,3-4-439 15</inkml:trace>
  <inkml:trace contextRef="#ctx0" brushRef="#br2" timeOffset="312423.2316">19823 13233 310 0,'0'0'397'0,"0"0"329"15,0 0-503-15,0 0-74 0,0 0 77 16,0 0-22-16,0 0-33 16,-6 0-22-1,-4 0-30-15,-2 0-35 0,-8 0-28 16,4 1-14-16,-4 5-12 15,3 1-14-15,2 6-4 16,-3-3-3-16,3 7-1 16,2-1-7-16,-1 0 7 15,3 1-8-15,4-1 0 16,6-6 0-16,1 4 0 16,7-5-7-16,19 2 7 15,6-2 1-15,8 4-1 0,-1-3-44 16,-4 0-88-16,-12-6-135 15,-7-1-504-15,-9-3-832 0</inkml:trace>
  <inkml:trace contextRef="#ctx0" brushRef="#br2" timeOffset="312948.9663">20039 13208 168 0,'0'0'1495'0,"0"0"-1158"16,0 0-117-16,0 0 32 15,0 0-36-15,0 0-97 16,0 0-52-16,24-7-19 15,-1 4-30-15,5 3-11 16,3 0-5-16,1-1-1 16,-3-2 0-16,-3 0-1 15,-2 3-1-15,-9-3-5 16,-4 2 5-16,-5 1 1 16,-6 0-1-16,0 0-5 15,0 1-3-15,-4 12 9 16,-8 4 12-16,2 2 3 15,-10 4 3-15,1 0 1 0,-5 3-2 16,-1-2-7-16,-2-1-2 16,2 0-7-16,3-2-1 15,5-3-1-15,3-1 1 16,4-2 0-16,7-3 0 16,3-2 0-16,0 2 2 15,18-1 21-15,1-2 1 16,10-2-15-16,-3 0-9 15,3-7-7-15,-6 3-62 16,-3-3-43-16,-8-3-134 16,-6-8-327-16,-5-5-444 0</inkml:trace>
  <inkml:trace contextRef="#ctx0" brushRef="#br2" timeOffset="313150.9114">20031 13380 1970 0,'0'0'335'16,"0"0"-148"-16,0 0 38 16,0 0-122-16,0 0-72 15,107 0-31-15,-64 0-74 16,-4 0-275-16,-15-7-845 0</inkml:trace>
  <inkml:trace contextRef="#ctx0" brushRef="#br2" timeOffset="313616.6251">20517 13329 378 0,'0'0'1201'0,"0"0"-700"0,0 0-330 16,0 0 62-16,0 0-42 16,0 0-103-16,0 0-53 15,27 3-35-15,-13-3 0 16,1-3-61-16,2 1-16 15,-8-6 7-15,1 3 10 16,-2 0 25-16,1-1 24 16,-6 0 11-16,-3 3 30 15,0-1 16-15,0 1 6 16,-14-1-10-16,-4 4-11 16,-7 0 6-16,-3 0 8 15,-5 0-12-15,1 4-2 16,6 6 4-16,0 5 2 15,10 0 5-15,6 4-5 16,7 1-13-16,3-3-7 0,7 2-10 16,14-3-7-16,6-2 0 15,6-4-6-15,-4-4-53 16,10-6-59-16,-7-6-143 16,-6-8-568-16</inkml:trace>
  <inkml:trace contextRef="#ctx0" brushRef="#br2" timeOffset="313920.0772">20738 13129 1603 0,'0'0'627'0,"0"0"-557"0,0 0 5 16,0 0 96-1,0 0-59-15,0 0-75 0,82-24-21 16,-75 24 5-16,-2 0-10 16,-5 7-10-16,0 6 44 15,0 1 6-15,-11 1-6 16,1 2-11-16,-5 3-16 16,6-3-11-16,4-2-1 15,5 2-6-15,0-3-1 16,9 2-18-16,23-3-38 15,-4-6-165-15,-3-3-607 0</inkml:trace>
  <inkml:trace contextRef="#ctx0" brushRef="#br2" timeOffset="314398.0815">20811 13689 342 0,'0'0'862'0,"0"0"-533"16,0 0-240-16,0 0-40 16,0 0 26-16,0 0-12 15,0 0 7-15,-36 7 10 16,9-7 27-16,-9 4-11 16,-12-4-15-16,-23 0-26 15,-30 0-11-15,-31 0 42 16,-12 0-22-16,2-4-19 15,12 1-2-15,12 3-25 16,9 0-9-16,20 0-8 16,20 7 1-16,21-4-1 0,13 3 1 15,-1-2-1-15,6-1 0 16,9 0-1-16,14-3-15 16,7 0-104-16,17 0-124 15,21-3-240-15,-9-7-120 16,-2 4-439-16</inkml:trace>
  <inkml:trace contextRef="#ctx0" brushRef="#br2" timeOffset="315426.9771">19795 14098 225 0,'0'0'1455'15,"0"0"-1125"-15,0 0-139 16,0 0 33-16,0 0-27 16,0 0-41-16,0 0-71 15,0-48-50-15,6 48-35 16,0 10 1-16,-2 6 4 0,6 1 10 15,-2 5-4-15,-2 2-5 16,-1-1-5-16,-2-3-1 16,-3-4 0-16,3-6 0 15,-3 0 0-15,0-7-1 16,0 0-6-16,0-3-1 16,0 0 7-16,0-3-7 15,4-10-4-15,2-4-4 16,1-5 10-16,7-2 5 15,4-2 0-15,-2 0-5 16,0 3 5-16,-3 6 1 16,-2 7-1-16,-5 3-5 0,-3 4 5 15,-1 3 0-15,-2 0 0 16,0 3-8-16,0 7 2 16,0 7 7-16,1 3 11 15,2 2-11-15,0-2 2 16,1-3-1-16,-1-3 0 15,1-4-1-15,-1-5 0 16,-3-1 0-16,0-4-6 16,0 0-2-16,0 0-4 15,0-6 2-15,0-7-5 16,0-1 13-16,3-3-7 16,4-3 8-16,8 1-5 15,-3-1 5-15,3 2 1 16,-3 9 0-16,-2-1 1 15,0 7 29-15,3 3 6 0,-7 0-14 16,4 0-4-16,-1 10-6 16,0 10 13-16,2 3 19 15,-1 0-7-15,-3 1-8 16,1 2-12-16,-4-3-9 16,0-7-7-16,-4-3-1 15,0-2-1-15,0-5-8 16,0-2-30-16,0-4-58 15,0 0-115-15,7-11-411 16,-1-8-714-16</inkml:trace>
  <inkml:trace contextRef="#ctx0" brushRef="#br2" timeOffset="315826.6463">20323 14019 1858 0,'0'0'285'16,"0"0"-136"-16,0 0 119 15,0 0-66-15,0 0-113 16,0 0-49-16,0 0-14 16,59 34-5-16,-59-11 7 15,0-3-14-15,0-1-9 16,0 2-5-16,0-5 0 15,0-3-1-15,0-2 0 0,0-3 1 16,0-1-1 0,0-3 1-16,0-4 0 0,0 0 1 15,0-4 5-15,0-8-5 16,0-5 0-16,8-9-1 16,7-1 1-16,-3-2 0 15,3 2-1-15,3 3 1 16,1 4-1-16,1 11-14 15,2 6-4-15,5 3-19 16,-2 0-18-16,12 4-80 16,-5 4-201-16,-7-3-704 0</inkml:trace>
  <inkml:trace contextRef="#ctx0" brushRef="#br2" timeOffset="316470.4355">21072 13046 438 0,'0'0'97'0,"0"0"873"0,0 0-685 15,0 0-97-15,0 0 39 16,0 0-22-16,0 0-93 16,21 7-69-16,-9 15 9 15,5 15 27-15,7 19 0 16,7 23-19-16,11 20-4 16,0 10-21-16,-5-9-14 15,-12-21-21-15,-18-24-1 16,-7-11 1-16,0-5-1 15,-20 4 0-15,-9 3-1 0,-12 1 1 16,-8-5-5-16,-1-8 5 16,2-4-45-16,6-1-105 15,9-9-165-15,20-10-399 0</inkml:trace>
  <inkml:trace contextRef="#ctx0" brushRef="#br2" timeOffset="317152.5514">21232 12767 578 0,'0'0'127'0,"0"0"693"0,0 0-588 16,0 0 65-1,0 0-37-15,0 0-27 0,0 0-64 16,4-23-43-16,-1 23-43 16,1 0-50-16,2 8-32 15,2 12 6-15,-1 2 2 16,4 5-9-16,-5 6 1 16,0-4-1-16,0 0-11 15,-1-1-61-15,0-4-117 16,-2-6-186-16,-2-11-587 0</inkml:trace>
  <inkml:trace contextRef="#ctx0" brushRef="#br2" timeOffset="317387.0335">21516 12883 986 0,'0'0'932'15,"0"0"-734"-15,0 0-129 16,0 0 154-16,0 0-13 16,0 0-97-16,0 0-44 15,-49 71-32-15,42-56-19 16,-4 2-12-16,2 0-6 16,-1-4-44-16,-9-3-141 15,2-1-303-15,2-5-529 0</inkml:trace>
  <inkml:trace contextRef="#ctx0" brushRef="#br2" timeOffset="317717.1766">21558 13043 371 0,'0'0'1447'0,"0"0"-1284"16,0 0-24-16,0 0 37 16,0 0-86-16,0 0-47 15,0 0-3-15,84 0 0 16,-75 8 15-16,-3 2 8 16,-6 1-12-16,0 5 34 0,-5-2-33 15,-13 2-15-15,0 0 11 16,1-3-11-16,1-2-11 15,5-1-19-15,8-4-5 16,3-2-2-16,8-2-9 16,18 2-7-16,26-4-119 15,-3 0-354-15,-5-4-706 0</inkml:trace>
  <inkml:trace contextRef="#ctx0" brushRef="#br2" timeOffset="318376.2654">22095 13565 208 0,'0'0'115'16,"0"0"-86"-16,0 0 45 0,0 0 695 15,0 0-483-15,0 0-65 16,0 0 23-16,8 3-19 16,-8-3-43-16,6 0-15 15,3 0-27-15,4 0-18 16,7-4-27-16,2-2-51 15,8 1-21-15,1 3-13 16,3-1-8-16,1 0-1 16,-2 2-1-16,-8 1-1 15,-4 0-41-15,-8 0-40 16,-4 0-31-16,-3 0-18 16,-6 0-34-16,0-3-143 15,0 0-391-15</inkml:trace>
  <inkml:trace contextRef="#ctx0" brushRef="#br2" timeOffset="318732.2514">22151 13700 492 0,'0'0'556'0,"0"0"284"15,0 0-619-15,0 0 57 16,0 0-25-16,0 0-120 15,0 0-57-15,80-4-35 16,-46 1-17-16,5 0-16 16,1 3-8-16,-2 0 0 15,-7 0-17-15,-14 0-117 16,-9 0-167-16,-8-1-561 0</inkml:trace>
  <inkml:trace contextRef="#ctx0" brushRef="#br2" timeOffset="321432.2574">23186 13053 62 0,'0'0'245'0,"0"0"664"0,0 0-650 15,0 0-90-15,0 0 49 16,0 0 3-16,0 0-71 15,-3-5-57-15,1 5-33 16,-2 10-4-16,-5 7 61 16,-3 8-3-16,-6 7-19 15,-1 10-10-15,-11 7-6 16,-5 15-26-16,-5 18-10 16,8-6-10-16,8-3-23 15,12-14 1-15,12-6-10 16,0 6 1-16,14 7-2 15,12-2 0-15,23 11-55 16,-8-16-96-16,-3-15-450 0</inkml:trace>
  <inkml:trace contextRef="#ctx0" brushRef="#br2" timeOffset="322416.5516">25200 12969 228 0,'0'0'131'0,"0"0"773"15,0 0-625-15,0 0-36 16,0 0 60-16,0 0-53 16,0 0-77-16,-1-3-42 0,1 3-20 15,0 0-16-15,3 0-32 16,5 0-17-16,1 16-1 15,3 5-15-15,8 9-8 16,2 8-10-16,2 6-4 16,1 9-7-16,-1 2 0 15,-3 5 0-15,-6-4-1 16,-7 1 1-16,-4-1-1 16,-4-4-1-16,-6-3 0 15,-8-2-8-15,-5-4 1 16,0-10-42-16,-18-9-86 15,8-8-435-15,2-9-1560 0</inkml:trace>
  <inkml:trace contextRef="#ctx0" brushRef="#br2" timeOffset="323504.3709">25395 12523 1058 0,'0'0'1147'0,"0"0"-956"15,0 0-58-15,0 0 41 0,0 0-38 16,0 0-57-16,0 0-46 15,18 5-10-15,-7 13 17 16,1 3-6-16,0 5-16 16,1 6-10-16,-1 2-8 15,-3 3 0-15,-2-1-11 16,-4-3-64-16,-3-4-83 16,0-6-179-16,0-8-378 15,-4-10-603-15</inkml:trace>
  <inkml:trace contextRef="#ctx0" brushRef="#br2" timeOffset="323753.418">25732 12741 1418 0,'0'0'902'0,"0"0"-797"15,0 0-24-15,0 0 117 16,0 0-57-16,0 0-59 16,-65 76-43-16,56-56-21 15,0-3-12-15,0-4-6 16,-3 3 0-16,0-6-81 16,-1-3-157-16,2-4-387 15,5-3-625-15</inkml:trace>
  <inkml:trace contextRef="#ctx0" brushRef="#br2" timeOffset="324046.1067">25721 12890 1056 0,'0'0'869'0,"0"0"-532"16,0 0-248-16,0 0 53 15,0 0 46-15,83-3-96 16,-75 3-58-16,-4 0-26 16,-4 0-7-16,0 10 4 15,0 3 44-15,-7 4-27 0,-8 0-8 16,-2 1 1-16,0 2-2 16,3-6 31-16,5 2-5 15,4-6-26-15,5-3-13 16,0-3 0-16,33-4-7 15,-1 0-94-15,-1 0-487 0</inkml:trace>
  <inkml:trace contextRef="#ctx0" brushRef="#br2" timeOffset="325434.2938">23272 13435 380 0,'0'0'0'16,"0"0"0"-16,0 0 1002 15,0 0-739-15,0 0-58 16,0 0 40-16,0 0-50 15,51 15-51-15,-33-15-49 16,3 0-33-16,3 0-20 16,4 0-5-16,2 0-13 15,-2 0-12-15,1 2-3 16,-1-2 1-16,-3 0-2 16,1 0-7-16,-7 3 0 15,-1-3-1-15,-4 0 2 16,-4 3-1-16,-1-3 0 15,0 0 0-15,6 1 0 0,0-1 0 16,5 0 0 0,7 0 0-16,3 0-1 0,1 0 0 15,1 0-1-15,-1 0-1 16,0 0 1-16,-2 0 1 16,-5 0 0-16,-2 0 1 15,-3 0 0-15,-3 0-1 16,1 0 1-16,0 0 0 15,5 0 0-15,3 0 0 16,4 0 1-16,2 0-1 16,2 0-1-16,-2 0 1 15,-1 0-1-15,-3 0 1 16,0 0 0-16,0 0-1 16,-2 0 0-16,2 0 0 15,1 0 0-15,-1-4 0 0,1 1-2 16,-1 1-22-16,-1 0 11 15,-5-1 5-15,0 0 8 16,-5 0 0-16,-1 2 0 16,-3 1 0-16,4-3 1 15,-1 0-1-15,5 0 0 16,-1 2 0-16,2-2 1 16,1 0-1-16,3 0 0 15,-2 2 0-15,-1-2 1 16,-1 0 0-16,-2 3 0 15,0 0-1-15,-5 0 1 16,-2 0 0-16,-3 0-1 0,2 0 0 16,-2 0 0-16,5 0 1 15,2 0-1-15,4 0 0 16,6 0 0-16,-7 0 0 16,7 0 0-16,-7 0 0 15,-3 0 1-15,-2 0-1 16,-8 0 0-16,-5 0-7 15,-1 0-83-15,-13 0-126 16,-4-4-364-16,1 1-387 0</inkml:trace>
  <inkml:trace contextRef="#ctx0" brushRef="#br2" timeOffset="325554.4225">25027 13398 818 0,'0'0'527'0,"0"0"-527"16,0 0-911-16</inkml:trace>
  <inkml:trace contextRef="#ctx0" brushRef="#br2" timeOffset="326905.9353">23560 12912 599 0,'0'0'34'0,"0"0"-34"16,0 0 10-16,0 0 811 16,0 0-588-16,0 0 20 15,0 0 30-15,-20 5-26 16,18-5-62-16,2 0-67 16,0 0-45-16,0 0-32 15,0 0-27-15,0 6-23 16,0 11 0-16,0 5 20 15,3 9-3-15,-1 5-3 16,-2 3-6-16,0 2-1 16,0-2-8-16,0 1 1 15,-8-1-1-15,2-6 1 0,-2-3-1 16,2-4 0 0,-1-3 0-16,4-9-6 0,0-1-27 15,0-6-79-15,3-7-155 16,0 0-414-16,2 0-382 0</inkml:trace>
  <inkml:trace contextRef="#ctx0" brushRef="#br2" timeOffset="327321.0036">23744 13105 730 0,'0'0'104'0,"0"0"262"16,0 0 168-16,0 0-354 16,0 0 24-16,0 0-24 15,0 0-66-15,0 7-44 16,0-1-9-16,-5-2-23 15,-2 2-15-15,-6-2-4 16,-1 1 3-16,-4-1 11 16,2 0 12-16,-4-1 0 15,4 6-10-15,1-2-8 16,4 3-10-16,3 0-4 16,3 4-1-16,4-4-1 0,1 3 2 15,3-4 8 1,14 4 6-16,6-3 1 0,2-3-13 15,2 1-15-15,-5-3-23 16,-1-5-84-16,-7 0-175 16,-7 0-589-16</inkml:trace>
  <inkml:trace contextRef="#ctx0" brushRef="#br2" timeOffset="328032.5852">24023 12993 1061 0,'0'0'541'15,"0"0"-376"-15,0 0 146 0,0 0-55 16,0 0-109-16,0 0-70 15,0 0-10-15,39 0-16 16,-25 0-8-16,0 0-9 16,4 0-19-16,-2 0-7 15,2 0-1-15,-3 0-6 16,0 0 5-16,-4 0-6 16,-4 0 0-16,-1 0 1 15,-3 0 8-15,-2 7-1 16,-1-4-7-16,0 6 10 15,0 2 20-15,-3 1 26 16,-8 4-35-16,-3 1-16 16,-4 0-4-16,0 0 4 0,-3 3-6 15,1-1 1-15,1-2 0 16,2-1 0-16,3 1 1 16,1-1-1-16,5-2 5 15,2-2 0-15,3-2-5 16,3 0 0-16,0-1 5 15,0-1-6-15,3-4 1 16,6 2 0-16,5 1 14 16,-1-4 0-16,6 1-6 15,0-1-3-15,1-3-6 16,3 0 1-16,-7 0-1 16,2 0-1-16,-6 0-14 15,0 0-12-15,-5 0-11 0,-7-4-44 16,0-6-174-16,0 0-602 15</inkml:trace>
  <inkml:trace contextRef="#ctx0" brushRef="#br2" timeOffset="328272.6164">23985 13178 1363 0,'0'0'560'16,"0"0"-400"-16,0 0 67 0,0 0-22 16,80-1-92-16,-47 1-79 15,8 1-34-15,-10 5-106 16,-5-6-612-16</inkml:trace>
  <inkml:trace contextRef="#ctx0" brushRef="#br2" timeOffset="328994.7316">24445 13139 641 0,'0'0'679'16,"0"0"-574"-16,0 0 155 0,0 0 94 15,0 0-115-15,0 0-85 16,0 0-30 0,0-7-28-16,4 7-26 0,3 0-18 15,2 0-12-15,4 0-14 16,0 2-11-16,4-2-9 15,-4 0-6-15,0 0-11 16,0 0-5-16,-9 0-1 16,2 0 8-16,-3-5 0 15,1 1 9-15,-2-3 19 16,-1-2-2-16,-1 2-8 16,0 3 4-16,0-2 23 15,0 2 0-15,0-2-12 0,0 4-15 16,0 0-8-1,-4-1-1-15,-8 0-1 0,-2 2-1 16,-5-2 2-16,-2 3-1 16,2 0 1-16,-3 0 0 15,1 3-1-15,4 4 1 16,1 4 2-16,4 2 8 16,1 3-1-16,0 0 0 15,5 1 2-15,1 0-4 16,2-1-5-16,3-2 4 15,0-1-5-15,1-1 5 16,10-2 9-16,2 0 1 16,4 0-10-16,4-3-5 15,2-5-1-15,3 0-31 16,4-2-37-16,13 0-95 0,-9-7-210 16,-4-5-650-16</inkml:trace>
  <inkml:trace contextRef="#ctx0" brushRef="#br2" timeOffset="329520.9035">24687 12818 977 0,'0'0'799'0,"0"0"-624"15,0 0 88-15,0 0-18 16,0 0-78-16,0 0-49 15,0 0-44-15,12-27-29 16,-5 27-18-16,1 0-21 16,3 0-6-16,0 0-6 15,1 3 4-15,-3 7 0 0,0 0 1 16,-3 3-1 0,0-2 1-16,-5-1 1 0,1 0-1 15,-2-1 0-15,0 2 1 16,0-3-1-16,-9 2 1 15,-2-3 1-15,1 2 5 16,-2-1 6-16,5-1 12 16,0-1 1-16,6-2-11 15,1-1-5-15,1 0 4 16,16 1 13-16,8-1-23 16,5-3-3-16,3 3-84 15,9-3-121-15,-11 0-288 16,-10 0-603-16</inkml:trace>
  <inkml:trace contextRef="#ctx0" brushRef="#br2" timeOffset="334713.9508">24582 13758 48 0,'0'0'1269'0,"0"0"-979"15,0 0-132 1,0 0 130-16,0 0-37 0,0 0-88 15,0 0-52-15,12-10 7 16,-12 10-5-16,2 0-17 16,-2 0-29-16,0 0-16 15,1 0-17-15,1 0-20 16,2 0-14-16,2 4 1 16,5 12 0-16,0 1 0 15,2 7 0-15,-2 1-1 16,-2-1 0-16,-4 2 0 15,-4-2 0-15,-1-5 0 0,0-1 0 16,0-6 0-16,0-5 0 16,0-1-1-16,-3-6-5 15,2 0 5-15,-2 0-5 16,1 0 6-16,2 0 0 16,0-9 7-16,0-5-7 15,2-3-9-15,8-5 0 16,7-2-5-16,-2-2-1 15,-1 2 7-15,-1 5 7 16,-6 2 1-16,2 7 0 16,-5 0 0-16,1 1 0 15,-2 3 0-15,0 2 2 16,0 0 4-16,0 4-5 0,0 0-1 16,3 0-15-1,-2 4 8-15,2 9 1 0,-1 7 5 16,-1 0 0-16,-2 4 0 15,-2 1 0-15,0-6 1 16,0 2 0-16,0-7 0 16,-3-4 0-16,1-5-1 15,1-2 1-15,-1-2-1 16,2-1 1-16,0 0 1 16,0 0 1-16,0-4-2 15,5-5-5-15,8-9-13 16,2-1 8-16,6-7-13 15,0 0-1-15,1 2 11 16,0-2 1-16,-1 7 11 16,-7 4-1-16,-2 6 2 0,-3 5 0 15,-6 2 6-15,0 2 7 16,-3 0-12-16,0 0-1 16,0 13 1-16,0 10 20 15,0 6 8-15,0 2-8 16,-2 1-5-16,-1-2-1 15,2-3-4-15,1-8-5 16,0-2-5-16,0-3-1 16,-2-5-1-16,-8-2-63 15,1-4-287-15,0-3-1348 0</inkml:trace>
  <inkml:trace contextRef="#ctx0" brushRef="#br2" timeOffset="339325.7819">23499 13815 232 0,'0'0'214'0,"0"0"527"16,0 0-487-16,0 0-24 16,0 0 62-16,0 0-52 15,2-7-73-15,1 4-48 16,-2 0-18-16,1-1 4 15,-2 4-24-15,1 0-24 16,-1 0-23-16,0 0-20 0,0 4-14 16,0 9 0-16,-3 1 16 15,-6 5-5-15,2 4-2 16,-7-3-8-16,5 3 5 16,0-7-5-16,1-1-1 15,2-3 0-15,3-1 1 16,3-5 0-16,0 0-1 15,0-2 1-15,9-1 0 16,10 0 6-16,5-3-1 16,5 0 0-16,4 0-5 15,2 0 0-15,1 0-1 16,-8-6 0-16,-1 2-1 16,-7 1-5-16,-4 0 4 0,-7-1 1 15,-4 4 1 1,-3-2 0-16,-2 2 0 0,0 0 0 15,0-4-6-15,0 4-1 16,0-3 6-16,-2-1 0 16,-2 1 0-16,3-1 0 15,1-1 1-15,0-3 0 16,0 1 0-16,0-2 0 16,1-4 0-16,5 0 0 15,-2 2 1-15,-1 1 0 16,0 4 1-16,-1-1 5 15,-2 4 7-15,1-1-2 16,-1 4 1-16,0 0 1 16,0 0-1-16,0 0 5 15,0 0-3-15,0 0 0 0,0 0-8 16,0 0 4 0,0 4-11-16,0 9 1 0,0 7 10 15,0 4 10-15,0 1-6 16,0 3-7-16,-4 1-7 15,-2-5 0-15,-1 1-1 16,-2-1-48-16,-5-4-92 16,1-3-320-16,2-9-884 0</inkml:trace>
  <inkml:trace contextRef="#ctx0" brushRef="#br2" timeOffset="340637.7555">24148 13775 735 0,'0'0'412'0,"0"0"-125"15,0 0-18-15,0 0 46 16,0 0-80-16,0 0-71 16,0 0-51-16,11-16-34 15,-11 16-25-15,0 0-22 16,0 9-8-16,0 5 70 15,-8 9-37-15,1 1-20 16,-1 1-13-16,-1 5-9 0,2-6-7 16,1-2-7-16,1-2-1 15,1-6 1-15,1-4-1 16,1 0-20-16,0-4-54 16,-1-5-88-16,3-1-83 15,0 0-274-15,0 0-204 0</inkml:trace>
  <inkml:trace contextRef="#ctx0" brushRef="#br2" timeOffset="341029.7351">24247 13789 952 0,'0'0'351'0,"0"0"-184"16,0 0 86-16,0 0 11 16,0 0-98-16,0 0-65 15,0 0 27-15,0 6-2 16,0 7-28-16,0 4-20 15,-3-1-22-15,0 7-5 0,-2 1-14 16,-1-1-22 0,2 0-4-16,-8-3-11 0,3-3 1 15,0 2-1-15,-1-6 1 16,0-2 0-16,3-2-1 16,-1 1-22-16,3-4-51 15,0-2-36-15,5-4-101 16,0 0-165-16,0 0-276 0</inkml:trace>
  <inkml:trace contextRef="#ctx0" brushRef="#br2" timeOffset="341413.2918">24036 13758 646 0,'0'0'832'16,"0"0"-654"-16,0 0 10 15,0 0 141-15,0 0-84 16,0 0-93-16,0 0-29 16,69-12-6-16,-54 12-28 0,6 0-27 15,5 0-37-15,4 2-16 16,0 2-8-16,0-1-1 16,-7 0-11-16,-7 2-35 15,-7-3-39-15,-8 2-57 16,-1-1-101-16,-3 0-333 15,-7 0-106-15</inkml:trace>
  <inkml:trace contextRef="#ctx0" brushRef="#br2" timeOffset="341960.1149">24494 13580 910 0,'0'0'684'0,"0"0"-569"16,0 0 138-16,0 0 42 16,0 0-121-16,0 0-103 15,0 0-40-15,15-9-14 16,-7 9-6-16,-1 0-10 15,2 0 0-15,-3 2-1 16,-3 5-1-16,-2 3 0 16,-1 4 1-16,0-4 0 15,-3 3 6-15,-4 0 3 16,-3-3 3-16,1-3 6 16,0 2 24-16,-3-4 5 15,1 0 6-15,4 2-9 16,1-4-6-16,3-3-16 15,3 3-8-15,0-3-5 0,10 0-8 16,8 0-1-16,6 0 0 16,9 0-178-16,-5 0-405 15,-5 0-588-15</inkml:trace>
  <inkml:trace contextRef="#ctx0" brushRef="#br2" timeOffset="352411.8934">26410 12666 492 0,'0'0'283'0,"0"0"-35"15,0 0-7-15,0 0 24 16,0 0-17-16,0 0-43 16,24-4-33-16,-24 4 2 15,0-3-21-15,0 3-27 16,0 0-34-16,1 0-42 15,1 7 12-15,1 10 19 16,0 5-24-16,0 8-11 0,0 10-8 16,-2 6-12-16,2 4-3 15,-1 2-14-15,-1-3-8 16,-1 1 5-16,2-7-6 16,-1-6-1-16,1-2-10 15,1-8-19-15,1-3-29 16,2-1-50-16,-3-6-156 15,1-8-561-15</inkml:trace>
  <inkml:trace contextRef="#ctx0" brushRef="#br2" timeOffset="352869.9505">26825 13438 952 0,'0'0'590'0,"0"0"-474"16,0 0 100-16,0 0 65 15,0 0-89-15,0 0-81 0,0 0-31 16,-27 0-17-16,-3-3-10 16,-7-3 19-16,-12 5-11 15,-7-2-19-15,-21 0-11 16,-20 0-8-16,-17 2 0 15,10-2-8-15,22 0-13 16,30 0-1-16,19 2-1 16,6 1-10-16,6 0-14 15,8 0-51-15,13 1-74 16,10 9-90-16,35 9-25 16,-2-2-227-16,-4 0-491 0</inkml:trace>
  <inkml:trace contextRef="#ctx0" brushRef="#br2" timeOffset="353546.0307">26147 13888 876 0,'0'0'838'0,"0"0"-692"16,0 0 25-16,0 0 113 16,0 0-51-16,0 0-85 15,0 0-28-15,2-17-31 16,-2 17-33-16,0 0-17 16,1 0-14-16,1 0-16 15,-1 7-9-15,4 6 1 16,2 4 5-16,1 2 1 15,-2 1-7-15,0 1 1 0,-2-5 0 16,-1 1-1-16,0 1 0 16,-3-4 0-16,0 1-1 15,0-3 1-15,0-6 0 16,0-2 0-16,0-1 0 16,0-3 0-16,0 0 0 15,0 0 11-15,-3-10-2 16,2-5-3-16,1-7-5 15,0-4-1-15,0-4 0 16,5-6-2-16,6 0 1 16,-2 6-5-16,1 3 5 15,-2 5 1-15,1 5 0 16,0 4 0-16,6 3-1 0,0 3-8 16,6 0-3-16,1 7 3 15,2 0-9-15,-5 0-25 16,-1 14-62-16,-12 9-104 15,-6-6-385-15,0-2-726 0</inkml:trace>
  <inkml:trace contextRef="#ctx0" brushRef="#br2" timeOffset="354559.7418">26592 13595 814 0,'0'0'800'0,"0"0"-534"15,0 0 45-15,0 0 4 16,0 0-103-16,0 0-103 16,0 0-57-16,6-20-31 15,1 18-12-15,2 0-9 16,5-1 0-16,-1 3 0 16,5 0-1-16,0 0 1 0,3 0-1 15,0 0 0 1,-6 3 0-16,-1 1-5 0,-6 4 5 15,-4-1 0-15,-2 0-9 16,-2 0 2-16,0 2-1 16,-12-2 3-16,-7 0 6 15,-2 0 0-15,0-1 0 16,0-2 6-16,3 2 6 16,8-3 6-16,4 1-5 15,4-2-11-15,2 3-2 16,0 0 0-16,8 5 0 15,5 0 0-15,4 1 0 0,-2-1 0 16,-2 3 0 0,-4-3-7-16,-5 3 6 0,-2-4-5 15,-2-1-2-15,-2 1 1 16,-10-2 7-16,-7-1 0 16,-4 1 0-16,-2-4 1 15,-2 0 6-15,2 1-7 16,4-1-9-16,5 1-72 15,4 2-101-15,12-2-277 16,0-1-234-16,3-3-473 0</inkml:trace>
  <inkml:trace contextRef="#ctx0" brushRef="#br2" timeOffset="354875.5926">26902 13650 922 0,'0'0'670'16,"0"0"-581"-16,0 0 112 15,0 0 112-15,0 0-41 16,0 0-63-16,0 0-45 15,-27 36-48-15,11-19-35 16,2 3-29-16,0 3-26 16,0-4-17-16,2 1-9 0,2-3 0 15,1 3-7-15,0-3-52 16,3-2-53-16,-1 2-128 16,2-4-362-16,2-6-403 0</inkml:trace>
  <inkml:trace contextRef="#ctx0" brushRef="#br2" timeOffset="355258.7654">27060 13785 1337 0,'0'0'806'16,"0"0"-689"-16,0 0 116 15,0 0 29-15,0 0-124 16,0 0-84-16,0 0-28 16,15-17-20-16,-13 17-6 15,2 4 0-15,2 6 0 16,-1 3 0-16,-2 1 0 16,-2-1 9-16,-1 4 8 15,0-5-4-15,-3 1 8 16,-12 1-3-16,-1-1-3 15,-6-1 6-15,2-1-2 16,5-4 1-16,6-1-8 16,5-3-3-16,4 1-8 15,0-1 7-15,18 0 2 0,7 0-10 16,8-1-13-16,1-2-80 16,10 0-86-16,-10 0-346 15,-10 0-717-15</inkml:trace>
  <inkml:trace contextRef="#ctx0" brushRef="#br2" timeOffset="356405.4219">27796 13237 848 0,'0'0'487'0,"0"0"-409"16,0 0 82-16,0 0 135 16,0 0 6-16,0 0-75 15,0 0-54-15,0 0-27 16,9 0-21-16,12-4-32 15,11 4-15-15,16-3-25 16,23 1-24-16,27 1-19 16,23-3-8-16,2 4-1 15,-21 0-1-15,-29 0-6 0,-30-2 5 16,-14 2-20-16,-7 0-18 16,-4 0-25-16,-7 0-17 15,-11 0-36-15,-19 9-89 16,-9 1-98-16,-2-3-316 0</inkml:trace>
  <inkml:trace contextRef="#ctx0" brushRef="#br2" timeOffset="356812.5324">27912 13429 373 0,'0'0'1049'0,"0"0"-815"16,0 0-68-16,0 0 148 15,0 0-39-15,0 0-122 16,0 0-77-16,-9 0-21 16,32-1 15-16,13-2-12 15,13 0-29-15,21-1-22 16,24-2-5-16,-6 2-2 16,-10 1 1-16,-17 0-1 0,-24 3 0 15,-3 0 0 1,-7 0 0-16,-14 0-29 15,-11 0-45-15,-2 0-71 0,-21 10-70 16,-4-3-110-16,1-1-628 0</inkml:trace>
  <inkml:trace contextRef="#ctx0" brushRef="#br2" timeOffset="357142.2967">27857 13558 1781 0,'0'0'400'0,"0"0"-225"15,0 0 29-15,114-17-19 16,-25 17-94-16,29 0-53 16,9 0-19-16,-20 0-12 15,-29 0-5-15,-31 0-1 16,-11 0-1-16,-3 0-17 16,-5 0-48-16,-9 0-51 15,-19 0-49-15,-10 0-144 0,-12 0-424 0</inkml:trace>
  <inkml:trace contextRef="#ctx0" brushRef="#br2" timeOffset="357925.2422">28499 13035 681 0,'0'0'698'0,"0"0"-579"0,0 0 29 16,0 0 87-1,0 0-18-15,0 0-75 0,0 0-31 16,-2-9-3-16,-1 16-10 16,3 3-41-16,0 5-5 15,12 5 4-15,9 4-3 16,12 3-18-16,8 2-9 16,7 4-14-16,8-1-3 15,-1-1-8-15,-3-1 1 16,-7-5-1-16,-12-1 0 15,-10-5-1-15,-9-5 0 16,-5-1 0-16,-6-7-8 16,-3 2 7-16,0-5-5 15,0-1 6-15,0-2 0 0,0 0 24 16,0 0 6-16,0 0-3 16,0 0-3-16,0 0-8 15,0 0-8-15,0 0-8 16,0 0 0-16,0 0 0 15,0 4 1-15,-2-1 0 16,-3 1 0-16,-3 2 0 16,-1 1 10-16,-6 6-4 15,-5 2 11-15,-6 4 19 16,-9 7-4-16,-2 3-1 16,-6 5-8-16,1 5-9 15,-1 1 3-15,4-1-10 16,6 1-8-16,6-4-6 15,-4 7-64-15,9-9-95 0,4-9-504 16</inkml:trace>
  <inkml:trace contextRef="#ctx0" brushRef="#br2" timeOffset="360214.5083">29746 12982 1145 0,'0'0'900'16,"0"0"-790"-16,0 0-72 15,0 0 103-15,0 0 10 16,0 0-59-16,0 0-35 15,25-29-11-15,-25 26 9 16,0-3-13-16,0 2-12 16,-10-1-14-16,-7 0-8 15,-5-2-7-15,-6 4 0 16,-5 0 1-16,-1 3 4 16,1 0-5-16,4 0 11 15,4 10 6-15,7 6-3 16,3 0-2-16,8 8-1 15,4 5-3-15,3 5 2 16,3 2 2-16,12 10-2 0,6 0-4 16,-1 1-1-16,-3 2-5 15,-2 0 0-15,-6 1 0 16,-5-1 5-16,-4-2 6 16,0 2 0-16,0-2-1 15,-1-4-2-15,-7-3-2 16,-1-8-5-16,0-5-2 15,0-7 1-15,0-4-1 16,-2-7 0-16,-4-5-6 16,-6-1-36-16,-18-3-90 15,4-12-337-15,6-5-580 0</inkml:trace>
  <inkml:trace contextRef="#ctx0" brushRef="#br2" timeOffset="360708.9113">29394 13297 535 0,'0'0'851'16,"0"0"-628"-16,0 0 16 16,0 0 143-16,0 0-110 15,0 0-93-15,80-17-45 16,-41 14-38-16,9-1-27 15,8-1-29-15,3 5-22 16,-2 0-18-16,-7 0 0 16,-9 6-70-16,-15 7-132 15,-14-3-495-15</inkml:trace>
  <inkml:trace contextRef="#ctx0" brushRef="#br2" timeOffset="364096.5666">30487 13112 1011 0,'0'0'789'0,"0"0"-653"0,0 0 62 15,0 0 58-15,0 0-48 16,0 0-72-16,0 0-53 16,24-27-5-16,-22 24-3 15,-1 3-14-15,-1 0-15 16,0 0-7-16,0 0-21 16,0 0-18-16,0 0-4 15,0 6-8-15,0 11 10 16,-6 3 2-16,-2 6 0 15,-2 3 1-15,0 2 0 16,-5-2-1-16,0-1 1 16,-4-2 0-16,-2-1 0 15,-3-5-1-15,-5 0 1 16,0-6 0-16,-3-2-1 16,-1-1 0-16,2-5 0 0,1 0-1 15,4-5-10-15,3-1-5 16,4 0-4-16,5 0 8 15,4 0 12-15,1-4 0 16,5-5-1-16,1-2-1 16,1-1-5-16,2-5-3 15,0 0-4-15,0 1-1 16,0 0 2-16,0-1 7 16,0 4-6-16,0-2 3 15,0 6 7-15,5-1 1 16,-1 1-5-16,5 3 6 15,1-4 1-15,3 3 0 0,3 0 5 16,0 1-4-16,2 2 4 16,1-2 0-16,-1 6 1 15,0 0-1-15,-3 0 8 16,0 0 2-16,-1 3-1 16,-1 7 1-16,0 3 7 15,2 6 1-15,2 5 10 16,2 2-5-16,2 0-1 15,5-2 1-15,2 2-11 16,3-2-8-16,2-7-9 16,-2-2-1-16,-2-2-24 15,-9 1-69-15,-7-6-115 16,-9-3-620-16</inkml:trace>
  <inkml:trace contextRef="#ctx0" brushRef="#br2" timeOffset="365411.136">31308 12576 884 0,'0'0'795'0,"0"0"-691"15,0 0 23-15,0 0 130 16,0 0-38-16,0 0-83 16,0 0-66-16,-9-14-27 15,9 22-13-15,0 9 57 0,5 5 20 16,5 5-32-1,-1 10-27-15,0 5 1 0,3 5-10 16,-2-1-23-16,1 4-4 16,-3-5-10-16,-1-4-1 15,-4-3-1-15,-2-8 0 16,-1-3-1-16,0-5-11 16,0-5-9-16,0-3-19 15,0-4-20-15,2-3-43 16,14 2-97-16,-3-5-135 15,5-1-601-15</inkml:trace>
  <inkml:trace contextRef="#ctx0" brushRef="#br2" timeOffset="365784.4335">31781 13264 1472 0,'0'0'738'0,"0"0"-651"16,0 0 65-16,0 0 45 15,0 0-90-15,-82 0-53 16,24 0-20-16,-26 0-16 16,-32 0-9-16,-14-7-8 15,0-5 1-15,17-3 4 16,32 6-5-16,26-1 7 16,25 7-8-16,17 3 1 15,7 0-1-15,6 3-124 16,23 20-128-16,15 0-136 15,5 0-662-15</inkml:trace>
  <inkml:trace contextRef="#ctx0" brushRef="#br2" timeOffset="366499.439">31160 13644 1508 0,'0'0'877'16,"0"0"-769"-16,0 0 50 16,0 0 31-16,0 0-84 15,0 0-66-15,0 0-29 0,-6 3-9 16,8 14 12 0,5 2 8-16,1 7-7 0,-1-2-4 15,2 1 3-15,-3-1-1 16,-3-1 2-16,-3-2-13 15,0-1 7-15,0-2-7 16,-1-4 10-16,-6-1-10 16,3-3 0-16,-2-6 1 15,5-1-1-15,-1-3 0 16,2 0 8-16,0 0 1 16,0-3 4-16,0-14-5 15,6-7-9-15,6-6-1 16,0-6 0-16,3-3-11 15,0-1 0-15,-2 4 11 16,-1 10 1-16,-1 3-1 0,0 9 1 16,3 4-1-16,5 4-9 15,8 6-10-15,11 0-23 16,7 9-50-16,24 11-158 16,-13-3-489-16,-10-3-947 0</inkml:trace>
  <inkml:trace contextRef="#ctx0" brushRef="#br2" timeOffset="370110.3359">31676 13402 856 0,'0'0'696'16,"0"0"-482"-16,0 0 45 0,0 0 5 15,0 0-79-15,0 0-64 16,0 0-33-16,6-12-20 16,-1 11-11-16,2 1-11 15,3 0-23-15,1-4-16 16,3 4 3-16,0 0-4 15,2 0-5-15,1 0-1 16,2 0 0-16,0 0-1 16,-2 0 1-16,-1 4 0 15,-2 3 0-15,-3-3-1 16,-2 1 0-16,-4 2 0 16,-2-1 0-16,-1-2 0 15,-2 2-8-15,0 1 9 16,-12 0 0-16,-4 1 10 15,-6 0-3-15,-2-1-1 0,3 0-4 16,4 0-1-16,4-2-1 16,7 2 0-16,6-1-1 15,0 1-7-15,3 0 7 16,16 3 0-16,4-1 1 16,-1 2-1-16,1-1 0 15,-4-3-5-15,-7 3 4 16,-6-5-6-16,-6-1 2 15,0 2-5-15,-4 1 4 16,-13-2 7-16,-4 0 1 16,-1-1 1-16,1 2-1 15,0-2-1-15,5 2-1 0,4 1-150 16,4-1-429-16,6-5-656 16</inkml:trace>
  <inkml:trace contextRef="#ctx0" brushRef="#br2" timeOffset="370442.8623">32118 13524 1309 0,'0'0'552'16,"0"0"-448"-16,0 0 137 0,0 0 31 16,0 0-62-16,0 0-71 15,0 0-35-15,-83 37-42 16,67-21-22-16,0 7-16 16,1-3-12-16,-3 4-11 15,-2-4 5-15,-2 2-6 16,0-2-16-16,-1 0-30 15,1-6-37-15,3 1-56 16,4-5-130-16,8-3-382 16,4-4-461-16</inkml:trace>
  <inkml:trace contextRef="#ctx0" brushRef="#br2" timeOffset="370831.1536">32140 13669 1395 0,'0'0'534'16,"0"0"-470"-16,0 0 191 15,0 0-8-15,0 0-113 0,0 0-58 16,0 0 7-1,56-5-21-15,-52 5-15 0,-1 0-18 16,-3 0-11-16,1 2-6 16,-1 5 0-16,0 0 12 15,0 6-5-15,-1-3 2 16,-8 3-7-16,2 0-1 16,-1 1 0-16,2-5-12 15,-1 2 11-15,4-5 0 16,0 0-3-16,1 1-8 15,2-4 8-15,0 1-8 16,14 2 7-16,8-3-8 16,23 1-38-16,-6-1-98 15,-5-3-542-15</inkml:trace>
  <inkml:trace contextRef="#ctx0" brushRef="#br3" timeOffset="389954.46">24181 455 1295 0,'0'0'520'0,"0"0"-353"0,0 0 31 16,0 0-20-16,0 0-60 15,0 0-42-15,0-11-34 16,0 11-20-16,0 0-20 16,0 3 5-16,3 10-7 15,2 5 42-15,0 3-8 16,-2 4-3-16,-1 4 7 16,-2-1 6-16,0 1-20 15,0 1-12-15,0-1-10 16,-2-4-1-16,-1-1 0 15,2-4-1-15,1-2-18 16,0-4-43-16,0-1-71 16,0-5-98-16,6-1-327 0,1-4-224 15</inkml:trace>
  <inkml:trace contextRef="#ctx0" brushRef="#br3" timeOffset="390353.7345">24512 859 1458 0,'0'0'634'15,"0"0"-551"-15,0 0-5 16,0 0 33-16,0 0-27 16,0 0-37-16,0 0-25 15,-80-6 2-15,32 6 10 16,-13 0 0-16,-7-1 21 15,-1 0 9-15,3-1-23 16,11 2-19-16,13 0-13 16,17 0-9-16,15 0-28 15,10 0-89-15,26 8-100 0,8-2-272 16,0 1-240-16</inkml:trace>
  <inkml:trace contextRef="#ctx0" brushRef="#br3" timeOffset="390832.5666">24156 1085 846 0,'0'0'1172'0,"0"0"-969"16,0 0-63-16,0 0 33 15,0 0-5-15,0 0-74 16,0 0-63-16,0-5-25 16,0 13-5-16,3 5-1 15,4 3 2-15,-1 4 4 16,2 1-5-16,-5 1 0 15,0-3 0-15,-2-4-1 16,-1-3 0-16,0-4-1 16,0-3 0-16,0-4 1 15,0-1 0-15,0 0 17 0,0-10 0 16,3-8-17-16,7-6-27 16,2-6 6-16,6-1 14 15,0 1-4-15,-3 7 10 16,-4 11 0-1,-4 2 1-15,-1 7 0 0,0 3-12 16,4 0-15-16,7 0-61 16,14 10-50-16,-1 0-253 15,0-5-662-15</inkml:trace>
  <inkml:trace contextRef="#ctx0" brushRef="#br3" timeOffset="391480.0466">25228 341 789 0,'0'0'863'16,"0"0"-697"-16,0 0 32 16,0 0 49-16,0 0-42 0,0 0-51 15,0 0-48-15,0-19-30 16,0 19-23-16,0 0-16 16,0 0-22-16,0 9-14 15,0 11 18-15,0 7 4 16,0 8-8-16,0 5-15 15,0 1 1-15,0-1-1 16,0-1-7-16,0-4-27 16,0-3-24-16,0-2-38 15,0-5-68-15,2-1-128 16,1-7-362-16,1-7-469 0</inkml:trace>
  <inkml:trace contextRef="#ctx0" brushRef="#br3" timeOffset="391787.5699">25537 837 857 0,'0'0'613'0,"0"0"-501"16,0 0 54-16,0 0 61 0,0 0-48 16,0 0 3-16,-88 1-62 15,23 2-43-15,-3-2 1 16,-5 1-16-16,0-1-34 16,15-1-19-16,1 0-9 15,11 1 0-15,12 0-99 16,8 4-178-16,11 0-372 15,8-3-292-15</inkml:trace>
  <inkml:trace contextRef="#ctx0" brushRef="#br3" timeOffset="392522.0507">24942 1242 940 0,'0'0'910'0,"0"0"-770"0,0 0-88 16,0 0 47-16,0 0-9 16,0 0-34-16,0 0 30 15,1 29-36-15,2-15-27 16,0-1-13-16,0-3 5 15,2-2 7-15,1-2 6 16,-2-2-7-16,1-4 1 16,-1 0 17-16,2 0 9 15,2-3-11-15,2-8-10 16,1-5-18-16,-1-3-3 16,0-5 1-16,-1-6-6 15,-1-2-1-15,-1-2-6 16,-4 0 4-16,-3 3 2 0,0 4 12 15,0 3-6 1,0 4 2-16,0 4-1 0,0 0 8 16,0 3 27-16,0 2-3 15,0 3-1-15,0 2-2 16,0 1-10-16,0 3-4 16,0 2-2-16,0-2-2 15,0 2-3-15,2-1-8 16,7-1-7-16,7 0 0 15,7-1-1-15,3 2-5 16,6 1 6-16,1 0 0 16,-1 0 0-16,3 0 0 0,0 0 0 15,-2 0 0 1,-2 0-12-16,-1-2-29 0,-6 2-10 16,-6 0-17-16,-7 0-56 15,-7 3-104-15,-4 5-380 16,0-1-292-16</inkml:trace>
  <inkml:trace contextRef="#ctx0" brushRef="#br3" timeOffset="393080.1333">25227 1137 980 0,'0'0'986'16,"0"0"-831"-16,0 0-47 16,0 0 31-16,0 0-43 15,0 0-56-15,0 0-2 16,0 20-1-16,0-7-6 0,1 1 18 16,1-1-1-16,-2 3-17 15,1 1-1-15,-1-5 0 16,0 3-14-16,0-2-8 15,0-3-7-15,0-1 0 16,-3-2 1-16,-1-1-1 16,-1-1 5-16,1-3-5 15,2-2 10-15,2 0 7 16,0 0 32-16,0-10 19 16,5-8-37-16,11-6-31 15,8-3 0-15,5-4 4 16,0 3-5-16,1 2-16 0,-5 9 2 15,-5 6 1 1,-4 9-31-16,-5 2-56 0,-4 11-128 16,-2 7-412-16,-5 2-533 0</inkml:trace>
  <inkml:trace contextRef="#ctx0" brushRef="#br3" timeOffset="403225.0958">6163 15411 378 0,'0'0'305'0,"0"0"-28"15,0 0-30-15,0 0 45 16,0 0-33-16,0 0-54 16,3-3-51-16,-3 2-51 15,0 1-26-15,0 0-19 16,0 0-21-16,0 0-11 15,0-3 5-15,0 3 7 16,0 0-1-16,0 0-5 0,0-3-5 16,0 3 3-16,0 0 3 15,0 0-6-15,0 0-7 16,0 0-8-16,-12 0-4 16,-9 0-1-16,-7 3-5 15,-8 1-1-15,-6 1 5 16,-10 0-5-16,-3-3 0 15,-2-2 10-15,-4 0-10 16,0 0 1-16,4 0-1 16,8 0 0-16,7-2 10 15,15-1-1-15,11 1 15 0,8 2-8 16,7-2-11 0,1 2-5-16,0 0 0 15,0 0 1-15,0 0-1 0,0 0 5 16,0 0-5-16,0 0 8 15,0 0 0-15,0 0 0 16,-2 0-7-16,1 0 4 16,-4 2 4-16,2 8 4 15,-1 0-7-15,1 4-6 16,0 2 7-16,0 4-2 16,0-1-5-16,0 5 10 15,-3-1 1-15,3 4 6 16,-3-4-6-16,0 3-11 15,-3-3 5-15,0 4-6 16,-1-1 0-16,-1 4 1 0,-1-4 0 16,-1 1 9-1,1-1 2-15,4-2 0 0,-2-2 2 16,7-2-5-16,0-3-8 16,3 0 5-16,0-1-6 15,0-4 1-15,0 0-1 16,0 0 0-16,0-2 0 15,0-3 1-15,0-2 0 16,0 0-1-16,0-2 0 16,0 0 2-16,3-3 5 15,10 0 3-15,1 0 7 16,8 0-7-16,5-3-4 16,3-5 2-16,-3 2-8 0,7-3 1 15,-1 2 0 1,-2 0-1-16,-1 1 0 0,-6 0 0 15,-3-1 0-15,-2 1-1 16,-8 2-9-16,-2 4-31 16,-6-3-24-16,4 3-53 15,-1-4-123-15,0 1-478 16,-3 0-256-16</inkml:trace>
  <inkml:trace contextRef="#ctx0" brushRef="#br3" timeOffset="403720.2104">5541 15738 745 0,'0'0'512'0,"0"0"-279"16,0 0 60-16,0 0 54 15,0 0-98-15,0 0-93 16,0 0-31-16,3-22-18 16,0 22-20-16,0 0-20 15,3 0-24-15,7 0-7 16,7 0-12-16,5 0-13 15,8-1-5-15,7 0-6 16,0-2 0-16,-4 3-23 16,-3 0-40-16,-6 0-85 0,-5 0-127 15,-10 5-337 1,-3 3-122-16</inkml:trace>
  <inkml:trace contextRef="#ctx0" brushRef="#br3" timeOffset="404081.244">6176 15824 682 0,'0'0'1005'16,"0"0"-781"-16,0 0 14 16,0 0 77-16,0 0-116 15,0 0-109-15,0 0-50 16,20-8-18-16,-1 5-16 15,1 0-6-15,5 0 0 16,-1 3-7-16,1 0-54 16,-1 0-104-16,-6-3-306 15,-5 3-348-15</inkml:trace>
  <inkml:trace contextRef="#ctx0" brushRef="#br3" timeOffset="404312.481">6139 15704 629 0,'0'0'1004'15,"0"0"-790"-15,0 0-46 16,0 0 79-16,0 0-85 15,0 0-97-15,0 0-38 16,118 0-27-16,-63 0-225 0,-6-7-717 0</inkml:trace>
  <inkml:trace contextRef="#ctx0" brushRef="#br3" timeOffset="405259.7372">6994 15394 773 0,'0'0'845'16,"0"0"-705"-16,0 0 131 15,0 0 43-15,0 0-112 16,0 0-96-16,0 0-45 15,0-13-16-15,-3 23 22 0,-3 7 30 16,0 6-31-16,-3 3-20 16,0 4-6-16,3 5-8 15,0-1-7-15,-1 3-13 16,1-2-10-16,0 2 5 16,0-3-6-16,-2 1 0 15,1-1 0-15,-2-5 0 16,3 1 0-16,0-6 0 15,3-3-1-15,-1-3 1 16,1-2-1-16,1-3 0 16,1-3-1-16,1-6-16 15,0-1-22-15,0-1-10 16,0-2-3-16,0 0-7 16,0 0-47-16,10-12-164 15,-1-1-367-15,0-4-230 0</inkml:trace>
  <inkml:trace contextRef="#ctx0" brushRef="#br3" timeOffset="405575.6163">6970 15684 854 0,'0'0'805'0,"0"0"-687"15,0 0 139-15,0 0 77 16,0 0-114-16,0 0-94 16,0 0-42-16,43-59-3 0,-13 42-20 15,6-3-24-15,3 1-20 16,-3 4-12-16,-5 0-5 16,-4 5 0-16,-11 3-1 15,-4 4 0-15,-6 0-15 16,-4 3-25-16,1 0-14 15,-3 0-47-15,0 0-67 16,0 0-57-16,10 3-239 16,-4-3-95-16,0 0-462 0</inkml:trace>
  <inkml:trace contextRef="#ctx0" brushRef="#br3" timeOffset="405917.0433">7015 15694 1011 0,'0'0'349'15,"0"0"-157"-15,0 0 76 16,0 0-3-16,0 0-98 15,0 0 17-15,0 0-31 16,9 40-16-16,-3-26-33 16,4 3-35-16,-1 1-32 15,0-4-14-15,-1 3-14 0,2-1-3 16,2-3-6-16,-6-5 0 16,4 0 0-16,-2 2-18 15,-2-6-34-15,3 2-45 16,7-6-66-16,-2 0-137 15,5 0-599-15</inkml:trace>
  <inkml:trace contextRef="#ctx0" brushRef="#br3" timeOffset="406129.9186">7312 15770 1795 0,'0'0'606'0,"0"0"-520"16,0 0 125-16,0 0-36 15,0 0-102-15,0 0-51 16,0 0-15-16,30 13-7 16,-26-6-66-16,-1 0-195 15,-3 0-636-15</inkml:trace>
  <inkml:trace contextRef="#ctx0" brushRef="#br3" timeOffset="406842.2044">7922 15423 743 0,'0'0'709'16,"0"0"-541"-1,0 0 110-15,0 0 20 0,0 0-113 16,0 0-72-16,0 0-21 16,-6-12-15-16,-13 12 2 15,-1 0-13-15,-8 0-11 16,-5 0-12-16,3 0-20 16,-1-3-8-16,1 2 4 15,9 1 4-15,6 0-4 16,5-3-2-16,7 3-11 15,3 0-6-15,0 0-1 16,0 3-13-16,0 3 14 16,0 4 1-16,0 1 5 15,-3 2-5-15,3 0-1 16,-6 1 1-16,3 1 0 0,-5 3 0 16,-5-3 6-16,4 5 4 15,-4-1 6-15,-1 6 3 16,2-3-5-16,-4 4-5 15,5-1 1-15,-5 0-10 16,7 2 1-16,-3-4-1 16,2 4-1-16,-1-4 1 15,2 0 0-15,2-7-1 16,1-2 1-16,3-7-1 16,3-1 0-16,0-2 0 15,0-2 0-15,6-2 0 16,10 0 1-16,4 0 10 15,8 0-11-15,-1-4-12 16,1 2-32-16,-7-1-18 16,-6 3-21-16,-5 0-54 0,-10 0-137 15,-4-4-514-15,-8 0-706 0</inkml:trace>
  <inkml:trace contextRef="#ctx0" brushRef="#br3" timeOffset="407061.1959">7565 15688 838 0,'0'0'1131'16,"0"0"-976"-16,0 0-37 0,0 0 139 15,0 0-92-15,0 0-79 16,0 0-1-16,50-11-34 15,-16 9-51-15,29-8-51 16,-11 0-300-16,-3 3-1277 0</inkml:trace>
  <inkml:trace contextRef="#ctx0" brushRef="#br3" timeOffset="407638.3207">8319 15728 859 0,'0'0'815'16,"0"0"-579"-16,0 0 102 15,0 0-14-15,0 0-103 16,0 0-94-16,0 0-40 15,25-10-34-15,-4 6-30 16,10 1-16-16,2-2-6 16,6 3-1-16,3 2 0 0,-5-3-2 15,-6 3-42-15,-8 0-40 16,-10 0-37-16,-7 3-67 16,-6-1-89-16,-13 3-214 15,-8-2-29-15,0-2-539 0</inkml:trace>
  <inkml:trace contextRef="#ctx0" brushRef="#br3" timeOffset="407902.4832">8517 15605 1324 0,'0'0'664'15,"0"0"-510"-15,0 0 110 0,0 0 0 16,0 0-88-1,0 0-82-15,0 0-24 0,0-16-16 16,0 26-32-16,0 3 10 16,0 9 13-16,-4 6-18 15,1 1-12-15,-3 5-9 16,0 2-5-16,-5-4-1 16,1 2-1-16,-2-5-27 15,3 1-44-15,-5-3-72 16,7-7-199-16,4-8-638 0</inkml:trace>
  <inkml:trace contextRef="#ctx0" brushRef="#br3" timeOffset="408212.8912">8835 15569 1637 0,'0'0'636'16,"0"0"-562"-16,0 0 31 15,0 0 87-15,0 0-68 16,0 0-66-16,0 0 12 16,12 17 11-16,-12 5-27 15,0 8-8-15,-3 0-17 0,-6 3-17 16,3 0-11-1,-1 3 0-15,-2-2-1 0,1-5-29 16,-1-3-36-16,-1-5-66 16,-2-5-161-16,1-6-363 15,1-7-293-15</inkml:trace>
  <inkml:trace contextRef="#ctx0" brushRef="#br3" timeOffset="408584.2007">8832 15509 1783 0,'0'0'340'16,"0"0"-250"-16,0 0 12 15,0 0 57-15,78-86-66 16,-47 64-48-16,2-1 0 15,-3 6 52-15,-5 5-21 16,-1 7-11-16,-9 5-32 16,1 0-13-16,-2 5-2 15,-1 12 1-15,-1 8-2 16,-2 4 4-16,1 1-2 16,-2 0-1-16,-6-3-17 15,-3-8-1-15,0-2 0 16,-9-1-2-16,-18-6 1 0,-6-3-11 15,-10-2-16 1,0 0-13-16,1-2-19 0,3 1-52 16,6-2-110-16,8-2-247 15,13 0-481-15</inkml:trace>
  <inkml:trace contextRef="#ctx0" brushRef="#br3" timeOffset="408848.8794">9202 15734 1854 0,'0'0'398'15,"0"0"-127"-15,0 0 39 16,0 0-136-16,0 0-104 16,0 0-51-16,0 0-19 15,0 21-45-15,0-19-138 16,0 2-848-16</inkml:trace>
  <inkml:trace contextRef="#ctx0" brushRef="#br3" timeOffset="409644.1035">9829 15372 309 0,'0'0'590'0,"0"0"-309"15,0 0 29-15,0 0 50 16,0 0-25-16,0 0-112 16,0 0-54-16,19-25-17 15,-19 25-23-15,0 0-34 16,-3 0-32-16,-10 0-17 16,-7 0-8-16,-12-3-17 15,-4 3-9-15,-6 0-6 16,0-3-5-16,2 3 0 15,7 0 0-15,8 0-1 16,11 0-1-16,5 6-8 16,3 1 1-16,6 0 1 0,0 4 5 15,0 1 1-15,0 1 0 16,6 1 0-16,0-2 1 16,-3 2 0-16,-2 3 1 15,-1-5 0-15,0 5 5 16,0 0-5-16,0 2 14 15,-1 1-3-15,-2 0-2 16,0 0-2-16,-3 1-8 16,3 1 1-16,-1 1-1 15,-2 1 1-15,0 1-1 16,0-1 0-16,3-1-1 16,-6-3 1-16,6-4 0 15,0-3 0-15,0-6 0 0,0 0 1 16,3-4 0-16,0 0 0 15,0-3 1-15,0 3-1 16,6-3 10-16,12 0 2 16,0 0-4-16,9 0-7 15,1-3-2-15,2-3 0 16,0-4-24-16,-2 3-9 16,-7 3-1-16,-6 1-29 15,-12 0-36-15,-3 3-102 16,0 0-575-16</inkml:trace>
  <inkml:trace contextRef="#ctx0" brushRef="#br3" timeOffset="409915.1266">9536 15615 993 0,'0'0'1155'16,"0"0"-899"-16,0 0 37 16,0 0-24-16,0 0-103 0,0 0-96 15,0 0-46-15,75-13-24 16,-17 13-21-16,-6 0-117 15,-13 0-331-15</inkml:trace>
  <inkml:trace contextRef="#ctx0" brushRef="#br3" timeOffset="412385.3441">10475 15701 517 0,'0'0'523'0,"0"0"-286"16,0 0-21-16,0 0 79 0,0 0 17 15,0 0-112-15,0 0-49 16,0-7-27-16,0 4-1 16,0 0-18-1,0 2-21-15,0 1-26 0,0 0-22 16,0 0-12-16,0 0-18 15,9 0-6-15,13 0 0 16,8 0 2-16,9 0-2 16,1 0-11-16,-6 0-18 15,-7 0-14-15,-9 1-14 16,-6 5-15-16,-9-3-31 16,-3 1-25-16,-3-4-108 0,-9 3-141 15,0-3-301-15</inkml:trace>
  <inkml:trace contextRef="#ctx0" brushRef="#br3" timeOffset="412716.265">10426 15566 1773 0,'0'0'372'15,"0"0"-209"-15,0 0 65 16,0 0-12-16,0 0-99 15,0 0-74-15,0 0-19 16,71-6 1-16,-19 6-14 16,5 0-11-16,10 0-79 15,-16 0-155-15,-21 0-531 0</inkml:trace>
  <inkml:trace contextRef="#ctx0" brushRef="#br3" timeOffset="418858.2049">11400 15123 1060 0,'0'0'1114'0,"0"0"-962"16,0 0-43-16,0 0 54 15,0 0 19-15,0 0-69 16,6-50-59-16,-6 47-30 16,0 3 0-16,0 0-6 15,0 0-11-15,3 7-6 16,-3 12 9-16,4 8 34 16,-1 4-11-16,3 7-16 15,-6-1-7-15,3 2-8 16,-3-2-1-16,0-4 0 0,0 1-1 15,0-8 0-15,0-4-8 16,0-2-24-16,0-3-16 16,0-1-17-16,0-5-44 15,0 2-72-15,0-1-133 16,0 1-405-16,0-6-816 0</inkml:trace>
  <inkml:trace contextRef="#ctx0" brushRef="#br3" timeOffset="419175.0961">11789 15645 1562 0,'0'0'404'15,"0"0"-251"-15,0 0 89 16,0 0-46-16,0 0-63 16,-82 0-35-16,21 0-16 15,-24 0-18-15,1 0-8 16,7 0-17-16,14-7-11 16,21 3-16-16,-1 2-12 15,9-1 0-15,14 3-12 16,13 0-51-16,7 0-71 0,30 0-141 15,4 5-363-15,3 3-1051 16</inkml:trace>
  <inkml:trace contextRef="#ctx0" brushRef="#br3" timeOffset="419554.7871">11389 15867 1341 0,'0'0'848'15,"0"0"-748"-15,0 0 102 0,0 0 39 16,0 0-93 0,0 0-76-16,0 0-42 0,3-24-21 15,14 24-9-15,-1 0-1 16,5 0 1-16,-3 0-1 15,-2 1 0-15,-5 6 1 16,-5 4-6-16,-6 3 6 16,0 3 1-16,-11 3 12 15,-8 3 5-15,-8-1 5 16,3 2 6-16,-2-4-3 16,9 0-8-16,8-1 0 15,9-2-8-15,0-3-8 16,15-2 8-16,19-5-10 15,8-3-3-15,25-4-104 16,-7-4-127-16,-8-9-702 0</inkml:trace>
  <inkml:trace contextRef="#ctx0" brushRef="#br3" timeOffset="420876.5876">12077 15509 537 0,'0'0'1098'0,"0"0"-786"15,0 0-48-15,0 0 24 16,0 0-56-16,0 0-102 16,0 0-48-16,15-20-27 15,-15 20-17-15,0 0-13 16,3 11-16-16,3 2 12 15,0 6 3-15,0 5-11 16,1-1-1-16,-4 0-10 16,0-3-2-16,-3-3 1 0,0-1-1 15,0-6 0-15,0 0-1 16,0-8-1-16,0 2 1 16,0-4 1-16,0 0 6 15,0 0-5-15,0-6-1 16,11-7-19-16,2-7-2 15,2-7 9-15,6-2 2 16,-3-3-7-16,2 0 5 16,0 3 11-16,-5 2 0 15,-5 11 0-15,1 2 1 16,-8 9 1-16,0 0 12 16,0 5-1-16,0 0-6 15,3 0-6-15,1 5 0 0,0 8 6 16,3 7 7-16,-1 3 5 15,-2 2-3-15,-1-1-9 16,-3-1 0-16,-3-3-6 16,0-4 0-16,0-3 0 15,0-3-2-15,-3-3 1 16,0-7-1-16,3 3-7 16,0-3 0-16,0 0-1 15,0-3 1-15,0-10-15 16,6-6 0-16,6-4 8 15,9-5 8-15,-2-2 7 16,4 2-1-16,-1 4 2 0,-4 1 0 16,-3 9 0-1,-2 4 6-15,-6 5 11 0,0 4 1 16,-1-2 5-16,0 3-4 16,-2 0-7-16,-1 11-3 15,-3 8 17-15,0 7-1 16,0 3-4-16,0 1-1 15,-7-3-7-15,1 0-5 16,0-5-7-16,-2-2-1 16,5-3 0-16,0-4 0 15,-1-6 0-15,1-2-6 16,3 0-38-16,-3-2-43 16,0-3-58-16,-3 0-131 15,3 0-522-15</inkml:trace>
  <inkml:trace contextRef="#ctx0" brushRef="#br3" timeOffset="421597.6338">12753 15413 1582 0,'0'0'808'0,"0"0"-673"15,0 0 108 1,0 0-52-16,0 0-98 16,0 0-54-16,0 0-20 0,65-41-13 15,-45 35-5-15,-8 4 0 16,-1 2 1-16,-3 0-1 15,-3 0-1-15,-5 4 0 16,0 9 0-16,0 4 12 16,0 3-4-16,-13 2 2 15,-1 1-2-15,-4 1-7 16,-3 1 1-16,-1-1-1 16,2 0 9-16,4-1-10 15,7-4-1-15,-2-3-1 0,10-5 1 16,1-2 0-1,0-5 1-15,12-4 0 0,6 0 0 16,9 0 0-16,1-10-25 16,5-4-4-16,-3-5-4 15,-2-4 3-15,-1-1 5 16,-8 1 4-16,-2 3 15 16,-8 0 6-16,-2 4 1 15,-4 0 11-15,-3 2-1 16,0-2-2-16,0 2 0 15,0-1-9-15,0 1 1 16,0 2 0-16,0-3-1 16,0 7 2-16,0 0 5 15,0 4-1-15,0 1-5 16,0 3 8-16,0 0 2 0,0 0-4 16,3 0-7-16,7 0 0 15,10 0 0-15,8 0 6 16,8 0-4-16,3 0-1 15,0 0 0-15,-2 0-1 16,-10-2-19-16,-13-1-33 16,-10 1-46-16,-4 2-87 15,-18 0-404-15,-3 0-175 16,-2 0-551-16</inkml:trace>
  <inkml:trace contextRef="#ctx0" brushRef="#br3" timeOffset="421987.0548">13350 15182 1333 0,'0'0'509'0,"0"0"-235"15,0 0 65-15,0 0-77 16,0 0-98-16,0 0-41 16,0 0-52-16,43-13-42 15,-25 13-17-15,3 0-3 16,-5 0-2-16,-4 0-6 16,-3 4-1-16,0 2-1 0,-9-2-6 15,0 5-2-15,0-2 1 16,-12 6 8-16,-3-2 7 15,-7 4 4-15,4-2 1 16,0 1-2-16,4-4 1 16,8-1-11-16,6-1 0 15,0-2 0-15,3 1-11 16,23-3-49-16,-6 2-106 16,3-2-534-16</inkml:trace>
  <inkml:trace contextRef="#ctx0" brushRef="#br3" timeOffset="424344.4823">13802 15625 310 0,'0'0'708'16,"0"0"-336"-16,0 0-155 15,0 0 79-15,0 0-8 0,0 0-91 16,0 0-68 0,0-13-15-16,0 13 1 0,0-3-28 15,0 3-16-15,3 0-15 16,0 0-2-16,7-1-2 16,5 1-7-16,18 0-8 15,20-3-10-15,5 0-10 16,10 3-11-16,0 0-5 15,-15 0-1-15,-1 0 0 16,-18 0 0-16,-14 0-25 16,-13 0-25-16,-7 0-35 15,-19 3-59-15,-11 4-212 16,-2-1-902-16</inkml:trace>
  <inkml:trace contextRef="#ctx0" brushRef="#br3" timeOffset="429429.3456">14886 15139 345 0,'0'0'46'0,"0"0"-46"0,0 0-137 15,0 0-117-15,0 0 254 16,0 0 152-16,-10-19 119 15,10 15-56-15,0 4 123 16,0-6 44-16,3 2-29 16,0-2-59-16,0-1-60 15,-2 0-37-15,1 2-41 16,-1-3-43-16,3 5-37 16,-2-1-8-16,1-1-13 15,0 1-1-15,2 1-6 16,-2-3-1-16,0 2-8 15,0 4-3-15,-3-3-3 16,0 3-10-16,0 0-7 16,0 0-1-16,0 0-3 15,0 0-6-15,0 0 0 0,0 0 3 16,0 0-1-16,0 0-1 16,0 0 1-16,0 0-8 15,0 0-1-15,0 10-11 16,0 9 11-16,0 8 1 15,0 6 1-15,0 3 0 16,0 2-1-16,0-1 2 16,0 1-1-16,0 1 0 15,-3-3 0-15,3-3-1 16,0-2 1-16,-3-2-1 16,3-6-1-16,-3-6-1 15,3-2-5-15,-4-8-31 0,3 0-11 16,1-4-34-16,-3 0-36 15,-2-3-105-15,-2 0-240 16,3-6-472-16</inkml:trace>
  <inkml:trace contextRef="#ctx0" brushRef="#br3" timeOffset="429956.3874">15175 15241 1114 0,'0'0'300'0,"0"0"-220"16,0 0 80-16,0 0 97 16,0 0-39-16,0 0-65 15,0 0-4-15,13-25-9 16,-13 22-21-16,0 2-35 16,0 1-31-16,-11 0-15 15,-8 0-3-15,-8 0-9 16,-1 4-5-16,-5 3-14 15,5-1-5-15,5 1 5 0,1-2-5 16,9 3 5-16,5-6 2 16,2 2-7-16,3 2 4 15,3 1 3-15,-3 0-8 16,3 2 5-16,0 5-4 16,0-3-1-16,0 1 5 15,3 4 0-15,9-4 3 16,9 0 21-16,4-1 3 15,5-2-17-15,-2 1-14 16,-1-4-2-16,-9 1-54 16,-10 0-61-16,-4-5-117 15,-4 1-578-15</inkml:trace>
  <inkml:trace contextRef="#ctx0" brushRef="#br3" timeOffset="430750.8316">15510 15073 52 0,'0'0'1379'0,"0"0"-1181"16,0 0-111-16,0 0 188 16,0 0-44-16,0 0-104 15,0 0-39-15,0-12-5 0,0 12 3 16,0 0 2-16,0-3-12 16,0 3-25-16,6 0-9 15,6 0 10-15,8 0 6 16,6 0-29-16,7 0-19 15,-4 0-8-15,3 0-1 16,-8 0-1-16,-6 0 1 16,-8 0-1-16,-4 0 0 15,-5 3 0-15,-1-3-1 16,0 0 1-16,0 0 12 16,0 2 6-16,0 1 0 15,0 1-5-15,0 2 28 16,-1 4-11-16,-6 0-8 15,1 4 1-15,-6 1-7 16,-5 4 1-16,-2 3-7 0,-7 4-2 16,0 1-1-16,-1 3-6 15,2-4 1-15,6-2-1 16,5-2 0-16,5-2-1 16,3-3 2-16,3-1-1 15,3-3 0-15,0-6 5 16,0 0-5-16,6-4 7 15,7 0 5-15,6-3 14 16,8 0-6-16,5 0-20 16,0-3 0-16,3-3-1 15,-5 2-31-15,-7-2-18 16,-7 5-35-16,-7-2-58 0,-9 0-72 16,-3 0-589-16,-6-1-873 15</inkml:trace>
  <inkml:trace contextRef="#ctx0" brushRef="#br3" timeOffset="430969.6823">15473 15238 1540 0,'0'0'351'0,"0"0"-123"0,0 0 94 16,0 0-105-16,0 0-124 16,104 0-81-16,-65 0-12 15,-9 0-202-15,-7 0-549 0</inkml:trace>
  <inkml:trace contextRef="#ctx0" brushRef="#br3" timeOffset="431561.1476">15914 15241 1716 0,'0'0'502'15,"0"0"-442"-15,0 0 117 16,0 0-16-16,0 0-91 16,0 0-31-16,0 0 0 15,45 0 5-15,-33 0-8 16,-3 2-6-16,3-2 1 15,1 0-11-15,1 0-13 16,-1 0-5-16,-4-5-2 0,3-1 0 16,0-3-12-16,-3-1-3 15,-3 1 6-15,0-3 8 16,-2 3 0-16,0 2 1 16,-4 0 0-16,0 1 12 15,0 2 5-15,-1 4-10 16,-12 0-5-16,-2 0-1 15,-11 0 0-15,3 4 8 16,-7 12 0-16,1-2 8 16,0 5 7-16,0 2-2 15,7-2 1-15,-2 4-1 16,8-3 3-16,3 0-7 16,7-3-1-16,6-2-4 0,0 2 1 15,10-4-5-15,9-2-2 16,7-2-1-16,3-5-6 15,3-1-39-15,8-3-57 16,-11-10-101-16,-4-3-587 0</inkml:trace>
  <inkml:trace contextRef="#ctx0" brushRef="#br3" timeOffset="431952.2456">16177 15001 1696 0,'0'0'552'16,"0"0"-403"-16,0 0 120 15,0 0-69-15,0 0-137 16,0 0-45-16,89-10-6 16,-60 13-5-16,-10 4 1 15,-6-1-8-15,-3 3 1 16,-10-1-1-16,0 5 27 16,-16 1 4-16,-4-2 0 15,-3 1-4-15,1-2-7 16,2 2-7-16,8-3-4 0,9 3-8 15,3-3-1-15,8 4 0 16,19-4-35-16,28 2-95 16,-10-5-433-16,-3-4-1513 0</inkml:trace>
  <inkml:trace contextRef="#ctx0" brushRef="#br3" timeOffset="432604.6673">16259 15599 814 0,'0'0'610'0,"0"0"-382"16,0 0 110-16,0 0-60 0,0 0-112 16,0 0-73-16,0 0-38 15,-24-10-22-15,6 10 3 16,-11 0-2-16,0 0-9 16,-11 0-8-16,-5 0-5 15,-4 0-2-15,-9 0 1 16,-8 0-10-16,-15 0 0 15,-15 0 7-15,-15 0-8 16,-4 0 0-16,9 0 0 16,9 0 0-16,18 0-1 15,18 0 0-15,16 0 1 16,3 0 0-16,2 0 0 0,1 0 0 16,5 4 1-1,11 2 5-15,13-5-6 0,3 1-1 16,7 1 0-16,0-3 0 15,-3 0-16-15,0 0-26 16,0 0-35-16,-4 0-61 16,1 0-29-16,1 0 22 15,3 0-6-15,2 0-44 16,2 0-147-16,8 0-337 0</inkml:trace>
  <inkml:trace contextRef="#ctx0" brushRef="#br3" timeOffset="433174.6405">15316 15816 1386 0,'0'0'527'16,"0"0"-348"-16,0 0 88 15,0 0-53-15,0 0-96 16,0 0-45-16,0 0 1 16,21 0-16-16,-18 14-13 15,-3 3-12-15,0-2-6 16,0 4-19-16,0 4-2 16,0-1-5-16,0 1 0 15,0-3 0-15,0 0-1 16,0-3 0-16,0-4 0 15,0-5-1-15,0-4-1 16,0-4 2-16,0 0 6 0,0 0 7 16,0-6 21-16,0-13 1 15,6-3-2-15,5-10-11 16,8-1-4-16,3-7-7 16,5 4-1-16,6 0-9 15,-4 12 0-15,3 9-1 16,1 10-10-16,-4 5-19 15,9 17-65-15,-8 10-117 16,-7 0-689-16</inkml:trace>
  <inkml:trace contextRef="#ctx0" brushRef="#br3" timeOffset="442328.4829">228 15648 1024 0,'0'0'576'15,"0"0"-471"-15,0 0 133 16,0 0 71-16,0 0-119 16,0 0-100-16,-6-3-33 15,6 3-8-15,-3 0-15 16,0 7-22-16,-3 10 13 15,-3 8 40-15,-1 6-27 16,-1 5-18-16,-2 0 1 16,5 4-3-16,2-1-12 15,0-2-5-15,5-5 1 0,1-2-2 16,0-6 1-16,1-1-1 16,11-8-1-16,3-3-5 15,5-3-7-15,-1-6-1 16,8-3-2-16,-2 0-4 15,5-14 1-15,0-2-2 16,-3-8-6-16,0-1 14 16,-2-5 7-16,-3-2 6 15,-5-2 0-15,-4-1 1 16,-5 0 9-16,-7 2 5 16,-1 1 16-16,0 3-2 15,-9 1 5-15,-1 6-1 16,1 5 3-16,6 1-18 15,0 5-18-15,3-2-9 16,0 0-21-16,3 6-88 0,13 7-95 16,2 0-479-16,-3 4-314 15</inkml:trace>
  <inkml:trace contextRef="#ctx0" brushRef="#br3" timeOffset="442780.2116">628 15873 1187 0,'0'0'826'0,"0"0"-699"16,0 0-49-16,0 0 121 0,0 0-74 16,0 0-75-1,0 0-29-15,24 0-5 0,-2 0 2 16,2-3-7-16,0 2-5 16,0-1-6-16,-8 2-16 15,-7 0-75-15,-6 0-108 16,-3 0-276-16,0 2-166 0</inkml:trace>
  <inkml:trace contextRef="#ctx0" brushRef="#br3" timeOffset="442981.8316">625 15793 1260 0,'0'0'945'0,"0"0"-806"16,0 0-58-16,0 0 83 15,0 0-91-15,0 0-73 16,0 0-157-16,107-16-641 0</inkml:trace>
  <inkml:trace contextRef="#ctx0" brushRef="#br3" timeOffset="443768.8861">1099 15563 1104 0,'0'0'508'0,"0"0"-327"16,0 0 97-16,0 0-43 16,0 0-120-16,0 0-69 15,0 0-7-15,3-11-5 0,-3 11 2 16,0-3 6-16,0 0 16 16,0 3 16-16,0-3-5 15,0 3-17-15,0 0-15 16,0 0-8-16,0 0-20 15,0 0-2-15,0 0-7 16,0 0-1-16,0 0 1 16,0 0 0-16,0 6-2 15,0 4-4-15,0 10 6 16,0 3 10-16,0 3 1 16,0 3-10-16,-3 1 13 15,-4-2-7-15,1 1-1 16,0-5 3-16,-3 1 11 0,-1-2 2 15,-4 4 11 1,2-1-11-16,2-2-5 0,-1 2-17 16,2-2 1-16,2-5-1 15,4-3-8-15,0-6-16 16,3-3-17-16,0 0-15 16,0-4-37-16,3-3-69 15,13 0-103-15,-1-3-475 16,-3-10-809-16</inkml:trace>
  <inkml:trace contextRef="#ctx0" brushRef="#br3" timeOffset="444212.9744">1368 15714 84 0,'0'0'1677'0,"0"0"-1352"16,0 0-204-16,0 0 102 15,0 0-38-15,0 0-78 16,-91 8-34-16,65-4-19 15,1 4-15-15,6-8-1 16,5 4 1-16,8-1-16 0,2 0-13 16,4 1-4-16,0 2-6 15,4 3-4-15,10 5 4 16,-2 2 1-16,-2 1-1 16,-1 3 1-16,-6 0-1 15,-3-1 0-15,0 1-6 16,0-3 6-16,-6-3 1 15,0-1 0-15,3-7-1 16,3 0 0-16,0-2-13 16,3-4-53-16,31 0-86 15,-1-11-224-15,-3-1-905 0</inkml:trace>
  <inkml:trace contextRef="#ctx0" brushRef="#br3" timeOffset="444957.252">1790 15483 12 0,'0'0'1421'0,"0"0"-1073"15,0 0-140-15,0 0 87 16,0 0-83-16,0 0-98 0,0 0-39 16,-15-49-26-1,-1 46-16-15,-8-2-11 0,1 5-3 16,-5 0 4-16,1 0-4 15,5 14-8-15,1 3-1 16,9 0-4-16,3 2 0 16,9-3-4-16,0 1-1 15,6-4 0-15,6-3-1 16,9-3 0-16,-2-4-2 16,2-3-16-16,0 0 0 15,-2-3 0-15,-5-7 0 16,-2 0 8-16,-2 0 9 15,-4 0 1-15,-1 3 7 16,-4 5 26-16,-1-1 3 0,0 3-12 16,0 0-8-1,0 3-16-15,0 9 0 0,-9 8 5 16,-4 4 23-16,1 8-10 16,-3 1-3-16,0 4-1 15,0-3-8-15,3-2-5 16,0-2 0-16,2-8-1 15,4-1 0-15,3-2 0 16,0-5-41-16,1 0-78 16,-1 2-115-16,2-7-304 15,-2 1-247-15</inkml:trace>
  <inkml:trace contextRef="#ctx0" brushRef="#br3" timeOffset="445168.7184">1574 15731 153 0,'0'0'1360'16,"0"0"-1032"-16,0 0-101 16,0 0 7-16,0 0-91 15,0 0-90-15,0 0-35 16,92-6-18-16,-65 5-124 15,-8 1-421-15,-5-6-676 0</inkml:trace>
  <inkml:trace contextRef="#ctx0" brushRef="#br3" timeOffset="445376.6543">1772 15704 1810 0,'0'0'533'0,"0"0"-451"16,0 0 35-16,0 0 1 16,0 0-57-16,0 0-43 15,-4 89-17-15,2-69 7 16,2 0-8-16,-1-2-60 16,-4-2-110-16,1-7-515 15,2-4-941-15</inkml:trace>
  <inkml:trace contextRef="#ctx0" brushRef="#br3" timeOffset="445946.5309">2138 15497 1016 0,'0'0'587'0,"0"0"-488"0,0 0 113 15,0 0 19-15,0 0-58 16,0 0-65-16,0 0-19 16,-84-17-22-16,71 20-31 15,-1 7-11-15,1 1-1 16,4 4-3-16,3-2-4 15,1-2-11-15,4 2-5 16,1-3 5-16,0-4-6 16,1-2-11-16,10-1-24 15,2-3 2-15,1 0-7 16,1 0-2-16,4-7 21 16,-1-6 20-16,-3 0 0 15,1-1-2-15,-1-2 3 0,-6 7 15 16,-3 2 28-1,-3 1 27-15,-3 5-15 0,0 1-18 16,0 0-13-16,0 7-14 16,-3 9 1-16,-10 10 53 15,-4 5-4-15,1 4-26 16,1 2-17-16,0-5-10 16,3-4-5-16,2-2-1 15,5-3-1-15,-1-7 0 16,0 1-18-16,0 0-25 15,-4-1-33-15,1-3-29 16,-3 1-50-16,-3-2-122 16,3-4-305-16,6-5-218 0</inkml:trace>
  <inkml:trace contextRef="#ctx0" brushRef="#br3" timeOffset="446143.4124">1944 15734 856 0,'0'0'1027'0,"0"0"-895"16,0 0-12-16,0 0 102 16,0 0-133-16,88-8-89 15,-48 6-23-15,-7-4-172 16,-8 3-432-16</inkml:trace>
  <inkml:trace contextRef="#ctx0" brushRef="#br3" timeOffset="446464.7147">2212 15734 1463 0,'0'0'619'0,"0"0"-535"16,0 0 127-16,0 0-24 15,0 0-87-15,0 0-54 16,0 0-28-16,58-23-17 16,-58 34 26-16,0 1 33 0,-4-1-11 15,-8 5-1-15,0-4-6 16,-3 2-17-16,0 3-7 15,2-8-12-15,7 1-4 16,0-3-2-16,4-3-21 16,2 5-93-16,2-1-122 15,7 2-283-15,4-2-526 0</inkml:trace>
  <inkml:trace contextRef="#ctx0" brushRef="#br3" timeOffset="446780.7892">2303 15995 781 0,'0'0'813'0,"0"0"-627"15,0 0 63-15,0 0 15 16,-140 4-116-16,46 2-69 16,-36 1-27-16,-22-4-16 15,3-3-8-15,13 0 3 16,42 0-1-16,24 0-14 16,27-3-16-16,13 3-16 0,6-3-78 15,12 3-95-15,12 0-133 16,6 0-253-16,18 0-32 15</inkml:trace>
  <inkml:trace contextRef="#ctx0" brushRef="#br3" timeOffset="447412.2238">1630 16263 370 0,'0'0'1069'15,"0"0"-586"-15,0 0-201 16,0 0 26-16,0 0-74 16,0 0-103-16,0 0-74 15,5 6-17-15,-2 8-2 16,0 1-28-16,3 5-4 16,-2 2-5-16,2 0 0 15,-6-5-1-15,0-1 0 16,0 0 0-16,0-3-1 15,0-6 0-15,-3-5 1 16,-4-2 1-16,4 0 13 16,0 0 2-16,3-11 17 0,0-10 6 15,13-8-20-15,14-7-17 16,12-3-1-16,3 1-1 16,5-1 0-16,0 13-31 15,-3 9-32-15,-3 12-58 16,-1 5-112-16,-7 12-359 15,-8 4-893-15</inkml:trace>
  <inkml:trace contextRef="#ctx0" brushRef="#br3" timeOffset="452380.8444">16987 15554 218 0,'0'0'190'0,"0"0"-9"16,0 0-95-16,0 0 242 16,0 0-79-16,0 0-8 15,45 0 17-15,-45 0-29 16,0 0-89-16,0 0-40 0,0 0-5 15,0 0-1-15,0 0-9 16,0 0-8-16,0-2 10 16,3-1 10-16,-3 3 1 15,3-3-16-15,-3 3-17 16,0 0-13-16,0 0-13 16,3 0-12-16,0 0-11 15,4 0 1-15,8 0 1 16,12 0-3-16,12 0-8 15,10 0-1-15,7 0-6 16,2 0-20-16,0 0-11 16,-12 0-5-16,-14 0 3 0,-9 0-3 15,-14 0 6-15,-9 3-10 16,0 0-19-16,-12 1-6 16,-9 3-46-16,5-1-133 15,7-2-540-15</inkml:trace>
  <inkml:trace contextRef="#ctx0" brushRef="#br3" timeOffset="452735.8766">17035 15718 880 0,'0'0'760'15,"0"0"-574"-15,0 0 172 16,0 0-37-16,0 0-128 16,88-4-61-16,-43 4-29 15,7 0-31-15,6 0-42 16,14 0-30-16,-17 0-134 0,-9 0-1046 0</inkml:trace>
  <inkml:trace contextRef="#ctx0" brushRef="#br3" timeOffset="475177.7932">18227 15037 679 0,'0'0'34'16,"0"0"216"-16,0 0 257 15,0 0-359-15,6-3-8 16,-6 0 23-16,0 0-84 15,0 2-12-15,0-2 5 16,0-3 29-16,0 2 4 0,0-3-2 16,0 1 22-16,0-1-3 15,0 0-16-15,3 4-9 16,-3 1-31-16,3 2-27 16,-3 0-22-16,0 0-16 15,0 2-1-15,0 15 0 16,0 3 5-16,-3 7 1 15,0 6-5-15,3-1 8 16,0 5-8-16,0-1 1 16,3 4 8-16,3-1-4 15,-5-2-5-15,-1-2-1 16,0 0 1-16,0-6 0 16,-1 1 0-16,-5-7 0 0,3-4 0 15,0-3-1 1,0-3-1-16,3-6-31 0,0-3-52 15,0-4-131-15,3 0-287 16,0-4-475-16</inkml:trace>
  <inkml:trace contextRef="#ctx0" brushRef="#br3" timeOffset="475924.6001">18482 15196 671 0,'0'0'189'0,"0"0"-108"0,0 0 101 16,0 0 100-16,0 0-56 15,0 0-28-15,0 0-12 16,79-4-4-16,-70 1-32 16,-2 3-35-16,-2-3-34 15,-4 3-16-15,-1 0-10 16,0 0-25-16,0 0-20 16,0 0 23-16,-6 0-18 15,-7 0-7-15,-3 7-7 16,-6 2 5-16,2 1 0 15,-7-1 7-15,1 2 6 16,0-5-7-16,-3 5-3 16,7-5 0-16,1 1-8 0,7 0 1 15,6-1-1-15,5-3-1 16,3 1 1-16,0 2 6 16,6-2 19-16,7 2 21 15,4 1-8-15,-1-3-22 16,-1 2-7-16,0-2-2 15,-6 2-7-15,-6 1-1 16,0-2 0-16,-3 5-1 16,0 1 1-16,0 3 18 15,0 1 15-15,7-1 3 16,0-2-12-16,9 2-5 16,0-1-5-16,2 1-8 15,6-4-6-15,-2-1 0 0,2-2-24 16,-5-4-41-1,7-3-72-15,-7 0-194 0,-6-10-879 0</inkml:trace>
  <inkml:trace contextRef="#ctx0" brushRef="#br3" timeOffset="476881.3085">18840 15027 990 0,'0'0'263'15,"0"0"-63"-15,0 0 58 16,0 0 14-16,0 0-77 16,0 0-81-16,0 0 12 15,4-11 3-15,2 9-23 0,2-1-20 16,3-1-26 0,8-2-15-16,3 3-8 0,8 2-19 15,3-2-12-15,1 3 1 16,-1 0-7-16,-3 0-1 15,-8 0 0-15,-5 0 1 16,-7 0-2-16,-7 0 1 16,-2 0-5-16,-1 0 5 15,0 3-8-15,0 4 9 16,-3 3 0-16,-8 4 2 16,-3 5 16-16,-5 0 9 15,1 1-3-15,-8 4-3 0,2-1-3 16,1 1 3-1,2 1 3-15,-3 2-1 0,2 2 0 16,3-2-5-16,2 3 1 16,0-4-2-16,4 4-4 15,5-7 2-15,4 0-9 16,4-5 0-16,0-2 6 16,0-7 6-16,3 1 3 15,7-6-1-15,10-1-5 16,-2-3-5-16,5 0-4 15,4 0-4-15,2-3-2 16,-3-7 0-16,0 2-9 16,-7 3 2-16,1-3-8 15,-8 0-3-15,-4 1-6 16,0 3-9-16,-5-2-20 0,-2 2-36 16,-1-2-70-16,0 2-327 15,0-2-521-15</inkml:trace>
  <inkml:trace contextRef="#ctx0" brushRef="#br3" timeOffset="477131.1045">18888 15213 1154 0,'0'0'379'16,"0"0"-184"-16,0 0 150 16,0 0-17-16,0 0-141 0,0 0-54 15,0 0-9-15,82 0-57 16,-48 3-46-16,5 0-21 16,8-3-62-16,-11 0-229 15,-4 0-760-15</inkml:trace>
  <inkml:trace contextRef="#ctx0" brushRef="#br3" timeOffset="477881.7185">19531 15226 1169 0,'0'0'344'16,"0"0"-199"-16,0 0 165 15,0 0-33-15,0 0-120 16,0 0-65-16,0 0-3 15,3 12-7-15,7-9-30 16,0-1-18-16,6-2-7 16,0 2-8-16,-1-2-13 15,3 0-5-15,-2 0-1 16,-4 0-8-16,-1 0-18 16,-1 0-6-16,-7 0 13 0,-2-4 8 15,-1-1 2-15,0-2 9 16,0 1 0-16,0-1 39 15,-4 0-21-15,-3 0-6 16,0-2 4-16,0 5 2 16,-1-3-3-16,-3 4-9 15,-1 0-5-15,-5 3-1 16,2 0 0-16,-2 0 0 16,-5 3 14-16,-1 10 4 15,-6 1 3-15,-1 6 14 16,1 3 4-16,-1-2-4 15,8 4-8-15,3-2-14 16,8-3 5-16,9-1 6 16,2-2 19-16,9-3-13 15,14-1-13-15,5-3-17 0,6-5-2 16,2-3-38-16,-1-2-53 16,4-2-52-16,-7-10-167 15,-8-1-772-15</inkml:trace>
  <inkml:trace contextRef="#ctx0" brushRef="#br3" timeOffset="478384.0691">19795 14971 1039 0,'0'0'251'0,"0"0"-38"15,0 0 131-15,0 0-20 16,0 0-94-16,0 0-70 16,0 0-50-16,68-3-38 0,-59 3-26 15,1 0-31-15,0 2-14 16,-1 3 5-16,-3-3-6 16,-1 3 0-16,-3 1-1 15,-2 3-11-15,0 1-1 16,-10 1 3-16,-5 2 10 15,-5 0 18-15,1 0 21 16,-2 0 6-16,3-2-17 16,8 1-11-16,0-1-7 15,10-2-4-15,0 1 5 16,16 0 7-16,9-4 7 16,6 2-25-16,10-8-87 15,-8 0-226-15,-11 0-962 0</inkml:trace>
  <inkml:trace contextRef="#ctx0" brushRef="#br3" timeOffset="479337.2545">19959 15687 1232 0,'0'0'245'16,"0"0"-175"-16,0 0 37 15,0 0 9-15,0 0-40 16,0 0-6-16,0 0 12 16,-99 0 1-16,71 0-19 15,-3 0-4-15,-4 0-11 16,-4 0 0-16,-1 0-9 15,-2 0 1-15,0 0-11 16,-1 0-15-16,2 0-8 16,-2 0 2-16,4 0 4 15,0 0-1-15,1 0 9 0,0 0 0 16,4 0 7 0,-2 0-6-16,-5 0-10 0,0 0-10 15,-3 0-1-15,-2 0-1 16,-5 0 1-16,1 0 0 15,-1 0 0-15,-1 0 0 16,6 0-1-16,4 0 0 16,3 0 2-16,7 0-1 15,6 0 0-15,3 0-1 16,4 0 1-16,-4 0 0 16,3 1-1-16,-6 2 1 15,4 0-1-15,-10 0 2 16,-2-3-2-16,-1 0 0 15,-1 0 1-15,-2 2-1 16,4-2 0-16,3 0 1 0,1 0 0 16,0 0-1-16,5 0 0 15,-1 2 0-15,3-2 1 16,-5 3 0-16,-2-1-1 16,1 3 0-16,-8-2-1 15,1-1 1-15,4 4-1 16,6-4 0-16,7-1 1 15,8 0-1-15,6-1 1 16,5 0-6-16,0 0-10 16,13 0-26-16,6 0-88 15,-6 0-363-15,-6-1-632 0</inkml:trace>
  <inkml:trace contextRef="#ctx0" brushRef="#br3" timeOffset="479511.3044">18106 15744 2259 0,'0'0'565'16,"0"0"-505"-16,0 0-39 16,0 0-21-16,0 0-66 15,0 0-275-15,0 0-1033 0</inkml:trace>
  <inkml:trace contextRef="#ctx0" brushRef="#br3" timeOffset="480509.5311">18597 16098 848 0,'0'0'331'16,"0"0"-82"-16,0 0 23 16,0 0 32-16,0 0-95 15,0 0-67-15,0 0-16 16,0-14-10-16,0 14-6 16,3-3-32-16,0-3-26 0,3 5-16 15,4-1-14 1,2-2-16-16,2 1-5 0,2 3-1 15,0 0 1-15,4 0-1 16,-1 0 0-16,-2 3 0 16,0 1 0-16,-2 2 0 15,-2-3-1-15,0 0 2 16,-7 4-2-16,-3 0 2 16,1-1-1-16,-4 1 0 15,0 0 8-15,-3 2 4 16,-7 4 7-16,-7-1 1 15,1 6-7-15,1-4-2 16,0 2-11-16,3 1 6 16,-1-1-6-16,1 0 0 15,-2-2 0-15,2 2 1 0,2-2-1 16,-3-2 1-16,0-2 0 16,3 1 0-16,0-1 7 15,1-1-2-15,-1-2 4 16,5-2-2-16,3 0-7 15,2-2-1-15,7-3 12 16,15 0 16-16,11 0-10 16,6 0-9-16,3-6-8 15,-1 2 5-15,-7-4-6 16,-5 6 0-16,-12-3-8 16,-11-1-16-16,-7-2-46 15,-14 0-162-15,-9-3-681 0</inkml:trace>
  <inkml:trace contextRef="#ctx0" brushRef="#br3" timeOffset="482070.9364">19152 16201 568 0,'0'0'166'0,"0"0"701"16,0 0-490-16,0 0-101 15,0 0 18-15,0 0-67 16,0 0-95-16,-17-4-40 16,17 4-55-16,7 0-21 15,0 4-7-15,-1 4 14 16,-3 2-16-16,0 4 5 16,0 2-4-16,-3 1 2 15,0 0-2-15,1 2-7 16,2-3 6-16,-1 0-7 0,0-1 0 15,-2-5 0-15,0-3 1 16,0-4-1-16,0-3 0 16,0 0 0-16,0 0 1 15,2-10 16-15,4-7-10 16,4-7 4-16,7-4-11 16,1-2 1-16,6-1 0 15,-2 6 0-15,2 3 5 16,-5 10 5-16,4 2-11 15,-5 7-1-15,9 3-31 16,1 0-38-16,24 0-83 16,-7 10-339-16,-4-5-1014 0</inkml:trace>
  <inkml:trace contextRef="#ctx0" brushRef="#br3" timeOffset="484107.4562">20324 15629 770 0,'0'0'954'0,"0"0"-659"16,0 0-200-16,0 0 33 0,0 0 11 16,0 0-45-1,0 0-17-15,11 0-26 0,-3 0 23 16,5 0 20-16,-4-1-12 15,4-2-12-15,4 3-17 16,3 0-14-16,9 0-17 16,5 0-13-16,9 0-6 15,6 3-3-15,13-3-72 16,-13 0-185-16,-14 0-767 0</inkml:trace>
  <inkml:trace contextRef="#ctx0" brushRef="#br3" timeOffset="485058.6824">21567 15027 1031 0,'0'0'332'0,"0"0"-90"15,0 0 115-15,0 0-23 16,0 0-95-16,0 0-49 16,0 0-49-16,-9-20-43 15,9 20-30-15,0 0-24 16,0 4-18-16,0 9-11 15,-1 10 18-15,-2 3-8 16,-3 7-8-16,0 4-2 16,1 6-6-16,2 4-8 0,0 1 5 15,0 0-6 1,2-3 0-16,-2-6 0 0,1-2 1 16,-1-7-1-16,2-8-2 15,-2-5-14-15,-1-4-11 16,1-6-27-16,3-4-30 15,0-3-15-15,0-6-52 16,3-8-191-16,7-6-806 0</inkml:trace>
  <inkml:trace contextRef="#ctx0" brushRef="#br3" timeOffset="485441.9264">21803 15192 912 0,'0'0'565'16,"0"0"-401"-16,0 0 148 15,0 0 10-15,0 0-100 16,0 0-60-16,0 0-26 15,-38-3-32-15,15 3-29 16,-6 0-21-16,-2 0-21 16,3 7-15-16,1 3-5 15,7 3-5-15,2 4-7 16,6-2 0-16,2 6 0 0,6 2 1 16,4-3-1-16,0 2 0 15,7-5 0-15,14 3 5 16,6-6 0-16,3-1-6 15,-5-3-24-15,-2-6-41 16,-6-4-60-16,-6-7-367 16,-2-7-1332-16</inkml:trace>
  <inkml:trace contextRef="#ctx0" brushRef="#br3" timeOffset="485990.7548">22031 15070 1480 0,'0'0'580'0,"0"0"-372"16,0 0 59-16,0 0-47 16,0 0-87-16,0 0-82 15,0 0-33-15,68-9-11 0,-42 5-1 16,3 1-5 0,-3 3-1-16,-2 0 1 0,-2 0 1 15,-3 0-1-15,-5 0 6 16,-2 0-7-16,-4 3-1 15,-4 3 0-15,-4 4-6 16,0 4 7-16,-13 5 5 16,-5 0 10-16,-6 6 17 15,-4 1-3-15,-2 0-3 16,0 4-11-16,2-4-5 16,2 0-8-16,10-2-1 15,6-5 1-15,7 1 7 16,3-3 6-16,0-4 3 15,14 1 3-15,6-4-9 16,5-4-6-16,2-2-5 0,1-4-1 16,-2 0-25-16,-5 0-32 15,-1-10-31-15,-3-3-38 16,-8-3-94-16,-3 1-144 16,-6 2-445-16</inkml:trace>
  <inkml:trace contextRef="#ctx0" brushRef="#br3" timeOffset="486199.8583">21969 15275 1602 0,'0'0'518'0,"0"0"-431"15,0 0 69-15,83 0-40 16,-32 3-116-16,13-3 0 16,-9 0-290-16,-15 0-654 0</inkml:trace>
  <inkml:trace contextRef="#ctx0" brushRef="#br3" timeOffset="486741.0378">22482 15212 1737 0,'0'0'397'0,"0"0"-267"15,0 0 85-15,0 0-66 16,0 0-78-16,82 0-30 16,-63-3-7-16,0 0-18 15,-2-1-10-15,-1-2-5 16,-2 2 0-16,-1-2-1 15,-2 2 0-15,-4-2-9 0,0 2 0 16,-5-2 6-16,-2 2-6 16,0-1 9-16,0 0 13 15,-6 0 37-15,-7 1-35 16,-7 0 19-16,-2 4 27 16,-8 0-4-16,-4 0-5 15,-1 4-8-15,0 10-7 16,3 5-4-16,7 1-12 15,5 3 0-15,7 1 0 16,9 1-4-16,4 2-1 16,1-4-8-16,18-4-8 0,7-2-10 15,7-5-28-15,1-6-44 16,9-6-60-16,-7-11-157 16,-9-6-687-16</inkml:trace>
  <inkml:trace contextRef="#ctx0" brushRef="#br3" timeOffset="487115.3152">22786 14958 1275 0,'0'0'309'16,"0"0"-97"-16,0 0 123 16,0 0-83-16,0 0-83 15,0 0-57-15,85-3-35 16,-73 9-32-16,0 1-12 16,-3 0-2-16,-5 2-16 15,-4 1-1-15,0 3-13 16,-3 1 5-16,-11 3 9 15,-8-1 1-15,2 0 2 16,0 0-9-16,8-6-7 16,8 1-1-16,4-2 0 15,4-1 5-15,19-2 2 0,5-2-8 16,12-4-78-16,-7 0-203 16,-8 0-679-16</inkml:trace>
  <inkml:trace contextRef="#ctx0" brushRef="#br3" timeOffset="487574.2027">22952 15522 1655 0,'0'0'321'15,"0"0"-237"-15,0 0 118 16,0 0-71-16,0 0-81 16,0 0-13-16,-102 0 23 15,33 0-28-15,-38 0-14 0,-43 0-9 16,-24 0 0-16,-8-3 6 16,9-3 33-16,31 5 38 15,31 1-1 1,29 0-19-16,29 0-41 15,16 0-11-15,4 4-14 0,7 2-1 16,4-2-42-16,22-4-118 16,0 0-198-16,13 0-499 0</inkml:trace>
  <inkml:trace contextRef="#ctx0" brushRef="#br3" timeOffset="488235.1716">22003 15972 1982 0,'0'0'373'15,"0"0"-164"-15,0 0-70 16,0 0-67-16,0 0-35 16,0 0-27-16,0 0-9 15,15 30 11-15,-15-3 11 16,0 5 7-16,0 1 4 15,0 0-13-15,0-3-9 16,0-5 3-16,0-1 6 16,0-4-5-16,0-3-7 0,-3-8-3 15,0-2 0-15,3-7-5 16,0 0 8-16,0 0 28 16,0-13 11-16,0-7-30 15,6-9-17-15,7-8 5 16,6-8 0-16,2-2-6 15,2 4 0-15,-1 7 0 16,2 12 0-16,0 8 0 16,6 12-1-16,-1 4 0 15,7 0-44-15,3 13-51 16,10 8-124-16,-10-3-504 16,-9 0-1154-16</inkml:trace>
  <inkml:trace contextRef="#ctx0" brushRef="#br3" timeOffset="489309.5031">23841 15497 508 0,'0'0'16'15,"0"0"6"-15,0 0 833 16,0 0-572-16,0 0-30 15,0 0 24-15,0 0-54 16,-15 12-40-16,16-12-73 16,8 0-38-16,11 0 0 15,1 0-4-15,13 0-18 0,9 0-17 16,8 0-15-16,6 0-17 16,-4 3 0-16,-2-3-1 15,-12 1-25-15,-11-1-23 16,-11 0-27-16,-9 0-16 15,-8 0-46-15,-8 0-72 16,-10 0-308-16,-5 0-148 0</inkml:trace>
  <inkml:trace contextRef="#ctx0" brushRef="#br3" timeOffset="489610.1163">23908 15697 1340 0,'0'0'528'15,"0"0"-259"-15,0 0 49 16,0 0-42-16,0 0-145 16,0 0-58-16,122-6-29 15,-57-1-32-15,4 0-12 0,8-1-32 16,-19 4-209-16,-18-4-642 16</inkml:trace>
  <inkml:trace contextRef="#ctx0" brushRef="#br3" timeOffset="494699.165">24711 15543 993 0,'0'0'345'15,"0"0"371"-15,0 0-604 16,0 0-75-16,0 0 77 15,0 0 0-15,0 0-37 16,5 3 2-16,-5-3 22 16,0 0 12-16,2 0-10 15,1 0-13-15,3 0-15 16,6 0-9-16,9 0 1 0,12 0-7 16,25-10-24-16,25 0-21 15,0 0-7-15,-9 1-8 16,-13 2-2-16,-25 4-38 15,-5 3-22-15,-7 0-8 16,-15 0-36-16,-9 10-144 16,-10 2-331-16,-5-2-439 0</inkml:trace>
  <inkml:trace contextRef="#ctx0" brushRef="#br3" timeOffset="496203.3326">25818 15120 674 0,'0'0'729'0,"0"0"-334"16,0 0-224-16,0 0 10 15,0 0 23-15,0 0-56 16,0 0-75-16,14-13-20 15,-14 12 4-15,0-1 16 16,0-5 11-16,3-3-23 16,2-1 6-16,1-4-29 0,3 1 5 15,-2-2-13-15,-1 1-14 16,-1 7 4-16,-4 4-2 16,-1 1-9-16,0 3-9 15,0 0 1-15,0 0-1 16,0 0 9-16,0 0-3 15,0 0-5-15,0 0-1 16,0 0 0-16,0 3-9 16,0 9 7-16,0 6 2 15,0 2 1-15,0 7 11 16,0 2 3-16,0 4 0 16,0 3 0-16,0 1-6 15,0-2-7-15,0-2-1 0,0-2-1 16,0-5 0-1,-4-3 0-15,-5-6-1 0,3-1-24 16,0-6-48-16,6-6-87 16,0-4-319-16,10 0-640 0</inkml:trace>
  <inkml:trace contextRef="#ctx0" brushRef="#br3" timeOffset="496877.8201">26265 15509 1668 0,'0'0'345'15,"0"0"-160"-15,0 0 46 16,0 0-45-16,0 0-101 16,0 0-51-16,0 0 5 0,-24-7-17 15,-7 7-4-15,-12 5 3 16,-11-3 2-16,-19 1-1 15,1-2 11-15,-2-1-12 16,1 0-6-16,19 0-5 16,6-1-1-16,17-2-7 15,19 3-2-15,12 0-1 16,1 0-33-16,23 0-39 16,15 10-93-16,-5 0-292 15,-5 0-737-15</inkml:trace>
  <inkml:trace contextRef="#ctx0" brushRef="#br3" timeOffset="497313.055">25821 15770 916 0,'0'0'1378'0,"0"0"-1157"0,0 0-84 16,0 0-57-16,0 0 2 15,116-52-38-15,-79 48-28 16,-4 4-5-16,-6 0-3 15,-8 0-6-15,-10 0-1 16,-4 2 0-16,-5 8 0 16,-3 5 12-16,-17 5 38 15,-8 2 0-15,-8 8-33 16,-5-4-7-16,3 4-4 16,7-3-6-16,9-3 8 15,11-1 2-15,11-7 4 16,0 0 16-16,22-2 14 15,14-1-39-15,11-9-6 16,21-4-97-16,-13-1-212 16,-10-12-1091-16</inkml:trace>
  <inkml:trace contextRef="#ctx0" brushRef="#br3" timeOffset="499017.4634">26764 14893 825 0,'0'0'111'16,"0"0"-71"-16,0 0 636 15,0 0-398-15,0 0-57 16,0 0 14-16,0 0-37 0,-2-7-40 16,2 7-40-16,0 0-32 15,0 0-24-15,0 5-25 16,3 12 0-16,3 11 11 15,0 4-18-15,-2 4-13 16,-2 4-11-16,-2-1-5 16,0 1-1-16,0-4 1 15,-2 1-1-15,-3-7 0 16,-1-1-19-16,0-9-23 16,1 0-29-16,-1-7-38 15,1-6-109-15,1-3-266 16,4-4-349-16</inkml:trace>
  <inkml:trace contextRef="#ctx0" brushRef="#br3" timeOffset="499391.1143">27011 15073 1121 0,'0'0'320'15,"0"0"-67"-15,0 0 83 16,0 0-39-16,0 0-73 16,0 0-88-16,0 0-32 0,-9-10-22 15,-3 10-16-15,-3 0-11 16,-4 0-7-16,-1 3-15 15,0 4-6-15,0 3-6 16,4 0-2-16,1 7-4 16,6-2-4-16,4 4-4 15,5 0 4-15,0 1-4 16,19-1 1-16,7-5-8 16,7-1 0-16,4-6-54 15,8-7-85-15,-9 0-159 16,-9-4-581-16</inkml:trace>
  <inkml:trace contextRef="#ctx0" brushRef="#br3" timeOffset="500082.7539">27306 14968 1124 0,'0'0'607'0,"0"0"-336"16,0 0 56-16,0 0-57 15,0 0-92-15,0 0-65 16,0 0-73-16,48-10-26 15,-15 7-13-15,7 0-1 16,4-1 1-16,-2-2 0 16,-2 2-1-16,-8-2 1 0,-9 2-1 15,-8 1 4-15,-6 3-4 16,-6 0 0-16,-3 0-1 16,0 0-5-16,0 0 5 15,0 0 0-15,0 0-1 16,-6 11 2-16,-5 4 0 15,-6 2 8-15,-6 3 2 16,-5 6 4-16,-6-2-4 16,-2 4-4-16,0-4 0 15,6 2 0-15,3-3 3 16,11 0 9-16,4-3-4 0,7-3-3 16,5-3-2-1,0-1 2-15,15-3 13 0,8-3-3 16,7-1-14-1,3-6-7-15,2 0-30 0,-2 0-38 16,-6-4-40-16,-6-3-104 16,-10-2-112-16,-5-1-302 15,-6 3-390-15</inkml:trace>
  <inkml:trace contextRef="#ctx0" brushRef="#br3" timeOffset="500315.408">27329 15125 1420 0,'0'0'626'0,"0"0"-490"15,0 0 111-15,0 0-11 16,0 0-96-16,0 0-93 15,87-1-47-15,-41 1-15 16,12 0-136-16,-13 0-231 16,-11-1-784-16</inkml:trace>
  <inkml:trace contextRef="#ctx0" brushRef="#br3" timeOffset="500840.9632">27818 15063 1303 0,'0'0'683'16,"0"0"-587"-16,0 0 41 16,0 0 53-16,0 0-83 15,96 0-61-15,-71 0-28 0,-1 0-11 16,-2-2-6-16,-5-2 0 16,-2 1-1-16,-5-3-8 15,-2 2 2-15,-5 1 6 16,-2-1-1-16,-1 1 0 15,0-3 1-15,0 2 31 16,-3-2-15-16,-6 2-10 16,-6-2-4-16,-4 5 11 15,-5-2 5-15,-4 3-6 16,-4 0 5-16,0 0 6 16,0 10 3-16,4 7 7 15,1 0 17-15,7 5 12 16,6-2 3-16,8 3-14 0,6-2 1 15,1-1-22 1,21-2-13-16,8-4-6 0,5-4-11 16,1-4-50-16,10-6-53 15,-11 0-142-15,-6-6-455 0</inkml:trace>
  <inkml:trace contextRef="#ctx0" brushRef="#br3" timeOffset="501247.3426">28137 14815 1147 0,'0'0'605'16,"0"0"-371"-16,0 0 79 16,0 0-55-16,0 0-107 15,0 0-77-15,0 0-29 16,60 17-16-16,-42-10-14 16,0 0-3-16,-1 3 11 15,-6-3-3-15,-5 3-20 16,-6 3-7-16,-4 2 7 15,-18 2 0-15,-7 1 6 0,-2-3 6 16,3 2-6-16,5-6-6 16,11 1 0-16,11-2-1 15,1 0-8-15,13 0 8 16,17-3-11-16,18 2-97 16,-8-2-250-16,-9 0-818 0</inkml:trace>
  <inkml:trace contextRef="#ctx0" brushRef="#br3" timeOffset="501680.5309">28303 15460 1318 0,'0'0'578'0,"0"0"-506"15,0 0 60-15,0 0 14 16,-118 13-44-16,65-9-52 16,-23-1-20-16,-33-3-17 0,-42 0-3 15,-25 0 5-15,-6 0 9 16,9-7 33-16,29-2 10 16,22 8 1-16,31-2-26 15,31 3-24-15,26 0-11 16,18 0-7-16,10 0-10 15,6 0-109-15,30 10-233 16,9 0-195-16,7-3-594 0</inkml:trace>
  <inkml:trace contextRef="#ctx0" brushRef="#br3" timeOffset="502282.4486">27333 15873 1622 0,'0'0'386'0,"0"0"-161"16,0 0 44-16,0 0-94 15,0 0-89-15,0 0-46 16,0 0 20-16,-24 33 6 16,34-9-36-16,7 4-14 15,1 2 1-15,0-2-2 16,-3 1 3-16,-5-2-9 16,-7-5-2-16,-3-5-6 15,0-5 0-15,0-5 0 0,0-4 0 16,-8-3 14-16,2 0 4 15,-2-3-4-15,1-14 2 16,5-8-8-16,2-9 3 16,3-5-11-16,15-4 11 15,9 0 3-15,1 4-14 16,2 10 0-16,5 7 13 16,2 13-14-16,9 9-1 15,9 0-5-15,5 9-48 16,21 21-70-16,-13-3-204 15,-13-4-704-15</inkml:trace>
  <inkml:trace contextRef="#ctx0" brushRef="#br3" timeOffset="504962.7595">28990 15411 740 0,'0'0'114'15,"0"0"13"-15,0 0 609 16,0 0-458-16,0 0-72 16,0 0 22-16,0 0-47 15,34 9-42-15,4-9-42 0,12 0-36 16,10 0-27-16,15 0-14 16,-4 0-10-16,2 0-8 15,-2 0-1-15,-17 0 1 16,0-2-1-16,-15-1-1 15,-14 1 0-15,-12 0-5 16,-13 2-16-16,0 0-43 16,-16 0-87-16,-20 2-6 15,3 5-207-15,4-1-515 0</inkml:trace>
  <inkml:trace contextRef="#ctx0" brushRef="#br3" timeOffset="505285.5854">29117 15561 1455 0,'0'0'632'0,"0"0"-474"15,0 0 61-15,0 0-1 16,0 0-84-16,0 0-49 16,0 0-25-16,104 0-24 0,-55 0-11 15,9 0-13-15,3 0-10 16,-1 0-2-16,-6 0 0 16,-12 0-8-16,-13 2-34 15,-9 1-24-15,-14 0-47 16,-6-3-152-16,-14 0-349 15,-5 0-215-15</inkml:trace>
  <inkml:trace contextRef="#ctx0" brushRef="#br3" timeOffset="505601.7918">28952 15655 1252 0,'0'0'509'0,"0"0"-339"16,0 0 145-16,0 0-108 16,0 0-79-16,115-3-14 15,-48 0-14-15,0 2-14 16,8-2-16-16,-2 3-31 15,-13 0-18-15,-1 0-6 16,-14 0-9-16,-13 0-6 16,-15 0-11-16,-11 0-32 15,-4 0-48-15,-2 0-139 16,-5 0-395-16,-4-3-492 0</inkml:trace>
  <inkml:trace contextRef="#ctx0" brushRef="#br3" timeOffset="506119.5451">29479 15281 1128 0,'0'0'750'0,"0"0"-517"0,0 0 11 15,0 0 17-15,0 0-66 16,0 0-90-16,0 0-56 16,6-2-4-16,6 5-2 15,6 10-11-15,7 4-1 16,8 3-5-16,7-1-5 15,2 2-9-15,0 1-5 16,-1 2-7-16,-3 1 0 16,-7-2 0-16,-6 0 0 15,-8 0-1-15,-7-3 0 0,-7-6-5 16,-3-4 0 0,0 0 5-16,0-3 1 0,-3-1 1 15,-2-4 5-15,-2 3 0 16,3-3 6-16,-1 1 5 15,-2 5 1-15,-5 1 0 16,-5 5 6-16,-6 6 1 16,-9 6 2-16,-7 3-2 15,-10 0-14-15,-6 6-11 16,-3-3-35-16,-1 5-120 16,14-8-315-16,16-9-1639 0</inkml:trace>
  <inkml:trace contextRef="#ctx0" brushRef="#br3" timeOffset="507094.5565">30649 15176 1393 0,'0'0'380'16,"0"0"-147"-16,0 0 15 16,0 0-39-16,0 0-81 15,0 0-29-15,0 0-23 16,77-22-18-16,-77 22-3 16,-2 0-22-16,-17 0-14 15,-8 3 16-15,-11 3 8 0,-10 4-13 16,-3 0-8-16,-3-1-8 15,7 1-13-15,9-6 8 16,12 2-9-16,12-2 0 16,6-1-6-16,7 1-1 15,1 2 7-15,0 1 1 16,0 2 8-16,1 1-8 16,9 3 8-16,-1-2 0 15,4 2-1-15,-3 0 1 16,0 0-2-16,-3-2-1 15,-7 4-5-15,0-1 0 16,-4 6 11-16,-12 6 3 16,-3 1-3-16,-1 2 0 0,1 0 3 15,3 1-6-15,4 0-7 16,4-6-1-16,4 2 0 16,4-7 0-16,0-3 1 15,0-2-1-15,12-7 0 16,7-3 5-16,5-1 2 15,10-3-2-15,4 0-6 16,4-13-1-16,-2-2-37 16,0 0-26-16,-6 1-11 15,-8-3-39-15,-11 5-180 16,-9 2-571-16</inkml:trace>
  <inkml:trace contextRef="#ctx0" brushRef="#br3" timeOffset="507313.7793">30365 15437 1045 0,'0'0'877'0,"0"0"-620"16,0 0-77-16,0 0 29 15,112-3-76-15,-57 9-93 16,24 1-40-16,-13 0-211 16,-16-7-940-16</inkml:trace>
  <inkml:trace contextRef="#ctx0" brushRef="#br3" timeOffset="509131.6078">31248 15325 821 0,'0'0'536'0,"0"0"-253"15,0 0-46-15,0 0 2 16,0 0-68-16,0 0-61 16,0 0-45-16,8 0-7 15,-4 4 15-15,1 5 22 16,-1 4-28-16,-1 2-13 15,-3 3-8-15,0 2-4 16,0 2-20-16,-13 2 1 16,-6-1-10-16,-6-2-2 15,-5-2-2-15,-2 0-9 16,-4-5 1-16,0-1 7 16,2-6-7-16,6-1-2 0,4-2 1 15,9-1-10 1,4-3-2-16,4 0-3 0,4-3-2 15,3-7 11-15,0-4 0 16,0-2-1-16,9-4-5 16,3-2 0-16,1 1 11 15,2 2 0-15,-4-2 0 16,-1 6 0-16,-4 4 1 16,-2 2-1-16,-1 5 1 15,-3 4 0-15,2 0 1 16,-2 0-1-16,3 0 0 15,0 0 0-15,5 0 0 16,5 10 12-16,3 4 18 16,10 2 6-16,3 7-8 15,6-3-1-15,3 3-9 0,3-4-10 16,-1 1-8-16,-4-3-5 16,-5-3-88-16,-8-5-280 15,-13-5-979-15</inkml:trace>
  <inkml:trace contextRef="#ctx0" brushRef="#br3" timeOffset="510196.8332">31763 15054 833 0,'0'0'280'0,"0"0"-13"16,0 0 47-16,0 0-16 0,0 0-60 15,0 0-62 1,0 0-31-16,-4-7-13 0,4 7-41 16,0 10 3-16,0 1-6 15,6 7-19-15,5 2-18 16,3 7-2-16,2 2-2 16,-1 5-31-16,-2-1-11 15,-5 3-5-15,-3-3 0 16,-5-4-32-16,0-2-17 15,0-3-20-15,-9-5-19 16,-2-3-63-16,4-4-97 16,1-4-303-16,4-4-340 0</inkml:trace>
  <inkml:trace contextRef="#ctx0" brushRef="#br3" timeOffset="510490.4332">32148 15539 700 0,'0'0'1000'0,"0"0"-756"15,0 0 57-15,0 0-37 16,0 0-133-16,0 0-83 15,-88 0 20-15,37 0 16 16,-7 0-16-16,-9 0-21 0,-3-7-32 16,-2 1-2-16,6-4-12 15,10 3-1-15,13 2-45 16,32 3-88-16,11 2-220 16,5 0-752-16</inkml:trace>
  <inkml:trace contextRef="#ctx0" brushRef="#br3" timeOffset="511118.8755">31806 15783 872 0,'0'0'941'16,"0"0"-769"-16,0 0 81 16,0 0 18-16,0 0-106 15,0 0-81-15,0 0-20 16,-11-10-24-16,12 14-16 15,5 6 3-15,0 7 4 16,0 2 2-16,0 1-16 16,-2 0-4-16,-2 3-5 15,-2-3-8-15,0-3 0 16,0-2 0-16,0-3 0 16,0-4 0-16,-3-7 0 15,1-1 6-15,1 0-4 0,1 0 11 16,0-7 24-16,0-9-22 15,1-4-7-15,17-7-7 16,2-3 7-16,7 1-8 16,1-4-1-16,-3 9-9 15,-3 5-11-15,-3 9-27 16,-3 7-52-16,3 6-124 16,-5 10-270-16,-2 5-419 0</inkml:trace>
  <inkml:trace contextRef="#ctx0" brushRef="#br3" timeOffset="513756.5365">24970 15804 195 0,'0'0'200'0,"0"0"821"16,0 0-828-16,0 0-56 16,0 0 108-16,0 0-43 15,0 0-79-15,17 0-55 16,-16 0-14-16,-1 6-10 16,0 0 7-16,0 2 7 15,0 1-2-15,0 1 1 0,0-1 1 16,0 6 2-16,0-1-6 15,0 9-14-15,0-1-12 16,0 4-1-16,0 1 2 16,2 6-2-16,-2-1 2 15,0 2-3-15,0 1-5 16,0 2 6-16,0 0-5 16,0-4-5-16,0 6-7 15,0-5-4-15,-3-2 0 16,1 0 2-16,1 2-7 15,1-1 0-15,0-5 8 16,0 1-8-16,0-3-1 16,0-3 1-16,0-6 0 0,0-5-1 15,0-2-13-15,0-3-27 16,0-6-34-16,0 1-44 16,0-2-116-16,0-3-335 15,0-6-485-15</inkml:trace>
  <inkml:trace contextRef="#ctx0" brushRef="#br3" timeOffset="514670.467">25102 15793 436 0,'0'0'556'15,"0"0"-352"-15,0 0 45 16,0 0-6-16,0 0-12 16,0 0-36-16,0 0-25 15,10-6-73-15,-10 6-8 16,0 0-10-16,2 0 0 16,-2 0-27-16,0 0-13 15,0 0-14-15,0 6 12 16,0 11 34-16,-5 6-22 0,-1 3-7 15,-2 4-15 1,4 7-8-16,1-1-2 0,1 1-4 16,1 1-1-16,1 0 3 15,0-2 0-15,0-7-9 16,0-2-6-16,0-4 6 16,-4-4 0-16,1 2 2 15,-3-1 5-15,1 3 14 16,-2-3-6-16,-1-1-3 15,4 3-4-15,-1-1 1 16,4 3-9-16,1-4 3 16,0-1-9-16,0-3 1 15,0 1 0-15,0 0-1 16,1-5 0-16,-1 1 1 0,0 1 0 16,0-1-1-16,0 1 0 15,0-1 1-15,0 1 0 16,0 1-1-16,0-3 0 15,0 2 1-15,0-3-1 16,0-1 1-16,0 0-1 16,0-3-1-16,0 2 1 15,3-1-1-15,-1 0 0 16,-2-1-9-16,1-3-4 16,-1-1-2-16,0 0 2 15,0-3-4-15,0 0-22 16,0 3-26-16,0-3-49 15,3 0-111-15,2-6-351 16,1-6-536-16</inkml:trace>
  <inkml:trace contextRef="#ctx0" brushRef="#br3" timeOffset="515398.9172">25197 16540 383 0,'0'0'268'0,"0"0"-18"16,0 0-69-16,0 0 4 15,0 0 34-15,0 0-11 16,0 0 16-16,0-10 3 15,0 10-18-15,0 0-60 16,0 0-64-16,0 4-7 16,0 6-13-16,-1 2-26 0,-6 2-14 15,1 2-5-15,-4 4-5 16,1-1-5-16,0 3-4 16,2 0-5-16,-2-1-1 15,3 1 5-15,0-3-4 16,1-2-1-16,1 0 2 15,-3-1 4-15,2-6 9 16,1 0-3-16,0-6-1 16,0 2-2-16,-1-6-1 15,1 0 4-15,-2 0 6 16,2 0 7-16,-2 0-10 16,0-6 0-16,-5-1-4 15,2-3 4-15,-3 0-14 0,-4-3 9 16,-2 0-9-16,-4-1 4 15,-4-2-5-15,0-1 7 16,-1-3-1-16,3 0 4 16,-3 0 8-16,6 3-4 15,6 5 8-15,5 3 7 16,4 4-1-16,4 3-11 16,2 2-16-16,0 0-1 15,0 0-54-15,0 2-67 16,0 9-149-16,0-7-693 0</inkml:trace>
  <inkml:trace contextRef="#ctx0" brushRef="#br3" timeOffset="536102.9025">25018 14048 362 0,'0'0'143'16,"0"0"-132"-16,0 0-11 16,0 0-85-16,-30-12 24 15,24 12 21-15,-3 0-2 0,3 0-72 16,2 7-60-16</inkml:trace>
  <inkml:trace contextRef="#ctx0" brushRef="#br3" timeOffset="568758.0693">24354 17052 1696 0,'0'0'353'15,"0"0"-227"-15,0 0 5 0,0 0 26 16,0 0-23-16,0 0-28 16,-24 110-29-16,15-64-5 15,-3 0-6-15,0 4-17 16,0 1 1-16,-2-2-10 15,3 0-19-15,2-4-6 16,6-8-9-16,3-5 1 16,0-6-6-16,10-4 5 15,7-7-6-15,7-8 0 16,9-7-9-16,7 0-38 16,6-14-62-16,9-16-140 15,-10 1-450-15,-12 5-789 0</inkml:trace>
  <inkml:trace contextRef="#ctx0" brushRef="#br3" timeOffset="569111.6487">24727 17409 1443 0,'0'0'618'0,"0"0"-509"16,0 0 29-16,0 0-2 15,0 0-32-15,0 0-7 16,0 0 6-16,-93 50-33 0,74-24-25 16,7-1-27-1,11 0-12-15,1-9-5 0,10-3 1 16,19-9-1-16,2-4-1 16,5-1-9-16,0-15-21 15,-1-5 2 1,-8-1 11-16,-4-7 16 0,-9 5 0 15,-6 0 1-15,-7 5 6 16,-1 1 12-16,-3 7 3 16,-14 7-13-16,-3-1-8 15,-5 5 0-15,-1 0-27 16,-2 9-127-16,6 4-231 16,8 0-535-16</inkml:trace>
  <inkml:trace contextRef="#ctx0" brushRef="#br3" timeOffset="569502.7644">25121 17349 1905 0,'0'0'543'16,"0"0"-434"-16,0 0 55 16,0 0-49-16,-82 0-56 15,64 10-21-15,5 3-17 16,-4 1-9-16,8 2-7 0,5 1-5 16,2-3 0-16,2 1 0 15,0-2-1-15,11 1-1 16,3-4 2-16,0 0 0 15,1 0 0-15,-5-5-1 16,-4 2 0-16,-4-4-5 16,-2 1 4-16,-2 2-5 15,-13 1 7-15,-8 3 1 16,-9 1-1-16,-1-2-34 16,-6 1-87-16,10 0-174 15,8-9-490-15</inkml:trace>
  <inkml:trace contextRef="#ctx0" brushRef="#br3" timeOffset="569831.8066">25425 17042 1476 0,'0'0'691'16,"0"0"-505"-16,0 0-18 16,0 0-12-16,0 0-52 15,0 0-57-15,0 0 59 16,-9 78-12-16,2-33-33 16,2 4-20-16,2 0-19 15,3 1 2-15,0-1-7 0,3-7 7 16,2-4-16-16,-4-2-8 15,-1-6-27-15,0-8-36 16,-12 2-34-16,-4-9-44 16,-4 0-146-16,3-8-425 15,6-5-425-15</inkml:trace>
  <inkml:trace contextRef="#ctx0" brushRef="#br3" timeOffset="570006.9634">25285 17369 1925 0,'0'0'651'0,"0"0"-529"16,0 0-15-16,121 0-42 16,-35-6-65-16,-12 2-181 15,-21-3-787-15</inkml:trace>
  <inkml:trace contextRef="#ctx0" brushRef="#br3" timeOffset="570599.0167">26022 17403 854 0,'0'0'936'0,"0"0"-605"16,0 0-26-16,0 0-26 15,0 0-101-15,0 0-90 16,0 0-46-16,15 62-6 15,-15-39-14-15,0-2-10 16,0 0-10-16,3-2-2 0,0-1-6 16,-2-8-50-16,1 0-54 15,-2-9-124-15,0-1-276 16,-9 0-359-16</inkml:trace>
  <inkml:trace contextRef="#ctx0" brushRef="#br3" timeOffset="570762.0158">26069 17240 2051 0,'0'0'548'16,"0"0"-446"-16,0 0 13 0,0 0-82 16,0 0-33-16,0 0-77 15,0 0-184-15,41 46-621 0</inkml:trace>
  <inkml:trace contextRef="#ctx0" brushRef="#br3" timeOffset="571212.5848">26231 17416 1965 0,'0'0'511'16,"0"0"-374"-16,0 0 58 16,0 0-52-16,0 0-69 15,0 0-45-15,28 92-18 16,-23-71-10-16,-2-3 0 16,-2-1 0-16,-1-7-1 15,0-3 0-15,0-1-9 16,0-6 3-16,0 0-3 15,-1 0 8-15,1 0-11 16,0-10-9-16,9-9-6 16,10-4-11-16,6-7 17 15,1 0 14-15,-1 3 6 16,-4 4 1-16,-6 10 0 0,-5 4 12 16,-7 5 14-16,-1 4-5 15,-2 0-8-15,0 3-4 16,0 11 2-16,1 6 25 15,1 3-14-15,1 3-10 16,0 1-6-16,0-2-6 16,-3-1-24-16,0-1-92 15,0-6-230-15,0-7-732 0</inkml:trace>
  <inkml:trace contextRef="#ctx0" brushRef="#br3" timeOffset="571755.3475">27225 17181 1275 0,'0'0'333'16,"0"0"-129"-16,0 0 105 15,0 0-55-15,0 0-77 0,0 0-44 16,0 0-23-16,-54-9-22 16,21 9-21-16,-3 5-25 15,0 3-19-15,2-3-14 16,6 2-8-16,7-3 1 15,9 3-2 1,3 2 0-16,6 1-1 0,3 1-1 16,0 5 1-16,3-1 1 15,7 6-1-15,-1-1 0 16,-3 5 1-16,-4 2-5 16,-2 3 5-16,-3 0 6 15,-11-1 0-15,-3 0 2 16,0 1 17-16,4-3 9 15,4-5-2-15,7-2-13 16,2-6-8-16,6-2-1 0,20-4-1 16,9-8 3-16,11 0-12 15,4-5-10-15,-1-7-49 16,-7 3-60-16,-14 0-56 16,-19 1-92-16,-9 5-385 15,0 0-356-15</inkml:trace>
  <inkml:trace contextRef="#ctx0" brushRef="#br3" timeOffset="571948.546">26966 17459 1891 0,'0'0'372'16,"0"0"-202"-16,0 0 1 15,0 0-98-15,0 0-73 16,0 0-43-16,102 0-176 16,-71 0-439-16,-6 2-607 0</inkml:trace>
  <inkml:trace contextRef="#ctx0" brushRef="#br3" timeOffset="572436.0018">27331 17402 861 0,'0'0'1244'0,"0"0"-1068"0,0 0-17 16,0 0 32-16,0 0-100 16,0 0-59-16,0 0 29 15,23 32-4-15,-16-8-17 16,0-2-6-16,-1 3-5 15,-3-3-20-15,0-5 0 16,-2-3-8-16,-1-3 5 16,0-3-6-16,0-7 0 15,0-1-1-15,0 0-1 16,0 0 1-16,0-4-5 16,5-12-3-16,6-5 1 15,6-7-4-15,7-3 0 0,1-2-4 16,2 0 2-1,-4 6 13-15,-4 7-1 0,-7 7 1 16,-3 6 1-16,-6 4 0 16,-2 3 6-16,1 0 10 15,-1 0 5-15,1 1-10 16,-1 15 14-16,2 7 11 16,0 4 3-16,0 2-2 15,2 1-22-15,0-3-9 16,0-5-6-16,0-2-30 15,-2-8-37-15,0-3-45 16,-2-9-155-16,2 0-435 16,-1 0-952-16</inkml:trace>
  <inkml:trace contextRef="#ctx0" brushRef="#br3" timeOffset="572789.762">27789 17422 1046 0,'0'0'868'0,"0"0"-748"16,0 0 112-16,0 0-28 15,0 0-70-15,0 0-58 16,0 0-42-16,101 0-20 16,-75 0-13-16,-1-8-1 0,-3 0-15 15,-7-4-37 1,-3 3-7-16,-8-3 30 15,-4 4 14-15,0 2-5 0,-13 2 0 16,-13 4 20-16,-9 0 6 16,-10 7 57-16,-7 7 19 15,1 6 4-15,0 3 4 16,8 0-11-16,9 3-33 16,11-4-23-16,17 0-16 15,6-3-7-15,20-3-13 16,18-5-77-16,25-11-150 15,-9 0-382-15,-6 0-267 0</inkml:trace>
  <inkml:trace contextRef="#ctx0" brushRef="#br3" timeOffset="573135.7628">27990 17362 1543 0,'0'0'571'16,"0"0"-497"-16,0 0 65 15,0 0 12-15,0 0-30 16,0 0-23-16,0 0-44 16,31 80-14-16,-29-54-16 15,-1-4-11-15,-1-2-7 16,3-3-5-16,-1-3 1 16,-2-6-1-16,0-3-1 15,0-1-2-15,0-4-8 16,0 0 10-16,0 0 18 0,0-11-3 15,0-6 16 1,0-3 8-16,1-5-17 0,12-2-16 16,4 0-6-16,1 0-7 15,-2 9-2-15,2 8-12 16,-3 7-34-16,0 3-19 16,0 0-46-16,0 17-111 15,-3-4-404-15,-4 0-290 0</inkml:trace>
  <inkml:trace contextRef="#ctx0" brushRef="#br3" timeOffset="573630.8206">28367 17396 1428 0,'0'0'780'15,"0"0"-681"-15,0 0 70 16,0 0 10-16,0 0-60 15,0 0-67-15,0 0-29 16,-23-4 5-16,-4 14 9 16,0 2-5-16,1 5-13 15,7-3-11-15,7-1-8 16,6-3 0-16,6-3 0 16,0 0-9-16,17-4-5 15,8-3-13-15,6 0-38 16,1-5-44-16,-3-7-36 15,0-3 13-15,-6-4 32 0,-4-2 66 16,-5 0 34-16,-2 1 21 16,-6 4 80-16,-1 7 40 15,-3 4-4-15,0 3-50 16,0 2-32-16,-1 2-30 16,4 12-24-16,2 12 8 15,4 8-8-15,3 8 6 16,5 8-1-16,3 6 6 15,-1 0 2-15,-3 4-2 16,-7-5-6-16,-11-2-5 16,-7-6 0-16,-32-5 5 15,-23-8-5-15,-5-11 5 16,-8-12 0-16,-1-5-6 0,15-6-12 16,-2-17-55-16,21-6-175 15,20-3-535-15</inkml:trace>
  <inkml:trace contextRef="#ctx0" brushRef="#br3" timeOffset="574089.4003">28656 17399 833 0,'0'0'1165'16,"0"0"-961"-16,0 0 26 0,0 0-34 15,0 0-83-15,95 62-50 16,-85-44-36-16,-2 1-18 16,-4-2-9-16,-1-8 1 15,-1-2 0-15,-2-3 0 16,1-4-1-16,2 0 0 15,1-4 0-15,6-10 0 16,0-5 0-16,8-7 0 16,3-1 0-16,3-6 0 15,4 0 9-15,3 3 24 16,-2 6 19-16,-2 12 14 16,-4 9-5-16,-2 3-19 15,-1 20-15-15,2 16 6 0,-1 12-3 16,-2 13-1-16,-1 1-5 15,-6-1 1-15,-7-5-11 16,-5-5-13-16,-12-10-1 16,-32-7-11-16,-45-15-62 15,5-7-99-15,1-11-597 0</inkml:trace>
  <inkml:trace contextRef="#ctx0" brushRef="#br3" timeOffset="582611.1952">2042 10476 82 0,'0'0'136'0,"0"0"30"16,0 0-13-16,0 0-48 15,0 0-18-15,-6 3-2 0,5-3-33 16,1 0-33 0,-2 0-19-16,2 0 0 0,0 2-23 15,-1 0 2-15,-1 1-13 16,-1 0 24-16,0 0 10 15,3-2 10-15,0-1 24 16,-3 3 7-16,3-3-17 16,-3 3-16-16,-1 1-8 15,1-2-22-15,-3 1-53 16,-2 1-46-16,1-1-108 16,-2 0-146-16</inkml:trace>
  <inkml:trace contextRef="#ctx0" brushRef="#br3" timeOffset="582724.343">2042 10476 117 0,'-76'45'263'0,"76"-45"-191"15,-6 2-35-15,-1-2-37 16,2 2-135-16</inkml:trace>
  <inkml:trace contextRef="#ctx0" brushRef="#br3" timeOffset="582891.3988">1839 10601 204 0,'0'0'320'0,"0"0"-320"15,0 0-64-15,0 0-87 0</inkml:trace>
  <inkml:trace contextRef="#ctx0" brushRef="#br3" timeOffset="583088.8343">1839 10601 276 0,'-79'77'119'0,"79"-75"-64"16,0 5-32-16,0 2-23 0,-1-2-99 0</inkml:trace>
  <inkml:trace contextRef="#ctx0" brushRef="#br3" timeOffset="583261.2862">1696 10769 347 0,'0'0'174'0,"0"0"-123"15,0 0-18-15,0 0 31 16,0 0-33-16,0 0-15 16,0 0-6-16,-28 24-10 15,22-18-27-15,1-2-185 0</inkml:trace>
  <inkml:trace contextRef="#ctx0" brushRef="#br3" timeOffset="583451.2908">1563 10901 880 0,'0'0'500'0,"0"0"-429"16,0 0-48-16,0 0 18 15,0 0-12-15,0 0-29 16,0 0-16-16,-37 30-117 16,28-22-159-16,0 0-660 0</inkml:trace>
  <inkml:trace contextRef="#ctx0" brushRef="#br3" timeOffset="583625.4835">1356 11136 553 0,'0'0'609'0,"0"0"-507"15,0 0-102-15,0 0-12 16,0 0-16-16,0 0-70 16,0 0-96-16,-27 33-114 0,21-26-303 15</inkml:trace>
  <inkml:trace contextRef="#ctx0" brushRef="#br3" timeOffset="583812.2844">1229 11420 1018 0,'0'0'288'15,"0"0"-143"-15,0 0-47 16,0 0-37-16,0 0-29 15,0 0-22-15,-36 80-10 16,30-60-208-16,2 0-292 0</inkml:trace>
  <inkml:trace contextRef="#ctx0" brushRef="#br3" timeOffset="583984.2382">1153 11794 929 0,'0'0'229'0,"0"0"-65"16,0 0-6-16,0 0-36 16,0 0-72-16,0 0-36 15,0 0-14-15,-3 65-39 16,-3-51-47-16,0-1-176 16,-3 0-464-16</inkml:trace>
  <inkml:trace contextRef="#ctx0" brushRef="#br3" timeOffset="584174.9395">1086 12101 1096 0,'0'0'583'16,"0"0"-501"-16,0 0-18 15,0 0 42-15,0 0-55 16,0 0-51-16,0 0-132 15,-30 79-266-15,27-66-479 0</inkml:trace>
  <inkml:trace contextRef="#ctx0" brushRef="#br3" timeOffset="584382.0024">1096 12504 646 0,'0'0'413'0,"0"0"-131"16,0 0-70-16,0 0-146 15,30 79-50-15,-27-59 41 16,3 4-57-16,-3 1-3 16,0-1-93-16,0 11 74 15,3-8-164-15,-3-3-121 0</inkml:trace>
  <inkml:trace contextRef="#ctx0" brushRef="#br3" timeOffset="584549.9468">1299 12954 1370 0,'0'0'668'16,"0"0"-592"-16,0 0-45 15,0 0 98-15,5 99-66 16,-5-70-63-16,0-2 0 15,13 5-248-15,2-9-249 16,3-9-358-16</inkml:trace>
  <inkml:trace contextRef="#ctx0" brushRef="#br3" timeOffset="584724.41">1563 13448 1202 0,'0'0'601'16,"0"0"-601"-16,0 0-199 16,0 0 150-16,20 77-114 15,-1-64-14-15,-1-6-1 16,-3-1-572-16</inkml:trace>
  <inkml:trace contextRef="#ctx0" brushRef="#br3" timeOffset="584856.2158">1814 13686 1486 0,'0'0'0'0,"0"0"-640"0</inkml:trace>
  <inkml:trace contextRef="#ctx0" brushRef="#br3" timeOffset="585044.1104">2257 13785 1264 0,'0'0'246'15,"0"0"-246"-15,0 0-310 16,0 0 303-16,0 0-22 15,0 0-18-15,0 0-317 0</inkml:trace>
  <inkml:trace contextRef="#ctx0" brushRef="#br3" timeOffset="585245.183">2745 13825 740 0,'0'0'825'16,"0"0"-825"-16,0 0-97 15,0 0 78-15,0 0 7 16,0 0-72-16,83 0-165 16,-63-3-652-16</inkml:trace>
  <inkml:trace contextRef="#ctx0" brushRef="#br3" timeOffset="585461.5176">3128 13816 1224 0,'0'0'402'0,"0"0"-293"0,0 0-70 15,0 0-11-15,0 0-28 16,0 0-16-16,87-34-10 15,-71 31 16-15,-4 2 8 16,0 1-23-16,0-3-113 16,7 0-106-16,-5-1 18 15,-1-5-532-15</inkml:trace>
  <inkml:trace contextRef="#ctx0" brushRef="#br3" timeOffset="585624.9496">3565 13709 1121 0,'0'0'1050'16,"0"0"-848"-16,0 0-141 0,0 0-13 15,0 0-7-15,0 0-41 16,0 0-61-16,72-56-170 16,-51 43-260-16,0 0-81 0</inkml:trace>
  <inkml:trace contextRef="#ctx0" brushRef="#br3" timeOffset="585801.1788">3982 13339 342 0,'0'0'766'0,"0"0"-566"16,0 0-147-16,0 0-30 15,0 0-23-15,0 0-169 16,0 0-572-16</inkml:trace>
  <inkml:trace contextRef="#ctx0" brushRef="#br3" timeOffset="585982.0922">4153 13026 1403 0,'0'0'377'16,"0"0"-292"-16,0 0-64 0,0 0-20 15,0 0-1-15,36-76-104 16,-30 59-210-16,-3 1-56 0</inkml:trace>
  <inkml:trace contextRef="#ctx0" brushRef="#br3" timeOffset="586171.7172">4198 12600 1617 0,'0'0'619'15,"0"0"-619"-15,0 0-87 0,0 0 57 16,0 0 14-16,0-77-91 15,0 65-121-15,0 2-335 0</inkml:trace>
  <inkml:trace contextRef="#ctx0" brushRef="#br3" timeOffset="586373.7498">4192 12186 1753 0,'0'0'346'16,"0"0"-255"-16,0 0-62 15,0 0-20-15,0 0-8 0,-22-76-1 16,16 63-131-16,-8-6-168 16,4 5-65-16,4-2-567 0</inkml:trace>
  <inkml:trace contextRef="#ctx0" brushRef="#br3" timeOffset="586552.9592">4053 11856 1041 0,'0'0'704'0,"0"0"-606"15,0 0-13-15,0 0 51 16,0 0-64-16,0 0-72 0,0 0-28 15,-64-72-196 1,43 61-409-16</inkml:trace>
  <inkml:trace contextRef="#ctx0" brushRef="#br3" timeOffset="586747.9857">3837 11569 1393 0,'0'0'313'0,"0"0"-233"16,0 0 11-16,0 0 71 16,0 0-76-16,-88-69-39 15,67 60-36-15,2 1-11 0,5 1-34 16,-2 4-120-16,1-3-124 16,3 3-280-16,0 0-490 0</inkml:trace>
  <inkml:trace contextRef="#ctx0" brushRef="#br3" timeOffset="586931.4605">3421 11351 1415 0,'0'0'319'16,"0"0"-170"-16,0 0 40 15,0 0-39-15,0 0-69 0,0 0-81 16,0 0-71-1,-41-40-152-15,16 38-35 0,1 2-231 16,-1-2-132-16</inkml:trace>
  <inkml:trace contextRef="#ctx0" brushRef="#br3" timeOffset="587100.4071">3093 11262 477 0,'0'0'634'15,"0"0"-529"-15,0 0-71 16,0 0 141-16,0 0-11 16,-91-37-9-16,71 31-91 15,1 5-64-15,-11-5-111 16,3 2-376-16,3-5-657 0</inkml:trace>
  <inkml:trace contextRef="#ctx0" brushRef="#br3" timeOffset="587296.689">2679 11133 1005 0,'0'0'285'0,"0"0"-204"16,0 0-36-16,0 0-28 16,0 0 21-16,-92 0-32 15,74 0-6-15,1 0-97 16,-2 8-35-16,-2-6-93 15,3 4-263-15,6-3-30 0</inkml:trace>
  <inkml:trace contextRef="#ctx0" brushRef="#br3" timeOffset="587487.7015">2273 11205 679 0,'0'0'406'0,"0"0"-212"16,0 0 12-16,0 0 50 15,0 0-9-15,0 0-88 16,0 0-106-16,-61 24-41 16,52-18-12-16,-4 7-37 15,-5 1-84-15,-3 3-143 16,-12 8-71-16,8-4 1 0,1-5-161 16</inkml:trace>
  <inkml:trace contextRef="#ctx0" brushRef="#br3" timeOffset="587708.2788">1896 11562 901 0,'0'0'244'0,"0"0"-60"16,0 0-30-16,0 0-35 15,0 0-29-15,0 0-59 16,0 0-31-16,-27 32-19 0,24-21-44 15,-4 2-36 1,-2 4-27-16,-2-1-19 0,-5 7 12 16,-11 8-28-16,9-6-73 15,-1-5-319-15</inkml:trace>
  <inkml:trace contextRef="#ctx0" brushRef="#br3" timeOffset="587875.2193">1708 11836 983 0,'0'0'502'0,"0"0"-397"16,0 0 20-16,0 0 48 15,0 0-66-15,0 0-67 16,-57 74-40-16,50-55-3 16,1 8-184-16,6-4-119 0,-3-4-206 15</inkml:trace>
  <inkml:trace contextRef="#ctx0" brushRef="#br3" timeOffset="588040.1572">1635 12240 833 0,'0'0'154'16,"0"0"-110"-16,0 0-28 16,0 0-15-16,0 0 1 15,16 82-2-15,-10-72 0 16,0-1-29-16,-4 4-6 15,-2-5-61-15,0 2-503 0</inkml:trace>
  <inkml:trace contextRef="#ctx0" brushRef="#br3" timeOffset="588206.5969">1735 12669 499 0,'0'0'874'15,"0"0"-747"-15,0 0-106 16,0 0-21-16,0 0-39 16,0 79-73-16,3-62-98 15,4-2-438-15</inkml:trace>
  <inkml:trace contextRef="#ctx0" brushRef="#br3" timeOffset="588399.8675">1887 13000 605 0,'0'0'850'16,"0"0"-726"-16,0 0-88 15,0 0-23-15,0 0-13 16,0 0-161-16,0 0-384 0</inkml:trace>
  <inkml:trace contextRef="#ctx0" brushRef="#br3" timeOffset="588563.4106">2127 13188 781 0,'0'0'498'16,"0"0"-448"-16,0 0-32 15,0 0-18-15,0 0-3 16,0 0-133-16,0 0-247 0</inkml:trace>
  <inkml:trace contextRef="#ctx0" brushRef="#br3" timeOffset="588727.7457">2430 13274 985 0,'0'0'607'0,"0"0"-518"16,0 0-28-16,0 0-7 15,0 0-54-15,0 0-134 16,85 3-408-16</inkml:trace>
  <inkml:trace contextRef="#ctx0" brushRef="#br3" timeOffset="588902.4994">2791 13300 485 0,'0'0'0'16,"0"0"-7"-16</inkml:trace>
  <inkml:trace contextRef="#ctx0" brushRef="#br3" timeOffset="589067.6496">3046 13270 1292 0,'0'0'631'0,"0"0"-631"16,0 0-60-16,0 0 19 0,0 0-163 16,0 0-383-16</inkml:trace>
  <inkml:trace contextRef="#ctx0" brushRef="#br3" timeOffset="589270.2588">3418 12964 690 0,'0'0'1039'16,"0"0"-1039"-16,0 0-6 0,0 0-39 15,0 0 17-15,0 0-307 16,0 0-805-16</inkml:trace>
  <inkml:trace contextRef="#ctx0" brushRef="#br3" timeOffset="589443.9024">3650 12603 1637 0,'0'0'200'0,"0"0"-200"16,0 0-98-16,0 0-20 0,0 0-225 16,6-80-523-16</inkml:trace>
  <inkml:trace contextRef="#ctx0" brushRef="#br3" timeOffset="589619.3664">3683 12325 709 0,'0'0'73'0,"0"0"-73"16,0 0-13-16,0-76-24 0,0 54-525 16</inkml:trace>
  <inkml:trace contextRef="#ctx0" brushRef="#br3" timeOffset="589781.7971">3650 12075 1151 0,'0'0'627'0,"0"0"-551"16,0 0-64-16,0 0-5 16,0 0-7-16,0 0-9 15,-22-79-130-15,12 69-118 16,-1 0 48-16,-1 3-37 15,6 0-516-15</inkml:trace>
  <inkml:trace contextRef="#ctx0" brushRef="#br3" timeOffset="589967.1946">3443 11816 1433 0,'0'0'255'0,"0"0"-195"16,0 0-41-16,0 0-12 16,0 0-7-16,0 0-27 15,0 0-145-15,-55-59-131 16,43 55-249-16</inkml:trace>
  <inkml:trace contextRef="#ctx0" brushRef="#br3" timeOffset="590185.7791">3206 11725 398 0,'0'0'496'16,"0"0"-427"-16,0 0-44 16,0 0-2-16,0 0 35 15,0 0 11-15,-85-43-40 16,76 43-27-16,3-4-1 15,3 4-1-15,-2 0-12 16,-2 0-37-16,4-3-120 16,-3 2-431-16</inkml:trace>
  <inkml:trace contextRef="#ctx0" brushRef="#br3" timeOffset="590373.7862">2976 11668 172 0,'0'0'1107'16,"0"0"-900"-16,0 0-99 15,0 0 119-15,0 0 40 16,0 0-99-16,0 0-91 16,-33-22-56-16,29 22-21 15,-5-2-24-15,0 2-77 16,-6 0-93-16,-13 0-59 16,8 4-152-16,-2 2-352 0</inkml:trace>
  <inkml:trace contextRef="#ctx0" brushRef="#br3" timeOffset="590593.3637">2709 11682 230 0,'0'0'223'16,"0"0"-1"-16,0 0-24 15,0 0-48-15,0 0-82 16,0 0-40-16,0 0-18 15,-52 3-7-15,43 3-3 16,-2-3-23-16,-5 4-85 0,4 0-100 16,-3-1-39-1,-3-5 123-15,5 1 95 0,4 2 15 0</inkml:trace>
  <inkml:trace contextRef="#ctx0" brushRef="#br3" timeOffset="590766.3234">2478 11757 1098 0,'0'0'333'0,"0"0"-234"16,0 0-37-16,0 0-18 16,0 0-44-16,0 0 0 15,0 0-127-15,-29 19-127 16,19-11-152-16</inkml:trace>
  <inkml:trace contextRef="#ctx0" brushRef="#br3" timeOffset="590910.7102">2369 11864 481 0,'-6'2'343'0,"-6"5"-245"16,-3-1-98-16,2-2-62 15,1 3-39-15,1 1-71 16,4-1-135-16,4 0 27 15</inkml:trace>
  <inkml:trace contextRef="#ctx0" brushRef="#br3" timeOffset="591057.5984">2290 11922 266 0,'0'0'316'16,"0"0"-135"-16,0 0-65 0,0 0-19 15,0 0-39 1,0 0-34-16,-12 50-24 0,3-40-16 16,-3 2-108-16,0-1-31 15,6-1 7-15,-1 0 60 16,2 0 59-16,2-1 3 15,2 1 6-15,1-2-28 16,0 1-157-16</inkml:trace>
  <inkml:trace contextRef="#ctx0" brushRef="#br3" timeOffset="591143.3373">2223 12111 41 0,'0'0'145'16,"0"0"-9"-16,0 0-44 16,0 0-34-16,0 0-58 15,0 0-91-15</inkml:trace>
  <inkml:trace contextRef="#ctx0" brushRef="#br3" timeOffset="591256.8433">2223 12260 35 0,'0'0'815'0,"0"0"-642"15,0 0-18-15,0 0-61 16,0 0-54-16,0 0-40 16,0 0-183-16,0 55-667 0</inkml:trace>
  <inkml:trace contextRef="#ctx0" brushRef="#br3" timeOffset="591411.2553">2290 12457 796 0,'0'0'619'0,"0"0"-512"16,0 0-37-16,0 0-26 15,0 0-27-15,0 0-17 16,0 0-91-16,19 50-208 15,-7-43-415-15</inkml:trace>
  <inkml:trace contextRef="#ctx0" brushRef="#br3" timeOffset="591607.7919">2458 12672 466 0,'0'0'151'0,"0"0"-108"15,0 0-25-15,0 0 47 16,0 0 34-16,0 0-48 0,0 0-32 16,75 29 14-16,-62-27 59 15,-2 3-92-15,-2-1-4 16,-6-1-841-16</inkml:trace>
  <inkml:trace contextRef="#ctx0" brushRef="#br3" timeOffset="591771.6738">2728 12797 1285 0,'0'0'579'16,"0"0"-513"0,0 0-47-16,0 0-19 0,0 0-76 15,0 0-168-15,100-15-144 16,-80 13-403-16</inkml:trace>
  <inkml:trace contextRef="#ctx0" brushRef="#br3" timeOffset="591958.0778">3063 12703 939 0,'0'0'608'0,"0"0"-505"16,0 0-54-16,0 0 26 0,0 0-75 16,0 0-58-16,0 0-179 15,46-57-159-15</inkml:trace>
  <inkml:trace contextRef="#ctx0" brushRef="#br3" timeOffset="592176.423">3215 12477 160 0,'0'0'387'16,"0"0"-171"-16,0 0-81 0,0 0-31 15,0 0-29-15,0 0-40 16,0 0-35-16,24-55-77 15,-18 38-33-15,1 4-73 16,-1-1-455-16</inkml:trace>
  <inkml:trace contextRef="#ctx0" brushRef="#br3" timeOffset="592263.1555">3285 12319 166 0,'0'0'0'16,"0"0"-86"-16</inkml:trace>
  <inkml:trace contextRef="#ctx0" brushRef="#br3" timeOffset="592352.3926">3285 12319 654 0,'-3'-57'371'16,"3"52"-256"0,-3-3-24-16,3 2 48 0,-1-4-88 15,-4-7-51-15,2 1-200 16,0 2-824-16</inkml:trace>
  <inkml:trace contextRef="#ctx0" brushRef="#br3" timeOffset="592578.9944">3239 12132 1219 0,'0'0'726'0,"0"0"-612"16,0 0 22-16,0 0 44 16,0 0-61-16,0 0-77 15,0 0-42-15,-24-54-69 0,21 51-36 16,0 3-25-16,0 0-34 15,-3 0-26-15,1 0-9 16,-11-3 0-16,4 3-23 16,-1-1-290-16</inkml:trace>
  <inkml:trace contextRef="#ctx0" brushRef="#br3" timeOffset="592776.5192">3043 12071 1312 0,'0'0'263'16,"0"0"-192"-16,0 0 12 16,0 0-13-16,0 0-70 15,0 0-32-15,0 0-122 0,-58-9-104 16,49 14 57-16,-6 6 4 16,0 1-21-16,2-2-8 15,1-3 133-15,-6-3 76 16,3 2 17-16,2-6-319 0</inkml:trace>
  <inkml:trace contextRef="#ctx0" brushRef="#br3" timeOffset="593149.0098">2800 12110 74 0,'0'0'1304'16,"0"0"-1012"-16,0 0-153 15,0 0 32-15,0 0-38 0,0 0-78 16,0 0-55-16,-30-9-34 16,24 9-107-16,-4 0-49 15,-2 0-3-15,3 0-61 16,-6 9 32-16,3-2-35 16,-1 0 59-16,5 1 120 15,2-6 62-15,0 4 7 16,3-5 9-16,3-1 94 15,0 0 70-15,0 0 37 16,0 0-49-16,0 0-26 16,-3 0-19-16,-4 0-20 15,1 3-34-15,-2 2-27 0,2 0-17 16,0-2 1-16,-1 0-9 16,4-2 6-16,3 2-7 15,-6 6-5-15,0-2-147 16,3 2-211-16</inkml:trace>
  <inkml:trace contextRef="#ctx0" brushRef="#br3" timeOffset="593289.8842">2579 12315 856 0,'0'0'243'16,"0"0"27"-16,0 0-44 15,0 0 16-15,0 0-66 16,0 0-111-16,0 0-65 15,36 56-108-15,-27-49-458 0</inkml:trace>
  <inkml:trace contextRef="#ctx0" brushRef="#br3" timeOffset="610648.1505">29380 17462 415 0,'0'0'0'0,"0"0"0"16,0 0 537-16,0 0-273 16,0 0-55-16,0 0-29 0,-1 6 30 15,7-6 26-15,0 0-46 16,3 0-26-16,0 0-34 16,1 0-7-16,5-3-18 15,5 3-25-15,6-3-31 16,10 0-25-16,12 2-15 15,8-2-7-15,9 3-1 16,2 0 0-16,-3 0 0 16,-9 0-1-16,-13 0 0 15,-12 0-20-15,-15 0-6 16,-12 4-10-16,-3-1-39 16,-5 0-43-16,-11 1-59 0,-4-1 30 15,-5-3-227 1,4 0-362-16,4 0-361 0</inkml:trace>
  <inkml:trace contextRef="#ctx0" brushRef="#br3" timeOffset="610993.1839">29484 17568 100 0,'0'0'1116'16,"0"0"-572"0,0 0-406-16,0 0 82 0,89-14 21 15,-61 9-59-15,5 5-57 16,9 0-50-16,4 0-26 15,8 0-27-15,4 5-13 16,-4-1-2-16,-4-1-7 16,-9 0-19-16,-11-3-50 15,-13 0-32-15,-9 0-11 16,-8 0-48-16,-5 0-128 16,-10-10-191-16,-2 0-255 0</inkml:trace>
  <inkml:trace contextRef="#ctx0" brushRef="#br3" timeOffset="611324.4516">29627 17654 345 0,'0'0'1018'0,"0"0"-515"0,0 0-376 16,84 9 58 0,-48-7 19-16,5 6-57 0,6-5-68 15,1 1-48-15,1-1-20 16,-7-3-11-16,-7 0-10 15,-13 0-27-15,-11 0-20 16,-9 0-37-16,-4-6-126 16,-12-4-320-16,-1-3-868 0</inkml:trace>
  <inkml:trace contextRef="#ctx0" brushRef="#br3" timeOffset="611894.7204">29807 17365 52 0,'0'0'1324'15,"0"0"-820"-15,0 0-417 16,0 0 95-16,0 0 39 0,0 0-97 16,0 0-56-16,18 0-29 15,-9 0-14-15,0 4-13 16,0 0-6-16,4 5-6 15,-1 1 1-15,6 7 1 16,3-1 7-16,6 7 1 16,4-2 10-16,4 2-9 15,3 0-2-15,0-3 6 16,-3-6 3-16,-3 1-10 16,-5-5 8-16,-7 0 3 15,-6-6-4-15,-7 1-13 16,-3-3 8-16,-4-1-10 15,0 4 1-15,-2 2 0 16,-9 2 11-16,-5 7 27 16,0 5 9-16,-7 5-14 0,0 6-1 15,-3-1 0-15,-3 5 9 16,1 0-15-16,-3-3-2 16,2-2-11-16,1-5-14 15,-2-7-12-15,8-8-113 16,8-10-542-16</inkml:trace>
  <inkml:trace contextRef="#ctx0" brushRef="#br3" timeOffset="1.29779E6">17590 10680 72 0,'0'0'1389'16,"0"0"-1163"-16,0 0-165 16,0 0-23-16,0 0 60 15,0 0 47-15,0 5 29 0,3 4-19 16,3 4-41-16,5 3-36 15,5 4-6-15,3 0-19 16,3 9-9-16,2 1-20 16,1 3-9-16,-2 3-13 15,-3 1-1-15,-1 2 0 16,-2-1 0-16,-1 0-1 16,0-1 1-16,-3-5-1 15,-1-3-1-15,-4-6-11 16,-2-7-6-16,0-4-6 0,-3-8 2 15,-3-1 10 1,0-3 12-16,1 0 7 0,2 0 8 16,3-6-9-16,0-6-6 15,5-3 1-15,-1-5 1 16,-1 3-1-16,0 0 0 16,-2 2 5-16,-1 1 3 15,-3 1-7-15,-3 0 11 16,0 3-5-16,0 4 1 15,0-2 4-15,0 3 0 16,0 5 5-16,0-2-1 16,0 2-10-16,0 0-1 15,0 0-6-15,0 0 0 16,0 0-1-16,1 4-1 16,3 7 2-16,-1 2 0 0,3 7 0 15,-3 0 1-15,0 0 0 16,2-1-1-16,-2 1 1 15,-1-1-1-15,1-2 0 16,-3-3 0-16,0-5-1 16,0-2 0-16,0-1 0 15,0-6 0-15,-2 0 1 16,-9 0 27-16,-8 0 22 16,-3-7-15-16,2-3-16 15,-3 0-3-15,7 5-8 16,7 4-7-16,-2 1-82 15,5 7-459-15,3 4-926 0</inkml:trace>
  <inkml:trace contextRef="#ctx0" brushRef="#br4" timeOffset="1.65403E6">27627 16150 350 0,'0'0'404'0,"0"0"-118"16,0 0-14-16,0 0-55 15,0 0-48-15,6 24 29 16,-6-18-60-16,0-2-60 0,0 2-27 16,0-2-5-1,0 2-22-15,0-2-14 0,0 1-8 16,2-1 5-16,-1 2-7 15,4-2 0-15,-2-1-23 16,-2 0-11-16,1 1-9 16,-1-1 5-16,-1-3 14 15,0 4 14-15,0-4-5 16,0 0-1-16,0 3 7 16,0-3 8-16,0 0 1 15,0 3-26-15,0-3-49 16,0 0 17-16,0 0-7 15,0 0 23-15,0 0-15 0,0 0 5 16,5 0 24-16,-2-6 18 16,1 2 1-16,-2-2-1 15,1 2-2-15,-3 1-16 16,0-1-9-16,0 2 9 16,0-2-39-16,0-3-18 15,1 3 2-15,5-4-79 16,0 4-62-16,-2-4-102 0</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18:35.770"/>
    </inkml:context>
    <inkml:brush xml:id="br0">
      <inkml:brushProperty name="width" value="0.05292" units="cm"/>
      <inkml:brushProperty name="height" value="0.05292" units="cm"/>
      <inkml:brushProperty name="color" value="#0070C0"/>
    </inkml:brush>
  </inkml:definitions>
  <inkml:trace contextRef="#ctx0" brushRef="#br0">26434 953 232 0,'0'0'660'16,"0"0"-430"-16,0 0 446 16,0 0-410-16,0 0-84 15,0 0-31-15,6-20-53 16,-5 14-17-16,2 2 13 16,-1 0-19-16,-2-1-17 15,0 3-15-15,0 0-14 16,0-2-10-16,-18 1-19 15,-9 1-7-15,-9 2 5 16,-6 0 1-16,-4 3 0 0,3 10 0 16,4 3 1-16,9 0 1 15,6 5 6-15,10 1-6 16,6 2-1-16,7 0 0 16,1 2 1-16,0 3 0 15,4 3-1-15,8 4 8 16,0 2-7-16,1 7 0 15,2 3 0-15,-4 0-1 16,0 5 0-16,-5-2 0 16,-1-3 0-16,-3-3 0 15,-2-4-1-15,0-4 1 16,0-5 0-16,-5-4 0 16,-7-6 0-16,-1-6-1 0,-5-3-18 15,0-4-36-15,-12-8-66 16,5-1-151-16,1 0-528 0</inkml:trace>
  <inkml:trace contextRef="#ctx0" brushRef="#br0" timeOffset="326.2734">26040 1308 636 0,'0'0'881'15,"0"0"-709"-15,0 0-70 16,0 0 135-16,0 0 15 15,0 0-76-15,0 0-69 16,42 0-22-16,-3 0-43 16,13 0-24-16,6 0-18 15,3-1-43-15,8-3-105 16,-17 3-238-16,-16 0-402 0</inkml:trace>
  <inkml:trace contextRef="#ctx0" brushRef="#br0" timeOffset="1059.6492">26984 1106 1820 0,'0'0'358'16,"0"0"-254"-16,0 0 1 15,0 0-13-15,0 0-43 16,0 0-31-16,0 0 53 0,17 44-11 15,-17-22-25-15,0 3-12 16,-2 4-10-16,-16 2 2 16,-4 0-6-16,-8 1 3 15,-7-2-11-15,-5-3 5 16,-6-3-6-16,3-7-8 16,4-3-3-16,8-7-4 15,10-2-3-15,7-5-5 16,10 0 23-16,6-9-6 15,0-12-13-15,9-8-11 16,10-4 17-16,5-2 8 16,-1 3 5-16,-2 7 7 15,-5 6 5-15,-6 8 21 16,-3 4-6-16,-4 4 7 0,-2 2-4 16,1 1-12-16,-2 0-9 15,1 4-9-15,2 14 11 16,4 5 10-16,5 5-8 15,5 3-4-15,5 2-8 16,7-4 1-16,3 0-2 16,3-4-45-16,5-8-134 15,-12-6-470-15,-8-7-1177 0</inkml:trace>
  <inkml:trace contextRef="#ctx0" brushRef="#br0" timeOffset="1494.4101">27604 728 1423 0,'0'0'571'0,"0"0"-405"0,0 0 68 15,0 0-11-15,0 0-57 16,0 0-65-16,0 0-58 15,0 3-28-15,0 15-8 16,1 9 26-16,1 9-9 16,3 4-10-16,0 4-5 15,2 2-8-15,1 1 0 16,1-5-1-16,-5-2-9 16,-1-8-51-16,-3-4-66 15,0-4-77-15,0 1-82 16,0-9-323-16,0-4-469 0</inkml:trace>
  <inkml:trace contextRef="#ctx0" brushRef="#br0" timeOffset="1760.9982">27971 1263 1235 0,'0'0'788'0,"0"0"-699"16,0 0-52-16,0 0 118 15,0 0-7-15,-81 10-64 16,30-6-22-16,-8-1-11 16,-9 0-26-16,-2-1-10 0,-1 1-13 15,5 1-2 1,6 0-40-16,14 10-70 0,15 0-125 15,16-1-420-15</inkml:trace>
  <inkml:trace contextRef="#ctx0" brushRef="#br0" timeOffset="2320.643">27524 1680 1455 0,'0'0'861'0,"0"0"-763"16,0 0-73-16,0 0 37 15,0 0-4-15,0 0-43 16,0 0-1-16,6 39 23 16,0-20-7-16,-1 2-11 15,1 1 2-15,0-4 10 0,0 0 2 16,-3-2-3-16,0-1-12 15,0-6-6-15,-3-1-11 16,0-2 1-16,0-2 5 16,0-2-6-16,0-2 0 15,-9 0 8-15,0 0-7 16,-2-6 7-16,4-8 1 16,5-5-1-16,2-6-8 15,0-3 5-15,8-4-6 16,5 2 0-16,1 5 0 15,-2 4 0-15,1 7 0 16,-1 4-2-16,1 6-8 16,-1 3-4-16,3 1-2 0,-1 0-25 15,6 0-57-15,-4 7-158 16,0-3-674-16</inkml:trace>
  <inkml:trace contextRef="#ctx0" brushRef="#br0" timeOffset="2854.0805">27932 1399 1675 0,'0'0'277'16,"0"0"-207"-16,0 0 21 16,0 0-20-16,0 0-45 15,0 0-7-15,82-19 18 16,-69 19-13-16,-4 3-3 15,0 2 4-15,-5 1-7 16,-2-1 7-16,-2 3 10 16,0 0 16-16,0 1-21 15,-2 1-14-15,-4 0-6 0,-2 1-2 16,0-2-7-16,4 3 0 16,1-3-1-16,3 0 0 15,0 1 0-15,0-2 0 16,0 0-1-16,1-1-5 15,5-2 6-15,-1 1 0 16,-2 0-1-16,-2-3 1 16,-1 2 0-16,0-2 0 15,0 1 0-15,0-1 0 16,0 1 11-16,-4 0-10 16,-7 2-1-16,-11 1-7 15,1 0-165-15,3-5-458 0</inkml:trace>
  <inkml:trace contextRef="#ctx0" brushRef="#br0" timeOffset="3156.0723">28282 1458 1967 0,'0'0'334'0,"0"0"-263"16,0 0 1-16,0 0-1 15,0 0-46-15,0 0 6 0,0 0 44 16,-25 52-28-16,13-30 0 16,0 1-6-16,-3-2-18 15,0 0-14-15,-3-1-2 16,-1-3-5-16,-4-2-2 15,1-2-51-15,0 0-149 16,7-5-362-16,6-2-219 0</inkml:trace>
  <inkml:trace contextRef="#ctx0" brushRef="#br0" timeOffset="3506.4934">28311 1581 1642 0,'0'0'688'0,"0"0"-644"15,0 0-4-15,0 0 49 16,0 0-34-16,0 0-25 16,0 0-9-16,74-22-8 15,-68 22-12-15,-1 3-1 16,-4 6 0-16,-1 4 22 15,0 2 14-15,-4 1-18 16,-7 4-5-16,-5-2 13 16,1 1 7-16,-1-1 1 15,2-2-3-15,2-3-13 16,6-4 11-16,3-2-7 0,3 0-12 16,0-3-4-1,17-2 14-15,13-2 20 0,8 0-40 16,16-9-94-16,-8-3-243 15,-13-1-1139-15</inkml:trace>
  <inkml:trace contextRef="#ctx0" brushRef="#br0" timeOffset="4700.9069">26256 2375 649 0,'0'0'641'0,"0"0"-484"0,0 0 9 15,0 0 64 1,0 0 46-16,0 0-64 0,0 0-69 15,5-5-35-15,-5 5-11 16,0 0-16-16,0 0-22 16,0 0-12-16,0 0-29 15,-12 0-8-15,-11 0-4 16,-12 0-5-16,-9 0 0 16,-6 0 1-16,2 0-1 15,5 0 7-15,10 0-7 16,12 0 10-16,9 0-1 15,8 0-9-15,2 0 1 16,2 2-2-16,0-1 0 0,0 2-1 16,0 3-8-1,0-1 9-15,0 6 0 0,0-2 0 16,2 1 0-16,-2 3 1 16,0 1 0-16,0 1 6 15,0 2-6-15,-7 2 5 16,0 0-4-16,-3 4-1 15,1 2 5-15,0 4-5 16,-3 0 1-16,1 2-2 16,1 0 1-16,1 0-1 15,2-1 0-15,1-4 0 16,1-2 1-16,3-7-1 16,2-2 1-16,0-5-1 15,2-5-2-15,15-3 2 0,6-2 0 16,7 0 0-16,5-4-2 15,0-6 2-15,2 2-2 16,-4 4-4-16,-6-3-3 16,-7 1-12-16,-7 2-26 15,-7 0-40-15,-6-3-78 16,0 0-310-16,0 1-405 0</inkml:trace>
  <inkml:trace contextRef="#ctx0" brushRef="#br0" timeOffset="4960.1439">25974 2643 71 0,'0'0'1482'0,"0"0"-1206"16,0 0-82-16,0 0 62 15,0 0-82-15,93-5-87 16,-58 5-87-16,-5 0-27 16,-4 0-518-16</inkml:trace>
  <inkml:trace contextRef="#ctx0" brushRef="#br0" timeOffset="6840.1689">26826 2407 747 0,'0'0'686'0,"0"0"-500"0,0 0 22 16,0 0 35-1,0 0-49-15,0 0-68 0,0 0-38 16,0-5-11-16,2 5-17 15,-2 4-25-15,0 9 8 16,0 1 31-16,-3 8-31 16,-9 3-18-16,-5 4 1 15,-5 1-8-15,-1 2-9 16,-3-2-7-16,-3-1 4 16,-2-2-6-16,0-3 1 15,-1-5-1-15,4-2 6 16,4-4-5-16,5-4 0 15,5-4-1-15,5-3 1 16,5-2 5-16,0 0 0 0,4 0 5 16,0-10-11-16,0-9-17 15,0-2-17-15,7-4 12 16,0 2 4-16,-1 0 10 16,0 4 7-16,2 2 1 15,-4 5 0-15,-1-1 0 16,3 1 1-16,0 1 12 15,3 1 10-15,4-1-14 16,1 1-8-16,4 0 0 16,0 2 1-16,0 1-1 15,-4 0 0-15,-1 5 5 16,-6 2 3-16,-2 0-4 16,-2 0-5-16,-3 10 0 0,0 9 24 15,0 4-4-15,-2 7-7 16,-4 3 5-16,2 2 2 15,2-1-7-15,2-3-5 16,0-2-7-16,11-3 1 16,6-6-1-16,3-5 1 15,-1-5-2-15,0-5-30 16,-2-5-26-16,-2 0-99 16,-6-5-351-16,-6-5-1346 0</inkml:trace>
  <inkml:trace contextRef="#ctx0" brushRef="#br0" timeOffset="7569.4263">26987 2655 1099 0,'0'0'560'0,"0"0"-341"16,0 0 33-16,0 0-35 15,0 0-70-15,0 0-52 16,0 0-23-16,5 5-5 16,10-5-9-16,5 0-27 15,6 0-1-15,4 0-12 16,1 0-4-16,-2 0-8 15,-6 0-5-15,-3 0 0 0,-8 0 0 16,-8-2-1-16,-2-1-9 16,-2 1-36-16,0 0-38 15,-11 2-59-15,-1 0-168 16,2 0-449-16</inkml:trace>
  <inkml:trace contextRef="#ctx0" brushRef="#br0" timeOffset="8200.9551">27065 2678 152 0,'0'0'985'0,"0"0"-686"16,0 0-61-16,0 0 52 15,0 0-27-15,0 0-74 16,0 0-68-16,-3-5-75 16,6 5-21-16,3 0-3 15,6 0-8-15,6 0-2 16,4 0-3-16,6 1 1 16,2 2 4-16,3-2-7 0,-2-1-6 15,-2 0 0-15,-8 0-1 16,-5 0 0-16,-7 0-9 15,-4 0-5-15,-5 0 1 16,0 0-14-16,0 0 15 16,-9 0 3-16,-4-1-1 15,0-1 4-15,4 2-46 16,2 0-177-16,5 0-525 0</inkml:trace>
  <inkml:trace contextRef="#ctx0" brushRef="#br0" timeOffset="8846.0018">27681 2177 1689 0,'0'0'320'0,"0"0"-169"16,0 0 15-16,0 0-22 16,0 0-21-16,0 0-59 15,0 0-50-15,0-21-13 16,0 34-1-16,0 3 49 15,0 7 24-15,0 6-26 16,0 3-1-16,0 3-10 16,3 4-17-16,3-2-10 15,-3 2-9-15,0-6-1 16,-3-3-72-16,0-5-97 16,0-1-157-16,-7-7-349 15,0-6-172-15</inkml:trace>
  <inkml:trace contextRef="#ctx0" brushRef="#br0" timeOffset="9131.2967">27963 2616 1647 0,'0'0'583'0,"0"0"-518"16,0 0 24-16,0 0 39 0,0 0-36 15,0 0-25 1,0 0-6-16,-106 5-28 0,69-1-22 16,3-2-3-16,1 1-8 15,0 1-31-15,0 3-93 16,-6 6-150-16,6-3-401 15,8 0-615-15</inkml:trace>
  <inkml:trace contextRef="#ctx0" brushRef="#br0" timeOffset="9634.0802">27715 2857 1824 0,'0'0'383'0,"0"0"-275"16,0 0 4-16,0 0 6 15,0 0-43-15,0 0-50 16,0 0-25-16,0 13 0 16,0 1 6-16,0 1 0 15,0 2 0-15,0 0 0 0,0 0 0 16,0-1 2-16,0-4-2 16,0 1-6-16,-1-3 1 15,-1-1 0-15,1-5 2 16,-1-1-2-16,2-3 0 15,-1 0 9-15,1 0 8 16,0-3 2-16,0-8-10 16,0-8-8-16,3-6-1 15,10-3-1-15,4-5 0 16,2 4 0-16,1 2 0 16,2 7 9-16,-1 7-8 15,6 4-1-15,6 5-19 16,7 4-51-16,21 0-53 0,-9 12-98 15,-6-2-473-15</inkml:trace>
  <inkml:trace contextRef="#ctx0" brushRef="#br0" timeOffset="93599.9476">28136 576 449 0,'0'0'0'0,"0"0"-23"15,-7 0 23-15,4 0 5 16,-2 0 16-16,2 0 336 16,0 0-159-16,0 0-138 15,2 0-28-15,-1 0 22 16,1-2-20-16,-1 2-34 16,-3 0-7-16,-2 0-129 15,1 0-497-15</inkml:trace>
  <inkml:trace contextRef="#ctx0" brushRef="#br0" timeOffset="93800.5333">27826 503 869 0,'0'0'345'0,"0"0"-327"15,0 0-18-15,0 0-13 16,0 0 13-16,0 0-9 16,0 0-104-16,-21-6-124 15,18 6-145-15</inkml:trace>
  <inkml:trace contextRef="#ctx0" brushRef="#br0" timeOffset="93996.5288">27575 491 449 0,'0'0'683'0,"0"0"-538"16,0 0-110-16,0 0-35 16,0 0-7-16,0 0-15 15,0 0-57-15,-33 17-46 16,24-6-77-16,3-1-159 0</inkml:trace>
  <inkml:trace contextRef="#ctx0" brushRef="#br0" timeOffset="94183.7432">27445 728 337 0,'0'0'596'15,"0"0"-450"-15,0 0-107 16,0 0-28-16,0 0-9 16,0 0-2-16,0 0-59 15,-12 57-99-15,12-42-252 0</inkml:trace>
  <inkml:trace contextRef="#ctx0" brushRef="#br0" timeOffset="94386.8461">27281 996 377 0,'0'0'537'0,"0"0"-444"16,0 0-70-16,0 0-22 15,0 0-1-15,0 0-24 16,0 73-4-16,0-46-63 15,0-4-136-15,0-3-184 0</inkml:trace>
  <inkml:trace contextRef="#ctx0" brushRef="#br0" timeOffset="94583.5279">27160 1480 945 0,'0'0'208'16,"0"0"-143"-16,0 0-46 15,0 0-19-15,0 0-58 16,0 0-64-16,0 0-58 16,8 75-173-16</inkml:trace>
  <inkml:trace contextRef="#ctx0" brushRef="#br0" timeOffset="94769.5383">27098 1788 409 0,'0'0'498'0,"0"0"-330"16,0 0-53-16,0 0-22 15,0 0 20-15,0 0-33 16,0 0-54-16,-6 56-26 15,18-36-96-15,-2-4-160 16,0-1-244-16</inkml:trace>
  <inkml:trace contextRef="#ctx0" brushRef="#br0" timeOffset="94950.2358">27268 2022 380 0,'0'0'354'0,"0"0"-253"15,0 0-75-15,0 0 27 16,0 0 67-16,0 0-40 16,0 0-30-16,40 22-15 15,-10-16-35-15,-3-2-208 16,0-1-741-16</inkml:trace>
  <inkml:trace contextRef="#ctx0" brushRef="#br0" timeOffset="95123.479">27679 2119 557 0,'0'0'1074'0,"0"0"-788"16,0 0-197-16,0 0 20 16,0 0-31-16,0 0-78 15,80-4-3-15,-12-1-241 16,-9 3-326-16,-4-1-701 0</inkml:trace>
  <inkml:trace contextRef="#ctx0" brushRef="#br0" timeOffset="95272.6551">28153 2119 980 0,'0'0'1058'16,"0"0"-898"-16,0 0-124 0,0 0-36 15,100-67-76-15,-53 47-218 16,-2 3-373-16</inkml:trace>
  <inkml:trace contextRef="#ctx0" brushRef="#br0" timeOffset="95446.8683">28570 1837 1661 0,'0'0'654'0,"0"0"-573"16,0 0-81-16,0 0-1 0,28-77-102 15,14 54-162-15,-3 3-211 16,-1 3-302-16</inkml:trace>
  <inkml:trace contextRef="#ctx0" brushRef="#br0" timeOffset="95598.0664">28770 1456 1773 0,'0'0'309'0,"0"0"-309"0,0 0-72 16,15-87-213-1,-3 63-352-15</inkml:trace>
  <inkml:trace contextRef="#ctx0" brushRef="#br0" timeOffset="95759.6957">28642 1106 937 0,'0'0'916'16,"0"0"-916"-16,0 0-332 15,0 0 11-15,0 0-278 0</inkml:trace>
  <inkml:trace contextRef="#ctx0" brushRef="#br0" timeOffset="95928.9471">28427 927 916 0,'0'0'868'16,"0"0"-868"-16,0 0-343 15,0 0-301-15</inkml:trace>
  <inkml:trace contextRef="#ctx0" brushRef="#br0" timeOffset="96242.2598">28105 628 1506 0,'0'0'111'0,"0"0"-111"16,0 0-640-16</inkml:trace>
  <inkml:trace contextRef="#ctx0" brushRef="#br0" timeOffset="147535.9909">30660 2935 310 0,'0'0'173'0,"0"0"-173"0,0 0 0 16,0 0 42-16,0 0 32 16,0 0 4-16,2 0-35 15,-1 0-15-15,-1 0-11 16,2 0-1-16,-2 0 11 15,0 0 9-15,0 0-10 16,0 0-25-16,0 0-1 16,0 0-160-16</inkml:trace>
  <inkml:trace contextRef="#ctx0" brushRef="#br0" timeOffset="147784.4483">30660 2935 51 0</inkml:trace>
  <inkml:trace contextRef="#ctx0" brushRef="#br0" timeOffset="147804.8093">30660 2935 51 0,'35'-3'0'0</inkml:trace>
  <inkml:trace contextRef="#ctx0" brushRef="#br0" timeOffset="148030.3559">30695 2922 342 0,'0'0'516'15,"0"0"-373"-15,0 0-143 16,0 0-10-16,0 0-21 15,0 0 17-15,0 0 1 0,0 0-32 16,0 0-140-16,0 0-213 0</inkml:trace>
  <inkml:trace contextRef="#ctx0" brushRef="#br0" timeOffset="148401.6582">30695 2922 333 0</inkml:trace>
  <inkml:trace contextRef="#ctx0" brushRef="#br0" timeOffset="148434.7496">30695 2922 333 0,'-5'-1'547'0,"5"1"-508"0,0 0-39 0,0 0-203 0,0 0-206 0</inkml:trace>
  <inkml:trace contextRef="#ctx0" brushRef="#br0" timeOffset="148641.3713">30683 2921 469 0,'0'0'493'0,"0"0"-485"16,0 0-8-16,0 0-140 15,0 0-108-15,0 0-307 0</inkml:trace>
  <inkml:trace contextRef="#ctx0" brushRef="#br0" timeOffset="148840.7056">30683 2921 1003 0,'5'4'185'16,"-5"-4"-185"-16,0 0-267 16,0 0-59-16,0 0 8 0</inkml:trace>
  <inkml:trace contextRef="#ctx0" brushRef="#br0" timeOffset="149029.8388">30685 2919 945 0,'0'0'244'0,"0"0"-244"16,0 0-91-16,0 0-163 0</inkml:trace>
  <inkml:trace contextRef="#ctx0" brushRef="#br0" timeOffset="149201.0428">30685 2919 1237 0,'5'6'0'0,"-5"-6"-181"0</inkml:trace>
  <inkml:trace contextRef="#ctx0" brushRef="#br0" timeOffset="150863.2262">26795 8507 933 0,'0'0'168'16,"0"0"-168"-16,0 0-129 15,0 0 96-15,0 0 17 16,0 0-193-16</inkml:trace>
  <inkml:trace contextRef="#ctx0" brushRef="#br0" timeOffset="151063.6893">26795 8507 745 0,'85'27'732'16,"-85"-27"-671"-16,0 0-61 15,0 0-154-15,0 0 22 16,4 0-373-16</inkml:trace>
  <inkml:trace contextRef="#ctx0" brushRef="#br0" timeOffset="170451.1255">26660 8220 375 0,'0'0'47'16,"0"0"-29"-16,0 0 34 15,0 0 311-15,0 0-194 16,0 0-101-16,25 6-7 15,-21-6 17-15,-1 0-20 0,0 0-11 16,0 0 3-16,0 0 14 16,3 0-4-16,0 0-25 15,1 0-22-15,2 0-12 16,0-2 5-16,3-1-4 16,-2-1-1-16,1 0 1 15,-1-2-1-15,-1 5 0 16,-1-2 0-16,-4 0-1 15,-1 3 1-15,2 0 5 16,-5 0 20-16,1-3 30 16,-1 3 11-16,0-1 13 0,0-2-4 15,0 0-11 1,0-1-30-16,0 2-1 0,0-2-13 16,2 0 10-16,1-2-9 15,0 3-4-15,-2 0 2 16,-1-1 3-16,2 4-6 15,-2-3-3-15,0 3-4 16,0 0-9-16,0 0 10 16,-6-1 9-16,-8 1-14 15,-1 0-5-15,-4 0-1 16,1 0 1-16,0 0 0 16,5 0-1-16,-1 1 1 15,4 6-1-15,2-1 0 0,1 4 16 16,4 0-10-1,0 0-5-15,0 3 1 0,3-2-1 16,0 1 8-16,0 2-3 16,0-1-5-16,5-1-1 15,9-2-5-15,22-2-19 16,-3-2-79-16,1-4-486 0</inkml:trace>
  <inkml:trace contextRef="#ctx0" brushRef="#br0" timeOffset="171265.5766">26938 8197 454 0,'0'0'496'16,"0"0"-356"-16,0 0-47 15,0 0 81-15,0 0-29 16,0 0-43-16,0 0-34 15,-2 0-20-15,2 0 9 16,0 0-5-16,0 0-10 0,0 6 0 16,0 0 66-1,-1 9 21-15,-8-3-56 0,3 6-37 16,2 2-21-16,1-1-9 16,1-1-6-16,2 0 0 15,0-2-5-15,0 0-103 16,0-5-130-16,0-2-44 15,0-2-113-15,0-3-634 0</inkml:trace>
  <inkml:trace contextRef="#ctx0" brushRef="#br0" timeOffset="171789.4583">26990 8180 91 0,'0'0'952'0,"0"0"-654"16,0 0-180-16,0 0-16 16,0 0 58-16,0 0-29 15,0 0-56-15,15-37-16 16,-13 34 2-16,-1 3-8 15,-1 0-29-15,2 0-24 16,-2 0-1-16,1 0-16 16,4 0 16-16,-1 6 0 15,5 2 1-15,0 2 1 16,2 0-1-16,-1 0 6 16,0 0-5-16,-2 0-1 15,-2-1 1-15,-4-2-1 16,-2-1-6-16,0 0-3 15,-8-2 9-15,-10 3 10 0,-5-1 11 16,-5-3-21-16,6-2-243 16,8-1-442-16</inkml:trace>
  <inkml:trace contextRef="#ctx0" brushRef="#br0" timeOffset="176488.0214">25072 8077 217 0,'0'0'1038'16,"0"0"-768"-16,0 0-198 16,0 0-26-16,0 0 94 15,0 0 26-15,-21-13-68 16,21 13-65-16,4 0-6 0,5 16 27 15,0 4 17-15,-1 6-9 16,-1 5-20-16,-6 2-26 16,-1-2 0-16,0 1-8 15,-3-2-8-15,-7-2-1 16,1 0-5-16,0-5-34 16,2 1-52-16,2-9-82 15,5-2-124-15,3-6-205 16,11-7-307-16</inkml:trace>
  <inkml:trace contextRef="#ctx0" brushRef="#br0" timeOffset="176797.0563">25270 8064 629 0,'0'0'799'16,"0"0"-674"-16,0 0-41 16,0 0 26-16,0 0 1 15,0 0-60-15,0 0-30 16,29 26 81-16,-31 5 39 16,-10 5-49-16,0 3-37 15,-1-4-26-15,2-4-14 16,4-4-9-16,1-3-5 15,3-2-1-15,0-3-25 16,3-1-117-16,0-1-115 0,0-5-114 16,0-2-375-16</inkml:trace>
  <inkml:trace contextRef="#ctx0" brushRef="#br0" timeOffset="177014.0955">25210 8259 474 0,'0'0'951'0,"0"0"-691"16,0 0-249-16,99 0-11 15,-37 0-236-15,-2 0-1006 0</inkml:trace>
  <inkml:trace contextRef="#ctx0" brushRef="#br0" timeOffset="190687.7243">4937 9382 758 0,'0'0'130'0,"0"0"739"0,0 0-594 16,0 0-134-16,0 0-3 15,0-3-14-15,0 3-38 16,0 0-40-16,4 0-34 15,5 0-11-15,0 0 0 16,3 0 0-16,4 0-1 16,-2 0 1-16,2 6 0 15,3-2-1-15,-2 2 1 16,7-2 0-16,1 2 4 16,5-1-4-16,6 0-1 15,1-1 1-15,2 2 0 16,1-2 0-16,2 2-1 15,-3-2 1-15,4-1-1 16,-1 2 1-16,-5-1 0 0,2 0 0 16,1-3 0-16,-4-1 0 15,0 2 0-15,-2-2 0 16,-1 0-1-16,0 0 1 16,4 0-1-16,-3 0 1 15,2 0 0-15,0 0 0 16,0 0-1-16,0 5 0 15,-2 0 0-15,3 2-1 16,-4-1 1-16,4-2-1 16,-1-1 1-16,6 1 0 15,1-4 0-15,5 0 1 16,4 0-1-16,3 0 0 16,-1 0 1-16,0-4-1 0,-5 4 0 15,0 0 0-15,-7 0 0 16,-3 0 0-16,0 0 0 15,-4 6 0-15,1-2 0 16,3 2 1-16,3-5 5 16,7-1 3-16,0 0-2 15,5 0-6-15,4 0 1 16,5 0 5-16,-2-7-7 16,3 1 0-16,-7-1-1 15,-2-3 1-15,-13 3 0 16,-6 0 0-16,-11 2 0 15,-4-2 0-15,-9 5 23 16,-5-1 17-16,-4 1 8 16,-3-1-20-16,0 3-28 0,0-7-31 15,-7 3-227-15,-2-5-1859 0</inkml:trace>
  <inkml:trace contextRef="#ctx0" brushRef="#br0" timeOffset="224256.7788">21966 7972 798 0,'0'0'1181'0,"0"0"-955"16,0 0-159-16,0 0-41 16,0 0 69-16,0-7 37 15,0 7-50-15,0 0-60 16,0 0-20-16,0 14 17 15,0 6 41-15,-3 6 0 16,-7 9-13-16,-1 5-12 16,-4 5-11-16,-3 4-17 15,1 3 2-15,0-2-9 0,1-1 9 16,3-2-9 0,4-9 0-16,5-7 0 0,1-7-34 15,3-9-60-15,0-5-101 16,0-10-185-16,9 0-296 15,1 0-710-15</inkml:trace>
  <inkml:trace contextRef="#ctx0" brushRef="#br0" timeOffset="224767.1948">22234 8040 1091 0,'0'0'491'15,"0"0"-335"-15,0 0 56 16,0 0 42-16,0 0-48 16,0 0-96-16,0 0-63 15,-15 7-23-15,3 16 46 16,-1 7-22-16,-10 3-32 15,0 4-10-15,-4 6-5 16,1-3 1-16,4 3 7 16,-1-7-8-16,7 1 1 15,6-6-2-15,5-7 0 16,5-6-11-16,0-6-13 16,12-5 0-16,10-3 8 0,7-4-2 15,5 0 4 1,5-14 4-16,6-3 4 0,0-10-3 15,-2-3-19-15,-8-5 5 16,-8 1 17-16,-10 2 6 16,-11-1 42-16,-6 5-3 15,0-1 22-15,-15 7-12 16,-4-2-7-16,0 5-24 16,0 2-12-16,6 5-5 15,-1 1-1-15,8 7-32 16,3-2-50-16,3 6-43 15,8 0-103-15,10 0-440 16,-5 0-721-16</inkml:trace>
  <inkml:trace contextRef="#ctx0" brushRef="#br0" timeOffset="225114.001">22473 7893 78 0,'0'0'1499'0,"0"0"-1157"0,0 0-180 16,0 0 27-16,0 0-18 16,0 0-84-16,0 0-60 15,100-4-19-15,-64 1-8 16,-4 3-31-16,-3 0-6 16,-7 0-52-16,-7 3-117 15,-8 7-161-15,-5-3-199 16,-2 0-247-16</inkml:trace>
  <inkml:trace contextRef="#ctx0" brushRef="#br0" timeOffset="225682.7293">23104 7719 1582 0,'0'0'302'0,"0"0"-156"16,0 0 27-1,0 0-11-15,0 0-58 0,0 0-40 16,0 0-34-16,-28-16-12 16,12 16-3-16,-3 0 0 15,-5 7-4-15,0 7 3 16,-3 6 2-16,1 3 2 16,0 0-4-1,4 7-7-15,5 0-7 0,4-1 0 16,7 1 0-16,6-4-9 15,0-5-1-15,2-2-4 16,12-5-2-16,5-2 5 16,-2-9-8-16,1 1 4 0,2-4 14 15,-1 0 1-15,-2-6 0 16,-4-4 1-16,-1-3 0 16,-3-1 9-16,0 1 21 15,-3-3 10-15,-6 5 2 16,0-1-22-16,0 2-11 15,0 3-10-15,0 0-8 16,-11 4-18-16,-2 3-50 16,-9 0-41-16,-20 6-100 15,4 5-314-15,4-1-257 0</inkml:trace>
  <inkml:trace contextRef="#ctx0" brushRef="#br0" timeOffset="226315.6948">23289 8220 1285 0,'0'0'332'0,"0"0"-192"16,0 0 76-16,0 0 35 16,-79-7-69-16,53 7-78 15,2 0-43-15,2 0-27 0,6 4-13 16,-2 4-12-1,9 3-3-15,4-1-6 0,5 3-10 16,0 2 1-16,9-3-3 16,11 2-3-16,-2-1 14 15,5-4-4-15,0 4-16 16,-2 0 13-16,-2-2 1 16,-3-1 7-16,-7-2-1 15,-2 1 0-15,-4-3-5 16,-3 2-9-16,0-1 4 15,-10 1 11-15,-9 1 20 16,-6-2-4-16,-6 0 2 16,-4 2-8-16,1-5-10 15,-5 3-53-15,11-4-262 16,7 1-595-16</inkml:trace>
  <inkml:trace contextRef="#ctx0" brushRef="#br0" timeOffset="227740.3786">23635 8722 451 0,'0'0'653'0,"0"0"-527"16,0 0-45-16,-115-3 25 15,63-4-13-15,-17-1-38 16,-19-1-29-16,-19-4-13 16,-4 3-11-16,6 3 4 15,11 5 31-15,8 2-16 16,0 0-14-16,-1 0 8 0,2 0 18 16,14 2 40-1,9 2 9-15,15-2-35 0,2-1-26 16,-10 2-11-16,-6-3-9 15,-10 4 0-15,4-2-1 16,-3-1 0-16,3-1 0 16,1 0 0-16,1 0 1 15,4 0-1-15,-5 0 0 16,3 0-29-16,1 0-44 16,-1 0-11-16,2 0 9 15,6 0 21-15,3 0 35 16,7 0 13-16,2 0 6 0,7 0 0 15,4 0 0 1,9 0 1-16,1 0 30 0,6 0 13 16,6-1-4-16,-1-5 17 15,2 1 19-15,0-7-20 16,0-1-35-16,-2-3-13 16,-5-3-6-16,2 1 5 15,2 0 75-15,6 0 34 16,-1-1-45-16,7-1-32 15,0 0 35-15,3-3-5 16,11-7-24-16,4-6-14 16,5-7 0-16,-1-9-20 15,2-7 30-15,1-5-36 16,-2-1-5-16,-7 0-5 16,-1 7 4-16,0 5 1 0,-6 7 0 15,1 6 15 1,0 3 8-16,3 1-7 0,-2 5 3 15,1 0 8-15,4-2 0 16,0 3 1-16,3-3-13 16,1 0-15-16,-3 3-1 15,5 0 0-15,-2 5-16 16,1 5 7-16,-3 6 1 16,0 4 0-16,3 4-18 15,-2 2 24-15,10 3 3 16,3 1 0-16,10 0-1 15,6 0 1-15,9 7 8 16,2 3-7-16,7 0-1 16,16 3 0-16,15-3-9 0,18 1-12 15,-15-2-18-15,-15-2-31 16,-26-4-6-16,2 1 57 16,22 2 19-16,22 1 2 15,10 2-2-15,-10-5 1 16,-13 2 0-16,-10-2 12 15,-12-4 1-15,-10 4-5 16,-12-2 0-16,-2-1-9 16,9-1-8-16,8 0 8 15,7 0 0-15,-3 0-17 16,-2 0-11-16,-6-3-26 16,-4-4 28-16,-7 0-37 15,-8 1 7-15,-5 2 25 0,-9 1 31 16,-6-1 15-16,-5 1-3 15,-6 3 9 1,-3 0 6-16,-5 0 7 0,4 0-6 16,-5 0-13-16,0 0-8 15,0 7 23-15,0 6 26 16,0 4-20-16,0 8-2 16,-11 3-9-16,2 5 0 15,-3 3-13-15,-2 4-3 16,-6 2 3-16,1 7 2 15,-5 1 0-15,0 4 9 16,-3 2-2-16,2 5 22 16,-4 0-9-16,4 4-17 0,1-1-3 15,5-1-5-15,5-5-7 16,8-8-1-16,5-3-1 16,1-8-10-16,1-6-37 15,10-1-90-15,-4-11-191 16,-3-4-640-16</inkml:trace>
  <inkml:trace contextRef="#ctx0" brushRef="#br0" timeOffset="282864.0241">20867 14014 722 0,'0'0'66'15,"0"0"-32"-15,0 0-14 16,0 0-7-16,0 0 13 16,83 0 91-16,-67 0-48 15,0 0-41-15,7 0 8 16,-1 0 42-16,2 0 54 15,0 0-13-15,3 0-48 16,-1 0-30-16,3 0-24 16,1 0-9-16,1 0-7 15,0 0-1-15,1 0 2 16,-3 0-1-16,0 0 0 16,-6 0 1-16,-1 0 5 15,-2 0 8-15,1 0 8 16,-3 0 6-16,5 0-8 15,-3 0-11-15,5 0-9 0,0 0 0 16,2 0 0-16,2 0 1 16,1 0-1-16,2 0-1 15,-3 0 1-15,3 0 0 16,-4 0-1-16,-3 0 2 16,-2 0-2-16,-4 0 1 15,4 0-1-15,-4 0 1 16,4 0 0-16,2 0 0 15,3 0-1-15,3 0 0 16,2 0-11-16,0 0 5 16,2 0 4-16,-4 0-6 15,-3 0 6-15,1 0 1 16,-7 0 1-16,2 0 1 0,-3 0 12 16,1 0 1-16,3 0 0 15,4 0-4-15,0 0-9 16,3 0 0-16,2 0-1 15,4 0-13-15,-6 0-4 16,1 0 6-16,-1 0 11 16,-3 0-1-16,-2 2 1 15,-2-2 0-15,1 0 0 16,0 0 1-16,4 0 7 16,2 0-7-16,1 0 0 15,-1 0 0-15,3 0-1 16,-1 0 2-16,-1 0-2 0,-3 0 1 15,-2 0-1-15,-3 0 0 16,-2 0 0-16,-1 0 1 16,1 0-1-16,-1 0 1 15,-1 3-1-15,0-3 0 16,0 2 0-16,-2 0 0 16,2-2 0-16,3 0 0 15,3 0 0-15,-6 0 0 16,6 0 0-16,-7 0 0 15,6 0 6-15,-7 0-4 16,3 0 5-16,1 0-7 16,0 0 1-16,0 0 1 15,3 0-1-15,-4 0 0 16,2 0 0-16,-5 0 0 16,2 0 7-16,-2 0-1 0,-2 0 7 15,1 0-5-15,-2 0 0 16,3-2-7-16,1 0-1 15,1 2 0-15,0 0 0 16,1 0-1-16,-2 0 0 16,0 0 1-16,0 0 0 15,-2 0 0-15,1 0 7 16,-2 0 2-16,-1 0 31 16,-1 0 9-16,1 0 11 15,1 0-12-15,0 0-22 16,2 0-14-16,1 0-11 15,0 0-1-15,-2 0 1 16,-2 0 8-16,-2 0 21 0,-1 0 6 16,-1 0 7-16,-2 0 2 15,1 0-15-15,-2 0-10 16,-2 0-2-16,-1 0 7 16,-3 0 4-16,-2 0-15 15,-1 0-15-15,0 0-95 16,2 0-471-16</inkml:trace>
  <inkml:trace contextRef="#ctx0" brushRef="#br0" timeOffset="289403.567">27123 13970 674 0,'0'0'339'0,"0"0"-3"15,0 0-240-15,0 0-60 16,0 0 30-16,0 0 49 16,1-30-28-16,1 27-31 15,-2 3-1-15,0-3 17 16,0 3 19-16,0-4 3 15,0 1-26-15,0-3-17 0,0 0 1 16,0-4-11-16,0 0 10 16,-3 1-7-16,0 1-23 15,-1-2 1-15,1 0-11 16,0 3-10-16,0 2 0 16,0 0 0-16,1 3-1 15,1-3 1-15,-1 5 1 16,2-2-1-16,-1-1 0 15,1 0 1-15,0 2-1 16,0-2 1-16,0 3 4 16,0 0 2-16,0 0-3 15,0 0-5-15,0 10-11 16,0 6 10-16,0 7 1 0,4 4 1 16,5 0 1-16,1-2-1 15,1-1 1-15,1-4-1 16,1 0 7-16,-1-4-7 15,5 2 5-15,-5-3-5 16,1-5 1-16,-4-3-1 16,-4-1-1-16,-2-3 1 15,-3-3 1-15,0 0 5 16,0 0 2-16,0 0 16 16,0 0 20-16,0-6-24 15,0-7-15-15,0 2-5 16,1-2 0-16,2-3-1 15,0 2 0-15,3 1-1 0,-2 1-7 16,-1 1 8-16,0 1-1 16,-1-3 1-16,-1 1-2 15,-1-3 1-15,2 3 0 16,-2-1 0-16,0 2 1 16,0 3 0-16,0 2 0 15,0 4 0-15,0 2 0 16,0 0 0-16,0 0-2 15,0 0-14-15,0 10 3 16,1 7 12-16,1 3 0 16,1 2 1-16,1 1 0 15,4-2 0-15,-2-1 0 0,1-1 2 16,1-1 4 0,-2-3 0-16,-1-2 1 0,-2-6 2 15,-1 0-3-15,-2-7-5 16,0 0 6-16,0 0 4 15,-22 0-4-15,-41-1-7 16,2-5-84-16,-3 2-483 0</inkml:trace>
  <inkml:trace contextRef="#ctx0" brushRef="#br0" timeOffset="297753.5644">8965 14136 948 0,'0'0'156'0,"0"0"-66"15,0 0 312-15,0 0-124 16,0 0-81-16,0 0-46 16,25-17-22-16,-25 17-24 15,0 0-26-15,0 0-30 16,0 0-25-16,0 0-12 16,0 0-12-16,0 0-2 15,0 7-6-15,0 12 8 16,-9 5 24-16,-7 8-11 0,-5 3-4 15,0 6-3 1,-6 3 2-16,-1 1-2 0,-2 2-5 16,5-8-1-16,1-2 1 15,3-1-1-15,6-9 0 16,0 3 0-16,5-1 0 16,4-3 0-16,-2-3-1 15,8-3-1-15,-3-3-26 16,3-6-81-16,0-3-179 15,-3-4-507-15</inkml:trace>
  <inkml:trace contextRef="#ctx0" brushRef="#br0" timeOffset="300237.954">8956 14026 1043 0,'0'0'237'0,"0"0"-172"16,0 0 59-16,0 0 69 15,0 0-45-15,0 0-80 16,112 0-15-16,-75 0-19 16,-1 0-18-16,1 0-7 15,-1 3-8-15,0 4 5 16,4 3-5-16,-1-3 0 15,6 0 0-15,7-1 1 16,3 1 4-16,9-1 17 16,2-2 19-16,1-1 5 15,3 1-13-15,-3 2-18 16,-4-2-10-16,-2 1-5 0,-7-1 0 16,1 2 0-16,-6 1-1 15,0-3 1-15,4 2 0 16,2-2 1-16,0-1 9 15,6 0 7-15,-1-3 18 16,4 3-11-16,-3-3-5 16,2 0-2-16,-5 0-3 15,0 0-9-15,-3 0-5 16,-3 0 0-16,-2 0-1 16,-5 0 0-16,-5 0 1 15,4 0-1-15,1 0 0 16,3-3 0-16,6 0 0 15,-3 0 0-15,7 3-1 0,0-4-1 16,-2 4 2-16,3-3-1 16,-1 3 1-16,-7 0 0 15,-2 0-1-15,-7 0-15 16,-2-4 3-16,-4 1 11 16,-5-3 1-16,-1 3 0 15,3-5 0-15,-1 1 0 16,6-1-1-16,4 4 1 15,1 1 0-15,5 0 0 16,1 2 0-16,0-2 0 16,2 3 0-16,-1-3 0 15,6 0-1-15,-5-4-13 16,-2 3 1-16,-7-2 13 0,-7-1 0 16,1 0 1-1,-6 1 9-15,-3 2-1 0,6 1-7 16,1 0 5-1,5 1-4-15,0 0-1 0,7-1 0 16,5 3 0-16,1 0-1 16,0 0 0-16,-4 0 0 15,-2 0 0-15,-4 0 0 16,-9 0 1-16,-5 0-1 16,-1 0 1-16,-8 0-1 15,-5 0 2-15,-5 0 4 16,1 0 5-16,-4 0-4 15,3 0-6-15,6 0-1 16,0 5 0-16,7 3 0 0,2-4 1 16,-2 6-1-16,4-5 0 15,-6 3 0-15,-1-4 0 16,-3 2 0-16,-7-2 0 16,-3-1 1-16,0 0-1 15,-6-3 1-15,0 3 0 16,0 1-1-16,0 3 1 15,0 1 9-15,0 3-8 16,0 2 5-16,0 1 1 16,0-2-7-16,3 5 0 15,0-3 1-15,-3-2-1 16,0 5-1-16,0-1 0 16,0 1 1-16,-6 3 11 0,-3-1-11 15,0 1 14-15,3 1-9 16,0-1-5-16,-1 0 0 15,1 0 11-15,3-5 6 16,-4 5-9-16,3-3 0 16,-1 0 3-16,0-2 1 15,2 2-3-15,0-3 10 16,0 5-1-16,0-5-4 16,0 5-6-16,3-2-8 15,0 0 0-15,0 2 0 16,0-2-1-16,0-1 0 15,0 0-1-15,0-5 0 16,0 2-9-16,0-6-5 0,0 0 3 16,0-1 6-1,-3 1 5-15,0-1 0 0,0-2 0 16,0 3 0-16,3-2-1 16,0-1-10-16,0 2-3 15,0 1-8-15,0-4 11 16,0 0 0-16,0-2 0 15,0-1 11-15,0 0 1 16,0 0 0-16,0 0 0 16,-5 0 0-16,-1 0 10 15,-1 0-7-15,-5 0 9 16,-4 0-6-16,-5 0-6 0,0 0 0 16,-3 0-9-1,-4 0 8-15,-2 0-1 16,0 0 1-16,-5 0-5 0,6 0 5 15,-1 0 0-15,2 0 0 16,4 0-6-16,3 0 0 16,0 0-10-16,-1 0 8 15,-2 0-4-15,0 0 4 16,-3 0 9-16,-6 0-1 16,2 0 0-16,-5 0 0 15,-1 0 0-15,-2 0 1 16,0-1-2-16,5 1-5 15,-2-3-55-15,6 3-34 16,-1 0 60-16,4 0 19 16,0 0 9-16,5 3 2 0,-4 1 6 15,7 0 1-15,-4-2-1 16,3-1 0-16,-7 2 1 16,3-3-1-16,-6 0 1 15,-1 0 7-15,-2 3-8 16,-1-3 0-16,1 0 0 15,2 0 1-15,1 0-1 16,-2 0-1-16,3 0 1 16,-1 0 0-16,-3 3 0 15,2 1 0-15,1-4 0 16,-3 3 1-16,2 0-1 16,-2-3 0-16,0 1 0 15,2-1 1-15,-5 0-1 0,3 0 1 16,0 0 0-1,2 0 9-15,1 0 14 0,0 0-3 16,2 0-8-16,1 0-1 16,-4 0-3-16,4 0-2 15,-3 3-5-15,-1 0 4 16,1 0-5-16,0 0-1 16,-4 1 1-16,-2-2-1 15,-3 3 1-15,-1-3-1 16,-2 1 0-16,0-3 1 15,-1 0 0-15,-1 0-1 16,6 0 1-16,1 0-1 16,1 0-2-16,3 0-14 0,2-3 3 15,-2 1-33 1,0-3 8-16,-3 3-3 0,-5 2-38 16,-1-4-11-16,-3 4 33 15,-9 0 19-15,-1 0 23 16,-3 0 15-16,0 0 0 15,4 0 2-15,0 0-2 16,5 0-1-16,4 0-34 16,-1 0 2-16,1 0 33 15,-1 0 0-15,-5 0-1 16,-7 0-20-16,-17-2-75 16,4 1-3-16,-1-2-53 15,-2 0 71-15,15 0 76 16,-3 2-2-16,1-5 7 0,2 2-49 15,1-2-64-15,3 0 113 16,3-5 29-16,10 4-28 16,6 2 7-16,3 0 35 15,-2-1 13-15,2 4-34 16,-6-2-6-16,-3 1 33 16,-4-1-20-16,-2 4 31 15,2 0-60-15,10 0-154 16,14 0-923-16</inkml:trace>
  <inkml:trace contextRef="#ctx0" brushRef="#br0" timeOffset="321101.4059">26892 14704 147 0,'0'0'104'0,"0"0"-42"16,0 0 10-16,0 0 54 15,-3 0-34-15,3 0 63 0,0 0 38 16,0 0-61-16,0 0-25 16,0 0-3-16,0 0-8 15,0-3-16-15,-2 3-22 16,1-3-18-16,-1 2 16 16,-1-2-13-16,0 0-19 15,-1 3-15-15,-2-3-7 16,2 2-1-16,-1 1 5 15,1-3-5-15,-1 3-1 16,2-3 2-16,-2 3 8 16,1-4 2-16,1 1 17 15,-1 3 4-15,1-4 7 0,-2 4-11 16,-1-4-7-16,0 2 2 16,-3-1-5-16,2-1-5 15,-2 1 1-15,0 0 0 16,2 2 5-16,-1-2-8 15,2 0-11-15,1 3 1 16,0 0-1-16,0-3-1 16,2 2 1-16,-1 1 0 15,1 0 0-15,-2-3 1 16,-1 0-1-16,-1 0 0 16,-1-1 5-16,-2-2-2 15,-2 3 2-15,-1 0-5 16,0-4 0-16,0 4 8 15,4-1 4-15,0 1-3 16,0 0-8-16,3 3-1 0,-1-3 1 16,1 2-1-16,-3 1-1 15,3-3 1-15,-2 1-1 16,-2-2 2-16,-2 0-2 16,-1 1 1-16,-2-1 0 15,1-2-1-15,0 2 1 16,3-2 19-16,2 2 3 15,0 1-5-15,3 0-12 16,0 3-5-16,2-2 0 16,-1 0-1-16,1 2-1 15,-4 0-8-15,2 0-10 16,-1-2-4-16,-2 2 8 16,-3 0 14-16,1-3 0 0,1 1 0 15,-2 0 1-15,3-1 1 16,2 3 8-16,-1-3-8 15,2 3-1-15,2-1 1 16,1 1-1-16,0 0 0 16,0-4-1-16,-2 4 0 15,0-2-11-15,-1-1 2 16,-2 2 9-16,-1-2 0 16,0 0 1-16,0-1 0 15,2 1 1-15,-1-1 8 16,1 2 2-16,1 1-9 15,1-2-1-15,1 3 0 0,-2-3 0 16,0 0 0 0,-1 3-1-16,-1-4-1 0,0 4-5 15,1-3 6-15,-2 3-1 16,2-4 1-16,-2 4 0 16,0-3 0-16,0 0 0 15,1 0 0-15,2 2 1 16,0 1-1-16,1 0 0 15,-1-2-1-15,-2 2 1 16,0-4 0-16,-3 2 0 16,0 0 0-16,2-1 1 15,-1 1 0-15,1-3-1 16,1 3 1-16,2 2-1 16,-2-3 0-16,3 0 0 15,-1 2 1-15,3 1-1 0,1 0 0 16,-1 0 1-16,2-3-1 15,-5 3 0-15,2 0 0 16,-2-3 0-16,0 0 0 16,1 2 0-16,-2-5 0 15,-1 4 0-15,-1-3 0 16,2 2 1-16,-3-1 0 16,2-2 15-16,2 2 18 15,3 4 8-15,1-3-8 16,2 3-14-16,0 0-5 15,0 0-9-15,0 0-6 16,0 0-1-16,0 0 0 16,0 0-1-16,0 0-6 0,0 0 6 15,0 0 2-15,0 0 0 16,0 0 2-16,0 0-2 16,0 0 0-16,5 0 0 15,6 0 18-15,5 0-18 16,0 0-18-16,2 0-7 15,-3 0 4-15,0 0-8 16,-6-3-2-16,0 3 22 16,-3-1 9-16,-2-2 1 15,-1 3 1-15,0 0 4 16,0 0-6-16,2 0-1 16,2 0-8-16,1 0 2 15,4 0 7-15,1 0-1 0,2 0-17 16,1 0 8-1,-1 0 1-15,0 0-3 0,-3 4 0 16,-4-4-10-16,-2 3 4 16,-2-3 7-16,-3 0 11 15,-1 0 0-15,0 0 10 16,0 0 15-16,0 0 13 16,0 0 2-16,0 0-11 15,0 0 5-15,3 0-10 16,0 0-10-16,2 0-3 15,0 0-10-15,1 0 0 16,1 0-1-16,-4 0-1 0,0 0-14 16,-2 0 4-1,-1 0 5-15,2 0 6 0,-1 0 1 16,2 0 0 0,0 0 0-16,2 0-1 0,-2 0 1 15,2 0 7-15,-1 0-8 16,-3 0 1-16,2 0-1 15,-3 0 0-15,0 0 0 16,0 0-1-16,0 0 0 16,0 0-19-16,0 0 3 15,0 0 17-15,-1 0 0 16,-8 0 7-16,0 0-5 16,-2 0 5-16,1 0-6 15,1 0 0-15,1 0 6 16,1 0-5-16,-2 0-1 0,2 0 1 15,-1 3-1-15,1-2 0 16,-4 2 0-16,2 0 0 16,0 0 0-16,-4-2 0 15,2 2 0-15,-3-3-1 16,0 0 1-16,-1 3 6 16,-1-3-5-16,2 0 5 15,1 0 5-15,5 0 4 16,4 0-2-16,1 0-5 15,3 0-2-15,0 0-6 16,0 0 0-16,0 0 0 16,0 0 9-16,0 0-4 15,0 0-4-15,0 0 5 0,0 0 2 16,0 0 0-16,-2 0 1 16,1 0 1-16,-2 0-3 15,0 0 10-15,0 0 4 16,2 0-4-16,-1 0 9 15,2 0-8-15,0 0 2 16,0 0-3-16,0 0-2 16,0 0 8-16,0 0 6 15,0 0-8-15,0 0-7 16,0 0-3-16,0 0-6 16,0 0 3-16,-1 0 0 15,-2 0 3-15,0 0 0 16,0 0 8-16,0 0 3 0,1 0-17 15,1 0-5-15,1 0 6 16,0 0-7-16,0 0 0 16,3 7 0-16,4 6 30 15,4-1-15-15,2 2-8 16,2 2-7-16,1-2-24 16,4 9-83-16,-1-6-254 15,-5-3-986-15</inkml:trace>
  <inkml:trace contextRef="#ctx0" brushRef="#br0" timeOffset="340148.4522">26826 13250 41 0,'0'0'654'16,"0"0"-498"-16,0 0-97 15,0 0 35-15,0 0 20 16,0 0-17-16,0 0-17 15,0 0 9-15,0 0 16 16,0 0-5-16,0 0-4 0,2 0 1 16,1 0-14-16,0 0 11 15,-2 0-21-15,2 0-22 16,0 0-20-16,-2 0-19 16,-1 0-9-16,2 0-3 15,1 0-2-15,-2 0-5 16,2 0-1-16,1 3 8 15,0 1 1-15,2-1-1 16,1-1 2-16,1 4 7 16,1-4-2-16,-2 1-1 15,4 1 4-15,-4-1-4 16,1 0-5-16,-2 1-1 16,1-1 0-16,-3 1 0 0,4 2 1 15,0 1-1-15,3 0 0 16,0 2 2-16,1 1-2 15,0 0 1-15,-2-1-1 16,-1-2 1-16,1 3-1 16,-2-3 0-16,0-3 1 15,-1 1 0-15,0 3 7 16,1-5-2-16,-2-1 3 16,1 2 2-16,4 2 10 15,-1-2 3-15,2 2 8 16,3 1-17-16,-1 0-8 15,0-1-6-15,-3 1 0 16,-2 0-1-16,0-1 0 16,-2-2-1-16,-2 3 1 0,-1-4 0 15,1 4 0-15,0-2 0 16,1 0 1-16,2 1 7 16,3 0-7-16,3 1 7 15,1 3 2-15,5-4-4 16,-1 0-5-16,-2 5 0 15,-3-7 0-15,-3 2-1 16,-2 1 0-16,0-1 0 16,-3-2 0-16,1 1 0 15,2 2 0-15,3 3 0 16,-1-3 1-16,2 3 0 16,2-3 0-16,0 3 1 15,3 0-1-15,-1 0 0 16,0-2 0-16,-2-1-1 15,-5 0 0-15,-2-2 0 0,-4-3 0 16,0 1-1-16,0 0 1 16,-1-2 0-16,1 2 1 15,2 0-1-15,2 4 1 16,3 0 1-16,2-4-1 16,0 4 0-16,2 2 0 15,-3-5 0-15,-2 2 0 16,-4-2-1-16,-1-2 1 15,-4-2-1-15,1 4-2 16,-2-4-6-16,0 0 8 16,0 0 2-16,0 0-1 0,1 0-1 15,1 1 1-15,1 2 7 16,1 0 2-16,3-1 5 16,1 0 4-1,0 0-7-15,-2 1-5 0,1 0-6 16,-4-2 0-16,1 3 0 15,-2-4 1-15,1 0-1 16,-2 2 5-16,-1-2 5 16,0 0 12-16,0 0-2 15,0 0-3-15,0 0 0 16,0 0-5-16,0 0-5 16,0 0-7-16,0 0 0 0,0 0 0 15,0 0 5-15,0-2 2 16,0-3-2-16,-1-1 2 15,-1 0 2-15,1-5-9 16,-2 2-1-16,0-1 0 16,-2 0 2-16,0 0-2 15,-1 0 0-15,0 0 0 16,-2-2 1-16,2 1 5 16,-1 5 0-16,1-4 6 15,1 3 1-15,2 0-4 16,0-2-3-16,0 2 0 15,0 0 1-15,2 0-6 16,-4-2 1-16,2 2-1 0,-1 1 0 16,1-4 0-1,0 2 0-15,0 3 0 0,0-2 5 16,1 1 2-16,1 1 1 16,1 3 0-16,-2-2-2 15,1 1-6-15,1 0 0 16,-3 3 8-16,3 0-3 15,0 0-5-15,0 0 0 16,0 0 1-16,0 0-1 16,0 0-1-16,0 0 0 15,0 0 2-15,0 0 5 16,0 0 2-16,0 0 3 16,0 0 2-16,0 0-5 15,0 0-8-15,0 0-1 16,0 0 0-16,0 6-1 0,0 4 0 15,0 0 1 1,3 1 0-16,0 2 0 0,1-1 0 16,2 1 0-16,2 1 1 15,1-1 0-15,-2-3 0 16,-1 0 0-16,-3-3 0 16,-1-1-1-16,-1 0 0 15,-1-1 0-15,2 0-1 16,-2 2 1-16,0 0-1 15,0 0 1-15,0-1 0 16,0 1 0-16,0-1 0 16,0 1 0-16,0 0 0 15,0-1 0-15,1 0 1 0,1 2-1 16,-1-3 0-16,-1-1 0 16,2 3-1-16,-1-3 1 15,2 2-2-15,-2-3-5 16,-1 0-4-16,2-3 5 15,-2 0 5-15,0 0 1 16,0 0 0-16,0 0 0 16,0 0 1-16,0 0 0 15,0 0 0-15,0 0-1 16,0 0 1-16,0 0-1 16,-6 0 6-16,-4 0 3 15,-11-3-8-15,-9-1 5 0,-9-1 4 16,-9 0 1-16,-5 2-10 15,-22 3-1-15,17 8-66 16,12-3-844-16</inkml:trace>
  <inkml:trace contextRef="#ctx0" brushRef="#br0" timeOffset="349287.2305">27277 13445 468 0,'0'0'170'0,"0"0"-52"16,0 0 12-16,0 0 18 15,0 0-7-15,0 0 19 16,1-3-25-16,-1 3-28 15,0 0-6-15,0-3-9 16,2 3 3-16,-1-1 0 0,4-5-33 16,-1 2-34-1,2-6-11-15,3 0-16 0,0-5 1 16,0-2-1-16,3-3-1 16,-2-3-9-16,1-1 9 15,2 5 0-15,-1-1 10 16,0 0-3-16,0 4 14 15,0 3 14-15,1 3-4 16,-1 0 6-16,1 3-13 16,-2 0 2-16,-2 0-5 15,0 5-2-15,0 2-1 16,0 0-10-16,0 0-8 16,3 0 3-16,-2 0-3 0,3 0 0 15,0 0 0-15,3 6 0 16,2-2 1-16,1 2-1 15,-1-6 1-15,0 0-1 16,-3 0 0-16,3 0-11 16,-3-6 9-16,3-4-4 15,-3-4 6-15,3-5 1 16,-3-4 0-16,1-1 0 16,2-2 0-16,-3 7 0 15,0-1 5-15,-2 3-6 16,1 4 0-16,2 2 1 15,1-2-1-15,2 3 1 16,2 0 0-16,0 4-1 16,0-4 0-16,-1 4 1 0,-3-1 1 15,-1 3-2-15,-4-2 1 16,1 3 0-16,-3-2 0 16,-1 3 0-16,-3-1-1 15,-1 3 2-15,0-1 8 16,-2-2-2-16,3 3-7 15,0-3 11-15,4 0-2 16,2-1-9-16,4-2 0 16,1-1-1-16,2-6-28 15,1 3-4-15,1-6 18 16,2-4-12-16,4-4 12 16,0 2 13-16,-1-1 0 15,-1-1 1-15,-4 7 1 0,-3 2 17 16,-3 2-4-16,-3 3 0 15,1 3 6-15,-1 0-8 16,0 1-10-16,0 5 4 16,-3-1 0-16,1-2 4 15,-5 4 6-15,-1 0-5 16,1 0-10-16,-1 0 0 16,2 0 5-16,4 0-6 15,1 6 1-15,3-6 1 16,0 0 4-16,3 0-4 15,4 0 4-15,-1-8-5 16,3-7-1-16,-1-2-5 16,2-2-7-16,0-1 3 0,-2-3-3 15,-1 1 11-15,-1 1-1 16,-4 4 2-16,-1 1-1 16,-4 6 1-16,0 0 1 15,0 3 0-15,-1 1-1 16,5 0 0-16,-1-1 2 15,-1 1-1-15,-2 1 11 16,-2 0 0-16,-1 1-5 16,-2 1-5-16,-3 3 14 15,0-3 7-15,0 3-13 16,0 0-10-16,5 0-1 16,2 0 1-16,2 0 0 15,4 0 0-15,0 0 1 0,1-4-1 16,0-2 2-1,-1-1-1-15,-1 0-1 0,0-6 0 16,-3 3-1-16,1-4-8 16,-4-1-6-16,2-2 14 15,1 0-1-15,1-3 1 16,1 1 0-16,1-4 1 16,0 3 0-16,-2 3 0 15,-3 4-1-15,2 4 1 16,-4 2-1-16,-2 3 1 15,-2 1 0-15,-1 0 1 16,0 3 0-16,0 0-1 16,0 0 0-16,0 0-8 0,3 0 2 15,3 0 5 1,6 7 1-16,4 1 0 0,7-4 1 16,4 0 0-16,2-4-1 15,1 0 0-15,-3 0-6 16,-2-6-37-16,-2-8-4 15,-8 1 11-15,-2-4 12 16,-7 1 10 0,-3 2 5-16,-6 2 9 0,0 2-1 15,0 0-7-15,-4 3 2 16,-4 0 5-16,1 0 1 16,-1 1 0-16,-1-4 8 15,0 0-7-15,2 1 8 16,-1-2-8-16,-1 2-1 0,5 2 1 15,-1 1 0 1,2 5 0-16,3-2 1 0,-1 3 8 16,1 0-1-16,0 0 16 15,0 0 12-15,0 0-36 16,3 0 0-16,7 0 6 16,5 4 1-16,2 2-7 15,4 1 10-15,2 0 2 16,3 1-6-16,-4-3-5 15,1 1-1-15,-4 0 0 16,-6-3 0-16,-3-2 1 16,-3 2-2-16,-6-3-1 15,-1 0-8-15,0 4 8 0,0-4 1 16,0 0 8 0,0 0 15-16,0 3 2 0,0 6 12 15,-7 2 43-15,-2 6-32 16,-2 5-5-16,-3 5 0 15,-3 3-13-15,-2 2-15 16,-16 18-15-16,4-11-135 16,3-6-535-16</inkml:trace>
  <inkml:trace contextRef="#ctx0" brushRef="#br0" timeOffset="361005.4151">25910 13593 763 0,'0'0'53'16,"0"0"-41"-16,0 0-3 15,0 0-8-15,0 0 9 16,0 0-1-16,29-40-9 0,-28 38 13 15,-1-1 7-15,0-1 28 16,0 1 73-16,0-3 154 16,0 5-82-16,0-3-1 15,0 2 34-15,0 2-24 16,0 0-53-16,0 0-46 16,0 0-46-16,0 0-27 15,0 0-9-15,0 0 3 16,0 0-5-16,0 0-9 15,0 0-4-15,0 0 3 16,-12 0-1-16,-12 0 4 16,-10-4-5-16,-10-2 1 15,-3-1 3-15,2-3 16 0,6 6-1 16,11-2-7-16,10 4-9 16,9 2-9-16,3 0 0 15,6 0-1-15,0 0-2 16,0 0-7-16,0 2 9 15,0 5 11-15,7 3-5 16,-2 0-5-16,-2-3 0 16,-2 2 1-16,-1 1-1 15,0-1 0-15,-3 3 1 16,-11 3 8-16,-3 0-8 16,-4 4-1-16,1 0 0 15,-2-2 1-15,2 2-1 0,3 1 0 16,4-3 0-1,2 0-1-15,7-5 0 0,2 1 0 16,2-2-1-16,0-1 1 16,11 0 1-16,4-1 13 15,7-2-1-15,5-4 2 16,3 1-8-16,1-1-1 16,1-3-6-16,-4 0 0 15,-6 0-18-15,-7 0-78 16,-6 0-90-16,-5 0-147 15,-4 0-389-15</inkml:trace>
  <inkml:trace contextRef="#ctx0" brushRef="#br0" timeOffset="361221.8934">25586 13653 599 0,'0'0'412'0,"0"0"-205"15,0 0-26-15,0 0 38 16,0 0-20-16,0 0-111 16,115 16-88-16,-88-6-50 15,-4 0-454-15</inkml:trace>
  <inkml:trace contextRef="#ctx0" brushRef="#br0" timeOffset="361687.0163">25956 13785 649 0,'0'0'643'0,"0"0"-479"0,0 0 57 16,0 0 68-1,0 0-70-15,0 0-92 0,0 0-42 16,-25-62-22-16,9 55 6 16,1 0-19-16,-3 7-21 15,3 0-13-15,-1 0-3 16,4 17-4-16,1 3-3 16,2 3-5-16,6 3 0 15,3 1-1-15,0-1 0 16,0 0 0-16,0-2 1 15,-3-7-1-15,-3-5 0 16,-6 1 0-16,-6-6-13 0,-2-4-35 16,-3 1-60-16,-1-4-137 15,6 0-325-15,8 0-389 0</inkml:trace>
  <inkml:trace contextRef="#ctx0" brushRef="#br0" timeOffset="361869.3054">25721 13841 1685 0,'0'0'303'16,"0"0"-244"-16,0 0-4 0,0 0-41 15,138 34-14-15,-71-11-508 16,-4 0-551-16</inkml:trace>
  <inkml:trace contextRef="#ctx0" brushRef="#br0" timeOffset="362889.1426">27336 14545 660 0,'0'0'506'0,"0"0"-344"16,0 0-26-16,0 0 66 15,0 0 29-15,0 0-65 16,0 0-23-16,47-9 9 15,-44 9-36-15,-3 0-21 16,1 0-4-16,-1 0-9 16,0 0-26-16,0 0-24 15,0-4-16-15,-9 1-10 16,-12 0-6-16,-7-4-2 16,-5 0 1-16,0 1 0 15,5 2 0-15,8 0 0 16,4 4-5-16,6 0-3 15,4 0-14-15,0 0-24 0,3 0-9 16,0 0 7-16,1 0 19 16,-1 7 19-16,2-3 5 15,-1 2 5-15,2 0-7 16,0 2 7-16,0-1 1 16,0 2 0-16,-1-2 0 15,-2 4 0-15,-6-2 0 16,-6 5 1-16,-6-2 5 15,-6 5 0-15,-4-1-5 16,-6 0 1-16,2 1 12 16,6 0-5-16,7-1-7 15,6-5 4-15,10 4 0 16,6-5-5-16,2 3 13 0,18-3 8 16,9-3-1-16,10 0-11 15,-2-4-10-15,-1-3-9 16,-6 0-61-16,-10 0-100 15,-9-3-458-15,-8-4-977 0</inkml:trace>
  <inkml:trace contextRef="#ctx0" brushRef="#br0" timeOffset="363094.0247">27011 14644 1603 0,'0'0'391'0,"0"0"-215"15,0 0-73-15,0 0-58 16,0 0-45-16,124 13-21 16,-79 0-260-16,-8-2-438 0</inkml:trace>
  <inkml:trace contextRef="#ctx0" brushRef="#br0" timeOffset="363360.7443">27256 14802 1340 0,'0'0'288'15,"0"0"-159"-15,0 0 145 16,0 0-55-16,0 0-70 16,0 0-66-16,-54 84-31 15,48-72-18-15,3 1-12 16,3-2-11-16,0-2-10 16,6-2 6-16,15-3-7 15,19-4-54-15,-1 0-195 16,-2-4-526-16</inkml:trace>
  <inkml:trace contextRef="#ctx0" brushRef="#br0" timeOffset="363505.0027">27429 14726 1923 0,'0'0'478'0,"0"0"-431"16,0 0-47-16,0 0-230 15,0 0-1335-15</inkml:trace>
  <inkml:trace contextRef="#ctx0" brushRef="#br0" timeOffset="372380.3546">15240 17267 428 0,'0'0'313'0,"0"0"-164"0,0 0 352 16,0 0-356-16,0 0-94 16,0 0-23-16,-88 0 4 15,76 0-5-15,-6 0-9 16,-4 0-18-16,0 0-147 15,5 0-439-15</inkml:trace>
  <inkml:trace contextRef="#ctx0" brushRef="#br0" timeOffset="372538.7749">14276 17290 983 0,'0'0'0'16,"0"0"-803"-16</inkml:trace>
  <inkml:trace contextRef="#ctx0" brushRef="#br0" timeOffset="372734.9582">13569 17267 513 0,'0'0'0'0</inkml:trace>
  <inkml:trace contextRef="#ctx0" brushRef="#br0" timeOffset="372949.1804">12880 17273 651 0,'0'0'212'0,"0"0"-212"15,-88 0-48-15,40 0 34 16,9 0-80-16,5 0-148 0</inkml:trace>
  <inkml:trace contextRef="#ctx0" brushRef="#br0" timeOffset="373122.7949">12092 17283 453 0,'0'0'244'0,"0"0"-96"16,0 0-64-16,-109 3-28 15,73-3-56-15,-19 0-49 16,10 0-227-16,-1 0-257 0</inkml:trace>
  <inkml:trace contextRef="#ctx0" brushRef="#br0" timeOffset="373178.7947">11604 17286 110 0,'0'0'0'15,"-88"0"-77"-15</inkml:trace>
  <inkml:trace contextRef="#ctx0" brushRef="#br0" timeOffset="373364.6855">10747 17269 1039 0,'0'0'393'16,"0"0"-287"-16,0 0-106 15,-101 10-12-15,61 4-143 16,0-3-388-16</inkml:trace>
  <inkml:trace contextRef="#ctx0" brushRef="#br0" timeOffset="373589.3056">10296 17396 720 0,'0'0'160'0,"0"0"-38"15,0 0-66-15,0 0-31 16,7 84-25-16,-7-40-97 16,0-7-121-16,-4-2-405 0</inkml:trace>
  <inkml:trace contextRef="#ctx0" brushRef="#br0" timeOffset="373778.4204">10282 18017 958 0,'0'0'311'0,"0"0"-89"16,0 0-92-16,0 0-46 15,-16 82-21-15,16-62-41 16,0 1-22-16,0-2-22 15,0 2-89-15,0 10-81 16,10-5-67-16,-7-2-268 0</inkml:trace>
  <inkml:trace contextRef="#ctx0" brushRef="#br0" timeOffset="373952.3416">10293 18487 854 0,'0'0'238'15,"0"0"-133"-15,0 0-66 16,0 0-28-16,0 0-5 16,0 0-6-16,0 0-15 15,16 68-6-15,-10-54-26 16,-6-4-150-16,3-2-573 0</inkml:trace>
  <inkml:trace contextRef="#ctx0" brushRef="#br0" timeOffset="374159.2366">10527 18653 1264 0,'0'0'310'16,"0"0"-228"-16,0 0-62 15,0 0-11-15,0 0-2 16,88-2 14-16,-60 2-2 15,2 0-19-15,6 0-6 16,22 0-76-16,-13 0-155 16,1 0-530-16</inkml:trace>
  <inkml:trace contextRef="#ctx0" brushRef="#br0" timeOffset="374346.7173">11452 18648 700 0,'0'0'991'0,"0"0"-803"16,0 0-153-16,0 0-29 16,79-20-6-16,-55 18 9 15,6-1-7-15,1 3-2 16,8 0-2-16,4 0-106 16,22 0-89-16,-6 0-143 15,-7 0-494-15</inkml:trace>
  <inkml:trace contextRef="#ctx0" brushRef="#br0" timeOffset="374506.2222">12377 18645 1460 0,'0'0'360'0,"0"0"-267"16,0 0-68-16,0 0-25 15,0 0-17-15,97-14-113 16,-64 14-54-16,-2 0-97 15,-1 0 53-15</inkml:trace>
  <inkml:trace contextRef="#ctx0" brushRef="#br0" timeOffset="374684.9764">13172 18658 1038 0,'0'0'371'0,"0"0"-222"15,0 0-86-15,94-6-41 16,-55 5 46-16,6 1-68 16,4 0-26-16,10 0-192 15,-10 0-113-15,-5 1-525 0</inkml:trace>
  <inkml:trace contextRef="#ctx0" brushRef="#br0" timeOffset="374914.6045">13857 18687 199 0,'0'0'900'0,"0"0"-608"16,111 0-138-16,-57-3-85 16,5-1-37-16,-1 1-32 0,-6-2-19 15,-3 4-40-15,-1-3 3 16,-9 4 40-16,-3 0 16 16,-3 0 0-16,0 0 0 15,-1 4-43-15,4-1-53 16,-2 3 18-16,3-2 13 15,4-1-36-15,2 0-22 16,8-2-23-16,-7-1-20 16,-6 0-94-16</inkml:trace>
  <inkml:trace contextRef="#ctx0" brushRef="#br0" timeOffset="375001.8457">14922 18691 828 0,'0'0'363'0,"0"0"-102"15,0 0-132-15,0 0-77 16,110-19-52-16,-75 10-165 0,-5 4-623 0</inkml:trace>
  <inkml:trace contextRef="#ctx0" brushRef="#br0" timeOffset="375120.6516">15507 18672 1144 0,'0'0'277'0,"0"0"-277"16,0 0-176-16,100-34-372 0</inkml:trace>
  <inkml:trace contextRef="#ctx0" brushRef="#br0" timeOffset="375345.2462">15804 18545 933 0,'0'0'899'16,"0"0"-659"-16,0 0-171 15,0 0-42-15,0 0-27 16,0 0-11-16,0-84-125 16,0 69-62-16,0-5 73 15,6 3 34-15,12-5 61 16,4-5-34-16,1-3-54 16,15-16-56-16,-5 3-85 0,-10 7-288 15</inkml:trace>
  <inkml:trace contextRef="#ctx0" brushRef="#br0" timeOffset="375496.5666">15905 17987 1187 0,'0'0'373'0,"0"0"-185"15,0 0-45-15,0 0 34 16,17-76-24-16,-5 59-98 16,1 0-55-16,-3 1-13 15,0 3-124-15,-10-7-107 16,0 4-38-16,-4 3-250 0</inkml:trace>
  <inkml:trace contextRef="#ctx0" brushRef="#br0" timeOffset="375637.4295">15857 17630 766 0,'0'0'113'0,"0"0"-113"16,0 0-93-16,3-76-23 15,-9 53-129-15,-1 9-77 0</inkml:trace>
  <inkml:trace contextRef="#ctx0" brushRef="#br0" timeOffset="375834.2111">15646 17379 629 0,'0'0'296'0,"0"0"-296"16,-105-30-848-16</inkml:trace>
  <inkml:trace contextRef="#ctx0" brushRef="#br0" timeOffset="401599.1816">28656 13534 162 0,'0'0'95'15,"0"0"-69"-15,0 0 3 16,0 0 36-16,0 0 13 15,0 0-22-15,8 0 2 0,-6 0 48 16,-1 0 43-16,1 0-35 16,-1 0-57-16,1 0-23 15,-2 0 4-15,1 0 7 16,1 0-15-16,-1 0-20 16,1 0-3-16,-2 0 15 15,1 0-2-15,-1 0-7 16,0 0 19-16,0 0 6 15,0 0 0-15,0 0 18 16,0 0 2-16,2 0-13 16,-2 0-8-16,1 0-7 15,1-6-10-15,-1 3-2 16,1-1 4-16,2 1 1 0,-1-1-11 16,0-2 8-16,2 5-7 15,-1-2-7-15,-1 0 4 16,0 0-9-16,-1 2 5 15,1-1 3-15,1-2-8 16,-1 0 1-16,0-1-1 16,0 2 0-16,0-4 6 15,0 4-7-15,0-4 1 16,1 3 0-16,1-2 0 16,-1-1 5-16,-1 1-6 15,-1 2-13-15,-1-2-33 16,1-1 22-16,-1 3 22 0,1-5-7 15,-1 2 2-15,1 1-9 16,1-1 15-16,0 1 0 16,0-1 0-16,1-3-14 15,2 3-8-15,0 0 13 16,-1-3-6-16,-1 1-18 16,-1-1-28-16,-3 1 31 15,0-2 7-15,0 1 24 16,0 0 1-16,0-3 11 15,-1 3-2-15,-1-3 9 16,2 3 14-16,0 1-8 16,0-3-9-16,0 3 1 15,6-4-11-15,0-1-5 0,-3 5 1 16,0-4-2-16,-2 0-8 16,-1 2-14-16,0-1 3 15,0-1-1-15,0 2-15 16,0-2 23-16,0 0 12 15,0 2 1-15,-1-2-1 16,1-2 11-16,0 1-10 16,0-2 13-16,6 2-13 15,1-3 5-15,0 2 1 16,0-2-6-16,-3 0 11 16,-1 4-12-16,0-4 0 15,-3 2 1-15,2 1 0 16,-2-6 0-16,0 3-1 15,0-3 0-15,0 0 0 16,0 5 1-16,0-2 0 0,0 3 1 16,1-2-2-16,4 3 11 15,2-1 7-15,3-1-8 16,1-2 15-16,-2 3-1 16,1-2-6-16,-2-1-4 15,-2 1-5-15,-2-4-2 16,1 3-6-16,-1-2 39 15,-4 2-40-15,0 8 18 16,0-1-10-16,0 3-7 16,0 4-1-16,0 3-7 15,0 0-2-15,0 0 8 16,0 0 1-16,0 0-1 16,0 0 0-16,0 0-2 0,0 0 2 15,0 0-14 1,0 0 9-16,0 0 5 0,-7 0-10 15,-1 3 5-15,1 1 6 16,-4 2 6-16,1-4-5 16,1 3-1-16,0-3 0 15,-3 3 1-15,3-3-1 16,-1 4 2-16,-2-2-1 16,1 2-1-16,2-2 1 15,1 2-1-15,3-5 0 16,4 2 0-16,-1-3 0 15,2 0-1-15,0 2 1 0,0-2 1 16,0 0-1 0,0 0 8-16,0 0 2 0,0 0 9 15,0 0 33-15,3-2 11 16,6-5-26-16,3-3-10 16,0 0-16-16,0 4-5 15,0-4-4-15,-3 4-1 16,-1 2 0-16,0 1 14 15,-2 3-3-15,-1 0-12 16,1 0 1-16,-1 0-1 16,0 0 0-16,-2 0-1 15,3 10-5-15,0 4 5 16,6 5 1-16,1 4 0 0,12 14-38 16,-2-5-255-1,-4-9-696-15</inkml:trace>
  <inkml:trace contextRef="#ctx0" brushRef="#br0" timeOffset="402497.1636">29306 11889 212 0,'0'0'153'16,"0"0"-39"-16,0 0 55 15,0 0 3-15,0 0-41 16,0 0-30-16,0 0-34 16,-66-23-44-16,59 17-13 15,-2 2-10-15,-9-2-102 16,3 2-81-16,-1-1-135 0</inkml:trace>
  <inkml:trace contextRef="#ctx0" brushRef="#br0" timeOffset="402676.0415">28946 11804 484 0,'0'0'146'0,"0"0"-103"16,0 0-27-16,0 0 1 15,0 0-2 1,0 0-15-16,0 0-22 0,-55-5 12 15,48 5 2-15,-4 0-33 16,-7 0-27-16,-3 0-14 16,-16 0 33-16,4 0-59 15,2 0-123-15</inkml:trace>
  <inkml:trace contextRef="#ctx0" brushRef="#br0" timeOffset="402843.9538">28497 11784 310 0,'0'0'119'15,"0"0"-34"-15,0 0 17 16,0 0 2-16,-84 0-87 16,62 0-17-16,4-2-359 0</inkml:trace>
  <inkml:trace contextRef="#ctx0" brushRef="#br0" timeOffset="402995.5787">28051 11761 614 0,'0'0'332'0,"0"0"-219"16,0 0-39-16,0 0-5 15,0 0-69-15,-91 9-30 16,75-5-298-16</inkml:trace>
  <inkml:trace contextRef="#ctx0" brushRef="#br0" timeOffset="403542.9486">29503 11346 816 0,'0'0'230'0,"0"0"-168"16,0 0-43-16,0 0 2 15,0 0-9-15,0 0-12 16,-91-21-19-16,64 20-65 0,2-2-59 16,3 0-179-16</inkml:trace>
  <inkml:trace contextRef="#ctx0" brushRef="#br0" timeOffset="403698.5539">29004 11222 924 0,'0'0'214'16,"0"0"-123"-16,0 0-59 15,0 0-31-15,-83-24-1 16,58 24-188-16,2 0-523 0</inkml:trace>
  <inkml:trace contextRef="#ctx0" brushRef="#br0" timeOffset="403848.6884">28327 11136 335 0,'0'0'370'16,"0"0"-370"-16,0 0-136 15,-104 0-433-15</inkml:trace>
  <inkml:trace contextRef="#ctx0" brushRef="#br0" timeOffset="403977.097">27738 11186 377 0,'0'0'20'15,"-84"10"-20"-15</inkml:trace>
  <inkml:trace contextRef="#ctx0" brushRef="#br0" timeOffset="412484.0646">29893 13954 1490 0,'0'0'74'16,"0"0"-74"0,0 0-100-16,0 0 100 0,93 33 68 15,-81-19-30-15,3 8-22 16,-2 8-16-16,7 0-25 16,-2 2 23-16,12 5-36 15,-5-5-207-15,-3-12-794 0</inkml:trace>
  <inkml:trace contextRef="#ctx0" brushRef="#br0" timeOffset="413067.9637">28402 15394 776 0,'0'0'0'16,"0"0"-655"-16</inkml:trace>
  <inkml:trace contextRef="#ctx0" brushRef="#br0" timeOffset="413234.2804">28567 15404 1898 0,'0'0'542'16,"0"0"-451"-16,0 0-91 15,0 0-134-15,0 0-860 0</inkml:trace>
</inkml:ink>
</file>

<file path=ppt/ink/ink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07:45.620"/>
    </inkml:context>
    <inkml:brush xml:id="br0">
      <inkml:brushProperty name="width" value="0.05292" units="cm"/>
      <inkml:brushProperty name="height" value="0.05292" units="cm"/>
      <inkml:brushProperty name="color" value="#FF0000"/>
    </inkml:brush>
  </inkml:definitions>
  <inkml:trace contextRef="#ctx0" brushRef="#br0">29989 14541 548 0,'0'0'567'15,"0"0"-462"-15,0 0 4 16,0 0 273-16,0 0-148 16,0 0-101-16,1 0-4 0,3 0-30 15,-1 4-4-15,0 2-5 16,0 1 4-16,-2 0 0 16,2 3-20-16,-1 3-10 15,-1 4 1-15,2-2-12 16,0 5-17-16,1 1-7 15,2 2-13-15,2-3-7 16,0-1-7-16,0-2-2 16,-3-3 0-16,-4-5-48 15,-1 1-90-15,-7-6-224 16,-10-1-406-16</inkml:trace>
  <inkml:trace contextRef="#ctx0" brushRef="#br0" timeOffset="728.946">30207 14512 1197 0,'0'0'318'0,"0"0"-136"15,0 0 96-15,0 0-68 16,0 0-72-16,0 0-56 16,0 0-30-16,-8-26-6 15,8 26-3-15,0 0-7 16,0 0 13-16,5 0-16 16,7 0-17-16,3 3-1 15,0 3-14-15,1 1 9 16,-4-4 7-16,-1 1-7 0,-1 2 1 15,-4-5-4-15,-2 4-5 16,1-1-1-16,-2-3 0 16,0 5 11-16,0-2-11 15,-3-1 5-15,0 3-5 16,0 4 8-16,-1-2-9 16,-12 0 1-16,-2 2 5 15,-1-3-5-15,1 0-1 16,2-1 1-16,5-2-1 15,7 2 0-15,1-2-15 16,0 2-4-16,13 4-2 16,3-1 9-16,1-2 12 15,1 3 1-15,-4-1-1 16,-4 2 1-16,-4-4 1 16,-6 3 4-16,0-3-5 0,-3 0-1 15,-14 1 14-15,-2-4 2 16,-5 2-1-16,-3-5-14 15,2 3-1-15,1-4-12 16,4 0-62 0,9 0-67-16,6 0-238 0,5 0-533 0</inkml:trace>
  <inkml:trace contextRef="#ctx0" brushRef="#br0" timeOffset="939.0029">30458 14691 1984 0,'0'0'474'0,"0"0"-438"15,0 0 3-15,0 0 7 16,0 0-46-16,0 0-229 15,0 0-690-15</inkml:trace>
  <inkml:trace contextRef="#ctx0" brushRef="#br0" timeOffset="1470.4128">30685 14515 1164 0,'0'0'332'16,"0"0"-207"-16,0 0 138 0,0 0-17 15,0 0-138-15,0 0-83 16,0 0-25-16,1 6 18 16,-7 9 29-16,-3 4 14 15,-2 1 11-15,1 0-17 16,3 0-22-16,-1-3-5 15,3 1-8-15,4-4-4 16,1-1 3-16,0-2 10 16,0-2-16-16,3-2-2 15,5-4-10-15,-2 1 7 16,1-4 7-16,2 0-9 16,-2 0-5-16,1 0-1 15,-2-10 0-15,-1 3 0 16,-5-6-1-16,0 2-16 15,0 1-9-15,-11-3-18 0,-6 3-18 16,-14 0-113-16,3 3-195 16,4 5-394-16</inkml:trace>
  <inkml:trace contextRef="#ctx0" brushRef="#br0" timeOffset="4595.7095">30277 13075 1025 0,'0'0'703'0,"0"0"-516"16,0 0 8-16,0 0-15 16,0 0-77-16,0 0-47 15,0 0 0-15,0 0-23 16,8 0 1-16,3 0 2 16,0 0 10-16,5 0 6 0,1 0-4 15,5 3-18 1,2 1-14-16,0 2-5 0,-2 1-11 15,-3 0 0-15,-6-4 0 16,-6 1 0-16,-5 2-10 16,-2-2 9-16,-2 5 1 15,-16-3 0-15,-6 1 8 16,-4-1 5-16,0-2-7 16,2 2 5-16,7-2-10 15,6-1 0-15,8 1-1 16,5 2 0-16,0-2 0 15,6 6 0-15,9 0 6 16,0 3-5-16,3 3 5 16,-2-3-5-16,0 1-1 15,-6 0 6-15,-3-2-5 0,-6-2-1 16,-1 0-1 0,0-3 1-16,-12 0 0 0,-6-2 2 15,-5-2 7-15,-7-2-2 16,-3-1-7-16,0 0 0 15,3 0-36-15,6-7-55 16,20-6-62 0,4 0-131-16,1 0-594 0</inkml:trace>
  <inkml:trace contextRef="#ctx0" brushRef="#br0" timeOffset="4806.3158">30511 13333 1945 0,'0'0'253'0,"0"0"-185"16,0 0 71-16,0 0-45 15,0 0-94-15,0 0-32 16,0 0-209-16,45 56-647 0</inkml:trace>
  <inkml:trace contextRef="#ctx0" brushRef="#br0" timeOffset="5390.365">30814 13148 679 0,'0'0'1034'0,"0"0"-885"16,0 0-39-16,0 0 98 15,0 0-26-15,0 0-62 16,0 0-29-16,-6 53-9 15,0-36-32-15,-3-1-26 0,-1 3-16 16,-2-4 1-16,0-3-8 16,2 1 0-16,2-3-1 15,4-1-5-15,2-2-5 16,2 1-11 0,2-3-6-16,11-1 12 0,8-4 3 15,4 0-9-15,4 0 14 16,2 0-1-16,-1-3 8 15,-4-7-1-15,-3 3 0 16,-8-2 1-16,-6-1 9 16,-4 3 3-16,-4-3 6 15,-1 3 3-15,0 2 6 16,0-3-6-16,0 2-3 0,0 2 12 16,3 1 1-16,-2 1 0 15,1 0-2-15,-1 2-6 16,-1 0 0-16,0 0-8 15,0 0-15-15,0 7-3 16,-8 11 3-16,-5 7 14 16,0 1 6-16,-3 8-2 15,3 3-3-15,0 1-15 16,0 6-26-16,1-9-280 16,3-12-1907-16</inkml:trace>
  <inkml:trace contextRef="#ctx0" brushRef="#br0" timeOffset="9284.7495">29545 13676 111 0,'0'0'906'15,"0"0"-726"-15,0 0-20 0,0 0 73 16,0 0-20-16,0 0-74 16,0 0-27-16,7 0 6 15,-6 0-8-15,-1-3-19 16,0 3-18-16,0-2-14 16,0 0-15-16,0 2-18 15,-8-3-14-15,-9 3-10 16,-5 0-1-16,-5 0 7 15,-3 7-8-15,0 0 1 16,4 6-1-16,3 0 1 16,5 0 0-16,7 1-1 0,7-1 0 15,4 4 0 1,0-2 0-16,7-1 0 0,9 2 7 16,7-5-6-16,4-1 13 15,5-5-8 1,2-5-6-16,-1 0-22 0,-3 0-1 15,-4-12 13-15,-5-2 4 16,-7-5 5-16,-7-1-13 16,-7 1 14-16,0 2-1 15,-9 3-5-15,-13 4 5 16,-5 4-1-16,-4 3-4 16,-3 3-22-16,5 0-205 15,13 9-605-15</inkml:trace>
  <inkml:trace contextRef="#ctx0" brushRef="#br0" timeOffset="10302.4409">29606 13706 798 0,'0'0'562'15,"0"0"-476"-15,0 0 0 16,0 0 37-16,0 0-38 16,0 0-43-16,0 0-11 15,37-42 11-15,-28 30 13 16,0-3 50-16,4-4-27 15,-1-2-16-15,2-3 31 16,4-1-8-16,1 1-16 16,4-5-21-16,2-1-12 0,5 3-20 15,-1-3-14-15,1 1-1 16,0 0 1-16,0 1-1 16,0-4-1-16,-2 2 0 15,0-2 0-15,1 1 1 16,-4 2-1-16,-2 0 6 15,-1 5 6-15,-3 1-3 16,-4 3-8-16,0 3 8 16,-4 3-3-16,-2-1 12 15,-3 1-9-15,-1 5-3 16,-2 2 19-16,-3 0-6 16,0 1-1-16,0 5 2 0,0-2-19 15,0 1-1-15,0 2 0 16,0 0 0-16,0 0 0 15,0 0 1-15,0-4-1 16,-1 4 1-16,-2 0 0 16,-3 0-1-16,0 0 0 15,-1 0-1-15,-3 0-1 16,-3 0 1-16,1 0 0 16,-2 4 0-16,-2 1 1 15,-3-1 0-15,-1 3 0 16,-2 0 1-16,-2-4-1 15,4 3 0-15,3-3 2 16,4 1-2-16,7-1 1 16,3-3-1-16,3 0 1 0,0 0 8 15,3 0-1-15,10 0 14 16,5 0-21-16,3 0 7 16,0-3-8-16,-2-1 0 15,1 4 0-15,-7 0 0 16,-1 0 0-16,-5 0-1 15,-1 0 1-15,-1-3 0 16,0 3 2-16,0 0 5 16,0 0 2-16,1 0 8 15,1 0 2-15,2 0-9 16,2 10-2-16,-2 4 1 16,1 8 21-16,0 8 16 15,1 4-19-15,5 18-27 16,-4-7-99-16,-4-11-530 0</inkml:trace>
  <inkml:trace contextRef="#ctx0" brushRef="#br0" timeOffset="15416.0682">29849 14747 814 0,'0'0'1137'16,"0"0"-885"-16,0 0-126 16,0 0 56-16,0 0-43 15,0 0-80-15,-21 0-35 16,-3 0-3-16,-4 0-4 16,-2 0-16-16,-13 3-1 15,10-3-132-15,7 0-522 0</inkml:trace>
  <inkml:trace contextRef="#ctx0" brushRef="#br0" timeOffset="16714.5654">30065 13336 582 0,'0'0'284'16,"0"0"-206"-16,0 0 100 16,0 0-3-16,0 0-52 15,0 0-41-15,0 0-52 16,-10 3-10-16,10-3 5 15,-2 0-7-15,-1 0 8 16,-1 0-7-16,-3 0-12 16,-1 0-4-16,0 0 10 15,2 0 3-15,2 0 16 0,1 0 19 16,3 0 44 0,0 0 42-16,0 0-20 0,9 0-18 15,6 0-57 1,6-3-12-16,4 0-11 0,0-1-11 15,-4 2-8-15,-1-2-39 16,-8 4-258-16,-6 0-443 0</inkml:trace>
  <inkml:trace contextRef="#ctx0" brushRef="#br0" timeOffset="34868.4436">29200 13221 152 0,'0'0'710'0,"0"0"-411"16,0 0-87-16,0 0-9 15,0 0 9-15,39-17-50 16,-34 17-49-16,-2 0-44 16,-3 0-17-16,2 0-11 15,-2 0-22-15,0 0-7 16,0 0 0-16,0 0 16 16,3 0 3-16,0 0 4 0,2 4 16 15,1 6-4-15,0 2-2 16,1 3-18-16,-3 0-6 15,1-1 1-15,-2-1-7 16,-3-3-8-16,0-4-7 16,0-2 1-16,0-4 0 15,0 2 7-15,0-2 6 16,0 0 16-16,1 0 8 16,4 0 9-16,4-6-17 15,-2-7-21-15,4-3-8 16,0-1 0-16,-2-3-1 15,-1-3 0-15,-3 3 0 16,-1-3 1-16,-2 0-1 0,-1 4 0 16,-1 2 2-1,3 5-2-15,0 0 1 0,0 4-1 16,1 0 0-16,1 1 1 16,1 3-1-16,-1-2 1 15,-1 6-1-15,0-2 0 16,-1 2-1-16,3 0-9 15,2 5 9-15,5 9-1 16,2 3 1-16,6 2 1 16,1 2 0-16,1-2 1 15,-2 1-1-15,-8-4 1 16,-4-2-1-16,-8 2 0 0,-1-7 0 16,0 2 8-16,-10 2 0 15,-3-3 1-15,-2 1 3 16,0-5-10-16,-4 0-1 15,0-2 0-15,-1-1-1 16,3-3-22-16,1 0-64 16,7-4-100-16,9-17-164 15,0 6-363-15,0 1-453 0</inkml:trace>
  <inkml:trace contextRef="#ctx0" brushRef="#br0" timeOffset="35665.559">29838 13012 232 0,'0'0'119'0,"0"0"474"16,0 0-260-16,0 0-177 15,0 0 29-15,0 0 51 16,0 0-44-16,8 0-99 16,-8 0-56-16,0 0-23 15,-3 0-5-15,-8 0 15 16,-3 4-11-16,0-1 14 15,-2 1-4-15,1-4-17 16,0 3 5-16,1 0-10 16,3 1 1-16,2 2-1 0,1-2 0 15,2 4 0 1,-1-4-1-16,2 3 2 0,2-1 5 16,0 1 0-16,2-2-5 15,-1-3 4-15,2 4-5 16,0-5 8-16,0 2 5 15,0 3 11-15,0-2 10 16,0 2 11-16,-1 4-11 16,-4 0-12-16,-1 1-6 15,-2 1-8-15,-2 1 2 16,3 0-3-16,1-2-7 16,0-1 1-16,5-4 8 15,-1 1-9-15,2-4 11 16,0 1-3-16,0 1 10 0,0 0 16 15,6 0-8 1,-2-1-14-16,2-1-7 0,0 0 0 16,2-3-5-16,1 0 0 15,0 0-1-15,1 0-27 16,2 0-64-16,0 0-28 16,-3-3-43-16,4-7-181 15,-4 3-292-15,-3-2-520 0</inkml:trace>
  <inkml:trace contextRef="#ctx0" brushRef="#br0" timeOffset="35886.1435">29689 13151 1016 0,'0'0'249'0,"0"0"-76"16,0 0 81-16,0 0-182 15,0 0-72-15,109 0-62 16,-63 7-210-16,-4-4-769 0</inkml:trace>
  <inkml:trace contextRef="#ctx0" brushRef="#br0" timeOffset="38067.4302">30265 12094 314 0,'0'0'1371'16,"0"0"-1122"-16,0 0-60 15,0 0 50-15,0 0-72 16,0 0-81-16,0 0-34 16,0 0 11-16,1 0-4 15,6 0-15-15,3 0-4 16,9 0 2-16,8 0-21 16,6 0-6-16,4 0-15 15,1 0 0-15,-4 0-22 16,-4-7-60-16,-6 0-118 15,-8-1-287-15,-8 0-500 0</inkml:trace>
  <inkml:trace contextRef="#ctx0" brushRef="#br0" timeOffset="38682.0762">30814 11949 836 0,'0'0'724'16,"0"0"-590"-16,0 0 14 15,0 0 151-15,0 0-67 16,0 0-100-16,0 0-64 16,-21-31-24-16,21 31 3 15,8 0-21-15,6 0-16 16,5 0-3-16,6 0 4 16,2 0 13-16,1 0-9 15,-3 4-5-15,-5-1-8 16,-4-2-2-16,-8 2 0 15,-5 0 0-15,-3 1 0 16,0 2-10-16,-12 1 10 0,-6 0 7 16,-4 3 9-16,2 0 3 15,1 0-2-15,7-5-10 16,4 0-5-16,3 0-1 16,5-1 1-16,0 2-1 15,0 1 0-15,8 7 1 16,6-2 5-16,2 6-6 15,-1-2 0-15,0 0-1 16,-5 1 1-16,-4-1-1 16,-3-2 0-16,-3-1 0 15,0-3 0-15,-3-3-1 0,-13-1 1 16,-6-3-1 0,-7-3 0-16,-2 0-7 15,1 0-47-15,6 0-61 16,14-3-87-16,5-8-190 0,5 6-402 15</inkml:trace>
  <inkml:trace contextRef="#ctx0" brushRef="#br0" timeOffset="38895.6432">31075 12117 1237 0,'0'0'872'16,"0"0"-720"0,0 0 45-16,0 0-17 0,0 0-111 15,0 0-50-15,0 0-19 16,33 27-105-16,-33-22-223 16,0-3-777-16</inkml:trace>
  <inkml:trace contextRef="#ctx0" brushRef="#br0" timeOffset="39516.79">31295 11876 1257 0,'0'0'204'0,"0"0"-125"16,0 0 116-16,0 0 20 16,0 0-116-16,0 0-15 15,0 0 11-15,75-10-17 16,-75 10 8-16,0 0-3 16,0 0-8-16,-7 4 36 15,1 6-38-15,2 3-32 16,1 3-16-16,0 0-6 15,3 3-1-15,0 3-4 16,0 1-4-16,0-3-4 16,0-1-5-16,0-3 0 0,0 1-1 15,0-6 1-15,4-1 0 16,7-2 0-16,7-1-1 16,4-3-8-16,1-1-8 15,2-3 1-15,0 0 1 16,-4-3 8-16,-5-8 5 15,-2-1 0-15,-5-1 1 16,-3-1 1-16,-2 1-1 16,-1 3 2-16,-1 0 5 15,-1 3-1-15,-1 1 2 16,3-1-1-16,-3 3 1 16,0-1 2-16,1 1 2 15,-1 1 0-15,0 0 7 0,0 0 1 16,0 3-13-1,0 0-7-15,0 6 0 0,-5 10 0 16,-6 7 9-16,-1 4 6 16,2 3-4-16,2-1-11 15,4 4 0-15,2 0-18 16,2-6-172-16,0-10-581 0</inkml:trace>
  <inkml:trace contextRef="#ctx0" brushRef="#br0" timeOffset="40627.947">31792 12097 165 0,'0'0'510'15,"0"0"255"-15,0 0-581 16,0 0-15-16,0 0 53 16,0 0-49-16,0 0-44 15,-5 10-3-15,5-7-6 16,0-2-23-16,0-1-14 16,0 3-2-16,3-3-27 15,9 3-23-15,4 1-12 16,11-1 16-16,9 3-11 15,7-2-14-15,0-1-4 0,-1 1-6 16,-6-4-1-16,-17 0-25 16,-12 0-40-16,-7 0-117 15,-26-1-374-15,-8-7-238 16,3-3-392-16</inkml:trace>
  <inkml:trace contextRef="#ctx0" brushRef="#br0" timeOffset="42455.2979">32160 12144 214 0,'0'0'65'0,"0"0"-47"16,0 0 391-16,0 0 102 16,0 0-341-16,0 0 13 15,0 0 63-15,-2 10-34 16,14-7-58-16,3-3-39 16,4 0-17-16,3 0-29 15,1 0-37-15,3 0-24 16,-1 0-8-16,0 0-62 15,5 0-130-15,-7 0-151 16,-4 0-251-16</inkml:trace>
  <inkml:trace contextRef="#ctx0" brushRef="#br0" timeOffset="42902.9833">32629 11956 542 0,'0'0'788'16,"0"0"-573"-16,0 0 75 16,0 0 59-16,0 0-97 15,0 0-107-15,0 0-45 16,2-12-27-16,0 12-30 15,1 2-31-15,1 11-4 16,1 4 31-16,2 8 7 16,-1 2-24-16,-2 3-13 15,-4-1-9-15,0-2-13 16,0 0-66-16,-11-7-111 0,-1 2-104 16,0-9-287-16,4-3-66 15</inkml:trace>
  <inkml:trace contextRef="#ctx0" brushRef="#br0" timeOffset="43412.835">32875 11932 1748 0,'0'0'304'16,"0"0"-143"-16,0 0 64 0,0 0-69 15,0 0-79 1,0 0-49-16,0 0-19 0,56-14-3 16,-44 14-5-16,-1 0-1 15,-2 1 0-15,2 6 0 16,-2 2 0-16,-1 0-1 15,1 2 0-15,-5-1 1 16,-2 0 0-16,-2-3 0 16,0 2-8-16,-10 4 8 15,-6-2 0-15,-3-1 0 16,1 3 1-16,2-3 1 16,5-3-1-16,5 3 0 15,5 0 0-15,1 0 0 0,0-1 0 16,3 4 0-16,6 1 1 15,0-3-1 1,-3 1 0-16,-2-2 0 0,-4 0-1 16,0-3 0-16,0 2 0 15,-12-3 0-15,2 1-1 16,-3-1-27 0,3-2-57-16,3-1-69 0,7-3-128 15,0 0-317-15,0 0-823 0</inkml:trace>
  <inkml:trace contextRef="#ctx0" brushRef="#br0" timeOffset="43616.3756">33143 12157 1348 0,'0'0'900'15,"0"0"-798"-15,0 0-33 16,0 0-6-16,0 0-62 16,0 0-1-16,0 0-144 15,6 20-370-15,-4-17-430 0</inkml:trace>
  <inkml:trace contextRef="#ctx0" brushRef="#br0" timeOffset="44022.4713">33356 11866 1472 0,'0'0'228'0,"0"0"-146"15,0 0 101-15,0 0-62 16,0 0-71-16,0 0 23 16,0 0 1-16,-41 50-15 15,34-24-13-15,0 1-6 0,3 5-9 16,1 2-10-16,1 2-8 16,1-6-12-16,1-4 1 15,0-2 6 1,1-9-8-16,8-2 2 0,5-6 5 15,-1-7-6-15,3 0-1 16,0 0-8-16,0-9-11 16,-4-7 0-16,-5 2 7 15,-1 4 12-15,-6 0-12 16,0 4-13-16,-18 6-103 16,-5 0-184-16,-3 0-484 0</inkml:trace>
  <inkml:trace contextRef="#ctx0" brushRef="#br0" timeOffset="44687.2398">31439 12771 1091 0,'0'0'803'0,"0"0"-698"16,0 0 26-16,0 0 64 15,0 0-57-15,0 0-50 16,0 0-25-16,-55 100-26 16,66-68-22-16,5-2-5 15,-1-4-10-15,-2-2-41 16,-2-1-110-16,-4-10-354 0,-3-3-275 0</inkml:trace>
  <inkml:trace contextRef="#ctx0" brushRef="#br0" timeOffset="45088.2996">31660 12755 1667 0,'0'0'292'0,"0"0"-110"16,0 0 36-16,0 0-91 0,0 0-70 15,0 0 11-15,0 0-14 16,-11 77-29-16,11-48-10 16,0-3-9-16,4-1-5 15,3 0 0-15,1-9-1 16,0-3-7-16,-2-7 1 15,0-1 5-15,-1-3 1 16,1-2 0-16,3 0 0 16,1-7-11-16,2-6 0 15,3-6 1-15,-1-1 4 16,-3-3 0-16,-6-3 5 16,-5 3-7-16,0-1-2 15,-18 4 9-15,-6 3 0 0,0 8-5 16,-1 3 5-16,3 6-27 15,5 0-113-15,14 18-230 16,3-1-272-16,3 0-269 0</inkml:trace>
  <inkml:trace contextRef="#ctx0" brushRef="#br0" timeOffset="45309.8912">32055 12912 1592 0,'0'0'957'0,"0"0"-864"16,0 0-69-16,0 0 12 16,0 0-23-16,0 0-13 15,0 0-13-15,14 45-103 16,-12-38-199-16,-1-5-693 0</inkml:trace>
  <inkml:trace contextRef="#ctx0" brushRef="#br0" timeOffset="45614.6956">32188 12748 1908 0,'0'0'394'16,"0"0"-280"-16,0 0-39 16,0 0 8-16,93-20-46 15,-62 20-25-15,-4 4-11 16,-6 5 0-16,-12 2-1 16,-9 8-7-16,0-3 7 15,-18 5 11-15,-5 3 18 16,0-2 11-16,0-3-7 15,8 1-14-15,7-1-11 0,8-1-7 16,0-1-1 0,14-5-70-16,25-5-173 15,-1-1-443-15,-3-6-885 0</inkml:trace>
  <inkml:trace contextRef="#ctx0" brushRef="#br0" timeOffset="45989.6905">32564 12864 230 0,'0'0'1447'15,"0"0"-1178"-15,0 0-38 16,0 0-18-16,0 0-118 16,0 0-67-16,0 0-22 15,12-3-6-15,-6 3 0 0,6 3 0 16,3-1-10-1,2-2-47-15,0 0-26 16,1 0-7-16,-6-5 3 0,-4-2 34 16,-4-3 34-16,-4 0 19 15,0 3 10-15,-7 1 30 16,-10-1 3-16,-7 4 41 16,-4 0 11-16,-3 3-14 15,-4 0-33-15,4 0-2 16,3 10-6-16,7 4-16 15,10 2-12-15,11 2-11 16,3 2 7-16,21 0-8 16,7-3-62-16,16-3-161 0,-8-7-316 15,-6-1-363-15</inkml:trace>
  <inkml:trace contextRef="#ctx0" brushRef="#br0" timeOffset="46363.69">32839 12698 1731 0,'0'0'357'0,"0"0"-243"16,0 0 50-16,0 0-69 15,0 0-83-15,0 0 9 16,0 0-10-16,0 77-2 15,1-48-7-15,5 1-1 0,0-3 5 16,0-2-5-16,0-4 0 16,0-5 0-16,-1 1 0 15,-1-7-1-15,-1-3 0 16,0-5-1-16,1-2 0 16,2 0 1-16,4-2 9 15,3-11-7-15,3-4 5 16,2-7 1-16,3-6 0 15,-1-5 1-15,-3-5-8 16,-3 4-1-16,-4 6 1 16,-4 3-1-16,-6 15-11 15,0 8-172-15,0 4-846 0</inkml:trace>
  <inkml:trace contextRef="#ctx0" brushRef="#br0" timeOffset="58001.2853">30908 12679 588 0,'0'0'23'16,"0"0"4"-16,0 0 337 15,0 0-196-15,0 0-22 16,0 0-11-16,-19 0-19 16,19 0-19-16,0 0 30 15,0 3 47-15,0-3-20 0,0 1-64 16,0 1-18 0,0 4-20-16,0-1 20 0,4 4-15 15,2 4-27-15,4 1 4 16,6 6-9-16,6 0 2 15,11 2-3-15,6 2-9 16,7-1-2-16,-3 0-12 16,-2-4 5-16,-12-2-5 15,-9-7-1-15,-11-4 1 16,-6-5-1-16,-3 2 0 16,0-3 0-16,0 0 0 15,0 0 0-15,-3 0 13 16,-2 0 30-16,2 0 2 15,2 0-12-15,-1 0-20 0,-2 3-11 16,-4 1-2-16,-10 6 0 16,-9 3 0-16,-10 6 0 15,-27 24-1-15,6-9-175 16,7-2-637-16</inkml:trace>
</inkml:ink>
</file>

<file path=ppt/ink/ink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27:07.558"/>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C00000"/>
    </inkml:brush>
    <inkml:brush xml:id="br2">
      <inkml:brushProperty name="width" value="0.05292" units="cm"/>
      <inkml:brushProperty name="height" value="0.05292" units="cm"/>
    </inkml:brush>
    <inkml:brush xml:id="br3">
      <inkml:brushProperty name="width" value="0.05292" units="cm"/>
      <inkml:brushProperty name="height" value="0.05292" units="cm"/>
      <inkml:brushProperty name="color" value="#002060"/>
    </inkml:brush>
  </inkml:definitions>
  <inkml:trace contextRef="#ctx0" brushRef="#br0">20186 1292 751 0,'0'0'273'0,"0"0"-196"15,0 0-47-15,0 0 44 16,0 0 38-16,0 0 43 15,0 0-42-15,-5 7-75 16,5-1-38-16,0-1-38 16,0-3-353-16</inkml:trace>
  <inkml:trace contextRef="#ctx0" brushRef="#br0" timeOffset="117159.0705">2478 2402 391 0,'0'0'157'15,"0"0"-60"-15,0 0 438 16,0 0-453-16,0 0 117 16,0 0-52-16,-15 76 16 15,10-56-17-15,-2 1-17 16,-2 4-4-16,3 3-39 15,0 5 10-15,3-1-5 16,-3 2-26-16,2 0-15 0,1 1-11 16,0 2-9-16,0 2 6 15,1 2-15-15,1 0-4 16,-1-6-15-16,2 1 7 16,0-4 0-16,0-2-3 15,0-2-5-15,0-3 8 16,0-2-8-16,0-5 0 15,0-4 5-15,0-3-4 16,0-5-1-16,0-1 0 16,0-4 0-16,2 0 0 15,-2-1 8-15,0 0-2 0,1 0 5 16,1 0-3-16,1 0 21 16,1 0-5-16,2 0 13 15,6 0-19-15,7 0 0 16,7-2-4-16,14-1-4 15,8 0-5-15,25 1 3 16,21 2-2-16,-5 0 4 16,-11 0-10-16,-12 0 4 15,-26 0-5-15,-13 0-54 16,-3 0-219-16,-24 0-946 0</inkml:trace>
  <inkml:trace contextRef="#ctx0" brushRef="#br0" timeOffset="120133.9904">1679 2370 1046 0,'0'0'359'0,"0"0"-270"0,0 0-37 16,0 0 107-16,0 0 25 16,0 0-87-16,0 0-27 15,17-62-17-15,-11 45-2 16,3-1 31-16,-3-3 6 15,-2-3-33-15,1-5-3 16,1-3 21-16,4-3-40 16,-1-2-11-16,2 1-9 15,2 2 2-15,-1 3-13 16,0 4 11-16,1 2 2 16,-2 6-8-16,2 4-7 15,-1 3 0-15,-4 5 0 16,0 3 0-16,-3 2-6 0,1 2-3 15,0 0 3 1,0 11-6-16,7 7 3 0,-4 7 8 16,-1 3-10-1,-2 5 11-15,1 1 0 0,-4-1 7 16,-3 1 4-16,0-2 5 16,0-1 2-16,-3-4 16 15,-4 1 6-15,1-3-20 16,0-4-10-16,3-3-2 15,0-1-8-15,3-5-1 16,0-4-16-16,0 0-56 16,0-6-105-16,0 1-341 0,4-3-131 15</inkml:trace>
  <inkml:trace contextRef="#ctx0" brushRef="#br0" timeOffset="120339.8328">1763 2217 1498 0,'0'0'560'0,"0"0"-515"16,0 0-24-16,0 0 44 15,0 0-33-15,91-35-32 0,-64 31-53 16,-5 3-325-16,-8 1-667 15</inkml:trace>
  <inkml:trace contextRef="#ctx0" brushRef="#br0" timeOffset="120779.5562">2005 2165 1716 0,'0'0'485'0,"0"0"-433"16,0 0-25-16,0 0 15 16,0 0 12-16,0 0 26 15,0 0-43-15,16 56-15 16,-16-39-4-16,0-2-3 0,0-2-8 16,0-3 1-16,0-5-2 15,0-2 1-15,0-3-5 16,0 0-2-16,0 0 1 15,6-3-1-15,5-11 0 16,2-5-34-16,2-4 4 16,4-1-16-16,-2 1 11 15,-1 5 8-15,-4 6 25 16,-4 3 1-16,-1 3 1 16,-4 4 13-16,-3 2 2 15,0 0 2-15,0 0-10 16,3 0-6-16,-3 11 14 15,6 4 24-15,-3 5-9 16,0 2-10-16,0 0-11 0,3-2-9 16,-3-5 0-16,-2-1-103 15,4-4-109-15,-1-3-301 16,-2-4-157-16</inkml:trace>
  <inkml:trace contextRef="#ctx0" brushRef="#br0" timeOffset="121254.1584">2372 2115 1315 0,'0'0'691'0,"0"0"-615"16,0 0-54-16,0 0 68 0,0 0-13 15,0 0-45-15,0 0-21 16,-69 16-5-16,59-6 1 15,4 1-6-15,0-3 5 16,3 1-6-16,3-3-7 16,0-3-4-16,0-1-4 15,0-1 7-15,6-1 8 16,3 0 0-16,1-1 30 16,2-9-17-16,3-3-11 15,-3-2-1-15,0-1 8 16,1 0 0-16,-5 4 1 0,1 2 4 15,-5 4 24 1,-1 4-14-16,-3 2-24 0,0 0-1 16,3 1-23-16,-3 13 0 15,0 9 11-15,0 5 13 16,0 6 15-16,-3 3 22 16,-7 1-36-16,-2-2 4 15,0-3-4-15,-6-5-2 16,2-7 11-16,-4-5-9 15,-2-6-1-15,3-9-31 16,2-1-41-16,1-18-106 16,7-8-328-16,4-2-717 0</inkml:trace>
  <inkml:trace contextRef="#ctx0" brushRef="#br0" timeOffset="121681.2507">2427 2081 1287 0,'0'0'668'16,"0"0"-600"-16,0 0-42 16,0 0 110-16,0 0 8 15,0 0-43-15,0 0-44 16,0 71-29-16,0-56-16 15,0-1-11-15,3-1 4 16,0-3-5-16,3-4-40 16,6-1-33-16,-3-5 15 0,3 0 37 15,4-6-16-15,-1-9-41 16,0-3 22-16,0-5 34 16,-3 1 22-16,-3 1 0 15,-6 6 29-15,-3 3 67 16,0 7 17-16,0 4-23 15,0 1-45-15,0 0-45 16,0 0-9-16,0 11-12 16,3 4 21-16,0 4-1 15,0 1 0-15,7-2 1 16,-1-3-38-16,2-3-85 16,5-8-172-16,-1-2-109 15,1-2-336-15</inkml:trace>
  <inkml:trace contextRef="#ctx0" brushRef="#br0" timeOffset="121925.3373">2736 1802 1521 0,'0'0'810'0,"0"0"-709"16,0 0-49-16,0 0 12 15,0 0-34-15,0 0 53 16,0 0-26-16,-2 101-24 16,2-64-17-16,0-1-15 0,0-2-1 15,2-2-1 1,-1 0-113-16,4 2-186 0,1-9-376 16,0-6-447-16</inkml:trace>
  <inkml:trace contextRef="#ctx0" brushRef="#br0" timeOffset="122641.4104">2936 2010 747 0,'0'0'1093'0,"0"0"-924"0,0 0 4 15,0 0 58 1,0 0-106-16,0 0-81 0,0 0-31 15,-21-5-13-15,14 7-1 16,-1 6 0-16,-1 3 2 16,3 0-2-16,-1 1 0 15,7-1-6-15,0 0-11 16,0-2-37-16,0-2-28 16,7-3 12-16,2-3 8 15,6-1 26-15,0 0-17 16,4-4-57-16,-2-7 57 15,2-2 42-15,-4 1 12 16,3-3 38-16,-6 4 37 16,-3 2 1-16,-5 5 2 15,-1 1-9-15,-3 2-34 0,0 1-35 16,0 0-8-16,0 7 4 16,0 9 4-16,0 2 38 15,0 3-20-15,8-1-5 16,-1-2-11-16,5-4-1 15,0-2-1-15,2-6 0 16,-1-5-1-16,-1-1-22 16,4 0-1-16,-1-9-53 15,0-6-25-15,-3-2 12 16,0-3-22-16,-5 1 36 16,-4-1 45-16,-3 3 31 15,0 2 15-15,0 6 103 16,0 3-50-16,0 3-16 15,0 0-8-15,5 2-20 16,4-2-24-16,4 1-18 0,4 0 18 16,-1 1 7-16,-4 1-5 15,3 0-2-15,-9 0 6 16,0 0-3-16,-6 0 4 16,0 8-6-16,0 3 45 15,-9 3 15-15,-3 3 25 16,0-1-29-16,6 0-16 15,3-4-13-15,3-3-10 16,0-1-6-16,9-3-1 16,16-3-11-16,29-2-48 15,-3 0-213-15,-2-7-663 0</inkml:trace>
  <inkml:trace contextRef="#ctx0" brushRef="#br0" timeOffset="124121.4515">3780 1991 1458 0,'0'0'815'15,"0"0"-702"-15,0 0-58 16,0 0 52-16,0 0 4 0,0 0-53 16,0 0-46-16,0 4-11 15,0 8-1-15,0 6 9 16,0 1-3 0,0 0-6-16,0-1 1 0,0-4-1 15,0-3 0-15,0-2 0 16,0-5-1-16,0-2 1 15,0-2 7-15,5 0 8 16,-2 0 4-16,1-12-1 16,4-5-17-16,2-6-1 15,2-4 1-15,1 2-1 16,-2 4-1-16,-5 6 1 16,0 7 0-16,-3 3 2 0,0 4 11 15,-3 1-5-15,0 0-8 16,4 0 0-16,-1 0-1 15,2 6-4-15,2 4 5 16,-2 6 0-16,5 1 0 16,-7 0-1-16,0-2 1 15,-3-3 0-15,0-5-12 16,0-1-15-16,0-5 5 16,0-1 22-16,3 0 0 15,0 0 15-15,3-5-15 16,6-10-5-16,0-6-13 15,0-3 12-15,7-2-16 16,-5 3-11-16,2 3-1 0,-2 6 7 16,-4 7 8-1,-4 4 16-15,-3 3 3 0,0 0 0 16,-3 5 0-16,0 12 10 16,0 3 32-16,0 3-14 15,0-1-13-15,0-2-9 16,0-1-5-16,0-5 0 15,3-5-1-15,0 0-32 16,13-3-89-16,-2-3-360 16,-1-3-269-16</inkml:trace>
  <inkml:trace contextRef="#ctx0" brushRef="#br0" timeOffset="125073.6866">4195 1973 1557 0,'0'0'532'16,"0"0"-450"-16,0 0 36 15,0 0-32-15,0 0-62 16,0 0-2-16,0 0 2 16,-21 52-8-16,17-35-1 15,4-2-15-15,0-3-1 16,0-4 0-16,10-4 1 15,2-3 12-15,3-1 9 16,0 0-21-16,1-5 0 16,1-8-15-16,-4-1-10 0,-4-1-20 15,-6-1-7-15,-3 2 8 16,0 3-6-16,-3 0 49 16,-10 5 0-16,2 2 1 15,-1 1 16-15,5 1 25 16,1 2 8-16,6-1-21 15,0 1-13-15,0-2 2 16,3 1-17-16,12-3-8 16,0 0-38-16,1-2 9 15,5 0 16-15,-6 0 4 16,-3 4 16-16,-2-1 1 16,-1 3 8-16,-4 0 8 15,1 0 3-15,4 0 9 16,-1 5 6-16,0 7 12 15,1 2-16-15,-2 2-6 0,-2-1-8 16,-3 2-8-16,-3 1-8 16,0-6-5-16,0 0 4 15,0-3-5-15,-3-2-1 16,0-4-4-16,3-2-6 16,0-1 17-16,0 0 6 15,0-1-6-15,6-13-64 16,7-5-7-16,2-2 6 15,3-2-3-15,-3 4-13 16,0 2 78-16,-3 5 3 16,-6 4 53-16,0 4 0 0,-2 2 15 15,-4 1-4-15,0 1-23 16,0 0-15-16,0 1-25 16,0 13 11-16,0 2 20 15,0 3-10-15,0 5-6 16,0-5-14-16,0 1-2 15,0-6 1-15,0-4-1 16,0-3-30-16,0-4-5 16,0-3 27-16,0 0 8 15,0 0 29-15,6-11-26 16,6-6-3-16,3-5-1 16,3-3 1-16,0 1 2 15,0 1-1-15,-2 5 0 16,-5 6 14-16,-8 7 6 0,0 2-3 15,-3 3-13 1,0 0-5-16,0 0-13 0,0 7 13 16,4 7 12-16,-1 5 10 15,0 2 2-15,3 0-9 16,0 0-8-16,2-2-7 16,2-1-35-16,-1-2-94 15,3-4-155-15,1-4-335 16,-2-5-508-16</inkml:trace>
  <inkml:trace contextRef="#ctx0" brushRef="#br0" timeOffset="125449.4907">4871 1967 1356 0,'0'0'259'0,"0"0"-153"15,0 0 112-15,0 0-40 16,0 0-69-16,0 0-34 16,0 0-14-16,13 4 3 15,-1-4-12-15,-1-1-37 16,2-9-15-16,-1 3-18 16,0-2-1-16,-6 1-29 15,-3 0 26-15,-3 3 9 16,0 3 12-16,0 2 0 15,-8 0 2-15,-11 0 10 16,-3 6 7-16,-5 5 27 0,0 4-5 16,6 0-14-16,5 0-9 15,8 3-9-15,7-3-8 16,1-1-15-16,6-2 14 16,16-1-52-16,5-4-95 15,18-3-173-15,-5-4-259 16,-9 0-95-16</inkml:trace>
  <inkml:trace contextRef="#ctx0" brushRef="#br0" timeOffset="125839.8004">5056 1936 1257 0,'0'0'683'0,"0"0"-526"0,0 0 45 16,0 0-48-1,0 0-79-15,0 0-71 0,0 0-4 16,0 4 0-16,0 10 5 15,0 5 14-15,3-1-14 16,-3 0-5-16,0-1 0 16,0-4-9-16,0-3-15 15,0-5-11-15,0-2-1 16,0-1 20-16,0-2 16 16,3 0-1-16,7-11-21 15,-1-7-33-15,2-3 42 16,5-1 11-16,-2-2 2 15,-1 3 0-15,-4 6 27 16,-3 5 24-16,-3 6-1 16,-3 4-22-16,0 0-28 0,0 0-9 15,3 4 1-15,1 10 8 16,-1 3 19-16,3 2-1 16,-1-1-10-16,1 0-7 15,-3-2-1-15,4-3-44 16,-1-5-172-16,-3-4-466 15,0-4-824-15</inkml:trace>
  <inkml:trace contextRef="#ctx0" brushRef="#br0" timeOffset="126096.1344">5356 1652 1318 0,'0'0'800'0,"0"0"-707"16,0 0-18-16,0 0 21 16,0 0 74-16,-8 73-72 15,8-39-36-15,0 6-21 16,0 1-16-16,9 0-6 16,2-3-10-16,-1-1-8 15,2-6-1-15,-1-5-6 16,-1-4-78-16,2-3-103 0,-3-6-290 15,-2-6-281-15</inkml:trace>
  <inkml:trace contextRef="#ctx0" brushRef="#br0" timeOffset="126293.2447">5268 1936 1069 0,'0'0'985'0,"0"0"-917"16,0 0 12-16,0 0 71 16,0 0-65-16,92-15-57 15,-62 15-29-15,0 0-57 16,1 6-84-16,-7 3-382 16,-9-3-273-16</inkml:trace>
  <inkml:trace contextRef="#ctx0" brushRef="#br0" timeOffset="126720.1864">5556 1948 1160 0,'0'0'872'16,"0"0"-763"-16,0 0 42 15,0 0-15-15,0 0-57 16,0 0-57-16,0 0 6 15,7 6-4-15,-1 0-22 16,3 5-1-16,2-1 5 16,-1 0-4-16,2 0-1 15,-2-4-1-15,-4-1-7 0,5-4-26 16,-2-1 5-16,1 0-2 16,2-4-40-16,3-7-11 15,-3-4 38-15,-3-1 19 16,4-1 23-16,-5 0 1 15,-2 3 20-15,-3 3 33 16,0 4 29-16,-3 2-23 16,0 5-32-16,0 0-27 15,0 0 0-15,3 6 0 16,-3 6 3-16,7 5 22 16,-1 2-1-16,3-1-14 15,3 1-4-15,0-3-6 16,3-2-89-16,9-1-175 0,-8-4-337 15,-1-6-343-15</inkml:trace>
  <inkml:trace contextRef="#ctx0" brushRef="#br0" timeOffset="127307.24">5926 1907 1560 0,'0'0'361'16,"0"0"-301"-16,0 0 97 16,0 0 19-16,0 0-34 0,0 0-60 15,10 78-35 1,-7-62-24-16,3-5-10 0,-3-1-7 16,0-5-6-16,-1-2 0 15,-2-3-16-15,1 0-17 16,1 0 4-16,2 0 8 15,2-5-31-15,0-8-18 16,3-4 40-16,1-2-8 16,1-4-4-16,-2 0 20 15,0 5 22-15,-2 2 46 16,-4 8 21-16,0 2-14 16,-3 5-14-16,0 1-39 15,0 0-3-15,0 8-16 0,0 6 19 16,0 4 15-1,0 1 14-15,0-1-2 0,0-3-15 16,0-3-4-16,0-3-7 16,0-5 6-16,0-3-6 15,0-1 11-15,0 0 6 16,0 0-11-16,3-10-7 16,3-3-36-16,6-5 16 15,0-3-4-15,3-2-1 16,-2 1 16-16,-5 4 9 15,1 4 23-15,-5 9 13 16,-4 4-8-16,3 1-16 16,-3 3-11-16,3 11 36 15,3 7 46-15,5 3-5 16,2 1-30-16,2 2-27 0,15 6-21 16,-8-8-219-16,2-9-899 15</inkml:trace>
  <inkml:trace contextRef="#ctx0" brushRef="#br0" timeOffset="128077.2487">4065 3166 758 0,'0'0'1155'16,"0"0"-985"-16,0 0-91 16,0 0 38-16,0 0 28 15,0 0-57-15,0 0-48 16,27-7 3-16,-12 7 5 15,3 0 4-15,7 0-10 16,8 0-15-16,3 0-10 16,3 0-6-16,5 0-10 15,-3 0-1-15,-4-1 0 16,-4-2-33-16,-6 0-30 16,-11 0-27-16,-7 2-12 0,-9-1-83 15,-3 1-190-15,-16 1-325 16,2 0-34-16</inkml:trace>
  <inkml:trace contextRef="#ctx0" brushRef="#br0" timeOffset="128370.711">4167 3014 1270 0,'0'0'382'0,"0"0"-203"16,0 0 62-16,0 0 29 15,0 0-77-15,0 0-62 16,0 0-66-16,79-4-36 15,-36 2-29-15,8 2-32 16,13-1-167-16,-12 1-453 16,-13 0-613-16</inkml:trace>
  <inkml:trace contextRef="#ctx0" brushRef="#br0" timeOffset="129467.2026">5004 2933 55 0,'0'0'1708'0,"0"0"-1340"0,0 0-207 15,0 0 51-15,0 0-16 16,0 0-61-16,0 0-70 16,-3-2-41-16,3 3-22 15,0 12 11-15,7 4 25 16,-1 4-23-16,3 3-3 16,0-1-6-16,-2-1-5 15,-2-4-1-15,-5-2 0 16,0-6 0-16,0-5-1 15,0 0-5-15,0-5 5 16,0 0 1-16,0 0 7 16,3-3-7-16,3-11-9 15,3-6-35-15,7-5 16 0,-2-5 17 16,2 1 4-16,-2 3 5 16,-4 3 2-16,-1 6 7 15,-6 6 8-15,0 4 2 16,0 4 5-16,0 0-1 15,-3 2-6-15,0 1-15 16,3 0-4-16,4 0-11 16,1 8 8-16,1 6 7 15,4 6 6-15,-1 1-6 16,-3 2 0-16,-4-2-1 16,-1-2 0-16,-4-2-5 15,0-4-2-15,0-2-1 16,0-5-6-16,-2-2-3 0,0-2 3 15,2-2 7 1,0 0 8-16,0-6 0 0,4-9-8 16,5-4-21-16,6-4 19 15,3-3 9-15,-3 3 1 16,1 0-7-16,-1 6 7 16,-3 3 10-16,-3 5 5 15,-3 2 1-15,-3 3-3 16,1 1 1-16,-1 3 2 15,2 0 7-15,-4 0-14 16,4 3-9-16,1 12 0 16,0 7 9-16,4 3-8 15,-1 3 11-15,-6 3-3 0,3-2-8 16,-3-4 5 0,-1-4-6-16,0-8 0 0,0 0 0 15,1-8-24-15,0-3-73 16,9-2-142-16,4-7-372 15,-5-8-1213-15</inkml:trace>
  <inkml:trace contextRef="#ctx0" brushRef="#br0" timeOffset="130179.061">5630 2901 1393 0,'0'0'748'15,"0"0"-678"-15,0 0-4 16,0 0 45-16,0 0-31 15,0 0-56-15,0 0-5 16,20-37 4-16,-16 37-7 16,-1 0-4-16,-3 0-6 15,3 0 1-15,0 5 2 16,0 6 0-16,-3 2 6 0,0 1 9 16,0 3-9-16,0 1-15 15,0 2 0-15,-9-1 7 16,-4 0-1-16,2 1 0 15,-1-2 1-15,2-3 2 16,7 1 0-16,3-4 1 16,0 0-4-16,0-4-6 15,9 0 1-15,10-4-1 16,5-3 20-16,6-1-4 16,1 0-16-16,2-13-46 15,-3-2-19-15,0-5 17 16,-5-2 1-16,-7-2-13 15,-3-3 28-15,-9 1 30 16,-3 1 2-16,-3 1 39 16,0 4-13-16,0 2-8 0,-6 2-9 15,0 5-1-15,0 3 1 16,0 1 8-16,3 2-6 16,0 2 5-16,0 3 8 15,3-2-9-15,0 2-6 16,0 0 0-16,0 0 18 15,0 0 4-15,9 0-6 16,6 0-24-16,9 0 28 16,10 0 12-16,5 0-23 15,3 0-15-15,-3 0-3 16,-1-2-18-16,-8-2-62 16,-10 0-77-16,-7 2-215 0,-10 2-344 0</inkml:trace>
  <inkml:trace contextRef="#ctx0" brushRef="#br0" timeOffset="130691.7999">6248 2873 1418 0,'0'0'275'16,"0"0"-121"-16,0 0 99 15,0 0-39-15,0 0-78 16,0 0-61-16,0 0-10 15,3 86-19-15,0-67-25 16,0 3-10-16,0-1-10 16,-3-1 7-16,3-2-7 15,-3-4 0-15,0-1-1 16,0-5 0-16,0-2 0 16,0-5 9-16,0-1 19 0,-3 0 16 15,3 0 2-15,0-5 12 16,0-8-4-16,0-7-32 15,6-4-20-15,9-7 8 16,0-2-5-16,7 0-5 16,-1 3-1-16,1 6-4 15,-5 7 5-15,-1 8 0 16,-1 4-8-16,0 5-13 16,3 0-20-16,12 25-119 15,-2 0-345-15,-7-1-684 0</inkml:trace>
  <inkml:trace contextRef="#ctx0" brushRef="#br0" timeOffset="134909.0522">23722 2628 421 0,'0'0'493'15,"0"0"-386"-15,0 0-64 16,0 0 34-16,0 0-2 15,0 0-14-15,-2 3-32 16,1 1 10-16,1 1 25 16,0 0-3-16,0 1 1 15,0 0 6-15,0 1-6 0,0 2-20 16,0 0-16 0,0 2 11-16,0 1-2 0,0 2 13 15,0 1-19-15,0 2-5 16,0 2-13-16,1 0 1 15,4 2 1-15,0 2 5 16,1 1 11-16,0 0-8 16,-1-3-11-16,-2 1-8 15,-2-2-1-15,1-2 11 16,-1 0-10-16,-1 0-1 16,2 1 5-16,-1 1 8 15,3-1 0-15,0 1-6 16,-1 0 6-16,1-2 5 0,1 0-12 15,-1 0-5 1,-1-2 8-16,0 2-3 0,-1-4-5 16,-2 1 2-16,0-3-2 15,0 2 7-15,0-1 4 16,0 1-12-16,-2-2 0 16,1 2 16-16,1 1 19 15,0 2-2-15,0 2-14 16,0-1-7-16,3 2 0 15,4-3-7-15,0-1-4 16,0 1 4-16,-3-2 5 16,1-1-5-16,-1-1-4 15,-1-1 7-15,0-1 10 16,-2 0-7-16,1 1 15 16,-1-3 1-16,2 2-2 0,-1 0-2 15,1-1-7-15,0 1-3 16,-2-1-3-16,1-3-10 15,-1 0 1-15,1-1 4 16,4-1-5-16,-3 0 0 16,0-2-1-16,1-1 0 15,2 0-44-15,6-2-33 16,-2-2-192-16,0-9-649 0</inkml:trace>
  <inkml:trace contextRef="#ctx0" brushRef="#br0" timeOffset="135586.5893">23995 3086 555 0,'0'0'764'0,"0"0"-528"15,0 0-8-15,0 0 29 16,0 0-55-16,0 0-49 15,0 0-44-15,-14-3-40 16,14 3-2-16,0 0-18 16,0 0-24-16,0 1-25 0,0 11 15 15,0 2 4 1,3 3-11-16,0 2-1 0,-2 3-7 16,-1-1 0-16,0-3-6 15,0-1 4-15,0-4 1 16,0-4-8-16,0-3 8 15,0-3 1-15,0-2 0 16,0-1 19-16,0 0 12 16,7-8 23-16,0-12-24 15,6-5-21-15,4-8 7 16,4-2-16-16,-2 3 0 16,-1 3-16-16,-2 11 4 0,-1 6 11 15,3 9-58-15,18 8-91 16,-3 13-326-16,1 5-416 0</inkml:trace>
  <inkml:trace contextRef="#ctx0" brushRef="#br0" timeOffset="142533.1401">6916 2971 400 0,'0'0'50'0,"0"0"642"15,0 0-476-15,0 0-109 16,0 0 43-16,0 0 47 15,-10 4-71-15,10-4-11 16,0 0-7-16,0 2 6 16,6-2 12-16,1 1-17 0,4 1-28 15,1-2-16-15,4 1-2 16,8-1-20-16,4 0-15 16,8 0-16-16,6-1-10 15,4-5 4-15,-4-1-5 16,-6 2-1-16,-3 0 0 15,-14 3-5-15,-7 0-7 16,-2 2 1-16,-10 0-8 16,3 0-24-16,-3 0-36 15,2 0-80-15,7 0-70 16,0 0-297-16,4 0-217 0</inkml:trace>
  <inkml:trace contextRef="#ctx0" brushRef="#br0" timeOffset="142947.0739">6900 3127 947 0,'0'0'328'0,"0"0"-218"16,0 0 23-16,0 0 79 15,0 0-17-15,0 0-37 16,0 0-34-16,0 3-15 15,0-3 4-15,3 0-15 16,0 0-25-16,7 1-24 16,4 1-12-16,8 2 15 15,8-3-19-15,9 2-17 16,10-1-8-16,2-1-8 16,-2 0 0-16,-4 0-14 15,-9 1-100-15,-14-2-185 16,-16 0-592-16</inkml:trace>
  <inkml:trace contextRef="#ctx0" brushRef="#br0" timeOffset="149659.4379">7795 2730 808 0,'0'0'81'16,"0"0"14"-16,0 0 281 15,0 0 2-15,0 0-173 16,0 0-17-16,3 0-23 15,-3 0-51-15,2 0-35 16,-2 0-15-16,0 0-18 16,0 0-12-16,0 2-13 0,3 2-10 15,0 2-10 1,1 3 8-16,-1 6 6 0,3 0-8 16,-3 3-6-16,0 1 1 15,3-1 5-15,-3 2-6 16,0-3-1-16,1-1 1 15,-1-1-1-15,-1-3 1 16,-2-4-1-16,0-4 1 16,0 0-1-16,0-3 1 15,0 1-1-15,0-2 1 16,0 0 0-16,0 0 5 16,3 0 3-16,-3 0 0 15,0-2-7-15,0-7-2 0,3-3-8 16,0-2 8-1,0-3-6-15,0-1 5 0,3-2 1 16,1 0 1-16,-1 2 0 16,3-2-1-16,-1 4 1 15,-1 1-1-15,2 3 1 16,-3 0-1-16,3 1 0 16,3 2 0-16,-3 1-6 15,-3 1 0-15,1 3 5 16,-4 2 0-16,0 2-1 15,-3 0-7-15,0 0 2 16,3 0-5-16,0 6 12 16,0 5 1-16,3 2 0 15,-1 2 6-15,-2 1-1 16,1 3 2-16,-1 0-1 0,3 1 8 16,-3 2 5-1,0-2 5-15,0-1-10 0,0-3-5 16,0-3-4-16,-3-4-5 15,0-4 0-15,3-1 0 16,-3-4 0-16,0 0 0 16,0 0-1-16,0 0-15 15,0 0-47-15,9 0-90 16,-3-9-387-16,3 0-973 0</inkml:trace>
  <inkml:trace contextRef="#ctx0" brushRef="#br0" timeOffset="150499.5659">8274 2413 971 0,'0'0'309'16,"0"0"-119"-16,0 0 7 15,0 0-30-15,0 0-37 16,0 0-57-16,0 0-29 16,0 14 74-16,0 0-1 15,0 5-12-15,0 6-38 16,3 3 0-16,-3 7-28 16,3 0-17-16,-3 3-4 15,3 1-11-15,-3-4-1 16,0 0-5-16,0-3-1 15,0-3 0-15,0-4 1 16,0-1 0-16,0-5 0 0,0-4-1 16,0-5 1-16,0-1-1 15,0-4-1-15,0-4-8 16,0-1 3-16,0 0 5 16,0 0 1-16,0 0 6 15,0-4 6-15,9-9-6 16,1-3-6-16,4-5 0 15,-2-5-12-15,4 1-6 16,-2-2-3-16,2 2 6 16,-4 0 14-16,0 6-1 15,-3 3 1-15,0 2 0 16,-3 4 1-16,1 3 2 16,-1 0 4-16,-3 4-5 0,0 0 5 15,2 2-5-15,-2 1 5 16,0 0-4-16,1 0-1 15,-1 7 7-15,-3 7 1 16,3 5-3-16,-3 2 2 16,0 4 1-16,0 1 1 15,0 0-2-15,0-2-7 16,0-1 1-16,3 0 4 16,0-2 0-16,0-2 1 15,0 0-1-15,0-2-5 16,0-2 0-16,0-2 0 15,1-3 0-15,-4-3 0 16,3-3-1-16,2-4-59 16,-2 0-161-16,3 0-510 0</inkml:trace>
  <inkml:trace contextRef="#ctx0" brushRef="#br0" timeOffset="150936.9158">8747 3089 1373 0,'0'0'354'16,"0"0"-265"-16,0 0 79 15,0 0 50-15,0 0-82 16,0 0-72-16,0 0-11 16,-106 0-14-16,54 0-19 15,-24 0-9-15,-24 0 24 16,-27-3 10-16,-9 1-8 15,8 1-16-15,22 1 3 16,31 0-5-16,17 0-7 16,18 0-11-16,16 0-1 0,0 1 0 15,5 2-1-15,7 1-42 16,12 1-64-16,0-1-45 16,28 3-21-16,5-1-312 15,-5-2-960-15</inkml:trace>
  <inkml:trace contextRef="#ctx0" brushRef="#br0" timeOffset="151388.2091">7910 3343 1847 0,'0'0'383'16,"0"0"-325"-16,0 0 1 16,0 0 39-16,0 0-44 15,0 0-41-15,0 0-13 16,103-31 0-16,-76 31 0 15,-8 0 1-15,-2 4 5 16,-4 3 1-16,-7 0-5 16,-6 1 4-16,0 2 0 15,0 2 0-15,-3 2 5 0,-7 1-2 16,-4 2 5-16,2 0 11 16,2 0 14-16,4-1-23 15,0-3-10-15,6-1 0 16,0-4-4-16,0 1 4 15,3-2 0-15,12-1 4 16,4-4-3-16,8-2-7 16,12 0-86-16,-3-7-236 15,-5-4-539-15</inkml:trace>
  <inkml:trace contextRef="#ctx0" brushRef="#br0" timeOffset="151680.1957">8310 3314 1320 0,'0'0'917'0,"0"0"-787"16,0 0-11-16,0 0 28 15,0 0-48-15,0 0-60 16,0 0-29-16,9 24 15 15,-3-5 7-15,1 1-13 16,-1 2 1-16,0-1-11 16,0-1-8-16,-1 0 2 15,-2-3-2-15,1-3-1 0,-4-3-38 16,3-2-77-16,0-4-119 16,3-5-360-16,-3 0-109 0</inkml:trace>
  <inkml:trace contextRef="#ctx0" brushRef="#br0" timeOffset="151949.4579">8446 3309 1179 0,'0'0'817'16,"0"0"-692"-16,0 0 68 15,0 0 13-15,0 0-93 0,0 0-66 16,0 0-31-1,6 25 33-15,-6-5 3 0,0 1-19 16,4 3-10-16,-1 0-5 16,3-1-2-16,-3 0-3 15,3-3-11-15,-3-2-2 16,3 0 2-16,-2-7-2 16,-1-1-23-16,-1-5-47 15,1-1-149-15,0-4-344 16,-3 0-346-16</inkml:trace>
  <inkml:trace contextRef="#ctx0" brushRef="#br0" timeOffset="152250.2461">8162 3286 829 0,'0'0'1062'16,"0"0"-882"-16,0 0-47 16,0 0 99-16,0 0-24 15,0 0-100-15,0 0-67 16,27-5-8-16,6 9 9 15,16 3 18-15,8 0-29 16,8-3-31-16,22-4-6 16,-17 0-218-16,-13-7-723 0</inkml:trace>
  <inkml:trace contextRef="#ctx0" brushRef="#br0" timeOffset="153678.7302">9153 3059 555 0,'0'0'256'15,"0"0"472"-15,0 0-402 0,0 0-130 16,0 0-12-16,0 0-45 15,0 0-44-15,19 0-15 16,-5 0 2-16,8 0-1 16,8 0-19-16,4 0-32 15,2 0-18-15,4 0-12 16,-7 0-25-16,6-2-94 16,-11 1-115-16,-11 0-420 0</inkml:trace>
  <inkml:trace contextRef="#ctx0" brushRef="#br0" timeOffset="153889.8449">9102 2973 1523 0,'0'0'728'16,"0"0"-639"-16,0 0-63 16,133-9-26-16,-75 1-71 15,-10 0-589-15</inkml:trace>
  <inkml:trace contextRef="#ctx0" brushRef="#br0" timeOffset="161192.9959">9812 2859 829 0,'0'0'22'0,"0"0"72"0,0 0 516 16,0 0-389-16,0 0-96 15,0 0 39-15,0-10-18 16,0 10-30-16,0 0-30 15,0 0-19-15,0 0-10 16,0 0-19-16,0 0-18 16,0 0-8-16,0 2-3 15,6 9-1-15,-3 1 6 16,5 5-2-16,-2 0-5 16,1 3-5-16,2 0 4 15,-3-1-6-15,3-1 0 16,-4 2 0-16,2-2 1 15,-4-2-1-15,0-2-6 16,-3-1 5-16,0-2 0 0,0-4 0 16,0-1 0-16,0-3 1 15,0-3 0-15,0 0 0 16,0 0 8-16,0 0 1 16,0 0 7-16,6-7 3 15,0-8-19-15,4-1-8 16,-4-4 6-16,2 1-12 15,-2-2 3-15,-3 3 5 16,4 0-1-16,-4 1-1 16,0 1-4-16,3-1 6 15,0 1 5-15,0-2 0 0,3 3 0 16,0 3 0-16,0 2 0 16,-3 2 1-16,4 3-1 15,-6 2 0-15,3 3 0 16,-1 0-9-16,1 0 4 15,-1 0-1-15,-3 0-4 16,3 8 2-16,0 4 8 16,0 1 1-16,0 2 0 15,-3 0 1-15,0 2-1 16,0 0 1-16,3-1 0 16,-6-2 0-16,3 1 0 15,0-1-1-15,-3 2 0 16,0-2 6-16,0 1-4 0,0-5 5 15,0 0 4 1,0-5-10-16,0-1 6 0,0-3-6 16,0 1-1-16,3-2 1 15,-3 1 0-15,0-1 0 16,0 0-1-16,0 0-57 16,0 0-98-16,4 0-127 15,-4 0-81-15,6 0-230 0</inkml:trace>
  <inkml:trace contextRef="#ctx0" brushRef="#br0" timeOffset="162094.0198">10367 2558 796 0,'0'0'198'16,"0"0"41"-16,0 0 25 16,0 0-81-16,0 0-15 15,0 0-18-15,0 0-30 16,-3-10-32-16,3 10-4 15,0 0-36-15,0 9-8 16,0 3 52-16,0 8-19 16,0 4-3-16,0 6-17 15,0 4-10-15,0 5-19 16,0 2-6-16,0 2-3 16,0 0-6-16,0-2-8 15,3-3 8-15,-3-4-9 0,3-5 1 16,-3-3 0-16,0-5-1 15,0-3 1-15,0-5-1 16,3-3 1-16,-3-3-1 16,0-3 0-16,0-2 0 15,3-2 0-15,-3 0 1 16,3 0 5-16,5-2 4 16,2-9-10-16,5-5-7 15,-3-2-15-15,6-3-24 16,-2-2 4-16,-3-1-1 15,0 1 0-15,0 1 16 16,-4 3 25-16,-3 1 1 16,3 4 1-16,-3 2 6 0,0 2-5 15,0 3 6-15,0 0 4 16,1 3-4-16,-4 2-2 16,0 1-5-16,0 1 0 15,2 0 0-15,-2 0 13 16,0 1-12-16,0 9 1 15,-3 4 5-15,0 3 1 16,0 4-1-16,0 0-5 16,0-1 7-16,0-1 3 15,0-3 3-15,0-2-2 16,0-4 0-16,0-1-4 16,0-2-1-16,10-1 1 0,2-3 0 15,0-2-9-15,9-1 0 16,12 0-114-16,-5-5-260 15,-1-4-530-15</inkml:trace>
  <inkml:trace contextRef="#ctx0" brushRef="#br0" timeOffset="162522.4333">10218 2705 1642 0,'0'0'536'0,"0"0"-374"16,0 0 21-16,0 0-27 0,0 0-71 15,0 0-36 1,112-7-25-16,-72 3-18 0,-1-1-6 16,-3 3-20-16,3-3-132 15,-8 3-503-15,-7-1-1252 0</inkml:trace>
  <inkml:trace contextRef="#ctx0" brushRef="#br0" timeOffset="165247.9774">10418 2030 633 0,'0'0'534'0,"0"0"-467"16,0 0-44-16,0 0 32 15,0 0 100-15,0 0 322 16,0 0-357-16,-6-18-40 16,6 18 8-16,0 0-9 15,0 0-42-15,0 4-30 16,3 10 2-16,0 6 6 16,0 6-8-16,-2 3-5 15,1 2-1-15,-2-2 1 16,0 1-1-16,0-3 1 0,0-4-1 15,0-5 0 1,0-4 0-16,0-4 0 0,0-4-1 16,0-3 7-16,0-1-7 15,0-2 1-15,0 0 7 16,0 0 4-16,6 0 4 16,0-11-16-16,3-3-4 15,4 0 2-15,-4-1 1 16,2-1-1-16,-1 3 1 15,-1 3 0-15,3 0 1 16,0 3-1-16,0 3 1 16,-3 1 0-16,4 3 0 15,-2 0-10-15,-5 0 1 0,4 6-1 16,-7 5 2 0,0 0 7-16,-3 2 0 0,0-2 0 15,0 0 1-15,0-2 0 16,-6 0 0-16,-7-2 0 15,-4-1 0-15,-2-1-37 16,-2-5-107-16,6 0-345 16,6 0-330-16</inkml:trace>
  <inkml:trace contextRef="#ctx0" brushRef="#br0" timeOffset="165803.9793">10776 2155 1020 0,'0'0'398'15,"0"0"-253"-15,0 0 2 16,0 0-15-16,0 0-75 16,0 0-47-16,0 0-9 15,-6 10 0-15,-7 1 2 16,-1 0 3-16,-2 1 8 0,1 1-2 16,0-1-3-16,3-3-8 15,6 0-1-15,6-2 1 16,0-3-1-16,0-1-1 15,0 0 1-15,12-3 1 16,6 0-1-16,0 0-4 16,-1 0-22-16,2-8-36 15,-6-1 15-15,-1 0 11 16,0 0 20-16,-6-1 16 16,0 1 30-16,-3 2 56 15,0-3 43-15,0 2-13 16,-3 1-16-16,3 3-33 15,-3-1-23-15,0 4-10 16,4 1-26-16,-4 0-8 16,0 0-21-16,0 4-7 0,0 6 19 15,0 2 2-15,0 3-39 16,0-1-31-16,10 0-126 16,3-2-43-16,-3-5-323 0</inkml:trace>
  <inkml:trace contextRef="#ctx0" brushRef="#br0" timeOffset="166139.4847">10903 2126 1483 0,'0'0'275'0,"0"0"-166"0,0 0-26 16,0 0-49-16,0 0 0 15,0 0-11-15,0 0-10 16,26 67 3-16,-19-52-6 16,-4-1-1-16,0-1-7 15,-3-4 4-15,0-4 1 16,0-2 2-16,0-2 0 16,0-1 13-16,0 0 46 15,0-9 11-15,0-8-33 16,10-6-31-16,5-4-14 15,6-1 1-15,4 1-2 16,-2 6-27-16,2 8 8 0,-1 8 1 16,4 11-50-16,-7 13-169 15,-6 1-443-15</inkml:trace>
  <inkml:trace contextRef="#ctx0" brushRef="#br0" timeOffset="178688.4701">11500 3010 1211 0,'0'0'105'0,"0"0"74"16,0 0 207-16,0 0-200 15,0 0-59-15,0 0-25 16,37 0-36-16,-9-2-20 16,1 1-19-16,5 1-3 15,-3 0-15-15,2 0-3 16,0 0 1-16,1 0-5 15,-1 0-1-15,0 0 8 16,0 0-7-16,-5 0-1 16,-1 0 0-16,-2 0 0 15,1 0-1-15,-4 0-15 16,-1-2-29-16,-6-2-47 16,-1-2-29-16,-4 1-67 15,-7-1-104-15,-3 0-340 0</inkml:trace>
  <inkml:trace contextRef="#ctx0" brushRef="#br0" timeOffset="179070.2462">11649 3080 348 0,'0'0'1418'0,"0"0"-1133"0,0 0-168 15,0 0 23-15,0 0-15 16,0 0-36-16,0 0-30 15,30 0-36-15,-5 0-11 16,2 0-2-16,4 0-4 16,5 0-5-16,-3 0 5 15,3 0 0-15,-4 0-5 16,-3-2-1-16,-5 0-17 16,-5-3-38-16,-7 3-32 15,-2-4-77-15,-2 2-217 0,-2 0-306 0</inkml:trace>
  <inkml:trace contextRef="#ctx0" brushRef="#br0" timeOffset="179595.5819">11938 2842 947 0,'0'0'850'0,"0"0"-677"15,0 0-18-15,0 0 25 16,0 0-43-16,0 0-60 15,0 0-47-15,3 0-20 16,11 8-9-16,5 5 5 16,8 1-5-16,1 2 5 15,5-2-5-15,-3 0 1 16,1-3-2-16,2 1 0 16,-6-5 0-16,-3 3-12 15,0-5 10-15,-8-1-5 0,-4 0 4 16,-5-1 2-16,1 0-1 15,-8-2 1-15,3-1 0 16,-3 2 0-16,0-1 1 16,0 2 6-16,0 4 1 15,-15 4 25-15,-3 4 17 16,-9 2 7-16,-7-1 3 16,1 2-7-16,-1 0-22 15,10-3-11-15,3 0-18 16,5-4-1-16,16-2-102 15,0-2-252-15,0-4-711 0</inkml:trace>
  <inkml:trace contextRef="#ctx0" brushRef="#br0" timeOffset="180962.0361">12786 2849 1005 0,'0'0'745'0,"0"0"-586"16,0 0 11-16,0 0 28 15,0 0-16-15,0 0-38 0,0 0-38 16,0 0-42-16,0 0-24 16,0 0-20-16,0 0-11 15,3 10-9-15,7 4 7 16,-1 4 10-16,1 5-4 16,7 1-4-16,-2 1-6 15,-4 0 4-15,2 3-7 16,-4-3 1-1,-2 0-1-15,-4-2 0 0,-3-3 1 16,0-5-1-16,0-6 0 16,0-3 0-16,0-2 0 15,0-4 1-15,0 0 5 16,0-4 9-16,3-10-4 0,6-8-11 16,0-5-1-1,6-5-1-15,-3-2-4 0,-1 1-1 16,-3 5 5-16,0 5 2 15,-5 5 0-15,-3 5 0 16,3 5 1-16,0 1 10 16,0 2-2-16,1 1-3 15,2 2-5-15,3-1 5 16,9 0-5-16,6 3 0 16,10 0-1-16,-1 0-1 15,1 0-23-15,-1 0-54 16,3 11-102-16,-11-1-371 15,-5-1-737-15</inkml:trace>
  <inkml:trace contextRef="#ctx0" brushRef="#br0" timeOffset="181617.5128">13513 3025 1016 0,'0'0'327'0,"0"0"-119"16,0 0 41-16,0 0 21 15,0 0-54-15,0 0-69 16,0 0-46-16,26 2-7 16,-14-1-9-16,12-1-28 15,-3 0-28-15,9 0-18 16,-4 0-11-16,3 0 0 0,-5 0-69 15,-5 0-54-15,-6-1-103 16,-5-3-326-16,-3-2-242 0</inkml:trace>
  <inkml:trace contextRef="#ctx0" brushRef="#br0" timeOffset="181810.2922">13466 2946 1595 0,'0'0'633'15,"0"0"-554"-15,0 0-14 16,0 0-35-16,89-5-10 16,-5 0-20-16,-12 2-229 15,-8-2-772-15</inkml:trace>
  <inkml:trace contextRef="#ctx0" brushRef="#br0" timeOffset="187029.8163">14282 2616 1302 0,'0'0'138'16,"0"0"-51"-16,0 0 3 15,0 0 224-15,0 0-123 16,0 0-100-16,0-4-11 0,3 4-21 15,0 0-25-15,-2 7-15 16,4 4 36-16,1 7 0 16,0 1-22-16,0 3-6 15,0 5-5-15,-3 0-11 16,0 0-10-16,-3-1 1 16,3 0-1-16,-3-5 1 15,0-4-2-15,0-6-7 16,0-4-1-16,0-3 1 15,0-1 1-15,0-3 5 16,0 0 1-16,0-1 12 16,3-12-12-16,7-5-5 15,4-7-10-15,2-1 5 0,-3-2-12 16,4 2 4-16,-5-2 3 16,0 4 7-16,-2 5 8 15,1 0 0-15,-5 4 0 16,4 0 1-16,-1 3 6 15,-3 2 14-15,1 0-10 16,4 2 3-16,-5 2 15 16,0 1-1-16,0 2-6 15,-2 1-4-15,2 1-4 16,-2 1-4-16,-1 0-10 16,0 7 0-16,1 10 8 15,-1 4 8-15,-3 3-6 16,0 3 4-16,0 1-4 15,0 0 4-15,0-2-7 16,0-4 1-16,0-4-8 0,0-4 1 16,0-4-1-16,0-4-40 15,3-6-107-15,0 0-236 16,0-1-564-16</inkml:trace>
  <inkml:trace contextRef="#ctx0" brushRef="#br0" timeOffset="187779.937">14818 2343 1313 0,'0'0'402'0,"0"0"-253"15,0 0 82-15,0 0-42 16,0 0-68-16,0 0-52 15,0 0-25-15,0 1-20 0,0 8-11 16,0 8 11 0,0 7 2-16,0 6 8 0,0 5 6 15,0 6-15-15,-6 3-13 16,-4 1-10-16,2 0-1 16,-1-1 0-16,0-3 0 15,3-6 0-15,-5-6 0 16,7-3-1-16,-1-7 0 15,2-4-1-15,2-7 1 16,1-3-14-16,0-4-12 16,0-1 11-16,0 0 7 15,4-14-2-15,8-6-48 16,5-5 26-16,-4-3-14 16,3-3-12-16,0-1 18 15,-3 5 14-15,-4 0 14 0,2 5 4 16,2 4-9-16,-4 4 11 15,1 3 6-15,0 4 17 16,0 3 7-16,-7 2 0 16,0 1 6-16,0 1-4 15,-3 0-12-15,0 4 11 16,0 12-3-16,0 2-11 16,0 4 1-16,-6 2 1 15,0 3 0-15,-1-2 1 16,3 1-2-16,2-3 7 15,2-2-9-15,0-3-2 16,0-4-7-16,0-3 0 16,6-6 0-16,10-1-1 0,1-4-15 15,18-13-77-15,-9-7-381 16,3-2-458-16</inkml:trace>
  <inkml:trace contextRef="#ctx0" brushRef="#br0" timeOffset="188074.6283">14646 2469 725 0,'0'0'1447'0,"0"0"-1283"16,0 0-124-16,0 0-4 16,0 0-5-16,87 13-9 15,-12-12-22-15,-7-1-275 16,-13 0-581-16</inkml:trace>
  <inkml:trace contextRef="#ctx0" brushRef="#br0" timeOffset="190182.0509">15169 2991 841 0,'0'0'118'16,"0"0"-27"-16,0 0 76 16,0 0 143-16,0 0-161 15,0 0-35-15,0 0 30 16,-14 2-15-16,-5-2-43 16,-7-2-13-16,-10-1 15 15,-7 2-31-15,-24-2-18 0,-24 0-11 16,-33-1-10-16,-11 1-6 15,1-1-3-15,20 1-3 16,30 2-5-16,20-1 1 16,24 2-1-16,11-1 0 15,10 1 0-15,-1 0-1 16,13 0 0-16,7 0-29 16,39 0-159-16,7 0-193 15,-1 0-426-15</inkml:trace>
  <inkml:trace contextRef="#ctx0" brushRef="#br0" timeOffset="191097.8395">14233 3241 1640 0,'0'0'359'16,"0"0"-267"-16,0 0-47 16,0 0-5-16,0 0-18 15,0 0 5-15,0 0 17 16,14 60-8-16,-5-36-8 15,1 2 4-15,-4-2-3 16,-2-3-6-16,-4-3-11 16,0-2-10-16,0-3 4 15,0-6 0-15,0-1 1 0,-4-3 2 16,1-3-3-16,3 0 4 16,0 0 11-16,0-13 2 15,7-5-23-15,5-5-12 16,9-5 11-16,-3-3-1 15,6 5 1-15,-9 2 1 16,1 6 0-16,-7 8 10 16,0 4 11-16,-6 3 7 15,-3 3-18-15,3 0-8 16,-3 0-1-16,0 0 1 16,3 7-1-16,-3 5 44 15,3 4-23-15,0-1-10 16,-3 1-6-16,0-1-5 0,0-3 0 15,0-2 0 1,0-4-1-16,0-3-9 0,0-2-6 16,0-1 6-16,0 0 8 15,3 0 1-15,0-11-15 16,7-6-15-16,4-3 15 16,2-3 9-16,-3 0-3 15,7 4 1-15,-8 5 7 16,-2 4 1-16,-1 5 12 15,-3 2-10-15,-1 1-2 16,-2 2 1-16,0 0 1 16,0 7 5-16,-3 7 26 15,3 6-12-15,0 5-11 0,-3 1-2 16,4 0-2 0,-4-2-5-16,3-3 1 0,-3-6-1 15,3-2-1-15,-3-5-21 16,0-5-92-16,4-3-199 15,-1 0-345-15,3-7-786 0</inkml:trace>
  <inkml:trace contextRef="#ctx0" brushRef="#br0" timeOffset="191705.6301">14708 3230 1659 0,'0'0'330'0,"0"0"-139"16,0 0-3-16,0 0-87 15,0 0-57-15,0 0-20 16,0 0-13-16,25-10-11 15,-21 10-2-15,-1 5-8 16,0 8 5-16,-3 4 5 16,0 3 9-16,0 3-3 15,-6-1 3-15,-1 1-2 16,4-2-5-16,0-3-1 0,0-2 1 16,3-3-1-16,0-5 0 15,0-3 0-15,0-1 5 16,6-2-5-16,13-2 8 15,1 0-7-15,5 0-2 16,2-3-14-16,-1-5-17 16,0-4-13-16,-8 0-19 15,0-2 2-15,-6-1 26 16,-5-6 10-16,-1 0 22 16,-2-3 3-16,-1-2 17 15,-1-2 10-15,-2 3-2 16,0 3 8-16,0 5 31 15,0 4-8-15,0 5-16 0,0 3-10 16,0 2-8 0,-3 3-14-16,0 0-8 0,-3 0-9 15,3 3 8-15,0 4 1 16,-1-1 0-16,4 0 1 16,0-3 14-16,13 1 9 15,11-4 36-15,27-2-60 16,-2-9-27-16,-4-2-473 0</inkml:trace>
  <inkml:trace contextRef="#ctx0" brushRef="#br0" timeOffset="193741.7418">16629 2728 833 0,'0'0'180'16,"0"0"441"-16,0 0-371 16,0 0-111-16,0 0 15 15,0 0-13-15,0 0-39 16,-3-9-41-16,3 9-32 0,0 8-15 15,3 5 17-15,1 6 23 16,2 4-17-16,3 4-12 16,-2 3-13-16,0-2-4 15,-1 0-6-15,-3-4-1 16,0-2 0-16,-3-7 0 16,0-4 0-16,0-4-1 15,0-3 0-15,0-2-7 16,0-2 6-16,0 0 1 15,0 0 12-15,0-6 0 16,0-7-12-16,8-6-7 16,3-7 6-16,7-2-1 15,-3-3-4-15,1 0 5 0,1 3-8 16,-4 4 9 0,-4 6 0-16,-2 2 0 0,3 2 1 15,-3 2 7-15,2 3 10 16,-5 0-1-16,2 4-2 15,0 1-6-15,-2 2-8 16,-1 2 4-16,-1 0-5 16,3 3-9-16,-5 12 9 15,3 7 2-15,0 6 13 16,-3 2-8-16,0 3 2 16,0-3-8-16,0-5 0 15,0-2 0-15,0-5 0 16,0-4 1-16,0-4-2 15,0-1 0-15,0-3-65 16,0 2-92-16,3-4-234 0,-3 0-380 16</inkml:trace>
  <inkml:trace contextRef="#ctx0" brushRef="#br0" timeOffset="193983.2289">17048 2893 1437 0,'0'0'288'0,"0"0"-184"16,0 0 55-16,0 0 29 15,0 0-71-15,0 0-82 16,106 5-35-16,-73-5-71 15,0 1-144-15,-10-1-101 16,-7 0-386-16</inkml:trace>
  <inkml:trace contextRef="#ctx0" brushRef="#br0" timeOffset="194170.2971">16964 2774 1580 0,'0'0'260'0,"0"0"-70"0,0 0-24 15,0 0-76-15,0 0-60 16,117-5-30-16,-72 5-308 16,-6-2-589-16</inkml:trace>
  <inkml:trace contextRef="#ctx0" brushRef="#br0" timeOffset="194763.0083">17621 2583 1607 0,'0'0'346'15,"0"0"-223"-15,0 0 42 16,0 0-29-16,0 0-36 16,0 0-36-16,0 0-26 0,0 26 5 15,0 0 44-15,0 10-24 16,1 5-23-16,6 1-27 15,0 0-5-15,-1-3-8 16,1-5-9-16,2-8-73 16,8-3-76-16,-5-8-186 15,-1-7-418-15</inkml:trace>
  <inkml:trace contextRef="#ctx0" brushRef="#br0" timeOffset="194996.5081">17880 2822 396 0,'0'0'1610'0,"0"0"-1407"16,0 0-145-16,0 0-5 15,0 0 66-15,0 0-20 16,-5 87-60-16,-4-64-26 15,3-4-5-15,-2-3-8 16,1-3-127-16,4-5-415 16,1-5-400-16</inkml:trace>
  <inkml:trace contextRef="#ctx0" brushRef="#br0" timeOffset="195366.9273">18128 2613 162 0,'0'0'1320'15,"0"0"-1297"-15,0 0-22 16,0 0 40-16,85-30 22 15,-68 29 15-15,-8 1 36 16,-3 0-25-16,-5 0-6 16,2 5 66-16,-3 4-71 0,0 7 29 15,-3 3 16-15,-7 7-24 16,-3 0-57-16,-1 4-15 16,3-1-17-16,4-2-8 15,-3-2-1-15,5-3-1 16,5-2-8-16,0-6-37 15,0-4-90-15,31-10-156 16,-2 0-352-16,2-3-794 0</inkml:trace>
  <inkml:trace contextRef="#ctx0" brushRef="#br0" timeOffset="195553.912">18441 2816 1219 0,'0'0'586'0,"0"0"-467"16,0 0 90-16,0 0-71 15,-34 78-72-15,31-64-38 16,1-3-19-16,2-2-9 16,0-2-195-16,0-4-411 0</inkml:trace>
  <inkml:trace contextRef="#ctx0" brushRef="#br0" timeOffset="196026.3072">18729 2538 42 0,'0'0'1869'0,"0"0"-1622"15,0 0-100-15,0 0-36 16,0 0-50-16,0 0-8 16,0 0-14-16,101-3-11 15,-85 3-10-15,-4 0-8 16,-5 0-9-16,-6 3 0 15,-1 0-1-15,0 4-1 0,-7 4 1 16,-6 4 7 0,-3 2-1-16,-3-1-5 0,5 2 0 15,5-2 0-15,3 0-1 16,6 0 0-16,0-2-1 16,3 1-1-16,9-1 2 15,2-2-2-15,-3 2-13 16,-3-3-4-16,-4-2-6 15,-4-1 2-15,-7 0 12 16,-13-1 0-16,-5 1 11 16,-5-2-6-16,1 0-43 15,9 1-116-15,5-1-388 0,8-4-678 16</inkml:trace>
  <inkml:trace contextRef="#ctx0" brushRef="#br0" timeOffset="196235.7283">19046 2819 1744 0,'0'0'517'16,"0"0"-442"-16,0 0 51 15,0 0-35-15,0 0-49 16,-45 89-27-16,37-72-9 15,0-3-6-15,-1 0-67 16,0-5-234-16,1-4-375 0</inkml:trace>
  <inkml:trace contextRef="#ctx0" brushRef="#br0" timeOffset="196453.0483">19330 2726 1942 0,'0'0'347'16,"0"0"-272"-16,0 0-54 0,0 0-21 15,94-7-160-15,-62 0-335 16,-2 1-974-16</inkml:trace>
  <inkml:trace contextRef="#ctx0" brushRef="#br0" timeOffset="196594.9633">19613 2707 1815 0,'0'0'237'0,"0"0"-237"15,0 0-209-15,84-5-596 0</inkml:trace>
  <inkml:trace contextRef="#ctx0" brushRef="#br0" timeOffset="196730.1961">19885 2700 952 0,'0'0'1174'0,"0"0"-1069"15,0 0-105-15,0 0-340 16,0 0-830-16</inkml:trace>
  <inkml:trace contextRef="#ctx0" brushRef="#br0" timeOffset="197474.4876">17123 2063 1637 0,'0'0'239'0,"0"0"-130"16,0 0 36-16,0 0-5 16,0 0-11-16,0 0-34 15,0 0-40-15,-36-10-42 16,30 27-12-16,3 5 10 15,3 5-2-15,0 5 3 16,6-1-5-16,12 1 1 0,6-5-7 16,1-4-2-1,2-6-6-15,-1-5-11 0,-1-7-14 16,-3-5-1-16,-1-7 16 16,-8-13 17-16,0-9 1 15,-3-8 10-15,-10-6-10 16,0-1-1-16,-13-3-111 15,-7 15-177-15,-10 9-761 0</inkml:trace>
  <inkml:trace contextRef="#ctx0" brushRef="#br0" timeOffset="222224.7655">3767 5203 1332 0,'0'0'590'15,"0"0"-490"-15,0 0 30 16,0 0 74-16,0 0-44 16,0 0-42-16,0 0-51 0,-9 0-37 15,15 0-9-15,13 0 10 16,5 0 0-16,2 0-20 16,2 0-11-16,-4 0-19 15,-5 0-36-15,-4 0-60 16,-2-6-59-16,-11-1-83 15,-2 1-371-15,0-1-1 0</inkml:trace>
  <inkml:trace contextRef="#ctx0" brushRef="#br0" timeOffset="222397.295">3728 5128 1139 0,'0'0'617'0,"0"0"-511"16,0 0 128-16,0 0-4 16,0 0-120-16,94 4-110 15,-52-11-179-15,-2-4-873 0</inkml:trace>
  <inkml:trace contextRef="#ctx0" brushRef="#br0" timeOffset="247821.5561">3067 5125 546 0,'0'0'112'15,"0"0"422"-15,0 0-136 16,0 0-194-16,0 0 37 16,0 0-9-16,-18 0-49 15,17 0-26-15,1 0-19 16,0 0-35-16,0 0-28 0,0 0-20 15,-2 0-8 1,2 0-18-16,0 0-12 0,0 0-7 16,0 0-8-16,0 0-1 15,0 0-1-15,0 0-2 16,0 3-5-16,0 4-4 16,0 6 11-16,3 2 1 15,5 3 0-15,-2 3 0 16,1-3 0-16,-1 1-1 15,0-1 0-15,-3-2 0 16,0-2-1-16,-3-4-7 16,3-3 7-16,-3-4-7 15,0-1 7-15,0-2 1 16,0 0 1-16,2 0 11 16,-2 0-1-16,4 0 2 0,-1-7-6 15,1-6-7-15,1-6 0 16,1-1 0-16,3-1 0 15,-2-1 0-15,1-1 0 16,1 0 0-16,1 3 0 16,-1 1 0-16,3 1 0 15,3 3-1-15,0 5-5 16,1 2-3-16,7 4 0 16,-1 3-32-16,8 1-45 15,22 0-66-15,-7 1-223 16,1 5-664-16</inkml:trace>
  <inkml:trace contextRef="#ctx0" brushRef="#br0" timeOffset="249503.9937">4580 4853 856 0,'0'0'1130'16,"0"0"-925"-16,0 0-119 15,0 0 77-15,0 0-1 16,0 0-52-16,0 0-65 15,0 0-28-15,3 8 2 16,6 4 20-16,0 4-17 16,1 4-11-16,-1 3 1 15,-4 4-6-15,1 0-6 16,-6 0 1-16,0-1 0 16,0-4-1-16,0-4 0 15,0-6-1-15,0-4-10 0,0-2 10 16,0-6-6-1,0 0 7-15,0 0 7 0,0 0 5 16,0-13-4-16,10-6-8 16,2-6 0-16,3-5-1 15,-3 0 0-15,3 1-6 16,-3 2 5-16,-3 7 1 16,-3 5-1-16,1 4 2 15,-4 5 0-15,-3 3 1 16,3 1 5-16,-3 2 7 15,0 0-4-15,0 0-8 16,3 0 0-16,0 0-1 16,0 0-7-16,6 10 6 0,1 4 0 15,-2 4 0-15,1 4-5 16,-3 2 6-16,-2-1 0 16,-1 0-1-16,-3-2 1 15,0-2 0-15,0-4 0 16,0-4 0-16,0-4 0 15,0-1-1-15,0-3-19 16,3-3-74-16,11 0-108 16,-1 0-285-16,-1 0-205 0</inkml:trace>
  <inkml:trace contextRef="#ctx0" brushRef="#br0" timeOffset="250171.2816">5105 4593 735 0,'0'0'807'0,"0"0"-583"15,0 0-22-15,0 0 29 16,0 0-60-16,0 0-71 16,0 0-60-16,-3 26 34 15,0-2 63-15,-1 6-68 0,1 7-24 16,0 1-12-16,3 1-17 16,0 3-4-16,0-3-5 15,0 0-6-15,0-2 0 16,-3-2 0-16,1-4-1 15,-2-2 0-15,-1-5 0 16,-1-6 0-16,2-4-1 16,1-7-5-16,3-4-3 15,0-3-2-15,0 0 11 16,0 0 0-16,3-17 0 16,10-7-8-16,-2-5 2 15,5-6-1-15,-1 3-10 16,0 3 7-16,-3 4 4 0,-3 8 0 15,1 4 5 1,-5 6 0-16,-1 4 0 0,-2 2 0 16,-2 1 0-16,0 0 0 15,0 0-12-15,3 1-5 16,0 10 18-16,0 6 1 16,1 3 5-16,-4 1 0 15,3 2 6-15,-3-3 0 16,3 2-4-16,0-4-8 15,0-4 2-15,0-1-1 16,3-5 5-16,0-3-5 16,3-3 1-16,3-2-2 15,4 0-6-15,4-1-61 0,2-11-84 16,14-8-121-16,-9 3-263 16,-8 1-314-16</inkml:trace>
  <inkml:trace contextRef="#ctx0" brushRef="#br0" timeOffset="250412.1753">5026 4774 1423 0,'0'0'693'15,"0"0"-600"-15,0 0 44 16,0 0 44-16,0 0-36 0,0 0-78 16,0 0-40-16,49 0-20 15,-16 0-7-15,25 0-143 16,-8 0-237-16,-9 0-675 0</inkml:trace>
  <inkml:trace contextRef="#ctx0" brushRef="#br0" timeOffset="250816.2263">5596 5259 1512 0,'0'0'492'15,"0"0"-424"-15,0 0 119 16,-109 0 34-16,42 0-62 15,-27 0-59-15,-36-2-39 16,-16-2-10-16,-3 1-4 16,8 2-12-16,25 1-11 0,28 0-9 15,30 0-15-15,28 0-5 16,18 1-16-16,12 2-59 16,0 1-177-16,45 2-202 15,7 1 90-15,3-4-645 0</inkml:trace>
  <inkml:trace contextRef="#ctx0" brushRef="#br0" timeOffset="251599.4381">4926 5484 1347 0,'0'0'943'0,"0"0"-834"15,0 0-90-15,0 0-12 16,0 0 33-16,0 0 8 0,0 0-15 16,-3 66-7-1,3-48 0-15,0 0-1 0,0-4-7 16,0 2-3-16,0-5-3 16,-3-4-2-16,3-1-4 15,-3-5 4-15,3 1-2 16,0-2 2-16,0 0 10 15,0-2 7-15,6-9-2 16,8-8-18-16,2-4-6 16,6-4 0-16,-2 0 0 15,-1 2 0-15,-4 7 8 16,-3 5 12-16,-6 6-4 16,-3 4-12-16,0 3-5 0,-3 0-6 15,3 2-12-15,-3 10 10 16,3 5 8-16,0 4 1 15,0 3 1-15,1-1-1 16,-4-1 1-16,0-2-1 16,0-6 0-16,0-5-1 15,0-2-6-15,0-5 5 16,0-2-7-16,0 0 8 16,0 0 0-16,0-9 12 15,6-6-12-15,5-7-6 16,5-8 4-16,4-4-8 15,-1 3 9-15,3 3 0 16,-8 6 1-16,-1 10 0 16,-4 6 10-16,-6 5-8 15,3 1-1-15,-3 0 8 0,2 8 14 16,2 9 4-16,-4 5 1 16,3 3 9-16,-3 0-5 15,0 1-19-15,0-3-7 16,3-3-6-16,7-4-81 15,-2-3-214-15,2-8-979 0</inkml:trace>
  <inkml:trace contextRef="#ctx0" brushRef="#br0" timeOffset="254986.4289">6185 4641 977 0,'0'0'405'0,"0"0"-187"15,0 0 18-15,0 0-9 16,0 0-19-16,0 0-46 0,0 0-42 16,-3 0-13-16,3 0-23 15,-3 0-23-15,3 0-30 16,-3 0-13-16,-1 6-7 15,-5 6-10-15,-3 15 25 16,-9 11 28-16,-4 22-23 16,-2 20 1-16,3 23 2 15,3 0-16-15,15-7-6 16,6-14-11-16,0-20 0 16,6-10 5-16,0-10-5 15,5-4-1-15,-1 6 0 16,5 4 1-16,4 3-1 15,2-6 0-15,24 4-48 16,-6-12-133-16,4-10-464 0</inkml:trace>
  <inkml:trace contextRef="#ctx0" brushRef="#br0" timeOffset="257553.0936">6491 4834 1318 0,'0'0'384'0,"0"0"-219"16,0 0 59 0,0 0 15-16,0 0-68 0,0 0-68 15,0 0-39-15,-10 0-26 16,10 4-24-16,0 8-7 15,0 5 23-15,4 5 1 16,-1 5-11-16,3 3-8 16,-3 1-3-16,0 0-8 15,-3-3 0-15,0-3 0 16,0-5 0-16,0-6-1 16,0-4 0-16,0-4 0 15,0-3 1-15,0-3-1 16,3 0 14-16,3-5-2 15,3-12-12-15,3-7-1 16,7-4 1-16,-5-4 0 0,5-2 1 16,-7 0-1-16,3 6 0 15,-6 3 1-15,0 8 0 16,-3 2 0-16,-3 5 1 16,1 3 7-16,-1 3 0 15,-1 4-8-15,-1 0-1 16,1 0-13-16,1 13-2 15,0 4 14-15,3 10 1 16,-3 2 1-16,0 0-1 16,-3-1 1-16,0-3-1 15,0-2 0-15,0-6-1 16,0-6 0-16,-3-3 0 0,0-5 0 16,3-3 1-16,0 0 9 15,0-3 5-15,0-10-14 16,6-10-12-16,10-4 0 15,-2-3 0-15,5-1-3 16,-3 3-1-16,-2 3 1 16,2 5-1-16,-7 9 10 15,-3 2-11-15,2 5 2 16,-5 1 14-16,4 0 1 16,-4 3 0-16,0 0 17 15,3 0 5-15,0 3 2 16,0 8-2-16,1 5 1 15,1 4 2-15,-5 1-13 16,0 0 1-16,-3 0-4 16,0-1 0-16,0-2-8 0,0-3-1 15,0-1 0-15,3 0 0 16,0-3-65-16,7-1-129 16,-1-5-456-16,3 0-524 0</inkml:trace>
  <inkml:trace contextRef="#ctx0" brushRef="#br0" timeOffset="258100.5883">7109 4838 1075 0,'0'0'764'0,"0"0"-624"16,0 0 47-16,0 0 23 16,0 0-66-16,0 0-58 15,0 0-38-15,-5-4-35 16,5 10-11-16,0 7 14 0,0 5 26 15,0 3 1 1,0 3-1-16,0 2-15 0,0-2-11 16,0-2-8-16,2-2-8 15,-1-6 1-15,1-4 0 16,-2-2 0-16,0-3 0 16,3-4 5-16,-3-1 3 15,0 0 8-15,0-4 3 16,3-10-7-16,3-6-11 15,0-4-1-15,1-3-1 16,-1-1 1-16,0 1-1 16,2 2 1-16,-1 6-1 15,-1 4 0-15,0 3-6 16,0 5-10-16,3 0 16 16,3 3 8-16,-3 2-3 0,3 2-5 15,4 0-1 1,5 0 0-16,3 7-29 0,16 2-128 15,-7-4-358-15,0-3-907 0</inkml:trace>
  <inkml:trace contextRef="#ctx0" brushRef="#br0" timeOffset="258820.8333">6472 5227 909 0,'0'0'666'16,"0"0"-492"-16,0 0 41 15,0 0-1-15,0 0-62 16,0 0-78-16,0 0-28 16,-3 0-25-16,28 0 34 0,14 2-4 15,10 1-8 1,23 0-22-16,22-2-9 0,19-1-9 16,5 0-3-16,-6 0 0 15,-15 0 1-15,-9-1 10 16,-3 0-11-16,-10-1 0 15,-17 1 17-15,-12 1 24 16,-4 0 7-16,7 0 1 16,6 0-16-16,6 0-24 15,-8 0-1-15,-4-2-8 16,-12 0-8-16,-10-1-28 16,-8 0-41-16,-5 0-10 15,-8-1-14-15,-3 3-141 0,-3-2-500 16</inkml:trace>
  <inkml:trace contextRef="#ctx0" brushRef="#br0" timeOffset="259003.1355">7758 5225 2094 0,'0'0'398'0,"0"0"-398"16,0 0-259-16,0 0-458 0</inkml:trace>
  <inkml:trace contextRef="#ctx0" brushRef="#br0" timeOffset="260810.3789">6442 5496 1275 0,'0'0'606'15,"0"0"-480"-15,0 0-10 0,0 0 49 16,0 0-2-16,0 0-53 16,3-14-34-16,-3 14-13 15,0 0 15-15,0 0-1 16,0 0-11-16,0 0-14 16,0 0-14-16,0 0-17 15,0 0-8-15,0 13-12 16,3 9 7-16,4 8 13 15,1 8-6-15,-5 3-14 16,3 3 0-16,-3-4-1 0,0 0 0 16,0-5-11-1,-3-2-10-15,4-6-7 0,-1-5-15 16,0-4-41-16,0-5-67 16,6-4-78-16,-1-5-332 15,2-4-214-15</inkml:trace>
  <inkml:trace contextRef="#ctx0" brushRef="#br0" timeOffset="261132.7298">6715 5631 841 0,'0'0'1030'0,"0"0"-832"16,0 0-86-16,0 0 56 0,0 0-40 16,0 0-52-16,0 0-27 15,-45 13 37-15,24-4-11 16,-4 1-26-16,3 0-10 16,2-1-6-16,7 2-16 15,4 2-16-15,6 4 7 16,3 0-7-16,0 3-1 15,6-2 0-15,7 1-7 16,5-5 1-16,6-4-43 16,15-6-123-16,-3-3-149 15,-5-1-661-15</inkml:trace>
  <inkml:trace contextRef="#ctx0" brushRef="#br0" timeOffset="261644.9194">6903 5560 1646 0,'0'0'475'0,"0"0"-363"0,0 0 106 15,0 0 5-15,0 0-92 16,0 0-66-16,0 0-34 16,66-12-19-16,-35 9-6 15,-1-1-6-15,-2 4 1 16,-4 0 0-16,-5 0-1 16,-5 0 0-16,-5 0 0 15,-9 0-1-15,0 0-10 16,0 0-1-16,0 7-7 15,0 5 19-15,-9 3 24 16,-5 7 1-16,-5 2-8 16,-2 4-1-16,0 0-5 15,2-3-10-15,1-1 0 16,6-1-1-16,3-4 1 0,2-1 0 16,7 0 1-16,0-4-1 15,0-1 0-15,0-3 0 16,7-2 0-16,8-2 0 15,4-2-1-15,1-3-2 16,7-1-25-16,1 0-46 16,2-6-51-16,-5-7-86 15,-4 1-388-15,-12 1-276 0</inkml:trace>
  <inkml:trace contextRef="#ctx0" brushRef="#br0" timeOffset="261831.8828">6955 5723 849 0,'0'0'1116'16,"0"0"-875"-16,0 0-60 16,0 0-77-16,0 0-57 15,94-1-47-15,-37-8-86 16,-11 2-483-16,-6 1-544 0</inkml:trace>
  <inkml:trace contextRef="#ctx0" brushRef="#br0" timeOffset="262352.1162">7446 5630 565 0,'0'0'1104'16,"0"0"-844"-16,0 0-83 16,0 0 48-16,0 0-65 15,0 0-72-15,0 0-27 16,12 1 4-16,7 0-5 0,1-1-27 15,5 0-32 1,-1 0-1-16,-5 0-19 0,-5-6 1 16,-5 0 17-16,-2-1-1 15,-4 1 2-15,-3-1 9 16,0 5 22-16,0-1-4 16,0-1 6-16,0 4 0 15,-6-3-9-15,-1 1-12 16,-2 2-11-16,-2 0-1 15,-5 0 0-15,-2 0 0 16,0 5 0-16,-4 4 0 16,-2 2 0-16,6 4 0 15,0 0 0-15,3-1 0 16,5 2 9-16,4-2-3 16,6 0-6-16,0-1-7 0,3 0-1 15,16-3 7 1,2-5 1-16,12-2-32 0,18-3-74 15,-5-4-172-15,-4-6-592 0</inkml:trace>
  <inkml:trace contextRef="#ctx0" brushRef="#br0" timeOffset="262703.2912">7731 5459 1139 0,'0'0'901'0,"0"0"-727"16,0 0 42-16,0 0-22 15,0 0-86-15,0 0-78 16,0 0-11-16,9 0-7 15,-6 5-5-15,1 5-1 16,1 1-6-16,-5 2-4 16,0-1 4-16,0 3 12 15,0 0-2-15,-9-5-2 16,6 4-2-16,0-4-6 0,3-3 1 16,0-2-1-1,24 0-32-15,28-5-88 0,-4 0-517 16,1-2-1288-16</inkml:trace>
  <inkml:trace contextRef="#ctx0" brushRef="#br0" timeOffset="263386.323">8167 4643 935 0,'0'0'647'15,"0"0"-460"-15,0 0 65 16,0 0 5-16,0 0-58 15,0 0-61-15,0 0-55 16,-8 0-45-16,8 9-17 16,14 8 74-16,5 12-25 15,5 8-11-15,10 23-17 16,11 22-20-16,7 18-3 0,-6-4-4 16,-17-19-15-16,-16-23-5 15,-13-13 4-15,0 4-8 16,-9 12 0-16,-13 5 3 15,-11-3-6-15,-3-4-21 16,3-7-13-16,8-6-32 16,15-8-80-16,10-11-381 15,0-12-682-15</inkml:trace>
  <inkml:trace contextRef="#ctx0" brushRef="#br0" timeOffset="264886.3963">8383 4182 1590 0,'0'0'332'16,"0"0"-68"-16,0 0-23 15,0 0-42-15,0 0-49 16,0 0-55-16,0 0-38 16,-6-4-21-16,6 10-23 0,0 8 7 15,0 7 23 1,0 4-12-16,0 4-17 0,3 1-13 15,3 1-1-15,1-2-2 16,-2-3-57-16,1 2-46 16,6 2-106-16,1-7-290 15,-4-6-252-15</inkml:trace>
  <inkml:trace contextRef="#ctx0" brushRef="#br0" timeOffset="265165.8231">8601 4349 658 0,'0'0'1051'16,"0"0"-864"-16,0 0-80 16,0 0 47-16,0 0-44 15,0 0 50-15,0 0-27 16,-30 62-21-16,18-39-19 15,0-1-32-15,0-2-22 16,0 0-18-16,-1-3-20 16,4 0 8-16,0-4-9 15,0-1-55-15,6-3-93 16,3-3-115-16,0-2-446 16,3-2-428-16</inkml:trace>
  <inkml:trace contextRef="#ctx0" brushRef="#br0" timeOffset="265472.4516">8647 4504 1245 0,'0'0'924'15,"0"0"-771"-15,0 0-52 16,0 0 6-16,0 0-10 15,0 0-37-15,0 0-14 16,81-16-18-16,-74 16-7 16,-4 0-8-16,-3 0-13 0,0 10 9 15,-3 6 28-15,-10 4-1 16,-1 2 3-16,-2 1 3 16,4-2-6-16,0-4-14 15,9-2-8-15,3-2-14 16,7-6-1-16,39-3-34 15,2-4-93-15,-3 0-747 0</inkml:trace>
  <inkml:trace contextRef="#ctx0" brushRef="#br0" timeOffset="269987.3623">9179 5181 1450 0,'0'0'559'15,"0"0"-441"-15,0 0 47 16,0 0-18-16,0 0-23 15,0 0-30-15,7 0-34 0,6 0-23 16,5 0-3 0,3 0 2-16,7 0-4 0,5 0-13 15,3 0-8-15,10 0-10 16,2 0 5-16,1 0-6 16,-1 0 0-16,-5 0 0 15,-4 0-1-15,-7 0-12 16,-3-1-15-16,-8-2-29 15,-3 1-62-15,-5-3-90 16,-4 1-394-16,-5-1-846 0</inkml:trace>
  <inkml:trace contextRef="#ctx0" brushRef="#br0" timeOffset="270340.4556">9172 5300 707 0,'0'0'986'0,"0"0"-796"16,0 0-107-16,0 0 43 0,0 0-6 16,102 0-39-16,-57-1-37 15,4-2-19-15,0 0-10 16,-4 0-7-16,-8 3-8 16,-7 0 1-16,-6 0-1 15,-8 0-8-15,-4 4-78 16,-3 2-100-16,0-2-124 15,-6 1-461-15</inkml:trace>
  <inkml:trace contextRef="#ctx0" brushRef="#br0" timeOffset="270752.3012">9484 5061 965 0,'0'0'933'0,"0"0"-772"16,0 0-45-16,0 0 65 15,0 0 0-15,0 0-47 16,0 0-60-16,-9 0-50 15,9 12-22-15,9 3 53 16,6 5-22-16,3 0-33 16,7 0-3-16,2-2 3 0,6-3 1 15,1-2-1-15,-1 0-16 16,0-3 14-16,-8 0-7 16,-1 2 2-16,-9-1 1 15,-6 6-8-15,-9 3 7 16,0 0 7-16,-3 2 9 15,-15 2 15-15,-9-2 0 16,-1-1-3-16,-18-1-21 16,10-4-202-16,6-9-1123 0</inkml:trace>
  <inkml:trace contextRef="#ctx0" brushRef="#br0" timeOffset="275873.7085">10609 4982 1128 0,'0'0'617'0,"0"0"-515"15,0 0 15-15,0 0 64 0,0 0-14 16,-9 4-52-16,9-2-33 16,0-2-14-16,0 0 14 15,0 0 5-15,0 0-10 16,0 1-15-16,0 2-24 16,0 2-14-16,0 3-13 15,3 7 10-15,1 1 3 16,7 3-15-16,1 5-8 15,-3-1 5-15,4 0-6 16,-2 4 0-16,2-2 0 16,-4 2 0-16,-3-2 0 15,0-4 0-15,3-1 0 0,-6-3 0 16,0-5 0-16,-3-6 0 16,0-2 0-16,0-3 0 15,0-1 6-15,0 0 8 16,0-5 2-16,0-10-4 15,0-5-11-15,0-9 0 16,3-2 0-16,0-4 0 16,0 2-1-16,0 0 1 15,3 1 0-15,1 0 0 16,-1 3 1-16,-2 2-1 16,6 8 11-16,3-1 2 15,2 9-7-15,3 1-7 16,0 3 0-16,6 5-6 0,7 2-12 15,2 0-23-15,10 10-36 16,21 13-80-16,-12-6-401 16,-6-1-808-16</inkml:trace>
  <inkml:trace contextRef="#ctx0" brushRef="#br0" timeOffset="276902.5218">11143 4632 1035 0,'0'0'590'0,"0"0"-416"16,0 0 79-16,0 0 4 15,0 0-72-15,0 0-57 16,0 0-55-16,-9 0-22 0,9 0-2 16,9-1-16-16,3 1-26 15,0 0-7-15,0 0-1 16,0 0 1-16,-2 0-1 16,-3 0 1-16,0 3-1 15,-4-1-1-15,0 3-7 16,-3-3-3-16,0 3-3 15,0 0 15-15,0 4 0 16,-6 4 12-16,-8-1-2 16,1 4 7-16,1-3 5 15,-3 0-1-15,6-4-2 16,3 0-4-16,3-1-1 16,3-1-4-16,0 1-1 15,0-3-8-15,0-1 1 0,6-1-2 16,6-1 1-16,6-2 22 15,1 0-23-15,4-2-2 16,-1-6-46-16,-4 1-29 16,-3 1-64-16,-2 4-55 15,-3 4-143-15,0 11-161 16,0 4-32-16</inkml:trace>
  <inkml:trace contextRef="#ctx0" brushRef="#br0" timeOffset="277603.1973">11571 5142 808 0,'0'0'730'16,"0"0"-562"-16,0 0 37 15,0 0 29-15,0 0-25 16,0 0-67-16,0 0-48 15,-10 0-23-15,20 0 13 16,1 0-22-16,1 0-11 16,4 0-11-16,5 0-8 15,0 0-16-15,3 0-14 16,-2 0-1-16,5 0-1 0,-9 0-12 16,-2 0-21-1,-5 0-19-15,-5 0-41 0,-3 0-51 16,-3 0-102-16,0 0-223 15,0 0-109-15,-6 0-676 16</inkml:trace>
  <inkml:trace contextRef="#ctx0" brushRef="#br0" timeOffset="277907.226">11522 5020 1300 0,'0'0'564'0,"0"0"-391"16,0 0 73-16,0 0-50 15,0 0-43-15,0 0-70 16,0 0-21-16,43 0-16 16,-14 0-25-16,8 0-21 15,-6 0-118-15,5-4-173 16,-6 2-383-16,-15 1-550 0</inkml:trace>
  <inkml:trace contextRef="#ctx0" brushRef="#br0" timeOffset="279328.5802">12305 4672 1413 0,'0'0'684'0,"0"0"-581"16,0 0 32-16,0 0 19 16,0 0-20-16,0 0-40 15,0 0-39-15,0 1-19 16,0 8-9-16,0 7 50 15,4 3-26-15,2 3-21 16,4 3-4-16,-4 2-7 16,-2-4-1-16,-1 3-18 15,0-5 1-15,-3-2 0 16,0-4 0-16,0-3-1 0,0-5 6 16,0-1-6-16,0-4 0 15,0-1 0-15,0-1 1 16,0 0-1-16,0 0 8 15,0 0-2-15,3-1 4 16,0-9 0-16,3-4-10 16,3-6-8-16,3-3 2 15,3-1 0-15,-4 2 6 16,2 2 0-16,-4 2 0 16,1 2 1-16,-1 2-1 15,-3 4 0-15,0 2 1 16,0 1 0-16,0 1-1 15,-3 2-1-15,0 1 1 0,3 0 0 16,0 2-1 0,-3-2 1-16,4 2 6 0,-4 1-5 15,0 0 0-15,-2 0 4 16,-1 0-5-16,4 0-1 16,-4 0-11-16,3 8 12 15,0 5 9-15,0 1-8 16,0 4 10-16,4 2 1 15,-4 3 1-15,0-3 1 16,0 1-7-16,-3 0-1 16,3-4-5-16,-3-5 0 15,0-2 0-15,0-3-1 16,0-3 0-16,0-2 0 16,0-2-30-16,3 0-37 15,4 0-42-15,13-10-67 0,0-4-339 16,-1-3-526-16</inkml:trace>
  <inkml:trace contextRef="#ctx0" brushRef="#br0" timeOffset="279761.7186">12607 4471 1532 0,'0'0'531'0,"0"0"-341"15,0 0 28-15,0 0-35 16,0 0-62-16,0 0-48 15,0 0-16-15,26-10-39 16,-3 6-17-16,-1 2-1 16,-2-1 0-16,-4 3-6 15,-7 0-1-15,-6 0-5 16,-3 0-10-16,0 0-31 16,0 0 20-16,-6 9 33 0,-6 4 6 15,-1 3 6-15,-1 1 9 16,4-1-11-16,1-4-1 15,6 0-3-15,3-3-6 16,3-2-8-16,17-1-21 16,24-6-106-16,-4 0-471 15,-7 0-1076-15</inkml:trace>
  <inkml:trace contextRef="#ctx0" brushRef="#br0" timeOffset="280431.2073">12944 4341 1497 0,'0'0'385'0,"0"0"-191"15,0 0 13-15,0 0-20 16,0 0-43-16,0 0-40 16,0 0-44-16,0 5-30 15,0 9-18-15,0 7 58 16,0 7-21-16,8 6-8 16,1 4-16-16,4 4-14 15,-3-1-10-15,2 1 4 16,-3-1-5-16,0-3 0 0,-3-2-2 15,0 0-16-15,-6-7 12 16,0-2-7-16,0-6-5 16,0-5 6-16,0-6 6 15,0-6-2-15,0-1 1 16,0-3 5-16,0 0-4 16,6 0 6-16,-3-4 5 15,7-9-5-15,-1-6-14 16,5-3 13-16,-1-5-16 15,-1-3 1-15,0 2 10 16,-3 3 6-16,0 4 0 16,-3 5 1-16,-3 6-1 0,1 3 6 15,-3 3 4-15,1 2 3 16,-2 2 1-16,0 0-8 16,0 0-6-16,0 4-9 15,0 11 9-15,0 3 6 16,1 6 0-16,1 1-5 15,1 2 7-15,2-5-1 16,-2-3 2-16,3-3-8 16,-3-5 5-16,4-4-4 15,-1-2 4-15,0-3 0 16,6-2-6-16,9 0-29 16,12-14-76-16,-4-3-188 15,0 0-569-15</inkml:trace>
  <inkml:trace contextRef="#ctx0" brushRef="#br0" timeOffset="280726.7451">12911 4563 626 0,'0'0'895'15,"0"0"-656"-15,0 0 66 16,0 0 17-16,0 0-65 0,0 0-81 16,0 0-84-16,-6-4-71 15,24 1-9-15,3-1-12 16,9 0-40-16,19-1-132 15,-7 3-171-15,-8-2-566 0</inkml:trace>
  <inkml:trace contextRef="#ctx0" brushRef="#br0" timeOffset="281112.8587">13175 4306 1689 0,'0'0'371'0,"0"0"-217"15,0 0 44-15,0 0-39 16,0 0-43-16,0 0-47 15,0 0-41-15,27 0-15 16,-18 5-11-16,0 2-2 16,-3 1 2-16,-1 2-2 15,-5 0-13-15,0 3 13 16,0 1 0-16,-1 0 2 16,-12 1 4-16,4 0 0 0,0-3-5 15,0-2 1-15,9-1 5 16,0-2-6-16,3-2 0 15,18 1-1-15,21 1-37 16,-5-1-230-16,-5-1-802 0</inkml:trace>
  <inkml:trace contextRef="#ctx0" brushRef="#br0" timeOffset="281707.7338">13623 5075 833 0,'0'0'752'0,"0"0"-581"0,0 0 40 15,0 0-1-15,0 0-43 16,-87 2-37-16,53 0-51 16,-10 1-28-16,-3 0-28 15,-4 0-3-15,-10 0 7 16,-1-2 5-16,-3 2 13 16,-2 0-11-16,-3 1-8 15,-14-1-10-15,10 1-10 16,-4 1-4-16,-1-1-1 15,15 2-1-15,-7-2 2 0,9 2-1 16,10 1 0 0,6-3 0-16,10 1 0 15,10-1 0-15,13-1-1 0,1 0 0 16,9-2 0-16,3-1-6 16,0 0-7-16,0 0-50 15,6 0-38-15,16 0-4 16,4 0-188-16,-7 0-487 0</inkml:trace>
  <inkml:trace contextRef="#ctx0" brushRef="#br0" timeOffset="281866.6333">12477 5180 146 0,'0'0'1618'0,"0"0"-1618"16,0 0-261-16,0 0-562 0</inkml:trace>
  <inkml:trace contextRef="#ctx0" brushRef="#br0" timeOffset="282945.1806">12769 5560 1560 0,'0'0'392'0,"0"0"-227"16,0 0 21-16,0 0 4 15,0 0-14-15,0 0-65 16,0 0-46-16,0 0-19 0,0 0-22 16,0 1-14-1,1 9 2-15,5 8 12 0,1 3-7 16,-4 1-10-16,0 1-6 16,0-1 0-16,-3-6-1 15,3-3-15-15,-3 1 0 16,0-9-5-16,0-1-1 15,0-3 2-15,0-1 10 16,4 0 9-16,-1 0 10 16,0-10-10-16,6-8 0 15,6-5-10-15,-3-3 1 16,7-6 9-16,-5 2-1 16,5 0 1-16,-7 4 0 15,-2 8 0-15,-2 6 6 16,-2 6 2-16,-3 5 0 0,-3 1-8 15,3 0-10-15,0 1-3 16,3 11 13-16,1 7 10 16,0 1-9-16,-1 8 8 15,1-3-2-15,-4 1-1 16,-3-2-5-16,0-6-1 16,0-4 0-16,0-4 0 15,0-5-1-15,0-3-1 16,0-2-5-16,0 0 7 15,0 0 0-15,0-10-1 16,3-5-24-16,7-7-11 16,3-3 0-16,7-5 4 15,-2 1-25-15,-2 5 15 0,1 4 27 16,-7 6 15-16,-4 6 10 16,-2 6 11-16,-1 1-2 15,-1 1-9-15,-1 0 1 16,2 7 7-16,2 7 22 15,1 4-4-15,-3 5-9 16,3 2-8-16,-3 1 1 16,0-2-4-16,0-3-9 15,-3-4-6-15,0-3 1 16,3-6-1-16,-3-2-1 16,0-5-15-16,4-1-55 15,5 0-80-15,5-4-164 0,-1-7-724 16</inkml:trace>
  <inkml:trace contextRef="#ctx0" brushRef="#br0" timeOffset="283336.1626">13325 5309 1018 0,'0'0'997'16,"0"0"-792"-16,0 0 12 0,0 0-30 16,0 0-47-16,0 0-73 15,0 0-34-15,6 0-12 16,-2 0-20-16,-1 0 6 15,0 1-7-15,-3 7 0 16,0 3 8-16,0 5 16 16,0-1-9-16,-11 4 0 15,3-2-2-15,0-2-1 16,2-2 0-16,3-5-6 16,3-1-6-16,0-2 0 15,9-5-2-15,18 0-25 16,31-9-80-16,-3-3-464 15,-7-7-1118-15</inkml:trace>
  <inkml:trace contextRef="#ctx0" brushRef="#br0" timeOffset="285799.0663">14282 4669 222 0,'0'0'326'0,"0"0"-121"15,0 0-205-15,0 0-34 16,0 0-14-16,0 0 48 0,0 0 54 15,3-20 18-15,-3 13 91 16,0 0-2-16,-9 2 52 16,2 0-1-16,1 4-32 15,-2 0 3-15,3 1 16 16,2 0-14-16,2 0-38 16,1 0-54-16,0 0-17 15,0 0 0-15,0 0-13 16,0 0-33-16,0 7-19 15,0 2 3-15,0 4-7 16,1 1-5-16,2 2-1 16,0 2 5-16,0 0-5 15,1 1 0-15,-4-4 0 0,0 0 0 16,0-5-1-16,0-3 1 16,0-4-1-16,0 1 0 15,0-4 1-15,0 0 7 16,0 0 2-16,3 0 8 15,6-7-1-15,4-7-10 16,2-9-6-16,3-3 6 16,1-3-1-16,-2-1-4 15,-1 4-1-15,-7 7 9 16,-3 5 8-16,-3 7-1 16,-2 4-10-16,1 2-7 15,-2 1-5-15,1 0-9 16,-1 1-2-16,4 12 7 0,0 4 9 15,-1 3 0 1,3 5 0-16,-3-1 1 0,3 0 0 16,-3-3 5-16,-3-3-5 15,0-5-1-15,0-6 0 16,0-3 1-16,0-2-1 16,0-2 2-16,0 0 5 15,0 0 1-15,3 0-2 16,0-10-6-16,8-6-11 15,5-5-9-15,1-4 8 16,6-2 6-16,-2-2 6 16,-4 7-1-16,-4 4 1 15,-3 8 7-15,-4 4 8 16,-6 3-4-16,0 3-5 16,3 0 0-16,-3 0-5 0,0 0-1 15,1 6 0-15,2 8 6 16,2 6 16-16,3 2-8 15,-4 1-5-15,2 1-8 16,-3-3 8-16,0-4-7 16,-3-3-1-16,3-5 0 15,-3-1-1-15,0-3-10 16,0-4-41-16,3-1-75 16,3 0-212-16,-1 0-603 0</inkml:trace>
  <inkml:trace contextRef="#ctx0" brushRef="#br0" timeOffset="286588.1431">14755 4592 918 0,'0'0'684'16,"0"0"-432"-16,0 0 37 16,0 0-45-16,0 0-48 0,0 0-50 15,0 0-53 1,-6-3-27-16,6 3-16 0,0 0-17 16,0 0-10-16,0 0-7 15,0 0-9-15,0 11-6 16,1 6 12-16,7 4-6 15,7 5-6-15,-3 5-1 16,2 1 1-16,2-1-1 16,-4-4-1-16,-2-5-26 15,-6-6 12-15,-1-7 4 16,-1-3 2-16,-2-3-1 16,0-3 9-16,0 0 1 0,0-3 0 15,0-11 15-15,0-5-3 16,0-8-5-16,0-6 2 15,0-1-1-15,6 2-7 16,3 2 5-16,0 8-5 16,-3 5 7-16,3 7-7 15,2 3-1-15,5 3-11 16,6 2 10-16,5 2 0 16,2 0-1-16,6 0 2 15,1 9-26-15,-3 2-65 16,1 11-182-16,-7-3-447 15,-8-3-610-15</inkml:trace>
  <inkml:trace contextRef="#ctx0" brushRef="#br0" timeOffset="287203.4164">14081 5049 1345 0,'0'0'629'16,"0"0"-519"-16,0 0 31 15,0 0-9-15,0 0-56 16,0 0-35-16,0 0-23 16,29 0 62-16,3 0 17 15,11 0-31-15,8 0-23 0,19 0-6 16,-3 0-7-16,8-4-3 16,13-1-3-16,6 0-11 15,22-7-2-15,2-1-5 16,-12-2-6-16,-24-1 6 15,-24 5-5-15,-10 3 1 16,-2 1-1-16,6 0 1 16,6 0 4-16,7 0-6 15,-13 1 0-15,-6 0 0 16,-13 3 0-16,-9 2-1 16,-6-1-14-16,-6 2-32 15,-5 0-61-15,0 0-65 0,-2 2-174 16,-2 2-407-16</inkml:trace>
  <inkml:trace contextRef="#ctx0" brushRef="#br0" timeOffset="287353.7047">15545 4940 940 0,'0'0'884'0,"0"0"-750"15,0 0-134-15,0 0-124 16,0 0-756-16</inkml:trace>
  <inkml:trace contextRef="#ctx0" brushRef="#br0" timeOffset="287489.0644">15545 4940 1497 0,'-42'62'469'16,"42"-62"-469"-16,-4-5-770 0</inkml:trace>
  <inkml:trace contextRef="#ctx0" brushRef="#br0" timeOffset="288329.8059">14294 5282 1955 0,'0'0'369'0,"0"0"-223"16,0 0 14-16,0 0-8 15,0 0-31-15,0 0-43 16,0 0-22-16,0 0-28 16,0 0 2-16,0 7-15 0,0 9-2 15,0 10 26 1,0 9-10-16,3 4-8 0,0 8-8 15,3 0 1-15,-3-2-13 16,3-3 0-16,-3-4 0 16,0-3-1-16,3-9 0 15,0-6-25-15,-2-5-8 16,2-3-27-16,2-4-19 16,-2-3-19-16,7-4-47 15,-3-1-78-15,13 0-133 16,-8-1-343-16,-1-9-340 0</inkml:trace>
  <inkml:trace contextRef="#ctx0" brushRef="#br0" timeOffset="288632.276">14581 5438 1242 0,'0'0'676'0,"0"0"-485"15,0 0 14-15,0 0-64 16,0 0-30-16,0 0-15 16,0 0-16-16,-52 3 13 15,29 1-7-15,-1 6-18 16,3 1-20-16,-5 2-22 0,6 1-12 16,5 4-8-1,0 1-1-15,9 1-5 0,6 0-6 16,0-1-2-16,10-2 8 15,16-3 0-15,10-4 0 16,4-4-73-16,14-6-88 16,-5 0-212-16,-13-5-676 0</inkml:trace>
  <inkml:trace contextRef="#ctx0" brushRef="#br0" timeOffset="289177.4661">14812 5373 1857 0,'0'0'279'0,"0"0"-152"15,0 0 39-15,0 0 25 16,0 0-58-16,0 0-78 15,0 0-37-15,61-20-10 16,-39 20-8-16,1 0 8 16,2 0-7-16,2 0 0 15,-5 0 0-15,-2 2 0 16,-3-1 0-16,-4 1 0 16,-3-1 0-16,-7-1 0 15,-3 1 0-15,0 1 13 16,0 4 1-16,-3 2-15 15,-7 6 16-15,-6 5 16 0,2 3 4 16,-5 3-12-16,2 1-12 16,5 1-6-16,-1-5 0 15,3-3-6-15,3 2 0 16,4-6 0-16,-3-2 1 16,6-1 0-16,-3-2-1 15,3-1 1-15,0-1-1 16,0-3 1-16,0 1 0 15,0-1 0-15,6 0-1 16,6 0 7-16,9-2-1 0,0-2-6 16,3-1-3-16,-4 0-34 15,0 0-35-15,-5 0-13 16,1-2-75-16,-2-9-88 16,-5 3-289-16,-2 0-130 0</inkml:trace>
  <inkml:trace contextRef="#ctx0" brushRef="#br0" timeOffset="289382.1658">14852 5534 1706 0,'0'0'589'0,"0"0"-491"0,0 0 42 15,0 0 0-15,0 0-39 16,0 0-101-16,124 0-12 16,-71-3-251-16,-5 2-557 0</inkml:trace>
  <inkml:trace contextRef="#ctx0" brushRef="#br0" timeOffset="289921.1723">15340 5488 730 0,'0'0'1052'0,"0"0"-770"0,0 0 6 15,0 0-55-15,0 0-63 16,0 0-71-16,0 0-37 16,14-3-8-16,2 0-30 15,0 0-24-15,2 0-4 16,0 1-19-16,-3-2 2 16,-4 0 2-16,-1 0-5 15,-7 1-3-15,3 0 14 16,-6-1 11-16,0 1 2 15,0-1 9-15,0-2 4 16,0 2 3-16,-3-3-7 0,-8 2 6 16,-4-2 2-16,-1 1-4 15,-2 1-2-15,3 2 1 16,-1 3 4-16,-1 0-4 16,1 0-4-16,1 3-7 15,-3 10 5-15,6 4 1 16,-1 3 1-16,4 1-7 15,1 2 7-15,6-1-7 16,2-2 0-16,0-1-1 16,6-4 0-16,13-4 10 0,6-4-10 15,8-5-46 1,3-2-54-16,16-4-134 0,-6-9-402 16,-10-4-539-16</inkml:trace>
  <inkml:trace contextRef="#ctx0" brushRef="#br0" timeOffset="290282.4628">15649 5256 137 0,'0'0'1574'0,"0"0"-1294"0,0 0-17 16,0 0-35-16,0 0-55 16,0 0-67-16,0 0-57 15,13-3-34-15,-3 3-14 16,-1 1 0-16,2 5-1 16,-8 4-5-16,0-3 4 15,-3 3 1-15,0 5 3 16,0-1 3-16,-3 1 1 15,-4-1 14-15,-3-1 15 16,6-1-3-16,1-6-6 16,3 0-14-16,0-3-7 15,12-3 2-15,32 0-8 16,0 0-118-16,-4-6-658 0</inkml:trace>
  <inkml:trace contextRef="#ctx0" brushRef="#br1" timeOffset="299435.2317">11033 4541 557 0,'0'0'372'0,"0"0"-10"16,0 0-209-16,0 0-51 15,0 0 69-15,0 0 60 0,0 0-29 16,0 0-54-16,0 0-56 16,-3 1-33-16,3 12-28 15,0 6 60-15,9 10 19 16,17 6-46-16,25 9-41 16,34 15-23-16,-7-11-226 15,-2-10-886-15</inkml:trace>
  <inkml:trace contextRef="#ctx0" brushRef="#br1" timeOffset="300682.5353">14622 4531 512 0,'0'0'1396'0,"0"0"-1183"15,0 0-169-15,0 0 9 16,0 0 59-16,0 0 22 16,0 0-21-16,92 62-37 15,-59-36 7-15,5 7-23 16,4 2-35-16,10 7-15 16,48 18-10-16,-11-11-179 15,1-7-700-15</inkml:trace>
  <inkml:trace contextRef="#ctx0" brushRef="#br1" timeOffset="304352.7087">16295 4895 725 0,'0'0'915'0,"0"0"-694"16,0 0-47-16,0 0-18 16,0 0-27-16,0 0-15 0,0 0-31 15,19 0-3-15,-6 0-14 16,7 2-10-16,-5 0 0 15,6 1-12-15,2 0-6 16,6-1-8-16,3 1-10 16,6-1-9-16,5-1-10 15,5-1 0-15,-6 0-1 16,-2 0-7-16,-10 0-8 16,-9 0-7-16,-7-1-14 15,-4 1-18-15,-7 0-26 16,-3 0-29-16,0 0-51 15,-3 0-160-15,-10 0-282 16,-1 0-585-16</inkml:trace>
  <inkml:trace contextRef="#ctx0" brushRef="#br1" timeOffset="304705.9937">16315 5028 1154 0,'0'0'392'0,"0"0"-193"15,0 0 52-15,0 0-13 16,0 0-120-16,0 0-53 0,0 0 10 15,50-2 6 1,-17 2 0-16,4 0-5 0,5 0-31 16,3-4-16-16,-2-2-14 15,-2 0-15-15,-3 1-5 16,-8 0-28-16,-10 3-22 16,-6-1-15-16,-5 1-31 15,-9 2-52-15,0-4-203 16,-17 4-231-16,4-4-220 0</inkml:trace>
  <inkml:trace contextRef="#ctx0" brushRef="#br1" timeOffset="305176.751">16502 4739 1612 0,'0'0'242'0,"0"0"-139"16,0 0 86-16,0 0-53 16,0 0-43-16,0 0-44 15,0 0-28-15,0 2 7 0,7 9 39 16,6 1 9-1,3 5-6-15,6-3-25 0,5 1-11 16,9-1-12-16,0-1-6 16,5 0-15-16,1-3-1 15,-5 0 1-15,-5 0-1 16,-10-3-13-16,-8 3-11 16,-5-4 11-16,-6 3-4 15,-3-1 2-15,0 2-1 16,0 3 16-16,-9 1 6 15,-4 2 36-15,-3 0 7 16,3 4 0-16,-7 0-9 16,4 0-14-16,-3-1-13 15,2 0-7-15,4-4-4 16,4-3-2-16,-1 2-8 0,6-7-109 16,4 0-365-16,0-6-666 0</inkml:trace>
  <inkml:trace contextRef="#ctx0" brushRef="#br1" timeOffset="305942.6572">17149 4787 660 0,'0'0'957'16,"0"0"-702"0,0 0-32-16,0 0 0 0,0 0-70 15,0 0-60-15,0 0-20 16,-11-5-59-16,11 12-13 15,0 6 25-15,4 2 15 16,0 2 7-16,2 3-11 16,-1 1-8-16,3 1-4 15,2 1-7-15,-4 0-9 16,1 0 1-16,1-3-10 16,-1-1 0-16,-3-2 0 15,0-7 1-15,-1 0-1 16,-3-4 0-16,3-4 0 0,-3 0 1 15,0-1 1 1,0-1 4-16,0 0 7 0,0 0 4 16,3-3-1-16,-3-10 1 15,3-4-17-15,-3-5 0 16,0-6-1-16,0-2-1 16,0-1 2-16,0 2 2 15,3 3 4-15,-3 4-5 16,7 4 1-16,-4 6-1 15,4 1-1-15,2-1 0 16,5 1-1-16,-1 1 1 16,6 0 6-16,3 1-6 15,1 5-6-15,0 1 5 16,-1 3 1-16,-2 0-1 16,-4 2-22-16,-3 9-81 0,-2 12-139 15,-5-4-506-15,-3-1-863 16</inkml:trace>
  <inkml:trace contextRef="#ctx0" brushRef="#br1" timeOffset="306989.0919">17756 4970 601 0,'0'0'898'0,"0"0"-689"0,0 0 49 15,0 0-13-15,0 0-79 16,0 0-83 0,93 0-40-16,-63 0-27 0,3 0-7 15,-5 0-7-15,-2 0-2 16,-3 0 0-16,-3 0-47 15,-7 0-87-15,-7 0-148 16,-4 0-95-16,-2 0-652 0</inkml:trace>
  <inkml:trace contextRef="#ctx0" brushRef="#br1" timeOffset="307317.1915">17739 4853 1393 0,'0'0'477'16,"0"0"-251"-16,0 0 30 15,0 0-11-15,0 0-87 16,0 0-79-16,0 0-25 16,75-12-37-16,-32 11-17 0,8 1-68 15,-8 0-222-15,-15 0-740 16</inkml:trace>
  <inkml:trace contextRef="#ctx0" brushRef="#br1" timeOffset="313624.9903">17381 5052 140 0,'0'0'772'15,"0"0"-538"-15,0 0-57 16,0 0 26-16,0 0-7 16,0 0 18-16,0 0-16 15,-6-10-40-15,3 8-29 16,3 2-34-16,0 0-12 16,0 0-11-16,0 0-25 15,0 0-35-15,0 3-11 16,0 8 14-16,0 3-6 15,0 3-8-15,0 2 0 16,1-1 0-16,1 1 0 16,1-5 1-16,-2 2-1 15,1-3 0-15,-2-3-1 0,1-2 0 16,-1-5-1-16,0 0 1 16,0-1-10-16,0-2-11 15,0 0 10-15,0 0 11 16,2 0 9-16,0 0-1 15,3-8-8-15,0-4 0 16,1-1-2-16,0-1 1 16,1-1-16-16,2-1-5 15,-3 2 7-15,5-2 8 16,-4 1 6-16,2 1 0 16,-2 0 0-16,1 1 1 0,2 2-2 15,-2 2 1-15,-2 3-14 16,3 2 3-1,-4 1 6-15,0 3 6 0,1 0 19 16,-2 0-18-16,-1 0-1 16,0 7-7-16,1 5 7 15,-1 2 8-15,-3 1 8 16,0-1 4-16,0 2 2 16,0-2 3-16,0 2 2 15,0-2 12-15,0 1 4 16,4-2-4-16,-1-2-25 15,3-1-14-15,0-3 0 16,1 0-45-16,5 2-95 16,-4-3-397-16,-2-2-676 0</inkml:trace>
  <inkml:trace contextRef="#ctx0" brushRef="#br1" timeOffset="329806.4787">18457 4614 1491 0,'0'0'293'0,"0"0"-133"16,0 0 44-16,0 0-27 15,0 0-48-15,0 0-47 16,0-4-30-16,0 4-14 0,0 0 7 16,0 0 1-16,0 0-16 15,0 0-13-15,0 4-16 16,0 9 36-16,3 2 10 15,7 2-22-15,-4 6-14 16,1-2-10-16,1-1 0 16,0-1 0-16,-1 0 1 15,-4-5-2-15,0-2-2 16,-3-2 1-16,0-5-7 16,0-2 2-16,0-1 5 15,0-2 0-15,0 0 1 16,0 0 9-16,0 0 2 15,0 0 4-15,0 0 0 16,0-9-15-16,3-4-6 16,3-2 5-16,-3-3 0 0,4-2 0 15,-1 2 1-15,0 0-1 16,2 1-7-16,-1 1 7 16,-4 5-10-16,3-3-5 15,0 3 4-15,1 1-3 16,0 2 14-16,-1 1-4 15,1 2 5-15,-4 1 0 16,0 3 0-16,0-1 0 16,-3 2 6-16,0 0-6 15,0 0-9-15,0 0-2 16,3 9 11-16,0 1 0 16,4 0 2-16,-1 3 4 15,-2 0-5-15,2 1 5 0,1 0 0 16,-3 2 5-1,-1 2 1-15,-3-1 0 0,0 1 4 16,0-3 2-16,0-2 0 16,0-4-9-16,0-3-3 15,0-2-6-15,0-2 0 16,0-2-7-16,6 0-52 16,10-2-52-16,4-6-157 15,-1-3-584-15</inkml:trace>
  <inkml:trace contextRef="#ctx0" brushRef="#br1" timeOffset="330258.7304">18697 4414 1166 0,'0'0'914'16,"0"0"-791"-16,0 0-45 15,0 0-35-15,0 0 3 16,0 0-21-16,0 0-16 16,94-37-8-16,-85 37-1 15,-1 0 0-15,-3 3 0 16,-4 5 0-16,-1 2 15 16,0 1 20-16,0 1 14 15,0-1-10-15,0 0 3 16,-1 1-9-16,-1-3-8 15,2 0-7-15,0 2-11 16,0-4-6-16,16 2-1 16,12-2-90-16,2-1-218 15,-5-6-793-15</inkml:trace>
  <inkml:trace contextRef="#ctx0" brushRef="#br1" timeOffset="331444.375">19126 4337 598 0,'0'0'877'0,"0"0"-689"16,0 0 29-16,0 0 49 15,0 0-37-15,0 0-61 16,0 0-51-16,-7-19-45 15,7 19-29-15,0 0-27 16,0 0-16-16,0 10-13 16,0 8 13-16,0 4 27 15,0 12-11-15,0 0-10 16,0 6 2-16,4-2-7 0,2 3-1 16,-1-4 0-16,-1-2 0 15,0-6 0-15,-4-3 0 16,0-2-1-16,0-6-5 15,0-4-3-15,0-4-6 16,0-4 3-16,0-3-1 16,0-2-3-16,0-1 16 15,0 0 1-15,2-1-1 16,6-11 0-16,1-4-21 16,2-4 6-16,3-3 14 15,4-4-8-15,-8 3 8 16,2 0 0-16,0 3-8 0,-1 1 8 15,-5 5 1 1,0 1-1-16,-1 4 1 0,-2 3 0 16,0 2 9-16,-1 3-8 15,-1-1-1-15,1 3 0 16,1 0-10-16,1 0-9 16,3 3 13-16,0 8 5 15,-3 4 1-15,-1 6-1 16,-1 4 2-16,-2 0 5 15,0 0 15-15,0-1 3 16,0-5 1-16,0-2 2 16,0-5-14-16,0-3-12 15,0-4 0-15,3 0 6 0,9-3 13 16,9 0-10-16,1-2-10 16,8 0-69-16,9 0-116 15,-10-4-336-15,-2-5-330 0</inkml:trace>
  <inkml:trace contextRef="#ctx0" brushRef="#br1" timeOffset="332120.9306">18973 4442 1159 0,'0'0'636'0,"0"0"-449"16,0 0 57-16,0 0-20 15,0 0-63-15,0 0-50 16,80-7-53-16,-52 4-35 15,4 2-23-15,-3-1-15 16,10 2-118-16,-7 0-188 16,-6 0-746-16</inkml:trace>
  <inkml:trace contextRef="#ctx0" brushRef="#br1" timeOffset="332660.0184">19424 4257 1433 0,'0'0'255'16,"0"0"-89"-16,0 0 50 0,0 0-25 15,0 0-46-15,0 0-64 16,0 0-37-16,13-7-23 15,-6 7-14-15,2 0-6 16,0 0 5-16,2 0 0 16,2 3-5-16,-1 3 0 15,1 1 0-15,1 1 0 16,-4 0-1-16,-3 2 0 16,-4 1-9-16,-3-1-10 0,0 2 6 15,-3-1 13-15,-8 2 24 16,-1-3 3-16,-2-1 1 15,5 0 5-15,2-4 3 16,5-2-4-16,2 0-19 16,0-2-13-16,6 2 0 15,16 0-1-15,23-2-79 16,-2 2-393-16,-4-3-716 0</inkml:trace>
  <inkml:trace contextRef="#ctx0" brushRef="#br1" timeOffset="334254.304">14649 4408 766 0,'0'0'354'0,"0"0"-257"16,0 0 32-16,0 0 47 15,-52 79 10-15,40-43-43 16,-2 5 11-16,4 8-42 15,-6 0-56-15,2 3-33 16,-1-2-17-16,-7 17-6 16,4-14-251-16,-1-14-514 0</inkml:trace>
  <inkml:trace contextRef="#ctx0" brushRef="#br1" timeOffset="335087.1343">13399 5321 1971 0,'0'0'317'0,"0"0"-275"16,0 0-42-16,0 0 11 15,0 0-1-15,71 81 2 0,-9-48-12 16,-10-4-119-1,0-7-543-15</inkml:trace>
  <inkml:trace contextRef="#ctx0" brushRef="#br1" timeOffset="337001.0631">18366 5018 477 0,'0'0'629'0,"0"0"-412"16,0 0-22-16,0 0-5 15,0 0-36-15,0 0-71 16,0 0-45-16,-4 0-21 16,4 0 3-16,0 0 15 15,0 0 22-15,0 0 20 16,0 0 15-16,0 0 2 0,4-4-25 15,6-1-44-15,0 1-16 16,8-2-8-16,5 2-1 16,0 1-1-16,6 0 0 15,1 0-8-15,1 2 9 16,0 0-1-16,1-1-9 16,-9 2 1-16,3 0 2 15,-10 0-7-15,0 0-8 16,0 0 6-16,0 0 10 0,1 0 6 15,5 0 0 1,5 0 1-16,2 0 0 0,4 0-1 16,5 0 0-16,1 0-1 15,4 0 1-15,-8 0 0 16,3-3-9-16,-5 3 3 16,-5 0-13-16,-3-2-19 15,-3 0 18-15,-3 2 7 16,0-1 2-16,2 0 11 15,1-2 1-15,7 3 0 16,7-2-1-16,2 1 0 16,7-2-6-16,2-1 6 15,1-1 8-15,2 0-7 16,-5 1 4-16,-8 0-4 16,-6 1-1-16,-5 0-1 0,-9 3 0 15,-2 0 0-15,2 0-5 16,-4 0-3-16,6 0 8 15,4 3 1-15,3 2 0 16,6 0 4-16,4-4-4 16,0-1-19-16,6 0-67 15,-3 0-65-15,2 0-3 16,-4 0 85-16,-5-1 34 16,-12-4 10-16,-4 1 22 15,-10 1 3-15,-6 0 59 16,0 1 45-16,0 2 3 15,0 0-65-15,0 0-42 16,0 0-104-16,10 0-98 16,-1 0-282-16,0 0-585 0</inkml:trace>
  <inkml:trace contextRef="#ctx0" brushRef="#br1" timeOffset="337152.2562">20224 4942 162 0,'0'0'1293'0,"0"0"-1063"16,0 0-126-16,0 0-55 15,0 0-49-15,0 0-361 16,0 0-834-16</inkml:trace>
  <inkml:trace contextRef="#ctx0" brushRef="#br1" timeOffset="339351.6433">18349 5265 1204 0,'0'0'509'16,"0"0"-390"-16,0 0 65 16,0 0-7-16,0 0-38 15,0 0-41-15,0 0-32 16,6 0-13-16,5 0 10 15,2 0 18-15,2 0-12 16,6 0-20-16,2-2-20 0,6-1-19 16,0 0-8-16,4 0 4 15,2-1-6-15,-6 3 1 16,0-1 0-16,-6 0-1 16,-4 0 0-16,-7 2-1 15,0 0 0-15,-6 0-5 16,-3 0 5-16,0 0 0 15,0 0 0-15,-2 0 0 16,2 0-8-16,0 2 8 16,0 1-5-16,-2-1 6 15,-1 1-1-15,0 0-12 16,0 0 4-16,0-2 9 16,0 6 0-16,0-1 15 15,0 3 7-15,-1 3-4 0,-6 3-3 16,1 1 3-16,-3 1-9 15,-1 3-2-15,-1-2-6 16,0 2 5-16,-3-2-5 16,0-1 0-16,-2 2 5 15,1-2 2-15,-3 0-8 16,3-1 1-16,-1 1-1 16,-1 2 1-16,4-2 0 15,1 0-1-15,-1 0 0 16,2-1 0-16,3 0 0 15,4-1 0-15,1-4-1 16,3-3 0-16,0-2 0 16,0-2 0-16,0-1 0 0,0-2 0 15,0-1-8-15,0 2 9 16,0-2 0-16,0 0 8 16,4 0 4-16,4 0 1 15,5 0-7-15,1 0-4 16,5 0 4-16,4 0-5 15,2 0 0-15,2 0 1 16,-1 0-1-16,0 0 0 16,-4-5-1-16,1 1-6 15,-6 0-1-15,-1 1-2 16,-10 0-2-16,1 2 2 16,-7-2 2-16,0 3-8 0,0 0-25 15,0-1-31-15,0-1-29 16,0 1-93-16,0-2-303 15,0-1-174-15,0 1-308 0</inkml:trace>
  <inkml:trace contextRef="#ctx0" brushRef="#br1" timeOffset="339672.7178">18522 5435 1026 0,'0'0'531'16,"0"0"-323"-16,0 0 60 15,0 0-22-15,0 0-53 16,0 0-40-16,0 0-49 16,7 0-60-16,18 0 3 15,8 0-20-15,6 0-27 16,3 0-49-16,7 3-185 16,-11-3-486-16,-11 0-878 0</inkml:trace>
  <inkml:trace contextRef="#ctx0" brushRef="#br1" timeOffset="341413.7042">19109 5266 538 0,'0'0'573'0,"0"0"-326"16,0 0-10-16,0 0 46 16,0 0-1-16,0 0-63 15,0 0-57-15,-11-9-45 16,9 9-6-16,2 0-50 15,0 0-18-15,0 0-15 16,0 0-28-16,0 9 2 16,0 7 14-16,0 7 16 15,0 7-19-15,7 3-1 0,-4 1-4 16,4 2-7-16,-1 0-1 16,-5-1 1-16,4-3 0 15,-4-2 0-15,2-2 0 16,-1-4-1-16,1-6 0 15,0-2 0-15,1-5-8 16,-1-2-10-16,2-5-22 16,-2-1-36-16,0-2-30 15,3-1-21-15,0 0 20 16,11-6-164-16,-1-6-383 16,-2-1-239-16</inkml:trace>
  <inkml:trace contextRef="#ctx0" brushRef="#br1" timeOffset="341835.6286">19411 5435 1283 0,'0'0'374'0,"0"0"-187"15,0 0 32-15,0 0 5 16,0 0-50-16,0 0-52 16,0 0-43-16,-3-1-42 15,0 1-7-15,-3 0-14 0,2 0-7 16,-9 0 14-16,0 0 3 16,-4 7 0-16,2 1-13 15,-5 1-5-15,5 1-7 16,4 0 8-16,-2 0-7 15,7 0 5-15,2-1 1 16,2 1-1-16,2 1-5 16,0 1 5-16,2-2 5 15,11 1 22-15,7-1-1 16,5 0-9-16,2-2-12 16,2 0-12-16,-3-5-20 15,-3 0-37-15,-8-2-80 0,-5-1-87 16,-6 0-385-1,-4 0-596-15</inkml:trace>
  <inkml:trace contextRef="#ctx0" brushRef="#br1" timeOffset="344243.8102">19587 5439 320 0,'0'0'841'0,"0"0"-631"0,0 0-79 15,0 0 48-15,0 0 25 16,0 0-12-16,0 0-61 16,-1-4-47-16,1 4-8 15,0 0-29-15,0 0-29 16,0 4-2-16,3 6 31 16,3 3 3-16,2 3-11 15,2 1-14-15,-4-1 2 16,1 1-6-16,-2 0-20 15,-4-2 0-15,-1-4-1 16,0-1 0-16,0-5 1 0,0 0 8 16,0-5-8-1,0 0 5-15,0 0-5 0,0 0 11 16,0 0-11-16,0-6 21 16,4-8-22-16,4-3-15 15,6-3 6-15,-1-1 8 16,2 0 0-16,3 3 0 15,-9 2 1-15,0 6 5 16,-2 4 2-16,-4 3 7 16,-3 2-14-16,1 1-8 15,-1 0-9-15,2 0-5 16,1 7 22-16,-2 7 10 16,2 2 1-16,-1 0 5 15,-1 0-9-15,-1-2-7 0,0-1 0 16,0-6-1-16,0 2-1 15,0-9 2 1,0 4 0-16,0-4 6 0,0 0 0 16,0 0 6-16,0 0 4 15,7-4 3-15,0-5-19 16,0-4-12-16,4-4 11 16,2-1 1-16,1 0-10 15,-2 1 9-15,-1 3 1 16,-3 4 1-16,0 1 5 15,-5 5 7-15,1 1 15 16,-1 1-20-16,-3 2-2 16,3 0-6-16,-3 0-12 0,0 0-8 15,3 9 20-15,0 5 26 16,1 3-2-16,1 3 6 16,-1 0-3-16,-1 0-3 15,1-5-16-15,-4 2-8 16,0-4 0-16,0-3-8 15,0-3-8-15,0-1-39 16,0-2-93-16,2-1-231 16,3-3-710-16</inkml:trace>
  <inkml:trace contextRef="#ctx0" brushRef="#br1" timeOffset="345137.9242">20080 5382 570 0,'0'0'797'0,"0"0"-607"16,0 0 8-16,0 0 82 16,0 0-35-16,0 0-59 15,0 0-46-15,-6 0-36 16,15 0-23-16,5 0 1 15,1 0-28-15,5 0-35 16,-4 0-10-16,1-2-8 16,-5-2-1-16,-3-2-5 15,-2 2-12-15,-4 0-2 0,-2 0-12 16,-1-1 5 0,0 1 19-16,0 0 7 0,0 1 9 15,0-1-2-15,-4 0 4 16,-3-1 2-16,-1 1 0 15,1 2-2-15,-8 0-4 16,-2 1 1-16,-3 1-7 16,-6 0-1-16,0 3 6 15,0 8-4-15,-1 2-1 16,5 3 8-16,-1 3 0 16,8 2 5-16,8 1-1 15,0 2-1-15,7-1-10 16,0 0-1-16,14-3 9 15,8-4-10-15,7 0 11 16,4-6-11-16,3-6-11 0,-2-4-71 16,11 0-133-16,-10-11-430 15,-7-1-660-15</inkml:trace>
  <inkml:trace contextRef="#ctx0" brushRef="#br1" timeOffset="345575.1919">20268 5141 1864 0,'0'0'299'0,"0"0"-203"16,0 0-36-16,0 0 17 16,0 0 3-16,0 0-27 15,85-16-14-15,-75 16 3 16,0 0-2-16,-5 3-13 15,-2 3-10-15,-3 2-5 16,0 2 17-16,-2 2 2 16,-9 2 20-16,-1 2-26 0,-2 0-5 15,2-2-5-15,6-3-2 16,6 1-6-16,0-5-7 16,14 2 1-16,14-5-1 15,27-4-25-15,-6 0-226 16,-5 0-868-16</inkml:trace>
  <inkml:trace contextRef="#ctx0" brushRef="#br1" timeOffset="346549.9116">20133 4975 198 0,'0'0'127'15,"0"0"-127"-15,0 0-25 16,0 0-122-16,0 0 42 15,0 0 67-15,0 0 38 16,-4 0 114-16,4-1 49 16,0-3 18-16,0 1 58 15,0 2 2-15,0-1-90 16,-4 2-57-16,4-1-6 16,-3 1-4-16,0 0 5 15,3-3 44-15,0 3 54 16,-4 0 36-16,4 0-13 0,0 0-31 15,0 0-38 1,0 0-27-16,0-1-38 0,14 1-26 16,7 0-37-16,6 0-13 15,9 0 14-15,7 0-14 16,0 1-28-16,17 5-152 16,-11-4-289-16,-10-2-395 0</inkml:trace>
  <inkml:trace contextRef="#ctx0" brushRef="#br1" timeOffset="356028.45">3364 7525 1303 0,'0'0'544'0,"0"0"-444"15,0 0 43-15,0 0 70 16,0 0-43-16,0 0-60 16,-9-5-29-16,9 5 2 15,0 0 1-15,0 0-23 16,0 0-22-16,-3 0-21 16,3 0-18-16,0 0 0 15,0 4-9-15,0 10 3 16,0 6 6-16,0 4 1 15,0 2-1-15,3 1 0 16,0 2 1-16,0-3 5 0,0-2-5 16,2-2-1-16,-4-4 0 15,2-2-1-15,-3-5 1 16,1-4-7-16,-1-5 1 16,0 1 5-16,0-3 0 15,0 0-11-15,0 0 0 16,0 0 12-16,0-3 1 15,3-6-1-15,0-7-16 16,-1-2 10-16,4-5 6 16,-3 0-2-16,3-3 1 15,-3 0 1-15,4 2 0 0,-1 1 0 16,2 0 0-16,1 3-1 16,1 3-15-16,2 0 6 15,4 1 10-15,-2 6 0 16,-2 0-5-16,4 1-9 15,-2 6 14-15,-1 3 1 16,4 0-1-16,-1 0-1 16,-1 6 0-16,0 7-37 15,0 5-143-15,-2-3-514 16,-7-1-740-16</inkml:trace>
  <inkml:trace contextRef="#ctx0" brushRef="#br1" timeOffset="356866.432">3625 7744 644 0,'0'0'918'0,"0"0"-684"16,0 0-114-16,0 0 89 15,0 0-10-15,0 0-97 16,0 0-57-16,-7 14 17 15,4-1-7-15,3 5-12 16,0 2-10-16,0 0-13 16,-3-2-9-16,3-1-2 0,-2-2 0 15,1-2-8-15,-1-3 0 16,2-3-1-16,-1-3 1 16,1-1 0-16,0-3 0 15,0 0 8-15,0 0 6 16,0 0 4-16,0 0 5 15,0-10-24-15,0-3-10 16,6-3-4-16,4-5 7 16,-1-5-11-16,5 3-8 15,-1-1 6-15,2 2-15 16,1 3 10-16,1 1 4 0,-1 5 15 16,-4 4 6-1,3 2-1-15,-6 2 1 16,0 4 0-16,-6 1 15 15,4 0-14-15,-4 1-1 0,0 12 2 16,0 3-2-16,-1 1 27 16,-2 5 0-16,0-1-12 15,0-1 16-15,0 0-7 16,0-3-2-16,-2 3 2 16,-4-4 6-16,3-2 0 15,0-1 14-15,-1 1-23 16,4-5-15-16,-3-5-6 15,3 2-6-15,0-3-55 16,0-3-119-16,3 0-285 0,7 0-327 0</inkml:trace>
  <inkml:trace contextRef="#ctx0" brushRef="#br1" timeOffset="363473.9217">592 7514 796 0,'0'0'597'16,"0"0"-418"-16,0 0-3 16,0 0 72-16,0 0-16 0,0 0-74 15,0 0-35-15,-17-5-5 16,17 5-17-16,0 0-17 16,0 0-39-16,0 0-17 15,0 0-14-15,0 0-14 16,0 4-11-16,0 8 11 15,2 8 11-15,1 7 7 16,0 4-3-16,0 5-3 16,0 0 8-16,0 0-10 15,0-3-8-15,2 0-1 16,-1-9 0-16,-1-1 6 16,0-7-7-16,0-2-9 15,-2-5-20-15,1-5-25 0,-1-4-68 16,2 3-87-16,5-3-106 15,-1-3-174-15,-1-5-618 0</inkml:trace>
  <inkml:trace contextRef="#ctx0" brushRef="#br1" timeOffset="363842.4887">874 7517 443 0,'0'0'1298'0,"0"0"-1020"16,0 0-197-16,0 0 42 16,0 0 52-16,0 0-71 15,0 0-40-15,-3 32 58 16,3-9-37-16,0 1-21 15,0 4-16-15,0-1-6 16,0 0-11-16,0-2-10 16,0-1-12-16,0-3-3 15,0-1-5-15,-3-3-1 16,0-1 0-16,3-7 0 16,-3 1-12-16,0-1-36 0,3-4-56 15,0 1-62-15,0-2-50 16,-3-1-165-16,0-3-267 15,1 0-538-15</inkml:trace>
  <inkml:trace contextRef="#ctx0" brushRef="#br1" timeOffset="364045.4238">716 7740 1594 0,'0'0'397'16,"0"0"-302"-16,0 0-2 15,0 0 65-15,0 0-63 0,0 0-95 16,86-9-19-16,-62 9-255 16,-7 0-481-16</inkml:trace>
  <inkml:trace contextRef="#ctx0" brushRef="#br1" timeOffset="364307.7692">1083 7730 1175 0,'0'0'682'0,"0"0"-601"0,0 0 1 16,0 0 63-16,0 0-13 15,0 0-67-15,0 0-38 16,67 0-21-16,-52 0-6 16,3 0-100-16,-5 0-449 15,-2 0-370-15</inkml:trace>
  <inkml:trace contextRef="#ctx0" brushRef="#br1" timeOffset="364825.7653">1420 7689 1562 0,'0'0'400'16,"0"0"-308"-16,0 0 30 16,0 0 69-16,0 0-75 15,0 0-81-15,0 0-14 16,-9-1-5-16,3 1-16 16,-7 0 2-16,-4 7 4 15,-2 5 6-15,-2 1 0 16,6 1-3-16,3-1 1 15,3-1 1-15,5 0-10 0,4-4-1 16,0-2-1-16,0-2 1 16,4-3 3-16,8-1 3 15,6 0-6-15,3 0-24 16,-3-9-3-16,6-2-8 16,-5-2 23-1,-4 0-2-15,3-1 7 0,-6 1 7 16,-2 0 0-16,-1 4 12 15,-3 3 27-15,-1 2 4 16,-4 1 17-16,-1 3-5 16,0 0-28-16,0 0-27 15,0 0-6-15,0 9 6 16,0 4 0-16,0 4 10 0,0 0-10 16,3-1-6-16,6-2-62 15,3-1-75-15,4-5-331 16,-2-4-174-16</inkml:trace>
  <inkml:trace contextRef="#ctx0" brushRef="#br1" timeOffset="365147.6978">1751 7421 434 0,'0'0'1653'16,"0"0"-1443"-16,0 0-160 16,0 0 33-16,0 0 66 15,0 0-60-15,0 0-68 0,0 12 7 16,0 6 48-16,0 5-11 16,3 6-18-16,-3 1-5 15,2 3-9-15,-2 3-7 16,0-3-4-16,0 0-13 15,0-4-8-15,0-2 0 16,0-4-1-16,-5-5-18 16,2-4-43-16,3-3-63 15,-3-4-134-15,0-3-334 0,3-4-209 16</inkml:trace>
  <inkml:trace contextRef="#ctx0" brushRef="#br1" timeOffset="365338.8642">1677 7685 1585 0,'0'0'678'16,"0"0"-561"-16,0 0-27 16,0 0 5-16,0 0-47 15,0 0-48-15,89-14-77 16,-52 14-292-16,-11 0-295 15,-4 0-299-15</inkml:trace>
  <inkml:trace contextRef="#ctx0" brushRef="#br1" timeOffset="365719.6266">1975 7708 1440 0,'0'0'529'16,"0"0"-465"-16,0 0 64 15,0 0 84-15,0 0-89 16,0 0-69-16,0 0 7 16,-28 36-15-16,28-26-13 0,0 1-14 15,0-1-13-15,0-4-6 16,1 2 0-16,8-4 3 15,6-4 9-15,1 0-1 16,1 0-11-16,2-4-18 16,-1-7-1-16,-3-3-8 15,-3-3 2-15,-4 1 5 16,-3-1 14-16,-3 6 6 16,-2 1 29-16,0 5-8 15,-7 0-21-15,-7 4-1 16,-2 1-36-16,-7 3-96 15,4 7-347-15,2-1-535 0</inkml:trace>
  <inkml:trace contextRef="#ctx0" brushRef="#br1" timeOffset="366485.0419">2236 7668 1887 0,'0'0'352'0,"0"0"-250"16,0 0 32-16,0 0-47 16,0 0-55-16,0 0 32 15,0 0-8-15,0 53-24 0,0-36-11 16,0-1-14-16,0-3-6 15,0-2 0-15,0-3-1 16,0-4-15-16,0 1-33 16,0-5-2-16,0 0 21 15,0 0 25-15,0 0 4 16,6 0 16-16,0-7-5 16,3-6-11-16,3-4-1 15,0-3 1-15,4 1 0 16,-4-1 1-16,2 4 13 15,-4 4 2-15,-1 3-3 16,-6 1-5-16,0 8 2 16,2-2-8-16,-5 2-2 0,1 0 0 15,-1 0-7-15,3 10 7 16,0 2 18-16,-2 2-2 16,1-1-2-16,-2 0-13 15,0-3-1-15,0 2 0 16,0-4-1-16,0-1-1 15,-3-1-5-15,0-4 6 16,0-2 1-16,3 0 8 16,0 0 2-16,0 0 6 15,0-8-16-15,13-7-21 16,1-4 13-16,8-3 7 16,-1-2-5-16,4 1-7 0,-5 0 2 15,-4 9 10 1,-1 5-1-16,-9 3-5 0,0 3 7 15,-6 3-1-15,0 0 1 16,0 3 0-16,0 12 15 16,0 5 33-16,-4 3-7 15,-2 2 3-15,0 0-1 16,1-2-4-16,2-2 3 16,3-5-8-16,0-3-17 15,0-5 0-15,0-3-5 16,0 0-12-16,6-3-17 15,-1-2-48-15,2 0-104 16,2-1-289-16,-6-7-1569 0</inkml:trace>
  <inkml:trace contextRef="#ctx0" brushRef="#br1" timeOffset="368392.1662">832 8193 838 0,'0'0'657'15,"0"0"-443"-15,0 0 34 16,0 0 41-16,0 0-79 16,0 0-85-16,0 0-42 15,-15-7 1-15,15 7 1 16,0 0-24-16,0 0-28 16,0 0-9-16,0 0-2 15,0 0-7-15,3 0-15 16,3 0-9-16,6 0-10 15,6 0 19-15,12 0 15 16,4 0-13-16,2 0-2 0,3 0-1 16,-5-2-8-16,-7 1-1 15,-2-2 8-15,-10 3-8 16,-6 0 8-16,-4 0-4 16,-2 0 5-16,-3 0-8 15,1 0 9-15,-1 0-7 16,2 0 6-16,1 4-9 15,0-2 10-15,1 5-1 16,-3-3 0-16,-1 2-3 16,0-2 4-16,0 4 1 15,0 1 7-15,0 0-7 16,-4 4 10-16,-8 6 7 16,-7 2 2-16,1 6 2 0,-9 2 1 15,3 0-22-15,-4 0 1 16,7-1-1-16,-3-2-1 15,6 1 0-15,3-4 1 16,-1 0-1-16,7-3 1 16,0 0 0-16,0-4 0 15,3 1-1-15,0-4 1 16,3-4 1-16,3-2-1 16,-3-3-1-16,3-4-1 15,0 0 1-15,0 0-6 16,0 0 6-16,0 0 0 15,0 0 0-15,9 0 0 16,0 0 12-16,7 0 8 16,1-1-4-16,7-5-7 15,-2 0-2-15,6-1 1 0,-1 4-8 16,0-4 1-16,0 4-1 16,-6-1-1-16,-2 0-5 15,-4 2-1-15,-5-1-2 16,-5 3 0-16,-5 0-6 15,3 0-6-15,-3 0-10 16,0 0-14-16,0-4-2 16,0 3-35-16,6-6-147 15,0 2-440-15,3-2-136 0</inkml:trace>
  <inkml:trace contextRef="#ctx0" brushRef="#br1" timeOffset="368714.9459">938 8444 1455 0,'0'0'548'16,"0"0"-447"-16,0 0 39 0,0 0 72 15,0 0-57-15,0 0-66 16,0 0-65-16,4 0-23 16,10 0-1-1,5 0 0-15,4 0-32 0,5 0-79 16,2 0-140-16,-3 1-386 15,-8 1-494-15</inkml:trace>
  <inkml:trace contextRef="#ctx0" brushRef="#br1" timeOffset="369038.1411">1392 8483 704 0,'0'0'1123'16,"0"0"-881"-16,0 0-145 15,0 0 59-15,0 0-12 16,0 0-78-16,0 0-41 16,88 0-13-16,-72 0-12 15,-4 0-1-15,0 0-77 16,-6 0-145-16,-5 0-292 0,-1-2-389 0</inkml:trace>
  <inkml:trace contextRef="#ctx0" brushRef="#br1" timeOffset="369248.757">1311 8431 1696 0,'0'0'480'0,"0"0"-411"0,0 0 11 15,0 0 9 1,81-4-62-16,-40-2-27 0,-8 0-268 16,-3 1-616-16</inkml:trace>
  <inkml:trace contextRef="#ctx0" brushRef="#br1" timeOffset="369564.794">1784 8265 221 0,'0'0'1296'15,"0"0"-1058"-15,0 0-119 16,0 0 130-16,0 0 22 15,0 0-98-15,0 0-83 16,9-48-40-16,-9 48-14 16,0 9-7-16,3 11 27 15,0 9 23-15,1 5-13 16,-2 9-10-16,1 2-16 16,1 2-31-16,-2 9-9 15,-1-9-235-15,-1-12-1305 0</inkml:trace>
  <inkml:trace contextRef="#ctx0" brushRef="#br1" timeOffset="373552.9123">4225 7634 1051 0,'0'0'143'16,"0"0"160"-16,0 0 60 16,0 0-109-16,0 0-67 15,0 0-59-15,31-5-36 16,-16 5-28-16,5 0-9 0,-1 0-13 15,0 0-16 1,-1 0-8-16,0 3-7 0,-3 0-2 16,0 3-3-16,-3-2-6 15,-3-4 0-15,1 3-40 16,-4-3-56-16,-3 0-96 16,-3 0-359-16,0 0-331 0</inkml:trace>
  <inkml:trace contextRef="#ctx0" brushRef="#br1" timeOffset="373777.0195">4252 7764 962 0,'0'0'697'0,"0"0"-520"0,0 0 84 16,0 0 27-16,0 0-123 16,110-5-101-16,-71-3-64 15,9-1-87-15,-8-2-512 16,-12 1-951-16</inkml:trace>
  <inkml:trace contextRef="#ctx0" brushRef="#br1" timeOffset="374955.1461">5183 7404 1497 0,'0'0'474'0,"0"0"-313"16,0 0 64-1,0 0-25-15,0 0-56 0,0 0-62 16,0 0-35-16,7 0-14 16,-4 0-2-16,-3 0-13 15,6 4-6-15,-3 6 15 16,3 3-2-16,2 2-8 16,-1 5-10-16,-1 0-5 15,-3 2-1-15,0-1-1 16,-3-1 0-16,0-3-1 15,0-4-11-15,0-3 6 16,0-3-1-16,0-1-5 16,0-5-3-16,0-1 3 15,0 0 10-15,0 0 1 0,6-7-13 16,0-7-17-16,7-5 0 16,-2-5 22-16,-2 2-8 15,4-1-2-15,-4 3 7 16,-3 2 12-16,3 2 0 15,-3 5 0-15,0-1 0 16,0 2 1-16,4-3 7 16,-1 3 2-16,-1 0 7 15,1 4-7-15,1 1 4 16,-4 2-8-16,-3 1 1 16,0 2-6-16,0 0-1 15,0 0-2-15,0 6 2 16,1 8 1-16,-2 2 9 0,1 4 8 15,0-3-3-15,0 3-8 16,0-1 1-16,0 0-2 16,0-2 0-16,0-3 0 15,0 1 0-15,-3-2-5 16,3-5-1-16,-3-2 0 16,0-2-1-16,0-4-44 15,0 0-58-15,0-1-146 16,0-8-391-16,4-5-1097 0</inkml:trace>
  <inkml:trace contextRef="#ctx0" brushRef="#br1" timeOffset="375352.9811">5575 7139 1629 0,'0'0'606'0,"0"0"-486"15,0 0 54-15,0 0 7 0,0 0-82 16,0 0-62-1,0 0-23-15,49-3-8 0,-29 3-6 16,-1 0 1-16,-4 0-1 16,-6 4 0-16,-3 3-11 15,-3 2-5-15,-3 3 5 16,-3 4 10-16,-10 2-8 16,-4-2 8-16,-2 5 1 15,5-2 0-15,1-3-1 16,10-5-5-16,3-1-31 15,21-4-44-15,7-5-115 16,5-1-588-16</inkml:trace>
  <inkml:trace contextRef="#ctx0" brushRef="#br1" timeOffset="376080.6966">5908 7086 1370 0,'0'0'638'0,"0"0"-547"15,0 0 102-15,0 0 28 0,0 0-50 16,0 0-73-16,0 0-47 16,0 2-22-16,0 7-20 15,3 7 20-15,3 4 16 16,0 10-19-16,-3 2-10 16,4 8-2-16,-4 0-13 15,-3 6 8-15,0-3-8 16,0 2 8-16,0-3-9 15,0 0 1-15,0-6-1 16,-3-2 1-16,0-4 0 16,3-8 0-16,-4-3-1 15,4-8-1-15,0-4-10 16,0-5-5-16,0-2 4 16,0 0 6-16,0-6 0 15,10-8-15-15,-1-6-11 0,3-3-5 16,-3-2 4-16,0 1 21 15,0 2 6-15,-2 1 5 16,1 2 0-16,-2 2-5 16,3 5 5-16,1 0 1 15,-1 4 1-15,0 1 0 16,-1 1 8-16,-1 2-3 16,-1 3-5-16,0 1 7 15,0 0-8-15,-3 0-1 16,0 4 1-16,1 7 0 0,-4 4 10 15,0 2 10 1,0 2 0-16,0-1 12 0,-4 0-5 16,4-4-2-1,0 0-11-15,0-1-8 0,0-4-5 16,7-2 0-16,1-3 8 16,1-4-9-16,4 0 0 15,-1 0-44-15,6-13-65 16,-3-2-162-16,-2-4-470 0</inkml:trace>
  <inkml:trace contextRef="#ctx0" brushRef="#br1" timeOffset="376382.0172">5884 7306 1273 0,'0'0'1000'0,"0"0"-840"15,0 0-14-15,0 0 61 16,0 0-59-16,0 0-73 15,0 0-47-15,24 2-28 16,-2-4-12-16,11-3-33 0,15-1-61 16,-9-1-201-1,-4 4-514-15</inkml:trace>
  <inkml:trace contextRef="#ctx0" brushRef="#br1" timeOffset="376786.6374">6215 7024 2004 0,'0'0'472'0,"0"0"-392"16,0 0 57-16,0 0-31 16,0 0-50-16,0 0-44 15,0 0-12-15,58 0-1 16,-41 3 0-16,-4 1 0 16,-1 3-7-16,-9 2 1 15,0 2-2-15,-3 2 3 16,0 2 6-16,-9 2 1 15,-7-2 13-15,4 0 7 16,-2 1 5-16,4-6-11 16,7 1-7-16,3-3-7 0,0-2 0 15,6-2-1-15,31-3-30 16,-1-1-135-16,-2 0-553 0</inkml:trace>
  <inkml:trace contextRef="#ctx0" brushRef="#br1" timeOffset="378498.5384">6375 7740 942 0,'0'0'320'16,"0"0"-167"-16,0 0 71 0,0 0 41 16,0 0-53-16,0 0-80 15,0 0-30-15,0 0-18 16,0 0-5-16,0 0-9 15,-11 0-45-15,-5 0-16 16,-6 0-8-16,-1 0 1 16,-10 2-1-16,2 3 0 15,-6-2-1-15,-5-2-14 16,0 2-18-16,-1 2 3 16,1-3 17-16,3 4 11 15,5-3 0-15,0-2-5 16,4 5 5-16,3-5 1 15,3 2-1-15,2-3 1 0,1 0-1 16,0 0-5-16,0 0-8 16,-1 0 0-16,-1 0-3 15,-2 0-2-15,1 0-9 16,-4 0 8-16,1 0 12 16,0 0 7-16,3 0 0 15,0 0 1-15,2-2 0 16,7 1 1-16,0 0-1 15,3-1 0-15,-1 2 0 16,-1-1 1-16,-2 1 0 16,1 0-1-16,-3 0 1 15,-7 0 1-15,2 0 0 16,-5 0-1-16,1 0 0 0,-1 0-1 16,1 0 6-1,3 0 6-15,3 0 6 0,2 0 4 16,1 0 10-16,3 0 15 15,4 0 7-15,-2 0-2 16,4 0-5-16,0 0 3 16,-1-3-3-16,-1 3-12 15,-2-1-17-15,-5-1-11 16,-3 1-6-16,-4 1-1 16,2 0 1-16,-2 0 0 15,7 0-1-15,6 0 1 16,6 0 7-16,6 0-7 15,0 0-1-15,0 0-4 16,6-3-35-16,18-4-134 16,-6 1-197-16,-2-1-686 0</inkml:trace>
  <inkml:trace contextRef="#ctx0" brushRef="#br1" timeOffset="379573.303">5144 7985 958 0,'0'0'275'0,"0"0"-152"16,0 0 95-16,0 0 5 15,0 0-24-15,0 0-30 16,0 0-15-16,58-49 10 16,-58 49-18-16,0 0-25 15,3 0-32-15,-3 0-19 16,0 0-17-16,0 0-20 16,0 10-26-16,0 7-6 15,0 8 28-15,0 8-9 0,3 3-12 16,0 4-8-1,5 1 1-15,-4-2 0 0,-1 1-1 16,-3-4 0-16,0-3 0 16,0 0-8-16,0-7-2 15,-9 0 4-15,0-7-6 16,3-3-7-16,0-5-29 16,6-7-40-16,0-1-69 15,0-3-69-15,12-3-118 16,3-8-535-16</inkml:trace>
  <inkml:trace contextRef="#ctx0" brushRef="#br1" timeOffset="379889.6393">5408 8153 396 0,'0'0'901'16,"0"0"-733"-16,0 0-38 15,0 0 102-15,0 0 62 16,0 0-90-16,0 0-57 16,-85 21-30-16,67-11-15 15,3 3-35-15,9-1-23 16,2 4-20-16,4-2 14 15,0 1-9-15,13 0-15 0,9-4-14 16,1-1 0-16,7-7-78 16,10-3-135-16,-9 0-397 15,-8 0-590-15</inkml:trace>
  <inkml:trace contextRef="#ctx0" brushRef="#br1" timeOffset="380721.2728">5630 8157 1007 0,'0'0'775'16,"0"0"-613"-16,0 0 32 16,0 0 50-16,0 0-88 15,0 0-97-15,0 0 17 16,11 43 17-16,-5-26-43 16,-3 1-26-16,1 0-6 15,-4 1-9-15,0-5-3 16,0 1-5-16,0-3 5 0,0-3-5 15,0 0-1 1,-4-5 0-16,4-4-1 0,0 0 0 16,0 0-5-16,0 0 5 15,0-6 0-15,4-8-21 16,8-5 13-16,3-2 8 16,3-5 0-16,-2-1 1 15,1 2 1-15,-1 5-1 16,-4 6 1-16,-3 4 0 15,-3 4 11-15,-3 5-6 16,0 1 0-16,-3 0-6 16,3 1-1-16,0 12 1 15,0 7 11-15,0 3 10 16,0 0-6-16,-3 0-6 16,0-2-2-16,0-2-6 0,0-5 0 15,0-4-1-15,0-4 0 16,0-4 1-16,0-2 0 15,0 0 6-15,0 0 4 16,0 0-3-16,0-8-8 16,6-4-27-16,6-6 9 15,3-3 3-15,4-5-9 16,2-1-6-16,0 2-6 16,-3 4 17-16,-6 5 13 15,-6 7 6-15,-2 4 0 16,-1 3 1-16,-3 2 11 15,0 0 3-15,3 0 5 0,-3 0-7 16,3 4-7-16,0 8 0 16,0 4 21-16,0 4-6 15,-3 3-2-15,0 0 2 16,0 0-3-16,0-3-7 16,0-3-5-16,0-5-6 15,-3-4 0-15,3-4-31 16,0-2-59-16,0-2-90 15,9 0-165-15,6-9-643 0</inkml:trace>
  <inkml:trace contextRef="#ctx0" brushRef="#br1" timeOffset="381276.9362">6251 8107 1030 0,'0'0'782'0,"0"0"-634"15,0 0 46-15,0 0 41 16,0 0-78-16,0 0-81 15,0 0-43-15,15 4-11 16,-3-4 12-16,0 0-13 16,4 0-10-16,-1 0-11 0,0 0-1 15,-3-4-12-15,-3-2-8 16,-2-1 7-16,-1 1 13 16,-3-1 1-1,-3 3 1-15,0-2 16 0,0 4 13 16,0-3-18-16,-4 2-11 15,-8 0 10-15,3-1-2 16,0 4-8-16,0 0 0 16,-6 0-1-16,3 0 1 15,-4 7 0-15,2 3 2 16,-2 5 3-16,1 0-5 16,-3 5 6-16,3-1 17 15,2 1-3-15,4 0 2 16,1 3-1-16,5-4-3 0,3-1 8 15,0-2-16-15,3-6-2 16,14 0-3-16,5-10-6 16,8 0-8-16,3 0-77 15,16-26-161-15,-10 2-434 16,-8-2-1026-16</inkml:trace>
  <inkml:trace contextRef="#ctx0" brushRef="#br1" timeOffset="381697.7294">6511 7879 1046 0,'0'0'1155'16,"0"0"-991"-16,0 0-37 16,0 0 59-16,0 0-66 15,0 0-79-15,0 0-31 16,31 0-9-16,-21 4-1 0,-2-1-1 15,-5 3 1-15,0 1-1 16,-3 0 0-16,0 6 1 16,0 1 23-16,-9-1 8 15,-6 4 14-15,3-5-18 16,6-2-15-16,3-3-11 16,3-4-1-16,6-3-1 15,36 0-40-15,-2-10-177 16,-3-3-657-16</inkml:trace>
  <inkml:trace contextRef="#ctx0" brushRef="#br1" timeOffset="382391.4581">6284 7790 593 0,'0'0'541'0,"0"0"-331"15,0 0 61-15,0 0 70 16,0 0-42-16,0 0-120 16,0 0-57-16,3 0-21 15,10 0-14-15,2 0-20 16,6 0-31-16,4 0-20 15,5 0-10-15,6 0-5 16,3 0-1-16,1 0-54 0,-4 0-104 16,4 0-114-1,-10 0-331-15,-15 0-262 0</inkml:trace>
  <inkml:trace contextRef="#ctx0" brushRef="#br1" timeOffset="383492.5849">7725 7589 1235 0,'0'0'620'16,"0"0"-441"-16,0 0 32 15,0 0-1-15,0 0-48 16,0 0-47-16,0 0-57 16,18 0-28-16,-3 0-9 0,7 0-2 15,4 0-4-15,9 0-3 16,7 0-2-16,3 0-8 15,7 0-1-15,5 0 5 16,4 0-5-16,0 0-1 16,2 0 1-16,4 0-1 15,-4 0-6-15,1 0-10 16,-9-3-3-16,-3 0 4 16,-10-1-2-16,-9 1-16 15,-8 3-31-15,-7 0-6 16,-9 0-12-16,-3 0-37 15,-3 0-41-15,-3 0-45 16,0 0-66-16,0 6-135 16,-3-3-494-16</inkml:trace>
  <inkml:trace contextRef="#ctx0" brushRef="#br1" timeOffset="383912.3639">7855 7730 1267 0,'0'0'668'0,"0"0"-532"0,0 0-27 16,0 0 24-16,0 0-14 16,0 0-35-16,97 6-30 15,-45-2-11-15,9-4 11 16,5 0-5-16,7 0-22 16,-3 0-12-16,-3-2-3 15,-10-2-11-15,-13-2 1 16,-9 2-1-16,-11 0 8 15,-12-2-3-15,-2 3 0 16,-7 2 1-16,0-2 1 16,-3 0-8-16,3 1-7 15,-3-1-24-15,3-1-38 16,5 4-68-16,-4-2-131 0,2 2-458 0</inkml:trace>
  <inkml:trace contextRef="#ctx0" brushRef="#br1" timeOffset="384392.5026">8416 7456 1352 0,'0'0'284'0,"0"0"-176"16,0 0 63-16,0 0 73 15,0 0-46-15,0 0-51 16,0 0-49-16,58 44-38 16,-28-35-32-16,6 2-10 15,2-2-12-15,1 1-6 16,0 0 0-16,-6 0 0 15,-5 0-10-15,-4 0-8 16,-9-3 11-16,-5 2 5 16,-8-1-5-16,-2-2-1 15,0 5 8-15,0-2 21 0,-2 4 19 16,-11-1 13 0,1 8 0-16,-4-1-5 0,-1 2-5 15,-5 7-20-15,1-3-1 16,-3-2 2-16,0 1-12 15,2-2-10-15,1-8-1 16,9 0-1-16,0-8-23 16,9-1-77-16,3-5-157 15,6 0-437-15,6-5-587 0</inkml:trace>
  <inkml:trace contextRef="#ctx0" brushRef="#br1" timeOffset="385510.693">9426 7517 1250 0,'0'0'503'0,"0"0"-361"16,0 0 85-16,0 0-11 0,0 0-52 16,0 0-70-16,0 0-36 15,19 8-9-15,-9 3 19 16,3 5-25-16,-3 1-19 15,2 5-12-15,-2 2-5 16,1 2 1-16,-2 1-8 16,-3-4 1-16,-3 0 0 15,-3-3 0-15,4-3-1 16,-4-4 1-16,0-6-1 16,0-3-1-16,0-2 1 15,0-2 0-15,0 0 0 16,0 0 6-16,0-12 4 15,0-3-9-15,6-7-1 16,3-2 1-16,2-1-1 16,-1-3 0-16,-4 1-6 0,0 2 5 15,-3 5 0 1,0 4 0-16,0 2 1 0,1 4-1 16,-3 0 0-16,6 1 1 15,-1-2-1-15,3 2 0 16,1-2-1-16,2 2-4 15,2 3 5-15,-1 0-5 16,-4 6 5-16,-3 0 1 16,3 2 0-16,-6 12 0 15,0 5 8-15,0 3 1 16,-3 2 8-16,3 6 10 16,-3-3 11-16,0 1-4 0,3 0-8 15,0-2-8-15,0-3-1 16,0 0-5-16,-3-3-1 15,0-4-10-15,0-5-1 16,0-6 0-16,0-3-59 16,4-2-77-16,-1-7-351 15,3-3-1070-15</inkml:trace>
  <inkml:trace contextRef="#ctx0" brushRef="#br1" timeOffset="386045.6659">10105 7634 1352 0,'0'0'386'16,"0"0"-166"-16,0 0 40 16,0 0-19-16,0 0-58 15,0 0-56-15,0 0-28 16,19 5-25-16,-1-5-11 15,9 0-37-15,-1 0-19 16,6-4-7-16,-8 3-14 16,-2-1-18-16,-12 1-20 0,0-1-35 15,-7 2-56-15,-3-1-33 16,0-2-111-16,-3 0-200 16,-5 0-170-16</inkml:trace>
  <inkml:trace contextRef="#ctx0" brushRef="#br1" timeOffset="386283.5562">9987 7569 215 0,'0'0'1436'0,"0"0"-1114"0,0 0-43 16,0 0-54-1,0 0-34-15,0 0-65 0,0 0-58 16,64-27-33-16,-43 24-23 16,1 0-12-16,-2 3-27 15,11 0-128-15,-7 0-235 16,-2 0-577-16</inkml:trace>
  <inkml:trace contextRef="#ctx0" brushRef="#br1" timeOffset="386690.9219">10559 7421 1595 0,'0'0'220'0,"0"0"-130"15,0 0 172-15,0 0-32 16,0 0-83-16,29-76-39 16,-26 60-14-16,3 1-28 15,-6 2-6-15,3 4-7 16,-3 2-12-16,3 6-11 16,-3 0-15-16,0 1-10 15,0 0-5-15,0 0-6 16,0 1-1-16,0 10-4 15,0 8 11-15,3 5 11 0,-3 5 7 16,1 7 0 0,3-1-4-16,3 3 3 0,-4 0-1 15,3-3-5-15,3-2-5 16,-2-6-6-16,-1-4 0 16,-2-6-47-16,3-4-84 15,-1-6-174-15,1-4-502 0</inkml:trace>
  <inkml:trace contextRef="#ctx0" brushRef="#br1" timeOffset="393522.695">11201 7569 462 0,'0'0'153'0,"0"0"-75"16,0 0-37-16,0 0-30 15,0 0 2-15,0 0 26 16,20 0 19-16,-20 0 27 16,0 0 436-16,0 0-308 15,0-3 16-15,0 3 4 16,0 0-58-16,0 0-46 15,0 0-22-15,0 0-9 16,0 0-6-16,0 0-25 16,3 0-16-16,1 0-11 0,2 0-13 15,9 0-7-15,9 0-4 16,9 3-8-16,7 2-7 16,14-4-1-16,4 0 0 15,6 2-15-15,-4-3-6 16,-5 0 1-16,-7 0 4 15,-8 0-3-15,-15 0 11 16,-8 0 1-16,-8 0-8 16,-6 0 3-16,-3 0-17 15,0 0-80-15,0 0-158 0,-6 0-477 16</inkml:trace>
  <inkml:trace contextRef="#ctx0" brushRef="#br1" timeOffset="393824.4592">11295 7654 325 0,'0'0'1254'15,"0"0"-998"-15,0 0-61 16,0 0 48-16,0 0-29 0,0 0-78 16,94 14-51-16,-58-13-37 15,3-1-33-15,4 0-9 16,-1 0-6-16,-3-1-12 16,-8-5-76-16,-4-2-58 15,-7-2-146-15,-4 1-272 16,-9-1-146-16</inkml:trace>
  <inkml:trace contextRef="#ctx0" brushRef="#br1" timeOffset="394185.142">11601 7486 1385 0,'0'0'336'15,"0"0"-86"-15,0 0-18 16,0 0-29-16,0 0-57 16,0 0-60-16,0 0-15 15,6 22 11-15,9-8-25 16,9 2-28-16,6-2-12 16,7-3-17-16,6 0-19 15,2-6-47-15,-2 2-26 16,-7 0 5-16,-6-1 17 15,-9 1 35-15,-10 2 17 16,-8 0 5-16,-3 2 13 16,-3 3 36-16,-14 2 33 0,-7 4 11 15,0-2 2-15,-3 0-21 16,5 1-34-16,-1-5-27 16,7 3-15-16,6-7-192 15,7-5-545-15</inkml:trace>
  <inkml:trace contextRef="#ctx0" brushRef="#br1" timeOffset="395025.2631">12477 7446 1565 0,'0'0'507'0,"0"0"-348"16,0 0 44-16,0 0 26 15,0 0-52-15,0 0-72 0,0 0-39 16,0 0-29-16,0 0-16 15,0 1-9-15,6 8-2 16,-3 2 14-16,5 8 5 16,2 2-19-16,-1 5-2 15,1 4-7-15,-1 0 0 16,-3-1-1-16,1-2 0 16,1-4-12-16,-5-6-3 15,-3-5 0-15,0-6 3 16,3-3 0-16,-3-3 2 15,0 0 9-15,0 0 1 16,0-9 0-16,0-9-1 16,0-1 0-16,-3-7 1 0,3-1 0 15,0 1 0-15,0 0 6 16,0 2 1-16,0 3 7 16,0 4-1-16,3 0-5 15,9 3-2-15,1 1-6 16,4 0 1-16,2 6 0 15,5 2-1-15,-3 1-1 16,6 4 0-16,-5 0-5 16,2 0-21-16,-9 7-47 15,1 13-57-15,-10-1-191 16,-3-3-483-16</inkml:trace>
  <inkml:trace contextRef="#ctx0" brushRef="#br1" timeOffset="395275.407">12814 7661 1918 0,'0'0'370'15,"0"0"-218"-15,0 0-16 16,0 0 22-16,0 0-28 16,0 0-58-16,30 75-50 15,-21-44-22-15,-2-8-123 0,-6-6-603 16</inkml:trace>
  <inkml:trace contextRef="#ctx0" brushRef="#br1" timeOffset="397992.0764">13467 7599 329 0,'0'0'642'16,"0"0"-56"-16,0 0-426 16,0 0 81-16,0 0 34 15,0 0-57-15,0 0-37 16,42 5-36-16,-15-5-48 16,-5 0-40-16,7 0-18 15,-2 0-14-15,-5 0-16 16,2 0-9-16,-6 0-7 0,-1 0-41 15,-1 0-52 1,6 2-92-16,-9-2-159 0,1 0-435 0</inkml:trace>
  <inkml:trace contextRef="#ctx0" brushRef="#br1" timeOffset="398231.3368">13429 7520 1172 0,'0'0'502'0,"0"0"-343"0,0 0 65 16,0 0 3-16,0 0-45 15,0 0-73-15,0 0-39 16,64 0-40-16,-31 0-30 15,25-6-118-15,-12-1-463 16,-4 0-753-16</inkml:trace>
  <inkml:trace contextRef="#ctx0" brushRef="#br1" timeOffset="399544.853">14570 6879 1515 0,'0'0'316'15,"0"0"-197"-15,0 0 53 16,0 0 6-16,0 0-37 0,0 0-10 16,0 0-13-16,11 49-42 15,-1-25-17-15,2 2-11 16,-1 3-15-16,5 2 1 16,-4 2-8-16,-2 2-14 15,-3 2-11-15,-2-1 7 16,-4 3-8-16,-1-5 1 15,0-3-1-15,0-5 0 16,0-3 0-16,0-6 0 16,0-6-1-16,0-4-11 15,0-3 1-15,0-1 4 16,0-3 1-16,0 0 6 16,6-10 0-16,8-3-6 15,1-9-2-15,1-5 8 16,-2-3-6-16,2 1 4 0,-6 1-4 15,0 2 6-15,0 7 0 16,-1 3 1-16,-3 2 0 16,2 7 0-16,0 1 5 15,0 3-5-15,1 3 0 16,1 0 5-16,-1 0 0 16,0 12 0-16,0 6 1 15,-3 5 2-15,-6 6 8 16,0 0-4-16,0-1-1 15,0-3 2-15,0-1-4 16,0-4-2-16,6-7-7 16,6-4 8-16,1 0-8 0,7-8-1 15,2-1-1-15,5 0-66 16,9-21-119-16,-5 0-291 16,-7 1-608-16</inkml:trace>
  <inkml:trace contextRef="#ctx0" brushRef="#br1" timeOffset="399885.067">14545 7044 1796 0,'0'0'590'0,"0"0"-492"15,0 0 36-15,0 0-16 16,0 0-30-16,0 0-55 15,97-56-23-15,-68 49-10 16,1 0-4-16,-1 1-35 16,2 5-118-16,-4 1-346 15,-10 0-390-15</inkml:trace>
  <inkml:trace contextRef="#ctx0" brushRef="#br1" timeOffset="400259.7057">15012 6822 1901 0,'0'0'298'0,"0"0"-139"15,0 0 8-15,0 0-4 16,0 0-68-16,0 0-59 0,0 0-12 16,19 11-8-16,-13-2-8 15,-1-2-7-15,-1 2-1 16,-4-1 1-16,0 2-1 16,0 3 6-16,-8 0-4 15,-1-1 4-15,2 2-5 16,-3-4 0-16,4 0 6 15,3 0-6-15,3-1 0 16,0-1-1-16,13 1-8 16,13 2-52-16,-4-2-134 15,-3 0-545-15</inkml:trace>
  <inkml:trace contextRef="#ctx0" brushRef="#br1" timeOffset="400806.9963">15448 7460 742 0,'0'0'277'0,"0"0"-131"15,0 0 150-15,0 0-18 16,0 0-25-16,0 0-55 16,0 0-63-16,22 0-36 15,-25 3-20-15,-16 0 13 16,-7-1 9-16,-17 4-32 16,-15-3-27-16,-17 3-12 0,-25 0-3 15,-20-1-11 1,3 1-4-16,16-2-2 0,30-1-9 15,22-1 1-15,7 2-1 16,-10-2 0-16,3 2 0 16,-2-3-1-16,14-1-6 15,11 2-2-15,13-2-6 16,7 0-46-16,6 0-70 16,0 0-86-16,0-2-278 15,0-4-458-15</inkml:trace>
  <inkml:trace contextRef="#ctx0" brushRef="#br1" timeOffset="401736.4416">14485 7797 1340 0,'0'0'273'15,"0"0"24"-15,0 0 20 16,0 0-76-16,0 0-58 16,0 0-57-16,0 0-40 15,6-1-19-15,-6 1-19 16,0 0-13-16,0 10-23 15,3 10 9-15,3 4 29 16,0 9-23-16,3 4-15 0,-2 4-3 16,-1 0-9-1,-2 4 0-15,3-2-7 0,-7-2 6 16,0-5-1-16,0 1-8 16,0-8 9-16,0-3-8 15,0-6-12-15,0-6-13 16,0-6-26-16,0-3-12 15,0-5-29-15,6-3-62 16,10-11-192-16,-3-1-672 0</inkml:trace>
  <inkml:trace contextRef="#ctx0" brushRef="#br1" timeOffset="402070.0371">14773 8018 867 0,'0'0'975'0,"0"0"-796"15,0 0-22-15,0 0 21 16,0 0-24-16,0 0-35 16,0 0-45-16,15-7-27 15,-15 7-15-15,-12 1-2 16,-8 9 20-16,-3 3-3 15,-6 3-8-15,4 0-10 16,-2 1-4-16,5 0-2 16,8 0-10-16,7 0 3 15,7-2-14-15,0 2-1 0,13-4 14 16,14-3-15-16,9-3-3 16,3-4-73-16,10-3-127 15,-10-6-565-15,-11-8-814 16</inkml:trace>
  <inkml:trace contextRef="#ctx0" brushRef="#br1" timeOffset="402826.8545">14932 7992 16 0,'0'0'1657'0,"0"0"-1372"15,0 0-88-15,0 0-2 16,0 0 14-16,0 0-33 16,0 0-74-16,12 68-40 15,-1-47-24-15,-2 2-17 16,3-2-11-16,-6-6-4 15,1-1-6-15,-4-5 0 16,-3-5-1-16,0-1 0 16,0-3 0-16,0 0-5 15,0 0 4-15,0 0 1 16,1-3 1-16,6-7-8 0,-1-4-5 16,7-3 5-16,0-2 8 15,4-3 0-15,-2 1 0 16,-5 6 0-16,0 1 2 15,0 4 8-15,-4 6-2 16,-3-2-1-16,1 6-1 16,-4 0-4-16,3 0-2 15,0 0-2-15,0 6-4 16,1 5 5-16,1 8-1 16,-2-1 1-16,-2-1 1 15,-1 1 0-15,0-1 0 16,0-5 0-16,0-5 0 15,0 0-1-15,0-7 0 0,0 3 1 16,0-3 1-16,0 0 0 16,0-3 2-16,3-9-3 15,8-3-6-15,1-5 5 16,2-3 0-16,5-3 0 16,0 0-10-16,-4 2 10 15,3 4 1-15,-5 4 0 16,-1 9 0-16,-4 3 1 15,-5 4 6-15,-3 0-1 16,3 2-6-16,-3 12 9 16,0 8 13-16,0 1 7 15,0 2 1-15,0-1-7 16,0 0-11-16,0-8-11 0,6 0-1 16,4-10-8-1,3-5-47-15,19-2-70 0,-5-14-447 16,-2 1-1236-16</inkml:trace>
  <inkml:trace contextRef="#ctx0" brushRef="#br1" timeOffset="403336.8603">15519 7956 1277 0,'0'0'699'0,"0"0"-581"16,0 0 112-16,0 0-60 15,0 0-72-15,0 0-46 16,0 0-22-16,48 9-14 15,-32-9-6-15,-2 0-9 16,-1-2 0-16,-1-7 1 16,-6 1 5-16,-1 1-5 15,-2-2 11-15,-3 1 17 16,0 1 13-16,0 1-13 16,0 1 14-16,0 3-19 0,-1-1-10 15,-6 3-6-15,-2 0-3 16,-3 0-6-16,-8 0 2 15,4 4 7-15,-8 6 1 16,5 3 13-16,-2 6 7 16,1 0 12-16,6 2-5 15,5-2-21-15,6 6 1 16,3-3-11-16,0-2 0 16,6-1-5-16,13-5-1 15,5-4-9-15,5-6-30 16,16-4-54-16,-6-7-150 15,-4-7-599-15</inkml:trace>
  <inkml:trace contextRef="#ctx0" brushRef="#br1" timeOffset="403835.2891">15720 7711 1657 0,'0'0'687'0,"0"0"-572"16,0 0 33-16,0 0-19 15,0 0-53-15,0 0-52 16,0 0-15-16,42-18-7 15,-35 18-1-15,1 0-1 16,1 0-1-16,-6 6-5 16,-3 6 5-16,0 1 1 0,0 5 2 15,-3 1 10-15,-9-2 0 16,4-2-3-16,1-2-2 16,7-3-7-16,0-2 0 15,0-6-1-15,33-2-26 16,-1 0-152-16,1-12-581 0</inkml:trace>
  <inkml:trace contextRef="#ctx0" brushRef="#br1" timeOffset="404539.0182">15325 7480 1013 0,'0'0'369'16,"0"0"-113"-16,0 0 26 15,0 0-30-15,0 0-91 16,0 0-60-16,0 0-33 16,42-4-7-16,-20 4-3 15,8 0 2-15,2 0-14 16,9 0-25-16,8 0-10 15,3 1-10-15,7 1 0 16,2-1-1-16,-8-1-25 16,-2 0-42-16,-11 0-45 15,-8 0-65-15,-16 0-30 0,-12 0-89 16,-4 0-27-16,-1 0-354 16</inkml:trace>
  <inkml:trace contextRef="#ctx0" brushRef="#br1" timeOffset="414832.2329">16652 7414 46 0,'0'0'956'0,"0"0"-799"16,0 0-115-16,0 0 13 15,0 0 79-15,0 0 259 16,0 0-117-16,0 0-143 16,0 0 6-16,0 0 5 15,3 0-54-15,7 0-3 16,-1 0-7-16,5 0-23 15,9 0-21-15,1 0-11 16,9 0-11-16,10 0-7 16,2 0-5-16,4 0-1 15,3 0 0-15,-7 0-1 0,-9-3 0 16,-8 1-17-16,-10 0-16 16,-9-1-1-16,-6 3-18 15,-3 0-32-15,0 0-84 16,-2 0-377-16,-5 0-257 0</inkml:trace>
  <inkml:trace contextRef="#ctx0" brushRef="#br1" timeOffset="415163.2236">16594 7556 1729 0,'0'0'391'0,"0"0"-248"15,0 0 8-15,0 0 28 16,0 0-18-16,114 9-85 0,-57-9-45 16,8 0-19-1,7 0-6-15,-8 0-6 0,8-3-47 16,-20-3-171-16,-19-1-628 0</inkml:trace>
  <inkml:trace contextRef="#ctx0" brushRef="#br1" timeOffset="420780.3139">19032 7364 1196 0,'0'0'79'0,"0"0"527"16,0 0-468-16,0 0-3 16,0 0 44-16,0 0-26 15,91 0-43-15,-62-1-25 16,0-4-11-16,3 1-14 15,-2 2-20-15,-2-3-25 16,-1 1-13-16,-8 0-2 0,1 0 0 16,-8 4-45-16,-6 0-60 15,-4 0-108-15,-2 6-359 16,0 5-23-16</inkml:trace>
  <inkml:trace contextRef="#ctx0" brushRef="#br1" timeOffset="421036.4686">19041 7480 1061 0,'0'0'783'0,"0"0"-643"0,0 0 31 16,93 0 10-16,-44 0-72 15,3 0-72-15,11-4-37 16,-18-2-308-16,-13 0-859 0</inkml:trace>
  <inkml:trace contextRef="#ctx0" brushRef="#br1" timeOffset="423376.9586">19934 7254 1215 0,'0'0'144'16,"0"0"-38"-16,0 0 280 15,0 0-153-15,0 0-71 0,0 0-15 16,0 0-30-1,37-16-29-15,-37 16-15 0,0 0-14 16,0 1-12-16,-8 13-4 16,-7 7 14-16,-6 4-8 15,-2 7-22-15,-3 0-17 16,7 2-2-16,3 0-2 16,6-1-6-16,10 2 1 15,0-5-1-15,17-1 1 16,2-4 0-16,7-5 0 15,3-8-1-15,1-2-1 16,2-10-5-16,-4 0 0 0,-1 0-5 16,-6-17 10-16,-3-5 0 15,-6-2 1-15,-5-9 5 16,-6 1 10-16,-1-5-9 16,0 1 1-1,-14 2 4-15,-2 2-10 0,-4 5 14 16,1 5-14-16,-1 7 0 15,4 6-1-15,4 8-15 16,2 1-66-16,3 18-106 16,3 5-121-16,2-3-494 0</inkml:trace>
  <inkml:trace contextRef="#ctx0" brushRef="#br1" timeOffset="424106.3454">20356 7479 727 0,'0'0'757'0,"0"0"-561"16,0 0 100-16,0 0 26 0,0 0-67 16,0 0-55-16,0 0-67 15,0 7-44-15,0-3-41 16,3-4-33-16,0 4-15 15,6 2-33-15,-1 0-131 16,-2-4-633-16</inkml:trace>
  <inkml:trace contextRef="#ctx0" brushRef="#br1" timeOffset="424795.3307">20684 7322 924 0,'0'0'238'0,"0"0"-107"16,0 0 53-16,0 0-15 15,0 0 26-15,0 0-3 16,0 0-26-16,3-23-33 16,-3 23-21-16,0 0-19 15,-3 0-32-15,-10 10-16 16,-7 6 40-16,-2 4-14 0,-2 2-29 15,2 4-7 1,5 1-21-16,5 0-12 0,6 0-1 16,6-2 0-1,0-4 0-15,10-3 0 16,12-7-1-16,6-1-2 0,5-4-5 16,3-6-12-16,2 0-22 15,-4-7-11-15,-2-9 3 16,-6-6 22-16,-6-1 17 15,-5-4 10-15,-9 0 8 16,-6 4 25-16,0 1 5 16,-9 5 3-16,-10 4-17 15,-8 3-15-15,-1 4-9 16,-2 5-1-16,-2 1-82 16,10 3-240-16,2 6-667 0</inkml:trace>
  <inkml:trace contextRef="#ctx0" brushRef="#br1" timeOffset="425659.5679">21102 7257 214 0,'0'0'1360'0,"0"0"-1113"16,0 0-3-16,0 0-15 15,0 0-56-15,0 0-61 16,0 0-35-16,13 17 16 15,-9-7 5-15,1 1-25 16,-2 5-26-16,-2-2-22 16,-1-1-7-16,0 1-12 0,0-3-5 15,0 0-1-15,-6-2 0 16,2-2 0-16,1-3-10 16,3-1-8-16,0-2-4 15,0-1-7-15,4 0-1 16,15 0 21-16,1 0-8 15,6-5-16-15,-4 0 7 16,-2 1 16-16,-3 3 8 16,-2 1-4-16,-1 0 6 15,-8 0 0-15,0 1 5 16,0 6 16-16,-2 5 9 16,3-1 7-16,-2 3 1 15,1-2-11-15,-1 5-2 16,-2-4 2-16,-3 0-6 15,0-2-9-15,0-1-11 0,-8-1 8 16,-7-2-7-16,-4-2-2 16,-5-1-14-16,2-4-32 15,0 0-55-15,6 0-115 16,9-4-346-16,7-6-588 0</inkml:trace>
  <inkml:trace contextRef="#ctx0" brushRef="#br1" timeOffset="425909.5656">21236 7261 758 0,'0'0'1125'16,"0"0"-954"-16,0 0 58 15,0 0 11-15,0 0-57 16,0 0-85-16,0 0-45 16,61-4-16-16,-30 4-24 15,0 0-13-15,5 0-40 16,-7 0-215-16,-11 0-814 0</inkml:trace>
  <inkml:trace contextRef="#ctx0" brushRef="#br1" timeOffset="427290.685">21637 7239 1407 0,'0'0'279'16,"0"0"-165"-16,0 0 117 15,0 0 21-15,0 0-86 16,0 0-63-16,0 0-7 16,82-14-11-16,-72 7-6 15,0 7-25-15,-4-2-18 16,0 1-15-16,2-1-11 15,1 2-2-15,4 0-8 16,-2 0 0-16,1 2 1 16,-1 5 0-16,-3 3-1 0,-1 4 0 15,-7 1 2-15,0 2 5 16,0 0 5-16,-12 3 5 16,-3-3-10-16,-1-2 1 15,-1-2-7-15,2-2 0 16,5-2 1-16,4-5-1 15,3 2-1-15,3-2 0 16,0 2-1-16,0-2 1 16,7 3 6-16,9-1 2 15,6-2-8-15,0-1-16 16,12-3-63-16,-4 0-166 16,-6-3-503-16</inkml:trace>
  <inkml:trace contextRef="#ctx0" brushRef="#br1" timeOffset="427941.4949">22225 7177 1523 0,'0'0'380'0,"0"0"-132"0,0 0-22 16,0 0-61-16,0 0-43 16,0 0-49-16,0 0-42 15,-22 0-15-15,1 0-10 16,-4 0 5-16,-3 2 5 15,-3 8-1-15,-3 0-4 16,1 7 5-16,5 0-1 16,5 2-7-16,9-3-7 15,3 4 0-15,8-4-1 16,3-2 0-16,7-3 1 16,19-2 0-16,7-4-1 15,6-3-20-15,-1-2-33 16,1 0-24-16,-3-7 5 15,-6-6 14-15,-4-1 15 16,-4-2 25-16,-9-1 18 0,-3 7 25 16,-5 0 47-16,-4 6 41 15,-1 3-25-15,0 1-36 16,0 0-11-16,0 0-14 16,0 3-14-16,-9 9 2 15,-3 5 24-15,-2 4 9 16,-2 1-18-16,3 2-8 15,3-2 4-15,1 1-10 16,0 0-1-16,3-4-7 16,1-1-7-16,4-1 0 15,-1-7 4-15,2 0-5 16,0-4-1-16,0-3-30 16,0-2-38-16,0-1-16 0,19 0-40 15,-2-1-170-15,1-5-515 0</inkml:trace>
  <inkml:trace contextRef="#ctx0" brushRef="#br1" timeOffset="428763.0228">22667 7291 869 0,'0'0'890'16,"0"0"-708"-16,0 0 51 16,0 0 14-16,0 0-59 0,0 0-65 15,0 0-54-15,6-7-33 16,-6 18-21-16,0 8 41 15,0 2-11-15,0 2-24 16,0 3-10-16,0-1-5 16,-5-1-6-16,1-3 2 15,-2-1-2-15,-2-8 2 16,2-2-2-16,2-6-1 16,2-1-7-16,1-3 7 15,1 0-5-15,0 0 6 16,0-6 0-16,9-11-24 15,6-3-8-15,3-2 10 16,6-5 11-16,-2 0 9 16,-2 1 1-16,-4 6 1 0,-4 3-1 15,-2 5 1-15,-4 4 9 16,-1 2 10-16,-2 3 4 16,0-1-11-16,0 1 3 15,1 3-8-15,0 0-6 16,1 0-1-16,1 0 1 15,0 0-1-15,-2 3 0 16,4 4 0-16,-2 9 8 16,-5 1 10-16,1 2 12 15,-2 4 2-15,0 1 3 0,0-4-8 16,0-1-2-16,0-1-8 16,0-3-5-16,-2-5-5 15,1-3-6-15,1-4 0 16,0 1 0-16,0-4-1 15,0 0 0-15,0 0-24 16,0 0-34-16,0 0-35 16,0 0-49-16,6 0-144 15,3-4-592-15</inkml:trace>
  <inkml:trace contextRef="#ctx0" brushRef="#br1" timeOffset="429647.1026">23087 7314 1614 0,'0'0'344'16,"0"0"-55"-16,0 0-43 15,0 0-74-15,0 0-75 16,0 0-64-16,0 0-17 16,3 31 20-16,-3-12-4 0,0 1-12 15,0 3-5 1,0-1-4-16,-4-2 1 0,-5-3-3 15,5-3-8-15,-4-1 0 16,2-6 8-16,1-1-8 16,1-4 0-16,3-2 1 15,1 0 4-15,0 0 4 16,0-4-10-16,14-10-15 16,6-2-16-16,2-9 19 15,5-3 4-15,5 1-1 16,-7 1 3-16,-1 3 5 15,-6 6 0-15,-4 4 1 16,-4 6 1-16,-4 5 8 16,-2 0 6-16,-1 2-3 15,0 0 0-15,1 5-10 0,-1 8 11 16,0 5 2-16,-1 5-1 16,-2-2-5-16,0 2-8 15,0-2 5-15,0-6-5 16,-3 2-1-16,-3-3 0 15,0-8 0-15,-1 0-1 16,4-2 0-16,0-1 0 16,3-3-8-16,0 0 3 15,0 0-1-15,6-10-16 16,10-6-37-16,3-4 29 16,7-3-8-16,1-1-14 15,-2-2 5-15,-4 6 27 0,-5 7 20 16,-4 4 1-16,-6 2 16 15,-3 6 17-15,-2-1 6 16,1 1-3-16,-2 1-2 16,1 0-7-16,-1 0-9 15,0 0-12-15,0 0-5 16,0 4 6-16,0 6 25 16,0 7-2-16,0 1-2 15,-6 3 12-15,-1 2 2 16,-3-1 0-16,1-1-4 15,3 1-11-15,-1-4 1 16,0-1-11-16,4-4-12 16,2-2-5-16,-1-4-36 0,2-6-84 15,0-1-159-15,-1 0-1045 16</inkml:trace>
  <inkml:trace contextRef="#ctx0" brushRef="#br1" timeOffset="432371.516">18106 7374 179 0,'0'0'918'0,"0"0"-766"0,0 0-16 16,0 0 149-1,0 0 3-15,0 0-55 0,0 0-51 16,0 0-38-16,0-4-29 16,0 2-26-16,0-2-33 15,0 1-9-15,0 0 0 16,0-1-18-16,0-1-9 15,0-1-10-15,0-2-8 16,-6 2-2-16,-4-1-1 16,-4 0-1-16,-2 0 1 15,-6 3-1-15,-1 1 1 16,-3 3 1-16,3 0 0 16,-6 0 2-16,7 3 10 0,-5 5-2 15,5 4 1 1,2-1-5-16,4 5-5 0,4-3 1 15,1 3-1 1,5-2 5-16,2 5-6 0,4-3 0 16,0 1 0-16,0 0 0 15,6 0 1-15,5 0 5 16,2-1-5-16,-1-2 0 16,6-5 0-16,1-2-1 15,7-2 0-15,0-5-12 16,6 0-8-16,-1-3 2 15,2-10 3-15,0 0-1 16,-7-6 2-16,0-1 1 16,-6 3 12-16,-1-3 1 0,-8 5 0 15,-3 0 10-15,-4 2 20 16,-2 3 0-16,-2 1-9 16,0 2-2-16,0 0 1 15,0 1-4-15,0 2-1 16,0 0 4-16,0 3 2 15,0 1-3-15,0 0-1 16,0 0-2-16,0 0-8 16,0 0-7-16,0 0 0 15,0 2-9-15,0 11 9 16,-2 4 14-16,-1 3 1 16,2 4 9-16,1-1-9 15,0 2-6-15,0-1-3 0,0-2 0 16,1-1-5-16,7-5-1 15,4-1 0-15,-3-10-48 16,13-5-86-16,-2 0-197 16,-3 0-1439-16</inkml:trace>
  <inkml:trace contextRef="#ctx0" brushRef="#br1" timeOffset="433041.3723">18447 7695 867 0,'0'0'678'0,"0"0"-561"16,0 0 49-16,0 0 74 15,0 0-30-15,0 0-80 16,0 0-59-16,0-7-25 15,-1 7 8-15,-1 0 8 16,-4 0-4-16,-4 0-19 16,-3 2 4-16,-8 7 2 15,3 2-15-15,-5 0-7 16,9 2-4-16,5 1-10 0,3-1-9 16,6 0 2-16,0-2 4 15,0-1-5-15,15-2 14 16,5-2-5-16,7-5-4 15,2-1-5-15,-1 0-1 16,2-4 0-16,-11-7-6 16,1-3 6-16,-14-2 0 15,-6 1 2-15,0-1-2 16,-51 3-6-16,-4 6-103 16,-5 1-386-16</inkml:trace>
  <inkml:trace contextRef="#ctx0" brushRef="#br1" timeOffset="434631.7954">24142 7312 1267 0,'0'0'107'0,"0"0"691"15,0 0-581 1,0 0-98-16,0 0 10 0,0 0-2 16,21 0-64-16,6 0-9 15,9 0 1-15,-1 0-19 16,6 0-6-16,-1 0-14 16,3 0-10-16,-2 0-5 15,-2 0-1-15,-1 0 0 16,-5 0-2-16,-6-3-22 15,-9 2-15-15,-7-1-10 16,-4 0-27-16,-6 2-47 16,-1 0-100-16,0 0-382 15,-3 0-164-15</inkml:trace>
  <inkml:trace contextRef="#ctx0" brushRef="#br1" timeOffset="434909.9164">24227 7404 1121 0,'0'0'981'16,"0"0"-839"-16,0 0-81 15,0 0 29-15,0 0 35 0,108 0-51 16,-59-1-35-1,3-2-20-15,0 1-10 0,-6 1-7 16,-10-2-2-16,-12 3-24 16,-10 0-43-16,-8 0-60 15,-6 0-163-15,-6 0-112 16,-12 9 31-16,1-4-697 0</inkml:trace>
  <inkml:trace contextRef="#ctx0" brushRef="#br1" timeOffset="435129.4703">24166 7486 1758 0,'0'0'338'16,"0"0"-201"-16,0 0-24 15,0 0 45-15,95 0-47 16,-53 0-35-16,4 0-29 15,-1-2-32-15,1 1-15 16,-5-3-53-16,7 1-101 16,-11-3-206-16,-7 4-397 0</inkml:trace>
  <inkml:trace contextRef="#ctx0" brushRef="#br1" timeOffset="435572.1365">25196 7054 2049 0,'0'0'621'0,"0"0"-526"0,0 0-5 16,0 0-1-16,0 0-38 15,0 0-37-15,0 0 13 16,1 100 14-16,8-55-23 16,3 5-9-16,0-4-8 15,1-3 0-15,-4-7 0 16,-1-6-1-16,-4-6-10 16,-2-9-44-16,-2-2-39 15,0-9-96-15,0-4-182 16,-3 0-407-16</inkml:trace>
  <inkml:trace contextRef="#ctx0" brushRef="#br1" timeOffset="436136.6449">25055 7043 1776 0,'0'0'476'15,"0"0"-360"-15,0 0 56 16,0 0 10-16,0 0-55 16,0 0-94-16,0 0-25 15,85-40-2-15,-42 39-4 16,1 1-1-16,0 0 8 16,-3 2 5-16,-4 8-4 0,-4 0 1 15,-5 4-10 1,-7-1 1-16,-6 0 4 0,-5-3-6 15,-5 4-1-15,-5 0-7 16,0 0 7-16,-16 0 1 16,-2 3 0-16,-5-5 6 15,3-1-5-15,3-3-1 16,5-2 1-16,6-2-1 16,5-3 0-16,1 2-6 15,0 0-1-15,16 4-20 16,5 0 21-16,6 6 6 15,1 3 0-15,0-1-2 16,-4 3-5-16,-6-1-6 16,-3 1 5-16,-4-3 7 15,-4-1-5-15,-3-4 4 0,-4-1-3 16,0 1 4-16,0 0 2 16,-7 0-1-16,-5-1 9 15,-6-1 9-15,-4-1 6 16,-5-2-8-16,-4-4-8 15,-2-1-7-15,4 0-1 16,4 0-24-16,9-1-49 16,16-14-106-16,0 3-390 15,12 0-692-15</inkml:trace>
  <inkml:trace contextRef="#ctx0" brushRef="#br1" timeOffset="436464.5746">25819 7247 1982 0,'0'0'343'16,"0"0"-248"-16,0 0 11 16,0 0 7-16,0 0-18 15,0 0-28-15,0 0-37 16,-48 55-18-16,48-39-6 15,5 1 2-15,13-7-2 16,4-2 4-16,5-7-8 16,-2-1-2-16,-1 0 0 0,-7 0-8 15,-4-9 7-15,-7-4-1 16,-6-4-7-16,0 1 8 16,-2 0 0-16,-11 1-7 15,0 4 7-15,-1 3-41 16,-4-2-143-16,8 6-418 15,0-2-435-15</inkml:trace>
  <inkml:trace contextRef="#ctx0" brushRef="#br1" timeOffset="437027.0875">25988 6967 2150 0,'0'0'326'0,"0"0"-231"16,0 0-3-16,0 0 13 15,0 0-56-15,0 0-34 16,0 0 18-16,19 101-14 16,-7-57-7-16,-4 3 3 15,-1 0 0-15,0-1 1 16,-2-6-8-16,-2-4-2 15,0-7-5-15,-2-5-1 16,1-4 1-16,-1-4-1 16,-1-5 1-16,2-3-1 15,-2-4-9-15,1-4-3 16,1 0-15-16,1 0 2 0,2 0 19 16,2-2 6-16,-1-12 0 15,3-1 0-15,-2-4-1 16,3-4 0-16,-2-4-1 15,1 2 1-15,0-2 1 16,0 6 8-16,-2 1-7 16,2 6 0-16,0 3 7 15,2 2 3-15,1 5 1 16,2 3-12-16,3 1 0 16,2 0 0-16,-1 7 0 15,-1 7-1-15,-4 2 1 16,-2 3 6-16,-5 1 2 0,-5 2 7 15,-1-4-6-15,0-2-8 16,0-2-1-16,-3-4-1 16,-1 0-35-16,0-1-80 15,4-8-188-15,2-1-426 16,7 0-498-16</inkml:trace>
  <inkml:trace contextRef="#ctx0" brushRef="#br1" timeOffset="437387.1886">26514 7188 1440 0,'0'0'1005'16,"0"0"-883"-16,0 0-77 0,0 0-10 15,0 0-23-15,0 0 24 16,0 0-5-16,21 95-17 15,-13-64-13-15,-2-5 6 16,-2-3-7-16,-1-6 0 16,-3-4 2-16,0-6-1 15,0-4 0-15,0-3 10 16,0 0 30-16,0-5 40 16,0-10-41-16,0-10-23 15,6-4-11-15,6-8-5 16,5 1 8-16,0-2-3 15,1 9 0-15,-3 10 6 16,-3 6-12-16,0 6-7 0,0 7-49 16,10 0-90-16,-2 15-140 15,-4-1-506-15</inkml:trace>
  <inkml:trace contextRef="#ctx0" brushRef="#br1" timeOffset="437944.028">27272 7153 1013 0,'0'0'827'15,"0"0"-535"-15,0 0-2 16,0 0-24-16,0 0-85 16,0 0-81-16,0 0-63 15,14 17-26-15,-7 2-4 16,3 8 5-16,3 3-6 15,-3-1-6-15,3 2 0 16,-4-5-17-16,-3-6 1 16,-1-8-5-16,-3-2 0 0,-2-4-12 15,0-5-2-15,-2-1 22 16,-7 0 13-16,-2 0 7 16,1-7 11-16,4-6 19 15,2-1-2-15,4-4-1 16,0-5-1-16,1-5-20 15,12 3-11-15,4-4-1 16,2 3 0-16,-1 2-1 16,1 6 5-16,-3 5-5 15,0 3-6-15,-4 6 5 16,3 2-6-16,-5 2-21 16,3 0-23-16,0 3-42 15,2 13-104-15,-2-3-357 0,-3 2-428 16</inkml:trace>
  <inkml:trace contextRef="#ctx0" brushRef="#br1" timeOffset="438445.2915">27772 7203 1936 0,'0'0'373'0,"0"0"-210"16,0 0 26-16,0 0-28 16,0 0-69-16,0 0-47 0,0 0-27 15,5-14-16-15,-19 14-2 16,-4 0-8-16,-6 0 8 16,-4 6-1-16,1 5 0 15,3 1 0-15,3 2 0 16,8 0-5-16,7 1 0 15,6-2 0-15,0-2-4 16,15-1-23-16,6-3 18 16,7-5-7-16,1-2-13 15,-1 0-14-15,-4-9 0 16,-4-3 10-16,-4-6 15 16,-6-1 24-16,0-2 9 0,-2-1 31 15,-4 3 24-15,-1 2-1 16,-1 7 5-16,-2 3-18 15,2 4-25-15,-2 2-13 16,0 1-11-16,1 0-1 16,2 0-9-16,0 8-3 15,0 6 6-15,1 6 6 16,1 1 1-16,-1 5-1 16,2-4-12-16,1-1-69 15,9 0-61-15,0-6-206 16,0-7-470-16</inkml:trace>
  <inkml:trace contextRef="#ctx0" brushRef="#br1" timeOffset="439609.8236">28199 7157 2031 0,'0'0'338'16,"0"0"-257"-16,0 0-8 15,0 0 46-15,0 0-19 16,-100 2-54-16,85 7-29 16,0 2-11-16,6 3-5 15,1-1 5-15,2-1-5 16,5 5 1-16,1-5 4 16,0-2-6-16,4-4 0 15,12-2-2-15,3-4-16 16,3 0-29-16,1-6-23 0,1-9 14 15,1-3 7 1,-1-8 22-16,-2-2 21 0,1-6 6 16,-1-4 0-16,-1-7 19 15,-3-5 5-15,-2-1-12 16,-5-6 37-16,-5 7 0 16,-6 4-9-16,0 9 32 15,-5 9-18-15,-6 8-1 16,0 6-20-16,0 10-16 15,-1 4-17-15,-3 10-2 16,-3 16 2-16,-1 11 9 16,4 8-1-16,6 5-8 0,8 4 6 15,1 1-5-15,0-5 0 16,13-3 0-16,4-8-1 16,5-3 0-16,3-10-6 15,3-8-19-15,1-8 8 16,0-7-4-16,-3-3-10 15,-2-3-14-15,-2-14 0 16,-3-5-20-16,-5-6 23 16,-2-1 26-16,-2 1 16 15,-4 6 19-15,-3 3 35 16,1 8 5-16,-4 4-14 16,0 4-9-16,0 3-11 15,0 0-10-15,0 0-9 0,1 0-6 16,-1 3-5-1,0 8-6-15,0 8 11 0,0 2 0 16,2 1 0-16,2 3 0 16,2-3 1-16,3-5-1 15,0-4 0-15,0-4-12 16,3-3 11-16,-2-6 0 16,2 0-7-16,0-6 1 15,0-10-12-15,0-4 8 16,-3-5 3-16,0 0 8 15,-1 4 1-15,-1 3 6 16,-3 7 11-16,-1 2 1 16,-1 8-5-16,-2 1-14 15,0 0 0-15,0 0-15 16,0 8-4-16,0 5 18 0,0 7 0 16,0-1 1-16,0 1 1 15,0 0 8-15,0-3 1 16,0-3-9-16,4-3 5 15,7-3 2-15,7-5 11 16,4-3-11-16,2 0-2 16,3-1-6-16,0-14 1 15,-4-1-1-15,0-5 2 16,-5-3-1-16,-4-1-1 16,-3 4-1-16,-6 2 1 15,-2 6 10-15,-3 6 1 16,0 0-11-16,0 4-2 15,0 3 1-15,0 0 0 16,0 0-5-16,0 0-3 16,-2 3 3-16,2 8 5 0,-1 5 1 15,1 1 0-15,0 1 0 16,0 0 9-16,6-2-1 16,2 1 5-16,1-7-4 15,-3 0-3-15,1-1-4 16,1-5 13-16,4-2 0 15,4 0-15-15,19-2-35 16,-4 0-113-16,-1 0-492 0</inkml:trace>
  <inkml:trace contextRef="#ctx0" brushRef="#br1" timeOffset="439868.3686">28724 6845 1761 0,'0'0'610'0,"0"0"-521"16,0 0 25-16,0 0 14 0,0 0-65 15,0 0-61 1,0 0-2-16,1 17-258 0,2-13-923 0</inkml:trace>
  <inkml:trace contextRef="#ctx0" brushRef="#br1" timeOffset="440309.3532">29228 6993 1855 0,'0'0'387'0,"0"0"-260"16,0 0 79-16,0 0-18 15,0 0-60-15,0 0-54 16,0 0-41-16,-10-11-23 16,0 11-9-16,-1 0-1 15,2 0 0-15,-1 8-1 16,2 3 0-16,4 1 0 15,4 2 1-15,0 3-1 16,6 0 1-16,13 3 1 16,6-2 8-16,2-1-8 0,-1-3 0 15,-4 3 0-15,-4-5-1 16,-8-1 0-16,-10-2-6 16,-19-2-24-16,-14-1-71 15,-7-6-379-15</inkml:trace>
  <inkml:trace contextRef="#ctx0" brushRef="#br1" timeOffset="450265.2725">4650 9801 1334 0,'0'0'203'15,"0"0"-85"-15,0 0-8 16,0 0 409-16,0 0-346 16,0 0-63-16,3-2 31 15,-3 2-9 1,0 0-43-16,3 0-23 0,-3 0-25 15,3 0-21-15,-1 0-18 16,1 6-2-16,2 4 0 16,3 7 2-16,-2 5-1 15,3-1 0-15,4 5 1 16,-4 1-1-16,-1-4 0 16,-5 0 0-16,4-4-1 15,-4-4 0-15,-3 0 0 0,0-5-1 16,0 0-1-1,0-6 1-15,0-1 1 0,0-3 1 16,0 0 5-16,3 0 7 16,0-4 7-16,3-13-7 15,6-5-12-15,-3-4-1 16,3-4-1-16,-2 0 0 16,2 3-18-16,-1-2 7 15,2 4 3-15,2 0-11 16,3 5 4-16,0 1 15 15,6 3-14-15,1 5-11 16,5 1 1-16,-2 10-11 16,2 0-22-16,3 13-95 15,-8 10-221-15,-5-3-720 0</inkml:trace>
  <inkml:trace contextRef="#ctx0" brushRef="#br1" timeOffset="450849.2942">4990 10047 1086 0,'0'0'583'0,"0"0"-439"16,0 0 105-16,0 0 57 15,0 0-104-15,0 0-65 16,0 0-39-16,41-14-15 16,-34 11-18-16,-1 3-15 0,0-1-23 15,3 1-12-15,1 0-7 16,2 0-6-16,-1 0-2 15,-1 0 0-15,-1 4-2 16,-3 6-5-16,-6 3 6 16,0 0 1-16,0 3 1 15,-3 1 1-15,-9 0 7 16,-4 0 0-16,2-4 2 16,4-4 5-16,4-2-1 15,6-1-13-15,0-3-1 16,0-3 0-16,19 0-1 15,26-3-75-15,-2-10-207 16,-1 1-1005-16</inkml:trace>
  <inkml:trace contextRef="#ctx0" brushRef="#br1" timeOffset="451318.8717">5660 10037 1423 0,'0'0'711'0,"0"0"-634"16,0 0 61-16,0 0 81 16,0 0-61-16,0 0-73 0,0 0-32 15,78 10-22-15,-47-10-21 16,-1 0-10-16,-3 0-27 16,-5 0-63-16,-10 0-111 15,-6 0-320-15,-6 0-254 0</inkml:trace>
  <inkml:trace contextRef="#ctx0" brushRef="#br1" timeOffset="451550.8612">5542 9944 1395 0,'0'0'672'0,"0"0"-590"16,0 0 64-16,0 0 84 15,0 0-53-15,0 0-65 16,118-4-69-16,-33-5-43 16,-12-1-224-16,-10 0-1051 0</inkml:trace>
  <inkml:trace contextRef="#ctx0" brushRef="#br1" timeOffset="456235.0562">24863 4223 461 0,'0'0'107'0,"0"0"-48"0,0 0 222 15,0 0-185-15,0 0-67 16,0 0-16-16,-53-14 37 16,52 12 37-16,1 2 6 15,0 0-16-15,0 0 34 16,0 0 35-16,0 0-12 16,0 0 22-16,0 0-23 15,-4 0-64-15,-1 0-45 16,-2 0-24-16,-7 0-43 15,-7 0-137-15,-15 2-89 16,5 1-119-16,0-1-213 0</inkml:trace>
  <inkml:trace contextRef="#ctx0" brushRef="#br1" timeOffset="462211.3526">21745 3718 337 0,'0'0'653'0,"0"0"-522"16,0 0 475-16,0 0-270 15,0 0-190-15,0 0-41 16,-30-57-6-16,30 46-42 16,0-1-36-16,0-1-21 15,0-1-36-15,9-3-90 16,9-6-137-16,-6 3-354 15,2 4-758-15</inkml:trace>
  <inkml:trace contextRef="#ctx0" brushRef="#br1" timeOffset="462408.3522">21716 3243 793 0,'0'0'896'0,"0"0"-797"16,0 0-54-16,0 0 1 16,-26-93-32-16,23 71 0 15,3 0-14-15,0-10-129 16,0 6-244-16,3 2-948 0</inkml:trace>
  <inkml:trace contextRef="#ctx0" brushRef="#br1" timeOffset="462632.4481">21703 2574 1452 0,'0'0'499'0,"0"0"-429"15,0 0 62-15,0 0 7 16,0 0-58-16,0-89-47 0,0 70-17 15,0-1-17-15,0 0-16 16,0-3-146-16,0-11-178 16,1 4-223-16,5 4-324 0</inkml:trace>
  <inkml:trace contextRef="#ctx0" brushRef="#br1" timeOffset="462842.0035">21792 1988 1453 0,'0'0'342'0,"0"0"-235"16,0 0-4-16,0 0-36 16,0 0-42-16,12-79-25 0,-4 61 0 15,2-1-101-15,4 1-95 16,8-6-128-16,-2 4-21 15,-4 2-547-15</inkml:trace>
  <inkml:trace contextRef="#ctx0" brushRef="#br1" timeOffset="463013.4582">21928 1627 626 0,'0'0'886'15,"0"0"-805"-15,0 0-40 16,0 0 14-16,0 0 5 16,0 0-51-16,49-76-9 15,-32 55-188-15,1-2-336 0</inkml:trace>
  <inkml:trace contextRef="#ctx0" brushRef="#br1" timeOffset="463219.6723">22212 1202 1167 0,'0'0'193'0,"0"0"-142"16,0 0-28-16,0 0-16 15,102-69-7-15,-76 45-40 16,1-3-110-16,4-9 103 15,-5 7 28-15,-6 4-319 0</inkml:trace>
  <inkml:trace contextRef="#ctx0" brushRef="#br1" timeOffset="463373.1715">22502 901 667 0,'0'0'557'15,"0"0"-407"-15,0 0 1 16,0 0-21-16,0 0-16 15,0 0-27-15,0 0-63 16,69-44-24-16,-44 34-160 16,-3 4-228-16,-3-2-740 0</inkml:trace>
  <inkml:trace contextRef="#ctx0" brushRef="#br1" timeOffset="463570.1721">22800 742 1013 0,'0'0'288'0,"0"0"-213"15,0 0-44-15,0 0 41 16,0 0 34-16,97-35-42 16,-75 26-64-16,0 0-40 15,3-4-168-15,-6 2-151 16,-3-1-671-16</inkml:trace>
  <inkml:trace contextRef="#ctx0" brushRef="#br1" timeOffset="463737.2911">23108 610 929 0,'0'0'232'15,"0"0"-143"-15,0 0 12 16,0 0-23-16,0 0-78 15,0 0-18-15,0 0-151 16,102-12-116-16,-83 9-435 0</inkml:trace>
  <inkml:trace contextRef="#ctx0" brushRef="#br1" timeOffset="464080.4357">23371 567 613 0,'0'0'349'15,"0"0"-245"-15,0 0-21 16,0 0 20-16,0 0-53 16,91 0-32-16,-67 0-18 15,-5 0-13-15,0 0-90 16,-2 0-49-16,-1 0-11 16,-2 0 37-16,1 0 70 15,-3 0 33-15,1 0-31 16,1 0-67-16,-1 0 121 0,0 0 14 15,-1 0 187 1,3 0 4-16,-1 0-47 0,-1 0 24 16,1 0 9-16,-3 0 9 15,1 0-12-15,0 0-34 16,5 0-47-16,-2 0-25 16,5 0-42-16,6 0-40 15,1 2-6-15,15 6-95 16,-10 0-171-16,-2-1-401 0</inkml:trace>
  <inkml:trace contextRef="#ctx0" brushRef="#br1" timeOffset="464218.875">24278 758 22 0,'0'0'0'0</inkml:trace>
  <inkml:trace contextRef="#ctx0" brushRef="#br1" timeOffset="466700.6195">6400 9710 1370 0,'0'0'232'15,"0"0"-100"-15,0 0 245 16,0 0-63-16,0 0-133 15,0 0-84-15,9 0-17 16,-6 0-15-16,-3 0-31 16,2 0-12-16,-1 0-13 15,2 2-8-15,-1 12 11 16,2 2 0-16,-4 5-3 0,0 2-8 16,0 2 7-16,0-1-2 15,0-1-6-15,-6-3 1 16,5-4 0-16,-1 0-1 15,2-5 0-15,0 2 0 16,5-7-6-16,11 5 5 16,8-5-17-16,4-2-14 15,5-4-15-15,6 0-21 16,-5 0 10-16,-1 0 12 16,-6 0 16-16,-8-4 6 15,-7-2 14-15,-4 3 10 16,-8-5 8-16,0 5 27 15,0-4-19-15,0-2 0 16,-8-1-4-16,5 0 8 16,-3 1 4-16,6 0 5 0,-3 0 7 15,3-2-6-15,0 3-13 16,0 1-1-16,0 1 11 16,0 2 3-16,0 4 0 15,0-3-8-15,0 3 4 16,0 0 6-16,0 0 1 15,0 0-3-15,0 0-10 16,0 0-8-16,0 0-5 16,0 0-5-16,0 10-2 15,0 10 0-15,3 5 10 0,0 6 2 16,0 2-10 0,0 0-2-16,-3-3 0 0,0-1-84 15,0-1-88-15,0-6-299 16,0-10-700-16</inkml:trace>
  <inkml:trace contextRef="#ctx0" brushRef="#br1" timeOffset="467593.3837">7007 9875 662 0,'0'0'157'0,"0"0"50"16,0 0-12-16,0 0 24 16,0 0-33-16,0 0 2 15,0 0 18-15,63-47-2 16,-60 44-6-16,0-1-28 15,-3-2-23-15,0 2-45 16,0-1-52-16,0-2-21 16,0 1-19-16,-10-2-9 15,-4-1-1-15,-2 5 1 0,-4 1-1 16,-5 3 0-16,-2 0 0 16,-1 0 0-16,1 16 9 15,6 4-8-15,3 3 1 16,9 4 4-16,6 1-5 15,3-1 0-15,0-6 0 16,9-1-1-16,9-3 0 16,0-6-6-16,6-7-3 15,1-4 0-15,-2 0-6 16,5-4-13-16,-4-12-13 16,-2-3-10-16,-5-1 10 15,-1-3 18-15,-4 0 10 0,0 0 12 16,-6 3 1-16,-3 6 27 15,-3 4 28-15,3 5-4 16,-3 5-12-16,0 0-12 16,0 0-12-16,0 0-3 15,0 0-12-15,0 8-6 16,0 6 6-16,0 9 15 16,0 0-7-16,0 0-7 15,0 0-1-15,0-3 0 16,0 1-61-16,3-1-112 15,0-2-313-15,4-7-490 0</inkml:trace>
  <inkml:trace contextRef="#ctx0" brushRef="#br1" timeOffset="467880.4759">7294 9999 1279 0,'0'0'724'0,"0"0"-655"16,0 0 50-16,0 0 73 15,0 0-85-15,0 0-47 16,0 0-25-16,-21 77-9 16,37-64 5-16,1-3 14 15,2-6-23-15,5-4-15 0,-3 0-1 16,3-7-6-16,-8-7 0 15,-7-6-1-15,-6-2-19 16,-3 2-18-16,-22 0-43 16,-8 3-159-16,-1 12-590 0</inkml:trace>
  <inkml:trace contextRef="#ctx0" brushRef="#br1" timeOffset="468773.8378">7901 10003 1298 0,'0'0'864'0,"0"0"-759"15,0 0-74-15,0 0 73 16,0 0 25-16,0 0 11 15,0 0-46-15,3 71-50 16,-13-49-27-16,5-2-16 16,-1 0-1-16,0-1-33 15,6-6-174-15,3-3-399 16,11-6-593-16</inkml:trace>
  <inkml:trace contextRef="#ctx0" brushRef="#br1" timeOffset="468986.1274">8393 10036 1242 0,'0'0'983'0,"0"0"-875"15,0 0-87-15,0 0 25 16,0 0 7-16,99-16-51 15,-68 9-2-15,5-3-139 16,-3 0-420-16,-11 4-991 0</inkml:trace>
  <inkml:trace contextRef="#ctx0" brushRef="#br1" timeOffset="469148.051">8819 10006 1600 0,'0'0'552'0,"0"0"-485"16,0 0-18-16,0 0-43 15,113 0-6-15,-74 0-251 16,1 0-466-16</inkml:trace>
  <inkml:trace contextRef="#ctx0" brushRef="#br1" timeOffset="469336.5398">9260 10006 1450 0,'0'0'307'16,"0"0"-208"-16,0 0 72 16,0 0-68-16,103 0-70 15,-64 0-33-15,7 1-47 16,17 0-204-16,-12-1-278 0,-5 0-349 15</inkml:trace>
  <inkml:trace contextRef="#ctx0" brushRef="#br1" timeOffset="473743.8857">11343 9947 947 0,'0'0'188'0,"0"0"295"15,0 0 47-15,0 0-343 16,0 0-18-16,0 0-9 15,43 0-29-15,-26 0-40 16,8 0-30-16,8 0-20 0,10 0-13 16,21 3-10-1,23 4-10-15,25-3-7 0,4 4-1 16,-19-3-8-16,-22-5-25 16,-26 0 3-16,-7 0-12 15,1 0 5-15,2 0-3 16,-2-3 14-16,-15-5-13 15,-15 3-7-15,-6-2-24 16,-7 7-108-16,-16-1-198 16,-4 1-442-16</inkml:trace>
  <inkml:trace contextRef="#ctx0" brushRef="#br1" timeOffset="474044.8798">11449 10099 1997 0,'0'0'275'0,"0"0"-214"16,0 0 11-16,0 0 52 15,91 0-11-15,-33 3-45 16,6-2-29-16,8-1-21 15,1 0-10-15,3 0-7 16,-7 0 1-16,-11 0 0 16,-6 0 3-16,-16 0-5 15,-14-1-33-15,-12-2-37 0,-10 3-43 16,-4-3-144 0,-12 3-331-16,-8 0-664 0</inkml:trace>
  <inkml:trace contextRef="#ctx0" brushRef="#br1" timeOffset="474384.4365">11392 10225 1478 0,'0'0'338'16,"0"0"-238"-16,0 0 117 15,0 0 82-15,133 6-155 16,-41-6-91-16,25-6-35 16,-7 0-12-16,-23-1-5 15,-31 0 1-15,-18 3-2 16,-1-1-34-16,-4-3-29 15,-5 2-2-15,-11-1-3 16,-11 0-2-16,-6 0-84 16,-9 1-51-16,-8 0-106 15,1 1-333-15</inkml:trace>
  <inkml:trace contextRef="#ctx0" brushRef="#br1" timeOffset="474802.3548">12025 9742 1237 0,'0'0'344'16,"0"0"-157"-16,0 0-28 15,0 0 54-15,0 0-36 0,0 0-78 16,0 0 41-16,10 47 16 16,7-22-57-16,5 3-53 15,14-2-25-15,10 0-13 16,5 0-8-16,4-6-6 16,1-2-22-16,-3-2-7 15,-11-1-2-15,-11-1 7 16,-10 2 11-16,-15 1 4 15,-6 0 8-15,-3-1 7 16,-18 7 18-16,-10 0 33 16,-2-2 19-16,-3 1-12 15,3 1-1-15,5-3-26 0,5-6-16 16,10 2-15-16,7-5-24 16,2-4-186-16,4-5-957 0</inkml:trace>
  <inkml:trace contextRef="#ctx0" brushRef="#br1" timeOffset="476335.007">13598 9703 1243 0,'0'0'183'0,"0"0"-99"0,0 0 53 16,0 0 80-16,0 0 43 15,0 0-76-15,0 0-77 16,45-70-28-16,-45 65-24 15,-4-2-2-15,-9-1-19 16,-3 6-13-16,-1-1-1 16,-7 3-8-16,-6 0-4 15,-3 2 0-15,-4 12 1 16,0 2 4-16,1 7 8 16,3 4 0-16,1 5-6 15,9 2-5-15,8-1-9 0,4 2 5 16,11-1-6-16,8-5 7 15,16-2-6-15,12-1-1 16,4-8 1-16,5-5 5 16,1-5-6-16,-1-6-1 15,1-2-14-15,-9 0-1 16,-4-5 0-16,-6-8-5 16,-9 4 4-16,-7-5 17 15,-4 2 1-15,-7-2 8 16,0 1 3-16,-8 2 3 15,-5-1 1-15,-2-3-4 16,1 3-6-16,2-1-5 16,5 3-1-16,4 5 6 0,3-3-4 15,0 4-2-15,6-1-30 16,15-2 2-16,3 1 15 16,0-1 2-16,1 0 11 15,-1 3-1-15,-9-2 1 16,-2 6 0-16,-7-3 1 15,-5 3 29-15,-1 0 25 16,0 3-21-16,0 10-14 16,0 6 54-16,-3 5-15 15,3 2-17-15,0-2-22 16,3 1-11-16,13-4-7 16,4-4-2-16,3-4-6 15,-1-6-52-15,1-4-83 16,0-3-136-16,-3-3-438 0,-11-8-999 0</inkml:trace>
  <inkml:trace contextRef="#ctx0" brushRef="#br1" timeOffset="476731.9162">14081 9785 1735 0,'0'0'499'16,"0"0"-393"-16,0 0 28 16,0 0 7-16,0 0-32 15,0 0-47-15,0 0-23 0,43 0-15 16,-34-3-13 0,6 0-5-16,-2-3-6 0,1-1-1 15,-1-3-20-15,-4 0-10 16,-2 3-11-16,0 0-6 15,-7 0 16-15,0 1 17 16,0 6 3-16,-16-1-2 16,-7 1 7-16,-7 0 7 15,-5 1 14-15,-1 9 14 16,4 3 8-16,3 5 7 16,9-2-3-16,11 3-14 15,9 1-13-15,3 0-2 16,22 0-10-16,17-4-1 0,4-5-88 15,15-6-111 1,-13-2-359-16,-8-3-168 0</inkml:trace>
  <inkml:trace contextRef="#ctx0" brushRef="#br1" timeOffset="477197.5574">14338 9693 1033 0,'0'0'982'15,"0"0"-846"-15,0 0-33 16,0 0 41-16,0 0 2 16,0 0-29-16,0 0-53 0,42 59-23 15,-39-35-21 1,-3 1-9-16,2-2-1 16,-2-2-4-16,0-4-4 0,0-4-1 15,0-3 1-15,0-5-1 16,0-3 0-16,0 0 0 15,0-2 6-15,0 0-1 16,3-4-6-16,5-8-3 16,5-8-7-16,-1-3 8 15,5-4-4-15,2-2 5 16,-5-1 0-16,0 6 1 16,-2 2-1-16,-3 8 1 15,-6 4 1-15,0 3 14 16,-3 7-5-16,3 0-8 15,0 0-1-15,4 6 0 0,4 6 14 16,1 6 12 0,4 2-7-16,-4 1 3 0,3 2-10 15,-6-3-12-15,-6-4 0 16,0 1-1-16,-3-4 0 16,0-3-39-16,0-3-49 15,0-4-87-15,0 1-196 16,3-4-432-16</inkml:trace>
  <inkml:trace contextRef="#ctx0" brushRef="#br1" timeOffset="477559.9893">14794 9718 1485 0,'0'0'622'0,"0"0"-557"16,0 0-12-16,0 0 76 15,0 0 3-15,0 0-40 16,0 0-41-16,49 17-30 16,-31-17-21-16,0 0-9 15,-4 0-19-15,2-10-11 16,-3 0 8-16,-4-2 9 16,-3 2 8-16,-3 0 14 15,-3 3 0-15,0 3 27 16,-15 2-13-16,-12 2 6 15,-4 0 37-15,-2 13 3 16,-4 3-4-16,6 0 1 0,8 5-14 16,7-1-22-16,6 3-13 15,10-3-8-15,0-4-6 16,23-3-53-16,3-3-93 16,23-10-136-16,-11 0-333 15,-2 0-306-15</inkml:trace>
  <inkml:trace contextRef="#ctx0" brushRef="#br1" timeOffset="477913.3682">15022 9700 1443 0,'0'0'746'16,"0"0"-617"-16,0 0 46 16,0 0 6-16,0 0-68 0,0 0-77 15,0 0-28-15,30 22-7 16,-18-5 5-16,-6 0-5 15,1 3-1-15,-4-4 0 16,-3-5-1-16,0-2 1 16,0-3-1-16,0-6 1 15,0 0 1-15,-6 0 7 16,2 0-1-16,1-6 4 16,3-7 1-16,0-3 0 15,0-5 2-15,11-3-3 16,5-2-4-16,3 3-5 15,-4 3-1-15,3 4 5 16,-6 6 5-16,-3 7-11 16,1 3-1-16,-2 0-17 0,-2 0-28 15,0 9-90-15,-2 9-118 16,-4-2-266-16,3-2-140 0</inkml:trace>
  <inkml:trace contextRef="#ctx0" brushRef="#br1" timeOffset="478579.7269">15412 9650 1741 0,'0'0'311'0,"0"0"-94"16,0 0-60-16,0 0-53 15,0 0-7-15,0 0-5 16,-105 20-19-16,80-3-20 0,1 2-26 15,9-3-11-15,6 4-3 16,6-2-7-16,3-2-5 16,0-6-1-16,18-1 0 15,6-5-29-15,1-4-25 16,5 0-10-16,-4-4-24 16,-1-9 9-16,-3-4 13 15,-1-6 35-15,-6 3 31 16,-2-2 7-16,-2 1 17 15,-2 2 21-15,-2 6 35 16,-1 5 29-16,-6 2-31 16,1 6-51-16,-1 0-27 0,2 6-8 15,-2 8 8-15,0 5-1 16,0 2 1-16,0 3 0 16,0-5 0-16,4-3 0 15,4-3-1-15,7-6-11 16,0-6 0-16,9-1 1 15,1-1 4-15,5-15-35 16,1-4-25-16,0-4-2 16,1-5 35-16,-4-5 12 15,2-7 2-15,-3-10 14 16,-2-4 4-16,1-21 2 16,-7 3 2-16,-7 2 38 15,-7 3-25-15,-5 26 19 0,-14 1 48 16,-8 18-34-1,-5 21-26-15,-1 2-11 0,-2 28-4 16,5 26 17-16,11 22 6 16,8 3 3-16,6-10 0 15,6-7 4-15,15-21-16 16,4 1-7-16,2 2-7 16,2-12-5-16,-1-5-2 15,-8-15-5-15,3-5-59 16,-11-7-156-16,-6 0-617 0</inkml:trace>
  <inkml:trace contextRef="#ctx0" brushRef="#br1" timeOffset="483548.5385">16821 9518 827 0,'0'0'164'0,"0"0"-36"16,0 0 750-16,0 0-611 16,0 0-27-16,0 0-53 15,2-6-50-15,-2 6-31 16,0 0-15-16,1 0-10 16,-1 0-18-16,0 0-15 15,0 0-18-15,0 0-14 0,0 0-7 16,2 0-9-1,1 0-1-15,2 1-9 0,5 10 8 16,-1 3 1-16,5 5 0 16,-2 4 1-16,5 1-1 15,-8 3 0-15,0-5 1 16,1 3 0-16,-4-8-1 16,-1-2 0-16,1-3 0 15,-6-5-1-15,0-4 1 16,0 0 0-16,0-3 1 15,0 0 0-15,0 0 2 16,0 0 7-16,0 0 0 16,0-6 0-16,0-5-8 15,0-7-1-15,0-2 0 16,0-7 0-16,0 2-6 0,0-3-3 16,0 0 0-16,0 3 8 15,0 3 0-15,0 5 1 16,0 1 0-16,3 5 0 15,3 1 1-15,4 3-1 16,6-1-2-16,7 5-5 16,7 3-4-16,-1 0-16 15,6 0-13-15,-2 8-26 16,-4 6-36-16,3 9-97 16,-8-3-320-16,-9-3-684 0</inkml:trace>
  <inkml:trace contextRef="#ctx0" brushRef="#br1" timeOffset="484328.0404">17223 9776 1662 0,'0'0'342'0,"0"0"-151"16,0 0 6-16,0 0-29 16,0 0-44-16,0 0-30 15,0 0-17-15,6 0-11 16,-6 0-23-16,0 3-16 0,0 7-12 15,0 9 37 1,4 1-25-16,-3 4-15 0,2-1-6 16,0-1-6-16,0-2 1 15,0-6 0-15,-1-1-1 16,-1-6 0-16,-1-4 1 16,0-3 0-16,2 0 0 15,-2 0 0-15,1 0 7 16,3 0 2-16,6-10-1 15,-1-6-9-15,3-5 0 16,6-3-2-16,1-4 1 16,-3 4-10-16,4 1 10 15,-8 4 1-15,-3 6 0 16,-1 3 1-16,-1 7-1 16,-4 0 1-16,0 3-1 0,0 0 1 15,-3 0-1 1,6 0-1-16,-2 5 0 0,6 9 0 15,-1 2 0-15,1 4 1 16,0 3 1-16,-1 0 0 16,-5-2-1-16,1-2 1 15,-1-3 1-15,-1-2-2 16,-3-5-1-16,0 1-14 16,0-6-28-16,0-1-21 15,3-2-44-15,14-1-99 16,-3 0-103-16,4 0-470 0</inkml:trace>
  <inkml:trace contextRef="#ctx0" brushRef="#br1" timeOffset="484577.3224">17872 9786 1348 0,'0'0'533'0,"0"0"-358"16,0 0 73-16,0 0-48 15,0 0-30-15,0 0-45 16,0 0-51-16,75 15-39 0,-49-13-21 16,4-2-14-16,-3 0-51 15,7 0-161-15,-8-4-350 16,-9-3-318-16</inkml:trace>
  <inkml:trace contextRef="#ctx0" brushRef="#br1" timeOffset="484764.2044">17824 9663 205 0,'0'0'1820'15,"0"0"-1533"-15,0 0-96 16,0 0-18-16,0 0-80 16,112-3-90-16,-52 6-3 0,-11 0-255 15,-15-3-711-15</inkml:trace>
  <inkml:trace contextRef="#ctx0" brushRef="#br1" timeOffset="487923.4791">18515 9736 393 0,'0'0'1217'0,"0"0"-986"16,0 0-96-16,0 0 48 16,0 0-7-16,0 0-52 15,0 0-52-15,52 2-8 16,-30-2-8-16,-2 0-5 16,0 0-14-16,-4 0-11 15,0 0 0-15,-1 0 3 16,3 1-11-16,5 5-11 15,6-2-1-15,7-1-5 16,4 0 0-16,7-3 0 16,5 0-1-16,3 0 0 15,0-6-10-15,-3-4 9 16,-4 3 0-16,-7-3 0 0,-3 5 1 16,-10-2 0-1,-4 3 0-15,-2-2 1 0,2 5 1 16,5-1 5-16,2 2-1 15,8-2-5-15,5 0 0 16,6-1-1-16,3-1 0 16,3-3 0-16,-1-2-1 15,-3 2 1-15,0-3 0 16,-4 3-1-16,-5-2 0 16,-5 3 1-16,-2-1 0 0,-7 4 0 15,4-1 0 1,6-2 1-16,0 5-1 0,6-5 1 15,7 3-1-15,3-4 0 16,4 3 0-16,-2-2 0 16,-4 0-1-16,-4 2 0 15,-14 1-9 1,-5 2-5-16,-9-2-43 0,-6 3-118 16,-7-3-367-16,-7 0-490 0</inkml:trace>
  <inkml:trace contextRef="#ctx0" brushRef="#br1" timeOffset="489044.0546">18918 9234 1390 0,'0'0'387'0,"0"0"-66"15,0 0-21-15,0 0-57 16,0 0-71-16,0 0-69 16,0 0-36-16,-13 0-26 15,13 0-13-15,0 3-10 16,0 7 7-16,2 4 10 15,5 4-11-15,0 3-11 0,0 1-4 16,-4 6 0 0,0 0-8-16,-3-4 0 0,0 3-1 15,0-5 0-15,0-5 0 16,-3 0 0-16,0-4 0 16,3-3-1-16,-4-5 0 15,4-3-8-15,0-2 3 16,0 0 5-16,0 0 0 15,7-10 1-15,5-7-11 16,2-6 5-16,2-3 0 16,0-3-7-16,-4-2-2 15,-1 2 4-15,2 1 10 16,-6 6 0-16,2 1-1 16,3 5 1-16,-1 0-1 15,1 6 1-15,-1 0-5 0,0 3 5 16,0 1 1-16,2 3-1 15,-1-1 1-15,3 4-1 16,-6 0 0-16,0 0-6 16,-2 0 5-16,-3 14-5 15,-2 2 7-15,-2 7 0 16,0 0 11-16,0 4 2 16,0-1 2-16,-3-2-1 15,1 3-7-15,2-4-5 16,0-1-1-16,0-1 5 15,0-3-6-15,0-4 0 16,0 2 0-16,0-6 0 16,-1-3 0-16,-3 0-2 0,1-1-26 15,0-4-31-15,3 0-35 16,4-2-118-16,12 0-385 16,4-10-884-16</inkml:trace>
  <inkml:trace contextRef="#ctx0" brushRef="#br1" timeOffset="489485.8086">19317 9018 1711 0,'0'0'301'0,"0"0"-49"16,0 0-27-16,0 0-51 15,0 0-86-15,0 0-46 16,0 0-14-16,43-11-13 15,-21 11-9-15,1 0-5 16,3 0-1-16,-6 3 0 0,-3 5-1 16,-5 0-5-16,-6 3 0 15,-6 1-3-15,0 5 9 16,-21 2 0-16,-3 2 10 16,-3-2 11-16,5-2 24 15,-1-1-3-15,9-3-18 16,9-3-17-16,5-3-5 15,15 2-2-15,44-3 0 16,0-2-141-16,-5-4-649 0</inkml:trace>
  <inkml:trace contextRef="#ctx0" brushRef="#br1" timeOffset="493968.0972">19983 9148 162 0,'0'0'29'0,"0"0"23"16,0 0 181-16,0 0 72 15,0 0-52-15,0 0-220 16,45-23 336-16,-42 19-84 16,-3 4-49-16,0-3-16 15,4 3-29-15,-1-3-40 16,0-1-63-16,1-1-33 16,4-2-9-16,-1 0-2 0,2 0-13 15,-1 1-6-15,-5-1-7 16,0 3 2-16,-2 1 1 15,-1 0 7-15,0 1-27 16,-1-2 16-16,-13 0-8 16,-4 1-9-16,-2-1 1 15,0-2 8-15,-2 6 2 16,-1-1-1-16,4 1-1 16,-4 0-7-16,1 1 5 15,1 9 2-15,2 3-1 16,0 2-1-16,2 2 2 15,1 3-3-15,4 1 3 16,0 1-3-16,6-2-4 0,3 0-2 16,3-3 1-16,0 3 1 15,6-7-1-15,9 3 0 16,-2-7 0-16,6 0 0 16,1-3-1-16,-1-1 0 15,4-4-1-15,-8-1-8 16,1 0 0-16,-2 0 0 15,-1-1 3-15,-1-9 5 16,-1-3-5-16,2-2 6 16,-4-5 2-16,1 0-1 15,0-2 7-15,3-5-8 16,-3 4 1-16,-1-1 0 16,-2 5 5-16,-1 8 4 15,0 2 5-15,-5 6-6 16,-1 2 0-16,0 1-9 0,0 0 1 15,0 0-1-15,0 0-1 16,-5 10 1-16,-4 4 3 16,0 4 4-16,0 2 2 15,2 1-7-15,4 2 7 16,3-3 1-16,0 3-4 16,0 0-5-16,3-1-1 15,0-1-1-15,1-4-16 16,-1-2-48-16,0 3-103 15,-2-5-179-15,2-3-414 0</inkml:trace>
  <inkml:trace contextRef="#ctx0" brushRef="#br1" timeOffset="494367.591">20206 9329 1416 0,'0'0'361'0,"0"0"-151"16,0 0 22-16,0 0-47 16,0 0-77-16,0 0-54 15,0 0-36-15,-1 16 38 0,-2 2 4 16,0 1-8-1,3 1-16-15,0 0-21 0,0-3-8 16,0-1-6-16,4-7 5 16,9-2-5-16,0-6 11 15,3-1-6-15,7 0-5 16,-1-7 0-16,2-5 0 16,-8-9-1-16,-1-1 0 15,-7-1 0-15,-5-1-1 16,-3 1 1-16,-6 9 14 15,-14 1-14-15,-6 10-7 16,-16 3-123-16,6 0-390 16,3 6-989-16</inkml:trace>
  <inkml:trace contextRef="#ctx0" brushRef="#br1" timeOffset="496295.6291">19487 9944 1061 0,'0'0'198'0,"0"0"-31"16,0 0 144-16,0 0-81 15,0 0-82-15,0 0-39 16,0 0 8-16,28 4-16 16,-18-2-18-16,-4-1-5 0,1-1-4 15,3 3 4 1,-1 0-19-16,8 0-9 0,-1-2-12 16,13-1-17-16,3 0-12 15,9 0-8-15,6 0 0 16,0-4 0-16,-1-2 1 15,-9 3-1-15,-8 2 0 16,-10-2 0-16,-10 3 0 16,-5 0-1-16,-4 0 1 15,0 0 10-15,0 0 4 16,0 0-8-16,0 3-5 16,0 4 5-16,-3 2 4 0,2 2-10 15,-1-2 8-15,2 1 0 16,-1 0 4-1,-1 0 4-15,-2 5 2 0,-2-3 0 16,-4 4-2-16,-2 2-2 16,-6 1-8-16,-3 4 2 15,-6 3 2-15,-1 0-1 16,-8 7 1-16,0-3-4 16,2 6 2-16,-1-3 12 15,7-5-9-15,3-3-10 16,8 0 5-16,7-7-5 15,6-7 4-15,1 1-5 16,3-5 6-16,0 2-5 0,0-2 5 16,3-3 11-1,7 3-3-15,-3-4-4 0,5 3-2 16,5-5-3-16,-1-1 3 16,10 0 0-16,3 0-8 15,9-1 0-15,3-6 0 16,4-2 0-16,1 2-1 15,-5-3-1-15,-5 6 0 16,-8-2-11-16,-7 0-3 16,-12 3-8-16,-8 0-13 15,-1 1-24-15,0 0-13 16,-10-4-53-16,-7 5-135 16,4-2-437-16,4 0-408 0</inkml:trace>
  <inkml:trace contextRef="#ctx0" brushRef="#br1" timeOffset="496667.0685">19570 10231 1343 0,'0'0'381'0,"0"0"-226"15,0 0 112 1,0 0 36-16,0 0-59 0,0 0-85 15,0 0-55-15,-3-3-17 16,16 3-21-16,8 0-27 16,16-6-23-16,9 3-10 15,9-1-6-15,7 4-40 16,12 0-68-16,-9 0-134 16,-16 0-539-16</inkml:trace>
  <inkml:trace contextRef="#ctx0" brushRef="#br1" timeOffset="500628.8193">20232 8729 939 0,'0'0'681'0,"0"0"-463"16,0 0-132-16,0 0 31 15,0 0 76-15,0 0-6 16,0 0-61-16,0 0-35 0,-2 0-27 15,-4-2-30-15,-2 1-23 16,-2 1-11-16,-10 0-115 16,2 0-228-16,-2 3-464 0</inkml:trace>
  <inkml:trace contextRef="#ctx0" brushRef="#br1" timeOffset="500817.7754">19675 8732 485 0,'0'0'1359'0,"0"0"-1137"15,0 0-163-15,0 0-44 16,0 0-15-16,0 0-10 16,0 0-139-16,-98-16-113 15,77 19-220-15,-1 3-506 0</inkml:trace>
  <inkml:trace contextRef="#ctx0" brushRef="#br1" timeOffset="500985.3704">19092 8721 1204 0,'0'0'325'16,"0"0"-180"-16,-93-11-73 15,58 7 75-15,-1 2 50 0,7 2-96 16,6 0-89-16,3 0-12 15,-6 2-279-15,4 7-281 16,5-3-458-16</inkml:trace>
  <inkml:trace contextRef="#ctx0" brushRef="#br1" timeOffset="501125.2072">18424 8758 1172 0,'0'0'320'15,"0"0"-219"-15,-85 0-71 16,47 0-30-16,-5 0-74 16,8 3-228-16,9-3-383 0</inkml:trace>
  <inkml:trace contextRef="#ctx0" brushRef="#br1" timeOffset="501313.3467">17872 8811 595 0,'0'0'216'0,"0"0"-148"16,0 0-45-16,-91 0 49 16,62-3 73-16,10 2-13 15,-4-2-45-15,4 0-19 16,3 0 20-16,-2 3-40 16,0 0-48-16,-25 0-116 15,5 0-191-15,2 3-384 0</inkml:trace>
  <inkml:trace contextRef="#ctx0" brushRef="#br1" timeOffset="501463.6659">17233 8831 1043 0,'0'0'299'0,"0"0"-156"16,0 0-58-16,-82 0-16 16,54 0-20-16,-2 0-31 15,3 0-18-15,2 0-64 16,-2 0-173-16,-11 2-95 15,6 2-229-15</inkml:trace>
  <inkml:trace contextRef="#ctx0" brushRef="#br1" timeOffset="501585.6632">16750 8874 747 0,'0'0'234'0,"0"0"-125"16,0 0-55-16,0 0-11 15,0 0-21-15,0 0-22 16,0 0-126-16,-82 43-405 0</inkml:trace>
  <inkml:trace contextRef="#ctx0" brushRef="#br1" timeOffset="501693.9491">16632 8943 464 0,'-3'3'248'16,"0"3"-128"-16,-3 2-75 15,-1 4-45-15,-3 2-13 16,4-3-182-16</inkml:trace>
  <inkml:trace contextRef="#ctx0" brushRef="#br1" timeOffset="501854.3384">16548 9148 854 0,'0'0'123'16,"0"0"-90"-16,0 0-33 16,0 0-70-16,-36 92 18 15,30-68 13-15,2 2 4 16,2 1 16-16,1 1-161 15,1 9 170-15,0-4-90 16,0-9-405-16</inkml:trace>
  <inkml:trace contextRef="#ctx0" brushRef="#br1" timeOffset="502057.5697">16508 9799 114 0,'0'0'1048'15,"0"0"-780"-15,0 0-147 16,0 0-53-16,7 93-20 16,0-71-13-16,0 4-17 15,2-3-17-15,1 4-1 16,2-1-27-16,-1-2-88 16,5 12-47-16,-7-6-109 15,0-3-359-15</inkml:trace>
  <inkml:trace contextRef="#ctx0" brushRef="#br1" timeOffset="502220.66">16704 10387 1107 0,'0'0'526'16,"0"0"-352"-16,0 0 42 16,0 0-40-16,0 0-48 15,0 0-79-15,0 0-49 16,46 69-26-16,-40-46-127 15,-3 1-212-15,3-4-326 0</inkml:trace>
  <inkml:trace contextRef="#ctx0" brushRef="#br1" timeOffset="502386.3786">17081 10628 1517 0,'0'0'559'15,"0"0"-489"-15,0 0-45 16,0 0-16-16,0 0-9 16,91 0-148-16,-60 3-198 15,2-3-386-15</inkml:trace>
  <inkml:trace contextRef="#ctx0" brushRef="#br1" timeOffset="502558.4568">17778 10581 1209 0,'0'0'699'0,"0"0"-648"16,0 0-51-16,0 0-41 16,130-16-63-16,-81 13-189 15,-7 2-815-15</inkml:trace>
  <inkml:trace contextRef="#ctx0" brushRef="#br1" timeOffset="502716.5256">18431 10565 831 0,'0'0'873'0,"0"0"-730"15,0 0-143-15,0 0-34 16,120-17-93-1,-86 15-72-15,-3 2-197 0</inkml:trace>
  <inkml:trace contextRef="#ctx0" brushRef="#br1" timeOffset="502881.7386">18882 10555 1498 0,'0'0'406'0,"0"0"-256"15,0 0-85-15,0 0-65 16,91-17-7-16,-66 17-217 0,18 0-254 16,-4 3-85-16,-3 4 41 15</inkml:trace>
  <inkml:trace contextRef="#ctx0" brushRef="#br1" timeOffset="503047.2409">19459 10618 1031 0,'0'0'579'16,"0"0"-500"-16,0 0 48 16,0 0-20-16,97-14-93 15,-69 9-14-15,1-2-159 16,2 6-128-16,14 1-84 16,-9 0-220-16,-2 0 196 0</inkml:trace>
  <inkml:trace contextRef="#ctx0" brushRef="#br1" timeOffset="503175.4844">20011 10600 1048 0,'0'0'268'16,"0"0"-212"-16,88-20-56 16,-46 11-172-16,-3-1-597 0</inkml:trace>
  <inkml:trace contextRef="#ctx0" brushRef="#br1" timeOffset="503334.4551">20554 10469 1586 0,'0'0'279'15,"0"0"-265"-15,84-23-14 16,-51 13-198-16,-4 3-363 0</inkml:trace>
  <inkml:trace contextRef="#ctx0" brushRef="#br1" timeOffset="503512.9727">20934 10307 1413 0,'0'0'367'0,"0"0"-275"16,0 0-75-16,0 0-17 16,0 0-160-16,0 0-225 15,35-76-721-15</inkml:trace>
  <inkml:trace contextRef="#ctx0" brushRef="#br1" timeOffset="503680.3434">20982 9990 1403 0,'0'0'374'16,"0"0"-372"-16,0 0-2 0,-4-76-152 16,4 49-167-16,1 5-308 15</inkml:trace>
  <inkml:trace contextRef="#ctx0" brushRef="#br1" timeOffset="503851.6727">20996 9683 153 0,'0'0'1032'0,"0"0"-854"16,0 0-73-16,-12-83 37 15,12 57-59-15,18-1-68 16,-3 5-15-16,5 2-128 15,1 0-173-15,-4 9-198 0,-5 1 115 16</inkml:trace>
  <inkml:trace contextRef="#ctx0" brushRef="#br1" timeOffset="504136.0338">21021 9412 563 0,'0'0'541'16,"0"0"-284"-16,0 0-22 15,0 0-37-15,-12-90-22 16,18 65-60-16,9-1-112 15,2-1-4-15,-1 5-135 16,-3 1-68-16,-2 5-55 16,-5 3 9-16,-6 2 65 15,0 1-155-15,-6 1 119 0,-11-2 204 16,-1-2 16-16,-3 1 31 16,-1-2 145-1,2-3 32-15,1-3 16 0,5 0 22 16,1 0-69-16,7-2-91 15,6 1-42-15,0-2-44 16,3 0 0-16,10 1-76 16,0 1-77-16,-4 5-106 15,-5 5-359-15</inkml:trace>
  <inkml:trace contextRef="#ctx0" brushRef="#br1" timeOffset="504270.1981">20820 8825 952 0,'0'0'192'16,"0"0"-98"-16,0 0-23 0,0 0-1 16,0 0-43-16,0 0-27 15,0 0-153-15,-30-56-257 0</inkml:trace>
  <inkml:trace contextRef="#ctx0" brushRef="#br1" timeOffset="504420.5971">20580 8745 700 0,'0'0'347'16,"0"0"-175"-16,0 0-31 16,0 0-22-16,0 0 3 15,0 0-19-15,0 0-37 16,-39 0-66-16,10 0-32 16,3-3-239-16,-3-3-699 0</inkml:trace>
  <inkml:trace contextRef="#ctx0" brushRef="#br1" timeOffset="504555.9557">20158 8711 1003 0,'0'0'397'0,"0"0"-285"16,0 0-112-16,-113 0 0 15,79 0-575-15</inkml:trace>
  <inkml:trace contextRef="#ctx0" brushRef="#br2" timeOffset="560976.382">2300 12101 658 0,'0'0'700'0,"0"0"-527"16,0 0-32-16,0 0 81 15,0 0-9-15,0 0-101 16,9-10-40-16,-9 10-18 15,0 0-1-15,0 0-11 16,0 0-11-16,0-1 1 16,0-2 9-16,0 3 0 15,0-2 1-15,-6 2-12 16,0 0-8-16,-4 0 12 16,-7 0-20-16,-11 0 22 15,-8 0-17-15,-7 0-9 16,1 0-1-16,-2 0-1 0,2 0 4 15,3 0-5 1,3 0 2-16,6 0 5 0,9 0-4 16,8 0-4-16,1 0 0 15,9 0-5-15,0 0 0 16,3 0-1-16,0 0 0 16,0 0-1-16,0 0-5 15,0 0 5-15,0 0 0 16,0 0 0-16,0 0 1 15,0 0-1-15,0 0 1 16,0 0 0-16,0 6 0 16,-3 7 2-16,0-3 7 0,-3 8 0 15,-3-1 2-15,2 5-2 16,-4 6 5-16,-5 3-2 16,1 1-3-16,-3 2 0 15,0 2-8-15,2-3 5 16,-2 0-5-16,6 1 8 15,-2-2-3-15,-2 1-6 16,7-2 6-16,-3-3-6 16,5-1 1-16,1-3-1 15,-2-4 1-15,5-1-1 16,-1-6 0-16,1-3-1 16,3-3 1-16,0-7-6 15,0 3 5-15,0-3-7 0,0 0 8 16,0 0 0-16,3 0 12 15,7 0 0-15,8 0 11 16,3 0-8-16,6-3-9 16,-2-1-6-16,2 1 0 15,-1 0-1-15,-1-1-9 16,-3 1 2-16,-1 0-1 16,0 0 2-16,-3 0-4 15,-3-3-7-15,-2 1-12 16,-2 2-22-16,-4-1-39 15,-4-1-82-15,-3 0-352 16,0-1-258-16</inkml:trace>
  <inkml:trace contextRef="#ctx0" brushRef="#br2" timeOffset="561294.5236">1806 12447 33 0,'0'0'1414'15,"0"0"-1044"-15,0 0-196 16,0 0 82-16,0 0-22 16,0 0-113-16,0 0-77 0,58-22-44 15,-22 14-7-15,3 3-93 16,3 5-142-16,-5 0-344 16,-14 0-324-16</inkml:trace>
  <inkml:trace contextRef="#ctx0" brushRef="#br2" timeOffset="561765.0042">2290 12500 1000 0,'0'0'756'0,"0"0"-642"16,0 0-12-16,0 0 102 0,0 0-64 15,0 0-87 1,0 0-36-16,-14 7 55 0,4 7 43 16,-5 2-51-16,0 7-16 15,0 0-11-15,-3 3 3 16,-1 7-3-16,-2-2-16 16,0 1-9-16,6 1-4 15,3-9-7-15,2-2 5 16,10-5-5-16,0-7-1 15,0-3 0-15,16-1 12 16,8-6-12-16,6 0-51 16,1 0-102-16,8-13-146 15,-8 3-353-15,-10-1-460 0</inkml:trace>
  <inkml:trace contextRef="#ctx0" brushRef="#br2" timeOffset="561984.909">2102 12693 1264 0,'0'0'523'15,"0"0"-440"-15,0 0 135 16,0 0 5-16,0 0-137 15,0 0-86-15,0 0-77 16,97-10-257-16,-64 6-347 0</inkml:trace>
  <inkml:trace contextRef="#ctx0" brushRef="#br2" timeOffset="562312.6719">2436 12679 768 0,'0'0'1252'16,"0"0"-1070"-16,0 0-136 15,0 0 62-15,0 0 6 16,0 0-69-16,0 0-27 0,-19 26-11 16,19-13-7-1,0-3 0-15,7-3 7 0,5-1 2 16,3-5-3-16,-3-1 1 15,3 0-1-15,-2 0-4 16,-4-7-1-16,-1-3 0 16,-1 0 7-16,-7 0-8 15,0 3 0-15,0-2 0 16,0 3-12-16,-3 2-31 16,-7 1-36-16,-14 3-97 15,7 0-368-15,-2 0-437 0</inkml:trace>
  <inkml:trace contextRef="#ctx0" brushRef="#br2" timeOffset="562741.4234">2817 12417 1098 0,'0'0'793'15,"0"0"-647"-15,0 0 52 16,0 0 43-16,0 0-77 16,0 0-105-16,0 0-39 15,-2-5-13-15,-1 5 1 0,0 10-1 16,-3 8 32-16,-3 3-2 15,-6 5 2-15,-3 3 0 16,2 2-11-16,-2 2-11 16,0-1-8-16,6-2-9 15,2 0 0-15,2-4 0 16,2-2 0-16,6-2 0 16,0 1 1-16,0-3-1 15,0-6-1-15,0-1-18 16,3-6-16-16,6-4-18 15,3 0-29-15,6-3-47 16,6-3-148-16,-2-7-417 16,-4-3-415-16</inkml:trace>
  <inkml:trace contextRef="#ctx0" brushRef="#br2" timeOffset="562975.7246">2636 12656 1512 0,'0'0'638'0,"0"0"-561"15,0 0 46-15,0 0 56 16,0 0-85-16,0 0-70 0,0 0-24 15,103-4-131 1,-63 2-551-16</inkml:trace>
  <inkml:trace contextRef="#ctx0" brushRef="#br2" timeOffset="563785.5273">3570 12533 795 0,'0'0'404'0,"0"0"-182"16,0 0 69-16,0 0 56 15,0 0-113-15,0 0-94 16,0 0-50-16,97-5-38 0,-64 4-34 16,1-3-18-1,-1 2-40-15,0 2-109 0,-2 0-221 16,-10 0-261-16,-9 0-285 0</inkml:trace>
  <inkml:trace contextRef="#ctx0" brushRef="#br2" timeOffset="564028.5337">3573 12408 1455 0,'0'0'668'16,"0"0"-554"-16,0 0 80 15,136 0-89-15,-75 0-105 16,-3-6-470-16</inkml:trace>
  <inkml:trace contextRef="#ctx0" brushRef="#br2" timeOffset="568470.9231">4404 12467 371 0,'0'0'992'0,"0"0"-719"16,0 0-192-16,0 0 21 15,0 0 122-15,0 0-55 16,0 0-80-16,-6 0-20 16,6 0 16-16,0 0 1 15,0 0-10-15,0 0-7 16,0 0-10-16,0 0-4 15,0 0-2-15,0 0 0 16,0 0-9-16,3 0-13 0,9 0-11 16,13 0 8-16,8-3-4 15,10 0-8-15,5 2-8 16,4-2 1-16,-4 3-8 16,-2 0 0-16,-10 0-1 15,-6 0-15-15,-5 0-22 16,-8 0-32-16,2 4-98 15,-7-1-440-15,-3-3-897 0</inkml:trace>
  <inkml:trace contextRef="#ctx0" brushRef="#br2" timeOffset="570804.9181">5617 11799 1160 0,'0'0'383'16,"0"0"-240"-16,0 0-12 0,0 0 137 15,0 0-71-15,0 0-58 16,0 0 3-16,13-35-45 16,-10 28-12-16,-1 3-19 15,1-2-11-15,-3 2 0 16,3 2-14-16,-3-2-7 15,0 2-7-15,3 2-10 16,-3 0-17-16,0 0 0 16,0 0-9-16,0 12-9 15,0 5 14-15,3 9 4 16,-3 5 6-16,3 4 1 0,1 5 4 16,-4 0-4-1,3 3 2-15,-3-4-8 0,0 1 5 16,0-4-5-16,0 2-1 15,0-6-1-15,0-6 0 16,-3 1 0-16,-4-7 1 16,4 0 0-16,3-8-1 15,-3-2-4-15,3-7-23 16,0 1-32-16,0-4-46 16,13 0-85-16,2-7-176 15,3-7-791-15</inkml:trace>
  <inkml:trace contextRef="#ctx0" brushRef="#br2" timeOffset="571234.6165">5957 11890 1151 0,'0'0'288'16,"0"0"-182"-16,0 0 110 15,0 0 34-15,0 0-103 16,0 0-4-16,0 0 14 16,-49 13-38-16,25-4-31 0,2 1-24 15,-1 0-12 1,4 0-14-16,1-3-7 0,6 0-16 15,3-1-7-15,6 4-8 16,0-3-1-16,3 3-5 16,0-1 4-16,0 2 2 15,0 1 2-15,6 2-1 16,0-1 11-16,0 0-11 16,0 1 0-16,-3-4-1 15,4-1 0-15,-1 1 0 16,0-3-1-16,5-1-8 15,5-3 2-15,17-3-83 16,-2 0-236-16,-4-3-877 0</inkml:trace>
  <inkml:trace contextRef="#ctx0" brushRef="#br2" timeOffset="571887.4157">6169 11797 656 0,'0'0'1340'16,"0"0"-1114"-16,0 0-92 15,0 0 97-15,0 0-9 16,0 0-104 0,0 0-71-16,-9-10-28 0,18 10-11 15,6 0 2-15,3-3-2 16,9 3-8-16,1-2 1 15,2 2-1-15,1-2 1 16,-7-2-1-16,-2 4-1 16,-5 0 1-16,-4 0-6 0,-7 0 6 15,-3 0 0-15,0 0-11 16,-3 6 4-16,0 6 6 16,-3 5 0-16,-6 2 1 15,-7 4 10-15,-5 3-4 16,3-2-4-16,-3 2-1 15,-1 0 7-15,7-2-7 16,0-2 7-16,0-2-7 16,6 0 0-16,0 0 0 15,3-6 0-15,3 1 1 16,3-4-1-16,0-1-1 16,0-1-1-16,0-5 1 15,11 2 1-15,5-4 8 0,6 0-9 16,-2-2-8-1,5 0-23-15,-1 0-26 0,-2-2-19 16,-2-3-60 0,-1 2-79-16,-5-4-131 0,-4 1-264 15,-7 2-431-15</inkml:trace>
  <inkml:trace contextRef="#ctx0" brushRef="#br2" timeOffset="572096.8924">6193 12001 1837 0,'0'0'546'0,"0"0"-444"16,0 0-2-16,0 0 34 15,0 0-76-15,103-12-41 16,-66 12-17-16,5 0-103 15,-8 2-200-15,-7 3-547 0</inkml:trace>
  <inkml:trace contextRef="#ctx0" brushRef="#br2" timeOffset="572622.2381">6649 11994 662 0,'0'0'852'0,"0"0"-726"16,0 0 65-16,0 0 117 15,0 0-56-15,0 0-126 16,0 0-70-16,51 17-35 15,-24-17-12-15,-3 0-9 16,4-2-51-16,-7-9-31 16,-3 4-7-16,-3 1 33 15,-6-3 20-15,-3 2 36 16,-6 0 8-16,0 1 38 16,0 5 25-16,0-5 5 0,0 3-30 15,-3 1-17-15,-3-3 7 16,0 2 6-16,-2 2-15 15,-5 1-15-15,1 0-5 16,-4 0 5-16,-4 0 4 16,-2 1 1-16,-5 12 8 15,0 0 3-15,2 4 2 16,2 0 8-16,4 2 0 16,3 0-12-16,5-2-4 15,8-1-1-15,3-3-7 16,0-2-13-16,18-1 13 0,6-4-14 15,13-6-2 1,2 0-86-16,22 0-115 0,-13-6-132 16,-8-5-520-16</inkml:trace>
  <inkml:trace contextRef="#ctx0" brushRef="#br2" timeOffset="573005.5092">6936 11753 1392 0,'0'0'618'15,"0"0"-430"-15,0 0 23 16,0 0 3-16,0 0-67 15,0 0-80-15,0 0-34 16,16-12-20-16,-10 12 2 16,0 2-9-16,0 5-5 15,-1 0-1-15,-1 3 1 16,-4-1 0-16,0 2-1 16,0-1 1-16,0 0-1 15,0-1 0-15,-7 1-1 16,-1 0 1-16,2-3 0 15,3 3 9-15,3-3-9 16,0-1-5-16,0 1-26 16,24 6-31-16,-3-3-145 0,0-3-602 0</inkml:trace>
  <inkml:trace contextRef="#ctx0" brushRef="#br2" timeOffset="573538.4553">7112 12312 565 0,'0'0'591'0,"0"0"-399"16,0 0 7-16,0 0 11 15,0 0-21-15,-85 10-46 16,49-6-25-16,-16-1-16 16,-17 4-29-16,-25-4 29 0,-25 4 17 15,-11-2-18-15,3-1-11 16,11 3-36 0,20-1-11-16,16 1-10 0,14-4-15 15,18 1-10-15,-1-4-7 16,-3 3-1-16,-9 0 0 15,0-3-10-15,5 0-14 16,10 0 0-16,9 0 15 16,10 0 8-16,13 0-14 15,6 0-25-15,8 0-80 16,0 10-75-16,8 3-52 16,3-2-376-16</inkml:trace>
  <inkml:trace contextRef="#ctx0" brushRef="#br2" timeOffset="574545.8084">5936 12824 1315 0,'0'0'527'0,"0"0"-361"16,0 0 56-16,0 0 7 0,0 0-71 15,0 0-86-15,0 0-40 16,9-42-5-16,2 38 7 15,2-2-2-15,-1 1-17 16,1 0-5-16,4 1-2 16,-4 1-7-16,2 3 1 15,0 0 3-15,-3 0-4 16,0 0-2-16,-2 0 1 16,-2 7-2-16,-2 3-8 15,-3 2 9-15,0 1 1 16,0 1-9-16,-3-1 9 15,0 0 0-15,0-2 1 0,0-1-1 16,-3-1 7-16,-6 2 13 16,-2-2 9-16,-5 4 6 15,1-1-5-15,-3 2-3 16,-1-3-6-16,4 5-11 16,-3-7-2-16,9 2-8 15,0-1 0-15,6 0 0 16,3-3 0-16,0 2 0 15,6-2 7-15,9 0 11 16,6 3 1-16,4-4-8 16,2-2-10-16,-6-1-1 15,3-3-20-15,-5 0-38 16,-4 0-23-16,-6 0-49 0,-3 0-190 16,-3 0-687-16</inkml:trace>
  <inkml:trace contextRef="#ctx0" brushRef="#br2" timeOffset="575582.0112">6485 12791 725 0,'0'0'785'0,"0"0"-546"16,0 0 52-16,0 0-4 16,0 0-54-16,0 0-61 15,0 0-68-15,-4-13-26 16,4 13-24-16,0 0-18 16,0 0-18-16,0 0-18 15,0 4-1-15,0 5 1 16,4 7 8-16,2 4-7 0,0 1 0 15,0 2 0-15,-1-1 1 16,-2-3-1-16,1-1 0 16,-1-4-1-16,0-1 0 15,0-4-1-15,-3-3 0 16,0-5 0-16,0 3 1 16,0-4 0-16,0 0 11 15,0 0 3-15,0 0 0 16,0-11-2-16,0-2-11 15,0-5 5-15,0-7-6 16,0-2-1-16,0-2-8 16,3-1 3-16,3 3 5 15,0 5-10-15,4 5 5 0,-2 3 5 16,4 2 1-16,4 5 0 16,1 0-6-16,5 4-5 15,8 3-51-15,16 0-99 16,-4 10-301-16,-5-3-602 0</inkml:trace>
  <inkml:trace contextRef="#ctx0" brushRef="#br2" timeOffset="578066.0239">6700 12996 1820 0,'0'0'385'0,"0"0"-266"15,0 0-28-15,0 0 87 16,0 0-48-16,0 0-75 15,12-19-19-15,-12 19 15 16,0 0 4-16,0 0-9 16,0 0-22-16,0 2-16 15,3 8-1-15,-3 4 10 16,3 2-8-16,0 0-3 16,-3 2-6-16,0-3 0 15,3-1-1-15,-3-4-8 16,0 0-1-16,0-7-1 0,0 0 4 15,0-2 6-15,0-1 1 16,0 0 7-16,0 0 1 16,3 0 4-16,1-9-12 15,5-6-17-15,-1-2 8 16,5-5 9-16,-1 2-14 16,5-3 2-16,-4 6 11 15,-1 3 1-15,3 1-2 16,-3 7 2-16,-3-3-1 15,4 5-1-15,-2 1 1 16,-1 3 1-16,-4 0 0 16,3 0 1-16,-6 10 1 15,3 5 13-15,-3 5 3 0,-3 0-6 16,4 1-11 0,-4-1-1-16,0-2 0 0,6-1-48 15,-3 0-161-15,2-10-495 0</inkml:trace>
  <inkml:trace contextRef="#ctx0" brushRef="#br2" timeOffset="597603.9366">7958 12292 383 0,'0'0'138'0,"0"0"719"15,0 0-643-15,0 0-125 16,0 0 62-16,0 0 30 16,-6 0-68-16,6 0-46 15,0 0 7-15,0 0 30 16,0 2-12-16,-3 0 0 15,3-2-12-15,0 4-7 16,0-4-20-16,0 0-12 16,6 2-21-16,16-2-2 15,11 0 4-15,9 0-14 0,7 0 1 16,6 0-9 0,-3 0 0-16,-7-2-10 0,-6 2-20 15,-12-4-24-15,-8 4-17 16,-7-2-39-16,-10 2-57 15,-2 0-154-15,-5 0-213 16,-7 2-283-16</inkml:trace>
  <inkml:trace contextRef="#ctx0" brushRef="#br2" timeOffset="597883.8158">7943 12490 1215 0,'0'0'308'16,"0"0"-136"-16,0 0 154 15,0 0-48-15,0 0-104 16,128 21-97-16,-40-35-77 16,9-1-52-16,-15-3-488 0,-27 8-1179 15</inkml:trace>
  <inkml:trace contextRef="#ctx0" brushRef="#br2" timeOffset="598934.7492">8968 12392 1211 0,'0'0'485'0,"0"0"-408"15,0 0 58-15,0 0 91 16,0 0-77-16,0 0-63 15,0 0 0-15,10 10 21 16,-4-7 8-16,8 4-17 16,5-4-20-16,8 3-8 0,13-5-13 15,23-1-17-15,1 0-25 16,8 0-15 0,2 0-21-16,-5 0-51 0,-5 0-142 15,-21 0-588-15</inkml:trace>
  <inkml:trace contextRef="#ctx0" brushRef="#br2" timeOffset="599871.3889">10054 11725 1064 0,'0'0'697'0,"0"0"-473"0,0 0 42 16,0 0-9-16,0 0-47 15,0 0-59-15,0 0-56 16,6-40-32-16,-6 40-21 15,0 0-18-15,0 0-17 16,0 13-7-16,0 10 0 16,0 10 14-16,0 7-2 15,0 9-5-15,0 4 1 16,0 0-7-16,0-1 1 16,0-2-1-16,0-4-1 15,0-6-1-15,0 0-11 16,0-8-22-16,6-5-27 15,-3-6-35-15,3-1-60 0,-3-8-85 16,3-5-261-16,-6-3-153 16,4-4-515-16</inkml:trace>
  <inkml:trace contextRef="#ctx0" brushRef="#br2" timeOffset="600209.4918">10324 11936 1553 0,'0'0'335'16,"0"0"-123"-16,0 0 35 16,0 0-26-16,0 0-66 15,0 0-72-15,0 0-45 16,-21 3-17-16,-3 7 23 15,-4 3-2-15,-5 1-21 16,6 1-10-16,2 3-5 16,5-2-5-16,10 3 5 15,7 2 0-15,3-1-5 16,0 2 5-16,6-5 0 16,12 0-6-16,4-4-11 15,4-6-25-15,5-4-39 16,19-3-88-16,-5-4-179 15,-3-9-525-15</inkml:trace>
  <inkml:trace contextRef="#ctx0" brushRef="#br2" timeOffset="600720.4603">10600 11767 1041 0,'0'0'791'0,"0"0"-640"16,0 0 38-16,0 0 69 0,0 0-68 15,0 0-80-15,0 0-44 16,63 0-38-16,-29 0-10 15,6 0-10-15,-1 0-7 16,-6 0 1-16,-7-3-1 16,-3 3-1-16,-11 0 0 15,-6 0 0-15,-3 0 0 16,-3 0 0-16,0 0-1 16,0 10 1-16,-12 7 12 15,-4 6 14-15,-11 4 6 16,-1 5 1-16,-1 5-11 15,-4 2-11-15,5-2-10 0,1 2 1 16,8-2-2 0,8-5 0-16,5-2 1 0,6-5 0 15,0-3-1-15,9-7 6 16,8-2-5-16,11-9 5 16,5-1-6-16,4-3-5 15,2 0-34-15,0-7-49 16,-8-6-78-16,-4 0-145 15,-11 1-267-15,-7 2-64 0</inkml:trace>
  <inkml:trace contextRef="#ctx0" brushRef="#br2" timeOffset="600946.0002">10646 12048 1810 0,'0'0'476'0,"0"0"-356"15,0 0 106-15,0 0-9 16,0 0-120-16,0 0-72 16,81-13-25-16,-45 10-54 15,29-5-141-15,-11 2-489 16,-4-1-1247-16</inkml:trace>
  <inkml:trace contextRef="#ctx0" brushRef="#br2" timeOffset="601507.9257">11185 11942 1273 0,'0'0'754'16,"0"0"-659"-16,0 0 9 0,0 0 86 15,0 0-48-15,0 0-67 16,0 0-13-16,6 17-6 16,15-14-25-16,7-3-12 15,2 0-11-15,1 0-8 16,-1 0-7-16,-6-7-11 16,-6-2-8-16,-2-1-1 15,-5 3 0-15,-5-3 9 16,-3 3 13-16,-3 0 5 15,0 0 1-15,0 2 34 16,-12-2-9-16,-6 4 1 0,3 0 10 16,-6 3 5-16,3 0-12 15,-6 0-11-15,2 9-10 16,-4 5 0-16,4 2 1 16,-2 4 4-16,5 3 7 15,7-3 12-15,6 2-17 16,6-2-8-16,0-3-7 15,15-3-1-15,8-4 0 16,12-4-36-16,4-6-76 16,19 0-127-16,-12-13-493 15,-7-4-454-15</inkml:trace>
  <inkml:trace contextRef="#ctx0" brushRef="#br2" timeOffset="601876.6065">11525 11598 998 0,'0'0'896'15,"0"0"-723"-15,0 0 28 16,0 0-6-16,0 0-79 16,0 0-65-16,0 0-30 15,52 4-12-15,-47 6-3 0,-2 3 0 16,-3 1 3-16,0 2 10 16,0 3 18-16,-8-2 6 15,-1 3 5-15,-1-3-15 16,1-1 0-16,6-3-20 15,3 0-11-15,0-7-1 16,12 2-1-16,24-5-94 16,1 0-440-16,-3-3-1536 0</inkml:trace>
  <inkml:trace contextRef="#ctx0" brushRef="#br2" timeOffset="602491.359">11695 12388 863 0,'0'0'606'16,"0"0"-496"-16,0 0 52 16,0 0 54-16,0 0-23 15,0 0-65-15,0 0-36 16,19-3-18-16,-26 3 6 16,-11 0-5-16,-12 0-22 15,-13 0-20-15,-21 0-9 16,-33 0-12-16,-39 0-11 15,-24 0 8-15,-5-3-9 0,2-1 1 16,20 4 7 0,7 0-7-16,6 0 20 0,17 0 21 15,25 0-17-15,21 4-8 16,21 2-5-16,10-2 3 16,6 2-6-16,2-2-9 15,7-1 0-15,9-3-1 16,9 0-40-16,3 0-64 15,0 0-35-15,3 0-213 16,6-3-294-16,1 3 242 16,-7 0-620-16</inkml:trace>
  <inkml:trace contextRef="#ctx0" brushRef="#br2" timeOffset="603527.7041">10800 12741 1092 0,'0'0'510'0,"0"0"-382"16,0 0 86-16,0 0 75 16,0 0-47-16,0 0-70 15,0 0-46-15,0-3-31 16,0 0-34-16,3-4-25 15,6-3-25-15,0 0-10 16,4 0-1-16,4 1 0 16,5-1-1-16,5 4-10 15,4 5 10-15,2-2 0 16,-3 3-1-16,-4 0-8 0,0 0 10 16,-11 10-1-1,-6 0 0-15,-3 2-11 0,-6 5 2 16,0 3 9-16,-8 4 1 15,-5 1-4-15,-9-1 4 16,2 3 1-16,-2-1 0 16,1-3 1-16,0 0 4 15,0-3 1-15,5-3 7 16,1-2-5-16,1-4 9 16,7-1-9-16,4-4-2 15,0-2-6-15,3-1 5 16,0 1-5-16,12-2 13 15,12-2 17-15,15 0 5 16,10 0-12-16,6-9-17 16,3-1-7-16,-4-1-6 0,-10 3-41 15,-15 1-77-15,-14 0-358 16,-15 4-1225-16</inkml:trace>
  <inkml:trace contextRef="#ctx0" brushRef="#br2" timeOffset="609242.4481">6391 12679 1521 0,'0'0'891'16,"0"0"-753"-16,0 0-98 15,0 0-19-15,0 0 68 16,0 0-5-16,-10-20-50 16,7 20-23-16,0-3-11 15,1 3-5-15,-4-4-22 16,0 2-58-16,-7-2-66 15,1 0-141-15,-6-2-93 16,-19-3-130-16,4-2-40 16,0 2-145-16</inkml:trace>
  <inkml:trace contextRef="#ctx0" brushRef="#br2" timeOffset="609421.823">6127 12573 358 0,'0'0'594'0,"0"0"-215"0,0 0-165 16,0 0 120-1,0 0-13-15,0 0-97 0,-79-26-62 16,67 22-19-16,0-2-52 15,-9-1-60-15,-7-2-29 16,-5-1-2-16,-3 0-29 16,2-1-41-16,1-2-43 15,3-3-79-15,5 2-197 16,1-1-172-16,-9-9 62 16,-1 1-22-16</inkml:trace>
  <inkml:trace contextRef="#ctx0" brushRef="#br2" timeOffset="609588.3107">5614 12336 362 0,'0'0'366'0,"0"0"-29"0,-88-36-108 15,46 18-137 1,-7 2 115-16,-2-3-6 0,-1-1-14 16,7 2-84-16,-4-2-99 15,7 0-4-15,2-2-96 16,4 2-1-16,5 0-23 16,1-2 19-16,5 2 1 15,2-1 33-15,2-2 47 16,-7-7-27-16,10 5-150 15,-3 3-406-15</inkml:trace>
  <inkml:trace contextRef="#ctx0" brushRef="#br2" timeOffset="609724.2552">4589 11733 1136 0,'0'0'637'0,"0"0"-436"15,0 0-201-15,0 0-2 16,-61-87-46-16,50 50 47 15,4 6-177-15,1 1-479 16</inkml:trace>
  <inkml:trace contextRef="#ctx0" brushRef="#br2" timeOffset="609939.1862">4346 11126 578 0,'0'0'569'16,"0"0"-569"-16,-17-105-117 15,10 55-179-15,1 1 84 16,6-2 212-16,0 2 170 0,0 3 126 16,0 6-24-1,6 4-45-15,4 4-11 0,-1 5-83 16,-1-4-45-16,2-4-88 16,-1-5-7-16,-3-16-268 15,-3 10-40-15,-3 3-200 0</inkml:trace>
  <inkml:trace contextRef="#ctx0" brushRef="#br2" timeOffset="610781.4352">4180 9871 1664 0,'0'0'234'0,"0"0"-159"16,0 0-75-16,-3-82-18 15,3 55-8 1,9-6 26-16,5-3-1 0,-4-4-61 15,-1 0-106-15,0-2 56 16,-6-1 42-16,-3 0-36 16,0 0 29-16,3 0-26 15,4 0-8-15,2-3-16 16,2 8-25-16,5 3 152 16,1 3 95-16,-1 4 2 15,-1 5-12-15,4 0 25 16,-1 0-4-16,-3 4-23 15,3-4-8-15,0-1 23 16,4-1-46-16,2-2-35 16,3-3-17-16,-3 1-116 0,3 1-45 15,-5 2-18 1,2 2-52-16,-6 2 107 0,0 2 121 16,-3 4 3-16,4-1 105 15,-1 0-24-15,3 1-17 16,3 0 8-16,1-1-7 15,-1 1-30-15,4-1-18 16,-2 1-17-16,4-4-4 16,-5-1-54-16,2 2 3 15,-2 3-43-15,-1 0 73 16,-3 2 17-16,-3 3 8 16,-6 1 21-16,-2 1 24 15,-4 2 17-15,0 1 19 16,-3-1-6-16,-3 3-30 0,0-2-1 15,0-1-17-15,3 2-17 16,-3-3-4-16,0-1-4 16,0-1-1-16,0-1 1 15,0 1-2-15,0 1 2 16,0 2-1-16,0 5 11 16,-3-2-12-16,-3 3 1 15,3 1 1-15,0 0-1 16,0 0 8-16,3 0 4 15,0 0-7-15,0-3-3 16,0 3 6-16,0 0-8 16,0 0 9-16,0 0-4 15,0 0 7-15,0 0 19 16,0 0-9-16,3 0-14 0,3 0-9 16,0 0 0-16,6 0 0 15,-3 8 0-15,0-2 0 16,4 0 0-16,-2 1 1 15,1 3 6-15,-2-4 10 16,-1 4 21-16,-3-3-11 16,-1 3-13-16,-5-1 8 15,0 7 26-15,-27 12-48 16,-6-2-9-16,-3-3-709 0</inkml:trace>
  <inkml:trace contextRef="#ctx0" brushRef="#br2" timeOffset="613801.1834">12705 11648 582 0,'0'0'30'0,"0"0"169"16,0 0 614 0,0 0-561-16,0 0-8 0,0 0-9 15,0-4-34-15,0 4-34 16,0 0-55-16,0 0-31 15,-4 0-26-15,4 0-8 16,0 0-20-16,-3 2-18 16,3 11-9-16,-3 3 0 15,0 14 15-15,0 2-6 16,-1 11-7-16,4 0-1 16,0 4 6-16,0 2-1 15,0-2-5-15,4-2 0 16,-1-1-1-16,0-8 0 15,0 0 1-15,-3-3-1 16,0-10 0-16,0 0 0 0,0-6-9 16,0-3-30-16,0-8-34 15,0-2-64-15,0-4-66 16,0 0-44-16,10-4-76 16,2-9-314-16,-2 0-332 0</inkml:trace>
  <inkml:trace contextRef="#ctx0" brushRef="#br2" timeOffset="614197.7246">13032 11939 1435 0,'0'0'381'0,"0"0"-222"15,0 0 36 1,0 0 31-16,0 0-67 0,0 0-80 16,0 0-34-16,-9 0-17 15,0 0-16-15,-9 5 28 16,-4 3-6-16,-1 5-13 16,-8-2-1-16,-3 2 2 15,4 2 1-15,-3-1 2 16,5 2 3-16,8-2-5 15,4 0-4-15,10 2-7 0,6-3 0 16,0 3 3-16,16-2 0 16,10 2 12-16,11-4-9 15,0-1-11-15,3-5-6 16,2-1-1-16,-6-3-24 16,-6-2-40-16,-9 0-44 15,-4 0-99-15,-7 0-459 16,-7 0-645-16</inkml:trace>
  <inkml:trace contextRef="#ctx0" brushRef="#br2" timeOffset="615302.0294">13299 11925 191 0,'0'0'1418'0,"0"0"-1108"15,0 0-49-15,0 0 0 0,0 0-58 16,0 0-79-1,0 0-64-15,-3 1-38 0,3 15 13 16,0 1 2-16,9 3-15 16,-3 5-5-16,-3-1-7 15,0 2-2-15,-3-5-7 16,0 1 0-16,0-8-1 16,0-1 0-16,0-3-6 15,0-7 5-15,0 1-7 16,0-4 1-16,0 0 7 15,0-1 1-15,5-15-1 16,11-4-12-16,3-4 3 16,2-5 8-16,3-1 1 15,-2 0 1-15,-1 4-1 16,-6 5 0-16,0 6 0 0,-6 8 0 16,-3 3 0-16,-3 2-1 15,-3 2 0-15,3 0-16 16,0 3 17-16,4 14 12 15,-4 3-11-15,3 6 11 16,-1 3-12-16,-2-2 6 16,-3 0-5-16,0-5 0 15,0-5-1-15,0-4-1 16,0-3 1-16,0-5 0 16,0-5 0-16,0 0 1 15,0 0 5-15,0-2 6 16,6-11-10-16,1-7-2 0,5-2 0 15,1-5-10 1,7-3 1-16,-1 1-11 0,1 5 19 16,-4 3-9-16,-3 9 9 15,1 2-6-15,-8 7 6 16,0 3-5-16,-3 0 5 16,3 0 1-16,-6 7 1 15,3 11 14-15,-3 4 3 16,0 3 0-16,0 2 11 15,0-1-5-15,0 1-8 16,0-7-1-16,0 0-3 16,0-1-11-16,0-8 1 15,0 2-2-15,0-6 0 0,0-4-33 16,0-1-64 0,0-2-158-16,1 0-438 15,6-2-840-15</inkml:trace>
  <inkml:trace contextRef="#ctx0" brushRef="#br2" timeOffset="615887.5006">14133 11936 1101 0,'0'0'657'16,"0"0"-454"-16,0 0 62 16,0 0-49-16,0 0-81 15,0 0-51-15,0 0-17 16,0 0-5-16,0 3 4 15,3 2-26-15,6 0-14 16,4-5-10-16,4 3-8 16,-1-3-7-16,4 0 0 0,-4 0-1 15,0-6-9 1,1-1-12-16,-5-3-1 0,1 0 6 16,-9 1 14-16,-1-2 2 15,-1 5 1-15,-2-1 12 16,0 1 3-16,0-1 11 15,-9 3-3-15,0 1-4 16,-4 1-2-16,-4 2-6 16,1 0-11-16,-8 0 7 15,3 9 1-15,-8 8 7 16,6 3 6-16,-4 5-7 16,5-1 2-16,5 3-4 15,7-2-7-15,4-1-5 16,6-4 0-16,0-3 0 15,17-7 0-15,15-2-1 0,4-8-7 16,6 0-56 0,7-5-40-16,16-18-112 0,-11 2-331 15,-8-5-541-15</inkml:trace>
  <inkml:trace contextRef="#ctx0" brushRef="#br2" timeOffset="616256.6348">14477 11598 1669 0,'0'0'503'0,"0"0"-399"15,0 0 85-15,0 0-33 16,0 0-57-16,0 0-53 16,0 0-19-16,59 24-26 15,-44-10 0-15,-5-2 0 16,-4 5 0-16,-6 0 0 16,0-1 0-16,0 1 13 15,-9-2 19-15,-1-4 25 16,4-2-21-16,3-2-20 15,3 0-7-15,3 0-1 16,20-4 5-16,15-1-14 16,35-2-66-16,-9 0-320 0,-7 0-849 0</inkml:trace>
  <inkml:trace contextRef="#ctx0" brushRef="#br2" timeOffset="618959.08">14558 12365 927 0,'0'0'493'16,"0"0"-358"-16,0 0 30 15,0 0 56-15,0 0-48 16,0 0-67-16,0 0-32 15,0-4-13-15,0 4-5 16,0 0-7-16,-3 0-21 16,-13 0 14-16,-8 0-20 15,-11 0-7-15,-7 7-5 16,-10-3-10-16,-4-1 1 16,-5 0 0-16,-4 1 0 15,3-4 0-15,4 3 0 0,4-3 1 16,5 0 7-16,-1 0-9 15,5 3 1-15,-1-3 0 16,5 0-1-16,-4 3 1 16,-4-2 0-16,-1-1 0 15,2 2 1-15,-2-2-2 16,-1 0-7-16,-1 0-6 16,0 0 12-16,4 0 1 15,-4 0 0-15,6 0 0 16,4 0 1-16,3 0 8 15,1 0-7-15,9 0-1 16,2 4 0-16,1 0 0 16,3-1 5-16,-1 3-6 0,0-5 1 15,-2 2-1-15,3-3-2 16,-6 0-8-16,6 0 1 16,-4 0 0-16,0 0-13 15,3 0 21-15,-3 0 0 16,5 0 1-16,-4 0 0 15,7 0 9-15,3 0 13 16,3 0 1-16,6 0-3 16,0 0 3-16,7 0-2 15,-3 0-2-15,3 0-6 16,0 0-4-16,0 0-3 16,0 0-5-16,0 0-1 0,0 0-6 15,-3 0-30 1,3 0-73-16,0 0-364 0,0 0-366 15</inkml:trace>
  <inkml:trace contextRef="#ctx0" brushRef="#br2" timeOffset="619118.5653">12738 12441 1600 0,'0'0'343'0,"0"0"-318"16,0 0-25-16,0 0-149 16,0 0-418-16</inkml:trace>
  <inkml:trace contextRef="#ctx0" brushRef="#br2" timeOffset="619971.9097">12990 12851 1128 0,'0'0'964'0,"0"0"-843"16,0 0-35-16,0 0 90 16,0 0 6-16,0 0-84 15,0 0-65-15,0-4-26 16,3 18 2-16,3 3 27 15,-3 5-12-15,1 1-13 16,4 4-5-16,-2 0-5 16,-6-4 1-16,0 0-1 15,0-3 0-15,0-2 0 16,0-7 0-16,-3-1-1 16,-5-4 0-16,5-5 0 15,0-1-5-15,2 0 5 0,1 0 22 16,0-4-7-1,1-10-15-15,13-6-16 0,1-5 5 16,4-5 1-16,5 0 10 16,-5 4 0-16,1-2 0 15,-2 9 1-15,-5 3-1 16,-2 3 0-16,-5 3 1 16,1 4 0-16,-4 2 0 15,-3 4 12-15,3 0-3 16,-3 0-4-16,0 0-6 15,3 0-1-15,0 10 1 16,-2 3 0-16,4 7 9 16,-1 0 7-16,4 6 1 15,-5-2 1-15,0-2 1 16,-3-1-4-16,0-2-4 0,0-5-11 16,0-4 8-16,0-2-8 15,0-6-2-15,0 0 1 16,0-2-46-16,0-2-45 15,3-8-168-15,0 0-719 0</inkml:trace>
  <inkml:trace contextRef="#ctx0" brushRef="#br2" timeOffset="620361.7274">13445 12642 1517 0,'0'0'515'0,"0"0"-460"15,0 0 39-15,0 0 106 16,0 0-67-16,0 0-84 15,0 0-8-15,25 4-4 16,-14 0-21-16,-2-2 2 16,-3 5-10-16,-3-4-7 15,-3 7 0-15,0 1 14 16,0 4 27-16,-12 2 7 0,-6 3 0 16,6 0-16-16,0-3-14 15,2-5-8-15,7 2-11 16,3-1 2-16,3-6-2 15,19 2-14-15,23-8-126 16,1-1-407-16,-10 0-798 0</inkml:trace>
  <inkml:trace contextRef="#ctx0" brushRef="#br2" timeOffset="621075.644">13831 12511 1445 0,'0'0'563'0,"0"0"-400"15,0 0 16-15,0 0 34 16,0 0-40-16,0 0-86 16,0 0-51-16,5 0-24 15,-4 17-3-15,2 2 37 16,2 11 0-16,1 5-20 16,-3 6-8-16,0 2-2 0,0 2-14 15,0-2 5 1,-3-3-6-16,0-3 0 0,0-5-1 15,0-2 0-15,-3-3-1 16,0-5 1-16,-3-5 0 16,3-3-1-16,0-5 0 15,3-2 0-15,0-4 0 16,0-3 1-16,0 0-1 16,0 0 1-16,0-3-1 15,9-7 0-15,6-7-12 16,2-6 2-16,3 1-5 15,-2-5-4-15,3 0 8 16,-3 1 3-16,0 3 9 0,-6 3-1 16,4 7 1-1,-6 0-1-15,4 6 1 0,-8 3 0 16,0 4 6-16,-3 0-5 16,3 0 1-16,-3 4-1 15,-2 6 11-15,2 6-1 16,-2 5 1-16,-1 2 1 15,0-1-2-15,0 2-2 16,-5 2 3-16,-1-6-1 16,3-1-2-16,0 1-7 15,3-6 7-15,0-1-3 16,0-6-5-16,9 0 0 16,8-7 5-16,9 0-6 15,1 0-60-15,15-17-63 0,-11 1-173 16,-4-1-505-16</inkml:trace>
  <inkml:trace contextRef="#ctx0" brushRef="#br2" timeOffset="621363.1394">13681 12662 1309 0,'0'0'643'16,"0"0"-470"-16,0 0 25 15,0 0 2-15,0 0-48 16,0 0-74-16,107 4-71 15,-62-1-7-15,12-3-133 16,-16 0-453-16,-8-7-760 0</inkml:trace>
  <inkml:trace contextRef="#ctx0" brushRef="#br2" timeOffset="621730.4718">14139 12557 1886 0,'0'0'328'0,"0"0"-172"16,0 0 70-16,0 0-38 15,0 0-115-15,0 0-50 16,94 0-17-16,-64 0-5 16,-4 0 0-16,-6 0-1 15,-11 9-1-15,-6-2-1 0,-3 5 1 16,-3 3 1-16,-18 4 13 16,-4 4 16-16,-1-3 5 15,7-3-13-15,3 0-12 16,16-5-4-16,0-2-5 15,49-3-12-15,3-4-136 16,-1-3-649-16</inkml:trace>
  <inkml:trace contextRef="#ctx0" brushRef="#br2" timeOffset="624073.3171">15389 12285 1113 0,'0'0'571'0,"0"0"-435"16,0 0 99-16,0 0 22 15,0 0-64-15,0 0-67 0,0 0-6 16,-10 0-32-16,17 0-20 15,6 0-20-15,10 0 0 16,5 0-19-16,6 0-16 16,7 0-4-16,5 0-9 15,-1 0 0-15,-3 0-51 16,-2 0-30-16,-12 0-78 16,-8 0-62-16,-7 0-106 15,-13 0-144-15,0 0 175 16,0 0-34-16</inkml:trace>
  <inkml:trace contextRef="#ctx0" brushRef="#br2" timeOffset="624306.1586">15386 12454 1763 0,'0'0'487'0,"0"0"-386"15,0 0 53-15,0 0-6 16,127-7-84-16,-65 0-64 16,28 2-14-16,-21-2-201 15,-14 4-764-15</inkml:trace>
  <inkml:trace contextRef="#ctx0" brushRef="#br2" timeOffset="627022.3174">16329 12336 61 0,'0'0'674'0,"0"0"121"0,0 0-622 15,0 0 42-15,0 0 63 16,0 0-50-16,-15 0-71 16,15 0-44-16,0 0-26 15,0 0-27-15,7 0 2 16,9 0-2-16,7 0-7 15,12 0-9-15,11 0-6 16,9 0-20-16,4 0-17 16,6 0-1-16,-1 0-28 15,5 0-66-15,-17 0-231 16,-13 0-706-16</inkml:trace>
  <inkml:trace contextRef="#ctx0" brushRef="#br2" timeOffset="629284.0046">17242 11744 544 0,'0'0'220'0,"0"0"-87"16,0 0 58-16,0 0 29 0,0 0-23 16,0 0-31-16,0 0 4 15,-9-7-6-15,9 7-16 16,0 0 0-16,-4 0-9 16,4-2-11-16,0 2-15 15,11-2-20-15,12-1-32 16,8-2-27-16,6 1-22 15,7-2-3-15,3-1-8 16,0 0 0-16,-3 4 5 16,-3-1-6-16,-11 1 0 15,-5 3 1-15,-8 0-1 16,-7 0 1-16,-4 0-1 16,-3 0 1-16,-3 0-1 0,0 0 2 15,0 0-1-15,0 0 11 16,0 0-4-16,0 0 7 15,0 0-2-15,0 0-4 16,0 3-8-16,0 4 30 16,0 3-10-16,-3 4-3 15,0 2-4-15,-7 0 2 16,0 1-6-16,-3 6 2 16,-3 1-3-16,-3 4 5 15,-1-1-5-15,-1 0-3 16,3-1 0-16,-1 4-5 15,-1-3 7-15,4 1-8 16,3-4 2-16,-3 0-1 16,6-4 8-16,0-1 2 15,1-3-5-15,6 1 3 0,-4-4 0 16,4-3-8-16,-1-3 5 16,3-2-5-16,-1-1-1 15,1 0 0-15,1-2 1 16,0-1-1-16,0-1-1 15,0 0 0-15,0 0-5 16,0 0-1-16,0 0 1 16,6 3 6-16,6-3 12 15,3 3 2-15,4 0-4 16,8-3 1-16,-1 0-2 0,6 0-9 16,1 0 2-1,0 0-2-15,-1 0 0 0,-3-6-1 16,-4 3-12-16,-5 0-10 15,-9-1 7-15,-3 2-5 16,-5-3 4-16,-2 5-4 16,-1-2-18-16,0-1-19 15,2-1-39-15,1-4-51 16,2 3-157-16,-2-2-477 0</inkml:trace>
  <inkml:trace contextRef="#ctx0" brushRef="#br2" timeOffset="629584.9813">17499 11989 1058 0,'0'0'341'0,"0"0"-134"16,0 0 97-16,0 0 25 15,0 0-104-15,0 0-81 16,0 0-37-16,-17-4-23 16,28 1-44-16,9-3-25 15,15 2-15-15,10-2-21 0,22 6-191 16,-7 0-352-16,-14 0-465 15</inkml:trace>
  <inkml:trace contextRef="#ctx0" brushRef="#br2" timeOffset="630191.4763">18206 11661 1039 0,'0'0'375'0,"0"0"-123"16,0 0 67-16,0 0-56 15,0 0-87-15,0 0-69 16,0 0-41-16,0-7-31 16,-5 24 55-16,1 10 8 15,-2 5-33-15,-1 9 0 16,4 2-21-16,-1 2-19 15,4 1-17-15,0-2 1 16,0-2-8-16,0-1 1 16,0-8-2-16,0-1 0 15,0-2-13-15,0-3-12 0,-1-4-13 16,-4-4-31 0,2-5-71-16,2-1-28 0,1-9-132 15,0-1-311-15,4-3-449 0</inkml:trace>
  <inkml:trace contextRef="#ctx0" brushRef="#br2" timeOffset="630619.5159">18464 11864 1410 0,'0'0'368'16,"0"0"-135"-16,0 0 37 15,0 0-47-15,0 0-105 16,0 0-49-16,0 0-35 16,-20-4-13-16,11 4 4 15,-2 0-4-15,-1 4-3 16,-6 2-5-16,3 4-2 15,-5-1 4-15,2 0 7 16,1 3 5-16,-6 0-9 16,7 2 0-16,-1 2-6 15,7-2 4-15,4 2 5 16,3-2-7-16,3 1-5 0,1-1 0 16,17-1 10-16,8-3-1 15,7 0 1-15,6-4-19 16,-1-5 0-16,-2-1-40 15,-3 0-42-15,-3-1-59 16,-12-9-69-16,-5 0-175 16,-10 1-452-16</inkml:trace>
  <inkml:trace contextRef="#ctx0" brushRef="#br2" timeOffset="631085.0057">18558 11569 365 0,'0'0'1095'16,"0"0"-889"-16,0 0 69 15,0 0 24-15,0 0-113 16,0 0-98-16,0 0-41 0,51-1-23 16,-34 1-12-1,2 0-6-15,-6 4-5 0,-6 3-1 16,-5 2-1-16,-2 1-14 15,0 1 2-15,-5 5 13 16,-5 1 33-16,-5-4-2 16,1 3 5-16,3-2-5 15,-1 2-7-15,-1-6 14 16,5 0-9-16,5-3-9 16,3 0-20-16,1-5 0 15,19 4 22-15,8-2-22 16,20-1-19-16,-4-3-260 0,-8 0-714 15</inkml:trace>
  <inkml:trace contextRef="#ctx0" brushRef="#br2" timeOffset="634846.4268">18931 11864 780 0,'0'0'963'0,"0"0"-748"15,0 0-42 1,0 0 49-16,0 0-13 0,0 0-51 16,0 0-63-16,0-4-35 15,0 8-32-15,3 8 4 16,0 8 14-16,4 3-17 16,1 7-14-16,-1 3-9 15,-2-4-5-15,-5-2-1 16,0-1 0-16,0-5 0 15,0-2-1-15,-11-6-5 16,4 0 5-16,1-9-1 16,3 2 2-16,1-6 1 15,2 0 6-15,0 0 3 0,0-16-10 16,9-7-26 0,6-3 16-16,5-8 10 0,0 2 0 15,3-1 0-15,-7 6 0 16,-1 4 8-16,-4 9-2 15,-5 7 7-15,-2 1-6 16,-2 6-7-16,-1 0 0 16,3 0-1-16,1 0-7 15,1 16 8-15,0 1 6 16,2 7-5-16,-1 2 5 16,-4-3-5-16,0 0 0 15,-3-3-1-15,0-3-1 0,0-7-5 16,0-3-2-1,0-2-7-15,0-5 5 0,-3 0 10 16,3 0 12-16,0 0 3 16,0-9-15-16,9-8-9 15,8-9-2-15,5 0 4 16,4-7 7-16,3 1 0 16,-2 4 0-16,-4 8 0 15,-4 4-2-15,-6 9 2 16,-6 4 9-16,-4 2 6 15,-1 1 3-15,1 0-8 16,-2 7-9-16,2 10 32 16,3 6 3-16,-3 7 0 15,-3 3 0-15,0 3-13 16,0-3-2-16,0-3-9 0,0-4-11 16,0-6 0-16,0-4 0 15,0-5-2-15,0-5-11 16,0-3-56-16,5-2-56 15,7-1-181-15,-3 0-680 0</inkml:trace>
  <inkml:trace contextRef="#ctx0" brushRef="#br2" timeOffset="638074.5054">19648 11893 1345 0,'0'0'328'15,"0"0"-141"-15,0 0 73 0,0 0-30 16,0 0-65-1,0 0-62-15,0 0-16 0,-7 0-9 16,7 0-18-16,0 0-10 16,9 0-2-16,6 3-7 15,-2-1-22-15,6-1-10 16,4-1-9-16,1 0 0 16,1 0-12-16,1 0-3 15,-7-6 3-15,-1-4-1 16,-4 3-1-16,-4-3 13 15,-3-3-7-15,-2 3 7 16,-4 0 1-16,-1 0 9 0,0 1 18 16,0 2 0-16,0 1-7 15,-6 2-7 1,-4 1-7-16,-3 3-6 0,-10 0 0 16,1 0-1-16,-7 0 1 15,-1 10 0-15,1 2 0 16,-1 5 0-16,1 0 6 15,6 3 7-15,-1 3 2 16,7 0 4-16,3 0-4 16,8 3 6-16,1-5-12 15,5 2-8-15,1-4 0 16,20-6-1-16,8-3 9 16,3-3-9-16,10-7-36 0,6 0-69 15,15-17-128-15,-15 0-557 16,-7-3-1051-16</inkml:trace>
  <inkml:trace contextRef="#ctx0" brushRef="#br2" timeOffset="638688.4864">19940 11423 1582 0,'0'0'488'0,"0"0"-351"15,0 0 61-15,0 0-36 16,0 0-74-16,0 0-58 16,0 0-15-16,0 24 36 15,0-4-17-15,-6-1-13 16,-2 1-15-16,2 0 1 16,0 0-6-16,0-1 0 15,5 1 0-15,1-3-1 16,0 0 0-16,10-4-2 0,10-1-4 15,2-8-12 1,8-1 11-16,-2-3-2 0,2 0-1 16,0-9 9-16,-8-5-7 15,-6-2 3-15,1-2 5 16,-11 3 1-16,-3 1 12 16,-3-2 14-16,0 6 4 15,0-3 5-15,0 1 7 16,-3 1 8-16,-2 1-1 15,4 6 2-15,1 1-7 16,0 0-9-16,0 3-17 16,0 0-19-16,0 10 6 0,0 13 9 15,0 7 29-15,0 6-14 16,-3 4-19-16,3 3-11 16,-7 17-36-16,-1-11-144 15,0-12-520-15</inkml:trace>
  <inkml:trace contextRef="#ctx0" brushRef="#br2" timeOffset="643736.5675">17418 12454 704 0,'0'0'721'0,"0"0"-548"15,0 0-42-15,0 0 70 16,0 0 17-16,0 0-92 16,0 0-36-16,-4-14-20 0,4 14-14 15,0 0-7-15,0 0-12 16,0 0-7-16,0 0 1 16,0-3-8-16,0 3-9 15,1 0-13-15,15 0 6 16,7 0-6-16,2 0 0 15,5 0 0-15,3 0-1 16,1 0-8-16,0 0-1 16,2 0-4-16,-1-2 4 15,-6-1 3-15,0 3 4 16,-2-4-13-16,-4 4 2 16,2-3 1-16,-3 0 3 15,2 2 8-15,1-3 0 0,2 2 0 16,-5-1 0-1,4 3 1-15,-3-1 0 0,3 1 0 16,-5 0 0-16,3 0 0 16,-2 0 1-16,2 0-1 15,1 0 1-15,1 0-1 16,4 0 0-16,2 0 0 16,4-3-9-16,0-3-1 15,0 2-9-15,-5 0-4 16,-1 2 8-16,-7-2-10 15,-1 4 21-15,-6 0 4 16,1 0 0-16,-3 0 0 16,3 0 0-16,4 0 2 15,-2 0-1-15,8 0-1 16,2 0 0-16,4 0-11 0,5-3 11 16,-2 0-6-16,3 3-32 15,-5-4 1-15,-3 1 20 16,-2 3 7-16,-4 0-6 15,-4 0 1-15,-5 0 14 16,2 0 1-16,-1 0 0 16,5 0 0-16,5 0 0 15,1-3 0-15,5 3 0 16,3-4 0-16,0 1 0 16,0-1 0-16,-3 2 1 15,-4-3 8-15,-5-1-9 16,0 4 2-16,-5 2 4 0,1-2-5 15,-1 2 10 1,5 0-5-16,-1 0-6 0,5-3 8 16,0 3-7-16,3-2 9 15,5-1-4-15,-2 2-6 16,0-5 0-16,1 3 1 16,-2-1 11-16,-5-2 6 15,0 5-6-15,0-5 13 16,1 3-6-16,4-1 0 15,0 2-4-15,2-2-9 16,4 0 0-16,3-2-4 16,0-1-2-16,0-3-4 15,-2 3 4-15,-1-2 1 0,-11 3-1 16,-1-1 7-16,-11 3-6 16,0 1-1-16,-3 0 0 15,-4 3 2-15,1 0-2 16,-1 0 0-16,-1 0-1 15,5 0-8-15,6 7-19 16,1 3-146-16,-4-4-574 0</inkml:trace>
  <inkml:trace contextRef="#ctx0" brushRef="#br2" timeOffset="644802.6745">18145 12787 853 0,'0'0'175'0,"0"0"-39"16,0 0 81-16,0 0 32 15,0 0-20-15,0 0-11 16,0 0-19-16,-6 0-55 15,6 0-52-15,0 0-34 16,0 0-15-16,3 0 6 16,7-5-4-16,6-5-27 15,4-1-11-15,-1-2-1 16,1 0-6-16,-4 6 0 16,0-3 0-16,0 7 0 15,-3 0 0-15,-3-1 0 0,3 4-1 16,0 0 1-16,-4 0-1 15,1 0-8-15,-3 0 8 16,-1 7-7-16,0 3 8 16,1 0 8-16,-3-1-7 15,-1 5-1-15,0-5 0 16,-3 4 0-16,0-2 1 16,0 5 6-16,0-2 2 15,-13 3 2-15,-4 2 4 16,-2-3-2-16,-1 1-6 0,1 3-1 15,-4-4 9 1,5-2 6-16,4-1-3 16,-2-4-3-16,6 1 2 0,4-5-3 15,5-3-5-15,1-2-7 16,0 3 19-16,0-3 1 16,12 0 11-16,6 0 3 15,4 0-10-15,5 0-9 16,-5 0 3-16,4-3-8 15,-7 1-5-15,1 2-5 16,-7-4-1-16,-4 4 0 16,-3 0-1-16,-3 0 0 15,-1 0-6-15,-2 0 0 16,0 0-29-16,2 0-38 16,2 0-84-16,3 0-212 0,-1 0-680 0</inkml:trace>
  <inkml:trace contextRef="#ctx0" brushRef="#br2" timeOffset="645876.9204">18707 12738 651 0,'0'0'881'0,"0"0"-700"16,0 0-15-16,0 0 104 16,0 0-50-16,0 0-77 15,0 0-32-15,-13-10-45 16,13 10-35-16,0 0-4 15,6 13 22-15,0 4 5 16,1 3-18-16,-3 3-8 16,-2 4-2-16,-2 2-13 15,0-6-11-15,0 0-2 16,0-3 0-16,0-6-1 16,0-1 0-16,-2-6-10 15,1-2 4-15,-1-3-1 0,2-2 7 16,0 0-1-1,0 0 1-15,0 0 0 0,6-11-21 16,7-5 3 0,3-5 11-16,-1-5 1 0,3 0-2 15,-2-1 8-15,-1 1 0 16,-1 2 0-16,-1 4 0 16,-4 5 1-16,1 5 0 15,0 0 0-15,0 6 14 16,-4-2 7-16,-2 6-2 15,-1 0-3-15,3 0-10 16,-2 0 2-16,2 13-1 16,4 3 8-16,-4 5 2 15,1 1-1-15,-3 1-2 16,1 1-2-16,-2-1 4 0,0-4 0 16,-3 1 2-16,0-3-9 15,0-4-7-15,0-3 4 16,0-3-6-16,0 0 1 15,0-5-1-15,0-2-18 16,0 0-45-16,0 0-51 16,3 0-115-16,7-2-627 0</inkml:trace>
  <inkml:trace contextRef="#ctx0" brushRef="#br2" timeOffset="646237.6317">19164 12557 864 0,'0'0'1083'16,"0"0"-924"-16,0 0 17 15,0 0 45-15,0 0-29 16,0 0-107-16,0 0-48 16,40-14-4-16,-33 14-12 15,-1 7-4-15,-3 0 2 0,-1 6-9 16,-2 0-2-16,0 4 5 16,-3-1 13-16,-6 4-11 15,-1-4-3-15,4-2-2 16,2-4-10-16,4-1-12 15,0 2-63-15,26-9-110 16,1 1-453-16,-4-3-1175 0</inkml:trace>
  <inkml:trace contextRef="#ctx0" brushRef="#br2" timeOffset="646904.4834">19507 12454 1129 0,'0'0'341'16,"0"0"-186"-16,0 0 82 15,0 0 99-15,0 0-108 16,0 0-111-16,0 0-35 15,5-13-30-15,-5 32 69 16,0 5-20-16,-4 6-39 16,1 6-16-16,0 4-23 15,3 2-7-15,0-1-16 16,0 1 7-16,0-2-7 16,0-5-1-16,0-4-10 0,0-5-1 15,0-6-2-15,0-4 2 16,-1-2 2-16,-1-5 2 15,2-3-4-15,0-2 3 16,0-3-3-16,0-1 3 16,0 0 8-16,2-5-10 15,11-7 10-15,1-5 0 16,6-5 0-16,2-5 0 16,3-6 1-16,2 4 0 15,-5-2 1-15,2 2 0 16,-11 10 5-16,-1 5-5 15,-1 7 10-15,-8 1 2 16,0 2 4-16,-3 4-2 0,3 0 0 16,-3 0-10-16,0 0-5 15,0 0-6-15,0 11 6 16,0 5 3-16,0 6 6 16,0 2 3-16,0 2 7 15,-3-3-7-15,0 0 0 16,3-2 0-16,0-5 0 15,0-2-1-15,0-6-10 16,0-3 5-16,10-3-5 16,6-2 5-16,6 0-6 15,4 0-69-15,14-15-62 16,-8 1-151-16,-8-3-564 0</inkml:trace>
  <inkml:trace contextRef="#ctx0" brushRef="#br2" timeOffset="647184.8033">19343 12570 1714 0,'0'0'363'0,"0"0"-146"0,0 0 17 15,0 0-36-15,0 0-137 16,0 0-19-16,97 0-42 16,-33 0-111-16,-11 0-237 15,-11-8-751-15</inkml:trace>
  <inkml:trace contextRef="#ctx0" brushRef="#br2" timeOffset="647572.3111">19786 12435 1888 0,'0'0'379'0,"0"0"-155"15,0 0-15-15,0 0-28 16,0 0-91-16,0 0-65 16,0 0-14-16,54-10-10 15,-38 13 1-15,2 4-1 16,3 2 0-16,-8-2-1 15,-1 3 0-15,-6-4-14 16,-6 4 14-16,0 0-1 16,-2 0 1-16,-11 1 1 15,-3 2 26-15,-1-1 6 0,8-2-9 16,5-3-24-16,4 0-6 16,7 3 4-16,19-4-62 15,24 1-97-15,-5-4-553 16,-3-3-1303-16</inkml:trace>
  <inkml:trace contextRef="#ctx0" brushRef="#br2" timeOffset="652177.076">21174 12210 658 0,'0'0'854'16,"0"0"-672"-16,0 0-74 16,0 0 95-16,0 0-1 15,0 0-51-15,0 0-37 16,0 0-30-16,0 0-18 16,0 0-18-16,2 0-29 15,9 0 9-15,2 0 29 16,13 0-5-16,3 0-22 15,13 0-18-15,4 0-10 0,3-4-2 16,-4-2-20 0,-7 2-4-16,-8-2-26 0,-14 2-18 15,-7 4-3-15,-8 0 5 16,-1 0-63-16,-6 0-158 16,-8 4-109-16,-5 2-476 0</inkml:trace>
  <inkml:trace contextRef="#ctx0" brushRef="#br2" timeOffset="652462.8366">21218 12085 629 0,'0'0'1035'15,"0"0"-778"-15,0 0-110 16,0 0 58-16,0 0-41 16,0 0-66-16,0 0-35 15,105-7-44-15,-52 7-19 16,17-3-112-16,-14 0-529 15,-16-2-785-15</inkml:trace>
  <inkml:trace contextRef="#ctx0" brushRef="#br2" timeOffset="655570.6026">21867 12160 995 0,'0'0'527'0,"0"0"-357"15,0 0 66-15,0 0 1 0,0 0-65 16,0 0-42-16,0 0-35 15,12-3 8-15,1 3-12 16,2 0-4-16,6 0-16 16,4 0-2-16,7 0-16 15,5 0-19-15,5 3-22 16,4-2-12-16,-1-1 0 16,-3 0-9-16,-5 0-47 15,-6-4-61-15,-5-4-156 16,-14-1-679-16</inkml:trace>
  <inkml:trace contextRef="#ctx0" brushRef="#br2" timeOffset="656673.5496">22919 11473 1475 0,'0'0'476'0,"0"0"-393"16,0 0 64-16,0 0 31 15,0 0-52-15,0 0-48 16,0 0-20-16,77-1 1 16,-45 1-13-16,-1 0-6 15,3 0-13-15,1-1-9 16,1-1-5-16,-8 0-7 15,-1-1-5-15,-7 3 7 16,-8 0-7-16,-4-2 5 16,-6 2-6-16,-2 0-10 0,0 0 2 15,0 10 8 1,-6 4 25-16,-5 6-1 0,-2 3 12 16,1-3-3-16,-5 6-5 15,1 1-17-15,-3-1-1 16,2 0-1-16,-2 2-1 15,-2-2-8-15,3 1 8 16,2-5-8-16,-1 3 1 16,4-3-1-16,5 0 0 15,2-2 0-15,6 0 1 16,0-6 6-16,0 2-6 16,5-2 0-16,8-5 5 15,7-2 9-15,-1-1-3 0,6-6 6 16,2 0-17-1,0 0 9-15,1 0-10 0,-4-3 0 16,-2-4 0-16,-3 1 0 16,-2 2-9-16,-5 1 2 15,2-3-22-15,-5 2-26 16,0 4-33-16,-5-1-90 16,0-1-387-16,-4 2-640 0</inkml:trace>
  <inkml:trace contextRef="#ctx0" brushRef="#br2" timeOffset="656923.4637">23016 11757 1592 0,'0'0'278'15,"0"0"-137"-15,0 0 80 0,0 0-15 16,0 0-95-16,0 0-66 16,0 0 16-16,86-16-20 15,-51 12-26-15,-1 4-15 16,-1-2-31-16,-3 2-122 16,-9 0-399-16,-8 2-255 0</inkml:trace>
  <inkml:trace contextRef="#ctx0" brushRef="#br2" timeOffset="657348.5153">23728 12048 1726 0,'0'0'501'0,"0"0"-438"16,0 0 23-16,0 0 67 15,0 0-38-15,0 0-47 16,0 0-27-16,-103 3-6 16,37-3 1-16,-24 0 2 15,-27 0-7-15,-15 0-7 16,10-3-8-16,25-1-1 16,36 4 3-16,20 0-6 15,14 0-12-15,7 0 0 16,8 4-39-16,6 3-89 15,22 5-134-15,17 3-207 16,4-7-393-16</inkml:trace>
  <inkml:trace contextRef="#ctx0" brushRef="#br2" timeOffset="658123.5058">23090 12362 1721 0,'0'0'489'16,"0"0"-434"-16,0 0-3 15,0 0 59-15,0 0-27 16,0 0-46-16,0 0 8 15,0 46-11-15,5-26-5 16,-2 3-10-16,0 0-4 0,-3 0 0 16,0 1-1-16,0-5 0 15,0 1-1-15,-5-3-1 16,-1-1 6-16,0-6-7 16,1-1-12-16,3-5 1 15,2-1 5-15,0-3-5 16,0 0 14-16,0 0-3 15,0-7 1-15,3-8-12 16,6-5-1-16,1-4 0 16,2-2 0-16,2-1 0 15,-1-2 1-15,-1 5 5 16,-2 5-6-16,0 3 0 0,0 2 1 16,0 4 13-1,-1 4-3-15,5-4 0 0,-4 6 6 16,2 1 8-16,-2 0-5 15,0 2-8-15,-3 1-6 16,0 0 4-16,-1 0 4 16,-1 0-14-16,-2 11 6 15,0 2 15-15,-3 7-5 16,0 3 11-16,0-1 3 16,0 2-11-16,0-1-4 15,-3-4-7-15,0 1-1 16,1-6-6-16,2-4-1 15,0-3 0-15,0-4-36 16,0-3-41-16,15 0-48 16,3-3-336-16,-1-11-758 0</inkml:trace>
  <inkml:trace contextRef="#ctx0" brushRef="#br2" timeOffset="658513.0693">23556 12247 628 0,'0'0'1207'0,"0"0"-964"0,0 0-12 15,0 0 12-15,0 0-52 16,0 0-97-16,0 0-51 15,0-10-24-15,0 10-18 16,0 9 5-16,0 2 9 16,-3 4 0-16,1-1-9 15,1 2 1-15,-2-2-7 16,-1 2 8-16,2-4-8 16,-1-2 1-16,0-3 5 15,2-3-3-15,-4-1-3 16,3 0 0-16,2-2 6 15,0-1 24-15,0 0-4 16,0 0-21-16,8 0-5 16,13 0-70-16,21 0-111 15,-1-1-346-15,-6-5-570 0</inkml:trace>
  <inkml:trace contextRef="#ctx0" brushRef="#br2" timeOffset="659729.432">23568 12269 428 0,'0'0'504'0,"0"0"-231"16,0 0 7-16,0 0-22 15,0 0-5-15,0 0-55 16,0 0-63-16,0-9-36 15,-2 6-19-15,1 3-8 16,1 0-8-16,-2 0-6 16,2-2-22-16,-1 2-6 15,-1-2 5-15,-1-4-2 0,0 2-22 16,-1-2-5-16,-3 2 4 16,-1 1-4-16,-1 0-6 15,-2 3-1-15,-3 0-8 16,-1 0 1-16,-3 9-34 15,-4 4-128-15,5-2-401 16,2-5-1171-16</inkml:trace>
  <inkml:trace contextRef="#ctx0" brushRef="#br2" timeOffset="667974.5308">24564 11628 929 0,'0'0'302'0,"0"0"-115"16,0 0 22-16,0 0 55 15,0 0-38-15,0 0-62 16,9-19-44-16,-4 16-29 16,-1-1-8-16,2 1-1 0,-2 2-14 15,-2 1-15-15,-2-4-12 16,0 4-12-16,0 0-4 16,0 0-25-16,-9 0-17 15,-4 0 17-15,-11 0 18 16,-9 5-6-16,-4 2-2 15,-6-4-3-15,-1 0-1 16,1 3 5-16,-2-5-2 16,5 2 7-16,6 3-4 15,7-5-6-15,8 2-5 16,6 0 0-16,9-2-1 16,2 2 0-16,2-3 0 15,0 0-2-15,0 0-4 0,0 0 6 16,0 0 1-1,0 0 15-15,0 0 4 0,0 0-5 16,0 0-6-16,0 3-8 16,0 1-1-16,0 5 6 15,0 1 21-15,2 7-14 16,1-5-5-16,0 9 5 16,1-1 5-16,1 2-6 15,-2 3-4-15,0-3-8 16,-1 3 1-16,-2-1 6 15,0 3-6-15,0 2 5 16,-8-2-5-16,-3 2 8 16,2-3 3-16,-1 1-5 15,3-1-6-15,2-5 14 0,2-4-6 16,2-2 4-16,1-2-12 16,0-6-1-16,0 0 1 15,6-4 0-15,6 2 24 16,4-5-4-16,5 0 2 15,6 0-7-15,1 0-5 16,1-8-6-16,-1 4-5 16,-3-2 0-16,2 2 1 15,-3-2 0-15,0 3 0 16,0-1-1-16,-4 4 0 16,-3-3 0-16,-4 0-1 15,-5 3-19-15,-5 0-16 16,-2 0-28-16,-1 0-44 0,0 0-72 15,0 0-180 1,0 0-804-16</inkml:trace>
  <inkml:trace contextRef="#ctx0" brushRef="#br2" timeOffset="668252.3722">24312 11918 1388 0,'0'0'370'0,"0"0"-165"0,0 0 74 15,0 0-11-15,0 0-95 16,0 0-85-16,0 0-60 15,69-22-25-15,-44 22-3 16,9 0-77-16,10 0-155 16,-8 0-447-16,-6 0-605 0</inkml:trace>
  <inkml:trace contextRef="#ctx0" brushRef="#br2" timeOffset="668695.0948">24778 12100 829 0,'0'0'842'16,"0"0"-727"-16,0 0-7 15,0 0 152-15,0 0-50 16,0 0-93-16,0 0-65 0,-15 17 30 16,9-7 1-16,0 4-26 15,3-1-14-15,1-1-19 16,2-1-6-16,0-2-4 15,9-2 4-15,14-1 10 16,1-5-3-16,7-1-10 16,3 0-9-16,-1-7 0 15,-7-7 0-15,-7-1 0 16,-9-2 1-16,-8 2-6 16,-2 0-2-16,-21 5-5 15,-43 10-109-15,2 0-428 16,0 0-1409-16</inkml:trace>
  <inkml:trace contextRef="#ctx0" brushRef="#br2" timeOffset="670526.2308">26434 11939 582 0,'0'0'980'0,"0"0"-723"15,0 0-172-15,0 0 89 16,0 0 44-16,0 0-58 0,0 0-56 15,-8 0-37-15,4 0-11 16,-4 0-3-16,-3 3-21 16,-3 1-13-16,-1-1-6 15,2 0-7-15,1 0-5 16,4-3 0-16,5 0 5 16,3 0 3-16,0 0 1 15,0 0-10-15,6-9-25 16,6-1-21-16,0 3 29 15,0 0 10-15,-2 3 7 16,-3 2 0-16,-3 2 1 16,-1 0 0-16,-1 2-1 0,2 6 21 15,-1 2 1 1,-2 0-5-16,1 0-5 0,-2-4-6 16,0-2-6-16,0-4-2 15,0 0-4-15,0 0-4 16,0 0-14-16,0 0 6 15,0 0 0-15,0-4 5 16,0-6-5-16,0 0-16 16,6-3-1-16,3 3 16 15,1 3 15-15,-4 4 4 16,0 3 8-16,-1 0 1 16,-1 3 0-16,2 14 29 15,3 3 6-15,-3 3-2 16,0 1 3-16,-3 4 0 15,-3-4-4-15,0 3-6 16,0-8-31-16,-18 1-4 0,-9-7 0 16,-13-3-7-16,-5-3-51 15,-19-7-120-15,12 0-186 16,10 0-760-16</inkml:trace>
  <inkml:trace contextRef="#ctx0" brushRef="#br2" timeOffset="670707.9403">26522 11767 2206 0,'0'0'503'0,"0"0"-450"0,0 0-25 15,0 0-22-15,0 0-6 16,0 0-227-16,0 0-858 0</inkml:trace>
  <inkml:trace contextRef="#ctx0" brushRef="#br2" timeOffset="671584.9746">27874 11444 1355 0,'0'0'672'0,"0"0"-551"15,0 0 74-15,0 0 29 16,0 0-48-16,0 0-77 15,0 0-49-15,6-18-14 16,-6 16-4-16,0 2-19 16,-11 0-13-16,-17 0 1 0,-13 0 0 15,-14 0 7-15,-6 10-7 16,-3 0 0-16,7 0-1 16,12-2 7-16,14-1-7 15,13-3 0-15,11-1-2 16,7 4-16-16,0 1 2 15,7 1 16-15,5 5 9 16,3 2 6-16,-1 2-2 16,-1 2-7-16,-7 1 5 15,-3 5-10-15,-3 3 7 16,0 5-8-16,-9 3 14 0,-6-2-2 16,0 6-4-1,0-3 4-15,5-1-10 0,2 0 8 16,5-4-8-16,3-3 5 15,0-2-6-15,5-4 1 16,10-7 5-16,7-1 4 16,3-6 4-16,7-6 1 15,4-2-2-15,4-2-8 16,3 0-5-16,-1-9-1 16,-3-5-4-16,-6-2-41 15,-7-1-49-15,-6 4-48 16,-14 0-94-16,-6 4-485 15,0-1-655-15</inkml:trace>
  <inkml:trace contextRef="#ctx0" brushRef="#br2" timeOffset="671784.2402">27618 11794 1874 0,'0'0'504'16,"0"0"-455"-16,0 0-37 15,97-10-12-15,-40 10-76 16,-11 10-267-16,-11 3-638 0</inkml:trace>
  <inkml:trace contextRef="#ctx0" brushRef="#br2" timeOffset="672096.7034">28051 12011 1024 0,'0'0'1269'0,"0"0"-1106"16,0 0-109-16,0 0 84 15,0 0-47-15,0 0-61 16,0 0-30-16,-9 76 0 16,38-63-2-16,12-6-16 15,3-7-12-15,-3 0-2 0,-7-3 31 16,-11-7 1-16,-11-6 30 16,-12 2 21-16,-3-2-6 15,-24 3-30-15,-10 3-9 16,-6 3-5-16,-7 7-1 15,10 3-141-15,16 8-674 0</inkml:trace>
  <inkml:trace contextRef="#ctx0" brushRef="#br2" timeOffset="672570.0653">28560 11841 740 0,'0'0'1028'0,"0"0"-754"16,0 0-137-16,0 0 113 15,80-20-50-15,-44 13-101 16,3 3-60-16,0-2-32 16,-7 6-7-16,-6 0-63 15,-14 0-187-15,-9 0-396 0,-3 0-562 16</inkml:trace>
  <inkml:trace contextRef="#ctx0" brushRef="#br2" timeOffset="672750.5414">28509 11708 892 0,'0'0'1309'15,"0"0"-1125"-15,0 0-135 16,88-4-11-16,-10 5-38 16,-8 8-496-16,-9-2-784 0</inkml:trace>
  <inkml:trace contextRef="#ctx0" brushRef="#br2" timeOffset="675175.52">29419 11097 1164 0,'0'0'631'15,"0"0"-524"-15,0 0 98 0,0 0 12 16,0 0-58-16,0 0-46 16,0 0-25-16,-4-13-17 15,4 13-22-15,0 0-10 16,0 9-21-16,0 8 40 16,6 6 22-16,-2 8-41 15,2 4-4-15,-2 5-18 16,0 2-16-16,-3-2 1 15,2 3-2-15,-1-7 1 16,-1 1-1-16,1-3 0 0,-1-5-1 16,1-3-25-1,-2-3-26-15,3-3-38 0,2-1-34 16,1-5-87-16,6-1-170 16,0-6-381-16,-3-3-462 0</inkml:trace>
  <inkml:trace contextRef="#ctx0" brushRef="#br2" timeOffset="675491.3344">29747 11328 1101 0,'0'0'952'0,"0"0"-774"15,0 0-9-15,0 0 3 16,0 0-48-16,0 0-75 16,0 0-31-16,-25-10-6 15,0 17 13-15,-7 5 14 16,0-1-7-16,2 2-10 16,9-1 2-16,6 0-6 15,12 0-8-15,3 1-1 16,15 3 11-16,16 1 1 15,12-3-21-15,2-4-62 16,13-4-123-16,-12-3-341 16,-13-3-744-16</inkml:trace>
  <inkml:trace contextRef="#ctx0" brushRef="#br2" timeOffset="675873.6407">29879 10958 1592 0,'0'0'526'0,"0"0"-382"15,0 0 44-15,0 0-17 0,0 0-93 16,0 0-35-16,0 0-19 16,77 10-15-16,-63-4-8 15,-5 4 1-15,-4 0-2 16,-5 3-1-16,0 1 1 16,-13 6 11-16,-9-1 1 15,-2 1-3-15,-1-3-2 16,7 0-6-16,9-5 0 15,9-2-1-15,3 3-9 16,24-2-34-16,28 5-89 16,-6-3-407-16,-4-4-623 0</inkml:trace>
  <inkml:trace contextRef="#ctx0" brushRef="#br2" timeOffset="676739.1547">30266 11430 675 0,'0'0'1032'0,"0"0"-799"15,0 0 22-15,0 0-21 16,0 0-69-16,0 0-72 15,0 0-58-15,-29-16-20 16,29 22 11-16,0 8 36 16,0 6-15-16,1 2-15 15,-1 1-11-15,0-2-10 0,0 2-10 16,0-6 0-16,0-2 0 16,-1-5-1-16,-2-3 0 15,1-5-1-15,1 2 0 16,1-4 1-16,0 0 0 15,0 0 5-15,7-13-5 16,8-4-38-16,6-8 34 16,1-2 4-16,1-3 6 15,-1 1-5-15,-4 5 5 16,-6 5-5-16,-3 8 0 16,-5 5 6-16,-2 3 1 15,-1 3-8-15,-1 0-1 16,0 0-18-16,2 13 19 0,1 3 7 15,-2 5 2 1,2 2-3-16,-1 1-5 0,-2-1-1 16,0-7-1-16,0-3-6 15,0-3-7-15,0-4-7 16,0-5 13-16,0-1 8 16,3 0 8-16,3-11-3 15,4-5-5-15,4-3-2 16,2-9 1-16,2-1 1 15,0 2 0-15,-3 4 0 16,-3 7 1-16,-5 5 7 16,-1 6-8-16,-3 3-17 15,-1 2 7-15,-1 0 10 16,2 0 1-16,1 10 31 0,1 7-3 16,0 3-10-16,-1 7 10 15,1-1-11-15,-1 1-12 16,-1-4-6-16,3-3-36 15,0-4-76-15,6-7-148 16,0-5-468-16,0-4-259 0</inkml:trace>
  <inkml:trace contextRef="#ctx0" brushRef="#br2" timeOffset="677195.5631">30856 11297 1378 0,'0'0'520'0,"0"0"-372"15,0 0 153-15,0 0-96 16,0 0-70-16,0 0-50 15,0 0-42-15,55 34-20 16,-44-34-13-16,-1 0-1 16,2 0-3-16,-2 0-6 15,0-5-18-15,-2-3-4 16,0-1-5-16,-2-3-19 0,-2 0 23 16,-1-1 23-16,-3 3 5 15,0 0 26-15,-1 6-7 16,-17-2-12-16,-8 3 3 15,-6 3 24-15,-4 0 17 16,-3 10-12-16,3 10-7 16,5 3 4-16,10 2-7 15,8 4-16-15,11-2-8 16,2 0-8-16,15-3 7 16,12-1-9-16,8-6-42 15,18-9-84-15,-9-4-108 16,-5-4-486-16</inkml:trace>
  <inkml:trace contextRef="#ctx0" brushRef="#br2" timeOffset="677661.3152">31094 10935 1707 0,'0'0'309'0,"0"0"-85"16,0 0 8-16,0 0-46 15,0 0-83-15,0 0-48 16,0 0-23-16,3 0 24 16,-3 14 7-16,0 5-28 0,0 1-20 15,0 0-8-15,0-2-1 16,4-1-6-16,5-3 0 15,4-4 0-15,2-1-11 16,3-5 10-16,0-4-14 16,1 0-7-16,-2-4-1 15,-4-8 5-15,-3-6-3 16,-5-3 20-16,-3 0 1 16,-2 1 1-16,0 4 29 15,0 2 0-15,-5 9 3 16,2 0 13-16,1 3-9 15,1 2-19-15,1 2-18 16,0 18 0-16,0 7 15 16,0 7-3-16,6 5-5 15,4 1-7-15,-1 2-38 0,-7 11-106 16,-2-10-340-16,0-7-962 16</inkml:trace>
  <inkml:trace contextRef="#ctx0" brushRef="#br2" timeOffset="678285.5672">31318 11668 1257 0,'0'0'643'16,"0"0"-551"-16,0 0 64 15,0 0-28-15,0 0-67 16,0 0-32-16,0 0-8 15,-80 0 4-15,49 0-1 16,-7 0 1-16,-7 0 4 16,-5 0-7-16,-8 0 24 0,-19 0 16 15,-21 0 16-15,-20 0 16 16,-10 0-31-16,4 0-25 16,12 0-21-16,12 0-8 15,5 3-3-15,19 1-6 16,14-1 0-16,15-3 0 15,5 4 0-15,-7-2-1 16,-5-1 1-16,-6 5-1 16,4-3 1-16,0 4-1 15,0 0 1-15,-1-1 0 16,2-3 0-16,0 3-6 16,2-4 5-16,11 3 0 15,8-2-1-15,10-1 2 0,10 0 0 16,8-2 0-16,4 0 1 15,2 0-1-15,0 0 0 16,0 0-16-16,0 0-12 16,3 0 7-16,4 0-33 15,-1 0-55-15,8 0-61 16,-2 0-365-16,0 0-298 0</inkml:trace>
  <inkml:trace contextRef="#ctx0" brushRef="#br2" timeOffset="678420.9798">29421 11730 1835 0,'0'0'369'16,"0"0"-301"-16,0 0-68 0,0 0-333 16,0 0-804-16</inkml:trace>
  <inkml:trace contextRef="#ctx0" brushRef="#br2" timeOffset="678561.5978">29526 11771 2016 0,'0'0'499'0,"0"0"-499"15,0 0-59-15,0 0-657 0</inkml:trace>
  <inkml:trace contextRef="#ctx0" brushRef="#br2" timeOffset="679845.9246">29816 12094 1461 0,'0'0'611'0,"0"0"-504"0,0 0 68 16,0 0 22-16,0 0-45 15,0 0-66-15,0 0-48 16,0-12-25-16,9 2-5 16,4 2-7-16,3-5-1 15,1 3 1-15,2 1 0 16,1 2-1-16,-1 3 2 16,0 1-1-16,-2 3-1 15,-2 0 0-15,-1 0-1 16,-7 7 0-16,-2 3-5 15,-2 3 0-15,-3 3 6 16,0 0 6-16,-5 4 3 16,-9 1 8-16,-3 2 5 0,0-1 6 15,1 1-8-15,4-6-2 16,2 0 0-16,8-7-5 16,2 0-4-16,0-4-1 15,19 2 2-15,10-5 10 16,7-3-20-1,20 0-57-15,-9-3-149 0,-7-11-487 0</inkml:trace>
  <inkml:trace contextRef="#ctx0" brushRef="#br2" timeOffset="680559.369">30419 11866 1255 0,'0'0'501'0,"0"0"-323"16,0 0 118-16,0 0-34 15,0 0-21-15,0 0-112 16,0 0-28-16,-3-59-16 0,3 56-34 16,0 3-19-1,0 0-22-15,0 7-10 0,0 8 0 16,0 12 8-16,0 6 4 16,0 6-4-16,0 5-7 15,0 1 1-15,0-1-1 16,4-1-1-16,-1-4 0 15,0-6 0-15,-1-6-9 16,-2-4-1-16,0-6-2 16,0-8 3-16,0-1 0 15,0-5 0-15,0-3 9 16,3 0 6-16,4 0 6 16,5-11-12-16,3-5-32 15,6-5 20-15,0-2 0 16,-2-2 2-16,-1-2-1 0,-4 7 4 15,-3 3 7-15,-5 4 2 16,-1 4-1-16,-2 3-1 16,-2 1 0-16,1 3 1 15,-2 2 5-15,1 0-6 16,-1 0 0-16,2 0-5 16,1 0-23-16,4 0 3 15,-1 2 25-15,2 6 24 16,-1 4-3-16,-1 2-13 15,0 5-7-15,-2-2 6 16,1 0 5-16,-2-5-6 16,2 2 0-16,-1-5-6 15,1-5-6-15,2-4-2 0,2 0-23 16,7 0 0 0,2-3-58-16,14-16-132 0,-6-1-318 15,-3 1-517-15</inkml:trace>
  <inkml:trace contextRef="#ctx0" brushRef="#br2" timeOffset="680861.3548">30282 11969 1765 0,'0'0'589'0,"0"0"-455"15,0 0 52-15,0 0-70 16,0 0-79-16,0 0-37 15,94 0-50-15,-51 0-129 16,-7 0-198-16,-5 0-483 0</inkml:trace>
  <inkml:trace contextRef="#ctx0" brushRef="#br2" timeOffset="681219.43">30786 11821 1610 0,'0'0'600'0,"0"0"-522"15,0 0 73-15,0 0 17 16,0 0-96-16,0 0-41 15,0 0-12-15,67 0-11 0,-64 8 5 16,-3-1 11-16,0 3-11 16,-3 4 8-16,-6-1 6 15,-4 4 3-15,2-4-12 16,2 2-2-16,3-4-7 16,5-4 3-16,1 1-12 15,0-3 1-15,18-5 6 16,8 3-7-16,22-3-115 15,-3 0-405-15,-8-8-1174 0</inkml:trace>
  <inkml:trace contextRef="#ctx0" brushRef="#br2" timeOffset="685409.4944">1864 14770 664 0,'0'0'608'0,"0"0"-495"0,0 0-70 16,0 0 97-16,0 0 73 15,0 0 20-15,-22-7-28 16,19 7-18-16,3 0-10 15,0-3-18-15,0 3-36 16,0 0-38-16,0 0-13 16,0 0-14-16,0 0-19 15,-3 0-18-15,3 0-21 16,0 0 0-16,0 16-17 16,0 8 17-16,0 8 16 15,0 9-9-15,0 4-5 16,0 5-1-16,0-4 0 0,0-3-1 15,0 0 0-15,-3-4 1 16,-1-2-1-16,1-4 0 16,3-4 0-16,-3-9-9 15,3-3-54-15,0-4-79 16,10-3-218-16,-1-6-560 0</inkml:trace>
  <inkml:trace contextRef="#ctx0" brushRef="#br2" timeOffset="685761.6714">2051 14680 1377 0,'0'0'298'0,"0"0"-217"16,0 0 58-16,0 0 99 16,0 0-2-16,0 0-46 15,-12 90-44-15,8-47-37 16,1 3-21-16,1-3-19 16,2 3-24-16,0-3-9 15,0-6-15-15,0 1-11 16,0-7-8-16,2-3-2 15,-2-1 0-15,0-6 0 16,0-2-33-16,0-5-37 0,0-4-77 16,0-5-200-16,0-5-499 15,0 0-613-15</inkml:trace>
  <inkml:trace contextRef="#ctx0" brushRef="#br2" timeOffset="685958.4186">1820 15076 1790 0,'0'0'559'0,"0"0"-530"16,0 0 19-16,0 0 99 0,0 0-55 15,100-15-66 1,-60 15-26-16,-9 5-170 0,-8 5-500 0</inkml:trace>
  <inkml:trace contextRef="#ctx0" brushRef="#br2" timeOffset="686176.05">2257 15086 2000 0,'0'0'563'0,"0"0"-533"15,0 0-30-15,0 0 75 16,0 0-66-16,115 0-9 16,-76 0-231-16,-8 0-661 0</inkml:trace>
  <inkml:trace contextRef="#ctx0" brushRef="#br2" timeOffset="686701.2166">2754 15037 1280 0,'0'0'363'15,"0"0"-126"-15,0 0 56 16,0 0-37-16,0 0-80 16,0 0-27-16,0 0-40 15,-87-16-36-15,62 16-15 16,-5 3-10-16,5 10-23 15,1-2-10-15,6 4-14 16,3-1-1-16,6 2-1 16,6 1-7-16,3-3-5 15,3 1-9-15,9-4-1 0,6-2 5 16,0-6-7-16,3-3-31 16,1 0-14-16,2 0 0 15,-6-12 6-15,1-4 6 16,-1-2 41-16,-3-1 17 15,-3 3 5-15,-2-4 23 16,-5 6 42-16,-2 4 23 16,-2 4-10-16,-1 3-12 15,0 3-34-15,0 0-26 16,0 0-11-16,2 13-21 16,1 3 20-16,0 3 0 0,3 1-48 15,7 4-107-15,-4-5-183 16,0-4-485-16</inkml:trace>
  <inkml:trace contextRef="#ctx0" brushRef="#br2" timeOffset="686995.0457">3097 14618 2080 0,'0'0'347'0,"0"0"-262"16,0 0-3-16,0 0 44 0,0 0-27 15,0 0 11-15,-21 113-60 16,12-64-11-16,-1 3-7 16,2 4-17-16,2-6-9 15,3-4-6-15,0-6 0 16,-1-3 0-16,4-11-18 15,-3 0-39-15,3-6-43 16,-3-1-90-16,0-5-149 16,3-4-448-16</inkml:trace>
  <inkml:trace contextRef="#ctx0" brushRef="#br2" timeOffset="687193.0613">2921 14987 2324 0,'0'0'339'0,"0"0"-243"15,0 0 10-15,0 0-20 16,97-8-60-16,-58 8-26 16,2 0-26-16,4 0-138 15,-9 5-433-15,-12 5-479 0</inkml:trace>
  <inkml:trace contextRef="#ctx0" brushRef="#br2" timeOffset="688179.4728">3283 15027 1920 0,'0'0'608'15,"0"0"-531"-15,0 0 75 16,0 0-38-16,0 0-82 15,0 0-14-15,0 0-3 16,-28 36-7-16,28-26-8 16,0 0-9-16,3-3-6 15,12-1 13-15,9-6 2 16,4 0-6-16,8 0-21 16,0-9-40-16,0-2-47 15,-5-2-15-15,-7-2 16 0,-8 1 31 16,-10 1 46-16,-6 0 36 15,0 3 33-15,-19 3 14 16,-1 3 26-16,-8 1 12 16,3 3 6-16,1 0-2 15,9 0-31-15,5 0-19 16,5 0-3-16,5 0-21 16,0 0-8-16,0-2-7 15,16-3-29-15,1-2 3 16,10-5-4-16,1 2-28 15,2-2-11-15,-3-2 22 16,-5 7 33-16,-4 0 14 16,-6 4 9-16,-3 3 36 15,-6 0 12-15,3 0-8 16,0 0-13-16,-2 13-12 0,2 0 2 16,-1 4-14-16,-1 3 11 15,-2 0 4-15,-2 3-14 16,0-3-4-16,0-3-9 15,-2-2 0-15,-7-2 7 16,3-6-5-16,-1-3 7 16,4-1-8-16,3-3-1 15,0 0-13-15,0 0-3 16,13-9-20-16,2-6-10 16,6-7 34-16,4-6 11 15,1-4-1-15,1 3 1 16,-5-1 1-16,0 3 0 15,-8 11 11-15,-1 3 9 0,-5 6-2 16,-5 4-4-16,-2 3-5 16,1 0-8-16,-2 4-1 15,0 12 13-15,1 3 8 16,-1 4 2-16,0 1-1 16,0 1-13-16,-4-4-8 15,-7-1 0-15,-2-3 0 16,4-4 8-16,1-3-9 15,4-4 1-15,0-6 0 16,4 0 7-16,0 0-8 16,0 0-1-16,8-13-42 15,9-4-7-15,4-9 25 0,4-4-20 16,6 0 2 0,-4-3 8-16,-1 7 16 0,-4 6 7 15,-4 6 11-15,-9 8 1 16,-6 3 12-16,0 3 1 15,-3 0-2-15,0 4-5 16,0 15 34-16,0 5 8 16,0 5 4-16,-3 4-8 15,-3-2-19-15,-2-2-7 16,0-3-18-16,0-6 0 16,2 2-64-16,0-5-144 15,3-6-551-15</inkml:trace>
  <inkml:trace contextRef="#ctx0" brushRef="#br2" timeOffset="690027.4789">4669 15058 1083 0,'0'0'327'0,"0"0"-173"15,0 0 53-15,0 0 72 16,0 0-45-16,0 0-74 16,0 0-43-16,-19-1 1 15,19 1-13-15,9 0-39 16,12-3-21-16,12 3 33 16,10-3-30-16,14 3-35 15,4-3-12-15,5 2-1 16,-5 1-13-16,0 0-14 15,-6 0-11-15,-4 0-1 16,-8 0-8-16,-10 0-3 0,-6 4-9 16,-11-4-9-16,-10 3-16 15,-6 0-9-15,0-2-163 16,-13 2-376-16</inkml:trace>
  <inkml:trace contextRef="#ctx0" brushRef="#br2" timeOffset="690304.8765">4537 15245 1124 0,'0'0'927'0,"0"0"-794"0,0 0-34 16,94-24 106-16,-45 19-36 16,6 1-66-16,3 1-57 15,5 0-26-15,-5 1-19 16,-1 2-1-16,-2-2-7 16,5 2-132-16,-16 0-244 15,-14-3-581-15</inkml:trace>
  <inkml:trace contextRef="#ctx0" brushRef="#br2" timeOffset="690679.4048">5014 14975 1627 0,'0'0'625'16,"0"0"-559"-16,0 0-21 15,0 0 135-15,0 0-44 16,0 0-20-16,0 0-50 0,69 39-42 16,-35-25-8-1,5 2-9-15,1-3-5 0,-4 0-2 16,-2 3-7-16,-7 2-1 15,-5 1 8-15,-8-3-2 16,-8 4 2-16,-6 0 6 16,0-3 46-16,-9 0 16 15,-15 2-9-15,-4 0-14 16,-5 2-19-16,-3 2-26 16,0 3-48-16,8-3-211 15,10-6-1214-15</inkml:trace>
  <inkml:trace contextRef="#ctx0" brushRef="#br2" timeOffset="692669.4715">5890 14718 1159 0,'0'0'691'15,"0"0"-520"-15,0 0 54 16,0 0 44-16,0 0-44 16,0 0-67-16,0 0-60 15,-18-7-33-15,18 7-24 16,6 0-28-16,9-4-11 15,9 1 14-15,13 0 7 16,8-1-17-16,4 1-6 16,2 0-9-16,-2 3-15 15,-9 0 7-15,-7 0 7 0,-6 0 4 16,-9 0-3-16,-3 0 9 16,-9 0-1-16,-3 0-6 15,0 6-5-15,-3-2 3 16,0 6 7-16,0-1 1 15,0 8-1-15,0 3 1 16,-9 6 1-16,-2-2 0 16,-5 2 1-16,1 3 0 15,-6 0 5-15,-1 1-5 16,-5 4 1-16,0-2 7 16,-3 2 0-16,-7-1-8 15,6 0 13-15,-2 0-7 16,6-3-5-16,6-4-1 15,3-3 1-15,6-3-1 16,6-3-1-16,2-4-1 0,4-4 0 16,0-2 1-16,0 0 0 15,0-1 0-15,4-2-6 16,5 2-1-16,0-2 7 16,6-1 1-16,0 0 0 15,6-3 0-15,0 0 8 16,1 0-8-16,2 0 8 15,3 0-8-15,-2-6 5 16,2-2-6-16,-6 2-8 16,3 0-9-16,-2 2-23 15,-4-2-35-15,-3 5-37 16,-3 1-104-16,-3-3-135 16,-5 3-262-16,-1 0-708 0</inkml:trace>
  <inkml:trace contextRef="#ctx0" brushRef="#br2" timeOffset="692971.2752">5972 15028 772 0,'0'0'1124'16,"0"0"-886"-16,0 0-59 16,0 0 15-16,0 0-71 15,91-14-81-15,-49 11-42 16,1 0-55-16,2 3-150 15,-9 0-473-15,-11 3-522 0</inkml:trace>
  <inkml:trace contextRef="#ctx0" brushRef="#br2" timeOffset="693270.8458">6542 15147 1476 0,'0'0'684'16,"0"0"-587"-16,0 0 47 15,0 0 3-15,0 0-38 16,0 0-45-16,91-14-42 16,-64 11-22-16,-2 0-18 0,5 3-99 15,-11 0-225-15,-5 0-592 16</inkml:trace>
  <inkml:trace contextRef="#ctx0" brushRef="#br2" timeOffset="693481.4205">6542 15054 1152 0,'0'0'773'0,"0"0"-627"15,0 0 21-15,0 0-30 16,0 0-85-16,98-6-52 15,-56 5-139-15,-9 1-502 16,-6 0-792-16</inkml:trace>
  <inkml:trace contextRef="#ctx0" brushRef="#br2" timeOffset="693825.8255">7013 14871 838 0,'0'0'846'16,"0"0"-677"-16,0 0 67 16,20-71 0-16,-13 51-44 15,-4 6-11-15,-3 8-84 16,0 2-17-16,0 2-10 15,0 2-13-15,0 0-11 16,0 0-13-16,0 6-9 16,0 14-6-16,0 9 37 15,0 10-17-15,0 8-17 16,0 6-15-16,0-4 0 16,0 5-6-16,-3-5-6 15,-4 1-62-15,-16 16-62 16,4-13-220-16,-3-7-1406 0</inkml:trace>
  <inkml:trace contextRef="#ctx0" brushRef="#br2" timeOffset="696928">7844 14982 960 0,'0'0'963'0,"0"0"-828"0,0 0-63 16,0 0 95-16,0 0 14 15,0 0-76-15,0 0-48 16,30-5 11-16,-3 5-3 16,7 0-16-16,5 0 3 15,13 0-7-15,4 0-24 16,5 0-11-16,18 0-8 15,12 0-1-15,18 0-1 16,-11 0-14-16,-20 0-26 16,-26 0-12-16,-22 0 1 15,4 0-33-15,-4-2-38 16,-3-2-29-16,-12 3-26 16,-15 1-45-16,-3 0-49 0,-12 0-303 15</inkml:trace>
  <inkml:trace contextRef="#ctx0" brushRef="#br2" timeOffset="697239.1035">7913 15139 1187 0,'0'0'784'16,"0"0"-676"-16,0 0 17 15,0 0 72-15,116 4-45 16,-66-4-51-16,11 0-48 16,7 0-33-16,1 0-11 15,-2-6-8-15,-4 2-1 16,-8-2-24-16,-10 2-51 15,-9-3-48-15,-8 4-150 16,-7-3-317-16,-9 3-351 0</inkml:trace>
  <inkml:trace contextRef="#ctx0" brushRef="#br2" timeOffset="697625.5904">8510 14786 1765 0,'0'0'311'0,"0"0"-191"16,0 0 26-16,0 0 13 16,0 0-34-16,0 0-52 15,0 0-28-15,52 27-12 16,-28-4-8-16,4 4-13 0,5 1-5 15,0-4-6 1,9 2-1-16,4-5 0 16,-1-1-6-16,4-5-10 0,-4-1-15 15,-4-4 5 1,-11 3 8-16,-15 0 2 0,-12 1-14 16,-3 1 30-16,-22 5 0 15,-14 4 48-15,-3-1 19 16,-7 0 0-16,-2 0-15 15,6 0-19-15,1-3-21 16,14-3-12-16,4 2-39 16,10-5-177-16,10-4-547 0</inkml:trace>
  <inkml:trace contextRef="#ctx0" brushRef="#br2" timeOffset="698795.5554">10114 14543 624 0,'0'0'643'0,"0"0"-517"0,0 0 27 15,0 0 135-15,0 0-6 16,0 0-89-16,0 0-52 16,43-22-43-16,-43 22-19 15,0 0-8-15,-12 0-29 16,-3 0-24-16,-10 0 43 15,-11 8 5-15,-13 2-27 16,-2-4-12-16,-9 1-11 16,2-1 4-16,6-3 5 15,7 1-1-15,9-1-3 16,11 0-14-16,10 1-6 16,6-1-1-16,6 1-6 15,3 2-7-15,0 1 7 0,0-1 6 16,0 4 8-16,0-1-7 15,6 2-1-15,0-2 1 16,1 2 1-16,4-1 13 16,-5 3-6-16,0-3-8 15,-3 3 8-15,-3 4-9 16,0 0 9-16,-3 6-1 16,-6 3 2-16,-9 3-8 15,0 5 8-15,-1 2-2 16,-2 0-7-16,3 0-1 15,0 0 6-15,0-7-6 16,5 2 0-16,-1-8 0 16,8-6 1-16,-1 0-1 15,7-5-1-15,0-5 0 16,0 0 1-16,0 0-1 0,7-1 1 16,6-5-1-16,7-1 1 15,5 0 21-15,4 0-1 16,5-5-19-16,2-7 6 15,-2 1-7-15,-1-1-1 16,-3 1-17-16,-8 4-11 16,-2-2-14-16,-7 5-11 15,-4-3-21-15,0 4-53 16,-3 3-86-16,3-2-171 16,-6-2-423-16,0 1-598 0</inkml:trace>
  <inkml:trace contextRef="#ctx0" brushRef="#br2" timeOffset="699014.5436">9657 14893 1397 0,'0'0'619'16,"0"0"-502"-16,0 0 49 15,0 0 21-15,81-17-91 16,-47 17-63-16,6-3-33 16,-1 3-9-16,3 0-110 15,-9 0-363-15,-11 3-440 0</inkml:trace>
  <inkml:trace contextRef="#ctx0" brushRef="#br2" timeOffset="699698.115">10075 15106 446 0,'0'0'1535'0,"0"0"-1300"16,0 0-63-16,0 0 27 15,0 0-46-15,0 0-98 16,0 0-40-16,0-6-15 16,0 16 18-16,0 3 6 15,0 3-11-15,0 4-1 16,-6 0-3-16,0 3-2 15,-3-2-5-15,0 1-1 16,3 1 5-16,0-3-5 16,3-3-1-16,0-4 0 15,-1-6 1-15,4 0-1 16,0-7-1-16,0 0-7 16,0 0 7-16,0 0 0 0,10-13-21 15,2-4 5-15,6-3 5 16,3-4 6-16,3-2 5 15,-2 0 0-15,2-1-5 16,-6 5 5-16,1 4 0 16,-2 3 0-16,-1 4 0 15,-4 4 1-15,3-2 1 16,-3 5 18-16,1-2 1 16,1 5-2-16,-5-2-2 15,-2 3 2-15,-1 0 1 16,-3 0-4-16,0 0-6 15,-3 3 8-15,0 7 10 16,0 1 9-16,0 5 13 16,0 0-9-16,0 2 1 0,-3-3 1 15,0 2 0-15,0 0-3 16,3 0-3-16,-3 1-8 16,0-4-13-16,-1-1-15 15,-5 8-6-15,2-2-128 16,3-6-363-16</inkml:trace>
  <inkml:trace contextRef="#ctx0" brushRef="#br2" timeOffset="701424.2215">10958 14893 848 0,'0'0'537'0,"0"0"-395"16,0 0 21-16,0 0 68 15,0 0-11-15,0 0-60 16,0-2-27-16,0 2-14 16,0 0-6-16,3 0-4 15,6 0-16-15,9 0-20 16,7 0-19-16,8-3-29 15,6-2-13-15,3 1-12 0,1 1 0 16,-6 3-11-16,-1-3-29 16,-9 3-14-16,-5 0-25 15,-8 0-33-15,-5 0-16 16,-2 3-63-16,-7 3-290 16,0-2-49-16,-3 1-123 0</inkml:trace>
  <inkml:trace contextRef="#ctx0" brushRef="#br2" timeOffset="701726.5461">10977 14776 863 0,'0'0'597'15,"0"0"-495"-15,0 0 102 16,0 0 122-16,0 0-48 16,0 0-81-16,0 0-80 15,-1-10-82-15,31 10 28 16,10 0-30-16,8 0-33 0,25 0-93 15,-16 0-224 1,-11 0-626-16</inkml:trace>
  <inkml:trace contextRef="#ctx0" brushRef="#br2" timeOffset="703653.4786">11725 14776 1317 0,'0'0'549'0,"0"0"-410"16,0 0 101-16,0 0-6 16,0 0-66-16,0 0-41 15,0 0-52-15,-3 0-36 16,15 0 23-16,11 0 19 15,9 0-11-15,10 0-29 16,7 0-17-16,2 0-18 16,4 0-6-16,-8-3-20 15,-3-4-63-15,-8 7-77 16,-12 0-144-16,-11 0-587 0</inkml:trace>
  <inkml:trace contextRef="#ctx0" brushRef="#br2" timeOffset="704675.3832">13114 14076 649 0,'0'0'774'16,"0"0"-604"-16,0 0 30 16,0 0 103-16,0 0-65 0,0 0-99 15,0 0-56-15,-30-6-23 16,5 6-6-16,-8 0-26 16,-9 0-3-16,-10 0-2 15,-3 0-5-15,-4 0 7 16,7 0 5-16,3 0 6 15,11 0-9-15,12 0-7 16,11 3-5-16,10 0-15 16,5 1-9-16,0 5 8 15,6 0 1-15,11 2 11 16,-2 2-4-16,-1 1 4 16,-1-2-2-16,-3-1-9 0,-4 1 0 15,-6 1 0 1,0 1 0-16,-6 3 10 0,-10 4 10 15,-5 1 7-15,3 0-9 16,-5 5-5-16,3 0-4 16,0 3 0-16,1 2-8 15,4-1 0-15,-2 1 0 16,7-2 1-16,1-4 3 16,2-2-4-16,7-2-1 15,0-8 1-15,0-1-1 16,10-3 0-16,9-3 1 15,13-7 9-15,1 0 8 16,10 0-17-16,-4-7-1 0,-1-5-27 16,-3-3-30-1,-5-1-6-15,-7 2-29 0,-3 5-31 16,-11 2-38-16,-6 1-100 16,-3 3-317-16,0 2-269 0</inkml:trace>
  <inkml:trace contextRef="#ctx0" brushRef="#br2" timeOffset="704908.0085">12671 14400 1605 0,'0'0'295'0,"0"0"-41"15,0 0-19-15,0 0-60 16,0 0-66-16,95-10-57 16,-59 10-34-16,3 0-18 15,6 0-77-15,-11 6-265 16,-13 1-712-16</inkml:trace>
  <inkml:trace contextRef="#ctx0" brushRef="#br2" timeOffset="705262.272">13091 14509 1016 0,'0'0'1156'0,"0"0"-1036"16,0 0-76-16,0 0 139 15,0 0-51-15,0 0-54 16,0 0-30-16,-16 69-14 16,16-59-18-16,15 0-2 15,6-6 11-15,0-1 0 16,6-3-2-16,-1 0-14 16,0-10-8-16,-4-3-1 15,-8-1 1-15,-5-2 4 16,-5 3-3-16,-4-1 5 0,0 1-7 15,-10 3-10-15,-7 4 1 16,-2 6-15-16,-7 0-49 16,-6 19-149-16,2-2-395 15,1 2-440-15</inkml:trace>
  <inkml:trace contextRef="#ctx0" brushRef="#br2" timeOffset="705652.8153">13509 14756 1415 0,'0'0'320'16,"0"0"-212"-16,0 0 156 15,0 0-51-15,-91 0-61 16,51 4-37-16,-7-1-27 16,-9 0-26-16,-20-3-11 15,-27 4-17-15,-16 2 1 16,-5 1 3-16,4-1-17 15,17 0-9-15,29 1-6 0,12 0-6 16,21-1-1-16,20-2-26 16,5 3-28-16,6-1-70 15,10 1-194-15,23 0-308 16,-1-5-80-16</inkml:trace>
  <inkml:trace contextRef="#ctx0" brushRef="#br2" timeOffset="706936.0116">12753 15137 1079 0,'0'0'502'0,"0"0"-402"16,0 0 62-16,0 0 120 15,0 0-39-15,0 0-72 16,0 0-37-16,0-21-37 0,0 21-28 16,0 0-32-16,0 14 18 15,0 6 14-15,0 3-15 16,0 6-23-16,0 5-13 15,0-5-9-15,0 1-8 16,0-7 0-16,0-4-1 16,0-5 0-16,-3-4-1 15,3-5 0-15,0-5-5 16,0 0 6-16,0 0 1 16,0-2 5-16,0-11-6 15,3-4-12-15,6-5 3 16,5-6-4-16,5-1 1 15,0 0 10-15,5-4-5 16,-2 6 1-16,1 0 4 16,-1 11-6-16,2-1 7 0,-6 7-5 15,-1 4 6-15,-1 3 6 16,-3 3 4-16,-7 0-2 16,-2 0-8-16,-2 17 0 15,-2-1 8-15,0 8 7 16,0 4-5-16,-5-1 5 15,1 0-3-15,-2-1-4 16,0 0-2-16,2-5-5 16,1-1-1-16,3-2 1 15,-3-6-1-15,0-3 0 16,3-3-1-16,0-4-47 16,0 0-45-16,0-2-59 15,0 0-108-15,6-7-541 0</inkml:trace>
  <inkml:trace contextRef="#ctx0" brushRef="#br2" timeOffset="707268.7283">13240 15041 100 0,'0'0'1667'0,"0"0"-1421"16,0 0-61-16,0 0 15 0,0 0-86 16,0 0-75-1,0 0-14-15,90-17-5 0,-82 17-15 16,-5 4-5-16,-3 9 0 16,0 0 26-16,-10 3 28 15,-4 0 12-15,-1 2-4 16,-3-2-11-16,6 1-25 15,3-7-18-15,6 0-3 16,3-5-5-16,6-1-19 16,21-4-16-16,21 0-96 15,-2-4-434-15,-8-4-857 0</inkml:trace>
  <inkml:trace contextRef="#ctx0" brushRef="#br2" timeOffset="707687.6921">14103 14795 234 0,'0'0'699'16,"0"0"-453"-16,0 0 55 15,0 0 10-15,0 0-23 16,0 0-58-16,0 0-43 16,69-6-47-16,-43 4-67 15,6 1-49-15,4-2-17 16,-5-3-7-16,-1 5-73 16,-10-2-101-16,-16 0-134 15,-4 3-84-15,-4 0-436 0</inkml:trace>
  <inkml:trace contextRef="#ctx0" brushRef="#br2" timeOffset="707882.2509">14003 14671 1783 0,'0'0'473'0,"0"0"-392"16,0 0 45-16,100 0-72 16,-37 0-54-16,-11 0-286 15,-10 0-775-15</inkml:trace>
  <inkml:trace contextRef="#ctx0" brushRef="#br2" timeOffset="711193.6427">14964 14777 983 0,'0'0'957'0,"0"0"-777"15,0 0-12-15,0 0 25 16,0 0-28-16,0 0-68 16,29-20-31-16,-16 19-9 15,3 1-16-15,4-2-2 16,9 2 2-16,13-4-23 16,3 4-18-16,5 0-5 0,27-3-89 15,-15 2-286 1,-10-2-1049-16</inkml:trace>
  <inkml:trace contextRef="#ctx0" brushRef="#br2" timeOffset="712739.4695">16181 14132 552 0,'0'0'938'16,"0"0"-742"-16,0 0 69 15,0 0 19-15,0 0-53 16,0 0-69-16,0 0-59 16,0-13-45-16,0 16-22 15,6 11 21-15,5 6 29 16,4 8-29-16,-2 3-9 16,0 2-18-16,1 6-12 15,-2-2-17-15,-5 0 1 16,0-2-2-16,-2-5-9 15,0-4-27-15,-2-6-47 16,0 3-67-16,0-6-212 0,0-10-495 16</inkml:trace>
  <inkml:trace contextRef="#ctx0" brushRef="#br2" timeOffset="713567.4069">16418 14176 925 0,'0'0'337'16,"0"0"-99"-16,0 0 55 15,0 0 35-15,0 0-78 0,0 0-96 16,0 0-9-16,-4-5-22 16,4 5-36-16,0-2-26 15,1-1-22-15,12 2-21 16,0-5-16-16,6 3-2 16,7 2 0-16,-3 1 0 15,9 0-1-15,-2 0-10 16,-1 0-2-16,0 0 2 15,-6 1 11-15,-4 2-1 16,-8 3-5-16,-3-2-3 16,-8 2-4-16,0 1-8 15,0 2-3-15,-9 1 24 16,-4 3 0-16,-7-2 13 16,1 0-11-16,-2-2 4 15,3 1 1-15,2-4-1 0,7 1-5 16,-1-4-1-1,6 3 0-15,3-3 0 0,1 1-11 16,0 2 10-16,1 1-10 16,13 0 11-16,1 0 11 15,5 3-4-15,6-1-6 16,-7 1 0-16,1 0 5 16,-4-1-5-16,-4 1-1 15,-5 0-1-15,1 1 1 16,-5 2-1-16,-3 0-11 15,0-2-2-15,-3 2 14 16,-9-1 0-16,-2-1 12 16,-3-5 10-16,-6 0-2 0,1-2-10 15,-4-4-8 1,6 0-2-16,3 0 0 0,7-7-32 16,8-6-75-16,14-10-166 15,14 0-415-15,-1 0-535 0</inkml:trace>
  <inkml:trace contextRef="#ctx0" brushRef="#br2" timeOffset="713823.5211">17008 14383 1674 0,'0'0'621'0,"0"0"-529"15,0 0 107-15,0 0 7 16,0 0-60-16,0 0-69 16,0 0-55-16,0 40-22 15,4-23-32-15,2-5-126 16,-2-1-702-16</inkml:trace>
  <inkml:trace contextRef="#ctx0" brushRef="#br2" timeOffset="715016.974">17388 14113 788 0,'0'0'327'16,"0"0"-129"-16,0 0 30 16,0 0 30-16,0 0-40 15,0 0-67-15,0 0-30 0,14-17-12 16,-14 17-16-16,-3 0-38 15,-7 0-28-15,-3 0 7 16,-3 0 12-16,-8 4 6 16,-1 5 8-16,-5 8-11 15,5 3-10-15,2 5 1 16,4 5-5-16,2 5-23 16,10-3-11-16,5 0 0 15,2 2-1-15,0-4 2 16,15-4 4-16,5-3-5 15,0-6 5-15,6-2-5 0,-1-8-1 16,5-2-10-16,-4-5 4 16,2 0-13-16,2-2-5 15,-8-8 5-15,2-2 8 16,-9-5 11-16,-2 1 0 16,-5 2 1-16,-5 1 17 15,-3 4-1-15,0-4-6 16,-8 3 5-16,-11 3-5 15,-6 3-11-15,-5 1 0 16,-6 3 0-16,1 0-21 16,3 4-67-16,2 18-179 15,8 1-412-15,8-3-492 0</inkml:trace>
  <inkml:trace contextRef="#ctx0" brushRef="#br2" timeOffset="715479.5895">17804 14582 1053 0,'0'0'898'0,"0"0"-781"16,0 0 40-16,0 0 45 16,0 0-54-16,-81 10-57 15,36-4 0-15,-21 1-28 16,-27-1-32-16,-30-6-1 15,-22 0 15-15,-6 0-14 16,8 0 2-16,13 0-3 16,14 0-2-16,8 4-16 15,11 6-4-15,23-1-8 16,12 1 0-16,19 0 0 16,14-3-9-16,-4 3-31 0,1 0-29 15,6 0-19-15,9-4-68 16,8-2-55-16,9 2-144 15,13 3-22-15,10-2-131 16,3 1-321-16</inkml:trace>
  <inkml:trace contextRef="#ctx0" brushRef="#br2" timeOffset="717057.4448">16944 15011 573 0,'0'0'1359'0,"0"0"-1159"16,0 0-95-16,0 0 95 16,0 0-8-16,0 0-80 15,0 0-60-15,0 7 23 16,9 9 4-16,5 1-24 15,2 2-11-15,0 4-7 16,-3 0-19-16,1 0-11 16,-5 0-6-16,-6-3-1 15,-3-3-1-15,0-3 1 0,0-4-6 16,0-1 5 0,0-8 0-16,0 2 1 0,0-3 5 15,0 0 3-15,0 0 2 16,6-15-10-16,2-2-4 15,4-5 3-15,2-3-1 16,1-5-5-16,-3 3 5 16,3-3 1-16,-6 7 0 15,0 3 1-15,-1 4 0 16,-2 3 0-16,-1 6-1 16,-1 4-8-16,3 2 3 15,3 1 6-15,-1 0 6 16,3 4 5-16,3 12-10 0,0 4 0 15,-4 0 0 1,-3 3 1-16,-4 3-1 16,0-6 0-16,-4 1-1 0,0-4 0 15,0-2 0-15,0-5-1 16,0-6-55-16,0-1-56 16,10-3-124-16,5 0-462 15,1-7-1138-15</inkml:trace>
  <inkml:trace contextRef="#ctx0" brushRef="#br2" timeOffset="717336.0337">17437 14921 1594 0,'0'0'396'16,"0"0"-241"-16,0 0 98 15,0 0-39-15,0 0-98 16,0 0-61-16,81-6-23 16,-80 16-17-16,-1 3 16 15,0 4 14-15,-4-2-5 16,-6 2 1-16,1 0-5 16,-1-5-18-16,9-1-17 15,1-1-1-15,11-6-26 16,35 2-70-16,-1-5-159 15,1-1-730-15</inkml:trace>
  <inkml:trace contextRef="#ctx0" brushRef="#br2" timeOffset="718101.962">18168 14476 1400 0,'0'0'262'0,"0"0"-59"16,0 0 74-16,0 0-60 15,0 0-67-15,0 0-71 16,81 13-42-16,-51-10-24 16,-5-3-5-16,1 0-7 15,-7 0 6-15,-6 0-7 16,-2 0 8-16,-5-3-2 16,-6-4-2-16,0-3-3 0,0 3-1 15,0-3 0-15,-3 2 7 16,-7 1 2-16,-4 0 1 15,-2 0 4-15,-6 4 2 16,-1 0 17-16,-4 3 16 16,-1 0-5-16,-1 6 11 15,6 8-4-15,0 3-2 16,10 5 6-16,7 4-19 16,6-2-22-16,3 2-13 15,19 0-1-15,11-2-3 16,6-9-54-16,4-1-55 15,8-11-94-15,-8 0-176 16,-14-3-505-16</inkml:trace>
  <inkml:trace contextRef="#ctx0" brushRef="#br2" timeOffset="718527.4148">18534 14238 1657 0,'0'0'326'16,"0"0"-102"-16,0 0 47 16,0 0-39-16,0 0-110 15,0 0-71-15,0 0-2 16,0 17 11-16,0 3-16 16,6 2 11-16,5 5-12 0,5 2-10 15,0 4-3 1,4 1-12-16,-1 1-10 15,1-1-7-15,-3-4 0 0,0-4-1 16,-2 0 1-16,-3-6-1 16,-1-6 0-16,-3-4-6 15,-4-5 6-15,3-5 1 16,-4 0 11-16,4 0 9 16,0-15 20-16,7-9-19 15,4-9 2-15,-2-9-8 16,8-17-1-16,0 2 8 15,3-6-23-15,-2 1 0 16,-2 18 1-16,-3 2 0 16,-6 15-1-16,-2 14 0 0,-9 13-72 15,-3 23-135-15,-3 10-255 16,-7 0-944-16</inkml:trace>
  <inkml:trace contextRef="#ctx0" brushRef="#br2" timeOffset="725646.6276">20307 14379 884 0,'0'0'766'0,"0"0"-615"15,0 0 92-15,0 0 47 16,0 0-95-16,3 0-96 0,4 0-60 15,-3 0 13 1,2 0-5-16,-1 0-6 16,1 0 3-16,2 0-10 0,5 0 5 15,6 2-9-15,8 3-3 16,12-1-9-16,6 2-12 16,14-2-5-16,7-4 4 15,4 0-5-15,-5 0-21 16,-8 0-5-16,-12 0-16 15,-14 0-11-15,-11-4 14 16,-11 4 3-16,-9-3-33 16,0 3-2-16,0 0-44 15,-17 0-158-15,4 3-321 16,4 1-731-16</inkml:trace>
  <inkml:trace contextRef="#ctx0" brushRef="#br2" timeOffset="725994.5012">20277 14552 932 0,'0'0'907'0,"0"0"-737"0,0 0-38 15,0 0 131-15,0 0-55 16,0 0-72-16,0 0-32 16,128 6-28-16,-67-6-35 15,8 0-29-15,1 0-5 16,-8 0-7-16,-6-3-11 15,-19 0-34-15,-12 2-37 16,-16-2-96-16,-6 0-153 16,-3-1-359-16</inkml:trace>
  <inkml:trace contextRef="#ctx0" brushRef="#br2" timeOffset="726436.3938">20738 14261 114 0,'0'0'1248'15,"0"0"-990"-15,0 0-26 16,0 0 53-16,0 0-59 16,0 0-87-16,0 0-60 15,-3 0-16-15,3 9 31 0,8 3-35 16,9 3-21-16,7 2-5 16,9-1-14-16,2 1-3 15,6-5-5-15,0-1-10 16,-5 2 11-16,-7-6-5 15,-11 3-7-15,-7-4 0 16,-5 1-8-16,-4 0-4 16,-2 3 12-16,0 3 9 15,-2 3 0-15,-10 4 16 16,-5 6 11-16,-10 1 6 16,-6 2-9-16,-37 18-33 15,9-11-20-15,-5-3-600 0</inkml:trace>
  <inkml:trace contextRef="#ctx0" brushRef="#br2" timeOffset="728778.499">21800 14400 1603 0,'0'0'336'16,"0"0"-136"-16,0 0 45 15,0 0-19-15,0 0-63 16,0 0-63-16,6-27-32 15,-5 27-15-15,1 0-13 16,1 0-16-16,1 0-9 16,7 10 3-16,-2 10 22 0,3 3-17 15,1 3-13-15,-2 4-10 16,-4-3 0-16,0 0-6 16,-5-2 5-16,-2-5 1 15,0 0 0-15,0-6 0 16,0-2-2-16,0-5-4 15,-2-4-1-15,2-3-3 16,0 0 10-16,0 0 9 16,0-3-9-16,5-11 0 15,5-5-8-15,7-7 8 16,-1-4 0-16,2 0 0 16,-1-3-5-16,-1 6 5 15,-4 2 0-15,3 2-6 0,-6 6 5 16,1 6 0-16,0-2 0 15,-1 6 0-15,1-1 0 16,0 4 1-16,0 1 0 16,2 0 1-16,5 3 0 15,-4 0 5-15,2 6-4 16,-1 11-1-16,-7 5 0 16,0 5 15-16,-5 3-7 15,-2-1 0-15,0 1-7 16,0-3-2-16,-9-4 1 15,2 0-1-15,0-3 0 16,3-4 1-16,1-2-1 16,3-5-1-16,0-2-21 15,3-1-47-15,27-6-45 0,0 0-213 16,-4 0-861-16</inkml:trace>
  <inkml:trace contextRef="#ctx0" brushRef="#br2" timeOffset="729051.1858">22465 14515 1743 0,'0'0'392'0,"0"0"-201"15,0 0 32 1,0 0-37-16,0 0-80 0,0 0-36 16,93-3-43-16,-65 3-15 15,1 0-12-15,-1 0-64 16,-6 0-117-16,-11 0-149 16,-8 0-377-16,-3 0-856 0</inkml:trace>
  <inkml:trace contextRef="#ctx0" brushRef="#br2" timeOffset="729268.3951">22414 14376 1453 0,'0'0'581'16,"0"0"-426"-16,0 0 80 15,0 0 0-15,0 0-87 16,0 0-70-16,0 0-46 16,74-6-32-16,-18 6-27 15,-4 0-193-15,-11 0-611 0</inkml:trace>
  <inkml:trace contextRef="#ctx0" brushRef="#br2" timeOffset="730335.2315">21848 15600 1068 0,'0'0'761'15,"0"0"-534"-15,0 0-61 16,0 0 2-16,0 0-47 16,0 0-57-16,0 0-31 15,-8 18 40-15,8-2 9 0,0 7-19 16,6 1-26-16,0-1-14 15,-2 1-6-15,-1-1-16 16,-3-4 5-16,0-5-6 16,0-1 0-16,0-6 0 15,0-1 2-15,0-3-1 16,0-3 5-16,0 0 1 16,0 0 7-16,2-9-1 15,9-8-12-15,2-5 0 16,3-7 0-16,7-3 0 0,-5 0-1 15,3-2-1 1,-2 4 0-16,-4 5 0 16,-4 8 1-16,-1 3-1 0,-4 4 0 15,0 4 1-15,-2 3 0 16,2 2 6-16,-2 1 2 16,2 0 4-16,4 0-11 15,-2 11 5-15,3 5-5 16,-1 4 10-16,-1 1-4 15,-1 1 4-15,-4 4-10 16,-2-6 11-16,-2-1-12 16,0-2 1-16,0-3-1 15,0-1 1-15,-2-3 1 16,1-3-1-16,-2-1 0 16,3-3-1-16,0 1 0 0,0-2-39 15,0 0-68 1,16-2-149-16,3 0-344 0,1 0-456 0</inkml:trace>
  <inkml:trace contextRef="#ctx0" brushRef="#br2" timeOffset="730566.8653">22362 15668 1704 0,'0'0'562'0,"0"0"-430"16,0 0 51-16,0 0-25 15,0 0-87-15,84 0-51 0,-53 0-20 16,-3-3-15-16,-4 0-97 16,-4 3-59-16,-9 0-177 15,-4 0-241-15,-7 0-201 0</inkml:trace>
  <inkml:trace contextRef="#ctx0" brushRef="#br2" timeOffset="730738.881">22291 15552 796 0,'0'0'1066'16,"0"0"-855"-16,0 0-1 0,0 0-31 15,100 0-142 1,-38 0-37-16,-7 0-264 0,-11 0-960 0</inkml:trace>
  <inkml:trace contextRef="#ctx0" brushRef="#br2" timeOffset="731174.905">22762 15477 1694 0,'0'0'646'16,"0"0"-512"-16,0 0 44 16,0 0-32-16,0 0-75 15,0 0-56-15,0 0-1 16,58 0 18-16,-23 0-22 16,-2 0-2-16,-10 0-7 15,-8 0 11-15,-7 7-11 0,-8 6-1 16,-9 6 27-16,-15 4-6 15,-13 4 0-15,-4 2 13 16,1-2 0-16,6-1-8 16,10-5-17-16,15-3-3 15,9-4-6-15,10-4 0 16,37-7-1-16,35-3-58 16,-7-10-141-16,-4-6-802 0</inkml:trace>
  <inkml:trace contextRef="#ctx0" brushRef="#br2" timeOffset="731787.0302">22797 14318 937 0,'0'0'698'15,"0"0"-426"-15,0 0 32 16,0 0-24-16,0 0-83 15,0 0-66-15,0 0-73 16,-10 16-18-16,10 14 61 16,0 6-12-16,13 7-51 15,4 3-38-15,19 23-8 16,-6-12-140-16,-3-12-405 0</inkml:trace>
  <inkml:trace contextRef="#ctx0" brushRef="#br2" timeOffset="732918.534">21898 16662 1224 0,'0'0'583'0,"0"0"-311"16,0 0-21-16,0 0-69 15,0 0-49-15,0 0-50 16,0 0-36-16,-6 10-9 16,6 8 43-16,5 1-17 15,1 3-10-15,1 5-8 16,4 0-14-16,-8 3-19 15,1-1-11-15,-2-5-1 16,-2-1-1-16,0-6-2 16,0-2-7-16,0-8-4 0,0-1-1 15,-2-6 14-15,2 0 0 16,0 0 6-16,0-9 5 16,0-9-11-1,11-7-6-15,3-5 0 0,5-6 0 16,1 0 5-16,3 5 0 15,-7 2 0-15,-1 6 1 16,-4 6 0-16,-1 7-2 16,-4 3 2-16,-3 1 0 15,1 4 14-15,-1 2-5 16,3 0-8-16,3 2 6 16,3 11 17-16,3 5-11 0,0 4 4 15,-1 4 1 1,-3-1 3-16,-6 3-8 0,-2-1-2 15,-3-4-4-15,0 0-5 16,0-3-1-16,-2-3 1 16,-1-5-2-16,0-2-44 15,3-6-52-15,0-1-58 16,9-3-195-16,7 0-516 16,3-1-745-16</inkml:trace>
  <inkml:trace contextRef="#ctx0" brushRef="#br2" timeOffset="733128.0246">22446 16798 1239 0,'0'0'733'15,"0"0"-511"-15,0 0 49 16,0 0-46-16,0 0-94 15,104 13-82-15,-72-12-49 16,1-1-45-16,-8 0-120 16,-4 0-161-16,-15 0-590 0</inkml:trace>
  <inkml:trace contextRef="#ctx0" brushRef="#br2" timeOffset="733298.2413">22452 16705 1250 0,'0'0'707'15,"0"0"-533"-15,0 0-26 16,80-9-71-16,-35 8-77 16,-7 1-182-16,-10 0-642 0</inkml:trace>
  <inkml:trace contextRef="#ctx0" brushRef="#br2" timeOffset="733721.4935">22861 16593 1684 0,'0'0'574'0,"0"0"-422"16,0 0 1-16,0 0-75 16,0 0-51-16,0 0-21 15,80-7-6-15,-55 7 0 16,-5 0-9-16,-2 4 9 16,-9 2-1-16,-5-2-5 15,-4 2 6-15,-1 4 0 0,-14-1 26 16,-4 6-3-16,-7 0-6 15,4-1-5-15,1 2-11 16,7-2 8-16,7-1-7 16,7-2-2-16,0 2-6 15,9-1 6-15,10 1 14 16,7-4-2-16,-3 2 5 16,-3-1 1-16,-5-3-17 15,-9 0-1-15,-6 1-28 16,-5 3-18-16,-31 5-53 15,4-2-423-15,-4-1-536 0</inkml:trace>
  <inkml:trace contextRef="#ctx0" brushRef="#br2" timeOffset="734008.4606">22320 17315 1215 0,'0'0'1173'16,"0"0"-993"-16,0 0-70 15,0 0-26-15,0 0-46 16,0 0-38-16,0 0-67 16,71 30-138-16,-58-19-494 0,-3-1-582 0</inkml:trace>
  <inkml:trace contextRef="#ctx0" brushRef="#br2" timeOffset="734146.4234">22389 17472 1324 0,'0'0'515'16,"0"0"-296"-16,0 0 51 16,0 0-167-16,0 0-68 15,0 0-35-15,25 82-222 0,-8-69-543 16</inkml:trace>
  <inkml:trace contextRef="#ctx0" brushRef="#br2" timeOffset="734296.7777">22482 17647 340 0,'0'0'1532'0,"0"0"-1179"16,0 0-110-16,0 0-35 15,0 0-44-15,0 0-101 16,0 0-63-16,1 65-118 16,24-58-496-16,1 0-1225 0</inkml:trace>
  <inkml:trace contextRef="#ctx0" brushRef="#br2" timeOffset="734425.6202">22491 17943 1614 0,'0'0'951'16,"0"0"-818"-16,0 0-133 16,0 0-155-16,0 0-1027 0</inkml:trace>
  <inkml:trace contextRef="#ctx0" brushRef="#br2" timeOffset="735372.4686">23521 14495 1466 0,'0'0'348'15,"0"0"-169"-15,0 0 88 16,0 0-61-16,100-23-87 16,-62 16-52-16,2 1-34 15,2-1-17-15,-5 0-7 0,-2 2-3 16,-6 1-5-1,-6-2 0-15,-7 3-1 0,-4 3-64 16,-4 0-100-16,-5 0-391 16,-3 0-375-16</inkml:trace>
  <inkml:trace contextRef="#ctx0" brushRef="#br2" timeOffset="735590.2947">23683 14578 1758 0,'0'0'319'0,"0"0"-192"16,0 0 80-16,0 0-47 15,0 0-64-15,103 14-62 16,-41-14-34-16,-6-1-247 15,-10-9-818-15</inkml:trace>
  <inkml:trace contextRef="#ctx0" brushRef="#br2" timeOffset="738464.9099">23781 14291 692 0,'0'0'942'0,"0"0"-763"16,0 0 61-16,0 0-17 16,0 0-23-16,0 0-75 15,0 0-55-15,15-30-30 16,-14 30-1-16,1 0 7 15,1 0-8-15,5 7 29 16,-1 5-3-16,8 2-22 0,4 6-9 16,10 0-5-16,6 3-16 15,7 1-4-15,6-2-7 16,3-2 0-16,1 0 0 16,-4-4-1-16,-4-3-9 15,-9 1-9-15,-9 2 0 16,-9-3 2-16,-7-2 7 15,-8 2 1-15,-2-4 8 16,0 4 0-16,-10-2 10 16,-6 3 12-16,-1 1 12 15,0-1 1-15,-2-2 5 0,1 5-2 16,-2-1-14-16,-2 1-9 16,-2 3-6-16,0-1-8 15,-1 1-1-15,3-2-57 16,10-2-130-16,4-6-356 15,8-4-921-15</inkml:trace>
  <inkml:trace contextRef="#ctx0" brushRef="#br2" timeOffset="740515.3476">25089 14102 652 0,'0'0'201'16,"0"0"-9"-16,0 0 30 15,0 0 43-15,0 0-8 16,0 0 4-16,0 0-50 16,80-9-20-16,-66 9-42 15,-1-3-30-15,-4 3-41 16,-2 0-32-16,-7 0-16 15,0 0-6-15,0 0-12 16,-19 0-11-16,-13 0 7 16,-11 6-7-16,-8 3 5 15,-1 1-5-15,3-3-1 16,4 0 1-16,11 0 0 0,7-1 0 16,12-3-1-16,5 0 0 15,7-3 0-15,3 4 0 16,0-4-1-16,0 3 1 15,1-2 0-15,5 2 9 16,-2-3 8-16,-1 3-7 16,-3 0-1-16,2 1-3 15,-2 3-5-15,0 6 9 16,0 2 2-16,0 6 0 16,0 2 2-16,0 4-8 15,0 5-5-15,0 5 7 0,0 0-7 16,-2 2 0-1,-1-4 2-15,-4-1-2 0,3-7 0 16,-1-2-1-16,4-8 0 16,-1-4 0-16,2-6 0 15,0 1 0-15,3-6 6 16,9 1-5-16,4-3 26 16,10 0-1-16,3 0-7 15,9-5-7-15,2-6-4 16,0 1-7-16,-2 3-1 15,-7 0 0-15,-3 1-16 16,-5 0-27-16,-5 1-30 16,-4 0-16-16,-9 2-106 15,-5 3-262-15,0 0-462 0</inkml:trace>
  <inkml:trace contextRef="#ctx0" brushRef="#br2" timeOffset="740755.8609">24878 14376 1478 0,'0'0'309'0,"0"0"-102"15,0 0 66-15,0 0-80 16,107 0-104-16,-71 0-89 16,1 5-4-16,-10 0-283 0,-10 2-639 0</inkml:trace>
  <inkml:trace contextRef="#ctx0" brushRef="#br2" timeOffset="741076.5728">25407 14545 1525 0,'0'0'666'16,"0"0"-566"-16,0 0 99 15,0 0 14-15,0 0-106 16,0 0-35-16,0 0-14 16,3 30-20-16,0-14-2 15,-1 1-12-15,1 6-14 16,-2-4-9-16,4 2-1 16,-4-1-17-16,1-3-61 15,-1-2-124-15,2 2-185 16,0-7-331-16,0-3-524 0</inkml:trace>
  <inkml:trace contextRef="#ctx0" brushRef="#br2" timeOffset="741333.8761">25752 14555 380 0,'0'0'1562'0,"0"0"-1290"16,0 0-50-16,0 0 7 16,0 0-119-16,0 0-76 0,104-10-34 15,-68 6-46-15,-5 2-207 16,-9-1-399-16,-11-1-285 0</inkml:trace>
  <inkml:trace contextRef="#ctx0" brushRef="#br2" timeOffset="741528.5365">25625 14459 1921 0,'0'0'312'16,"0"0"-206"-16,0 0-24 15,0 0-82-15,107 0-64 0,-74 0-433 16,-9 0-571-16</inkml:trace>
  <inkml:trace contextRef="#ctx0" brushRef="#br2" timeOffset="741785.8207">26119 14457 1101 0,'0'0'1020'16,"0"0"-863"-16,0 0-17 16,82-12 27-16,-40 7-102 15,4 1-65-15,11 1-9 16,-9 0-187-16,-13-1-542 0</inkml:trace>
  <inkml:trace contextRef="#ctx0" brushRef="#br2" timeOffset="742158.9396">26705 14215 1420 0,'0'0'853'0,"0"0"-697"16,0 0 67-16,0 0-26 16,0 0-54-16,0 0-62 15,0 0-50-15,-1-20-31 0,1 33 8 16,0 15-8-1,0 4 19-15,0 10-5 0,0 1-9 16,0 4-5-16,7-4 0 16,4-7-2-16,-2-3-76 15,-3-6-64-15,-5-8-108 16,-1-5-248-16,0-8-408 0</inkml:trace>
  <inkml:trace contextRef="#ctx0" brushRef="#br2" timeOffset="742660.5581">26845 14255 1817 0,'0'0'485'16,"0"0"-378"-16,0 0-8 15,0 0 38-15,0 0-82 16,86-50-34-16,-56 46-20 16,-1-2 22-16,3 6 10 15,-2 0-2-15,-2 0-12 16,-1 0 16-16,-5 3-1 16,-1 7-12-16,-8 0-8 0,-4 0-5 15,-4 3-8 1,-5-3 5-16,0 4-5 0,-8-2 8 15,-5 2-7 1,-5 2 4-16,3 1-5 0,-1-4 7 16,5 1-7-16,5-1-1 15,5-1 1-15,1 2 0 16,1-1-1-16,14 0-1 16,6 1-4-16,-1-1 5 15,-1-1 0-15,-1 2 0 16,-8-1-1-16,-4 0 0 15,-4-3-1-15,-2-3-4 16,0 0-1-16,-3 0 6 16,-9-1 1-16,-6-2-11 15,-4-1-13-15,-4-3-37 0,-4 0-75 16,5 0-135-16,7 0-497 16</inkml:trace>
  <inkml:trace contextRef="#ctx0" brushRef="#br2" timeOffset="742866.4032">27453 14420 760 0,'0'0'1429'16,"0"0"-1236"-16,0 0-61 0,0 0 21 15,0 0-100 1,0 0-53-16,0 0-244 0,-11 46-620 0</inkml:trace>
  <inkml:trace contextRef="#ctx0" brushRef="#br2" timeOffset="743314.9476">27741 14132 1743 0,'0'0'370'16,"0"0"-122"-16,0 0-8 15,0 0-41-15,0 0-87 16,0 0-73-16,0 0-32 15,-30-17-6-15,17 31-1 16,-1 9 6-16,-1 4 1 16,2 2 7-16,2 8-4 15,2-2-4-15,6 3-4 16,3-3-1-16,0-2-1 16,9-6-1-16,8-4-6 15,5-7-29-15,2-5 4 16,0-9 11-16,0-2-10 15,1 0-11-15,-3-6-10 0,-2-10-14 16,-2-1 17 0,-8-3 36-16,-5 0 13 0,-5 3 0 15,-3 1 17-15,-18 4-1 16,-9 5-7-16,-7 3-9 16,1 4 0-16,-1 4-112 15,8 6-451-15,14 3-780 0</inkml:trace>
  <inkml:trace contextRef="#ctx0" brushRef="#br2" timeOffset="743849.6752">28328 14284 1716 0,'0'0'521'16,"0"0"-303"-16,0 0-19 0,0 0-75 16,0 0-78-16,0 0-29 15,101-4-11-15,-73 1-6 16,-1 1-23-16,-2-3-28 16,-5 0-16-16,-4-5-11 15,-6-1 29-15,-3-5 37 16,-7 2 11-16,0-5-4 15,-2 3 5-15,-12-1 12 16,-5 3 33-16,-8 5 13 16,-4 6 8-16,-3 3 5 15,-4 0-26-15,2 16-21 16,5 7 1-16,9 6 4 16,11 3-8-16,11 2-12 0,2 3-8 15,24 0-1-15,9-8-77 16,7-5-43-16,16-5-198 15,-11-12-446-15,-8-4-634 0</inkml:trace>
  <inkml:trace contextRef="#ctx0" brushRef="#br2" timeOffset="744252.7045">28731 14076 1716 0,'0'0'361'0,"0"0"-228"16,0 0 68-16,0 0-62 0,0 0-50 15,0 0 21-15,0 0-31 16,30 76-19-16,-19-49-2 16,0 5-19-16,-3-2-19 15,-2-1-14-15,-1-2-5 16,1 0 5-16,1-4-5 15,-1-4-1-15,0-2 0 16,0-4-1-16,3-6 0 16,-2-4-11-16,2-3 12 15,3 0 16-15,5-13-1 16,3-7-3-16,1-6 3 16,2-7 16-16,0-4-8 15,0-4-17-15,-4 0 6 16,-1-2-6-16,-3 6 0 0,-5 11 1 15,-2 3-6 1,-3 13-1-16,-4 4-27 0,-1 6-89 16,0 16-408-16,0-2-533 0</inkml:trace>
  <inkml:trace contextRef="#ctx0" brushRef="#br2" timeOffset="745296.956">23614 15608 1177 0,'0'0'132'15,"0"0"476"-15,0 0-301 0,0 0-131 16,0 0 2-16,0 0-24 16,0 0-72-16,24 0-39 15,-6 0 0-15,6 0-8 16,7 0-7-16,8 0-5 15,8 0-5-15,12 0-9 16,0 0-8-16,4 0 1 16,0 0-2-16,-9 0-30 15,-10 0-51-15,-11 0-40 16,-12 0-45-16,-21 0-57 16,0 0-152-16,-10 0-345 0</inkml:trace>
  <inkml:trace contextRef="#ctx0" brushRef="#br2" timeOffset="745516.9213">23733 15765 1595 0,'0'0'716'15,"0"0"-638"-15,0 0-30 16,114-2 13-16,-57-4-38 16,-2 3-23-16,7 0-71 15,-13 0-303-15,-13 3-375 0</inkml:trace>
  <inkml:trace contextRef="#ctx0" brushRef="#br2" timeOffset="745844.4334">24086 15470 1721 0,'0'0'518'16,"0"0"-417"-16,0 0 20 15,0 0-2-15,0 0-52 16,0 0-10-16,0 0 15 15,50 62-32-15,-19-38-10 16,7-1 1-16,4-3-12 16,1-1-19-16,-4 1 1 0,-10-3-1 15,-12 3-19-15,-11-4 1 16,-6 7 12-16,-16-1 5 16,-16 3 1-16,-10 1 2 15,-5-3 5-15,0-3-7 16,6 0-16-16,17-3-162 15,7-8-330-15,17-5-564 0</inkml:trace>
  <inkml:trace contextRef="#ctx0" brushRef="#br2" timeOffset="746618.8516">25143 15364 755 0,'0'0'289'0,"0"0"-10"16,0 0 58-16,0 0-5 16,0 0-94-16,0 0-48 15,0 0-30-15,-16-10-12 16,3 10-47-16,-4 0-40 16,-7 3-28-16,-6-3-6 0,-5 0-4 15,-6 0-13-15,-2 0-9 16,3 0 5-16,7 0-5 15,6 0-1-15,9 4-6 16,9-1 5-16,5 5-8 16,4-3-6-16,0 5 13 15,0 1 1-15,4 2 1 16,4 1 0-16,2 1 1 16,-1 2 1-16,-3 3-1 15,-1 0 0-15,-5 2 0 16,0 1 9-16,0 4 2 15,-6 3 8-15,-5-1-7 16,-2-2-1-16,2-1-6 16,2-1-5-16,5 0 0 0,1-5-1 15,3-3 0-15,0-2 0 16,9-1 0-16,9-4 0 16,9-3 1-16,5-5 0 15,8-2 5-15,4 0-6 16,-1-6-9-16,0-7-60 15,-5-4-61-15,-10 0-95 16,-12-1-87-16,-8 4-242 16,-8 1-424-16</inkml:trace>
  <inkml:trace contextRef="#ctx0" brushRef="#br2" timeOffset="746818.0866">24920 15612 1706 0,'0'0'370'0,"0"0"-243"16,0 0-55-16,0 0-72 15,111-3-214-15,-78 2-600 0</inkml:trace>
  <inkml:trace contextRef="#ctx0" brushRef="#br2" timeOffset="747211.4756">25419 15716 1377 0,'0'0'903'0,"0"0"-734"15,0 0 11-15,0 0-9 16,0 0-84-16,0 0-44 16,0 0-17-16,87-44-7 15,-77 44-13-15,-4 0-6 0,0 0 0 16,0 3 0-16,-1 3-1 15,-4 4 1-15,-1 3 10 16,0 1 4-16,-1 4-1 16,-11 1 2-16,-6-1 3 15,1-1-9-15,1-3-3 16,4-2-6-16,6-4 0 16,4-2-1-16,2-3 0 15,11-3 0-15,16 0-15 16,28-9-79-16,-4-2-206 15,-5-5-467-15</inkml:trace>
  <inkml:trace contextRef="#ctx0" brushRef="#br2" timeOffset="747489.9616">25986 15681 1262 0,'0'0'914'15,"0"0"-645"-15,0 0-32 16,0 0-72-16,0 0-105 15,0 0-60-15,108 0-14 0,-56-6-141 16,-9-1-209 0,-11 1-559-16</inkml:trace>
  <inkml:trace contextRef="#ctx0" brushRef="#br2" timeOffset="747662.892">25871 15536 1585 0,'0'0'393'0,"0"0"-292"16,123-3-101-16,-77 3-313 16</inkml:trace>
  <inkml:trace contextRef="#ctx0" brushRef="#br2" timeOffset="761823.8141">26614 15638 1147 0,'0'0'592'16,"0"0"-366"-16,0 0 28 15,0 0-38-15,0 0-63 16,0 0-71-16,0 0-19 16,0 0-7-16,0 0-6 15,5 0 5-15,7 0-4 0,7 0 1 16,14 0 5-16,10 0-32 16,5-9-25-16,0 2-35 15,-3 0-91-15,-14 4-156 16,-12-1-550-16</inkml:trace>
  <inkml:trace contextRef="#ctx0" brushRef="#br2" timeOffset="762634.4517">27111 15411 1251 0,'0'0'309'0,"0"0"-38"16,0 0 35-16,0 0-71 15,0 0-77-15,0 0-30 16,0 0-21-16,9-7-29 16,3 1-39-16,3-1-20 15,6 0-7-15,4 0-5 0,2 2-5 16,0-1-1-16,-4 4 0 15,-1-1 0-15,-6 3-1 16,-5 0 0-16,-5 0-8 16,-5 3 2-16,-1 7-3 15,0 4 8-15,0 2 0 16,-12-2 0-16,-4 1 0 16,-1-1 1-16,-1-1 0 15,0-3-1-15,2 0 1 16,4-1 0-16,2-1 1 15,5-3-1-15,5 2 0 16,0 0-1-16,0 3-8 16,12 0 0-16,5 3-6 0,2-2 9 15,-1 2 5 1,-3 2-8-16,-5-3 3 0,-4 0 4 16,-4 1 1-16,-2 0 0 15,0-3 1-15,-15-1 7 16,-8 2 3-16,-3-4-1 15,-6-5-8-15,-1 0 5 16,4-2-6-16,6 0-70 16,13-14-61-16,10-2-72 15,0-1-548-15</inkml:trace>
  <inkml:trace contextRef="#ctx0" brushRef="#br2" timeOffset="762828.98">27417 15580 1964 0,'0'0'583'16,"0"0"-516"-16,0 0-15 15,0 0-40-15,0 0-12 16,0 0-193-16,0 0-489 0</inkml:trace>
  <inkml:trace contextRef="#ctx0" brushRef="#br2" timeOffset="763460.5107">27632 15309 45 0,'0'0'1681'15,"0"0"-1331"-15,0 0-38 16,0 0-46-16,0 0-105 15,0 0-79-15,0 0-46 16,3 0-27-16,0 12 16 0,1 5 16 16,-1 6-19-16,2 0-7 15,-1 0-8-15,1-4-6 16,-2 2 0-16,0-4 0 16,0-1-1-16,1-7 0 15,-1-1-21-15,0-3 5 16,1-3 2-16,1-2-1 15,3 0 9-15,2 0 6 16,2-4-8-16,3-9-4 16,0-4 6-16,-2 1 5 15,-1-2-1-15,-3 2 1 16,-1 0 1-16,-1 3 9 0,-1 3 9 16,-3 3 9-16,-2 5-1 15,1 2-3-15,-2 0-5 16,0 0-1-16,0 0-5 15,0 0 7-15,0 0-7 16,0 0-6-16,0 0-4 16,0 0-2-16,0 12 0 15,0 5 14-15,0 5 5 16,0 9 1-16,0-2-8 16,0 0-11-16,0 1-1 15,0-3-11-15,0-3-79 16,0 1-76-16,1-5-406 15,5-9-1050-15</inkml:trace>
  <inkml:trace contextRef="#ctx0" brushRef="#br2" timeOffset="763978.9726">28269 15473 1955 0,'0'0'365'15,"0"0"-194"-15,0 0 24 16,0 0-84-16,0 0-61 16,0 0-29-16,0 0-11 15,82-9-9-15,-63 5-1 16,2-2-8-16,-4-4-22 16,1-1-16-16,-6 1 13 15,-1-2 11-15,-5-1 7 16,-4 2 1-16,-2 2 13 15,0 3-13-15,-12 0 14 16,-9 4 14-16,-6 2 5 16,-4 0 25-16,-3 8 14 0,1 7-10 15,1 6-2 1,6 4 0-16,5 2-22 0,12 2-16 16,9-2-7-16,0-1 5 15,22-5-6-15,9-5-8 16,7-7-14-16,-1-6-74 15,11-3-134-15,-12-5-484 16,-10-8-684-16</inkml:trace>
  <inkml:trace contextRef="#ctx0" brushRef="#br2" timeOffset="764391.2465">28594 15261 1510 0,'0'0'476'0,"0"0"-256"16,0 0 59-16,0 0-67 15,0 0-100-15,0 0-62 16,0 0-37-16,3 23 12 16,0 1 16-16,0 5-11 15,2 0 4-15,2 6-10 16,1-3-16-16,2-2-7 15,-3-4-1-15,2-2 1 16,0-1 1-16,-3-7-1 16,0-7-1-16,-1 0 0 0,1-6 0 15,2-3 1-15,6 0 9 16,4-1-2-16,3-12-2 16,1-7 0-16,2-6 6 15,-3-4 16-15,1-9 1 16,-1 2-1-16,-6-4-4 15,0 7 5-15,-7 7-19 16,-4 6 0-16,-1 7-10 16,-3 9-41-16,0 5-94 15,0 0-355-15,0 10-1413 0</inkml:trace>
  <inkml:trace contextRef="#ctx0" brushRef="#br2" timeOffset="765614.5426">23614 16754 1124 0,'0'0'518'15,"0"0"-230"-15,0 0 7 16,0 0-75-16,0 0-55 16,0 0-12-16,0 0-42 15,51-3-26-15,-10-7-4 16,21-2-22-16,2-2-27 16,8-2-20-16,2-1-12 15,-16 7-5-15,-1 0-51 16,-12 4-33-16,-16 5-31 15,-12 1-41-15,-8 0-30 16,-9 14-120-16,0-1-53 0,-12 0-327 0</inkml:trace>
  <inkml:trace contextRef="#ctx0" brushRef="#br2" timeOffset="765835.2339">23605 16861 1818 0,'0'0'510'16,"0"0"-429"-16,0 0 62 16,0 0-10-16,123 0-72 0,-61-4-61 15,7-3-11-15,7-2-145 16,-16 3-335-16,-19-2-278 0</inkml:trace>
  <inkml:trace contextRef="#ctx0" brushRef="#br2" timeOffset="766133.2222">24004 16617 894 0,'0'0'1065'16,"0"0"-866"-16,0 0-131 16,0 0 0-16,0 0 69 0,0 0-17 15,0 0-63-15,82 89-35 16,-51-64-15-16,6-2-1 16,2 1-5-16,-5-1 0 15,-7-2 0-15,-14 1-1 16,-13-2-2-16,0 0 2 15,-22 0 14-15,-8-4 10 16,-4 0-1-16,4-4-23 16,6 3-16-16,12-3-195 15,11-7-650-15</inkml:trace>
  <inkml:trace contextRef="#ctx0" brushRef="#br2" timeOffset="766846.1404">25163 16480 910 0,'0'0'385'0,"0"0"-147"16,0 0 65-16,0 0 14 15,0 0-83-15,0 0-62 16,0 0-22-16,30-17-33 16,-30 17-26-16,-8 0-34 15,-14 0-23-15,-11 0-19 0,-11 5-7 16,-6 4-1-16,-2 4-6 15,8-1 0-15,8 0 1 16,13 1-2-16,8-3-2 16,10 0-7-16,5-1 2 15,0 4 6-15,11-2-1 16,1 5 2-16,1-2 0 16,0 1 1-16,-3 3-1 15,-7 1 0-15,-3 1 0 16,0 3-1-16,-13 3 0 15,-7 1 1-15,-4-2 1 16,1 3-1-16,2-4 1 16,8-5 5-16,4-5-5 15,8 2 0-15,1-9 6 0,10 0-6 16,16-6 10-16,11-1-3 16,3 0-7-16,5-5-1 15,2-10-27-15,-6 3-48 16,-5-1-100-16,-9-1-97 15,-11 4-302-15,-10 2-182 0</inkml:trace>
  <inkml:trace contextRef="#ctx0" brushRef="#br2" timeOffset="767050.2461">24978 16729 1691 0,'0'0'552'0,"0"0"-361"15,0 0-10-15,0 0-106 16,0 0-75-16,119-14-41 16,-76 11-225-16,-7 3-617 0</inkml:trace>
  <inkml:trace contextRef="#ctx0" brushRef="#br2" timeOffset="767612.374">25445 16773 899 0,'0'0'763'0,"0"0"-514"16,0 0 63-16,0 0-40 16,0 0-80-16,0 0-70 15,0 0-62-15,3-5-38 16,-3 5-22-16,0 0-1 16,-3 2-1-16,1 6 2 15,-1-3 0-15,0 3 0 0,2-1 0 16,-2-3 0-16,1 5 0 15,1-2-1-15,1-3 0 16,0 1-10-16,0 3-4 16,6 1-6-16,6-3 6 15,2 1 8-15,3 3 5 16,-1-3 2-16,-2 0 0 16,-2 0 0-16,-5-1-1 15,-4 1 1-15,-3 0 0 16,0 2 5-16,-13 0 28 15,-8 1 9-15,-1 0-8 16,2-4-13-16,2 0-13 16,9 2-7-16,5-6-1 15,4 3 0-15,0-3-9 16,6 3 9-16,10 1 6 0,5-2-5 16,3 1 7-16,-5-1-7 15,-4-1-1-15,-9 1 0 16,-6 2-14-16,-13 1-13 15,-23 3-20-15,-40 5-225 16,6 3-580-16,0-7-705 0</inkml:trace>
  <inkml:trace contextRef="#ctx0" brushRef="#br2" timeOffset="772356.5377">25962 16793 702 0,'0'0'1039'16,"0"0"-698"-16,0 0-169 16,0 0 31-16,0 0-48 15,0 0-51-15,0 0-35 16,51-8-27-16,-28 1-9 16,2-1-12-16,-3 1-2 15,-3 5-12-15,-2-1-6 16,-1 0-1-16,-1 3-28 15,3 0-67-15,3 0-158 16,-3 0-428-16,-4 0-733 0</inkml:trace>
  <inkml:trace contextRef="#ctx0" brushRef="#br2" timeOffset="772574.6186">26040 16656 818 0,'0'0'564'16,"0"0"-426"-16,0 0 24 16,0 0 22-16,0 0-95 0,0 0-74 15,0 0-15 1,97 1-182-16,-54 4-354 0</inkml:trace>
  <inkml:trace contextRef="#ctx0" brushRef="#br2" timeOffset="773236.3581">26660 16715 198 0,'0'0'1240'0,"0"0"-933"16,0 0-68-16,0 0-3 0,0 0-73 15,0 0-57-15,0 0-31 16,-1 0-12-16,1 0 14 16,7 0 2-16,14 1 17 15,8-1-18-15,12 0-35 16,7 0-23-16,8 0-20 15,0-4-60-15,13-3-198 16,-14 4-483-16,-13 0-699 0</inkml:trace>
  <inkml:trace contextRef="#ctx0" brushRef="#br2" timeOffset="775759.5303">27459 16468 652 0,'0'0'246'0,"0"0"-24"16,0 0 51-16,0 0-38 16,0 0 22-16,0 0-21 15,0 0-54-15,0-44-28 16,0 42-34-16,0-2-1 15,0 0-17-15,0 1-20 16,3 0-16-16,-2 0-9 16,-1 3-17-16,0 0-7 0,0 0-15 15,0 0-18 1,0 6 0-16,2 11-4 0,1 6 4 16,0 9 9-1,0 5-2-15,0-3-1 0,1 0-4 16,3-2 4-16,-2-3-6 15,1-3 0-15,2-6-17 16,-4-3-53-16,1-5-86 16,-3 2-129-16,0-7-352 15,-2 0-126-15</inkml:trace>
  <inkml:trace contextRef="#ctx0" brushRef="#br2" timeOffset="775970.9369">27717 16645 1906 0,'0'0'475'16,"0"0"-365"-16,0 0 79 16,0 0-68-16,0 0-69 15,0 0-17-15,0 0-35 16,6 31-14-16,-2-22-169 15,1-4-310-15,-1-5-636 0</inkml:trace>
  <inkml:trace contextRef="#ctx0" brushRef="#br2" timeOffset="776654.5967">28060 16404 882 0,'0'0'580'16,"0"0"-385"-16,0 0 135 0,0 0-34 15,0 0-99 1,0 0-61-16,0 0-44 0,16-5-32 16,-24 5-32-16,-11 0 8 15,-6 6 3-15,-5 3-14 16,1-1-4-16,2 1-5 16,5-6-7-16,8 4-9 15,6-5 0-15,5 3 0 16,3-1-1-16,0 5 0 15,0-2 1-15,6 5 2 16,3-2 4-16,1 2-5 16,-2 3 1-16,-3-1-1 15,-4 2 5-15,-1-4-5 16,0 5 1-16,0-6-1 16,-6 0 1-16,-1-1-1 15,4-2 1-15,0-6-1 0,3 0 0 16,0-2-1-16,0 0-2 15,6 0-4-15,12-4 6 16,7-5-2-16,2 2-4 16,0 3 5-16,-6-2 1 15,-2 4-1-15,-5 2 0 16,-4 0 1-16,-4 5 1 16,0 8 5-16,-2-1 3 15,-1 6 7-15,3 1 8 16,-4-2 6-16,-1-3 4 15,-1-1-14-15,0-3-14 16,-1 0-5-16,-16-5-1 0,-5 2 0 16,-2 0-55-1,-3-4-37-15,5-3-69 0,6 0-205 16,10 0-472-16</inkml:trace>
  <inkml:trace contextRef="#ctx0" brushRef="#br2" timeOffset="776938.0053">28299 16432 1741 0,'0'0'344'0,"0"0"-55"15,0 0-11-15,0 0-84 0,0 0-67 16,0 0-37-16,0 0-36 15,10 0-24-15,-5 16 1 16,3 4 13-16,0 9-8 16,1 4-11-16,-1 0-10 15,0 4-7-15,-2-1-8 16,0-3-8-16,0-3-71 16,-2-6-47-16,-4 1-119 15,0-5-503-15,0-7-821 0</inkml:trace>
  <inkml:trace contextRef="#ctx0" brushRef="#br2" timeOffset="777413.2318">28867 16559 894 0,'0'0'1024'0,"0"0"-770"16,0 0-27-16,0 0 19 15,0 0-95-15,0 0-79 0,0 0-31 16,65-5-24-16,-46 0-17 15,-2 3 0-15,2-5-33 16,-3-2-27-16,-4 2 8 16,0-3-3-16,-8 3 26 15,-2-3 15-15,-2 3 2 16,-2-3-21-16,-14 4 23 16,-9 4 10-16,-5 2 7 15,-8 0 19-15,0 5 21 16,0 11 7-16,4 2 22 15,5 5-21-15,12-1-17 16,12 2-14-16,5 2-11 16,12-4-1-16,20-2-6 15,11-3-6-15,2-10-73 16,14-7-159-16,-10 0-338 0,-11-5-498 0</inkml:trace>
  <inkml:trace contextRef="#ctx0" brushRef="#br2" timeOffset="777801.8031">29164 16312 1850 0,'0'0'509'0,"0"0"-358"15,0 0 62 1,0 0-96-16,0 0-80 0,0 0-3 15,0 0 23-15,14 76-27 16,-3-42-10-16,0 1 2 16,4-1-4-16,-2 2-12 15,3-7 1-15,-2 1-1 16,0-8-5-16,0-2 1 16,-1-3-2-16,-2-6 1 15,-2-2 7-15,0-5 1 16,1-4 6-16,0 0 19 15,0-7 4-15,5-10-8 16,-2-8-5-16,2-8 2 16,-1-7-4-16,-1-7-10 15,1-5-5-15,-1 3-8 0,3-1 0 16,2 10-40-16,5 14-53 16,-1 9-102-16,-7 11-913 0</inkml:trace>
  <inkml:trace contextRef="#ctx0" brushRef="#br2" timeOffset="816829.6549">22385 1705 842 0,'0'0'178'0,"0"0"159"15,0 0-110-15,0 0-160 16,0 0-16-16,0-9-7 16,0 5 38-16,1 4-14 15,-1 0-34-15,2 0-18 16,-2 0-1-16,0 0 4 15,0 0 18-15,0 0 30 16,0 0 30-16,0 0 4 16,0 0-44-16,0-2-2 15,-6-2-9-15,-8-5-22 16,-2-1-8-16,-3-4 2 0,-5 0 1 16,3-2 13-16,-5 0-3 15,6 0-5-15,-4 2-10 16,6 0-3-16,-3 3 0 15,4 1-4-15,3 3 5 16,0 0-4-16,1 3-7 16,2 0 1-16,0 2-1 15,0 1-1-15,0 1 1 16,2 0 0-16,1 0 0 16,1 0 1-16,0-3 7 15,-2 1 2-15,-3-3-3 16,2 0-1-16,-2 1-5 15,3 1 11-15,4 0 2 0,2 3-3 16,3-1-10-16,0 1-1 16,0 0-1-16,0 0 0 15,0 0 0-15,0 0-8 16,0 0 7-16,0 0-8 16,0 0 7-16,0 0-5 15,0 0 1-15,0 0 5 16,0 0 1-16,0 0 0 15,0 0-1-15,0 1 0 16,0 7 1-16,0 2 0 16,0 0 0-16,0 2 0 15,0 1 0-15,0 0 0 0,0-1 0 16,0-1 0-16,0-1 0 16,0-2 0-16,0-3 0 15,0-2 0-15,0-2-1 16,0-1 1-16,0 0 0 15,0 0 1-15,0 0 10 16,0 0-10-16,0 0 10 16,0 0-2-16,0 0 0 15,0-2 0-15,0-8-8 16,0-2-1-16,0-1 1 16,0 0-1-16,0-1 1 15,0-2 0-15,0 0 0 16,0-1-1-16,0 2 1 0,0 2 0 15,0 2-1 1,-1 2 1-16,1 4 0 0,0 2 9 16,0 2 1-16,0 1-5 15,0 0-5-15,0 0 0 16,0-2 17-16,1 2-16 16,13-1-2-16,10-2 0 15,9 2-6-15,32-2-83 16,-7 0-253-16,-3 0-738 0</inkml:trace>
  <inkml:trace contextRef="#ctx0" brushRef="#br2" timeOffset="822813.8492">23317 21 1092 0,'0'0'122'0,"0"0"-38"16,0 0-23-1,0 0 232-15,0 0-109 16,0 0-109-16,-7-7-38 0,4 7-17 16,-5 0 5-16,-2 0 14 15,-2 0 5-15,-1 1-16 16,-1 5-17-16,-1 0-11 16,2 2-131-16,-10 6-158 15,7-2-230-15,1 0-493 0</inkml:trace>
  <inkml:trace contextRef="#ctx0" brushRef="#br2" timeOffset="822998.1838">22832 200 1386 0,'0'0'285'15,"0"0"-204"-15,0 0 2 0,0 0 60 16,0 0-47-16,0 0-83 15,-77 2-13-15,62 6-144 16,-5 10-104-16,3-2-298 16,-3-1-490-16</inkml:trace>
  <inkml:trace contextRef="#ctx0" brushRef="#br2" timeOffset="823197.8692">22379 379 740 0,'0'0'555'15,"0"0"-448"-15,0 0-72 0,0 0 7 16,-81 27 0-16,71-18-23 16,1-3-19-16,1 3-37 15,1 2-104-15,-5 2 38 16,-5 3 10-16,0 1-18 16,-4 1 47-16,0 1 34 15,-7 6 8-15,5-5-70 16,7-4-421-16</inkml:trace>
  <inkml:trace contextRef="#ctx0" brushRef="#br2" timeOffset="823407.9443">21739 835 196 0,'0'0'1302'0,"0"0"-1073"16,0 0-133-16,0 0-17 15,0 0-29-15,0 0-26 16,0 0-17-16,-75 54-7 16,72-37-106-16,-1 3-72 15,-4 3-26-15,-14 20-86 16,1-7-74-16,-5 0-37 0</inkml:trace>
  <inkml:trace contextRef="#ctx0" brushRef="#br2" timeOffset="823567.8819">21320 1342 651 0,'0'0'319'0,"0"0"-79"0,0 0-7 16,-91 80-20-16,62-49-3 15,3 3-20-15,3 1-95 16,-1 3-61-16,2 3-34 16,0 2-58-16,-6 15-244 15,6-9-280-15,4-8-171 0</inkml:trace>
  <inkml:trace contextRef="#ctx0" brushRef="#br2" timeOffset="837089.3908">30180 14100 798 0,'0'0'162'16,"0"0"4"-16,0 0 493 15,0 0-429-15,0 0-73 16,22 0 7-16,-20 0-67 16,-2-2-26-16,0 2-7 0,0-2 1 15,0-1-12-15,-2 0-18 16,-11 2-24-16,-7-5-10 16,-6 3 0-16,-9 2 0 15,-3 1 0-15,-1 0 0 16,2 0 0-16,5 1 0 15,8 9 0-15,11 0-1 16,6 3-1-16,7-1-8 16,0 5 8-16,17-3 0 15,9 1 0-15,2-4-8 16,3-2-23-16,-1-5-28 16,-2-4-20-16,-5 0-5 0,-2 0 17 15,-6-9 50-15,-3-6 18 16,-5-1 0-16,-2-3 9 15,-2-2 31-15,-3 2 16 16,0 2 4-16,0 1-7 16,0 1 29-16,0 7-10 15,1 4-32-15,-1 1-9 16,3 3-11-16,0 0-20 16,0 3-12-16,2 7 1 15,1 10 11-15,0 4-1 16,1 2 0-16,-3 6 1 15,2 6 0-15,0 0-1 16,0-1-19-16,2-4 3 0,-2 0 9 16,-2-3 7-16,-2-6 1 15,-2-5 0-15,0-3 0 16,-2-2 0-16,-16-7 0 16,-7 1 2-16,-6-8-2 15,-7 0-50-15,3 0-92 16,3-19-137-16,13-1-305 15,11 0-232-15</inkml:trace>
  <inkml:trace contextRef="#ctx0" brushRef="#br2" timeOffset="837637.3601">30392 14056 1081 0,'0'0'269'0,"0"0"6"15,0 0 70-15,0 0-116 0,0 0-108 16,0 0-56 0,0 0-46-16,0 13-13 0,3 1 21 15,4 3 3-15,1 2 4 16,4 1-4-16,-2-4-12 15,-2-2-8-15,-1-1-9 16,-3-6 0-16,-2-1 0 16,0-6 0-16,-2 0 0 15,0 0 16-15,0 0 13 16,0-9 13-16,0-2-30 16,0-9-6-16,0 1-7 15,0-4-1-15,3 3-1 16,4-3-8-16,3 3 1 0,1 6 3 15,3 1 0-15,3 6-24 16,2 2-16-16,3 5-45 16,4 0-45-16,-5 8-203 15,-7 2-347-15</inkml:trace>
  <inkml:trace contextRef="#ctx0" brushRef="#br2" timeOffset="838043.5266">30768 14053 1262 0,'0'0'338'15,"0"0"-251"-15,0 0 67 16,0 0 3-16,0 0-86 16,0 0-19-16,0 0-26 15,-42 40-14-15,42-31-6 16,0 4-5-16,0-3 5 16,11 1-5-16,6-5 5 15,1-3-5-15,3-2 7 16,0-1-7-16,-4 0 1 15,-1-7 4-15,-4-6-5 16,-5 0 7-16,-3-2 1 16,-4-3-1-16,0 4-2 0,-10 1-6 15,-3 3 0-15,-3 3-34 16,-4 7-163-16,7 0-145 16,4 0-494-16</inkml:trace>
  <inkml:trace contextRef="#ctx0" brushRef="#br2" timeOffset="838514.7144">30995 14009 1196 0,'0'0'493'0,"0"0"-447"16,0 0 56-16,0 0 114 16,0 0-95-16,0 0-77 15,0 0-1-15,4 71 3 16,4-55-28-16,-1-3-9 16,2 0-8-16,1-3 0 15,-1-3 0-15,1-1-1 16,0-6-12-16,0 0-14 0,2 0-11 15,3-6 6 1,-3-7-8-16,1 0 0 0,-2-4 25 16,0 0 8-16,-1-2 6 15,-1 2 21-15,-3 7 29 16,-2 0 17-16,1 6-4 16,-4 4-21-16,2 0-42 15,0 0 0-15,2 4 0 16,1 9 0-16,1 1 7 15,2 6 1-15,0-1 1 16,0-3-2-16,0 1-6 16,1 0-1-16,-2-8-95 15,-2-1-374-15,-2-5-400 0</inkml:trace>
  <inkml:trace contextRef="#ctx0" brushRef="#br2" timeOffset="838958.9475">31351 14040 1704 0,'0'0'263'16,"0"0"-54"-16,0 0 13 16,0 0-99-16,0 0-47 15,0 0-35-15,0 0-20 16,61 85-12-16,-56-71-8 15,-2-5 0-15,-3-1 0 16,0-2-1-16,0-3 0 16,0-3-14-16,0 0-13 15,0 0 0-15,0-3 14 0,0-7-4 16,0-6 16-16,5 2 0 16,6-6 0-16,1 4 0 15,3 0-5-15,0 2 6 16,0 1 0-16,0 6-1 15,0 0 2-15,-2 4 4 16,-2 3 4-16,-3 0-1 16,-3 0 1-16,-2 0-8 15,0 7 10-15,-1 6 1 16,-2 4-4-16,0 0 0 0,0 3-7 16,0-5 5-1,0-1-6-15,0-1-34 0,0 0-124 16,3-6-229-1,4-3-310-15</inkml:trace>
  <inkml:trace contextRef="#ctx0" brushRef="#br2" timeOffset="839499.52">31850 14056 1096 0,'0'0'641'0,"0"0"-560"16,0 0 160-16,0 0-30 16,0 0-106-16,0 0-65 0,0 0-19 15,-58-49 1-15,36 43 1 16,0 5-7-16,1 1-4 16,3 0-11-16,3 7-1 15,6 7-2-15,6 1 2 16,3-1 0-16,0 2 14 15,5-2-4-15,12-4-2 16,3-4-2-16,4-2-5 16,1-4 9-16,1 0-10 15,-2-10-1-15,1-7-21 16,0-8 2-16,2-2 4 16,1-10 6-16,-1-7-7 15,-5-8 17-15,-6-4 0 0,-7-1 0 16,-8 8 15-1,-1 6 0-15,0 12 0 0,-10 6 4 16,-5 8-13-16,1 7-5 16,4 10 0-16,0 0-1 15,1 10 0-15,2 17 5 16,4 9 30-16,3 10 4 16,0 4 7-16,3 3 6 15,13 0 5-15,6-1-20 16,3-5-13-16,2-7-13 15,1-6-10-15,0-6 8 16,-5-6-9-16,4-7-79 16,-6-9-170-16,-8-3-541 0</inkml:trace>
  <inkml:trace contextRef="#ctx0" brushRef="#br2" timeOffset="839995.0305">32578 13930 1185 0,'0'0'612'15,"0"0"-466"-15,0 0 144 16,0 0-74-16,0 0-128 16,0 0-56-16,0 0-21 15,-45-5-5-15,33 5-6 16,1 0-1-16,4 0 0 15,3 5-5-15,4 5 5 16,0 4 0-16,1 2 1 16,14 1 1-16,0 3 0 15,4-1 5-15,-2-2-5 0,-1 0 0 16,-4-1 8-16,-2-6-3 16,-5-3 8-16,-4-4-3 15,-1-1-3-15,0-2-1 16,-3 0 2-16,-11 0 0 15,-3 0-9-15,-2-9-34 16,1-10-171-16,3 2-498 16,9 0-730-16</inkml:trace>
  <inkml:trace contextRef="#ctx0" brushRef="#br2" timeOffset="840295.2819">32834 13666 1495 0,'0'0'250'15,"0"0"-20"-15,0 0 29 16,0 0-53-16,0 0-73 16,0 0-73-16,0 0-50 15,2 5 16-15,2 30 29 16,3 7-3-16,1 8-9 15,1 0 1-15,-1 3-22 16,-3-7-12-16,-5-6-4 16,0-4-5-16,0-6-1 15,0-7-5-15,-10-6-50 16,1-5-91-16,-10-8-129 0,4-4-333 16,2 0-258-16</inkml:trace>
  <inkml:trace contextRef="#ctx0" brushRef="#br2" timeOffset="840475.2929">32740 13921 1588 0,'0'0'354'0,"0"0"-158"15,0 0 17-15,0 0-134 16,88 16-72-16,-58-6-7 15,1 4-200-15,-7-4-455 16,-7-1-611-16</inkml:trace>
  <inkml:trace contextRef="#ctx0" brushRef="#br2" timeOffset="840842.5176">33052 13994 821 0,'0'0'976'15,"0"0"-803"-15,0 0 133 16,0 0-146-16,0 0-107 16,0 0-32-16,0 0-20 15,-52-7 5-15,40 14-6 16,3 0 1-16,4 1-1 0,2-1 1 16,3 0-1-1,0-1 1-15,0-2 10 0,11-1-4 16,1-3 4-16,1 0-3 15,2 0-7-15,2 0 0 16,-2-7-1-16,1 4-16 16,-4-2-11-16,0 5 12 15,-3 0 12-15,-2 0 3 16,-1 0 0-16,1 5 10 16,0 5 1-16,-3 0-10 15,2 0 1-15,-1-3-2 16,1 0-30-16,4-7-170 0,-4 0-272 15,-2 0-186-15</inkml:trace>
  <inkml:trace contextRef="#ctx0" brushRef="#br2" timeOffset="841101.1523">33319 13676 1475 0,'0'0'247'0,"0"0"45"16,0 0 38-16,0 0-130 16,0 0-114-16,0 0-66 15,0 0 10-15,-3 43 50 16,-2-10-43-16,4 7-4 16,1 7-1-16,0-2-14 0,0 1-17 15,1-6-1-15,6-7 0 16,0-6-120-16,-1-4-132 15,-1-6-316-15,-4-11-258 0</inkml:trace>
  <inkml:trace contextRef="#ctx0" brushRef="#br2" timeOffset="841287.764">33258 13933 1463 0,'0'0'479'0,"0"0"-317"0,0 0 53 16,88 7-112-16,-58-2-80 15,-4 0-23-15,0-2-223 16,-5-2-395-16,-5-1-869 0</inkml:trace>
  <inkml:trace contextRef="#ctx0" brushRef="#br2" timeOffset="841601.0848">33559 13960 1485 0,'0'0'243'16,"0"0"18"-16,0 0 6 16,0 0-170-16,0 0-68 15,0 0-18-15,0 0-10 16,72 4-1-16,-67-11-10 0,-4-5-54 15,-1 0 14 1,0-3 33-16,-1 2 17 0,-10 2 20 16,-1 3 12-16,-1 2 19 15,-5 6-14-15,-2 0-14 16,-2 11 34-16,-2 6 7 16,4 5 7-16,6 5 7 15,6 3-14-15,8 2-32 16,0-3-15-16,15 2-17 15,22-3-25-15,-5-6-203 16,-3-6-655-16</inkml:trace>
  <inkml:trace contextRef="#ctx0" brushRef="#br2" timeOffset="852728.3879">29940 15321 871 0,'0'0'222'15,"0"0"84"-15,0 0-27 0,0 0-60 16,0 0 7-16,0 0-38 15,-3 4-59-15,3-4-48 16,0 0-17-16,0 0-12 16,0 0-2-16,1-6-30 15,7-4-11-15,2-1-8 16,-1-5 0-16,3 2 0 16,3-3 1-16,-3 2-1 15,3 0 1-15,-3 0 7 16,1 2 7-16,-4 3 7 15,-1 6-3-15,-4-2 15 16,-2 5-4-16,-2 1-16 16,0 0-10-16,0 0-5 0,0 7-16 15,0 10 14-15,-5 8 2 16,1 5 8-16,2 3-1 16,2 4 1-16,0-1-7 15,6-2 0-15,6-2-1 16,-3-1-28-16,-3-2-59 15,-4 1-61-15,-2-4-169 16,0-9-425-16</inkml:trace>
  <inkml:trace contextRef="#ctx0" brushRef="#br2" timeOffset="853254.9155">30413 15357 1279 0,'0'0'656'0,"0"0"-535"15,0 0 109-15,0 0-1 16,0 0-94-16,0 0-63 0,0 0-21 16,-60 0-17-16,36 0-18 15,3 0-14-15,6 0-1 16,5 4-1-16,6-1 0 15,2 1-8-15,2 5 8 16,0-2-1-16,0 3 1 16,8 0 1-16,5 1-1 15,0 0 0-15,7 0 1 16,2 2-1-16,1 0 0 16,2-2-9-16,-4 2 7 15,-6-6 1-15,-7 1-1 16,-6-3-4-16,-2-3 5 0,-10 2 0 15,-14-1 1 1,-9 0 0-16,-3-3-117 0,-6 0-145 16,11 0-338-16,10-10-528 0</inkml:trace>
  <inkml:trace contextRef="#ctx0" brushRef="#br2" timeOffset="853576.3996">30544 15159 810 0,'0'0'1034'0,"0"0"-858"0,0 0 18 15,0 0 46-15,0 0-65 16,0 0-81-16,0 0-44 15,14-12-27-15,-11 28-5 16,-2 10 8-16,2 4-1 16,1 3 6-16,1 4-14 15,-1 1-10-15,4-1-1 16,0-3-5-16,-1-6-1 16,-1-4 0-16,-2-8-64 15,-1-2-99-15,-1-7-121 16,-2-5-409-16,0-2-453 0</inkml:trace>
  <inkml:trace contextRef="#ctx0" brushRef="#br2" timeOffset="853757.5086">30517 15344 347 0,'0'0'1605'0,"0"0"-1361"16,0 0-172-16,0 0 51 16,148 7-123-16,-89-1-7 0,-4-2-556 15</inkml:trace>
  <inkml:trace contextRef="#ctx0" brushRef="#br2" timeOffset="854552.3802">31342 15127 1084 0,'0'0'999'16,"0"0"-844"-16,0 0-82 15,0 0 96-15,0 0-74 16,0 0-73-16,0 0-22 16,-44 0-5-16,15 0 4 15,-3 0 1-15,2 3 0 16,1 1 0-16,10 1 1 15,2 6 0-15,8-4 1 16,5 2-2-16,2 1 1 16,2 3 0-16,0 0-1 0,11 1 0 15,5-1 0-15,1-1 0 16,-3 2 2-16,-4-1-2 16,-7-2 1-16,-3 5 0 15,-3 1 5-15,-14 3 16 16,1-1 3-16,-2 4 15 15,4-3-2-15,4-1-17 16,7-1-9-16,3-5-6 16,9 0 4-16,15-4 0 15,14-2 8-15,9-7-18 16,5 0-7-16,-1 0-66 16,-3-19-127-16,-14 5-364 0,-13 0-121 0</inkml:trace>
  <inkml:trace contextRef="#ctx0" brushRef="#br2" timeOffset="854750.5841">31238 15305 1920 0,'0'0'295'15,"0"0"-187"-15,0 0 11 16,0 0-82-16,122-7-37 16,-82 7-209-16,-7 0-714 0</inkml:trace>
  <inkml:trace contextRef="#ctx0" brushRef="#br2" timeOffset="855062.386">31572 15292 1577 0,'0'0'541'0,"0"0"-462"16,0 0 154-16,0 0-34 16,0 0-120-16,0 0-52 0,81-27-21 15,-68 27-5 1,-1 0 0-16,-3 0-1 0,-3 5 0 15,-1 4 12 1,-4 4 13-16,-1 0-1 0,0 3-4 16,0 4-5-16,0-3-6 15,0 2-9-15,0-2 0 16,9-7-8-16,4-1-71 16,6-7-38-16,16-2-75 15,-5-4-349-15,-5-6-279 0</inkml:trace>
  <inkml:trace contextRef="#ctx0" brushRef="#br2" timeOffset="855281.291">31812 15232 1495 0,'0'0'509'0,"0"0"-335"15,0 0 40-15,0 0-83 16,0 0 7-16,0 0-29 15,-42 80-51-15,19-55-32 16,-1-1-16-16,-1-1-2 16,1-3-8-16,4-4 0 15,4-3-51-15,10-6-148 16,4 0-367-16,2-7-406 0</inkml:trace>
  <inkml:trace contextRef="#ctx0" brushRef="#br2" timeOffset="855618.346">32139 15268 1642 0,'0'0'375'0,"0"0"-195"16,0 0 97-16,0 0-92 16,0 0-100-16,0 0-52 0,0 0-20 15,-42-7-7 1,21 7-5-16,-4 7 0 0,0 3 0 16,1 4 0-16,3-1 1 15,7 0-2-15,8-2-1 16,6 1-7-16,0 1 8 15,16-3-18-15,9 0-61 16,19-3-135-16,-6-4-453 16,-5-3-689-16</inkml:trace>
  <inkml:trace contextRef="#ctx0" brushRef="#br2" timeOffset="855838.4404">32242 15261 719 0,'0'0'1201'0,"0"0"-983"16,0 0 109-16,0 0-69 16,0 0-155-16,0 0-57 15,0 0-18-15,15 31 2 16,-6-15-10-16,0 1-11 16,-2-1-8-16,1-3 5 15,-3-3-6-15,-1-2-39 16,-4-3-143-16,0-4-188 15,0-1-626-15</inkml:trace>
  <inkml:trace contextRef="#ctx0" brushRef="#br2" timeOffset="856018.0694">32425 15143 789 0,'0'0'1287'15,"0"0"-1133"-15,0 0 0 16,0 0 2-16,0 0-156 16,0 0-11-16,0 0-91 15,2 20-198-15,-2-10-533 0</inkml:trace>
  <inkml:trace contextRef="#ctx0" brushRef="#br2" timeOffset="856505.6552">32607 15004 1588 0,'0'0'577'0,"0"0"-478"15,0 0 119-15,0 0-38 16,0 0-111-16,0 0-5 16,0 0-6-16,2 92-6 15,-2-54-20-15,0 1-8 16,3 4-15-16,1-8-8 15,3-2 5-15,-3-5-6 0,0-6-47 16,-1-5-81 0,-1-7-131-16,-2-3-451 0,0-3-602 0</inkml:trace>
  <inkml:trace contextRef="#ctx0" brushRef="#br2" timeOffset="856684.7642">32533 15212 1505 0,'0'0'606'16,"0"0"-540"-16,0 0 39 16,93 0 5-16,-58 1-110 0,-9 7-5 15,-6 0-546-15</inkml:trace>
  <inkml:trace contextRef="#ctx0" brushRef="#br2" timeOffset="857018.7769">32800 15270 1094 0,'0'0'1010'0,"0"0"-885"15,0 0-57-15,0 0-1 0,0 0-67 16,106-1-18 0,-78 1-106-16,-2 0-201 0,-6 0 42 15,-7 0 113-15,-9-1 170 16,-4-6 20-16,0 1 111 16,-12 0-3-16,-9-2 46 15,-3 5 82-15,-1 3-52 16,-1 0-69-16,4 0-31 15,5 11-27-15,7 2-46 16,9 3-23-16,1 1-7 16,11 3-1-16,28 2-69 15,-3-5-177-15,0-5-479 0</inkml:trace>
  <inkml:trace contextRef="#ctx0" brushRef="#br2" timeOffset="857483.2542">33216 15243 1930 0,'0'0'312'0,"0"0"-144"16,0 0-6-16,0 0-87 16,0 0-38-16,-82-24-15 15,64 31-19-15,3 8-3 16,4 2-32-16,5 3 18 15,6-3 7-15,0-3 7 16,4-2-30-16,9-4-12 16,2-5 5-16,3-3-8 15,-1-5 2-15,0-13 20 0,1-7 5 16,0-4 18-16,3-13 0 16,1-5 10-16,8-19-10 15,3-18 6-15,-3 4 17 16,-9 7 26-16,-9 15 30 15,-12 23-30-15,0 5-17 16,-6 4-7-16,-11 13-18 16,-6 13-7-16,-4 3 0 15,-1 24 2-15,2 15 41 16,7 11 18-16,8 9-2 16,11 5-27-16,0-4-6 15,21 0-5-15,7-11-8 16,5-6-7-16,-3-6-6 0,-6-10-70 15,-6-4-152 1,-11-9-339-16,-5-7-492 0</inkml:trace>
  <inkml:trace contextRef="#ctx0" brushRef="#br2" timeOffset="863413.3343">22294 2064 666 0,'0'0'153'0,"0"0"-82"16,0 0-17-16,0 0 247 16,0 0-50-16,0 0-127 15,-78-22-45-15,71 17-8 16,-2 1 23-16,-1-2-5 15,-3-1-15-15,0-1-31 16,-8-3-24-16,-6-3-17 16,-6-3-2-16,-7-3-2 15,-6-3-20-15,-2-1-23 16,-6-1 10-16,-2-1 17 16,1 1 5-16,0 0 12 15,0 1 1-15,2-1 1 0,-1 2 0 16,3-1 8-16,1 0-8 15,1 2 1 1,4 3 29-16,7 4 18 0,10-1-20 16,6 6-5-1,6 1 19-15,5 1 1 0,2 1-17 16,1-2-9-16,0 0-18 16,-3-3-30-16,-1 1-5 15,-1 1-27-15,1 0 13 16,-6 5 10-16,3 0 17 15,2 2 13-15,3 3 8 16,4 0-1-16,3 0-4 16,0 0-2-16,3 0 7 15,0 0 1-15,0 0 0 16,0 0 10-16,0 0 9 0,0 0 16 16,0 0 0-16,0 0 2 15,0 0-9-15,0 0-13 16,0 0-5-16,0 3-9 15,0 4-1-15,0 1 1 16,5 3 8-16,2 0-1 16,3 4-7-16,0-3 0 15,-3 0 0-15,1 1 0 16,-2 0 6-16,-1 1-7 16,-5-1-1-16,0 1-1 15,0 0 1-15,0-3 1 16,-4-2 1-16,1-4-1 15,2-2 2-15,1-3 0 16,0 0 16-16,-2 0 7 16,2 0 10-16,0 0 21 0,0-7-23 15,0-4-20-15,0-3-13 16,0-3-6-16,0 0-2 16,0 0 2-16,0 1 5 15,0 2 1-15,0 0-1 16,0 3 1-16,0 0 1 15,0 1 12-15,0 1 11 16,0 2 19-16,0 4 18 16,3-2-21-16,14 5-22 15,6 0-17-15,10 0-1 16,44 17-26-16,-10 1-210 16,1-2-760-16</inkml:trace>
  <inkml:trace contextRef="#ctx0" brushRef="#br2" timeOffset="865261.2593">30316 16381 186 0,'0'0'18'0,"0"0"-18"15,0 0-204-15</inkml:trace>
  <inkml:trace contextRef="#ctx0" brushRef="#br2" timeOffset="865718.0143">30316 16381 52 0,'-30'-44'583'0,"27"44"-375"16,-4 0-80-16,-6 0-96 15,-3 5-19-15,0-1 70 16,-1 2 251-16,7-3-121 0,4-2-63 16,2-1 58-16,4 1 4 15,0-1-65-15,0 0-31 16,0 0-34-16,0 0-20 16,0 0 4-16,0 0-11 15,0 0-25-15,1 0-12 16,6 0-12-16,1-2-6 15,4-7 1-15,4 3-1 16,2-2-1-16,3-2-11 16,1 5 10-16,-3 0-6 15,-3 2 8-15,-4 3-1 16,-4 0-7-16,-1 0 1 0,-4 0 1 16,-2 9 0-16,-1 2-3 15,0 5 8-15,0 4 1 16,-8-1 0-16,-5 5 0 15,0-1 0-15,-5-2 1 16,0 4-1-16,-1-5-1 16,-1 0 1-16,5-3-1 15,3-4 1-15,3-4-1 16,8 2 0-16,1-8 0 16,5 3 1-16,15-6 6 15,10 1 3-15,6-1-9 16,3 0-7-16,7-1-178 15,-10-6-367-15,-9-1-267 0</inkml:trace>
  <inkml:trace contextRef="#ctx0" brushRef="#br2" timeOffset="866199.283">30577 16441 1326 0,'0'0'668'15,"0"0"-568"-15,0 0 37 16,0 0 21-16,0 0-97 16,0 0-13-16,0 0 5 15,0 59-26-15,0-39-18 0,3-3-3 16,1-3 0-16,-1-2-5 15,1-6-1-15,-4-5 2 16,0 2-1-16,0-3 10 16,0 0-1-16,1-4-7 15,2-6-3-15,6-5-15 16,0-5 0-16,4 0 6 16,4-1 9-16,-2 3-1 15,2 1-1-15,-2 2 2 16,-4 6 0-16,-1 3 14 15,0 2 11-15,-2 4 9 16,1-3-10-16,0 3 15 16,0 0-2-16,-5 3-9 0,-2 11-4 15,-2 3-6-15,0 6-3 16,0-1-6-16,-5 0-8 16,-3 0-1-16,2-7-96 15,6-3-144-15,0-4-425 16,1-4-613-16</inkml:trace>
  <inkml:trace contextRef="#ctx0" brushRef="#br2" timeOffset="866800.7476">31052 16461 1189 0,'0'0'500'15,"0"0"-406"-15,0 0 206 16,0 0-70-16,0 0-111 15,-87-30-61-15,67 27-12 16,0-1-6-16,-1 4-16 16,3 0 4-16,2 0-12 0,2 8-10 15,3 5 1-15,4 3-6 16,7 0 0-16,0-2-1 16,0-3 1-16,12-1 0 15,1-5 0-15,5-5 7 16,0 0-8-16,3-6-20 15,-2-8 5-15,-2-6 15 16,-2-5 0-16,-3-2 0 16,-2-4 1-16,2-6 19 15,-3-5-1-15,-1-4-1 16,2 0 1-16,-4 0 57 16,-3 6-52-16,-2 10 8 15,-1 11 23-15,0 9-10 16,0 7-15-16,0 3-21 0,0 6-9 15,0 11-17-15,0 10 17 16,0 8 1-16,0 7 5 16,3 5-4-16,5-3-1 15,4 0 1-15,-3-2-2 16,-2-7-58-16,3-1-103 16,-4-10-174-16,1-9-568 0</inkml:trace>
  <inkml:trace contextRef="#ctx0" brushRef="#br2" timeOffset="867668.9053">31766 16167 1362 0,'0'0'502'16,"0"0"-368"-16,0 0 158 15,0 0-47-15,0 0-126 16,0 0-79-16,0 0-31 16,-19-6-8-16,-5 6-1 15,-5 0 6-15,1 3-5 16,3 3 5-16,5 1-5 15,2-2 0-15,6 4-1 16,1 0-1-16,5 0 0 0,1 1-6 16,4 0 6-16,1 1-5 15,0 1 5-15,0 5 1 16,6-3 0-16,1 1 0 16,-1 2 1-16,-3 2-1 15,-3-1 0-15,0 2 6 16,-5-4-6-16,-6 4 1 15,2-4 8-15,1-2 1 16,2-1-2-16,6-3-7 16,0-3 1-16,14-1 7 15,12-3-3-15,10 0-6 16,5-3-39-16,11-6-134 0,-10-5-422 16,-12 0-777-16</inkml:trace>
  <inkml:trace contextRef="#ctx0" brushRef="#br2" timeOffset="867875.1881">31654 16346 1685 0,'0'0'189'0,"0"0"-155"16,0 0 42-16,96-10-76 0,-64 10-174 16,-3 0-458-16</inkml:trace>
  <inkml:trace contextRef="#ctx0" brushRef="#br2" timeOffset="868222.7552">31975 16317 1681 0,'0'0'578'16,"0"0"-495"-16,0 0 104 0,0 0-66 15,0 0-90-15,0 0-23 16,0 0-8-16,76-15-6 15,-64 15 5-15,1 0-1 16,-4 4 1-16,-1 2 1 16,-2 0 0-16,-2 1 1 15,0 2 19-15,-1 3-2 16,-3 1-3-16,2 3-14 16,0-3 5-16,2 3-6 15,5-5 0-15,7-1-31 16,4-3-76-16,11-7-152 15,-2 0-340-15,-7 0-637 0</inkml:trace>
  <inkml:trace contextRef="#ctx0" brushRef="#br2" timeOffset="868443.2255">32209 16275 1575 0,'0'0'313'15,"0"0"-64"-15,0 0 39 16,0 0-166-16,0 0-89 16,0 0-18-16,0 0 41 15,-61 40-20-15,37-18 0 16,-3 3-11-16,1-1-14 0,1 1-7 16,2-5-4-1,0 1-125-15,8-5-226 0,5-4-482 0</inkml:trace>
  <inkml:trace contextRef="#ctx0" brushRef="#br2" timeOffset="868814.1924">32482 16319 1340 0,'0'0'221'15,"0"0"-87"-15,0 0 209 16,0 0-107-16,0 0-76 16,0 0-38-16,0 0-43 15,2-17-33-15,-13 12 15 16,-1 3-28-16,-5 2-18 15,-3 0-9-15,-2 0 0 16,-2 7-5-16,3 8-1 16,1 0 0-16,8 5-1 15,5-3 1-15,7 2 0 16,6-2-14-16,17 2-41 16,8-9-49-16,19-3-112 15,-8-6-335-15,-5-1-189 0</inkml:trace>
  <inkml:trace contextRef="#ctx0" brushRef="#br2" timeOffset="869021.4513">32543 16302 1460 0,'0'0'297'16,"0"0"-107"-16,0 0 98 15,0 0-135-15,0 0-5 16,0 0-20-16,0 0-23 15,15 82-46-15,-10-62-29 16,-1 0-19-16,0-6-10 16,-2-4-1-16,-2-6-17 0,0-4-119 15,0 0-328-15,0 0-400 0</inkml:trace>
  <inkml:trace contextRef="#ctx0" brushRef="#br2" timeOffset="869186.389">32657 16213 1177 0,'0'0'1088'15,"0"0"-939"-15,0 0 115 16,0 0-94-16,0 0-170 16,0 0-14-16,0 0-175 15,7 7-283-15,-6-1-568 0</inkml:trace>
  <inkml:trace contextRef="#ctx0" brushRef="#br2" timeOffset="869509.3052">32804 16094 108 0,'0'0'2024'15,"0"0"-1783"-15,0 0-158 0,0 0 87 16,0 0-76 0,0 0-42-16,0 0 0 0,5 57-13 15,-3-27-15-15,-1 6-3 16,5 3-11-16,-2-2-8 15,1-1-1-15,1 0-1 16,-2-7-19-16,-1-5-63 16,-1 0-69-16,-1-5-139 15,2-10-488-15</inkml:trace>
  <inkml:trace contextRef="#ctx0" brushRef="#br2" timeOffset="869696.6882">32736 16334 1735 0,'0'0'275'0,"0"0"-208"16,83-2 30-16,-47 2-97 15,1 0-25-15,-10 0-350 16,-10 0-936-16</inkml:trace>
  <inkml:trace contextRef="#ctx0" brushRef="#br2" timeOffset="870051.28">33018 16352 947 0,'0'0'1078'0,"0"0"-950"15,0 0 25-15,0 0-33 16,0 0-92-16,100 0-28 16,-78 0-164-16,-3 0-101 15,-2 0-50-15,-5 0 88 16,-6 0 92-16,-6 0 135 16,0 0 28-16,0-5 54 15,-13 3 55-15,-3-1 66 16,-4 1 32-16,-2-1-53 15,0 2-51-15,0 1-45 0,3 0-47 16,4 0-29 0,5 9-4-16,3 1-5 0,6 1 1 15,1 4 5-15,4-1 0 16,13 2-7-16,20 4-76 16,-3-9-421-16,-1-1-316 0</inkml:trace>
  <inkml:trace contextRef="#ctx0" brushRef="#br2" timeOffset="870552.4176">33327 16379 846 0,'0'0'889'15,"0"0"-685"-15,0 0 164 16,0 0-136-16,0 0-130 0,0 0-75 15,0 0-26-15,-19-20-1 16,5 20 0-16,0 0 0 16,3 3 2-16,3 4-1 15,3 3 8-15,2-3-8 16,3 1-1-16,0-3 0 16,0-3-9-16,2-2-21 15,8 0-21-15,4 0-4 16,2 0 0-16,2-7-3 15,-1-6-10-15,-1-3 19 16,-2-7 26-16,-4-4 14 0,-1-8 9 16,-3-5 19-16,0-10 9 15,0-7-6-15,1-2-7 16,-2 1 27-16,-5 7 27 16,0 6 4-16,0 14-45 15,-7 11-26-15,-4 10-1 16,3 10-1-16,-1 0-11 15,1 24 11-15,2 16 12 16,4 6 21-16,2 12 36 16,6 6 5-16,13-1-16 15,5-4-20-15,1-3-22 16,-3-13-10-16,-3-6-5 16,-6-11-1-16,-4-7-129 0,-4-12-667 15</inkml:trace>
  <inkml:trace contextRef="#ctx0" brushRef="#br2" timeOffset="871635.4379">31698 16958 793 0,'0'0'1527'15,"0"0"-1387"-15,0 0-140 16,0 0-10-16,0 0 10 16,0 0-28-16,-24 94-458 15,24-65-327-15</inkml:trace>
  <inkml:trace contextRef="#ctx0" brushRef="#br2" timeOffset="871785.1984">31676 17273 1315 0,'0'0'178'16,"0"0"-137"-16,0 0-31 15,0 0-9-15,0 0-1 16,0 0-188-16,-25 82-632 0</inkml:trace>
  <inkml:trace contextRef="#ctx0" brushRef="#br2" timeOffset="871927.1575">31751 17480 1367 0,'0'0'547'0,"0"0"-383"16,0 0 27-16,0 0 25 15,0 0-31-15,0 0-106 0,0 0-57 16,-37 74-22-16,46-50-137 16,8-1-510-16,2-4-943 0</inkml:trace>
  <inkml:trace contextRef="#ctx0" brushRef="#br2" timeOffset="872046.6471">31775 18010 2097 0,'0'0'373'0,"0"0"-373"16,0 0-48-16,0 0-567 0</inkml:trace>
  <inkml:trace contextRef="#ctx0" brushRef="#br2" timeOffset="872445.1695">27981 17313 1405 0,'0'0'645'0,"0"0"-645"16,0 0-744-16</inkml:trace>
  <inkml:trace contextRef="#ctx0" brushRef="#br2" timeOffset="872618.0642">28175 17685 1837 0,'0'0'477'16,"0"0"-409"-16,0 0-68 15,0 0-55-15,0 0-113 16,-3 101-152-16,13-75-249 16,5 0-415-16</inkml:trace>
  <inkml:trace contextRef="#ctx0" brushRef="#br2" timeOffset="872719.3306">28309 18023 897 0,'0'0'811'15,"0"0"-549"-15,0 0-94 0,12 78-84 16,-12-60-84-16,0-11-207 15,0-4-1555-15</inkml:trace>
  <inkml:trace contextRef="#ctx0" brushRef="#br3" timeOffset="1.3288E6">22765 1296 667 0,'0'0'212'0,"0"0"-14"15,0 0-40-15,0 0-32 16,0 0 6-16,0 0-12 15,-9-4-52-15,5 3-24 16,-5-1 10-16,1 2-10 16,-1 0-8-16,-1 0 4 15,0 0 8-15,-4 0-4 16,-1 0-13-16,2 0-8 0,-4 0-8 16,2 5-8-16,-1 0-5 15,1 3-1-15,2 0 1 16,4-1-1-16,3 3 0 15,3 3 1-15,0 1 4 16,3 3-4-16,0 1-1 16,0 0 0-16,0 0 0 15,7-2 1-15,4-2 15 16,3-1 1-16,2-5-18 16,0-4 1-16,2-4 28 15,4 0-13-15,2-2-4 16,1-12-5-16,0-6-5 0,-3-4-1 15,-3 0 0 1,-5-1 9-16,-7 4-4 0,-4 3 9 16,-3 4 29-16,0 3-17 15,-7 1-21-15,-10 0-6 16,-5 5-35-16,-13 2-105 16,5 2-177-16,5 1-386 0</inkml:trace>
  <inkml:trace contextRef="#ctx0" brushRef="#br3" timeOffset="1.32981E6">22632 1356 643 0,'0'0'329'0,"0"0"-213"15,0 0-48-15,0 0 26 16,0 0 46-16,0 0-19 16,0 0-43-16,0 0-22 15,0 0-20-15,0 0-4 16,0 0 5-16,0 0-4 16,0 0-2-16,-3 0-2 15,-7 0-16-15,0-3 2 16,-4-3 16-16,-1 1-2 15,2 0 15-15,-4 0-7 0,2-4-10 16,1 1 3 0,-2 0 8-16,2-1-4 0,2-1-5 15,-3 3 1-15,1 0-10 16,-3 0-8-16,-2 2-11 16,-4-1 0-16,-3 0 0 15,0 2 0-15,-1-2 7 16,6 2-1-16,-3-2 3 15,2 0 7-15,3-1-3 16,3 0 0-16,6 2 3 16,-2-1 25-16,7 3-1 15,2 2-17-15,3 1-15 16,0 0-8-16,0 0 0 0,0 0-1 16,0 0 0-1,0 0 0-15,0 0-6 0,0 0 0 16,0 0 4-16,0 0-4 15,0 0 6-15,0 0-1 16,0 0 1-16,0 0 1 16,0 0-1-16,0 0 1 15,0 0-1-15,0 0 0 16,0 0-1-16,0 0-28 16,0 0-63-16,0 0-191 15,0 0-280-15,0-1-681 0</inkml:trace>
  <inkml:trace contextRef="#ctx0" brushRef="#br3" timeOffset="1.3304E6">22201 1078 628 0,'0'0'319'0,"0"0"-219"15,0 0-66-15,0 0-5 16,0 0 29-16,0 0 9 16,0 0-18-16,-36 0-6 15,25 2 20-15,0 3 18 16,-3 2-5-16,-2 3-2 16,2 3-13-16,-2-1-14 15,4 3-1-15,1 1-12 16,0 3 3-16,3-1 5 15,5 1-20-15,3 1-4 16,0 0-8-16,5-3 13 16,9 0 50-16,3-2-1 0,0-2-41 15,5-3-7-15,2-4-12 16,1-2 4-16,1-4-7 16,2 0-2-16,4 0-5 15,-7-12-1-15,0-4 0 16,-4-4 6-16,-4-4-7 15,-3 0 2-15,-3-2 11 16,-7 1 7-16,-4 3 4 16,0-1 3-16,-13 3-21 15,-20 5-6-15,-55 5-49 16,8 5-155-16,-8 3-412 0</inkml:trace>
  <inkml:trace contextRef="#ctx0" brushRef="#br3" timeOffset="1.33784E6">22194 1162 798 0,'0'0'19'0,"0"0"255"16,0 0-159-16,0 0-76 15,0 0-38-15,0 0 11 16,0 0-12-16,0-4 0 15,-6 0-25-15,-3 0-209 0</inkml:trace>
  <inkml:trace contextRef="#ctx0" brushRef="#br3" timeOffset="1.34014E6">22183 1128 598 0,'0'0'231'0,"0"0"-107"16,0 0-26-16,0 0-22 16,0 0-10-16,0 0-1 15,0 0-1-15,0-7-2 16,0 7-9-16,0 0-8 15,0 0-15-15,0 0-9 0,0 0-5 16,0 0-9 0,-1-1-6-16,-1 0 9 0,-1-1-1 15,-1 0-8 1,-2-1 0-16,0-1 0 0,-4-1-1 16,0-2 1-16,-2 2-1 15,-1-4 1-15,0 1-1 16,-2 0 1-16,1 1 1 15,0 0-2-15,0 0 0 16,-1 2 1-16,2-1-1 16,-1 0 1-16,2 2-1 15,0 0 0-15,1 0 0 16,-2-2 0-16,1 2 0 16,-1 0 0-16,0-1 0 15,-7 0-1-15,0 2 1 0,-3-3 0 16,-2 1-1-1,-1 0-2-15,3 0 3 0,1-1 0 16,5 1 0-16,-3-1 0 16,7 0 1-16,0 2 1 15,0-2-1-15,3 2-1 16,-2 1 0-16,5-1 0 16,1 1 0-16,3 2 1 15,0 0-1-15,3-1 0 16,0 2 0-16,0 0-1 15,0 0 1-15,0 0 0 16,0 0-1-16,0 0-7 16,0 0-8-16,0 0 10 0,0 0 5 15,0 0 1-15,0 0 1 16,0 0-1-16,0 0 9 16,0-1 14-16,-4-1-15 15,4 0-7-15,-1 0 11 16,1 1 1-16,0-1-3 15,0 1 2-15,0-1-4 16,0 1-2-16,0 1-6 16,1-2 0-16,6 1-14 15,2 0-4-15,1-2 12 16,3 1 5-16,3 2-1 16,-5-2 2-16,1 2 0 15,-3-1 0-15,2 1 0 16,-5-1 0-16,-3 1 0 0,-2 0 2 15,-1 0-1 1,2 0-1-16,-2 0 1 0,0 0-1 16,0 0 0-16,0 0 2 15,0 0 8-15,0 0 0 16,0 0-4-16,0 0-4 16,0 0-1-16,0 0 0 15,0 0-1-15,0 0-1 16,0 0 0-16,0 0-6 15,0 0 6-15,0 0-7 16,0 0 8-16,0 0 1 16,-5 0 0-16,1 0 0 15,-2 0 0-15,-3 0 0 0,0 0 5 16,0 0 4 0,1 0 7-16,0 1 4 0,5-1-7 15,-4 1-8-15,4 3-5 16,0-3-1-16,0 3 0 15,-4-1 0-15,3 3 0 16,-2-2 1-16,1 1-1 16,1-3 1-16,4 1 0 15,-3-1-1-15,3-1 0 16,0-1 0-16,0 1 1 16,-4-1-1-16,4 2 0 15,0 1 0-15,0-1 0 0,0 3 22 16,0 1 2-16,0 1-13 15,4 2-5-15,2 3 2 16,0 3-7-16,7 5 0 16,10 16 0-16,-4-3-1 15,-3-3-505-15</inkml:trace>
  <inkml:trace contextRef="#ctx0" brushRef="#br3" timeOffset="1.49333E6">22784 9251 423 0,'0'0'218'0,"0"0"448"16,0 0-513-16,0 0-55 15,0 0 17-15,0 0 21 0,13-11-5 16,-13 11-12-16,0 0-18 16,0 0-19-16,0 0-19 15,0 0-12-15,-7 0-13 16,-5 0-11-16,-11 0-20 15,-10 10-6-15,-15 3 1 16,-21 3-1-16,-26 7 0 16,-30 1 1-16,-15-3-1 15,5-5 0-15,11-10 5 16,23-3-5-16,19-3 1 16,21 0 6-16,17 0 1 15,9 0 5-15,3 0-5 16,7 0-2-16,1 0-6 15,11 0 1-15,8 0-1 16,4 0 6-16,1 0-6 0,0 0 0 16,0 0-1-16,0 0 9 15,0 0-1-15,0 0 2 16,0-7-4-16,0-1-5 16,0-4 0-16,0-3-1 15,3 2 0-15,7-2-10 16,2-4 4-16,2 7 6 15,2-2 0-15,0 1-1 16,2 2 0-16,-2 0 1 16,-2 3-1-16,0 1 0 15,-7 5 0-15,-1 0 1 16,-5 2 0-16,-1 0 0 16,0 0-6-16,0 0-3 0,0 0 8 15,0 0 1-15,0 0 0 16,-1 0 10-16,-7 4 13 15,-3 6 9-15,-8 0-3 16,-4 7 3-16,-7 2 6 16,-6 1-4-16,-2 7-9 15,2-4-5-15,1 1-5 16,10-3 1-16,13-1 0 16,12 1-8-16,9 2 2 15,40 7 23-15,11 2-25 16,31 14-8-16,-14-6-287 15,-21-12-1467-15</inkml:trace>
</inkml:ink>
</file>

<file path=ppt/ink/ink5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00:39.366"/>
    </inkml:context>
    <inkml:brush xml:id="br0">
      <inkml:brushProperty name="width" value="0.05292" units="cm"/>
      <inkml:brushProperty name="height" value="0.05292" units="cm"/>
      <inkml:brushProperty name="color" value="#FF0000"/>
    </inkml:brush>
  </inkml:definitions>
  <inkml:trace contextRef="#ctx0" brushRef="#br0">25604 12801 855 0,'0'0'274'0,"0"0"-199"15,0 0-55 1,0 0 64-16,0 0 44 0,-29 3-67 15,18-3-32-15,-3 0 0 16,-3 0 0-16,-4 0-19 16,-3 0-3-16,-3 0-6 15,-6 3 0-15,-5 1 0 16,-4-4 0-16,-5 0 0 16,-6 0 0-16,-2 0-1 15,-2 0 1-15,-1 0 1 16,4 0 5-16,0 0 2 15,4-7-8-15,3 4 8 16,3-4-9-16,0 4 1 16,-2-1-1-16,3 1 1 15,-5 1 0-15,2 0-1 0,-5 0 1 16,3 2 0-16,1 0 0 16,-4 0-1-16,4 0 0 15,1 0 1-15,5-3 0 16,-4 0-1-16,-1-2 1 15,2 3-1-15,0-5 0 16,-1 1 0-16,-1-2 0 16,-4 2 0-16,0 0 1 15,-7-4 0-15,-1 3-1 16,2 3 0-16,0-4 0 16,-3 3 0-16,4 0 0 15,2 1 0-15,5 0 2 0,0 2-2 16,8-2 1-16,1 1-1 15,0-1 0-15,4-2 1 16,-7 2-1-16,-3 1 1 16,-3 0-1-16,-2-1 1 15,-4 4-1-15,0-2 0 16,2 2 0-16,1 0 0 16,6 0 0-16,5 0 1 15,1-4 12-15,4 4 6 16,-3 0-1-16,-1-4-9 15,-4 4-8-15,-3-3 6 16,-3 0-6-16,-2 3 0 16,-1-4 14-16,3 4 2 0,4 0 2 15,2-3-10-15,8 3-3 16,7 0 9-16,10-2-4 16,5 2-2-16,7 0 6 15,2-2 5-15,4 2-7 16,0 0-13-16,0 0 0 15,0-6-87-15,7 3-218 16,-3-4-796-16</inkml:trace>
  <inkml:trace contextRef="#ctx0" brushRef="#br0" timeOffset="2678.6241">21642 12732 212 0,'0'0'734'0,"0"0"-650"16,0 0-84-16,0 0 0 15,0 0 62-15,0 0 68 16,0 0-59-16,-56-63-46 16,56 53 7-16,0-3 47 15,0-1-3-15,0-2-3 16,0 3-17-16,-4-3-37 15,-1-1 8-15,-2 0 22 16,3 1-30-16,1-4-10 16,0 3-8-16,1-9 0 15,2-1 10-15,0-3-10 16,0-5 1-16,3-1 0 16,3-1-1-16,1-3 14 0,-1 7 15 15,-3 0-17-15,0 3-5 16,-1 4-2-16,-1 3 10 15,1 0 14-15,-1 4-6 16,6-5-14-16,-4 1 3 16,5-1 14-16,0-1 14 15,1-2-18-15,1 4-11 16,1 2-4-16,-1-1 0 16,5 2-2-16,-1 0 1 15,0-3-6-15,0 4 2 16,-1-1-2-16,-2 3-1 15,-2 0 1-15,-2 3 7 16,3-4-8-16,-1-2 1 0,4 0 0 16,0-6 0-16,0-1 0 15,4-6 0-15,-2 2-1 16,1-4 1-16,-2-2-1 16,-4-2 1-16,0 2-1 15,-2 4 1-15,-2 1 0 16,3 3 1-16,-3 4-1 15,0 3 0-15,-2 5 1 16,2 1 4-16,0 2 9 16,-3 4-5-16,1 0-9 15,-2 1 0-15,1 2 0 16,-2 0 5-16,3 1-5 0,-4 4-1 16,0 1 1-16,3 0-1 15,3 1 0-15,-2 0 0 16,5 0 10-16,0 0 0 15,5 0-8-15,0 0 4 16,4 0-6-16,-1 0 1 16,2 0 0-16,3 7-1 15,2 0-1-15,8-1 1 16,2 5 0-16,7-6 0 16,3 2 1-16,3-1 0 15,0-2 1-15,0-1-2 16,1 0 8-16,0-2-7 15,-2 2 9-15,2 1-2 0,-3-2-7 16,2-1 7 0,-3 2-8-16,-1 0 1 0,-6 0 0 15,-1 4-1-15,-4-3 0 16,-1 2 0-16,-1-2 0 16,3 2 1-16,-1 1 1 15,7-3-2-15,4-2 1 16,4 4-1-16,3-1-1 15,4 0 1-15,-1-1 1 16,2-1-1-16,-2 2 0 16,1-3 2-16,-1 1-1 15,-2-3 1-15,1 0-1 16,1 0 1-16,-5 0-1 16,-1 0 1-16,-3 0-1 15,-6 0-1-15,-2-3 0 0,-7 0 0 16,-4-1 0-16,-4 0 0 15,-2 2 1-15,-1-2 1 16,3 4-1-16,3 0-1 16,5 0 0-16,9 0 8 15,5 0 2-15,11 0-4 16,5 6 0-16,6-5-5 16,0 2-1-16,1-3 0 15,-5 3 0-15,-6-3 0 16,-6 0 0-16,-8 0 1 15,-7 0-1-15,-6 0 1 16,-1 0 0-16,0 0-1 0,1 0 1 16,5 0-1-16,5 0 0 15,4 0 0-15,2-6-2 16,0 3 2-16,-3-3 1 16,1 2 0-16,-8 0-1 15,-2 1 6-15,-9 2-4 16,-6 0 9-16,-2-1 0 15,-6 2 4-15,1 0 10 16,4 0-10-16,1 0-8 16,7 0-7-16,5 0 1 15,1 4 0-15,2 5 1 16,0-5 4-16,-2 3-6 16,0-1 1-16,-3-2-1 15,-2 3 0-15,0-4 1 16,-7 3-1-16,-1-2 1 0,0 2-1 15,1-2 0-15,4 3 0 16,2-1 0-16,4 1 1 16,-1 0 0-16,-3-1 1 15,-5 0-2-15,-4 0 0 16,-6-5 1-16,-4 2-1 16,-3-3-12-16,0 3-1 15,0 1 3-15,0 6 10 16,-6 6 10-16,-2 4-3 15,-1 3-6-15,3 3 0 16,1 4 1-16,2 0-1 16,3 6-1-16,0 1 2 15,0 3-1-15,0-5 8 0,-1 5-8 16,-4-6 0-16,-2 1 8 16,-2-1-3-16,-2 2 3 15,1 0-8-15,0-2 1 16,2-2 4-16,3 2-5 15,0-8 7-15,2 3-7 16,0-2 8-16,-2-1 3 16,2-2 1-16,2 1 1 15,-2-5-4-15,1-2-4 16,1-2-5-16,-1-4-1 16,1-1 2-16,-2 0-1 15,0 1 0-15,3-1-1 16,-2-2 0-16,2 4 1 0,-1 1 0 15,1-2 0 1,-2 5-1-16,-1 0 0 0,2 3 0 16,-2 0 0-16,1-1 2 15,2 1 8-15,0-4-4 16,0-2 0-16,0-4 6 16,0 0-3-16,0-5-3 15,3 2-5-15,-1 3 8 16,-2 0-8-16,0 0 0 15,0 4 7-15,0-1-7 16,-5-3 5-16,-1 0-5 16,2-5-1-16,1-1 1 15,0-1 0-15,2 1 0 16,1-1 0-16,-2 3 0 0,2-2 0 16,-1 2 5-16,1 1-5 15,0 1-1-15,0-2 1 16,0 0-1-16,0 4 0 15,0-6 0-15,0-1 0 16,0-3 0-16,0 0 0 16,0 3 0-16,0-3-11 15,0 0-5-15,1 1 15 16,5-1-1-16,-3 2 1 16,-2-2-14-16,-1 0-34 15,0 0-87-15,-3 0-350 16,-5-3-325-16</inkml:trace>
  <inkml:trace contextRef="#ctx0" brushRef="#br0" timeOffset="6002.0085">7837 16943 1035 0,'0'0'267'16,"0"0"-136"-16,0 0 230 15,0 0 0-15,0 0-190 16,0 0-85-16,43-17-19 16,-40 17-8-16,-3 0 2 15,0 0-3-15,0 0-12 16,0 0 8-16,0 0 3 0,-3 0-26 16,-13-3-11-16,-11 3-8 15,-4-3-11-15,-11 1 5 16,-6 1 3-16,-1-5-8 15,0 1 10-15,4-2-4 16,6 2-1-16,2-1-4 16,14 2-1-16,4 1 0 15,10 1 0-15,6 1 0 16,3 1-1-16,0 0 0 16,0 0-1-16,0 0-10 15,0 0 10-15,0 0-7 16,0 3 2-16,0 7 6 15,-3 5 0-15,-4 2 1 16,2 0 0-16,-4 6 7 16,0-3-1-16,2 6-5 0,-2-2 4 15,-2 6-5-15,-2 0 5 16,-2 5-4-16,-6-1-1 16,-1 1 5-16,2 2-5 15,-2-2 0-15,0 0 0 16,5-2-1-16,4-4 1 15,4-2 1-15,3-1-2 16,4-4 1-16,2-5-1 16,0 0-1-16,0-4 0 15,2-3 1-15,4-3 1 16,0-3 6-16,7-1 13 16,-1 0 4-16,9-3 1 0,0 0-13 15,6 0-6-15,6 0-5 16,2 0 0-16,7-5 0 15,3 3 0-15,1-1 1 16,-1-2-2-16,-2 3 0 16,-7-4-5-16,-9 2-16 15,-9-4-14-15,-8 3-14 16,-7-5-21-16,-3 0-60 16,-16-3-180-16,-1 5-559 0</inkml:trace>
  <inkml:trace contextRef="#ctx0" brushRef="#br0" timeOffset="6712.8996">7383 17254 1288 0,'0'0'721'0,"0"0"-515"16,0 0-45-16,0 0-5 15,0 0-32-15,0 0-66 16,0 0-39-16,14 0-11 16,-8 0-7-16,7 0 14 15,1 0-6-15,5-3 3 16,8 1 7-16,4 0-5 16,5-2-5-16,0 2-9 15,3-2 1-15,-5 1-1 16,-4-3-1-16,-11 2-30 15,-4-1-27-15,-6 3-47 16,-9-1-46-16,0 3-134 16,0-3-232-16,0 1-256 0</inkml:trace>
  <inkml:trace contextRef="#ctx0" brushRef="#br0" timeOffset="8230.4497">8347 17052 907 0,'0'0'331'0,"0"0"-137"0,0 0-12 16,0 0 88-16,0 0 7 16,0 0-73-16,0 0-73 15,15-16-42-15,-15 20-34 16,0 8-19-16,0 5 42 15,0 7-11-15,-10 8-28 16,-4 1-14-16,-2 0-3 16,-8 0-8-16,0-1-2 15,-6-5-6-15,-6 0-5 16,1-4 0-16,-1-7 1 0,3 0 5 16,0-5 2-1,5-4-8-15,4 0 0 16,6-7 0-16,2 0 0 0,2 0-1 15,5 0-13-15,2 0 1 16,1-7 3-16,6-3 0 16,0-4 8-16,3-3-10 15,13-5 10-15,4-5-1 16,5 1 2-16,-1 0-1 16,-2-1 1-16,1 3 0 15,-7 4 0-15,-1 5 0 16,-6 2-1-16,-3 6 1 15,-3 3 0-15,0 4 0 16,-3 0 0-16,3 0 0 16,0 10 0-16,4 4 12 0,5 8 5 15,-1 5 4-15,5 3 6 16,-1-3 0-16,6-1 6 16,-2 0-2-16,-1-2-13 15,0-5-6-15,-6-1-5 16,-3 0-7-16,3-4 0 15,-6-1 0-15,3-1-20 16,13-5-59-16,-1 0-81 16,0-4-436-16</inkml:trace>
  <inkml:trace contextRef="#ctx0" brushRef="#br0" timeOffset="11007.8354">8847 16783 481 0,'0'0'854'15,"0"0"-578"-15,0 0-44 16,0 0 67-16,0 0-104 16,0 0-57-16,0 0-43 15,0-2-17-15,0 2-17 16,6 0 3-16,6 0-7 16,0 0-12-16,7 0-5 0,5-3-7 15,4-2-6 1,8 2-14-16,3-2-5 0,0 2-8 15,1 2 0-15,-4-2 1 16,-5 0 0-16,-4 2-1 16,-6-2 1-16,0 3-1 15,-2-3 1-15,-4-1 11 16,-4 1 6-16,-1 0 7 16,-4 3-8-16,0-2-4 15,-6 2-1-15,3 0 0 16,-3 0-4-16,0 0-3 15,0 0-5-15,0 0-9 16,0 5 3-16,-3 8 5 16,-3 3 1-16,-3 5 1 0,-1 0 5 15,-1 2 6-15,-1 2 3 16,-4 3-1-16,-5 2-2 16,0 2 1-16,-3 1 7 15,-1 1-11-15,1-2-3 16,6-2 3-16,5-4-2 15,2-3 1-15,2-3 1 16,6-6-2-16,-1-2-1 16,4-1-5-16,0-5 8 15,0 0 2-15,0-5-5 16,0-1 0-16,4 1 6 16,2-1 6-16,4 0 7 15,7 0-9-15,4 0-7 0,3-2-8 16,4-8 1-16,5 0-1 15,0 1-1-15,0-4-9 16,1 3-11-16,-4 0-11 16,-3 3-9-16,-5-1-5 15,-10 3-5-15,-4 2-20 16,-4 2-39-16,-4 1-54 16,-6 0-171-16,-6 0-445 15,-3-3-776-15</inkml:trace>
  <inkml:trace contextRef="#ctx0" brushRef="#br0" timeOffset="11510.6723">8965 16975 1245 0,'0'0'277'16,"0"0"-204"-16,0 0-50 0,0 0-23 16,0 0-13-16,0 0-77 15,0 0-36-15,6 0 59 16,-6 0 58-16,0 0 9 15,3 0 73-15,-3 0 50 16,0 0 26-16,0 0 67 16,0 0 1-16,0 0-68 15,0 0-65-15,0 0-43 0,0 0-14 16,0 0-6-16,0 0-11 16,0 0-4-16,0 0 0 15,0 0 12-15,4 0 6 16,-4 0 8-16,3 0 3 15,0 0 0-15,3 0 16 16,2 0 14-16,8 0 0 16,2 0-9-16,9 0-12 15,9 0-13-15,3 0-15 16,2-2-10-16,1-5-6 16,-9 1-16-16,-9 2-54 15,-8 4-40-15,-16 0-79 16,0 0-445-16,-10 7-528 0</inkml:trace>
  <inkml:trace contextRef="#ctx0" brushRef="#br0" timeOffset="12558.9794">9617 17352 644 0,'0'0'303'16,"0"0"-220"-16,0 0-60 16,0 0-22-16,0 0 1 15,94 0 11-15,-81 0 26 16,1 0 48-16,-4 0 66 15,-4 0 37-15,0 0 33 16,-3 2 26-16,0-1-53 16,-3 0-45-16,0-1-39 15,0 3-31-15,0-3-29 16,0 0-17-16,-9 3 0 16,-15-3 0-16,-10 1-15 0,-12-1-10 15,-26 0-4-15,-25-1 0 16,-23-14-4-16,13 1 13 15,16 4 11-15,33 0-3 16,25 7-14-16,2-2-9 16,7 2 0-16,5 3-65 15,19 0-165-15,10 3-491 16,11 5-268-16</inkml:trace>
  <inkml:trace contextRef="#ctx0" brushRef="#br0" timeOffset="15142.8504">9163 17644 599 0,'0'0'651'15,"0"0"-401"-15,0 0-66 16,0 0 138-16,0 0-42 15,0 0-81-15,0 0-64 16,0-1-40-16,0 1-28 16,3 2-25-16,0 8-10 15,-3 8-2-15,0 1-2 16,0 5-1-16,0 6-8 16,0 4 1-16,-10 1-11 0,-2-1-8 15,3-2 0-15,-3-2-1 16,3-6 0-16,0-4 0 15,3-8 0-15,2-5 0 16,4-1 0-16,0-6 0 16,0 0 1-16,0-6-1 15,4-10-1-15,8-8-8 16,7-9-6-16,1-3-3 16,-1-1 1-16,-5 4 8 15,-1 7 9-15,-1 3 0 16,-3 1 0-16,0 7 0 15,0 1 1-15,0 2 6 16,4-1 4-16,1 3-2 16,5 0-8-16,-1 0 1 0,6 0-1 15,1 3 0-15,-1 1 0 16,-3 4-1-16,-6 0 1 16,-6 2-1-16,-6 0 0 15,-3 0-1-15,0 13 1 16,0 5 13-16,-6 8 11 15,-6 3 10-15,0 1-1 16,3 0-11-16,0-3-4 16,2-1-3-16,4 0-9 15,0-4-5-15,3-1 1 16,-3-1-2-16,3-5 1 16,-4 0-2-16,3-3 1 15,-2-1-24-15,3-5-37 0,-3 1-32 16,3-1-45-1,0-6-103-15,0 0-310 0,0-7-260 0</inkml:trace>
  <inkml:trace contextRef="#ctx0" brushRef="#br0" timeOffset="15930.9456">9608 17601 1491 0,'0'0'656'15,"0"0"-466"-15,0 0 12 16,0 0 4-16,0 0-59 16,0 0-63-16,0 0-49 15,52-24-20-15,-40 21-14 16,6 3 0-16,0-4-1 16,-2 4 1-16,1 0 0 15,-4 0-1-15,-4 0-1 16,-6 8-8-16,-3 2-1 15,0 6 10-15,-6 3 0 16,-13 1 15-16,-1 2 4 0,-2 0 12 16,4-3-7-16,6-3-10 15,6-5-5-15,6-3-8 16,0 0 0-16,18-6 15 16,15-2-7-16,10 0-9 15,24-11-87-15,-10-5-128 16,-9 4-478-16</inkml:trace>
  <inkml:trace contextRef="#ctx0" brushRef="#br0" timeOffset="17583.3354">10737 16929 899 0,'0'0'721'0,"0"0"-471"16,0 0-42-16,0 0 25 16,0 0-47-16,0 0-60 15,0 0-43-15,17-20-32 16,-25 19-24-16,-8-1-20 16,-5 0 7-16,-9 2-1 15,-6 0 10-15,-1 0 13 16,0 0 4-16,4 2-15 15,6 5-7-15,9-1-10 16,5 1-7-16,6-4-1 16,6 1-6-16,1 1 0 0,0 4 6 15,0 0 5-15,5 2-4 16,-2 2 11-16,3 2-5 16,-6 2 5-16,0 3-1 15,0 0-5-15,-6 9 0 16,-8 2 3-16,-2 5 4 15,-2-3 5-15,-3 3-6 16,2-4 6-16,2-2-3 16,4-1 0-16,1-4 1 15,6-4-1-15,3-3-1 16,3 0 2-16,0-6-2 16,0-2-4-16,0 0 2 15,0-8 3-15,3 3-3 0,3-3-4 16,3-2-2-16,4 0 4 15,7 0 1-15,5 0-4 16,8-9-6-16,0-4-1 16,1 3-22-16,-4 1-26 15,-3 1-36-15,-8-1-30 16,-4 5-26-16,-6 0-68 16,-9 1-114-16,0 3-279 15,0-3-152-15</inkml:trace>
  <inkml:trace contextRef="#ctx0" brushRef="#br0" timeOffset="17844.5308">10445 17187 1232 0,'0'0'315'16,"0"0"-193"-16,0 0 71 15,0 0 50-15,0 0-35 16,0 0-73-16,0 0-49 16,43-8-8-16,-15 6-25 0,11-1-25 15,-3 1-23 1,-3 0-5-16,-4 0-161 15,-6 2-518-15,-14 0-706 0</inkml:trace>
  <inkml:trace contextRef="#ctx0" brushRef="#br0" timeOffset="18500.2743">10806 17414 1156 0,'0'0'801'0,"0"0"-569"16,0 0-15-16,0 0-32 15,0 0-53-15,0 0-50 16,0 0-40-16,22 0-25 15,-22 0-2-15,0 0-9 16,0 0-6-16,-4 8-1 16,-8 3 1-16,0 5 1 15,-3 3 15-15,3 1-6 16,2 0 1-16,4-6-10 16,6-1 0-16,0-4 5 0,16-6 0 15,3-3 14-15,10 0-1 16,-2-16-4-16,1 0-9 15,-4-9-5-15,-9 3 0 16,-5-5-1-16,-10 8-6 16,-6 1-35-16,-16 10-72 15,-8 5-459-15</inkml:trace>
  <inkml:trace contextRef="#ctx0" brushRef="#br0" timeOffset="21530.3324">8899 16211 1088 0,'0'0'504'16,"0"0"-402"-16,0 0 1 15,0 0 86-15,0 0-17 16,0 0-60-16,0-5-36 16,0 5-30-16,0 0-8 15,0 0 10-15,3 0-1 16,2 11 20-16,1 5 51 15,4 7-54-15,5 4-21 16,0 2-11-16,0 5-16 16,1 1-5-16,-2 2-11 15,-5-4 1-15,1-1 0 16,-4-3 0-16,0-1 0 16,-3-5 0-16,3-3 0 15,-6-1-1-15,6-5 0 0,-6-3-1 16,0-2 1-16,0-7 0 15,0 0-1-15,0-2 1 16,3 0 1-16,3-4 12 16,6-9-5-16,4-10-8 15,-2-1 1-15,2 2-1 16,-1-2 1-16,-3 4-1 16,-6 7 1-16,-3 3-1 15,0 4 1-15,-3 2 0 16,0 4 10-16,0 0 4 15,0 0 1-15,0 0-4 16,0 0-3-16,3 0 8 0,-3 0-4 16,0 0 4-16,0 0-5 15,0 0-11-15,3 0-1 16,-3 0-9-16,3 7-7 16,1 9 10-16,-1 4 5 15,0 0 1 1,0-1-1-16,0-1 0 0,-3 1 1 15,3-2 0-15,-3-5 0 16,0-1 0-16,0-7 0 16,0 1 0-16,0-5 0 15,0 0 22-15,-3 0 4 16,-6 0 2-16,-1-5-12 0,-2-7-16 16,-9-3-6-16,-7-2-79 15,-23 4-88-15,3 3-289 16,5 6-510-16</inkml:trace>
  <inkml:trace contextRef="#ctx0" brushRef="#br0" timeOffset="38433.9108">6330 16937 214 0,'0'0'173'0,"0"0"430"0,0 0-341 16,0 0-15 0,0 0-44-16,0-11-33 0,0 11-56 15,0 0-57-15,0 0-20 16,0 0 0-16,0 0-5 16,0 0-8-16,0 0 1 15,0 0 0-15,0 0-6 16,9 0 0-16,9 3-1 15,6 1 0-15,7 0-11 16,5-1-1-16,7 0-5 16,-1 0-1-16,1-1-34 15,-4 2-16-15,-3 0-9 16,-2 3 25-16,-1-4 27 16,0 1 2-16,1-1 5 15,-1-1 7-15,4-2 16 16,-1 0 21-16,0 0-1 0,1 0-20 15,-4 0-23-15,-6 0-15 16,-5 0-47-16,-5 0-15 16,-4 0 11-16,-4 0 18 15,0 0 23-15,-2 0 16 16,-2 0 9-16,-2 0 7 16,-3 0 30-16,0 0 18 15,0 0 3-15,0 0-14 16,0 0-37-16,-2-2-7 15,-8-5 0-15,-5 1 17 16,-1 2-17-16,-1-6 7 16,-2 1 1-16,4 1 4 0,-3-3 17 15,0-1-2 1,0 0-1-16,3-1-6 0,-1 1-9 16,-2 3-3-16,6-1 2 15,0 1 4-15,5 5 8 16,1-3-1-16,1 4 8 15,2 0 11-15,0-1-14 16,0 2-7-16,0-3-13 16,-4 3-6-16,1-2 0 15,0 2 0-15,3-1 1 16,-2 2 0-16,2-2 1 16,0 3 5-16,3 0 2 15,0 0 7-15,0 0 4 16,0 0-8-16,0 0-3 15,0 0 6-15,0 0-5 0,0 0-10 16,0 0-1-16,0 0-8 16,0 0-18-16,0 3-13 15,3 3 28-15,5 2 2 16,7 1-19-16,1 2 29 16,2-2 1-16,0-3 6 15,1 4-7-15,-2-3 2 16,2 0-1-16,-2 3 1 15,2-4 4-15,-3 2-6 16,-2 0 1-16,2-1-1 16,-7 3 0-16,2-4 0 15,-5 1 0-15,4-3 1 0,-4-1-1 16,-3 0 1-16,0-1 0 16,0 0 12-16,-3 0-4 15,0-2-3-15,0 0 2 16,0 4-6-16,0 0-1 15,0 2 8-15,0 1 15 16,-6 0 1-16,-3-1-1 16,-4 1-18-16,-1-5 0 15,1 2-6-15,1 3-124 16,6 0-236 0,-2 2-639-16</inkml:trace>
  <inkml:trace contextRef="#ctx0" brushRef="#br0" timeOffset="49115.3167">12159 16933 329 0,'0'0'118'16,"0"0"-118"-16,0 0-1 15,0 0-6-15,0 0 7 16,0-6 82-16,0 5-14 15,0 1-3-15,0-3 33 16,0-1 46-16,0 2 24 16,0-6-3-16,9 3 9 15,-2-5 10-15,4 3-7 16,-2-1 9-16,-6 3-28 0,0 1-36 16,0 3-21-16,-3 1-20 15,0 0-20-15,0 0-13 16,0 0-4-1,0 0-6-15,0 0-13 0,0 1-19 16,0 13-6-16,0 1 7 16,0 9 14-16,0 5 0 15,0 9-3-15,0 4-12 16,0-1-5-16,-3-1-1 16,0-1-1-16,3-4-7 15,0-4 7-15,0-6 0 16,0-1-6-16,0-8-10 0,0-3-56 15,0-5-53 1,6-2-141-16,7-2-227 0,-6-4-234 0</inkml:trace>
  <inkml:trace contextRef="#ctx0" brushRef="#br0" timeOffset="49642.2182">12477 16835 768 0,'0'0'654'15,"0"0"-403"-15,0 0 4 16,0 0-47-16,0 0-46 16,0 0-25-16,0 0-54 15,0 74-37-15,-3-37-12 16,-3 0-7-16,0 4-17 16,-3 4-8-16,3-2-2 15,3 0 0-15,-3-4 0 16,0-4 1-16,3-3-1 15,-4-7-1-15,4-1 0 16,0-9-52-16,3 0-53 0,0-6-94 16,0-6-141-16,0-3-204 15,6 0-31-15</inkml:trace>
  <inkml:trace contextRef="#ctx0" brushRef="#br0" timeOffset="49905.9193">12268 17069 101 0,'0'0'1342'0,"0"0"-841"15,0 0-274-15,0 0-49 16,0 0-52-16,0 0-40 16,0 0-41-16,109 0-45 15,-78 0-11-15,11 0-130 16,-6 0-391-16,-6 0-335 0</inkml:trace>
  <inkml:trace contextRef="#ctx0" brushRef="#br0" timeOffset="51385.3635">12253 17722 1272 0,'0'0'382'0,"0"0"-211"15,0 0-22-15,0 0 46 16,0 0-38-16,0 0-64 16,0 0-41-16,0-10 2 15,0 10 17-15,0 0 2 16,0 0-28-16,0 11-23 15,0 9 20-15,0 7 4 16,0 8-14-16,0 5-8 0,-6 2-8 16,3 2-4-16,-4-5-3 15,1-1-8-15,3-4 8 16,-5 0-9-16,5-4 0 16,-4-1-1-16,4-6-11 15,3-5-36-15,0 1-52 16,0-8-65-16,0 0-80 15,10 1-243-15,1-3 184 16,-2-3-273-16</inkml:trace>
  <inkml:trace contextRef="#ctx0" brushRef="#br0" timeOffset="51907.242">12499 17741 1228 0,'0'0'481'16,"0"0"-355"-16,0 0 48 15,0 0 36-15,0 0-33 0,0 0-69 16,0 0-44 0,1-8-11-16,-1 8-9 0,0 5-6 15,0 13 24-15,0 5 8 16,0 3-19-16,-1 7-13 16,1 1-3-16,-2 2-13 15,-1 2-4-15,2 1-10 16,-6 2-7-16,1-6 0 15,0 3-1-15,0-6 0 16,3-1-8-16,-3-3-16 16,1-2-21-16,2-5-10 15,2-3 3-15,1-5-94 0,0-5-72 16,12-3-260 0,-3-5-172-16</inkml:trace>
  <inkml:trace contextRef="#ctx0" brushRef="#br0" timeOffset="52391.0283">12240 17990 616 0,'0'0'561'0,"0"0"-391"16,0 0 23-16,0 0 18 16,0 0 47-16,0 0-32 15,0 0-51-15,-12 0-27 16,12 0-16-16,9 0-36 15,4 0-36-15,3 0-34 16,7 0-26-16,-1 0-5 16,5 0-79-16,12 0-118 15,-8 0-361-15,-1-3-401 0</inkml:trace>
  <inkml:trace contextRef="#ctx0" brushRef="#br0" timeOffset="53631.8431">12620 18051 819 0,'0'0'734'0,"0"0"-559"16,0 0-32-16,0 0 48 16,0 0 5-16,0 0-61 15,0 0-58-15,-6 0-16 16,12 0 16-16,6 0 5 15,6 0-12-15,-3 0-25 16,2 0-29-16,-1 0-9 16,0 0-7-16,-3-4-20 15,4-3-18-15,-2-3-16 0,-1-3-21 16,2 0 14-16,0 2 27 16,-6-2 24-1,4 0 8-15,-8 6 2 0,0 2 22 16,-6 4 32-16,0-2 10 15,0 3-12-15,0 0-23 16,0 0-29-16,-12 0 23 16,-9 0-15-16,-1 0-6 15,-2 4 8-15,-5 4 8 16,7 2 11-16,0-3 7 16,1 3 2-16,9 3 0 15,3-1-13-15,1 4-5 16,8 2-4-16,0-1 10 0,0 3-10 15,14-6-3 1,1-1 5-16,9-6-10 0,1-1-8 16,5-6-11-16,28-7-86 15,-10-6-122-15,1-5-518 0</inkml:trace>
  <inkml:trace contextRef="#ctx0" brushRef="#br0" timeOffset="1.0961E6">17538 4617 23 0,'0'0'318'15,"0"0"-230"-15,0 0 438 16,0 0-315-16,0 0-11 15,0 0-32-15,26-13 2 16,-21 12-12-16,2-2-39 16,4 0-37-16,-2 0-26 15,2 1-14-15,0-3-6 16,0 2-20-16,-4-1-1 16,-4 1 7-16,0-1 8 15,-3 0 18-15,0-3-14 16,-6-2-23-16,-11-3-11 15,-3-2-1-15,-8-2 0 16,-1 1-29-16,-1 0 30 0,1 2 1 16,6 4-1-16,-3 2-23 15,6 0-13-15,-2-1 14 16,0 3 13-16,2 0 9 16,-3-1 0-16,1 3 1 15,-5-1 0-15,-5 4-1 16,0 0 1-16,-4 0-1 15,-7 0 0-15,4 5 0 16,3 8 0-16,5 2 0 16,4 2-1-16,1 5-6 15,8 2-14-15,4 2 9 16,0 2 12-16,5 4 1 0,3-1-1 16,2 1 0-1,2 1 0-15,1 2 0 0,-2 0 0 16,0 2-1-16,0 1 0 15,3-1-5-15,0-1-6 16,0 1 5-16,12 0 4 16,1 1 3-16,1 0-2 15,-2-3 2-15,-1 2-1 16,0-5 1-16,-3 1-1 16,2-3 0-16,-1-3 0 15,0-1 0-15,9 3 1 16,0-4-6-16,8-3 6 15,4 0 0-15,5-4 0 0,-2-3 0 16,2-2 0-16,1-2 0 16,0-4 0-16,0-1 0 15,3-4 0-15,-3-2 1 16,0 0 0-16,2 0 0 16,-2-2 0-16,-2-8 5 15,2-4-5 1,4-5 0-16,-1 0 8 0,3-5-9 15,-2-3 1-15,-1-4 0 16,-7-3 20-16,-3-2 2 16,-6-7 2-16,-4-3 8 15,-13-7-4-15,-6-4-20 16,-18-15 12-16,-42-13-11 16,-34-9-10-16,-25-1-83 15,15 27-131-15,20 20-456 0</inkml:trace>
  <inkml:trace contextRef="#ctx0" brushRef="#br0" timeOffset="1.09821E6">18918 5217 990 0,'0'0'575'16,"0"0"-575"-16,0 0-9 15,0 0 9-15,0 0 15 16,0 0 38-16,0 0 5 16,17-58 24-16,-17 53 11 15,0 1 1-15,-1-1-53 16,-12-5-28-16,-4 0-5 15,-5-1-7-15,-7 1 0 16,-2-3 0-16,0 1 5 16,-5 0-3-16,0 4-1 15,0 3 0-15,-2 4-1 0,-1 1 0 16,-3 1 0 0,-1 13 7-16,-2 5 8 0,3 3 25 15,-1 4 12-15,5 2-29 16,3 2-8-16,2 4-6 15,3 5 1-15,5 4-3 16,2 4 4-16,7 2-1 16,6 7-3-16,10-1-2 15,0-1 3-15,3-4 5 16,14 0-4-16,5-7-9 16,1-4 20-16,6-6 12 15,2-6-4-15,7-4-8 16,6-8-5-16,5-6-7 15,3-8 0-15,7-1-1 16,-4-5 14-16,1-11 18 0,2-7 5 16,-1-8-10-16,-1-8-17 15,-1-5-6-15,-6-8-3 16,-10-7-2-16,-16-12-5 16,-23-15-2-16,-16 7-14 15,-54-9-27-15,-58 8-88 16,14 25-149-16,-6 2-577 0</inkml:trace>
  <inkml:trace contextRef="#ctx0" brushRef="#br0" timeOffset="1.1112E6">26751 5921 205 0,'0'0'736'0,"0"0"-535"16,0 0-36-16,0 0 52 0,0 0 9 15,0 1-47 1,0-1-52-16,0 0-15 0,0 0-6 16,0 0 5-16,0 0-10 15,0 0-22-15,2 0-30 16,2 0-18-16,4 1-14 15,4 4-7-15,6 1-8 16,4-2 5-16,2 0-5 16,-1 0-1-16,0-3-1 15,1 1 0-15,-4-1-6 16,-2-1-12-16,-5 0-8 16,-1 0-2-16,-3 0 18 15,-3 0 4-15,-3 0 5 16,3-4 1-16,-2 1 0 15,2-1 1-15,0 0-1 16,0 0 0-16,1 0-2 0,-2 0-7 16,-1 2-4-16,-2-1 4 15,0 2 2-15,-2-1-1 16,1-2-2-16,-1 3-2 16,0-4 11-16,0 0-1 15,0-1-10-15,-6 0 1 16,-3-1 3-16,-4 1 8 15,2 1-1-15,-1 0 0 16,3-1 1-16,3 1 1 16,0 1-1-16,2 1 0 15,0 2 6-15,1 1-4 16,0 0-1-16,-3 0 1 0,-5 0-1 16,-5 3 6-1,-2 3 0-15,-5 4-1 0,-2-4 0 16,1 4 3-16,3-1-1 15,0-4-1-15,7 0 2 16,3 0-3-16,3-2 0 16,2 3-5-16,1 0 5 15,0 3 0-15,-1 3 5 16,2 3-2-16,1 2-3 16,1 1-5-16,1 2 5 15,1-2-4-15,0 2 6 16,0-3-6-16,13-3 7 15,9-4-2-15,7-4 4 0,10-5-10 16,7-1-1 0,5-2-47-16,2-13-19 0,13-12-100 15,-14 5-368-15,-13-2-343 0</inkml:trace>
  <inkml:trace contextRef="#ctx0" brushRef="#br0" timeOffset="1.11193E6">26939 5900 423 0,'0'0'1107'15,"0"0"-820"-15,0 0-79 16,0 0 4-16,0 0-34 16,0 0-71-16,0 0-57 0,0-3-18 15,0 3-22-15,0 3-9 16,0 14 9-16,0 2 14 15,0 6 8-15,0 7 6 16,2 2 1-16,3 1 7 16,-1 0-28-16,1-1-10 15,-2-3-7-15,1-2 0 16,0-5 1-16,-2-5-1 16,1-3-1-16,-2-8-8 15,-1 2-53-15,2-6-83 16,1-4-102-16,1 0-293 15,1 0-80-15</inkml:trace>
  <inkml:trace contextRef="#ctx0" brushRef="#br0" timeOffset="1.11312E6">26853 5891 337 0,'0'0'350'0,"0"0"3"16,0 0-75 0,0 0-21-16,0 0 14 0,0 0 0 15,0 0-82-15,11-20-51 16,-3 14-44-16,0 0-23 15,2-1-11-15,4 2-14 16,-1 0-33-16,5 4-5 16,0-1-7-16,3 1-1 15,4 1 0-15,-1 0 1 16,3 0 0-16,-2 3 0 16,-1 5-1-16,-7 2 0 15,-4 2-6-15,-5 2 4 16,-4 1 1-16,-2 3-1 0,-1-1 1 15,2 0 0-15,0-2 0 16,1 2 1-16,-1-1 0 16,0-3 0-16,0-4 0 15,-3-2 0-15,0-2-8 16,-1-3-11-16,-17-2-12 16,-8 0-16-16,-9 0-57 15,-4 0-44-15,2 0-28 16,-2 0-83-16,12 0-126 15,11 0-645-15</inkml:trace>
  <inkml:trace contextRef="#ctx0" brushRef="#br0" timeOffset="1.11421E6">27160 5343 401 0,'0'0'406'0,"0"0"-119"15,0 0-156-15,0 0-20 16,0 0-31-16,0 0-5 16,0 0-5-16,0-12-12 15,0 10-18-15,0 1-13 16,-3 0 7-16,-3-1 5 15,-4 1-9-15,-4-2-13 16,-6 2-5-16,-4-2-3 0,-6 0-1 16,-3 0 33-16,-3 1 12 15,-4-2 4-15,-8 2-3 16,-3 1 17-16,-5-2 0 16,-4 1-5-16,-1 2-7 15,4 0-10-15,5 0-4 16,9 0-16-16,8 8-11 15,9 1-11-15,6 0-6 16,8-1 1-16,5 0 4 16,1 0-5-16,2-3-1 15,-1 1-21-15,-1-4-111 16,1 0-192-16,1-2-370 0</inkml:trace>
  <inkml:trace contextRef="#ctx0" brushRef="#br0" timeOffset="1.11547E6">26738 5204 312 0,'0'0'321'0,"0"0"47"15,0 0-138-15,0 0 6 0,0 0-41 16,0 0-30-16,0 0-39 15,0 0-21-15,0 0-38 16,0 0-31-16,0 0 1 16,0 0 8-16,0 0-11 15,0 0-12-15,0 0-15 16,0 0-7-16,0 0-8 16,-6 1 8-16,-3 7 0 15,1-1 13-15,0 0-1 16,2 1-11-16,3 0 8 15,1-1-1-15,2 3-1 16,0 0-5-16,2-3 9 16,8 2 4-16,2-5 16 0,-1 3-17 15,-2-4-8-15,-1 0-6 16,-2-2 1-16,-3 0 0 16,-1-1-1-16,-1 2 2 15,-1-2 5-15,0 0-5 16,2 0 9-16,1 0 0 15,5-3 35-15,2-2 22 16,2-4-44-16,3 3-16 16,-5 1-7-16,-1-1 8 15,-4 3 7-15,-2 3-4 16,-2-3 0-16,-1 2 0 16,0 1-4-16,0-1 8 15,0-1 0-15,0-1-2 16,0-1-8-16,-1-2-6 15,-5-1-1-15,1 0 1 0,1 0 0 16,-1 1 1 0,2 1 0-16,0 2-1 0,2 1-1 15,-5 0 0-15,1 1-8 16,-1-1 8-16,-3 2-13 16,-2 0-9-16,-3 0-6 15,-2 0 8-15,-2 0 4 16,0 5 8-16,4-1 1 15,1 2-2-15,4-1-4 16,4 2-1-16,1 1-2 16,2 5 5-16,2 1 6 15,0 5 5-15,0 1 0 16,8-1 0-16,3 0-14 0,2-1-15 16,0-4-14-16,4-3-50 15,2-2-40 1,5-5 44-16,4-3 31 0,2-1-32 15,2-1-17-15,-3-12 3 16,-2-5 17-16,-3-2 34 16,-7-1 31-16,-4 0 23 15,-7 1 1-15,-6 6 49 16,0 3 65-16,-10 2-42 16,-10 2-52-16,-7 3 5 15,-3 4-7-15,-1 0-19 16,-6 14-28-16,8 4-205 0,7-1-1089 15</inkml:trace>
  <inkml:trace contextRef="#ctx0" brushRef="#br0" timeOffset="1.11688E6">28863 5859 633 0,'0'0'937'0,"0"0"-673"15,0 0-110-15,0 0-8 16,0 0-28-16,0 0-67 15,0 0-38-15,10 35 23 16,-6-9 41-16,3 6-19 16,0 6-14-16,4 1-16 15,0 2-4-15,0 0-3 16,-2-2-12-16,-2-3 0 16,-4-4-8-16,-1-3 0 15,-2-5-1-15,0-3 0 0,0-6-79 16,0-5-101-16,6-6-138 15,0-4-199-15,0 0-93 0</inkml:trace>
  <inkml:trace contextRef="#ctx0" brushRef="#br0" timeOffset="1.1174E6">28805 5816 905 0,'0'0'498'0,"0"0"-344"16,0 0-50-16,0 0 28 15,0 0 62-15,0 0-21 16,0 0-43-16,44-11-28 16,-36 8-10-16,-1 0-25 15,6-1-27-15,0 1-19 16,4 2-8-16,1-1-7 15,5 2-5-15,3 0 0 0,6 3 0 16,1 7 0-16,0 3-1 16,-5 1 0-16,-3-1-1 15,-7 2 0-15,-3-2 0 16,-4 1 0-16,-5-3 0 16,-3 1-6-16,-3-2-2 15,0 0-1-15,-5 1 8 16,-9-2 2-16,-6 3 0 15,-4-4 1-15,-4-2 0 16,-5-3-1-16,-2-3 0 16,1 0-33-16,4 0-106 0,12-6-129 15,6-3-217-15,12 0-331 16</inkml:trace>
  <inkml:trace contextRef="#ctx0" brushRef="#br0" timeOffset="1.11767E6">29327 5842 694 0,'0'0'923'0,"0"0"-678"16,0 0-27-16,0 0-5 16,0 0-50-16,0 0-58 15,0 0-38-15,4-6-32 16,-2 12-25-16,2 13-4 15,-3 8 21-15,-1 5 10 16,0 5-16-16,0 3 4 16,0-1-10-16,0 1-13 15,0-6 5-15,0-5-7 16,0-6 0-16,0-3-29 16,0-6-84-16,6-8-89 0,-1-6-390 15,1 0-112-15</inkml:trace>
  <inkml:trace contextRef="#ctx0" brushRef="#br0" timeOffset="1.1182E6">29319 5799 333 0,'0'0'867'0,"0"0"-616"15,0 0-36-15,0 0 50 16,0 0-17-16,0 0-75 16,0 0-65-16,-24-31-23 15,41 26-2-15,6-3-60 16,5 7-17-16,3-1-5 15,-1 2 0-15,0 0 0 16,-2 0 5-16,-3 3-4 16,2 9-1-16,-3 0 5 15,-3 4-5-15,-3 3-1 16,-6-1-2-16,-5 2 1 16,-7-1-1-16,0 1 2 0,-10-1 6 15,-10-4 0-15,-7-1-4 16,-2-4-1-16,-6-2 1 15,1-4-1-15,1-2-1 16,-2-2-25-16,10-7-129 16,9-7-517-16</inkml:trace>
  <inkml:trace contextRef="#ctx0" brushRef="#br0" timeOffset="1.11888E6">28291 5442 130 0,'0'0'146'0,"0"0"-109"15,0 0-25-15,0 0-12 0,-80-13-227 0</inkml:trace>
  <inkml:trace contextRef="#ctx0" brushRef="#br0" timeOffset="1.11915E6">28169 5418 41 0,'0'0'223'16,"0"0"294"-16,0 0-297 15,0 0-71-15,0 0 48 16,0 0 0-16,0 0-6 16,-3 0-7-16,3 0-36 15,0-2-18-15,4 1 19 16,8-9-8-16,6 5-90 15,6-6-38-15,9 0-6 16,4-2-7-16,8 1 1 16,9 1-1-16,8 4 1 0,22 3 0 15,23 4 1-15,33 0 8 16,13 4 2-16,-3 4-6 16,-9-2-5-16,-19-5 0 15,-7-1 0-15,-12 0-1 16,-23 0-12-16,-20 0 2 15,-18 0 1-15,-8 3-6 16,2 0-4-16,1 1 10 16,-4 1-2-16,-9 0-9 15,-3 3-62-15,-2 0-93 16,19 9-116-16,-4-2-62 16,-1-1-350-16</inkml:trace>
  <inkml:trace contextRef="#ctx0" brushRef="#br0" timeOffset="1.12051E6">28933 5245 374 0,'0'0'14'0,"0"0"-14"16,0 0 591-16,0 0-353 16,0 0-96-16,0 0 1 15,0 0-30-15,6 0-7 16,-6 0-46-16,0 0 2 15,0 0 11-15,0 0-6 16,0 0-8-16,0 0-8 16,0 0-8-16,0 0-6 15,0 0-6-15,0 0-11 16,-3 0-11-16,-12 4-8 0,-4 6 11 16,-1 1 0-16,-1 1-11 15,5 2 5-15,2-1-6 16,8-2 1-16,5 0 1 15,1-1 7-15,9 1 1 16,15-3 15-16,7 0 33 16,5-4-27-16,1-3-16 15,0-1-15-15,-5 0-5 16,-10-3 4-16,-4-7-24 16,-7 3 2-16,-7-1 22 15,-4-2 1-15,0 2-12 16,-1-2 0-16,-13 2 12 15,-5-1 0-15,-1 2-1 0,1 1 0 16,4 1-1-16,2 3-15 16,5 1-71-16,0 1-109 15,7-2-106-15,-2 1-73 16,3-1-375-16</inkml:trace>
  <inkml:trace contextRef="#ctx0" brushRef="#br0" timeOffset="1.12129E6">29294 5304 553 0,'0'0'651'15,"0"0"-489"-15,0 0-72 16,0 0 32-16,0 0 17 16,0 0-46-16,0 0-37 15,5-27-27-15,-5 27-28 16,0 0 10-16,0-1 5 15,0 1-15-15,0 0 0 16,-2 0 11-16,-9 0 1 16,-5 8 36-16,0 2 3 15,-2 3-24-15,4 0-13 16,5-2-9-16,2 0 1 0,5-1-6 16,2 0 10-16,0 0-1 15,11 0-1-15,5-2-1 16,7-2-7-16,3 1 10 15,4-6 14-15,-3-1-10 16,-4 0 5-16,-7-5 0 16,-6-8 2-16,-5 0 37 15,-5-2-32-15,0 0-4 16,-6 1-6-16,-11 3-5 16,-2 4-12-16,-5 5-12 15,-1 2-123-15,5 0-373 0,9 1-878 0</inkml:trace>
  <inkml:trace contextRef="#ctx0" brushRef="#br0" timeOffset="1.12458E6">27033 6456 664 0,'0'0'1021'15,"0"0"-757"-15,0 0-172 0,0 0 42 16,0 0 49-16,0 0-30 16,0 0-64-16,0-15-49 15,0 15-31-15,0 6-9 16,0 6 0-16,0 1 0 16,2 7 1-16,3 3 0 15,-1 0 7-15,2-2-7 16,-3 1-1-16,0-1 0 15,-3-1 1-15,0-4-1 16,0-1 1-16,0-2-1 16,0-5-13-16,0-2-90 15,0-5-84-15,7-1-296 16,4-4-156-16,0-6-484 0</inkml:trace>
  <inkml:trace contextRef="#ctx0" brushRef="#br0" timeOffset="1.12487E6">27220 6453 1337 0,'0'0'731'15,"0"0"-604"-15,0 0-40 16,0 0 64-16,0 0 16 16,0 0-33-16,0 0-58 15,0-20-46-15,0 20-18 16,-2 7-11-16,-2 6 7 15,-2 6-2-15,3 5 0 0,2 2-6 16,1 1 2 0,0 2-1-16,0 1 1 0,0 0-1 15,0-1-1-15,0-2-11 16,0-3-36-16,0-3-41 16,0-4-76-16,-3-6-123 15,-3-5-283-15,-2-3-227 0</inkml:trace>
  <inkml:trace contextRef="#ctx0" brushRef="#br0" timeOffset="1.12515E6">27057 6618 808 0,'0'0'825'15,"0"0"-638"-15,0 0-62 16,0 0 15-16,0 0-34 16,80-34 5-16,-45 27-35 15,1 2-50-15,-2 1-26 16,1 4-92-16,-13 0-399 16,-5 0-455-16</inkml:trace>
  <inkml:trace contextRef="#ctx0" brushRef="#br0" timeOffset="1.12592E6">29206 6386 1053 0,'0'0'576'0,"0"0"-405"15,0 0-39-15,0 0 46 16,0 0 7-16,0 0-52 15,0 0-69-15,0-5-25 16,0 5-18-16,0 12-5 16,0 8 55-16,3 7-5 0,4 5-27 15,2 5-18-15,0 1-12 16,3-2-1-16,-3-4-8 16,-1-4-7-16,-4-5-41 15,-2-6-52-15,-1-6-59 16,-1-5-131-16,0-6-232 15,0 0-44-15,2 0-474 0</inkml:trace>
  <inkml:trace contextRef="#ctx0" brushRef="#br0" timeOffset="1.12621E6">29452 6407 1617 0,'0'0'532'0,"0"0"-459"16,0 0-16-16,0 0 74 16,0 0-9-16,0 0-65 15,0 0-38-15,-6 2-10 16,6 15 6-16,3 6 43 16,2 5 2-16,2 3-17 15,-4 2-19-15,-2 1-14 16,-1-1-8-16,0 2-1 15,0-4 1-15,-6-2-1 16,-1-5-1-16,1-5-5 16,3-5-51-16,0-4-67 15,3-8-113-15,2-2-323 0,7 0-114 16</inkml:trace>
  <inkml:trace contextRef="#ctx0" brushRef="#br0" timeOffset="1.12649E6">29307 6578 811 0,'0'0'687'0,"0"0"-552"15,0 0 5-15,0 0 102 16,0 0-7-16,0 0-88 16,81 0-94-16,-72 0-47 15,-2 0-6-15,5 0-117 16,-3 0-349-16,0 0-370 0</inkml:trace>
  <inkml:trace contextRef="#ctx0" brushRef="#br0" timeOffset="1.12702E6">29609 6606 310 0,'0'0'319'0,"0"0"-73"15,0 0-87-15,0 0-10 16,0 0 55-16,0 0-69 16,0 0-36-16,4-2 4 15,-4 0 51-15,1 2 33 16,2-2-22-16,2 0-26 15,4 2-41-15,3 0-28 16,1 0-43-16,1 0-27 0,2 0-34 16,-2 0-16-16,-1-1-14 15,-4-1 15-15,-1-1 19 16,-5 2 21-16,-2-2 9 16,-1 3 7-16,0 0 24 15,0-3-7-15,-3 1 4 16,-9-3-19-16,-4 2-8 15,-2-1 8-15,-5 1 9 16,1 2-2-16,1 1-5 16,-1 0 5-16,3 5 8 15,3 8-8-15,6 6 5 16,6 0-6-16,4 3-2 0,14-1-4 16,16-3 0-16,9-2-9 15,21-9-138-15,-10-6-508 16,-8-1-948-16</inkml:trace>
</inkml:ink>
</file>

<file path=ppt/ink/ink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9:51.806"/>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nkml:trace contextRef="#ctx0" brushRef="#br0">18668 13618 1279 0,'0'0'302'16,"0"0"-302"-16,0 0-67 15,0 0 67-15,0 0 106 16,0 0 111-16,0 0-33 16,-30-28-60-16,29 28-29 15,1 0-24-15,0 0 3 16,0 0 1-16,0 0-29 0,0 5-34 15,0 18 5 1,0 11 32-16,0 20 0 0,0 5-13 16,0 8-14-16,8-1-12 15,5-7-4-15,-3 3-4 16,3-2 4-16,0-7 0 16,-4-1-5-16,-5-6 0 15,2-1 1-15,-3-10 3 16,1-5-5-16,1-9 0 15,-1-3-9-15,3-7-79 16,-4-1-102-16,-3-4-150 16,0-2-199-16,0-1-205 0</inkml:trace>
</inkml:ink>
</file>

<file path=ppt/ink/ink5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9:52.765"/>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nkml:trace contextRef="#ctx0" brushRef="#br0">18428 13613 614 0,'0'0'224'0,"0"0"-71"16,0 0-33-16,0 0 21 15,0 0 27-15,0 0-16 16,36-79-28-16,-30 63 9 15,3-11-1-15,3 1-11 16,6-4-40-16,1 0-20 16,7 1-18-16,0 6-17 15,9 3-20-15,8 3-5 16,-1 8-1-16,8-1 0 0,4 3 1 16,3 1-1-16,6 2 0 15,5 4 1-15,1 0-1 16,2 0 0-16,1 10 1 15,-5 3-1-15,-4 7 1 16,-8 0-1-16,-10 3 0 16,-13 0-2-16,-6 0-7 15,-13 3-1-15,-6-5 10 16,-7 2-11-16,0-1 11 16,-20-1 29-16,-10 2-1 15,-11-3-8-15,-6 2-7 16,-8-2-3-16,-2 3-1 15,2-4-3-15,0-2 5 16,-4 3 0-16,6-3-3 16,5-4-8-16,6-3 1 0,13-4 0 15,10-1 0-15,13-2 0 16,6-3 0-16,11 3-1 16,20-3 1-16,13 0-1 15,9 2 0-15,7 2-33 16,0-1-2-16,-2 7 18 15,-3 0 11-15,-6 4 6 16,-1 5 0-16,-5 2 0 16,2 1 0-16,-5 5-1 15,4 0 0-15,0 2 1 16,3 1 1-16,0 0 1 16,0-1 4-16,-1-2-5 15,-6 3 0-15,-5-3 0 0,-7 2 0 16,-7-3 5-16,-12 1-6 15,-9 5 0-15,0-2 0 16,-23 1 1-16,-9 1 12 16,-13-2 11-16,-12-4 1 15,-16 0-5-15,-24-6-4 16,-17-9 0-16,7-2-4 16,23-9-6-16,28 0-6 15,20-3-22-15,1-12-95 16,13-13-164-16,8 2-202 15,14-1-289-15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25:50.71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92D050"/>
    </inkml:brush>
  </inkml:definitions>
  <inkml:trace contextRef="#ctx0" brushRef="#br0">8714 4880 593 0,'0'0'631'0,"0"0"-492"15,0 0-101-15,0 0-18 16,0 0 73-16,0 0 51 16,8 11-11-16,-2-10-4 15,7 0 7-15,2 1-6 16,9-2-12-16,9 0-16 15,4 0-31-15,12 0-22 16,8-3-22-16,19-7-8 16,15 1-10-16,21-6-1 15,-3 1-7-15,-15 2 5 16,-24 4-6-16,-29 4 6 16,-6 1-6-16,4 0 0 0,-2 2 0 15,-1-1 0-15,-8 1 0 16,-11 0 0-16,-4 1 0 15,-10-2 0-15,0 2 0 16,-3 0 1-16,0 0 0 16,0 0 0-16,0 0-1 15,0 0 0-15,0 0-34 16,12 0-149-16,0 0-363 16,3 0-409-16</inkml:trace>
  <inkml:trace contextRef="#ctx0" brushRef="#br0" timeOffset="692.5177">10649 4786 861 0,'0'0'615'0,"0"0"-530"16,0 0-74-16,0 0 4 16,0 0 53-16,0 0 118 15,97 5 1-15,-28-5-66 16,28 0-43-16,40 0 0 15,26 0-16-15,11-6-27 16,11-1-4-16,-3-1-6 16,6-3-15-16,0 1-2 15,-9-1-8-15,-13 3 1 16,-20 1-1-16,-25 2-1 16,-33 1 1-16,-24 0 0 15,-22 0 1-15,-13 0-1 0,3-2 0 16,-2-1 1-1,-4 0-1-15,-7-6-14 0,-6 6-124 16,-10-3-494-16</inkml:trace>
  <inkml:trace contextRef="#ctx0" brushRef="#br0" timeOffset="15147.5292">30678 11476 948 0,'0'0'746'0,"0"0"-503"16,0 0-189-16,0 0-30 15,0 0 119-15,0 0-17 16,0 44-33-16,7-16-30 16,4 6-13-16,1 3-10 15,4-1-6-15,1 0-22 16,-1-2-12-16,-2-9-14 16,-1-1-103-16,4-8-87 15,-4-7-150-15,-4-4-316 0</inkml:trace>
  <inkml:trace contextRef="#ctx0" brushRef="#br0" timeOffset="15454.1093">30584 11361 1350 0,'0'0'181'16,"0"0"-136"-16,0 0 6 15,0 0 29-15,0 0 6 16,109-33 7-16,-78 33-30 16,-1 6 0-16,-4 6-9 0,-4 0 5 15,-2 5-14-15,-5 2 13 16,1 4-27-16,-3 3-3 16,4-2-1-16,-4 2-8 15,-1-3-10-15,-6-6-8 16,-6-4 5-16,0-6-6 15,-12-5-14-15,-12-2-74 16,-23-2-173-16,5-12-245 16,6-5-198-16</inkml:trace>
  <inkml:trace contextRef="#ctx0" brushRef="#br0" timeOffset="15948.9622">31072 11292 1857 0,'0'0'301'0,"0"0"-236"16,0 0-30-16,0 0 44 15,0 0-38-15,0 0 51 16,-3 86-32-16,8-40-32 15,14 6-13-15,2 1-5 16,4-3-8-16,-2-4 4 16,-5-10-6-16,-3-6 1 15,-6-10 0-15,-5-8 0 16,-2-5-1-16,-2-7-9 0,0 0 0 16,0 0 3-16,0-15 0 15,0-6-12-15,0-2-4 16,8-6 14-16,4 2 7 15,3 1 0-15,-1 2-1 16,-2 8 2-16,-4 3 2 16,-1 6 5-16,-4 1 11 15,-2 6 12-15,1 0-18 16,-2 0-12-16,3 7 0 16,1 12 3-16,6 7 30 15,4 7-14-15,5-2-11 16,1-2-8-16,2-3-46 0,-3-5-37 15,-5-8-46-15,-5-8-102 16,-2-5-297-16,-5 0-187 0</inkml:trace>
  <inkml:trace contextRef="#ctx0" brushRef="#br0" timeOffset="16339.0169">31423 11560 1508 0,'0'0'390'0,"0"0"-305"16,0 0 31-16,0 0-4 16,0 0-27-16,0 0 15 15,0 0-40-15,45 72-36 0,-33-58-15 16,-1-1-8-16,-2-7-1 16,0-3 0-16,-1-3 0 15,2 0-12-15,-2-7-15 16,1-8-4-16,2-5 23 15,3-4 7-15,1 0 1 16,-2-1 0-16,1 5 1 16,-2 7 17-16,-5 3 7 15,-2 6 11-15,-2 4-11 16,-3 0-25-16,1 20 1 16,2 7-1-16,3 12 13 15,2 5-7-15,1 5-5 16,5 1 1-16,0-9-1 0,1 2 0 15,-5-12 5 1,-4-5-6-16,-6-12-15 0,-10-14-89 16,-13 0-78-16,-3-7-463 15</inkml:trace>
  <inkml:trace contextRef="#ctx0" brushRef="#br0" timeOffset="16654.9405">31872 11368 1483 0,'0'0'365'0,"0"0"-278"16,0 0 135-16,-2 79-37 15,8-35-40-15,11 4-51 16,2 2-50-16,4-3-27 16,0-5-17-16,-1-9-48 15,9-9-172-15,-6-9-397 16,-3-8-720-16</inkml:trace>
  <inkml:trace contextRef="#ctx0" brushRef="#br0" timeOffset="17001.5607">32196 11434 1480 0,'0'0'643'15,"0"0"-620"-15,0 0 2 16,0 0 117-16,0 0 9 16,-42 80-51-16,42-48-29 15,6 1-33-15,15 0-20 16,4-9-18-16,2-5 0 0,3-6-3 16,-3-10 3-16,0-3 0 15,-2-10-1-15,-4-15-13 16,-8-6-10-16,-4-12-1 15,-9 0-2-15,0 0 20 16,-12 7 7-16,-7 10 20 16,-7 6 2-16,-2 13-10 15,-2 7-12-15,2 6-36 16,4 25-99-16,10-1-242 16,11-2-406-16</inkml:trace>
  <inkml:trace contextRef="#ctx0" brushRef="#br0" timeOffset="17353.1207">32549 11394 1255 0,'0'0'903'16,"0"0"-793"-16,0 0 1 15,0 0 86-15,0 0-83 16,0 0-55-16,115-11-11 16,-75 11-20-16,-2 0-11 15,-8 4-11-15,-10 9-6 16,-9 1-1-16,-10 5-1 16,-1 2-4-16,-3 1 6 0,-12 2 1 15,-2 2-1-15,-1-3 6 16,3 0 9-16,0-3 3 15,8-3-3-15,3-1-5 16,4-5 1-16,11-1 1 16,19-8-12-16,34-2-20 15,-7-2-265-15,-5-8-977 0</inkml:trace>
  <inkml:trace contextRef="#ctx0" brushRef="#br0" timeOffset="30136.7301">1536 14036 806 0,'0'0'80'16,"0"0"-30"-16,0 0 2 15,0 0 161-15,0 0 80 16,0-3-148-16,0 3-63 16,2 0 20-16,1 0 18 15,3 0 16-15,4 7 21 16,5 9-55-16,1 1-43 16,4 6-23-16,1 3-10 15,1 0-17-15,-2 1-3 16,-1-1-6-16,2-2 0 15,-6-4 0-15,1 0-18 0,-4-8-24 16,-3-2-5-16,-3-3 0 16,0-1 29-16,-3-5-19 15,-3-1-52-15,3 0-5 16,0 0 9-16,0-11 28 16,-3-2-41-16,3-2 42 15,-3-2 47-15,0 2 9 16,0 3 25-16,0 2 38 15,0 3 25-15,0 1 32 16,0 6-10-16,0 0-33 16,0 0-51-16,0 0-26 15,0 0-2-15,0 0-21 16,3 16 10-16,5 1 13 16,3 7 2-16,0 4-2 0,2-1 0 15,1 0 1-15,-2-2 0 16,-2-3 0-16,-4-7 0 15,0-4 0-15,-3-2 0 16,0-5 0-16,-3-4 5 16,0 0 50-16,0 0 55 15,-6 0-16-15,-9-13-64 16,-7 2-31-16,-26 5-20 16,6 5-203-16,-4 1-997 0</inkml:trace>
  <inkml:trace contextRef="#ctx0" brushRef="#br0" timeOffset="34000.4295">4104 13960 225 0,'0'0'168'0,"0"0"-108"15,0 0 468 1,0 0-336-16,0 0-43 0,0 0-52 16,0-15-2-16,0 15 14 15,0 0-20-15,0 0-27 16,0 0-31-16,0 0 12 15,0 0 12-15,0 0-6 16,0 5-20-16,0 6 12 16,0 5 20-16,-3 4-28 15,-3 4-24-15,-3 3-8 16,-4 5 6-16,-1-3-6 16,-2 4 0-16,1-4 0 0,0 1-1 15,3-3 0 1,0 0 0-16,3-7-6 0,2-4-22 15,-1-3-13-15,5-3-4 16,0-6 8-16,3-4 19 16,0 0 12-16,0 0-14 15,0-11-65-15,0-6-19 16,0-3 53-16,6 1 38 16,-3 2 12-16,-1 1-9 15,-2 9 10-15,1 0 9 16,-1 7 8-16,0 0-7 15,0 0 3-15,0 0 12 16,0 0 7-16,0 0-8 16,0 0-10-16,0 0-5 15,0 0 13-15,-6 10 9 0,0 1 1 16,-1 5 15-16,-2 5-10 16,3 1 8-16,-2 4 12 15,-2 1-14-15,7-5-18 16,0-5-9-16,0-3 3 15,3-4 9-15,0-7 2 16,0-3 10-16,14 0 40 16,5-3-33-16,8-8-47 15,7-5-148-15,-7 2-360 16,-12 5-968-16</inkml:trace>
  <inkml:trace contextRef="#ctx0" brushRef="#br0" timeOffset="35368.8821">5492 13901 196 0,'0'0'569'16,"0"0"-321"-16,0 0-175 16,0 0-7-16,0 0 43 15,0 0 62-15,-27 89-67 16,21-63-28-16,-2 4 1 16,-4 0-2-16,-1-1 2 0,-5 2-23 15,0-2-35-15,3-3-8 16,-3-6-10-16,2-3 5 15,4-4-4-15,3-6-2 16,3-4 0-16,2-3-15 16,4 0-7-16,0-3-52 15,0-9-40-15,5-6 77 16,0 1 36-16,4 5 1 16,-6-1 6-16,0 6 22 15,-3 0 11-15,0 1 12 16,0 5 34-16,0-2 9 15,0 3 0-15,0-4-16 16,0 4-10-16,0 0-18 0,-3-2-21 16,3 2-8-16,0 0 4 15,-3 0-7-15,3 0-8 16,0 0-9-16,-3 2-1 16,-3 9 1-16,0 5 9 15,-6 0-4-15,3 1 2 16,-4 0 3-16,7-4 7 15,0 0 18-15,3-9 8 16,3-1-3-16,3 0 6 16,16-3 23-16,14 0-19 15,6-6-51-15,16-4-2 16,-7-1-157-16,-11 2-710 0</inkml:trace>
  <inkml:trace contextRef="#ctx0" brushRef="#br0" timeOffset="37271.7601">1480 13587 1152 0,'0'0'762'15,"0"0"-672"-15,0 0-90 16,0 0 57-16,0 0 57 16,0 0-45-16,0 0-35 15,3-3-10-15,1 2-11 16,1-2 11-16,-1 3 16 15,-1 0-14-15,-3-3-5 16,0 3 19-16,0 0 21 16,0 0 0-16,0 0-22 15,0 0-15-15,0 0-6 16,-3 0 13-16,-3 0-15 16,-4 0-14-16,-4 0-2 0,-2 0 0 15,-1 13 0-15,-8 7 0 16,-2 4 11-16,2 5-1 15,-2 1 7-15,9-3 5 16,6-1 9-16,8-7-7 16,4-5-9-16,9-5-4 15,19-8-10-15,29-1-1 16,32-30-94-16,-7 0-281 16,-9-6-1206-16</inkml:trace>
  <inkml:trace contextRef="#ctx0" brushRef="#br0" timeOffset="38202.388">4137 13652 208 0,'0'0'1328'0,"0"0"-1234"16,0 0-71-16,0 0-23 0,0 0 71 15,0 0-12-15,0 0-27 16,40-87-22-16,-34 60 15 16,-3 0 7-16,0-2-1 15,0-1-5-15,0 3-8 16,0 4 35-16,0 4 40 16,3 5-26-16,0 1-39 15,0 9 13-15,3 2-26 16,1 2-15-16,1 0 0 15,1 12 18-15,1 9 53 16,-1 4-13-16,1 5-36 16,-5 1-8-16,1 1 8 15,-6 1 8-15,-3 1 2 0,0-2 13 16,0-2 0-16,0-1-17 16,-6-5-9-16,0-4-8 15,0-7-5-15,3-3-6 16,0-7-29-16,3-3-111 15,0-10-138-15,0-6-704 0</inkml:trace>
  <inkml:trace contextRef="#ctx0" brushRef="#br0" timeOffset="38360.905">4222 13573 856 0,'0'0'1452'0,"0"0"-1332"16,0 0-120-16,0 0-34 15,103-22 32-15,-51 15-323 16,-3-2-782-16</inkml:trace>
  <inkml:trace contextRef="#ctx0" brushRef="#br0" timeOffset="38962.0325">5095 13627 413 0,'0'0'1226'0,"0"0"-913"16,0 0-244-16,0 0-41 15,0 0 130-15,0 0-17 0,0 0-69 16,-12 3-24-16,12-10-26 16,0-9-22-16,0-4-2 15,0-6-13-15,6-7-26 16,7-6 21-16,-1 0 10 16,4-6-6-16,1 6-29 15,-1 5 29-15,1 5 16 16,-4 13 1-16,-1 6 14 15,0 6-8-15,-3 4-5 16,0 4 4-16,-3 13 19 16,0 8 24-16,1 6-17 15,-1 4-3-15,-1 2-4 16,-2 0-1-16,0-1 14 0,-3-3 7 16,0-3-11-16,0-5-5 15,0-4-6 1,0-2-8-16,0-5-7 0,0-4-8 15,0-4 0-15,0-2-35 16,0-2-93-16,0-2-106 16,0 0-364-16,0-9-527 0</inkml:trace>
  <inkml:trace contextRef="#ctx0" brushRef="#br0" timeOffset="39126.4025">5172 13504 601 0,'0'0'1490'0,"0"0"-1205"15,0 0-210-15,0 0-55 16,88-13-20-16,-40 11-58 16,0-3-598-16</inkml:trace>
  <inkml:trace contextRef="#ctx0" brushRef="#br0" timeOffset="47027.8716">2133 14588 466 0,'0'0'40'16,"0"0"308"-16,0 0-186 15,0 0-81-15,0 0 30 16,0 0 5-16,18 0-30 16,-9 0-33-16,0 0 21 15,1 0-17-15,1 0-7 16,-2 0-1-16,4 0-17 16,-2 0-11-16,2 0-11 15,2 0-9-15,9 0 10 16,1 0-10-16,5 0 0 15,4-6 0-15,-1 2-1 16,0-3 0-16,-6 4 0 16,-2-2 0-16,-7 3 0 0,0-1 2 15,-6 3-2-15,0 0 1 16,-2 0 10-16,-2 0 18 16,1 0 10-16,-2 0-11 15,4 0-3-15,-4-3-10 16,2 3-9-16,0-4-6 15,-3 4 0-15,-3-3-10 16,-3 3-9-16,0-3-8 16,0 3 13-16,0 0-11 15,-3-2 25-15,-6 0-1 16,-3 2-1-16,-1 0 1 16,-2-2 0-16,3 2 1 15,0 0 0-15,0-3 0 0,3 3 0 16,0-4 2-16,2 1 5 15,5 0 2-15,1 2 8 16,1-3 18-16,0 2-1 16,0 2 1-16,0 0-5 15,0 0-10-15,0 0-18 16,0 0-1-16,0 0 7 16,0 0-8-16,7 0 6 15,5 0 0-15,6 0 2 16,3 6-6-16,4 1 0 15,-1 0-1-15,0-1 0 16,-6 1-1-16,-5 2 0 16,-4-2-16-16,-6 0-18 15,-3 0-21-15,-3 6 55 16,-16-3 17-16,-8 3-17 0,-12 6-149 16,5-5-192-16,10-1-450 15</inkml:trace>
  <inkml:trace contextRef="#ctx0" brushRef="#br0" timeOffset="47755.0482">2112 14766 1018 0,'0'0'298'16,"0"0"-237"-16,0 0-42 15,0 0 14-15,0 0-11 0,0 0 76 16,0 0-26-16,81 14-35 16,-47-11-14-16,2-3 28 15,1 0-6-15,2 0-27 16,3 0 4-16,1 0-8 15,2-6-8-15,-6 2-5 16,-1 1-1-16,-8-1-1 16,-10 4-30-16,-7 0-7 15,-7 0-30-15,-3 0 12 16,-3 0 34-16,0 0 22 16,-3 4 29-16,-9-1-4 15,-1 0-12-15,-1-3-13 16,1 0-3-16,1 0-13 0,-1 0 5 15,2-3 1 1,2-7 10-16,3 3 14 0,-1-3-3 16,2 4 36-16,1 2 30 15,2 1 11-15,1 3-18 16,1 0-30-16,0 0-25 16,0 0-5-16,1 0-9 15,11 0 40-15,3 0-34 16,3 0 0-16,3 4-5 15,-2 2-2-15,-4 1-1 16,-3-1 0-16,-3 1-11 16,-3 0-1-16,-6 0-5 0,0-1 18 15,0 0 3-15,-6 2-3 16,-19 2-32-16,1-2-320 16,1-1-788-16</inkml:trace>
  <inkml:trace contextRef="#ctx0" brushRef="#br0" timeOffset="48640.113">2248 14350 614 0,'0'0'635'0,"0"0"-531"15,0 0-24-15,0 0 68 16,0 0-26-16,0 0-44 16,0 0-12-16,0 3 30 0,6 1-2 15,0-4-24-15,3 2-5 16,0-2 6-16,3 0-6 16,6 0-20-16,1-6-25 15,-1-3-19-15,4-1-1 16,-5 0-25-16,-1 0-16 15,-5 0-2-15,-5 3 16 16,-2 1 9-16,-4 2 2 16,0 1 16-16,0-1 34 15,0 1 16-15,0 1-16 16,-6 2-11-16,-1-4-3 16,-1 4-3-16,-4 0-11 15,2 0-5-15,-4 0 1 0,-2 0 4 16,-2 11 2-16,2 1 7 15,-5 5 16-15,6 2 8 16,3 1 7-16,0-1 2 16,6-2-7-16,6 0-15 15,0-4-14-15,9-2-12 16,21-2-1-16,6-5-20 16,32-4-135-16,-8-4-473 15,-9-12-702-15</inkml:trace>
  <inkml:trace contextRef="#ctx0" brushRef="#br1" timeOffset="55409.1606">2339 14314 675 0,'0'0'823'16,"0"0"-683"-16,0 0-134 16,0 0 23-16,0 0 175 15,0 0-2-15,0 0-85 16,6 0-18-16,2 0-47 16,3-4 17-16,-3-2 0 15,1 2-19-15,1 4-4 16,-4 0-13-16,2 0-18 15,1 0-15-15,4 0 6 16,2 0-5-16,3 0-1 16,-3 0 0-16,6-3-29 0,-5-4-7 15,-1-1 9 1,1-3 8-16,-5 1-2 0,1-3 3 16,-5 1 17-16,-4-3 1 15,-3 5 7-15,0-3 14 16,0 4 9-16,-7 2-14 15,-2 0 8-15,0 1 0 16,-3-1 7-16,0 4-15 16,3-1-8-16,3 1-7 15,-4 3 7-15,2 0-8 16,-1 0 0-16,-4 0-1 16,2 7 0-16,-1 3 0 0,-1 3 0 15,-2 0 1 1,-1 3 2-16,-5 1 10 0,3 3-2 15,-3 0-1-15,3-1 10 16,2-2 20-16,2-1 6 16,7 1-5-16,7-1-13 15,0 0-2-15,3 1-2 16,15-6-14-16,7-1-8 16,8-4-1-16,7-6-38 15,20-10-81-15,-8-7-104 16,-10-3-657-16</inkml:trace>
  <inkml:trace contextRef="#ctx0" brushRef="#br1" timeOffset="57120.5124">1911 15037 765 0,'0'0'907'0,"0"0"-769"16,0 0-98-16,0 0 1 16,0 0 62-16,0 0 28 15,6 79-12-15,-3-52-17 16,4 3-16-16,-4 9 14 16,0 4 2-16,-3 10-17 15,0 5 3-15,0 7-25 16,0 1-27-16,0-4-18 0,-3-2-13 15,0-4-5-15,3-9-1 16,0-6 1-16,0-7 1 16,0-7-1-16,0-4 0 15,3-11-32-15,14-9-97 16,-1-3-180-16,-1 0-576 0</inkml:trace>
  <inkml:trace contextRef="#ctx0" brushRef="#br1" timeOffset="58472.169">3989 15016 783 0,'0'0'664'16,"0"0"-538"-16,0 0-85 15,0 0 68-15,0 0 30 16,0 0 26-16,0 0 31 16,-4 77-48-16,8-43-27 0,2 5-2 15,-3 4 4-15,0 0-33 16,-3 3-19-16,3-3-17 15,-3-3-31-15,3-1-23 16,3-5-12-16,4-8-51 16,10-4-101-16,-1-5-360 15,-2-7-734-15</inkml:trace>
  <inkml:trace contextRef="#ctx0" brushRef="#br1" timeOffset="59133.057">5199 15047 1086 0,'0'0'734'0,"0"0"-556"15,0 0-66-15,0 0 77 16,0 0 26-16,0 0-9 16,0 0-49-16,18 112-57 15,-9-62-39-15,-3 6-31 16,3-2-30-16,10 15-49 16,-5-14-161-16,-1-15-587 0</inkml:trace>
  <inkml:trace contextRef="#ctx0" brushRef="#br1" timeOffset="60460.726">1623 15724 1147 0,'0'0'581'15,"0"0"-488"-15,0 0-37 0,0 0 122 16,0 0 14-16,0 0-62 16,0 0-44-16,-12 1-7 15,6 5 28-15,0-3 26 16,-3 4-31-16,-9 0-28 16,-7 2-23-16,-8 2-27 15,-1-2-18-15,-4-3-6 16,7-2-14-16,7-1-10 15,9-3-16-15,15 0-14 16,3 0-88-16,51-10-156 16,-2 3-532-16,3-3-333 0</inkml:trace>
  <inkml:trace contextRef="#ctx0" brushRef="#br1" timeOffset="61218.4548">3955 15793 955 0,'0'0'1347'16,"0"0"-1115"-16,0 0-189 16,0 0-3-16,0 0 78 15,0 0-53-15,109-6-45 16,-84 2-20-16,2 1-11 15,-6 3-35-15,-5 0-42 16,-5 0-34-16,-5 0-69 16,-6 0-149-16,0 3-43 15,-9 4-476-15</inkml:trace>
  <inkml:trace contextRef="#ctx0" brushRef="#br1" timeOffset="61418.2905">4046 15704 2152 0,'0'0'484'16,"0"0"-455"-16,0 0-8 16,0 0 49-16,-15 100-34 15,15-45-36-15,6-8-271 16,3-4-1794-16</inkml:trace>
  <inkml:trace contextRef="#ctx0" brushRef="#br1" timeOffset="65143.9284">2402 14670 363 0,'0'0'72'16,"0"0"-56"-16,0 0 266 15,0 0-4-15,0 0-100 16,0 0-30-16,0 0-32 16,0-4-5-16,0 4-26 15,0 0-38-15,1 0-28 16,1 0-7-16,1 0-5 15,-2 0 12-15,4 0 1 16,-2 0 1-16,4 0-1 16,-1 0-1-16,0 0-7 0,5 0-3 15,0 0-9-15,0 0 0 16,2 0 1-16,1 0 0 16,-2 0-1-16,-2 0 0 15,-1 0 0-15,2 0-9 16,-3 0-1-16,-2 0-5 15,2 4 14-15,1-3-1 16,1 2 2-16,4 0 1 16,-1-3-1-16,2 3-1 15,3-3-29-15,-3 0 2 16,-2 0 10-16,1 0 1 16,-4 0-4-16,-1 0 11 0,0 0 10 15,-6 0 1-15,3 0-1 16,-3 0 1-16,0 0 6 15,4 0 5-15,-1 0 5 16,2 0-1-16,1 0 6 16,6 0-9-16,-3 0-7 15,1 0-6-15,-1 0 0 16,1 0-11-16,-2 0-12 16,-2 0-9-16,0 1 6 15,1 2-11-15,-1 0 20 16,-1-2 17-16,2-1 0 15,2 0 1-15,3 0 0 16,0 0 2-16,-3 0 3 16,6 0-6-16,-6 0 0 15,-2-1 0-15,-1 1-13 0,0 0-15 16,-4 0-5-16,0 0-30 16,-2 0 14-16,0 0 46 15,2 0 3-15,-2 0 1 16,6 0 15-16,-2 0-14 15,4 0 5-15,-1 0-6 16,2 0 0-16,0-3-1 16,-1 0-25-16,0 3-27 15,0-1 30-15,-2-2 9 16,1 3-7-16,1 0 10 16,-5 0-5-16,4-3 6 0,-4 3 9 15,3 0 0 1,0-3 6-16,3 3 13 0,0-1 10 15,1 1 0 1,5 0-10-16,0-4-18 0,2 2 5 16,-1-1-6-16,0 2-1 15,1-2 0-15,-4 3-9 16,-4-3 9-16,1 3 1 16,-5 0 0-16,1 0 1 15,1 0 7-15,-4 0 11 16,5 0-3-16,-2-3-3 15,1 2-4-15,2-2-8 16,0 0 8-16,0 0 11 16,0 2 1-16,-2-2-10 0,1 0-9 15,-4 3-1-15,-2 0 5 16,2 0 4 0,-4 0 3-16,0 0-3 0,0 0 2 15,3 0 4-15,0 0-5 16,3 0 0-16,0 0-1 15,3 0-9-15,1 0 8 16,2 0 0-16,0 0 7 16,0 0 9-16,-4 0-12 15,-1 0-12-15,-1 0 8 16,-3 0 6-16,0 0 6 16,4 0-9-16,-1 0-6 15,2 0-4-15,2 0-1 0,4 0 0 16,-1 0 0-16,3 0-1 15,-2 0 0-15,-1 0 0 16,-4 0 0-16,-1 0 0 16,-4 0-1-16,-3 0-8 15,-2 0 8-15,1 0-1 16,3 0 2-16,-3 0 0 16,6 0 1-16,3 0 5 15,-2 0-5-15,5 0-1 16,0 0 2-16,1 0-2 15,-2 0-2-15,2 0 0 16,-5 0-5-16,-2 0-17 16,-2 0-6-16,-1 0-2 15,-3 0 11-15,0 0 21 16,0 3 1-16,3-3 9 0,0 3-8 16,1-3-2-16,-2 0 1 15,4 0 5-15,0 0 1 16,1 0-5-16,1 0-1 15,-2 0 0-15,1 0 0 16,-4 0 0-16,0 0 0 16,0 0 9-16,-1 0-1 15,0 0-7-15,0 0 5 16,-2 0-6-16,3 0 0 16,3 0-1-16,-2 0 1 15,-1 0 5-15,-3 0-5 16,-1 0-1-16,-2 0 6 15,0 0 2-15,0 0-7 0,0 0 12 16,0 0-6 0,0 0-1-16,0 0-6 0,0 0 0 15,0 0-1-15,0-3 1 16,0 0 1-16,0 1 0 16,-5-3-1-16,-1 3 0 15,-1-3-6-15,-2 0-19 16,0 2 5-16,-1-1 5 15,2 4 8-15,2-3 7 16,0 0 1-16,3 2-1 16,-4 1 0-16,4 0 2 15,0-3 5-15,0 3-6 0,0-3 0 16,0 0 0-16,-2 2-1 16,-1-2 0-16,2 1 0 15,-2-3 0-15,3 2-1 16,0 0 1-16,0 3 0 15,0-3 0-15,3 2 1 16,-3 1 5-16,3-3 2 16,0 3 0-16,0 0 0 15,0 0 1-15,0 0-8 16,0 0 0-16,0 0-1 16,0 0 0-16,0 0 0 15,0 0-2-15,0 0 2 16,0 0 18-16,0 0 15 0,0 0 4 15,0 0-14-15,3 0-8 16,0 0 10-16,6 0-2 16,1 3-10-16,-2 1-2 15,2 2-4-15,-2 1 11 16,2 0 5-16,2-1 9 16,-3 1 0-16,0 0-12 15,0-2-1-15,3 2 1 16,-2-2 1-16,1 3-5 15,-2-1-5-15,1 0 0 16,-4 0 6-16,-3 2-9 16,-3 1 22-16,0-2-15 15,-19 5-9-15,-7 2-6 0,-17 2-74 16,-38 13-185 0,4-6-218-16,-2 2-335 0</inkml:trace>
  <inkml:trace contextRef="#ctx0" brushRef="#br1" timeOffset="70984.2245">4302 14684 74 0,'0'0'76'0,"0"0"-30"15,0 0 41-15,0 0 34 16,0 0-11-16,0 0 54 15,0 0-64-15,33-13-71 16,-22 12-12-16,-2-3 57 16,1 2-5-16,-1-2-23 15,-3 4-15-15,0 0-1 16,-2 0 13-16,-4 0-2 0,2 0 1 16,-2 0 22-1,0 0-5-15,0 0-15 16,0-3-23-16,3 3 0 0,0 0 3 15,0 0 8-15,3 0 2 16,0-3-18-16,4 3 7 16,-4-3 0-16,0 2-4 15,2 1-18-15,-5 0 6 16,4 0-2-16,-4 0-5 16,0 0-8-16,0 0 8 15,0 0 9-15,0 0-2 16,6 0 2-16,0 0-9 15,0 1 16-15,3-1-6 0,4 0-4 16,-2 0-6 0,-4 0 1-16,2 0 0 15,-6 0 0-15,3 0 0 0,-5 0-1 16,-2 0 0-16,1 0-1 16,0 0 1-16,3 0-1 15,-3 0 1-15,7 0 1 16,-1 0 6-16,0 0-1 15,2 0 0-15,2 0-4 16,-4 0 0-16,4 0-1 16,-5 0 0-16,1 0 0 15,0 0-1-15,-2 0 1 16,-4 0-1-16,2 0 0 16,-2 0 0-16,0 0 0 15,3 0 1-15,1 0-1 0,-1 0 0 16,3 3 1-16,3-3-1 15,0 0 0-15,-3 0-8 16,0 0 1-16,-2 0 6 16,-1 0-5-16,-1 3-2 15,-4-3 7-15,1 0-1 16,-2 0 2-16,1 0 0 16,1 0 9-16,1 0 3 15,0 0-2-15,7 0-2 16,-1 0-7-16,3 0 2 15,0 0-2-15,0 0-1 16,-3 0 1-16,-2-3 0 16,-1 3 0-16,-4 0 7 15,-1 0 3-15,-1 0 7 16,0 0 10-16,2 0 12 0,1 0-9 16,3-3-12-16,4 2-10 15,2-2-8-15,4-3 0 16,-2 5 0-16,-2-2-1 15,3 0 1-15,-6 1-1 16,0 1 6-16,1 1 4 16,-4 0-2-16,0 0-2 15,0 0 2-15,1 0 7 16,1 0-3-16,4 0-11 16,4 0 1-16,1 0 4 0,5 0-5 15,-1 0-1 1,0 0 0-16,0 0-1 0,-2 0 1 15,-4 0-1 1,0 0 1-16,-6 0 1 0,0 0-1 16,-3 0 1-16,-6 0 6 15,4 0 0-15,-4 0 8 16,0 0-6-16,3 0-8 16,3 0 0-16,2 0 0 15,1 0 0-15,4 3-1 16,2-3 2-16,3 3 5 15,1-3-6-15,-2 3-1 16,-1-3 0-16,-4 0-1 16,-1 1 0-16,-6 2 0 15,0-3 0-15,-5 0 0 0,0 0-11 16,3 3 12 0,-3-3 1-16,0 0 0 0,3 0-1 15,3 3 1-15,0-2 1 16,7 2-1-16,1 0 0 15,-1-3 6-15,2 3-6 16,0 1 0-16,-3-4 0 16,0 2 0-16,1 2-1 15,-5-4 1-15,1 1 0 16,-2-1 0-16,-1 3 0 16,0-3 0-16,0 0-1 15,0 0 1-15,-1 3-1 16,-1-3 0-16,2 0 0 0,0 0 0 15,3 3 0 1,-2-3 1-16,2 0-1 0,-1 1 0 16,-2-1 1-16,0 0-1 15,-2 0 0-15,2 3 1 16,3-3-1-16,-1 0 0 16,2 0 1-16,-1 0 0 15,0 0-1-15,-3 0-1 16,6 0 0-16,-3 0 1 15,0 0-2-15,1 0 2 16,-1 0-1-16,0 0 1 16,0 0 1-16,0 0 0 15,3 0 5-15,-2 0-5 16,1 0 0-16,1 0 8 16,1 0-8-16,-1 0 1 0,0 0-1 15,0 0 0-15,0 0-1 16,-2 0 1-16,-2 0-1 15,-2 3 0-15,-3-3-1 16,0 0 0-16,4 1 0 16,-4-1-1-16,3 3 2 15,3-3 0-15,3 3 0 16,0-3 1-16,3 0 0 16,1 0 0-16,-2 0 0 15,5 0-1-15,-1 3 1 16,-3-3-1-16,1 0 0 15,-4 0 0-15,-1 0 1 16,-1 0-1-16,-1 0 0 16,-3 0 0-16,6 0 1 0,-3 0 10 15,0 1 3-15,0-1-1 16,4 0-12-16,-2 0 7 16,2 0-8-16,-1 0 0 15,0 0 1-15,0 0-1 16,0 0 1-16,-3 0 0 15,1 0 0-15,-5 0 0 16,4 0 1-16,-3 0-1 16,1 0 9-16,-1 0-9 15,3 0 1-15,3 0-1 16,0 0-1-16,0-1 1 0,4 1-1 16,-2-3-1-16,2 0-12 15,-1 3-8-15,-3-3 9 16,3 2 11-16,-2 1 1 15,-2-3 1-15,1 0 10 16,1 3-3-16,-4-1-7 16,2-2 5-16,-1 3-5 15,-1 0-1-15,0-3 0 16,4 3 0-16,-2-3-1 16,-2 3-9-16,4-1-5 15,-4 1 2-15,-1 0 2 16,2 0 10-16,-1 0 1 15,-3 0-1-15,7 0 1 16,-2 0 1-16,1-4-1 16,4 2 1-16,-1 2-1 0,0-4-5 15,3 4-14-15,-3-3-6 16,-3 3-21-16,1 0-5 16,-1 0 16-16,-4 0 6 15,-1 0 4-15,-4 0 0 16,3 0 3-16,-3 0 9 15,3 0 11-15,0 0 1 16,1 0 1-16,4 0-2 16,-2 0 2-16,7 0-8 15,-2 0-19-15,2 0 18 16,-4 0 7-16,1 0-33 16,-2-3-21-16,-2 3 35 0,-3 0 21 15,-2 0 0-15,-1 0 30 16,-3 0 24-16,3 0 2 15,-3 0-11-15,0-3-25 16,3 3-11-16,0-1-9 16,3 1 0-16,0-3 0 15,-1 3-23-15,-1 0-1 16,-1-3 11-16,0 3 12 16,-3 0 1-16,0 0 11 15,0 0 27-15,0 0 4 16,0 0-14-16,0 0-16 15,0 0-7-15,0 0-5 16,0 0-10-16,0 0-6 16,0-3 1-16,0 2 5 0,-6-2-11 15,-1 0 1-15,-4 3 7 16,-1-3 12-16,2-1 0 16,-2 2 1-16,1-3 9 15,1 0 18-15,4 1 16 16,0 1-13-16,0-4-16 15,-1 4-7-15,1-3-7 16,-2 5 1-16,5-2-1 16,-3 1 0-16,-1-2 0 15,1 3 0-15,0 1 2 16,0 0 10-16,1-3-2 16,-2 0-3-16,1 3-1 0,3-4-5 15,0 1 2 1,0 0-2-16,0 3 7 0,3-2-1 15,0 2 0 1,0 0 1-16,0-2-2 0,0 2 13 16,0 0 12-16,0 0 2 15,0 0-5-15,0 0-2 16,0 0-1-16,0 0-4 16,0 0-11-16,0 0-10 15,0 0-8-15,0 0 7 16,0 0-13-16,3 0 13 15,3 0 1-15,3 4 0 16,0-1 0-16,0 1 0 16,0 2 1-16,-2-3 0 15,2 2-1-15,0 0 1 0,-1-1 1 16,-1-1-1-16,2 0 0 16,-3-2 0-16,0 2 2 15,1-3-2-15,1 3 0 16,-2 0-1-16,0-2 1 15,4 2-1-15,-1-3 1 16,0 0 0-16,-1 0 0 16,-1 3 0-16,2-3 8 15,-3 0 7-15,0 0 8 16,-3 0-8-16,1 2-10 16,-4-2 0-16,0 0 1 15,0 0 0-15,0 0 17 0,0 5 0 16,0-3 27-1,0 5 29-15,-7 0-29 0,-2 6-5 16,-10-1-16-16,-26 13-14 16,6 0-16-16,-7-8-248 0</inkml:trace>
  <inkml:trace contextRef="#ctx0" brushRef="#br1" timeOffset="80297.7174">7140 14664 383 0,'0'0'53'16,"0"0"100"-16,0 0-29 16,0 0-70-16,0 0-40 15,9 0-7-15,-9 0-7 16,0 0 0-16,0 0 0 15,0 0 1-15,3 0 12 16,-3 0 35-16,2 0 67 16,-2 0 5-16,1 0-14 0,1 0-14 15,2 0-34-15,-1 0-33 16,3 0-13-16,0 0-11 16,0 0-1-16,4 0 9 15,1 0-8-15,1 0-1 16,1 0 2-16,2 0-1 15,0 0 1-15,0 0-2 16,3 0 0-16,-3 0-9 16,-2 0-1-16,-1 0-10 15,3 0-32-15,-6 0 13 16,3 0 10-16,-2 0 11 16,1 0 1-16,1 0 5 15,1 0 12-15,-1 0 0 0,3-3 1 16,0 2 28-16,6-2 1 15,-3 0-2-15,1 3-14 16,2-3-12-16,-6 3-2 16,-2 0 0-16,-2 0-1 15,1 0 0-15,-2 0 1 16,2 0 0-16,-1 3 0 16,5-3 2-16,-1 0 28 15,3 0 21-15,4 0-19 16,-2-3-9-16,-1 2-4 15,3-2 3-15,-5 3-5 16,-1 0-10-16,-1 0-7 16,0 0 0-16,-3 0 0 15,0-3-1-15,3 3-1 0,0 0-5 16,1-4 7-16,5 1 0 16,0-3 1-16,3 2 8 15,-2 2 5-15,-2-3 4 16,2 3-9-16,-1 2 5 15,1 0-5-15,1 0-4 16,-1 0-5-16,-1 0-1 16,4-3 1-16,1 0-1 15,-1 2 1-15,5-5 2 16,-2 2-1-16,-1 1 6 16,0 0-6-16,-2 0 7 15,-2 2 5-15,-1 1-12 16,-1 0 1-16,-3 0 6 0,4 0-8 15,2 0 0-15,1 0 1 16,2-3 0-16,3 3-1 16,-3-2 1-16,6-2 0 15,4 3 0-15,-4-2 8 16,-2 3-2-16,2 0-6 16,-6 0-1-16,-3 0-1 15,0 0-1-15,-5 0 1 16,3 0 0-16,-2 0 1 15,2-3 0-15,-1 0 0 16,0 2 1-16,6-2 5 16,-2 0-4-16,2 1 15 15,0 0 5-15,1-1-15 0,-5 3-6 16,-1 0 0-16,-4 0-1 16,-3 0 0-16,1 0-1 15,-2 0 1-15,-1 0-1 16,2 0 1-16,-3 0 0 15,3 0 1-15,0 0 15 16,6 0 38-16,4-3 31 16,2 3-38-16,1-3-28 15,-1 2-9-15,-3 1-3 16,-3 0-6-16,-5 0-1 16,-4 0-1-16,-7 0-20 15,-2 0-6-15,-3 0 13 16,0 0-3-16,0 0 17 15,0 0 36-15,0 0 22 16,0 0 33-16,0 0-49 0,0 0-28 16,0 0-14-16,0 0-33 15,0 0-65-15,0 0-46 16,0 0-8-16,0 0-34 16,0 0-24-16,0 0-10 15,0 0 8-15,0 1 111 16,0 8 75-16,-3-2 10 15,-5-3-254-15</inkml:trace>
  <inkml:trace contextRef="#ctx0" brushRef="#br1" timeOffset="81325.0785">9390 14618 35 0,'0'0'24'0,"0"0"-24"16</inkml:trace>
  <inkml:trace contextRef="#ctx0" brushRef="#br1" timeOffset="84001.6623">9390 14618 185 0,'3'-23'208'0,"-3"23"-118"16,0-3-36-16,0 3 45 16,0-1 30-16,0 1-58 15,0 0-41-15,0 0 15 16,0 0 23-16,0 0 20 16,0 0 9-16,3 0-57 15,0 0-19-15,0 0 10 16,0 0 75-16,2 0-25 15,2 0-31-15,-1 0-21 0,0 0-10 16,3 0-9 0,-2 4-9-16,-1-1 1 0,5 0-1 15,2 1 8-15,2 2-9 16,6-2 13-16,4-1-4 16,1-3-3-16,2 0-5 15,-1 0 8-15,-4 0-3 16,0 0-5-16,-8 0-1 15,0 0 0-15,-6 0 0 16,-3 0-1-16,0 2 0 16,4-2 1-16,0 5 0 0,10-5 6 15,-2 0 23-15,12 0 10 16,3 0-14-16,3 0-15 16,5 0-1-16,-5 0-9 15,0 0 0-15,-6 0-1 16,-5 0-24-16,-8 0 8 15,-1 0 15-15,0 0-4 16,-4 2 6-16,2 2 0 16,2-1 1-16,8 0 0 15,4-3 14-15,5 0 1 16,6 0-2-16,3 0-13 16,1 0-1-16,-2 0-10 15,-3 0-12-15,-2 3-11 0,-6-2 4 16,-2 5 13-16,-4-3 14 15,-2-2 1-15,-2 2 0 16,5 0 1-16,-1 0 1 16,2-3-1-16,9 0 9 15,1 0 4-15,3 0 10 16,4 0-15-16,-1 0 0 16,-4-3-8-16,4 3-6 15,-9 0-5-15,-3 0-2 16,-2 0-1-16,-4 0 8 15,-6 0 6-15,3 0 0 16,4 0 6-16,-2 0 13 16,8 0-3-16,6-6 7 15,2 2-3-15,6-3-2 16,1 1-1-16,-1-1-6 0,1 5-10 16,-10-3 6-16,-4 3-7 15,-3 2 0-15,-2 0 0 16,-5 0 0-16,-2 0 0 15,5 0 1-15,-1 0 6 16,7 0 12-16,-1 0-3 16,3-3 0-16,2-1 8 15,3-2 11-15,-2 2-4 16,1 1 1-16,-9 3-13 16,1-3-13-16,-5 3-6 15,1 0 1-15,-4 0-1 16,3 0 0-16,-3 0-7 0,4 0-11 15,-1 0 1-15,1 0-4 16,1-3 14-16,3 2 5 16,3-2 2-16,1 1 0 15,1-2 0-15,-3 3 1 16,-1 1 5-16,-2 0-5 16,1-3 0-16,-5 3 0 15,-5 0-1-15,-3 0 0 16,4 0 0-16,-5 0-2 15,6 0 1-15,1 0 1 16,2 3 1-16,0-3 0 16,0 0-1-16,1 0 1 15,2 0-1-15,-1 0 0 0,0 1-1 16,-4-1 1-16,1 4 0 16,-4-4-6-16,-2 2 5 15,-1-2-1-15,-3 0 1 16,4 0 1-16,1 3-1 15,1-3 1 1,5 0 0-16,-3 0 0 0,3 0-2 16,-4 0 1-16,2 0-9 15,-3 0 8-15,2 1 1 16,-3-1-1-16,3 0 1 16,1 3 0-16,-4-3 1 15,3 0-1-15,1 0-1 16,1 0 1-16,-1 0-21 15,2 0 2-15,-1 0-30 0,3 0 12 16,-8 0 28-16,0 0 9 16,-6 0 1-16,-6 0 0 15,1 0 0-15,-1 0 6 16,2 0 1-16,1 0-5 16,4 0-2-16,-1 0 0 15,6 0 0-15,0 0 1 16,1 0-1-16,5 0 0 15,-6 0 0-15,6 0 1 16,-8 0-1-16,1 3 0 16,-4-3 1-16,-4 3-1 15,0-3 1-15,-2 0 0 16,4 0-1-16,1 0 1 16,0 1-1-16,1 2 0 0,4 0 0 15,2 0 0-15,2-2 0 16,0 2 0-16,3 0 1 15,-2-1 0-15,-1-1 0 16,-3 3 33-16,-5-2-12 16,1-2-15-16,-8 0-7 15,0 0 1-15,1 0 1 16,-1 0 4-16,-3 0 0 16,4 0 11-16,4 0 20 15,4 0-11-15,2 4 11 16,5-4 26-16,1 0-40 15,3 1-14-15,-4 1-9 0,1-2-6 16,3 3-17 0,3 0 10-16,-7 1 13 0,-1-1 0 15,-6 0 0-15,0-3 1 16,-6 0 2-16,0 0-2 16,1 0 5-16,7 0-5 15,-5 0-1-15,4 0-28 16,-3 0-1-16,4 0 10 15,-5 0 9-15,1 0-3 16,1 0-5-16,2 0 6 16,2 0 12-16,3 0 19 15,-5 4-11-15,4 2-7 16,-4-2 0-16,0-2 0 0,4 3-1 16,1 1 10-16,3-3 56 15,-8-2-45-15,-1-1-12 16,0 0-3-16,-6 0-6 15,3 0-6-15,2 0-14 16,-1 0-11-16,0 0-22 16,-4 0-6-16,-2 0 40 15,0 0 12-15,0 0 0 16,-1 0 5-16,0 0 1 16,0 0 1-16,-2 0 1 15,2 0-1-15,0 0 1 16,-1 0 0-16,1 0 0 15,-3 0 0-15,3 0 0 0,1 0-1 16,-1 0 0 0,3 0 0-16,3 0-1 0,0 0-23 15,0 0-12-15,-1 0-7 16,2 0 4-16,-4 0-22 16,-2 0 26-16,-4 3 4 15,0-3 20-15,-2 0 10 16,2 0 1-16,2 0 1 15,1 3 0-15,6-3 8 16,-3 0-8-16,4 0-1 16,0 0 1-16,3 0-1 15,-3 0 0-15,-1 0 0 0,3 0-9 16,0 4 9 0,-5-1 11-16,0 0-11 0,0-2-8 15,-4 2 7-15,-3 0 0 16,4-3-7-16,-1 0 8 15,-2 0 1-15,2 0 1 16,-1 3-1-16,4-3-1 16,-3 0-1-16,-3 0-5 15,3 0-43-15,-3 0-41 16,0 0 39-16,-3 0 35 16,3 0 16-16,0 0 2 15,1 0 4-15,0 0-4 16,3 0-1-16,-1 0-1 15,0 0-1-15,1 0-47 16,-1 0 28-16,-3 0 7 16,0 0 13-16,-2 0 10 15,-1 0 32-15,2 0 44 0,-1 0 24 16,2 0-20-16,0 0-27 16,5 0-33-16,-5 0-1 15,0-3-8-15,0 3-2 16,0-3 7-16,-3 3 6 15,0 0 2-15,0 0 0 16,3 0-17-16,0 0-17 16,3-3-47-16,1 2-51 15,0 1-32-15,0 0-84 16,-1-3-7-16,-3 3-128 0</inkml:trace>
  <inkml:trace contextRef="#ctx0" brushRef="#br1" timeOffset="88160.2364">15164 14625 348 0,'0'0'295'0,"0"0"-207"16,0 0-65-16,0 0 37 15,0 0 42-15,0 0-52 16,0 0-9-16,-12 0 22 16,12 0-1-16,0 0 9 0,-3-4 16 15,0 4-6-15,3-1 1 16,-3 1 5-16,-4-2-4 16,3-1-26-16,0 3-14 15,1 0-3-15,-2 0-5 16,1 0-15-16,-2 0-5 15,3 0-6-15,-4 0-8 16,1 0 10-16,0 0-2 16,-1 0 0-16,-1 0 4 15,-1 0 9-15,0 0-4 16,-4 3-1-16,2-1-6 16,2 3 9-16,3-3 11 15,-4 5 1-15,4-1 28 16,3 1-5-16,-2 0-20 0,3 3-20 15,1 0-15-15,1 0 2 16,0 3-1-16,0-3-1 16,4-1-24-16,6-2-8 15,-4 3-21-15,4-3 11 16,-4-1 34-16,3 2-3 16,-1-2 10-16,2-3 1 15,-1 0 0-15,0 1-8 16,2-4 8-16,2 0-44 15,0 0-2-15,-3 0 0 16,2 0 5-16,-1-7 10 16,-2 0 0-16,-6-6 8 15,0 3 23-15,0-3 4 0,-3 0 20 16,0 0 16-16,0 3-13 16,0-4 2-16,0 4-1 15,0 0-5-15,-3 0 5 16,0 1-4-16,0 3-14 15,0-1 6-15,0 4-2 16,-4-1-5-16,2 1 12 16,-1 0-15-16,-2 0-6 15,1 2-1-15,-3 1 1 16,-2 0 9-16,-5 0-1 16,4 7 13-16,1 0-5 15,-3 3-8-15,6-1-8 16,-1 1 2-16,1 0 11 0,3 0 9 15,-1 3-10 1,3-2-12-16,2 2-4 0,2 0 3 16,0-1-7-16,0 2-12 15,2-4-38-15,5 3-2 16,3-6-14-16,-1 3 12 16,1-7-13-16,2 1 17 15,3-2 24-15,3-2-9 16,-2 0-40-16,4 0-34 15,-4 0-12-15,1-9 54 16,-1-1 50-16,-6-4 25 16,0 1 16-16,-4-3 39 15,-2 3 56-15,-4 0 11 16,0-1-1-16,-5-2 11 0,-7 5-48 16,-1-2-25-16,-3 0-9 15,0 4-12-15,3-1-21 16,0 3-3-16,0 0-6 15,2 4-8-15,2 0 0 16,0 3 0-16,3 0-1 16,-6 0-9-16,3 7 3 15,0 9 7-15,-4 0 44 16,2 4-27-16,5 0-11 16,-1 3-6-16,5-4 0 15,2 1 0-15,0 0-1 16,0-6 1-16,12-1-44 15,5-3-42-15,-1-3 14 0,4-7 4 16,2 0 4 0,-2 0 3-16,3-3-24 0,-4-8-23 15,1-5 27-15,-5 0 32 16,-5-5 47-16,-4 2 2 16,-5-4 60-16,-1 2 34 15,0 1 31-15,0 4-18 16,-6 2 1-16,-2 5-14 15,-1-1-46-15,0 1-35 16,-1 5-13-16,-4 4 0 16,2 0-1-16,-7 0-6 15,1 0 7-15,0 10 10 16,-2 7 15-16,4 5-2 0,0 1 0 16,2 1-23-1,4-1 0-15,7 1-18 0,3-1 17 16,0-4-20-16,1-5-36 15,14-1-25-15,2-6 28 16,3-1-9-16,6-6 15 16,-3 0 8-16,6 0-44 15,-5-13-21-15,3-1 29 16,-3-6-15-16,-5 0 2 16,-4-3 58-16,-4 1 20 15,-7-2 11-15,-4-2 50 16,0 9 73-16,-11 1 16 0,-8 6-64 15,-8 3 44 1,-4 7 47-16,-5 0-32 0,0 1-62 16,0 15-41-16,7 6-25 15,0 2-1-15,10 6-5 16,2-4 0-16,10 4-1 16,4-4-17-16,3-2-42 15,3-2 22-15,10-5-19 16,7-4-22-16,0-6 11 15,5-4 16-15,-2-3 20 16,0 0 8-16,-4-10-8 16,-2-6 15-16,-4-5 9 15,-7-5 8-15,-3-3 44 0,-3 0-11 16,0-1 14 0,-9 0 85-16,-7 9-8 0,-7 5-40 15,4 7-38-15,-4 5-12 16,3 4-2-16,-4 10-14 15,6 9-11-15,-2 5-7 16,8 6-12-16,8-3-34 16,4-4-53-16,0-4-56 15,12-5 4-15,6-4 62 16,0-5 7-16,-2-5 20 16,-2 0 25-16,-1 0 23 15,-6-9 14-15,-1-7 1 16,-4 2 0-16,-2-6 16 15,0 0 1-15,0 1 38 16,-6 2-18-16,0 0 15 16,0 4-24-16,-1 3 28 15,4 7 4-15,-3 3-47 0,3 0-14 16,-4 6-34-16,1 8-22 16,1 10-31-16,2-1-264 15,3-8-995-15</inkml:trace>
  <inkml:trace contextRef="#ctx0" brushRef="#br1" timeOffset="96297.0451">15129 14660 675 0,'0'0'184'16,"0"0"-171"-16,0 0-13 15,0 0 128-15,0 0-13 16,0 0-55-16,17-20 37 0,-14 17 64 15,-3 3-2 1,0-3-27-16,0 3-18 0,0 0-4 16,0 0-12-16,0 0-58 15,-6 0-39-15,-8 6 33 16,-2 11-18-16,-6 3-7 16,-8 7-9-16,-2 2-39 15,3 1-138-15,-1 7-194 16,7-12-140-16,10-8-395 0</inkml:trace>
  <inkml:trace contextRef="#ctx0" brushRef="#br1" timeOffset="96611.0404">15120 14611 725 0,'0'0'577'15,"0"0"-444"-15,0 0-3 16,0 0 98-16,0 0 79 15,0 0-102-15,0 0-67 0,-56 90-64 16,38-60-40 0,-2-1-19-16,6 0-15 0,-1-3-63 15,-5 1-189-15,7-6-312 16,0-5-143-16</inkml:trace>
  <inkml:trace contextRef="#ctx0" brushRef="#br1" timeOffset="96853.1528">14925 14620 500 0,'0'0'1224'15,"0"0"-1069"-15,0 0-149 0,0 0 26 16,0 0 196-16,0 0-32 15,0 0-99-15,59 91-65 16,-37-65-18-16,-2 3-14 16,3-6 0-16,-5 3-102 15,-5-5-194-15,-2-9-391 0</inkml:trace>
  <inkml:trace contextRef="#ctx0" brushRef="#br1" timeOffset="97042.7071">15103 14654 2053 0,'0'0'251'0,"0"0"-222"15,-81 62-14-15,6 2-15 16,10-11-142-16,1 0-1826 0</inkml:trace>
  <inkml:trace contextRef="#ctx0" brushRef="#br1" timeOffset="105107.683">15249 14578 449 0,'0'0'225'0,"0"0"-90"15,0 0-7-15,0 0-12 16,0 0-38-16,0 0-36 15,-9-3 3-15,0 3 20 16,0 0-16-16,3 0 1 16,3 0 19-16,1 0 18 15,1 0-28-15,1 0-27 16,-2 0 1-16,1 0 39 16,-5 0-15-16,-1 0-36 15,-2 0-15-15,-4-3-4 0,2 2 7 16,-4 1 10-16,-2 0 0 15,4 0-3-15,-3 0-5 16,4 0-9-16,2 0 4 16,2 0-6-16,5 0-6 15,-3 0-26-15,6 0 1 16,-3 0 18-16,3 0 13 16,0 0-1-16,-3 0 1 15,-3 0-6-15,-1 0 6 16,-6 4 12-16,3 3 22 15,-6 2-15-15,0-2-18 16,5 0 0-16,5 0-1 16,0-1 0-16,3-6-16 0,3 2-6 15,0-2 8 1,0 0 8-16,0 0 5 0,0 0 1 16,0 0 10-16,0 1-4 15,-3 3 2-15,0-2-7 16,-8 5 23-16,2-1 7 15,-1 1-10-15,0 0-14 16,-3-1 2-16,6 0 0 16,0-2 4-16,4 0-1 15,0-1-2-15,0 0-4 16,3 1-5-16,0-1 14 16,0 1 0-16,0 2 19 15,0 1-3-15,0 3-13 16,0-1-8-16,0 4 1 15,-3-2-10-15,0 5 1 0,0-3 5 16,0 0 0-16,0 0-6 16,0 0 0-16,3-2 0 15,-4-4 1-15,4 2-1 16,0-3 0-16,0 0 0 16,0-1-1-16,0 2-1 15,0-2 0-15,0 0 1 16,7 2 1-16,-1 1 0 15,0 2 0-15,3-3-1 16,-1 3-11-16,0-3-45 16,3 0-15-16,-1-1 25 15,-4 1 11-15,1-4-13 0,-1 0-6 16,-1 1 8-16,0-1 29 16,-1-3 5-16,-4 3 5 15,3-2-1-15,0 2 7 16,0-3-1-16,0 3 2 15,6-1-22-15,2-2-57 16,5 0 1-16,3 0-62 16,-4 0 13-16,3 0 53 15,-5 0 19-15,-1-2 0 16,-1-1-17-16,-8 0 25 16,0 2 47-16,0 1 2 15,-3 0 24-15,3 0-13 16,1-3-13-16,-1 0 1 15,3-1-1-15,-2-2 0 16,4 2-1-16,0-6 0 0,2 1 1 16,-1 2 0-16,0-6 13 15,2 4-5-15,2-2-8 16,0 0 1-16,-4 2 1 16,0 1 7-16,-1 0 0 15,-1 1-8-15,-4 1 9 16,-3 2-3-16,0-3 2 15,0 4 4-15,0-3 3 16,0-2-8-16,0 3 0 16,0-6-1-16,0 2 7 15,3-1-2-15,3-4-8 16,0 1-3-16,0-3-2 16,2 5-7-16,-1 2-2 0,-4 0 9 15,0 5 1-15,-3 1 10 16,0-1 9-16,0 4 32 15,0-6-24-15,0 5 5 16,0-2-20-16,-3-3-5 16,0 1-7-16,-1 0 2 15,3 1-2-15,1-6 10 16,0 3-9-16,0-1 7 16,0 1 2-16,0-3 16 15,0 3 7-15,-2 1-11 16,-1 2-21-16,-4-3 8 15,3 4-8-15,-2 1-1 0,-3-3 0 16,3 2-1-16,-2 3-7 16,4-3 8-16,-1 0 0 15,1 2 0-15,-2-2-1 16,3 0 1-16,-4 1 0 16,-2 0 1-16,2-1-1 15,-2 0 0-15,1-1 0 16,-1 1 0-16,0 3-7 15,-5 0-9-15,5 0 1 16,2 0-7-16,-3 0-15 16,1 0 9-16,-1 0 12 15,4 0 8-15,-2 0 6 16,5 3 1-16,-3 1 0 0,0 2 1 16,-3 1 14-1,0 6 24-15,-2 1-18 0,1 3 5 16,0 5 4-16,-4-2-3 15,1 3-12-15,4-3-5 16,-3-1 3-16,0 1-5 16,3-2 3-16,3-6-4 15,0 5-4-15,6-7-2 16,0 2 0-16,0-2 9 16,6 0-8-16,4 1 2 15,4-1-3-15,-2 0-32 16,-2 3-12-16,3-3-24 15,-3 2 7-15,-1-5 22 16,1 0 19-16,-3-1 12 16,2-6-12-16,11 0-25 0,-7 0-107 15,7 0-230-15</inkml:trace>
  <inkml:trace contextRef="#ctx0" brushRef="#br1" timeOffset="105663.1525">15214 14726 162 0,'0'0'760'0,"0"0"-643"16,0 0-55-16,0 0 60 16,0 0-41-16,0 0-36 15,0 0-15-15,-68-49-8 16,51 49 14-16,-2 0 22 16,-3 0 9-16,-2 0 0 15,2 11 2-15,-1 5-33 0,1 0-13 16,1 7-14-16,9 0-2 15,3-2-6-15,5 1 0 16,4-2-1-16,0-3-15 16,10-1-2-16,2-5-33 15,4-2-10-15,1-5-59 16,-1-2 76-16,0-2-56 16,4 0 13-16,-7-9 44 15,4-7 31-15,-5-1 9 16,-2-4-12-16,-7-4 12 15,0 2 2-15,-3 2 0 16,0 5 99-16,-6 7 23 0,-7 5-45 16,-6 4-18-1,2 4 59-15,-7 15-11 0,3 4-46 16,-2 6-34-16,6 2-14 16,2 2-13-16,5-1-92 15,5-9-86-15,5-6-33 16,5-4 83-16,14-12 18 15,-2-1 19-15,5-1 42 16,-3-12 49-16,2-10 43 16,-6-1 35-16,1-4 24 15,-2-2 56-15,-8 2-58 16,1 3-14-16,-7 5 33 16,0 7 60-16,-13 12-84 0,-10 1-66 15,-29 31-25 1,3 7-4-16,1 1-385 0</inkml:trace>
  <inkml:trace contextRef="#ctx0" brushRef="#br1" timeOffset="109998.3156">7464 12490 546 0,'0'0'540'16,"0"0"-308"-16,0 0-26 16,0 0 43-16,0 0 13 15,0 0-66-15,3-13-51 16,-3 13-38-16,0 0-23 16,0 0-6-16,0 0-11 0,0 0-18 15,0 0-15-15,0 0-16 16,0 0-12-16,-3 0-6 15,-6 0-27-15,-3 0 2 16,-6 0 25-16,-13 0 13 16,-5 3 1-16,-3 1-14 15,-4 2 1-15,7-5 5 16,8 2-6-16,1 0 1 16,9-3 0-16,5 0 0 15,5 0 0-15,2 0 1 16,6 0-1-16,0 0-1 15,0 0-8-15,0 3-5 16,0-2-6-16,0 2 19 0,3 0 3 16,-3 4 3-16,0 0-5 15,0 5-1-15,0 1-5 16,0 3 4-16,-9 5-1 16,-4 1 1-16,-2 2 1 15,-6 3 8-15,2 0 1 16,2-2 0-16,1-1-3 15,7-8-5-15,1-2 0 16,5-1 8-16,3-6-8 16,0-2-1-16,0 2 6 15,0-3 0-15,0 5-5 16,5-2 5-16,4-3-5 16,4 2-1-16,2-6 1 0,6 3 6 15,0-3 7-15,6 0-13 16,1-3 0-16,-1-7-1 15,0 0 0-15,-2 0-18 16,-1 3-6-16,-6 2-13 16,-2 3-31-16,-5 0-63 15,-5 2-57-15,-6 0-118 16,0 4-281-16,0-2-233 0</inkml:trace>
  <inkml:trace contextRef="#ctx0" brushRef="#br1" timeOffset="110225.4462">7131 12693 768 0,'0'0'567'15,"0"0"-483"-15,0 0-18 16,0 0 145-16,0 0 42 16,0 0-145-16,120-2-108 15,-71 2-253-15,-10 0-400 0</inkml:trace>
  <inkml:trace contextRef="#ctx0" brushRef="#br1" timeOffset="111157.8647">7670 12698 1220 0,'0'0'324'0,"0"0"-211"16,0 0 38-16,0 0 23 15,0 0-58-15,0 0-49 16,0 0-9-16,-36-15-5 15,20 15 8-15,2 0 1 16,-5 0-13-16,4 6-9 16,-3 8-9-16,0 4-10 15,6-1-10-15,3 3-4 16,9 0-7-16,0-1-11 16,6-5 11-16,15-4-1 15,4-3 1-15,8-3-1 16,0-4-15-16,0 0-39 0,-8-14 29 15,-5 0 16 1,-10-3 3-16,-4-3 5 0,-6 1 2 16,0 3 3-16,-9 2 24 15,-9 1-14-15,-1 9-7 16,1 1-5-16,0 3-1 16,6 5-43-16,9 14-220 15,3 1-364-15,0-4-567 0</inkml:trace>
  <inkml:trace contextRef="#ctx0" brushRef="#br1" timeOffset="111556.5323">7806 12673 1468 0,'0'0'272'0,"0"0"-200"15,0 0 25-15,0 0 93 16,0 0-56-16,0 0-39 16,0 0-34-16,40 35-21 15,-37-21 0-15,0 5-8 16,-3-5-15-16,0-2-11 16,0 1-5-16,0-6 5 15,0-3-4-15,0-1-1 16,0-3 8-16,0 0 14 15,-3 0 21-15,3 0 14 0,0-7 0 16,0-8-30-16,0-5-27 16,9-4 0-16,7-3-1 15,1-1 0-15,2 5-24 16,3 2 10-16,-2 8-8 16,-1 6 3-16,1 7-11 15,-4 0-3-15,3 7-6 16,-2 21-118-16,-1-3-449 15,-4-5-677-15</inkml:trace>
  <inkml:trace contextRef="#ctx0" brushRef="#br1" timeOffset="112027.7609">8280 12607 97 0,'0'0'1268'0,"0"0"-1032"15,0 0-123-15,0 0 118 16,0 0 29-16,0 0-115 15,0 0-82-15,-16 18 64 16,8 9 17-16,-4 6-32 16,2 7-60-16,1 2-28 15,0-1-18-15,4-1-6 16,-2-8 0-16,4-6-11 16,3-6-50-16,0-6-50 15,0-4-91-15,0-3-335 0,0-7-158 16</inkml:trace>
  <inkml:trace contextRef="#ctx0" brushRef="#br1" timeOffset="112555.1888">8159 12607 785 0,'0'0'832'0,"0"0"-761"15,0 0-31-15,0 0 181 16,0 0 11-16,0 0-83 0,0 0-75 16,85-77-24-16,-68 68-8 15,-1 4 6-15,-1 3-22 16,0-1-17-16,3 3-7 16,1 0-1-16,-1 0-1 15,0 10-6-15,3 2 4 16,-9 5-8-16,1 0 9 15,-4 3 0-15,-6-2-5 16,-3-1-4-16,0 0 8 16,0-3-8-16,-16 2 10 15,1-3 0-15,-6-2 10 16,0-1 2-16,0-1-11 16,9-3 9-16,2-2-8 15,7-1-1-15,3 0 2 16,0-3-3-16,3 4-13 0,10 5 13 15,4-2-1-15,2 7 10 16,-1-1-7-16,3 3-1 16,1 0-1-16,-2-2 1 15,-1-1 1-15,-7 1-1 16,-3-4-1-16,-6-1 0 16,-3 2 0-16,-8-3 15 15,-17 2 13-15,-8 0-6 16,-41 1-22-16,11-2-221 15,2-5-1059-15</inkml:trace>
  <inkml:trace contextRef="#ctx0" brushRef="#br1" timeOffset="113805.5804">7901 12969 614 0,'0'0'292'15,"0"0"-204"1,0 0-4-16,0 0 94 0,0 0 15 16,0 0-61-16,0 0-5 15,64-26 19-15,-64 26 15 16,0 0-27-16,0-3-27 16,0 3-10-16,-3 0-16 15,-4 0-29-15,-2 0-18 16,-5 0-19-16,-11 0 34 15,-5 7 17-15,-16 3-23 16,-5-3-18-16,-13 1-11 16,-3-1-8-16,0-3 0 15,6-1-6-15,11-3 1 16,19 0-1-16,16 0-19 16,15 0-45-16,8 0-64 15,17 0-65-15,27 3-98 0,-4 4 21 16,-8 0-260-16</inkml:trace>
  <inkml:trace contextRef="#ctx0" brushRef="#br1" timeOffset="114018.0203">7943 13108 1622 0,'0'0'603'0,"0"0"-556"16,0 0 14-16,0 0 86 15,-106-6 25-15,39 6-78 16,-2 3-57-16,-7 7-26 16,-33 14-11-16,29-5-134 15,-1-3-882-15</inkml:trace>
  <inkml:trace contextRef="#ctx0" brushRef="#br1" timeOffset="116672.6215">7385 14766 601 0,'0'0'1506'0,"0"0"-1189"0,0 0-236 15,0 0-58-15,0 0 59 16,0 0 17-16,0 0-57 15,-8 0-27-15,8 0 28 16,0 0-19-16,3 0-1 16,5 0-10-16,1 0-5 15,0 0-7-15,1 4 6 16,-1-1-5-16,2-3-1 16,-1 0-1-16,-4 0-1 15,3 0 0-15,-3 0 0 16,3 0 0-16,-3-3 1 15,3-7 1-15,1-3 6 16,-4 2-7-16,0 1 1 0,-3 4-1 16,0 0 1-16,-3 3-1 15,0 3 2-15,0-3 19 16,0 2-3-16,0 1-8 16,-9-3-8-16,3 3 4 15,-7 0 1-15,1 0 2 16,-3 0-8-16,-3 0 8 15,0 0 2-15,-4 0 5 16,4 3 1-16,-6 4 2 16,6 2 12-16,3 4-4 15,0 1-1-15,8-1-4 16,1 4-4-16,6-2-16 16,0-1-2-16,16-1-5 0,11-3-56 15,27-9-98 1,-2-1-298-16,-7 0-977 0</inkml:trace>
  <inkml:trace contextRef="#ctx0" brushRef="#br1" timeOffset="121585.7961">7806 14330 757 0,'0'0'912'16,"0"0"-693"-16,0 0-165 0,0 0 14 16,0 0 114-16,0 0-33 15,0-3-81-15,0 3-48 16,0 0-20-16,0 0-1 15,0 0-21-15,0 0-48 16,0 0-29-16,0 4-92 16,0 5-165-16,0-2-674 0</inkml:trace>
  <inkml:trace contextRef="#ctx0" brushRef="#br1" timeOffset="122234.6432">8134 15245 1927 0,'0'0'532'0,"0"0"-508"16,0 0-24-16,0 0 0 16,0 0 20-16,0 0-20 15,0 0-92-15,3 0-303 16,3-9-496-16</inkml:trace>
  <inkml:trace contextRef="#ctx0" brushRef="#br1" timeOffset="122655.3495">7822 14290 1532 0,'0'0'544'15,"0"0"-471"-15,0 0-47 16,0 0 81-16,0 0 23 0,0 0-96 16,0 0-34-1,6 0-196-15,3 0-364 0,3 4-288 0</inkml:trace>
  <inkml:trace contextRef="#ctx0" brushRef="#br1" timeOffset="123022.0112">8068 15354 578 0,'0'0'1012'0,"0"0"-781"16,0 0-176-16,0 0-37 16,0 0-17-16,0 0-1 0,0 0-193 15,-6 0-307-15</inkml:trace>
  <inkml:trace contextRef="#ctx0" brushRef="#br1" timeOffset="123418.3082">7916 14191 1088 0,'0'0'378'0,"0"0"-272"16,0 0-76-16,0 0 53 16,0 0 82-16,0 0-62 0,0 0-59 15,0 4-26 1,0 9-18-16,0-3-129 0,0 0-431 0</inkml:trace>
  <inkml:trace contextRef="#ctx0" brushRef="#br1" timeOffset="123747.6508">7968 15252 637 0,'0'0'798'16,"0"0"-697"-16,0 0-100 15,0 0 73-15,0 0-5 16,0 0-69-16,0 0-365 16,30-7-582-16</inkml:trace>
  <inkml:trace contextRef="#ctx0" brushRef="#br1" timeOffset="124035.5014">7828 14268 1642 0,'0'0'476'0,"0"0"-453"0,0 0-21 16,0 0 10-16,0 0-12 15,0 0-108-15,0 0-282 16,24 14-329-16</inkml:trace>
  <inkml:trace contextRef="#ctx0" brushRef="#br1" timeOffset="124296.3867">7938 15251 1505 0,'0'0'589'16,"0"0"-515"-16,0 0-43 15,0 0 50-15,0 0-5 16,0 0-76-16,0 0-134 15,14-25-666-15</inkml:trace>
  <inkml:trace contextRef="#ctx0" brushRef="#br1" timeOffset="124569.8177">7864 14244 1283 0,'0'0'305'0,"0"0"-230"16,0 0-45-16,0 0 14 0,0 0-21 15,0 0-23 1,0 0-90-16,-3 43-468 0</inkml:trace>
  <inkml:trace contextRef="#ctx0" brushRef="#br1" timeOffset="124822.3352">7935 15269 1920 0,'0'0'288'15,"0"0"-288"-15,0 0-96 0,0 0 33 16,0 0-249-16,0 0-1174 0</inkml:trace>
  <inkml:trace contextRef="#ctx0" brushRef="#br1" timeOffset="125048.1451">7773 14218 1704 0,'0'0'74'0,"0"0"-74"16,0 0-140-16,0 0 108 15,0 0-307-15</inkml:trace>
  <inkml:trace contextRef="#ctx0" brushRef="#br1" timeOffset="130307.4327">7673 14684 358 0,'0'0'344'0,"0"0"-169"0,0 0-119 16,0 0 28-16,0 0 7 16,0 0-30-16,0 0-28 15,33 0-16-15,-27 0 8 16,4-3 15-16,2 3-15 15,1 0-12-15,1 0-4 16,-2-1-3-16,7 1-5 16,-1-3 2-16,0 3 3 15,3 0-6-15,-3 0 0 16,4 0 1-16,-4 0 0 16,0 0 0-16,0 0 1 15,1 0-2-15,-1 0 0 16,3 0 7-16,-3 0-7 0,9 0 0 15,-2 0 1 1,5 0 5-16,3 0-6 0,3 0 0 16,-2 3 0-16,6-2-1 15,-4 2 0-15,0 0 1 16,-2 1-1-16,-1-4 0 16,0 3 0-16,-3-3-5 15,1 3-25-15,-1-3-13 16,0 1 19-16,1 2 12 15,-4-3 5-15,4 0 6 16,-1 3 2-16,0-3-1 16,-2 3 1-16,2 1 0 15,0-1 1-15,1-1-1 0,2 0-1 16,0 3 1 0,3-2 0-16,1-2 0 0,3 3-28 15,2-2 17-15,0 1 10 16,1-2 0-16,2 2 1 15,-2 0-1-15,2 1-7 16,-2-1-1-16,-4 3-3 16,3-2 11-16,-2-1 0 15,3 4-9-15,-1-4-23 16,4 4-22-16,2-1 16 16,4-3 39-16,2 3 13 15,1 1-1-15,2-2-6 16,-2 3-5-16,5-4-2 15,-2 3 0-15,3 0-10 0,5 2-1 16,1 1-1-16,0 0 0 16,3 1 5-16,-3 4 8 15,-4-2 8-15,1 1 61 16,-5 2 8-16,3 1-34 16,-4 0-28-16,-3-3 4 15,-3 1 34-15,4-2 2 16,-7 1-45-16,-1-4-10 15,1 3-53-15,-7-6-33 16,1 3-5-16,-5-3-9 16,0 1 25-16,1-1 56 15,-6 0 19-15,4-1 91 16,-6 2-2-16,-1-2-27 0,0 0-23 16,-3 8-6-16,7-1-14 15,-1 1-7-15,5 2 24 16,6 3 64-16,3 1 52 15,1-3 25-15,1-1-104 16,1 1-47-16,-5 0 56 16,4-1 16-16,-4 1-17 15,-4-2-8-15,1-1-22 16,-6-1-16-16,-6-1-14 16,-7-1-20-16,-4-1 5 15,0-3-5-15,-4 3 0 16,3-3-1-16,1-3 0 15,-2 1 1-15,-1 1 0 16,-4-1-1-16,-2-3-1 16,1 1 1-16,-8 1 0 0,0-4 0 15,-3 0-1-15,0 0-9 16,0 0-1-16,0 0 10 16,0 0 1-16,0 0 19 15,0 0-10-15,0 0-7 16,0 0 4-16,0-4-6 15,0-1 6-15,-3-3 0 16,0 1 6-16,0-2 24 16,0-1 10-16,-6 0 11 15,6 0-5-15,-3-1-1 0,-3-1-23 16,3 2-14 0,-1-2-13-16,-3 1 1 0,3 2-1 15,1-1 0-15,-1 3-1 16,1 0-6-16,0-2 5 15,0 5 0-15,-2-3 1 16,2 1-1-16,2-1 1 16,-5 1 0-16,3-2 0 15,-1-1 1-15,-2 3-1 16,6-1 0-16,-4 1 0 16,4 2-1-16,2 4 1 15,-2-3 0-15,3 3-1 16,0 0-1-16,0 0-4 15,0 0-1-15,0 0 5 16,0 0 2-16,0 0-1 0,0 0 0 16,0 0-7-1,0 0 8-15,0 0-11 0,0 0-2 16,3 3 13-16,-3 4 8 16,3-2-7-16,-2 0 1 15,2 1-2-15,4 0 0 16,-4 1 0-16,3 3-4 15,1 0 4-15,2 0 1 16,-3-1 0-16,1 5 2 16,4-3-2-16,-5 1-1 15,3-1 0-15,-3-5 1 16,2 3-1-16,0-2 1 16,0 3-1-16,-2-2 0 0,-2-3 1 15,2 2-1 1,-3-3 2-16,0 2-1 15,0 1-1-15,-3-1 1 0,3 0-1 16,-3 1 9-16,3-2 8 16,-3 1 7-16,1-4-2 15,-1-1 5-15,2 2 17 16,-2 0 9-16,0 0-10 16,0-2-27-16,0 5-14 15,-6 4-2-15,-12 0 1 16,-8 3-1-16,-24 4-101 15,5-1-198-15,-1 0-754 0</inkml:trace>
  <inkml:trace contextRef="#ctx0" brushRef="#br1" timeOffset="137235.6316">14805 16047 709 0,'0'0'249'0,"0"0"-181"16,0 0-39-16,0 0 16 15,0 0 40-15,-81 76 7 16,68-62 2-16,2-1-4 16,2 1 6-16,6 2-2 15,-3-4 6-15,3 2-10 16,3-1-36-16,0 1-27 16,0-1-5-16,0 0-6 15,0-3-7-15,9-4 16 0,4-1 11 16,7-2-7-16,2-3-29 15,5 0-23-15,2-10-18 16,-1-4 18-16,-5-5 11 16,-3-1 12-16,-8 0 7 15,-5-3 15-15,-4-2 35 16,-3 3 27-16,0 3 13 16,-7 2 10-16,-8 4-29 15,-6 4-24-15,-1 2-10 16,0 7-26-16,-1 0-6 15,-4 7-4-15,-1 9 3 16,-2 7-2-16,-3 0 2 0,5 5-5 16,2 0-5-16,10-1-1 15,3-1 0-15,9-6-1 16,4-3-9-16,8-4-10 16,13-6 18-16,6-5-6 15,7-2-4-15,2-4-18 16,1-8-1-16,-4-8-10 15,-5 0-16-15,-5-7 3 16,-7-1 21-16,-9-1 29 16,-4 1 4-16,-3 7 32 15,-1 2 36-15,-11 6 18 16,-10 6-41-16,-1 7-29 16,-3 0 7-16,0 4-4 15,-3 16 3-15,6 2-21 16,-3 8 5-16,6 0-5 0,8-4-1 15,9 1-32-15,3-8-22 16,0-2-5-16,12-7-23 16,10-9 39-16,5-1 34 15,2-1 2-15,0-15 1 16,1-7 5-16,-11 0-1 16,1-7 2-16,-8 3 10 15,-5-3 15-15,-7 7 32 16,0 7 29-16,-3 9-11 15,-13 7-33-15,-8 0-33 16,-6 23-8-16,-1 7 8 16,1 5-9-16,6 4-1 15,4-1-41-15,13-8-51 0,7-9-94 16,9-9-46-16,18-12 124 16,9 0 82-16,-1-17 27 15,4-9 41-15,0-3 38 16,-9-9 20-16,-9 3 1 15,-10-2-14-15,-9 8-31 16,-2 9-5-16,-19 11-23 16,-52 21-27-16,9 15-163 15,-8 3-988-15</inkml:trace>
  <inkml:trace contextRef="#ctx0" brushRef="#br1" timeOffset="140180.1716">7449 12388 622 0,'0'0'396'16,"0"0"-339"-16,0 0-49 15,0 0 147-15,0 0 92 16,0 0-76-16,-3-13-57 15,3 13-28-15,0 0 2 16,0 0 20-16,-3 0-18 16,0 0-29-16,-4 3-36 15,-7 20 0-15,-8 11 67 16,-17 28-12-16,-19 26-22 16,-2 0-35-16,2-6-11 15,10-13-12-15,18-22-16 16,2-6-162-16,7 4-187 15,12-19-206-15,9-9-629 0</inkml:trace>
  <inkml:trace contextRef="#ctx0" brushRef="#br1" timeOffset="142746.1532">7834 14650 1086 0,'0'0'204'16,"0"0"-204"-16,0 0-146 15,0 0 85-15,0 0 60 16,0 0 1-16,79-23 6 0,-70 23-6 15,1 0 2-15,-2-2 12 16,-2-2 17-16,3 3-1 16,1 1-1-16,2-2-10 15,6-1-10-15,3-1 4 16,6-2-12-16,4 2-1 16,2-2 0-16,3 2 0 15,-3 1-19-15,-5 1-5 16,-1 2-20-16,-5 0 18 15,-1 0 10-15,-3 0 9 16,-3 0 6-16,0 0 1 16,4-4 0-16,-2 4-26 15,5-1-54-15,5-2-7 16,4 0 47-16,5-1 23 16,0-2 10-16,-3 4 6 0,-2 2-24 15,-10 0-96-15,-5 0-116 16,-4 0 9-16,-4 0 84 15,-2 0 144-15,-2 0 157 16,-4 0 111-16,3 0-14 16,0 0-105-16,3 0-84 15,3-2-42-15,9-1-13 16,7 3-3-16,-2-3-7 16,5 3-65-16,-1 0-70 15,-2 0-22-15,-4 0 7 16,0 0 11-16,-3 3-104 15,-3 0 160-15,4 1 83 0,-1-1 221 16,0 0 4-16,6 1-94 16,4-4-69-16,5 0-20 15,22 0-42-15,-7 0-8 16,-5 0-166-16</inkml:trace>
  <inkml:trace contextRef="#ctx0" brushRef="#br1" timeOffset="148520.6353">8004 14541 644 0,'0'0'161'16,"0"0"-68"-16,0 0-1 0,88 0 22 16,-58-2-1-16,-2-1-4 15,5 1-26-15,3 0-24 16,-5-1-4-16,2 0-7 15,-3 3-29-15,1 0-9 16,-1-1-4-16,3-3-4 16,2 2-1-16,10-2 0 15,3-2 0-15,6 2-1 16,4-3 0-16,3 1-1 16,-1 3 0-16,-6 0-8 15,1-1-1-15,-6 4-2 16,-1 0 11-16,-2 0-1 0,-1 0 1 15,1 0 0-15,-1 0-1 16,4-3 2-16,3 0 0 16,-1-1 0-16,4-3 0 15,2 1 0-15,1-1 1 16,-3 2 0-16,-1 1-1 16,-2 1 0-16,2-1 0 15,-6 1 1-15,1 0-1 16,3 0 0-16,-4-1 0 15,7 1 0-15,3-4 0 16,5 0 0-16,1-3 1 16,5 0-1-16,-5 3-1 15,-3-2 1-15,-1 3 0 16,-5 1 0-16,0-1 1 16,0 0-1-16,-1 3 0 0,3-4 0 15,1 0 0-15,3-2 1 16,1 2-1-16,9-6 1 15,-1 2 0-15,3-2-1 16,-1 1 0-16,-1-1 0 16,1 2 2-16,-5 0-1 15,2 5 0-15,-5-3 6 16,-3 5-7-16,2 1 1 16,-2-1-1-16,-2-2 0 15,6 3-1-15,3-6 1 16,13-2-2-16,-8-2-9 15,0-4 3-15,-1-2-2 16,-8 6-15-16,6-7 25 0,-6 6 1 16,-2-2-1-16,-3 3 10 15,-4 2-8-15,-1 1-2 16,2-3 1-16,6 4-1 16,-1-1-11-16,3-3 1 15,5-1 9-15,-1-2-6 16,1-1-6-16,-5-2-13 15,-1-1 8-15,-8 0 17 16,-4 0-1-16,-8 3-6 16,-1 1-5-16,-8 0 7 15,2 2-1-15,1 1 5 16,-1-1-31-16,0-2 1 16,-4-1 10-16,3-2 22 0,-5 3 6 15,-4-5 13 1,0 6-1-16,-3-2-10 0,2 3-2 15,-5 1-6-15,6 0-13 16,-4 3-14-16,1 0-20 16,0 0-8-16,3 1 7 15,0-4 24-15,6 2 12 16,1-3-50-16,0 5-15 16,5-4 37-16,5 3 8 15,-1 3 5-15,2-2 12 16,-4 2 14-16,-7 0 1 15,-8-2 14-15,-5 0 19 0,-4-3 13 16,-3 2-24 0,4-3-22-16,-5 0-10 0,-3 0-26 15,2 0-22-15,-1-1-59 16,-4 5-117-16,-3-1 90 16,-3 0 129-16,0 4 15 15,0-2 91-15,-6 3 46 16,0-2-23-16,-5 3 29 15,4-5-3-15,4 5-9 16,0-3-11-16,3-3-52 16,0 5-41-16,0-6-15 15,0 7 32-15,0-2-4 16,-6-1-11-16,0 4-27 16,-9 3-2-16,0-3-15 15,-10 3-30-15,-5 0 35 0,-3 0-10 16,2 0 20-16,4 0 3 15,9-1 59-15,1 1-11 16,13 0-23-16,4 0 11 16,0 0-10-16,0 0-23 15,13-3 17-15,7 3-21 16,2-2-2-16,4 2-60 16,-3-5-4-16,3 5 54 15,0-2-18-15,0 2-66 16,-2-3-35-16,-3 3 72 15,-4 0 48-15,-1 0 9 16,-3 0 8-16,-7 0 26 16,-6 5 59-16,0 5 10 0,-6 7 72 15,-13 6 3 1,-8 7 0-16,-12 3-96 0,-52 24-82 16,9-8-190-16,0-7-1187 0</inkml:trace>
  <inkml:trace contextRef="#ctx0" brushRef="#br1" timeOffset="153031.7154">14403 13119 753 0,'0'0'826'15,"0"0"-682"-15,0 0-118 16,0 0-16-16,0 0 40 16,0 0 55-16,-46 20-46 15,43-11-34-15,3 1-13 16,0 3-11-16,0 0-1 15,12-3 0-15,4 0 0 16,5-6 0-16,0-1-21 0,3-3-23 16,-2 0-10-16,-6-4 54 15,-2-9 0-15,-11 3 70 16,-3-6-12-16,-3 5 59 16,-18-1 1-16,-4 6-53 15,-29 8-34-15,5 15-31 16,-1-1-511-16</inkml:trace>
  <inkml:trace contextRef="#ctx0" brushRef="#br1" timeOffset="155883.5282">7346 11876 584 0,'0'0'644'0,"0"0"-480"15,0 0-113-15,0 0 49 16,0 0 76-16,0 0 0 15,0 0-17-15,12-3-44 0,-12 3-28 16,-6 0-5 0,3 0 7-16,-4 0-21 0,-4 0-32 15,-4 0 1-15,-15 0 6 16,-10 6-25-16,-11 4-8 16,-7-1-2-16,0 3-8 15,6-3 0-15,10-2 1 16,9-1 0-16,11-2 0 15,11-4 0-15,8 0 6 16,3 0-1-16,0 0-5 16,0 0-1-16,0 0 0 15,0 0 1-15,3 3 0 16,0 2 7-16,-1 3-7 16,-1 5 0-16,-1 1 7 0,0 5-7 15,0 4 6-15,-3 0-6 16,-10 0 5-16,1 1 0 15,0 2 3-15,-3-2-8 16,0-1 1-16,2-1-1 16,-1-2 1-16,-2 0-2 15,1 0 1-15,0-4 1 16,3 1-1-16,-1-4 5 16,7-3-6-16,6-3-6 15,0 0 6-15,0-4-2 16,0 0-2-16,10-3 4 15,5 0 7-15,15 0 7 16,9 0 1-16,7-7-8 16,2-6 0-16,1 0-7 15,-4 1-6-15,-8 1-16 0,-6 2-36 16,-11 5-33-16,-14 4-49 16,-6 0-131-16,0 0-433 0</inkml:trace>
  <inkml:trace contextRef="#ctx0" brushRef="#br1" timeOffset="156134.8662">6891 12169 1177 0,'0'0'356'0,"0"0"-266"16,0 0-44-1,0 0 99-15,119-25 6 0,-74 15-151 16,21 3-41-16,-14 1-451 16,-7 2-697-16</inkml:trace>
  <inkml:trace contextRef="#ctx0" brushRef="#br1" timeOffset="156821.6701">8322 11946 1152 0,'0'0'387'0,"0"0"-276"16,0 0 9-16,0 0 160 16,0 0-32-16,0 0-89 15,0 0-85-15,-12-4-41 16,9 14-32-16,-2 10 35 16,1 6 27-16,-2 4-29 15,3 6-19-15,0-6-15 16,0 3 6-16,0-3-6 15,0-7-31-15,0-3-54 0,-7 3-46 16,5-6-198 0,-1-8-507-16</inkml:trace>
  <inkml:trace contextRef="#ctx0" brushRef="#br1" timeOffset="157337.312">8261 11879 947 0,'0'0'555'16,"0"0"-494"-16,0 0-23 0,0 0 48 15,0 0 151-15,0 0-54 16,0 0-86-16,31-38-23 15,-28 38-16-15,7 0-26 16,1 0-17-16,1 0-6 16,4 0-3-16,2 9 1 15,0 5-7-15,-2-2 0 16,-5 2 0-16,1-5 0 16,-9 4-8-16,1 0-7 15,-4-2 1-15,0 2 14 16,-16 3 0-16,-1-5 23 0,-2 2 14 15,0-1 13 1,5-2-14-16,5-3-17 0,5 0-12 16,4 3-7-16,0-1-11 15,4 1 11-15,14 0 0 16,3 1-10-16,6-4-5 16,-6 2 3-16,-2-3 12 15,-8 1 1-15,-8 3-1 16,-3 0-22-16,-20 3-11 15,-14 1 32-15,-36 8-49 16,6-2-157-16,4-4-426 0</inkml:trace>
  <inkml:trace contextRef="#ctx0" brushRef="#br1" timeOffset="157939.1962">7676 12217 1438 0,'0'0'611'0,"0"0"-522"15,0 0 32-15,0 0 68 16,0 0-23-16,0 0-90 16,0 0-50-16,-12-24-18 15,12 10-8-15,0-5-29 16,12-7 12-16,4-4 3 15,4-3 13-15,2-4-5 16,-1-1 5-16,-3 4 1 16,-2 7 1-16,-7 4 6 15,-4 10 14-15,-5 4 12 16,0 2-5-16,-5 4 14 0,-13 3-29 16,-7 0 1-16,-2 0-5 15,-6 6 0-15,-1 6-2 16,7 2-5-16,3 0-1 15,9-1 0-15,8-3-1 16,7 3-14-16,0-3 4 16,13 4 10-16,7-2 6 15,5 5 1-15,5 2 1 16,-2 2-8-16,-1 2-1 16,-6 0-14-16,-9 3-2 15,-6-2 5-15,-6-2-4 16,0 1-2-16,-9-2 2 15,-45 15-1-15,6-7-144 0,-10-5-673 16</inkml:trace>
  <inkml:trace contextRef="#ctx0" brushRef="#br1" timeOffset="162625.8485">5638 17369 768 0,'0'0'664'0,"0"0"-500"15,0 0-31-15,0 0 107 16,0 0 5-16,0 0-61 15,0 0-23-15,-3 0-18 16,3 0-43-16,0 0-31 16,0 0-6-16,0 0-29 15,0 0-29-15,0 5-5 0,0 13 0 16,3 3 8 0,6 7-7-16,1 6 1 0,-1-1-1 15,0-3 0-15,0 0 0 16,0-3 0-16,-3-2-1 15,0-5 0-15,-3-5 0 16,0-5 0-16,1-2 0 16,-1-8-16-16,2 0-5 15,4 0 21-15,4-13 5 16,2-11 14-16,6-7-18 16,0-7 5-16,0-5-5 15,-2-3-1-15,-4 2-8 16,-3 6 8-16,-6 8 0 15,-3 11-1-15,0 9 1 16,-3 6-6-16,0 4-2 16,0 0-2-16,0 0-46 15,12 7-106-15,-2 5-173 0,1-2-595 0</inkml:trace>
  <inkml:trace contextRef="#ctx0" brushRef="#br1" timeOffset="163101.0708">5969 17547 1051 0,'0'0'762'0,"0"0"-583"0,0 0-12 16,0 0 30-16,0 0-68 15,0 0-63-15,0 0-28 16,48-18-27-16,-29 9-5 16,-1 1-5-16,-3 1-1 15,-6 0 0-15,1 1 0 16,-7 2 1-16,-1 1 8 15,-2-4-8-15,0 1 6 0,0 2 10 16,0-2 31 0,-8 2 23-16,-5 1-25 0,-2 3-17 15,-9 0 5-15,2 0-1 16,-8 13-15-16,2 4-6 16,-2 7 3-16,3 4-2 15,6 2 7-15,6-2 2 16,9 0-5-16,6-6-8 15,3-2-8-15,18-5-1 16,10-5 0-16,5-10-9 16,10 0-69-16,17-17-118 15,-12-3-385-15,-11-3-531 0</inkml:trace>
  <inkml:trace contextRef="#ctx0" brushRef="#br1" timeOffset="163385.8243">6205 17254 1147 0,'0'0'618'15,"0"0"-412"-15,0 0-30 16,0 0 6-16,0 0-28 15,0 0 16-15,0 0 18 16,-18 81-72-16,13-44-53 16,2 4-30-16,3 1-17 15,0-2-15-15,0-5-1 16,0-1-46-16,0-3-42 0,5 0-105 16,4-7-334-16,0-10-555 0</inkml:trace>
  <inkml:trace contextRef="#ctx0" brushRef="#br1" timeOffset="164195.9687">6415 17495 1117 0,'0'0'497'0,"0"0"-331"15,0 0 60-15,0 0-4 16,0 0-58-16,0 0-76 15,0 0-54-15,-15 10-21 16,12 2 29-16,-3 1-11 16,-1 4-7-16,4-6-6 15,0 1 4-15,0-1 9 0,3-4 1 16,0 0-17-16,0-1-15 16,0-6-4-16,0 0 4 15,3 0 2-15,0 0 22 16,3 0-8-16,-2 0-6 15,-1 0-2-15,-3 0-7 16,0 0 8-16,0 0-8 16,0 0 5-16,0 0 5 15,0 0 8-15,0 0-7 16,0 0-11-16,0 0 11 16,0 0-6-16,0 0-5 15,0 0-1-15,0 0 1 16,0 0-1-16,0 0-1 0,0 0 1 15,0 0 0 1,0 0 0-16,0 0 0 0,0 0 0 16,0 0-2-16,0 0-5 15,0 0-2-15,0 0 7 16,0 4 2-16,-3 2 0 16,3 0 0-16,0 1-5 15,0-1-6-15,6 0 2 16,6-2 3-16,-1-4 5 15,5 0-7-15,-1 0-13 16,0-7-7-16,-3-3-2 16,-2-5 2-16,-4-5 13 15,0 1 6-15,-6-1 8 16,0 0 1-16,0 3 1 16,-9 3 46-16,-7 6-8 0,-4 3-5 15,-5 5-1-15,-5 0-4 16,3 0-13-16,-1 10-16 15,7 3-21-15,6 16-95 16,9-5-198-16,6-1-647 0</inkml:trace>
  <inkml:trace contextRef="#ctx0" brushRef="#br1" timeOffset="164861.7407">6742 17508 914 0,'0'0'325'0,"0"0"-67"15,0 0 51-15,0 0 18 16,0 0-92-16,0 0-75 15,0 0-26-15,-18-6-40 16,18 6-39-16,0 0-17 16,-3 0-5-16,-3 0 5 0,-3 0-9 15,-9 3-16-15,0 9-5 16,-6 1 4-16,2 1-5 16,7 1-6-16,5 3-1 15,8-4-2-15,2 1-8 16,5-1 2-16,14-1 2 15,11-3 5-15,1-8-7 16,5-2-50-16,3 0-73 16,1 0-127-16,-12-2-414 15,-8-5-236-15</inkml:trace>
  <inkml:trace contextRef="#ctx0" brushRef="#br1" timeOffset="165074.3029">6885 17478 671 0,'0'0'1021'0,"0"0"-713"15,0 0-104-15,0 0-15 16,0 0-34-16,0 0 32 16,0 0-32-16,6 57-69 15,0-34-44-15,0-3-21 16,3 0-20-16,1-3-1 15,-2-2-28-15,1-8-73 16,1-1-114-16,-4-4-328 16,0-2-474-16</inkml:trace>
  <inkml:trace contextRef="#ctx0" brushRef="#br1" timeOffset="165234.7272">6924 17369 722 0,'0'0'1524'0,"0"0"-1291"16,0 0-181-16,0 0-52 15,0 0-6-15,0 0-274 16,0 0-616-16</inkml:trace>
  <inkml:trace contextRef="#ctx0" brushRef="#br1" timeOffset="165570.6167">7112 17160 2261 0,'0'0'375'0,"0"0"-284"15,0 0-15-15,0 0 12 16,0 0 10-16,-3 77-28 16,9-38-36-16,3 5-13 15,4-2-7-15,-1-1-7 0,0 1-5 16,-3-7-2 0,-3 2 0-16,0-6-10 0,-6 0-34 15,3-4-27-15,-3-3-45 16,0-4-113-16,0-7-428 15,0-9-803-15</inkml:trace>
  <inkml:trace contextRef="#ctx0" brushRef="#br1" timeOffset="165742.571">7021 17480 681 0,'0'0'1418'0,"0"0"-1174"16,0 0-188-16,0 0 2 16,0 0-2-16,83 0-23 15,-38-5-33-15,21-1-55 16,-14 2-266-16,-10 1-554 0</inkml:trace>
  <inkml:trace contextRef="#ctx0" brushRef="#br1" timeOffset="166201.7868">7352 17468 831 0,'0'0'1389'0,"0"0"-1195"15,0 0-151-15,0 0-3 16,0 0 25-16,0 0-26 15,0 0-24-15,81 47-8 16,-74-40-7-16,2-2-1 16,-6-3 0-16,0-2-11 15,0 0 12-15,3-2 7 16,1-13 0-16,1 1-7 16,1-9 1-16,4 1 1 15,-1 0-1-15,-1 0 8 16,2 6 1-16,-4 6 11 15,-6 6 18-15,0 4-15 0,0 0-23 16,0 20 17 0,1 6 46-16,-4 14-1 0,3 7-14 15,2 8-12-15,1 5 7 16,6 3-28-16,7-7-5 16,5-4 1-16,-3-12 11 15,-3-9 3-15,-9-10-13 16,-9-7-13-16,0-7-6 15,-18-4 0-15,-12-3-43 16,-19-3-69-16,7-10-140 16,6-6-531-16</inkml:trace>
  <inkml:trace contextRef="#ctx0" brushRef="#br1" timeOffset="166691.2698">8092 17385 1377 0,'0'0'717'0,"0"0"-589"15,0 0-9-15,0 0-1 16,0 0-39-16,0 0-4 16,0 0 1-16,-94 24-24 15,76-17-21-15,3 2 8 16,5-1-6-16,7 0-22 15,3-1-11-15,0 3-11 16,0 0-1-16,16 0 12 16,1 2 0-16,2 0 0 15,-1 1-5-15,0 1-4 0,-2-2-1 16,-10 5 4 0,0-7-2-16,-6 3 1 0,0-1 5 15,-3-1 2-15,-13-4 11 16,-2-1-11-16,-6 0-3 15,-3-6-94-15,5 0-160 16,10 0-554-16</inkml:trace>
  <inkml:trace contextRef="#ctx0" brushRef="#br1" timeOffset="167116.5124">8173 17498 1521 0,'0'0'320'0,"0"0"-229"16,0 0 86-16,0 0-22 16,0 0-58-16,94 0-43 15,-66-8-29-15,-1 3-10 16,-8-5-9-16,-5 3 0 15,-7-3-6-15,-4 1 0 16,-3 1 0-16,0 3 1 16,-7 0 19-16,-7 3-6 15,-5-2 12-15,1 4 32 16,-6 0 22-16,-3 4-4 0,5 5-4 16,-1 6-17-16,4 0-6 15,3 2-7-15,10 3-13 16,6-1-18-16,0 1-10 15,16-5-1-15,6 0 0 16,7-5-6-16,1-3-45 16,1-7-69-16,12 0-118 15,-10-12-392-15,-9 0-504 0</inkml:trace>
  <inkml:trace contextRef="#ctx0" brushRef="#br1" timeOffset="167351.1052">8416 17177 2147 0,'0'0'368'16,"0"0"-281"-16,0 0-10 0,0 0 41 16,0 0 10-16,0 0-38 15,-3 103-29-15,9-66-19 16,4 1-18-16,-1-1-12 15,-1 0-10-15,-2-4-2 16,-2 0 0-16,2-6-50 16,-3-2-51-16,3-4-112 15,0-5-380-15,0-7-367 0</inkml:trace>
  <inkml:trace contextRef="#ctx0" brushRef="#br1" timeOffset="167721.5874">8611 17449 806 0,'0'0'1241'15,"0"0"-1032"-15,0 0-110 16,0 0 17-16,0 0-11 16,0 0-24-16,0 0-53 15,84-11-19-15,-62 6-9 16,-4-3-23-16,-3 2-10 15,-6-1-18-15,0-1 32 16,-6 3 19-16,-3 0 17 16,0 3 29-16,0 2 28 15,-12 0-44-15,-3 0 0 16,-7 0 6-16,-2 7-3 0,-1 6 0 16,2 0 1-16,4 3-3 15,2 1-5-15,7-5-8 16,4 6-17-16,6-6-1 15,0 3-1-15,13-3-42 16,13-2-21-16,32-3-84 16,-3-3-120-16,-6-3-512 0</inkml:trace>
  <inkml:trace contextRef="#ctx0" brushRef="#br1" timeOffset="167967.3883">8962 17392 851 0,'0'0'1298'16,"0"0"-1093"-16,0 0-131 15,0 0 42-15,0 0-13 16,-88 17-21-16,67-2-33 16,3 2-18-16,2-3-10 15,8 3 6-15,2-1 0 16,6 1-14-16,0-5-7 15,0 1-5-15,11-3-1 16,5-3-12-16,9-5-76 16,14-2-146-16,-6-8-472 15,0-4-678-15</inkml:trace>
  <inkml:trace contextRef="#ctx0" brushRef="#br1" timeOffset="168228.8727">9072 17093 1001 0,'0'0'1382'0,"0"0"-1183"15,0 0-125-15,0 0 60 16,0 0-25-16,0 0-53 16,0 0-40-16,-4 27 23 15,4 8 13-15,0 7-19 16,4 2 6-16,2 1-1 0,0-1-20 15,5-2-11 1,-1-5-6-16,-1-8-1 0,0-2-61 16,-3-7-66-16,3 0-84 15,-6-5-326-15,0-6-454 0</inkml:trace>
  <inkml:trace contextRef="#ctx0" brushRef="#br1" timeOffset="168424.6735">8968 17399 1896 0,'0'0'341'16,"0"0"-254"-16,0 0-4 0,0 0 0 16,0 0-40-16,100-23-40 15,-66 23-3-15,-2 0-113 16,0 14-256-16,-9-5-291 15,-4 4-664-15</inkml:trace>
  <inkml:trace contextRef="#ctx0" brushRef="#br1" timeOffset="168744.0188">9326 17425 1866 0,'0'0'551'0,"0"0"-493"15,0 0 70-15,0 0 21 16,0 0-46-16,0 0-42 16,0 0-32-16,-30 83-4 0,42-76 1 15,6-5-10-15,4-2-2 16,1 0-14-16,2-9-10 16,-4-7-5-16,-6-1-12 15,-2-5 1-15,-10 0 5 16,-3 0-4-16,-3 5 7 15,-13-1 17-15,-11 10-1 16,-4 7 1-16,-5 1-5 16,3 7 5-16,0 11-9 15,8 8-155-15,6-4-492 16,11-2-653-16</inkml:trace>
  <inkml:trace contextRef="#ctx0" brushRef="#br1" timeOffset="169110.7581">9539 17392 1631 0,'0'0'151'15,"0"0"-119"-15,0 0-10 16,0 0 94-16,0 0 26 15,0 0-34-15,91 67-58 16,-81-48-10-16,0-2 38 16,0-3 16-16,-4 1-1 0,-3-4-26 15,-3-2-23-15,3-6-10 16,-3-1-15-16,0-2-10 16,0 0 12-16,-3 0-7 15,-6-8-7-15,6-9-7 16,-1-8-6-16,4-9 4 15,13-6 1-15,11-3 0 16,10 1-15-16,2 2-54 16,16 16-51-16,-7 9-241 15,-9 10-512-15</inkml:trace>
  <inkml:trace contextRef="#ctx0" brushRef="#br1" timeOffset="179754.1508">6916 14644 202 0,'0'0'341'15,"0"0"-177"-15,0 0-119 16,0 0-36-16,0 0-2 15,0 0-7-15,11-4 0 16,-11 4-1-16,3 0 0 16,0 0 1-16,0 0 0 15,3 0 6-15,-2 0 33 16,2 0 10-16,-3 0-27 0,3 0-12 16,-3 1-9-1,2 2-1-15,-2 0-20 0,0 0-23 16,4 1 7-16,-1-1-2 15,0 0-18-15,3-3-3 16,1 0 18-16,-2 0 18 16,1 0 15-16,-3 0 8 15,1 0 1-15,-1 0 22 16,0 0 23-16,0 0-18 16,-1 0-15-16,5 0-13 15,-1 0-15-15,3 0 14 16,3 0 1-16,0 0-7 15,4 0 7-15,-1 0 19 16,0 0 33-16,3-6 21 16,-6 2 27-16,4 1-38 0,-5 0-34 15,2-1-18-15,-4 1-9 16,1 3-1-16,-2 0-8 16,-2 0-8-16,4 0 8 15,1 0 6-15,5 0 1 16,0 0 1-16,1 0 9 15,5 0-1-15,-1 0-6 16,1-3 4-16,-2 3-6 16,-1-2 1-16,-1 2-1 15,-6 0-1-15,1 0-45 16,-5 0-26-16,-2 0 7 16,1 0 4-16,-1 5 6 15,2-2 32-15,2-2-3 0,2 2 14 16,3-3 12-16,0 0 0 15,6 0 0-15,1 0 1 16,-1 0-1-16,4-4 27 16,-1 1 12-16,0-3-11 15,-3 2-11-15,-2 2-8 16,-1-2-9-16,-6 4-2 16,-6 0-11-16,3 0 3 15,-3 0 9-15,-3 0 0 16,4 0-9-16,-1 0 10 15,8 0 6-15,-1 0 3 16,8 0 5-16,1 0 5 16,5 0 53-16,-3-1 8 0,0-4-28 15,0 2-32-15,-5 2-19 16,-3 1 4-16,-2 0-5 16,-8 0-18-16,1 0-5 15,-4 0 16-15,3 0 7 16,-1 4 0-16,8-4 6 15,3 3 10-15,4-3-8 16,7 0-6-16,4 0-2 16,3 0 0-16,-1 0-51 15,0 0-10-15,-2 0-12 16,-4 0-2-16,0 0 5 16,-8 0 26-16,1 0 24 15,-4 2 20-15,-3 3 39 16,-2-3 2-16,5 2-9 0,1-4 22 15,5 0-13-15,5 0-34 16,6 0-7-16,5-4-30 16,-2-3-1-16,0 2-5 15,0 1 6-15,-2 1-10 16,-6 0 12-16,-5 3 18 16,-2 0 10-16,-2 0 13 15,-3 0 47-15,-2 0 12 16,2 0-18-16,1 0-11 15,2 0-18-15,2 0-5 16,1 0 7-16,5 0-11 16,-6-3-10-16,6 2-4 15,0-5 6-15,-2 2 21 0,-1-1-16 16,3 1-11-16,-5 3 0 16,-1-2-1-16,1 3 0 15,-2-3 5-15,-1 3 2 16,2 0 8-16,-3 0 17 15,0 0 17-15,4 0-16 16,2 0-15-16,1 0-6 16,2 0-11-16,3 0-1 15,4 0 0-15,-1 0-1 16,3 0-1-16,1 0 0 16,-4 0 0-16,-1-3-5 15,0 2 5-15,-5 1-1 0,0 0 0 16,-2 0 0-16,-1 0 1 15,-2 0-14 1,-5 0-1-16,5 4-10 0,-1-1-7 16,1 0 20-16,5-3 0 15,0 0 11-15,4 0-4 16,2 0-4-16,0 0 9 16,0-6 1-16,-1-1 19 15,1 4 19-15,-6 1-27 16,-3 0-9-16,3 2 9 15,-3 0 18-15,-2 0 10 16,2 0-39-16,2 2-6 16,3 0-2-16,1-2-8 15,3 3-2-15,1-3-29 16,3 0-11-16,-1 0 10 0,3 0 34 16,1 0 14-16,2 0 1 15,1 3 29-15,-1-2-9 16,1 2 12-16,-1 3 0 15,-2-1 9-15,-1 0-16 16,0-1-16-16,1 2-9 16,5-2 1-16,-2-1-1 15,2 0 11-15,-2-2-11 16,-4-1-1-16,-1 3-81 16,1-3 81-16,0 0 3 15,4 3-3-15,-1-3-34 16,4 0 34-16,-3 0 8 15,2 0 13-15,-2 0 2 0,2 0-15 16,-5 0-8 0,2 0 1-16,-3 0-1 0,-6 0 9 15,0 7-9-15,-4-1 10 16,4 0-1-16,0-2 0 16,3 2 1-16,7-3-3 15,2-3 5-15,1 0-12 16,2 0-42-16,-2 0 11 15,-10 0-31-15,-3 0-39 16,-10 0-10-16,-3 0 46 16,-4 0 21-16,4 7-36 15,14 0-20-15,-5 0 77 16,0-1-231-16</inkml:trace>
  <inkml:trace contextRef="#ctx0" brushRef="#br1" timeOffset="180237.9299">13132 14611 451 0,'0'0'252'0,"0"0"-171"16,0 0-49-16,0 0 11 15,0 0 19-15,0 0-28 16,0 0-17-16,-54-13 13 16,44 10 35-16,1-1 5 15,1 1-14-15,2 1 6 16,-1-3-9-16,-2-1 3 15,0 2-2-15,-2-2-35 16,1-1-9-16,-2 0-10 0,2 1 1 16,-3 0 0-16,4 1 0 15,1 0 1-15,2 2 12 16,3-2 17-16,0 3 21 16,0 2 3-16,3 0-26 15,0 0-18-15,0 0-3 16,0 0-2-16,0 0 3 15,0 0-9-15,0 0 10 16,3 0 2-16,3 0-3 16,4 0-8-16,-3 0 0 15,6 0 1-15,3 7-2 16,-4 1 1-16,6-1-1 16,-3 0 0-16,-1 0 0 0,2 3-1 15,0-3 1-15,-4 3 0 16,-2-1 28-16,-2 1 36 15,-2 0 26-15,-6-1 46 16,-3 5 2-16,-21 2-29 16,-25 11-50-16,-51 14-59 15,6-5-115-15,-6-4-686 0</inkml:trace>
  <inkml:trace contextRef="#ctx0" brushRef="#br1" timeOffset="213692.9859">27809 14691 1580 0,'0'0'654'16,"0"0"-571"-16,0 0 7 15,0 0 99-15,-4-7-40 16,4 7-78-16,0 0-36 16,0 0-28-16,0 3-7 15,0 4 1-15,0 0 0 0,0 0-1 16,0-1-1-16,0-4 0 15,0 2-14-15,0-4-6 16,0 0-6-16,0 3 18 16,0-3 9-16,0 0 0 15,0 0 1-15,0 0 15 16,0 0 4-16,0 0-8 16,0 0-11-16,0 0 7 15,-3 0 10-15,1 0-8 16,-2 0-10-16,0 0 0 15,-1 0-1-15,5 8-86 16,0 1-244-16,2-6-775 0</inkml:trace>
  <inkml:trace contextRef="#ctx0" brushRef="#br1" timeOffset="214090.1613">28238 14651 431 0,'0'0'966'16,"0"0"-808"-16,0 0-125 16,0 0 68-16,0 0 84 0,0 0-64 15,0 0-10 1,-10-1 39-16,5 5-13 0,2 2-42 15,-2 0-37-15,4-2-35 16,1 0-14-16,0-1-9 16,0 0 0-16,0-2-39 15,3 2 8-15,1-3 7 16,-2 3 11-16,-1-3 1 16,-1 0 11-16,0 0-7 15,0 0-1-15,0 0 9 16,0 0 1-16,0 0 27 15,0 0 10-15,0 0-27 16,0 0-11-16,0 1-52 16,7 5-139-16,4-3-395 15,0 1-662-15</inkml:trace>
  <inkml:trace contextRef="#ctx0" brushRef="#br1" timeOffset="214405.9636">28575 14657 1455 0,'0'0'860'0,"0"0"-764"15,0 0-74-15,0 0 24 16,0 0-3-16,0 0-30 0,0 0-13 15,16 34-9-15,1-28-1 16,-1-2-8-16,2-1-21 16,-2-3 22-16,-4 0 12 15,-4-7 5-15,-2-3 13 16,-6 0 18-16,0-1 23 16,0 6-23-16,-6 5-31 15,-18 9-55-15,1 8-255 16,1 3-695-16</inkml:trace>
  <inkml:trace contextRef="#ctx0" brushRef="#br1" timeOffset="214885.4593">27769 15677 827 0,'0'0'1294'0,"0"0"-1078"15,0 0-132-15,0 0 31 16,0 0 2-16,0 0-33 16,0 0-59-16,0-22-25 15,0 22-21-15,3 2-1 16,5 6-53-16,1-4-23 15,1-1 37-15,-1-3 40 16,-2 0 21-16,-2 0 8 16,1 0 24-16,-5-4 19 15,1-2 12-15,-2 1 18 16,3 3-55-16,1 2-26 0,14 0-161 16,2 0-453-1,0 2-538-15</inkml:trace>
  <inkml:trace contextRef="#ctx0" brushRef="#br1" timeOffset="215217.7996">28332 15699 846 0,'0'0'1364'0,"0"0"-1150"15,0 0-137-15,0 0 90 0,0 0-52 16,0 0-70 0,0 0-39-16,-4 5-6 0,4-1-44 15,10 3-76-15,7 0-56 16,3-3-142-16,4-2-212 16,-4-2 142-16,-4 0 143 15,-8 0 245-15,-6-6 42 16,-2-2 265-16,-3-1 182 15,-9 5-208-15,0-3-35 16,2 7-101-16,4 0-100 16,6 0-45-16,0 11-343 15,7-1-605-15</inkml:trace>
  <inkml:trace contextRef="#ctx0" brushRef="#br1" timeOffset="215516.5457">29072 15790 871 0,'0'0'725'0,"0"0"-619"15,0 0 74-15,0 0 115 16,0 0-82-16,0 0-59 0,0 0-1 16,-2-3-14-16,2 3-28 15,0-3-36-15,0 3-38 16,0-1-24-16,0 1-13 16,0 0-61-16,0 0-148 15,0 0-964-15</inkml:trace>
  <inkml:trace contextRef="#ctx0" brushRef="#br1" timeOffset="215952.9933">28085 16230 1333 0,'0'0'996'16,"0"0"-852"-16,0 0-89 15,0 0 85-15,0 0-65 16,0 0-59-16,0 0-16 16,18 6-45-16,-4 1-74 0,1-4-15 15,1 0-29-15,-4-3-41 16,-2 0 49-16,-5 0 155 16,-4 0 34-16,-1 0 165 15,-3-3 17-15,-11-3-38 16,-3 2-15-16,-1-2-38 15,5 5-58-15,5 1-67 16,8 0-10-16,5 7-183 16,14 3-529-16</inkml:trace>
  <inkml:trace contextRef="#ctx0" brushRef="#br1" timeOffset="216274.8196">28770 16279 664 0,'0'0'1586'16,"0"0"-1347"-16,0 0-187 15,0 0-19-15,0 0 7 16,0 0-9-16,0 0-13 15,-12 7-16-15,12-5-2 16,0 3-35-16,5-3 9 16,2-2 20-16,-1 0 6 0,0 0 0 15,-3 0 48 1,-3 0 38-16,0 0-5 0,0 0-18 16,0 0-63-16,0 0-12 15,0 0-221-15,0 0-842 0</inkml:trace>
  <inkml:trace contextRef="#ctx0" brushRef="#br1" timeOffset="216532.1865">29213 16273 2074 0,'0'0'464'0,"0"0"-449"16,0 0 10-16,0 0 21 16,0 0-31-16,0 0-15 15,0 0 0-15,-24 32-34 16,35-30-2-16,2-2 11 16,2 0-11-16,1 0-16 15,-5-9-7-15,-3-1-157 16,-7 1-705-16</inkml:trace>
</inkml:ink>
</file>

<file path=ppt/ink/ink6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9:53.780"/>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nkml:trace contextRef="#ctx0" brushRef="#br0">20950 13405 1487 0,'0'0'232'16,"0"0"-157"-16,0 0-50 16,0 0 7-16,0 0 84 15,0 0-4-15,-104-78-51 16,75 73-38-16,-9 5-15 16,-5 0-8-16,-6 7 2 15,-6 17-1-15,-5 8 17 16,-1 8 13-16,4 10 24 15,4 16 7-15,12 17-4 16,24 22-12-16,17 2-15 16,16-16-10-16,15-21-4 0,3-28 0 15,9 2 2 1,21 9 3-16,23 9-4 0,25 5-4 16,3-18-7-16,-23-19 3 15,-20-21 2-15,-2-9 6 16,14-16 5-16,11-20 12 15,-1-4-2-15,-19-3-10 16,-10-16-10-16,0-17-10 16,-4-20-2-16,-11-11 5 15,-28 12-5-15,-22 10 0 16,-27 19 0-16,-8 9 1 16,-27-2-2-16,-32-7-1 15,-21-1-37-15,-16-2-18 16,7 23-11-16,18 23-14 15,4 9-89-15,32 9-313 0,17 5-211 16</inkml:trace>
</inkml:ink>
</file>

<file path=ppt/ink/ink6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9:54.559"/>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nkml:trace contextRef="#ctx0" brushRef="#br0">22518 13164 1257 0,'0'0'337'16,"0"0"-232"-16,0 0-78 16,0 0 14-16,0 0 56 15,0 0-31-15,0 0 46 16,-53 59-24-16,41-25-24 15,2 12 4-15,4 4-6 16,3 5-19-16,3 16-10 16,0 14 4-16,12 14 0 15,15-3 27-15,-1-14-15 16,9-25-24-16,-2-21-9 16,2-10-7-16,16 1-1 0,21 0-7 15,25-5 0-15,18-10 10 16,-14-7 10-16,-20-5 11 15,-27-3-5-15,-17-8-19 16,1-9-7-16,4-5 17 16,1-9 24-16,-8-11-8 15,-8-19-7-15,-11-24-12 16,-10-31-5-16,-6-14-10 16,0 1 1-16,-13 10 5 15,-7 22-6-15,4 21-13 16,0 20 1-16,-1 19 6 15,-1 11-9-15,-3-4-21 16,0 3-44-16,-3 4-42 16,5 12-63-16,6 5-139 15,7 8-431-15</inkml:trace>
</inkml:ink>
</file>

<file path=ppt/ink/ink6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9:55.701"/>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nkml:trace contextRef="#ctx0" brushRef="#br0">24218 14063 1001 0,'0'0'374'0,"0"0"-197"16,0 0-62-16,0 0 9 15,0 0 129-15,0 0 29 16,0 0-79-16,-3 20-51 16,3-37-59-16,0-9-64 15,0-7-18-15,0-14-5 16,0-19-6-16,0-30-1 15,0-31-35-15,-1-10-10 16,-11 1-28-16,-6 22 8 16,3 34 10-16,2 21 29 15,5 16 18-15,5 13 9 16,3-1 23-16,0 2 15 0,0 6-6 16,0 6 0-16,5 11-2 15,4 4-19-15,4 2-11 16,4 2-1-16,2 14-1 15,3 5 1-15,3 9-1 16,0 5 1-16,4 12 1 16,13 18 0-16,18 19 0 15,-1-2 0-15,24 7 1 16,19-3-1-16,-3-20 0 16,-1-3 1-16,-23-24-1 15,-24-19 0-15,-8-3 1 16,9 0 0-16,6-1 0 0,4-3 7 15,-7-6-7-15,-7-7 8 16,-8-1 1-16,-8-18 12 16,-6-7 22-16,-11-11 2 15,-8-9-22-15,-7-21-14 16,-9-21-8-16,-24-24-1 16,-8-9 0-16,-9 7-1 15,3 14 0-15,8 29-8 16,8 17 8-16,5 11 0 15,8 10-1-15,1-6 1 16,1 6 0-16,6 2 0 16,10 9 0-16,3 15-48 15,40 7-196-15,-2 10-447 0,-1 3-375 16</inkml:trace>
</inkml:ink>
</file>

<file path=ppt/ink/ink6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9:56.245"/>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nkml:trace contextRef="#ctx0" brushRef="#br0">26319 12772 1652 0,'0'0'477'0,"0"0"-413"16,0 0-9-16,0 0 44 0,0 0-15 16,0 0-30-16,3 75 71 15,13 5-12-15,11 36-49 16,5 18-18-16,2-4-13 15,-3-12 12-15,-5-25-17 16,-9-21-14-16,-6-18-14 16,-7-15 0-16,-2-6 0 15,-2-1-1-15,0-2 0 16,0-3-8-16,0-13-28 16,0-8-48-16,0-12-76 15,0-15-80-15,0-5-655 0</inkml:trace>
</inkml:ink>
</file>

<file path=ppt/ink/ink6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9:56.685"/>
    </inkml:context>
    <inkml:brush xml:id="br0">
      <inkml:brushProperty name="width" value="0.08819" units="cm"/>
      <inkml:brushProperty name="height" value="0.35278" units="cm"/>
      <inkml:brushProperty name="color" value="#002060"/>
      <inkml:brushProperty name="tip" value="rectangle"/>
      <inkml:brushProperty name="rasterOp" value="maskPen"/>
    </inkml:brush>
  </inkml:definitions>
  <inkml:trace contextRef="#ctx0" brushRef="#br0">26113 12440 889 0,'0'0'234'16,"8"-75"-121"-16,6 42 77 16,1 3 2-16,5 10-23 15,2 7 5-15,11 10-46 16,24 3-31-16,41 6-2 0,56 28-4 16,32 11-24-1,20 16-25-15,-1 9-20 0,-24 8-21 16,-13 8 0-16,-19 10-1 15,-22 6 1-15,-22 4 0 16,-27 5-1-16,-26-1 1 16,-29-4 7-16,-23-10-7 15,-26-10 10-15,-18-17 18 16,-31 0 28-16,-22-3 37 16,-16-10-14-16,-25 4-15 15,-2-17-12-15,-9-11-3 16,-8-12-20-16,1-10-14 15,8-10-7-15,34 0-8 16,36 0 1-16,33 0-2 16,28 0-47-16,10 0-174 0,7 0-642 15</inkml:trace>
</inkml:ink>
</file>

<file path=ppt/ink/ink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7T07:42:18.31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2060"/>
    </inkml:brush>
  </inkml:definitions>
  <inkml:trace contextRef="#ctx0" brushRef="#br0">30462 2530 84 0,'0'0'540'16,"0"0"-425"-16,0 0-63 0,0 0-1 16,0 0-48-1,-1 0 10-15,1 0-13 0,0 0 29 16,-2 0-3-16,2-2 39 16,0 1 168-16,0 0-70 15,0 1-68-15,0-1-24 16,0-1-20-16,0 2-15 15,0-2-18-15,0 1-17 16,3 0-1-16,3-1 0 16,4 2-1-16,-1-1-47 15,2 1 23-15,1 0 4 16,0 0-25-16,2 0-15 16,2 0-6-16,1 0 5 0,-2 5 17 15,2 1 4 1,-5-2 15-16,-2 2-4 0,-1-2 17 15,-1 0 12-15,-4 0 0 16,1-1 1-16,-2-1 0 16,0-1 0-16,0 1 0 15,1-2 1-15,-1 0 0 16,3 0 0-16,3 0 0 16,3 0 5-16,3 0-6 15,2 0-19-15,3-3-23 16,-1-3-22-16,-2 2 25 15,-1-2 22-15,-4 3 15 16,0 0 2-16,-3 2 1 16,0 1 1-16,1 0-1 0,-1 0 0 15,2 1 0-15,1 6-1 16,0 2 0-16,4-5 1 16,-1 2-1-16,6-2 0 15,-1 0 0-15,2-3-39 16,2 0-26-16,-1-1-103 15,-1 0 28-15,-2 0 6 16,-1-2-74-16,-3-5 140 16,-2 2 38-16,-3 2 30 15,-5 0 24-15,0 0 51 16,0 3-12-16,-3 0 12 16,1 0-11-16,2 0-41 15,2 0-7-15,3 0-15 0,5 6 9 16,3 0-3-1,4 1-7-15,2-2-10 0,3 1-48 16,15-3-89-16,-2 0 63 16,-4-3-115-16</inkml:trace>
  <inkml:trace contextRef="#ctx0" brushRef="#br0" timeOffset="107.1903">31478 2581 117 0,'0'0'176'0,"0"0"-117"16,0 0-30-16,0 0-7 15,90 0 74-15,-73 0 21 16,0 0-45-16,2 0-41 15,1 0-31-15,7 0-36 16,-4 0-136-16,-3 0-88 0</inkml:trace>
  <inkml:trace contextRef="#ctx0" brushRef="#br0" timeOffset="3005.1051">4914 3256 1033 0,'0'0'382'15,"0"0"-244"-15,0 0-76 16,0 0-9-16,0 0 19 16,0 0 239-16,0 0-153 15,0-4-105-15,0 14-42 16,3 12 8-16,3 8 93 16,0 8-46-16,5 9-25 15,-4 5-5-15,-1 4-20 16,0 4-1-16,0 1-7 15,-3-2 1-15,-3-4-8 16,3-4-1-16,-3-6 1 16,0-7-1-16,0-4 1 0,0-9 1 15,0-5-1 1,0-6-1-16,0-5 1 0,0-6-1 16,0-2 1-16,0-1 5 15,0 0 7-15,4-9 13 16,2-9-14-16,2-8-12 15,1-7-8-15,4-4 7 16,-1-3-12-16,1 2 1 16,-2 2 6-16,1-1 3 15,-2 4-4-15,2 4 6 16,-4 4 0-16,2 2 0 16,-1 3 1-16,0 5-1 15,4 2 1-15,-2 2 0 16,-2 4 0-16,4 2-1 15,1 4-5-15,2 1-3 0,-1 2 1 16,0 15-1-16,-3 4 8 16,-3 5 0-16,-3 6 1 15,-2-1 7-15,-1 1 1 16,0-1 7-16,0-1-2 16,-1-4 3-16,-2-2 2 15,1-4-3-15,-1-1-4 16,0-3-5-16,0-2-5 15,0 1 0-15,0-4-1 16,0 1 0-16,0-4-12 16,5-3-99-16,1 0-221 15,1-5-452-15</inkml:trace>
  <inkml:trace contextRef="#ctx0" brushRef="#br0" timeOffset="3626.1652">5705 3201 1380 0,'0'0'227'16,"0"0"-173"-16,0 0 10 16,0 0 158-16,0 0-24 15,0 0-53-15,0 0-53 16,-45-56-40-16,32 56-23 16,-7 1-14-16,-2 19-6 0,0 12 15 15,-5 7 31-15,9 10-6 16,0 5-12-16,6 2-7 15,6 2 10 1,3 0-14-16,3-2-14 0,0-2-2 16,3 1-9-16,6 0 0 15,3 0 0-15,-2 0 0 16,1-1 0-16,-5-1-1 16,0-4 1-16,-2-6-1 15,-4-3 0-15,0-5 1 16,-4-5-1-16,-5-2 0 15,0-7 0-15,-3-5 0 16,0-8-30-16,0-4-71 16,-3-7-91-16,3-11-382 0,6-7-668 15</inkml:trace>
  <inkml:trace contextRef="#ctx0" brushRef="#br0" timeOffset="3868.9733">5338 3743 1285 0,'0'0'907'0,"0"0"-848"0,0 0-50 16,0 0 14-16,104-11 31 15,-59 7-8-15,6 0-46 16,10-8-4-16,-10 2-312 16,-11-2-741-16</inkml:trace>
  <inkml:trace contextRef="#ctx0" brushRef="#br0" timeOffset="4327.5456">6315 3781 1881 0,'0'0'348'0,"0"0"-209"16,0 0 64-16,0 0-4 16,0 0-79-16,0 0-70 15,0 0-32-15,49-1-10 16,-19-6-8-16,0 0-32 16,7 0-33-16,-1 3-56 15,-3 0-51-15,9 3-144 16,-9 0-353-16,-11 0-801 0</inkml:trace>
  <inkml:trace contextRef="#ctx0" brushRef="#br0" timeOffset="4550.7986">6273 3626 1850 0,'0'0'298'0,"0"0"-208"15,0 0 27-15,0 0 3 16,0 0-72-16,0 0-48 16,127-15 0-16,-76 8-257 15,-2-2-672-15</inkml:trace>
  <inkml:trace contextRef="#ctx0" brushRef="#br0" timeOffset="5338.4361">7477 3243 1175 0,'0'0'665'15,"0"0"-562"-15,0 0 86 16,0 0-38-16,0 0-83 15,0 0-31-15,-92-9-2 16,49 6 1-16,-5 2-9 0,2 1 17 16,4 0 16-16,6 0 25 15,9 0-20-15,11 0-36 16,7 2-22-16,3 3-7 16,3-1 0-16,1 3-1 15,2 1 0-15,0 4 0 16,0 2 0-16,0 2 1 15,5 2 1-15,-2 3-1 16,-3 3 0-16,0 2 2 16,0 3-1-16,0 1 6 0,-9 2-6 15,0 1-1 1,0 2 0-16,0-1-1 0,0 2 0 16,-1 1 1-16,2 1 0 15,-1 1 0-15,6-3 15 16,-1-2 0-16,1-4 1 15,3-5 2-15,0-3 2 16,0-4-7-16,10-4-4 16,-1-5-6-16,9-3 12 15,3-6-6-15,6 0 1 16,1-3-1-16,5-11-9 16,3-3-25-16,-5-1-21 15,-4 1-39-15,-6 1-17 16,-6 2-50-16,-8 0-160 15,-4 3-342-15,-3 1-463 0</inkml:trace>
  <inkml:trace contextRef="#ctx0" brushRef="#br0" timeOffset="5534.6144">7049 3687 1877 0,'0'0'348'0,"0"0"-277"16,0 0-38-16,0 0 5 15,108-28-15-15,-64 24-23 16,13-2-40-16,-12 2-340 0,-9 1-563 16</inkml:trace>
  <inkml:trace contextRef="#ctx0" brushRef="#br0" timeOffset="5760.2156">7576 3694 2023 0,'0'0'246'16,"0"0"-205"-16,0 0 48 15,0 0 45-15,0 94-33 16,0-59-40-16,0-1-36 16,3 4-17-16,6 4-8 15,-2-8-127-15,-1-10-581 0</inkml:trace>
  <inkml:trace contextRef="#ctx0" brushRef="#br0" timeOffset="6203.1216">8547 3653 1691 0,'0'0'703'0,"0"0"-626"16,0 0-30-16,0 0 84 16,106 0-62-16,-27-12-44 15,0-3-25-15,23-2-103 16,-28 4-163-16,-26 5-483 0</inkml:trace>
  <inkml:trace contextRef="#ctx0" brushRef="#br0" timeOffset="6899.8831">9787 3221 1443 0,'0'0'575'0,"0"0"-506"0,0 0 32 16,0 0 67-16,0 0-29 15,0 0-54-15,0 0-33 16,-66-8-6-16,30 5-13 15,-2 0-17-15,-1 3-7 16,3 0-7-16,6 0-1 16,8 0-1-16,10 0 0 15,0 7-1-15,9 2 1 16,0 2-2-16,3 3-4 16,0 2 1-16,0 2 5 15,3 0 0-15,4 3 0 0,1 1 1 16,-2 1 0-1,-3 2-1-15,-3 0 2 0,0 2-1 16,0 4 4-16,-3 1-5 16,-11 5 0-16,4 1 1 15,1 2 8-15,0-2-3 16,2-3 7-16,7-1 3 16,0-3-15-16,0-4 13 15,0-3 1-15,13-3 4 16,2-4 4-16,6-6-10 15,7-3-2-15,2-5 17 16,6-3-13-16,3 0-15 16,-5-11-22-16,-1-6-54 15,-6-1-75-15,-8-8-71 16,-7 5-328-16,-9 1-398 0</inkml:trace>
  <inkml:trace contextRef="#ctx0" brushRef="#br0" timeOffset="7105.7382">9533 3643 1862 0,'0'0'502'15,"0"0"-425"-15,0 0 58 16,0 0-23-16,0 0-72 15,0 0-40-15,117-37-119 0,-71 32-186 16,-8 0-489-16</inkml:trace>
  <inkml:trace contextRef="#ctx0" brushRef="#br0" timeOffset="8950.0664">7604 3808 568 0,'0'0'274'0,"0"0"-125"16,0 0-36-16,0 0-12 15,0 0-1-15,0 0-10 16,0 0-4-16,0 0 10 15,0-7 7-15,0 7 20 16,0 0 6-16,0 0-2 16,0 0-24-16,0 0-9 15,0 0-9-15,0 0-22 16,0 0-21-16,0 0-5 16,0 0 6-16,0 0-9 15,0 0-8-15,0 3-13 16,0 10 2-16,0 5 42 0,-3 3-20 15,0 7-10-15,3 0-6 16,0 1-5-16,0-1 2 16,0-1-5-16,3-6-2 15,3-1-5-15,5-5 1 16,-1-3 4-16,2-1-5 16,0-7 0-16,3-2 0 15,0-2-6-15,12-17-29 16,-8-6-147-16,-4-2-507 0</inkml:trace>
  <inkml:trace contextRef="#ctx0" brushRef="#br0" timeOffset="9177.5292">7649 3546 1713 0,'0'0'324'0,"0"0"-231"15,0 0-5-15,0 0 41 16,0 0-59-16,0 0-52 16,0 0-18-16,0 14-130 15,0-8-612-15</inkml:trace>
  <inkml:trace contextRef="#ctx0" brushRef="#br0" timeOffset="10063.2037">10236 3696 1540 0,'0'0'378'0,"0"0"-205"15,0 0 11-15,0 0-43 16,0 0-31-16,0 0-30 16,0 0-17-16,-76-28-7 15,55 28-8-15,3 0-12 16,2 12-20-16,5 6-10 16,5 9-5-16,6 5 0 15,0 7 8-15,3 4 2 16,11 5 2-16,2 2-5 15,2-1-7-15,0-3 5 16,-3-1-6-16,1-6 1 0,-9-3 0 16,0-3-1-16,-7-2 1 15,0-3-1-15,0-5 0 16,-8-5 0-16,-1-5-1 16,-4-5-26-16,-2-8-95 15,-3-1-145-15,6-13-608 0</inkml:trace>
  <inkml:trace contextRef="#ctx0" brushRef="#br0" timeOffset="10243.2964">10097 4032 2123 0,'0'0'512'0,"0"0"-450"15,0 0 22 1,85 0-33-16,-22-3-51 0,-9-9-216 16,-8-2-1065-16</inkml:trace>
  <inkml:trace contextRef="#ctx0" brushRef="#br0" timeOffset="18337.4086">4763 3070 614 0,'0'0'1063'15,"0"0"-742"-15,0 0-225 16,0 0-10-16,0 0 69 15,0 0 14-15,0 0-34 16,0 1-41-16,0-1-13 0,0 0-38 16,2 0-7-16,7-8-18 15,0-6-17-15,7-4 1 16,-2-3-2-16,2 1-6 16,-1 1-7-16,-3 3-2 15,0 3 6-15,-3 3 8 16,-2 4-10-16,-4 4 10 15,3 2-14-15,-1 0-6 16,1 0 0-16,7 8 13 16,-1 4 1-16,6 1 1 15,0 1-12-15,3-1-9 16,1-3-10-16,1-4-9 0,2-5 3 16,2-1-4-1,-2 0-2-15,-1-8-4 0,-3-7 1 16,0 0 7-16,-5-3 33 15,-4 1 12-15,-3 1 2 16,-3 5 11-16,-2 4 20 16,-2 4-1-16,-2 1-18 15,0 2-13-15,3 0-1 16,3 0 0-16,6 0-1 16,4 0 1-16,1 5 0 15,5-4 1-15,-1-1 1 16,0 0-2-16,3 0-32 0,-2-4-86 15,-1-6-49 1,-6-1-38-16,-3-2 64 0,1 1 26 16,-5-3-2-16,-2 1 72 15,1 3 35-15,-1 1 10 16,0 3 0-16,-3 2 12 16,3 5 26-16,-1 0 26 15,2 0 2-15,2 5 2 16,3 5-1-16,3 0-21 15,-3 1-27-15,4-2-13 16,1-4 2-16,-1-2 1 16,-4-1 3-16,4-2-3 15,-2 0-8-15,-1 0 6 16,-1-2-6-16,-3-1-1 16,0 0 0-16,0 1-28 0,0 0-4 15,4 1 4-15,1-2-7 16,11-7-70-16,-1-2-187 15,-3 1-403-15</inkml:trace>
  <inkml:trace contextRef="#ctx0" brushRef="#br0" timeOffset="19142.3576">4816 2482 998 0,'0'0'964'16,"0"0"-818"-16,0 0-109 16,0 0 47-16,0 0 14 15,0 0-25-15,0 0 23 0,43 48-7 16,-25-26-37-1,3 3-28-15,-5-3-15 0,2-2-7 16,-5-5-2-16,-2-1-13 16,-2-5-69-16,-6-2-95 15,0-3-307-15,-3-4-156 0</inkml:trace>
  <inkml:trace contextRef="#ctx0" brushRef="#br0" timeOffset="19447.8208">4849 2394 1852 0,'0'0'395'0,"0"0"-293"0,0 0-44 16,0 0 37-16,0 0-24 15,0 0-44-15,0 0-21 16,49-22-6-16,-24 19 1 15,2 3-2-15,-2 0 1 16,-5 0 0-16,-1 0-1 16,-7 3 0-16,0 1 1 15,-9 0-2-15,-3 2-5 16,0 0 1-16,-7 2-7 16,-13 4 13-16,-4 0 0 15,-4 1-34-15,3-4-154 16,5 0-200-16,7-8-436 0</inkml:trace>
  <inkml:trace contextRef="#ctx0" brushRef="#br0" timeOffset="19942.8926">5047 2260 2078 0,'0'0'379'16,"0"0"-342"-16,0 0 9 16,0 0 15-16,0 0-21 15,0 0-13-15,0 0-7 0,48 23-3 16,-26-3-8 0,2 5-3-16,-5 6-4 0,-4 3 8 15,-4 0-1-15,-1 1-8 16,-4-4 5-16,-3-3-6 15,3-4 0-15,-6-7-1 16,5-5 1-16,-4-8-6 16,3-1-11-16,-2-3 11 15,1-3 6-15,6-11-14 16,0-9-21-16,4-6 5 16,-2-5 18-16,-2-1-10 15,-2 4-8-15,-1 6 16 16,-3 8 14-16,0 9 8 0,-3 3 16 15,0 5 6 1,0 0-15-16,3 0-15 0,0 7-3 16,3 9 3-16,6 6 27 15,0 2-14-15,4-1-11 16,-2-1-1-16,2-5-1 16,-1-5-4-16,0-3-75 15,0-9-138-15,-3 0-332 16,0-2-476-16</inkml:trace>
  <inkml:trace contextRef="#ctx0" brushRef="#br0" timeOffset="20244.0091">5487 2360 1716 0,'0'0'386'16,"0"0"-297"-16,0 0-24 15,0 0 52-15,0 0-49 16,0 0-25-16,0 0-22 16,33 71-12-16,-15-64-3 15,0-4-5-15,1-3-1 16,2 0-7-16,-3-11-9 16,-2-6 10-16,-5-3 6 15,-8-1 0-15,-3 0 6 16,0 1 14-16,0 4 41 15,-11 5-18-15,-5 5-22 0,1 4-21 16,-9 2-35 0,9 0-206-16,-1 2-575 0</inkml:trace>
  <inkml:trace contextRef="#ctx0" brushRef="#br0" timeOffset="20507.6901">5593 2088 2167 0,'0'0'308'15,"0"0"-235"-15,0 0 25 16,0 0 20-16,0 0-45 16,0 0-46-16,0 0-27 15,6 10 0-15,12 13 32 0,3 7-2 16,7 3-15-16,-1 1-7 15,3 0-2-15,-2-3-6 16,-4-4-27-16,-3-4-103 16,-2-1-80-16,-8-7-130 15,-5-7-426-15</inkml:trace>
  <inkml:trace contextRef="#ctx0" brushRef="#br0" timeOffset="20688.9684">5687 2215 834 0,'0'0'1369'0,"0"0"-1186"16,0 0-132-16,0 0-29 16,0 0-22-16,0 0-37 15,109-16-246-15,-79 11-453 0</inkml:trace>
  <inkml:trace contextRef="#ctx0" brushRef="#br0" timeOffset="20973.44">5948 2225 1175 0,'0'0'992'0,"0"0"-880"16,0 0-90-16,0 0 12 15,0 0-1-15,0 0-6 16,0 0-16-16,24 42-11 16,-2-42-12-16,-2 0-28 15,-1 0 6-15,-2-7 23 16,-7-4 11-16,-4-1 7 16,-6-1 42-16,0-2 9 15,-3 4 20-15,-10 2-24 16,-4 2-32-16,-2 6-22 15,-8 1-20-15,6 3-210 16,0 4-534-16</inkml:trace>
  <inkml:trace contextRef="#ctx0" brushRef="#br0" timeOffset="21355.4999">6054 2118 1570 0,'0'0'633'0,"0"0"-613"16,0 0-11-16,0 0 10 15,0 0 38-15,0 0-10 16,0 0-5-16,70 84-20 16,-52-68-13-16,-3-2-8 15,-3-2 5-15,-5-5-6 16,-4-5 0-16,-3 0-6 0,0-2 4 15,0 0 2-15,-7 0 27 16,1-4-12-16,0-9 7 16,0-4 20-16,6-6-7 15,0-4-8-15,0 1-16 16,0 0-10-16,9 5 1 16,0 5 9-16,1 8 27 15,-2 4 2-15,4 4-18 16,-2 0-11-16,5 13-10 15,3 9 6-15,7 15-7 16,-2-6-169-16,-1-6-907 0</inkml:trace>
  <inkml:trace contextRef="#ctx0" brushRef="#br0" timeOffset="23854.5517">7118 3057 783 0,'0'0'851'0,"0"0"-692"15,0 0-108-15,0 0 24 0,0 0 129 16,0 0-27-16,0 0-71 15,28-37-52-15,-13 21-30 16,3-3-5-16,1 3-6 16,1-3-5-16,-1 4-7 15,2 1 0-15,-3 1 0 16,0 4-1-16,-3 4-9 16,1 4-28-16,-2 1-2 15,2 0 15-15,-1 5 8 16,6 4 9-16,1 0 6 15,5-1 1-15,4-4-8 16,5 0-41-16,0-4-59 16,0 0-76-16,0 0 30 0,-2-4 71 15,-4-6 57 1,-5-1 20-16,-4-1 5 0,-3 1 1 16,-3 0 1-16,-6 0 27 15,4-1 6-15,2 0-1 16,3-1 10-16,3-2-11 15,3 1-4-15,1 3-9 16,2 1-6-16,-5 5-5 16,-5 4-8-16,-1 1 6 15,-1 0 8-15,-4 0-6 16,5 5 3-16,-4 3-3 16,6 4-7-16,1-3 5 15,1 0-5-15,5-3-1 0,5-5-31 16,6-1-23-1,1 0-19-15,3-3 1 0,2-7-2 16,-3-1-7-16,1-2-19 16,-7-2-19-16,-5 1 43 15,-2-2 40-15,-4 1 36 16,-1 2 6-16,1 4 11 16,-2 3 43-16,2 3 21 15,2 3-23-15,-3 0-13 16,6 0-1-16,-5 7 11 15,2 4-22-15,1 2-17 16,-2 1-9-16,2-2-6 16,2-4 0-16,-2-1 0 0,5-4-1 15,3-3 0-15,-2 0-25 16,2-2-14-16,-3-8-26 16,4-1-16-16,-4-2-40 15,0-1-35-15,-2 1-8 16,-4 4-38-16,-3 2 131 15,-3 5 71-15,-3 2 3 16,-2 0 66-16,-2 0 28 16,5 6-2-16,-1 1-6 15,3-2 25-15,3 1-21 16,3-1-39-16,4 1-27 16,5 0-15-16,-3 0-11 15,1-4 0-15,-1 1-1 16,0 0-18-16,-8-1-2 15,1-2 4-15,-1 1-9 0,-3-1-15 16,-2 0 6-16,-4 1 14 16,-1 1 19-16,-5 1 1 15,1-1 13-15,1 3 10 16,0-1 30-16,4-1 19 16,4-2 2-16,11-1-15 15,8 0-20-15,7 0-38 16,5-4-1-16,4-6-164 15,-3 0-86-15,2-3 10 16,-8 3 76-16,-13 3-99 0</inkml:trace>
  <inkml:trace contextRef="#ctx0" brushRef="#br0" timeOffset="26093.3417">8404 2188 618 0,'0'0'193'16,"0"0"483"-16,0 0-465 0,0 0-23 16,0 0 70-16,0 0-57 15,0 0-78-15,6-1-45 16,-6 1-28-16,-12 0-11 16,-9 0-18-16,-1 2-9 15,-5 7-11-15,1-3 8 16,4 2-7-16,6-1 3 15,8-1-5-15,5-1 0 16,0-3 0-16,3-1 2 16,0 1-2-16,0-2 0 0,0 2 7 15,0-1-1-15,0 0-5 16,0-1 0-16,0 2 1 16,0-2-1-16,0 0 5 15,0 0 5-15,0 0 5 16,0 0 10-16,0 0 2 15,3 0-1-15,-3 0-3 16,0 0-6-16,3 0-11 16,0 0-5-16,-1 0-2 15,1 0-1-15,0 0 0 16,4 0-7-16,-1 0 0 16,3 1 8-16,4 2 0 15,1-3 0-15,2 0 0 0,4 0-1 16,2-3-19-16,2-6-8 15,-3-2-11-15,-2-2 6 16,-5 2-4-16,-1 1 1 16,-7 3 22-16,-3 1 14 15,-3-2 2-15,0 3-2 16,0-4 0-16,0 1 0 16,0-1 8-16,0 1-7 15,-6 1 7-15,3 1 7 16,-3 3-2-16,-4 3-10 15,-7 0-3-15,-2 1-1 16,-8 14-1-16,-4 3 2 16,1 5-1-16,0 1 1 0,6 0 1 15,9 0 8 1,6-5 0-16,9 1 4 0,0-2-2 16,6-3 1-16,18-1-5 15,6-3 1-15,4-5-8 16,2-5-50-16,16-1-102 15,-10-12-470-15,-6-1-738 0</inkml:trace>
  <inkml:trace contextRef="#ctx0" brushRef="#br0" timeOffset="26371.8089">8617 1927 1413 0,'0'0'764'0,"0"0"-657"15,0 0 35-15,0 0 26 16,0 0-60-16,0 0-45 16,0 0-42-16,0 36 9 15,0-4 44-15,9 8-38 16,2 3-19-16,2 1-16 15,2-2-1-15,0-2-28 16,0-5-95-16,7 1-130 16,-7-13-352-16,-3-7-269 0</inkml:trace>
  <inkml:trace contextRef="#ctx0" brushRef="#br0" timeOffset="26723.1104">8829 2153 1709 0,'0'0'175'0,"0"0"-124"16,0 0 39-16,0 0-36 15,0 0-17-15,88-18-21 16,-73 6-16-16,-3-1-35 0,-3 4 18 15,-6-1 7 1,-3 4 9-16,0 2 1 0,-3 1 7 16,-12 3-1-16,0 0 4 15,-9 3 23-15,-1 10 31 16,1 3 27-16,0 4 3 16,3 1-14-16,8-1-44 15,4-2 3-15,9 0-23 16,0-3-1-16,16-5-14 15,35-5-1-15,-2-5-216 16,0 0-405-16</inkml:trace>
  <inkml:trace contextRef="#ctx0" brushRef="#br0" timeOffset="26980.4514">9183 2133 1098 0,'0'0'1087'0,"0"0"-971"16,0 0-48-16,0 0 12 15,0 0-35-15,0 0-9 16,-81-17-17-16,63 29-3 16,2 5-16-16,10 3 0 15,0 4 12-15,6 1-11 16,3-2 1-16,13-4-2 15,11-5-14-15,21-9-124 16,-2-5-392-16,-7 0-452 0</inkml:trace>
  <inkml:trace contextRef="#ctx0" brushRef="#br0" timeOffset="27219.7654">9269 1851 1513 0,'0'0'702'16,"0"0"-680"-16,0 0-4 15,0 0 56-15,0 0 98 16,0 0-72-16,30 102-33 16,-11-61-21-16,-2 2-16 15,-1 2-20-15,-3-2-4 0,0-4-6 16,-3-4-37-1,-4 3-149-15,-3-11-435 0,0-7-194 0</inkml:trace>
  <inkml:trace contextRef="#ctx0" brushRef="#br0" timeOffset="27703.8663">9319 2175 2038 0,'0'0'313'16,"0"0"-183"-16,0 0 40 15,0 0-52-15,0 0-75 0,0 0-24 16,0 0-5-16,86-33-14 16,-56 32-13-16,0 1-27 15,-2 0-24-15,-4 0-8 16,-8 0 1-16,-1 1 44 15,-7 2 27-15,-2 0 1 16,-2-2 0-16,-1 1 7 16,0 0 7-16,-3 2-2 15,3 3 4-15,0 4 9 16,0 1-3-16,3 0-11 16,-3-1-11-16,2 1 5 0,-1-4-6 15,-1-3 0-15,-3-3-7 16,0-1-13-16,3-1 10 15,-3 0 10-15,3-1 21 16,0-11-6-16,3-5-13 16,4-4 11-16,-1-3-7 15,-1-1 1-15,1 2-1 16,1 4 3-16,-1 5 6 16,-3 6-15-16,1 4-33 15,1 4-69-15,1 0-172 16,0 7-232-16,1 4-84 0</inkml:trace>
  <inkml:trace contextRef="#ctx0" brushRef="#br0" timeOffset="28392.0974">9838 2122 1603 0,'0'0'484'16,"0"0"-337"-16,0 0 59 15,0 0-65-15,0 0-53 16,0 0-39-16,0 0-49 16,0 3-6-16,-3 10 6 15,3 2 3-15,0 3 3 16,0 0-6-16,10-2-13 16,5-2-12-16,3-3-4 15,0-8-11-15,2-3 1 16,0 0-5-16,-2 0 7 0,-3-9 24 15,-6-5 13-15,-3-1 6 16,-6-2 4-16,0-1 6 16,0-1 20-16,0-1-15 15,-9 1-9-15,3 5 29 16,1 3 3-16,1 3-15 16,4 3-12-16,0 4 10 15,0 1-11-15,0 0-10 16,0 0-5-16,0 0 22 15,0 0-23-15,1 0-11 16,10 1 11-16,1 5 0 16,4 0 0-16,-2 0-1 15,2 1-35-15,-1 2 4 0,0-1 3 16,0 5-10-16,-6 0 17 16,1 1 13-16,-4 2 7 15,-5-2 1-15,-1-1-1 16,0-1-7-16,0-3 8 15,0-1 1-15,0-2-1 16,0-3 1-16,0-2 0 16,0-1 0-16,0 0 2 15,0-3-2-15,10-10-5 16,6-5-10-16,2-6 14 16,3-5 1-16,1-3 1 15,-2 1 0-15,-1 6 0 0,-9 8 11 16,4 7 16-1,-8 9-1-15,-3 1-20 0,3 5-5 16,1 15 13-16,-1 8 13 16,-2 4 2-16,6 15-30 15,-4-9-24-15,1-9-885 0</inkml:trace>
  <inkml:trace contextRef="#ctx0" brushRef="#br0" timeOffset="38918.5271">6576 5788 970 0,'0'0'639'0,"0"0"-550"0,0 0 45 16,0 0 175-16,0 0-51 16,0 0-92-16,-13 6-45 15,13-6-29-15,0 0 1 16,0 1-14-16,0-1-12 15,13 0-16-15,10 2-6 16,11-2-18-16,12 1-21 16,2-1-6-16,7 0-52 15,-1 0-30-15,-9 0-20 16,-7 1-71-16,-5 5-104 16,-13 0-336-16,-10-2-79 0</inkml:trace>
  <inkml:trace contextRef="#ctx0" brushRef="#br0" timeOffset="39174.6835">6591 6013 1196 0,'0'0'1163'16,"0"0"-1000"-16,0 0-102 0,0 0 49 15,0 0 44-15,82 4-49 16,-10-4-105-16,25-17-14 16,-14-2-373-16,-14-1-1867 0</inkml:trace>
  <inkml:trace contextRef="#ctx0" brushRef="#br0" timeOffset="48732.3791">7377 5881 175 0,'0'0'353'0,"0"0"409"16,0 0-247-1,0 0-283-15,0 0-33 0,0 0-9 16,6-15-33-16,-6 14-30 16,0-3-38-16,0 4-24 15,0 0-19-15,2 0-12 16,1 0-2-16,6 0-11 16,7 0-11-16,11 0-4 15,9 0 9-15,9 4-13 16,4-3 4-16,2-1-6 15,-5 1-32-15,-6-1-86 16,-13 0-197-16,-9 0-605 0</inkml:trace>
  <inkml:trace contextRef="#ctx0" brushRef="#br0" timeOffset="49864.6723">8474 5250 1300 0,'0'0'354'0,"0"0"-193"16,0 0 67-16,0 0 2 15,0 0-68-15,0 0-58 16,0 0-37-16,27-27-21 16,-27 27-15-16,0 0 12 15,0 0-8-15,0 0-15 16,-9 0-6-16,-12 0 19 15,-9 0 1-15,-4 1-11 16,-5 2 2-16,-1-1-15 16,7 0-4-16,2 1 8 15,8-2-13-15,7 1 11 16,5 0-11-16,5 0 0 16,6-2-1-16,0 0 0 0,0 2-1 15,0-2 1-15,0 0-6 16,0 4 6-16,0-2-1 15,0 2-7-15,0 3 8 16,0 3 6-16,0 0-6 16,0 4 2-16,0 2-1 15,0 2 6-15,-10 1-7 16,1 2 0-16,-4 1 8 16,4-1-8-16,1-1 1 15,2-2 0-15,6-2-1 16,0-2 0-16,0 0 0 15,0 0 0-15,0 0 0 16,0-1 1-16,0 0 0 0,6-3-1 16,-3-2 1-1,5-3-1-15,2-4 0 0,-1 2 0 16,6-3 6-16,6 0-5 16,1 0-1-16,5-7 6 15,-3 1-6-15,3-1 0 16,-5 1-1-16,2-1-35 15,-9 6-53-15,0-1-108 16,-9-6-138-16,-3 2-481 16,-3 0-520-16</inkml:trace>
  <inkml:trace contextRef="#ctx0" brushRef="#br0" timeOffset="50099.1186">8237 5439 1215 0,'0'0'592'16,"0"0"-469"-16,0 0 82 16,0 0 26-16,0 0-63 15,0 0-81-15,0 0-49 16,52-1-38-16,-22 1-29 15,9 0-179-15,-4 0-457 16,-12 0-554-16</inkml:trace>
  <inkml:trace contextRef="#ctx0" brushRef="#br0" timeOffset="50940.5773">8929 5828 1610 0,'0'0'632'0,"0"0"-562"16,0 0-41-16,0 0 62 15,-124 3 50-15,51-2-38 16,-28 2-30-16,-20-2-11 16,-3 1-9-16,21-2-4 15,36 0-16-15,31 0-24 0,15 3-9 16,5 1 0 0,7 3-21-16,3 2-70 0,12 5-106 15,13 1-261-15,8-5-569 16</inkml:trace>
  <inkml:trace contextRef="#ctx0" brushRef="#br0" timeOffset="51907.0592">8335 6211 838 0,'0'0'715'0,"0"0"-578"16,0 0 12-16,0 0 74 15,0 0-23-15,0 0-55 0,0 0-33 16,0 13 20 0,3 1-56-16,3 5-16 0,-3 2-5 15,5 3-17-15,-1 0-6 16,-1 0-20-16,-3-3-12 16,-3-3 0-16,0-4 1 15,0-4-1-15,0-1 0 16,0-5 0-16,0-4 1 15,0 0-1-15,0 0 1 16,0-3-1-16,0-7 1 16,6-7-1-16,0-4-1 15,4-4-5-15,1-1-2 16,-2-1 8-16,0 3 0 0,-2 3 0 16,-4 2 1-16,3 1 5 15,-3 2-6-15,2 2 0 16,-2 1 0-16,4 3 2 15,-4 4-1-15,3 2 7 16,-3 2-8-16,3 2 0 16,0 0 1-16,1 0-1 15,-2 12-1-15,4 5-4 16,-3 3 5-16,0 3 0 16,1 2 1-16,-4 0 11 15,0-1 3-15,0-3-9 16,-3 0 3-16,3-5-7 15,-3-3-1-15,0-2 0 16,0-4 7-16,3-3-8 0,-3-2 0 16,2-1 0-16,-2 0 0 15,0 1-52-15,6-2-153 16,1 0-489-16,-4 0-1183 0</inkml:trace>
  <inkml:trace contextRef="#ctx0" brushRef="#br0" timeOffset="52388.311">8714 6373 973 0,'0'0'1023'0,"0"0"-822"16,0 0-42-16,0 0 2 15,0 0-27-15,0 0-74 0,0 0-42 16,0 13 9-16,0 1 2 16,0 3 3-16,0-1 5 15,3 3-4-15,2-4-15 16,-5-3-12-16,3 0-5 15,0-5 1-15,1-3-1 16,2 0-1-16,6-4-29 16,1 0-67-16,10-8-171 15,-1-7-470-15,-4-1-543 0</inkml:trace>
  <inkml:trace contextRef="#ctx0" brushRef="#br0" timeOffset="52574.6778">8768 6231 393 0,'0'0'1645'16,"0"0"-1374"-16,0 0-160 16,0 0-36-16,0 0-46 15,0 0-29-15,0 0-89 16,0 2-404-16,0 0-591 0</inkml:trace>
  <inkml:trace contextRef="#ctx0" brushRef="#br0" timeOffset="53077.7612">8768 5965 939 0,'0'0'1315'0,"0"0"-1129"16,0 0-108-16,0 0 77 16,0 0-18-16,0 0-71 15,0 0-33-15,21-20-20 16,-11 20-7-16,2 0 3 15,-4 0-9-15,-1 4 1 16,-4 4-1-16,0 2 0 16,-3 7 1-16,0-1-1 0,0 1 6 15,-13 2 4 1,2 0 2-16,2-4 0 0,2 0 2 16,4-3-2-16,3 0-11 15,0-4 5-15,40-5-6 16,-1-3-64-16,-4 0-661 0</inkml:trace>
  <inkml:trace contextRef="#ctx0" brushRef="#br0" timeOffset="54415.6524">9338 5752 932 0,'0'0'755'0,"0"0"-576"16,0 0 64-16,0 0 2 16,0 0-68-16,0 0-52 15,0 0-49-15,0-3-17 16,3 3-14-16,0 0-10 15,7 0 3-15,7 0 6 16,8 0 11-16,8 0-28 16,6 0-18-16,1 0-7 0,-3 0-2 15,-7 0-5 1,-10 0-36-16,-10 1-50 0,-10 3-139 16,0-3-525-16</inkml:trace>
  <inkml:trace contextRef="#ctx0" brushRef="#br0" timeOffset="55151.5707">10530 5345 637 0,'0'0'1035'16,"0"0"-802"-16,0 0-84 15,0 0-11-15,0 0 10 16,0 0-8-16,0 0-12 16,-85 60 18-16,43 0-31 15,-1 19-20-15,10 18-35 16,9 5-21-16,14-7-9 15,10-12-15-15,0-21-5 16,13-10-4-16,-1-12-5 16,9-6-1-16,0-1 0 15,12 4-27-15,19-7-50 16,-9-14-194-16,-4-11-819 0</inkml:trace>
  <inkml:trace contextRef="#ctx0" brushRef="#br0" timeOffset="55978.8491">10676 5710 1523 0,'0'0'372'0,"0"0"-205"15,0 0 10-15,0 0 11 0,0 0-17 16,0 0-37-16,0 0-43 16,30 0-29-16,-6 0-10 15,9-1-22-15,4-2-19 16,-2 3-11-16,0 0-54 15,-11 0-52-15,-9 0-161 16,-5 0-581-16</inkml:trace>
  <inkml:trace contextRef="#ctx0" brushRef="#br0" timeOffset="58138.6605">11880 5114 61 0,'0'0'1387'16,"0"0"-1049"-16,0 0-105 16,0 0-25-16,0 0-26 15,0 0-45-15,0 0-30 16,33-26-13-16,-30 23-31 16,0 0-21-16,-3 3-9 15,0 0-5-15,-9 0-15 16,-18 0-2-16,-16 0-2 0,-11 2 0 15,-10 3-9 1,4 1 2-16,5-2-2 0,16 2 1 16,14-2 1-16,10-1-2 15,9-1 0-15,6-2-7 16,0 6-4-16,0-1 2 16,4 2 9-16,10 3 1 15,1 1 1-15,-2 2-2 16,-4-2 1-16,-1 0-1 15,-5 3 1-15,-3-2 0 16,0 3-1-16,0 4 1 16,-10 3 0-16,0-2-1 0,-3 4 1 15,1 1 0 1,0-1 5-16,7-1-5 0,4 1 1 16,-2-2-2-16,3-4 1 15,0 0 0-15,0-5 0 16,9-3-1-16,9-3 1 15,1-6 0-15,11-1 0 16,0 0-1-16,1-6-42 16,-1-3-93-16,-9-9-110 15,-6 6-377-15,-9-1-202 0</inkml:trace>
  <inkml:trace contextRef="#ctx0" brushRef="#br0" timeOffset="59280.6863">12413 5681 1731 0,'0'0'274'16,"0"0"-201"-16,0 0 37 15,-82 3 65-15,37-1-10 16,-24 1-79-16,-28-1-25 15,-31-1 2-15,-11-1-2 0,8 0-15 16,25 0-8-16,36 0-19 16,28 0-10-16,8 0-9 15,10 0-1-15,9 3-86 16,6 1-208-16,9-1-644 0</inkml:trace>
  <inkml:trace contextRef="#ctx0" brushRef="#br0" timeOffset="60194.7128">11671 6022 743 0,'0'0'1020'0,"0"0"-830"16,0 0-13-16,0 0 27 15,0 0-5-15,0 0-45 16,0 0-66-16,0-9-45 16,0 13-34-16,5 14-2 15,4 6 14-15,-2 3-4 16,2 3-11-16,-3-4-5 16,-3 4 1-16,-3-6-1 15,0-4-1-15,0-5-1 16,0-5 0-16,0-3-14 0,0-5-7 15,0-2 13-15,0 0 9 16,0 0 10 0,0-15-10-16,0-4-9 0,7-8 2 15,10-4-5-15,-1-5 4 16,1 3-1-16,-1 0 9 16,-1 6 0-16,0 9 2 15,-6 4-1-15,-3 8 9 16,0 5 1-16,-3 1-10 15,4 0 0-15,0 14-1 16,3 5 1-16,-4 8 17 16,1 3 0-16,-1 3 3 15,-3-4-5-15,0 1-15 0,-3-3 1 16,0-6-2-16,0-3 0 16,0-8-64-16,0-1-78 15,0-9-146-15,0 0-380 16,0 0-671-16</inkml:trace>
  <inkml:trace contextRef="#ctx0" brushRef="#br0" timeOffset="60563.6332">12140 6128 1431 0,'0'0'370'16,"0"0"-207"-16,0 0 70 0,0 0-14 16,0 0-67-1,0 0-67-15,0 0-42 0,-8-8-12 16,-4 19 50-16,-4 6-17 16,-1 3-18-16,4 1-25 15,4 1-12-15,6 2-1 16,3-1-7-16,0 1 7 15,0 1-7-15,12-1 5 16,1 2-6-16,1-4 1 16,-5 2-1-16,1-4-6 15,-7 0-5-15,-3-3-16 16,0-2-1-16,0-4-6 16,0-1-17-16,-7 0-55 0,-8-8-92 15,-2 1-144-15,4-3-517 16</inkml:trace>
  <inkml:trace contextRef="#ctx0" brushRef="#br0" timeOffset="60751.6232">11986 6363 1790 0,'0'0'504'15,"0"0"-443"-15,0 0-36 16,0 0-7-16,91-16-18 16,-45 9-35-16,-10 3-356 0,-12-5-731 0</inkml:trace>
  <inkml:trace contextRef="#ctx0" brushRef="#br0" timeOffset="61247.8825">12033 5871 1222 0,'0'0'292'15,"0"0"-154"-15,0 0 87 16,0 0 45-16,0 0-89 15,0 0-87-15,0 0-47 0,32-12-14 16,-20 12-15 0,3 1-6-16,-3 4-5 0,4 0 3 15,-7-1-10-15,-1 0 0 16,-2 2 0-16,-6 1-1 16,0 2 1-16,0 2 4 15,-13 1 26-15,-4 3 13 16,-1-1-7-16,0-1 7 15,9-2-15-15,6-1-11 16,3-2-17-16,33-2-6 16,2-3-117-16,3-3-735 0</inkml:trace>
  <inkml:trace contextRef="#ctx0" brushRef="#br0" timeOffset="62027.3618">12532 5125 960 0,'0'0'298'16,"0"0"-88"-16,0 0 39 15,0 0 39-15,0 0-54 0,0 0-81 16,0 0-52 0,55 12-23-16,-28 11 4 0,6 11-16 15,4 21-12-15,5 27-8 16,-2 26-7-16,-14 14-17 15,-16-2-7-15,-10-9-15 16,-19-13 5-16,-5-7-5 16,-5-6-6-16,10-15 5 15,0-17-64-15,2-4-90 16,1-19-223-16,7-5-931 0</inkml:trace>
  <inkml:trace contextRef="#ctx0" brushRef="#br0" timeOffset="63314.2009">13281 5577 1818 0,'0'0'383'0,"0"0"-241"15,0 0-5-15,0 0 7 16,0 0-22-16,0 0-59 16,0 0-35-16,98-2-16 0,-56 2-10 15,1 0 4-15,0 0-5 16,-2 0-1-16,-5 0-21 16,-3 0-121-16,-8-4-175 15,-12 0-373-15,-5-3-596 0</inkml:trace>
  <inkml:trace contextRef="#ctx0" brushRef="#br0" timeOffset="63523.7306">13317 5692 1506 0,'0'0'615'16,"0"0"-526"-16,0 0 91 0,0 0-3 16,104 0-68-16,-67 0-96 15,11 0-13-15,-9-3-321 16,-9-1-974-16</inkml:trace>
  <inkml:trace contextRef="#ctx0" brushRef="#br0" timeOffset="73307.704">11704 5365 656 0,'0'0'1208'0,"0"0"-1003"16,0 0-142-16,0 0-7 16,0 0 38-16,0 0 23 15,18-2-22-15,3-1-26 16,15-1-3-16,7-4-44 0,5-1-22 16,10-5-65-16,-12 3-281 15,-16 0-918-15</inkml:trace>
  <inkml:trace contextRef="#ctx0" brushRef="#br0" timeOffset="74191.5767">14341 2277 620 0,'0'0'1215'16,"0"0"-967"-16,0 0-141 0,0 0-18 16,0 0 15-16,0 0 14 15,0 0-7-15,-17-13-6 16,-1 11-23-16,-19-1-47 16,-8 0-23-16,-13 3 1 15,-8 0-7-15,2 0-5 16,1 1 0-16,12 6 0 15,15 0 6-15,13-1-7 16,14 0-8-16,9-1-7 16,0 5-8-16,6 2 23 15,7 6 15-15,4 2-2 16,2 1-13-16,-9 2 1 16,-1-1-1-16,-2 3 0 15,-7 2 0-15,0 5 0 16,-7 0 1-16,-3 4 4 0,-2-4-4 15,5-2 0-15,1-1 7 16,6-3-8-16,0-3 0 16,6-3-2-16,13-4 2 15,11-7 2-15,9-4 7 16,10-5-9-16,-1 0-5 16,-2-7-47-16,-4-3-99 15,-7-6-75-15,-9 5-260 16,-12-1-190-16</inkml:trace>
  <inkml:trace contextRef="#ctx0" brushRef="#br0" timeOffset="74397.8107">13957 2587 1209 0,'0'0'696'0,"0"0"-552"16,0 0 4-16,0 0-108 16,0 0-40-16,82-9-79 15,-27 9-208-15,-7 0-294 16,-9 0-689-16</inkml:trace>
  <inkml:trace contextRef="#ctx0" brushRef="#br0" timeOffset="74824.0791">14412 2657 1640 0,'0'0'360'0,"0"0"-237"16,0 0 47-16,0 0-22 15,0 0-45-15,26 97-38 16,-16-66-32-16,3-3-18 15,-4-3-9-15,-3-4-5 16,-2-7-1-16,-1-5 0 16,-1-3-6-16,-1-5-23 15,4-1 29-15,-2-1 2 16,3-14-2-16,6-8-27 0,1-5 20 16,4-3-1-16,-1 2-2 15,-4 3 9-15,-1 6 1 16,-4 7 0-16,-4 6 20 15,-3 6 5-15,0 1-15 16,3 0-9-16,0 0-1 16,3 5-1-16,1 11 1 15,5 4 25-15,2 4-14 16,-1 1-11-16,-4-1 9 16,0-1-9-16,3-4-23 15,-3-1-104-15,3-6-236 16,-4-4-342-16,5-6-545 0</inkml:trace>
  <inkml:trace contextRef="#ctx0" brushRef="#br0" timeOffset="75034.0051">14888 2648 1446 0,'0'0'489'0,"0"0"-341"16,0 0-8-16,0 0-28 16,0 0-46-16,0 0-31 15,0 0-26-15,79 7-9 0,-53-7-204 16,-3 0-391-16,-13-5-612 16</inkml:trace>
  <inkml:trace contextRef="#ctx0" brushRef="#br0" timeOffset="75216.478">14850 2537 55 0,'0'0'1700'16,"0"0"-1397"-16,0 0-135 15,0 0-91-15,0 0-58 16,0 0-19-16,123-16-208 0,-80 14-329 15,-7-3-808-15</inkml:trace>
  <inkml:trace contextRef="#ctx0" brushRef="#br0" timeOffset="75416.9296">15237 2559 1617 0,'0'0'644'0,"0"0"-558"15,0 0-49-15,103-5-37 16,-54 0-7-16,16 0-218 16,-9 2-335-16,-14-3-695 0</inkml:trace>
  <inkml:trace contextRef="#ctx0" brushRef="#br0" timeOffset="76173.7104">16312 1970 1490 0,'0'0'498'16,"0"0"-334"-16,0 0-12 16,0 0-29-16,0 0-41 15,0 0-58-15,-80-7-2 16,46 7 0-16,-5 0-1 16,6 0-4-16,4 0-6 15,9 0-3-15,8 7-7 16,0 0 0-16,6 3-1 15,3 1-9-15,3 1 9 16,0 5 1-16,0 2 0 16,0 2-1-16,6 0 0 0,6 1 1 15,-3 1 0-15,-3 0-1 16,-2 1 1-16,-2 3 0 16,-2 1 0-16,0 0-1 15,-2 2 9-15,-2-3-1 16,4-2-7-16,0-4 13 15,0-1 11-15,10-2 3 16,10-3-13-16,0-3-7 16,9-5 2-16,-2-4 1 15,7-3-2-15,-1 0-3 16,-4-3-6-16,0-8-61 16,0-7-148-16,-10 2-305 15,-9 0-217-15</inkml:trace>
  <inkml:trace contextRef="#ctx0" brushRef="#br0" timeOffset="76370.481">16093 2266 844 0,'0'0'1190'16,"0"0"-980"-16,0 0-24 15,0 0-129-15,0 0-57 16,81-25-33-16,-28 23-137 0,-9 2-386 16,-7 0-640-16</inkml:trace>
  <inkml:trace contextRef="#ctx0" brushRef="#br0" timeOffset="76686.0011">16508 2303 948 0,'0'0'1154'0,"0"0"-1036"16,0 0-118-16,0 0-7 15,0 0 7-15,0 0 1 16,0 0 17-16,63 49-3 0,-44-38-8 15,-3-4-7-15,1-2 11 16,-8-4-5-16,-2-1 6 16,-1 0 13-16,-2-10 10 15,-4-3 20-15,0 1-21 16,-5-2-1-16,-7 2-33 16,-3 4-40-16,-11 8-114 15,6 0-236-15,0 0-282 0</inkml:trace>
  <inkml:trace contextRef="#ctx0" brushRef="#br0" timeOffset="76993.5866">16941 2571 773 0,'0'0'854'0,"0"0"-749"16,0 0 62-16,0 0 41 16,-139 21-47-16,37-17-61 15,-30-1 0-15,-13-1-29 0,14 0 24 16,37 1-39-16,35 1-34 15,27 2-16-15,14 1-6 16,9 4-199-16,6-1-468 16,3-3-896-16</inkml:trace>
  <inkml:trace contextRef="#ctx0" brushRef="#br0" timeOffset="77623.7597">16392 2899 856 0,'0'0'1213'16,"0"0"-1060"-16,0 0-48 15,0 0-34-15,0 0-37 16,0 0 43-16,0 0 10 16,17 52-41-16,-9-30-24 15,-1-1-13-15,1 1-3 16,-5-5-5-16,0 0 0 15,-3-3-1-15,0-4 0 0,0-1-1 16,0-3-8-16,0-2-6 16,0-3-18-16,0-1 11 15,0 0 22-15,0 0 0 16,0-8 0-16,0-7-3 16,3-4-15-16,6-3 9 15,-2-4 0-15,6 0 8 16,0 4 1-16,-3 2 5 15,-3 5 9-15,1 2-8 16,-1 6-5-16,0 4 11 16,0 0 5-16,-1 3-9 15,0 0-6-15,3 0-1 16,1 7 1-16,1 5 5 0,-2 2 2 16,-1 6 14-1,-2 1 14-15,-1-2 11 0,-2 3-10 16,-2-4-8-16,1-2-18 15,-1-4-6-15,1-2-6 16,-1-5-46-16,7-2-85 16,-5-3-125-16,3 0-393 0</inkml:trace>
  <inkml:trace contextRef="#ctx0" brushRef="#br0" timeOffset="77942.5315">16772 2774 2038 0,'0'0'344'0,"0"0"-187"16,0 0-66-16,0 0-42 15,0 0-15-15,0 0 14 16,0 0-11-16,54 22-25 15,-46-9-10-15,-2 1-1 16,-2 2 0-16,-4 1 0 16,0 0 10-16,0-3 2 15,0-3 7-15,0-1-10 16,0-6-1-16,3 0-8 16,3-2-1-16,10-2-9 0,23 0-72 15,0-2-262-15,-3-6-654 16</inkml:trace>
  <inkml:trace contextRef="#ctx0" brushRef="#br0" timeOffset="79470.0431">8644 5593 512 0,'0'0'193'16,"0"0"560"-16,0 0-565 15,0 0 22-15,0 0 39 0,0 0-62 16,0 0-58-16,-55 6-43 16,49-1-32-16,1 4-9 15,-2 2-2-15,4 3-6 16,0-2-15-16,3 2-22 15,0-1-7-15,6-4 0 16,9-2 6-16,3-3-6 16,1-4 6-16,2 0-18 15,-3 0 7-15,0-13 12 16,-6-3 0-16,-2-3 1 16,-4-1 20-16,-3 0-3 15,-3 2-2-15,0 4-2 16,0 4 2-16,-6 4-16 15,-13 6-50-15,1 0-173 16,0 10-550-16</inkml:trace>
  <inkml:trace contextRef="#ctx0" brushRef="#br0" timeOffset="80546.5599">11998 5465 902 0,'0'0'405'0,"0"0"-293"16,0 0 5-16,0 0 38 15,0 0-19-15,0 0-50 16,0 0-11-16,-34 10 17 16,34 3-39-16,0 1-25 0,0 0-10 15,10-3 19-15,3 0-12 16,7-8-9-16,-2-3 2 15,3 0 1-15,-2 0-1 16,-7-10 29-16,-2-1 33 16,-2-5 11-16,-5 3-23 15,-3-2-25-15,0 3-26 16,-3 4-17-16,-24 7-94 16,5 1-280-16,-2 0-747 0</inkml:trace>
  <inkml:trace contextRef="#ctx0" brushRef="#br0" timeOffset="83804.2147">14928 5250 747 0,'0'0'1055'0,"0"0"-853"15,0 0-7-15,0 0-39 16,0 0-29-16,0 0-44 0,0 0-32 15,-10-5-23-15,-2 5 8 16,-12 0-11-16,-8 0-7 16,-3 0 2-16,-7 0 8 15,-4 0 18-15,1 0-11 16,-4 3-14-16,7-1-8 16,2-2-11-16,11 4 8 15,10-2-3-15,10-1-6 16,6 1-1-16,3-1 0 15,0-1 0-15,0 0-1 16,0 5-7-16,0-3 8 16,6 1 9-16,-3 4-7 15,0 0-2-15,0 2 0 0,-3 1 0 16,3 3 11-16,-3 2-5 16,0 1 3-16,0 2-8 15,0-1 6-15,0 4-6 16,0 1-1-16,0 1 7 15,0 3-7-15,-3 0 0 16,-3 1 1-16,-8 3 6 16,2-1 1-16,-1 1 2 15,0-2-8-15,-1-2-1 16,4-4 0-16,4-2 5 16,0-3 2-16,6-4-8 15,0-3 1-15,0-7 0 0,12 1 0 16,12-4 8-1,4 0 2-15,11 0-4 16,4-9-7-16,2 2 0 0,1-1-1 16,-4 2-6-16,4 2-10 15,-7 1-11-15,-8 1-14 16,-4 2-49-16,-11 0-81 16,-5-4-72-16,-11 0-321 15,0-2-365-15</inkml:trace>
  <inkml:trace contextRef="#ctx0" brushRef="#br0" timeOffset="84046.122">14555 5598 1287 0,'0'0'798'16,"0"0"-705"-16,0 0-60 15,84-24-14-15,-55 18-3 16,3 2-16-16,11 4-31 16,-13 0-368-16,-8 1-716 0</inkml:trace>
  <inkml:trace contextRef="#ctx0" brushRef="#br0" timeOffset="84395.9111">15055 5716 140 0,'0'0'1483'15,"0"0"-1259"-15,0 0-90 16,0 0 94-16,0 0-35 16,0 0-85-16,0 0-61 15,9 73-26-15,8-65-4 0,9-7-7 16,3-1 14-16,-1 0-14 15,-1-13 4-15,-5-4-1 16,-12-2 50-16,-6-4 8 16,-4 3-39-16,-17 0-32 15,-38 16-45-15,0 4-104 16,1 0-491-16</inkml:trace>
  <inkml:trace contextRef="#ctx0" brushRef="#br0" timeOffset="89749.879">15713 5073 1418 0,'0'0'804'0,"0"0"-638"15,0 0-42-15,0 0-18 16,0 0 21-16,0 0-21 16,-6-3-45-16,-3 7-30 15,-9 14-1-15,-4 14 9 16,-10 10 13-16,-5 19-7 16,-4 22-16-16,0 23-17 15,4 6-3-15,8-6 0 0,22-10-8 16,10-14-1-16,30-3-1 15,13-13-5-15,-1-10 6 16,-2-17 0-16,27 4-56 16,-7-10-128-16,-5-6-635 0</inkml:trace>
  <inkml:trace contextRef="#ctx0" brushRef="#br0" timeOffset="90448.6237">16266 4857 628 0,'0'0'1266'15,"0"0"-987"-15,0 0-95 16,0 0 19-16,0 0-56 15,0 0-36-15,0 0-59 16,0-7-21-16,0 18-16 16,0 10 5-16,0 9 40 15,0 8-29-15,0 4-16 16,5 3-13-16,3-1-2 16,2 0-20-16,-1-3-67 15,7 11-131-15,-3-11-369 16,1-10-256-16</inkml:trace>
  <inkml:trace contextRef="#ctx0" brushRef="#br0" timeOffset="90710.8996">16711 5341 1527 0,'0'0'673'0,"0"0"-586"0,0 0 23 15,-121 1 69 1,63-1-31-16,-8 0-44 0,2 0-48 16,-1 0-27-16,7 0-18 15,8 3-11-15,11 2-26 16,8 5-103-16,11 0-224 15,10-1-705-15</inkml:trace>
  <inkml:trace contextRef="#ctx0" brushRef="#br0" timeOffset="91281.8358">16259 5591 1817 0,'0'0'297'0,"0"0"-199"15,0 0 76-15,0 0-25 16,0 0-18-16,25 80-58 16,-8-59-34-16,-3 0-14 15,-2-2-9-15,2-2-15 16,-8-5 0-16,-3-2 0 16,0-4-1-16,-3-4 1 0,0 0 0 15,0-2 9-15,0 0 2 16,0 0 5-1,0-3-1-15,0-8-14 0,4-6 2 16,4-4-4-16,3-5-1 16,2-2 0-16,3 0-8 15,-4 2 8-15,-1 5 1 16,2 6 1-16,-7 4 1 16,0 5 14-16,-2 2 3 15,2 1 5-15,-3 3-4 16,0 0-20-16,2 10 0 15,1 10 14-15,-3 2 11 16,0 3-5-16,4 0-14 0,-4-2-6 16,0-3 0-1,1 0-9-15,2-4-54 0,7-3-92 16,-3-1-404-16,-1-7-485 0</inkml:trace>
  <inkml:trace contextRef="#ctx0" brushRef="#br0" timeOffset="91641.9056">16779 5641 1433 0,'0'0'688'0,"0"0"-570"16,0 0 81-16,0 0 3 15,0 0-47-15,0 0-68 16,0 0-44-16,-14-3-21 16,8 15 5-16,0 6-4 15,3 0-5-15,-1 6-8 16,4 2-9-16,0 1 1 16,0 1-1-16,4 1 7 15,5 0-8-15,0 0 0 16,-1-2 0-16,1-1 0 15,-3-5 0-15,1-3-10 16,-7-2-10-16,0-5 1 16,0-1-5-16,0-1-60 15,-16-8-77-15,-1 2-313 0,2-3-454 0</inkml:trace>
  <inkml:trace contextRef="#ctx0" brushRef="#br0" timeOffset="91830.8651">16644 5832 929 0,'0'0'1486'0,"0"0"-1294"15,0 0-141-15,0 0-36 16,115-37-15-16,-72 27-149 0,-9 2-644 0</inkml:trace>
  <inkml:trace contextRef="#ctx0" brushRef="#br0" timeOffset="92266.8151">16626 5434 985 0,'0'0'966'0,"0"0"-793"16,0 0 30-16,0 0-38 16,0 0-16-16,0 0-75 15,0 0-42-15,55-25-17 16,-45 21-2-16,-1 3-13 16,2 1 0-16,-8 0-1 15,0 0-9-15,-3 7-1 0,0 7 11 16,-3 3 16-1,-7 2-3-15,-1-1 8 0,2-2-7 16,6-4-14-16,3-3 5 16,3-2-5-16,40-6-1 15,2-1-99-15,-3 0-570 0</inkml:trace>
  <inkml:trace contextRef="#ctx0" brushRef="#br0" timeOffset="92573.5924">17266 5358 687 0,'0'0'1763'0,"0"0"-1541"16,0 0-152-16,91-13-20 0,-43 4-28 15,33-4-22 1,-10 3-141-16,-9 0-574 0</inkml:trace>
  <inkml:trace contextRef="#ctx0" brushRef="#br0" timeOffset="93323.8227">18464 4899 613 0,'0'0'526'0,"0"0"-378"16,0 0 116-16,0 0 60 0,0 0-17 15,0 0-80-15,0 0-32 16,-7-28-40-16,3 28-58 15,4 0-33-15,0 0-20 16,0 0-25-16,0 4-5 16,0 10-5-16,0 7 27 15,0 8-1-15,0 5-23 16,7 1-4-16,0 3-8 16,0-2-16-16,-1 0-48 15,2-4-25-15,3 9-72 16,-1-9-141-16,-1-10-562 0</inkml:trace>
  <inkml:trace contextRef="#ctx0" brushRef="#br0" timeOffset="93564.9509">18704 5294 1443 0,'0'0'639'0,"0"0"-545"16,0 0 23-16,0 0 18 15,0 0 6-15,-112 0-44 16,63 0-50-16,-3-1-30 0,1 1-11 16,5 0-6-1,4 0-60-15,17 6-162 0,8 0-477 0</inkml:trace>
  <inkml:trace contextRef="#ctx0" brushRef="#br0" timeOffset="94119.5353">18428 5535 1064 0,'0'0'861'0,"0"0"-725"15,0 0 63-15,0 0-2 16,0 0-37-16,0 0-55 16,0 0-52-16,21-5-21 15,-18 22 45-15,2 6-31 16,5 5-12-16,-4 3-11 15,3 0-17-15,1-5-5 16,4 1-1-16,-5-5-1 16,-3-5-22-16,-1-6-2 15,0-6 2-15,-4-2 7 16,1-3 5-16,-1 0 11 16,1-5 0-16,2-11-9 0,3-4 3 15,3-5-3-15,-1-3 8 16,-3 1-27-16,0 3 2 15,0 4 26-15,-1 5 0 16,-2 5 6-16,1 6 0 16,-4 2 8-16,3 1 7 15,0 1-3-15,0 0-5 16,4 0-7-16,3 0 3 16,1 0-8-16,0 10 7 15,2 1-7-15,-4 3 5 16,-2 1-5-16,-1 2-1 15,-5-3 0-15,-1 2-38 16,0-3-104-16,2 0-128 0,-1-4-379 16,3-2-158-16</inkml:trace>
  <inkml:trace contextRef="#ctx0" brushRef="#br0" timeOffset="94369.5597">18817 5675 1928 0,'0'0'341'16,"0"0"-193"-16,0 0-47 16,0 0 18-16,0 0-43 15,0 0-43-15,0 0-22 16,27 80-5-16,-15-65-6 0,5-4 0 15,-2-3-44-15,1-3-64 16,4-5-124-16,-7 0-350 16,-4-3-451-16</inkml:trace>
  <inkml:trace contextRef="#ctx0" brushRef="#br0" timeOffset="94532.0321">18855 5511 1967 0,'0'0'542'0,"0"0"-487"0,0 0-55 16,0 0-137-16,0 0-489 16</inkml:trace>
  <inkml:trace contextRef="#ctx0" brushRef="#br0" timeOffset="94922.5114">18876 5386 1990 0,'0'0'261'0,"0"0"-154"16,0 0 50-16,0 0-2 15,0 0-47-15,0 0-58 16,0 0-36-16,70-31 2 15,-63 31-2-15,-1 0 8 16,-5 5-6-16,-1 5-14 16,0 0 14-16,0 2-5 15,0-1 1-15,0-1-5 16,0 0-7-16,4-2-16 0,30-1-36 16,0-1-135-16,4-5-764 15</inkml:trace>
  <inkml:trace contextRef="#ctx0" brushRef="#br0" timeOffset="95298.5401">19165 4699 1220 0,'0'0'771'0,"0"0"-644"15,0 0 6-15,0 0 14 16,0 0 16-16,97 124-7 16,-45-1-26-16,3 22-33 15,-10 7-40-15,-16-13-27 0,-26-23-30 16,-8-8-3-16,-32-11-72 16,1-26-123-16,2-20-600 0</inkml:trace>
  <inkml:trace contextRef="#ctx0" brushRef="#br0" timeOffset="98234.1485">6776 8042 1352 0,'0'0'788'0,"0"0"-661"16,0 0-37-16,0 0 58 16,0 0 19-16,0 0-55 15,18-3-48-15,0 3-4 16,9-1 1-16,7-2-11 16,2-1-15-16,7-2-18 0,-1 3-11 15,-3-1-6-15,-6 1-1 16,-8 0-36-16,-7 3-29 15,-6 0-41-15,-9 0-144 16,0 9-403-16,-3-5-133 0</inkml:trace>
  <inkml:trace contextRef="#ctx0" brushRef="#br0" timeOffset="98452.3917">6894 8193 1185 0,'0'0'1121'0,"0"0"-943"16,0 0-58 0,0 0 102-16,0 0-71 0,106 1-110 15,-54-1-41-15,17 0-102 16,-11 0-465-16,-16 0-1516 0</inkml:trace>
  <inkml:trace contextRef="#ctx0" brushRef="#br0" timeOffset="103730.0824">4768 7870 519 0,'0'0'993'0,"0"0"-734"16,0 0-151-16,0 0 130 15,0 0 16-15,0 0-58 0,0-34-72 16,0 31-39-16,0 0-6 15,0 3-14-15,0 0-17 16,0 0-21-16,0 0-13 16,0 0-14-16,0 4 0 15,0 11-10-15,0 6 10 16,3 11 1-16,0 6 0 16,0 7-1-16,3 2 0 15,1 5 0-15,-1-1 0 16,3-3 0-16,-4-5-1 15,1 0 0-15,-3-9-6 16,-3-5-2-16,0-7 0 16,0-5-2-16,0-6-5 0,0-5-11 15,0-5 10-15,4-1 17 16,-4 0 5-16,3-1 9 16,0-12-7-16,3-4-6 15,0-3-1-15,2-5 0 16,-1 2-5-16,2-1 5 15,3 0-1-15,-2 2 1 16,1-1 1-16,-2 2-1 16,1 1 1-16,-1-1-1 15,2 3 1-15,-1-1 0 16,-1 2 0-16,0 6-1 16,-3 2 1-16,1 2-1 15,-4 4 8-15,3 3-8 16,-1-2-1-16,1 2-7 0,4 0 7 15,-4 0 1-15,3 0-1 16,-1 11 1-16,-1 4 13 16,-1 7-1-16,-3 5 7 15,3 2 5-15,0 2 0 16,0 2-1-16,-2-4-10 16,-1 1 0-16,0-3-4 15,0-8-9-15,-1 1 2 16,-1-8-2-16,1-1-13 15,-1-4-50-15,1-7-76 16,-2 0-376-16,0-4-652 0</inkml:trace>
  <inkml:trace contextRef="#ctx0" brushRef="#br0" timeOffset="105802.5431">5772 7875 1382 0,'0'0'368'16,"0"0"-231"-16,0 0 42 15,0 0 45-15,0 0-57 16,0 0-85-16,0 0-28 15,12-25 16-15,-9 22 25 16,-3 0-5-16,0-1-25 16,0 4-18-16,0-4-14 15,0 2-11-15,0-2-2 16,0 3-15-16,-9-1-5 16,-9 2-8-16,-4 0 8 15,-5 0-1-15,-4 6 0 16,-5 8 0-16,6 3 1 15,2 4 6-15,5 0-4 0,7-1 11 16,10 3 0-16,6-2-4 16,0 1 0-16,15-5 0 15,15-4-8-15,5-3-1 16,7-3-15-16,0-6-58 16,10-1-58-16,-16 0-138 15,-6-5-494-15</inkml:trace>
  <inkml:trace contextRef="#ctx0" brushRef="#br0" timeOffset="106193.6902">6078 8163 601 0,'0'0'809'0,"0"0"-565"0,0 0-63 15,0 0 23-15,0 0-45 16,-97-16-59-16,9 9-17 16,-30 2-4-16,-16 1 20 15,4 2 7-15,27 2-3 16,33 0-45-16,25 4-38 16,14 6-20-16,1 3-29 15,14 5-133-15,5-2-387 16,11-6-459-16</inkml:trace>
  <inkml:trace contextRef="#ctx0" brushRef="#br0" timeOffset="108235.828">5724 8451 1415 0,'0'0'351'16,"0"0"-168"-16,0 0 69 15,0 0 18-15,0 0-62 0,0 0-72 16,0 0-91-16,27-45-27 16,-15 27 5-16,6-1 1 15,0 1-4-15,3 2-8 16,-2 6 3-16,-4 5-5 15,0 5-8-15,0 0-2 16,1 9 0-16,-2 14-1 16,-2 11 1-16,1 7 9 15,-7 8 0-15,0 5 3 16,-3-1-4-16,0 7-8 16,0-5 9-16,0-2-9 15,-3-6 1-15,3-5-1 0,-3-10-1 16,0-7-21-1,0-5-26-15,0-11-43 0,0-4-96 16,0-5-297-16,0 0-349 16</inkml:trace>
  <inkml:trace contextRef="#ctx0" brushRef="#br0" timeOffset="108506.6979">5872 8692 927 0,'0'0'799'16,"0"0"-601"-16,0 0-37 15,0 0 48-15,0 0-8 16,0 0 5-16,0 0-26 15,-94 102-47-15,54-59-29 16,-2 1-48-16,0-1-52 16,-1 2-4-16,10-11-149 15,11-15-924-15</inkml:trace>
  <inkml:trace contextRef="#ctx0" brushRef="#br0" timeOffset="110315.8998">8204 7742 829 0,'0'0'817'15,"0"0"-528"-15,0 0-140 16,0 0 59-16,0 0 30 16,0 0-48-16,0 0-82 15,7-18-50-15,-14 18-16 16,-8 0-15-16,-12 0 7 16,-7 0-11-16,-8 0-7 15,-7 4-4-15,-5 2-11 0,-1 4 1 16,4 0-1-1,8 1 6-15,12-1-7 0,8-2 0 16,7-1 0-16,10 0 0 16,3-1-7-16,3 0 6 15,0-1-5-15,0 1 6 16,0 4 0-16,6-1 9 16,0 1-6-16,0-2-3 15,1 5 0-15,-4 0 0 16,0 0 0-16,0 6 0 15,0 1 0-15,0 1 0 16,0 7 1-16,-3 0-1 16,0 5-1-16,0 3 1 15,-9 4 0-15,-3-4 0 0,2 1 0 16,1-6 0 0,4-6 0-16,2-5 0 0,3-5 1 15,0-7-1-15,0-1 1 16,11-4 1-16,5-3-1 15,7 0 13-15,8 0-14 16,2-4 1-16,7-6 1 16,-4 0-2-16,-2 0-1 15,-4 0 0-15,-3 3-15 16,-12 1-8-16,-2 3-16 16,-10 2-20-16,-3-1-33 15,-3 1-200-15,-10-2-558 16,-2-1-648-16</inkml:trace>
  <inkml:trace contextRef="#ctx0" brushRef="#br0" timeOffset="110526.9034">7852 8111 1209 0,'0'0'1043'0,"0"0"-896"16,0 0-77-16,0 0 58 16,0 0-40-16,88-40-64 15,-57 38-24-15,8 2-161 0,-6 0-512 16,-11 0-744-16</inkml:trace>
  <inkml:trace contextRef="#ctx0" brushRef="#br0" timeOffset="110847.5061">8204 8269 1495 0,'0'0'373'0,"0"0"-144"15,0 0-4-15,0 0-20 16,-28 83-110-16,28-67-56 0,16-7-25 16,11-4 2-16,1-5-7 15,8 0-8-15,0-6 8 16,-5-11-8-16,-7-3 0 16,-5 0 1-16,-11-3-1 15,-8 1 1-15,0 0-1 16,-15 5-1-16,-9 7-20 15,-28 6-100-15,6 3-445 16,1 1-766-16</inkml:trace>
  <inkml:trace contextRef="#ctx0" brushRef="#br0" timeOffset="111464.3693">8929 7634 1898 0,'0'0'501'0,"0"0"-414"15,0 0-5-15,0 0-6 16,0 0 10-16,0 0 26 16,-94 108-36-16,48-40-17 15,1 18-10-15,3 19-10 16,12 1-26-16,20-20-4 16,10-23-8-16,0-23-1 15,18-1 0-15,7 1-1 16,11-1-46-16,22 1-96 15,-4-13-237-15,-8-13-817 0</inkml:trace>
  <inkml:trace contextRef="#ctx0" brushRef="#br0" timeOffset="112041.6078">9459 7477 629 0,'0'0'836'0,"0"0"-584"16,0 0 27-16,0 0-11 16,0 0-53-16,0 0-52 15,0 0-28-15,0-14-44 16,0 14-38-16,0 11-32 15,-5 5 2-15,-1 11 11 16,3 2-19-16,3 4-9 16,0-1-6-16,0 2-5 15,6 0-51-15,2-2-77 16,1 4-64-16,-5 3-110 16,-4-8-292-16,0-8-317 0</inkml:trace>
  <inkml:trace contextRef="#ctx0" brushRef="#br0" timeOffset="112320.5931">9787 7889 1350 0,'0'0'548'16,"0"0"-457"-16,0 0 77 16,-106 14 60-16,55-11-30 0,-13 3-67 15,-6-3-71-15,3-2-26 16,-2 3-19-16,8-2-14 16,12 0-1-16,7 0-71 15,17 5-157-15,8 0-319 16,10-2-364-16</inkml:trace>
  <inkml:trace contextRef="#ctx0" brushRef="#br0" timeOffset="112867.4313">9363 8180 1520 0,'0'0'692'0,"0"0"-604"16,0 0-20-16,0 0 45 15,0 0 24-15,0 0-51 16,0 0-53-16,18 99-19 15,-9-72-5-15,0-1-8 16,-3-4 1-16,-3-1 15 16,-1-6-8-16,-2-5-8 0,0-3-1 15,0-3 9 1,0-4-9-16,0 3 8 0,0-3-7 16,0 0 9-16,7-4-10 15,2-10-7 1,7-6-8-16,1-7 7 0,2-2 8 15,-1-5 1-15,3 0 1 16,-5 3-2-16,-4 3 1 16,-4 9 0-16,-2 2 11 15,-3 7-3-15,1 6 3 16,-1 1 5-16,0 3-17 16,0 0 0-16,0 5-10 15,3 10 10-15,4 5 7 16,-5 7-7-16,-2-1 0 0,0 3-1 15,-3-5-7-15,0 1-63 16,0 2-116-16,0-7-192 16,0-6-411-16</inkml:trace>
  <inkml:trace contextRef="#ctx0" brushRef="#br0" timeOffset="113197.9114">9802 8286 1883 0,'0'0'579'0,"0"0"-513"16,0 0 22 0,0 0 50-16,0 0-24 0,0 0-49 15,0 0-30-15,-42 0-4 16,33 20-5-16,2 5-11 15,4 3-5-15,3 3-3 16,0 0-6-16,0 5-1 16,0-5 6-16,7 1-4 15,-4-5-1-15,-3 1 0 16,0-7 4-16,0-1-5 16,0-4 0-16,0-6-12 15,0-2-48-15,-7-7-92 16,1-1-216-16,-2 0-418 0</inkml:trace>
  <inkml:trace contextRef="#ctx0" brushRef="#br0" timeOffset="113372.1041">9663 8537 1568 0,'0'0'740'0,"0"0"-657"15,0 0-9-15,0 0-15 16,91-20-42-16,-58 13-17 16,-8 1-217-16,-8-1-684 0</inkml:trace>
  <inkml:trace contextRef="#ctx0" brushRef="#br0" timeOffset="113733.3127">9780 8012 1005 0,'0'0'1004'0,"0"0"-835"15,0 0-6-15,0 0 37 0,0 0-44 16,0 0-90 0,0 0-41-16,19-3-23 0,-13 3-1 15,1 0-1-15,-4 2 0 16,-3 9 0-16,0 5 2 16,-3 0 10-16,-7 7 18 15,1 0 4-15,3-5-16 16,3-1-17-16,3-5-1 15,3-2-15-15,28-10-51 16,-1 0-220-16,0 0-1127 0</inkml:trace>
  <inkml:trace contextRef="#ctx0" brushRef="#br0" timeOffset="114015.6342">10348 7954 948 0,'0'0'1378'16,"0"0"-1199"-16,0 0-127 16,116 0-32-16,-47-8-20 0,-11 2-215 15,-6-4-825-15</inkml:trace>
  <inkml:trace contextRef="#ctx0" brushRef="#br0" timeOffset="114640.2832">11416 7404 1458 0,'0'0'474'0,"0"0"-309"15,0 0 61-15,0 0 23 16,0 0-49-16,0 0-61 16,0 0-51-16,0-24-30 15,3 24-23-15,0 8-35 16,0 13 13-16,0 9 14 0,0 7-19 15,0 4-2-15,-2 1-6 16,1 2-32-16,3-3-38 16,2-3-50-16,5 4-151 15,-6-9-276-15,4-11-276 0</inkml:trace>
  <inkml:trace contextRef="#ctx0" brushRef="#br0" timeOffset="114871.8598">11750 7790 992 0,'0'0'935'0,"0"0"-820"16,0 0 41-16,-98 17 41 15,50-11-22-15,-10 0-39 16,-4-5-54-16,0 3-42 15,4-2-22-15,9-1-18 16,7 1-39-16,15-1-137 16,12 5-341-16,12-3-452 0</inkml:trace>
  <inkml:trace contextRef="#ctx0" brushRef="#br0" timeOffset="115467.4371">11416 8118 849 0,'0'0'1243'0,"0"0"-1067"15,0 0-46-15,0 0 11 16,0 0-23-16,0 0 16 16,0 0-67-16,6 68-31 15,0-40-17-15,-3-2-10 16,0 0-7-16,-2-2 5 0,-1-3-7 16,0-4-1-1,0-3-6-15,0-4 5 0,0-3-17 16,0-1 0-16,0-6-2 15,0 0 7-15,0 0 14 16,0 0 8-16,3-6-1 16,8-11-6-16,-2-3 0 15,3-1 0-15,-2-5 9 16,1-3 1-16,-2 4-1 16,-2 0 0-16,2 3 4 15,-3 4-1-15,3 2-5 16,3 3 1-16,-3 3-8 15,0 1 1-15,2 5-2 0,-1 4 0 16,2 0-1 0,-5 0 0-16,2 14-1 0,-6 4 1 15,0 3 1-15,-3 2 1 16,0 4 0-16,0-3 4 16,0-5-4-16,0-3-2 15,0 1 1-15,0-7-45 16,0 3-91-16,0-4-159 15,-3 1-364-15,0-4-132 0</inkml:trace>
  <inkml:trace contextRef="#ctx0" brushRef="#br0" timeOffset="115715.2033">11763 8239 1677 0,'0'0'575'0,"0"0"-453"16,0 0 29-16,0 0-23 16,0 0-17-16,0 0-40 15,0 0-35-15,-26 82-12 16,23-58 1-16,3 3-5 16,0-3-7-16,6-6-4 15,10-5-9-15,1-5-6 16,2-5-45-16,14-3-116 15,-10-7-218-15,3-4-581 0</inkml:trace>
  <inkml:trace contextRef="#ctx0" brushRef="#br0" timeOffset="115886.2655">11816 8131 1927 0,'0'0'568'16,"0"0"-506"-16,0 0-46 16,0 0-16-16,0 0-34 15,0 0-283-15,0 0-675 0</inkml:trace>
  <inkml:trace contextRef="#ctx0" brushRef="#br0" timeOffset="116218.7664">11877 7956 1898 0,'0'0'338'0,"0"0"-196"16,0 0-1-16,0 0-47 16,0 0-29-16,0 0-32 15,0 0-24-15,68-2-8 0,-66 11 1 16,-2-1 5-16,0 2 14 16,0 1 0-16,-6 1-3 15,0-1-9-15,-1-1-3 16,4 3-6-16,0-4-19 15,3-2-205-15,0 0-529 16</inkml:trace>
  <inkml:trace contextRef="#ctx0" brushRef="#br0" timeOffset="116917.9557">12107 7451 1220 0,'0'0'707'15,"0"0"-562"-15,0 0 58 16,0 0-21-16,0 0-5 15,0 0 4-15,91 105-77 16,-36-26-35-16,10 26-24 16,-3 9-17-16,-17-3-8 15,-29-6-20-15,-16-15-3 16,-39 4-9-16,-16-6-54 16,3-20-121-16,7-17-577 0</inkml:trace>
  <inkml:trace contextRef="#ctx0" brushRef="#br0" timeOffset="118072.7952">13290 7790 1149 0,'0'0'660'16,"0"0"-476"-16,0 0 11 16,0 0-5-16,0 0-11 15,0 0-37-15,0 0-9 16,45 6 1-16,16-6-35 15,27 0-33-15,28-6-29 16,-5-1-16-16,-23 2-12 16,-27 4-9-16,-22 1 0 15,4 0-14-15,2 0-35 16,-2 0-22-16,-12 0-9 16,-8 0-28-16,-7 0-58 15,-12 0-5-15,-4 1-80 0,0 2-137 16,0 2-219-16</inkml:trace>
  <inkml:trace contextRef="#ctx0" brushRef="#br0" timeOffset="118380.6141">13399 7985 584 0,'0'0'1006'0,"0"0"-701"0,0 0-39 16,108-10-16-16,-37 0-64 15,23 1-61-15,22-4-45 16,8 3-44-16,-23 3-27 15,-27 5-8-15,-34 0-1 16,-15 2-33-16,-2 0-75 16,-17 0-122-16,1 0-360 15,-7 0-210-15</inkml:trace>
  <inkml:trace contextRef="#ctx0" brushRef="#br0" timeOffset="118754.2493">13869 7665 702 0,'0'0'886'0,"0"0"-638"16,0 0-13-16,0 0-61 15,0 0-28-15,0 0 6 16,0 0-9-16,85 36-41 16,-43-16-48-16,10 7-19 15,0 0-12-15,6-1-21 0,2-3 5 16,1-3-7 0,-10-5 0-16,-8 1-16 0,-13-5-15 15,-18-1-1-15,-12 3 1 16,-12 2 31-16,-21 1 1 15,-16 3 37-15,-9 3 2 16,-4-1-7-16,3 6-33 16,-16 8-33-16,17-2-491 15,9-9-1688-15</inkml:trace>
  <inkml:trace contextRef="#ctx0" brushRef="#br0" timeOffset="120363.6453">15357 7267 1117 0,'0'0'554'16,"0"0"-353"-16,0 0-74 0,0 0 50 15,0 0 4 1,0 0-17-16,-1 0-40 0,1 0-29 15,0 0-28-15,0 4-35 16,0 9 8-16,1 5 20 16,4 5-18-16,0 5 4 15,4 3-13-15,-3 5-14 16,1 1-13-16,0 2-5 16,-1 0 5-16,-1 0-6 15,0-7-9-15,-5-3-15 16,0 0-12-16,0-10-19 15,0-1-42-15,0-8-87 16,0 0-118-16,0-3-336 16,0-5-340-16</inkml:trace>
  <inkml:trace contextRef="#ctx0" brushRef="#br0" timeOffset="120702.9827">15817 7778 1403 0,'0'0'277'0,"0"0"-86"16,0 0-32-16,0 0 15 15,0 0-13-15,-113 5-24 16,47 1-28-16,-27 0-29 16,-24-4-1-16,-9 0-21 15,21-2-35-15,25 0-13 16,34 0-4-16,17-3-5 16,-1 0-1-16,8 0-26 15,8 2-64-15,14 1-80 16,13 0-321-16,10 6-74 0</inkml:trace>
  <inkml:trace contextRef="#ctx0" brushRef="#br0" timeOffset="121210.2401">15253 8035 202 0,'0'0'1643'0,"0"0"-1327"16,0 0-101-16,0 0-93 0,0 0-15 15,94-43-28-15,-59 26-47 16,-5 3-9-16,-4 2-10 16,-3 3 7-16,-11 4 12 15,-1 5-15-15,-5 0-10 16,0 4 2-16,1 10-1 15,-3 3 4-15,-1 7 7 16,6 4 6-16,0 4 5 16,5 11-6-16,8 5-7 15,3 3-2-15,2 3-14 0,0 2 7 16,-5-4-8 0,-9-3 0-16,-7-8 0 0,-6-4-12 15,0-12-27-15,-6-4-49 16,-7-9-73-16,3-8-142 15,1-4-598-15</inkml:trace>
  <inkml:trace contextRef="#ctx0" brushRef="#br0" timeOffset="121532.9585">15528 8315 1307 0,'0'0'689'0,"0"0"-466"16,0 0 28-16,0 0-38 15,0 0-58-15,0 0-34 16,0 0-34-16,-94 67-37 16,58-30-9-16,-3 1-16 15,1 0-16-15,2-3-9 16,6-2-97-16,12-13-223 16,8-7-1135-16</inkml:trace>
  <inkml:trace contextRef="#ctx0" brushRef="#br0" timeOffset="122614.1506">16529 7768 783 0,'0'0'44'16,"0"0"610"-16,0 0-398 15,0 0-51-15,0 0 43 16,0 0-37-16,0 0-51 16,0 0-17-16,9 0-27 15,0 0-38-15,12 0-6 0,8 0-14 16,10-1-25-16,6-5-17 16,1 3-15-16,-1 2-1 15,-6 1-1-15,-11 0-15 16,-8 0-32-16,-12 0-9 15,-6 1-47-15,-2 2-105 16,-2-3-139-16,-9 0-199 16,-1 0-613-16</inkml:trace>
  <inkml:trace contextRef="#ctx0" brushRef="#br0" timeOffset="122915.468">16574 7644 1713 0,'0'0'541'0,"0"0"-341"16,0 0 33-16,0 0-35 16,0 0-98-16,0 0-52 15,104-2-27-15,-62-1-21 0,0 2-19 16,1-2-97-16,-12 3-264 16,-11-1-943-16</inkml:trace>
  <inkml:trace contextRef="#ctx0" brushRef="#br0" timeOffset="129530.7653">18038 7034 202 0,'0'0'1436'16,"0"0"-1251"-16,0 0-107 15,0 0 83-15,0 0-2 16,0 0-33-16,72-30-42 16,-70 30-29-16,-2 0-3 15,0 0 15-15,0-1 15 0,0 1 8 16,-3 0-52-1,-9 0-14-15,-12 0-6 0,-7 0-16 16,-8 0-1-16,-4 0 1 16,-2 1-1-16,2 4 10 15,4-1-10-15,3 0 9 16,8 0 3-16,7-1-1 16,9 1-4-16,6-1-7 15,3 0 0-15,3 1 0 16,0 2-1-16,-4 4 1 15,4 0 0-15,0 0 1 16,0 0 4-16,0-1-5 16,0 0 6-16,0 1 1 15,0 0 1-15,0 1-2 0,0 6 2 16,-3 1-1-16,3 2 2 16,-4 1-9-16,3 5-1 15,1 0 6-15,0 1-5 16,0 0-1-16,0-3 0 15,0 0 6-15,0-3-5 16,-2-1-1-16,-1-3-2 16,0 0 2-16,2-4 1 15,-1-4-1-15,2-2 1 16,0-4-2-16,0 1-4 16,9-4 5-16,11 0 10 15,5 0 47-15,8-4-36 16,6-6-15-16,0 1 1 0,-3-2-6 15,-5 4 0-15,-4 1-1 16,-11 0-11-16,-6 5-4 16,-3 1-20-16,-7 0-13 15,0 0-38-15,0 0-94 16,0-6-344-16,0 0-440 0</inkml:trace>
  <inkml:trace contextRef="#ctx0" brushRef="#br0" timeOffset="129808.0584">17758 7275 532 0,'0'0'715'0,"0"0"-202"16,0 0-332-16,0 0 82 15,0 0-13-15,102-21-70 16,-79 19-77-16,6-1-64 16,-5 3-39-16,11 0-89 15,-7 0-173-15,-9 0-609 0</inkml:trace>
  <inkml:trace contextRef="#ctx0" brushRef="#br0" timeOffset="130182.4977">18239 7378 948 0,'0'0'879'16,"0"0"-754"-16,0 0 17 0,0 0-5 15,0 0-53 1,0 0-42-16,0 0-4 0,-3 43-19 16,3-31-7-16,9 1 10 15,7-5 1-15,5-3 17 16,3-5 7-16,3 0-26 15,-5 0-10-15,-1-6-11 16,-6-4-6-16,-6-2 6 16,-4 1 6-16,-5-2-5 15,0 0 7-15,-16 2-8 16,-4 2-1-16,-6 5-1 16,-3 4-13-16,-10 0-102 15,9 4-220-15,5 6-453 0</inkml:trace>
  <inkml:trace contextRef="#ctx0" brushRef="#br0" timeOffset="130566.1121">18637 7645 827 0,'0'0'634'0,"0"0"-391"16,0 0-130-16,-119 9 122 15,53-9-15-15,-27 0-110 16,-24 0-67-16,-12 0-25 16,4 0-2-16,13 0-15 15,34 0 5-15,19 0-5 16,20 5-1-16,14 0 0 16,4 0-1-16,6 1-99 15,15-2-256-15,0-1-364 16,13-2-391-16</inkml:trace>
  <inkml:trace contextRef="#ctx0" brushRef="#br0" timeOffset="131332.2375">17733 7946 110 0,'0'0'1526'0,"0"0"-1164"15,0 0-114-15,0 0-15 16,0 0-68-16,0 0-71 16,0 0-57-16,26 4-16 15,-13 16 31-15,-1 5-6 16,-1 5-11-16,0 5-7 15,-3 3-4-15,-1-1-7 16,-1-2-7-16,-3 1 1 16,-2-7-10-16,2-4 8 0,-1-5-9 15,-2-4 0-15,0-9-6 16,0-1-4-16,0-2 8 16,0-4-8-16,0 0 2 15,3 0 8-15,0-10 1 16,1-3 0-16,7-5-1 15,-5-5 0-15,6-1 1 16,-2-1-1-16,3 2 0 16,4 2 0-16,-5 4 0 15,2 3-1-15,-1 3 0 16,-4 4 0-16,-1 1 1 16,-3 3 0-16,-2 3 9 15,-2 0-9-15,-1 0-3 0,2 10 3 16,-1 3 12-16,2 2-3 15,0 2-3-15,4 0-4 16,0-1-1-16,2 5 5 16,1-2-4-16,-1 1 7 15,2 0-2-15,-8 0-7 16,0 0 1-16,-3-4 0 16,0 0-1-16,0-3 1 15,0-3-1-15,0-6-28 16,0-4-76-16,0 0-264 15,3 0-932-15</inkml:trace>
  <inkml:trace contextRef="#ctx0" brushRef="#br0" timeOffset="131896.0149">18551 8045 1197 0,'0'0'687'16,"0"0"-519"-16,0 0 12 16,0 0 4-16,0 0-36 15,0 0-76-15,0 0-33 16,-7-20-10-16,-6 20 1 0,-3 0 24 16,-8 0 1-16,0 10-10 15,-9 6 0-15,-1 4 4 16,3 6-11-16,3-2 0 15,11 1-5-15,6-4-18 16,11-2-7-16,14-1-1 16,20-8-7-16,17-7-8 15,25-3-125-15,-10-8-459 16,-8-5-1549-16</inkml:trace>
  <inkml:trace contextRef="#ctx0" brushRef="#br0" timeOffset="132533.1239">19314 7295 681 0,'0'0'1337'15,"0"0"-1103"-15,0 0-93 16,0 0-43-16,0 0-27 16,0 0-31-16,0 0 47 15,-46 79-8-15,24-32-12 16,-7 18 7-16,9 18-8 15,9 16-19-15,11 3-13 16,8-19-19-16,12-20-6 16,1-21-4-16,2-5-5 15,2 7-28-15,5 2-62 16,16 5-132-16,-9-13-364 0,-5-15-357 0</inkml:trace>
  <inkml:trace contextRef="#ctx0" brushRef="#br0" timeOffset="133127.1617">19885 7089 1003 0,'0'0'509'0,"0"0"-355"15,0 0 80-15,0 0 9 16,0 0-63-16,0 0-62 16,0 0-31-16,0 24 50 15,0-1-26-15,0 6-40 16,0 4-23-16,10 4-27 15,-3 0-15-15,5 3-6 16,-2-1-1-16,0-6-39 16,3 11-154-16,-7-13-186 15,0-7-429-15</inkml:trace>
  <inkml:trace contextRef="#ctx0" brushRef="#br0" timeOffset="133406.5937">20385 7583 819 0,'0'0'957'0,"0"0"-740"15,0 0-116 1,0 0 81-16,-110 12 27 0,59-11-40 15,-22 2-72-15,-18-3-51 16,-15 0-11-16,8 0 4 16,22-3-27-16,29 0-12 15,24 1 0-15,5 2-91 16,6 0-247-16,7 0-797 0</inkml:trace>
  <inkml:trace contextRef="#ctx0" brushRef="#br0" timeOffset="134201.3493">19832 7935 894 0,'0'0'1053'15,"0"0"-855"-15,0 0 15 0,0 0-90 16,0 0-41 0,0 0-11-16,0 0 16 0,14 66-11 15,-10-36-39-15,-4 0-19 16,0 1-10-16,0-2-7 16,0-5 0-16,0-5 0 15,0-6 0-15,0-4-1 16,0-1 0-16,0-6-1 15,0-2-8-15,0 0 8 16,3 0-5-16,6-12 5 16,3-8-16-16,6-5 6 15,-3-5 11-15,2-2 2 16,-4-3-2-16,-2 5 1 16,-3 3 8-16,-5 6-2 15,0 7 11-15,-2 4-3 0,-1 6 6 16,2 1-3-16,1 3-8 15,4 0 2-15,1 6-4 16,1 9-7-16,4 6 9 16,0 5-2-16,0 0-8 15,-5 1 0-15,-2 3 0 16,-3-6-2-16,-3-1-22 16,0-7-31-16,0 1-46 15,-10-5-130-15,-3-11-106 16,0-1-391-16,6 0-559 0</inkml:trace>
  <inkml:trace contextRef="#ctx0" brushRef="#br0" timeOffset="134568.1513">20373 7984 1485 0,'0'0'727'16,"0"0"-628"-16,0 0 68 15,0 0-6-15,0 0-31 16,0 0-59-16,0 0-36 16,-69 4-1-16,52 12-1 15,1 9-2-15,4 0-2 16,1 5-16-16,8 3-2 15,3-3-4-15,0 6-6 16,7-2 0-16,9-1-1 16,-3 0 1-16,0-3-1 0,0-1-1 15,-6-3-9-15,-6-5-17 16,-1-2-24-16,0-2 0 16,-11-4-3-16,-5 0-77 15,-7-10-121-15,0-3-403 16,8 0-491-16</inkml:trace>
  <inkml:trace contextRef="#ctx0" brushRef="#br0" timeOffset="134766.118">20199 8260 1317 0,'0'0'1045'16,"0"0"-924"-16,0 0-63 16,0 0-58-16,108-14-70 15,-65 3-437-15,-9-3-896 0</inkml:trace>
  <inkml:trace contextRef="#ctx0" brushRef="#br0" timeOffset="135176.0997">20269 7721 108 0,'0'0'1597'16,"0"0"-1196"-16,0 0-192 15,0 0 12-15,0 0-37 16,0 0-58-16,0 0-55 16,5 3-17-16,-2-3-19 0,2-3-20 15,0 3-14-15,-4 0-1 16,-1 6-3-16,0 9 3 15,-1 4 0-15,-12 3 15 16,-2 1-4-16,-3 0-11 16,3-3 6-16,2-5-6 15,5-2 0-15,5-5 0 16,3-4-1-16,1 0-20 16,40-4-37-16,-1-10-108 15,2-6-793-15</inkml:trace>
  <inkml:trace contextRef="#ctx0" brushRef="#br0" timeOffset="135575.0445">21083 7596 1888 0,'0'0'483'0,"0"0"-286"16,0 0 34-16,0 0-98 16,87 0-82-16,-35-1-36 15,10-1-15-15,23-5-86 16,-17 6-202-16,-11-5-853 0</inkml:trace>
  <inkml:trace contextRef="#ctx0" brushRef="#br0" timeOffset="136272.3598">22103 6958 1568 0,'0'0'212'0,"0"0"13"16,0 0 27-16,0 0 0 16,0 0-88-16,0 0-73 15,0 0-50-15,22-17-23 16,-18 44 81-16,1 7-14 0,-1 8-39 15,6 7-25-15,-4 5-12 16,5-2-9-16,0 2-4 16,-1-6-78-16,4-4-116 15,-2-5-175-15,1-9-337 16,-3-11-489-16</inkml:trace>
  <inkml:trace contextRef="#ctx0" brushRef="#br0" timeOffset="136527.3989">22582 7529 590 0,'0'0'1180'15,"0"0"-931"-15,0 0-73 16,-124 0 54-16,64 0-37 15,-5 0-77-15,-7-5-61 16,1 1-29-16,5 1-17 16,9 1-9-16,9 2-22 15,15 0-85-15,16 12-139 16,14 0-424-16,3 2-539 0</inkml:trace>
  <inkml:trace contextRef="#ctx0" brushRef="#br0" timeOffset="137113.8598">22094 7886 616 0,'0'0'1117'0,"0"0"-792"15,0 0-162 1,0 0-49-16,0 0 36 0,0 0 18 16,0 0-63-16,44 83-49 15,-31-54-29-15,-6 2-18 16,0 0-8-16,-2-3 0 15,-5-5 5-15,0-3-6 16,0-6-14-16,0-6 7 16,0-4 6-16,0-4-5 15,0 0 5-15,0 0 0 16,0 0-11-16,0-11-2 16,4-4-18-16,5-5 20 15,8-5 6-15,-4-3 5 16,8-3 1-16,-2-1 0 15,-1 2 6-15,2 8 0 0,-11 4 25 16,-2 6 12 0,0 5-8-16,-4 5-6 0,0 2 1 15,0 0-7-15,2 0-10 16,3 9-4-16,-4 8-1 16,3 5 1-16,-4 4-8 15,-1 0 14-15,-2 5-4 16,0-6-11-16,0-4-12 15,0-1-21-15,0-7-33 16,0-9-89-16,1-2-234 16,7-2-639-16</inkml:trace>
  <inkml:trace contextRef="#ctx0" brushRef="#br0" timeOffset="137369.3783">22501 8067 1482 0,'0'0'786'15,"0"0"-577"-15,0 0-15 16,0 0-91-16,0 0-62 16,0 0 25-16,0 0-23 15,4 69-26-15,-1-48-16 16,0 2 5-16,7-3-4 0,-2-3-2 15,6-8 0 1,-1-2-30-16,13-7-100 0,-4-7-230 16,-1-5-646-16</inkml:trace>
  <inkml:trace contextRef="#ctx0" brushRef="#br0" timeOffset="137556.1902">22596 7893 918 0,'0'0'1037'0,"0"0"-702"16,0 0-161-16,0 0-49 16,0 0-125-16,0 0-32 0,0 0-249 15,22-1-544-15</inkml:trace>
  <inkml:trace contextRef="#ctx0" brushRef="#br0" timeOffset="137932.9496">22585 7747 1741 0,'0'0'585'16,"0"0"-471"-16,0 0-20 15,0 0-32-15,0 0 17 16,0 0-31-16,99-11-14 15,-84 11-6-15,-5 0 1 16,-7 0-2-16,-3 0-24 16,0 8 4-16,-9 7 28 15,-7 4-10-15,0-1-15 16,6 2-4-16,-1-2-6 16,11-3 0-16,21-7-85 15,14-2-210-15,0-6-889 0</inkml:trace>
  <inkml:trace contextRef="#ctx0" brushRef="#br0" timeOffset="138660.8733">22880 7089 626 0,'0'0'880'15,"0"0"-651"-15,0 0 36 16,67 85-18-16,-40-41-29 15,6 16-43-15,7 26-23 16,2 18-50-16,-8 7-50 16,-12-8-25-16,-17-14-18 15,-5-26-8-15,-7-12-1 16,-21 4-47-16,5-20-101 16,1-2-503-16</inkml:trace>
  <inkml:trace contextRef="#ctx0" brushRef="#br0" timeOffset="139171.9727">23915 8696 519 0,'0'0'856'0,"0"0"-699"0,0 0-109 16,-82 14-24-16,49-13 71 15,1 0 4-15,-4-1-68 16,-1 0-31-16,-16 0-140 16,9-2-369-16,3-7-500 0</inkml:trace>
  <inkml:trace contextRef="#ctx0" brushRef="#br0" timeOffset="139338.5222">22979 8692 992 0,'0'0'675'16,"0"0"-489"-16,0 0 47 0,-87 3-52 16,57-3-102-16,0 0-54 15,-1 0-25-15,-2 0-97 16,-13 0-208-16,7 0-327 15,0 0-385-15</inkml:trace>
  <inkml:trace contextRef="#ctx0" brushRef="#br0" timeOffset="139532.0703">22030 8702 201 0,'0'0'661'0,"0"0"-313"15,-106 0-97-15,50 0-59 16,0 0 20-16,-4 0-28 16,-2-1-109-16,0-1-75 0,0 1-7 15,1 1-225-15,-11 0-50 16,15 0 14-16,12 0-489 0</inkml:trace>
  <inkml:trace contextRef="#ctx0" brushRef="#br0" timeOffset="139704.0405">20492 8764 712 0,'0'0'972'0,"-91"1"-842"15,28 3-92-15,-10-2-38 0,-1 1-19 16,-20-3-370-16,22 0-298 15</inkml:trace>
  <inkml:trace contextRef="#ctx0" brushRef="#br0" timeOffset="139950.2693">18946 8838 882 0,'0'0'953'0,"-88"0"-778"16,8 0-124-16,-25 0-51 0,-4 0-54 15,5 0-80-15,10 0 17 16,13 0 61-16,6 0-17 16,16 0-137-16,14 0-55 15,3 0-115-15,-7 0-25 16,-3 5 112-16</inkml:trace>
  <inkml:trace contextRef="#ctx0" brushRef="#br0" timeOffset="140116.786">17801 8866 101 0,'0'0'170'0,"-95"21"1"16,47-8 156-16,0 0-169 15,-4-2-90-15,-4-2-24 16,-2 1 24-16,-7-1-1 16,3-1-38-16,-7-5-13 0,2 0-8 15,-2 0-6-15,1-2-1 16,-3 1 0-16,6 2 31 15,-3 0 65-15,3-1 3 16,-29 6-100-16,15-6-5 16,9 2-404-16</inkml:trace>
  <inkml:trace contextRef="#ctx0" brushRef="#br0" timeOffset="140253.3634">16054 9082 90 0,'0'0'1345'0,"0"0"-1179"16,0 0-122-16,-113 23-30 16,19-20-14-16,10 0-327 0,4-3-700 15</inkml:trace>
  <inkml:trace contextRef="#ctx0" brushRef="#br0" timeOffset="140597.5663">14973 9019 192 0,'0'0'865'16,"0"0"-705"-16,0 0-125 15,0 0-35-15,0 0-117 16,0 0-28-16,-94 36 82 16,82-31 63-16,6-3 39 0,2-2 82 15,4 0 40 1,0 0-37-16,0-2-124 0,4-9-97 15,2-1-36 1,0-3-71-16,-3 3-46 0,0-1 128 16,3-1 87-16,-3 0 28 15,4-3 7-15,-1-2 1 16,2 0 97-16,1-1 181 16,1 0 39-16,-6 0-31 15,1-1-82-15,-4-1-108 16,-1-2-97-16,0-5-111 15,-23-18 46-15,0 5-164 16,-2-1-710-16</inkml:trace>
  <inkml:trace contextRef="#ctx0" brushRef="#br0" timeOffset="140748.1061">14667 8220 192 0,'0'0'623'16,"-15"-84"-379"-16,5 29-170 15,-2-4-74-15,-1-2-13 16,2-1-104-16,-1 3-65 15,-1-2 114-15,-1 3 49 16,5 2 13-16,-4-18-17 16,7 15-107-16,3 6-421 0</inkml:trace>
  <inkml:trace contextRef="#ctx0" brushRef="#br0" timeOffset="141070.6062">14603 7193 540 0,'0'0'594'0,"0"0"-308"0,49-77-77 16,-30 47-21-16,1 2-73 15,-4 4 71-15,-2 3-104 16,-8 1-82-16,4 4-257 16,-7-3-45-16,3 3 209 15,-2-1 74-15,1-1 18 16,1 0-79-16,3 2-22 16,-3-1 78-16,0 0-73 15,3 6-148-15,-3 1-136 16,2 2 7-16,-1 4 216 15,-4 1 158-15,0 0 154 16,-3 3 85-16,3-3 28 16,-3-1-43-16,3 0-66 15,0-6-38-15,4-3-17 16,-1-2 20-16,0-3-10 0,9-1-41 16,0 5-72-16,-2 2-48 15,13-5-26-15,-6 6-118 16,0 1-302-16</inkml:trace>
  <inkml:trace contextRef="#ctx0" brushRef="#br0" timeOffset="141234.9447">15531 6628 705 0,'0'0'240'15,"0"0"-213"-15,107 4-27 16,-61-4-144-16,4 0 57 15,-7 0 66-15,4 0 9 0,18 0-46 16,-13 0-95 0,-7 0-181-16</inkml:trace>
  <inkml:trace contextRef="#ctx0" brushRef="#br0" timeOffset="141431.6315">16453 6574 1016 0,'0'0'339'0,"0"0"-147"16,0 0-4-16,82-38-102 16,-56 30-65-16,10 1-21 15,9 1-16-15,10 2-3 0,20-1-44 16,-3 1 3-16,4 2 35 16,30-2 18-16,-29 0-94 15,1 1-296-15</inkml:trace>
  <inkml:trace contextRef="#ctx0" brushRef="#br0" timeOffset="141604.1469">17639 6432 874 0,'0'0'604'16,"0"0"-474"-16,0 0 39 15,91-29-65-15,-46 23-57 16,20 1-47-16,25-1-31 0,22 1-153 15,0 1-90-15,-24 0-111 16,-24 2-603-16</inkml:trace>
  <inkml:trace contextRef="#ctx0" brushRef="#br0" timeOffset="141780.5632">18816 6375 546 0,'0'0'643'0,"0"0"-424"15,0 0 31-15,0 0-30 16,0 0-85-16,102-45-62 16,-70 35-53-16,10 3-20 15,7 0-42-15,6 3-178 16,27-1-176-16,-11 3-112 16</inkml:trace>
  <inkml:trace contextRef="#ctx0" brushRef="#br0" timeOffset="141941.0195">19622 6291 728 0,'0'0'539'0,"0"0"-332"15,0 0-41-15,0 0-74 16,0 0-45-16,103-34-47 16,-59 27-64-16,10 2-111 15,37 0-14-15,-13 0-125 16,-8 3-384-16</inkml:trace>
  <inkml:trace contextRef="#ctx0" brushRef="#br0" timeOffset="142145.6458">20462 6233 590 0,'0'0'489'16,"0"0"-290"-16,0 0 30 16,0 0-40-16,82-22-71 15,-65 15-40-15,5 2-59 16,6 1-16-16,6 1-2 15,12 3 0-15,6 0-1 16,7 0-8-16,6 0-34 16,1 5-48-16,3 2-85 15,25 0-112-15,-21 2-59 16,-5-4-355-16</inkml:trace>
  <inkml:trace contextRef="#ctx0" brushRef="#br0" timeOffset="142385.2119">21486 6250 217 0,'0'0'194'16,"0"0"5"-16,0 0-59 15,105 6 6-15,-72-6 28 16,1 0-37-16,4 0-12 16,2 0-86-16,2 0-31 15,7 0-8-15,3 0-22 16,5 1 11-16,4 4 11 16,2 1 0-16,-2-1 7 15,1 0 18-15,0 2 17 16,-1-4-32-16,-3 1-10 15,-3-1 0-15,-1-2 1 16,-3 0 13-16,-4-1 13 16,-2 0-27-16,12 0-21 0,-11 3-133 15,-9-3-222-15</inkml:trace>
  <inkml:trace contextRef="#ctx0" brushRef="#br0" timeOffset="142663.6243">23173 6457 1034 0,'0'0'120'0,"0"0"-97"16,0 0-23-16,0 0-42 15,0 0-8-15,0 0 22 16,26 90 27-16,-15-70-31 16,-4-2-254-16</inkml:trace>
  <inkml:trace contextRef="#ctx0" brushRef="#br0" timeOffset="142813.3862">23286 6817 1249 0,'0'0'203'16,"0"0"-150"-16,0 0-31 16,0 0 45-16,0 0-67 15,0 0-138-15,52 82-547 0</inkml:trace>
  <inkml:trace contextRef="#ctx0" brushRef="#br0" timeOffset="142993.2354">23405 7143 715 0,'0'0'763'0,"0"0"-646"16,0 0-58-16,-6 81-8 0,6-51 53 15,0 1-95-15,14-1-9 16,13 9-120-16,-2-7-155 16,-1-5-385-16</inkml:trace>
  <inkml:trace contextRef="#ctx0" brushRef="#br0" timeOffset="143168.5911">23547 7744 1333 0,'0'0'176'0,"0"0"-128"15,0 0 41-15,0 0 67 0,4 80-156 16,4-61-174-16,-2-5-488 16,-2-1-267-16</inkml:trace>
  <inkml:trace contextRef="#ctx0" brushRef="#br0" timeOffset="143323.7723">23601 8246 314 0,'0'0'1439'0,"0"0"-1274"16,0 0-118-16,0 0-16 15,17 75 45-15,-15-61-76 0,-1-4-454 16,3-3-1056-16</inkml:trace>
  <inkml:trace contextRef="#ctx0" brushRef="#br0" timeOffset="143443.9184">23639 8742 1631 0,'0'0'0'16,"0"0"-462"-16</inkml:trace>
  <inkml:trace contextRef="#ctx0" brushRef="#br0" timeOffset="150155.0853">6430 10600 523 0,'0'0'15'0,"0"0"1065"16,0 0-838-16,0 0-66 0,0 0 14 15,0 0-27-15,3-13-59 16,-16 11-46-16,-4 2 14 16,-2 0 7-16,-4 0-14 15,-2 0-24-15,-8 0-12 16,-4 0-4-16,-5 0-7 16,-6 0-8-16,-4 2-9 15,-3 0 6-15,3 0-5 16,10-1 4-16,12-1 12 15,11 0 10-15,10 0-14 16,6 0 1-16,3 0-8 16,0 2-7-16,0 4-6 15,3-2 6-15,3 6 1 0,1 0 5 16,-1 4-5 0,-3 2 11-16,-3 1 2 0,0 3-5 15,0 3-2-15,-6 3 1 16,-7 1 8-16,-1 2-9 15,-5 1-5-15,1-3-1 16,0 2 5-16,-1-3 0 16,5-3 9-16,2 0-9 15,2-3 0-15,7 0-5 16,3-6 0-16,0 2 6 16,0-5-6-16,3-2-1 15,13-3 2-15,4 1 7 0,11-4-3 16,2-3 3-16,10 0-3 15,-4-3-6 1,3-7 0-16,-5 0-7 0,0 1-8 16,-7-1-14-16,-3 3-41 15,-9 3-50-15,-8-5-111 16,-7 5-265-16,-3-3-591 0</inkml:trace>
  <inkml:trace contextRef="#ctx0" brushRef="#br0" timeOffset="150425.359">5969 10865 1228 0,'0'0'485'0,"0"0"-306"16,0 0 105-16,0 0-36 15,0 0-102-15,0 0-85 16,0 0-42-16,48-12-19 16,-15 12-9-16,-2 2-142 15,-4 1-549-15</inkml:trace>
  <inkml:trace contextRef="#ctx0" brushRef="#br0" timeOffset="150800.603">6324 10978 1119 0,'0'0'646'0,"0"0"-573"15,0 0-16-15,0 0 130 16,0 0-21-16,0 0-72 16,0 0-37-16,-24 52-25 15,24-36-17-15,6-5 0 0,11-1-3 16,2-4-11-16,6-5 8 15,-1-1-2-15,-3-1-7 16,-3-12-15-16,-6 0 3 16,-6-1 12-16,-3-1 1 15,-3-2 17-15,0 0 1 16,-12 4-7-16,-3 6-12 16,-12 7-37-16,5 7-179 15,1 3-435-15</inkml:trace>
  <inkml:trace contextRef="#ctx0" brushRef="#br0" timeOffset="151146.7985">6809 11228 487 0,'0'0'941'16,"0"0"-743"-16,0 0-56 16,0 0 101-16,-85 1-27 0,34-1-96 15,-25 0-57-15,-24 0-17 16,-28 0-8-16,-14 0-7 15,3 0-16-15,17-1-9 16,31 1 0-16,18 0-6 16,28 1-6-16,9 9-84 15,2 9-121-15,10-5-146 16,8-1-279-16</inkml:trace>
  <inkml:trace contextRef="#ctx0" brushRef="#br0" timeOffset="151829.5411">5963 11434 823 0,'0'0'1175'15,"0"0"-996"-15,0 0-123 16,0 0 86-16,0 0 15 0,0 0-81 15,0 0-58 1,0 15-3-16,0 9 22 0,0 6-7 16,0 7 18-16,0 2 7 15,0 4-28-15,0 3-14 16,0 1-11-16,0-5-1 16,-3-2 1-16,-3-7-2 15,0-7-1-15,0-3-9 16,3-12-10-16,3-2 4 15,0-5 5-15,0-4 1 16,0 0-3-16,9-10-1 16,9-7-2-16,3-9 8 0,6-3 7 15,1-2-6 1,-1-2 5-16,1 4 2 0,-7 2-6 16,-3 8 6-16,-6 2 1 15,-3 6 7-15,-3 3 13 16,-3 1 19-16,0 4-1 15,-3 3-17-15,0 0-8 16,0 3-14-16,0 9-8 16,0 8 8-16,0 3 9 15,0 4 5-15,0-4 0 16,0 0 10-16,0-6-3 16,0 0-4-16,0-2-16 15,0-2-1-15,0-3-25 0,0-3-130 16,0-3-503-16,0-4-1121 15</inkml:trace>
  <inkml:trace contextRef="#ctx0" brushRef="#br0" timeOffset="152145.8788">6566 11629 560 0,'0'0'1045'16,"0"0"-890"-16,0 0-73 0,0 0 214 15,0 0-40 1,0 0-108-16,0 0-59 0,10-40-25 16,-26 40-11-16,-8 3 2 15,-3 14 14-15,-10 6-10 16,1 4 4-16,0 5-6 15,8-2-15-15,7-1-21 16,12-5-8-16,9-1-2 16,19-9-10-16,20-4-1 15,39-10-75-15,-7-5-167 16,-8-7-855-16</inkml:trace>
  <inkml:trace contextRef="#ctx0" brushRef="#br0" timeOffset="153234.3645">7279 11064 1107 0,'0'0'607'16,"0"0"-508"-16,0 0 105 15,0 0 129-15,0 0-83 16,0 0-98-16,0 0-61 16,52 0-20-16,-19 0-20 15,13 0-27-15,8 0-9 16,6 3-9-16,4 0-5 16,0 3 0-16,0 1-1 15,-10-3 0-15,-5 3-6 16,-13-2-12-16,-14 0-20 15,-8 1-26-15,-8-2-63 0,-6-4-95 16,-14 0-325-16,-5 0-527 0</inkml:trace>
  <inkml:trace contextRef="#ctx0" brushRef="#br0" timeOffset="153510.71">7337 11275 757 0,'0'0'988'15,"0"0"-830"-15,0 0-100 16,0 0 112-16,0 0 40 16,0 0-72-16,0 0-4 15,54 3-6-15,-14-2-50 16,8-1-42-16,4 0-26 15,2 0-2-15,1 0-8 16,-6 0-18-16,-4 2-50 16,-9 2-87-16,-11 0-176 15,-10-1-309-15,-9-1-100 0</inkml:trace>
  <inkml:trace contextRef="#ctx0" brushRef="#br0" timeOffset="153782.9723">7358 11440 1109 0,'0'0'1120'16,"0"0"-954"-16,0 0-70 15,0 0 72-15,0 0-25 16,0 0-81-16,82 7-27 16,-15-7-21-16,2 0-14 0,1 0-9 15,0 0-48-15,-9 0-116 16,-10 0-446-16,-15 0-1083 0</inkml:trace>
  <inkml:trace contextRef="#ctx0" brushRef="#br0" timeOffset="154564.0509">8261 10885 872 0,'0'0'1346'0,"0"0"-1164"16,0 0-129-16,0 0 71 16,0 0 8-16,0 0-44 15,0 0 38-15,10 66-47 16,-4-29-38-16,0 5 0 15,3 2-17-15,1 1-9 16,-5 5 2-16,-2-4-16 16,0-3 0-16,-3-3-1 15,0-1-1-15,0-8 1 16,-6-6-6-16,4-4-26 0,-5-9-35 16,7-4-59-16,0-8-156 15,0-1-358-15,0-12-821 0</inkml:trace>
  <inkml:trace contextRef="#ctx0" brushRef="#br0" timeOffset="155148.1571">8267 10951 1197 0,'0'0'621'15,"0"0"-540"-15,0 0 69 16,31-90 70-16,-13 62-20 16,-2 3-73-16,-4 9-22 0,-1 3-5 15,-1 7-17-15,2 0-16 16,0 6-28-16,6 0-24 16,4 0-14-16,5 7 0 15,7 5 0-15,-1 8 0 16,3 0 0-16,-3 5-1 15,-2 3 1-15,-1 1-1 16,-10-2 1-16,-4 2-1 16,-7-2-2-16,-9-1-4 15,0-2 6-15,-12-1-8 0,-15-3 8 16,-4 0 1-16,-8-5 0 16,-3 2 5-16,2-7-6 15,1 0 7-15,9-4-6 16,8-4 5-16,10-2-4 15,6 0 10-15,1 0 14 16,5 0 1-16,0 0-4 16,5 0-17-16,10 0-6 15,1-2-1-15,1 2 1 16,2 0 1-16,-4 0-1 16,-3 10 2-16,-3 1-1 15,-3 5 5-15,-3 7-5 16,0 1 13-16,-3 2 4 0,0-1-2 15,0-4-4 1,7-1-1-16,5-4-1 0,9-6-2 16,12-6-7-16,9-4-1 15,28-7-81-15,-9-8-127 16,-9-5-659-16</inkml:trace>
  <inkml:trace contextRef="#ctx0" brushRef="#br0" timeOffset="156380.1723">9183 11229 978 0,'0'0'1016'0,"0"0"-863"15,0 0-84-15,0 0 100 16,0 0 6-16,0 0-59 15,0 0-53-15,49 0-30 16,-12 0-4-16,12 0-8 16,20 0-10-16,25 6-2 15,20-2-9-15,9-1 1 16,-12 1 0-16,-24-4-1 16,-28 0-9-16,-20 0-6 15,-14 0 4-15,-1 0-1 0,-9 0-3 16,1 0-5-1,-13 0 2-15,-3 0 1 0,0 0 8 16,-16 0 8-16,-2-11-11 16,-9 4-6-16,-3-6-1 15,2 1-7-15,-2-5 0 16,2 1 25-16,4-1-6 16,6 0 7-16,3 4 9 15,3 2 19-15,3 2 17 16,5 3 4-16,1 2-11 15,0 1-12-15,3 3-3 16,0 0-17-16,0 0-6 16,6 13 0-16,7 1 7 15,7 5 5-15,12 3-1 0,7 0-4 16,6 1-6-16,7-1 0 16,-3 1-1-16,-4-3 0 15,-6-1 0-15,-12-2 0 16,-14 0 0-16,-10-3-1 15,-3 2 0-15,-23-2 1 16,-6-1 6-16,-10 0-6 16,-16 6-38-16,9-6-166 15,10-3-644-15</inkml:trace>
  <inkml:trace contextRef="#ctx0" brushRef="#br0" timeOffset="157100.3739">10734 10831 1859 0,'0'0'512'16,"0"0"-444"-16,0 0 35 15,0 0 35-15,0 0-28 16,0 0-18-16,0 0 21 16,3 91-37-16,3-45-29 0,2 3-19 15,4 1-10 1,4 0-9-16,5-3 0 0,-6-6-9 16,1 0-5-16,-2-6-7 15,-5-5-30-15,-5-3-25 16,-1-7-24-16,-3-3-77 15,0-12-122-15,-10-2-365 16,-1-3-308-16</inkml:trace>
  <inkml:trace contextRef="#ctx0" brushRef="#br0" timeOffset="157596.736">10737 10891 1866 0,'0'0'280'16,"0"0"-178"-16,0 0 65 0,0 0 11 15,52-83-50-15,-29 71-46 16,-4 5-37-16,1 4-18 16,2 3-3-16,-1 0-17 15,0 10-5-15,3 10-1 16,1 7 0-16,2 5-1 15,-2 8 1-15,-2-1 0 16,-4 4 0-16,-10-5-1 16,-5-6 0-16,-4-5-4 15,0-4 2-15,-13-7-13 16,-9-3 1-16,-8-3 3 16,-3-6 11-16,-1-2 0 15,1-2-1-15,6 0 1 0,6 0 0 16,8 0 1-16,3 0 1 15,9-2 7-15,1 2 0 16,0 0-8-16,11 0 1 16,8 4 12-16,8 11 4 15,4 2-3-15,-1 2-2 16,0 4 5-16,-3-3 0 16,0 1 0-16,-5-3-10 15,2-4-7-15,-6 0 0 16,6-4-1-16,-5-4 0 0,8-6-105 15,-6 0-272-15,-5-3-977 16</inkml:trace>
  <inkml:trace contextRef="#ctx0" brushRef="#br0" timeOffset="158234.077">11376 11141 864 0,'0'0'946'0,"0"0"-785"16,0 0 73-16,0 0 49 15,0 0-60-15,0 0-93 16,0 0-75-16,-12-22-43 16,12 32-11-16,6 7 8 15,0 1-9-15,4-2 1 16,1-3-1-16,-5-1 0 15,-3-5-7-15,4-1-17 16,-7-5-16-16,3-1 10 16,0 0 25-16,0-7 5 0,3-7 1 15,1-5 5-15,4-4 0 16,-2-7-6-16,0 3 13 16,4-2 11-16,-6 6 4 15,3 6 10-15,-4 11 4 16,-2 3-12-16,-4 3-30 15,3 4 0-15,0 14 0 16,3 9 9-16,-3 7 1 16,3 8 2-16,6 5-10 15,-3-1-1-15,3 2 0 16,4-4-1-16,1-2 0 16,-1-5 0-16,-4-4-1 15,-3-9 1-15,-9-5-1 16,0-2-8-16,-21-6 0 0,-8-2-7 15,-6-3-65 1,-17-6-155-16,13 0-374 0,6-13-290 0</inkml:trace>
  <inkml:trace contextRef="#ctx0" brushRef="#br0" timeOffset="158836.4743">11822 11087 658 0,'0'0'1280'16,"0"0"-1036"-16,0 0-12 15,0 0 6-15,0 0-77 16,0 0-68-16,0 0-44 16,-46-40-8-16,23 40 1 15,-2 0-10-15,-5 6-18 16,1 8-13-16,6 3 5 16,5 6-6-16,7-1 0 15,10 2-6-15,1-4-5 0,12-1-5 16,9-8-5-1,6-2 9-15,4-9-6 0,2 0-9 16,-3-4-13-16,-2-12 5 16,-4-10-2-16,-2-7 21 15,-8-6 10-15,-2-8-2 16,-2-3 8-16,-7-8-1 16,0 1 1-16,-3-2 1 15,0 5 29-15,0 11-8 16,0 11 17-16,0 12-1 15,0 14-1-15,-3 6-11 16,-3 3-26-16,-4 20 0 16,4 13 19-16,-4 8 1 15,6 11-4-15,4 4 1 16,0-3-1-16,0 1-7 0,6-8 0 16,8-2-9-16,5-11-1 15,5-5-22-15,4-12-53 16,11-12-97-16,-3-7-377 15,-6 0-641-15</inkml:trace>
  <inkml:trace contextRef="#ctx0" brushRef="#br0" timeOffset="159315.745">12153 10667 1620 0,'0'0'653'0,"0"0"-570"15,0 0 86 1,0 0 4-16,0 0-91 0,0 0-63 16,0 0 102-16,3 95-50 15,6-38-43-15,1 5-11 16,7-1-7-16,-5 2-7 16,1-8-2-16,-7-8 1 15,2-11-2-15,-8-6-22 16,0-10-8-16,0-8-6 15,0-7-4-15,0-5 4 16,0 0 24-16,0-11 12 16,3-12-6-16,7-7 5 15,2-6 1-15,0-7-1 0,6 1 1 16,1 4 7 0,-6 8 18-16,4 8 3 15,-5 12-16-15,0 4-10 0,6 6-1 16,-3 0 5-16,-1 12-4 15,2 11-1-15,0 4 10 16,-3 0-1-16,1 2 4 16,-8-2-8-16,-6-1-6 15,0-9 2-15,-6-1-2 16,-15-3 0-16,-10 0 0 16,-2-4 0-16,-6-1-46 15,-4-2-71-15,8-2-222 16,16-4-626-16</inkml:trace>
  <inkml:trace contextRef="#ctx0" brushRef="#br0" timeOffset="159690.0793">12653 10978 15 0,'0'0'1753'0,"0"0"-1565"16,0 0-104-16,0 0 140 16,0 0-43-16,0 0-66 15,0 0-55-15,88 13-38 16,-54-13-11-16,-1 0-11 16,-6 0-12-16,-9-4-25 0,-5-9 2 15,-9 0 12-15,-4 1-4 16,0-2 27-16,-14-2 9 15,-7 5 25-15,-6 5 33 16,-6 6 33-16,2 0-15 16,1 6-15-16,1 8-27 15,9 8-16-15,8 2-10 16,6 4-16-16,6-3-1 16,9 0-14-16,14-4-86 15,21-5-166-15,-8-6-404 16,-3-9-60-16</inkml:trace>
  <inkml:trace contextRef="#ctx0" brushRef="#br0" timeOffset="160050.3632">12905 10902 869 0,'0'0'912'16,"0"0"-622"-16,0 0 56 16,0 0-78-16,0 0-98 15,0 0-115-15,0 0-55 16,21-10 10-16,-15 43-4 15,-3 0-5-15,3 7-1 16,-3-3 0-16,0-5 0 16,-3-2-1-16,0-8-20 15,0-8-10-15,0-4 19 16,0-10 2-16,0 0 10 0,0 0 9 16,0-14 25-1,0-5-21-15,0-7-1 0,0-5-6 16,14-7-4-16,9-3 3 15,-4 2-4-15,4 5-1 16,-3 6 1-16,-1 10 14 16,-3 9-9-16,-4 9-6 15,3 0-21-15,0 4-2 16,-2 11-36-16,-3 9-83 16,3 5-154-16,-3-5-399 15,-4-8-519-15</inkml:trace>
  <inkml:trace contextRef="#ctx0" brushRef="#br0" timeOffset="160523.9926">13308 10881 1773 0,'0'0'356'0,"0"0"-20"16,0 0-71-16,0 0-122 15,0 0-88-15,0 0-34 16,0 0-12-16,-74-6 2 15,54 32-2-15,8 2-9 16,1 1 0-16,10 0-1 16,1-5-11-16,4-5-36 15,16-2-4-15,0-10-5 16,6-4-19-16,4-3-43 16,1-3 12-16,-2-14 58 0,-3-2 36 15,0-8 13-15,-3-6 22 16,0 0 58-16,-8-3 20 15,0 2 7-15,-3 8 2 16,-9 11-9-16,0 4-6 16,-3 11-54-16,0 0-40 15,-3 20-15-15,-3 12 14 16,3 11 0-16,3 17-13 16,15 25 5-16,28 15 2 15,2 6 7-15,4-7 2 16,-10-24-2-16,-19-25 0 15,-4-13 0-15,-10-4 6 16,-2-4-6-16,-4-2 0 16,0-4 0-16,-23-10 0 0,-3-12-31 15,-26-11-119-15,7-14-458 16,6-6-1376-16</inkml:trace>
  <inkml:trace contextRef="#ctx0" brushRef="#br0" timeOffset="161890.6749">14457 10929 535 0,'0'0'1292'0,"0"0"-1067"16,0 0 32-16,0 0 10 15,0 0-101-15,0 0-89 16,0 0-39-16,-51-44-19 16,25 44 2-16,3 3-3 15,-1 14-6-15,9 3-3 0,3 6-3 16,7 4 0-1,5 0 0-15,11-5-5 0,15-4-1 16,12-4-25-16,7-4-60 16,4-10-100-16,-4-3-81 15,-2 0-81-15,-7-14 69 16,-11-2 97-16,-5-7 127 16,-4 0 54-16,-10-4 135 15,-2 1 79-15,-2 7 73 16,-2 6 14-16,0 3-75 15,0 3-77-15,-2 7-67 16,-4 0-31-16,2 0-33 16,1 7-12-16,0 9 0 15,3 6-4-15,0 2 8 16,3-1-9-16,7-2-1 0,4-3 1 16,1-7-2-16,1-1-3 15,4-7 2-15,-4-3-13 16,0 0 9-16,1-3-4 15,-2-11-5-15,-5-3 9 16,-4-5 4-16,-1-1-4 16,-5-1 0-16,0-1 5 15,0 1-5-15,-5 5 6 16,-5 1 0-16,1 8 6 16,0 4 1-16,3 5-7 15,-6 1 0-15,6 0 0 16,0 0 0-16,3 0 0 15,0 1 0-15,3-1-1 0,0 0 0 16,0 0-6 0,9 0 1-16,9 0 6 0,3-2 0 15,3-7 0-15,1 1-13 16,2-2 12-16,-1 6 1 16,-1-2 0-16,-6 6 0 15,-1 0 0-15,-3 3 1 16,-6 11-1-16,2 4 11 15,-1 6 2-15,-1 2 4 16,1 8-10-16,-4-2-6 16,0 1 8-16,-2-7-7 15,-1-5-1-15,1-2-1 0,-4-9 0 16,0-6 0-16,0-1-9 16,0-3 3-16,0 0 6 15,0-10 1-15,0-6-1 16,7-7 0-16,2-3-1 15,3-4 1-15,6-4 0 16,4-2 0-16,-3 0-9 16,7 3 1-16,-7 6 8 15,1 7 1-15,-7 7 5 16,-1 6 1-16,0 7-1 16,-3 0-4-16,0 7-2 15,-5 13 1-15,1 7 15 16,-1 2 1-16,-3 8 2 15,-1-1-11-15,0-3-2 16,0-3-6-16,0-4-28 0,0-7-44 16,0-5-118-16,3-11-142 15,7-3-359-15,-1 0-704 0</inkml:trace>
  <inkml:trace contextRef="#ctx0" brushRef="#br0" timeOffset="162171.4765">15545 10774 1877 0,'0'0'294'0,"0"0"-186"16,0 0 130-16,0 0-10 16,-92 0-105-16,77 5-70 0,8 9-29 15,4 1-13-15,3 6-4 16,6 3 2-16,14 4-3 15,3-1-6-15,3 4-12 16,-7-2-6-16,-2-3 6 16,-9-5-6-16,-7-6-3 15,-1-2-6-15,-13-6 9 16,-9-3-1-16,-24-4-60 16,7 0-198-16,4-7-502 0</inkml:trace>
  <inkml:trace contextRef="#ctx0" brushRef="#br0" timeOffset="162475.8623">15646 10572 644 0,'0'0'991'0,"0"0"-813"15,0 0 132-15,0 0-19 16,0 0-76-16,0 0-103 16,0 0-51-16,-3-14-11 15,12 41 56-15,-3 6-27 16,5 10-12-16,1 3-8 16,5 4-25-16,-2-1-23 0,2-2-5 15,-1-4-6-15,-3-4-18 16,-6-6-52-1,-7-7-39-15,-1-3-86 0,-15-10-278 16,1-6-445-16</inkml:trace>
  <inkml:trace contextRef="#ctx0" brushRef="#br0" timeOffset="162674.9992">15632 10799 871 0,'0'0'1191'0,"0"0"-951"16,0 0 53-16,0 0-55 0,0 0-109 15,0 0-84-15,108 4-45 16,-70 12-44-16,12 1-168 16,-13-2-449-16,-4-5-1129 0</inkml:trace>
  <inkml:trace contextRef="#ctx0" brushRef="#br0" timeOffset="162852.4653">16084 10905 1538 0,'0'0'1159'0,"0"0"-1023"16,0 0-27-16,0 0-13 15,0 0-77-15,0 0-19 0,0 0-160 16,32 44-938-16</inkml:trace>
  <inkml:trace contextRef="#ctx0" brushRef="#br0" timeOffset="165058.6772">3631 10683 803 0,'0'0'707'0,"0"0"-494"16,0 0-159-16,0 0 56 0,0 0 87 15,0 0-57 1,3-3-72-16,0 6-28 0,5 11 109 16,0 6-30-16,0 7-39 15,4 3-13-15,-2 4-30 16,1 4-25-16,-2-2-12 16,-3 1-55-16,-2 5-183 15,-1-12-489-15,-3-6-623 0</inkml:trace>
  <inkml:trace contextRef="#ctx0" brushRef="#br0" timeOffset="165540.4502">3816 10740 1691 0,'0'0'596'16,"0"0"-512"-16,0 0 54 15,0 0-4-15,0 0-64 16,0 0-46-16,88-49-15 16,-67 49-3-16,-3 0-5 15,-2 0-1-15,-5 0 0 0,-5 2-1 16,-3 5-1-1,-2 3 1-15,-1 4-6 0,0-1 7 16,0 3 1-16,-6-2 0 16,0-2 5-16,0-2-5 15,3 3 0-15,-1-3 0 16,4 1-1-16,0 2 0 16,0 0 0-16,15 0-9 15,4 0 9-15,2 0-6 16,3 0-12-16,-2-2-1 15,-2-1 7-15,-7-3 11 16,-7-1-6-16,-3 1-4 16,-3 0-5-16,0-2-7 0,-9-1 23 15,-4-1-8 1,-4 0-90-16,-2-3-115 0,10-7-320 16,4-6-422-16</inkml:trace>
  <inkml:trace contextRef="#ctx0" brushRef="#br0" timeOffset="165705.1118">4253 10860 1735 0,'0'0'603'15,"0"0"-551"-15,0 0-52 16,0 0-10-16,0 0-206 0,0 0-453 15</inkml:trace>
  <inkml:trace contextRef="#ctx0" brushRef="#br0" timeOffset="166065.8298">4531 10614 1702 0,'0'0'607'0,"0"0"-562"15,0 0-32-15,0 0 76 16,0 0 5-16,-57 93-38 16,45-57-25-16,6-3-11 0,-1-1 1 15,7-4-5 1,0-4-1-16,4-9-6 0,5-1 1 15,8-7 4-15,-1-2-5 16,3-5-3-16,-1 0-6 16,0-3-26-16,-9-7-33 15,2-3-7-15,-10 0 5 16,-1 2 5-16,-1 3-1 16,-19 1 1-16,-4 7-67 15,-13 0-76-15,4 7-67 16,9 1-574-16</inkml:trace>
  <inkml:trace contextRef="#ctx0" brushRef="#br0" timeOffset="166451.2643">4725 10786 2009 0,'0'0'293'16,"0"0"-257"-16,0 0-23 15,0 0 2-15,0 0-15 16,88 0-13-16,-69-3-44 16,-4 2-117-16,-3-5 32 0,-3-1 61 15,-6-2 46 1,-3-1 35-16,0 0 50 0,0 3 48 15,0 0-6 1,-3 1 19-16,-3 6-37 0,-6 0-36 16,-3 0 8-16,-4 6 18 15,-4 12 18-15,1 1 1 16,1 4-34-16,9 3-23 16,3-5-17-16,9-1-9 15,0-4-65-15,24-7-95 16,3-5-227-16,-2-4-459 0</inkml:trace>
  <inkml:trace contextRef="#ctx0" brushRef="#br0" timeOffset="166770.7069">4940 10631 1249 0,'0'0'1007'16,"0"0"-929"-16,0 0-72 15,0 0 3-15,0 0 71 16,0 0-28-16,0 0-37 16,74 99-6-16,-59-72 0 15,0-1-8-15,-3-3 0 16,-3-6 5-16,-2-4 6 16,1-6 3-16,-4-4 15 15,1-3 46-15,1-3 27 0,4-14-24 16,7-6-55-16,2-6-17 15,0-5-6-15,4-6-1 16,-1-2 1-16,-4 5-2 16,-6 10 1-16,-9 13-18 15,-3 14-104-15,-3 1-411 16,-9 15-668-16</inkml:trace>
  <inkml:trace contextRef="#ctx0" brushRef="#br0" timeOffset="171898.917">17493 10610 1588 0,'0'0'557'0,"0"0"-430"15,0 0 6-15,0 0-22 16,0 0-30-16,0 0 1 16,3 44 38-16,0-13-14 15,3 4-47-15,-1 5-10 16,1 3 0-16,2 0-16 15,-1-1-6-15,0-2-21 16,0-7 0-16,-4-3-6 16,-3-4-14-16,0-7-37 0,0-5-52 15,-18-7-124 1,0 0-140-16,-1-7-511 0</inkml:trace>
  <inkml:trace contextRef="#ctx0" brushRef="#br0" timeOffset="172387.4386">17339 10621 1292 0,'0'0'607'0,"0"0"-443"15,0 0 41-15,11-98-8 16,11 67-18-16,8 2-90 15,-1 5-28-15,3 10-17 0,1 6-4 16,-1 8-1-16,1 0-3 16,2 15-5-16,-5 9-13 15,1 9-9-15,-1 6-3 16,-5 1-5-16,-1-4-1 16,-9-2 1-16,0-9-1 15,-12-1-1-15,-3-4-5 16,-3-4-8-16,-21-2 2 15,-8-4 5-15,-3 0 6 16,-7-4 1-16,2-2 1 16,7-2-1-16,11-2 0 15,5 0 6-15,11 0 3 16,3 0 18-16,3 0-9 0,0 5-5 16,4 0-7-1,11 8 5-15,8 3 8 0,4 7-7 16,-1 4-10-16,3 0 4 15,-1 6-6-15,-1-4 1 16,2-2 0-16,2-3-1 16,2-4 0-16,17-3-5 15,-9-6-130-15,-1-10-661 0</inkml:trace>
  <inkml:trace contextRef="#ctx0" brushRef="#br0" timeOffset="173987.6313">18476 10860 872 0,'0'0'950'16,"0"0"-783"-16,0 0-90 15,0 0 91-15,0 0 28 16,0 0-57-16,0 0 19 16,48 1-26-16,-18 3-44 15,9-4-30-15,13 0-20 16,3 0-27-16,1 0-11 15,1 0-9-15,-12 0-76 16,-18 0-171-16,-13-3-477 16,-14-1-939-16</inkml:trace>
  <inkml:trace contextRef="#ctx0" brushRef="#br0" timeOffset="174184.8689">18440 10806 2205 0,'0'0'275'16,"0"0"-205"-16,140 0-70 15,-68 2-42-15,-11-2-594 0</inkml:trace>
  <inkml:trace contextRef="#ctx0" brushRef="#br0" timeOffset="175505.4257">18891 10842 664 0,'0'0'744'15,"0"0"-540"-15,0 0 17 16,0 0 42-16,0 0-46 0,0 0-65 16,0 0-33-1,30-34-13-15,-30 34-30 0,0 0-18 16,-13 0-25-16,-7 0 4 16,-10 6-16-16,-8-1-6 15,-5 2-9-15,-5 0-5 16,2-1 1-16,0-5-2 15,12-1-18-15,5 0-17 16,16 0-27-16,13 0-6 16,3 0-117-16,13 0-536 15,4 0-118-15</inkml:trace>
  <inkml:trace contextRef="#ctx0" brushRef="#br0" timeOffset="175868.0894">18921 10658 1758 0,'0'0'350'16,"0"0"-118"0,0 0-27-16,0 0-68 0,0 0-49 15,-94-24-23-15,49 24-15 16,-12 0-25-16,-3 0-19 15,1 4-6-15,4 2 0 16,3 4-73-16,17-1-203 16,14-4-569-16</inkml:trace>
  <inkml:trace contextRef="#ctx0" brushRef="#br0" timeOffset="176456.877">19469 10473 1079 0,'0'0'585'0,"0"0"-356"15,0 0 68-15,0 0-62 16,0 0-52-16,0 0-37 15,0 0-44-15,0-15-35 0,0 30-30 16,0 8 51 0,0 6-2-16,0 8-34 0,0 5-20 15,17-2-14-15,-2 3-11 16,6-4-6-16,2-2-1 16,-1-1-27-16,-5-6-33 15,-3-4-30-15,-2-6-28 16,-6-3-128-16,-3-7-407 15,-3-7-615-15</inkml:trace>
  <inkml:trace contextRef="#ctx0" brushRef="#br0" timeOffset="176647.3873">19784 10760 1906 0,'0'0'509'0,"0"0"-396"16,0 0 78-16,0 0-49 16,0 0-86-16,0 0-56 15,0 0-18-15,17 14-190 16,-14-12-752-16</inkml:trace>
  <inkml:trace contextRef="#ctx0" brushRef="#br0" timeOffset="180838.4375">20199 10473 753 0,'0'0'375'16,"0"0"-174"-16,0 0-15 16,0 0 29-16,0 0-4 15,0 0-35-15,0 0-33 16,27-27-13-16,-27 27-30 15,0-4-23-15,0 4-13 0,-6 0-16 16,-9 1-10-16,-4 14 16 16,1 6 7-16,-6 5-26 15,5 8-19-15,3 2-1 16,9-1-15-16,7-1 0 16,0 0 6-16,10-2-6 15,11-2 0-15,4-7 0 16,3-4-21-16,2-5 0 15,1-7-9-15,-3-7-6 16,1 0-11-16,-7-4 6 16,2-16 26-16,-6-2 15 15,-1-9 1-15,-1-2 0 0,-8-2 17 16,-5-2 20-16,-3 3 12 16,0 5-14-16,-11 3-9 15,-8 9-19-15,-3 10-8 16,-17 10-54-16,6 14-214 15,7 4-571-15</inkml:trace>
  <inkml:trace contextRef="#ctx0" brushRef="#br0" timeOffset="186721.1656">20671 10458 476 0,'0'0'624'15,"0"0"-391"-15,0 0-18 0,0 0 46 16,0 0-1-16,0 0-58 16,-5-9-45-16,5 6-36 15,0 3-16-15,0-3-23 16,0 3-22-16,0-1-17 15,0 1-8-15,15-3-10 16,9 3-19-16,10-3 2 16,11 2-8-16,3-1 0 15,2-2-1-15,-2 4 0 16,-8 0 0-16,-8 0-1 16,-13 0-7-16,-7 0 0 15,-4 0 7-15,-8 0-6 16,0 0 1-16,0 0 5 0,0 6 2 15,0 5 8-15,-10 6 33 16,1 6 6-16,-2 3-2 16,2 8 2-16,3 1-6 15,-5 5-17-15,7-3 3 16,-1-4-15-16,2-1-2 16,-1-5-1-16,1-3-9 15,1-2 0-15,-1-2 0 16,3-5-11-16,0-3-61 15,0-2-93-15,0-5-342 16,0-5-619-16</inkml:trace>
  <inkml:trace contextRef="#ctx0" brushRef="#br0" timeOffset="186926.8476">20799 10697 2205 0,'0'0'317'15,"0"0"-165"-15,0 0-9 16,83-6-43-16,-32 6-58 16,21 0-42-16,-11 6-100 15,-11 3-642-15</inkml:trace>
  <inkml:trace contextRef="#ctx0" brushRef="#br0" timeOffset="187525.7056">21645 10458 869 0,'0'0'912'0,"0"0"-704"16,0 0 58-16,0 0-14 15,0 0-45-15,0 0-95 16,0 0-74-16,-14-6-29 16,10 27 23-16,-5 11 37 15,-6 5 0-15,-2 6-15 16,-3 0-15-16,-2-3-12 15,2-4-9-15,1-3-11 16,3-7-6-16,2 0-1 16,5-7-15-16,6 2-42 15,0-7-52-15,3-6-118 0,0-4-344 16,0-4-379-16</inkml:trace>
  <inkml:trace contextRef="#ctx0" brushRef="#br0" timeOffset="187766.3544">21457 10499 2006 0,'0'0'330'16,"0"0"-164"-16,0 0-8 15,0 0-29-15,0 0-52 16,0 0 15-16,0 0-8 0,68 95-36 15,-36-55-18 1,-3 0-17-16,1-4-13 0,-4 1-6 16,-8-5-69-16,-1 3-84 15,-4-7-320-15,-7-10-558 0</inkml:trace>
  <inkml:trace contextRef="#ctx0" brushRef="#br0" timeOffset="188029.8037">21944 10496 2123 0,'0'0'338'0,"0"0"-247"16,0 0 52-16,0 0 27 15,0 0-68-15,-14 89-42 16,14-53-31-16,10 4-17 16,3-1-12-16,3-3-9 15,-6-5-85-15,-6-5-147 16,-2-5-424-16,-2-9-536 0</inkml:trace>
  <inkml:trace contextRef="#ctx0" brushRef="#br0" timeOffset="188418.9688">22125 10489 1590 0,'0'0'754'0,"0"0"-652"15,0 0 38-15,0 0 22 16,0 0-50-16,0 0-48 15,-45 86-14-15,45-47-28 16,3 1-10-16,12-3-12 16,3-4 2-16,4-4-1 15,-2-8-1-15,1-2 0 16,0-6-1-16,-8-5 0 0,2-8 1 16,-1 0 0-1,-3-8 0-15,0-9-14 0,-1-9 2 16,-1-3 10-16,-4-8-5 15,-5-3 7-15,0-6 0 16,-5 7-1-16,-11 2 1 16,-6 10 0-16,0 12 0 15,-1 5-8-15,-1 10 7 16,2 0-59-16,-1 13-134 16,4 3-354-16,10-3-607 0</inkml:trace>
  <inkml:trace contextRef="#ctx0" brushRef="#br0" timeOffset="188713.6063">22223 10264 1996 0,'0'0'386'16,"0"0"-93"-16,0 0-63 16,0 0-79-16,0 0-87 15,80-7-46-15,-31 7-18 0,-1 0-9 16,1 3-84-16,-13 1-116 15,-14-1-640-15</inkml:trace>
  <inkml:trace contextRef="#ctx0" brushRef="#br0" timeOffset="191063.0778">22385 10225 312 0,'0'0'276'0,"0"0"-136"16,0 0-54-16,0 0-49 16,0 0-28-16,0 0-9 15,0 0-19-15,19-3 19 16,-19 2 12-16,3-2 61 16,-3 0 91-16,0 0 41 15,1-1 34-15,-1 1-29 16,0 0 9-16,0 2-22 15,0-2-42-15,0 1-33 16,0 2-44-16,0 0-20 16,0 0-37-16,0 12-1 0,0 9 82 15,0 5-17-15,0 3-34 16,0 6-30-16,0-1-13 16,0 0-8-16,0 11-21 15,0-11-142-15,0-7-494 0</inkml:trace>
  <inkml:trace contextRef="#ctx0" brushRef="#br0" timeOffset="191879.6444">22764 10083 1302 0,'0'0'370'0,"0"0"-159"16,0 0 94-16,0 0-47 16,0 0-105-16,0 0-55 15,0 0-56-15,26-23-20 16,-5 23 0-16,0 0-2 16,3 0-10-16,-2 0 8 15,-3 0 5-15,-5 0-22 16,-3 0 5-16,-3 0-5 15,-1 0 0-15,-7 2 0 16,0-1 0-16,0 3 0 16,0 3 0-16,0 2 0 15,0 7 41-15,-8 4 3 0,-2 7-2 16,2 5 8-16,-1 5-14 16,1 3-11-16,2 3-2 15,1-4-9-15,3 0-10 16,1-8-5-16,1-5 0 15,0-4-1-15,-2-8-23 16,2-2-44-16,-3-4-72 16,-4-8-154-16,-3 0-407 15,4 0-813-15</inkml:trace>
  <inkml:trace contextRef="#ctx0" brushRef="#br0" timeOffset="192067.1043">22741 10343 1679 0,'0'0'625'0,"0"0"-441"16,0 0 23-16,0 0-55 16,0 0-71-16,112-13-80 15,-46 13-1-15,-10 0-244 16,-11 0-833-16</inkml:trace>
  <inkml:trace contextRef="#ctx0" brushRef="#br0" timeOffset="193072.9283">23477 10508 932 0,'0'0'1184'16,"0"0"-1001"-16,0 0 44 16,0 0-3-16,0 0-42 15,0 0-86-15,0 0-50 16,0-46-43-16,0 60-3 0,0 9 0 16,4 9 12-16,4 6 1 15,-4 1 1-15,2 0-13 16,-3-6 7-16,0-3-8 15,-3-7 0-15,0-6-1 16,0-5 0-16,0-5-27 16,0-2-1-16,0-5 0 15,-3 0 11-15,3-1 18 16,0-15-8-16,0-7-4 16,5-7 5-16,11-6 1 15,2-4 5-15,3 3-6 16,0 1 7-16,-8 9 1 15,0 7 0-15,-2 8 16 16,-2 5-1-16,0 4-1 16,-2 3-1-16,2 0-4 0,0 10-4 15,2 6 6-15,-4 7 0 16,-1 7-5-16,-4-1 1 16,-2 1-7-16,0 0-1 15,0-8 0 1,-8-2 0-16,2-6-2 0,2-7-8 15,-2 0-7-15,4-5 4 16,2-2 6-16,0 0 7 16,0-9 0-16,8-5-19 15,5-9 11-15,8-3 2 16,0-7-7-16,4-3 2 16,-1 3-5-16,-5 4 14 0,0 7 2 15,-9 7 0-15,-1 8 12 16,-3 1 6-16,0 6 1 15,0 0-2-15,3 3-11 16,-5 14 5-16,2 8 4 16,-1 6 2-16,-4 1-1 15,1 4-8-15,-2-5-2 16,0-5-5-16,0-6-1 16,0-4-1-16,1-3-11 15,1-6-43-15,-1-7-77 16,2 0-176-16,-2 0-426 0</inkml:trace>
  <inkml:trace contextRef="#ctx0" brushRef="#br0" timeOffset="193324.0822">24009 10301 867 0,'0'0'1093'15,"0"0"-868"-15,0 0-30 16,0 0 30-16,0 0-55 16,0 0-88-16,93-11-58 0,-63 11-24 15,7 0-54 1,-6 0-250-16,-5 0-834 0</inkml:trace>
  <inkml:trace contextRef="#ctx0" brushRef="#br0" timeOffset="193680.726">24368 10082 804 0,'0'0'885'0,"0"0"-657"16,0 0 108-16,4-79-57 15,3 55-58-15,-1-1-83 16,-1 5-63-16,-1 3-9 15,-1 5-9-15,-1 7-5 16,-2 5-10-16,0 0-28 16,0 5-14-16,0 14 0 15,0 17 0-15,0 17 10 16,7 27-1-16,7 19-9 16,-4 10-37-16,-4-10-87 15,-3-30-211-15,-3-27-1045 0</inkml:trace>
  <inkml:trace contextRef="#ctx0" brushRef="#br0" timeOffset="198808.783">7352 13006 1605 0,'0'0'259'0,"0"0"-185"16,0 0 54-16,0 0 94 16,0 0-36-16,3-17-94 15,-3 17-47-15,0 0-26 16,0 11-6-16,0 8 44 15,0 10 64-15,-3 12-39 16,0 9-30-16,0 8-11 0,3-1-14 16,0 3-20-16,0-5 0 15,0-5-7-15,0-4-2 16,3-7 1-16,3-5-38 16,0-4-54-16,3-1-68 15,1-6-167-15,-2-6-531 0</inkml:trace>
  <inkml:trace contextRef="#ctx0" brushRef="#br0" timeOffset="199118.2127">7747 13775 980 0,'0'0'1083'15,"0"0"-944"-15,0 0-88 16,-126-7 145-16,73 2 24 16,-8 1-89-16,-3 0-60 15,-6 4-15-15,0 0-29 16,1 0-10-16,8 0-16 15,9 0 4-15,10 0-5 0,12 0-34 16,8 0-90-16,8 8-223 16,4-6-582-16</inkml:trace>
  <inkml:trace contextRef="#ctx0" brushRef="#br0" timeOffset="199725.1082">7146 14053 2172 0,'0'0'342'15,"0"0"-260"-15,0 0-36 0,0 0 68 16,0 0-34-16,24-73-54 15,-6 53-14-15,6 0-2 16,-2 3 9-16,-1 5-7 16,-6 6 2-16,1 6-4 15,-2 0 2-15,-2 10-6 16,4 12 9-16,2 9 5 16,-3 8-1-16,1 7-4 15,1 6-9-15,2 5 2 16,-1 2 3-16,3 0-3 15,-2-5-2-15,-2-7-6 16,-1-8 0-16,-4-4-5 16,-4-8-11-16,-1-7-28 0,-4-7-38 15,0-7-53-15,-3-2-119 16,0-4-13 0,0 0 14-16,-6-10-98 0,-9-10 28 15,3-3 133-15,-1-6 28 16,1-1 162-16,4 0 80 15,-2 6 201-15,4 5-18 16,3 3 1-16,-3 3 0 16,3 6-66-16,3 4-19 15,-3 2-7-15,3 1-47 16,-7 0-37-16,-1 0-33 16,-7 11-8-16,-7 12 23 0,-11 2-15 15,0 2-22-15,-3 3-22 16,5-6-11-16,-3-1-6 15,-2 0-75-15,8-4-109 16,5-12-550-16</inkml:trace>
  <inkml:trace contextRef="#ctx0" brushRef="#br0" timeOffset="200507.3118">8237 13805 153 0,'0'0'1288'0,"0"0"-987"15,0 0-204-15,0 0 86 16,0 0 58-16,0 0-79 16,0 0-75-16,0-3-21 15,13 3 16-15,8 0 38 0,10 0-30 16,11 0-44-16,7 0-29 15,7 0-17-15,-4 0-5 16,0 0-46-16,-13 0-71 16,-8 0-109-16,-13 3-258 15,-9 0-157-15</inkml:trace>
  <inkml:trace contextRef="#ctx0" brushRef="#br0" timeOffset="200747.4301">8280 13693 880 0,'0'0'1386'0,"0"0"-1183"16,0 0-148-16,0 0 63 15,0 0 49-15,78-10-94 16,-23 6-73-16,27-2-7 16,-12-1-156-16,-7 5-557 0</inkml:trace>
  <inkml:trace contextRef="#ctx0" brushRef="#br0" timeOffset="201552.1577">9293 13380 1822 0,'0'0'482'0,"0"0"-417"16,0 0 58-16,0 0 94 0,0 0-76 15,0 0-74-15,0 0-40 16,0 25 12-16,0 5 13 15,0 7-1 1,3 9-30-16,0 4-8 0,-3 2-7 16,0-1-6-16,0 1 0 15,-6-7-1-15,-4-4-31 16,4-5-29-16,6-7-50 16,0-9-129-16,0-6-451 15,0-11-568-15</inkml:trace>
  <inkml:trace contextRef="#ctx0" brushRef="#br0" timeOffset="202047.1803">9260 13415 1490 0,'0'0'668'0,"0"0"-583"16,0 0 33-16,6-72 36 15,15 52-14-15,0 0-64 16,9 7-27-16,6 0-11 16,-2 9-2-16,3 4-3 15,-4 0 2-15,0 1-21 16,-8 12-13-16,1 7 0 16,-4 0-1-16,-7 3-1 15,-6 0 0-15,-6 2 1 0,-3-4-11 16,-3 2 3-16,-18 0 7 15,0-4 0-15,-9-2 1 16,-2-4 6-16,6-3-4 16,2-4 7-16,8-1-8 15,7-2 5-15,3-3 3 16,6 0 8-16,0 0 4 16,0 0-5-1,0-4-2-15,0 4-13 0,0 0 8 16,0 0-9-16,0 0-11 15,0 14 6-15,0 9 5 16,0 3 14-16,6 7 2 16,10 0 0-16,11-3 8 0,5 0 0 15,12-5-9-15,2-8-15 16,0-3-4-16,19-11-92 16,-13-3-261-16,-10-3-1112 0</inkml:trace>
  <inkml:trace contextRef="#ctx0" brushRef="#br0" timeOffset="202489.1578">10312 13112 1448 0,'0'0'989'0,"0"0"-881"0,0 0-74 15,-120 56 130-15,61-3 2 16,-8 23-55-16,4 23-26 16,20 9-24-16,31-2-31 15,12-13-13-15,33-14-5 16,6-13-7-16,1-16-5 15,-3-14-23-15,15-6-55 16,32 0-64-16,-8-8-243 16,-1-5-908-16</inkml:trace>
  <inkml:trace contextRef="#ctx0" brushRef="#br0" timeOffset="203361.9289">10942 12933 1551 0,'0'0'238'16,"0"0"-67"-16,0 0 67 15,0 0 24-15,0 0-101 16,0 0-101-16,0 0-32 16,-3 20 82-16,3 16-25 15,0 4-32-15,6 6-26 16,7-3-17-16,2 0-8 15,0-6-2-15,-3-2-50 0,7 2-124 16,-5-13-201-16,-1-6-544 16</inkml:trace>
  <inkml:trace contextRef="#ctx0" brushRef="#br0" timeOffset="203607.4657">11312 13380 1943 0,'0'0'318'16,"0"0"-238"-16,0 0 12 16,-111-4 86-16,37-3-30 15,-1 0-59-15,-4 1-31 0,3 0-23 16,16 2-23-16,2 1-12 15,13 3-6-15,17 3-93 16,13 10-230-16,12 1-553 0</inkml:trace>
  <inkml:trace contextRef="#ctx0" brushRef="#br0" timeOffset="204118.5001">10776 13627 1687 0,'0'0'550'0,"0"0"-479"15,0 0 94-15,0 0 62 16,0 0-91-16,0 0-92 15,0 0-24-15,9 25 36 16,-9 2-14-16,0 4-15 16,3 5-20-16,-3-7-5 15,3 1-2-15,-2-6 1 16,3-5-1-16,0-3-14 16,-4-9 1-16,0-3-17 0,0-1 3 15,3-3 10-15,0-3 17 16,3-11-1-16,3-6-37 15,4-9 13-15,1-4 6 16,5-3-1-16,-7-1 8 16,3 7 11-16,-6 11 1 15,-3 5 14-15,-3 8 8 16,-3 3 2-16,3 3-6 16,1 0-8-16,2 3-9 15,0 13 18-15,5 4 11 16,2 7-10-16,-4 2-2 15,0-3-18-15,0 4 0 16,-6-3-75-16,-3 0-158 0,0-5-446 16,0-8-422-16</inkml:trace>
  <inkml:trace contextRef="#ctx0" brushRef="#br0" timeOffset="204449.1762">11231 13739 1846 0,'0'0'573'16,"0"0"-509"-16,0 0 57 16,0 0 99-16,0 0-73 0,0 0-86 15,-85-10-31 1,79 29 0-16,3 8-2 0,3 3-10 15,0 6-9-15,0 1-3 16,6 3-4-16,0-4-1 16,-3 1 0-16,-3-2 0 15,0-1 0-15,0-4 0 16,0-4-1-16,-3-3-1 16,-3-7-20-16,0-2-48 15,3-7-62-15,-10-1-139 16,2-6-306-16,1 0-341 0</inkml:trace>
  <inkml:trace contextRef="#ctx0" brushRef="#br0" timeOffset="204622.5498">11076 13994 884 0,'0'0'1127'0,"0"0"-930"16,0 0 9-16,0 0 23 15,0 0-71-15,103-34-100 16,-75 34-58-16,5 0-67 16,-6 0-316-16,-12 0-825 0</inkml:trace>
  <inkml:trace contextRef="#ctx0" brushRef="#br0" timeOffset="204981.134">11282 13535 1852 0,'0'0'474'16,"0"0"-351"-16,0 0 90 15,0 0-28-15,0 0-105 16,0 0-53-16,0 0-25 16,13-1-1-16,-2 1 5 15,-2 0-6-15,1 1 0 16,-4 9-1-16,-3 6-10 0,-3 0 11 16,0 4 8-16,-12 1 8 15,-1-2-4-15,0-4 5 16,6-3-11-16,3-3-6 15,4-3-9-15,30 1-30 16,7-3-88-16,0-1-646 0</inkml:trace>
  <inkml:trace contextRef="#ctx0" brushRef="#br0" timeOffset="205538.0729">11928 13336 1262 0,'0'0'718'0,"0"0"-637"0,0 0 82 16,0 0 101-16,118 6-109 15,-54-6-102-15,4 0-53 16,22 0-38-16,-27 1-231 16,-8-1-580-16</inkml:trace>
  <inkml:trace contextRef="#ctx0" brushRef="#br0" timeOffset="205953.3823">12977 12871 1600 0,'0'0'228'0,"0"0"26"15,0 0 28-15,0 0-42 0,0 0-72 16,0 0-62 0,0 0-45-16,0 0-35 0,0 0-16 15,0 25 31-15,7 9-1 16,2 13-15-16,0 2-23 16,6 3-2-16,-6-2-31 15,0-1-72-15,-3 2-115 16,-1-9-306-16,-5-12-384 0</inkml:trace>
  <inkml:trace contextRef="#ctx0" brushRef="#br0" timeOffset="206192.3383">13282 13379 2029 0,'0'0'285'0,"0"0"-210"16,-107 1 66-16,46-1 33 15,-7 0-62-15,6-1-61 16,1-5-27-16,12 2-17 16,10 4-7-16,9 0-50 15,11 0-180-15,9 7-436 16,9 2-546-16</inkml:trace>
  <inkml:trace contextRef="#ctx0" brushRef="#br0" timeOffset="206731.4693">12893 13650 1864 0,'0'0'395'0,"0"0"-284"16,0 0 36-16,0 0 50 16,0 0-100-16,0 0-45 0,0 0 20 15,3 66-38 1,-3-34-13-16,0-1-15 0,0-1-5 15,0 0 0-15,0-8-1 16,0-5 1-16,0-4-1 16,0-6-6-16,3-2-7 15,-3-3-7-15,0-2 13 16,0 0 7-16,3-2 0 16,0-10 0-16,0-5-6 15,3-3 6-15,3-5 0 16,0-6 0-16,0 2 1 15,1-1 1-15,2 0-1 16,2 4-1-16,2 7 0 0,-4 5 0 16,6 4 1-1,-3 4-1-15,-2 6 1 16,1 0 7-16,-1 13 1 0,-7 6 6 16,-3 8-3-16,-3 3 1 15,0 2-5-15,-3-2-8 16,-3-6-1-16,-1-1-20 15,4-7-73-15,3 0-172 16,3-6-300-16,7-6-375 0</inkml:trace>
  <inkml:trace contextRef="#ctx0" brushRef="#br0" timeOffset="206971.1868">13253 13798 1659 0,'0'0'796'16,"0"0"-720"-16,0 0-32 15,0 0 134-15,0 0-56 16,0 0-59-16,-30 96-29 16,30-72-2-16,3 1-20 15,15-8-2-15,1-3-10 16,-3-4-13-16,7-4-54 15,0-6-89-15,-1 0-220 16,-6 0-718-16</inkml:trace>
  <inkml:trace contextRef="#ctx0" brushRef="#br0" timeOffset="207137.1738">13360 13673 1870 0,'0'0'535'0,"0"0"-424"16,0 0 64-16,0 0-59 16,0 0-116-16,0 0-69 15,0 0-271-15,-3-4-696 0</inkml:trace>
  <inkml:trace contextRef="#ctx0" brushRef="#br0" timeOffset="207431.4404">13438 13508 2143 0,'0'0'485'0,"0"0"-440"15,0 0 52-15,0 0 21 16,0 0-69-16,0 0-37 15,0 0-11-15,68 13 5 16,-64 0 0-16,-4 1-6 16,0-1 0-16,-4 3 1 15,-9-3 8-15,1 0 14 16,0-3-8-16,7 0-10 0,5-3-5 16,20 0-35-16,8 0-69 15,5-7-433-15</inkml:trace>
  <inkml:trace contextRef="#ctx0" brushRef="#br0" timeOffset="207805.498">13636 12804 728 0,'0'0'1094'0,"0"0"-800"16,0 0-53-16,0 0-15 15,0 0-82-15,0 0-59 16,48 92 45-16,-5 4-47 16,11 40-10-16,5 19-1 15,-9 1-18-15,-22-8-23 0,-28-22-23 16,-19-10-8-16,-32-11-27 16,-22-13-107-16,12-28-328 15,2-18-1773-15</inkml:trace>
  <inkml:trace contextRef="#ctx0" brushRef="#br0" timeOffset="212852.2741">13684 12385 1513 0,'0'0'403'16,"0"0"-303"-16,0 0-70 0,0 0-12 16,0 0 57-1,-100-34-1-15,74 27-40 0,0-1-20 16,0 1-8-16,1 4-6 15,-18 3-133-15,10 0-367 16,0 0-454-16</inkml:trace>
  <inkml:trace contextRef="#ctx0" brushRef="#br0" timeOffset="213032.1168">12676 12355 1580 0,'0'0'216'0,"0"0"-162"16,-105 0-38-16,50 0-16 0,-7 6-9 15,-3 1-181-15,-26 3-119 16,17-3-204-16,12 0-295 16</inkml:trace>
  <inkml:trace contextRef="#ctx0" brushRef="#br0" timeOffset="214367.6732">11416 12430 307 0,'0'0'176'0,"0"0"16"16,-124 0-33-16,72 0 24 0,3-5-53 15,1-3-18-15,-4 3-8 16,0 1-27-16,-5-2-30 15,-6 5-27-15,-5 1-14 16,-4 0-6-16,-13 0 1 16,-12 4 0-16,6 3-1 15,11 3-29-15,11-4-105 16,15-2-11-16,-8-4 51 16,-4 3 7-16,2-3 18 15,1 0 46-15,-1 0 21 16,0 0 1-16,-5-7 1 15,-16 4 1-15,-21-1-1 16,-25 0 1-16,-2 2-1 16,3-1-1-16,11 3-56 15,16-4 41-15,3 1 15 0,6-8 1 16,0 2 0-16,3-1 36 16,-3-3 6-16,-6 2-28 15,0-1-12-15,-4 2 11 16,-4 0 20-16,-2 3-27 15,4 1-5-15,-3 2 35 16,3 2-23-16,-1-2-12 16,-1 4 63-16,1 0-41 15,-2 0-20-15,0 0-3 16,6 0-7-16,0 0 6 16,6 0 0-16,15-2 1 15,13 0-40-15,20-1 40 16,4 0 11-16,-10-1 34 0,-9 1-25 15,-6 1-19-15,10 2 0 16,11 0 100-16,13 0 33 16,11 0-85-1,10 0-35-15,6 0-14 0,3 9-41 16,-3 10-43-16,0 1-28 16,-3 3-25-16,3 4 53 15,-1 3 51-15,1 6 33 16,4 5 21-16,1 5 67 15,-1 3-8-15,5 6 27 16,0 2-11-16,0 6-5 16,9-1-11-16,-1 14-16 15,-2 16-29-15,-3 8-19 0,-3 6-7 16,0-7-8-16,0-13-1 16,-6-9 1-16,3-3 0 15,0-1 5-15,3 3-5 16,0-10 0-16,0-10-1 15,0-15-1-15,0-3 1 16,3 6 1-16,0 2-1 16,-3 6 0-16,0-2 0 15,-3 3-8-15,-8 3 8 16,-8-1-1-16,1 5-43 16,0 3-27-16,-4 4 49 15,8-1-6-15,1-7-128 0,10-2 114 16,3-5 33-1,0-5 9-15,10-5 0 0,1-2 0 16,1-4-3 0,-5 7-26-16,-7-3-22 0,0 6-8 15,0-3-45-15,0 3-74 16,-7-7-51-16,7 1 213 16,0-9 16-16,7-6 10 15,13-8 105-15,8-7-22 16,5-10 60-16,3 0-3 15,8-13-12-15,1-1-29 16,1 4-46-16,-2 2-34 16,-3 6-21-16,-2 2 2 15,-3 5-3-15,3 7 9 16,1 5 39-16,5-1 5 0,7 3-32 16,6-2-25-16,20 0-3 15,26-4-76-15,23-6-100 16,12-7-11-16,-2 0-34 15,-22 0-103-15,-30 0 2 16,-19 0 322-16,-14 0 322 16,-7 0-78-16,23 0-102 15,26 0-86-15,30 0-40 16,6 0-16-16,-2 0-25 16,-7-5-45-16,-8 3 17 15,-8 2 43-15,-2 0 10 16,1 0 0-16,-7 0-1 15,2 0 1-15,-5 0 9 16,-3 0-9-16,3 0-41 16,-27 0-141-16,-9 0-128 0</inkml:trace>
  <inkml:trace contextRef="#ctx0" brushRef="#br0" timeOffset="214497.3138">10697 15255 453 0,'0'0'617'0,"134"3"-617"16,-59-3-260-16,1 0-470 0</inkml:trace>
  <inkml:trace contextRef="#ctx0" brushRef="#br0" timeOffset="214734.6583">11446 15233 232 0,'0'0'528'0,"91"0"-432"16,-37 0-67-16,10 0-19 15,3 0 0-15,-3 0 58 16,1 0 2-16,6 0-7 16,8-1-2-16,-6-2 142 15,3 0-3-15,2 0-133 16,-14 3-67-16,6 0-7 16,0 0-37-16,-8 0 30 15,0 0 14-15,-1 0 25 16,-3 0 2-16,-6 0-17 15,4 0-10-15,-1 0-41 16,27-4-167-16,-12-3-129 16,-8 1-348-16</inkml:trace>
  <inkml:trace contextRef="#ctx0" brushRef="#br0" timeOffset="216117.895">13302 15166 348 0,'0'0'509'16,"0"0"-262"-16,0 0-29 15,91-27-22-15,-60 22-102 16,5 4-53-16,6 1-41 15,1 0-50-15,-1 0-70 16,1-3 4-16,-1-2 95 16,0 0 21-16,-2-2 90 15,2 0 15-15,-4-2-48 16,1 2-24-16,3 3-5 16,-6-1-12-16,-3-3-15 0,-5 3 1 15,-4 0-1-15,-9-4 8 16,-5 2 8-16,-4-6 42 15,-2 0 23-15,-4-1-22 16,0-2-13-16,0 2 10 16,0-2 10-16,0 0-14 15,0 2-19-15,7-6-15 16,2 0-12-16,4-2-5 16,2-5 4-16,6-6-6 15,-4 0 6-15,2-3-6 16,-3 0-1-16,-4-2 0 15,-1-1-15-15,-4 3 4 16,2-3 8-16,-3 2 4 0,3-6 0 16,1 4 2-16,1-4-2 15,2 0 0-15,-1 0 5 16,1 1 3-16,7-2-8 16,2 1-1-16,1-7 0 15,0 4-22-15,3-4 13 16,-6 1 4-16,-1 3 5 15,-3 3-1-15,-4-2-4 16,-3 7 5-16,-3-1 1 16,-6 5 0-16,3 5 1 15,-3-1 9-15,3 6-2 16,0-1-8-16,0 5 0 0,0-3-7 16,0 3-20-1,0 0 12-15,4-3-1 0,0-3 7 16,3-4 9-16,-1 0-18 15,-2-3 8-15,-4 3-44 16,-3-3 3-16,0 1 21 16,0 5 0-16,-6 0 20 15,-1 2 10-15,4 1 28 16,0 4-7-16,3-3-7 16,0-1-14-16,0-1 8 15,9-2 28-15,1 0 14 16,2 1-50-16,3-3-11 15,-6 5-29-15,-3-1 40 16,-3 4 0-16,-3 0 0 16,0 6-1-16,0 1-8 0,-12 2 3 15,3 2 5-15,-6 0-37 16,6 3 0-16,-1 1 29 16,4 2 9-16,3 2 1 15,3-3 12-15,0-1-12 16,0-4 0-16,0 3 5 15,0-3-6-15,0 0-1 16,0 4-23-16,0-5-34 16,0 2 27-16,0-1 8 15,0 0-5-15,0 0 3 16,0-3 12-16,-3 1 3 16,0 0 10-16,-2 0 11 15,0-1-9-15,1 3 0 16,-2 0-2-16,2 0 1 15,-2 1-1-15,0-2-1 16,0 0-10-16,-5-1-55 16,2-4 46-16,2 1 14 0,-6 3 6 15,1-2-1-15,-5-5-7 16,1 6-93-16,-2-4 35 16,0 4 50-16,-1 0 14 15,-1 3-92-15,4 3-164 16,-4-2 112-16,10 2 146 15,1-4 59-15,-1 6-27 16,4-2-21-16,-7 4-10 0,2-1-1 16,-4 0 8-1,-8 2-7-15,0 2 6 0,-2 0-7 16,-1-1 1-16,-1-2-1 16,-5 0 0-16,3 0 0 15,-4-7-11-15,1-1-18 16,6-2 29-16,0 4 78 15,6-4 7-15,-3 3-34 16,-2 0-38-16,-1 4-12 16,0 2 38-16,-1 0 13 15,-6 4-33-15,2 0-19 16,-5 0-6-16,-3 0 5 16,3 2 1-16,1-2 0 15,-1 0-45-15,-6 0-139 16,-4-5 33-16,1-5 151 0,-1 0 49 15,1 1-10 1,0 2-25-16,-13 1-14 0,6 2-29 16,13-2-166-16</inkml:trace>
  <inkml:trace contextRef="#ctx0" brushRef="#br0" timeOffset="217222.5006">4525 13584 1610 0,'0'0'366'0,"0"0"-366"16,0 0 8-16,0 0 37 16,0 0 66-16,0 0-30 15,0 0-19-15,58-31-15 0,-40 31-7 16,12-2-1-16,8 2-12 15,25 0-5-15,31 0-15 16,27 2-7-16,10 6-1 16,-7-1-25-16,-15 2-16 15,-33-2-1-15,-16 2 12 16,-20-2 7-16,-10 0-16 16,3-1 14-16,-2 1 12 15,-4-3 4-15,-8 2 0 16,-8-2-90-16,-5-1-89 15,-6 0-29-15,-6-3-130 16,-5 0-587-16</inkml:trace>
  <inkml:trace contextRef="#ctx0" brushRef="#br0" timeOffset="217559.612">4747 13696 1038 0,'0'0'730'0,"0"0"-622"16,0 0-90-16,0 0 104 0,0 0-29 15,0 0 5 1,118-27-39-16,-69 24-36 0,-1 3-11 15,10 0 5-15,2 5 12 16,1 4 4-16,9 1-20 16,-1 3-13-16,2-3-1 15,-8-4-44-15,-8 1-35 16,-10-3-14-16,-12 1-43 16,-14-5-58-16,-10 0 10 15,-6 0-81-15,-3 0-322 0</inkml:trace>
  <inkml:trace contextRef="#ctx0" brushRef="#br0" timeOffset="217867.7726">5390 13458 955 0,'0'0'1219'16,"0"0"-1111"-16,0 0-108 16,0 0-2-16,0 0-7 15,0 0 18-15,0 0 31 16,52 46-18-16,-19-22-13 16,0 1-9-16,3 2 7 15,-5-3-4-15,-1 2-3 16,-5-3 1-16,-8 0-1 15,-10 1 0-15,-7-5-7 16,0 2-6-16,-52 7 11 0,0-7-98 16,-3-2-506-16</inkml:trace>
  <inkml:trace contextRef="#ctx0" brushRef="#br0" timeOffset="218460.731">2624 13412 1418 0,'0'0'637'16,"0"0"-549"-16,0 0-30 15,0 0 20-15,0 0 29 16,0 0-33-16,0 0-44 16,8 70 66-16,2-22-11 15,2 6-48-15,7 6-14 16,1-4-11-16,-1-1-3 0,-1-1-8 16,-3-9-1-16,-2-5 0 15,1-7-69-15,-2-3-78 16,4-7-114-16,-1-3-331 15,-3-11-474-15</inkml:trace>
  <inkml:trace contextRef="#ctx0" brushRef="#br0" timeOffset="218747.6861">2976 13472 1622 0,'0'0'384'0,"0"0"-316"16,0 0 8-1,0 0 57-15,0 0-1 0,0 0-62 16,0 0 10-16,0 96-13 16,12-50-24-16,0 4-10 15,1-5 3-15,-2-4-8 16,-2-2-16-16,-2-3-11 15,-1-7-1-15,-3-3-14 16,0-5-80-16,-1-4-152 16,-1-5-306-16,-1-9-369 0</inkml:trace>
  <inkml:trace contextRef="#ctx0" brushRef="#br0" timeOffset="218964.4384">2825 13822 1015 0,'0'0'1193'0,"0"0"-1104"16,0 0-88-16,0 0 50 16,0 0 67-16,0 0-51 15,0 0-67-15,72-50-6 16,-30 43-17-16,10 1-159 15,-10 2-467-15,-12-1-855 0</inkml:trace>
  <inkml:trace contextRef="#ctx0" brushRef="#br0" timeOffset="219157.6597">3252 13740 833 0,'0'0'1475'0,"0"0"-1392"16,0 0-60-16,0 0-23 15,0 0 0-15,0 0-7 16,103-34-147-16,-64 31-351 16,-8 0-522-16</inkml:trace>
  <inkml:trace contextRef="#ctx0" brushRef="#br0" timeOffset="219571.8773">3679 13508 1870 0,'0'0'219'16,"0"0"-197"-16,0 0 4 15,-79 26 112-15,49-7-14 16,0 8-50-16,8 3-34 16,8 0-23-16,4-1-11 0,10-5 0 15,4-1-6-15,13-9 1 16,5-5 8-16,8-8 11 16,-2-1-6-16,5-5-14 15,-5-11-46-15,-1-3-30 16,-7-5 19-16,-4-2 40 15,-7 0 15-15,0 2 2 16,-6 7 8-16,0 7 61 16,-3 5 28-16,0 2-18 15,0 3-31-15,0 0-38 16,4 6-10-16,1 10 0 16,7 7 3-16,4 1-3 15,1 1-71-15,11 2-122 0,-7-10-506 16,-3-4-766-16</inkml:trace>
  <inkml:trace contextRef="#ctx0" brushRef="#br0" timeOffset="219835.8859">3919 13164 1698 0,'0'0'389'0,"0"0"-286"16,0 0-11-16,0 0 75 16,0 0-33-16,0 0-42 0,0 0-22 15,5 110-19 1,17-62-8-16,8-1-10 0,-2-4-15 16,-1-3-15-16,-5-3-3 15,-4-5-25-15,-6-5-66 16,-9 2-115-16,-3-9-345 15,0-7-320-15</inkml:trace>
  <inkml:trace contextRef="#ctx0" brushRef="#br0" timeOffset="220032.4381">3868 13518 2134 0,'0'0'367'16,"0"0"-325"-16,0 0-6 0,0 0 50 16,106-36-48-16,-65 26-38 15,0 3-48-15,7 4-90 16,-12 0-185-16,-9 2-453 0</inkml:trace>
  <inkml:trace contextRef="#ctx0" brushRef="#br0" timeOffset="220989.9952">4210 13439 1685 0,'0'0'373'0,"0"0"-249"0,0 0 113 16,0 0-16-16,0 0-110 16,0 0-82-16,0 0-29 15,9 0-7-15,6 6 7 16,3 1-1-16,4-4 0 15,2 0-10-15,0-3 5 16,1 0-13-16,-1-3-36 16,0-4-18-16,-6-3-2 15,0-6-7-15,-6 2 17 16,-6-4 39-16,-2 1 18 16,-4-3 8-16,0 0 21 15,-7 6 57-15,-7 2 9 16,-5 2-31-16,1 6-7 15,-3 1-16-15,6 0 15 0,2 3-3 16,7 0-22-16,4 0-9 16,2 0-14-16,0 0-8 15,0 0 2-15,0 0-31 16,0 0 8-16,2 0 29 16,1 0 0-16,0 0 6 15,3-4 8-15,1 1-4 16,5-4-4-16,7-2 1 15,4-2-6-15,4-2 0 16,4 1 0-16,-1 0 0 16,-2 4 0-16,-4 1 7 15,-6 7 6-15,-6 0-5 16,0 3 4-16,-6 11-1 16,1 5-3-16,-4 6 3 0,-3 3-3 15,0-4-2-15,0 1-6 16,0-2-1-16,0-6 0 15,0-7 0-15,0-3-17 16,0-5-7-16,0-2 15 16,0 0 9-16,0 0 18 15,3-15-12-15,6-6-6 16,2-8 0-16,5-1 1 16,3-5 0-16,-2 1 0 15,-1 7-1-15,-2 0 1 16,-8 15 10-16,1 5-1 15,-4 7-10-15,-3 0-17 0,3 7 1 16,-3 13 16 0,3 6 15-16,0 5 6 0,-3 1 2 15,3-2-22-15,0-4 0 16,0-6 5-16,0-7-6 16,0-3-7-16,0-7-15 15,-2-3 2-15,2 0 1 16,2 0 1-16,4-17-2 15,4-6-12-15,1-7 26 16,-2-2-2-16,1-8-1 16,-1 4-1-16,0-1 9 15,-3 5 1-15,-3 12 0 16,0 8 43-16,0 12-21 0,1 0-13 16,2 15 14-1,5 9 23-15,2 11 6 16,5 5-7-16,0-4-7 0,1 1-11 15,-1-5-23-15,-1-5-4 16,-1-1-70-16,-4-9-95 16,-8-8-539-16</inkml:trace>
  <inkml:trace contextRef="#ctx0" brushRef="#br0" timeOffset="271596.6348">15561 2389 232 0,'0'0'342'0,"0"0"-184"16,0 0-119-16,0 0-28 16,0 0 2-16,0 0 19 15,3-11-13-15,-3 11-11 16,0 0 0-16,0 0 25 15,0 0 45-15,0 0 1 16,0 0-12-16,0-1-21 16,0 1-23-16,0-1-7 15,0-2-3-15,0 0-11 0,0-1 6 16,0 1-2-16,-3-1-5 16,3 0 6-16,-3 1-5 15,0 0-1-15,0 0-1 16,-4 1 0-16,4 1 0 15,0-1-1-15,-1 0-11 16,1 1 12-16,0 1-1 16,2-1 1-16,-2 1 0 15,-3 0 0-15,0-2 0 16,-4 2 0-16,2 0 0 16,-1-2 1-16,0 1-1 15,-1 0 0-15,4 0 0 0,-4-1 0 16,3 1-8-16,3 0-4 15,1 1 6-15,0 0-5 16,-3 0-17-16,3 0 6 16,0 0-1-16,-3 0-7 15,2 0 0-15,0 0 4 16,1 0 15-16,0 0-19 16,-1 0-32-16,-1 0-3 15,1-2 22-15,-6 1 34 16,4 1 9-16,-4-2 0 15,3 1 9-15,-2-1 8 16,2 2 5-16,1 0 3 16,0 0-14-16,3 0-9 0,-6 0-2 15,4 0-7 1,1 0-19-16,-1 0 15 0,2 0 10 16,-1 0 1-16,1 0 14 15,-1 0 15-15,-2 0 11 16,0 0 14-16,-2 0 16 15,-2 0-19-15,4 0-10 16,-3 2-17-16,0 1-12 16,2 1-11-16,0 0 0 15,1-2 1-15,2 3-2 16,1 1 0-16,0-2 0 16,0 0 0-16,-1 1 1 15,1 1 11-15,-3 1-2 16,3 0 0-16,-4 2-9 15,3-2 5-15,-1 0-4 0,1 0-1 16,1 0-1-16,2 0 1 16,-2 2-1-16,0-1 2 15,3 3-2-15,-3-1 1 16,3 2 7-16,0 0-7 16,-3-2 0-16,3 0-1 15,-3 0 1-15,3-2 1 16,-3 1-1-16,3-2 14 15,-3 1-5-15,3-1-7 16,0 0-2-16,0 1 5 16,0 0-5-16,0 0-1 15,0 1 0-15,0 0 1 0,0-1 0 16,0-1-1-16,0 2 1 16,0-1 12-16,0 0-4 15,0 1-3-15,0-1-5 16,0 1 2-16,0-1-2 15,3 0 5-15,3 0-5 16,-3 0 0-16,3-1 1 16,0 0 0-16,2 0-1 15,-2-1 5-15,1 1-5 16,-1-1-1-16,4-1-1 16,-4 1 1-16,1 0 0 15,6 0-16-15,-3 1-11 16,5-1 1-16,-1 1 24 0,5-1 1 15,-3 0-12 1,0-2 13-16,4 1-2 0,-3 0 1 16,2-1-6-16,0 0-7 15,-6-2 5-15,4 0 7 16,-2 1-12-16,-4-1-2 16,2-1 2-16,3-1 8 15,-6 0-4-15,6 0 1 16,0-1-7-16,0-6-3 15,4-3-14-15,-1 0 3 16,-3-3-27-16,4 2-1 16,-8 0-53-16,2-1 16 15,-1 3 0-15,-7 0 66 16,1-1 29-16,-1 1 11 16,-2 1 63-16,-1 1-28 0,0-3-10 15,0 2-10 1,0-3-14-16,1-1-11 0,0 2 9 15,-1-4 19-15,0 3 26 16,0-2-10-16,0-1-8 16,0 0-22-16,-3 1 1 15,0-1 33-15,0 2 6 16,0-3-2-16,0 1-28 16,0-1-15-16,-9-1-10 15,3-1-9-15,-8 0-3 16,1-1 3-16,-3 0-41 15,-17-9-46-15,3 5-64 16,2 3-74-16</inkml:trace>
  <inkml:trace contextRef="#ctx0" brushRef="#br0" timeOffset="287288.1058">15032 1617 651 0,'0'0'596'16,"0"0"-503"-16,0 0-80 15,0 0 7-15,0 0 47 16,0 0 6-16,0 0 4 16,0 0-32-16,0 0 0 0,0 0 2 15,0 0-11 1,0 0-2-16,0 0-5 0,3 0-3 16,0 9 45-16,5 4 37 15,-2 7-35-15,0 7-9 16,4 1-21-16,5 3-14 15,2 0-7-15,-1-1-8 16,0-1-8-16,4 1-5 16,-3 1 2-16,-1 1-2 15,0 0 0-15,-6 0 0 16,-1-1 1-16,2-4-1 16,-5-3 0-16,0-3 0 15,-3-4 0-15,3-3 0 16,-2-4 1-16,3-1 4 15,-2-2-6-15,0-3 1 0,-2-1 0 16,0-2 1-16,-3-1 10 16,3 0 10-16,0 0-3 15,0-3-4-15,1-5-8 16,2-2-1-16,-3-1 6 16,0-4 1-16,0 3-4 15,0-2 2-15,0-2-5 16,-2 1 0-16,2-1 2 15,1 2 9-15,3 1-10 16,-7 3 1-16,3 3 2 16,0 3-1-16,-3 3-2 15,0-1-6-15,0 2-1 16,3 0-9-16,-3 0-5 16,0 0 3-16,3 3 2 15,0 6 3-15,-3 0 6 0,3 3-1 16,-3 2 0-16,1 2 1 15,2 1 1-15,1 2-1 16,-2 1 1-16,-1-2-1 16,1-2 1-16,-1 1-1 15,1-5 0-15,-1-2 1 16,-1-2 0-16,0-2-1 16,0 0-6-16,0 0-2 15,-3-1 8-15,-7 0 1 16,0-1 6-16,-5 0-1 0,-3-2 3 15,-1-2-1 1,-4 0 17-16,1 0 5 16,-2-6 7-16,6-3-4 0,2 2 4 15,8 1-13-15,6 5-24 16,4 1-17-16,15 0-182 16,0 0-893-16</inkml:trace>
  <inkml:trace contextRef="#ctx0" brushRef="#br1" timeOffset="399391.2744">24306 1930 32 0,'0'0'0'16</inkml:trace>
  <inkml:trace contextRef="#ctx0" brushRef="#br1" timeOffset="400379.4466">24306 1930 261 0,'79'-13'208'0,"-79"13"-136"15,0-1-34-15,0-1 71 16,0 1 92-16,0 1-55 16,0-1-59-16,0 1-41 15,0 0-13-15,0 0-12 16,0 0-21-16,0 0 0 15,0 0 7-15,0 0 6 16,0 0-12-16,0 0 6 16,0 0-6-16,0 0 7 15,-1 0-2-15,-2 0 1 16,-4 0 9-16,-2 0 23 16,-10 0 3-16,-9 0-11 0,-26 0-15 15,-30-4-10 1,-37-6-6-16,-18-1 0 0,-4-4-40 15,7 3-24-15,10 3 30 16,2 2 17-16,-3 1 17 16,-2 2 7-16,-4 1 14 15,-1 2-10-15,-8 1-1 16,-8 0-10-16,-16 0 1 16,-19 7-1-16,-22 0 0 15,-20-3-82-15,-13-4-56 16,-8 0-37-16,5 0 132 15,7-3 43-15,14-4 79 16,18 0-3-16,16 2 19 0,20 0-15 16,24 3-4-1,12 2-15-15,14 0-23 0,12 0-25 16,5 0-10-16,20 4-2 16,19 4 1-16,10-2 8 15,10 2-10-15,-4 1 0 16,-3 1-2-16,4 0 2 15,13-2-1-15,15-3 0 16,6-3 0-16,9 0-5 16,2-2-8-16,0 0 14 15,2 0 20-15,6 0 25 16,-5 0-22-16,1 0-23 16,-4 0-14-16,0 0-49 15,0 0 46-15,0 0-13 16,0 0 25-16,0 0 5 0,0 0 15 15,0-2 17-15,6-4-31 16,6-3 6-16,9-5-7 16,5-1 2-16,6 0 5 15,1-2-5-15,-2 2-1 16,-1-1 15-16,-2 0-7 16,-4-2 2-16,2-2-5 15,-4 1-3-15,-2 0 9 16,-4 5 12-16,-5 5-2 15,-6 4-21-15,-4 3-1 16,-1 2-16-16,0 0 14 16,-6 0 2-16,-11 7 0 15,-6 6 1-15,-6-1 32 0,-4 3-15 16,-6 1 9-16,-3 0-6 16,-4 3 0-16,-2-1 4 15,-1 2 7-15,1 1-3 16,8-3 23-16,10-1 11 15,12-4-15-15,14-3-33 16,8 2-14-16,48 4 60 16,81 23-9-16,-6-3-52 15,0-1-570-15</inkml:trace>
  <inkml:trace contextRef="#ctx0" brushRef="#br1" timeOffset="505144.8203">21794 16095 1144 0,'0'0'867'16,"0"0"-670"-16,0 0-113 15,0 0 39-15,0 0 38 16,0 0 10-16,4-7-72 16,4 7-53-16,8 0 3 15,11 0-20-15,25 0 11 16,30 0-14-16,27-4-12 16,14-8-3-16,-2-2 8 15,-27 3-5-15,-26 5-13 16,-22 3 0-16,-11 1 0 15,-2 2-1-15,-7-2 0 16,-3 2-1-16,-13 0-5 0,-5 0 5 16,-5 0-8-16,0 0 0 15,-5 0 3-15,-12 3 6 16,-5 4 9-16,-8 3-3 16,-5 0-5-16,-11 1 1 15,-11-2-1-15,-16 1 1 16,-23-6-1-16,-20-1 0 15,-3-3-1-15,6 0 1 16,28 0 8-16,30 0-7 16,19 0-1-16,13 0 5 15,3 0-6-15,5 0 1 16,9 3-1-16,6 0-6 16,21 3 6-16,32 1 6 15,33 0 0-15,26-1 3 16,8-6-9-16,-19 0-6 0,-27 0 0 15,-26 0-3-15,-3 0-18 16,7 0 3-16,5 0 3 16,-4 0-15-16,-11 0-45 15,-15 1-66-15,-10 2-130 16,-17 1-471-16</inkml:trace>
  <inkml:trace contextRef="#ctx0" brushRef="#br1" timeOffset="505483.6605">21323 15662 1958 0,'0'0'473'16,"0"0"-431"-16,-121 145-24 16,51-19 132-16,4 22 26 15,30 4-66-15,36-13-51 0,39-28-38 16,40-14-21-1,22-21-26-15,16-20-37 0,0-27-112 16,-26-16-339-16,-17-13-895 16</inkml:trace>
  <inkml:trace contextRef="#ctx0" brushRef="#br1" timeOffset="505813.2009">23198 15473 2227 0,'106'56'265'16,"13"30"-195"-16,-25 33-46 15,-27 16 120-15,-39 11-8 16,-28-9-51-16,-50-6-58 16,-31-20-27-16,-17-11-12 15,-11-11-92-15,22-29-365 16,19-21-1041-16</inkml:trace>
</inkml:ink>
</file>

<file path=ppt/ink/ink6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01:45.418"/>
    </inkml:context>
    <inkml:brush xml:id="br0">
      <inkml:brushProperty name="width" value="0.05292" units="cm"/>
      <inkml:brushProperty name="height" value="0.05292" units="cm"/>
      <inkml:brushProperty name="color" value="#FF0000"/>
    </inkml:brush>
  </inkml:definitions>
  <inkml:trace contextRef="#ctx0" brushRef="#br0">5034 14891 1053 0,'0'0'596'0,"0"0"-513"16,0 0-33-16,0 0 125 15,0 0-46-15,0 0-76 16,74-45-28-16,-71 42 5 15,3 2 13-15,2-2-5 16,2 0-1-16,8-4 19 16,4-3 2-16,8-4-10 15,6-2-19-15,10 0-8 16,2-1-1-16,1 1-13 16,2-1 0-16,-5 5-6 0,-1-1-1 15,-5 2 1-15,-1 1 0 16,-6-3 1-16,1 0-1 15,-1 2 5-15,-3-2-6 16,4 4 1-16,3-4-1 16,2-1 0-16,3-2 0 15,7 2 0-15,-1 1 1 16,4 1-1-16,0-3 0 16,1 6-1-16,-4-1 1 15,3 0 0-15,-7 4-1 16,1-5-1-16,-6 5 1 0,-4-4-5 15,-3 3 5-15,-3-2-1 16,1-1 1-16,-1 0 0 16,3-3 0-16,0 0-1 15,-2 5 1-15,-1-2 1 16,1 1-1-16,-7 3 1 16,0 1 0-16,-9-1 1 15,-5 4-1-15,-4 1 0 16,-3 1 1-16,-3 0-1 15,0 0 0-15,0-3 0 16,0 3 0-16,0 0 2 16,0 0-2-16,0 0 1 15,0-3-1-15,0 3 2 16,0-4-2-16,0 1 0 16,0 0-2-16,-3-4-8 0,-6 4 0 15,-1-3-7-15,-4-1 4 16,-2 3 13-16,-2 1 0 15,0-1 0-15,6 1 0 16,-4 3 0-16,7-3 1 16,-3 3-1-16,3 0 1 15,0-3 1-15,0 2-1 16,0-2 5-16,0 3-5 16,3-3-1-16,3 3 1 15,0-2 6-15,0 2-6 16,3 0 8-16,0 0-8 15,0 0 5-15,0 0 6 16,0 0-11-16,0 0 5 0,0 0 5 16,0 0-2-16,9 0-8 15,3 0 7-15,3 0-8 16,3 0 2-16,6 0-1 16,4 0 0-16,-1 5 7 15,3-2-8-15,-5 1 0 16,-2-1 0-16,-4 0 1 15,-4 1-1-15,-5-4 0 16,-5 3 1-16,-2-3-1 16,-3 0 1-16,3 0-1 15,-3 0 1-15,0 0-1 16,0 0 7-16,0 3 2 0,0-3-8 16,0 4 5-1,0 3 15-15,0 2 8 0,0-2-15 16,0 3 1-16,0 0 0 15,0 2 3-15,-6 2 3 16,-5 3 15-16,-5 3-8 16,-6 5-14-16,-4-1-13 15,-4 5-1-15,-19 5-67 16,7-8-252-16,7-6-974 0</inkml:trace>
  <inkml:trace contextRef="#ctx0" brushRef="#br0" timeOffset="11577.4111">20509 10442 130 0,'0'0'13'0,"0"0"-13"16,0 0-6-16,0 0 5 16,0 0-90-16</inkml:trace>
  <inkml:trace contextRef="#ctx0" brushRef="#br0" timeOffset="14577.3984">20561 10446 500 0,'0'0'228'0,"0"0"324"0,0 0-265 15,0 0-4-15,0 0-3 16,0 0-70-16,0 0-61 16,22-14-32-16,-14 8-23 15,1 3-28-15,2-3-8 16,0 2-25-16,-4 1-6 15,-1 3-2-15,-6-3-6 16,0 3-5-16,0 0-7 16,0-3-1-16,-3-1-4 0,-8 0 7 15,-5-5-2-15,1 5-1 16,-5-3-4-16,3 1 4 16,-1 6-5-16,-2 0 0 15,4 0-1-15,-7 0 2 16,6 8-1-16,2 1 7 15,3 4-8-15,4 4 0 16,4-2 8-16,2-1-8 16,2 2 1-16,0-2 0 15,0-4 0-15,8 3 5 16,7-4-4-16,0-2 7 16,5 1-3-16,4-6-6 15,-1-2 2-15,4 0-1 0,-2-2 0 16,2-9-1-16,-3 2 0 15,-6-1-1-15,-1 0 1 16,-4 0 0-16,-6 3 1 16,-4-3-1-16,-3 0 0 15,0 3 1-15,0 0 0 16,0 1 7-16,0 4 0 16,0 1 5-16,0 1-7 15,0 0-5-15,-3 0 0 16,-1 0-1-16,1 6 1 15,-7 11-1-15,0 3 6 16,-2 7 1-16,2 5 7 16,-5 5-2-16,3 2 4 15,0 1-1-15,2 2-3 0,-3 1 6 16,3-2-1-16,0-2-8 16,1 1-8-16,3-4 8 15,-2-6-8 1,2-5 1-16,5-4-1 0,-1-8 0 15,2-3 0-15,0-6-1 16,0-4 0-16,0 0 0 16,3 0-13-16,7-4-42 15,3-3-59-15,-4-3-34 16,-1 0-192-16,-5 5-635 0</inkml:trace>
  <inkml:trace contextRef="#ctx0" brushRef="#br0" timeOffset="15090.2629">20528 10744 681 0,'0'0'879'15,"0"0"-627"-15,0 0-26 16,0 0 50-16,0 0-42 16,0 0-69-16,0 0-51 15,93-14-16-15,-67 14-18 16,1 0-19-16,-5 4-27 15,2-1-24-15,-5 4-10 16,7-1-80-16,-9-2-191 16,-3-1-1135-16</inkml:trace>
  <inkml:trace contextRef="#ctx0" brushRef="#br0" timeOffset="27043.6406">10909 14347 1438 0,'0'0'293'16,"0"0"-220"-16,0 0-29 15,0 0 153-15,0 0-47 16,3 0-95-16,-3 0-37 15,3 0 19-15,1 3 22 16,-1 4 27-16,3 5 3 16,2 0-28-16,-2 4-7 15,1 3 11-15,-1 2 2 0,0 5-25 16,0 6-6 0,0 2-9-16,-2 2-6 0,4 7-3 15,-2 0-2-15,-3 3-14 16,3-3 7-16,-3-3-2 15,-3-5-1-15,3-4 0 16,-3-6-6-16,0-5 1 16,0-3-1-16,0-4 0 15,0-3 0-15,0-5 1 16,0-3-1-16,0 1-7 16,0-3-16-16,3 0-4 15,7 0-4-15,-3 0-26 16,6-9-23-16,0-1 10 15,-4-1 31-15,-2-2-9 16,4-2 30-16,-2 1 17 0,0-7 1 16,1 2 0-16,-3-1 20 15,6-3 12-15,-3 0 12 16,-1 3 3-16,0 3-6 16,-2 5-10-16,1 5-12 15,-5 4-5-15,-3 3-13 16,0 0-1-16,0 0-6 15,0 14-8-15,-12 5 13 16,0 7 1-16,0 0 0 16,-1 1 1-16,2-1-1 15,5-2 0-15,3-2 0 16,-1 1 0-16,4-3 0 0,0-3 1 16,0 0-1-1,0-5 1-15,0-5 1 16,0 0-1-16,0-1 5 0,-6-5-6 15,-3 2 6-15,-8-3 13 16,-2 0 4-16,-10 0 2 16,-3-14 0-16,-7-3-4 15,-1-2-1-15,-2-4-7 16,6 3-1-16,8 3-11 16,7 8-1-16,18 6-21 15,3 3-110-15,0 0-521 0</inkml:trace>
  <inkml:trace contextRef="#ctx0" brushRef="#br0" timeOffset="29473.1161">14973 15861 1213 0,'0'0'515'16,"0"0"-360"-16,0 0-38 0,0 0 44 16,0 0-10-16,0 0-38 15,0 0-42-15,13 0 11 16,1 0 19-16,5 0-13 16,8 0-24-16,4 0-23 15,11 0-9 1,21 0 0-16,28 6-20 0,25-3-5 15,11 3-6-15,0 1 0 16,-10-1 7-16,-9 1-7 16,4 1 7-16,-6-3-8 15,1-1 0-15,-5 2 0 16,-8-2 0-16,-16 2 0 16,-13-2 1-16,-17-1 8 0,-5-3 0 15,5 2-8 1,1-2-1-16,3 0 0 0,-10 0-16 15,-9 0-32-15,-13 0-24 16,-8 0-53-16,-12 0-106 16,-10 0-346-16,-9 0-394 0</inkml:trace>
  <inkml:trace contextRef="#ctx0" brushRef="#br0" timeOffset="30010.044">14955 16551 1211 0,'0'0'939'0,"0"0"-722"16,0 0-125-16,0 0-31 16,0 0 5-16,0 0 26 15,0 0-4-15,91 22-19 16,-27-15-13-16,36 1-9 16,50 4 10-16,25 1-15 15,9-1-11-15,-11 3-3 16,-26 0-10-16,-12-1-9 15,-11-4-3-15,-17-4-6 16,-26-1 0-16,-22-5-1 16,-21 0-18-16,-12 0-31 0,-3-11-50 15,-7-3-98 1,-9-3-580-16</inkml:trace>
  <inkml:trace contextRef="#ctx0" brushRef="#br0" timeOffset="31031.762">16008 15899 61 0,'0'0'1424'0,"0"0"-1178"0,0 0-182 16,0 0-42-16,0 0 23 16,0 0 28-16,0 0-36 15,8-30-6-15,-8 28 49 16,3-3 10-16,-3 4-17 15,0-1-7-15,0 2-4 16,0-3 1-16,-6 3 2 16,-5-2-25-16,-2 2 6 15,-2-2-4-15,0 2-2 16,3 0-1-16,-1 0-17 16,4 0-13-16,-4 0-7 0,3 7-1 15,3 3 0-15,-2 0 0 16,6 4-1-16,0 2 2 15,3-2-1 1,0-4-1-16,6 0 8 0,7-3-2 16,10-2 0-16,2-5 3 15,5 0 1-15,-4-3 2 16,3-11-11-16,-3-1 0 16,-3-2 13-16,-4-3-8 15,-3 1 3-15,-5 2 1 16,-3 0 4-16,-5-2 11 15,-3 2-10-15,0 3-14 16,-6 1-1-16,-10 0-1 0,-10 7-1 16,4 6 1-16,-8 0-11 15,0 3 3-15,2 16-39 16,-1 1-67-16,-3 11-126 16,8-5-397-16,6-7-729 0</inkml:trace>
  <inkml:trace contextRef="#ctx0" brushRef="#br0" timeOffset="32867.1691">15986 16002 841 0,'0'0'220'0,"0"0"-187"0,0 0-33 16,0 0-62-1,0 0 4-15,0 0-19 0,0 0-90 16,-3-3-6-16,3 1 173 16,0 1 92-16,0 0 114 15,0 1 24-15,0-3 41 16,0 3-21-16,0-3-11 16,0 2 3-16,0 1-65 15,0 0-75-15,0 0-56 16,0 0-34-16,0 0-12 15,0 9 7-15,0 6 11 16,0-2-8-16,0 3 2 0,-3 1 11 16,0 3 11-16,0 0-6 15,0 0-7-15,-1-4-5 16,-4 0-1-16,3 1 1 16,1-4-7-16,1-1-3 15,0 2 3-15,3-3-8 16,0 1 10-16,0-1-5 15,0 1 0-15,0 2-5 16,0-1 0-16,0-4 0 16,0 3 0-16,0 0 1 15,0-2 4-15,-3 2-5 16,-1 0 14-16,1 1-8 16,0 3-5-16,3-3 5 0,-3 3-5 15,3-2-1 1,0 0 1-16,0 2-1 0,0-3 0 15,0 0 0 1,-3 0 0-16,0 0 0 0,0-2 0 16,-2 2 1-16,0 3-1 15,-2-5 6-15,3 1-6 16,1 1 0-16,0-2 0 16,3 0 0-16,0-1-1 15,0-1 1-15,0-1 0 16,0 3 0-16,-3-7 0 15,3 1-1-15,-3-1 0 16,3 2-1-16,0-4 1 16,0 0-5-16,0 1 5 15,0-3 0-15,0 0 0 0,0 0 0 16,0 0 1-16,0-5 6 16,0 0-6-1,3-2-1-15,0 2 0 0,0 1-1 16,0-2-9-16,-3 1-8 15,3 3 6-15,1-5-15 16,3-3-3-16,3 0 3 16,-1-3 10-16,1-1 15 15,-1 1 1-15,0-3-1 16,-1 3 1-16,-1 3 1 16,-1 0 1-16,-3 3 12 15,0 0-4-15,0 4-8 16,-3 3 1-16,1 0 7 15,-1 0-9-15,0 0 1 0,0-3 0 16,2 3 0-16,2-4 1 16,2-2-1-16,0-1 0 15,2 2 14-15,-2-3 0 16,0 3 7-16,1 1-5 16,-6 1-5-16,1 0 3 15,-2 3 1-15,0 0-5 16,0 0-11-16,0 0 2 15,0 0-2-15,0 0 0 16,0 0-6-16,0 0 5 16,0 6 0-16,0-2 0 0,0 1 1 15,0-1 1 1,0 0-1-16,0 1 0 0,0 2 1 16,0 0 0-16,0 6 0 15,-3 0 0-15,-7 4-1 16,1 3 1-16,-4-4 1 15,3 1-1-15,3 0 0 16,-2-1 0-16,3-6-1 16,-2 3 9-16,4-6 3 15,-1-1-5-15,2 0-1 16,0-2-5-16,0-1 0 16,2 0 0-16,1-3 0 15,-3 2-1-15,-1-2 0 16,-2 0 8-16,0 0 10 15,0 0 6-15,-1 0 4 16,0-5-1-16,1-2 4 0,2-5-10 16,-2-1-7-16,0-1-5 15,-4-4-9-15,-4 6 2 16,-2-5 5-16,-3 4-1 16,-1 1-4-16,2-2-1 15,1 6 5-15,7-2-4 16,7 8-2-16,3-1-7 15,0 0-59-15,6 0-96 16,6 2-365-16,0-2-804 0</inkml:trace>
  <inkml:trace contextRef="#ctx0" brushRef="#br0" timeOffset="33999.932">14162 16522 487 0,'0'0'561'15,"0"0"-222"-15,0 0-54 0,0 0 40 16,0 0-52-16,0 0-52 16,0 0-45-16,4-25-36 15,-4 25-42-15,0 0-38 16,0 0-41-16,0 5-18 15,0 13 9-15,0 3 8 16,0 5-9-16,0 3-3 16,-10 0-6-16,-1-2 1 15,2-4 0-15,-3-3-1 16,1-3-1-16,5-7 1 16,2-3-1-16,1-5 0 15,3-2 1-15,0 0 1 16,0 0 7-16,0-2-3 0,7-15-5 15,10-5-15 1,1-6 5-16,6 2-2 0,-5-4-8 16,-3 4 8-16,1 7 11 15,-5 5 0-15,-3 1 1 16,1 3 0-16,1 3 0 16,1 0-1-16,1 1 0 15,0 2 0-15,4-3 1 16,1 4 0-16,0 0-1 15,-3-1 0-15,-5 2 1 16,-3 2 0-16,-4 0-1 16,-3 0 0-16,0 6-3 0,-1 11 4 15,-11 9 31 1,-1 3-7-16,-6 5 2 0,5-2-6 16,5 0-6-16,3-3-13 15,3-3 0-15,0-5 1 16,3-3-2-16,0-4-8 15,0-4-41-15,-6-2-63 16,0-6-161-16,0-2-424 16,0 0-331-16</inkml:trace>
  <inkml:trace contextRef="#ctx0" brushRef="#br0" timeOffset="34463.7195">14700 16649 1687 0,'0'0'545'0,"0"0"-429"16,0 0 47-16,0 0-20 15,0 0-21-15,0 0-41 16,0 0-38-16,24-36-28 16,-24 36-12-16,-8 5 3 15,-8 14 1-15,-5 6 34 16,-6 3-4-16,2 1-1 0,4 3 3 16,3-2-12-16,3-4-5 15,6 4-7-15,3-3-7 16,3 3-7-16,-1-5 1 15,4 2-1-15,-3-3-1 16,0-1 0-16,0-3 0 16,-7-1-18-16,1-2-5 15,-2-4-2-15,-1-3-29 16,-5-7-28-16,1-3-105 16,0 0-321-16,2-6-606 0</inkml:trace>
  <inkml:trace contextRef="#ctx0" brushRef="#br0" timeOffset="34584.0368">14438 16877 1007 0,'0'0'1321'0,"0"0"-1087"15,0 0-70-15,104-23-22 16,-55 23-33-16,2 0-19 15,7 0-48-15,-6 0-42 16,-2 0-14-16,-15 0-129 16,-15 0-451-16</inkml:trace>
  <inkml:trace contextRef="#ctx0" brushRef="#br0" timeOffset="35688.4742">14437 15638 1288 0,'0'0'750'15,"0"0"-576"-15,0 0 65 16,0 0-20-16,0 0-104 16,0 0-67-16,0 0-31 0,0-4-17 15,0 25 0-15,0 5 7 16,0 8-6-16,0 5 8 16,-6 0 2-16,-1 1 2 15,-5-6 2-15,0-5-14 16,0-5 7-16,3-6-7 15,3-4 0-15,-1-7 0 16,4-4 1-16,3-3 4 16,0 0 3-16,0-4 4 15,7-15-3-15,6-4-10 16,10-13 0-16,3-1 0 16,3-6-1-16,-4 6 1 15,-2 5-1-15,-4 6 1 0,-5 8 0 16,-1 6 0-16,-4 2 0 15,-2 2-1-15,3 3 1 16,0 1 0-16,-1 1 6 16,0 0-5-16,1 3 5 15,4 0-6-15,-1 0 1 16,-3 0-1-16,-2 13 1 16,-4 4 0-16,-4 8 0 15,0 2 5-15,-13 3 1 16,-6 3 8-16,-5 0-1 15,3-1-1-15,1-3-11 16,7 0-1-16,0-3 5 16,4-4-6-16,4-5-9 0,3-4-48 15,2-9-112-15,0-4-485 16,2 0-907-16</inkml:trace>
  <inkml:trace contextRef="#ctx0" brushRef="#br0" timeOffset="35971.2257">14747 15899 624 0,'0'0'719'0,"0"0"-507"15,0 0 98-15,0 0 30 16,0 0-76-16,0 0-98 16,0 0-43-16,-43 66-35 15,36-47-33-15,1 3-30 16,0-1-11-16,3-3-5 16,0-2-9-16,3-3 0 15,0-6 0-15,0-4 0 16,9 1-20-16,6-4-45 15,15-10-146-15,-7-7-385 16,3-6-316-16</inkml:trace>
  <inkml:trace contextRef="#ctx0" brushRef="#br0" timeOffset="36094.5539">14888 15757 2027 0,'0'0'513'0,"0"0"-346"16,0 0-57-16,0 0-78 16,0 0-32-16,0 0-127 15,0 0-339-15,7-3-730 0</inkml:trace>
</inkml:ink>
</file>

<file path=ppt/ink/ink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02:37.604"/>
    </inkml:context>
    <inkml:brush xml:id="br0">
      <inkml:brushProperty name="width" value="0.05292" units="cm"/>
      <inkml:brushProperty name="height" value="0.05292" units="cm"/>
      <inkml:brushProperty name="color" value="#FF0000"/>
    </inkml:brush>
  </inkml:definitions>
  <inkml:trace contextRef="#ctx0" brushRef="#br0">25934 1802 1222 0,'0'0'389'16,"0"0"-288"-16,0 0-71 0,0 0 14 15,0 0 129-15,0 0 9 16,0-29-63-16,0 27-8 16,0-1-1-16,0 0 0 15,0 1-20-15,2 1-20 16,-1 1-18-16,-1 0-18 15,2 0-14-15,-2 0-14 16,0 0-6-16,1 3-2 16,2 10-7-16,3 5 8 15,0 7 1-15,1 8 1 16,-1 4-1-16,2 5 1 16,-1 1 7-16,-1-2-8 15,0-1 0-15,0-3 1 16,0-3 0-16,1-6 1 15,-2-4-1-15,0-6-1 0,-2-6 0 16,-2-3-71-16,-1-9-148 16,0-1-328-16,-4-12-295 0</inkml:trace>
  <inkml:trace contextRef="#ctx0" brushRef="#br0" timeOffset="451.1932">26241 1737 1448 0,'0'0'858'15,"0"0"-728"-15,0 0-82 16,0 0 7-16,0 0 7 16,0 0-32-16,0 0-23 0,15 39 26 15,-7-5 49 1,1 8-12-16,0 8-25 0,2 1-14 15,-3 1-11-15,0-1-11 16,-2-5 0-16,-1-3-8 16,-2-7 1-16,-1-3-1 15,-2-8-1-15,0-5 1 16,0-6-1-16,0-4-1 16,0-5-29-16,0 0-56 15,0-5-80-15,0-5-54 16,0-10-344-16,0-3-922 0</inkml:trace>
  <inkml:trace contextRef="#ctx0" brushRef="#br0" timeOffset="708.3765">26031 2030 1993 0,'0'0'313'15,"0"0"-182"-15,0 0-32 16,0 0-42-16,0 0-29 16,0 0-21-16,104-15-6 15,-71 15-1-15,4 0-6 16,10 0-107-16,-9 0-254 15,-9 0-575-15</inkml:trace>
  <inkml:trace contextRef="#ctx0" brushRef="#br0" timeOffset="970.0677">26525 2036 1313 0,'0'0'858'16,"0"0"-736"-16,0 0-6 15,0 0 0-15,92 0-46 16,-44 0-49-16,3 0-21 0,13 0-9 15,-15 0-208-15,-14 0-471 0</inkml:trace>
  <inkml:trace contextRef="#ctx0" brushRef="#br0" timeOffset="1546.59">27225 2019 1543 0,'0'0'285'15,"0"0"-176"-15,0 0 88 0,0 0-7 16,0 0-20-16,0 0-83 15,0 0-45-15,12-45-18 16,-32 42-17-16,-8 2-6 16,-11 1 5-16,-7 0-4 15,-1 3 7-15,1 7-8 16,9 3 5-16,9 0-6 0,8 1 0 16,11 0-1-1,9 1-11-15,0 0 3 0,9 1 9 16,12 0 8-16,6 0 1 15,3-5-2-15,1-2-7 16,0-6-9-16,-1-3 0 16,-2 0-15-16,-1-15-17 15,-4-3-13-15,-2-6 33 16,-4-3 15-16,-1-4-13 16,-3 3 19-16,-4 4 6 15,-5 7 77-15,-1 5-25 16,-1 7 3-16,-2 4-19 15,0 1-24-15,0 0-18 16,0 6-21-16,0 12 13 16,0 10 8-16,1 6 1 0,9 3 0 15,4 2-1-15,3-2-2 16,2-7-44-16,-4-7-130 16,-5-9-367-16,-7-11-423 0</inkml:trace>
  <inkml:trace contextRef="#ctx0" brushRef="#br0" timeOffset="1854.4023">27490 1689 2009 0,'0'0'384'16,"0"0"-289"-1,0 0-61-15,0 0 74 0,0 0-23 16,0 0-67-16,0 0-9 16,-6 28-4-16,9 14 63 15,6 9-2-15,3 9-15 16,3 3-18-16,0-1-20 16,1-1-7-16,-2-5-5 15,-4-5-1-15,0-9 0 16,-5-6-36-16,-3-8-32 15,-2-9-97-15,0-6-114 16,0-6-265-16,0-5-158 0</inkml:trace>
  <inkml:trace contextRef="#ctx0" brushRef="#br0" timeOffset="2066.4622">27369 1967 1181 0,'0'0'1228'0,"0"0"-1099"16,0 0-89-16,115 0-7 16,-63 0-12-16,2 0-21 0,9 4-19 15,-17 1-192 1,-7-5-512-16</inkml:trace>
  <inkml:trace contextRef="#ctx0" brushRef="#br0" timeOffset="2433.9329">27927 2019 2223 0,'0'0'319'0,"0"0"-230"16,0 0-51-16,0 0 6 16,0 0-32-16,0 0-11 15,0 0 1-15,-43 43-1 0,37-25 1 16,6 3 4-16,0-1-6 16,6-3 1-16,12-3 0 15,7-6 6-15,3-5 7 16,7-3 9-16,-1-1-11 15,2-16-12-15,-2-6-1 16,-4-4-33-16,-7-3-36 16,-11 2 34-16,-12 3 27 15,0 5 7-15,-27 5-10 16,-11 6-1-16,-8 6 3 16,-5 3-29-16,-7 12-138 15,13 7-206-15,15 0-297 0</inkml:trace>
  <inkml:trace contextRef="#ctx0" brushRef="#br0" timeOffset="3145.8122">28347 1965 2078 0,'0'0'474'15,"0"0"-404"-15,0 0-1 16,0 0-31-16,0 0-38 0,0 0-1 16,0 0 0-16,26 77 0 15,-24-46-5-15,-2-2 6 16,0-1-1-16,0-5 0 15,0-5-7-15,-5-4-1 16,1-5-2-16,1-4 2 16,1-5-5-16,2 0 14 15,0-1 0-15,9-15-5 16,9-4-22-16,2-6 12 16,4-2-11-16,-2 3 8 15,-5 6 11-15,-6 5 7 16,-6 6 15-16,-2 5 7 15,-3 3-22-15,0 0 0 0,0 0-12 16,0 0-4-16,0 7 5 16,0 4 11-16,0 3 0 15,-2 3-1-15,2 0 2 16,0 0-1 0,0-1 1-16,-1-3 0 0,1-4 0 15,-2-2-1-15,2-3 0 16,0-4 1-16,0 0 13 15,0 0 7-15,5-6 0 16,9-8-21-16,5-7-10 16,4-6-2-16,4 0-14 15,-2 0-45-15,-5 4 46 0,-4 6 25 16,-7 6 22-16,-6 7 6 16,-1 1 9-16,-1 3-11 15,-1 0-26-15,2 3 10 16,0 10-5-16,3 10 54 15,1 1-11-15,2 3-26 16,-1 1-10-16,-1-2-4 16,0-1-8-16,-6-4-1 15,0-4-114-15,-2-6-425 16,-9-10-1368-16</inkml:trace>
  <inkml:trace contextRef="#ctx0" brushRef="#br0" timeOffset="137007.3565">22999 12206 576 0,'0'0'973'0,"0"0"-799"16,0 0-68-16,0 0 101 0,0 0 16 16,0 0-36-16,18-49-73 15,-4 43-41 1,-8 2 12-16,-2 1-8 0,-4 3-12 15,0 0-10-15,0 0 2 16,0 0 0-16,0 0-38 16,0 0-13-16,-1 0-2 15,-2 10-2-15,0 7-2 16,1 5 6-16,2 11 6 16,0 1 9-16,0 6-5 15,5-1-14-15,1 0-1 16,1 0-1-16,2-2-1 15,-5-1 0-15,-1-5-12 0,-3-2-32 16,0-2-31-16,0-7-51 16,0-5-108-16,-1-5-422 15,-1-5-341-15</inkml:trace>
  <inkml:trace contextRef="#ctx0" brushRef="#br0" timeOffset="137393.8801">23554 12646 1435 0,'0'0'574'0,"0"0"-504"15,0 0 56-15,0 0 5 16,0 0-12-16,-80 16-64 16,38-12-22-16,-24 2 2 15,-26-5-18-15,-34-1-8 16,-12 0 0-16,5-7 1 15,30 0 0-15,39 4 8 16,25 3 2-16,15 0-8 16,6 3-12-16,8 10-68 0,16 8-198 15,16-3-288-15,10-4-304 0</inkml:trace>
  <inkml:trace contextRef="#ctx0" brushRef="#br0" timeOffset="137922.2858">22917 12923 1395 0,'0'0'830'16,"0"0"-725"-16,0 0-20 15,0 0 83-15,0 0-9 16,0 0-98-16,65-76-43 15,-42 67-12-15,3 5-5 16,-3-2 5-16,-1 5 1 0,-6 1 7 16,-3 0-1-16,1 0-1 15,-7 0 1-15,1 0-11 16,1 5-1-16,1 11 10 16,1 7-4-16,2 6-1 15,0 4 2-15,2 6-7 16,2 1 0-16,-4 1 0 15,2-5-1-15,-6 0 1 16,-3-3-1-16,-2-3-6 16,-2-2-9-16,-2-4-9 15,1-4-16-15,-1-3-32 16,2-7-46-16,-1-3-31 16,1-7-106-16,-1 0-239 0,1-4-233 0</inkml:trace>
  <inkml:trace contextRef="#ctx0" brushRef="#br0" timeOffset="138201.5105">23153 13085 1305 0,'0'0'480'15,"0"0"-372"-15,0 0 140 16,0 0 17-16,0 0-81 15,0 0-91-15,0 0-37 16,-15-17-18-16,-1 34 21 0,-14 3 13 16,-5 4-11-16,-5 5-11 15,2 1-15 1,-3-2-15-16,5-1-7 0,8-8-7 16,6-1-6-16,5-4 0 15,10-5-59-15,7-9-95 16,15 0-306-16,4-3-604 0</inkml:trace>
  <inkml:trace contextRef="#ctx0" brushRef="#br0" timeOffset="139514.9793">23829 12669 245 0,'0'0'101'0,"0"0"-47"0,0 0 812 15,0 0-620 1,0 0-105-16,0 0 8 0,0 0-5 15,-6 14-58-15,6-14-39 16,0 0 24-16,0 0-1 16,0 0 7-16,0 0-3 15,0 0-13-15,0 0 18 16,3 0 25-16,7 0-25 16,13 0 16-16,2 0-21 15,6 0-30-15,5 0-21 16,0-1-14-16,-5-8-8 15,-4 2-1-15,-9 0-21 0,-5 4-27 16,-7 0-24-16,-2 3-42 16,-4 0-89-16,-5 0-285 15,-6 0-22-15,1 0-440 0</inkml:trace>
  <inkml:trace contextRef="#ctx0" brushRef="#br0" timeOffset="139777.1708">23829 12550 914 0,'0'0'943'0,"0"0"-714"16,0 0-70-16,0 0 4 16,0 0-35-16,98-29-84 15,-60 29-44-15,11-5-71 16,-9 5-301-16,-5-2-636 0</inkml:trace>
  <inkml:trace contextRef="#ctx0" brushRef="#br0" timeOffset="140368.7342">24443 12296 719 0,'0'0'638'0,"0"0"-468"15,0 0 67-15,0 0 85 16,0 0-47-16,0 0-128 0,0 0-85 16,3 0-11-16,3 16 40 15,1 8 3-15,0 8-25 16,-1 8-17-16,-3 6-9 16,-3 7-22-16,0-3-20 15,0 0-1-15,0-5 0 16,-3-1-1-16,0-8-29 15,-3-6-21-15,2-5-36 16,-6-8-74-16,4-7-198 16,2-10-554-16</inkml:trace>
  <inkml:trace contextRef="#ctx0" brushRef="#br0" timeOffset="141002.4091">24472 12277 765 0,'0'0'704'0,"0"0"-391"15,0 0-56-15,0 0-30 16,0 0-33-16,0 0-57 16,0 0-49-16,34-60-36 15,-23 55-26-15,5 5-6 0,2 0-12 16,7 0-8-16,7 5 0 16,5 11 0-16,0 0 0 15,2 4-1-15,-9 3 0 16,-9 0-6-16,-8-2-14 15,-10 2-15-15,-3-4 14 16,-4-3 9-16,-14 2 4 16,-6-5 9-16,-2-1 9 15,-8-2 5-15,0-3-6 16,-2-4-2-16,0 0-5 16,7-3 1-16,5 0 5 15,9 0-1-15,9 0 24 16,1 0 18-16,5-3-15 0,0-3-9 15,6 5-5-15,3-2-16 16,0 0-2-16,1 3 8 16,-2 0-8-1,0 7 0-15,-5 6 0 0,1 5 11 16,1 4-3-16,3 2-7 16,1 1 7-16,3 2 1 15,3 0 2-15,0-2-3 16,3-1 0-16,0-1 6 15,0-4-4-15,0-2-10 16,1-4-1-16,4-3-7 16,9-10-66-16,-2 0-166 0,-3 0-589 15</inkml:trace>
  <inkml:trace contextRef="#ctx0" brushRef="#br0" timeOffset="141632.5699">25249 12137 1247 0,'0'0'744'0,"0"0"-604"0,0 0 48 15,0 0-16-15,0 0-81 16,0 0-70-16,0 0 43 16,-50 72 73-16,20-21-37 15,-5 18-13-15,7-4-32 16,8 5-25-16,7-4-17 0,13-9-4 15,0 6-8-15,19-5-1 16,11-8-6 0,6-11-56-16,22-4-86 0,-8-16-143 15,-3-9-588-15</inkml:trace>
  <inkml:trace contextRef="#ctx0" brushRef="#br0" timeOffset="142336.519">25641 11965 1292 0,'0'0'554'16,"0"0"-452"-16,0 0 52 0,0 0 35 15,0 0-22-15,0 0-83 16,0 0-41-16,16-26-21 16,-16 43-9-16,1 9 92 15,2 7-26-15,2 7-21 16,3 2-21-16,1-2-19 16,0 0-10-16,3-5-8 15,-4-4 0-15,-2-8-31 16,-3-3-88-16,3-10-99 15,-3-1-358-15,4-9-509 0</inkml:trace>
  <inkml:trace contextRef="#ctx0" brushRef="#br0" timeOffset="142618.2631">26168 12346 1722 0,'0'0'384'0,"0"0"-276"15,0 0 63-15,0 0 15 16,-99 0-58-16,50 2-21 16,-7 1-10-16,-5-3-23 15,-7 0-14-15,0 0-17 0,-1 0-19 16,11 0-15-16,10 0-5 15,15 0-4-15,16 0-69 16,17 3-114-16,0 2-326 16,11-2-555-16</inkml:trace>
  <inkml:trace contextRef="#ctx0" brushRef="#br0" timeOffset="143366.5814">25740 12741 1247 0,'0'0'615'0,"0"0"-495"0,0 0 127 16,0 0 10-16,0 0-56 15,0 0-96-15,0 0-40 16,-6-19-40-16,15 35-23 16,2 4 6-16,2 6 0 15,-3 4 5-15,-2-3-1 16,-4 3-11-16,1-5 0 15,-5-5 0-15,0-6 0 16,0-1-1-16,0-6 0 16,-3-4-12-16,0-3-19 15,1 0 20-15,2-6 11 0,0-14-1 16,0-4-13-16,9-8 4 16,3-2-7-16,2-2 2 15,-3 10 14-15,-3 3 1 16,-2 9 9-16,-1 4 15 15,-4 4 7 1,3 5 3-16,-1-2-13 0,-1 3-1 16,2 0-14-16,1 0-6 15,2 0 1-15,4 4-1 16,-1 9 8-16,1 7 5 16,-3 7 5-16,-2-1-3 15,-4 4-9-15,-2-1-5 16,0-3 0-16,0-3 0 0,0-6-1 15,0 0 0 1,0-8-36-16,0-9-70 0,1 0-208 16,9 0-631-16</inkml:trace>
  <inkml:trace contextRef="#ctx0" brushRef="#br0" timeOffset="144102.0226">26201 12841 1106 0,'0'0'361'0,"0"0"-152"16,0 0 112-16,0 0-8 16,0 0-90-16,0 0-86 15,0 0-11-15,20-40-60 16,-26 36-30-16,-5 1-6 0,-4 3 9 16,-1 0-8-16,-7 0-10 15,1 3-10 1,1 8-5-16,0 5 0 0,9 4-6 15,3 0-6-15,9-1 5 16,0 5 0-16,8 2 0 16,8 0 0-16,3 1 1 15,1-1 1-15,-2 1-1 16,-3-1-1-16,-3-3-12 16,-8-2-7-16,-4-2 5 15,0-2 3-15,0-1-4 16,0-6-19-16,0-1-44 15,0-1-64-15,-1-8-123 0,-2 0-352 16,0 0-304-16</inkml:trace>
  <inkml:trace contextRef="#ctx0" brushRef="#br0" timeOffset="144305.0588">26079 13035 2102 0,'0'0'519'0,"0"0"-459"15,0 0 41-15,0 0 9 16,0 0-92-16,0 0-18 16,0 0-47-16,122-13-100 0,-86 3-342 15,-8 0-566-15</inkml:trace>
  <inkml:trace contextRef="#ctx0" brushRef="#br0" timeOffset="144680.5615">26124 12494 1243 0,'0'0'634'0,"0"0"-547"16,0 0 117-16,0 0-39 15,0 0-82-15,0 0-53 16,0 0-17-16,95 22-1 15,-83-10-4-15,-9 0-8 16,-3 1 1-16,-2 1 13 16,-12-1 24-16,-3 0 19 15,1 1-4-15,7-5-15 16,7 2-25-16,2-2-4 16,24 1-9-16,43-6-25 0,-4-2-270 15,-2-2-988-15</inkml:trace>
  <inkml:trace contextRef="#ctx0" brushRef="#br0" timeOffset="145080.9893">26911 12415 1330 0,'0'0'564'0,"0"0"-419"16,0 0 60-16,96-7-48 15,-51 7-74-15,5 0-75 0,19 0-8 16,-11 0-242-16,-10 0-666 15</inkml:trace>
  <inkml:trace contextRef="#ctx0" brushRef="#br0" timeOffset="145537.1941">27681 11972 1523 0,'0'0'488'0,"0"0"-344"16,0 0 72-16,0 0-23 15,0 0-44-15,0 0-63 16,0 0-20-16,5-16-33 15,-1 19-27-15,2 14-5 0,3 8 8 16,0 6-2-16,-2 8-5 16,3 1-1-16,-3 0-1 15,-1 2-51-15,-3-8-101 16,-2 1-125-16,1-11-447 16,-2-8-853-16</inkml:trace>
  <inkml:trace contextRef="#ctx0" brushRef="#br0" timeOffset="145777.3283">28066 12348 1295 0,'0'0'756'0,"0"0"-638"0,0 0 52 16,0 0 36-16,0 0-39 15,-112 0-60-15,60 0-16 16,-5 0-32-16,2 0-40 16,4-4-12-16,5 1-7 15,13 3-57-15,8 0-169 16,11 5-530-16,8 0-949 0</inkml:trace>
  <inkml:trace contextRef="#ctx0" brushRef="#br0" timeOffset="146406.9898">27745 12735 1582 0,'0'0'808'16,"0"0"-704"-16,0 0 30 0,0 0 28 15,0 0-81-15,0 0-60 16,0 0-21-16,0 6 0 15,0 5 0-15,2 8 6 16,1-3-5-16,-2 4 1 16,1-3-1-16,-2 0 0 15,0-4-1-15,0-6-2 16,0-1 1-16,0-2-5 16,0-4-9-16,0 0 0 15,0 0 2-15,1 0 11 16,7-13-25-16,3-7 3 15,2-4 15-15,0-6 9 16,-1 1-1-16,-1-1-1 0,-1 8 1 16,-4 4 1-16,0 5 1 15,-2 7 0-15,1-1 8 16,2 4-8-16,0 0 7 16,3 2-7-16,3 1 1 15,-1 0-1-15,-2 1 5 16,2 8 6-16,-4 8 6 15,-5 2 0-15,-2 4-3 16,-1 0-1-16,0 5-5 16,-1-3-7-16,-4-1-1 15,1-4-1-15,2-3-17 16,2-4-73-16,0-4-154 0,6-2-448 16</inkml:trace>
  <inkml:trace contextRef="#ctx0" brushRef="#br0" timeOffset="146663.668">28108 12794 1876 0,'0'0'643'15,"0"0"-564"-15,0 0 70 16,0 0-25-16,0 0-84 15,0 0-26-15,0 0-4 0,26 60-2 16,-17-41-7 0,-1 1 5-16,1-6-6 0,-2-4 0 15,-1-4-14-15,0-3-25 16,2-3-61-16,-2-6-159 16,1-7-566-16</inkml:trace>
  <inkml:trace contextRef="#ctx0" brushRef="#br0" timeOffset="146826.0969">28253 12609 995 0,'0'0'1547'16,"0"0"-1351"-16,0 0-90 15,0 0-34-15,0 0-72 0,0 0-72 16,0 0-238-16,25-22-761 15</inkml:trace>
  <inkml:trace contextRef="#ctx0" brushRef="#br0" timeOffset="147137.5511">28303 12477 1967 0,'0'0'485'16,"0"0"-402"-16,0 0 87 15,0 0-51-15,99-13-68 16,-75 13-35-16,-7 0-15 16,-8 3-1-16,-6 1-8 15,-3 7 1-15,-1 1-5 16,-14 2 12-16,0 6 5 15,-3-2 1-15,6-2 1 16,3 2 0-16,9-1-7 16,0-2 0-16,27-5-34 15,6-5-215-15,1-5-845 0</inkml:trace>
  <inkml:trace contextRef="#ctx0" brushRef="#br0" timeOffset="147464.9157">28634 11896 1617 0,'0'0'576'16,"0"0"-507"-16,0 0 4 0,0 0 103 16,0 0 39-1,91 125-85-15,-30-32-47 0,14 33-14 16,-3 12-8 0,-18-2-28-16,-31-21-31 0,-23-32-1 15,-1-20-1-15,-21-21-10 16,-10-8-35-16,-39 8-48 15,3-5-110-15,3-5-584 0</inkml:trace>
  <inkml:trace contextRef="#ctx0" brushRef="#br0" timeOffset="150358.556">29959 12385 137 0,'0'0'159'16,"0"0"924"-16,0 0-581 16,0 0-344-16,0 0 47 15,0 0 4-15,0 0-48 16,12-20-51-16,-10 20-45 15,-1 0-23-15,2 0-10 16,0 3-17-16,4 11 8 16,0 2 7-16,0 7-9 15,-2 0-7-15,-2 7-13 16,-3 0-1-16,0-4 0 16,0 1 0-16,-5-7-1 15,-2-4 0-15,-3-4-5 16,2-8 0-16,2-1 0 0,1-3 0 15,4 0 6-15,1 0 11 16,0-12-8-16,4-8-3 16,11-7-12-16,3-3 6 15,0-3 0 1,-1-3-3-16,-3 3 8 0,-5 3 0 16,-3 4 1-16,-3 9 0 15,0 5 0-15,0 2 1 16,1 3 7-16,1 0 1 15,4 1-8-15,1 2 0 16,2 2-1-16,1-2-1 16,0 4 1-16,-4 0 7 15,-2 13-1-15,-4 10 0 16,-3 4 6-16,0 6 1 16,-1 3-5-16,-8-3-8 0,0 0 1 15,0-10 0-15,5 0-1 16,4-6 0-16,0-4-18 15,0-3-44-15,0 0-103 16,0-4-313-16,0-5-474 0</inkml:trace>
  <inkml:trace contextRef="#ctx0" brushRef="#br0" timeOffset="150829.4896">30478 12471 98 0,'0'0'1186'0,"0"0"-930"16,0 0-125-16,0 0 122 16,0 0-45-16,0 0-97 15,0 0-48-15,8-4 20 16,-8 1 3-16,0 3-11 0,-2 0-25 16,-7 0-20-1,-2 0-14-15,-2 13 2 0,0 1 3 16,3 6 1-16,2 2-7 15,5 2-4-15,3 2-2 16,0-2 10-16,0 5 29 16,0-3-14-16,5 1-13 15,-4-1-9-15,-1-3-10 16,0-6-1-16,0 0 0 16,0-5 0-16,0-5-1 15,0-1-1-15,-4-2-65 16,-9-4-46-16,0 0-120 15,4-10-518-15</inkml:trace>
  <inkml:trace contextRef="#ctx0" brushRef="#br0" timeOffset="151019.4909">30347 12625 345 0,'0'0'1744'16,"0"0"-1511"-16,0 0-160 16,0 0 84-16,0 0-65 15,106-9-92-15,-49 12-276 16,-3 0-816-16</inkml:trace>
  <inkml:trace contextRef="#ctx0" brushRef="#br0" timeOffset="154359.3335">30835 12292 182 0,'0'0'128'0,"0"0"545"0,0 0-484 15,0 0 26-15,0 0 32 16,0 0 25-16,0 0-7 16,73-32-56-16,-70 29-53 15,-2-1-46-15,1 4-31 16,-2-4-2-16,0 4-6 16,2 0-21-16,-2 0-21 15,0 0-15-15,0 0-14 16,0 0-2-16,0 4-4 15,-5 3 0-15,-10-1 6 16,-3 5 1-16,-9 1 0 16,-1-1-1-16,-2-2 1 15,2-2 0-15,3-1 0 0,6 1-1 16,6-4 1-16,9 0 0 16,2-2-1-16,2-1 0 15,0 3-6-15,3 4 3 16,9-2 3-16,5 3 18 15,-2 1-2-15,4 5 1 16,0-4-2-16,2 6 3 16,6 1-2-16,6-1-1 15,8 4 6-15,4 1-2 16,4-2-8-16,-2-4-11 16,-8-1 1-16,-8-1-1 15,-9-6-2-15,-8 0-4 16,-8-4-3-16,-5-1-21 0,-1 2-26 15,0-3-19-15,-6 2-121 16,-2-3-378-16,1 0-470 0</inkml:trace>
  <inkml:trace contextRef="#ctx0" brushRef="#br0" timeOffset="155416.1243">31334 12336 763 0,'0'0'983'0,"0"0"-800"16,0 0-51-16,0 0 102 16,0 0-30-16,0 0-81 15,0 0-63-15,0-1-41 16,4 12-12-16,-1 4 26 16,1 9 6-16,1 3-11 15,1-2-13-15,-3-1-6 16,-2-3-8-16,-1-2 0 15,0-4-1-15,0-3 1 0,0-4-1 16,-1-4 0 0,-4-1 0-16,2-3 1 0,0 0 1 15,2 0 8-15,1-6 2 16,0-8-12-16,0-5 0 16,3-5-9-16,7-5 8 15,3-1-11-15,1-3 0 16,-2 4 11-16,-2 2 1 15,-1 4 0-15,-2 6 1 16,-2 7 0-16,0 5 0 16,-4 0 11-16,1 2 1 15,-1 3 4-15,2 0-1 0,-1 0-4 16,1 0-12 0,1 0-6-16,1 8 6 0,5 7 11 15,-1 2-10-15,0 3 7 16,0 2-7-16,-6-1 7 15,-2 1-2-15,-1 1-5 16,0-3 5-16,0-3-5 16,-3 0 0-16,2-4-1 15,1 0 0-15,0-3-15 16,0-3-56-16,19-7-146 16,-1 0-387-16,0-3-1145 0</inkml:trace>
  <inkml:trace contextRef="#ctx0" brushRef="#br0" timeOffset="155702.3797">31742 12454 1347 0,'0'0'875'0,"0"0"-766"16,0 0 0-16,0 0 8 15,0 0-47-15,0 0-45 16,0 0 90-16,-30 43-22 16,22-19-47-16,3-2-25 15,4 2-11-15,1-4 1 16,0 0-10-16,4-8 4 16,5 1-5-16,0-3-10 0,-2-8-50 15,8-2-147 1,-4-12-383-16,2-5-661 0</inkml:trace>
  <inkml:trace contextRef="#ctx0" brushRef="#br0" timeOffset="155845.7623">31847 12378 834 0,'0'0'1525'0,"0"0"-1304"16,0 0-139-16,0 0-15 15,0 0-67-15,0 0-152 0,0 0-787 16</inkml:trace>
  <inkml:trace contextRef="#ctx0" brushRef="#br0" timeOffset="160508.0978">23115 14096 347 0,'0'0'6'16,"0"0"372"-16,0 0 422 15,0 0-563-15,0 0-1 16,0 0 5-16,0 0-10 15,17-23-64-15,-15 20-34 0,-1-1-27 16,1 4-20 0,-2 0-23-16,1 0-33 0,2 0-30 15,1 4-5-15,-1 6-3 16,2 8 8-16,-1 3 1 16,-1 5-1-16,-3 0 0 15,0 1 0-15,0-4 1 16,0-3 0-16,0-3-1 15,-6-7-1-15,2-1 1 16,-1-6-1-16,1-1 0 16,1-2-9-16,3 0 8 15,0 0 1-15,0-7 0 16,0-7-10-16,0-6-1 16,5-3 0-16,0-4-6 15,1 2-7-15,-3 1 14 0,4 1 10 16,-4 4 1-16,1 2 0 15,5 4 0-15,1-1 1 16,10 1-1-16,-4 0-2 16,6 4 1-16,2 2 0 15,-3 0 1-15,-1 7 5 16,-7 0 2-16,-4 7-6 16,-9 12-1-16,0 11 1 15,-7 5 17-15,-8 3-4 16,1-5-13-16,2-4 5 15,5-3-5-15,4-9-1 16,0-3 0-16,3-4-24 16,-2-5-54-16,2-5-129 0,0 0-308 15,0 0-419-15</inkml:trace>
  <inkml:trace contextRef="#ctx0" brushRef="#br0" timeOffset="160937.7312">23608 14155 1577 0,'0'0'363'0,"0"0"-210"16,0 0 56-16,0 0 18 16,0 0-78-16,0 0-70 15,0 0-19-15,-7-50-20 16,2 50-19-16,1 0-5 16,-5 0-14-16,-5 10 4 15,-1 7 4-15,-2 3 8 16,1 3 3-16,2 0-6 15,5 4-6-15,3 0-8 16,4 1 1-16,2-4 5 16,0 2-6-16,0-6-1 15,0 0 1-15,0-1-1 0,0-2 0 16,0-3-1-16,-1-1-9 16,-16-3-53-1,-6-3-74-15,1-2-166 0,3-5-516 0</inkml:trace>
  <inkml:trace contextRef="#ctx0" brushRef="#br0" timeOffset="161147.2861">23443 14291 567 0,'0'0'1321'15,"0"0"-1144"-15,0 0-124 0,0 0 126 16,0 0-47-16,0 0-79 16,0 0-31-16,95 19-22 15,-61-19-77-15,-5 0-500 16,-9-3-1060-16</inkml:trace>
  <inkml:trace contextRef="#ctx0" brushRef="#br0" timeOffset="161455.0976">23954 14195 1213 0,'0'0'528'0,"0"0"-468"15,0 0 80-15,0 0 107 16,0 0-99-16,0 0-74 16,0 0-33-16,61 0-24 15,-40 0-17-15,0 0-34 16,-2 0-144-16,-5 0-206 15,-6 0-341-15</inkml:trace>
  <inkml:trace contextRef="#ctx0" brushRef="#br0" timeOffset="161679.7016">23859 14090 1580 0,'0'0'245'0,"0"0"-223"15,0 0 84-15,0 0 53 16,0 0-103-16,87-7-56 0,-67 7-22 16,5 0-126-1,-5 0-327-15,-5 0-911 0</inkml:trace>
  <inkml:trace contextRef="#ctx0" brushRef="#br0" timeOffset="162075.7362">24393 13911 918 0,'0'0'1086'0,"0"0"-924"16,0 0-90-16,0 0 138 16,0 0-1-16,0 0-103 15,0 0-66-15,0-10 0 16,1 10 4-16,4 0-10 15,-1 14-19-15,4 5 22 16,-5 8 8-16,-2 9-6 16,-1 6-20-16,0-1-13 15,0-2-5-15,0-2 0 16,0-4 1-16,0-7-1 16,0-5 0-16,0-9-1 0,0-2 0 15,5-6-38-15,14-4-53 16,-2 0-158-16,-1-10-699 0</inkml:trace>
  <inkml:trace contextRef="#ctx0" brushRef="#br0" timeOffset="163397.7272">25821 13984 234 0,'0'0'1344'16,"0"0"-1023"-16,0 0-32 15,0 0-27-15,0 0-50 16,0 0-89-16,0 0-69 16,14-31-39-16,-9 31-4 0,4 8 7 15,3 8 4 1,0 1-9-16,-1 5 4 0,-1 1-5 16,-4 4-3-16,-6 0-9 15,0-1 1-15,0 0 0 16,-2-6 5-16,-4-3-6 15,2-4 1-15,0-7 0 16,2-3 0-16,2-3 0 16,0 0 8-16,0-3 4 15,6-14-13-15,4-8-16 16,4-5-7-16,-1-6-4 16,-4-1-4-16,-1 4 1 15,-5 10 18-15,1 3 11 16,-4 8 1-16,3 4 1 15,0 2 9-15,4-1 5 0,7 0-4 16,4-3-3-16,5 1-6 16,3-1-1-16,-4 4 8 15,1 4-2-15,-7 2 5 16,-7 0 2-16,-6 8-14 16,-3 11 1-16,-2 8 10 15,-10 6 1-15,-1-2 1 16,1 4-2-16,4-5 4 15,3-1-8-15,3-2-5 16,2-4-1-16,0-6 0 16,0-4-1-16,0 0-14 15,0-7-64-15,0-6-149 0,0 0-459 16,0-3-597-16</inkml:trace>
  <inkml:trace contextRef="#ctx0" brushRef="#br0" timeOffset="163670.9523">26262 14116 1220 0,'0'0'742'0,"0"0"-597"15,0 0 45-15,0 0 33 16,0 0-126-16,0 0-38 0,0 0 10 15,0 55-26 1,0-31-15-16,0-4-8 0,0 1-13 16,0-2-1-16,0-4-6 15,0-5 0-15,2-3-10 16,7-4-66-16,11-6-146 16,-1-9-448-16,-2-8-581 0</inkml:trace>
  <inkml:trace contextRef="#ctx0" brushRef="#br0" timeOffset="163817.8366">26384 13980 575 0,'0'0'1548'0,"0"0"-1169"16,0 0-285-16,0 0-56 0,0 0-17 15,0 0-21-15,0 0-171 16,48 17-529-16</inkml:trace>
  <inkml:trace contextRef="#ctx0" brushRef="#br0" timeOffset="164426.4431">26660 14119 391 0,'0'0'200'0,"0"0"647"15,0 0-537-15,0 0-36 16,0 0 11-16,0 0-147 0,0 0-71 16,62 3-23-16,-38-3-15 15,4 0-19-15,-1 0-2 16,-3 0-8-16,-5 0-20 16,-4 0-138-16,-6-6-345 15,-2-1-400-15</inkml:trace>
  <inkml:trace contextRef="#ctx0" brushRef="#br0" timeOffset="164636.4987">26591 13987 697 0,'0'0'1073'0,"0"0"-798"16,0 0-152-16,0 0 7 16,111 0-75-16,-59 0-55 15,-10 0-186-15,-7 0-636 0</inkml:trace>
  <inkml:trace contextRef="#ctx0" brushRef="#br0" timeOffset="166039.8482">27204 13937 199 0,'0'0'1337'16,"0"0"-864"-16,0 0-285 15,0 0 40-15,0 0-65 16,0 0-81-16,0 0-48 15,44-29-14-15,-26 19-11 16,6 0-2-16,2 0-6 16,2 0-1-16,2 3 1 15,-1 1-2-15,0 5 2 16,-4 1-1-16,-4 0 7 0,-3 0 7 16,-10 7-10-16,-7 3-4 15,-1 7 0-15,-12 6 1 16,-13 0 12-16,-5 3-7 15,-3 1 3-15,3-5 6 16,6-2 3-16,11-3-7 16,6-3-11-16,7-4 0 15,5-4-1-15,18-2-5 16,10-1-79-16,14-3-207 16,-5-13-479-16,-7 2-639 0</inkml:trace>
  <inkml:trace contextRef="#ctx0" brushRef="#br0" timeOffset="166230.3515">27614 14003 218 0,'0'0'1461'0,"0"0"-1078"16,0 0-167-16,0 0-12 16,0 0-34-16,0 0-55 15,0 0-35-15,-29 80-39 16,13-56-27-16,4 1-14 15,2-5-46-15,7-3-153 16,1-7-409-16,2-7-850 0</inkml:trace>
  <inkml:trace contextRef="#ctx0" brushRef="#br0" timeOffset="166682.044">27924 13868 1250 0,'0'0'526'15,"0"0"-406"-15,0 0 83 16,0 0-49-16,0 0-75 15,0 0-54-15,79-7-25 16,-71 10-3-16,-4 1-4 0,-2 6-5 16,-2-2 10-16,0 4 2 15,-6 1 12-15,-11-1 2 16,0-1-3-16,-3 2-3 16,1-3-7-16,5 1 0 15,2-5 0-15,6 0-1 16,6 1 1-16,0 0 1 15,0 0 11-15,14 1 11 16,-2-1 7-16,0 0-10 16,-4 3-12-16,-6-4-9 15,-2 1 1-15,-2 3-1 16,-15-3 11-16,-4 3-4 16,-3 0-7-16,-5-3-48 15,6-1-202-15,8-6-642 0</inkml:trace>
  <inkml:trace contextRef="#ctx0" brushRef="#br0" timeOffset="166918.5136">28176 14009 1060 0,'0'0'1032'0,"0"0"-909"0,0 0 72 16,0 0 26 0,0 0-109-16,0 0-77 0,-47 81-24 15,45-69-11-15,2 1-82 16,0-3-132-16,0-6-348 16,0-4-196-16</inkml:trace>
  <inkml:trace contextRef="#ctx0" brushRef="#br0" timeOffset="167122.5568">28527 13945 377 0,'0'0'1247'15,"0"0"-1018"-15,0 0-162 16,85-5-29-16,-52-1-38 16,-8 2-131-16,-4-1-496 0</inkml:trace>
  <inkml:trace contextRef="#ctx0" brushRef="#br0" timeOffset="167279.9681">28910 13918 198 0,'0'0'1395'0,"0"0"-1169"15,0 0-194-15,0 0-32 16,99-13-304-16,-81 6-916 0</inkml:trace>
  <inkml:trace contextRef="#ctx0" brushRef="#br0" timeOffset="167430.8665">29215 13918 385 0,'0'0'1189'16,"0"0"-1055"-16,0 0-134 0,92 0-80 15,-64-3-510-15</inkml:trace>
  <inkml:trace contextRef="#ctx0" brushRef="#br0" timeOffset="167564.2189">29526 13934 1476 0,'0'0'481'15,"0"0"-481"-15,0 0-22 16,0 0-704-16</inkml:trace>
  <inkml:trace contextRef="#ctx0" brushRef="#br0" timeOffset="170463.7419">30243 13524 743 0,'0'0'273'15,"0"0"266"-15,0 0-405 0,0 0 73 16,0 0-9-16,0 0-84 16,0 0-42-16,17-16-4 15,-11 16 15-15,1 0 11 16,-3 0-6-16,-1 0-14 15,2 0-26-15,-2 6-14 16,2 5 12-16,-2 8-10 16,0 1-13-16,-1-1-7 15,-2 5-9-15,1-1-6 16,-1 0 0-16,2 0 1 16,-1 4-1-16,-1-1 0 15,2-3 0-15,-2 0-1 16,0-3 2-16,1-6-1 0,2-4 0 15,1-4 0-15,3 1 7 16,2-5 13-16,6-2 21 16,7 0-8-16,8 0-19 15,4 0-13-15,4 0-1 16,-1 0-1-16,-10 0 0 16,-3 0-6-16,-10 0-9 15,-3 0-28-15,-7 0-25 16,0 0-73-16,-4 2-205 15,0 1-446-15,-4-3-237 0</inkml:trace>
  <inkml:trace contextRef="#ctx0" brushRef="#br0" timeOffset="171034.8327">30714 13686 121 0,'0'0'1039'0,"0"0"-799"16,0 0 10-16,0 0 15 16,0 0-73-16,0 0-71 15,0 0-68-15,3-42-35 16,-3 42-17-16,0 13 42 15,0 1 31-15,0 4-4 0,0-1-21 16,0 0-15-16,0-1-18 16,2-3-10-16,3-6-5 15,2-1 0-15,2-6-1 16,1 0 1-16,5 0 2 16,0-13-3-16,6 0-24 15,-2-6-6-15,1-1 12 16,-1-1-22-16,-3-1 19 15,-5 5 21-15,-2 1 11 16,-5 5 31-16,1 2 4 16,-3 5 13-16,-2 4-17 15,0 0-21-15,0 0-19 16,0 4-2-16,2 10 0 0,2 2 8 16,3 7 19-1,-1 6 9-15,3 4 13 0,-2 0-14 16,-4 7-19-16,-3 0-5 15,-2-1-10-15,-14-2 8 16,-6-5-8-16,-4-4 0 16,-2-9 1-16,-2-3-1 15,0-3-1-15,3-8-96 16,2-5-109-16,6-2-448 16,11-14-690-16</inkml:trace>
  <inkml:trace contextRef="#ctx0" brushRef="#br0" timeOffset="171791.8249">31114 13614 150 0,'0'0'1016'0,"0"0"-629"16,0 0-160-16,0 0 34 15,0 0-105-15,0 0-100 16,0 0-3-16,15 30 78 16,-8-15-39-16,1 2-16 15,-2 3-23-15,-2-6-35 0,-2 5-10 31,-2-5-7-31,0 1 0 0,-2-4 1 0,-5-1-1 16,1-1-1 0,1-8 0-16,4-1-9 0,1 0 6 15,0 0 3-15,1-11 0 16,13-8-10-16,4-1 1 16,4-3 8-16,-2 0 1 15,0 3 0-15,-3 6 0 16,-7 2 8-16,-2 5-8 15,-4 1 1-15,-1 6 7 16,-1-1-7-16,0 1 8 0,0 0-9 16,-1 0-3-16,1 0 2 15,-1 0-8-15,3 0 9 16,-1 4 17-16,-2 11-6 16,-1 2 3-16,0 0-4 15,0 3-4-15,-4 0-4 16,-3-3 4-16,4-8-5 15,1 2 0-15,2-6-1 16,0-5 1-16,0 0 8 16,7 0 2-16,5-13-1 15,7-2-4-15,1-5-5 16,2-4-1-16,1-1-25 16,-5 1-17-16,-2 4 21 0,-9 7 21 15,-2 6 0 1,-3 4-1-16,-2 3-5 0,0 0-5 15,0 3-5-15,0 13 10 16,0 5 6-16,1 1 12 16,1 2 0-16,0 2-10 15,0-3-1-15,-2-3-1 16,0-4-10-16,-7-12-198 16,-6-1-427-16,3-3-545 0</inkml:trace>
  <inkml:trace contextRef="#ctx0" brushRef="#br0" timeOffset="172250.0353">31676 13644 310 0,'0'0'283'15,"0"0"210"-15,0 0-280 16,0 0 13-16,0 0-29 15,0 0-38-15,0 0 18 16,20-47-59-16,-20 47-63 16,-15 0-29-16,-6 10 0 15,-3 6 11-15,-1 1 5 16,5 0-12-16,4-3-17 16,7 4-5-16,5-4-7 15,4-1 7-15,0-6 1 0,0-1 3 16,9-5 4-16,7-1 21 15,2 0-13-15,3-7-24 16,-1-10-27-16,-1-3-12 16,-2 0-41-16,-1 1 4 15,-5 2 50-15,-5 5 26 16,-3 4 39-16,-1 5 1 16,-2 3-18-16,0 0-16 15,0 0-6-15,0 13 1 16,0 4 35-16,0 3 7 15,0 2-18-15,0-1-13 16,0 2-11-16,0-6-1 16,7-2-40-16,-2-7-181 0,2-6-564 15</inkml:trace>
  <inkml:trace contextRef="#ctx0" brushRef="#br0" timeOffset="172731.305">31970 13610 861 0,'0'0'524'0,"0"0"-178"16,0 0-232-16,0 0 75 16,0 0-66-16,0 0-81 15,0 0 33-15,-3 34-10 16,3-14 11-16,0-1-12 15,0 4-3-15,0-6-24 0,0 0-16 16,0-2-12-16,0-5-8 16,0-6 5-16,0-1-6 15,0-3 9-15,0 0 6 16,2 0-15-16,10-9-3 16,6-8-36-16,2-3 5 15,3-3-11-15,1-1 2 16,-2 8-1-16,-7 0 30 15,-3 6 14-15,-6 6 12 16,-4-2 21-16,-1 6 8 16,-1 0 0-16,2 0-4 15,-2 0-15-15,0 0-1 16,1 0-12-16,1 0-3 0,-1 0-5 16,2 16 17-1,-1 4 6-15,-1 3 16 0,-1 7 17 16,0 0-23-16,-3-1-19 15,-9 1-15-15,-6-3-5 16,3-11-217-16,5-6-689 0</inkml:trace>
  <inkml:trace contextRef="#ctx0" brushRef="#br0" timeOffset="176513.8157">23250 15223 324 0,'0'0'29'16,"0"0"-28"-16,0 0 215 15,0 0 458-15,0 0-474 16,0 0-26-16,0 0 61 16,25-30-15-16,-17 23-39 15,-2 3-25-15,0-2-33 16,-1 2 8-16,-1 4-22 15,-4 0-39-15,0 0-19 0,0 0-18 16,0 0-26 0,0 0-7-16,0 10-10 0,0 7 10 15,0 3 8-15,0 2-2 16,0 2-5-16,3 0 0 16,0-1 0-16,0-1-1 15,-2-5 1-15,-1-2-1 16,0-3 0-16,0-3-1 15,0-5 0-15,0-4-8 16,0 0 3-16,0 0 6 16,0-4 0-16,0-9-13 15,3-4 3-15,3-3 2 16,3-5 1-16,0-3 6 16,3 2-7-16,0 1 1 15,-2 4 1-15,-1 1 6 0,5 4 1 16,-5 2 0-16,3 2 7 15,1 1-1-15,1 5 14 16,0 0-6 0,0 2-5-16,1 4-4 0,-5 0-4 15,-1 0 16-15,-2 2-9 16,-4 16-9-16,-3 2 8 16,0 6 1-16,0 4 0 15,-10-4-8-15,3-1 0 16,1 0 0-16,1-8 4 15,4-2-5-15,-2-5 0 16,-2 0-6-16,4-6-33 16,-2 2-52-16,0-2-65 0,-3-1-98 15,0-1-322-15,3-2-191 16</inkml:trace>
  <inkml:trace contextRef="#ctx0" brushRef="#br0" timeOffset="176897.829">23687 15236 114 0,'0'0'1308'16,"0"0"-1049"-16,0 0-87 15,0 0 55-15,0 0-65 16,0 0-49-16,0 0 5 15,67-44 18-15,-67 44-44 0,0 0-47 16,-6 0-18-16,-6 0-13 16,-5 7 10-16,-3 7 8 15,2 6 10-15,2 2-8 16,7 1-13-16,4 1-11 16,5 1 5-16,0 2-13 15,5 0 4-15,4 0-5 16,1-1 6-16,-4 3-7 15,-6-5 0-15,0-2 0 16,0-2-2-16,-10 0 2 16,-5-3-2-16,-2-4-16 15,3-3-39-15,-6-4-65 0,7-6-174 16,5 0-513-16</inkml:trace>
  <inkml:trace contextRef="#ctx0" brushRef="#br0" timeOffset="177102.4015">23602 15415 228 0,'0'0'1302'16,"0"0"-1003"-16,0 0-4 15,0 0-32-15,0 0-106 16,0 0-90-16,82-14-37 0,-57 14-30 15,10 3 0-15,-7-3-182 16,-7 0-539-16</inkml:trace>
  <inkml:trace contextRef="#ctx0" brushRef="#br0" timeOffset="177355.5378">24030 15354 950 0,'0'0'953'16,"0"0"-686"-16,0 0 0 0,0 0-44 15,0 0-141-15,0 0-57 16,81-13-25-16,-60 10 0 15,-6 2-85-15,-3-2-136 16,-5 1-437-16,-7-3-921 0</inkml:trace>
  <inkml:trace contextRef="#ctx0" brushRef="#br0" timeOffset="177522.9808">24056 15233 1702 0,'0'0'223'15,"0"0"-179"-15,0 0-44 16,0 0-491-16</inkml:trace>
  <inkml:trace contextRef="#ctx0" brushRef="#br0" timeOffset="178047.3701">24362 15147 1495 0,'0'0'394'0,"0"0"-68"16,0 0-39 0,0 0-110-16,0 0-78 0,0 0-31 15,0 0-45-15,71-10-16 16,-35 10-6-16,-3 0-1 16,-6 0 1-1,-8 0 0-15,-10 6-1 0,-9 3-10 16,-1 5 10-16,-21 2 4 15,-6 6 2-15,-3 3 3 16,-1-3 18-16,6 2 18 16,8-4 3-16,12 0-20 15,6-3 2-15,19-2 4 16,18-4 4-16,11-3-38 16,24-8-83-16,-14 0-189 15,-12-9-1071-15</inkml:trace>
  <inkml:trace contextRef="#ctx0" brushRef="#br0" timeOffset="180036.1165">23733 6543 212 0,'0'0'1295'0,"0"0"-1040"15,-82-28-144-15,45 21-52 16,-1 1-3-16,-3 6-7 16,-4 0-19-16,-2 4-4 15,-1 15 15-15,-6 8 18 16,-1 9 0-16,-2 10-11 16,-1 6-14-16,2 5-15 0,1 7-6 15,5 1-12-15,9 1 5 16,12 0-5-16,14-2 0 15,13-6-1-15,5-5 1 16,29-4 5-16,26-6 5 16,31-8 0-16,34-16-2 15,14-11-1-15,-3-8-7 16,-8-18 0-16,-23-12 0 16,-5-8 1-16,-9-6-1 15,-16 0 7-15,-16 9-8 16,-13 4 1-16,-10 2-1 15,-1-7 1-15,-3-4 12 16,-7-4 5-16,-17-1 16 0,-6 2-1 16,-45-10-18-1,-36-3-15-15,-45 6-10 0,-20 7-16 16,3 16-67-16,35 12-373 16,38 7-938-16</inkml:trace>
  <inkml:trace contextRef="#ctx0" brushRef="#br0" timeOffset="182633.4737">10582 11176 362 0,'0'0'1086'15,"0"0"-841"-15,0 0-177 16,0 0-14-16,0 0 75 16,0 0 25-16,0 0-80 15,0 0-43-15,0 0-9 16,0 0 4-16,0 0 14 15,0 0-1-15,-7 0-15 16,-2 0-11-16,-5 0-1 16,-8 0 0-16,-2 0 1 15,-7 0 0-15,-5 7 1 0,-6 3 6 16,-1 2 6 0,-2 1 3-16,-1 1-2 0,4 3 10 15,3-1 18-15,7-2-13 16,6 4-8-16,7 0-16 15,2 2-7 1,7 0-10-16,7 5 8 0,3-1-8 16,0 2 1-16,6 1-1 15,13-1 5-15,8-3-4 16,3 1 5-16,1-1 1 16,5-7-7-16,0 0 0 15,3-2 15-15,-2-4 1 16,0-1-2-16,-1-5-3 15,0 0-5-15,3-4-6 16,-2 0 0-16,3-8 1 0,2-11 5 16,4-2-6-16,-4-4-1 15,-3-8-8-15,-6 2 2 16,-8-1-4-16,-7 1 4 16,-9 5 6-16,-9 1 0 15,0 5 6-15,-15 0-6 16,-18 0 0-16,-7 2 0 15,-11 0-1-15,-10 1 0 16,-18 1 1-16,-18-1-6 16,9 7-8-16,-9 9-100 15,28 1-245-15,29 1-693 0</inkml:trace>
  <inkml:trace contextRef="#ctx0" brushRef="#br0" timeOffset="186215.3688">25942 15044 316 0,'0'0'1348'0,"0"0"-958"15,0 0-196 1,0 0 16-16,0 0-15 0,0 0-49 16,10 0-59-16,-9 0-29 15,1 0-10-15,-2 0-15 16,0 0-18-16,0 4-14 15,0 9-1-15,0 7 1 16,0 3 6-16,0 0-5 16,0 4-1-16,0 1 5 15,0-6-4-15,0 0-2 16,0-7-6-16,0-4 0 16,-3-1-1-16,0-3 6 15,0-4-11-15,3 0-2 16,0-3-1-16,0 0 9 15,0 0 6-15,0-6 0 0,7-5-18 16,1-6-4-16,-1-3 4 16,1-2-8-16,2-1 4 15,-2 1 13-15,-1 5 8 16,2 3 0-16,0 1 1 16,0 3 0-16,3 3 1 15,1-3 15-15,5 3-4 16,-1 1 4-16,2-1-2 15,-1 5-2-15,0-2-6 16,-5 4-5-16,-4 0 5 16,-7 0-6-16,-2 9-5 15,-2 11 5-15,-11 4 9 16,-2 3 7-16,0-1-1 0,3 0 0 16,4-3-1-16,6-3-14 15,2-3 0-15,0-5-8 16,0-5-43-16,4-5-91 15,0-2-337-15,-1 0-396 0</inkml:trace>
  <inkml:trace contextRef="#ctx0" brushRef="#br0" timeOffset="186486.0833">26304 15229 616 0,'0'0'1363'0,"0"0"-1072"15,0 0-190-15,0 0-3 16,0 0-21-16,0 0 36 16,0 0-50-16,0 59-32 15,0-42-19-15,3-3-11 16,3-4-1-16,3-2-13 15,-2-8-64-15,4 0-69 16,11-3-126-16,-3-6-356 16,-2-8-788-16</inkml:trace>
  <inkml:trace contextRef="#ctx0" brushRef="#br0" timeOffset="186645.5114">26492 15100 990 0,'0'0'1323'16,"0"0"-1122"-16,0 0-105 16,0 0-29-16,0 0-67 15,0 0-199-15,0 0-388 16,25-7-1137-16</inkml:trace>
  <inkml:trace contextRef="#ctx0" brushRef="#br0" timeOffset="187065.6138">26725 15241 322 0,'0'0'1273'0,"0"0"-871"16,0 0-205-16,0 0 53 16,0 0-28-16,0 0-127 15,92 0-65-15,-51 0-21 16,-1-3-9-16,-3 1-28 16,-7 2-57-16,-9 0-73 15,-8-4-170-15,-5 1-315 16,-8 0-525-16</inkml:trace>
  <inkml:trace contextRef="#ctx0" brushRef="#br0" timeOffset="187266.1436">26870 15312 9 0,'0'0'1749'0,"0"0"-1190"16,0 0-381-16,0 0 34 16,0 0-115-16,0 0-97 15,120-13-35-15,-78 9-274 16,-8-3-838-16</inkml:trace>
  <inkml:trace contextRef="#ctx0" brushRef="#br0" timeOffset="191253.9044">27911 15298 897 0,'0'0'822'0,"0"0"-213"0,0 0-445 15,0 0-1 1,0 0-38-16,0 0-63 0,0 0-17 15,-44 39-19-15,25-19-18 16,3 4-8-16,1-4-16 16,0-1-97-16,3-5-222 15,5-5-475-15</inkml:trace>
  <inkml:trace contextRef="#ctx0" brushRef="#br0" timeOffset="191780.7953">28130 15044 35 0,'0'0'1654'0,"0"0"-1312"15,0 0-178-15,0 0 21 16,0 0-64-16,0 0-45 16,0 0 26-16,-13 49-47 15,4-26-30-15,2 4-16 16,0-7 0-16,3-1-8 16,2-2 1-16,2-7-2 15,0-3 0-15,0-4-7 0,11-3-2 16,4 0 9-1,3 0 0-15,7-7-11 0,3-3-9 16,7-6-4-16,2-1 1 16,-1 2 8-16,-4 0 14 15,-5 3 1-15,-7 5 13 16,-7 0 21-16,-7 4 11 16,-4 0-9-16,-2 3-5 15,0 0 11-15,0 0-23 16,0 0-17-16,0 0-2 15,0 0 0-15,0 9 5 16,0 8 10-16,-2 2 6 0,2 5 3 16,0 2-6-1,0 1-9-15,0-1-9 0,0 0-84 16,-13-8-267-16,-4-8-816 16</inkml:trace>
  <inkml:trace contextRef="#ctx0" brushRef="#br0" timeOffset="192402.9377">27377 15096 780 0,'0'0'1324'0,"0"0"-974"16,0 0-180-16,0 0-25 15,0 0-62-15,0 0-57 16,0 0-16-16,94-49-7 16,-81 46-2-16,2 3-1 0,-1 0-2 15,-1 3-6-15,0 7 7 16,2 1 0-16,-3 2 0 15,-3 2 0-15,-6-1 0 16,-3-1 0-16,0 1 1 16,-10-4 23-16,-8 2-11 15,-3-2-3-15,-1-3-1 16,3-1-7-16,6-2 1 16,9-1-1-16,4 0-1 15,0 4-1-15,6 0 1 16,10 6 5-16,2 1 13 15,3 4 7-15,-2-1 2 16,-7-1-7-16,-4-2-9 0,-8 0-10 16,0-5-1-16,-14 2 10 15,-11-6-10-15,-13-4-45 16,7-1-155-16,6 0-724 0</inkml:trace>
  <inkml:trace contextRef="#ctx0" brushRef="#br0" timeOffset="192950.8856">28439 15229 101 0,'0'0'1688'16,"0"0"-1209"-16,0 0-411 16,0 0-41-16,0 0-27 15,0 0-28-15,0 0-34 16,16 7-2-16,-16-2 12 16,0-3 22-16,0 0 22 15,0 2 8-15,3-2 0 0,5-2 0 16,1 0-197-1,0 0-545-15</inkml:trace>
  <inkml:trace contextRef="#ctx0" brushRef="#br0" timeOffset="193282.2604">28664 15245 78 0,'0'0'1556'16,"0"0"-1063"-16,0 0-341 0,0 0 89 15,0 0-84-15,0 0-78 16,0 0-36-16,-66 87-27 16,56-68-5-16,4-4-11 15,0 3 0-15,3-8-29 16,-3-6-163-16,-1-1-381 16,4-3-642-16</inkml:trace>
  <inkml:trace contextRef="#ctx0" brushRef="#br0" timeOffset="193754.5068">28893 15093 823 0,'0'0'1156'0,"0"0"-939"15,0 0 17-15,0 0 10 0,0 0-110 16,0 0-84-16,0 0-29 16,9 50-20-16,-9-43 0 15,0-3 6-15,0-1-5 16,0-1-1-16,0-2-1 15,0 0-7-15,0 0-3 16,4 0-11-16,6 0-9 16,6 0 7-16,3 0 13 15,0 0 8-15,-1 3 1 16,0 1 1-16,-6 6 1 16,0 0 18-16,-6 3 8 15,-2 1 0-15,-2 2 7 16,-2 0 4-16,0 0 2 15,-3-2-10-15,-8-1-6 0,-5-6-13 16,-5 0-11-16,-2-4-29 16,-6-3-79-16,3-7-243 15,9-7-788-15</inkml:trace>
  <inkml:trace contextRef="#ctx0" brushRef="#br0" timeOffset="193951.0257">28940 15054 1916 0,'0'0'325'0,"0"0"-233"16,0 0-37-16,119-7-34 15,-74 7-21-15,4 0-100 16,-11 0-252-16,-14 4-296 15</inkml:trace>
  <inkml:trace contextRef="#ctx0" brushRef="#br0" timeOffset="194163.0854">29247 15251 1862 0,'0'0'354'0,"0"0"-102"16,0 0 8 0,0 0-101-16,0 0-89 15,-52 81-49-15,49-69-21 0,3 1-29 16,0-6-128-16,12-5-525 16,5-2-735-16</inkml:trace>
  <inkml:trace contextRef="#ctx0" brushRef="#br0" timeOffset="194341.0557">29647 15179 1137 0,'0'0'1339'0,"0"0"-1192"0,0 0-98 16,0 0-49-16,97-13-15 15,-65 13-145-15,-4 0-492 0</inkml:trace>
  <inkml:trace contextRef="#ctx0" brushRef="#br0" timeOffset="194501.4806">29907 15154 1698 0,'0'0'633'0,"0"0"-444"16,0 0-31-16,0 0-158 16,106-10-41-16,-79 9-342 0,-6 1-811 15</inkml:trace>
  <inkml:trace contextRef="#ctx0" brushRef="#br0" timeOffset="194652.8855">30174 15152 1756 0,'0'0'572'0,"0"0"-421"15,0 0 32-15,103 0-183 16,-75 0-85-16,-5-2-716 0</inkml:trace>
  <inkml:trace contextRef="#ctx0" brushRef="#br0" timeOffset="195264.9952">30757 14898 1618 0,'0'0'552'0,"0"0"-398"16,0 0 80-16,0 0-52 15,0 0-103-15,0 0-11 16,0 0 12-16,23 81-24 15,-7-49-16-15,-1 1-13 16,2-4-20-16,-7 2-7 16,-3-8-28-16,-7-3-72 0,-1-5-114 15,-15-8-361-15,-1-7-494 0</inkml:trace>
  <inkml:trace contextRef="#ctx0" brushRef="#br0" timeOffset="195745.2642">30613 14813 1580 0,'0'0'352'15,"0"0"-105"-15,0 0-8 16,0 0-126-16,106-20-47 15,-56 20-29-15,6 0-4 0,-1 9 14 16,-3 2 10 0,-3 2-11-16,-7 3-14 0,-7-2-13 15,-13 1-17-15,-9-4-2 16,-12 2-12-16,-1-3 12 16,-14 3 1-16,-13 0 0 15,-4 1 7-15,-4-4-7 16,2 0 1-16,5 0 3 15,10-3-5-15,8-5 0 16,10 5-12-16,0-1 2 16,21 1-7-16,10 5 17 0,11-1 14 15,4 3-14-15,-1-1 1 16,-5-4 5-16,-10 4-6 16,-12-3 0-16,-12 1-15 15,-6-1 6-15,-2 3 9 16,-16-3 1-16,-4-1 7 15,-5 2-8-15,-1-4 0 16,-2-2-30-16,-4-4-143 16,5-1-153-16,11 0-562 0</inkml:trace>
  <inkml:trace contextRef="#ctx0" brushRef="#br0" timeOffset="196172.3909">31456 15014 1013 0,'0'0'980'16,"0"0"-820"-16,0 0-13 15,0 0 30-15,0 0-76 16,0 0-49-16,-99-17-27 15,76 21-13-15,3 9-3 16,4 0-8-16,7 4-1 16,7-4-1-16,2 0 0 15,3-2-35-15,11-6-4 0,5-1 31 16,0-4-3-16,-1 0-54 16,0-7-6-16,-4-6 11 15,-1 0 27-15,-3-3 34 16,-2 2 13-16,-1 1 61 15,-2 6-13-15,-1 1 7 16,-1 6-7-16,0 0-23 16,2 3-31-16,1 9 5 15,1 3-10-15,-2 5-1 16,1-5-1-16,-3 2-40 16,0-7-100-16,-2-3-158 15,1-7-451-15</inkml:trace>
  <inkml:trace contextRef="#ctx0" brushRef="#br0" timeOffset="196445.1117">31618 14595 2085 0,'0'0'284'0,"0"0"-214"15,0 0-14-15,0 0 15 16,0 0 26-16,0 0 27 16,14 119-55-16,2-67-26 15,2 1-24-15,1 1-8 16,-3-2-11-16,-5-7-1 16,-6-8-17-16,-5-6-44 0,0-8-65 15,-9-7-119-15,-6-7-396 16,3-5-498-16</inkml:trace>
  <inkml:trace contextRef="#ctx0" brushRef="#br0" timeOffset="197044.7012">31776 14962 895 0,'0'0'1359'16,"0"0"-1150"-16,0 0-25 15,0 0-8-15,0 0-91 0,0 0-52 16,0 0-27-16,69 25-6 16,-66-8-5-16,-1 3 5 15,-1-3 6-15,-1-4-6 16,0-1 1-16,0-5-1 16,0-4 0-16,0-3-24 15,0 0-28-15,2 0 31 16,4 0 20-16,5-10-21 15,5-5 1-15,4-5 13 16,2-4-2-16,4-1 9 16,-3 4 1-16,-3 1 1 15,-8 7-1-15,-3 6 7 16,-8 7-6-16,-1 0-1 0,0 7-25 16,-4 10 25-1,-6 6 4-15,1 0 5 0,3-3 0 16,0 0-3-16,3-7-5 15,2-3 0-15,1-6 1 16,0-1 5-16,0-3 1 16,0 0-8-16,1-4-9 15,9-9-40-15,2-4 2 16,3-6-5-16,2 1 15 16,0 1 24-16,0 1 11 15,-2 1 2-15,-5 10 0 16,-5 4 40-16,-2 5 5 15,-2 0-23-15,1 10-10 16,0 10 11-16,0 3 14 16,-1 3-6-16,-1-2-1 0,0-1-13 15,2-6-17-15,-2-5-1 16,0-5-62-16,0-4-116 16,0-3-202-16,0 0-478 0</inkml:trace>
  <inkml:trace contextRef="#ctx0" brushRef="#br0" timeOffset="197396.1221">32311 14942 1119 0,'0'0'872'0,"0"0"-820"15,0 0-2 1,0 0 127-16,0 0-39 0,0 0-58 15,0 0-50-15,75 13-30 16,-52-13-28-16,-4 0-41 16,-3 0-27-16,-6-4 0 15,-7-2 3-15,-3-3-9 16,0 1 75-16,-5 2 27 16,-11 5 4-16,-8-2 59 15,-2 3 31-15,-5 0-7 16,1 3-19-16,4 7-2 15,3 7-20-15,8 3-20 16,5 3-2-16,8 0-3 0,2 0-11 16,7-3-10-16,10-4-66 15,10-3-86-15,-3-9-235 16,-4-1-427-16</inkml:trace>
  <inkml:trace contextRef="#ctx0" brushRef="#br0" timeOffset="197718.9745">32519 14911 474 0,'0'0'1392'15,"0"0"-1167"-15,0 0-24 16,0 0-75-16,0 0-24 16,0 0-30-16,14 71-32 0,-12-45-18 15,-1 0-7-15,-1-2-4 16,0-5-10-16,0-3-1 15,0-3-10-15,-3-9 10 16,-3-1 6-16,-2-3 5 16,2 0 3-16,2-9 3 15,4-8-7-15,0-2 4 16,20-5-5-16,11-6-3 16,9-2-6-16,6 2 0 15,3 9-12-15,-5 8-6 16,-5 10-3-16,-9 3-37 15,-14 30-33-15,-10-4-159 16,-6 1-696-16</inkml:trace>
  <inkml:trace contextRef="#ctx0" brushRef="#br0" timeOffset="200452.6135">27475 15657 191 0,'0'0'1235'16,"0"0"-661"-16,0 0-379 15,0 0 35-15,0 0 6 16,0 0-78-16,0 0-65 16,5 0-39-16,-5 0-21 15,1 0-5-15,1 5 2 16,-2 8 6-16,0 3 3 16,0 7-17-16,1 4-7 15,3 5-9-15,2 2-6 16,16 20-65-16,0-6-113 15,-1-12-443-15</inkml:trace>
  <inkml:trace contextRef="#ctx0" brushRef="#br0" timeOffset="211985.1041">21813 14862 373 0,'0'0'226'16,"0"0"438"-16,0 0-403 0,0 0-77 15,0 0 88 1,0 0-4-16,9 4-48 0,2-7-41 16,-4 2-57-16,5-2-25 15,-2 3-19-15,3 0-36 16,-2 0-24-16,1 0-11 15,4 0-7-15,4 3 0 16,4 1 0-16,1-1-15 16,4-3-20-16,-7 0-4 15,1 0 12-15,-7-6 16 16,-4-1 9-16,-5-3 2 16,0 3-1-16,-3-6 1 15,-1 3 14-15,-3-1 1 16,0 1-9-16,-3 1-5 15,-14-1-1-15,-1 0 1 0,-4 7 8 16,-5 3-8-16,-3 0 5 16,-1 7-4-16,-2 9 5 15,3 5 2-15,2 4 0 16,7-1-8-16,8 2 5 16,10-6-5-16,3 0 0 15,3-4 0-15,16-3-1 16,8-6 6-16,7-4-6 15,2-3-25-15,1 0-89 16,7-10-123-16,-11-3-444 16,-8 0-386-16</inkml:trace>
  <inkml:trace contextRef="#ctx0" brushRef="#br0" timeOffset="212766.1655">22135 14789 1106 0,'0'0'757'0,"0"0"-473"16,0 0-9-16,0 0-52 15,0 0-90-15,0 0-70 16,0 0-35-16,51-23-6 0,-47 33-13 16,0 3 9-16,-4 5 12 15,0 1 0-15,0 1-18 16,0-4-6-16,0 1-5 16,0-8 0-16,0-2-1 15,0-1 0-15,0-5-6 16,0-1 0-16,0 0 5 15,6 0 0-15,0-7 0 16,6-5-16-16,4-5-7 16,5-3 6-16,-2-1 0 15,1 1 2-15,-4 4 14 16,-4 7 0-16,-5 2 2 16,0 0 8-16,-7 7 7 0,3 0-3 15,-3 0-3-15,0 0-9 16,0 10 1-16,0 3-1 15,0 5 8-15,0 1-7 16,0 1 0-16,0 0 0 16,0-4-1-16,0-3 0 15,-3-3 0-15,0-4-9 16,-2-6-17-16,5 0-9 16,0 0 6-16,0 0 13 15,5-6-4-15,11-8-33 16,5-6 18-16,4-3 25 15,4 0-9-15,-6-2 2 16,-1 5 16-16,-6 6 1 0,-7 4 19 16,-4 4 12-16,-3 3 4 15,-2 3-3-15,0 0-6 16,0 0-14-16,0 7-6 16,0 5 0-1,0 5 43-15,0 0-19 0,0 2-11 16,0-2-7-16,0-1-10 15,0-2-2-15,0-4 1 16,0-3-1-16,0-2-19 16,0-2-52-16,0 1-77 15,0 2-99-15,-2-2-358 16,2-4-240-16</inkml:trace>
  <inkml:trace contextRef="#ctx0" brushRef="#br0" timeOffset="213014.8221">22695 14736 1320 0,'0'0'640'0,"0"0"-437"16,0 0 50-16,0 0-69 16,0 0-84-16,0 0-61 15,0 0 7-15,1 34 9 16,1-15-7-16,-1 5-3 15,3-4-26-15,-4-1-11 16,0-2-7-16,0-4-1 16,0-4-10-16,0-2-72 0,-7-7-155 15,-3 0-407-15,0-5-744 16</inkml:trace>
  <inkml:trace contextRef="#ctx0" brushRef="#br0" timeOffset="213164.223">22770 14691 1452 0,'0'0'742'15,"0"0"-600"-15,0 0 8 16,0 0-108-16,0 0-42 16,0 0-232-16,0 0-620 0</inkml:trace>
  <inkml:trace contextRef="#ctx0" brushRef="#br0" timeOffset="213594.8776">22770 14691 373 0,'101'29'1520'16,"-101"-29"-1193"-16,0-2-35 0,0 2-98 16,0 0-133-16,0 0-46 15,-9 0-15 1,-3 5 0-16,2 5 1 16,1-3-1-16,4 3 0 0,4-3-7 15,1 2 6-15,0-2-5 16,0 3 6-16,4-4 0 15,7 2 2-15,-5 0 4 16,4-4-5-16,2 2 8 16,0-2 0-16,2 2 1 15,0-5 4-15,-2 5-5 16,-2-2 4-16,-3-1-12 16,-7 0-1-16,0 3 0 0,-3 0-6 15,-15 2 6 1,-4-1-18-16,-3 0-103 0,-4-1-128 15,5-6-409-15,9 0-390 16</inkml:trace>
  <inkml:trace contextRef="#ctx0" brushRef="#br0" timeOffset="213982.8879">23110 14716 1561 0,'0'0'360'15,"0"0"-57"-15,0 0-47 0,0 0-101 16,0 0-73-16,0 0-61 16,0 0-20-16,15-18-1 15,-30 24 1-15,1 1 0 16,1 2 0-16,3 2-1 15,7-2 0-15,3-2-1 16,0 3-5-16,6-1 6 16,8-2 10-16,4 0 7 15,2-1 6-15,-3 1-8 16,-3-5-9-16,-6 3-6 16,-5 0 0-16,-3-1-11 15,0 2 11-15,-6 1 0 16,-11 0 6-16,-4 0-5 15,-3-1-1-15,-2-2-76 16,-10-4-119-16,7 0-297 0,10 0-243 0</inkml:trace>
  <inkml:trace contextRef="#ctx0" brushRef="#br0" timeOffset="214246.0829">23300 14694 880 0,'0'0'1096'16,"0"0"-785"-16,0 0-18 0,0 0-98 16,0 0-119-16,0 0-7 15,0 0-6-15,45 42-39 16,-38-22-18-16,-3-6 0 15,-2-1-6-15,-2-3-9 16,0-3-39-16,-2-7-70 16,-9 0-230-16,1 0-505 0</inkml:trace>
  <inkml:trace contextRef="#ctx0" brushRef="#br0" timeOffset="214402.5093">23399 14581 2000 0,'0'0'334'0,"0"0"-248"15,0 0-86-15,0 0-93 16,0 0-300-16,0 0-738 0</inkml:trace>
  <inkml:trace contextRef="#ctx0" brushRef="#br0" timeOffset="215116.8014">23490 14691 333 0,'0'0'1034'0,"0"0"-685"15,0 0-70-15,0 0-103 16,0 0-65-16,0 0 2 15,0 0-1-15,5 55-13 16,-5-35-31-16,1-6-35 16,4-1-20-16,1-4-7 15,4-4-6-15,0-3 1 16,4-2 8-16,1 0-9 16,0-7-38-16,0-2-2 15,-3-4 4-15,-2 3 4 16,-6 0 17-16,-4 4-16 15,0 2 11-15,0 0 8 16,-13 1 3-16,0 0 9 16,-2 3 0-16,3 0 1 0,4-3-1 15,5 2 1-15,3-2 7 16,0-3 5-16,2-1-1 16,11-5-1-16,7 1 5 15,-1-5-9-15,4 1-6 16,-3 6-1-16,-3 2 0 15,-5 1 0-15,-5 6-14 16,-2 0 1-16,-1 0 4 16,1 6 9-16,0 4 1 15,1 0-1-15,0 4 0 16,2-1 1-16,0 1 0 16,0-2 5-16,0-2-6 0,-2 0 0 15,-2-3 1 1,1-1-1-16,-3-2 0 0,-2-1-11 15,0-3-1-15,4 0 4 16,-3 0 8-16,5 0 6 16,5 0-4-16,8-9-2 15,6-8-6-15,7 0 6 16,3-2 8-16,3-1-7 16,-2 0 36-16,-6 6 11 15,-7 7 7-15,-8 7-15 16,-4 0-19-16,-4 7-3 15,-4 12-9-15,0 6 5 16,-3 0-5-16,2 9-9 0,-1-8-130 16,2-9-635-16</inkml:trace>
  <inkml:trace contextRef="#ctx0" brushRef="#br0" timeOffset="225431.6152">10958 11097 182 0,'0'0'130'16,"0"0"687"-16,0 0-698 15,0 0-118-15,0 0 6 16,0 0 34-16,3-17 18 16,-6 13-34-16,0 2 3 0,0-2 73 15,0 1 26-15,-1 0 0 16,1 3-13-16,-3 0-6 16,-2 0-32-16,-5 0-23 15,-5 0-20-15,-3 0 8 16,-4 10-6-16,-2 3-2 15,3-1 5-15,0 6 7 16,5-3-14-16,5-1-16 16,11-2-5-16,3 2 0 15,11-5 1-15,17-1-2 16,8-4 3-16,13-1-2 16,2-3-1-16,1 0-8 15,0 0 0-15,-4-7-1 0,-5-3 0 16,-7-3 0-1,-9 0-7-15,-6-1 7 0,-11-2 7 16,-6 3 2-16,-4-3 5 16,-4-2 17-16,-18 6-4 15,-5-2-18-15,-4 7-9 16,-5 1 0-16,3 6-5 16,-2 0-31-16,9 10-96 15,5 7-159-15,12-5-371 0</inkml:trace>
  <inkml:trace contextRef="#ctx0" brushRef="#br0" timeOffset="226453.8145">11058 11112 380 0,'0'0'623'0,"0"0"-494"16,0 0-48-16,0 0 145 0,0 0 64 15,0 0-19-15,0 0-97 16,-28-48-38-16,24 41-28 16,0-4-20-16,1-5-17 15,0 0-17-15,-7-7-18 16,4-4-23-16,-6-2-7 15,-6-4-6-15,-3-1 0 16,-6-1 0-16,-1-2 0 16,-2 4 0-16,0 6 0 15,5-2 1-15,4 8 0 0,6 2 6 16,5 0 2 0,1-1-2-16,2 2 2 0,0-5-3 15,1 1-5 1,-4-4-1-16,1-1-1 0,-5 4 1 15,1 3 0-15,1 0-1 16,2 10-5-16,-1 0 6 16,8 7-1-16,0 3 1 15,3-1 0-15,0 1 0 16,0 0 0-16,0-1 0 16,0 0 6-16,-3-5 3 15,3 4 14-15,-3-3 2 16,3-1-19-16,-4 2-5 15,1 1 0-15,3 3 0 16,0 0 0-16,0 0-1 0,0 0-1 16,0 0-8-16,0 0 1 15,-3 0 2-15,3 3 5 16,-3 2 1-16,3 3-1 16,-3 3 1-16,0 0 0 15,3 3-1-15,0 0 1 16,0 2 1-16,0 1-1 15,0-1-1-15,0 3 1 16,0-4 0-16,-3 1 0 16,3-6 0-16,0-2 0 15,0-3 0-15,0-3 0 16,0-2 1-16,0 0-1 0,0 0 1 16,0 0 8-16,0-2 1 15,0-8 3-15,0-3-11 16,0-7-1-16,0 1 1 15,3-8-2-15,0 3 1 16,-3-2-1-16,0 5 1 16,0 3-1-16,0 4 2 15,0 1-1-15,0 7 15 16,6-1 29 0,4 3-8-16,10-2-24 0,11 6-13 15,12 0-11-15,9 0-18 16,41 19-91-16,-14-1-252 15,-7-5-871-15</inkml:trace>
  <inkml:trace contextRef="#ctx0" brushRef="#br0" timeOffset="233601.7056">10994 10047 373 0,'0'0'13'15,"0"0"500"-15,0 0-422 16,0 0-62-16,0 0 0 16,0 0 58-16,-3-1 11 15,3-2 12-15,0 0-10 16,0 3-11-16,0 0 22 15,0-3 26-15,0 3 11 16,0-1 5-16,0-2-51 16,0 3-25-16,0-3-15 15,0 3-16-15,0 0-5 0,0 0-12 16,0 0-15 0,3 0-5-16,-3 0-7 0,6 0-1 15,0 0 1-15,4 7-2 16,0 6 1-16,7 0 0 15,1 3-1 1,3 1 2-16,1 3-1 0,1-3-1 16,-1-1 1-16,-1-3-1 15,-3 0 0-15,-5-3 1 16,1 1-1-16,-1-2 0 16,-1 1 0-16,0-3 0 15,6 2 0-15,1 2 1 16,4-2 0-16,-1 1-1 15,-1 0 0-15,-6 0-1 16,1-1 1-16,-2 1-8 0,-5 0 1 16,-2-2-12-1,-4 0 2-15,0-1 8 0,0-3 8 16,0 2 0-16,0-3 0 16,0-2 1-16,0 2 1 15,0 0 0-15,6-3 0 16,-3 3 0-16,0-2 0 15,0-1 1-15,-3 3-1 16,1-3-1-16,-4 0 0 16,3 0 0-16,-3 0 0 15,0 0 0-15,0 0 1 16,0 0-1-16,0 0 6 0,0 0 9 16,0 0 6-16,0 0-2 15,0-3 3-15,0-4-13 16,0-3-8-16,0-2 0 15,0 1-1-15,-7-2 1 16,-2-1-1-16,3 2-2 16,-3-2 1-16,-3 5-5 15,6 1 6-15,0 1 8 16,3 2 4-16,0 1 15 16,3 1 5-16,0 0-11 15,-3 0-6-15,3 2-6 16,-4-2-8-16,4-3 8 15,-3 2-3-15,0 1 2 16,3-1-2-16,-3-1 0 16,3 1 3-16,-3 0 1 0,3 1 0 15,0 3-1-15,-4 0-1 16,4 0-7-16,0 0-1 16,0 0 1-16,0 0 1 15,0 0-2-15,0 0-2 16,0 3-4-16,0 1 6 15,0 2-1-15,0-2 0 16,0 2 0-16,4 1 1 16,-1-1 1-16,3 1-1 15,1 0 1-15,-1 2 0 16,3-2-1-16,-3 3 1 16,0 3-1-16,3-3 0 15,-3 3 1-15,-3-2-1 16,0 0 0-16,0 0 0 15,0-1 0-15,0-3 0 0,-3 2 0 16,4-5 0-16,-4-1 0 16,0 0 0-16,0-3 0 15,0 0 1-15,0 0 0 16,0 0 6-16,0 0 2 16,0 0 6-16,-7 0 5 15,-5 0 3-15,-12 0-6 16,-1 0-4-16,-5 4-4 15,0 4-9-15,6 4-36 16,3-2-287-16,15-6-993 0</inkml:trace>
  <inkml:trace contextRef="#ctx0" brushRef="#br0" timeOffset="242145.5815">22333 12015 1397 0,'0'0'254'0,"0"0"-152"15,0 0 27-15,0 0 120 16,0 0-39-16,0 0-89 16,-5-26-52-16,5 26-23 15,0 0-16-15,0 0-16 16,0 5-14-16,1 10 0 15,9 8 12-15,3 6 7 0,6 4-5 16,8 7 2 0,5-1 6-16,0 0-7 0,-3-2-14 15,-6-4 0-15,-5-9-1 16,-9-4-1-16,-1-5 1 16,-5-5-1-16,0 0 0 15,-3-6 0-15,1-1 0 16,-1-3 0-16,0 0 1 15,0 0 11-15,2 0 4 16,0 0 7-16,2-13 12 16,-1-1-22-16,1-8-11 15,-1-1 0-15,2-4 0 16,-1 1-1-16,-1 0 0 16,3 2 0-16,-3 4 0 0,0 4 0 15,0 0 1 1,0 7-1-16,-3 1 1 0,1 5 1 15,-1 3 7-15,0 0-2 16,0 0-7-16,4 0-5 16,-4 11-7-16,6 6 11 15,2 5 1-15,4 6 0 16,2 0 0-16,1 2 0 16,0-2 0-16,-4-4 0 15,-2-4 0-15,-2-5-1 16,-7-4 0-16,0-5 0 15,0-2-1-15,0 2 1 16,-13-5 1-16,-3-1 1 16,-3 0 11-16,-8 0-11 15,-5 0-1-15,-7-4-23 0,8 1-125 16,7-1-444-16</inkml:trace>
  <inkml:trace contextRef="#ctx0" brushRef="#br0" timeOffset="259147.3583">6497 17263 734 0,'0'0'774'16,"0"0"-435"-16,0 0-133 15,0 0 12-15,3-14-19 16,-3 12-53-16,3-2-45 16,-3 2-28-16,0 2-10 15,0 0 4-15,0 0-9 0,0 0-11 16,0 0-10 0,0 0-18-16,0 0-7 0,0 2-12 15,0 9-6-15,0 4 5 16,-3 9 1-16,-3 0 1 15,3 4 1-15,-3 0-1 16,-1 1-1-16,1-6 1 16,0 0 0-16,3-3 0 15,0-3-1-15,-2-4 1 16,5-2-1-16,-4-3 0 16,4-5 0-16,0-1 0 15,0-2 0-15,0 0-11 16,0 0 2-16,0-7 8 15,4-10-8-15,5-9-7 16,2-4-2-16,5 0-6 0,-1-3-4 16,0-1 5-16,0 4 13 15,1 2 9-15,-2 4 1 16,-1 2 1-16,-1-1 0 16,-1 4 10-16,-1 5-4 15,-1-2 1 1,-6 9 7-16,0 3 3 0,-3 4-2 15,0 0-2-15,0 0-13 16,0 0-1-16,0 0 0 16,0 0-6-16,3 0 0 15,0 0 4-15,0 2-4 16,1 7 6-16,5 3 0 0,-1 4 0 16,1 4 0-1,4 0 0-15,2 2 0 0,0 5 1 16,0 0-1-16,3 0 0 15,-3-1 0-15,4 1 0 16,2-1 0-16,-3-4 0 16,0-2 1-16,-3-3-1 15,-5-3 0-15,-7-4-1 16,0-2 0-16,0-1 0 16,-3 0 0-16,0-2 0 15,0 1 0-15,-9-3 1 16,-4 3 1-16,-4-2 14 15,-8-1-3-15,-5-3 1 0,-3 0-11 16,-4 0-2 0,4 0 0-16,-1-4-35 0,10-5-42 15,6 1-54-15,9 2-151 16,9-1-642-16</inkml:trace>
  <inkml:trace contextRef="#ctx0" brushRef="#br0" timeOffset="260041.5598">7391 17012 388 0,'0'0'1025'0,"0"0"-728"16,0 0-36-16,0 0 11 16,0 0-59-16,0 0-63 0,0 0-41 15,-49 0-26-15,26 1-9 16,-7 5-19-16,2-3-19 15,-2-2-12-15,8 0-11 16,5 1-5-16,7 1-7 16,4-3-1-16,6 0 1 15,0 3-1-15,0 1-2 16,0 3-10-16,0 2 12 16,0 1 0-16,3 1 0 15,0 2 2-15,-3 2-1 16,0-1 5-16,0 6-4 15,0 3 5-15,0-2 2 16,-3 4-3-16,-3-1-4 16,0 2-1-16,0 0 7 15,-3 4 2-15,0-3 0 0,0 5 5 16,-4-2 5-16,4 2-1 16,-2-4-4-16,1-2-6 15,4-3-7-15,6-7-1 16,0-3 0-16,0-6 0 15,0-3 5-15,9-4-5 16,9 0 17-16,4 0 3 16,8-8-12-16,1-5-9 15,2 1-32-15,-3 2-44 16,-2 0-44-16,2-3-67 16,-12 6-308-16,-3 0-470 0</inkml:trace>
  <inkml:trace contextRef="#ctx0" brushRef="#br0" timeOffset="260278.6856">7179 17340 690 0,'0'0'1137'0,"0"0"-839"16,0 0-108-16,0 0-13 16,0 0-90-16,0 0-66 0,0 0-21 15,91-3-114-15,-45-4-230 16,-10 1-344-16,-5 2-628 0</inkml:trace>
  <inkml:trace contextRef="#ctx0" brushRef="#br0" timeOffset="260579.982">7712 17394 658 0,'0'0'1188'0,"0"0"-967"16,0 0-103-16,0 0 83 15,83 0-8-15,-44-2-53 16,7 0-42-16,2-3-30 16,1 2-33-16,-10 0-23 15,-6-2-12-15,-11 3-85 16,-22-5-136-16,0 1-470 15,-9-1-1021-15</inkml:trace>
  <inkml:trace contextRef="#ctx0" brushRef="#br0" timeOffset="260805.0753">7689 17290 1068 0,'0'0'715'16,"0"0"-623"-16,0 0 84 15,0 0 57-15,0 0-117 16,0 0-78-16,0 0-25 16,94-10-13-16,-46 10-22 15,-5 0-227-15,-4-4-761 0</inkml:trace>
  <inkml:trace contextRef="#ctx0" brushRef="#br0" timeOffset="262628.1068">8441 17072 322 0,'0'0'1406'16,"0"0"-1090"-16,0 0-128 15,0 0 12-15,0 0-39 0,0 0-36 16,0 0-51-16,5-9-35 16,-5 10-21-16,0 14-16 15,0 4 14-15,0 11 36 16,0 1-5-16,3 4-4 16,0-1-13-16,1-1-14 15,-4-1-8-15,0-2-8 16,0-1 1-16,0-5-1 15,0-1 1-15,0-8 0 16,0-4 0-16,-4-2-1 0,4-5 1 16,0-4-1-1,0 0 2-15,0 0-1 0,0-4 5 16,10-8-6-16,2-8-7 16,1-8-7-16,1 3 3 15,2-1-7 1,-4-1 6-16,2 4 11 0,-4 4 0 15,2 3 0-15,4 2 0 16,-2-2 0-16,5 5 1 16,-2 1 0-16,5 3 12 15,-7 4 14-15,0 3-6 16,-3 2-10-16,-5 13-9 16,-4 5 0-16,-3 4 5 15,0 5 3-15,-3 4-3 16,-7-3-5-16,1-1 5 0,-2-5-4 15,7-3-1 1,1-3 0-16,3-6-1 0,0-1-34 16,7-11-87-16,10 0-202 15,2-7-616-15</inkml:trace>
  <inkml:trace contextRef="#ctx0" brushRef="#br0" timeOffset="263011.7567">9179 16851 333 0,'0'0'1341'16,"0"0"-955"-16,0 0-89 15,0 0-70-15,0 0-75 16,0 0-46-16,0 0-27 16,-56 66-25-16,47-31-14 15,3 3-13-15,3 5-2 16,3 3-8-16,0 3-7 16,0 0-4-16,0-2-5 15,0 2 0-15,-10-2 0 16,-1-1-1-16,-5 0 6 15,1-9-6-15,-6 2 1 0,3-10-1 16,2-5 1-16,5-6-1 16,5-3-36-16,3-15-60 15,-1 0-105-15,4-10-456 0</inkml:trace>
  <inkml:trace contextRef="#ctx0" brushRef="#br0" timeOffset="263215.2934">9032 17204 696 0,'0'0'1384'0,"0"0"-1184"0,0 0-113 16,0 0 72-16,0 0-39 15,88-24-62 1,-42 21-32-16,8 3-21 0,13-7-5 15,-13 2-195-15,-18-2-932 0</inkml:trace>
  <inkml:trace contextRef="#ctx0" brushRef="#br0" timeOffset="264161.2918">5963 17414 586 0,'0'0'306'0,"0"0"491"16,0 0-548-16,0 0-4 15,0 0 1-15,0 0-89 16,0 0-63-16,0 2-21 15,0-2-9-15,0 0-10 16,-3 0-23-16,-9 0-19 16,-6 0-10-16,-9 0-2 15,-7 3-44-15,0 0-74 0,5-1-71 16,-2-2-145-16,10 0-246 16,8-1-165-16</inkml:trace>
  <inkml:trace contextRef="#ctx0" brushRef="#br0" timeOffset="264349.299">5956 17310 849 0,'0'0'1227'0,"0"0"-956"0,0 0-107 16,0 0 2-16,0 0-106 15,-94 0-60-15,64 0-243 16,4 0-894-16</inkml:trace>
  <inkml:trace contextRef="#ctx0" brushRef="#br0" timeOffset="265339.9411">4167 17098 326 0,'0'0'49'15,"0"0"754"-15,0 0-401 16,0 0-125-16,0 0-15 0,0 0-58 16,0 0-63-1,7-12-30-15,-7 12-23 0,0 0-27 16,0 0-23-1,-10 0 2-15,-10 0-9 0,-10 0-8 16,-8 2-4-16,-7 3-4 16,-1 0-14-16,1-1 5 15,6-1-5-15,9 0 7 16,11 0-8-16,13-3 1 16,3 0 0-16,3 0 0 15,0 0-1-15,0 0-8 16,0 1 7-16,3 0 1 0,0 4 12 15,-3 0-7-15,0 7-5 16,0 1 0-16,0 7 6 16,-11-1 0-16,-2 8-4 15,1-1-1-15,-4 1 8 16,2 2-8-16,-5 2 1 16,5 1-1-16,-5 1 5 15,4-3-5-15,0-3 6 16,0 2-1-16,2-7-5 15,1-2-1-15,6-3 1 16,-1-5 0-16,5-3-1 16,2 0 0-16,0-7-1 15,0 3 0-15,2-2-8 16,8-1 9-16,5-2 6 16,6 0 5-16,4 0-4 0,2-1-6 15,1-9-1-15,-2 0-24 16,-1-1-47-16,2-9-82 15,-8 5-192-15,-5 1-628 0</inkml:trace>
  <inkml:trace contextRef="#ctx0" brushRef="#br0" timeOffset="265582.0793">3800 17399 214 0,'0'0'1058'16,"0"0"-568"-16,0 0-395 16,0 0 62-16,0 0-37 15,107-25-79-15,-71 20-41 16,1-2-3-16,-10-1-264 15,-8 3-626-15</inkml:trace>
  <inkml:trace contextRef="#ctx0" brushRef="#br0" timeOffset="265948.0465">4302 17399 738 0,'0'0'679'0,"0"0"-174"16,0 0-439-16,0 0 132 16,0 0 55-16,0 0-101 15,0 0-42-15,8-27-15 16,-8 27-6-16,0 0-13 16,0 0-30-16,0 0-17 15,-3 10-7-15,-3 2-4 16,-3 7-3-16,3 4-5 15,0 2-8-15,3 2 4 0,0 2-5 16,0-2 0 0,0 3 0-16,-4-3 0 0,2-1 5 15,-4 0-6-15,-4 1 0 16,1-4 0-16,-3-4 0 16,-6 0-8-1,5-1-17-15,-1-8-60 0,-2-6-95 16,7-1-300-16,3-3-491 0</inkml:trace>
  <inkml:trace contextRef="#ctx0" brushRef="#br0" timeOffset="266129.5255">4134 17570 1279 0,'0'0'746'16,"0"0"-605"-16,0 0 13 15,0 0-6-15,0 0-99 16,94-26-49-16,-64 22-18 16,3-1-145-16,-8-3-396 15,-6 3-844-15</inkml:trace>
  <inkml:trace contextRef="#ctx0" brushRef="#br0" timeOffset="266368.1732">4601 17424 1205 0,'0'0'715'0,"0"0"-604"16,0 0-26-16,0 0 14 15,0 0-59-15,82 0-30 16,-57 0-10-16,2 0-41 16,-7-2-166-16,-4-4-389 0</inkml:trace>
  <inkml:trace contextRef="#ctx0" brushRef="#br0" timeOffset="267080.0835">5326 17069 586 0,'0'0'140'16,"0"0"756"-16,0 0-721 16,0 0 51-16,0 0 9 15,0 0-71-15,0 0-94 16,3-7-40-16,-18 7-20 15,-9 0 8-15,-1 0 9 16,-5 0-15-16,0 0-11 16,5 0 10-16,5 0-1 15,1 0 9-15,10 0-2 16,3 0-8-16,5 2-9 16,1 6 0-16,0-1 0 15,0 0 0-15,0 5 6 16,0-2-4-16,0 4 5 0,0 2 1 15,0-2-2 1,0 4 4-16,-8 0 6 0,-1 2 8 16,-4 0-1-16,1 3 3 15,-2-1-5-15,-2 1-1 16,4-2 4-16,0 2 0 16,0-1-7-16,3-2-5 15,2 0-4-15,-2-3-7 16,6-3 5-16,0-2-4 15,1 1-1-15,2-6 5 16,0-3-5-16,0-1 0 16,3 0 13-16,5-3 8 0,5 0 26 15,-1 0-24-15,9 0-12 16,-3 0-11-16,9-6-1 16,-2 2-13-16,-1-3-28 15,1-2-34-15,-5 1-53 16,-4-4-125-16,-7-4-452 15,0 2-534-15</inkml:trace>
  <inkml:trace contextRef="#ctx0" brushRef="#br0" timeOffset="267317.2097">5062 17286 466 0,'0'0'230'16,"0"0"576"-16,0 0-595 15,0 0-6-15,85-13 19 16,-63 13-113-16,-1 0-65 16,0 0-34-16,-3 0-12 15,0 0-161-15,-2 0-359 16,-5-4-709-16</inkml:trace>
  <inkml:trace contextRef="#ctx0" brushRef="#br0" timeOffset="267605.9715">5360 17352 211 0,'0'0'1819'0,"0"0"-1484"0,0 0-130 16,0 0-27 0,0 0-101-16,0 0-53 0,0 0-10 15,0 50-5-15,-3-33-2 16,-3 2 8-16,0-4 0 16,-1 0 4-16,4-4 7 15,0-2-4-15,3-2-10 16,0-3-7-16,3-4-5 0,10 0-1 15,4 0-10 1,8-11-119-16,-1-8-414 16,-9 1-1032-16</inkml:trace>
  <inkml:trace contextRef="#ctx0" brushRef="#br0" timeOffset="267750.8541">5526 17165 1820 0,'0'0'640'0,"0"0"-565"16,0 0-75-16,0 0-227 15,0 0-1193-15</inkml:trace>
  <inkml:trace contextRef="#ctx0" brushRef="#br0" timeOffset="271812.4981">3073 17419 1079 0,'0'0'1020'16,"0"0"-838"-16,0 0-126 16,0 0 16-16,0 0-6 15,0 0-16-15,48-13-17 16,-48 13-9-16,7 0 4 16,4 0-14-16,8 0-14 15,29 3-1-15,-6 1-159 16,1-1-580-16</inkml:trace>
  <inkml:trace contextRef="#ctx0" brushRef="#br0" timeOffset="272022.0541">3000 17509 747 0,'0'0'1603'16,"0"0"-1380"-16,0 0-167 15,118-44-32-15,-42 32-24 0,-15 4-120 16,-10 1-639-16</inkml:trace>
  <inkml:trace contextRef="#ctx0" brushRef="#br0" timeOffset="277526.1436">9647 17240 120 0,'0'0'245'0,"0"0"862"16,0 0-734-16,0 0-128 16,0 0-31-16,0 0-45 15,16-9-38-15,-13 6-38 16,0 3-18-16,-3 0-15 0,3 0-14 15,3 0 3-15,1 0-4 16,7 0-19-16,5 0-20 16,1 3-6-16,-1 3-27 15,-1 0-84-15,-3 5-157 16,-6-6-366-16,-6-1-300 0</inkml:trace>
  <inkml:trace contextRef="#ctx0" brushRef="#br0" timeOffset="277727.676">9559 17372 1290 0,'0'0'628'0,"0"0"-449"16,0 0-52-16,0 0-62 15,88-9-65-15,-54 5-130 16,-7 4-390-16,-5-4-646 0</inkml:trace>
  <inkml:trace contextRef="#ctx0" brushRef="#br0" timeOffset="278387.4973">10078 17032 1565 0,'0'0'352'16,"0"0"-160"-16,0 0-6 0,0 0-13 15,0 0-40 1,0 0-56-16,0 0-46 0,3-10-19 16,0 28-4-16,1 1 20 15,-1 10 12-15,3 3 1 16,-3 6 1-16,2-2-17 15,-5 4-15-15,0-7-1 16,0 0-7-16,0-3-2 16,0-6 1-16,0-4 0 15,0-2 0-15,0-7-1 16,0-2-8-16,0-8-17 16,0-1-6-16,0 0 10 15,0-1 10-15,6-12-31 16,7-7-28-16,2-5 26 15,3 1 9-15,0-4 4 0,-2 3 15 16,1 6 14-16,-4 2 2 16,-4 4 7-16,0 4 32 15,0 4 17-15,-3-1-5 16,3 6-5-16,-3 0-11 16,1 0-14-16,2 6-20 15,2 8 10-15,2 5 4 16,-4 1 10-16,-3 3-7 15,1 0-17-15,1-3 8 16,-5-4-1-16,-3-3-8 16,0-3-8-16,0-3-75 15,0-7-122-15,-3 0-384 16,-6 0-694-16</inkml:trace>
  <inkml:trace contextRef="#ctx0" brushRef="#br0" timeOffset="279448.2982">10854 17032 215 0,'0'0'1106'16,"0"0"-763"-16,0 0-92 16,0 0-31-16,0 0-61 15,0 0-48-15,0 0-38 16,28-37-28-16,-28 37-21 15,-6 0-16-15,-9 0-8 0,-11 0-2 16,-3 0 2-16,-7 14-1 16,0 3 1-16,2 6 13 15,10 0 8-15,4 0-7 16,16 0-7-16,4-3-5 16,17 0 11-16,14-9-1 15,9 0-12-15,5-1-99 16,-9-3-177-16,-9-3-528 0</inkml:trace>
  <inkml:trace contextRef="#ctx0" brushRef="#br0" timeOffset="279703.9739">11114 17269 692 0,'0'0'783'16,"0"0"-585"0,0 0-29-16,0 0 85 0,0 0 1 15,-81 0-63-15,39 0-60 16,-4 0-42-16,-8 0-34 16,-2 0-29-16,6 0-20 15,5 0-7-15,6 0-69 16,14 0-141-16,9 0-416 15,11 0-448-15</inkml:trace>
  <inkml:trace contextRef="#ctx0" brushRef="#br0" timeOffset="279995.7596">10767 17441 591 0,'0'0'962'0,"0"0"-857"16,0 0-87-16,0 0 47 16,81-45 120-16,-56 39-37 15,-1 2-70-15,-6 4-27 16,-5 0 17-16,-2 6-3 16,-8 11-8-16,0 5 26 0,-3 5 51 15,0 5-38 1,0 2-51-16,0 0-19 0,0-5-19 15,4-5-7-15,-1-8-73 16,0-6-142-16,-3-7-305 16,0-3-156-16,0 0-576 0</inkml:trace>
  <inkml:trace contextRef="#ctx0" brushRef="#br0" timeOffset="280166.2174">10837 17596 624 0,'0'0'1559'0,"0"0"-1268"16,0 0-126-16,0 0-13 15,0 0-65-15,-100 71-56 0,78-54-31 16,-2-2-88-16,6-5-232 16,5-6-534-16</inkml:trace>
  <inkml:trace contextRef="#ctx0" brushRef="#br0" timeOffset="283430.0799">371 17194 348 0,'0'0'98'15,"0"0"91"-15,0 0-42 16,0 0-131-16,0 0-16 16,0 0-17-16,0 0-18 15,39-14-4-15,-27 11 39 16,-5 0 9-16,-4 1 43 0,-1 2-52 16,-2 0-72-16,-5 0-246 15,-4 0 44-15</inkml:trace>
  <inkml:trace contextRef="#ctx0" brushRef="#br0" timeOffset="284087.8981">719 17115 354 0,'0'0'20'0,"0"0"744"0,0 0-484 16,0 0-177-16,0 0 48 16,0 0 52-16,-87 13-68 15,60-10-60-15,-4 1 9 16,-2-1 4-16,-1-3 13 16,5 0-22-16,1 0-10 15,9 0-8-15,5 0-31 0,4 0-13 16,7 0-9-16,0 0-7 15,3 0-1-15,0 10-6 16,0 0 6-16,0 2 1 16,0 5 6-16,0-5-6 15,0 3 6-15,-3-1 10 16,0 1 11-16,0-2 14 16,-6 4-8-16,2-3-1 15,-4 3-12-15,2 2-12 16,-1 0 0-16,1 2-8 15,0 1 5-15,0-3-4 16,3 0-2-16,3-4 1 0,0-4 0 16,3-1 6-16,0-1-7 15,0-7 0-15,3 0-1 16,12-2 1-16,0 0 12 16,7 0-12-16,5-4-3 15,1-5-69-15,-2 1-42 16,-4-1-8-16,-4 3-142 15,-6 1-261-15,-9 3-63 0</inkml:trace>
  <inkml:trace contextRef="#ctx0" brushRef="#br0" timeOffset="284432.8211">362 17356 629 0,'0'0'786'0,"0"0"-281"16,0 0-372-16,0 0 22 15,0 0 4-15,0 0-98 0,0 0-46 16,70-26-15-16,-52 26-10 16,2 0-175-16,-4 0-302 15,-4 3-304-15</inkml:trace>
  <inkml:trace contextRef="#ctx0" brushRef="#br0" timeOffset="284679.9597">762 17390 523 0,'0'0'1108'16,"0"0"-979"-16,0 0-92 16,0 0 139-16,0 0-55 15,0 0-37-15,0 0-44 16,25 0-21-16,-8 0-10 16,2 0-9-16,4-5-141 15,-7-1-222-15,-4 1-497 0</inkml:trace>
  <inkml:trace contextRef="#ctx0" brushRef="#br0" timeOffset="284900.0414">805 17293 1317 0,'0'0'392'0,"0"0"-300"16,0 0-16-16,0 0-8 15,0 0-68-15,0 0-40 16,93 0-194-16,-71-3-384 0</inkml:trace>
  <inkml:trace contextRef="#ctx0" brushRef="#br0" timeOffset="285107.5888">1190 17296 1776 0,'0'0'289'0,"0"0"-201"15,0 0 4-15,0 0-92 16,0 0-155-16,81-20-194 16,-57 14-617-16</inkml:trace>
  <inkml:trace contextRef="#ctx0" brushRef="#br0" timeOffset="285679.6659">1707 16877 1005 0,'0'0'157'0,"0"0"-92"15,0 0 149-15,-96 0-37 16,69 0-78-16,0 0-30 16,8 0-30-16,1 0-11 15,9 1-11-15,6 2-2 16,3 0 6-16,0-3 15 15,0 3 112-15,6 1-52 16,3 2-15-16,0 1-11 16,-3 0-26-16,-3 2-24 15,-3 4-12-15,0 0 0 0,-2 1 10 16,-11 6 40 0,-5-1-36-16,-1 4-13 0,-1-1-8 15,4 0 13-15,2 0-7 16,1-2-1-16,7 0 1 15,3-6-6-15,3-1 0 16,0 0 8-16,3-4 27 16,12-1-4-16,0-6-15 15,1-2-4-15,2 0-13 16,0 0-15-16,0-2-34 16,3-13-62-16,7-4-155 15,-4 3-277-15,-6-1-629 0</inkml:trace>
  <inkml:trace contextRef="#ctx0" brushRef="#br0" timeOffset="285861.6456">1536 17062 1702 0,'0'0'390'16,"0"0"-262"-16,0 0-70 15,0 0-4-15,84-30-54 16,-50 22-151-16,-4 6-354 16,-12 2-914-16</inkml:trace>
  <inkml:trace contextRef="#ctx0" brushRef="#br0" timeOffset="286169.4604">1768 17118 773 0,'0'0'802'16,"0"0"-652"-16,0 0 128 16,0 0-16-16,0 0-130 15,0 0-86-15,0 0-27 16,-23 62-7-16,35-62-3 15,3 0-9-15,3-1-25 0,3-10-39 16,-3-6 24 0,-2 1-16-16,-2-4-2 0,-4 3-5 15,-7 5-68-15,-3 5 33 16,0 2 14-16,-30 5-30 16,2 12-77-16,-5 3-166 0</inkml:trace>
  <inkml:trace contextRef="#ctx0" brushRef="#br0" timeOffset="286452.2055">1857 17267 1311 0,'0'0'492'0,"0"0"-414"15,0 0 136-15,-122 26-34 16,77-17-100-16,-7 2-46 16,-3-4-21-16,-1-3-13 15,1-3-23-15,9-1-102 16,4 0-192-16,15-2-245 15,12-6-307-15</inkml:trace>
  <inkml:trace contextRef="#ctx0" brushRef="#br0" timeOffset="286993.7271">1553 17495 983 0,'0'0'597'0,"0"0"-486"0,0 0 120 15,0 0-2 1,0 0-101-16,0 0 2 15,0 0-33-15,0 40-33 0,-3-26-40 16,0 1-15-16,-3-2-8 16,3-3 0-16,0-6 1 15,1-2-1-15,2-2 0 16,0 0-1-16,0 0 0 16,5-2-33-16,7-10-51 15,4-3-1-15,6-2 9 16,-2-3-5-16,-1 3 10 15,-5 5 71-15,-1 2 9 16,-4 4 59-16,-3 2 18 0,-1 4 0 16,0-3-8-1,-3 3-14-15,1 0-22 0,0 0-21 16,0 0-12-16,0 3 9 16,0 4 4-16,-3 6-3 15,0-3 8-15,0 4 0 16,0 1-6-16,0-4-8 15,-6 2-11-15,0-4-2 16,3 0-53-16,-1-1-104 16,2-7-356-16,2-1-577 0</inkml:trace>
  <inkml:trace contextRef="#ctx0" brushRef="#br0" timeOffset="287762.2582">1884 17403 454 0,'0'0'968'15,"0"0"-628"-15,0 0-177 16,0 0 77-16,0 0-30 16,0 0-94-16,0 0-85 15,27-4-22-15,-15 1-7 16,6 3-1-16,-6 0 0 0,-2 0-1 16,-7 0 0-1,-3 3-12-15,0 7 9 0,-9 4 3 16,-9 4 73-1,-4-1-36-15,4 0-16 0,3-4 12 16,9-2-17-16,6-2-9 16,21-8-7-16,40-1-3 15,-3-11-285-15,-7-2-1391 0</inkml:trace>
</inkml:ink>
</file>

<file path=ppt/ink/ink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09:32.848"/>
    </inkml:context>
    <inkml:brush xml:id="br0">
      <inkml:brushProperty name="width" value="0.05292" units="cm"/>
      <inkml:brushProperty name="height" value="0.05292" units="cm"/>
      <inkml:brushProperty name="color" value="#FF0000"/>
    </inkml:brush>
  </inkml:definitions>
  <inkml:trace contextRef="#ctx0" brushRef="#br0">7033 2818 613 0,'0'0'115'0,"0"0"148"16,0 0-149-16,0 0-57 15,0 0 88-15,0 0 11 16,-61-33-39-16,59 30-58 16,2-1-3-16,-1 3-11 15,-4-2-7-15,2 2-3 16,-6-1-25-16,-1 0-9 0,-8 0-1 16,-6 2-1-16,-9 0-7 15,-1-1 8-15,-2 1 0 16,0 0 1-16,2-2 0 15,7 1 7-15,6 0-7 16,5-1 9-16,7 2-10 16,0 0 0-16,0 0 0 15,3 0-7-15,-3 0 0 16,-3 6 6-16,-3 5 0 16,-7 3 0-16,-1 1 1 15,-5 4 0-15,1-2 0 16,-3 1 0-16,5-3 0 15,3-3 1-15,5-1-1 0,4-4-1 16,7 0-18 0,3 0 9-16,-2 2 10 0,2 1 10 15,-3 3-2-15,3 3-7 16,-4 2 0-16,-2 4 1 16,0 1-1-16,-3-1 1 15,0 0-2-15,3 0 2 16,2-1-1-16,1-3-1 15,6 0 1-15,0-2-1 16,0 0-2-16,0-1-6 16,13 2 8-16,-4 0 6 15,3 0-6-15,0 0 0 0,0-1 1 16,-3-1 5 0,1 2-6-16,-2 1 0 15,1-1 0-15,-2 3 0 0,2-2-1 16,0 2-5-16,0-3-1 15,3-2-28-15,0-2 7 16,1-1 27-16,4-4-5 16,-1-2 6-16,-1-1 12 15,0-1 19-15,-3 2-18 16,0 1-13-16,3 0 0 16,-3 3-1-16,1-1 1 15,4 2 1-15,-1 0 0 16,2-1 0-16,0-1 5 15,1 0-4-15,4 0-2 16,-4-4 0-16,3 1 6 0,-5 0-6 16,2-4-7-1,1 3 6-15,-1-2-7 0,-3-1 8 16,1 3 5-16,-1-1-4 16,-4 2-1-16,3-2 0 15,-6 2-2 1,0-1-5-16,0 0 7 0,3 3 7 15,0-4-7-15,4 1 1 16,4 1 5-16,-1-1-5 16,0-2-1-16,-2 2 1 15,-4-2 0-15,2-1-1 16,-7 0-1-16,2-2-15 16,-4 0 16-16,-3 0-15 0,-3 0 15 15,3 0 6 1,3-2-6-16,0-6-1 0,1-1 1 15,1 0 1-15,-2-2 17 16,7 1-9-16,2 0-9 16,3-1-5-16,0 3-11 15,0-2-13-15,-6 2 4 16,1 2 15-16,-7-1 9 16,0 0 1-16,-3-3 0 15,3-1 0-15,-4-1 0 16,5-5 0-16,-4 0 12 15,3-3-3-15,0-3-3 16,0 1-6-16,4-1 0 16,-4 1 0-16,-4 5-1 0,1 0-4 15,-3 2 5-15,0 3 13 16,0-1 18-16,0 2-7 16,-3 0 6-16,-5-3 9 15,4-1-4-15,1 0 12 16,0-2 6-16,-3 0-22 15,3 0-20-15,-3-1-9 16,-4 1-1-16,2-2-1 16,-4 4 0-16,2-2 0 15,1 2 9-15,0-1-2 16,6 1 9-16,1 0-14 16,-1 0-2-16,3-1-17 15,0 2 17-15,0 0 2 0,-3 0-2 16,-1-1 7-1,-5 2-7-15,-6-1-15 0,-9-2-28 16,-15 0 34-16,-41-18-112 16,5 5-126-16,5-6-466 0</inkml:trace>
  <inkml:trace contextRef="#ctx0" brushRef="#br0" timeOffset="1852.9156">6451 2003 1145 0,'0'0'785'0,"0"0"-680"15,0 0-77-15,0 0 34 0,0 0 15 16,0 0 1-16,0 0-5 15,0-5-19-15,0 5-21 16,0 4-18-16,4 11-14 16,-1 10 51-16,-1 11 24 15,-2 7-34-15,1 3-11 16,1 2-16-16,-1-3-9 16,1-2-6-16,4-7 0 15,0-5-1-15,1-7 0 16,-4-4-51-16,3-6-39 15,-3-5-74-15,0-5-173 16,0-2-276-16,-3-2-342 0</inkml:trace>
  <inkml:trace contextRef="#ctx0" brushRef="#br0" timeOffset="2206.8544">6670 2022 1295 0,'0'0'547'16,"0"0"-528"-16,0 0-18 0,0 0 86 15,0 0 31-15,0 0-12 16,0 0-33-16,0 8-44 15,0 6 44-15,0 9 33 16,6 6-28-16,0 5-23 16,0 0-20-16,2 3-20 15,-1 0-3-15,-1-2-6 16,-3-1-4-16,0-2-2 16,-3-4 0-16,0-2-10 15,0-5-50-15,0-4-63 16,0-3-142-16,0-4-214 15,0-7-126-15</inkml:trace>
  <inkml:trace contextRef="#ctx0" brushRef="#br0" timeOffset="2462.0322">6563 2225 1702 0,'0'0'363'16,"0"0"-298"-16,0 0-21 0,0 0 14 16,0 0-23-1,0 0-20-15,0 0-15 16,100 0-23-16,-63 0-137 15,-10 0-318-15,-3 0-744 0</inkml:trace>
  <inkml:trace contextRef="#ctx0" brushRef="#br0" timeOffset="2957.3459">6988 2253 438 0,'0'0'1364'0,"0"0"-1144"16,0 0-146-16,0 0 41 15,0 0-35-15,0 0-68 0,0 0-11 16,6 20 24-16,-6-9-4 15,0 3-2-15,0 3-9 16,-6 0-2-16,-7 0-8 16,-1 0 1-16,-5-1-1 15,1-2-10-15,-6-3 3 16,2-2-17-16,2-4-7 16,4-2-55-16,7-3 20 15,4 0 35-15,2-5 22 0,3-8-60 16,0-3 11-1,8 1 18-15,1 0 22 0,-3 3 18 16,1 3 46-16,-1 2 39 16,-3 5 18-16,-3-1 0 15,3 3-7-15,-3 0-23 16,0 0-15-16,3 0-27 16,5 0-31-16,5 8 1 15,12 8 0-15,5 2-1 16,34 9-88-16,-11-4-281 15,-4-9-794-15</inkml:trace>
  <inkml:trace contextRef="#ctx0" brushRef="#br0" timeOffset="7238.9684">26365 11929 25 0,'0'0'171'0,"0"0"-62"16,0 0-68 0,0 0-19-16,0 0 10 0,0 0-16 15,-9 17-8-15,3-17 8 16,0 3 162-16,5-3-24 16,1 0-34-16,0 0-6 15,0 0-14-15,0 0-39 16,0 0-61-16,0 3-25 15,0 0 19-15,0-2-20 16,-2 5-68-16,-2-3-95 0,-2-2-179 16</inkml:trace>
  <inkml:trace contextRef="#ctx0" brushRef="#br0" timeOffset="8235.613">25615 11499 446 0,'0'0'228'0,"0"0"-206"0,0 0-22 16,0 0-67-16,0 0 67 16,-84-59 46-16,71 45 45 15,-7 2 26-15,-2-5-37 16,-6 5-28-16,-7 0-32 16,-4 3-3-16,-1 0 14 15,-3 5 19-15,1 4-15 16,2 0-18-16,0 3-15 15,1 8-1-15,0 4 0 16,-1 5 59-16,3 6 60 16,-1 8-42-16,4-1-44 15,2 7-23-15,6-1-4 16,6 4-6-16,8-3 10 0,9 3-11 16,3-6 14-16,6 2 28 15,14-6-27-15,2-1 16 16,4-5-11-16,2-3 8 15,3-4 30-15,4-4 14 16,6-3-11-16,6-6-30 16,5-7-15-16,6 0-4 15,4-4-2-15,6-16 12 16,0-3-6-16,0-6-16 16,-4-8-12-16,-6 1-29 15,-11-7 16-15,-12 4 11 16,-16-1 14-16,-16 1 20 15,-4-5 23-15,-32 1-43 16,-52-24-47-16,6 9-174 16,1 5-474-16</inkml:trace>
  <inkml:trace contextRef="#ctx0" brushRef="#br0" timeOffset="10738.272">6961 2187 322 0,'0'0'583'0,"0"0"-531"15,0 0-41-15,0 0 10 16,0 0 60-16,0 0 49 16,0 0 33-16,-52-31 2 0,43 28-34 15,3 2-1-15,0 0-38 16,-3 1-51-16,0 0-28 16,-3 0-13-16,-4 0-1 15,-5 8-7-15,-3 8 2 16,-6 3-10-16,-3 5 1 15,5 0-10-15,4-2 16 16,5 0 1-16,7-4 2 16,6-1 0-16,1 0 5 15,5 0-13-15,0 0 2 16,5 0 12-16,10 1 1 0,4 1 0 16,8-1 11-16,1-2 5 15,5 0-10-15,3-4-7 16,0-4-23-16,3-5 17 15,2-3 6-15,1 0-1 16,0-7 0-16,1-7 1 16,-4-1 0-16,-9-2 6 15,-2-1-4-15,-7-3 11 16,-6-3-3-16,-6-2 41 16,-5 0-20-16,-4-4-13 15,0-1 1-15,-13 0-2 16,-11-1-17-16,-10 1-27 15,-5 4-93-15,-7 8 1 16,-18 17-26-16,14 2-148 16,3 7-315-16</inkml:trace>
  <inkml:trace contextRef="#ctx0" brushRef="#br0" timeOffset="12381.6329">7416 2217 1267 0,'0'0'277'16,"0"0"-181"-16,0 0-9 15,0 0 54-15,0 0 14 16,0 0-26-16,0 0-43 15,0-5-42 1,0 5-17-16,0 0-18 0,0 12 8 16,0 3 10-16,0 3-8 15,0 2-8-15,3 1-4 16,0-1-6-16,0-1 1 16,-3-5 0-16,3-5-2 15,-3-2-2-15,0-2 1 16,0-4-15-16,0-1-4 15,0 0 20-15,0 0 7 0,3-3-7 16,-1-10-1-16,1-1-61 16,4-5 48-16,-4-1 14 15,0 2 1-15,0 1 4 16,0 0-4-16,3 2 0 16,-3 2 19-16,0 3 0 15,1 1 11-15,-1 2-18 16,2 3 6-16,-2 1 7 15,0 0 0-15,-3 3-8 16,3 0-16-16,-3 0-2 16,0 0 0-16,3 0-9 15,-3 0 0-15,0 5 3 16,0 7 6-16,0 4 9 0,0 2 21 16,0 2-8-16,0 1 1 15,0 0-4-15,0-1-7 16,0-3-11-16,0-2 4 15,3-5-5-15,0-1-48 16,7-4-48-16,2-2-162 16,6-1-91-16,-3-2-224 15,-2 0-533-15</inkml:trace>
  <inkml:trace contextRef="#ctx0" brushRef="#br0" timeOffset="12621.7692">7676 2303 1088 0,'0'0'670'0,"0"0"-582"16,0 0-55-16,0 0 51 15,0 0 51-15,0 0-44 16,0 0-60-16,19-2-24 15,-8 2 30-15,5 0-37 16,-1 0-93-16,3 5-128 16,-3-1-123-16,-2-4-275 0</inkml:trace>
  <inkml:trace contextRef="#ctx0" brushRef="#br0" timeOffset="12845.5782">7676 2303 758 0,'-61'-91'827'16,"61"89"-687"-16,0 0-104 15,10 1 13-15,5-1-26 16,6 2-23-16,4 0-9 15,1 0-131-15,-1 0-151 16,-9 3-311-16</inkml:trace>
  <inkml:trace contextRef="#ctx0" brushRef="#br0" timeOffset="13088.726">7897 2133 1992 0,'0'0'256'15,"0"0"-222"-15,0 0 25 16,0 0-19-16,0 0-40 16,0 0 0-16,0 0 7 0,19 68 7 15,-10-32-12 1,6 0-2-16,-3 8-74 0,1-9-398 15,-7-11-424-15</inkml:trace>
  <inkml:trace contextRef="#ctx0" brushRef="#br0" timeOffset="36954.8798">11397 2101 1320 0,'0'0'273'0,"0"0"-174"16,0 0 21-16,0 0 43 16,-8-7-1-16,8 7-39 15,0 0-37-15,0 0-9 16,0 0-13-16,0 0-24 0,0 0-16 16,0 0-13-16,-3 0 0 15,-4 14-4-15,1 10 72 16,-3 7-6-16,0 4-25 15,-5 4-5-15,7-5-7 16,1 1-21-16,3-6-3 16,3-5 0-16,0-3-5 15,0-7 2-15,0-2-8 16,0-6 1-16,0-4-2 16,0 0 0-16,0-1 0 15,0-1-38-15,6 0-60 16,15 3-122-16,-3 0-394 15,1-2-250-15</inkml:trace>
  <inkml:trace contextRef="#ctx0" brushRef="#br0" timeOffset="37431.6452">11537 2290 1288 0,'0'0'269'16,"0"0"-160"-16,0 0 38 0,0 0 45 15,0 0-12 1,0 0-67-16,0 0-39 0,12-7-11 15,4 5-38-15,1-1-25 16,-1 2 0-16,-4-1-12 16,-2 0 0-16,-2-1 12 15,-2 2 1-15,-6-2 1 16,3 0 4-16,-3 0-6 16,0-1 0-16,0 1 36 15,0 1 10-15,0-1-11 16,-6 0-14-16,-2 0-9 15,1 0 0-15,-5 2-1 16,-4 1 2-16,-4 0-4 0,1 0-8 16,-2 6 6-16,9 3-7 15,3 2 0-15,6 2-13 16,3 3-29-16,15 1 1 16,40 11-66-16,-1-6-242 15,3-4-483-15</inkml:trace>
  <inkml:trace contextRef="#ctx0" brushRef="#br0" timeOffset="37849.755">12662 2123 1585 0,'0'0'318'0,"0"0"-185"16,0 0-18-16,0 0 8 0,0 0-33 15,0 0-28-15,0 0-32 16,0 33 56-16,0-4 12 16,0 10-48-16,0 4-31 15,6 3-13-15,2-3-6 16,1-3-72-16,1-4-47 15,3 0-113-15,-4-9-116 16,0-10-306-16</inkml:trace>
  <inkml:trace contextRef="#ctx0" brushRef="#br0" timeOffset="38111.9506">12920 2351 1833 0,'0'0'270'0,"0"0"-270"15,0 0 24-15,0 0 32 16,0 0 40-16,-6 73 7 16,6-46-24-16,0 0-38 15,0-3-14-15,0-5-15 16,0-2-4-16,0-4-8 15,6-4-39-15,-3-1-104 16,6-8-219-16,-3 0-283 16,3 0-700-16</inkml:trace>
  <inkml:trace contextRef="#ctx0" brushRef="#br0" timeOffset="38402.2216">12908 2237 1237 0,'0'0'257'0,"0"0"-177"16,0 0 39-16,0 0 80 16,0 0 3-16,0 0-66 0,0 0-27 15,39-33-26 1,-18 37-25-16,1 9-27 0,2 3-11 15,-3 0-11-15,-1 2-8 16,-4-1-1-16,-9-1-7 16,-7-3-72-16,-13-2-138 15,-11-4-143-15,-9-5-346 0</inkml:trace>
  <inkml:trace contextRef="#ctx0" brushRef="#br0" timeOffset="53639.9453">9945 4285 390 0,'0'0'1023'15,"0"0"-860"-15,0 0-127 16,0 0-26-16,0 0 3 15,69-22 30-15,-44 19 28 16,8 0 4-16,6 0 2 16,7 1 5-16,5-1-15 15,7 0-37-15,3-1-20 0,-1-1-9 16,1 2 0 0,3-1-1-16,-1 3-7 0,-2 1 6 15,1 0-9-15,3 0-5 16,0 0 5-16,-2 1 8 15,1 3 1-15,1-2 0 16,3-1-7-16,-1-1 8 16,2 0-1-16,2 0 1 15,7 0 0-15,16 0 0 16,14-3 1-16,-11-2-1 16,-16 3 0-16,-21 2 1 15,-15 0 0-15,10 0 21 16,6 5 21-16,8 6 1 0,-8 2 0 15,0-2-20-15,-5 1-9 16,-3-3-3-16,-2-4-1 16,-8-3-11-16,5-4-3 15,-16-10-242-15,-6-6-677 0</inkml:trace>
  <inkml:trace contextRef="#ctx0" brushRef="#br0" timeOffset="58776.0706">26850 4306 1064 0,'0'0'496'15,"0"0"-435"-15,0 0-53 16,0 0 0-16,0 0 68 16,0 0 16-16,0 0 8 15,20 2 28-15,-13-2 8 16,-1 0-30-16,1 0-29 16,7 0-24-16,2 0-12 15,8 0-1-15,9 1-6 16,9 1-19-16,10 0-9 0,8 3-6 15,5-1 2-15,5 0-1 16,3 2 0-16,-1-2 0 16,-2 1 1-16,-4-4 8 15,-5 0-10 1,-7-1 0-16,-8 0 6 0,-10 0-4 16,-10 0 7-16,-6 0 7 15,-8 0-1-15,-6 0 10 16,-5 0 7-16,-1 0-4 15,0 0-6-15,0 0-8 16,0 0-1-16,0 0 1 16,0 0-3-16,3 0-11 15,3 0-55-15,9 2-79 16,-3 6-198-16,1-2-463 0</inkml:trace>
  <inkml:trace contextRef="#ctx0" brushRef="#br0" timeOffset="59752.665">30032 4437 702 0,'0'0'901'0,"0"0"-686"15,0 0-170-15,0 0-35 16,0 0 59-16,0 0 78 16,0 0-12-16,0-2-65 15,10 2 10-15,3-1 1 16,7-2-30-16,8 0-9 16,10-1 7-16,23-3 0 15,33-1-13-15,36 3-35 0,13-1 1 16,-4 2-2-16,-18 1-27 15,-36 0 4-15,-18 2-6 16,-19 1 21-16,-11 0 1 16,1 0 7-16,-4 0 1 15,-4-2-1-15,-14 2 6 16,-8-1 12-16,-7-1 9 16,-1 1-8-16,0 0 10 15,0 1-1-15,0 0 2 16,0 0-8-16,0 0-22 15,0 0-19-15,2 0-48 16,4 0-35-16,0 0-107 16,4 7-364-16,-4-2-18 0,-2-1-566 15</inkml:trace>
  <inkml:trace contextRef="#ctx0" brushRef="#br0" timeOffset="64076.2032">2703 5006 1347 0,'0'0'387'0,"0"0"-314"16,0 0-51-16,0 0 84 16,0 0 72-16,0 0-34 15,0 0-24-15,36-64-49 0,-27 54-30 16,-3 0-7-16,7 0-6 15,-2 0 5-15,-1 1 5 16,2 1-18-16,0 1-13 16,1 3-7-16,-5 3-9 15,-2 1 3-15,0 0 4 16,4 7-5-16,-2 11 6 16,1 6-6-16,1 4 6 15,-1 4 1-15,0 6 7 16,0-1-1-16,0 1-6 15,0 1 0-15,-3-2 0 16,-3-1 0-16,-3-2-5 16,0 2 4-16,0-2 0 0,0-3 1 15,-3-3 0 1,0-5 1-16,0-6 0 0,3-6 0 16,0-4-1-16,0-3-53 15,0-2-75-15,6-2-63 16,7-5-175-16,-2-8-424 0</inkml:trace>
  <inkml:trace contextRef="#ctx0" brushRef="#br0" timeOffset="64340.403">2839 5218 687 0,'0'0'908'0,"0"0"-707"16,0 0-157-16,0 0 91 15,0 0 167-15,0 0-80 16,-102 76-75-16,68-47-15 16,4-2-44-16,0-1-47 15,8-6-29-15,7 0-12 16,6-4-31-16,9-4-136 15,2-4-405-15,8-8-1078 0</inkml:trace>
  <inkml:trace contextRef="#ctx0" brushRef="#br0" timeOffset="83456.6552">5117 6481 1647 0,'0'0'217'15,"0"0"-161"-15,0 0-31 16,0 0 120-16,0 0 52 16,0-9-63-16,0 9-47 15,0 0 0-15,0 0-5 0,0 0-8 16,0 0-20 0,0 0-24-16,0 0-30 0,0 11 7 15,0 8-5-15,0 7 44 16,0 7-19-16,-6 6-6 15,3 4-2-15,-3 2-7 16,-4 0-11-16,4-2 5 16,0-1-6-16,-2-1 0 15,1-3 0-15,4-2-1 16,0-2 0-16,0-6 0 16,0-3 0-16,0-4 1 15,3-4-54-15,0-4-58 16,0-7-162-16,-3-4-479 15,3-2-540-15</inkml:trace>
  <inkml:trace contextRef="#ctx0" brushRef="#br0" timeOffset="83854.7111">4476 7083 1252 0,'0'0'825'0,"0"0"-725"0,0 0-69 15,0 0 86-15,0 0 22 16,0 0-36-16,101 1-58 16,-50-1-5-16,10 2-6 15,18 0 0-15,18 2-14 16,16 0-19-16,-10-1 0 16,-24 1 0-16,-23-4-1 15,-15 0 0-15,1 0-8 16,4 0-25-16,2 0-25 15,-12 0-29-15,-12 0-94 0,-12 0-316 16,-5 3-125-16</inkml:trace>
  <inkml:trace contextRef="#ctx0" brushRef="#br0" timeOffset="84536.0177">4796 7358 605 0,'0'0'1484'0,"0"0"-1230"16,0 0-205-16,0 0-3 16,0 0 74-16,0 0-10 15,58-84-56-15,-44 71-30 16,-2 4 4-16,4 2 14 16,-5 1-18-16,-1 5-15 15,-1 1-2-15,3 0-6 16,-3 0 0-16,3 11-1 15,-3 8 6-15,4 7-5 16,1 4 12-16,-1 6-13 0,-4 4 16 16,-3 0-2-16,-3 6-5 15,-3 0-9-15,0-2 12 16,0-5-3-16,-3-2-9 16,-3-6 0-16,0-6 0 15,3-9 0-15,-4-4-15 16,7-6-37-16,0-6-9 15,0 0 22-15,0-11 11 16,0-9-66-16,7-1 3 16,-1-1 26-16,-6-1 17 15,0 6 48-15,0 3 19 16,0 3 10-16,-10 4 5 16,-2 0 12-16,-2 4 16 0,-2 0 26 15,1 2-24 1,-3 1-10-16,3 0-9 0,0 0-3 15,-4 4-18-15,1 9 4 16,-6 3-7-16,-1 4 3 16,-5-1-6-16,6 2-11 15,-3-1-7-15,2-5-48 16,4-4-93-16,6-2-224 16,9-8-729-16</inkml:trace>
  <inkml:trace contextRef="#ctx0" brushRef="#br0" timeOffset="85010.7773">5823 7089 316 0,'0'0'1194'16,"0"0"-918"-16,0 0-115 15,0 0 103-15,0 0-5 16,0 0-89-16,0 0-76 16,-27-6-29-16,27 6-29 15,0 0-9-15,13 0-25 16,1 0 4-16,5 0 19 15,2 0-6-15,0 0-19 16,1 0-20-16,-5 0-59 16,-1 0-92-16,1 0-88 15,-7-4-322-15,-4-4-349 0</inkml:trace>
  <inkml:trace contextRef="#ctx0" brushRef="#br0" timeOffset="85198.2763">5772 6896 1755 0,'0'0'340'0,"0"0"-233"16,0 0-23-16,0 0 29 15,0 0-58-15,112-1-55 16,-66-5-242-16,-7-4-590 0</inkml:trace>
  <inkml:trace contextRef="#ctx0" brushRef="#br0" timeOffset="85805.3855">6364 6646 857 0,'0'0'755'16,"0"0"-545"-16,0 0 30 15,0 0 35-15,0 0-51 16,0 0-45-16,0 0-69 16,3-12-34-16,-3 12-29 15,0 1-37-15,2 16-4 16,-1 8 27-16,1 9 13 15,-2 7-17-15,0 4-16 16,0 1-12-16,-5 0-1 16,-5 0 0-16,1-3-10 15,0-7 2-15,-4-6-16 16,2-6-17-16,2-6-30 16,3-7-44-16,2-7-106 0,4-3-110 15,0-1-439-15</inkml:trace>
  <inkml:trace contextRef="#ctx0" brushRef="#br0" timeOffset="86277.6393">6303 6634 816 0,'0'0'1046'0,"0"0"-842"16,0 0 29-16,0 0 0 15,0 0-31-15,0 0-105 16,0 0-59-16,42-60-9 16,-15 51-2-16,1 3-6 15,5 3-13-15,-2 3-8 16,-4 0 0-16,-7 1-7 15,-1 13-8-15,-7 3-8 16,1 7 13-16,-5 2 4 16,1 2-1-16,-5-1-11 15,-4 0-5-15,0-4-4 16,0 0 11-16,-4-3-9 0,-11 0-2 16,-6-4 13-16,-6 1-1 15,-7-3 15 1,-2 1 1-16,-6-4 11 0,6-1-6 15,5 0-5-15,10-5 0 16,12 0-1-16,5-5-15 16,4 2-66-16,0 0-56 15,13 2-88-15,1 0-41 16,-4 2-244-16,-4-5-597 0</inkml:trace>
  <inkml:trace contextRef="#ctx0" brushRef="#br0" timeOffset="86608.0154">6351 6928 1350 0,'0'0'489'0,"0"0"-335"16,0 0 78-16,0 0-4 15,0 0-36-15,0 0-62 16,0 0-66-16,49 16-25 16,-35 2-19-16,-1 5 9 15,-1 6 8-15,0 7-2 0,3-2-23 16,-3-1-7-16,7-4-5 15,2-8-28-15,13-10-74 16,-4-5-361-16,-3-6-1603 0</inkml:trace>
  <inkml:trace contextRef="#ctx0" brushRef="#br0" timeOffset="87712.4524">7192 6440 1743 0,'0'0'364'0,"0"0"-256"15,0 0-36-15,0 0 68 16,0 0-7-16,0 0-57 15,0 0-65-15,-22 28 41 16,-2 10 82-16,-4 9-38 16,-8 21-50-16,-6 18-7 15,-1 17 0-15,10 4-12 16,11-10-5-16,13-18-1 16,9-25-6-16,0-12-13 15,3-6-2-15,13 2 0 16,2 0-38-16,15-1-75 15,-6-14-162-15,-2-10-1053 0</inkml:trace>
  <inkml:trace contextRef="#ctx0" brushRef="#br0" timeOffset="88725.6385">7777 6317 909 0,'0'0'233'15,"0"0"-158"-15,0 0 15 16,0 0 140-16,0 0 69 16,0 0-19-16,0 0-67 15,-4-35-44-15,4 34-8 16,0 1-39-16,0 0-41 15,0 0-11-15,0 0-21 16,0 0-26-16,0 0-23 16,0 12 0-16,0 10 12 15,0 4 3-15,0 6-6 16,0 4-9-16,-3 1 0 16,0 0 1-16,0-4-1 15,3-2-13-15,-3-3-13 16,0-5-20-16,3-3-36 0,0-4-47 15,0-5-94-15,0-4-373 16,0-6-415-16</inkml:trace>
  <inkml:trace contextRef="#ctx0" brushRef="#br0" timeOffset="89034.4581">8046 6690 1367 0,'0'0'368'15,"0"0"-205"-15,0 0 66 16,-97 10 30-16,55-6-63 15,-7-4-50-15,-3 4-45 16,1-1-29-16,0-1-24 16,3-1-23-16,7 2-14 15,8 0-11-15,6 0-45 16,12 10-113-16,2-3-216 16,8 0-501-16</inkml:trace>
  <inkml:trace contextRef="#ctx0" brushRef="#br0" timeOffset="89709.4354">7537 6958 1958 0,'0'0'504'0,"0"0"-446"16,0 0-21-16,0 0 9 15,0 0-1-15,0 0-33 16,0 0 4-16,0 41 3 16,0-20-10-16,0 0 3 15,0 1 6-15,0-2-4 16,-3-4-1-16,0-2 2 16,-1-3-2-16,1-6-4 0,3-4-8 15,0 2 8 1,0-3 3-16,0 0 3 0,0-3-15 15,3-10-15-15,10-3-9 16,-1-4 5 0,6-3 10-16,0-1-6 0,1 4 9 15,-5 3 5-15,2 2 1 16,-1 1 2-16,-3 4 8 16,0 3-1-16,-6 0 18 15,4 1-3-15,-7 4 1 16,0 1-7-16,0 1-6 15,2 0-11-15,1 0 8 16,1 0 7-16,-1 3-5 16,0 10-2-16,0 3 0 15,-3 2 7-15,-3 6 8 0,0 1-15 16,0 1 0 0,0-2-7-16,-3-2 3 0,-3-4-5 15,0-2-25-15,3-2-78 16,-3-4-191-16,-1-4-542 15,4-6-831-15</inkml:trace>
  <inkml:trace contextRef="#ctx0" brushRef="#br0" timeOffset="90099.4702">8004 7043 1611 0,'0'0'392'0,"0"0"-169"15,0 0 7-15,0 0-10 16,0 0-69-16,0 0-63 16,0 0-36-16,-13-16-11 15,10 16-20-15,-5 4-15 16,2 9 13-16,-3 6-7 15,-1 2-3-15,1 7-3 16,6 0 3-16,-2 4-9 16,4 2 2-16,-1-2 8 15,-1-2-1-15,-1 4-8 16,-2-4-1-16,0-2 0 16,-3-2 0-16,-4 1 0 0,2-7-1 15,-5 1-5 1,1-5-7-16,0-2-33 0,3-5-50 15,0-9-100-15,5 0-262 16,1 0-517-16</inkml:trace>
  <inkml:trace contextRef="#ctx0" brushRef="#br0" timeOffset="90288.471">7810 7331 2111 0,'0'0'331'16,"0"0"-246"-16,0 0-48 15,84-25-18-15,-50 14-19 16,9 1-120-16,-10 0-384 16,-15 3-355-16</inkml:trace>
  <inkml:trace contextRef="#ctx0" brushRef="#br0" timeOffset="90888.5641">8001 6779 861 0,'0'0'1323'0,"0"0"-1132"16,0 0-68-16,0 0 24 16,0 0 2-16,0 0-69 15,0 0-57-15,6-9-8 16,3 9-4-16,4 0-10 15,-2 0-1-15,-2 0 0 16,-2 6 0-16,-1 1-2 16,-3 1-7-16,-3 3-1 15,0-2 1-15,0 1 9 0,0 0-1 16,-6-2 1 0,-7 2 1-16,1 0 14 0,-3-1 5 15,6 2 1-15,0-2-3 16,3-1-10-1,6-2-8-15,0-1 0 0,3 1-1 16,15-2 1-16,6 0 0 16,4-1-36-16,5 0-96 15,-9-2-206-15,-6-1-609 0</inkml:trace>
  <inkml:trace contextRef="#ctx0" brushRef="#br0" timeOffset="91490.6624">8668 6684 935 0,'0'0'975'15,"0"0"-755"-15,0 0 8 0,0 0-7 16,0 0-62-16,0 0-69 16,0 0-10-16,64 0-29 15,-25 0-25-15,3 0-16 16,7 2-10-16,-4-2-18 15,-3 2-35-15,-1 0-47 16,-2-2-162-16,-12 0-414 16,-11 0-600-16</inkml:trace>
  <inkml:trace contextRef="#ctx0" brushRef="#br0" timeOffset="92043.6283">9744 6129 940 0,'0'0'1000'15,"0"0"-840"-15,0 0 46 16,0 0-6-16,0 0-15 16,0 0-54-16,0 0-55 15,4-30-47-15,-1 47-23 16,0 9 42-16,0 13 7 15,3 4-24-15,-3 4-16 16,-3 2-13-16,0-2-1 0,0-1 1 16,0-3-2-16,0-7 0 15,0-6-43-15,-3-3-38 16,3-2-80-16,0-1-155 16,0-7-315-16,3-5-284 0</inkml:trace>
  <inkml:trace contextRef="#ctx0" brushRef="#br0" timeOffset="92323.3707">10045 6688 1315 0,'0'0'671'15,"0"0"-597"-15,0 0 37 16,0 0 91-16,-116 3-16 16,29-3-64-16,-31 0-29 15,-7 0-14-15,19-3-17 16,33-1-17-16,37 3-31 16,15 1-14-16,9 0-7 15,2 0-91-15,10 7-233 16,16 1-491-16,8-2-649 0</inkml:trace>
  <inkml:trace contextRef="#ctx0" brushRef="#br0" timeOffset="93079.8775">9630 7003 1974 0,'0'0'479'0,"0"0"-361"16,0 0 32-16,0 0-41 16,0 0-45-16,0 0-55 15,0 0-9-15,17 25 37 16,-7-5 10-16,-4 4-7 15,3 1-19-15,-3 4-20 16,-6-1 5-16,0 2-5 0,0-5-1 16,0 2-1-1,0-9 0-15,-6-4-5 0,3-7-4 16,0-1 4-16,3-6 6 16,0 0 6-16,0-3-4 15,6-10-2-15,7-11-35 16,10-5 13-16,-1-6 5 15,2-2 8-15,-3 0-1 16,-3 5 4-16,-3 5 6 16,-5 7 0-16,-4 5 1 15,2 3 0-15,-5 5 5 16,4 2 5-16,-4 1 5 16,3 1-5-16,0 3-4 15,-3 0-5-15,6 0 8 0,0 0-1 16,0 0-8-1,0 10 1-15,-2 4-2 0,-4 2 0 16,-3 9 6-16,0 2 6 16,0 4 1-16,-7 1 5 15,-5 5 2 1,0-5-7-16,0-2-11 0,6-5-2 16,0-7-16-16,3-2-44 15,3-8-45-15,0-5-141 16,12-3-327-16,-1 0-295 0</inkml:trace>
  <inkml:trace contextRef="#ctx0" brushRef="#br0" timeOffset="93348.0924">10056 7150 557 0,'0'0'1503'0,"0"0"-1300"16,0 0-142-16,0 0 80 16,0 0 31-16,0 0-58 15,-36 86-46-15,30-58-5 16,1-1-15-16,3-4-18 16,2-5-12-16,0-5-9 15,0-5-9-15,0-4-6 0,10-3-6 16,0-1-51-1,11 0-44-15,-3-9-242 0,0-5-637 16</inkml:trace>
  <inkml:trace contextRef="#ctx0" brushRef="#br0" timeOffset="93524.5582">10145 7024 1624 0,'0'0'689'16,"0"0"-581"-16,0 0-21 16,0 0-42-16,0 0-24 15,0 0-21-15,0 0-123 16,0-4-270-16,0-2-1039 0</inkml:trace>
  <inkml:trace contextRef="#ctx0" brushRef="#br0" timeOffset="93865.1315">10199 6831 1987 0,'0'0'391'15,"0"0"-241"-15,0 0-22 16,0 0 7-16,0 0-36 0,0 0-60 16,0 0-24-16,84-24-15 15,-74 24 0-15,-7 3-10 16,-3 8-2-16,0 3 1 16,-6 3 11-16,-11 3 15 15,-5 1 9-15,-2 0 4 16,5-2-7-16,3-4-9 15,9-5-11-15,7 0-1 16,30-4-48-16,6-3-72 16,9-3-520-16</inkml:trace>
  <inkml:trace contextRef="#ctx0" brushRef="#br0" timeOffset="94508.8397">10588 6227 1190 0,'0'0'669'0,"0"0"-533"16,0 0 67-16,0 0-21 16,0 0-26-16,0 0-45 15,0 0-8-15,51 45 2 16,-21-6-19-16,7 22-30 16,1 24-23-16,3 26-5 15,-11 7-15-15,-14-8-13 16,-16-13-5-16,-7-29 5 15,-8-15-7-15,-3-9 5 16,0-6-5-16,-4 5-3 16,1 2-61-16,-3 4-89 0,9-14-348 15,6-15-743-15</inkml:trace>
  <inkml:trace contextRef="#ctx0" brushRef="#br0" timeOffset="95447.3285">11565 6773 1322 0,'0'0'341'0,"0"0"-154"16,0 0 68-16,0 0-8 15,0 0-51-15,0 0-83 16,0 0-51-16,10-3 4 16,16 3 13-16,10 0-15 15,9 0-37-15,7 0-27 16,0 0-3-16,-1 0-22 16,-8 0-36-16,-10 0-59 15,-11 0-68-15,-22 0-52 16,0 2-229-16,-10-1-287 0</inkml:trace>
  <inkml:trace contextRef="#ctx0" brushRef="#br0" timeOffset="95665.9091">11500 6627 1861 0,'0'0'392'16,"0"0"-256"-16,0 0-39 0,0 0-23 15,0 0 23 1,146 5-73-16,-58 3-24 0,-9-1-207 16,-25-4-597-16</inkml:trace>
  <inkml:trace contextRef="#ctx0" brushRef="#br0" timeOffset="97736.4024">12486 6379 1513 0,'0'0'369'0,"0"0"-178"15,0 0-22-15,0 0 13 16,0 0 9-16,0 0-48 15,0 0-57-15,10-35-28 0,-10 35-14 16,0 0-16-16,0 6-14 16,0 11 4-16,-2 8 55 15,-6 6-28-15,2 7-29 16,-3 1-7-16,3 1 0 16,-5-2-7-16,5 2-1 15,2-6-1-15,1-5 0 16,3-2-16-16,-3-4-35 15,3-3-28-15,0-5-41 16,0-1-111-16,0-5-255 0,9-7-275 16</inkml:trace>
  <inkml:trace contextRef="#ctx0" brushRef="#br0" timeOffset="97938.9397">12636 6617 2051 0,'0'0'334'0,"0"0"-199"15,0 0-38-15,0 0-30 16,0 0-29-16,0 0-24 16,0 0-14-16,0 28-38 15,8-20-104-15,1-1-213 16,-3-4-621-16</inkml:trace>
  <inkml:trace contextRef="#ctx0" brushRef="#br0" timeOffset="98622.2519">12935 6418 530 0,'0'0'677'0,"0"0"-400"15,0 0 35-15,0 0-9 0,0 0-70 16,0 0-59-1,0 0-24-15,-9-11-54 0,6 11-43 16,3 0-30-16,0 0-9 16,0 0-14-16,-3 0-7 15,-5 13 7-15,1 6 1 16,-2 8 5-16,-4 2-5 16,-3 5 1-16,2 0-2 15,2-2 1-15,3-4 1 16,1-4-1-16,7-5-1 15,1-8-7-15,1-2-9 16,16-7 16-16,6-2 15 16,9-4-6-16,4-13-9 15,3-4-18-15,-1-8-6 16,-2-3 1-16,-6-1 6 0,-14 2-12 16,-2 2 22-1,-14 9 7-15,0 7 36 0,-15 1-20 16,-7 4-3-16,-8 1-2 15,1 2-11-15,7 1 0 16,3 4-11-16,6 0-174 16,10 0-474-16,3 0-852 0</inkml:trace>
  <inkml:trace contextRef="#ctx0" brushRef="#br0" timeOffset="99321.1083">13457 6403 1510 0,'0'0'405'15,"0"0"-224"-15,0 0 12 0,0 0-33 16,0 0-28-16,0 0-36 16,0 0-43-16,-35-32-33 15,24 32-14-15,-7 8 4 16,-5 5 18-16,3 1-10 16,0 2-9-16,4 0-8 15,7-4-1-15,6-1-1 16,0-1-9-16,3-2 9 15,3-1-10-15,12-2 11 16,6-4 0-16,1-1 0 0,5 0-5 16,-3 0-15-16,0-9 18 15,-2-4 2 1,-4-1 1-16,-3-2-1 0,1 2 13 16,-9 1 11-1,0 7 23-15,-4 2 14 0,-3 1 3 16,0 3-22-16,0 0-11 15,0 0-29-15,0 3-2 16,-8 16 0-16,-5 2 13 16,1 8-4-16,-3 5-8 15,-2 0 5-15,7 0-5 16,0-2-1-16,1-4-12 16,2-6-30-16,4-4-24 0,3-4-31 15,0-8-89 1,0 0-171-16,5-6-474 0</inkml:trace>
  <inkml:trace contextRef="#ctx0" brushRef="#br0" timeOffset="99727.1851">13649 6350 1952 0,'0'0'253'16,"0"0"-156"-16,0 0-8 16,0 0 39-16,0 0-12 15,0 0-39-15,81-24-24 0,-61 24-9 16,-1 0-2-16,-7 0-15 16,3 0-11-16,-6 0-15 15,1 0 5-15,-1 0-6 16,-2 0 1-16,-1 0 0 15,-3 1-1-15,-3 3-1 16,0 5-16-16,0 5-3 16,-7 9 20-16,-5 3 10 15,-4 10 13-15,0-3 10 16,2 7 0-16,2-3-18 16,-1-2-14-16,3-2 0 15,3-4 0-15,1-5-1 0,0-3 0 16,-1-8-57-1,-2 0-86-15,-2-10-88 0,1-3-159 16,1 0-498-16</inkml:trace>
  <inkml:trace contextRef="#ctx0" brushRef="#br0" timeOffset="99915.6838">13669 6511 1618 0,'0'0'643'0,"0"0"-505"16,0 0-29-16,0 0-51 15,0 0 5-15,0 0-24 0,91 0-39 16,-36 0-118-16,-10 0-262 16,-9-2-530-16</inkml:trace>
  <inkml:trace contextRef="#ctx0" brushRef="#br0" timeOffset="100194.4233">14288 6367 522 0,'0'0'1786'16,"0"0"-1562"-16,0 0-129 15,0 0-22-15,0 0 21 0,0 0 25 16,0 0-54-16,-67 72-22 16,46-43-12-16,-1 2-19 15,2 1-10 1,1-4 3-16,1 1-4 0,0-6-2 16,2-6-40-16,7 0-55 15,-7-5-83-15,5-5-277 16,5-5-371-16</inkml:trace>
  <inkml:trace contextRef="#ctx0" brushRef="#br0" timeOffset="100441.5805">14139 6330 1921 0,'0'0'507'0,"0"0"-414"16,0 0 31-16,0 0 6 15,0 0-38-15,0 0-74 16,0 0 39-16,-6 73-12 16,15-35-5-16,-3 2-12 15,2 0-19-15,-3-2-3 16,0-2-6-16,-5-3-12 16,3-5-31-16,-3-4-59 15,0-6-198-15,0-6-426 16,3-8-529-16</inkml:trace>
  <inkml:trace contextRef="#ctx0" brushRef="#br0" timeOffset="100697.2587">14494 6326 1835 0,'0'0'302'0,"0"0"-127"16,0 0-85-16,0 0-28 16,0 0 69-16,0 0 0 15,-23 96-55-15,16-55-34 0,-3-2-22 16,1 4-14 0,6-5-6-16,-2-6-3 15,3-6-80-15,2-6-161 16,0-8-462-16,0-9-513 0</inkml:trace>
  <inkml:trace contextRef="#ctx0" brushRef="#br0" timeOffset="101092.3057">14642 6366 1530 0,'0'0'624'0,"0"0"-552"16,0 0-12-16,0 0 93 16,0 0-24-16,0 0-35 15,-45 80-31-15,39-51-18 0,-4 2-7 16,2-2-20-16,2-3-9 16,3-3-2-16,3-5-7 15,0-5-12-15,0-6-4 16,10-4 16-16,10-3-12 15,6-2 7-15,6-13-32 16,-2-8-8-16,1-6 8 16,-1-9 18-16,-3-5-26 15,-9 1 17-15,-5 2 28 16,-9 10 12-16,-4 5 64 0,-1 10-32 16,-12 3-20-16,-2 5-15 15,0 5-8-15,3 2-1 16,3 0-30-16,-1 0-173 15,4 4-379-15,-1 0-320 0</inkml:trace>
  <inkml:trace contextRef="#ctx0" brushRef="#br0" timeOffset="101409.1456">14708 6086 1453 0,'0'0'404'0,"0"0"-68"15,0 0-84-15,0 0-53 16,0 0-71-16,0 0-58 15,0 0-28-15,62-7-8 16,-31 7-5-16,5 0-13 16,-3 0-15-16,-4 0-1 15,-3 0-20-15,-11 0-41 16,-12 0-96-16,-3 0-134 16,0 0-639-16</inkml:trace>
  <inkml:trace contextRef="#ctx0" brushRef="#br0" timeOffset="102504.5526">14915 5939 424 0,'0'0'500'16,"0"0"-207"-16,0 0 16 16,0 0-4-16,0 0 9 0,0 0-76 15,0 0-54 1,-22-21-32-16,22 21-42 0,0 0-32 16,0 0-21-16,0 0-20 15,0 9-37-15,0 9 1 16,-4 8 6-16,0 8 8 15,-2 3-9-15,0 1-6 16,0-1-1-16,-4-5-70 16,5 4-75-16,3-10-314 15,2-9-530-15</inkml:trace>
  <inkml:trace contextRef="#ctx0" brushRef="#br0" timeOffset="103069.5526">15155 5861 705 0,'0'0'932'0,"0"0"-677"16,0 0 14-16,0 0-35 15,0 0-41-15,0 0-32 16,0 0-45-16,-3-7-25 15,3 7-43-15,0 0-30 16,10 0-18-16,10 0 0 16,2 3 18-16,8 1-8 15,-1 1-10-15,0-1-15 16,-11-3-12-16,-7 2-6 16,-4-2 6-16,-7 1 6 15,0-1-6-15,0 2 5 16,-3 4 21-16,-11 0 1 15,1 9 41-15,-3 2 3 16,-1 5-4-16,1 5-8 16,4 2-18-16,-5 1-3 0,5 3-10 15,1-4 0-15,-1 0 0 16,1-3-1-16,1-7-2 16,4-2-30-16,3-7-46 15,0-4-112-15,3-3-125 16,0-4-368-16</inkml:trace>
  <inkml:trace contextRef="#ctx0" brushRef="#br0" timeOffset="103255.5462">15117 6093 1965 0,'0'0'386'0,"0"0"-175"15,0 0-98-15,0 0-47 16,0 0-13-16,117 11-53 16,-47-4-140-16,-11-1-485 15,-6-5-1107-15</inkml:trace>
  <inkml:trace contextRef="#ctx0" brushRef="#br0" timeOffset="104187.0165">16003 5961 977 0,'0'0'758'0,"0"0"-482"16,0 0-12-16,0 0-82 15,0 0-62-15,0 0-36 16,0 0-44-16,-95-36-3 15,60 31 8-15,-1-1-8 16,-3 2-11-16,0-1-16 16,4 5-8-16,6 0-1 15,3 0 6-15,6 3-7 16,7 7-12-16,3 4 11 0,6 1 0 16,4 4 1-1,0 1 11-15,0 1 5 16,0-1 2-16,1 2-6 15,1-1-3-15,-2 4 0 0,0-2 6 16,0 5 3-16,-6 4 6 16,-3 0 1-16,0 3 2 15,-3 1-5-15,3 0-10 16,0 4-10-16,-1 3 8 16,-3 3-9-16,0 0 8 15,0 8 2-15,-6 0-4 16,-1 6-5-16,-2 1-2 15,1 0 10-15,0 0-10 16,0-1-6-16,2-1 6 16,2-3-1-16,1-3 1 0,7-4 0 15,3-6 0 1,3-8 1-16,3-8-1 0,9-9-12 16,17-9-64-1,42-12-81-15,-9-11-329 0,3-12-1319 0</inkml:trace>
  <inkml:trace contextRef="#ctx0" brushRef="#br0" timeOffset="108008.675">16623 5922 1139 0,'0'0'502'0,"0"0"-269"16,0 0 46-16,0 0-33 15,0 0-28-15,0 0-54 16,0 0-51-16,0-4-26 15,0 4-25-15,0 0-22 16,0 0-16-16,0 0-24 16,0 9 1-16,0 10 4 15,0 6 7-15,0 8-6 16,0 4-5-16,-3 2-1 16,0 2 0-16,-6-1-1 15,3-5 0-15,0-1 1 16,1-6-2-16,1-4 1 15,0-3-8-15,1-7-31 16,0-1-33-16,3-5-34 16,0 0-88-16,0-7-144 0,0-1-415 15,-3 0-605-15</inkml:trace>
  <inkml:trace contextRef="#ctx0" brushRef="#br0" timeOffset="108331.5337">16174 6360 1425 0,'0'0'524'0,"0"0"-323"15,0 0-67-15,0 0 38 0,0 0-23 16,101 15-15-16,-52-9-51 16,10 1-26-16,2 0-20 15,-2-2-10-15,6 1-25 16,-7-2-2-16,-2-2-11 16,-3-1-35-16,-7-1-53 15,-7 3-49-15,-9-1-64 16,-13 3-296-16,-8-1-50 15,-6 1-351-15</inkml:trace>
  <inkml:trace contextRef="#ctx0" brushRef="#br0" timeOffset="108924.8627">16486 6472 1510 0,'0'0'325'16,"0"0"-45"-16,0 0-45 0,0 0-23 15,0 0-56-15,0 0-77 16,0 0-52-16,-16 6 6 15,6 11 4-15,1 3-17 16,-1 3-10-16,-3-2-2 16,-3 4-8-16,2-2-6 15,2-2 6-15,1-2 1 16,4 1-1-16,5-6-1 16,2-2-12-16,6-5-8 15,14-7 9-15,8 0 12 16,5 0-11-16,7-12 1 15,-4-5-1-15,-4-2 2 16,-3-1 9-16,-6 0-1 0,-10 5 1 16,-6 2 6-1,-4 3 18-15,-3 3 13 0,0 1 1 16,0 4 2-16,0 0 8 16,0 1-2-16,2 1-5 15,-1 0-4-15,2 0 1 16,-1 0-13-16,-2 0-13 15,0 0-10-15,0 3-2 16,0 12 1-16,0 8 6 16,-5 3 1-16,-2 5-7 15,-2 1-1-15,-1-4-1 16,5-4-68-16,3-5-76 16,2-6-108-16,2-6-471 15,10-5-777-15</inkml:trace>
  <inkml:trace contextRef="#ctx0" brushRef="#br0" timeOffset="109270.745">17090 6456 1393 0,'0'0'623'16,"0"0"-336"-16,0 0-15 15,0 0-83-15,0 0-66 16,0 0-25-16,124 3-59 16,-69 1-34-16,4 1-5 15,9 4-105-15,-16-1-208 16,-18-5-741-16</inkml:trace>
  <inkml:trace contextRef="#ctx0" brushRef="#br0" timeOffset="111958.3756">18306 5904 776 0,'0'0'741'0,"0"0"-572"16,0 0 0-16,0 0 76 16,0 0-13-16,0 0-66 15,0 0-51-15,-8-16-35 16,7 16-23-16,-2 2-29 15,0 12-16-15,-6 10 52 0,-1 5-10 16,0 7-18-16,1 4-21 16,-1-1-14-16,6 2 9 15,-2-4-10-15,3-2-6 16,0-4 6-16,3-6-18 16,0-4-18-16,0-5-34 15,0 1-34-15,0-5-53 16,0 2-82-16,0-2-289 15,0-4-430-15</inkml:trace>
  <inkml:trace contextRef="#ctx0" brushRef="#br0" timeOffset="112259.1733">18534 6433 1328 0,'0'0'557'0,"0"0"-399"0,0 0-5 16,0 0-48-16,0 0 67 15,-93 0-24-15,41-1-46 16,-19-2-22-16,-27-3-18 15,10 0-7-15,10 1-24 0,13-1-31 16,27 2-1 0,2 1-38-16,7 0-76 0,15 2-412 15,14 1-490-15</inkml:trace>
  <inkml:trace contextRef="#ctx0" brushRef="#br0" timeOffset="112858.7644">18070 6533 1482 0,'0'0'793'0,"0"0"-600"16,0 0 11-16,0 0-46 16,0 0-37-16,0 0-54 15,0 0-40-15,-3 20-24 16,0 5 34-16,-4 8-7 16,1 3-21-16,0 3-8 15,-4-3 0-15,0-1-1 16,4-1-12-16,2-4-40 0,-2-3-53 15,3-3-89-15,0 1-130 16,-1-7-286-16,1-5-163 0</inkml:trace>
  <inkml:trace contextRef="#ctx0" brushRef="#br0" timeOffset="113294.4196">18359 6634 1257 0,'0'0'749'15,"0"0"-606"-15,0 0 4 16,0 0 7-16,0 0-30 15,0 0-56-15,0 0-33 16,-38 11 44-16,15 7-18 16,0 5-19-16,1 2-11 15,2 4-24-15,2-1-6 16,4 3 8-16,4-5 0 16,3-2-9-16,4-5 0 15,3-1-2-15,0-5 1 16,10-6 0-16,11-4 1 15,9-3-15-15,0 0-44 0,4-10-2 16,-4-6 16-16,-5-1 13 16,-7-1-47-16,-12 3 4 15,-6 0 42-15,-6 4 14 16,-17 3 7-16,-12 0-66 16,2 5-397-16,6-2-501 0</inkml:trace>
  <inkml:trace contextRef="#ctx0" brushRef="#br0" timeOffset="113992.8419">18674 5983 1220 0,'0'0'703'0,"0"0"-587"16,0 0 43-16,0 0 14 16,0 0 1-16,0 0-21 15,0 0-47-15,9-12-34 16,5 12-23-16,5 0-25 15,8 0-12-15,2 5-5 16,7-1-6-16,5 0-1 16,-1 0 0-16,-1 2-1 15,-7-3-9-15,-9 3 4 16,-8-2 0-16,-9 2-2 0,-6 1-4 16,0 4-1-16,0 4 13 15,-2 11 8-15,-5 4 13 16,-3 6-6-16,4 5-6 15,0 2-3-15,3 3-5 16,3-1 0-16,0-1 11 16,3 2-5-16,4-2-6 15,3 0 5-15,-2-2 0 16,-2 0-5-16,-2-2-1 16,3-2 1-16,-3-3 0 15,2-2-1-15,-5-7 1 16,-1-1-1-16,0-7-6 15,0-5 6-15,-11-3-11 16,-15-3-14-16,-49-7-8 0,7 0-70 16,-1-3-455-16</inkml:trace>
  <inkml:trace contextRef="#ctx0" brushRef="#br0" timeOffset="116410.3325">19904 6378 1652 0,'0'0'568'0,"0"0"-488"15,0 0 21-15,0 0 31 16,0 0 21-16,0 0-58 16,0 0-63-16,0-3-25 15,8 16 5-15,1 5 2 0,-1 3-5 16,0 1-3-16,-5-1-6 16,-3-2 1-16,0-2 0 15,0-5 0-15,0-2-1 16,0-5-7-16,-3-2 0 15,3-1-13-15,0-2 20 16,0 0 8-16,0 0 10 16,7-13-18-16,8-6-14 15,9-4 13-15,2-1 1 16,3-2 1-16,-8 6 0 16,-3 7 16-16,-8 4 5 15,-4 4 3-15,-2 3-2 0,-4 2 2 16,2 0-13-1,-1 0-12-15,1 0-4 0,2 5-22 16,2 8 26-16,4 5 6 16,0 3-6-16,-4-1 0 15,0 0 1-15,-3-3-1 16,-3-4-14-16,0-6-8 16,0 0-8-1,0-6 2-15,0-1-10 0,0 0 13 16,0 0 25-16,0-4 13 15,6-9-13-15,9-4-11 16,3-5 10-16,6-1 1 16,-1 2-1-16,3 1 2 15,-8 6 17-15,-2 3 9 16,-2 5-13-16,-7 2 10 0,-4 3-2 16,0 1-10-16,-3 0 3 15,1 0-2-15,1 0-12 16,2 11-1-16,1 7 13 15,-1 5 10-15,3 2 1 16,0 0-11-16,-4 1-6 16,0-6-7-16,-3-3 0 15,3-6-29-15,-2-4-52 16,4-7-120-16,-1 0-367 16,0-4-522-16</inkml:trace>
  <inkml:trace contextRef="#ctx0" brushRef="#br0" timeOffset="116658.9928">20531 6241 1765 0,'0'0'395'0,"0"0"-180"16,0 0-59-16,0 0-55 16,0 0-49-16,101-1-52 15,-72 1-21-15,-2 0-76 16,-6 0-180-16,-4 0-388 16,-11 0-641-16</inkml:trace>
  <inkml:trace contextRef="#ctx0" brushRef="#br0" timeOffset="116899.1292">20870 6021 2121 0,'0'0'345'0,"0"0"-219"16,0 0 19-16,0 0-6 15,0 0-53-15,0 0-74 16,0 0 18-16,23 69 11 0,-5-26-22 16,-8 5-19-1,2-2-18-15,-12 5-98 0,0-9-366 16,-10-15-926-16</inkml:trace>
  <inkml:trace contextRef="#ctx0" brushRef="#br0" timeOffset="118205.1079">6521 8811 658 0,'0'0'996'16,"0"0"-840"-16,0 0-105 15,0 0 91-15,0 0 88 16,0 0-67-16,73-79-57 16,-62 69-15-16,2 3 15 15,-4-2-15-15,4 2-27 0,1 0-28 16,2 7-23-16,-1 0-13 16,3 0 0-16,3 0 0 15,3 10-1-15,1 14 0 16,2 6-5-16,-6 9 6 15,-3 8-1-15,-6 5-8 16,-2 4 1-16,-7 2 7 16,-3 0-5-16,0-3-5 15,0-1 11-15,0-5 1 16,0-6 1-16,0-7-1 16,0-3-1-16,3-12-24 15,0-9-39-15,3-3-53 16,3-9-42-16,-3 0-91 0,-3-10-591 15</inkml:trace>
  <inkml:trace contextRef="#ctx0" brushRef="#br0" timeOffset="118522.9601">6767 9121 894 0,'0'0'874'0,"0"0"-648"0,0 0-27 16,0 0 38-16,0 0-21 15,0 0-49-15,0 0-54 16,-67 41-45-16,43-18-12 15,-1-1-26-15,-2 4-16 16,2-2-9-16,2-2-5 16,4-1-34-16,8-2-69 15,1-5-139-15,4-2-480 16,3-7-1042-16</inkml:trace>
  <inkml:trace contextRef="#ctx0" brushRef="#br0" timeOffset="120786.4667">7403 9118 523 0,'0'0'537'0,"0"0"-271"15,0 0-34-15,0 0 22 16,0 0 15-16,0 0-47 16,0 0-47-16,-3-3-15 15,3 3-28-15,0 0-31 16,6 0-23-16,19 0-15 0,11 0-20 15,13 0-27-15,8-4-16 16,-2 1-6-16,-1 1-39 16,-8 1-28-16,-16 1-18 15,-11 0-85-15,-13 0-111 16,-9 6-443-16,-16 4 213 16,-5 0-156-16</inkml:trace>
  <inkml:trace contextRef="#ctx0" brushRef="#br0" timeOffset="121098.2927">7394 8963 973 0,'0'0'1001'0,"0"0"-750"16,0 0-51-16,0 0 40 16,0 0-48-16,0 0-87 15,0 0-65-15,58-21-37 16,-16 12-3-16,7 5-85 15,12 4-114-15,-13 0-370 16,-11 3-648-16</inkml:trace>
  <inkml:trace contextRef="#ctx0" brushRef="#br0" timeOffset="122162.6168">8523 8736 340 0,'0'0'0'16,"0"0"-270"-16</inkml:trace>
  <inkml:trace contextRef="#ctx0" brushRef="#br0" timeOffset="122814.9621">8523 8736 675 0,'39'-7'385'0,"-39"7"-52"15,3 0-35-15,0 0 8 0,3-3-101 16,6-1-58-16,-3 3-38 16,3-4-15-16,-2 1-18 15,-4 4-16-15,-1-2-13 16,-5 0-11-16,0 2-3 15,-2-2-21-15,-13 2-12 16,-7 0 0-16,-14 0 21 16,-10 0-6-16,-9 0-4 15,1 0-10-15,3 0 14 16,11-2-14-16,13 2-1 16,8 0 13-16,14 0-4 15,2 0-1-15,3 0 2 16,0 0 4-16,0 0-7 15,0 0-6-15,0 0-1 16,3 0 11-16,0 4-5 0,-3 3-5 16,0 0-1-16,0 3 0 15,0 3 0-15,0 3 6 16,-3 1-5-16,3 2 0 16,0-1 1-16,0 2-1 15,0-2-1-15,0-4 0 16,0 0-9-16,0-3-6 15,0-6 0-15,0 1-2 16,3-5-5-16,-1-1 1 16,4 0-4-16,4 0-8 15,5 0 33-15,6-7 8 0,4 2-8 16,2-3 1-16,-3 4-1 16,0 1 0-16,-5 3 0 15,1 0 1-15,-7 0 11 16,-1 0 9-16,-2 10-2 15,-5 4 3-15,-2 4-1 16,-3 2 5-16,0 1-14 16,-3-1-5-16,-12-1-7 15,-6-1 2-15,-9-3 7 16,-7 1-3-16,-2-4-6 16,-4-4-48-16,7-4-44 15,12-4-144-15,8 0-409 16,13 0-494-16</inkml:trace>
  <inkml:trace contextRef="#ctx0" brushRef="#br0" timeOffset="123722.3698">9011 8771 978 0,'0'0'556'16,"0"0"-329"-16,0 0 49 15,0 0-49-15,0 0-92 16,0 0-40-16,0 0-1 16,-85-60-2-16,61 51-16 15,2 3-21-15,-1 2-17 0,4 4-14 16,3 0-11 0,7 3-13-16,1 6 0 0,5 6-13 15,3 1-1 1,0 0 14-16,11 4 6 0,8 1 2 15,-1-2-8-15,6 1 0 16,1 0 6-16,-1 3-6 16,1 0 0-16,-5-1-10 15,-1 2 1-15,-5-1-2 16,-1 1 10-16,-7-3-11 16,-3-3 6-16,-3-2-6 15,0-1-15-15,-16-6 3 16,-4 1 24-16,-8-4 2 15,-5-2 3-15,0-4-5 16,2 0 0-16,4 0 1 0,8-10 6 16,8-7-1-16,11 0 5 15,0-9-11-15,14-1-14 16,14-9 6-16,5-3-21 16,4-1-44-16,-6 5 28 15,-5 4 19-15,-10 8 11 16,-5 6-21-16,-11 7-46 15,-3 6-152-15,-14 3-341 16,-2 1-513-16</inkml:trace>
  <inkml:trace contextRef="#ctx0" brushRef="#br0" timeOffset="125961.0026">9423 8701 846 0,'0'0'549'16,"0"0"-353"-16,0 0 0 15,0 0 35-15,0 0-27 16,0 0-67-16,0 0-31 16,12-19-5-16,-12 19-4 15,0 0-19-15,0 0-29 16,0 0-49-16,-9 0 0 15,-7 10 0-15,-4 9 39 0,-2 2-2 16,-5 3-13 0,4 1-9-16,1 5-2 0,6 2 2 15,2-1-7-15,5-1 5 16,2-1-13-16,4 0 1 16,3-5 0-16,0-3-1 15,10-6-8-15,2 0 8 16,6-6 0-16,0-6 6 15,3-3-6-15,1 0-9 16,1 0 3-16,-4-11 1 16,-1-2 5-16,-3-1 0 15,-9-2 0-15,-3 3-1 16,-3 0 0-16,-3 0-12 16,-18 3 5-16,-3 4 7 15,-9 3 1-15,-4 3 0 16,10 0-32-16,-3 16-83 0,8 3-167 15,10 2-505-15</inkml:trace>
  <inkml:trace contextRef="#ctx0" brushRef="#br0" timeOffset="126811.1885">9763 8847 844 0,'0'0'785'0,"0"0"-563"15,0 0 92-15,0 0-69 16,0 0-66-16,0 0-65 16,0 0-52-16,0-1-16 15,0 15 21-15,6 7 0 16,0 2-16-16,3 6-28 15,0 1-16-15,-3-1-5 16,-3-4-2-16,-3-3-1 16,0-3-7-16,0-5-4 15,0-4-22-15,0-4-13 0,0-5 13 16,-3 2 15-16,3-3 19 16,0 0 13-16,0-13-13 15,13-4-23 1,4-8 17-16,2-5 6 0,2-5 0 15,0 6 0-15,-2 3 0 16,-5 3 0-16,-1 6 6 16,-7 6-5-16,0 2 11 15,-3 6 7-15,0 2 8 16,-3-1 0-16,3 2-9 16,1 0-18-16,4 0 0 15,1 0 0-15,3 0 0 16,1 0 1-16,-2 10 0 15,2 6 5-15,-7 7 6 16,-3 1-1-16,-3 5 5 0,0 1 8 16,0-3-5-16,-6-5-11 15,-1-2-1-15,1-3-1 16,3-7-6-16,3 0-14 16,0-7-50-16,13-3-80 15,5 0-373-15,3-4-742 0</inkml:trace>
  <inkml:trace contextRef="#ctx0" brushRef="#br0" timeOffset="127664.9511">10263 8874 1038 0,'0'0'633'15,"0"0"-513"-15,0 0 104 0,0 0-5 16,0 0-24-16,0 0-58 16,0 0-42-16,0-23-35 15,0 23-36-15,0 13-23 16,0 7 23-16,0 3 1 16,0 3-13-16,3 1-11 15,-3-1 1-15,0-5-1 16,0-6 0-16,0 0-1 15,0-7 0-15,0-4-6 16,-3-4-11-16,3 0 1 16,0 0 16-16,0-7 3 15,0-9-3-15,13-7-11 16,1-4-2-16,8-6 13 0,-4 1 0 16,6-2 1-1,-5 4 1-15,-5 8 10 0,-4 5 23 16,-4 10 0-16,-3 3-1 15,-3 4-12-15,3 0-16 16,0 0-6-16,0 14 0 16,3 2 2-16,3 10 10 15,-3 1-3-15,-3 0-8 16,-3-1 0-16,0-3-1 16,0-7-1-16,0-2-8 15,-6-7-10-15,-1-1-15 16,2-5 4-16,2-1 28 15,3 0 2-15,0-7 0 16,0-6-19-16,4-7-21 0,13-3 10 16,5-7 11-16,1 0-1 15,2 0 4-15,-1 4 10 16,-5 3-3-16,-5 12 9 16,-5 2 14-16,-6 9 6 15,1 0 0-15,-4 0-1 16,3 10-2-16,-3 10 39 15,0 10 3-15,0 3-7 16,0 3-15-16,0 0 2 16,0 0-18-16,0-4-15 15,-3-5-6-15,3-5 0 0,0-5-45 16,3-5-66 0,9-7-348-16,0-5-842 0</inkml:trace>
  <inkml:trace contextRef="#ctx0" brushRef="#br0" timeOffset="128640.5477">12218 8642 819 0,'0'0'591'0,"0"0"-379"16,0 0 63-16,0 0-1 15,0 0-59-15,0 0-56 16,0 0-34-16,10-9-37 15,-18 6-39-15,-5 2-42 0,-5 1 19 16,-12 0-1 0,-6 0-10-16,-6 0-5 15,4 0-4-15,2 3 1 0,9 1-7 16,8 3-1-16,6-1 0 16,10-2-10-16,3-1-3 15,0 4 6-15,0-1 8 16,10 0 1-16,-1 4 10 15,-2-3 5-15,-1 3-10 16,-3 0-6-16,-3 0 0 16,0 4 0-16,0-1-1 15,0 3 1-15,-6 0 9 16,3-2 0-16,0-1-8 16,3-3-1-16,0-2 0 15,0-3 0-15,3-1-9 16,9-4 9-16,6 0 11 15,10 0-11-15,2-10 0 0,6-4-9 16,-1 1 1-16,0 0 7 16,-2 5 0-16,-7 2 0 15,-3 4 0-15,-5 2-1 16,-3 0 2-16,-9 12 1 16,0 4 1-16,-3 4 11 15,-3 1 5-15,0 2 3 16,0 0-6-16,-3 0-7 15,-6-6-8-15,-5-2-9 16,1-2 1-16,-9-3 7 16,-2-6 1-16,3 0-33 15,-9-4-50-15,8 0-189 16,8-4-500-16</inkml:trace>
  <inkml:trace contextRef="#ctx0" brushRef="#br0" timeOffset="129244.1455">11061 9007 1609 0,'0'0'511'15,"0"0"-278"-15,0 0-35 16,0 0-50-16,0 0-49 16,0 0-36-16,100-31-20 15,-56 25-22-15,3-1-6 16,2 4-14-16,-3-4-1 15,-4 6-19-15,-6-1-43 0,-12 2-173 16,-21 0-118-16,-3 3-273 16,-10 4-460-16</inkml:trace>
  <inkml:trace contextRef="#ctx0" brushRef="#br0" timeOffset="129491.2964">11052 8861 1337 0,'0'0'871'0,"0"0"-705"15,0 0-58-15,0 0-1 16,94-15 44-16,-46 12-71 15,7 0-53-15,-5 1-27 16,6 1-73-16,-19 1-205 16,-10-2-657-16</inkml:trace>
  <inkml:trace contextRef="#ctx0" brushRef="#br0" timeOffset="130442.3256">12762 8670 1465 0,'0'0'504'16,"0"0"-367"-16,0 0 38 0,0 0 1 15,0 0-15-15,0 0-48 16,0 0-70-16,-3-20-36 16,-6 20-7-16,-9 0 18 15,3 0-9-15,-1 6 2 16,4 1-10-16,2-1-1 15,7-3 0-15,3 0 0 16,0 3 1-16,0-2-1 16,0 3 9-16,2 2 0 15,4 1 2-15,5 1-11 16,2 3-7-16,5 1 7 16,6 5 1-16,1-3 0 0,5 6 0 15,0-7-1-15,-5 3 0 16,-2-5 0-16,-7-3 1 15,-6-2-1-15,-4-5-12 16,-6 4-8-16,0-3-1 16,-3 1 2-16,-10-2 12 15,-9 2 7-15,-2-2 16 16,0-2-15-16,3-2 9 16,2 0-9-1,6 0 0-15,3 0 10 0,3-2-10 16,7-11 15-16,0-1-16 15,0-6-10-15,10-6-4 16,10-3 13-16,2-5-5 0,5 2 6 16,-5-2 6-16,-5 1-5 15,-4 7 0-15,-7 3-1 16,-6 6-7-16,0 4-39 16,0 9-32-16,-13 4-78 15,0 0-130-15,3 11-197 16,6 1-203-16</inkml:trace>
  <inkml:trace contextRef="#ctx0" brushRef="#br0" timeOffset="130811.3049">12538 8864 844 0,'0'0'1323'16,"0"0"-1080"0,0 0-28-16,0 0-48 15,0 0-43-15,0 0-50 0,0 0-52 16,3-1-14-16,1 9-8 16,4 1-33-16,4-2-117 15,-6-1-351-15,0-6-728 0</inkml:trace>
  <inkml:trace contextRef="#ctx0" brushRef="#br0" timeOffset="131388.335">13354 8596 1483 0,'0'0'365'16,"0"0"-184"-16,0 0 47 0,0 0-28 16,-101 10-69-16,74 0-43 15,6 7-21-15,1 3-16 16,7 2-20-16,3 5-4 15,4 6-19-15,3-3-7 16,3 2 8-16,0-4-9 16,0-6 1-16,9-2-1 15,1-4-13-15,3-6 4 16,7-9 3-16,1-1 6 16,3 0-1-16,1-10-24 15,-1-8-17-15,-2-5 9 16,-8-2 9-16,-5 2 14 15,-9 5 10-15,0 2 49 0,-16 6-21 16,-7 6-22-16,-6 4-6 16,3 0 0-16,-10 7-62 15,9 8-221-15,9-3-770 0</inkml:trace>
  <inkml:trace contextRef="#ctx0" brushRef="#br0" timeOffset="131835.0196">13981 8587 1629 0,'0'0'632'0,"0"0"-494"15,0 0-3-15,0 0-9 16,0 0 37-16,0 0-66 0,-39 71-48 16,25-41-17-16,4 1-11 15,-2-1-9-15,2-1-12 16,-3 1 0-16,2-7 0 16,2-1 0-16,0-4-23 15,3-5-38-15,3-3-38 16,3-7-150-16,-5-3-351 15,5 0-328-15</inkml:trace>
  <inkml:trace contextRef="#ctx0" brushRef="#br0" timeOffset="132073.6538">13836 8603 2009 0,'0'0'302'15,"0"0"-119"-15,0 0-2 16,0 0-48 0,0 0-96-16,0 0 26 0,0 0 15 15,82 62-27-15,-52-28-25 16,-2 3-16-16,-4-2-10 16,-6-2-9-16,-3-4-50 15,-3-5-43-15,-9-1-155 0,0-9-321 16,-3-7-317-16</inkml:trace>
  <inkml:trace contextRef="#ctx0" brushRef="#br0" timeOffset="132321.3113">14233 8561 1950 0,'0'0'605'16,"0"0"-492"-16,0 0-7 16,0 0 0-16,0 0-51 15,0 0 2-15,0 0-15 16,22 78-23-16,-5-47-11 0,-4 0-8 16,-1 0-2-1,0-5-81-15,-12 8-110 0,0-8-189 16,-12-9-674-16</inkml:trace>
  <inkml:trace contextRef="#ctx0" brushRef="#br0" timeOffset="132717.8816">14464 8610 1888 0,'0'0'555'0,"0"0"-476"16,0 0-5-16,0 0 23 0,0 0 16 15,0 0-51-15,0 0-31 16,-10 85-19-16,10-55-6 16,10-1 0-16,2-2-5 15,3 0 6-15,-6-9-7 16,0-4 0-16,-3-7-16 15,4-4 14-15,1-3 2 16,1-3 21-16,4-13-21 16,-4-8-11-16,3-6 4 15,-6-5 7-15,-3-1-6 16,-6 2 5-16,0 5 1 16,0 8 9-16,-12 5-4 15,-6 6-5-15,3 6-24 0,-1 4-43 16,-4 0-87-1,1 0-130-15,4 1-434 0,0-1-683 0</inkml:trace>
  <inkml:trace contextRef="#ctx0" brushRef="#br0" timeOffset="132975.5659">14509 8354 910 0,'0'0'1281'16,"0"0"-1107"-16,0 0-12 16,0 0-20-16,0 0-20 15,0 0-43-15,85 0-54 16,-46 0-25-16,4 0-39 15,-8 0-152-15,-6 0-289 16,-14 0-498-16</inkml:trace>
  <inkml:trace contextRef="#ctx0" brushRef="#br0" timeOffset="133435.7874">14792 8203 65 0,'0'0'1543'0,"0"0"-1237"15,0 0-43-15,0 0-13 16,0 0-22-16,0 0-72 15,0 0-48-15,65-10-36 16,-40 10-29-16,5 0-18 16,5 1-16-16,2-1-8 15,1 0-1-15,-8 0-6 0,-11 0-14 16,-2 0 9-16,-11 0 5 16,-6 0-1-16,0 0-16 15,0 0 4-15,0 3-1 16,-6 9 20-16,-8 8 29 15,4 5 19-15,-2 7-5 16,-2 4-22-16,7 3-9 16,1-3-5-16,3-2-6 15,3-4-1-15,0-3-2 16,0-8-28-16,0-4-22 16,0-4-30-16,0-7-78 15,0 1-193-15,-3-5-450 0</inkml:trace>
  <inkml:trace contextRef="#ctx0" brushRef="#br0" timeOffset="133620.7787">14938 8411 2002 0,'0'0'486'16,"0"0"-321"-16,0 0-65 15,0 0-36-15,84 0-46 16,-38 0-18-16,14 0-115 16,-11 8-378-16,-13-6-953 0</inkml:trace>
  <inkml:trace contextRef="#ctx0" brushRef="#br0" timeOffset="134415.3861">15362 8739 1028 0,'0'0'1004'0,"0"0"-791"16,0 0-13-16,0 0-88 15,0 0-49-15,0 0 35 16,0 0-28-16,27 58-31 16,-21-38-12-16,-2-2-15 15,-1-3-4-15,-1-4-8 16,-2-2 0-16,0-5-11 0,0-1 5 16,0-3-21-1,0 0 0-15,0 0-1 0,0 0 28 16,3-10 0-16,9-3-40 15,6-4 14-15,3-9 13 16,4 2 13-16,-1-2 0 16,-3 4 0-16,-5 9 20 15,-5 5 19-15,-8 5-8 16,-3 3-16-16,0 0-9 16,0 0-6-16,0 12 0 15,0 6 22-15,0 4-6 16,0-1-10-16,0-1-5 15,-3-2-1-15,3-4 1 0,0-4-1 16,0-6 0-16,0-1-6 16,0-3-3-16,0 0 8 15,0-3-7-15,9-9-32 16,5-6 7-16,5-5 23 16,0-4 9-16,3-5 1 15,2 2-2-15,-6 3 2 16,0 5 14-16,-9 8 20 15,-3 8 5-15,-5 6-22 16,1 0-16-16,-1 17 8 16,1 5 46-16,3 11-10 15,1 1-17-15,4 4-19 16,2-1-9-16,5 2-51 16,0-8-258-16,-8-12-964 0</inkml:trace>
  <inkml:trace contextRef="#ctx0" brushRef="#br0" timeOffset="140188.2127">3033 5075 570 0,'0'0'196'15,"0"0"-152"-15,0 0-33 16,-29-101 17-16,24 69 29 15,0 0 39-15,2 4 35 16,0 4 26-16,-3 0 21 16,-3 4 23-16,0 3-118 15,-3-3-30-15,-7 1 7 16,-2 2-3-16,-9 1-32 16,-10 4-17-16,-2 2-7 15,-13 5-1-15,-3 2 1 16,-5 3 0-16,-4 0-1 15,3 8 1-15,1 13 1 16,2 12 17-16,0 21 15 0,-2 34-5 16,11 29-4-1,16 16-14-15,30 0-3 0,18-11-7 32,42-22-1-32,16-11 0 0,18-16-15 0,9-19 15 15,16-19 9-15,8-18-9 16,6-14 25-16,1-6-19 15,-10-23 0-15,-27-10-6 16,-21-1-22-16,-7-27 14 16,-14-28 7-16,-10-23 1 15,-17-27 8-15,-28 3-8 16,-46 11-12-16,-30 16-33 16,-24 24-58-16,-34 32 17 15,-29 24 36-15,32 17-174 16,9 12-542-16</inkml:trace>
  <inkml:trace contextRef="#ctx0" brushRef="#br0" timeOffset="142752.0145">2102 7044 652 0,'0'0'0'0,"0"0"-209"15</inkml:trace>
  <inkml:trace contextRef="#ctx0" brushRef="#br0" timeOffset="142990.1465">2102 7044 149 0,'24'-20'392'0,"-20"13"-135"15,1 3-29-15,-4 0 31 16,-1-1 19-16,0 5 3 15,0 0-38-15,0 0-39 16,0 0-50-16,-1 0-16 16,1 0-30-16,0 0-35 15,0 0-35-15,0 5-17 16,0 7-10-16,0 10 23 16,0 5 3-16,0 5-16 0,0 5-13 15,0-1-7-15,0-2-1 16,0-2 0-16,0-5-1 15,-3-3-39-15,1-5-103 16,2-5-97-16,2-4-351 16,8-7-352-16</inkml:trace>
  <inkml:trace contextRef="#ctx0" brushRef="#br0" timeOffset="143440.3418">2181 6809 719 0,'0'0'1033'0,"0"0"-905"16,-104-6-88-16,51 6 55 15,-2 15 71-15,0 6 25 16,5 13-37-16,3 7-35 15,2 9-44-15,8 10-24 16,9 2-19-16,8 5-12 16,8-2-8-16,12 0-11 15,0-9 0-15,21-7-1 16,15-8 6-16,7-7-6 16,5-11 17-16,4-6-11 0,6-13 10 15,5-4 3-15,13-18-18 16,0-12 3-16,-1-12-4 15,8-23-12-15,-11-23-8 16,1-26 11 0,-22 8 9-16,-26 26 0 0,-25 27 2 15,-3 21 38-15,-27-4-12 16,-28-5-19-16,-30-5-9 16,0 13 0-1,9 14-57-15,-6 29-78 0,34 19-219 16,8 4-911-16</inkml:trace>
  <inkml:trace contextRef="#ctx0" brushRef="#br0" timeOffset="145003.9909">2199 11966 1302 0,'0'0'723'0,"0"0"-665"0,0 0-25 16,0 0 131-16,0 0 28 15,0 0-86-15,0 0-36 16,40-27-3-16,-25 17-9 15,6 0-21-15,1 3-23 16,1 4-4-16,-1-3-1 16,5 6-9-16,-5 0 0 15,2 0 0-15,-3 7 0 16,-5 2 0-16,-5 4-8 16,-5 4 8-16,-6 0-6 15,0 3 6-15,-15-1 1 16,-9 4 1-16,-9 0 5 15,0 1 11-15,-8-2 0 0,-1 2 1 16,0 2-1-16,-1 0 6 16,4-3-7-16,8-2-5 15,10-5-2-15,9-6-4 16,12 0-5-16,0-3 6 16,6 2 2-16,18-1-1 15,7-3 13-15,11-1-9 16,1-4-2-16,-1 0-10 15,-5 0-31-15,-7-7-52 16,-9-3-14-16,-2 3-33 16,-13-2-151-16,-6 3-402 15,0-1-601-15</inkml:trace>
  <inkml:trace contextRef="#ctx0" brushRef="#br0" timeOffset="145467.2185">2424 11685 1084 0,'0'0'301'0,"0"0"-221"15,-85-34-29-15,43 27 133 16,-4 7 52-16,1 0-82 0,-4 17-62 16,0 10-19-16,-2 10 10 15,2 5-10-15,-2 7-36 16,0 21-15-16,2 16 24 16,15-7-6-16,12-6-13 15,22-11-3-15,8-15 24 16,22 5-5-16,12-1-30 15,13-9-12-15,17-8-1 16,22-18 10-16,22-16 29 16,2-7-14-16,-18-22-4 15,-24-1-3-15,-28 4-7 16,-9-8-4-16,7-21-7 16,-4-26-1-16,-17-20-5 15,-22 8 5-15,-15 20-12 16,-49 20-16-16,-42 23-6 0,-27 5-68 15,8 8-183-15,22 13-808 16</inkml:trace>
  <inkml:trace contextRef="#ctx0" brushRef="#br0" timeOffset="157158.1939">4762 11721 1075 0,'0'0'366'15,"0"0"-120"-15,0 0-44 16,0 0 88-16,0 0-35 16,0 0-78-16,0-13-63 15,0 13-35-15,0 0-14 16,0 0-13-16,0 0-18 16,0 0-2-16,0 0-16 15,0 0-10-15,0 6-6 0,0 5 0 16,0 7 0-16,0 3 6 15,-3 2-6-15,-6 1 0 16,3-2 0-16,0 4 0 16,-3-5 0-16,-1-2 1 15,2 0-1-15,-1-5 1 16,2-4 0-16,4-6-1 16,0-1-2-1,3 0-4-15,0-3-7 0,0 0 4 16,0 0 9-16,3-6 9 15,7-8-9-15,1-2 0 16,1-4-1-16,1-3 1 16,-1-4-1-16,3-3-8 0,-3-2 8 15,4-2 0-15,-1-2 0 16,3-3 1-16,-3 0 1 16,0 5-1-16,0 4 1 15,1 4-1-15,-7 6 0 16,-1 8 6-1,-5 4 2-15,-3 5-1 0,3 0 1 16,-3 3-8-16,0 0-7 16,0 0-8-16,0 14 6 15,4 1 1-15,-1 4 8 16,6 2 0-16,3 4 0 16,6 3 0-16,1-2 0 15,4-3-2-15,-4 0-10 16,2 0-3-16,-9 1 0 15,3-5 3-15,-3 3 5 0,-3 0 7 16,4-3-1-16,-1 4 1 16,2-3 0-16,-1 3 0 15,2-3 1-15,4-3-1 16,-5-1 0-16,-1-3 0 16,-4-2 0-16,-3-5 0 15,-3 1-1-15,-3-1 0 16,0-2 0-16,-12-2 0 15,-7 5 1-15,-11-1 7 16,-4-1 1-16,-5-3 4 0,-3 1 0 16,2-3-3-1,1 0-8-15,6 0-1 16,5-3-77-16,14-3-177 16,4-1-541-16</inkml:trace>
  <inkml:trace contextRef="#ctx0" brushRef="#br0" timeOffset="158232.5441">6002 11387 1179 0,'0'0'329'0,"0"0"-242"15,0 0 47-15,0 0 141 16,0 0-56-16,0 0-96 15,0 0-37-15,34-19-19 16,-37 19-24-16,-13 0-24 16,-7 0-8-16,-14 0 13 15,-6 0 11-15,-9 0-14 16,-4 3-10-16,4-1 10 0,6 0 2 16,10 1 7-16,11-1-4 15,16-2-14-15,6 5-11 16,3 1-1-16,3 0 0 15,9 1 0-15,1 6 15 16,2-4-5-16,-3 5 4 16,-3 0-7-16,-6-1-6 15,-3 2 8-15,0 2-3 16,0 3 6-16,-6 1 3 16,-3 1-6-16,-1 5-3 15,-1 3 0-15,-1 2-4 16,2 2 5-16,-1-2-6 15,-1 4 5-15,2-5 9 0,1-1-6 16,0-1 0 0,3-2-3-16,3-4-4 0,2-4 4 15,1-2-5 1,0-2 5-16,6-3-5 0,10-6 7 16,6-2 10-16,8-4-5 15,0 0-5-15,4-1-7 16,-1-9-1-16,-3-1-25 15,-5 2-56-15,5-1-108 16,-7 1-180-16,-7 3-553 0</inkml:trace>
  <inkml:trace contextRef="#ctx0" brushRef="#br0" timeOffset="158502.2599">5617 11741 1505 0,'0'0'528'0,"0"0"-459"15,0 0 111-15,82-11 11 16,-40 9-94-16,4-1-97 16,12 3-37-16,-16 0-473 0,-9 0-1005 15</inkml:trace>
  <inkml:trace contextRef="#ctx0" brushRef="#br0" timeOffset="158840.1572">6500 11787 314 0,'0'0'1856'0,"0"0"-1595"15,0 0-168-15,0 0 62 16,0 0-42-16,79-11-74 16,-49 9-27-16,-3-2-10 15,-3-2-2-15,-2 3-36 16,-4-1-92-16,-12 1-110 15,-3 3-382-15,-3-1-589 0</inkml:trace>
  <inkml:trace contextRef="#ctx0" brushRef="#br0" timeOffset="159027.1531">6323 11665 980 0,'0'0'1060'0,"0"0"-960"16,0 0-65-16,0 0 63 15,125-4-38-15,-52 4-60 16,-9 0-261-16,-13 0-728 0</inkml:trace>
  <inkml:trace contextRef="#ctx0" brushRef="#br0" timeOffset="161677.0044">7319 11337 780 0,'0'0'173'0,"0"0"-62"0,0 0 4 16,0 0-14-16,0 0-15 16,0 0-30-16,0 0-27 15,6-16-4-15,-3 13 13 16,0-1 17-16,-3-1 26 15,3 1 8-15,-3 3 197 16,0-2-36-16,3 3-120 16,-3 0-26-16,0 0-14 15,0 0-22-15,0 0-29 16,2 0-27-16,-2 0-12 16,0 10-1-16,0 5 1 15,0 5 13-15,0 5 5 0,0 1 11 16,0 3-3-1,0 6-3-15,0-3-13 0,3 1-4 16,-3 0-5-16,0-3 0 16,0 3-1-16,0-4 1 15,0-5-1-15,0-1 1 16,0-4 0-16,0-3-1 16,0-6 1-16,-3-3-1 15,3-3 0-15,0-1 1 16,0-3-1-16,0 0 2 15,0 0 8-15,0 0 1 16,0 0-10-16,0-3-1 0,10-4 0 16,-4-3 0-1,3-2-7-15,4-5-4 0,-2-3-1 16,1-4 5 0,4-1-2-16,-1-5 7 0,0 3-4 15,0 4 5-15,3 0 1 16,-3 3-1-16,1 0 0 15,1 7 0-15,-4-1 1 16,2 5 0-16,-2 2 0 16,-5 1 1-16,-2 6-1 15,-3 0 1-15,0 0 0 16,-3 10-1-16,0 6 6 16,0 4 0-16,0 3-5 15,0 4 5-15,0-5 2 16,0 1-1-16,0-3 1 0,0-2 1 15,0-2 9-15,0-3-2 16,0 3-7-16,0-2 3 16,0 2-5-16,-3-6-5 15,0 2-1-15,-3-5 5 16,3-2-6-16,3-3-30 16,0-2-90-1,0 0-158-15,9-2-540 0</inkml:trace>
  <inkml:trace contextRef="#ctx0" brushRef="#br0" timeOffset="162264.0643">8153 11215 725 0,'0'0'945'0,"0"0"-755"16,0 0 23-16,0 0 27 15,0 0-90-15,0 0-77 16,0 0-35-16,-36-22-6 16,17 22 12-16,0 0-11 15,-1 10-3-15,-2 6 1 16,-2 4 9-16,2 6-4 15,5 3-15-15,5 3-3 16,2 6-1-16,4-2-8 16,6 4-9-16,0 0 2 15,3 0 8-15,3 2-9 16,1 1 0-16,-4-4 1 0,-3-1-1 16,0-3 0-16,0-2 1 15,0-3-1-15,-3-3 1 16,-4-4-1-16,-2-3-1 15,3 0 1-15,-6-4-1 16,6-3 0-16,-3-3-45 16,0-7-40-16,-9-3-80 15,6 0-156-15,2-9-591 0</inkml:trace>
  <inkml:trace contextRef="#ctx0" brushRef="#br0" timeOffset="162487.6549">7855 11582 1707 0,'0'0'286'15,"0"0"-166"-15,0 0 97 16,0 0-63-16,0 0-97 15,0 0-38-15,113 0-19 16,-47-3-73-16,-11-1-400 16,-10-6-934-16</inkml:trace>
  <inkml:trace contextRef="#ctx0" brushRef="#br0" timeOffset="163600.608">9072 11585 1592 0,'0'0'502'0,"0"0"-340"15,0 0 23-15,0 0-30 16,111-3-75-16,-65 3-37 16,-1-3-29-16,-1-1-13 15,-8 1 5-15,-3 0-6 16,-12 3-44-16,-9-4-57 15,-12 1-103-15,0 1-362 16,0-3-560-16</inkml:trace>
  <inkml:trace contextRef="#ctx0" brushRef="#br0" timeOffset="163788.106">9044 11424 1582 0,'0'0'390'0,"0"0"-168"16,0 0-18-16,0 0-58 15,0 0-59-15,100 10-52 16,-9-4-35-16,-12-2-284 16,-3-1-701-16</inkml:trace>
  <inkml:trace contextRef="#ctx0" brushRef="#br0" timeOffset="164863.9609">10088 11139 1305 0,'0'0'288'16,"0"0"-97"-16,0 0 34 15,0 0-10-15,0 0-78 16,0 0-46-16,0 0-30 16,23-22-17-16,-23 22-15 15,0 0-16-15,3 2-11 16,-3 12 21-16,7 6 30 15,-1 8-10-15,3 3 2 16,0 6-4-16,0 3-8 0,0-1-18 16,0 1-9-16,-6-4-5 15,1 0 0-15,-1-5 0 16,-3-2 0-16,0-3-1 16,0-6 0-16,0-4 1 15,0-3 0-15,0-3-1 16,0-6 1-16,0-4-1 15,0 0 1-15,0 0 0 16,3-4-1-16,7-9-8 16,3-10-1-16,6 0 0 15,-1-10 1-15,0 2 7 16,1-1 1-16,2 2 0 0,-6 1 0 16,-3 6 0-16,3 6 0 15,-3 4 14-15,-2 4 1 16,-1-2-3-16,2 9 5 15,5-2-8-15,-4 1-1 16,6 3-8-16,0 0 1 16,1 3 1-16,-1 10 5 15,-6 3 2-15,-6 9 8 16,-6 4 7-16,0 0-9 16,0 4-2-16,-12-1-1 15,-1-2-1-15,3-6-10 16,3-1 0-16,4-7-1 15,3-3 0-15,0-9-55 0,23-4-72 16,2-10-364 0,2-6-1356-16</inkml:trace>
  <inkml:trace contextRef="#ctx0" brushRef="#br0" timeOffset="165394.3682">10991 11229 1237 0,'0'0'479'0,"0"0"-198"15,0 0-7-15,0 0-97 16,0 0-81-16,0 0-29 16,0 0-12-16,-21-21-11 0,6 18-17 15,-12 3-13 1,-4 0 2-16,-8 10 6 0,-1 10-5 16,-2 3-1-16,6 4 4 15,8 2 4-15,4 3-9 16,15-3 5-16,6 0-8 15,3-3-3-15,15-2 0 16,18-5-1-16,6-3-2 16,7-9-6-16,-1-3-22 15,13-4-93-15,-15-1-182 16,-10-7-660-16</inkml:trace>
  <inkml:trace contextRef="#ctx0" brushRef="#br0" timeOffset="165807.9641">11279 11678 958 0,'0'0'539'0,"0"0"-407"16,-81-3 160-16,13-1-25 15,-37-3-99-15,-47-2-45 16,-24-2 25-16,0-1-22 16,12 2-50-16,48 7-18 15,38 0-25-15,29 3-15 16,23 0-17-16,7 0-1 16,6 6-41-16,20 7-179 15,21-2-36-15,11-2-429 0</inkml:trace>
  <inkml:trace contextRef="#ctx0" brushRef="#br0" timeOffset="166347.3963">10691 11856 2123 0,'0'0'383'0,"0"0"-240"16,0 0 4-16,0 0-26 15,0 0-56-15,0 0-46 16,0 0-10-16,72-52-7 16,-53 49-1-16,5 3 0 15,-6 0-1-15,3 3 0 16,-2 7 0-16,-4 5-1 15,0 5 0-15,-3 4 1 0,1 6 11 16,-3 3-2-16,0 3-2 16,0 3-5-16,-4-2-1 15,-3 0 0-15,-3-1 0 16,0-3-1-16,0-4 0 16,0-6-4-16,0-2-17 15,-3-5-21-15,0-2-15 16,3-9-67-16,0-1-109 15,0-4-136-15,0 0-118 16,0 0-153-16</inkml:trace>
  <inkml:trace contextRef="#ctx0" brushRef="#br0" timeOffset="166573.9969">10942 12035 1460 0,'0'0'776'0,"0"0"-603"16,0 0 80-16,0 0-31 15,0 0-99-15,0 0-73 16,0 0 6-16,-63 37-7 16,35-9-28-16,-5 4-12 15,3-3-9-15,-15 13-78 16,8-8-158-16,0-9-792 0</inkml:trace>
  <inkml:trace contextRef="#ctx0" brushRef="#br0" timeOffset="172849.2032">4641 13445 88 0,'0'0'730'0,"0"0"-425"16,0 0 66-16,0 0-221 15,0 0 25-15,0 0 36 16,30-13-59-16,-27 13-55 16,-3 0-5-16,3 0-3 15,-3 0 2-15,0 0 8 16,0 0 1-16,0 0-25 15,0 0-39-15,0 0-15 16,0 0-8-16,-9 0-6 0,-12 0 11 16,-12 6 2-1,-7-2-8-15,-9-1-6 0,-5 2-5 16,3-5 1-16,2 0-1 16,7 0 7-16,15 0-7 15,8 0 8 1,10 0-3-16,6 0 0 0,3 2-5 15,0-2 0-15,0 0 5 16,0 0-5-16,0 0 0 16,0 0 0-16,0 0 0 15,0 3 5-15,0-3-5 16,0 3 0-16,0-2 1 16,0 8-1-16,0-2 6 15,-3 7 1-15,-1-2-7 16,1 8 0-16,0 0 6 0,1 4 2 15,-2 4 1 1,-4 3-2-16,-5 4-2 0,-2 2 1 16,-6 2-1-16,0 4-5 15,-3-5 0-15,2 0-1 16,3-4 0-16,2-7 1 16,4-5-2-16,4-5 2 15,4-3-1-15,2-8 0 16,2 0 0-16,1-6-2 15,0 4-4-15,0-1 6 16,0 0 1-16,4-2 10 16,4 2-11-16,5 0 6 0,5-3 2 15,9 0-2-15,12 0-6 16,7 0 0-16,12-13 0 16,0 0-13-16,-4-1-4 15,-8 4-16-15,-13 0-13 16,-12 3-12-16,-12 2-21 15,-9 3-27-15,-9 0-148 16,-9 2-602-16</inkml:trace>
  <inkml:trace contextRef="#ctx0" brushRef="#br0" timeOffset="173307.4193">4189 13739 1607 0,'0'0'577'15,"0"0"-475"-15,0 0 82 16,0 0 18-16,0 0-112 16,0 0-44-16,0 0-10 15,113-20-18-15,-80 11-5 16,-6 5-13-16,-4-2-16 16,-7 2-101-16,-7 4-137 15,-6 0-406-15,-3 0-409 0</inkml:trace>
  <inkml:trace contextRef="#ctx0" brushRef="#br0" timeOffset="173743.075">4702 13854 867 0,'0'0'893'0,"0"0"-756"16,0 0 18-16,0 0 110 15,0 0-86-15,0 0-87 16,0 0-11-16,-19 20 2 16,13-8-14-16,0 3-5 15,0 2-18-15,-3 2-19 16,0 1-4-16,0 0-5 16,-1 0-3-16,2-1-6 15,2 1-9-15,0-3 0 16,6-1 0-16,0-6-12 15,0-6-9-15,11-4-26 16,8 0-14-16,11-13-94 0,-6-7-187 16,0 0-618-16</inkml:trace>
  <inkml:trace contextRef="#ctx0" brushRef="#br0" timeOffset="173938.0925">4777 13652 434 0,'0'0'1879'0,"0"0"-1614"16,0 0-160-16,0 0 80 16,0 0-101-16,0 0-84 15,0 0-106-15,27-2-155 16,-12 2-802-16</inkml:trace>
  <inkml:trace contextRef="#ctx0" brushRef="#br0" timeOffset="174381.769">5244 13765 2065 0,'0'0'573'0,"0"0"-526"0,0 0 66 16,0 0 8-16,0 0-67 15,0 0-39-15,118-2-15 16,-63-2-36-16,3-3-55 16,0 3-107-16,-13 2-154 15,-12-1-551-15</inkml:trace>
  <inkml:trace contextRef="#ctx0" brushRef="#br0" timeOffset="175281.1553">6257 13366 1774 0,'0'0'331'0,"0"0"-146"16,0 0 37-16,0 0-67 15,0 0-88-15,0 0-56 0,0 0 10 16,-58-20-12-16,31 17-8 16,-4 3 17-16,-2 0-3 15,6 0 7-15,3 0 10 16,9 0-11-16,3 0-14 15,6 3-7-15,-1 3 0 16,4 1 1-16,3 0-1 16,0 3 1-16,0-3-1 15,0 0 9-15,0 1 3 16,0-1 8-16,0 0 4 16,0 0 3-16,0 6-6 15,0 0 0-15,0 7 4 16,0 2 0-16,-6 2-1 0,3 6-9 15,-2 2-6-15,-1-1-3 16,-1 8-5-16,-2-3 0 16,0 4 0-16,-3 0 5 15,-3-1-6-15,3-3 1 16,-1-5 1-16,2-2-2 16,1-8 0-16,4-6 0 15,6-5-6-15,0-5-3 16,0-3-3-16,10-2 12 15,10 0 3-15,5 0 12 16,5-2-5-16,-2-6-10 16,-4 1-5-16,-1 2-22 15,-4-2-41-15,-3 0-48 0,-5-1-93 16,-5 3-331 0,-3-2-618-16</inkml:trace>
  <inkml:trace contextRef="#ctx0" brushRef="#br0" timeOffset="175531.8206">5881 13693 1677 0,'0'0'629'0,"0"0"-478"16,0 0 15-16,0 0-70 15,110 0-96-15,-53 0-9 16,-9 0-207-16,-11-3-784 0</inkml:trace>
  <inkml:trace contextRef="#ctx0" brushRef="#br0" timeOffset="176017.1089">6391 13763 1045 0,'0'0'1162'16,"0"0"-1000"-16,0 0-67 15,0 0 108-15,0 0-57 16,0 0-79-16,0 0-25 15,-40-15-5-15,28 15-11 0,-3 7-4 16,0 3-7 0,-1 7 13-16,1 3-1 0,0 4-13 15,3 4-8-15,3 2 0 16,0 4-5-16,3-2-1 16,0-2 6-1,-3 6-5-15,-1-4 1 0,-2 0-2 16,-6 1 6-16,0-4-5 15,-6-2-1-15,-1-1 0 16,1-3 0-16,0-3 0 16,3-7-36-16,5-3-46 15,1-9-60-15,4-1-155 16,4 0-489-16</inkml:trace>
  <inkml:trace contextRef="#ctx0" brushRef="#br0" timeOffset="176227.6671">6057 14029 2104 0,'0'0'557'15,"0"0"-443"-15,0 0 81 16,0 0-59-16,0 0-99 15,97-10-37-15,-24-2-75 16,-10 2-157-16,-8 0-838 0</inkml:trace>
  <inkml:trace contextRef="#ctx0" brushRef="#br0" timeOffset="176889.4658">7107 13700 1475 0,'0'0'841'16,"0"0"-728"-16,0 0 46 15,0 0 20-15,0 0-96 0,0 0-56 16,85 0-12-16,-49 0-8 15,3 0-5-15,0 0-1 16,1 0-1-16,-6 0-7 16,-4 0-77-16,-10 0-136 15,-10 0-403-15,-10 0-419 0</inkml:trace>
  <inkml:trace contextRef="#ctx0" brushRef="#br0" timeOffset="177115.633">7121 13590 1906 0,'0'0'391'0,"0"0"-277"15,91 0 26-15,-24 0-89 16,27-3-51-16,-18-4-262 16,-9 2-1007-16</inkml:trace>
  <inkml:trace contextRef="#ctx0" brushRef="#br0" timeOffset="185764.8862">32912 9144 568 0,'0'0'121'0,"0"0"-64"16,0 0-17-16,0 0-4 16,0 0 84-16,0 0 9 15,-17-16-40-15,17 16 23 16,0-3 21-16,0 2 1 16,0-2-3-16,0 0-51 15,0 2-11-15,4-2-9 16,-4 0-3-16,0 0 15 15,0 2-46-15,0 0-26 16,0 0-66-16,0-3-25 0,-5 4-10 16,2-2-14-16,0 2-52 15,1 0-10-15,-1 0 78 16,2 0 66-16,-1-2 24 16,-1 0 9-16,-1 1 1 15,1-1 16-15,-3-1 16 16,-1 0-12-16,-3-1-13 15,-1 1-7-15,-1 0-1 16,-1-1-11-16,2 1-25 16,-1-1 20-16,2 1 15 15,1-1 1-15,0-2-1 16,-2 3 1-16,4 2 0 16,-2-2 1-16,1 0-1 15,0 0 0-15,0 2 1 16,-1-2 1-16,-3 0 11 0,0 0-3 15,-2-1-9-15,0-2 7 16,-1 2-7-16,0-1-1 16,3 1 1-16,0-1-1 15,2 3 0-15,2-2 0 16,2 2 0-16,0 2-1 16,2 0 0-16,-1 0 0 15,-1 0-2-15,-1 0 3 16,-3 0-1-16,-1 0 1 15,-1 0-1-15,-4 0 0 16,0-1-14-16,0-1 14 16,1-2 0-16,0 1 0 15,2 2 1-15,1-1 0 0,2 2 0 16,0 0-1-16,-1 0 0 16,2 0-7-16,-3 0-10 15,-3 0 11 1,0 0 6-16,-6 0 0 0,-3 0 1 15,-1 0 0-15,-2 0 1 16,3 0-1-16,-1-1 0 16,2-2 0-16,3-1 0 15,2 2 0-15,0-2 1 16,3 1-1-16,0 3 1 16,1 0-1-16,0 0 0 15,0 0 0-15,-4 0 0 0,0 0 0 16,-4 0 0-16,-2 0 0 15,-1 3 0-15,-1 0 0 16,1-2 0-16,0-1-1 16,2 0-31-16,4 0 13 15,1 0 9 1,4 0 9-16,0 0 0 0,1 0-9 16,2 0-5-16,0 0 7 15,-2 0 2-15,-4 0 5 16,-3 0 1-16,-5 0-37 15,-4 0 17-15,-4 0-1 16,-4 0 5-16,1 0 9 16,2 0 7-16,5 2-1 0,9-2-29 15,6 4 2-15,6 0 20 16,2-2 8-16,2-2 0 16,0 1 0-16,-1-1 0 15,-1 0 1-15,-3 0 15 16,-6 0-6-16,0 0 4 15,-6 0 34-15,-1 0 5 16,-1 0-22-16,0 0-10 16,0 0-13-16,4 0-7 15,6 0 6-15,0 0-6 16,3 0 0-16,3 0-1 16,-2 0 1-16,0 0 1 15,0 0-2-15,-2-1 0 16,-2 1 0-16,-2-2 0 15,-3 2 2-15,0 0 25 0,-3 0-10 16,2 0-15-16,4 0-1 16,0 0 5-16,3 0-4 15,5 0-1-15,-1 0 2 16,1 0-2-16,-1 0-1 16,1 0 2-16,-6 0 11 15,-1 0 6-15,-4 0 1 16,0 3-1-16,-1 0-3 15,2 3-16-15,1-3 0 16,1 2 10-16,2-2-7 16,1 0-3-16,0-1-30 15,3 0-15-15,-2-1 26 16,0 1-7-16,-1-2 17 0,-1 0 9 16,0 0-2-16,1 0 1 15,-2 0-1-15,1 0 2 16,3 0 2-16,0 0-1 15,2 0 15-15,2 0-3 16,1 2 5-16,1 1-11 16,-3-2 9-16,-1 5 0 15,-2-2-9-15,-3 2 3 16,-1-2 5-16,-2 3-2 16,1-4-8-16,-5 0-5 15,4 1 0-15,-1 0 4 16,5-4 33-16,4 2 0 0,3 2-9 15,2-1-8-15,3 4 8 16,0-1 7-16,0 4 5 16,0 3 7-1,0-1-12-15,-3-1-22 0,-1 3-6 16,-3-4-7-16,1 0 1 16,-2-1 0-16,2-3 0 15,0 2 1-15,0 0-1 16,1-4-1-16,1 2 1 15,4-2-1-15,0 3 2 16,0 3-2-16,0 0-1 16,0 3 0-16,3 1 1 15,0-1-1-15,-2 2 0 16,-1-1-1-16,2 0-5 16,-2-1-8-16,0-3-7 0,1 0-18 15,1-2-14-15,2-3 12 16,1 1 42-16,2-3 11 15,3 3-3-15,0-2 9 16,2 3 5-16,2 0 0 16,0 2-12-16,2-2-4 15,-1 3-5-15,2-3-1 16,-1 2 1-16,0-3 0 16,0-1 1-16,1 2-1 15,2-5-1-15,0 4 1 16,1-2 1-16,3 0-1 15,-4-1-1-15,4 3 1 16,-3-2 0-16,0-1-1 0,1-1 0 16,-5 0 0-16,1 0-7 15,0-1-29-15,-2 2 4 16,2 0 20-16,-1 0 6 16,2 1-10-16,2-1 8 15,0-1 8-15,4 3 0 16,1-2 0-16,1 0 9 15,4-2-8-15,1 2 1 16,-2 0-1-16,-4-3 1 16,-4 0 0-16,-5 0-1 15,-1 0 0-15,-3 0-1 16,3 0 1-16,-2 0-1 16,5 0 1-16,2 0 0 0,2 0 1 15,5 0-1-15,1 0-1 16,1-3 1-16,0 3 0 15,-2-3 7-15,-3 2-6 16,-1-1-1-16,-3-2-1 16,-3 1 0-16,-1 0-1 15,-1-1 1-15,2 4 0 16,-1-3 1-16,3 3-1 16,4 0 0-16,2 0 0 15,1 0-1-15,5 0 1 16,1 0 0-16,3 0 0 15,-2 0-1-15,0 0-14 0,-4 0-4 16,-3-1 11 0,-5-2 7-16,-2 0 1 0,-5 3 0 15,0-3 0-15,-2 3 0 16,3 0 0-16,2 0 1 16,2 0 0-16,2 0-1 15,0 0 1-15,1 0-1 16,-3 0 1-16,-2 0 6 15,-2 3 16-15,-5-3-8 16,-2 3-14-16,-2-2 0 16,-3-1 0-16,3 2 0 15,0-2 1-15,3 0-1 16,5 1 0-16,3-1 0 16,5 0-1-16,4 0 0 15,2 3 0-15,-2-3 0 0,1 3 0 16,-4-3 1-16,-2 1-1 15,-4-1 1-15,-3 0-1 16,0 0 0-16,-1 0 0 16,1 0 0-16,2 0 0 15,2 0-2-15,6 0 1 16,3 0 0-16,1 0-6 16,3 0 6-16,-1 0-15 15,-2 0-9-15,-3 0-5 16,-3 0 14-16,-4-1-18 15,-5-2 12-15,-4 0 22 16,0 2 2-16,-4-1 22 16,-1 1 13-16,2-2-3 0,3 0-4 15,0 0-7 1,3-1-7-16,3 1-4 0,-3-1-2 16,1-2 5-16,-2 2 20 15,-4-3-2-15,-2 1-17 16,-1 1 39-16,0-1-17 15,-1 1-17-15,0 1 2 16,2-2-14-16,1 0 1 16,2-1-3-16,2 3-7 15,-1-3 1-15,3-2-1 16,-2 2 0-16,-1 2 1 16,-1-3 5-16,-4 1 26 0,-2 2 7 15,-2-2-1 1,0 0 14-16,0-3-36 0,0 4-16 15,0-3-30 1,0-2-72-16,5 1-36 0,3 0-144 16,-1 2 8-16,-7-7 1 15,0 5 140-15,0-1-103 0</inkml:trace>
  <inkml:trace contextRef="#ctx0" brushRef="#br0" timeOffset="187556.7548">7946 13571 618 0,'0'0'1295'0,"0"0"-985"0,0 0-214 15,0 0 51-15,0 0 34 16,0 0-69-16,0 0-60 15,0 0-10-15,9 0 9 16,7 6 3-16,8-3-6 16,0 4-15-16,6-4-14 15,7 0-18-15,-1-1 5 16,1 0-6-16,2-2-49 16,-3 0-59-16,-3 0-130 15,-8-2-474-15,-12-3-1037 0</inkml:trace>
  <inkml:trace contextRef="#ctx0" brushRef="#br0" timeOffset="188339.3374">8857 13329 1681 0,'0'0'350'0,"0"0"-229"16,0 0 80-16,0 0-21 15,0 0-90-15,0 0-84 16,0 0-5-16,-31 40 20 15,16-11 15-15,-4 5-14 16,4 3-14-16,1 1-2 16,1-1 0-16,4-4-6 15,6-3 2-15,3-3-1 16,0-8-1-16,15-3-1 16,6-6-14-16,4-6 15 15,8-4 9-15,0-3-9 16,1-11-8-16,-1-8-14 15,-3-4-5-15,-2-8 21 0,-7 1 6 16,-6-4 6-16,-3 2 6 16,-3 1 11-16,-9 4 13 15,0 8 10-15,0 2-14 16,-9 6-11-16,-6 5-2 16,-4 2-9-16,-4 3-10 15,4 4 0-15,-2 0-9 16,3 0-51-16,8 20-86 15,4-6-222-15,6 2-536 0</inkml:trace>
  <inkml:trace contextRef="#ctx0" brushRef="#br0" timeOffset="188551.8946">9308 13521 2205 0,'0'0'210'15,"0"0"-189"-15,0 0 83 16,0 0-14-16,0 0-59 16,0 0-31-16,0 0-148 15,30 52-562-15</inkml:trace>
  <inkml:trace contextRef="#ctx0" brushRef="#br0" timeOffset="189314.9192">9681 13290 631 0,'0'0'832'0,"0"0"-637"15,0 0 57-15,0 0 72 16,0 0-103-16,0 0-98 16,0 0-29-16,-3-13-34 15,-6 13-8-15,-7 0-28 16,2 0 4-16,-5 0-4 16,4 0-3-16,-3 6-11 15,6 1-9-15,-1 3-1 0,4-1-1 16,1 1 0-1,5 3-6-15,0-2 0 0,0 5-8 16,3-2-3-16,0-2-2 16,0 3-1-16,9 0 6 15,5 2 5-15,2-1 9 16,3 1 0-16,4 0-5 16,-4-1 4-16,2 0 2 15,-6 0 0-15,-3-2 0 16,-6 0 0-16,-3 1-1 15,-3-1-5-15,-3-1 6 16,-15 5 6-16,-1-3 3 16,-7-1 2-16,-2-4 4 15,-2-1-6-15,3-2-3 16,5-4-5-16,2-3 6 0,10 0-6 16,7 0 0-16,3-10 12 15,0-9-13-15,17-8-6 16,8-6-2-16,5-6-19 15,1-1 12-15,-1 4 8 16,-6-1 7-16,-5 7 0 16,-10 4 0-16,-6 6 7 15,-3 3 17-15,0 2-12 16,-6 4-10-16,-3 2-1 16,2 5-1-16,4 1-46 15,3 3-179-15,0 0-433 16,10 0-746-16</inkml:trace>
  <inkml:trace contextRef="#ctx0" brushRef="#br0" timeOffset="190305.046">9954 13309 1761 0,'0'0'521'0,"0"0"-422"16,0 0 78-16,0 0-25 15,0 0-78-15,0 0-14 16,0 0-25-16,15 64-12 16,-15-39-8-16,0-1-13 15,-8-1-2-15,1-3 2 16,1-6-2-16,-3-4-1 15,6-4-10-15,0-3-4 16,3-3 5-16,0 0 10 16,0 0 0-16,12-7 0 15,8-5-27-15,5 2 9 0,5-1 5 16,-2 3 5-16,-1 6 7 16,-5 2 0-16,-1 0 1 15,-9 7 0-15,-3 7 10 16,-6 1 1-16,-3 5 7 15,0 4 6-15,-3-4 4 16,-6 0-4-16,-3-4-5 16,-5-3-5-16,0-3-5 15,-1-3-8-15,-6-3-1 16,-1-4-11-16,-2 0-42 16,9 0-45-16,0-14-115 15,9 3-428-15,6-2-410 0</inkml:trace>
  <inkml:trace contextRef="#ctx0" brushRef="#br0" timeOffset="190550.1996">10084 13234 1215 0,'0'0'899'16,"0"0"-729"-16,0 0 33 0,0 0 13 15,0 0-104-15,0 0-75 16,0 0-37-16,108 9 0 16,-49-2-234-16,-4-3-809 0</inkml:trace>
  <inkml:trace contextRef="#ctx0" brushRef="#br0" timeOffset="191125.7237">10527 13327 1684 0,'0'0'385'16,"0"0"-262"-16,0 0 59 16,0 0-29-16,0 0-37 15,0 0-28-15,-106 62-21 0,75-33-25 16,5 8-21-16,4-1-13 15,7-2-2-15,9-1-6 16,6-8 8-16,0-4-8 16,18-5 1-16,7-6-1 15,4-10 9-15,8 0 7 16,0-6-16-16,2-14-25 16,-3-7-14-16,-3-5 2 15,-8-5 0-15,-4 1 14 16,-12-1 14-16,-9 4 9 0,0 7 7 15,-12 9-7-15,-12 4 0 16,2 9-2-16,-5 4-37 16,6 10-172-16,6 0-767 15</inkml:trace>
  <inkml:trace contextRef="#ctx0" brushRef="#br0" timeOffset="191702.7542">10900 13230 1132 0,'0'0'890'0,"0"0"-775"16,0 0 132-16,0 0-28 16,0 0-93-16,0 0-74 15,-18 86-28-15,12-60-12 16,0-6-4-16,0 3-8 16,-4-3 1-16,1-3 0 15,1-1-1-15,2-2 0 16,3-4 0-16,3 0 0 15,0-5 0-15,9 0-8 16,15-5 7-16,6 0-20 0,4 0-12 16,-1-7 9-16,0-6 2 15,-5-1 7-15,-8-2 9 16,-7 2 6-16,-4 1 18 16,-9 1 30-16,0 4 6 15,0 2 0 1,0 0 11-16,0 2-8 0,0 1-7 15,0 3 0-15,0-4-15 16,0 4-17-16,3 0-6 16,3-3-5-16,0 3 1 15,0 0-2-15,-3 3 4 16,0 11 4-16,-3 8 1 0,0 9 1 16,-3 5-1-16,-14 6-7 15,4-1-8 1,-3 15-51-16,2-10-153 0,8-13-852 15</inkml:trace>
  <inkml:trace contextRef="#ctx0" brushRef="#br0" timeOffset="196215.8059">11355 13495 165 0,'0'0'614'0,"0"0"319"16,0 0-655-16,0 0-40 16,0 0-8-16,0 0-32 15,-27 0-72-15,27 0-43 16,0 0-9-16,0 0-14 15,0 0-8-15,0 0-7 16,0 0-10-16,0 0-4 16,0 0-7-16,0 0-4 15,9 0-4-15,9 2-2 0,13-1 1 16,8 2-6-16,13 0-8 16,0-3-1-16,7 3-6 15,-4-3-27-15,-9 1-18 16,-10-1-33-16,-15 0-50 15,-10 0-139-15,-11 0-565 0</inkml:trace>
  <inkml:trace contextRef="#ctx0" brushRef="#br0" timeOffset="199860.9788">12022 13511 1714 0,'0'0'586'16,"0"0"-467"-16,0 0 77 16,0 0-1-16,0 0-74 15,0 0-71-15,0 0 8 16,10 0-6-16,-3 0 5 16,9 0 0-16,3 0-9 15,8 0-10-15,5 0-11 0,7 0-10 16,6 0-12-16,-3 0-5 15,4 0-50-15,-4 0-67 16,-9 0-79-16,-14-3-485 0</inkml:trace>
  <inkml:trace contextRef="#ctx0" brushRef="#br0" timeOffset="201120.2356">12805 13270 45 0,'0'0'2119'16,"0"0"-1798"-16,0 0-151 16,0 0 57-16,0 0-64 15,0 0-87-15,0 0-49 0,16-8-27 16,4 3 0-16,2 1-9 16,5 4 8-16,-3 0 0 15,3 0-5-15,-4 0-4 16,0 7 8-16,-7 3-7 15,-2 0 2-15,-5 0-2 16,-3 3-2-16,-6-2 5 16,0 2 6-16,-6-1-2 15,-12 2 2-15,-3-1 1 16,-6 0 0-16,2-3 5 16,1-3 1-16,9-1-5 15,5 0-2-15,7 1-1 16,3 0-5-16,0 0 5 15,7 3-9-15,5 3-7 16,6 3 11-16,-3-2 5 0,4 1-8 16,-2-1 8-16,-4-1 0 15,-4-3 0-15,-3 0 1 16,-6-1-1-16,0 2 1 16,0-4 9-16,-19 2 6 15,-9 4 9-15,-9-2 7 16,-4-1-19-16,-4-1-11 15,5-2-1-15,7-4-30 16,9-2-55-16,19-1-115 16,5-7-481-16,0-2-927 0</inkml:trace>
  <inkml:trace contextRef="#ctx0" brushRef="#br0" timeOffset="201322.7726">13129 13525 2362 0,'0'0'315'16,"0"0"-239"-16,0 0 90 16,0 0-43-16,0 0-76 15,0 0-47-15,0 0-70 0,30 58-194 16,-11-54-934-16</inkml:trace>
  <inkml:trace contextRef="#ctx0" brushRef="#br0" timeOffset="202080.7837">13429 13171 796 0,'0'0'1282'16,"0"0"-1023"-16,0 0-56 15,0 0 21-15,0 0-83 16,0 0-84-16,0 0-31 15,0 27 5-15,0-4 0 16,-5 3-16-16,0 4-9 16,-3 0-5-16,-1-1 0 0,0-3-1 15,-5 1 0-15,7-4 0 16,1-6-10-16,6-1-11 16,0-6-10-16,6-6-14 15,18-4 1-15,4 0-12 16,6 0-3-16,4-7 19 15,-2-7 13-15,-3 1 14 16,-8 0 4-16,-5 1 9 16,-7 2 27-16,-6 0 15 15,-7 3 1-15,0-4-4 0,0 5 4 16,0 0-2 0,0-1-4-16,0 0 2 0,0 4-5 15,0-1-5 1,0 2-7-16,0-2 4 15,0 4-2-15,0 0-6 0,0 0-2 16,0 0-10-16,0 4-6 16,-4 12 0-16,1 7 10 15,-3 4 2-15,-4 5 0 16,1-2-3-16,1 2-8 16,-1-5 0-16,3-3-1 15,0-4-1-15,6-5-49 16,0 5-56-16,0-6-99 15,0-3-555-15</inkml:trace>
  <inkml:trace contextRef="#ctx0" brushRef="#br0" timeOffset="202868.8738">14030 13316 1460 0,'0'0'665'0,"0"0"-530"16,0 0 45-16,0 0 26 15,0 0-85-15,0 0-70 16,-95 6-26-16,72 8-4 16,1 6-7-16,4 7-13 15,6-2 8-15,3 5 0 0,3-3-2 16,6-3-6-1,0-2 16-15,9-5-2 0,9-4-8 16,6-3 8-16,2-10-3 16,6 0 8-16,4-3-11 15,-5-15-9-15,2-1-25 16,-6-8 7-16,-4 1 6 16,-6-3 10-16,-8 5 2 15,-9 4 18-15,0 7 8 16,-17 0-20-16,-5 7-6 15,-7 3 0-15,0 3-1 16,2 0-38-16,-2 3-117 16,12 10-388-16,8-6-712 0</inkml:trace>
  <inkml:trace contextRef="#ctx0" brushRef="#br0" timeOffset="203402.7908">14383 13243 189 0,'0'0'1460'0,"0"0"-1138"16,0 0-13-16,0 0-26 15,0 0-71-15,0 0-82 0,0 0-54 16,-4-10-25-16,1 14-23 16,0 13 1-16,-4 12 32 15,1 2-17-15,3 8-4 16,-7 1-2-16,3 2-16 15,0-2-2-15,-2-4-1 16,0-2-13-16,0-6-6 16,1-4 0-16,2-7-20 15,5-4-67-15,1-10-96 16,0 0-291-16,7-3-913 0</inkml:trace>
  <inkml:trace contextRef="#ctx0" brushRef="#br0" timeOffset="204939.8774">7940 13218 1624 0,'0'0'635'15,"0"0"-507"-15,0 0 22 16,0 0 7-16,0 0-69 16,-46 91 23-16,19-15-30 15,-3 30-26-15,6 16-16 16,11-2-26-16,13-12-13 16,13-28-1-16,45-1-80 15,20-16-116-15,-11-19-474 16,-1-6-597-16</inkml:trace>
  <inkml:trace contextRef="#ctx0" brushRef="#br0" timeOffset="205825.7265">14737 12944 869 0,'0'0'1045'16,"0"0"-832"-16,0 0-61 15,0 0 21-15,0 0-42 16,0 0 14-16,0 0-30 15,-4 118-36-15,33-52-15 16,14 17-16-16,5 18-6 16,-8-11-14-16,-15-13-15 15,-18-26-13-15,-7-10-6 16,-13 6 5-16,-14 1-7 0,-8 6-5 16,-8-5-10-16,-6-9-20 15,-1-4-38-15,1-10-84 16,13-9-215-16,16-10-738 0</inkml:trace>
  <inkml:trace contextRef="#ctx0" brushRef="#br0" timeOffset="206451.8878">15328 13425 958 0,'0'0'1377'0,"0"0"-1205"0,0 0-114 15,0 0 67-15,0 0-44 16,0 0-62-16,0 0-1 15,45 14 3-15,-23-11-5 16,5-3-1-16,-6 0-4 16,3 0-10-16,-5-3 0 15,2-7 7-15,-6-1-7 16,-5-2 0-16,0-3-1 16,-4 0 7-16,-2 2 2 15,-4 1 2-15,0 3 4 16,-17 1-2-16,1 1-1 15,-11 3-1-15,-1 5-1 16,-5 0 5-16,0 15 12 0,2 9 2 16,4 6 0-1,8 2-9-15,5 1-13 0,9-2-6 16,5-2-1-16,9-3 0 16,14-2 0-16,6-9 0 15,7-4-53-15,23-5-66 16,-10-6-201-16,-8 0-523 0</inkml:trace>
  <inkml:trace contextRef="#ctx0" brushRef="#br0" timeOffset="206882.0288">15840 13157 1307 0,'0'0'537'16,"0"0"-366"-16,0 0 79 16,0 0-47-16,0 0-90 15,0 0-70-15,0 0 30 16,-3 34 45-16,3-7-50 16,0 2-39-16,3 4-17 15,4 1-3-15,-1 2-3 16,1-1-5-16,1-1 1 15,1-1-2-15,-3-3 0 0,0-1 1 16,-3-6-1 0,0-4 0-16,0-1 8 0,0-6-1 15,1-5-1-15,5-7 20 16,5 0 26-16,3-3 21 16,9-16-34-16,3-11-24 15,6-7 9-15,1-9-6 16,0-9-16-16,-4-2-2 15,-3-2-21-15,-7 8-7 16,-5 9-8-16,-4 12-21 16,-12 10-88-16,-1 8-189 15,0 8-1170-15</inkml:trace>
  <inkml:trace contextRef="#ctx0" brushRef="#br0" timeOffset="210075.7621">15995 12171 1420 0,'0'0'313'0,"0"0"-88"16,0 0-18-16,0 0 0 16,0 0-29-16,0 0-25 15,0 0-51-15,1-47-23 0,-1 43-4 16,0 1 4-1,0 0-21-15,0 3-26 0,0 0-17 16,0 0-15-16,0 7-5 16,4 9 5-16,-1 7 10 15,0 6-3-15,0 8 1 16,1 3-7-16,-1 6 1 16,0-3-2-16,0 4 0 15,-3-2-1-15,0-2 0 16,0-5-10-16,-9-4 5 15,-4-6 5-15,2-3-5 16,-1-5 6-16,-3-9 0 16,0-1 0-16,-1-4 0 15,0-6 1-15,2 0 0 0,2-9 0 16,3-8-1-16,6-7-19 16,3-5-34-16,0-4-24 15,9 6-34-15,9 4-108 16,0 5-368-16,-3 6-257 0</inkml:trace>
  <inkml:trace contextRef="#ctx0" brushRef="#br0" timeOffset="210377.5623">15798 12140 1463 0,'0'0'545'0,"0"0"-322"16,0 0-23-16,0 0 8 15,0 0-79-15,0 0-83 16,0 0-21-16,59-53-4 15,-24 51-10-15,23 2-11 16,30 0-7-16,1 6-103 16,20 13-141-16,-27-5-346 15,-32-6-862-15</inkml:trace>
  <inkml:trace contextRef="#ctx0" brushRef="#br0" timeOffset="220137.8562">16602 13475 510 0,'0'0'975'15,"0"0"-651"-15,0 0-155 16,0 0 50-16,0 0 3 16,0 0-72-16,-14 0-59 15,14 0-36-15,0 0-26 16,0 0-17-16,0 0-12 16,5 0 0-16,5 0 22 0,7 7 11 15,1-2-3-15,9-1-8 16,2 0-2-16,7-1-6 15,6-3-9-15,0 0-5 16,-6 0-9-16,-5 0-25 16,-7 0-36-16,-21 0-67 15,-3 0-147-15,-3 0-585 0</inkml:trace>
  <inkml:trace contextRef="#ctx0" brushRef="#br0" timeOffset="220835.7062">16550 13405 624 0,'0'0'798'0,"0"0"-631"16,0 0-43-16,0 0 143 16,0 0-11-16,0 0-111 15,0 0-63-15,-12-33-27 16,12 33-6-16,0 0 2 16,6 0-4-16,11 0-4 15,9 4 11-15,7 3-8 0,9-1-25 16,22-5-21-1,-6 2-116-15,-8-3-579 0</inkml:trace>
  <inkml:trace contextRef="#ctx0" brushRef="#br0" timeOffset="222713.8598">17658 12920 1731 0,'0'0'310'0,"0"0"-154"15,0 0 13-15,0 0 0 16,0 0-41-16,0 0-73 0,0 0-26 16,9-13-16-16,-4 26-4 15,-2 10 51-15,3 7-3 16,0 9-13-16,2 7 7 16,0 4-13-16,1 0-19 15,-1 0-7-15,-1-5-12 16,-4-5 0-16,0-10 0 15,-3-3-1-15,0-11 0 16,0-3-8-16,0-7 8 16,0-2 1-16,0-4 8 15,0 0 5-15,7-9-11 16,11-9-2-16,5-11-25 16,10-7 7-16,-2-4-3 0,3-1 4 15,-5 3 1-15,-9 7 15 16,-2 9-1-16,-7 6 2 15,-5 9 1-15,-3 3 20 16,-3 4 3-16,1 0-4 16,1 0-11-16,2 7-8 15,0 16 5-15,5 6 31 16,4 5-17-16,0 3-7 16,2-3 5-16,3 1-1 15,-6-9-17-15,-1-3 0 16,-3-7-37-16,-5-2-70 15,-3-5-195-15,0-5-930 0</inkml:trace>
  <inkml:trace contextRef="#ctx0" brushRef="#br0" timeOffset="223202.1459">18464 13109 504 0,'0'0'1252'16,"0"0"-909"-16,0 0-79 16,0 0-26-16,0 0-80 15,0 0-90-15,0 0-38 16,-21-41-12-16,8 35-2 15,-2 2-4-15,-12 4-6 16,-5 0 8-16,-3 17 22 16,-4 6 22-16,-1 7-7 15,2 0 0-15,8 3-12 16,12-1-23-16,10-5-5 0,8 0-11 16,14-7 0-16,24-1-6 15,14-6-41-15,32-3-54 16,-12-3-64-16,-10-3-496 0</inkml:trace>
  <inkml:trace contextRef="#ctx0" brushRef="#br0" timeOffset="223652.8409">18823 13524 1827 0,'0'0'578'0,"0"0"-505"16,0 0 40-16,0 0 38 0,0 0-59 16,-109-13-32-16,37 10-14 15,-36 2-7-15,-44-2 5 16,-26-3 6-16,-2 5 10 15,16 1-7-15,49 0-26 16,37 0-9-16,37 4-13 16,25 3-5-16,12 3-36 15,4-3-72-15,61 3-76 16,8-1-296-16,1-9-1744 0</inkml:trace>
  <inkml:trace contextRef="#ctx0" brushRef="#br0" timeOffset="224492.0665">18154 13812 1898 0,'0'0'285'0,"0"0"-207"16,0 0 40-16,0 0 50 15,0 0-65-15,0 0-60 16,62-83-16-16,-36 70 3 0,4 3-2 16,-5 4 5-16,2-1 1 15,-5 4-1-15,-2 2 0 16,-4 1-12-16,-7 0-5 15,0 7-8-15,-4 13-7 16,2 7 15-16,-4 9 8 16,3 4 0-16,1 5-10 15,3 2-7-15,2-4-5 16,5 0-1 0,-7-4 0-16,1-6 2 0,-3-6-2 15,-1-8-1-15,-4-2-7 16,-3-7-16-16,0-7-26 15,0 0-25-15,0 1-41 0,3-4-62 16,-3 0-86-16,0 0-306 16,0 0-543-16</inkml:trace>
  <inkml:trace contextRef="#ctx0" brushRef="#br0" timeOffset="224732.7064">18424 13940 1440 0,'0'0'1120'0,"0"0"-994"16,0 0-56-16,0 0 112 16,0 0-12-16,0 0-60 15,0 0-34-15,-94 86-3 0,77-64-31 16,1 6-24-1,4-6-18-15,2-1-50 0,-4 2-116 16,3-6-167-16,0-7-1368 0</inkml:trace>
  <inkml:trace contextRef="#ctx0" brushRef="#br0" timeOffset="231085.6586">7036 15241 1207 0,'0'0'706'16,"0"0"-633"-16,0 0-51 0,0 0 109 15,0 0 77-15,0 0-45 16,0 74-24-16,0-38-21 15,0 4-29-15,0 2-23 16,0 5-29-16,0 2-14 16,0-2-14-16,0-5-9 15,-3-1 0-15,0-3 0 16,-3-4-1-16,0-8 2 16,4 0-2-16,-1-9 1 15,0-3 0-15,3-4 0 16,0-4 0-16,0-3 0 15,0-3-6-15,0 0 5 16,11-10 1-16,8-9-1 0,2-10 1 16,3-2-8-16,3-5-7 15,-5 3-1-15,-2 3 14 16,-4 4 2-16,-4 6 0 16,4 4 0-16,-5 2 9 15,1 4 7-15,1 3 10 16,4 1-4-16,-4 6-7 15,2 0 0-15,0 0 4 16,-6 6-13-16,-3 11-6 16,-6 3 0-16,0 10 1 15,-6 6 22-15,-6-3 4 16,-6 3 0-16,6-6-14 0,2-4-5 16,7-2-8-16,0-8 0 15,3-3-27-15,0-7-60 16,6-1-60-16,7-2-169 15,-1-3-551-15</inkml:trace>
  <inkml:trace contextRef="#ctx0" brushRef="#br0" timeOffset="231298.7236">7537 15704 768 0,'0'0'1386'0,"0"0"-1200"0,0 0-108 16,0 0 122-16,0 0-69 15,0 0-90-15,94 0-41 16,-58 0 0-16,16-3-189 16,-13-4-527-16,-11 0-919 0</inkml:trace>
  <inkml:trace contextRef="#ctx0" brushRef="#br0" timeOffset="231475.6999">7479 15595 2046 0,'0'0'578'0,"0"0"-577"16,0 0 30-1,97-23-31-15,-33 12-49 0,-9 4-571 16,-10-1-946-16</inkml:trace>
  <inkml:trace contextRef="#ctx0" brushRef="#br0" timeOffset="231977.5247">8237 15315 629 0,'0'0'1298'0,"0"0"-984"16,0 0-121-16,0 0 54 15,0 0-67-15,0 0-90 16,0 0-42-16,-106 73-20 16,76-36-6-16,0 4-7 15,5 0-13-15,5 1-2 16,4-3 0-16,7-5-10 16,3-4-13-16,6-7-10 0,0-7-8 15,0-2-8 1,6-5 15-16,9-5 13 0,3-4 4 15,4 0-8-15,1-4-1 16,2-13-3-16,2-5 11 16,-2-1 7-16,-8-1 5 15,-1 1 6-15,-13 6 15 16,-3 5 44-16,0 5 0 16,-12 4-12-16,-12 3-8 15,-4 0 5-15,-2 6-11 16,-3 8-20-16,5 2-13 15,7 1-57-15,9 2-90 16,9-5-426-16,3-9-682 0</inkml:trace>
  <inkml:trace contextRef="#ctx0" brushRef="#br0" timeOffset="232146.4737">8401 15593 1884 0,'0'0'645'0,"0"0"-645"15,0 0-22-15,0 0 20 16,0 0-476-16</inkml:trace>
  <inkml:trace contextRef="#ctx0" brushRef="#br0" timeOffset="232593.6584">8698 15357 2141 0,'0'0'366'0,"0"0"-250"15,0 0 73-15,0 0-50 16,0 0-88-16,0 0-37 16,0 0 14-16,-67 34-7 0,43-7-11 15,3 2-2 1,0 7-8-16,-1 0 1 16,5 1-1-16,1-4-1 0,7 0-22 15,6-3-9-15,3-10-1 16,0-4-26-16,12-7 17 15,10-5 7-15,5-4 2 16,6 0-40-16,-2-14-9 16,2-5 28-16,-6 0 27 15,-2-1 27-15,-11 3 17 16,-4 4 60-16,-7 2 16 16,-3 2 10-16,-3 0-36 15,-15 5-34-15,-4 1-32 0,-5 3-1 16,3 0-15-1,-10 3-127-15,10 7-315 0,6-5-675 16</inkml:trace>
  <inkml:trace contextRef="#ctx0" brushRef="#br0" timeOffset="232940.0791">8899 15364 2079 0,'0'0'374'15,"0"0"-172"-15,0 0 10 16,0 0-110-16,0 0-81 0,85-20-9 16,-58 20-12-16,-6 0 0 15,-6 0-1-15,-6 3-8 16,-9 4-5-16,0 5-1 15,-3 6 4-15,-18 2 11 16,-4 1 9-16,-4 8 12 16,-5-3 9-16,3 1-1 15,5-2-10-15,4-3-7 16,7-4-12-16,12-4 0 16,3-5-12-16,10 1-38 15,26-10-42-15,-3 0-157 16,0 0-681-16</inkml:trace>
  <inkml:trace contextRef="#ctx0" brushRef="#br0" timeOffset="233338.1346">9323 15321 725 0,'0'0'1163'0,"0"0"-907"16,0 0-47-16,0 0 22 16,0 0-106-16,0 0-95 15,0 0 19-15,-46 36 77 0,10 4-47 16,-3 0-22 0,3 6-24-16,4-7-15 0,12-1-11 15,8-3-6-15,8-8-1 16,4-7-6-16,7-5-16 15,14-7-27-15,6-5 5 16,6-3-10-16,1-3-37 16,-1-14-16-16,1-3 4 15,-10-6 45-15,0 3 50 16,-11-2 8-16,-10 4 51 16,-3 7 67-16,-3 4-51 15,-22 5-37-15,-5 5-6 16,-3 0-24-16,-16 9-60 15,10 10-523-15,11-5-1267 0</inkml:trace>
  <inkml:trace contextRef="#ctx0" brushRef="#br0" timeOffset="233742.7069">9881 15440 1810 0,'0'0'819'16,"0"0"-728"-16,0 0 9 15,0 0 41-15,0 0-90 16,0 0-51-16,0 0 17 16,-39 69-1-16,12-32 0 15,-4 3-4-15,1-1-3 16,-3 1-9-16,2-1 0 15,4-2-1-15,3-5 1 16,5-5-19-16,7-3-66 16,3-9-151-16,4-4-628 0</inkml:trace>
  <inkml:trace contextRef="#ctx0" brushRef="#br0" timeOffset="233976.8283">9702 15463 1547 0,'0'0'759'15,"0"0"-627"-15,0 0 10 16,0 0 22-16,0 0-25 16,0 0-54-16,16 106-40 15,-7-66-25-15,-2 6-11 16,0-7-9-16,-4-2-1 15,1-5-41-15,-4 5-55 0,0-10-136 16,0-11-495-16</inkml:trace>
  <inkml:trace contextRef="#ctx0" brushRef="#br0" timeOffset="234238.5227">10114 15497 2051 0,'0'0'532'0,"0"0"-495"16,0 0 42-16,0 0 45 15,0 0-15-15,0 0-61 16,-3 89-34-16,-7-60-14 15,0 1 0-15,-3 0-26 16,-2 1-77-16,-3-3-128 16,9-8-580-16</inkml:trace>
  <inkml:trace contextRef="#ctx0" brushRef="#br0" timeOffset="234628.0566">10279 15463 1928 0,'0'0'646'0,"0"0"-564"16,0 0 45 0,0 0 4-16,0 0-98 0,0 0-15 15,0 0-9-15,-49 106-1 16,31-66-3-16,-3 0-5 15,2-2-6-15,7-9 5 16,6-4 0-16,2-5-11 16,4-11-2-16,4-4 14 15,17-5 0-15,6 0 19 0,8-14-19 16,7-9-21-16,-3-4-18 16,0-5 2-16,-6-2 7 15,-8-6 9-15,-10 4 11 16,-9 6 10-16,-6 7 15 15,-6 9 12-15,-15 5-7 16,-1 9-13-16,2 0-7 16,-11 0-52-16,4 11-281 15,8-2-639-15</inkml:trace>
  <inkml:trace contextRef="#ctx0" brushRef="#br0" timeOffset="234974.4749">10578 15282 1041 0,'0'0'963'16,"0"0"-831"0,0 0 121-16,0 0 6 0,0 0-121 15,0 0-85 1,0 0-28-16,91-14-25 0,-63 14 0 15,5 0-97-15,-6 1-216 16,-8-1-792-16</inkml:trace>
  <inkml:trace contextRef="#ctx0" brushRef="#br0" timeOffset="235431.6879">10945 15061 1798 0,'0'0'492'16,"0"0"-327"-16,0 0 61 15,0 0-63-15,0 0-95 16,0 0-38-16,98-34-13 15,-80 34-17-15,0 0 0 16,-3 0 0-16,-5 0-1 16,-4 4 0-16,-6 3-11 15,0 3 4-15,0 3 2 16,-6-1 6-16,-7 1 6 0,-2 1 6 16,-3-1-2-1,3-2 2-15,2 2-6 0,2-6-5 16,8 3-1-16,3-1-11 15,0 4 2-15,6 3 7 16,8 1-7-16,2 0 8 16,-4 0 1-16,0-2 0 15,-9-3 1-15,-3 0-1 16,0-2 0-16,-9-3-8 16,-12 2 8-16,-25 2-9 15,4-1-143-15,3-2-515 0</inkml:trace>
  <inkml:trace contextRef="#ctx0" brushRef="#br0" timeOffset="236268.909">11306 15004 1363 0,'0'0'626'0,"0"0"-346"16,0 0-24-16,0 0-31 16,0 0-102-16,0 0-43 15,0 0-26-15,52-34-31 16,-52 34-17-16,3 5-6 15,-3 7-1-15,0 5 0 16,0 6 1-16,-6 4-1 16,-9 0 1-16,0-1 0 15,2 1 0-15,2-2 0 16,5-5-5-16,6-3-16 16,0-7-3-16,11-3 3 0,14-4 15 15,5-3-8 1,6 0-7-16,1-10-1 0,-1-4-17 15,-2-5 5-15,-13 3 2 16,-3-2 19-16,-12 3 13 16,-3 4 13-16,-3 4 21 15,0-2 4-15,0 5 11 16,-6 1-3-16,6-1-4 16,0 4 3-16,0-3-3 15,0 3-12-15,0 0-8 16,0 0-2-16,0 3-7 15,0 8 2-15,0 8-3 16,0 2-3-16,0 4-8 16,0 5-1-16,-3-1-10 15,-3 15-88-15,0-7-113 0,4-10-784 16</inkml:trace>
  <inkml:trace contextRef="#ctx0" brushRef="#br0" timeOffset="236732.1393">12126 15238 1908 0,'0'0'388'0,"0"0"-211"15,0 0 86-15,0 0-57 16,0 0-120-16,0 0-73 16,0 0-6-16,0 17-7 15,3 6 21-15,0 7-10 16,-2 6-10-16,3 7 8 15,-4 1-8-15,0 2-1 16,0-1 0-16,-8-1 0 16,-8-8-8-16,-5-4 2 15,-6-4 5-15,-5-9-1 0,0-3 2 16,-8-8 0-16,1-5 0 16,3-3 6-16,4 0 0 15,12-7-4-15,11-7-2 16,9-5-5-16,6-10-48 15,27-2-66-15,19-11-158 16,-4 5-570-16,-8 8-819 0</inkml:trace>
  <inkml:trace contextRef="#ctx0" brushRef="#br0" timeOffset="236997.8438">11861 15159 2189 0,'0'0'304'16,"0"0"-117"-16,0 0 53 15,0 0-120-15,94 0-63 16,-45 0-32-16,9 4-17 15,6-1-8-15,-1 0-39 16,-2 0-52-16,-6 1-63 16,-16 2-211-16,-20-2-464 0</inkml:trace>
  <inkml:trace contextRef="#ctx0" brushRef="#br0" timeOffset="237289.1159">12568 15576 2196 0,'0'0'298'16,"0"0"-220"-16,0 0 56 15,0 0-40-15,0 0-68 16,0 0-26-16,0 0-23 16,58 72-568-16</inkml:trace>
  <inkml:trace contextRef="#ctx0" brushRef="#br0" timeOffset="237751.744">12990 15413 1896 0,'0'0'305'15,"0"0"-130"-15,0 0 92 16,0 0-79-16,0 0-98 16,-85-12-50-16,63 12-16 15,5 6-10-15,7 5-14 16,1 2 0-16,9 3 0 15,0 1-1-15,0 3 1 16,6 0 0-16,7 2 0 0,4-2-1 16,-1-3-11-16,5 0 5 15,-3-2-2-15,-1-2 3 16,2-3 6-16,-3 0 0 16,-4-4 6-16,-5-1-5 15,-2 1 8-15,-5-6 6 16,0 3 3-16,-12-2 0 15,-10 2 28-15,-6 0-10 16,-4 1-17-16,-2 2-19 16,-8 1-64-16,9-2-172 15,11-5-1149-15</inkml:trace>
  <inkml:trace contextRef="#ctx0" brushRef="#br0" timeOffset="240004.2218">13879 15615 74 0,'0'0'844'0,"0"0"-485"16,0 0-65-16,0 0 108 15,0 0-23-15,87-35-100 0,-77 28-81 16,-2 4-41 0,-5 3-34-16,0 0-23 0,-3 0-32 15,0 0-20-15,-3 13-23 16,-13 12-1-16,-4 5-2 15,-10 7-22-15,2 2-22 16,1 1-65-16,6-4-52 16,0-2-86-16,12-7-452 15,5-9-1219-15</inkml:trace>
  <inkml:trace contextRef="#ctx0" brushRef="#br0" timeOffset="240687.5332">15088 15387 1706 0,'0'0'711'16,"0"0"-623"-16,0 0-17 16,0 0 101-16,0 0-45 15,0 0-78-15,0 0-30 0,3-40 2 16,-6 37 2-16,-12 0-4 16,-3 3 1-16,-11 0 5 15,-8 0 2-15,-8 13 9 16,-6 7 6-16,-1 10 0 15,2 3-9-15,2 7-3 16,8 2-9-16,16-2-11 16,9 0-8-16,15-5-1 15,4-1 0-15,28-8 6 16,8-6-7-16,11-9-26 16,-1-5-46-16,1-6-46 15,-6-3-60-15,-12-11-184 0,-14-1-790 0</inkml:trace>
  <inkml:trace contextRef="#ctx0" brushRef="#br0" timeOffset="241018.4104">15434 15619 325 0,'0'0'1666'0,"0"0"-1362"15,0 0-69-15,0 0 45 16,0 0-101-16,0 0-86 15,0 0-38-15,69 0-20 16,-33 3-26-16,3-3-9 16,2 0-40-16,-2 0-73 15,-9 0-74-15,-11 0-380 16,-13-3-667-16</inkml:trace>
  <inkml:trace contextRef="#ctx0" brushRef="#br0" timeOffset="241230.4743">15334 15522 2083 0,'0'0'539'0,"0"0"-509"16,0 0 98-16,82 0-27 15,-31 0-101-15,26-6-71 16,-14-6-467-16,-12-3-949 0</inkml:trace>
  <inkml:trace contextRef="#ctx0" brushRef="#br0" timeOffset="242309.4434">16262 15397 863 0,'0'0'1302'15,"0"0"-1117"-15,0 0-10 16,0 0 58-16,0 0-93 16,0 0-88-16,0 0-34 15,22-43-12-15,-8 43-6 16,2-3 0-16,7 3-2 0,3 0 1 16,6 0 0-16,1 0 1 15,-5 0 0-15,-1 0 0 16,-10 0 1-16,-5 3-1 15,-9 1-1-15,-3 2-7 16,-1 4 7-16,-17 3 1 16,-11 1 11-16,0 3 4 15,-4-2 2-15,8-1-5 16,5 2-3-16,13-6-8 16,7 1 0-16,0 2 7 15,13 2-1-15,13 2 0 16,3-3-5-16,4 2-1 15,-1-2 0-15,-10-1-1 16,-4-6 0-16,-12 0-1 16,-6-2-10-16,0 2-1 0,-26-1 11 15,-6 1 1-15,-10 0 1 16,-1 0-1-16,7-1-11 16,9-3-68-16,19-3-182 15,8 0-464-15,0 0-983 0</inkml:trace>
  <inkml:trace contextRef="#ctx0" brushRef="#br0" timeOffset="242589.6865">16957 15261 924 0,'0'0'1141'0,"0"0"-999"0,0 0 57 16,0 0 15-16,0 0-78 16,0 0 27-16,0 0-69 15,-73 105-19-15,48-67-20 16,2-2-20-16,4-3-22 16,4-2-7-16,-3-6-6 15,6 0-8-15,2-6-31 16,1-4-44-16,-5-1-77 15,4-4-189-15,4-7-453 0</inkml:trace>
  <inkml:trace contextRef="#ctx0" brushRef="#br0" timeOffset="242830.3245">16776 15292 2104 0,'0'0'481'15,"0"0"-338"-15,0 0 72 16,0 0-49-16,0 0-79 16,0 0-53-16,0 0-19 15,0 42 26-15,6-10-19 16,7 6-10-16,0 1-6 16,2-2-6-16,6-4-7 0,-2-3-56 15,-1-3-55-15,-3-2-51 16,-6-11-288-16,-6-5-436 0</inkml:trace>
  <inkml:trace contextRef="#ctx0" brushRef="#br0" timeOffset="243084.0016">17236 15252 1149 0,'0'0'1409'0,"0"0"-1251"16,0 0-16-16,0 0 44 15,0 0-74-15,0 0-78 0,0 0 17 16,0 82-25-16,0-42-14 16,0 2-12-16,0-1-12 15,7-4-63-15,-1-5-66 16,-4-4-115-16,-2-9-522 15,0-6-710-15</inkml:trace>
  <inkml:trace contextRef="#ctx0" brushRef="#br0" timeOffset="243443.4508">17428 15269 1335 0,'0'0'1027'0,"0"0"-911"16,0 0 61-16,0 0 10 16,0 0-95-16,0 0-33 15,0 0-22-15,-46 82-10 16,40-46-12-16,5-3-15 16,1 1 1-16,0-5-1 15,7-5-6-15,10-9-7 16,-2-4-3-16,2-8 2 15,3-3 5-15,-4-3-6 16,3-14-3-16,0-6 6 16,-6-7 6-16,-3-7 5 0,0-2 1 15,-6-1 0 1,-4 8 1-16,0 5 5 0,-4 7-6 16,-10 7 0-16,0 7-51 15,-14 6-99-15,3 0-239 16,2 0-775-16</inkml:trace>
  <inkml:trace contextRef="#ctx0" brushRef="#br0" timeOffset="243999.4266">17581 15028 1597 0,'0'0'597'0,"0"0"-489"16,0 0 63-16,0 0 21 16,0 0-55-16,0 0-74 15,0 0-38-15,-21-44-18 16,12 44-7-16,-4 0 0 15,-1 0 0-15,3 13-1 16,3 1-5-16,5 2 4 16,3 1 2-16,0 2 0 15,10 1 2-15,13 1-2 16,5-2 0-16,8 1-24 0,-2-1-4 16,-2 1 11-16,-3-3 16 15,-11 0-1-15,-7-1 1 16,-7-7 1-16,-4 1 6 15,-7 0 7-15,-13-3 4 16,-2-3 4-16,-5 2 11 16,-2-6-9-16,3 0-13 15,3 0-2-15,4-6-7 16,10-4 6-16,6-3 2 16,3-7-4-16,18-7-5 15,15-6-2-15,7-3-11 16,2-7-10-16,-2 4-20 15,-7 2-6-15,-9 5 22 16,-18 8-39-16,-6 8-20 0,-36 10-114 16,-3 6-313-16,-3 0-511 0</inkml:trace>
  <inkml:trace contextRef="#ctx0" brushRef="#br0" timeOffset="244937.4144">18054 15269 1381 0,'0'0'401'0,"0"0"-20"16,0 0-19-16,0 0-81 15,0 0-107-15,0 0-62 16,0 0-43-16,10-24-30 15,-3 37-12-15,2 4 0 16,5 3-15-16,-2 3-11 16,-2-3 1-16,-4 3-2 15,0-3-6-15,-6-4-22 16,0-2-11-16,0-5-9 16,-7-2 15-16,-2-1 3 0,3-6 1 15,0 0 22-15,3 0 7 16,3-13 0-16,0-3 0 15,16-7-24-15,10-4 24 16,0-2 1-16,6 2 1 16,-7-1-2-16,-2 10 15 15,-7 7 9-15,-5 3-3 16,-8 7-6-16,1 1-15 16,-4 1 1-16,0 15-1 15,0 3 12-15,0 8 0 16,0-3-3-16,0 1-9 15,-7-3 1-15,0-1-1 0,4-10-13 16,0-2-23 0,3-5-1-16,0-4 12 0,0 0 14 15,0-3 10-15,3-8-24 16,10-9-13-16,6-3 25 16,5-4 11-16,2-2-11 15,3 0-1-15,-7 3 13 16,1 6 1-16,-11 9 1 15,-4 8 22-15,-3 3-7 16,-2 0-7-16,0 12 12 16,0 8 15-16,2 4-7 15,-5 3-4-15,0 0-15 16,3-2-9-16,-3-3-1 0,4-1-29 16,-1-4-41-1,3-5-93-15,-3-5-446 16,3-4-727-16</inkml:trace>
  <inkml:trace contextRef="#ctx0" brushRef="#br0" timeOffset="245238.2181">18850 15066 1303 0,'0'0'536'0,"0"0"-303"16,0 0 80-16,0 0-81 0,0 0-100 15,0 0-53-15,0 0 26 16,-10 40-2-16,0-9-34 16,-4 5-30-16,-1 4-23 15,2-2-8-15,-3 0-8 16,0-2 0-16,3-7-27 15,-4 1-37-15,4-7-48 16,0-3-71-16,1-4-312 16,4-9-528-16</inkml:trace>
  <inkml:trace contextRef="#ctx0" brushRef="#br0" timeOffset="245696.4343">19134 15206 1129 0,'0'0'934'0,"0"0"-755"16,0 0 107-16,0 0-55 15,0 0-134-15,0 0-67 0,0 0-30 16,-18-7 7-16,1 10 10 16,1 4 4-16,-3 5-6 15,1-1-5-15,4 2-1 16,7 0-3-16,1 4-5 15,6-3 0-15,0 2 5 16,0 0-5-16,6 1 0 16,9 2 5-16,3-4-5 15,-2 0 0-15,-1-1 0 16,-1-2 5-16,-8-2-6 16,-6-2 0-16,0-2-6 15,-6 0-6-15,-36 5 11 16,0-2-86-16,2-6-483 0</inkml:trace>
  <inkml:trace contextRef="#ctx0" brushRef="#br0" timeOffset="251050.3562">15357 13930 111 0,'0'0'1010'16,"0"0"-816"-16,0 0-76 15,0 0 87-15,0 0 93 16,0 0-68-16,10-25-66 16,-10 23-35-16,0 0-4 15,0 2-16-15,0 0-28 16,0 0-17-16,0 4-33 0,0 9 2 15,0 6 25-15,0 4-22 16,0 1-21-16,0 3-13 16,0 1-1-16,0-4-1 15,0-1-5-15,0-2-24 16,0-3-29-16,3-4-45 16,-3-1-118-16,0-6-343 15,0-1-177-15</inkml:trace>
  <inkml:trace contextRef="#ctx0" brushRef="#br0" timeOffset="251239.8583">15529 14050 1257 0,'0'0'890'0,"0"0"-786"15,0 0-72-15,0 0 114 16,0 0 19-16,0 0-104 15,0 0-61-15,-22 33-9 16,18-23-154-16,0-5-438 16,3-3-1045-16</inkml:trace>
  <inkml:trace contextRef="#ctx0" brushRef="#br0" timeOffset="251620.3675">15740 13923 1279 0,'0'0'354'0,"0"0"-256"16,0 0 62-16,0 0 109 15,0 0-68-15,-78 37-57 16,62-17-41-16,2 0-10 15,5-1-51-15,9 2-24 16,0-1-12-16,3 0-6 16,14-7 0-16,-2-1 7 0,4-4 1 15,2-5-8 1,-3-3-16-16,0 0-9 0,-6 0-4 16,-2-7 17-16,-6-2 1 15,-1-1-1-15,-3 0 12 16,0 3 18-16,0 0 0 15,-7 1-17-15,-3 5-1 16,-7 1-38-16,-8 0-181 16,2 0-448-16,7 0-883 0</inkml:trace>
  <inkml:trace contextRef="#ctx0" brushRef="#br0" timeOffset="251869.0265">16028 13980 864 0,'0'0'1418'0,"0"0"-1244"16,0 0-98-16,0 0 107 16,0 0-38-16,0 0-60 15,0 0-41-15,-78 49-22 16,65-30-10-16,1 6-7 15,-1-5-5-15,3-4-14 16,3 1-47-16,-2-1-101 16,0-3-165-16,0-9-445 0</inkml:trace>
  <inkml:trace contextRef="#ctx0" brushRef="#br0" timeOffset="252100.1405">15909 13921 1955 0,'0'0'566'15,"0"0"-514"-15,0 0-36 16,0 0 81-16,0 0 40 16,0 0-64-16,16 79-41 15,0-50-23-15,-3 1-9 16,4-3-5-16,-5-4-66 0,-3-3-91 15,-3-3-96-15,-2-1-351 16,-3-9-307-16</inkml:trace>
  <inkml:trace contextRef="#ctx0" brushRef="#br0" timeOffset="252335.7651">16168 13943 2111 0,'0'0'304'0,"0"0"-171"15,0 0 54-15,0 0-64 0,0 0-71 16,0 0-18 0,0 0-25-16,0 90-3 0,3-63-6 15,0-1-42-15,0-5-67 16,-2-3-186-16,-1-4-452 15,0-8-898-15</inkml:trace>
  <inkml:trace contextRef="#ctx0" brushRef="#br0" timeOffset="252672.1575">16353 13950 1219 0,'0'0'1176'0,"0"0"-1109"16,0 0-43-16,0 0 77 0,0 0 22 16,-61 73-50-16,53-48-41 15,5 3-20-15,3-4-12 16,0-5 6-16,1-2-6 16,12-8 8-16,4-2-1 15,5-7 5-15,0 0-12 16,2-7-25-16,1-9-14 15,-2-4-16-15,-7-3 20 16,-4-4 12-16,-4-2 12 16,-6 6 4-16,-2 3 7 15,-3 4 7-15,-13 6-6 16,-7 9 0-16,1 1-1 16,-7 0-147-16,6 0-453 0,7 1-446 15</inkml:trace>
  <inkml:trace contextRef="#ctx0" brushRef="#br0" timeOffset="252897.2583">16398 13834 914 0,'0'0'1125'0,"0"0"-954"15,0 0 38-15,0 0 79 0,0 0-104 16,0 0-112 0,0 0-48-16,72-5-24 0,-46 5-15 15,7 0-93-15,-11-3-354 16,1-1-731-16</inkml:trace>
  <inkml:trace contextRef="#ctx0" brushRef="#br0" timeOffset="253145.9148">16687 13782 1622 0,'0'0'584'0,"0"0"-497"15,0 0 76-15,0 0 52 0,0 0-86 16,0 0-88-16,0 0-28 15,4 7-5-15,-2 9-2 16,-1 4-6-16,1 1 1 16,-1 4-1-16,1-1-72 15,-2 2-153-15,0-7-307 16,1-6-219-16</inkml:trace>
  <inkml:trace contextRef="#ctx0" brushRef="#br0" timeOffset="253536.4514">16834 13782 1137 0,'0'0'1028'0,"0"0"-967"0,0 0-42 16,0 0 45-16,0 0-11 15,0 0-25-15,0 0 31 16,-23 33-18-16,10-16 2 15,3-3-12-15,3 1-19 16,4-5 1-16,3-3-13 16,0-5 1-16,0-2 6 15,7 0 32-15,10 0-39 16,2-9 0-16,4-4-52 16,-3 0 4-16,-2-3-11 0,-1 2 23 15,-7 1 36 1,-4 3 5-16,-3 7 54 15,-1 2 9-15,-2 1-20 0,0 0-5 16,0 10 20-16,-5 8 70 16,-1 7-42-16,2 2-51 15,4-1-19-15,0 1-21 16,-3-1-34-16,0-3-159 16,0-9-655-16</inkml:trace>
  <inkml:trace contextRef="#ctx0" brushRef="#br0" timeOffset="256148.3017">6870 16946 1829 0,'0'0'650'0,"0"0"-570"15,0 0-14-15,0 0 120 16,0 0-65-16,0 0-77 16,0 0-22-16,79-82 1 15,-49 62 8-15,-2 3 9 16,1 2-2-16,-2 4-8 15,-2 1 1-15,-1 4-7 0,-9 2-9 16,1 4-9-16,-7 0-6 16,-4 10-9-16,-1 17 4 15,-1 9 5-15,-3 14 24 16,0 4-8-16,0 7-4 16,3 1-6-16,6-1 0 15,-3-5-4-15,7 0-2 16,-5-10 2-16,-2-4-1 15,0-2 0-15,-3-10-1 16,-3-4-1-16,0-9-24 0,0-4-47 16,0-6-45-1,0-4-52-15,0-3-174 0,0-3-315 16,0-7-824-16</inkml:trace>
  <inkml:trace contextRef="#ctx0" brushRef="#br0" timeOffset="256465.656">7161 17181 717 0,'0'0'1213'0,"0"0"-827"0,0 0-155 16,0 0 15-16,0 0-64 16,0 0-103-16,0 0-28 15,-73 46 3-15,37-17-24 16,0 5-7-16,-5-1-10 16,5 0-11-16,3 1 3 15,8-5-5-15,5-7-18 16,7-4-55-16,13-8-78 15,0-4-330-15,0-6-824 0</inkml:trace>
  <inkml:trace contextRef="#ctx0" brushRef="#br0" timeOffset="257215.4434">7673 17327 1416 0,'0'0'700'15,"0"0"-547"-15,0 0 32 0,0 0 18 16,0 0-71 0,0 0-84-16,0 0-24 0,34 0 31 15,-7 3 1-15,6-3-23 16,0 0-18-16,4 0-6 16,0 0-9-16,-4 0 0 15,-3 0-38-15,-12 0-59 16,-8 0-100-16,-10-3-130 15,0 0-340-15,-10 2-499 0</inkml:trace>
  <inkml:trace contextRef="#ctx0" brushRef="#br0" timeOffset="257493.6833">7698 17194 1011 0,'0'0'855'0,"0"0"-629"15,0 0-14-15,0 0-17 16,0 0-59-16,0 0-72 15,91-9-35-15,-52 9-20 16,0 0-9-16,4 0-119 0,-10 5-508 16,-11-1-1096-16</inkml:trace>
  <inkml:trace contextRef="#ctx0" brushRef="#br0" timeOffset="258768.5659">8874 16968 257 0,'0'0'117'16,"0"0"-75"-16,0 0 164 15,0 0 5-15,0 0-45 16,0 0-11-16,0 0 58 16,58-2 0-16,-49 2 10 15,-2-3 19-15,1 0-15 16,-5-1-29-16,0 0-68 0,-3 0-44 16,0 2-25-16,-6 2-9 15,-15 0-14-15,-7 0-11 16,-8 0-8-16,-6 0 6 15,-4 0-4-15,-2 0 3 16,8 2 3-16,7 2 0 16,12 0-9-16,8 0-5 15,11 2-13-15,2 1-5 16,0 3 5-16,5 4 9 16,8 2 0-16,-1 0-3 15,-6-2-6-15,0-1 0 16,-6 0 1-16,0-1-1 15,0 0 0-15,-3 6 6 0,-9-4 8 16,3 3-5-16,-1-1-2 16,2-5-5-16,-1-1-2 15,6-2 1-15,0-1-1 16,3-4 0-16,0-3-12 16,0 0-12-16,3 0 0 15,9 0 12-15,6-3 2 16,3-10-10-16,6 0 2 15,-2 0 5-15,-1-1 2 16,1 4 10-16,-8 4 0 16,2 4 1-16,-5 2 0 15,2 0 0-15,-4 9 1 16,-3 7 10-16,3 1 7 0,-6 3 6 16,-6-1 1-16,0 1-1 15,0-3-5-15,-9-2 1 16,-15-2-4-16,-9-2 4 15,-9-1-13-15,-7-4-6 16,-6-2-1-16,7-2-23 16,2-2-31-16,10 0-49 15,11 0-140-15,13 0-513 16,7 0-1022-16</inkml:trace>
  <inkml:trace contextRef="#ctx0" brushRef="#br0" timeOffset="259474.4375">9302 16943 1401 0,'0'0'829'16,"0"0"-658"-16,0 0-29 15,0 0-18-15,0 0-48 16,0 0-36-16,0 0-22 16,-91-23-5-16,69 30-1 15,2 6 9-15,4 3 15 16,4 1 0-16,0 0-8 16,6-1-5-16,6 2-5 15,0 0-9-15,0-1-8 16,0-1 0-16,10 0 0 15,4-2 1-15,5-1-1 16,4 1-1-16,2-1 1 0,5 0 0 16,0-1-1-16,-2 3-1 15,-1-2 1-15,-12 3-2 16,-2-3 1-16,-7 3-5 16,-6-3 5-16,0 4 1 15,-6-4 1-15,-16 1 11 16,-5-1 10-16,-7-2 3 15,-5-1 2-15,-4-2-3 16,1-1-3-16,9-4-4 16,8-3 2-16,11 0-5 15,11 0-1-15,3-12 5 16,9-13-18-16,18-4-8 16,9-14-13-16,3-9-32 0,4-1-19 15,-6-4-20-15,-10 5 2 16,-9 10-32-16,-11 11-51 15,-7 11-26-15,-16 7-413 16,-3 7-748-16</inkml:trace>
  <inkml:trace contextRef="#ctx0" brushRef="#br0" timeOffset="260592.3928">9575 16884 1350 0,'0'0'580'16,"0"0"-456"-16,0 0 151 16,0 0-30-16,0 0-107 15,0 0-54-15,0 0-6 16,0 0-22-16,3 0-21 15,13 0-11-15,10 0 6 16,4 0-14-16,10 0-8 0,0 0-7 16,-1 0 0-1,-6 0-1-15,-6 0 0 0,-11 0-1 16,-10 0 0-16,-3 0 0 16,-3 0-5-16,0 0 0 15,0 13 6-15,-9 3 25 16,-1 9 26-16,-4 7 1 15,-2 3-10-15,4 4-6 16,-2 3-10-16,4 0-5 16,-2-2-11-16,3 0-1 15,-5-5-8-15,7-5 0 16,-2-3-1-16,-1-4 0 16,4-4 0-16,0-7 0 15,3-3-17-15,3-3-40 16,0-6-36-16,0 0-28 0,0-10-58 15,0-7-480 1,0-5-734-16</inkml:trace>
  <inkml:trace contextRef="#ctx0" brushRef="#br0" timeOffset="260789.4146">9578 17165 1129 0,'0'0'1233'16,"0"0"-1043"-16,0 0-71 16,0 0 69-16,0 0-97 15,0 0-62-15,97-14-29 0,-45 14-18 16,17 0-124 0,-11 0-384-16,-9 0-953 0</inkml:trace>
  <inkml:trace contextRef="#ctx0" brushRef="#br0" timeOffset="261508.4783">10370 17108 644 0,'0'0'1407'0,"0"0"-1101"15,0 0-36-15,0 0-31 16,0 0-100-16,0 0-105 0,0 0-24 16,9 20 19-16,-1 3-8 15,-5 3-9-15,0 1-5 16,1-4-6-16,-4-2 1 15,0-2-1-15,0 0 5 16,0-5-6-16,-4-4-1 16,-2-3-1-16,-1-1-7 15,4-5-21-15,3-1-1 16,0 0 6-16,0-4-2 16,2-14-12-16,12-5 19 15,2-7 19-15,8-5-6 16,-3-5 7-16,3 1 0 15,-2 5 2-15,-9 6-2 0,1 11 6 16,-5 5 1 0,-6 10 10-16,0 0 2 0,-3 2-4 15,3 0-13-15,-3 4-1 16,4 14 14-16,-1 1 16 16,3 8-9-16,-6 3-2 15,3 1 1-15,-3-2-3 16,0 0-8-16,0-7 1 15,0-2-5-15,-3-6-6 16,-3-1 0-16,3-5-5 16,-1-2-57-16,4-3-68 15,0-3-197-15,0 0-538 0</inkml:trace>
  <inkml:trace contextRef="#ctx0" brushRef="#br0" timeOffset="262192.827">10861 17088 1363 0,'0'0'511'0,"0"0"-268"16,0 0-2-16,0 0-38 15,0 0 9-15,0 0-76 16,0 0-51-16,0 89-47 0,0-62-19 16,0-3-10-16,0-3-9 15,0-3 1-15,-3-9 0 16,-4-2-1-16,4-3 0 16,0-4-1-16,-2 0-23 15,5 0-15-15,0-1-6 16,1-12-7-16,16-4-12 15,4-8 14-15,6-8 16 16,-1-3 4-16,6-3 18 16,-5 4 11-16,-2 6 1 15,-11 10 1-15,-5 5 40 16,-2 10 14-16,-7 4-7 16,0 0-20-16,0 1-15 15,0 16-4-15,0 5 35 16,0 2-16-16,0 5-8 0,-3 1-14 15,-4-1-5-15,-3-5 0 16,3-3-1-16,-3-3 0 16,1-8-12-16,3-3-6 15,0-5-1-15,3-2 1 16,3 0 6-16,0-8 1 16,9-9-20-16,13-6-9 15,8-8-8-15,6-5-4 16,6-7 2-16,4 4 21 15,-4 2 17-15,-8 8 12 16,-4 9 15-16,-8 13 51 16,-8 7 1-16,-7 0-10 15,-4 21 14-15,-3 9 21 0,0 5-18 16,0 6-12-16,-3 1-16 16,-4-7-35-16,1-4-11 15,-2-3-86-15,2-8-107 16,3-8-565-16</inkml:trace>
  <inkml:trace contextRef="#ctx0" brushRef="#br0" timeOffset="278786.1039">13587 17063 1884 0,'0'0'384'15,"0"0"-233"-15,0 0 11 16,0 0 6-16,0 0-81 16,0 1-48-16,0 14 1 15,3 1 12-15,3 7-10 0,1 1-16 16,-3 2-13-1,-1-4-4-15,4-4-3 0,6-8-5 16,12-10 14-16,37-21 32 16,45-41-13-16,50-33-34 15,17-22-21-15,-2-8-49 16,-22 2-60-16,-54 34-376 16,-23 20-876-16</inkml:trace>
  <inkml:trace contextRef="#ctx0" brushRef="#br0" timeOffset="280092.0853">15604 9353 405 0,'0'0'108'16,"0"0"615"-1,0 0-431-15,0 0-26 0,0 0 30 16,0 0-58-16,51 3-75 15,-44-3-20-15,-4 1-55 16,0 9-21-16,-3 2-1 16,0 8-5-16,0 0-21 15,0-1-17-15,0-4-11 16,7-4 0-16,16-4-5 16,25-7 23-16,60-15 22 15,74-31-31-15,48-17-13 0,23-12-8 16,-7-4-22-16,-41 7-89 15,-59 17-232-15,-42 11-1985 0</inkml:trace>
  <inkml:trace contextRef="#ctx0" brushRef="#br0" timeOffset="300087.8857">23339 14711 147 0,'0'0'113'16,"0"0"854"-16,0 0-761 15,0 0-68-15,0 0 12 16,0 0-8-16,6-14-25 15,-6 14-5-15,0 0-28 16,0 0-2-16,0 10 0 16,0 6 26-16,0 8-16 15,0 9-17-15,7 3-14 16,0 10-23-16,0 3-12 16,-4 10-4-16,-1 15-4 0,-2 12-17 15,0 16 6-15,7 3-1 16,10-5-4-16,7-5 16 15,6-12 0-15,2 3-8 16,-3 0-2-16,-9 6-1 16,-9 1 1-16,-11-4-8 15,0 0 2-15,0-6-1 16,-1 2 6-16,1-2-1 16,0 0 4-16,1 0 1 15,17-5-5-15,3-11-6 16,-6-14 0-16,-6 12-33 0,-4-21-122 15,-5-5-524-15</inkml:trace>
  <inkml:trace contextRef="#ctx0" brushRef="#br0" timeOffset="301151.2069">23032 16451 523 0,'0'0'548'0,"0"0"-321"16,0 0-50-16,0 0-1 0,0 0-22 15,90-17-52-15,-80 17-52 16,3 0-22-16,1 0-8 16,8 0 20-16,7 0-2 15,11 0-10-15,10 0-9 16,12 0-1-16,5 0 20 16,5 0 8-16,-2-1-14 15,-3 0-18-15,-9 1-13 16,-4 0 1-16,-5 0-2 15,-1 0-9-15,1 0 3 16,5 0 6-16,-2 0 0 16,9 0 0-16,3-4 1 0,6-2 0 15,0-2 1 1,-1 2-1-16,-6 2 0 0,-5-1-1 16,-4 5-1-1,-5-4 1-15,2 4 0 0,2 0 0 16,7 0 0-16,15 4 0 15,23 1 0-15,29-1 6 16,9-1 0-16,-2 0-3 16,-10-3 3-16,-20 1-5 15,-8-1-1-15,-8 0-6 16,-6 0-17-16,1 0-22 16,1 0 14-16,4 0 23 15,6 0 8-15,10 0 31 0,16 3 21 16,16 4-2-1,17 0 6-15,20 2-7 0,11 1-19 16,7-4-17-16,4 5-13 16,7-6-37-16,2 2-123 15,2-3-216-15,-49 2-190 16,-26-6-178-16</inkml:trace>
  <inkml:trace contextRef="#ctx0" brushRef="#br0" timeOffset="305344.4863">23598 16428 90 0,'0'0'75'0,"0"0"1"0,0 0 34 16,0 0 4 0,0 0-31-16,0 0 98 0,0 0-37 15,16-14-30-15,-16 11-31 16,0 3-33-1,0-3-21-15,0 0-11 0,3 2-17 16,0-4-1-16,5 0 0 16,-5 2-8-16,1 0 7 15,0-1 0-15,-2 4 1 16,-1 0 1-16,1-3 5 16,-2 3 14-16,1-2 13 15,2-2 43-15,0-2 9 16,2-1-17-16,-1 0-34 15,2 1-15-15,2-1-8 16,-5 1-5-16,1 2-5 0,-1-3 6 16,0 4 1-16,-1-2 3 15,-2 0-2-15,1 2-3 16,-1 0-5-16,0-1-1 16,0 2-1-16,0-1-14 15,3-1 5-15,0-1 9 16,3 0 0-16,-3 1 1 15,1-2 1-15,-1-1 6 16,1 4-1-16,-4-4-5 16,3 3-1-16,-3 1-1 15,0-3-12-15,0 3-10 16,1-4-11-16,2 3 10 0,-1 1 8 16,1 0 3-16,-1-1 4 15,1 2 9 1,0-2 1-16,-1 2 15 0,-1 0 0 15,1-1-8-15,-1-1-8 16,2 2 3 0,-1-4-3-16,2 2 1 0,2-4 7 15,2 3-8-15,-1-5 1 16,2 3 0-16,-1-2-1 16,-1 1 1-16,-3-1 0 15,-1 2-1-15,-3 0 0 16,2 0 1-16,-2 1 6 15,0 0 6-15,0 3 1 16,0-1 7-16,5 1-11 16,-2-4-3-16,0 4 0 0,4-3-6 15,-1-1 0-15,1 0-1 16,1-3-10-16,-1 0 0 16,2-2 1-16,-3 0-2 15,-1 2-2-15,-2 2 5 16,-2 1 8-16,-1 3 0 15,0 0 0-15,2-1 2 16,-2 1-1-16,3 1 7 16,1-4-1-16,0 1-6 15,2-1 9-15,4 0-5 16,-4-2-5-16,2 2-32 16,1-3-13-16,-1 1 4 15,-2 3 32-15,3-2-11 16,-6 2 10-16,0 2 8 15,-2-1 2-15,1 3 0 0,-1 2 9 16,1-3 8-16,-1 0 6 16,2 0-5-16,2 2-17 15,-1-1-1-15,2-4-1 16,0 1-28-16,-2 0-26 16,1 1-14-16,0 0 22 15,2-2 28-15,-3-1 18 16,1 1 1-16,1 2 7 15,-2-2 15-15,2 2 7 16,2 1-20-16,-7 0-9 16,2 3-18-16,0 0-53 0,0 0 2 15,-1 0 20 1,-1 0 4-16,1 0-1 0,-1 0 46 16,2 0 44-16,0 0 30 15,3-4 1-15,-2 1-22 16,2 0-8-16,4-1-13 15,-3 1-21-15,3-1-11 16,-2 1-14-16,1-2-11 16,0 3 5-16,-3-1 0 15,0 1 11-15,-3-1 8 16,-2 1 1-16,-1 2-1 16,0 0-23-16,0 0-14 0,0 0 18 15,0 0-13-15,2 0 5 16,-1 0 10-16,1 0 17 15,-2 0-48-15,0 0-443 0</inkml:trace>
  <inkml:trace contextRef="#ctx0" brushRef="#br0" timeOffset="306202.2545">24357 16369 396 0,'0'0'299'16,"0"0"-95"-16,0 0-34 15,0 0 14-15,0 0 32 16,0 0-34-16,0 0-77 0,27-7-42 16,-20 2-19-16,1 0-11 15,-4 0-15-15,-2 3 26 16,-1-1 27-16,-1 1-6 15,0-2-6-15,0 2-34 16,-3 2-13-16,-4 0-11 16,-4 0 14-16,-3 0-6 15,0 8-1-15,-1 5 0 16,3-2-8-16,5 2 1 16,4-1-1-16,3 1-16 15,0-6-19-15,0-3 8 16,12-1 27-16,5-3 8 15,2 0-8-15,1-10-40 0,3-4-22 16,-7-1-15-16,-1-2-4 16,-6 4 20-16,-3 1 61 15,-6 7 30-15,0 2 63 16,-1 3-36-16,-13 0-6 16,-2 11 15-16,1 4-16 15,1-1-50-15,7 3-11 16,4-4-214-16,3-4-380 0</inkml:trace>
  <inkml:trace contextRef="#ctx0" brushRef="#br0" timeOffset="312146.364">24451 16414 212 0,'0'0'552'0,"0"0"-302"16,0 0-142-16,0 0-38 15,0 0-11-15,0 0-18 16,0 0-17-16,8-26-9 15,-8 24-1-15,0 0 20 16,0-1 21-16,0 1 13 0,0 2-3 16,0-4-22-16,0 1-17 15,0 0-3-15,0-1-1 16,0-4-6-16,0 3 3 16,1-2 23-16,2-4 8 15,0 2 17-15,3-1 2 16,-3 0-17-16,0 2-13 15,-2 1-14-15,-1 0 0 16,0 3-5-16,0 0-9 16,0-1 2-16,0 1-12 15,0-2 0-15,0-2 5 16,0 2-5-16,0-7 10 16,5 0-3-16,-1-1 0 0,1-2-1 15,-1 3 21 1,1 0-7-16,-2 6-6 0,-3 0-1 15,0 1-5-15,0 3-8 16,0 2 5-16,0-2-5 16,1-1 1-16,1-2-1 15,-1 2 7-15,2-1-8 16,2-6 0-16,2 5 0 16,2-7 1-16,-2 3 1 15,3-4 5-15,-4 4-7 16,1-3 2-16,-3 3-1 15,-1 1-1-15,-1 2 0 0,-1-2 0 16,-1 5 1 0,2-3 0-16,-2 1 0 0,1 1 0 15,1 3-1-15,-1-5 0 16,2 0 0-16,2-3 0 16,2 1-2-16,-1-2 1 15,-1 2 0-15,1 0 0 16,-2 2 1-16,-1 0-2 15,0 1-5-15,1 2 1 16,-1-2 5-16,-1 2 0 16,1-1 0-16,0 0 1 15,2-1-1-15,-2 3 0 16,1-5-21-16,3 1-51 16,-1-1-6-16,-1 1-3 15,1 0 5-15,-2-3 20 0,2 4 19 16,0 2 6-1,0-2 16-15,2 2 6 0,-2-2 10 16,0 5 1-16,-1-5 8 16,0 3-8-16,3 2-1 15,-4-5-10-15,4 2-14 16,0-1-12-16,1-2-4 16,0 0-11-16,3 1 14 15,0-1 16-15,0 0 2 16,0 4-26-16,-1-2-52 15,-1 3-31-15,-3 2 4 16,-2 0 7-16,-1 0 28 16,-1 0 52-16,2-2 37 15,-1 2 37-15,5 0 59 16,3-4-1-16,4 2-14 0,4 1-21 16,4 0-8-16,-2 1-1 15,-2 0-21-15,-6-3-18 16,-3 3-12-16,-6 0-1 15,-1 0 0-15,-3 0 1 16,2 0 2-16,2 0 28 16,2 0 24-16,4-3 1 15,4 3-15-15,1-2 8 16,5 2 0-16,1 0-12 16,-4 0-2-16,-3 0-22 15,-4 0-10-15,-5 0 0 16,-2 0-1-16,-1 0 0 15,-2 0 0-15,1 0 8 0,2 0 10 16,3 2 0-16,2 1 15 16,5 1 13-16,3-1-2 15,4 1-8-15,1-2-22 16,0-2-6-16,-2 0-8 16,-2 1-1-1,-5-1 0-15,-3 0-21 0,-4 0 3 16,-1 0 17-16,-2 0 0 15,0 0 1-15,3 0 1 16,4 0 26-16,2 1-3 16,6 1-9-16,2 1-5 15,2 0-8-15,0-3-1 0,-1 4-1 16,0-1-12-16,-3 1-9 16,-4-1 3-16,-2 0 4 15,-2 0 6-15,-1-3 6 16,1 1 1-16,4 1 1 15,1 2 1-15,6-2-1 16,-1-2 1-16,1 5-1 16,-1-3 0-1,-3 1 0-15,-3-1-1 0,-3 0-17 16,-3 1-5-16,0 0 7 16,-2-2 7-16,1 2 9 15,4 0 0-15,1-3 1 16,4 0 9-16,1 3-3 15,3-3-6-15,2 0-1 16,0 0 1-16,-2 0 0 0,0 0-1 16,-2 0-1-16,-3 0-24 15,-5 0 0-15,1 0 12 16,2 0 13 0,-1 0 0-16,3 0 0 0,0 0 1 15,4 0 2-15,1-3-2 16,2 0 0-16,2-1-1 15,0-2 0-15,-5 2-10 16,0 1-8-16,-3 1-16 16,-3-3 4-16,-3-1 14 15,1 3 14-15,1-3-7 16,-2 2 8-16,2-4 1 16,-3 3 12-16,2-2 23 0,-2-3 5 15,2 0-7-15,0 0-5 16,1-3-7-16,-3 4-14 15,0-6-1-15,-2 6-6 16,2-5-7-16,-2 5-5 16,1-1-4-16,0 0 1 15,0 0 14-15,-2 1 0 16,0-4 1-16,-1 1 12 16,-1 0 17-16,1-4 15 15,-4 2 23-15,1-1-17 16,-2 0-22-16,0-1-3 15,0 3-5-15,0-3-9 0,0 5-9 16,0-2-1-16,0 0 1 16,0 0-2-16,0 0 0 15,0-2 0-15,0 3 1 16,3-4 0-16,1 3 5 16,1-4-5-16,-2-3 0 15,0-3 1-15,-2-1-1 16,-1-1-1-16,0-2 1 15,0 0-1-15,0 2 1 16,-4 4-1-16,1 1 0 16,1 5 0-16,1-3 0 15,1 3 0-15,0-2 2 16,0 0-2-16,6-3-1 0,1-3-26 16,0-3-2-16,-1-8-22 15,-1-1 16-15,-2-2 26 16,0 0 9-16,0 1 0 15,-1 3 7-15,-1 1 9 16,2 1 20-16,4 2 15 16,-1 3-32-16,5-3-10 15,1 1-7-15,-2 2-1 16,1-4-1-16,-1 3 0 16,-3 2-24-16,-2 1-13 15,-2 1 2-15,-3 1 16 16,0-2 13-16,0 1 5 15,0-1 1-15,0 4 12 16,2 0 1-16,-1 2 13 16,5 4 20-16,1 0 1 0,4 1-32 15,-1 3-14-15,2 0 1 16,-1 3 15-16,-4 2-16 16,-1 1 5-16,0-5-4 15,-3 5-1-15,0-3-1 16,-2 0 6-16,1 4-5 15,1 0 0-15,0 3-1 16,2-3-1-16,3 3-7 16,0 0 7-16,2 0 2 15,4 0-1-15,-1 0 1 16,1 0 15-16,-1 0 6 0,-2 0-4 16,-4 0-12-1,-1 0-5-15,-2 6-1 16,1 4-1-16,-2 1 0 15,1 5 0-15,-1 0 0 0,0 1 1 16,-1 2-1-16,1-1 0 16,-2 5 1-16,2-4 2 15,0 7 3-15,0-2-4 16,-1 2 0-16,-1 0 5 16,-1-2-6-16,0-1 0 15,0-3 7-15,0-1-1 16,-4 1-6-16,-1-3 0 15,2 3 1-15,2-4 0 16,-2 7 9-16,3-3-4 0,0 2 6 16,0 2-1-16,0 2-10 15,0-2 5-15,0 2-5 16,0 0-1-16,0 1 0 16,-5 0 2-16,-4-2-2 15,0-2 9-15,1 0 5 16,2 1 2-16,6-6 3 15,0 1-5-15,0 0-8 16,7-2 3-16,6-1-3 16,-2 1-6-16,-2-2 1 15,-5 0-1-15,-4-2-5 16,0 1-4-16,0 1 8 16,-12 2 0-16,0 3 1 0,2-5 1 15,0 3-1-15,5-2 1 16,5-2 5-16,0 2-6 15,3-1 0-15,10 0 1 16,2-2-1-16,0-2 1 16,-1 1 5-16,-2-2-5 15,-4 0-1-15,-2-1-1 16,-4 2-6-16,-2-1-2 16,0 0 0-16,0 0 9 15,0-1 1-15,0 4 0 16,0-3-1-16,3-1-1 15,3 2 1-15,2-4 0 16,2 0 0-16,-1 0 1 16,2-1 0-16,0 1 0 15,0-3 0-15,3 4-1 0,0-4 1 16,2 5-1-16,1-1 15 16,2 2-8-16,-1-4-6 15,2 0 0-15,-1 1 0 16,-3-3 0-16,2-1 5 15,-4 0-6-15,-3-3 1 16,0 0 4-16,0 0-5 16,-1 0 2-16,0 0-1 15,2-3 5-15,3-4-5 16,0 0 5-16,3 1 0 16,-1 0 3-16,0-8-9 15,-1 0 0-15,-3-4-1 16,-1-2-1-16,-2-2-16 0,-1-3 18 15,-1 2 5-15,-2-6-4 16,-3 1-1-16,-1-1 0 16,-2-1-9-16,0 0 9 15,0 2 0-15,-2 0 1 16,0-1 1-16,2 3-1 16,0-4 0-16,0-4-1 15,7 2 2-15,2-2-2 16,-1-2 1-16,0 3-1 15,-4-3 0-15,-4-1 0 16,0 4-1-16,0-3-8 16,-11 0 8-16,2 3 0 0,0 2 1 15,2 3 0-15,3 4 1 16,4 1 0-16,0-1 0 16,0 5 8-16,3-1-8 15,5 3 1-15,-2-1-1 16,0 1-1-16,-3-3 0 15,0-1 0-15,-1-4-1 16,1-2-5-16,0-3 6 16,1 0-1-16,1 4-1 15,2 0 1-15,1 2 1 16,2 2-1-16,0 2 0 16,0 3 1-16,-3 0 0 15,-1 5 0-15,-3 1 0 0,-2 5 0 16,1 0 0-1,-2 5-6-15,0-2 0 0,1 3 6 16,1 0 0-16,1 0 0 16,1 0-1-16,2-3 1 15,5-1 5-15,1-5-5 16,4-2 1-16,-2-2-1 16,2 0 1-16,-4 1 0 15,-3 2 0-15,-3 2-1 16,-2 5 1-16,-2 3-1 15,-1 0 0-15,1 0 0 16,2 0-6-16,-1 0-21 16,3 0 27-16,2 1-1 15,2 5 1-15,-1 1 0 16,2-2 0-16,-1 2 0 0,-3 0 0 16,-1 0 0-16,-1 1-2 15,-4 3-4-15,1-1-3 16,1 1 9-16,-3-1 0 15,1 2 0-15,2 2 7 16,0 2-5-16,0-3 4 16,2 1-6-16,1 2 0 15,-2 0 1-15,3 1 7 16,-5 0-8-16,-2 6 1 16,0-3-1-16,0 2-1 15,-3 2 0-15,-4-4-4 16,1 3 5-16,1-7 9 15,4 1 1-15,-1 0-9 16,2 2 11-16,0-2 2 0,0-1-13 16,3 4 6-16,3-1-6 15,-1 4-1-15,-4 1 0 16,-1-4 0-16,0 3-1 16,0 0 0-16,-6-2-1 15,-4 1 1-15,-2-5 1 16,4 3-1-16,2-4 1 15,6-3 1-15,0 3 0 16,0 2 0-16,5-2-1 16,7 3 6-16,-2-1-5 15,-1 1 0-15,-1 1-1 0,-4 3 0 16,-3-4-2 0,-1 4-4-16,0 2-3 15,0-3 0-15,0-3 8 16,0 1 1-16,0-1 0 0,0-4 0 15,0-2 0-15,0 0 0 16,0-4 6-16,9 1-4 16,-1 0 5-16,1 0 5 15,3 4 0-15,-5-1-11 16,2 3 0-16,-1-1 0 16,-2 0 0-16,-2-1-1 15,-1-1 0-15,2 3 0 16,-2-5 0-16,0 2 0 15,0-4 0-15,2 4 2 16,0-3-1-16,3 0 5 16,1 0-5-16,2 4 1 0,1-1 4 15,3 1-5-15,2 4 5 16,-1-4-5-16,-2 2-1 16,-4-2-1-16,-1-1 0 15,-3-6 0-15,-3 2 1 16,-3-3-8-16,0 1 0 15,0 3 8-15,0-3 1 16,1 3-1-16,1 0 1 16,4 0 0-16,0 3 0 15,6 1 7-15,0-2-8 16,2 5 0-16,2-1 1 16,-2-2-1-16,1 0 0 0,-1-3 0 15,-4 0 0-15,-1-4 0 16,0-1 0-16,-2-3 0 15,0 1 0-15,2-1 0 16,1-3 1-16,2 3 0 16,2-3 0-16,2 4-1 15,1-2 1-15,0 2-1 16,-1 0 0-16,-1-1 0 16,-1 0 1-16,-4 1-1 15,-1-1 1-15,-1-1-1 16,0 3 0-16,-1-2 0 15,2 0 1-15,2-2 0 16,4 5-1-16,5-2 0 16,1 4 0-16,3-1 0 0,-1 0 0 15,3 3 0-15,-1-5 0 16,-2 3 0-16,-1-1 1 16,-1-4 5-16,-3 4-5 15,-2-4-1-15,-2 1 0 16,0-1 1-16,0 1 1 15,4 2-2-15,1-4 1 16,4 5-1-16,2-2 0 16,0 0 0-16,2 2 0 15,-3-1 2-15,1 1-1 16,-1-3 0-16,-2 2 0 16,-3 0 0-16,-3-2 1 15,-1-1-2-15,0 1 6 0,1 2-5 16,5-2-1-1,4 2 0-15,4 1 2 0,0 2-2 16,3 1 0-16,1 0-2 16,0 1 2-16,-1 3 2 15,1 1-2-15,-1-1 0 16,-3-2 8-16,1 2-2 16,-1-1 4-16,-1-1 4 15,0 1-8-15,2 2-5 16,0-2-1-16,3-2 0 15,-1 4 0-15,1-1-1 16,0 2 1-16,-1 1-1 16,-3-2 0-16,0 2 1 0,-1-4 0 15,-4 1 1-15,-2-4 0 16,-1-3 5-16,0 0-5 16,-1 2-1-16,3-5 2 15,3 4-1-15,2 1 0 16,2 0 0-16,0 1 0 15,-6 0-1-15,0-1 1 16,-7 1 0-16,-1-3-1 16,-2 0 1-16,0 3-1 15,0 0 0-15,-1 2 0 16,1 1-1-16,-3 1 0 16,3 3-1-16,-1 3 1 0,2-1-5 15,1 4 6-15,-1-1 1 16,-2-3-1-16,-4-1 0 15,-3-5 0-15,-1-3-1 16,-2-3 0-16,-3 0-16 16,0-4-2-16,0-3-39 15,-1 0-100-15,-10-6-380 16,-1-5-983-16</inkml:trace>
  <inkml:trace contextRef="#ctx0" brushRef="#br0" timeOffset="312288.2404">30068 16452 1333 0,'0'0'1205'0,"0"0"-1038"16,0 0-167-16,0 0 0 16,0 0-936-16</inkml:trace>
  <inkml:trace contextRef="#ctx0" brushRef="#br0" timeOffset="314389.8163">26847 13530 1362 0,'0'0'250'0,"0"0"-164"16,0 0 95-16,0 0 22 16,0 0-111-16,0 0-55 15,12-2-6-15,-12 2 6 16,0 0 0-16,0 0 13 15,-3 13 55-15,-3 1 4 16,-3 4-35-16,-1 6 7 16,-1 3-39-16,1 1-7 15,-5 0-18-15,1 1-9 16,-2-3-7-16,-3-3 0 16,1-6 5-16,-2-3-6 15,1-5-1-15,0-2 1 16,-2-3 0-16,3-4-8 15,-3 0-11-15,2 0-8 0,3-11 11 16,6 1 15-16,1-6 1 16,5-4 0-16,4-3 0 15,0-3 0-15,3 2 0 16,8-2 0-16,0 7 7 16,0 3 3-16,-1 2 4 15,-3 7-7-15,-1 3-5 16,-1 4-1-16,-1 4-1 15,5 17 2-15,0 5 16 16,6 9-5-16,9 5-4 16,6 4-7-16,7 1-2 0,17 5 0 15,-8-7-169 1,-9-17-679-16</inkml:trace>
  <inkml:trace contextRef="#ctx0" brushRef="#br0" timeOffset="316146.9779">27541 13933 1069 0,'0'0'503'16,"0"0"-368"-16,0 0 57 15,0 0 39-15,0 0-130 16,0 0-60-16,0 0-14 16,86-28-9-16,-78 17 4 15,-1-3 3-15,-4-2 11 16,-1-3-4-16,-2-7-8 15,0-1-17-15,0-6-6 0,0-3 0 16,-6-4-1 0,-5-3-9-16,1-2 8 0,1 1 1 15,-1 4 0-15,5 6 1 16,4 5 0-16,1 6 11 16,0 7 9-16,1 7-16 15,10 5-5-15,2 1-7 16,-1 3 1-16,4 0 6 15,-1 0 2-15,3 0-2 16,-1 0 1-16,0 0 0 16,4 0 0-16,0 0 0 15,3 0 1-15,1 3-1 16,1-1 1-16,-4 2 8 16,-2 2 2-16,-4 1-11 15,-4 0 0-15,-6-1-1 16,-3-2 0-16,-3-1-1 0,0 1-11 15,0 2 9-15,-6 1 3 16,-5 0 0-16,-2 2 2 16,1-2-1-16,1 0 5 15,3 0-5-15,3 1 5 16,5-4-5-16,0 3-1 16,5 3 1-16,14 2 19 15,8 2 9-15,4 6-9 16,4-1-11-16,-3 5 6 15,-3-1 5-15,-9-3 4 16,-12-1-24-16,-8-8-3 16,-25-1 3-16,-33-4-1 0,-38-6-5 15,-19 0-148-15,15-7-417 16,25-6-728-16</inkml:trace>
  <inkml:trace contextRef="#ctx0" brushRef="#br0" timeOffset="319368.0244">26444 17231 1957 0,'0'0'473'0,"0"0"-343"0,0 0 18 15,0 0-21-15,0 0-48 16,0 0-49 0,0 0-29-16,5-12 0 0,-5 27-1 15,-3 2 12-15,-9 5 3 16,-5 7-3-16,-5 3-3 16,-3 0-1-16,-4 1-7 15,0-1 0-15,0-5-1 16,7-6-20-16,2-2-28 15,8-7-34-15,4-3-44 16,5-4-66-16,0-5-129 16,1 0-281-16,1 0-526 0</inkml:trace>
  <inkml:trace contextRef="#ctx0" brushRef="#br0" timeOffset="319582.5926">26183 17290 1542 0,'0'0'585'0,"0"0"-445"16,0 0 32-16,0 0 16 15,0 0-46-15,0 0-87 16,0 0-28-16,46 43 3 16,-26-11-17-16,4 5-13 15,3-3-4-15,-1-2-56 0,12-5-117 16,-8-7-341-1,-5-11-547-15</inkml:trace>
  <inkml:trace contextRef="#ctx0" brushRef="#br0" timeOffset="319797.1618">26798 17508 895 0,'0'0'1188'0,"0"0"-934"16,0 0-162-16,0 0-22 0,82-10-70 16,-52 10-67-16,-2 0-561 15</inkml:trace>
  <inkml:trace contextRef="#ctx0" brushRef="#br0" timeOffset="320180.6795">27231 17340 1313 0,'0'0'403'0,"0"0"-230"16,0 0 83-16,0 0-30 16,0 0-114-16,0 0-72 15,0 0 7-15,7 33 8 0,-7-4-26 16,0 0-20-16,0-2-2 16,6-6-5-16,-3-2-1 15,0-9-1-15,-3-3-7 16,0-7-8-16,0 0 1 15,0 0-1-15,0-15 14 16,-2 0-15-16,1-8 14 16,1 2 2-16,0-4 0 15,9 2-8-15,9 3-17 0,0 3 10 16,1 6-18 0,-2 6-57-16,-3 5-63 0,-3 0-171 15,-7 0-297-15</inkml:trace>
  <inkml:trace contextRef="#ctx0" brushRef="#br0" timeOffset="320585.7548">27727 17349 2183 0,'0'0'482'15,"0"0"-423"-15,0 0-29 16,0 0 28-16,0 0-21 16,0 0-36-16,0 0 13 0,-65 5-5 15,38 6-7-15,4 0-1 16,6 3-1-16,6-5 0 16,5-2-1-16,5 0-7 15,1-1 7-15,0-2 1 16,7-2 6-16,7-2-6 15,5 0-36-15,5 0-55 16,-2-2-12-16,1-8 10 16,-1 0 30-16,-4 0 42 15,-5 3 21-15,-4 3 52 16,-4 4 35-16,-2 0-10 16,0 0-23-16,0 10-8 0,2 4-27 15,0 2-19 1,3 0-47-16,4-1-138 0,1-6-358 15,-3-3-365-15</inkml:trace>
  <inkml:trace contextRef="#ctx0" brushRef="#br0" timeOffset="320959.7468">28127 17343 1162 0,'0'0'1276'0,"0"0"-1097"15,0 0-157-15,0 0-21 16,0 0 14-16,0 0-3 16,0 0-12-16,-39 86 0 0,35-67-26 15,4-6-18-15,0-5-14 16,9-2 34-16,9-6 23 16,5 0-30-16,3-7-63 15,1-8-51-15,1-4-33 16,1-1 49-16,-4 0 79 15,-3 5 50-15,-5 1 44 16,-8 8 150-16,-4 3-48 16,-5 3-26-16,0 10-16 15,0 14 34-15,0 9-37 16,2 9-23-16,6 3-3 16,-1 3-1-16,-1-5-18 15,-6-8-24-15,0-6-23 0,-21-9-9 16,-58-10-43-1,4-6-97-15,-5-4-648 0</inkml:trace>
  <inkml:trace contextRef="#ctx0" brushRef="#br0" timeOffset="331193.8827">25971 13023 560 0,'0'0'742'0,"0"0"-536"16,0 0-68-16,0 0 64 16,0 0-1-16,3-4-83 15,-3 4-48-15,0 0-1 16,0 0 13-16,0 0-13 0,0 0 3 16,0 0 30-16,2 10-9 15,4 4-16-15,0 5-26 16,1 4-18-16,-1 0-12 15,-3 1-14-15,-1-2-5 16,-2 1-2-16,0-3 0 16,0-3-1-16,0-3 1 15,-6-2 1-15,1-2-1 16,2-3 0-16,2-4 1 16,-1-1-1-16,2-2 8 15,0 0 7-15,0 0 3 16,0-5 4-16,3-7-5 15,5-3-7-15,2-4-9 16,-3-4 0-16,3 3-1 0,-3 0 0 16,2 1 1-16,-2 5-1 15,2-1 0-15,-1 3-1 16,2-1 1-16,-1 0-5 16,0 4 5-16,1 2 11 15,-2 2 1-15,-2 3 6 16,-1 2 1-16,-1 0-7 15,0 0-12-15,-1 7 0 16,0 9 1-16,2 4 11 16,-2 6 0-16,0-2 0 15,-2 1-5-15,2-4-7 16,-3-1-2-16,0 0-17 16,0-1-35-16,0 1-25 0,-10 0-89 15,-14 6-152-15,3-7-458 16,2-5-659-16</inkml:trace>
  <inkml:trace contextRef="#ctx0" brushRef="#br0" timeOffset="331839.0952">26358 13218 449 0,'0'0'604'16,"0"0"-449"-16,0 0 103 16,0 0 24-16,0 0-15 15,0 0-78-15,0 0-20 16,1-24-34-16,-1 21-22 16,0 3-27-16,0 0-27 15,0 0-28-15,0 0-31 16,-4 7 0-16,-8 6 0 15,-3-1 15-15,-3 5 0 16,1 0-2-16,3 3-2 16,3-3-5-16,4-2-1 0,5 5-5 15,2-3 0-15,0 3 1 16,0-1 7-16,6 1-8 16,-3 0-1-16,-3-3-6 15,0 0-23-15,-4 3-18 16,-13-4-89-16,-12 3-141 15,2-5-349-15,4-7-841 0</inkml:trace>
  <inkml:trace contextRef="#ctx0" brushRef="#br0" timeOffset="332046.6456">26196 13373 751 0,'0'0'1086'16,"0"0"-903"-16,0 0 4 15,0 0 21-15,0 0-144 16,0 0-64-16,0 0-111 16,99 3-237-16,-81 0-412 0</inkml:trace>
  <inkml:trace contextRef="#ctx0" brushRef="#br0" timeOffset="332326.8886">26447 13223 889 0,'0'0'539'16,"0"0"-505"-16,0 0-31 15,0 0 109-15,0 0-18 16,0 0 52-16,83-5 80 16,-75 3-26-16,-2 0-62 0,-1 2-60 15,-2 0-63-15,4 0-15 16,0 0-218-16,-1 0-659 0</inkml:trace>
  <inkml:trace contextRef="#ctx0" brushRef="#br0" timeOffset="332524.4129">26478 13139 1121 0,'0'0'1062'0,"0"0"-938"16,0 0-84-16,0 0 20 15,0 0-60-15,80-14-66 0,-63 21-258 16,-6 0-391-16</inkml:trace>
  <inkml:trace contextRef="#ctx0" brushRef="#br0" timeOffset="332771.0679">26781 12989 1627 0,'0'0'366'0,"0"0"-211"15,0 0 86-15,0 0-33 16,0 0-96-16,0 0-72 0,0 0 36 16,2 72-23-16,-2-33-37 15,-9 25-16-15,-8-12-112 16,-5-6-670-16</inkml:trace>
  <inkml:trace contextRef="#ctx0" brushRef="#br0" timeOffset="337057.9409">28230 13307 430 0,'0'0'398'16,"0"0"-77"-16,0 0-34 0,0 0-14 15,0 0 47-15,0 0-67 16,0 0-73-16,0-20-26 16,0 20-28-16,0 0-33 15,0 0-34-15,0 0-27 16,0 0-19-16,0 7-12 16,0 6 11-16,0 3-3 15,0 7-8-15,0 0 0 16,0-2 1-16,0 1-2 15,0-5-1-15,-2 2-8 16,-2-8-2-16,0 2 2 16,-1-6 0-16,2-2 3 15,2-2-7-15,1-1-2 0,0-2 15 16,0 0 8-16,0 0 7 16,7-10-6-16,9-7-9 15,3 0 8-15,0-3-7 16,0-3 7-16,-2 4-8 15,-3 2 2-15,-1 1 5 16,-3 2-1-16,0 1-5 16,-1 2 5-16,0 2-5 15,0 3 5-15,0-1-6 16,0 4-1-16,-1 3 1 16,-1 0 1-16,1 0 6 15,-4 3-6-15,1 7 8 16,-2 6-1-16,-2 4 2 15,-1 0 4-15,0 3-1 16,0-4-12-16,0 1 0 0,-1-3 1 16,-4 0-2-16,-2-4 0 15,0-1-6-15,-1 0 5 16,0-3-7-16,2 1-25 16,0 3-51-16,5 0-177 15,-1-3-435-15,2-6-344 0</inkml:trace>
  <inkml:trace contextRef="#ctx0" brushRef="#br0" timeOffset="337381.5777">28627 13514 1315 0,'0'0'777'15,"0"0"-681"-15,0 0 38 16,0 0 64-16,0 0-61 15,0 0-96-15,0 0-29 0,95-16-12 16,-63 16-36-16,-4 0-98 16,-5 0-106-16,-6 0-156 15,-9 0-290-15</inkml:trace>
  <inkml:trace contextRef="#ctx0" brushRef="#br0" timeOffset="337606.6822">28673 13398 810 0,'0'0'1040'0,"0"0"-869"15,0 0-17-15,0 0 91 16,0 0-63-16,0 0-141 15,0 0-41-15,87-22-76 16,-54 29-182-16,-7-1-581 0</inkml:trace>
  <inkml:trace contextRef="#ctx0" brushRef="#br0" timeOffset="338100.9875">29062 13343 829 0,'0'0'1118'0,"0"0"-967"15,0 0-39-15,0 0 98 0,0 0-61 16,0 0-100 0,83-56-28-16,-64 53-20 0,0 3 1 15,-2 0-1 1,-1 0-1-16,-5 10 0 0,-5-1 0 15,-5 7 0-15,-1 1 9 16,0 3 4-16,-7 3 5 16,-11-2 7-16,-2 4-4 15,-3-2-4-15,-3-2-8 16,1 1-8-16,2-5 5 16,3-1-5-16,3-2 0 15,8-1 5-15,6-3 10 16,3-3-3-16,11-2-1 15,17 2-12-15,32-3-21 16,-7-1-235-16,-5-3-830 0</inkml:trace>
  <inkml:trace contextRef="#ctx0" brushRef="#br0" timeOffset="442452.4213">25404 1905 1967 0,'0'0'370'15,"0"0"-271"-15,0 0-44 16,0 0 74-16,0 0-2 16,0 0-27-16,-9-35-33 15,9 35-35-15,0 0-32 16,-1 7-17-16,-2 15 17 15,0 13 13-15,0 13 31 16,3 23-19-16,0 18-7 16,0 15 6-16,9-11-5 15,-3-19-13-15,-2-27-5 0,-1-15-1 16,0 1 0 0,2 0-12-16,-1 1-28 15,4-7-25-15,-2-6-59 0,12-6-119 16,-2-6-282-16,1-9-313 0</inkml:trace>
  <inkml:trace contextRef="#ctx0" brushRef="#br0" timeOffset="442796.8396">25776 2025 932 0,'0'0'1123'0,"0"0"-952"15,0 0 9-15,0 0-12 16,0 0-40-16,0 0-72 16,0 0-38-16,0-9-11 15,0 28-6 1,0 8 56-16,0 9-8 0,3 8-5 15,4 5-7-15,2 2-14 16,0 0-8-16,-1-3-14 16,-4-3 0-16,1-4-1 15,-4-8-15-15,2-4-39 16,-2-5-43-16,1-7-106 0,1-8-149 16,-2-4-439-16,1-5-523 15</inkml:trace>
  <inkml:trace contextRef="#ctx0" brushRef="#br0" timeOffset="443021.9319">25530 2346 2141 0,'0'0'339'0,"0"0"-256"16,0 0-42-16,0 0-3 16,89-13-30-16,-58 12-8 0,2 1-34 15,11 0-97-15,-10 1-202 16,-6 4-368-16</inkml:trace>
  <inkml:trace contextRef="#ctx0" brushRef="#br0" timeOffset="443456.0829">26003 2301 538 0,'0'0'1583'15,"0"0"-1345"-15,0 0-131 16,0 0-11-16,0 0-32 15,0 0-19-15,0 0-12 0,50 0-27 16,-24 0-6-16,2-3 0 16,0 1-12-16,-4-4-19 15,-1 2 9-15,-7-2 16 16,-5 1 6-16,-5 0 0 16,-3 2 6-16,-3 2 6 15,0-2 11-15,0 2 15 16,-2-2-5-16,-10 0-18 15,-6-1-15-15,-9 0 0 16,-5 0 1-16,-6 4 0 0,-4 0 6 16,-1 0 2-16,7 9 10 15,8 5 2-15,11 6-1 16,13 6-2-16,4 2-17 16,17 4-1-16,17-1-3 15,12-2-27-15,5-4-91 16,19-8-119-16,-15-7-498 15,-9-9-875-15</inkml:trace>
  <inkml:trace contextRef="#ctx0" brushRef="#br0" timeOffset="443929.1674">25934 1560 916 0,'-88'-22'203'0,"-17"9"-52"15,-2 13 24-15,-9 26-35 16,-8 22-25-16,-3 19 35 15,8 16-13-15,8 12-30 16,22 3-35-16,25 0-38 16,31-3 4-16,33-6 33 15,16-3 12-15,48-2-22 0,26-3 13 16,26-8 5-16,20-15-9 16,10-11-18-16,14-17 0 15,2-14-7-15,-2-13-10 16,-12-5-19-16,-17-27-15 15,-18-19 10-15,-12-24-11 16,-10-21-14-16,-20-22 4 16,-20-18-19-16,-36-4-23 15,-23-2-61-15,-48 11 20 16,-35 17 32-16,-33 20-26 0,-27 28 30 16,-27 24 10-1,34 20-247-15,15 14-363 0</inkml:trace>
  <inkml:trace contextRef="#ctx0" brushRef="#br0" timeOffset="448868.6968">27361 2271 248 0,'0'0'228'16,"0"0"-182"-16,0 0 185 0,0 0 94 15,0 0-138 1,0 0-20-16,17-12-20 0,-14 9-3 15,0 0 8-15,0 1-16 16,-3 0-13-16,0 1-36 16,0-1-19-16,0 1-2 15,0 0-38-15,-4 1-28 16,-7 0 0-16,-5 0 17 16,-7 0 14-16,-5 0-18 15,-2 4-6-15,3 0-1 16,8 0-5-16,8 0-1 15,10-1-27-15,1 0-26 16,4 1-43-16,17 3 88 16,5 0 8-16,7 2 9 0,4 1-6 15,-1 0 3-15,-5 1-5 16,-4 0 0-16,-8 0 5 16,-5-1-6-16,-7 1 1 15,-5-1 5-15,-2-1-6 16,0-2 0-16,-6 2-15 15,-9-2 15-15,0-2 0 16,-6 1-26-16,-3-6-264 16,8 0-223-16,5 0-233 0</inkml:trace>
  <inkml:trace contextRef="#ctx0" brushRef="#br0" timeOffset="449125.3764">27669 2298 1382 0,'0'0'657'0,"0"0"-570"15,0 0 44-15,0 0-2 16,0 0-47-16,0 0-58 16,0 0-24-16,0 30 21 15,0-3-12-15,12 5 15 16,2 2-8-16,3-2-6 15,-3 1-10-15,-1-5-4 16,-5-4-50-16,-5-3-70 16,-3-2-95-16,0-6-362 15,-5-8-338-15</inkml:trace>
  <inkml:trace contextRef="#ctx0" brushRef="#br0" timeOffset="449411.6406">27718 2248 1923 0,'0'0'478'16,"0"0"-425"-16,0 0-25 16,0 0 36-16,0 0 8 15,0 0-61-15,0 0-10 16,74-43 0-16,-46 55-1 15,-1 3 0-15,-7 4-14 0,-6 0-1 16,-7-1-2-16,-7 1-17 16,0-2 9-16,-13-2 4 15,-14-1-4-15,-6-3-75 16,-13-5-214-16,6-4-330 16,12-2-386-16</inkml:trace>
  <inkml:trace contextRef="#ctx0" brushRef="#br0" timeOffset="449780.6154">28057 2259 1627 0,'0'0'530'0,"0"0"-475"16,0 0-41-16,0 0 14 15,0 0-21-15,96-6-7 16,-61 2-34-16,-3-3-72 16,-7 2-34-16,-7-2 74 15,-8-1 51-15,-4 1 15 16,-4 1 55-16,-2-1 102 16,0 3-31-16,-12-3-85 15,-9 3-17-15,-7 2 10 16,-8 2 12-16,-5 0-14 15,1 13-11-15,2 1-12 16,6 6 0-16,11 1-9 0,12 2-15 16,9-1-27-16,17 1 18 15,17-1-88-15,24-6-203 16,-7-5-313-16,-6-5-615 0</inkml:trace>
  <inkml:trace contextRef="#ctx0" brushRef="#br0" timeOffset="450032.2826">28620 2212 1060 0,'0'0'1042'0,"0"0"-929"0,0 0-78 15,0 0 17 1,-107-21 35-16,73 21-10 0,1 0-35 15,5 7-20-15,9 7-11 16,10 5-11-16,9 3-10 16,1 1 1-16,24-1-6 15,7 0-31-15,5-5-67 16,17-8-132-16,-12-3-156 16,-6-6-240-16</inkml:trace>
  <inkml:trace contextRef="#ctx0" brushRef="#br0" timeOffset="450280.9497">28858 2046 1982 0,'0'0'287'0,"0"0"-211"15,0 0 7-15,0 0 1 16,0 0-32-16,0 0-51 15,0 0 23-15,-1 56 10 16,8-20-12-16,3 1-8 16,1 0-8-16,0-1-6 15,0-4-38-15,0-2-85 16,1 3-131-16,0-12-358 0,-5-5-498 16</inkml:trace>
  <inkml:trace contextRef="#ctx0" brushRef="#br0" timeOffset="450479.9697">28789 2188 1877 0,'0'0'354'16,"0"0"-318"-16,0 0-26 15,0 0-10-15,110-8-53 0,-66 8-276 16,-3 2-390-16</inkml:trace>
  <inkml:trace contextRef="#ctx0" brushRef="#br0" timeOffset="450807.8394">29136 2180 1773 0,'0'0'639'0,"0"0"-594"15,0 0-45-15,0 0-25 16,0 0 24-16,0 0-7 16,9 76-17-16,-1-57-2 15,-3-4 17-15,-2-4-3 16,-1-4-13-16,-2-5 6 15,0-2 13-15,0 0 7 0,0-3 41 16,0-13-14-16,0-5-24 16,0-4-3-16,0-2-1 15,12 0-5-15,2 5 5 16,-2 4 0-16,2 5-17 16,-4 6-29-16,1 7-213 15,-3 0-326-15,-3 2-668 0</inkml:trace>
  <inkml:trace contextRef="#ctx0" brushRef="#br0" timeOffset="451199.88">29331 2133 1802 0,'0'0'265'0,"0"0"-153"15,0 0-7-15,0 0 1 16,0 0-32-16,0 0-53 16,0 0-13-16,-18 75-2 15,18-52-6-15,5-5-2 16,4-3-10-16,4-4-9 16,-2-8 9-16,2-3 2 0,0 0 4 15,1-1-18 1,1-13-23-16,-2-5 14 0,2-4 8 15,-3 0 0-15,0 0 10 16,-3 5 15-16,-3 7 5 16,-3 6 36-16,-3 5 11 15,0 0-36-15,0 4 4 16,1 10 20-16,1 4-24 16,3 4-10-16,3 3-6 15,3-3-28-15,6 2-81 16,-1-6-238-16,0-6-332 0</inkml:trace>
  <inkml:trace contextRef="#ctx0" brushRef="#br0" timeOffset="451736.8041">29734 2156 1877 0,'0'0'341'16,"0"0"-263"-16,0 0-47 16,0 0-17-16,0 0 14 15,0 0-1-15,0 0-13 16,0 68-8-16,0-55-5 16,0-4 0-16,0 0 0 15,0-5 0-15,0-1-1 0,0-3-22 16,0 0-21-1,0 0 13-15,0 0 20 0,10-7-27 16,1-9-61-16,4-2 72 16,0-2 3-16,-2 0 23 15,-2 6 49-15,-5 4 24 16,-3 5 18-16,-2 5-31 16,1 0-37-16,-2 0-22 15,0 5 10-15,0 8-10 16,0 1 0-16,0 0 0 15,0-2-1-15,0-1-30 16,0-4-14-16,0-3 4 16,0-3 10-16,0-1 20 0,0 0 10 15,0-2 0-15,14-12-15 16,6-5-13-16,5-3 18 16,4-2 8-1,-4 3 2-15,-4 5 3 0,-8 9 49 16,-5 7-6-16,-5 2-36 15,-3 19-1-15,0 8 15 16,1 23-24-16,3-5-61 16,1-8-803-16</inkml:trace>
  <inkml:trace contextRef="#ctx0" brushRef="#br0" timeOffset="458984.0526">25894 430 1827 0,'0'0'312'16,"0"0"-276"-16,0 0-17 15,0 0 9-15,0 0 12 16,0 0 29-16,21 37 1 16,-13-10-15-16,-3 5 7 15,-4 6 10-15,-1 3-5 16,0 4-15-16,0 0-24 16,-4-2-17-16,4-3-4 15,0-4-6-15,0-5-1 16,8-4-25-16,2-8-56 15,2-3-51-15,-5-4-92 16,-2-4-265-16,-2-4 12 0,-3-2-225 0</inkml:trace>
  <inkml:trace contextRef="#ctx0" brushRef="#br0" timeOffset="459306.9564">26221 506 1300 0,'0'0'591'0,"0"0"-432"15,0 0 23-15,0 0 7 16,0 0-39-16,0 0-44 16,0 0-43-16,0-33-45 0,0 39-17 15,0 12 23-15,0 8 30 16,0 5-4-16,4 5-18 15,-1 0-12-15,1 1-10 16,-1-2-8-16,0-1-1 16,0-3-1-16,-1-2 0 15,-1-1-21-15,1-4-19 16,1-3-27-16,-2-5-81 16,1-5-59-16,-2-7-158 15,0-4-353-15,0 0-130 0</inkml:trace>
  <inkml:trace contextRef="#ctx0" brushRef="#br0" timeOffset="459501.4732">25925 667 1064 0,'0'0'991'0,"0"0"-819"15,0 0-96-15,0 0 1 16,0 0-22-16,128-1-15 16,-46 1-40-16,-15 1-46 15,-10 3-516-15</inkml:trace>
  <inkml:trace contextRef="#ctx0" brushRef="#br0" timeOffset="464037.5108">28248 787 1461 0,'0'0'643'15,"0"0"-549"-15,0 0-57 16,0 0 46-16,0 0 30 16,0 0-30-16,5-25-30 15,-4 21-12-15,-1 1-7 16,0-1 3-16,0-2 9 16,-15 0-34-16,-13 1-11 15,-26 0 0-15,-6 5 0 16,-8 0 5-16,-4 9 1 15,17 11 16-15,1 5 2 16,20 5-10-16,17 3-14 16,17 4 5-16,14 1 14 0,38 4 4 15,30 0-1-15,3-8-23 16,19-11-18-16,-27-13-174 16,-28-10-749-16</inkml:trace>
  <inkml:trace contextRef="#ctx0" brushRef="#br0" timeOffset="469786.8655">27739 1140 1438 0,'0'0'490'0,"0"0"-414"0,0 0 5 15,0 0 65-15,0 0 6 16,0 0-46-16,-4 0-38 16,4 0-16-16,0 0-10 15,0 0-17-15,0 4-10 16,-4 10 24-16,2 6 16 15,-1 5-30-15,1 6-11 16,1 2-13-16,-1 2 0 16,2-1 0-16,-1-1-1 15,-1-4-19-15,2-3-29 0,-1-5-38 16,-5-3-117 0,1-6-348-16,-2-9-299 0</inkml:trace>
  <inkml:trace contextRef="#ctx0" brushRef="#br0" timeOffset="470113.7317">27695 1172 23 0,'0'0'1584'16,"0"0"-1320"-16,0 0-190 15,0 0 88-15,0 0 32 16,0 0-59-16,0 0-46 0,4-33-33 16,11 29-39-16,3 3-4 15,3 0-1-15,3 1 7 16,-1 0 11-16,3 0-3 16,-2 8-8-16,-3 2-1 15,-6 1-18-15,-5-3 0 16,-7-1-7-16,-3 0-7 15,0-3 4-15,-2-1-29 16,-26 0-47-16,3-2-162 16,-1-1-413-16</inkml:trace>
  <inkml:trace contextRef="#ctx0" brushRef="#br0" timeOffset="471395.2318">27673 490 529 0,'0'0'718'0,"0"0"-550"16,0 0-99-16,0 0 76 15,0 0 97-15,0 0-16 0,0 0-89 16,0 0-61-16,6 2-41 16,1 1 5-16,3 1 11 15,2 0-5-15,0 1-15 16,4-3-15-16,-1-2-7 15,6 0-8-15,-1 0-1 16,3-1-27-16,-2-9-30 16,-3 1 17-16,-5-3 5 15,-5 2 21-15,-5 2 4 16,-3 2 10-16,0 0 20 16,0 2-8-16,-14 1-7 15,-6-1-5-15,-7 3-1 16,-4 1 1-16,-5 0 15 0,0 4 7 15,1 9 12-15,6 2 1 16,6 4-9-16,13 2-21 16,10 1-5-16,0 4-15 15,39 3-104-15,-2-6-467 16,-1-8-1059-16</inkml:trace>
  <inkml:trace contextRef="#ctx0" brushRef="#br0" timeOffset="474812.0789">30088 745 1709 0,'0'0'581'0,"0"0"-521"16,0 0-40-16,0 0 23 15,0 0 17-15,0 0-29 16,0 0-18-16,10-1-4 15,-5 1-1-15,3 0 1 16,1 0 22-16,2 0 11 16,-1 0 1-16,-2 0 1 15,-5 0-12-15,-3 0-13 16,0 0-9-16,-3 0-10 0,-20 0-20 16,-25 7 20-1,-5 1 18-15,-14 2-6 0,-6-1-5 16,13 0-5-16,3-2-1 15,11-3 9-15,18-1 13 16,11 0-7-16,10-2 10 16,7-1-4-16,0 2 6 15,0-2 7-15,0 0-5 16,0 0-8-16,0 0-2 16,0 0-10-16,0 0-9 15,0 1-1-15,0 5-9 16,-3 4-3-16,-5 6 12 15,1 6 1-15,-2 7 5 0,-3 4-6 16,3 5 0-16,-3 2 1 16,3 0 7-16,-1 0-7 15,-3-2-1-15,-1-4 1 16,2-1-1-16,0-6 0 16,3-2 1-16,3-5-1 15,1-6-1-15,5-4-6 16,0-6 6-16,0-2 0 15,2 0-8-15,15-2 9 16,9 0 0-16,10-3 13 16,7-8-5-16,-1-4-2 15,-3-3-6-15,-6 5 0 16,-9 3-21-16,-7 5-16 16,-6 3-34-16,-6 2-53 15,-5 0-108-15,0 0-342 0,-2 0-513 0</inkml:trace>
  <inkml:trace contextRef="#ctx0" brushRef="#br0" timeOffset="475113.4422">29656 1040 939 0,'0'0'1148'0,"0"0"-990"16,0 0-88-16,0 0 47 15,0 0 19-15,84-27-45 16,-56 26-52-16,-2 1-27 15,1 0-12-15,-2 0-50 16,-1-3-102-16,-8 0-209 16,-6-1-475-16</inkml:trace>
  <inkml:trace contextRef="#ctx0" brushRef="#br0" timeOffset="475621.7914">30260 1094 869 0,'0'0'929'0,"0"0"-757"16,0 0-13-16,0 0 68 16,0 0-75-16,0 0-76 15,0 0-18-15,68 0-10 16,-35 0-24-16,1 0-14 0,-4-2-9 15,-4 1-1-15,-6 1-40 16,-5 0-59-16,-11-2-129 16,-4 1-411-16,0-2-720 0</inkml:trace>
  <inkml:trace contextRef="#ctx0" brushRef="#br0" timeOffset="475826.333">30392 924 965 0,'0'0'1416'0,"0"0"-1224"0,0 0-142 16,0 0-8-16,0 0-5 15,0 0-37-15,0 0-96 16,122-1-90-16,-81-2-554 0</inkml:trace>
  <inkml:trace contextRef="#ctx0" brushRef="#br0" timeOffset="476508.2272">31058 709 977 0,'0'0'793'0,"0"0"-677"15,0 0 5-15,0 0 87 0,0 0-50 16,0 0-54-16,0 0-54 15,25 0-14-15,3 0 7 16,7 0 27-16,3 0-28 16,1 0-24-16,-5 0-9 15,-4 0-9-15,-8 0 1 16,-7 0-1-16,-7 0 0 16,-2 0-2-16,-6 0-11 15,0 0-2-15,0 5-2 16,0 2 5-16,-9 4 12 15,-3 3 18-15,-4 3-2 0,-1 3 2 16,-4 2-9 0,-2 1 0-16,-2 2-8 0,-5 2 0 15,2-1 0-15,3-4 5 16,4-1-5-16,7-5-1 16,6-3 1-16,6-3 8 15,2-2-1-15,0-1 0 16,9 0-2-16,9-1 3 15,7-2 1-15,5 0-9 16,0-1-1-16,0-3-78 16,-3 0-57-16,-2-1-149 15,-8-9-324-15,-6 0-393 0</inkml:trace>
  <inkml:trace contextRef="#ctx0" brushRef="#br0" timeOffset="476715.29">31136 906 1517 0,'0'0'911'16,"0"0"-815"-16,0 0-67 15,0 0-4-15,93-10-9 16,-57 10-16-16,5 0-50 15,-9 0-260-15,-13 0-536 0</inkml:trace>
  <inkml:trace contextRef="#ctx0" brushRef="#br0" timeOffset="477281.2981">32045 640 808 0,'0'0'1252'15,"0"0"-1047"-15,0 0-56 16,0 0 34-16,0 0-50 16,0 0-69-16,0 0-37 15,-30-17-11-15,6 16-5 16,-4-1-11-16,-3 2 1 16,1 0 0-16,6 0-1 15,7 0 0-15,6 4-9 16,5 4-5-16,3-1 13 15,0 1-10-15,-1 3 11 0,0 0 2 16,-3 1-1 0,-1 4 1-16,-2-1 5 0,-2 4-5 15,3-1-1-15,0 2 0 16,3-2-1-16,0-1-1 16,3 0 0-16,0-1 0 15,3-1 0-15,0-1 0 16,0-3-7-16,0 1 7 15,2-4-7-15,5-2 7 16,5-2-14-16,0-1-21 16,6-3 2-16,1 0-15 15,7 0-53-15,0 0-45 16,7-10-88-16,-7 0-247 0,-6 1-129 16</inkml:trace>
  <inkml:trace contextRef="#ctx0" brushRef="#br0" timeOffset="477470.2985">31830 803 1410 0,'0'0'914'0,"0"0"-819"16,0 0-62-16,92-11-33 15,-59 11-16-15,-8 0-299 16,-9 0-480-16</inkml:trace>
  <inkml:trace contextRef="#ctx0" brushRef="#br0" timeOffset="477785.1338">32114 881 1367 0,'0'0'404'0,"0"0"-261"15,0 0 74-15,0 0-56 16,0 0-54-16,0 0-45 16,-42 72-20-16,48-57-24 15,9-5-6-15,7-2-3 16,-1-5 5-16,0-3 1 15,-2 0-4-15,-5-11-4 16,-3-2 1-16,-4 0-8 0,-3 2-6 16,-4 3-5-16,0 2 1 15,-3 2-57-15,-15 2-77 16,-19 2-175-16,4 0-337 16,0 0-628-16</inkml:trace>
  <inkml:trace contextRef="#ctx0" brushRef="#br0" timeOffset="478055.351">32436 1151 1061 0,'0'0'719'16,"0"0"-637"-16,-106 7 23 16,18-3 70-16,-33-4-82 15,-12 0-53-15,8 0-14 16,31-7 8-16,39 3-17 16,28 3-17-16,21 1-39 15,3 0-303-15,3 3-544 0</inkml:trace>
  <inkml:trace contextRef="#ctx0" brushRef="#br0" timeOffset="478528.7621">31955 1460 874 0,'0'0'1188'16,"0"0"-1054"-16,0 0-103 16,0 0 0-16,0 0 0 15,5 92-15-15,-5-63-5 0,-3 0-10 16,-4-5 7 0,1-6-6-16,3-4 5 0,0-5-6 15,1-4 0-15,2-3 5 16,0-2 13-16,0 0 26 15,6-7-2-15,7-9-36 16,4-4-1-16,5-5-6 16,2-3-7-16,-1 0-3 15,-1 0 9-15,-4 3 0 16,-3 5 1-16,-4 5 16 16,-1 4 11-16,-3 3 17 15,1 2 11-15,0 6-13 16,1 0-24-16,2 0-12 15,1 13-5-15,-2 5 1 0,-1 3-1 16,-3 3-1-16,-3 0 1 16,-3-2-1-16,0-2-26 15,0-3-63-15,-12-6-122 16,0-5-435-16,1-4-897 0</inkml:trace>
  <inkml:trace contextRef="#ctx0" brushRef="#br0" timeOffset="478805.9868">32333 1323 580 0,'0'0'1661'15,"0"0"-1461"-15,0 0-148 16,0 0 34-16,0 0-43 15,0 0-40-15,0 0-3 16,33 4-2-16,-33 15 2 16,0 0 2-16,0 1-1 15,0-1 16-15,0-2-7 16,1-4-2-16,8-5-7 16,4-1-1-16,22-7-127 15,-4 0-420-15,-1-2-507 0</inkml:trace>
  <inkml:trace contextRef="#ctx0" brushRef="#br0" timeOffset="481509.1786">30704 180 1077 0,'0'0'520'15,"0"0"-428"-15,0 0 36 16,0 0 78-16,0 0-46 16,0 0-61-16,0 0-36 15,12-6-26-15,-11 6-23 16,1 0 0-16,3 8 26 15,3 7 27-15,4 7-24 16,7 6-10-16,8 6-15 16,6 4-2-16,6 1-8 15,1 0-2-15,2 1-6 16,-8-4 0-16,-5-6-7 0,-11-3-13 16,-5-4-13-1,-6-7-3-15,-4-6 11 16,-1-2 1-16,-2-5 13 0,0-3 11 15,0 0 9-15,0 0 19 16,0-7 14-16,2-9-17 16,2-4-14-16,0-3-5 15,-2 0-6-15,-2 0 0 16,0 3-12-16,-4 6 6 16,-6-2 6-16,1 9 1 15,2-1 0-15,1 4 0 16,5 3 13-16,1-1-1 15,0 2-4-15,0 0-8 0,5 0-1 16,6 0 1 0,4 3 8-16,1 5-8 0,-2 1 1 15,1 1-2-15,-5 2-2 16,-1 4-4-16,-2 1 5 16,-1 4-1-16,0 0 2 15,-1 0-1-15,0-3 1 16,-1-3 0-16,-3-5 0 15,-1-2-2-15,0-2-8 16,0-2 0-16,-16-1 1 16,-9-1 7-16,-36-2-48 15,5 0-213-15,5 0-492 0</inkml:trace>
  <inkml:trace contextRef="#ctx0" brushRef="#br0" timeOffset="483316.9742">31735 2393 1358 0,'0'0'320'0,"0"0"-193"15,0 0 106-15,0 0 26 16,0 0-96-16,0 0-96 16,95-20-28-16,-61 4 4 15,2-3-7-15,0-5-8 16,1-4-11-16,-1-7-6 16,3-6-10-16,-5-2 1 0,-1-5 4 15,-6 2-5-15,-9 3 27 16,-3 5-10-1,-9 6 2-15,-3 5-3 0,-3 2-3 16,0 2-1-16,0 2-1 16,0 2 5-16,0 7-4 15,-2 5-5-15,1 2-8 16,1 5-6-16,-2 0-2 16,1 0-2-16,-2 0-1 15,0 0-1-15,-4 0 0 16,2 0 6-16,-3 0 5 15,1 4-1-15,-3-3 2 0,-1 1 1 16,1 1-1 0,-2 0 1-16,3 0-1 0,1 1-6 15,2 0-19-15,-1 2 8 16,4-3-4-16,0-2 3 16,1 1 13-16,2-2 5 15,0 0 7-15,0 0 4 16,0 0 1-16,0-3 3 15,0-7 4-15,5-4-18 16,4-1 6-16,-2 1 4 16,-1 1 7-16,0 3 15 15,0 1 3-15,1 5-5 0,1 1-7 16,1 3-14 0,6 0-10-16,3 11-11 0,9 11 10 15,16 21-13-15,-6-4-130 16,-4-7-704-16</inkml:trace>
</inkml:ink>
</file>

<file path=ppt/ink/ink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20:44.260"/>
    </inkml:context>
    <inkml:brush xml:id="br0">
      <inkml:brushProperty name="width" value="0.05292" units="cm"/>
      <inkml:brushProperty name="height" value="0.05292" units="cm"/>
      <inkml:brushProperty name="color" value="#FF0000"/>
    </inkml:brush>
  </inkml:definitions>
  <inkml:trace contextRef="#ctx0" brushRef="#br0">7088 3724 574 0,'0'0'135'15,"0"0"65"-15,0 0-2 0,0 0-144 16,88-14-35-16,-61 6 26 15,1 2 72-15,-4 1 2 16,-6 1-4-16,-5 1 0 16,-5 3-29-16,-8 0-17 15,0 0 10-15,0 0 48 16,0 0 7-16,0 0-79 16,0 0 39-16,-3 0 44 15,-12-3-5-15,-10-1-26 16,-23-6-52-16,-40-4-25 15,-42-4-21-15,-22-1-9 16,-8 1 1-16,20 5-1 16,40 6 1-16,31 4-1 15,29 3 1-15,19 0-1 0,5 3-43 16,16 14-228-16,0 0-426 16,16-4-394-16</inkml:trace>
  <inkml:trace contextRef="#ctx0" brushRef="#br0" timeOffset="4352.9306">28263 3566 228 0,'0'0'411'16,"0"0"370"-16,0 0-544 15,0 0-107-15,0 0 18 0,0 0 34 16,0 0-5-16,0-2-20 16,7 0-23-16,7-4 1 15,13 0-29-15,29-1-39 16,45-1-43-16,48-1-12 16,27 0-10-16,9-1-1 15,-11-2 5-15,-24-2-5 16,-17-1-1-16,-29 3-5 15,-33 7-6-15,-25 2 1 16,-17 3 1-16,-6 0 8 16,-6 0-10-16,-8 0-20 15,-9 5-84-15,-6 5-356 16,-9-3-559-16</inkml:trace>
  <inkml:trace contextRef="#ctx0" brushRef="#br0" timeOffset="8507.1256">4201 4356 340 0,'0'0'622'0,"0"0"-84"16,0 0-363-16,0 0-82 15,0 0 34-15,0 0 81 16,0 0 2-16,2 0-71 16,3 0-67-16,3 0-47 15,10 0 2-15,6 0 22 16,17 1-1-16,28 6-17 16,37 3-15-16,48 3-4 15,26-4 0-15,4-1-3 16,-13-5-9-16,-29-3-1 15,-18 0 0-15,-30 0 0 0,-21-2 1 16,-25-1 0 0,-8 0 0-16,-1-1 0 0,-5 1 0 15,-1-1 0-15,-14 3 1 16,-11-1-1-16,-8 1 0 16,-8 1-95-1,-8-4-665-15</inkml:trace>
  <inkml:trace contextRef="#ctx0" brushRef="#br0" timeOffset="17005.4179">13976 4449 1191 0,'0'0'272'16,"0"0"-196"-16,0 0 23 15,0 0 13-15,0 0 24 16,86-60 9-16,-67 51-64 16,0 0-16-16,-3 2 6 15,1 2-6-15,-8 2-22 16,1 3-15-16,-3 0-18 16,6 0-10-16,0 8 0 15,2 7 13-15,6 4-12 16,-2 7 0-16,4 2-1 0,-4 6 0 15,-4 3-12-15,-3 0 12 16,-6 2 2-16,-3-3 5 16,-3-3-7-16,0-3 1 15,0-7-1-15,0-3-28 16,0-6-106-16,-6-5-163 16,3-2-210-16,0-7-173 0</inkml:trace>
  <inkml:trace contextRef="#ctx0" brushRef="#br0" timeOffset="17200.9348">14239 4599 1418 0,'0'0'402'0,"0"0"-257"15,0 0-73-15,0 0 100 16,0 0 18-16,0 0-87 15,-67 73-49-15,40-49-36 16,-34 9-18-16,10-5-198 16,-5-7-784-16</inkml:trace>
  <inkml:trace contextRef="#ctx0" brushRef="#br0" timeOffset="22012.6976">3622 6363 1842 0,'0'0'318'0,"0"0"-232"15,0 0-55-15,0 0 113 16,0 0 31-16,0 0-60 16,0 0-73-16,0-20-26 15,0 20-1-15,0 11-6 16,0 10 9-16,-7 10 64 16,-2 10-28-16,-5 4-21 15,1 9-9-15,-2 0-5 16,-3 2 1-16,3-2-10 15,2-4-3-15,-1-4-6 0,1-6 1 16,7-1-2 0,0-7 0-16,1-4 0 0,2-5-1 15,2-3-15-15,1-6-34 16,0-6-43-16,0-4-84 16,0-4-140-1,0 0-450-15,0-1-768 0</inkml:trace>
  <inkml:trace contextRef="#ctx0" brushRef="#br0" timeOffset="22343.0789">3049 6975 1908 0,'0'0'374'0,"0"0"-277"16,0 0-36-16,0 0 101 15,0 0-35-15,0 0-72 16,0 0-31-16,96-1 27 16,-11 9-5-16,21 1-21 15,1 2-4-15,-22-3 2 16,-28-4-13-16,-17 2-10 15,2 1-5-15,-3 0-1 16,-2 3-33-16,-16 0-51 0,-11 0-107 16,-10 4-149-16,-4-4-243 15,-11-2-200-15</inkml:trace>
  <inkml:trace contextRef="#ctx0" brushRef="#br0" timeOffset="22906.0626">3142 7312 793 0,'0'0'1434'16,"0"0"-1242"-16,0 0-162 15,0 0 3-15,0 0 157 16,0 0-102-16,0 0-71 16,61-69-16-16,-33 44 16 15,-4 6-5-15,-1-1 2 0,-4 5 1 16,-7 5-3 0,-2 3 6-16,-2 4 8 0,-4 3-12 15,-1 0-13-15,2 2-1 16,2 11 0-16,-1 13 5 15,3 7 1-15,-3 13 3 16,1 5-2-16,-2 2 1 16,-2 3-8-16,3-3 1 15,-3-3 0-15,0-8 0 16,-3-3-1-16,0-8-1 16,0-6-16-16,0-8-47 15,0-7-72-15,-6-10-146 16,0 0-377-16,0-9-359 0</inkml:trace>
  <inkml:trace contextRef="#ctx0" brushRef="#br0" timeOffset="23135.6698">3289 7515 573 0,'0'0'1173'15,"0"0"-940"-15,0 0-47 16,0 0 91-16,0 0-21 15,0 0-104-15,0 0-94 16,-19-15-40-16,7 30-12 16,-10 6 32-16,-8 6 11 0,-3 3-25 15,0-2-12-15,2-1-12 16,7-6-18-16,2-5-104 16,10-8-339-16,4-6-719 0</inkml:trace>
  <inkml:trace contextRef="#ctx0" brushRef="#br0" timeOffset="23891.1689">4056 7014 1088 0,'0'0'957'0,"0"0"-829"15,0 0-97-15,0 0 114 16,0 0 33-16,0 0-43 16,88 0-77-16,-46 0-32 15,3-1-16-15,1-3-9 0,-7-2-1 16,-6 2-73 0,-8 0-74-16,-7-6-51 0,-12 3-286 15,-3-3-178-15</inkml:trace>
  <inkml:trace contextRef="#ctx0" brushRef="#br0" timeOffset="24079.6686">4159 6886 973 0,'0'0'1343'16,"0"0"-1111"-16,0 0-160 15,0 0-22-15,0 0 15 16,112-18-65-16,-36 9-15 0,-13-1-215 16,-2 0-702-16</inkml:trace>
  <inkml:trace contextRef="#ctx0" brushRef="#br0" timeOffset="24581.9979">5150 6664 935 0,'0'0'1183'15,"0"0"-1031"-15,0 0-59 0,0 0 106 16,0 0-1-16,0 0-75 16,0 0-70-16,-3-18-42 15,3 33-5-15,0 12 0 16,-6 7 37 0,0 7-13-16,-3 7-2 0,-3-1-17 15,-3-2-10-15,0-4 0 16,0-7 0-16,2-5-1 15,4-6-14-15,1-6-47 16,0-6-55-16,0-11-119 16,2 0-108-16,3-5-300 0</inkml:trace>
  <inkml:trace contextRef="#ctx0" brushRef="#br0" timeOffset="25062.7728">5081 6677 1652 0,'0'0'351'0,"0"0"-213"16,0 0 69-16,41-83-13 15,-22 57-51-15,6 7-52 16,-1 2-37-16,3 7-23 16,-3 4-5-16,3 6-15 15,-2 0-10-15,2 10-1 16,-2 10 1-16,1 5-1 15,-7 2 1-15,-1 3-1 16,-9-1-2-16,-9 2 1 16,0-8-7-16,-3-1 8 0,-15-6 0 15,-7-2 1-15,-8-4 6 16,-6-1-1-16,2-3-5 16,-2-5-1-16,6 0 1 15,9-1 5-15,8 0-4 16,10 0-1-16,6 0 0 15,0 0-1-15,0 0-7 16,0 6-11-16,6 1 4 16,7 8 14-16,-1 2 1 15,-1 4 1-15,2 2-1 16,-4 2 15-16,-3-1-1 16,-1 0-3-16,2-1-10 0,-1-7 4 15,3-3-6 1,0-3-1-16,7-6-35 0,2-2-95 15,18-4-48-15,0-12-386 16,-5 0-276-16</inkml:trace>
  <inkml:trace contextRef="#ctx0" brushRef="#br0" timeOffset="25655.3501">6260 6416 1534 0,'0'0'628'16,"0"0"-550"-16,0 0-25 15,0 0 100-15,0 0-3 16,0 0-60-16,0 0-37 15,-88 17 17-15,43 25 21 16,-7 23-7-16,-9 23-28 16,4 17-15-16,14 0-9 15,19-8-10-15,24-23-21 16,0-23-1-16,18-12 0 16,7-5-2-16,5 0-7 0,6-2-33 15,15-2-61-15,-7-10-186 16,-11-15-829-16</inkml:trace>
  <inkml:trace contextRef="#ctx0" brushRef="#br0" timeOffset="31908.2439">6764 6267 218 0,'0'0'1454'15,"0"0"-1251"-15,0 0-49 16,0 0 57-16,0 0 2 16,0 0-55-16,6-34-57 15,-6 34-47-15,0 0-32 16,0 2-15-16,-6 13 23 16,-7 7 43-16,-4 6-1 0,1 5-16 15,1 4-10 1,0 0-10-16,3 3-14 15,-1 1 1-15,1 3 7 0,-3-1-3 16,3 3-9-16,3-3-5 16,-1 3 1-16,4-4-4 15,-2-1 1-15,2-1-11 16,0-5-1-16,-1-6 1 16,4-8-1-16,0-4-10 15,0-7-71-15,-3-8-75 16,3-2-132-16,-2 0-536 0</inkml:trace>
  <inkml:trace contextRef="#ctx0" brushRef="#br0" timeOffset="34108.1758">7121 6727 393 0,'0'0'728'0,"0"0"-491"15,0 0-62-15,0 0 96 16,0 0 72-16,0 0-73 16,0 0-75-16,3-7-35 15,0 5-45-15,4 1-12 16,2-2-21-16,9 3-25 15,9-1-11-15,19-1-26 16,23 1-13-16,-2 1-6 16,9 0-1-16,-1 0-12 0,-20 0-42 15,3 0-73-15,-19 1-139 16,-17-1-579-16</inkml:trace>
  <inkml:trace contextRef="#ctx0" brushRef="#br0" timeOffset="34792.9886">8332 6196 1335 0,'0'0'638'15,"0"0"-518"-15,0 0 12 16,0 0 86-16,0 0-25 0,0 0-78 15,0 0-76 1,36-25-32-16,-36 49 10 0,-6 11 65 16,-4 3-21-16,-1 7-29 15,-2-1-17-15,1-2-14 16,1-2 5 0,-2-7-5-16,-2 1-1 0,-1-7 0 15,2-3-1-15,-5-3-62 16,-5-2-125-16,3-5-313 15,5-7-430-15</inkml:trace>
  <inkml:trace contextRef="#ctx0" brushRef="#br0" timeOffset="35055.1813">7991 6694 1547 0,'0'0'683'0,"0"0"-590"16,0 0 48-16,0 0 68 15,0 0-66-15,0 0-94 16,101-11-26-16,-53 11-9 16,7 0-3-16,0 5-4 15,-3 1-1-15,1 4-6 16,-7 0-24-16,-9-3-110 15,-1-5-194-15,-9 2-440 16,-8-4-664-16</inkml:trace>
  <inkml:trace contextRef="#ctx0" brushRef="#br0" timeOffset="35610.1512">8098 6788 1650 0,'0'0'391'0,"0"0"-268"16,0 0 10-16,0 0 35 0,0 0-54 16,0 0-71-16,0 0-25 15,0 0 20 1,33 37 8-16,-36-14-24 0,-8 1-11 15,-5 1-2-15,1-4-3 16,3-1-5-16,3-1 0 16,6-8 0-16,3 2-1 15,3-6-6-15,14 0-3 16,11-5 7-16,9-2-13 16,5 0-33-16,0 0 5 15,-2-6 15-15,-9-1-9 16,-5-3 1-16,-10 1 20 15,-5 1 16-15,-4-1 18 0,-7 3 44 16,0-1 11 0,0 0 5-16,0 0-19 0,0 1 0 15,0 0-16-15,0 1-6 16,0 0-2-16,0 1-2 16,0 0-4-16,0 2-8 15,0 2-6-15,0 0-1 16,0 0-13-16,0 0-1 15,0 10-9-15,-4 9 9 16,-10 10 3-16,-2 6 17 16,-2 1-10-16,0 3-9 15,0-4-1-15,5-1-77 16,2-10-205-16,8-10-1057 0</inkml:trace>
  <inkml:trace contextRef="#ctx0" brushRef="#br0" timeOffset="36008.2042">8683 6297 899 0,'0'0'1159'16,"0"0"-942"-16,0 0-75 15,0 0-50-15,0 0-6 16,9 91 111-16,4-2-61 16,0 32-52-16,4 12-28 15,-14-15-30-15,-3-16-11 16,-16-35-15-16,-8-13-20 16,-30 4-69-16,5-14-135 0,1-9-799 15</inkml:trace>
  <inkml:trace contextRef="#ctx0" brushRef="#br0" timeOffset="38246.5555">10831 6472 38 0,'0'0'1595'15,"0"0"-1335"-15,0 0-161 16,0 0 62-16,0 0 36 16,0 0-24-16,0 0-46 15,14-49-66-15,-14 49-31 0,3 6-20 16,0 12-8-16,0 7 72 15,1 9-5-15,2 0-36 16,-3 3-18-16,-3 0-8 16,0-5-6-16,0-4-1 15,0-4-42-15,0-4-82 16,0-11-177-16,-3-5-417 16,0-4-657-16</inkml:trace>
  <inkml:trace contextRef="#ctx0" brushRef="#br0" timeOffset="38666.1662">10837 6278 1506 0,'0'0'194'0,"0"0"-105"15,-83-40 44-15,47 33 74 16,3 7-18-16,-3 10-66 16,2 22-40-16,-3 26 8 15,1 24-25-15,7 27-14 16,16 1-21-16,13-20-10 16,0-26-11-16,12-28-1 15,9-6-8-15,7 0 0 0,11-3 5 16,7-8 2-1,8-12 1-15,9-7 0 0,2-17-3 16,4-18-6-16,-5-12-1 16,-3-19-10-16,-4-23-2 15,-20 6-41-15,-13 10-31 16,-24 15 45-16,-6 21 37 16,-28 3 3-16,-27 1 9 15,-26 11-9-15,-1 11-1 16,-16 11-68-16,32 8-281 15,27 1-875-15</inkml:trace>
  <inkml:trace contextRef="#ctx0" brushRef="#br0" timeOffset="44307.0896">4507 8061 415 0,'0'0'316'0,"0"0"-32"15,0 0-52-15,0 0 29 16,0 0 45-16,0 0-34 15,-54 0-59-15,44 0-47 16,7 0-29-16,3 0-30 16,0 0-43-16,0 0-18 15,3 0-7-15,16 0-6 16,8 0-3-16,15 0-8 16,7 0-10-16,2 3-12 15,1 2-1-15,-13 0-59 16,-11 5-43-16,-13 1-116 15,-15 5-280-15,-10-1-17 16,-10-2-253-16</inkml:trace>
  <inkml:trace contextRef="#ctx0" brushRef="#br0" timeOffset="44488.0675">4504 8226 1054 0,'0'0'788'0,"0"0"-641"16,0 0-23-16,0 0 89 16,0 0-23-16,0 0-98 15,0 0-84-15,143-20-8 16,-88 10-277-16,-2-2-581 0</inkml:trace>
  <inkml:trace contextRef="#ctx0" brushRef="#br0" timeOffset="45148.3159">5520 7801 829 0,'0'0'1067'0,"0"0"-889"15,0 0-61-15,0 0 82 0,0 0-18 16,0 0-75-16,0 0-53 15,0-23-24-15,3 22-11 16,4-1-18-16,-1 2-8 16,2-1 8-16,4 1 6 15,4 0-6-15,5 0-6 16,3 0-2-16,0 3-2 16,-2 3 1-16,-7 1 7 15,-6 2-10-15,-3-2 2 0,-6 1-1 16,0 2 5-1,-13 0 6-15,-7 2 1 0,-5-1 8 16,-2-1-1-16,5-2 2 16,2-1-2-16,7 0 1 15,4 0-2-15,4 0-7 16,4-1 0-16,1 4 0 16,0 0 0-16,3 1 1 15,9 2-1-15,1-1 1 16,-1 2 0-16,-1-1-1 15,-4-3 0-15,-1-1 1 16,-3-5-1-16,-3 0 0 16,0-1 1-16,0 0-1 15,-12 1 14-15,-9-1-6 16,-4 0-2-16,-2-3-6 0,-1 0-57 16,1 0-101-16,-3 0-132 15,12 0-345-15,3 4-234 16</inkml:trace>
  <inkml:trace contextRef="#ctx0" brushRef="#br0" timeOffset="45426.0508">5857 8164 1735 0,'0'0'495'0,"0"0"-433"0,0 0 90 15,0 0 71-15,-106 2-70 16,54-2-87-16,-9 0-38 16,-8 0-20-16,2 0-7 15,0 0-1-15,10 0-15 16,11 0-54-16,7 4-77 15,14 6-312-15,11-4-373 0</inkml:trace>
  <inkml:trace contextRef="#ctx0" brushRef="#br0" timeOffset="45891.2825">5381 8265 747 0,'0'0'1415'16,"0"0"-1180"-16,0 0-141 16,0 0-2-16,0 0-15 15,0 0-47-15,0 0 4 16,0 64-17-16,0-41-16 16,0 1 5-16,0-3-5 15,0-3 0-15,9-2 0 16,9-5 0-16,0-2-1 15,7-3 0-15,2-5-1 16,0-1-23-16,4 0-16 0,-1-7 5 16,-3-6 4-16,-3-1 7 15,-3-4 12-15,-5 0 12 16,-4-1 1-16,-6 1 20 16,-1 5 41-16,-2 3 10 15,-3 3-1-15,0 5-5 16,0-2-15-16,0 4-15 15,0 0-18-15,0 4-18 16,0 9 1-16,0 7 0 16,0 7 9-16,-3 1 1 15,-2 0-10-15,5-2 1 16,-3 0-2-16,3-7 0 16,0-3-62-16,0-2-133 0,0-6-435 15,0-5-733-15</inkml:trace>
  <inkml:trace contextRef="#ctx0" brushRef="#br0" timeOffset="46205.6136">6179 7933 1340 0,'0'0'955'16,"0"0"-814"-16,0 0-47 0,0 0 22 15,0 0-37-15,0 0-55 16,0 0 73-16,0 71-21 16,-7-28-45-16,4 2-10 15,0 2-3-15,-3 0-9 16,3-1-7-16,-3-4-1 15,3-8-1-15,-4-4-8 16,-1-7-61-16,-1-8-106 16,-4-5-299-16,7-8-308 0</inkml:trace>
  <inkml:trace contextRef="#ctx0" brushRef="#br0" timeOffset="46658.3132">6182 7926 757 0,'0'0'1465'0,"0"0"-1255"15,0 0-150-15,6-76 41 16,5 60 51-16,5 6-54 16,4 0-77-16,5 6-15 15,8 4 2-15,0 0-8 16,2 10 0-16,-2 10 0 15,-7-1 0-15,-4 7 2 16,-4-2-2-16,-9 2 0 16,-9-5 0-16,0 1-7 0,-3-5 6 15,-15-1 0-15,0-6 0 16,-3-2 1-16,-1-2 1 16,5-3 8-16,1 1-8 15,1-1 5-15,6-1-6 16,-3 5 1-16,0 0 2 15,-1 7-2-15,1 3 8 16,1 2-9-16,1 1 2 16,4-4 5-16,6 3 2 15,0-2 6-15,9-3 21 16,15-2 12-16,4 3-11 16,8-7-19-16,-3-1-18 15,3-3 0-15,-1-4-61 16,-12 0-86-16,-7-10-543 0</inkml:trace>
  <inkml:trace contextRef="#ctx0" brushRef="#br0" timeOffset="47609.348">3470 9604 426 0,'0'0'1545'0,"0"0"-1223"16,0 0-143-16,0 0 40 16,0 0-31-16,0 0-95 15,0 0-41-15,42-80-18 0,-14 64-23 16,2 0-11 0,6 5 0-16,-2 5-8 0,-1 6 7 15,-5 0 0-15,-4 19-7 16,-3 12-1-16,-6 8 9 15,-6 14 2-15,-5 0-2 16,-4 6 1-16,0-2-1 16,0-3-1-16,-10-7-1 15,4-6-11-15,-2-8 1 16,2-11-2-16,1-6 1 16,0-9-16-16,5-6-11 15,-3-1 11-15,3-4 19 16,-3-16-15-16,0-3-19 15,0-9 26-15,0-2-1 16,-3 5-8-16,-3 2 21 0,-1 7 6 16,-5 7 8-16,3 2 4 15,-2 3-2-15,1 5 29 16,4 3 1-16,0 0-8 16,-3 3-13-16,0 17-6 15,-4 6 7-15,1 7-1 16,-6 7-4-16,-1-5-7 15,-1 6-7-15,-7-6 0 16,-4-4 10-16,1-5-11 16,3-10 1-16,2 0-1 15,10-9-14-15,15-7-77 16,3-16-157-16,3-4-684 0</inkml:trace>
  <inkml:trace contextRef="#ctx0" brushRef="#br0" timeOffset="47896.6172">4192 9907 1528 0,'0'0'697'16,"0"0"-610"-16,0 0 23 0,0 0 85 15,0 0-64-15,0 0-76 16,0 0-36-16,112 0-19 16,-64 0-3-16,13-6-158 15,-12-1-338-15,-16-2-422 0</inkml:trace>
  <inkml:trace contextRef="#ctx0" brushRef="#br0" timeOffset="48087.614">4322 9789 416 0,'0'0'1343'15,"0"0"-1049"-15,0 0-174 0,0 0 14 16,109-6-48-16,-26-2-86 16,-8-2-115-16,-8 0-714 0</inkml:trace>
  <inkml:trace contextRef="#ctx0" brushRef="#br0" timeOffset="49098.7913">5371 9214 618 0,'0'0'714'16,"0"0"-499"-16,0 0-103 15,0 0 108-15,0 0 44 16,0 0-64-16,0 0-77 16,25-17-31-16,-20 17-4 15,0 0-26-15,-3 3-27 16,-2 10 2-16,0 5-10 16,-2 4 1-16,-11 4-5 15,1 5-13-15,-4-1-2 16,-1-1-7-16,7 1-1 15,4-1 0-15,6-4 0 16,0-4-6-16,13-3-11 0,7-5-5 16,11-3-16-16,2-3-30 15,7-7-2-15,-1 0 1 16,-3-1 4-16,-5-15 7 16,-4 1 16-16,-8-3 16 15,-5 2 17-15,-8-1 9 16,0 4 50-16,-6-1 1 15,0 1 24-15,0 3 15 16,0 0-22-16,0 0-8 16,0 4-6-16,0 3 8 0,3-1-9 15,1 1-10 1,-4 3-7-16,3 0-12 0,-3 0-8 16,0 0-7-16,0 0-9 15,0 7-4-15,0 9 4 16,0 10 16-16,-7 4 8 15,1 3-9-15,3 4-7 16,0-1-3-16,0-4-5 16,-2-1-49-16,-1 1-114 15,-1-5-492-15,-2-9-602 0</inkml:trace>
  <inkml:trace contextRef="#ctx0" brushRef="#br0" timeOffset="49450.2195">5062 9858 765 0,'0'0'1096'15,"0"0"-784"-15,0 0-96 16,0 0 7-16,0 0-22 16,0 0-78-16,0 0-59 15,115-20-32-15,-21 20-3 16,31 0-18-16,12 0-10 0,-7 2 7 16,-30 3-7-16,-34 1-1 15,-20-3 0-15,-9-2-2 16,-4-1-23-16,-3 3-29 15,-5 0-25-15,-17-1-24 16,-8-2-72-16,-5 0-392 16,-14 0-489-16</inkml:trace>
  <inkml:trace contextRef="#ctx0" brushRef="#br0" timeOffset="49983.632">5122 10047 1625 0,'0'0'540'0,"0"0"-458"16,0 0 104-16,0 0 34 15,0 0-126-15,0 0-57 16,99-41-23-16,-66 38 1 16,-3 3 7-16,1 0-10 15,-8 3-3-15,-2 4-7 16,-5 6-2-16,-7-2 0 16,-6-1-6-16,0 0 5 15,-3 2-11-15,-3 2 12 0,-9-1 0 16,-7-1 0-16,-2 3 6 15,1-3-6-15,4-4 0 16,7-2 1-16,6 1-1 16,3-2-2-16,0-1-7 15,3 5 3-15,12-2 5 16,3 2 0-16,4-1 1 16,1 2 0-16,-7-3 0 15,-4 3 1-15,-4-4-1 16,-6-2 0-16,-2 1 0 15,-2-1 0-15,-18 2 7 16,-7-1-5-16,-10 1 4 0,-3-3-6 16,-2 0-29-16,3-3-99 15,3 0-83-15,14-6-152 16,13-4-406-16</inkml:trace>
  <inkml:trace contextRef="#ctx0" brushRef="#br0" timeOffset="50275.4033">5542 10000 1905 0,'0'0'383'0,"0"0"-289"0,0 0-33 15,0 0 108-15,0 0-39 16,0 0-66-16,11 103-30 16,-11-67-10-16,0 3 16 15,0 2-28-15,0-3-10 16,0-5-1-16,0-2-1 16,-6-9-34-16,0-5-120 15,-9-10-148-15,6-4-272 16,0-3-215-16</inkml:trace>
  <inkml:trace contextRef="#ctx0" brushRef="#br0" timeOffset="50645.8853">5608 9983 1702 0,'0'0'616'0,"0"0"-533"15,0 0 45-15,0 0 18 16,0 0-82-16,0 0-43 16,116-12-20-16,-80 22 0 15,-3 2 0-15,-6 5-1 16,-8 1 0-16,-10-3-6 0,-6-1 4 16,-3-2 1-1,-6 1 1-15,-16-2 10 16,-8-1 1-16,-3 0 0 15,0 0 16-15,2 0 5 0,1 0-2 16,11 2-7-16,7 1-12 16,9 1-5-16,3 6 3 15,6 0 10-15,22 0 7 16,17-1-7-16,12-6-2 16,7-3-16-16,24-10-1 15,-21-10-170-15,-12-7-1110 0</inkml:trace>
  <inkml:trace contextRef="#ctx0" brushRef="#br0" timeOffset="55509.3396">3515 11833 182 0,'0'0'831'0,"0"0"-208"16,0 0-493-16,0 0 15 15,0 0 63-15,0-32-22 16,0 25-51 0,0 0-31-16,0 2 0 0,0-3-4 15,-2 4-5-15,-2-2-31 16,-4-1-25-16,-5 0-16 15,1 0-1-15,-6 1-13 16,0 4-2-16,-1 2-6 16,-5 0-1-16,4 8 1 15,-2 10 0-15,6 5 0 0,2 7 7 16,5 2-2-16,6 8 1 16,3-1-1-16,0 5-4 15,0 1 4 1,6 2-4-16,-1-1-1 0,-4 1 0 15,-1-1 0-15,0 1 5 16,-3-2-6-16,-13-1 1 16,-1-2-1-16,-5-5 0 15,0-5 0-15,2-5-1 16,1-4-8-16,1-6-52 16,0-10-89-16,6-7-179 15,5 0-502-15</inkml:trace>
  <inkml:trace contextRef="#ctx0" brushRef="#br0" timeOffset="55788.0774">3158 12117 1413 0,'0'0'1016'0,"0"0"-866"0,0 0-90 16,0 0 59-16,0 0-19 15,115-7-61-15,-15 7-39 16,-15 0-130-16,-6 0-568 15</inkml:trace>
  <inkml:trace contextRef="#ctx0" brushRef="#br0" timeOffset="56162.0695">4128 12171 1355 0,'0'0'958'16,"0"0"-828"-16,0 0-65 0,0 0 63 16,0 0-23-16,118 0-72 15,-78 0-33-15,9 2-54 16,-16-2-216-16,-6 0-487 0</inkml:trace>
  <inkml:trace contextRef="#ctx0" brushRef="#br0" timeOffset="56372.1232">4065 12035 1854 0,'0'0'759'0,"0"0"-670"15,0 0-64-15,102-7 38 16,-25 7-45-16,-11 0-18 16,-5 0-368-16</inkml:trace>
  <inkml:trace contextRef="#ctx0" brushRef="#br0" timeOffset="62229.0599">5453 11651 654 0,'0'0'776'0,"0"0"-567"16,0 0-105-16,0 0 77 15,0 0 27-15,0 0-58 16,-8-39-59-16,5 32-24 15,-4 0-12-15,-2-2-15 16,0 2-3-16,-6 0-5 16,-6 4-15-16,-4 0-9 15,-11 3-7-15,-4 0 11 0,-2 6 3 16,-3 11 24-16,2 7 22 16,4-1 3-16,11 3-20 15,7 3-18-15,12-6-8 16,9 4-4-16,0-1 5 15,22-5 2-15,11 2-9 16,6-7-1-16,10 0-11 16,2-2-24-16,1-5-55 15,6-8-105-15,-13-1-303 16,-15 0-614-16</inkml:trace>
  <inkml:trace contextRef="#ctx0" brushRef="#br0" timeOffset="62743.0258">5650 11959 59 0,'0'0'1404'0,"0"0"-1031"16,0 0-175-16,-78 0 48 16,36 0-13-16,-4 0-89 15,-12 0-68-15,-14 3-43 16,2-3-14-16,-6 0-1 15,6 0-6-15,13 0-6 0,2 0-5 16,15 3-1-16,10 1 0 16,14 2-35-16,8 1-50 15,8-3-86-15,9-1-146 16,12-1-328-16,3-2-682 0</inkml:trace>
  <inkml:trace contextRef="#ctx0" brushRef="#br0" timeOffset="63428.8407">5183 12233 869 0,'0'0'927'16,"0"0"-780"-16,0 0-49 15,0 0 74-15,0 0-8 16,0 0-66-16,0 0-49 15,40-64-22-15,-28 55 9 16,-3-2 8-16,1 3-2 16,1 1 3-16,-2 0-9 15,1 0-7-15,-1 1-6 0,5 2-4 16,-1 1-5 0,2 0-13-16,1 3 0 0,-2 0 0 15,-1 7-1-15,-1 6-1 16,0 7 1-16,0 5 1 15,-3 5 0-15,-3 4 8 16,0 5 6-16,-2 4-1 16,-1-3 0-16,-3 3-8 15,0-4-4-15,0 1 5 16,0-3-6-16,0-5 0 16,0-5-1-16,0-3 0 15,0-6-29-15,0-6-55 16,0-3-76-16,0-3-64 15,6-6-263-15,-1 0-33 16,1-7-373-16</inkml:trace>
  <inkml:trace contextRef="#ctx0" brushRef="#br0" timeOffset="63717.605">5408 12391 905 0,'0'0'993'16,"0"0"-815"-16,0 0-76 16,0 0 64-16,0 0 10 0,0 0 15 15,0 0-52-15,-88 83-48 16,58-49-27-16,-3 1-21 15,8-5-20 1,1 0-10-16,6-11-13 0,3 1-8 16,0-10-84-16,5-3-264 15,4-7-1070-15</inkml:trace>
  <inkml:trace contextRef="#ctx0" brushRef="#br0" timeOffset="74474.5959">3352 14155 892 0,'0'0'733'15,"0"0"-628"-15,0 0-71 16,0 0 116-16,0 0 104 16,0 0-94-16,28-26-67 15,-26 22-8-15,1 1 10 16,-3 0 15-16,0 3-16 15,0 0-23-15,0 0-22 16,0 0-9-16,0 0-11 16,0 0-10-16,0 0-7 15,-6 0-3-15,-9 0 9 0,-10 0-8 16,-11 0-1-16,-6 0 2 16,-10 0-11-16,-3 0 0 15,1 0 0-15,-3 0 1 16,8 0 0-16,4-4 0 15,14 2 0-15,4 2 0 16,14-4 0-16,7 4 0 16,4 0 10-16,2 0-10 15,0 0 0-15,0 0 6 16,0 0-6 0,0 0 0-16,0 0-1 0,0 0 0 15,0 0 0-15,0 0 0 16,0 0 0-16,0 0 0 15,0 6-1-15,-3 1 1 0,-1 7 1 16,-1-2 0-16,-5 5 0 16,4 2 1-16,-6 1-1 15,1 4-1-15,-2 3 1 16,-2 0 0-16,0 1-1 16,0 2 1-16,-1-1-1 15,1-2 0-15,-3 3 1 16,-1-4-1-16,4 1 1 15,-6-1-1-15,4-2 0 16,-2-1 0-16,4 0-1 16,0 0 1-16,3-6-1 15,2-1 1-15,7-3 0 0,0-6-1 16,3-1-5 0,0-3 5-16,0-3 1 15,0 0-1-15,0 0 1 0,0 0 0 16,6 0 6-16,9 0 1 15,0 0-1-15,7 0 0 16,2 0-4-16,4 0 4 16,8-6-5-16,3 2-1 15,1-2 1-15,2 2 0 16,0 1-1-16,-5 0 0 16,-3 1 0-16,-10 1 0 15,-6 1 0-15,-9 0 0 16,-1 0 0-16,-6-4 0 15,0 4 1-15,-2 0-1 16,0 0 0-16,0-2-33 0,0 2-52 16,0-4-54-1,0 1-202-15,0-4-300 0,0 1-183 0</inkml:trace>
  <inkml:trace contextRef="#ctx0" brushRef="#br0" timeOffset="74852.0956">2788 14383 466 0,'0'0'768'0,"0"0"-628"16,0 0 19-16,0 0 137 15,0 0-6-15,0 0-91 16,87 0-54-16,-56 0-29 15,2-2-16-15,1-3-25 16,-1 2-32-16,-6-1-31 16,-6 1-12-16,-8 3 0 0,-10 0-82 15,-3 0-149-15,0 0-565 16</inkml:trace>
  <inkml:trace contextRef="#ctx0" brushRef="#br0" timeOffset="75766.5147">3076 14763 1031 0,'0'0'501'16,"0"0"-404"-16,0 0 74 16,0 0 125-16,0 0-79 15,0 0-78-15,0 0-34 0,21-32 4 16,-21 32-13-16,0 0-20 16,0 0-30-16,0 0-15 15,0 6-23-15,0 13-2 16,-3 2 18-16,-3 7-11 15,-3 0-5-15,3 2-7 16,-4 0 0-16,-1-2 0 16,2-7-1-16,-1 2 1 15,1-6-1-15,0-5 0 16,4-2-33-16,1-3-78 16,-2-2-72-16,0-5-140 15,0 0-302-15,0 0-554 0</inkml:trace>
  <inkml:trace contextRef="#ctx0" brushRef="#br0" timeOffset="76111.9319">3106 14697 1340 0,'0'0'771'16,"0"0"-668"-16,0 0-7 16,0 0 106-16,0 0-34 0,0 0-114 15,0 0-41 1,76-27-11-16,-49 27-1 16,3 0-1-16,-5 1 0 0,-1 9 0 15,-9-3-1-15,-5 3-8 16,-4 3 8-16,-1-6 1 15,-5 2-8-15,0 0-2 16,-8 1 4-16,-8-2 6 16,-8 1 5-16,-7 1-5 15,-5-3-99-15,-9-4-129 16,9 0-366-16,11-3-328 0</inkml:trace>
  <inkml:trace contextRef="#ctx0" brushRef="#br0" timeOffset="76667.4">3452 14492 838 0,'0'0'1063'15,"0"0"-861"-15,0 0-143 16,0 0 97-16,0 0 42 16,0 0-107-16,0 0-52 15,22 20 25-15,-20 0 7 16,-2 6-17-16,0 4-21 0,0 0-16 16,-9-4-6-16,-6 4 3 15,0-3-7-15,-1-5-6 16,-1-2 5-16,4-3-5 15,7-7 1-15,0-3-2 16,3-1-19-16,1-3-24 16,2-3 3-16,0 0 14 15,5 0-9-15,10-10-30 16,7-3-52-16,2-4 39 16,3-2-42-16,-3 6 68 15,-3 0 35-15,-2 0 16 16,-7 6 1-16,0 3 31 15,-2-2 24-15,-5 5-9 16,-2 1-13-16,0 0-11 0,-3 0-12 16,0 7-2-16,0 4 38 15,0 8 30-15,-11 0-9 16,-5 1-34-16,4 0-15 16,-4-3-9-16,7-5-8 15,1-2-1-15,2-2-36 16,6-6-120-16,0-2-304 15,0 0-311-15</inkml:trace>
  <inkml:trace contextRef="#ctx0" brushRef="#br0" timeOffset="77005.2937">3692 14681 727 0,'0'0'1324'16,"0"0"-1201"-16,0 0-116 16,0 0 46-16,0 0-8 15,0 0-22-15,0 0-12 16,-3 35-5-16,3-24-6 16,0-1 7-16,3-4-6 15,3-3 0-15,2-3 10 16,2 0-5-16,-1-3 4 15,3-9-3-15,0-3-7 16,-3 0-1-16,0 1-6 0,-2 1 7 16,-4 3 0-16,-3 3-1 15,0 4-5-15,-3 3-12 16,-16 0-77 0,-11 0-134-16,5 0-116 0,1 3-356 0</inkml:trace>
  <inkml:trace contextRef="#ctx0" brushRef="#br0" timeOffset="77334.6663">3998 14407 1461 0,'0'0'800'0,"0"0"-708"15,0 0-20-15,0 0 181 16,0 0-81-16,0 0-116 16,0 0-49-16,0 19-6 15,0 5 10-15,0 5 1 16,-6 1-11-16,-1 2 11 16,-2 2-6-16,-2-1-5 15,1-4 16-15,-2 0-10 16,-2-1-5-16,-2-4-1 15,1-5-1-15,2 0-14 16,-1-5-46-16,4-1-72 16,4-10-208-16,0-3-399 0,6 0-536 0</inkml:trace>
  <inkml:trace contextRef="#ctx0" brushRef="#br0" timeOffset="77539.708">3876 14641 1450 0,'0'0'883'0,"0"0"-782"0,0 0-55 16,0 0 89-16,0 0-50 0,0 0-52 16,0 0-33-1,89-14-42-15,-69 14-71 0,-7 4-153 16,-4-1-388-1,-6 3-557-15</inkml:trace>
  <inkml:trace contextRef="#ctx0" brushRef="#br0" timeOffset="77846.5208">4031 14711 1565 0,'0'0'380'0,"0"0"-293"15,0 0 56-15,0 0 24 16,0 0-88-16,0 0-48 16,0 0-19-16,-27 59-3 15,27-56-3-15,0 0 1 16,3-3 4-16,6 0 6 16,3-3-2-16,3-10-3 0,1-1-1 15,-2-1-10-15,-4-2 8 16,-1 4-3-16,-3 3 3 15,-6 6 7-15,0-2 2 16,0 5-18-16,-15 1-22 16,-3 0-72-16,-10 0-128 15,4 0-307-15,6 0-150 0</inkml:trace>
  <inkml:trace contextRef="#ctx0" brushRef="#br0" timeOffset="78327.2931">4183 14637 1825 0,'0'0'396'16,"0"0"-314"-16,0 0-60 15,0 0 37-15,0 0 14 16,0 0-42-16,0 0-7 15,0 77-2-15,0-60 20 16,-3-8-14-16,0 1-16 16,0-4 0-16,-1-2-11 15,1-4 8-15,3 0-3 0,0 0 2 16,0 0-2 0,0 0-6-16,3-10-25 15,13-7-44-15,3-2 20 0,-2-1 23 16,7 0 12-16,-6 3 7 15,-2 4 7-15,-1 3 5 16,-3 3 13-16,0 5 21 16,-6-3 14-16,1 3 16 15,-4 2-8-15,0 0-24 16,-1 2-20-16,-2 9-1 16,0 5 24-16,0 1 5 15,0 3 3-15,-11 0-20 16,1-4-5-16,1-3-14 15,3 0-8-15,-3-3-1 16,5-3-27-16,4-4-164 0,0-3-339 16,0 0-550-16</inkml:trace>
  <inkml:trace contextRef="#ctx0" brushRef="#br0" timeOffset="78600.015">4780 14548 1373 0,'0'0'705'15,"0"0"-624"1,0 0 101-16,0 0 51 0,0 0-72 15,0 0-89-15,0 0-42 16,88 3-21-16,-69-3-9 16,1 1-14-16,-4-1-127 15,-2 0-182-15,-4 0-664 0</inkml:trace>
  <inkml:trace contextRef="#ctx0" brushRef="#br0" timeOffset="78791.5273">4765 14482 2087 0,'0'0'381'0,"0"0"-293"16,0 0 10-16,0 0 50 15,0 0-97-15,0 0-51 16,115-7-42-16,-75 7-213 15,-7 0-625-15</inkml:trace>
  <inkml:trace contextRef="#ctx0" brushRef="#br0" timeOffset="80000.7224">5696 13927 1160 0,'0'0'862'0,"0"0"-722"16,0 0-42-16,0 0 93 15,0 0-26-15,0 0-79 16,0 0-39-16,0 33 60 16,0-6-31-16,-3 5-29 0,-3 8-16 15,-1 3-7-15,-4 7 4 16,-1 2-17-16,-4 2 1 16,-4-2-11-16,1-3 5 15,-5-1-5-15,6-5 0 16,-3-7-1-16,5-6 1 15,4-7-1-15,3-11-1 16,6-5 0-16,0-4 1 16,3-3 0-16,0 0 1 15,0-3 1-15,9-10-2 16,3-3-23-16,4-7 2 16,-2 3 10-16,2-3-7 0,-1 3-11 15,-2 0 8-15,-2 3 12 16,1 1 9-16,4 2-1 15,-2-1-5-15,5 1 5 16,2-3-1-16,0 1 2 16,3-1-1-16,1 2 2 15,-1 1-1 1,-3 1 1-16,1 3-1 0,-8 3 1 16,-4 3 1-16,-4 0 10 15,-3 4 0-15,-3 0-3 16,0 0-9-16,0 0 0 15,0 8-6-15,0 2 6 16,0 3 6-16,0 1 6 16,0 1-6-16,3 2 4 15,0 0 1-15,2 0-5 0,-1 1-5 16,-4-1 7-16,0 3-7 16,0 0 9-16,0 1 4 15,-12 1 5-15,0 5 5 16,-4-7 11-16,2 3-5 15,-2-4-3-15,7-4 0 16,0-3-15-16,6-5-6 16,0-1-6-16,3-6 0 15,0 0 0-15,0 0-12 16,0 0-50-16,12 0-50 16,0 0-93-16,-2-7-687 0</inkml:trace>
  <inkml:trace contextRef="#ctx0" brushRef="#br0" timeOffset="80571.7351">6673 13927 1490 0,'0'0'297'0,"0"0"-170"15,0 0 39-15,0 0 61 16,-7-79-56-16,1 67-58 16,0 5-36-16,-2 3-34 15,-5 1-5-15,-2 3-6 16,-1 0-2-16,-7 14-1 16,-1 8 7-16,-4 11-4 15,1 1-6-15,-1 5-5 0,1 4-9 16,6 0-3-1,0 3 0-15,2-3-8 0,7 4 0 16,-3-3 1 0,6 3-1-16,-3-4 0 0,2-6 0 15,-1-1 0-15,-1-2 0 16,-4 2 0-16,2-7-1 16,-2 4 0-16,1-7 0 15,-3-2-1-15,-1-1 0 16,4-3-10-16,-3-4-10 15,3 0-24-15,-1-9-52 16,-1-7-89-16,1 0-204 16,7-10-541-16</inkml:trace>
  <inkml:trace contextRef="#ctx0" brushRef="#br0" timeOffset="80819.389">6154 14241 1839 0,'0'0'469'0,"0"0"-383"16,0 0 96-16,0 0 39 15,106 0-115-15,-51 3-78 16,17-2-28-16,-11-1-28 0,-12 0-434 0</inkml:trace>
  <inkml:trace contextRef="#ctx0" brushRef="#br0" timeOffset="270846.061">23842 14056 1001 0,'0'0'400'16,"0"0"-22"-16,0 0-246 15,0 0-82-15,0 0 4 16,0 0 80-16,3 80 0 15,-3-18-35-15,-12 22-36 16,-8 20-23-16,-6 12-11 16,5 2-9-16,0-1-7 15,8-2-12-15,0 1 6 16,3-7-7-16,6-4 0 16,-1-9 0-16,-3-2 1 0,-6-6 7 15,-5 4-8-15,-1-6 1 16,-1 0 0-16,8-6-1 15,6-8-7-15,4-9-45 16,3-10-47-16,0-14-43 16,0-2-104-16,0 20-60 15,0-10-72-15,0 0-280 0</inkml:trace>
  <inkml:trace contextRef="#ctx0" brushRef="#br0" timeOffset="271550.4239">23154 15784 1491 0,'0'0'238'15,"0"0"-174"-15,110 9-64 16,-57-5-22-16,1-4 12 0,-1 3 9 16,-3-3 1-16,0 0 0 15,0 0 0-15,4 0-9 16,1 4 2-16,4-4-3 15,5 0-12-15,18 6-13 16,15-3 20-16,14 0 8 16,1 4-14-16,-11-6-37 15,-8 2-17-15,-23-3-42 16,-11 0 35-16,-12 0 59 16,-4 0 21-16,11 0 2 15,9 0 1-15,9 0-1 16,15 0 1-16,24 0-1 15,20 3 45-15,9 0 74 16,-6 1 31-16,-13 2 3 16,-24 1-73-16,-6-1-61 0,-7 0-19 15,-2 1-28-15,-2-3-37 16,7 2-10-16,7-4 20 16,6 3 42-16,12-2 13 15,12-2 0-15,16-1 28 16,11 0 40-16,12 0 17 15,5 0 16-15,2 0-19 16,-5 6-41-16,0 2-26 16,0 1-15-16,-1 4-1 15,3 0-34-15,0 6 6 16,6 2 21-16,8 2 8 16,13 1 1-16,11-1 9 15,9 0 20-15,11-4-13 0,5-3-1 16,1-3-16-1,-2-6-55-15,-59-4-185 0,-37-3-431 0</inkml:trace>
  <inkml:trace contextRef="#ctx0" brushRef="#br0" timeOffset="272836.3275">24578 15780 560 0,'0'0'188'15,"0"0"4"-15,0 0-3 16,0 0 38-16,0 0-63 15,0 0-56-15,0 0-25 16,0 4 14-16,0-4 33 16,0 0 3-16,0 0-14 0,0 0-12 15,0 0-12 1,0-1-24-16,0-9-46 0,0-2-14 16,0-5-9-16,0-5-1 15,0-6 0-15,0-4 0 16,7-12 0-16,10-5 1 15,5-8-1-15,2-1-1 16,3-8-1-16,-3 3 1 16,-4 3-1-16,-3 7 1 15,1 7 0-15,-5 7 1 16,4 9 0-16,-5 9 0 16,-3 6 5-16,-1 5 3 15,-3 6 15-15,-2 1-12 0,-3 3-12 16,1 0 0-1,1 0-10-15,1 17 8 0,2 8 2 16,-4 9-1-16,1 9 1 16,-2 13 0-16,0 3 2 15,0 4-1-15,0 0 0 16,-5-4 0-16,1-6 0 16,-3-3 11-16,1-8 9 15,-2-5 0-15,0-7 1 16,1-8-6-16,4-5-10 15,1-7-5-15,2-3-1 16,0-4-29-16,5-3-73 16,17 0-159-16,-2 0-321 15,0 0-197-15</inkml:trace>
  <inkml:trace contextRef="#ctx0" brushRef="#br0" timeOffset="273425.9136">25425 15744 990 0,'0'0'204'16,"0"0"-62"-16,0 0 20 16,0 0 32-16,0 0 51 15,0 0-47-15,0 0-77 16,-1-8-76-16,1-10-26 15,0-3 2-15,0-8-15 16,0-7-5-16,4-8 0 16,7-18 0-16,5-17 0 15,1 0 5-15,-1 9-5 0,-1 10-1 16,-2 21 1 0,1-1 9-16,5 4 32 0,-1 9-2 15,3 14-12 1,1 6-10-16,-1 7-9 0,0 0-8 15,0 7-1-15,-5 16 0 16,-4 8 0-16,-9 11 1 16,-3 20 7-16,-19 22 4 15,-20 14-2-15,-1-5 4 16,4-21 15-16,11-22 1 16,11-13-9-16,2-1-14 15,2 1-5-15,7-1-2 16,3-7-1-16,0-9-30 15,21-16-118-15,-3-4-443 16,1 0-703-16</inkml:trace>
  <inkml:trace contextRef="#ctx0" brushRef="#br0" timeOffset="273871.0937">26020 15773 1149 0,'0'0'815'15,"0"0"-648"-15,0 0-121 16,0 0-26-16,0 0 29 15,0 0-16-15,24-104-20 16,-9 60-12-16,11-21 1 16,10-18-1-16,1 0 0 15,0 8-1-15,-6 17 0 16,-8 20 0-16,-2 7 6 16,-1 2 29-16,-7 16 47 15,-3 10-15-15,-1 3-35 16,1 15-20-16,-1 16 0 15,3 25 28-15,-6 22-5 0,-3 15-9 16,-3-4-17 0,0-19-3-16,0-21-4 0,-6-15-2 15,-4 1-1-15,1 2-57 16,6 2-79-16,3-15-363 16,0-11-919-16</inkml:trace>
  <inkml:trace contextRef="#ctx0" brushRef="#br0" timeOffset="280170.0259">24881 16074 763 0,'0'0'306'15,"0"0"-226"-15,0 0-70 16,0 0-3-16,0 0 0 16,0 0-6-16,76 1 0 15,-52-1 0-15,-1 0 9 16,1 3 42-16,-1-3 61 16,1 3-42-16,1 0-39 15,0 1 4-15,1-1 15 16,-1-3-14-16,4 0-21 15,0 0-16-15,1 0 1 16,0 0-1-16,0 0 0 0,0 0 0 16,0 0 0-16,-4 0 0 15,1 0 1-15,-3 0-1 16,-3 0-1-16,-3 0 1 16,-2 0 0-16,-2 0 0 15,-1 0 0-15,0 0 0 16,0 0 1-16,-2 0-1 15,-3-3 0-15,-2 3 0 16,-3-4 1-16,-3 1-1 16,0 0 1-16,0-1 16 15,-3-2-15-15,-9 2 0 16,-3-2-1-16,-2 2 0 16,1-1-1-16,3 0 1 0,1-1 0 15,6 4 0-15,3 0 6 16,3-1 6-16,0 3 2 15,0 0-15-15,4 0 13 16,5 0-12-16,5 0-1 16,-4 5-1-16,0 6 1 15,-2 3 0-15,-4 3 0 16,1-1 21-16,-2 1 5 16,0-1 28-16,0-3 4 15,-3-2-33-15,0-1-19 16,0-1-6-16,-24-2-45 15,-1-4-119-15,-2-3-596 0</inkml:trace>
  <inkml:trace contextRef="#ctx0" brushRef="#br0" timeOffset="280591.6411">24995 16098 1038 0,'0'0'140'16,"0"0"-99"-16,0 0-30 15,0 0 76-15,0 0 10 16,0 0-56-16,0 0-12 15,-110 22 15-15,74-5 39 0,8-4 29 16,10 4-46-16,15-4-58 16,19 1-8-16,16-2-127 15,5-5-252-15</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30:51.090"/>
    </inkml:context>
    <inkml:brush xml:id="br0">
      <inkml:brushProperty name="width" value="0.05292" units="cm"/>
      <inkml:brushProperty name="height" value="0.05292" units="cm"/>
      <inkml:brushProperty name="color" value="#92D050"/>
    </inkml:brush>
    <inkml:context xml:id="ctx1">
      <inkml:inkSource xml:id="inkSrc9">
        <inkml:traceFormat>
          <inkml:channel name="X" type="integer" max="1280" units="cm"/>
          <inkml:channel name="Y" type="integer" max="720" units="cm"/>
          <inkml:channel name="T" type="integer" max="2.14748E9" units="dev"/>
        </inkml:traceFormat>
        <inkml:channelProperties>
          <inkml:channelProperty channel="X" name="resolution" value="41.42395" units="1/cm"/>
          <inkml:channelProperty channel="Y" name="resolution" value="41.6185" units="1/cm"/>
          <inkml:channelProperty channel="T" name="resolution" value="1" units="1/dev"/>
        </inkml:channelProperties>
      </inkml:inkSource>
      <inkml:timestamp xml:id="ts1" timeString="2021-01-31T07:31:59.575"/>
    </inkml:context>
    <inkml:brush xml:id="br1">
      <inkml:brushProperty name="width" value="0.05292" units="cm"/>
      <inkml:brushProperty name="height" value="0.05292" units="cm"/>
      <inkml:brushProperty name="color" value="#002060"/>
    </inkml:brush>
    <inkml:brush xml:id="br2">
      <inkml:brushProperty name="width" value="0.05292" units="cm"/>
      <inkml:brushProperty name="height" value="0.05292" units="cm"/>
      <inkml:brushProperty name="color" value="#FFC000"/>
    </inkml:brush>
  </inkml:definitions>
  <inkml:trace contextRef="#ctx0" brushRef="#br0">9733 7595 884 0,'0'0'973'0,"0"0"-817"0,0 0-43 15,0 0 87-15,0 0 2 16,0 0-19-16,5-76-60 16,-2 70-25-16,-3 2-26 15,0 4-23-15,0 0-22 16,0 6-27-16,0 14 1 16,-8 11 31-16,-1 9 17 15,3 8-13-15,-1 6-16 16,1-4-7-16,3-4-7 15,0-6-5-15,3-9-1 16,-3-7-1-16,3-7-8 16,0-7-18-16,0 0-17 15,0-6-14-15,0-1-32 0,0 0-44 16,0-3-110-16,3 0-344 16,6-4-456-16</inkml:trace>
  <inkml:trace contextRef="#ctx0" brushRef="#br0" timeOffset="301.0627">9751 7371 373 0,'0'0'1142'15,"0"0"-900"-15,0 0-125 16,0 0 89-16,0 0 7 16,0 0-52-16,0 0 7 15,42 19-53-15,0-11-39 16,10-2-35-16,6-3-22 16,-3-2-19-16,-7-1-11 15,-15 0-48-15,-13 1-63 16,-13 4-43-16,-15 5-296 15,-17-1-35-15,-2 1-576 0</inkml:trace>
  <inkml:trace contextRef="#ctx0" brushRef="#br0" timeOffset="519.2548">9633 7721 910 0,'0'0'1172'0,"0"0"-1013"15,0 0-88-15,0 0-15 16,97-7 1-16,-48 1-31 16,1 2-26-16,2 2-108 15,-13 2-465-15,-14 0-321 0</inkml:trace>
  <inkml:trace contextRef="#ctx0" brushRef="#br0" timeOffset="931.62">10017 7826 377 0,'0'0'1636'0,"0"0"-1470"16,0 0-135-16,0 0-12 16,0 0-11-16,97 1-8 15,-69-4 0-15,-1-7-1 0,-4 0-14 16,-7 2-1-16,-3 0 16 16,-10 1 0-16,-3 0 34 15,0 0 36-15,-9-1-39 16,-7 0 3-16,-4 4 24 15,-5-1 37-15,-2 5 15 16,0 0-28-16,-4 0-39 16,-2 0-9-16,0 9-5 15,2 11 11-15,1 2 15 16,3 5-22-16,11 3-6 16,7-1-24-16,9 4-3 15,0-5-7-15,19-4-7 16,14-6-10-16,9-6-43 0,34-12-93 15,-12 0-225 1,-9-10-739-16</inkml:trace>
  <inkml:trace contextRef="#ctx0" brushRef="#br0" timeOffset="1148.6957">10376 7781 1687 0,'0'0'350'15,"0"0"-101"-15,0 0-6 16,0 0-85-16,95 4-92 16,-63-8-45-16,1-6-21 0,3-3-109 15,-8 2-224-15,-7 0-678 16</inkml:trace>
  <inkml:trace contextRef="#ctx0" brushRef="#br0" timeOffset="1323.1095">10296 7708 1397 0,'0'0'786'0,"0"0"-587"16,0 0-87-16,0 0-5 15,104-19-63-15,-56 18-44 16,16-2-140-16,-14 1-575 0,-9 1-739 16</inkml:trace>
  <inkml:trace contextRef="#ctx0" brushRef="#br0" timeOffset="2311.6231">11082 7520 1470 0,'0'0'501'0,"0"0"-325"16,0 0 57-16,0 0-34 0,0 0-47 15,0 0-80-15,0 0-44 16,-46-21-16-16,19 21-10 16,0 0 11-16,-6 4 2 15,3 6 0-15,5 1-8 16,4 1-6-16,9 1 0 15,5 4-1-15,7-1-13 16,4-2-5-16,14-1 18 16,9-3 0-16,2-5 0 15,9-5-19-15,-2 0-14 16,-3-9 13-16,-5-2 3 16,-4-7 16-16,-5 1 1 15,-5-3 0-15,-8 0 0 16,-2 5 2-16,-4 4 29 15,0 4 20-15,0 4-19 0,0 3-23 16,0 0-9-16,0 4-16 16,-7 13 16-16,-3 7 8 15,0 10 8-15,0 7-1 16,-2 5 3-16,-2 6 8 16,4 4-10-16,-2-3-8 15,-1 2-7-15,0-6 0 16,3-8-1-16,0-4 0 15,1-7-1-15,3-4 1 16,0-7-1-16,1-6 0 0,4-6-11 16,1-4-8-1,0-3-11-15,6 0 18 16,6-8 13-16,3-13 0 0,6-1 0 16,-2-9-12-16,-7-3 10 15,-5 2-17-15,-4 4 12 16,-3 3 7-16,-1 9 28 15,-17 7-12-15,-8 2-7 16,-3 7-7-16,-4 0 4 16,5 0-5-16,4 0 13 15,9 3-7-15,3 2-7 16,10-1 0-16,2 0-15 16,8 2 9-16,13-2 6 0,9-1 15 15,5-3-8 1,10 0-7-16,1-7-48 0,2-5-52 15,6-6-121-15,-16 3-351 16,-9 0-219-16</inkml:trace>
  <inkml:trace contextRef="#ctx0" brushRef="#br0" timeOffset="2860.1239">11643 7427 1060 0,'0'0'172'0,"0"0"20"16,0 0 52-16,0 0 15 15,0 0-5-15,0 0-90 16,0 0-55-16,74-64-33 15,-78 64-34-15,-11 0-21 16,-7 0 47-16,-8 7 14 16,-6 1-13-16,4 0-33 15,3 0-23-15,6 2-7 16,10 0-5-16,4-3-1 16,2 3-8-16,7-2-2 15,0 2 3-15,0 0 7 16,0-1 9-16,7 3-2 0,-4 2 1 15,-3 1-8 1,0 5 0-16,-3 4-9 0,-17 2 4 16,0 4 5-16,-7 3 8 15,3 0-1-15,0 0-1 16,5-1 0-16,4-2 7 16,3-3-1-16,6-4 3 15,3 0 2-15,3-7-4 16,0 2-1-16,6-6 6 15,15-2 3-15,7-3-9 16,5-7-11-16,6 0-1 16,4 0-3-16,2-13-42 0,-3-3-47 15,-10-8-101 1,-6 4-140-16,-13 1-574 0</inkml:trace>
  <inkml:trace contextRef="#ctx0" brushRef="#br0" timeOffset="3034.2461">11419 7704 1864 0,'0'0'509'16,"0"0"-441"-16,88-16 24 15,-37 9-72-15,11-2-20 16,-10 2-381-16,-14 1-1324 0</inkml:trace>
  <inkml:trace contextRef="#ctx1" brushRef="#br0">7849 11483 0</inkml:trace>
  <inkml:trace contextRef="#ctx1" brushRef="#br0" timeOffset="1753.0235">1517 16545 0</inkml:trace>
  <inkml:trace contextRef="#ctx0" brushRef="#br0" timeOffset="73108.3801">1259 16541 32 0,'0'0'2249'16,"0"0"-1935"-16,0 0-229 15,0 0-67-15,0 0-8 16,0 0 11-16,0-7-21 16,0 7-22-16,1 0-127 15,16 0-136-15,4 7-104 16,-5 1-307-16</inkml:trace>
  <inkml:trace contextRef="#ctx1" brushRef="#br0" timeOffset="7720.5398">14182 13212 0</inkml:trace>
  <inkml:trace contextRef="#ctx1" brushRef="#br0" timeOffset="8904.642">12400 14711 0</inkml:trace>
  <inkml:trace contextRef="#ctx0" brushRef="#br1" timeOffset="121031.8942">16638 7849 431 0,'0'0'1527'16,"0"0"-1231"-16,0 0-176 0,0 0-9 16,0 0 33-16,0 0-6 15,3-9-47-15,-2 9-36 16,-1 14-10-16,2 6 18 15,2 8-8-15,-1 6-15 16,0 4-20-16,-2 3-4 16,3 4-7-16,-4-4-7 15,0 3-2-15,0-9-11 16,-4-1-20-16,1-12-29 16,0-4-33-16,2-7-53 15,1-10-97-15,0-11-58 16,0-10-418-16,0-9-757 0</inkml:trace>
  <inkml:trace contextRef="#ctx0" brushRef="#br1" timeOffset="121551.991">16519 7857 1252 0,'0'0'340'0,"0"0"-227"16,0 0-70-16,-10-96 107 15,10 69 67-15,0 7-20 16,6 5-67-16,8 5-45 16,-1 4-36-16,10 6-22 15,0 0-4-15,9 0-5 16,3 14 0-16,6 3-1 0,6 3-5 16,-2 4-5-16,0-1-7 15,-8-3 6-15,-8-1-6 16,-13 1-1-16,-10-3-20 15,-6 0-3-15,-10-2 18 16,-19 5 6-16,-6 0 0 16,-10-3 1-16,-7 0-1 15,6-5 0-15,4 1 0 16,6-6 0-16,13 0 9 16,13-5 22-16,8 3-4 15,2-2-18-15,14 4 3 16,14 1 29-16,7 3 1 0,5 2-21 15,-5 0-9-15,1 4-4 16,-1 2-7-16,-10 2 5 16,-1 4-6-16,-11 3 1 15,-4-2 0-15,-1-2-1 16,-5-2 0-16,-3-5-9 16,0-4-14-16,0-4-4 15,3-8-19-15,3-1-63 16,4 0-80-16,16-26-123 15,-6-1-251-15,-1-2-395 0</inkml:trace>
  <inkml:trace contextRef="#ctx0" brushRef="#br1" timeOffset="121722.8719">17026 8118 1681 0,'0'0'659'0,"0"0"-542"16,0 0-71-16,0 0-31 16,0 0-15-16,0 0-136 15,0 0-395-15,52 0-536 0</inkml:trace>
  <inkml:trace contextRef="#ctx0" brushRef="#br1" timeOffset="122074.4964">17317 7761 375 0,'0'0'1329'0,"0"0"-980"16,0 0-173-16,0 0 13 16,0 0 2-16,0 0-59 15,0 0-54-15,3 29 17 16,1 5-29-16,3 1-33 0,1 9-18 16,3-1-7-1,-1 0-7-15,-1-1-1 0,0-6 0 16,1-2-21-16,-2-8-23 15,-2-3-41-15,0-7-79 16,-3-12-160-16,0 0-368 16,1-4-298-16</inkml:trace>
  <inkml:trace contextRef="#ctx0" brushRef="#br1" timeOffset="122381.9679">17577 7767 1631 0,'0'0'536'15,"0"0"-419"-15,0 0 40 16,0 0 30-16,0 0-45 16,0 0-75-16,0 0-44 15,0 4 11-15,7 24 23 16,2 9-18-16,-3 4-11 15,2 7-8-15,0-3-3 16,3-3-9-16,-4-3-7 16,2-4-1-16,-5-6 0 15,1-8-32-15,-2-4-21 16,-2-7-34-16,-1-3-65 16,0-7-180-16,-6 0-432 15,-4 0-654-15</inkml:trace>
  <inkml:trace contextRef="#ctx0" brushRef="#br1" timeOffset="122610.5874">17363 8022 730 0,'0'0'942'0,"0"0"-734"16,0 0-61-16,0 0-11 16,0 0-8-16,113-27-101 0,-74 24-27 15,0-1-195-15,-9 1-405 16,-15 3-548-16</inkml:trace>
  <inkml:trace contextRef="#ctx0" brushRef="#br1" timeOffset="123028.6272">17898 8025 1318 0,'0'0'939'15,"0"0"-718"-15,0 0-1 0,0 0-26 16,0 0-60-16,0 0-73 16,0 0-61-16,10 0-11 15,-6 0-66-15,-4 0-91 16,0 0-581-16</inkml:trace>
  <inkml:trace contextRef="#ctx0" brushRef="#br1" timeOffset="123562.2714">18048 7748 753 0,'0'0'762'16,"0"0"-183"-16,0 0-414 15,0 0-15-15,0 0-19 16,0 0 31-16,0 0-34 16,39 72-40-16,-29-35-43 15,3 2-22-15,2 7-11 16,2-3-11-16,-5 1 0 16,1-3 0-16,-4-4-1 15,-1-4-6-15,-4-6-10 16,-4-4-17-16,0-4-39 15,0-6-68-15,0-10-143 0,-4-3-379 16,-6 0-252-16</inkml:trace>
  <inkml:trace contextRef="#ctx0" brushRef="#br1" timeOffset="124049.9934">18028 7693 484 0,'0'0'985'0,"0"0"-669"0,0 0-34 16,0 0-38-1,0 0-75-15,0 0-58 0,0 0-57 16,78-28-36-16,-39 42-9 15,0 4-8-15,0 5-1 16,-3 1 0-16,-7 3 0 16,-7-2-17-16,-8-4-30 15,-8-2 0-15,-6-2-5 16,0-3 33-16,-20-4 19 16,-5-2 6-16,-7-4 1 15,-2 0-1-15,6-2 2 16,1-2 7-16,11 0 14 15,7 1 9-15,6-1-18 16,3 6-14-16,0 1-6 16,0 4 1-16,6 5 0 0,10 4 10 15,7 2 19-15,6 2 5 16,10 1 19-16,4-1 22 16,2 0 23-16,0-4-17 15,-3-4-27-15,-9-6-37 16,-7-2-18-16,-6-8-50 15,-11-5-134-15,-9-12-779 0</inkml:trace>
  <inkml:trace contextRef="#ctx0" brushRef="#br2" timeOffset="218188.3336">28945 8252 553 0,'0'0'149'15,"0"0"358"-15,0 0-142 16,0 0-216-16,0 0-21 0,0 0 77 16,0-7-7-16,0 5-84 15,-2 1-31-15,2 1-12 16,-1 0-26-16,-1 0-18 15,2 0-9-15,0 0-8 16,0 4-10-16,0 13 10 16,0 5 35-16,5 4-15 15,4 5-15-15,1 2-3 16,2 0-2-16,0-3-8 16,0 0-1-16,-3-3-1 15,-5-5-1-15,-1 1 0 16,-3-6-37-16,0-2-52 15,0-4-29-15,-6-1-138 16,-3-4-126-16,1-5-213 0</inkml:trace>
  <inkml:trace contextRef="#ctx0" brushRef="#br2" timeOffset="218945.7864">28921 8217 902 0,'0'0'849'0,"0"0"-719"0,0 0-87 16,0 0 69-16,0 0 12 16,0 0-19-16,0 0-46 15,-8-40-28-15,11 37-9 16,5-4-1-16,1 3-20 16,0 1 14-16,0 0-2 15,1 3 1-15,3 0-3 16,3 0-3-16,4 0-2 15,4 3-6-15,1 1 2 16,-2 2-1-16,-1-2 0 16,-4 2-1-16,-4 0 0 15,-7 4-2-15,0-3-8 0,-7 3-2 16,0-1 11-16,0 4 1 16,-5 1 0-16,-9 0 8 15,-3-1-2-15,-2 3-5 16,-1-5 10-16,3 1-10 15,1-5 6-15,7 0-6 16,4-4-1-16,5 0 0 16,0 1-1-16,0-1 0 15,0 0-11-15,8 4 12 16,2 2 6-16,5-1-6 16,0 2-6-16,1 0 4 15,1 1-10-15,-1 0 2 16,-1-1 0-16,0 3 2 0,0-3 8 15,-2 0-1-15,-1 0 0 16,-3 0-1-16,0 1-11 16,-6-1-8-16,-3 1 15 15,0 0-2-15,0-1 8 16,-10 0 24-16,-2 0 15 16,-4-3 2-16,1-1-1 15,-5-2-13-15,4-3-11 16,-2-1-16-16,4 0-13 15,6-4-35-15,5-6-62 16,3-7-246-16,3 0-292 16,7 6-325-16</inkml:trace>
  <inkml:trace contextRef="#ctx0" brushRef="#br2" timeOffset="219338.9138">29295 8362 1270 0,'0'0'584'16,"0"0"-515"-16,0 0-5 15,0 0 114-15,0 0-17 16,0 0-72-16,0 0-2 16,-1 24 21-16,2-6-21 15,10 2-21-15,-1-2-27 16,1 1-24-16,0-4-14 15,0-3-1-15,0 0 0 16,-1-5-47-16,-3-1-80 16,1-6-118-16,-2 0-413 0,0-3-467 15</inkml:trace>
  <inkml:trace contextRef="#ctx0" brushRef="#br2" timeOffset="219532.1888">29346 8225 918 0,'0'0'1223'16,"0"0"-1078"-16,0 0-144 16,0 0-1-16,0 0-18 15,0 0-53-15,0 0-6 16,3 31-276-16,-1-18-620 0</inkml:trace>
  <inkml:trace contextRef="#ctx0" brushRef="#br2" timeOffset="220033.7985">29418 8410 1765 0,'0'0'474'0,"0"0"-455"15,0 0-11-15,0 0 49 16,0 0 44-16,0 0-9 0,0 0-31 16,44 41-31-16,-35-31-17 15,-1-3-11-15,-3-1-1 16,-4-4 0-16,-1-1-1 15,0-1 0-15,0 4-1 16,0-4-15-16,0 0-30 16,0 0-7-16,0 0 53 15,0-5 11-15,0-4-11 16,2-7-20-16,6-4-5 16,3 0 25-1,-2-1 0-15,1 2 12 0,-2 0 0 16,-4 9 2-16,-1 0 18 0,-3 7 20 15,0-1-11 1,0 4-9-16,0 0-6 0,2 0-5 16,2 0-20-16,2 10 0 15,3 6 24-15,3 2 3 16,1 2-13-16,-1-1-6 16,0-2-9-16,2-4-1 15,-5 0-66-15,-2-6-102 16,-1 0-335-16,-5-5-272 0</inkml:trace>
  <inkml:trace contextRef="#ctx0" brushRef="#br2" timeOffset="220323.5291">29682 8153 1545 0,'0'0'663'15,"0"0"-589"-15,0 0-4 16,0 0 57-16,0 0-15 16,0 0-45-16,0 0 25 15,3 44-16-15,6-15-23 16,2 4-16-16,3 1-18 16,1-2-10-16,1 4-7 15,2-5-1-15,-3-2-1 16,1-5-7-16,-3-4-23 15,-4-8-48-15,-1 1-81 16,-3-10-119-16,-4-3-427 0,-1 0-611 16</inkml:trace>
  <inkml:trace contextRef="#ctx0" brushRef="#br2" timeOffset="220510.9393">29680 8325 1307 0,'0'0'754'15,"0"0"-692"-15,0 0-19 16,0 0 6-16,96 0-49 16,-51 6-17-16,-7-2-209 15,-9 3-418-15</inkml:trace>
  <inkml:trace contextRef="#ctx0" brushRef="#br2" timeOffset="220778.4499">29990 8335 887 0,'0'0'1285'16,"0"0"-1091"-16,0 0-150 15,0 0-11-15,0 0 46 16,0 0-42-16,0 0-16 16,27 50-12-16,-2-43 15 0,0-2-8 15,-1-3 3-15,-7-2 35 16,-11-3 25-16,-6-11-16 16,-1 0-39-16,-24-2-24 15,-40 6-36-15,4 3-200 16,0 7-653-16</inkml:trace>
  <inkml:trace contextRef="#ctx0" brushRef="#br2" timeOffset="231087.6541">31415 15790 456 0,'0'0'0'16,"0"0"10"-1,0 0-3-15,0 0 148 0,0 0 63 16,0 0-36-16,2 0-65 16,-2 0-4-16,0-3 59 15,0 3-4-15,0 0-1 16,0 0 4-16,-2 0 5 15,1 0-18-15,-1 0-44 16,1-3-41-16,-1 3-24 16,2 0 1-16,0-1 1 15,0 1-3-15,0-3-18 0,0 0-7 16,0-1 7 0,0 1 2-16,0 1-7 0,0-5-6 15,0 1-5-15,0-1-8 16,-1-3 9-16,-2 0 3 15,1-2-8-15,2 0 1 16,0-1 8-16,0 1-3 16,0 1 1-16,0 0-2 15,2-1-6-15,1 1-2 16,0 2-6-16,0 2 1 16,0-3-1-16,-2 2 5 15,-1-3-5-15,0 3 0 16,0-1 7-16,0-2-2 15,0 2 1-15,0-1-5 0,0 0-1 16,0 0 1-16,0-3-1 16,2 4 5-16,0-4-5 15,1 3 0-15,0-1 0 16,2 2 0-16,0-1-1 16,-1 3 1-16,-1 0 0 15,0-1 0-15,-1 3 0 16,-2-2-1-16,0 1 0 15,0-4 0-15,0 1 0 16,0 2 1-16,-3 0-1 16,1-3 0-16,2 3 0 15,0-1 0-15,0 0 0 16,0 1-1-16,0 0 1 0,0-2 1 16,0 0-1-1,0 2 0-15,0-3 0 0,0 2-1 16,0-1 1-16,0-1 1 15,0-3-1-15,0 4 0 16,0-2 0-16,0-2 0 16,0 0 1-16,0 0-1 15,2 2 0-15,-1 1 0 16,-1-3 0-16,0 1 0 16,0-1 1-16,0 2-1 15,0-2 0-15,0 0 0 16,0 2 0-16,0 1 0 15,0-3 0-15,0 4 0 16,0-4 0-16,0-1 0 16,2 1 0-16,1 0 0 0,-2 3 0 15,-1 1 2-15,0-2-1 16,2 2 8-16,-2-2-9 16,0 1 0-16,0 1 0 15,0 2 1-15,0 0-1 16,0 2 0-16,0 0 1 15,0-1-1-15,0 2-1 16,0-3 1-16,0-1-1 16,0 1 1-16,0-3-1 15,0-2 1-15,1 0-1 0,2-1 0 16,-2 3 0 0,1-2 1-16,-2 2 0 0,0 0 0 15,0 3 0-15,0-3 0 16,0 3-1-1,0-2 1-15,0-2 0 0,0 1 0 16,0-3-1-16,0 0 1 16,0-6 0-16,0 1-13 15,3-1 7-15,-1 5 6 16,-1-2-1-16,-1 6 1 16,0-3-2-16,0 3 2 15,0 3-1-15,0-3 0 16,0 2 0-16,0 0 1 15,0 1 0-15,0-2-1 16,0 2 1-16,5-6-8 0,-1 0 7 16,1-1 1-1,-2-3-2-15,0 1 1 0,1 0-7 16,-3 0 8 0,-1 2 0-16,0-2-1 0,0 5 1 15,0-2 0-15,0-1-1 16,0 5 1-16,0-4 0 15,0 0 0-15,0 0 0 16,0 2 0-16,0 1-1 16,0-3 1-16,0 1 0 15,0-2 0-15,0 1 0 16,0-4 0-16,0 0 0 16,0 2 0-16,0 1 0 0,0 1 0 15,0 3 1 1,0 0-1-16,0 4 0 0,0 2 0 15,0-3 0-15,0 1 0 16,0 2 0-16,0-2 1 16,0-3-1-16,0 2 0 15,0-6 0-15,-3 3 1 16,-2-1-1-16,2-2-1 16,0 0 1-16,0-1 0 15,1 2 1-15,1-5-1 16,1 1 0-16,-2 2 1 15,2 4-1-15,0 0 1 16,-1 4 0-16,-1 2-1 16,2-1 0-16,-1 1 1 15,-1-3-1-15,0-2 0 0,1-1 0 16,1 3 1-16,0-3 5 16,0 3-6-16,0 0 1 15,0 1 0-15,0 2 5 16,0 1 0-16,0 3-6 15,0 0 0-15,0 0 0 16,0 0 0-16,0 0-1 16,0 0 1-16,0 0-1 15,0 0 0-15,0 0 0 16,0 0 0-16,0 0-8 16,0 0 7-16,0 0-7 15,0 0-1-15,0 0 2 0,-7 3 7 16,1 7 1-16,-3 1 0 15,-4 5 0-15,0 1 0 16,1 0 0-16,-2-2-1 16,2 2 1-16,-2 0 0 15,4-1 0-15,1-3-1 16,0-2 1-16,3-2 0 16,1-3 0-16,4-2 0 15,-1-1 1-15,2-3-1 16,0 0 0-16,0 0 2 15,0 0 4-15,0 0 1 16,0 0 1-16,0 0-1 16,2-3 11-16,6-7-16 0,0-2-1 15,0-2-1 1,1 1 1-16,-3-1 0 0,1 4-1 16,-3 0 0-16,1 5 0 15,1-3 0-15,-1 1 0 16,-1 2 0-16,3-5 0 15,-2 3 0-15,1-3 0 16,0 0 1-16,2 0-1 16,-1 0 0-16,0-3 0 15,-1 4 0-15,0 2 0 16,0-3 1-16,0 3-1 16,-3 0 1-16,0 1-1 15,2-1 0-15,-2 3 0 16,-2-5 1-16,2 5-1 15,-1-2 0-15,-1 2 1 0,1 4-1 16,-2-3 0-16,0 3 0 16,1 0 0-16,-1 0-1 15,0 0 1-15,0 0-1 16,2-3 1-16,0 3 0 16,-2-1 1-16,0 1-1 15,2 0 0-15,-2 0 0 16,0 0-1-16,0 0-8 15,0 0 0-15,1 0-2 16,1 0 2-16,1 0 8 16,1 1 1-16,-1 2 0 15,2 3 1-15,-2-2-1 0,2-1 1 16,2 4-1-16,2 3 1 16,1 3 5-16,5 1 2 15,0-2-7-15,4 5 1 16,1-1-1-16,-2-2 0 15,1 1 5-15,-4-3-5 16,-2 0 0-16,-4-5 7 16,-4-1-7-16,0-1 0 15,-4 0 0-15,1-5 0 16,-1 3-1-16,1-2 1 16,-2-1 0-16,0 0 0 15,1 0 0-15,-1 0 1 16,0 0-1-16,3 0 1 0,-3 0-1 15,0 0 0 1,0 0 1-16,0 0-1 0,0 0 8 16,0 0-8-16,0 0 5 15,0 0-5-15,0 0 5 16,0 0-5-16,0 0 0 16,0 0 0-16,0 0-1 15,0 0 0-15,0 0 6 16,0 0-5-16,0 0-1 15,0 0 1-15,0-1-1 16,-3-5-8-16,2 4-2 16,1 2-21-16,0 0-77 15,10 0-368-15</inkml:trace>
  <inkml:trace contextRef="#ctx0" brushRef="#br2" timeOffset="242146.2583">30701 10523 567 0,'0'0'355'0,"0"0"-63"15,0 0-134-15,0 0-52 16,0 0 25-16,0-11 28 15,-3 11 15-15,0-1-1 16,0-2-36-16,-1 3-16 16,2 0-29-16,-1 0-19 15,1 0-15-15,2 0-3 16,-1 0-9-16,1 0-14 16,0 0-18-16,0 0-14 15,0 0-6-15,0 0 6 16,1 0 0-16,8 7 9 0,0 3 1 15,3 3 1 1,1 1-1-16,1 2-3 16,1-3-6-16,-2 3 0 0,1-2-1 15,1-1 8-15,-3 0-7 16,1-2 5-16,-4-5-5 16,-1 1 0-16,-1-5 1 15,-3 3 5-15,-2-5-6 16,-2 0 7-16,0 0 5 15,0 0 14-15,0 0 4 16,0 0-1-16,-6 3-15 16,-7 4 0-16,-8 1 26 15,-3 2-5-15,-5 1 1 16,4-1-13-16,4-1-15 16,8-5-9-16,7 3-45 0,6-7-106 15,0 0-388 1,7-1-1646-16</inkml:trace>
  <inkml:trace contextRef="#ctx0" brushRef="#br2" timeOffset="242996.7424">30786 9823 636 0,'0'0'728'16,"0"0"-602"-16,0 0-93 15,0 0 55-15,0 0 72 16,0 0 22-16,0 0-23 15,-9 0-55-15,9 0-11 16,0 2 0-16,0 7-32 16,7 2-9-16,5-1 1 15,3 6-1-15,6-2-2 16,3 1-19-16,1-1-21 16,-4 0-4-16,-1-5 5 15,-8-2-2-15,-2-3-8 16,-7-1 5-16,-3-3-4 15,0 3 19-15,0-3 7 0,-8 6 0 16,-8 1 8-16,-6 2 31 16,-1 2-31-16,-1 2-18 15,5-3-11-15,7 3-7 16,12 1-78-16,0-4-285 16,11-7-1905-16</inkml:trace>
  <inkml:trace contextRef="#ctx0" brushRef="#br2" timeOffset="243906.1494">30666 9175 1545 0,'0'0'318'15,"0"0"-303"-15,0 0 64 0,0 0 97 16,0 0-3-16,0 0-46 15,0 0-33-15,30-10-21 16,-30 10-33-16,0 0-19 16,0 0 7-16,0 0-7 15,2 0-9-15,4 9 16 16,4 2 29-16,7 5-23 16,6 0-11-16,6 1-10 15,3 2 0-15,1-5-2 16,0-2-11-16,-5-2 6 15,-6-3-5-15,-8-1 0 16,-5-2 1-16,-6-3-1 16,-3 2 5-16,0-3 9 15,0 0 9-15,-4 3 6 16,-11 4-6-16,-6 3 25 16,-4 3-17-16,1 7-23 0,3-1-9 15,9 15-129-15,6-6-401 16,5-7-1666-16</inkml:trace>
  <inkml:trace contextRef="#ctx0" brushRef="#br2" timeOffset="245009.3149">30771 11166 907 0,'0'0'998'0,"0"0"-842"16,0 0-103-16,0 0 87 16,0 0 23-16,0 0-45 15,0 0-32-15,-2 0-22 0,12 4 5 16,4 5-22-16,3-2-27 16,2 3-5-16,0-1-8 15,-2 1-1-15,1 0-5 16,-6 0 0-16,-3-3-1 15,-2 3 0-15,-4 0 6 16,-1-3 20-16,-2 3 3 16,0 3 12-16,-7-1 7 15,-9 2-11-15,0-1-15 16,-7 0-22-16,0 1-6 16,-3 3-82-16,7-5-264 15,4-2-1369-15</inkml:trace>
  <inkml:trace contextRef="#ctx0" brushRef="#br2" timeOffset="246038.445">30740 11823 755 0,'0'0'958'0,"0"0"-765"16,0 0-136-16,0 0 91 15,0 0 48-15,0 0-48 16,0 0-67-16,0 0-23 16,1 7 18-16,7 4 3 15,5 4-26-15,1-1-26 16,3 5-15-16,1-3-3 15,3-2-8-15,0-1 1 16,-4-1-1-16,-4-4 0 16,-6-4 1-16,-4 2-2 15,-3-6 0-15,0 3 0 16,0-2 16-16,-12 5 26 16,-7 1 9-16,-3 0-21 0,-1-2-30 15,2 5-8-15,2 13-96 16,8-6-263-16,4 0-1033 0</inkml:trace>
  <inkml:trace contextRef="#ctx0" brushRef="#br2" timeOffset="247034.7809">30757 12527 628 0,'0'0'1115'0,"0"0"-811"15,0 0-220-15,0 0 12 0,0 0 77 16,0 0 23-1,0 0-42-15,-23-20-63 0,23 14-54 16,0 2-19-16,1 1 7 16,1 0-1-16,-2 3 2 15,1 0 2-15,-1 0 4 16,2 0-3-16,-1 0-8 16,4 0-7-16,3 6 1 15,3 4 7-15,3 4-2 16,6 1-10-16,6-1-8 15,0 2 4-15,1-5-6 16,-1 5 1-16,-2-6-1 16,-7-1-9-16,-6 1 1 15,-5-3 7-15,-6 3-14 16,0-3 12-16,-14 6 3 0,-9-3 22 16,-4 0-2-16,-1 0-20 15,3-1-38-15,3-2-86 16,7 0-213-16,9-4-1199 0</inkml:trace>
  <inkml:trace contextRef="#ctx0" brushRef="#br2" timeOffset="248178.6222">30871 13204 1234 0,'0'0'674'16,"0"0"-544"-16,0 0-75 15,0 0 54-15,0 0 13 16,0 0-28-16,0 0-21 15,-1 0-11-15,1 0-1 0,0 0-3 16,0 0-6 0,0 0-7-16,0 0 3 0,0 4-12 15,5 2-9-15,4 1-13 16,2 2-6-16,3 4-7 16,3-2-1-16,1 3 0 15,-1-2-1-15,-1-2-17 16,-1 0 2-16,0-3 4 15,-5 0 1-15,-1-5 2 16,-2 1 3-16,-4-3 5 16,-1 3 1-16,-2-3 0 15,0 0 7-15,0 0 28 16,0 1 0-16,-8 3-2 0,-5 2-7 16,-5 7 4-16,-4 0 16 15,-5 4-4-15,-1 0-12 16,-1 2-16-16,-7 1-14 15,8-2-127-15,6-13-665 0</inkml:trace>
  <inkml:trace contextRef="#ctx0" brushRef="#br2" timeOffset="253246.1269">31417 11037 362 0,'0'0'42'0,"0"0"21"15,0 0 34-15,0 0-25 16,0 0-4-16,0 0-8 0,0 0-8 16,0 0-11-1,0-1 2-15,0 1 51 0,0 0 3 16,0-1 4-16,0 1 27 16,0 0-18-16,0 0-23 15,0 0-10-15,0 0-11 16,0 0-20-16,0 0-15 15,0 0-21-15,0 0-8 16,0 0-1-16,0 0 6 16,0 0 6-16,0-2 2 15,0 2 7-15,0 0 21 16,0 0-2-16,0 0-10 16,0 0-7-16,0-3-8 0,0 3-4 15,1 0-4 1,7-2 0-16,1 2 9 0,0-2 11 15,0 0 13-15,-1-1-6 16,-1 0-10-16,-3 3-4 16,-1 0-3-16,0 0 1 15,-1-1-4-15,1 1 2 16,0 0-5-16,0-2-6 16,1 2-4-16,0 0-1 15,-1-1 8-15,0 1-8 16,2 0 0-16,3 0 7 15,0 0 1-15,1 0 8 16,2-3-3-16,0 3-5 16,2 0-8-16,-3 0 9 15,0 0-4-15,-2 0-4 0,-4 0-1 16,1 0 5-16,-3 0-5 16,-2 0 0-16,1 0-1 15,-1 0 1-15,0 0 0 16,3 0 0-16,1 0 7 15,1 0 3-15,1 0 3 16,1 0-2-16,2 0 4 16,2 0-1-16,-2 0 0 15,-2 0-4-15,2 0 0 16,-3 0-10-16,0 0 8 16,-3 0-8-16,0 0 1 15,0 0-1-15,0 0 5 0,0 0-5 16,4 0 5-16,-1 0 0 15,0 0 0-15,3 0 2 16,0 0-6-16,0 0 5 16,-1 0 2-16,-2 0-3 15,2 0-5-15,-3 0 0 16,1 0-1-16,-2 0 1 16,3 0-1-16,0 0 1 15,-1 0-1-15,0 0 0 16,1 0 1-16,-2 0 1 15,2 0-2-15,-2 0 0 16,-1 0 1-16,-1 0-1 16,2 0 0-16,-2 3 1 15,1-2 0-15,3-1-1 16,1 2 0-16,-1-1 0 0,5-1 1 16,-3 0 0-16,2 0-1 15,0 0 0-15,-3 3 1 16,0-3-1-16,-2 0 1 15,-3 0-1-15,0 0 0 16,1 0 0-16,-3 3 0 16,2-3 1-16,2 0-1 15,-1 0 0-15,4 1 0 16,2-1 1-16,1 0-1 16,1 0-1-16,1 0 1 15,-2 1 1-15,-1-1-1 16,-1 0-1-16,-5 0 1 15,-1 2 1-15,-1-2-1 16,-1 0 0-16,-1 0 0 16,2 0 0-16,1 0 1 0,-1 0-1 15,2 0 1-15,2 0-1 16,0 0 1-16,1 0-1 16,2 0 0-16,1 0 0 15,1 0 0-15,0 0 0 16,0 0 0-16,-3 0 1 15,-1 0-1-15,1 0 0 16,-1 0 0-16,1 0 0 16,-2 0 1-16,0 0-1 15,-2 0 1-15,2 0-1 16,-3 0 0-16,0 0 0 16,-3 0 1-16,0 0 1 15,0 0 4-15,0 0 12 0,0 0 6 16,0 0 7-16,0 0-13 15,0 0-3-15,0 0-8 16,0 0 2-16,0 0-8 16,0 0 5-16,0 0-6 15,0 0 1-15,0 0 7 16,0 0-8-16,0 0-5 16,0 0 5-16,0 0 10 15,-1-2 1-15,-4 0-10 16,-1-4 0-16,2 3 5 15,-2-4-5-15,-2 3 0 0,-1-4 0 16,-4-1-1-16,1-2 0 16,-3 2-1-16,3-1 1 15,-1 2 0-15,1 1-1 16,1 2 0-16,-2-1-11 16,1 3 11-16,0 0-1 15,2 0 1-15,2 0 1 16,4 2 5-16,2-2-4 15,0 3 6-15,2-3-6 16,0 3 0-16,0 0 5 16,0 0-5-16,0 0 7 15,0 0-7-15,-1 0 5 16,-1-4-4-16,1 4 5 16,-3-3-6-16,2 0 5 0,1 3-6 15,1 0 6-15,0 0 6 16,0 0-2-16,0 0-4 15,0 0-4-15,0 0-1 16,0 0 0-16,0 0-1 16,0 0-8-16,0 0 8 15,0 0 2-15,0 0 4 16,0 0-6-16,0 0-6 16,3 0-1-16,4 0 7 15,4 3 0-15,2 4 7 16,3 3-7-16,2-3 0 15,-1 3 1-15,-1 0-1 16,-1-2 1-16,-3-1 0 16,0-3 0-16,-3 2-1 15,-1-2 1-15,0-4 1 0,-3 3-2 16,1 1 0-16,-2-2 0 16,1-1 0-16,-1 2 0 15,2 2-1-15,-3-4 1 16,0 0 0-16,-1 2-6 15,-1-3 6-15,-1 0 0 16,2 3 1-16,-2-3-1 16,0 0 1-16,0 1 0 15,0-1 0-15,0 0 0 16,0 0 0-16,0 0 1 0,0 0 7 16,0 0-8-16,0 0-1 15,0 0 9-15,0 0 6 16,0 0-14-16,0 0-1 15,0 0-6-15,0 0-2 16,0 0-1-16,-2 3-1 16,-6 6-6-16,-6 2 16 15,-11 7 27-15,-8 6-3 16,-36 18-24-16,8-4-27 16,1-8-649-16</inkml:trace>
  <inkml:trace contextRef="#ctx0" brushRef="#br2" timeOffset="288480.8915">26273 7979 788 0,'0'0'384'0,"0"0"-279"16,4-5-68-16,-2 2 34 15,-1 1 83-15,-1-2 12 16,0 4 2-16,0 0-5 15,0 0-32-15,0 0-17 16,0 0-5-16,0 0-14 16,0 0-12-16,0 0-19 15,0 0-29-15,0 0-16 16,0 0-12-16,0 0-7 16,-1 0 0-16,-7 0-18 15,-4 0 18-15,-6 0 8 0,-4 0-8 16,-6 0 2-1,-4 0-1-15,-3 0 1 0,-6 0-1 16,-1 0 0-16,-4 0 6 16,4 0-6-16,1-2-1 15,5 0 1-15,3 2-1 16,3 0 0-16,2 0 0 16,0 0 0-16,-2 0-1 15,-2 0 1-15,0 0 0 16,-3 0-1-16,-2 0 1 15,-4 0-7-15,-2 0 6 16,1 0 0-16,1 0 0 16,-2 0 1-16,5 0-1 15,4 0 0-15,2 2 1 16,6-2 0-16,2 0 0 0,2 1-5 16,3-1 4-16,-1 1 1 15,-3 3-12-15,-2-1-9 16,-8 0 7-16,-4 4 7 15,-2-1 6-15,-1 0 0 16,-2-2-6-16,5-1 7 16,2-2 0-16,4 1 1 15,6 2-1-15,5-3 0 16,4 1 0-16,2-1 0 16,0 2 0-16,-2 3-2 0,-1-2 1 15,-3 3 0 1,-1 3 0-16,-6 2 0 0,1 3-1 15,-3-3-4-15,1-1 5 16,3-2 1 0,4 1 0-16,1-3 0 0,7-4 1 15,3 2 0-15,4-4 0 16,2 1-1-16,3 0-1 16,-2 3 0-16,0 2-8 15,-2 0 8-15,0 6 1 16,0 0-1-16,1-3 1 15,1 4-1-15,0-5 1 16,1 4-1-16,2-3 1 16,0-2-1-16,0 2 0 15,2 0 0-15,4 0 1 0,1 2 0 16,3-1 1-16,-1 2 1 16,2 2-1-16,1-1-1 15,-2 3 1-15,1 2 0 16,1-2 0-16,-2-1 0 15,1 0 0-15,0-5-1 16,2 3 1-16,-2-5 0 16,1 2 0-16,0-5 6 15,0 0-6-15,0 4 0 16,3-4 1-16,0 1-1 16,4 0-1-16,1 0 1 15,2-1 0-15,3 1 0 16,2 2 0-16,2-3 0 0,-1-1-1 15,0 1 1-15,-1-2 0 16,-1 0-1-16,-1-1 2 16,-3-2-1-16,1 1 0 15,-5-2-1-15,2 0 0 16,4 0 0-16,-1 0 0 16,5 0 1-16,4 3 0 15,-1-3 0-15,3 1-1 16,2 0 1-16,0-1-1 15,1 2 1-15,-1-1-1 16,0-1 1-16,-2 1-1 16,-3-1 0-16,-1 0 0 15,-3 3 0-15,-3-1 0 16,-2 0 0-16,-4-2 0 16,3 4-1-16,-2-4 1 0,1 2 0 15,2-2 0-15,2 1 0 16,3-1 0-16,1 0 0 15,-1 0 0-15,3 0 0 16,0 0-1-16,-2 0 1 16,-1 0-1-16,-2 0 1 15,-2 0-2-15,-2 0 1 16,1 0-1-16,0 0 0 16,2 0 1-16,0 0 0 15,3 0 1-15,3 0 0 16,3-1 0-16,0-5-1 15,-2 4-9-15,-3-4 2 0,-4 3-1 16,-6 1 2 0,-8-1 5-16,-4 3-17 0,-3 0-57 15,-3 0-146-15,0 0-168 16,0 0-447-16</inkml:trace>
  <inkml:trace contextRef="#ctx0" brushRef="#br2" timeOffset="290376.0556">26262 7946 28 0,'0'0'1082'0,"0"0"-885"0,0 0-148 16,0 0-28 0,0 0-5-16,0 0 30 0,0 0 9 15,8 3-27 1,-8-3-12-16,0 0 17 0,0 0 49 15,0 0 27-15,0 0 10 16,0 1 4-16,0-1 10 16,0 0-7-16,0 0-17 15,0 0-32-15,0 0-30 16,-2-5-30-16,-1-4 13 16,0-1 6-16,0 0-15 15,0-3-8-15,-1-1-3 16,1 0 1-16,0-2 17 15,1 4 5-15,1-1-15 16,1 3-8-16,0-4 1 16,0 0 11-16,0 1-5 15,0-2-7-15,0 1-3 0,1-4 4 16,2 3-2-16,0-3-2 16,-1 0 5-16,2 2 0 15,-2-1-4-15,-1 0-1 16,1 2 2-16,-1-1-1 15,1 1-7-15,-1 2 0 16,1-1 0-16,1 0 0 16,-2 1 0-16,2 2 0 15,0 1 0-15,0 3-1 16,0 0 1-16,0 1 0 16,-2 2-1-16,1 0 1 15,1 1-1-15,0 0-1 16,2-1-5-16,1-2-1 0,3 0 7 15,2 1-1-15,1 0-7 16,3 2 7-16,-1-2-5 16,-1 2 6-16,-3 0-1 15,3 3 0-15,-2 0-6 16,1 0 6-16,5 0 0 16,-1 0 1-16,2 0 0 15,-1 0 0-15,-3 0 0 16,-3 3 0-16,-2 0 0 15,-2 0-1-15,1-1 1 16,-4 1 0-16,2 2-1 16,0-1 0-16,1 1 0 15,1 3 1-15,0-1 0 0,2 0 1 16,0 2-1-16,-1 0 1 16,-1 0-1-16,1 1 0 15,-5-2 0-15,1 2-1 16,-2 1 1-16,-3-2 0 15,0 2 1-15,0 2-1 16,0 1 2-16,0 2-1 16,0-1 5-16,0 0-5 15,0 1 1-15,0-2-1 16,0 2 5-16,0-3-5 16,0 3 0-16,0 2 7 15,0-2 1-15,0 1-2 0,0 1 2 16,0 2-8-16,0-3-1 15,-2 3 1-15,1-3 1 16,-1 1-1-16,2-4-1 16,0 2 0-16,0-2 1 15,0-1 0-15,0-1-1 16,0 3 1-16,0-3-1 16,0 1 0-16,0-3 1 15,2 5 0-15,-2-2 1 16,0 2 10-16,0-1-6 15,0 2 0-15,0-1-5 16,0 0-1-16,0-1 0 16,0 0 1-16,0-2-1 15,0-2 1-15,0 3-1 16,0-3 0-16,0 0 0 0,0 4 1 16,0-1 0-16,0 3-1 15,0 0 1-15,0-2-1 16,0-1 0-16,0 3 0 15,1-5 1-15,1-1-1 16,-1-1 0-16,1 1 0 16,-1 0 0-16,2 0 0 15,-1 3 0-15,-1-2 0 16,2-1 0-16,0 1 0 16,-2-2 0-16,-1-1 0 15,2-2 0-15,-2 1 0 0,0-3 0 16,0 3 0-1,0-1 0-15,0 1 0 0,0-1 0 16,0-2 0 0,0 3 0-16,-6 0 0 0,3-1 0 15,0 0 0-15,-1 0 0 16,1-2 0-16,-2 2-1 16,-1-2 1-16,-1 3 0 15,1-1 1-15,-3 0-1 16,0-1 0-16,-1 1 0 15,1-1 0-15,-2-1 0 16,-1 0 0-16,-1 0 0 16,-10 2 0-16,-6-1 0 15,-12 1-18-15,-23-1-35 0,-22 2-61 16,-25 9-56-16,19-3-181 16,17-3-506-16</inkml:trace>
  <inkml:trace contextRef="#ctx0" brushRef="#br2" timeOffset="291788.3866">25258 8296 783 0,'0'0'0'16,"0"0"0"-16,0 0-735 0</inkml:trace>
  <inkml:trace contextRef="#ctx0" brushRef="#br2" timeOffset="292018.7756">25258 8296 423 0,'79'-50'0'0,"-79"50"-78"0</inkml:trace>
  <inkml:trace contextRef="#ctx0" brushRef="#br2" timeOffset="292845.079">25336 8246 576 0,'0'0'234'0,"0"0"-107"0,0 0-56 16,0 0 0-16,0 0 11 16,0 0-21-16,0 0-39 15,-57 0-22-15,44 0-12 16,-2 0-14-16,-2 0 20 15,2 3 6-15,-2-2 0 16,-3 1 1-16,-4-1 12 16,-4-1 3-16,-5 0-1 15,-4 0-1-15,-6 0-8 16,-2 0-4-16,-1 0 0 16,1 0 4-16,-1 0-5 15,4-4 0-15,0 0 0 16,2 1 0-16,2 0 6 0,2 0 14 15,1 3-7-15,-1 0-7 16,-3 0-6-16,2 0 0 16,-2 0 0-1,-1 0 0-15,-2 0 8 0,0 0 17 16,0 3 2-16,-1 0 2 16,7-2 27-16,6 2 1 15,10-3-29-15,8 0-22 16,6 3-6-16,3-3 0 15,0 1-1-15,-3-1 0 16,1 2-1-16,-1-1-13 16,0-1-8-16,-3 0-4 15,1 0 13-15,-2 0 12 16,3 0 1-16,1 0 2 0,3 0 21 16,3 0 57-16,0-3-47 15,0-4-30-15,4 0 6 16,2-3 16-16,4 4-6 15,-3-1-11-15,3 0-6 16,-1-2-2-16,-1 2 1 16,-1 3 1-16,1-2 5 15,-7 3 18-15,2 0 22 16,-3-1 7-16,2 1-3 16,1 0-19-16,0-1-7 15,0-2-9-15,-2 2-3 16,2 1 14-16,-1 2 15 15,-2 1-13-15,0 0-17 16,0 0-10-16,0 0-1 16,0 0 0-16,0 0 7 0,0 0-8 15,0 0-2-15,-5 1 2 16,-7 9 19-16,-7 3 11 16,-1 3 4-16,-4 4-15 15,5-4 3-15,4-2-13 16,5-4 1-16,5 0-8 15,5 0-1-15,2 0 10 16,19 0 0-16,10 0 9 16,9-3-20-16,23 5-4 15,-9-2-201-15,-12-3-433 0</inkml:trace>
  <inkml:trace contextRef="#ctx0" brushRef="#br2" timeOffset="293648.3866">23353 8221 1179 0,'0'0'297'0,"0"0"-150"15,0 0 13-15,0 0 26 16,0 0 8-16,0 0-23 16,0 0-33-16,0-24-43 15,0 24-40-15,0 0-29 0,0 0-18 16,0 0-8-16,0 12 0 16,0 8 22-16,0 5 35 15,5 6-20-15,2-1-12 16,-1 6-13-16,0-5-3 15,-2-2-8-15,-1-2 1 16,0-4-2-16,1-7 1 16,0 2 0-16,-4-7 0 15,0-4-1-15,3-3 0 16,-3-4-9-16,0 0-38 16,1 0-38-16,1 0-21 15,4-11-55-15,0-5-423 16,-2-3-258-16</inkml:trace>
  <inkml:trace contextRef="#ctx0" brushRef="#br2" timeOffset="294391.514">23265 8124 918 0,'0'0'236'16,"0"0"-40"-16,0 0 7 15,0 0-14-15,0 0 12 0,0 0 4 16,0 0-25-16,-4-20-54 16,4 16-51-16,7-2-40 15,9-2-20-15,7 0-4 16,3 0-5-16,4-1 0 15,2 6-5-15,-8 2 0 16,0 1-1-16,-7 0 0 16,-3 0-2-16,1 7 1 15,-6 4 1-15,-2 0 0 16,3 1 0-16,-1-1 1 16,1 0 1-16,-4-4-1 15,2 2 0-15,-2-2-1 16,-3-3 0-16,-3 3-1 15,0-1-8-15,-3 4 9 0,-13 0 0 16,-5 0-4-16,-6 6 4 16,-1-5 1-16,-2 3 16 15,3-5 3-15,6-3 19 16,6 1 12-16,8-4-18 16,4-3-18-16,3 0-14 15,0 0-1-15,3 0-15 16,12 0 15-16,6 0 7 15,1 0-6-15,5 0 1 16,-2 0-2-16,-2 0 1 16,-3 0-1-16,-1 6 0 15,-2-2-1-15,1 5 0 16,2-1 0-16,0 2 0 0,-1 5-1 16,-2 2-4-1,-2 0 6-15,0 3-1 0,-6-1 1 16,-1-3 0-16,-5-2 6 15,-2 2 3-15,-1-5 1 16,0-1 8-16,-6 0 13 16,-10 0 25-16,-7-4 0 15,-3-3-6-15,-1-3-26 16,3 0-9-16,7 0-9 16,8-1-6-16,9-17-65 15,5 4-178-15,7 0-859 0</inkml:trace>
  <inkml:trace contextRef="#ctx0" brushRef="#br2" timeOffset="297260.1418">26453 7639 337 0,'0'0'186'16,"0"0"-130"-16,0 0-37 15,0 0 138-15,0 0 17 16,0 0-2-16,0 0 26 16,19 0-14-16,-19 0-21 15,0 0 31-15,0 0 15 16,0 0-39-16,0 0-52 16,0 0-26-16,0 0-7 15,0-1-9-15,0-3-15 16,0-5-39-16,2 3-11 15,-2-7-10-15,1 2 0 0,-1-8 6 16,0-1-6-16,0-7-1 16,0-2 0-16,0-7 1 15,0 0 0-15,0-2-1 16,0 1 9-16,0 2-8 16,0 5 8-16,0 5-1 15,0 1 2-15,0 3 14 16,-1 5-4-16,-1 2-3 15,1 3 6-15,1 4-2 16,-3 5-15-16,3 2-6 16,0 0-1-16,-1 0 1 15,1 0-2-15,0 0-5 16,-2 0 1-16,2 0 6 0,0 0 0 16,0 0 10-16,0 0 1 15,0 0 1-15,0 0-5 16,0 0-5-16,0 0 4 15,0 0-5-15,0-1 0 16,0 1 1-16,0-3-1 16,0-2 8-16,0 5-8 15,0-3-1-15,0 0 0 16,-1 0 0-16,-1 3-10 16,2 0 9-16,-1 0-1 15,-1 0-4-15,-2 0-4 16,-4 7-4-16,-5 8 13 15,-2 2 0-15,-4 3 0 0,3 0 1 16,2-4 1 0,3-4-1-16,4-4 0 0,1-2 0 15,3-3 0-15,3-3 1 16,0 0 0-16,0 0 6 16,0 0 4-16,0 0-4 15,3-9-7-15,6-4-3 16,1-6-10-16,2 1 12 15,1 1-1-15,-3 3 1 16,-3 4 0-16,-1 3 0 16,-3 3 0-16,0 0 1 15,-2 1 0-15,2 0 0 16,2-3 0-16,1-1 0 16,3 0 0-16,0 0 1 15,0-2 0-15,2 2-1 0,-2 0 0 16,-1 5 0-16,-3 0 0 15,-1 2 0-15,3 0-2 16,-1 4-3-16,3 10 5 16,5 2 1-16,-1 1 7 15,5 0-7-15,0-5 5 16,4 2-5-16,4-4-1 16,8-1-35-16,-6-3-182 15,-5-2-668-15</inkml:trace>
  <inkml:trace contextRef="#ctx0" brushRef="#br2" timeOffset="298710.4424">26962 7189 568 0,'0'0'286'0,"0"0"-124"16,0 0 1-16,0 0 28 16,0 0 1-16,0 0-8 15,0 0 18-15,6-14-25 16,-6 14-43-16,0 0-12 0,0 0-17 16,0 0-17-16,1 0-24 15,-1 0-19-15,0 0-22 16,0 0-16-16,2 4-7 15,1 12 0-15,1 5 12 16,2 4-3-16,2 5 0 16,1 0-8-16,0 0 0 15,-2-7-1-15,3 1 1 16,-4-4 0-16,-1-1 0 16,-2-5-1-16,0-2 1 15,-3-4-1-15,0 0 1 16,0-3-1-16,0-2-1 15,0 0-11-15,0-3-55 0,0 0-46 16,0 0-68-16,0 0-143 16,0 4-57-16,0-4-211 15</inkml:trace>
  <inkml:trace contextRef="#ctx0" brushRef="#br2" timeOffset="298972.514">26980 7493 886 0,'0'0'502'16,"0"0"-393"-16,0 0 13 0,0 0 64 15,0 0 40-15,0 0-50 16,0 0-70-16,34 0-56 15,-15-3-35-15,-2-1-15 16,-1 1-12-16,-4 0-103 16,0 0-129-16,-7 0-43 15,-2-1-82-15,-3 2-281 0</inkml:trace>
  <inkml:trace contextRef="#ctx0" brushRef="#br2" timeOffset="299294.843">26828 7167 1247 0,'0'0'171'15,"0"0"-110"-15,0 0 13 16,0 0 39-16,0 0 57 0,0 0-21 16,0 0-24-1,111-27-62-15,-75 27-44 0,-1 0-19 16,5 7-127-16,-10 0-415 15,-8-2-826-15</inkml:trace>
  <inkml:trace contextRef="#ctx0" brushRef="#br2" timeOffset="299678.399">27357 7345 590 0,'0'0'274'0,"0"0"-151"16,0 0 10-16,0 0 81 15,0 0 17-15,0 0-6 16,0 0 35-16,-6 18-43 16,2-3-48-16,-2 4-56 15,-2 2-49-15,1 1-41 0,0 1-23 16,0 0-20-16,0 0-146 15,1-3-303-15,3-6-393 16</inkml:trace>
  <inkml:trace contextRef="#ctx0" brushRef="#br2" timeOffset="300210.5576">27673 7199 1612 0,'0'0'283'15,"0"0"-217"-15,0 0-38 16,0 0 73-16,0 0 48 15,0 0-29-15,0 0-68 16,-72-10-37-16,58 14-5 16,-2 9 14-16,1 3 29 15,-3 1-33-15,1 8 6 16,3-1 6-16,1 3-17 16,3 1-8-16,4-3 0 0,5 1-7 15,1-3-6 1,3-7 6-16,14 2 10 0,7-6 2 15,6-5 3-15,4-7-15 16,4 0-7-16,1 0-20 16,-3-11 14-16,-2-5-34 15,-3-3-22-15,-4-2 3 16,-6-4 40-16,-5 0 12 16,-8 1 14-16,-7 1 12 15,-1 2 42-15,-6 4 1 16,-12 3-23-16,-2 5 2 15,-2 3-22-15,0 3-12 16,0 3-10-16,1 0-94 16,0 11-139-16,5 0-405 15,7-1-665-15</inkml:trace>
  <inkml:trace contextRef="#ctx0" brushRef="#br2" timeOffset="300414.8111">27663 7309 1790 0,'0'0'294'16,"0"0"-236"-16,0 0-4 16,0 0 73-16,58 82 1 15,-26-52-72-15,-1 0-36 16,-1 8-20-16,-8-8-214 0,-10-10-699 15</inkml:trace>
  <inkml:trace contextRef="#ctx0" brushRef="#br2" timeOffset="301322.8246">26067 8166 631 0,'0'0'328'0,"0"0"-257"15,0 0-71-15,0 0 7 16,0 0 89-16,0 0 75 16,0 0 3-16,-66-9-77 15,56 9-50-15,-1 6-36 16,-4 7-3-16,2 4 33 16,-2-1-15-16,4 6-17 15,4-3 7-15,5 3 1 16,2-4-11-16,5 0-6 15,10-4-1-15,4 2-1 0,4-5-9 16,-1-6 10 0,4 2 2-16,0-7 4 0,1 0-4 15,0-7 6-15,-4-5-7 16,-1-8 1-16,-4 1 1 16,-6-1 15-16,-5-1 51 15,-7-1 64-15,0 3 14 16,-7 2-35-16,-14 3-28 15,-5 8-43-15,-4 6-40 16,-11 6-11-16,8 13-342 16,3 1-726-16</inkml:trace>
  <inkml:trace contextRef="#ctx0" brushRef="#br2" timeOffset="303063.8983">26089 8296 273 0,'0'0'294'0,"0"0"-203"15,0 0-91 1,0 0 9-16,0 0 1 0,0 0 121 16,0 0 60-16,-46 93-13 15,23-52 14-15,-8 6-70 16,-9 9-17-16,-9 4 13 16,-5 3-11-16,2-3-56 15,2-5-45-15,10-8-6 16,12-9-54-16,9-14-57 15,12-10-47-15,11-14-78 16,13-1-57-16,4-12-490 0</inkml:trace>
  <inkml:trace contextRef="#ctx0" brushRef="#br2" timeOffset="303462.9814">25609 8817 833 0,'0'0'796'0,"0"0"-673"16,0 0-77-16,0 0-28 15,-78 77-8-15,59-49 3 16,4-1 18-16,4-6-15 16,4-2-1-16,6-8-15 15,1-4-2-15,0-4 2 16,16-3 9-16,6 0 3 15,5-7-3-15,9-4-8 16,3-5-1-16,3 0-34 16,10-1-74-16,-12 6-204 15,-12 3-556-15</inkml:trace>
  <inkml:trace contextRef="#ctx0" brushRef="#br2" timeOffset="339999.4649">31387 10996 487 0,'0'0'16'15,"0"0"12"-15,-7 0-13 16,4 2 45-16,1-2 42 16,0 3-76-16,1 0-26 15,1-2-22-15,0-1 7 0,0 2 15 16,0-2 18-16,0 0 26 16,0 0 44-16,0 0 37 15,0 0 10-15,0 0-12 16,0 0-30-16,0 0-34 15,0 0-13-15,0 0 11 16,0 0 0-16,0 0-12 16,0 0-3-16,0 0 11 15,0 0 11-15,-2 0 22 16,2 0 2-16,0 0 9 16,-1 0-11-16,-2 0-23 15,2 0-24-15,-1 0-14 16,-1 0-10-16,2 0-4 0,-2 0-3 15,0 0-7-15,0 0 5 16,-2 0-5-16,-1 0 7 16,-1 0-7-16,2 0 9 15,1 0-1-15,-1 0 3 16,1 0 3-16,-1 0-3 16,-2 0-3-16,1 0-8 15,-1 0 7-15,-3 0-7 16,2 0 0-16,-1 0 1 15,1 0-1-15,-1 0-1 16,-1 0 1-16,2 0-1 16,-2 0 1-16,0 0-1 15,1 0 1-15,-2 0-1 16,1 0 0-16,1 0 0 16,1 0 0-16,2 0 0 0,-1 0 0 15,1 0 0-15,0 0 1 16,0 0-1-16,-3 0 0 15,0 0 0-15,0 0 0 16,-2 0 0-16,0 0 0 16,-1 0 0-16,-1 1 0 15,2-1 0-15,0 3 0 16,1 0 0-16,3-2-1 16,-1-1 1-16,3 0-2 15,1 2 1-15,1-2-2 16,0 0 2-16,2 0-1 15,-2 0 1-15,-2 0 0 0,-1 0 1 16,-3 0-1-16,-4 0 0 16,-1 0 1-16,-2 0-1 15,1 0 1-15,0 0 0 16,3 0 0-16,1 0 0 16,1 0 0-16,3-2 1 15,1 1-1-15,1-2 0 16,0 3 1-16,0 0 1 15,2-3-1-15,-1 3 0 16,-2-1 0-16,-2-1 0 16,-4 1-1-16,-1-2 0 15,-4 3 2-15,1 0-2 16,-2 0 0-16,1 0 0 0,0 0 0 16,5 0 0-16,0 0 0 15,4 0 0-15,4 0 1 16,2 0 0-16,2 0-1 15,0 0 1-15,0 0-1 16,0 0 1-16,0 0-1 16,0 0 0-16,0 0 0 15,0 0 1-15,0 0 0 16,0 0 1-16,0 0 5 16,0 0 2-16,0 0-1 15,0 0-2-15,0 0-5 16,0 0 6-16,0 0-6 15,0 0 0-15,0 0 0 0,0 0 5 16,0 0 0 0,0 0 4-16,0 0 15 15,0-3 7-15,5 1-12 0,2-6-12 16,3 4-7-16,1-4-1 16,0 0 1-16,0 4-1 15,0-3 0-15,0 1 1 16,-1 2-1-16,-3-1 0 15,-1 2 0-15,-1 1 0 16,0 0 1-16,-1-2-1 16,0 2 1-16,1 1-1 15,1-2 0-15,1 0 0 16,2-1 1-16,3-2-1 16,0-1 0-16,1 3 0 0,-2-1 1 15,0 0-1-15,-3-1 0 16,-2 3 0-16,-3 3 0 15,-3 0 0-15,0 0 0 16,0 0 1-16,0 0 11 16,0 0 2-16,0 0-7 15,0 0-7-15,0 0 1 16,0 0 0-16,0 0 0 16,0 0 0-16,0 0 5 15,0 0-4-15,0 0 7 16,0 0 0-16,0 0 1 15,0 0 1-15,0 0-5 16,0 0 2-16,0 0 1 0,0 0-3 16,0 0 0-1,0 0-5-15,0 0 0 0,0 0 0 16,0 0 0-16,0 0-1 16,0 0 0-16,0 0 1 15,-4 0 1-15,-8 3 8 16,0 3-2-16,0-1-7 15,-3 1 0-15,1 0 0 16,3 1 1-16,2-3 4 16,0-1-6-16,-1 4 6 15,2-5 1-15,-1 6-6 16,1-5 5-16,-2 4-4 16,3-5-1-16,-1 4 0 0,-2-5 0 15,1 5 0-15,0-2 0 16,1-1 0-16,1 0 0 15,4-3 0-15,1 0 0 16,2 2 0-16,0-2 0 16,0 0 0-16,0 0 0 15,0 0-1-15,0 0 1 16,0 0 0-16,0 0-1 16,0 0 1-16,0 0-1 15,0 2 1-15,0-2-1 16,0 0 0-16,0 0 0 15,0 3-1-15,0 3 1 16,2 1 6-16,8 3 12 16,1 3-6-16,2 0 5 15,5 4-1-15,3 0-6 0,6 2-10 16,18-3-37-16,-7-1-191 16,-2-10-818-16</inkml:trace>
  <inkml:trace contextRef="#ctx0" brushRef="#br2" timeOffset="342160.5286">32561 11142 380 0,'0'0'62'0,"0"0"300"0,0 0-148 15,0 0-214-15,0 0-137 16,0 0-48-16,0 0 145 16,-3 1 40-16,3-1 37 15,0 0-37-15,0 3-14 16,0-3-136-16,0 0-202 15</inkml:trace>
  <inkml:trace contextRef="#ctx0" brushRef="#br2" timeOffset="345667.7591">24627 9978 720 0,'0'0'185'0,"0"0"500"15,0 0-324-15,0 0-191 16,0 0-52-16,0 0 7 16,0 0-9-16,-3-4-30 15,3 4-22-15,0 0-16 16,0 0-5-16,0 0-4 16,-4 9-6-16,-2 8 7 15,-2 11 27-15,-1 4-2 16,-1 11-29-16,2 3-5 15,2 3-4-15,0 3-15 0,3-2-5 16,-2-3-5 0,2-4 7-16,0-4-8 0,0-3 11 15,0-9-6-15,3-11-6 16,-4-1 1-16,4-7-1 16,0-7 0-16,0-1-15 15,0 0-40-15,0 0-47 16,8-21-84-16,8-1-433 15,-4 2-376-15</inkml:trace>
  <inkml:trace contextRef="#ctx0" brushRef="#br2" timeOffset="346179.1102">24590 9971 1007 0,'0'0'241'0,"0"0"-97"16,0 0 5-16,0 0 49 16,0 0 32-16,0 0-36 15,0 0-58-15,-6-3-31 16,6 3-22-16,0 0-10 15,12 0-16-15,3 0-16 16,8-1 10-16,10-3-8 16,6 4-19-16,6-3-15 15,1 0-9-15,-1 0 0 16,-6 0-12-16,-10 3-14 16,-8 0-11-16,-10 0-3 15,-5 0-5-15,-5 0-16 16,-1 0-36-16,0 0-29 0,-10 3-51 15,-6 4-78-15,0 1-352 16</inkml:trace>
  <inkml:trace contextRef="#ctx0" brushRef="#br2" timeOffset="346547.79">24600 10247 681 0,'0'0'1077'0,"0"0"-818"16,0 0-152-16,0 0 13 16,0 0 23-16,0 0-36 15,0 0-37-15,45 2-18 16,-21-2-25-16,0 0-18 16,1 0-8-16,-2-2 0 15,-1-1-1-15,2 3-39 16,-2 0-38-16,5 0-97 0,-5 0-331 15,-5 0-249-15</inkml:trace>
  <inkml:trace contextRef="#ctx0" brushRef="#br2" timeOffset="347305.3506">24813 10469 1356 0,'0'0'240'15,"0"0"-195"-15,0 0-30 16,0 0 40-16,0 0 71 16,0 0-32-16,0 0-37 15,78 23-23-15,-63-23-1 16,-1 0 11-16,0 0 15 15,0-9-19-15,1 2-18 16,-5-3-9-16,1 0-5 16,-1 0-7-16,-3 0 0 15,0 3 1-15,-3 1-1 16,1 0 17-16,-4 2 11 16,-1 1 29-16,0 3 10 15,0-3-20-15,-7 3-33 0,-7-2-14 16,-7 2 11-16,-4 0 8 15,-3 0 3-15,-4 5 5 16,1 4 12-16,3 1 18 16,5 4-6-16,4-1-11 15,7 3-13-15,4 1-12 16,8 2-10-16,0 5 0 16,2-1 5-16,14 1-4 15,1-2-6-15,5-5-1 16,0-4-15-16,5-6-49 15,18-7-101-15,-8 0-203 0,0-10-512 16</inkml:trace>
  <inkml:trace contextRef="#ctx0" brushRef="#br2" timeOffset="347606.4993">25343 10360 1468 0,'0'0'536'0,"0"0"-467"16,0 0 15-16,0 0 50 15,0 0-21-15,0 0-64 16,103-4-36-16,-74-2-13 16,-4 3-25-16,-4 2-58 15,-5-5-106-15,-4 3-204 16,-8-1-501-16</inkml:trace>
  <inkml:trace contextRef="#ctx0" brushRef="#br2" timeOffset="347794.3268">25296 10242 153 0,'0'0'1648'16,"0"0"-1396"-16,0 0-215 15,80-11-28-15,-32 8-9 16,10-3-140-16,-6-1-215 15,-13 0-1032-15</inkml:trace>
  <inkml:trace contextRef="#ctx0" brushRef="#br2" timeOffset="349249.6745">26464 9951 1333 0,'0'0'345'0,"0"0"-199"16,0 0 5-16,0 0 53 15,0 0-11-15,0 0-64 16,0 0 25-16,7 48-5 16,-7-17-55-16,-7 6-33 15,1 2-17-15,1 4-20 16,1 0-11-16,-1 0-1 15,1-4-11-15,-1 0 0 16,2-6 0-16,0-3 0 16,2-6-1-16,-1-5 0 15,1-3-14-15,-1-5-34 0,2-8-54 16,0-3-95 0,0-3-171-16,0-10-525 0</inkml:trace>
  <inkml:trace contextRef="#ctx0" brushRef="#br2" timeOffset="349605.9161">26455 9901 1857 0,'0'0'544'0,"0"0"-464"0,0 0-6 16,0 0 41-16,0 0-8 16,0 0-53-16,88-9-39 15,-42 9-14-15,3 0 0 16,-4 0-1-16,-6 0-13 15,-11 0-35-15,-10 0-14 16,-9 0-16-16,-3 0-4 16,-6 0-20-16,0 0-46 15,0 0-81-15,0 5-89 16,-3 3-192-16</inkml:trace>
  <inkml:trace contextRef="#ctx0" brushRef="#br2" timeOffset="353088.8216">26617 10181 952 0,'0'0'225'0,"0"0"-181"15,0 0-37-15,0 0 15 16,0 0 2-16,0 0-3 16,0 0-19-16,-28 0-2 15,25 0 9-15,2 0 14 16,1 0-14-16,-2 0 17 15,2 0 58-15,-1 0 225 0,1 0 4 16,0 0-127 0,0 0-34-16,0 0-16 0,0 0-25 15,0 0-42-15,0 0-38 16,1 0-19-16,11 0-6 16,4 0 1-16,8 0-6 15,4 0 8-15,4 0-8 16,-1 0 0-16,-6 0 0 15,-6 0-1-15,-8 0 0 16,-5 0-38-16,-4 0-61 16,-2 0-94-16,0 0-359 15,0 0-246-15</inkml:trace>
  <inkml:trace contextRef="#ctx0" brushRef="#br2" timeOffset="353432.2283">26847 10356 960 0,'0'0'786'0,"0"0"-616"15,0 0-9-15,0 0 48 16,0 0-37-16,0 0-65 16,0 0-54-16,0 37 40 15,0-18-31-15,1 4-33 16,2 0-15-16,1 8-13 16,-3-5 5-16,1 1-6 15,-2-1 0-15,0-5-8 16,0-6-71-16,0-2-88 15,0-9-118-15,1-1-310 16,4-3-208-16</inkml:trace>
  <inkml:trace contextRef="#ctx0" brushRef="#br2" timeOffset="353883.1665">26780 10313 1377 0,'0'0'666'0,"0"0"-586"16,0 0-2-16,0 0 76 15,0 0-10-15,0 0-75 16,0 0-46-16,45-9-22 16,-14 15 5-16,3-3-5 15,-1 5-1-15,-1-1 0 16,-6-2 0-16,-2 2 1 15,-3 0-1-15,-4-1 2 0,-4 1 4 16,-6 0-6 0,-2 2 0-16,-5 1 1 0,0 1 6 15,-6 2 5-15,-9 0-2 16,-3-1-1-16,-1-1-1 16,5-4-7-16,2-2 0 15,9 2-1-15,3-3-10 16,0 3 1-16,18 0 9 15,5 3 0-15,5 2 0 16,2 1 1-16,-3 1-1 16,-7 2 0-16,-7-2 0 15,-9 2 0-15,-4-2-1 16,-12 2 1-16,-15 0-18 0,-22-2-142 16,3-4-425-16,8-1-608 15</inkml:trace>
  <inkml:trace contextRef="#ctx0" brushRef="#br2" timeOffset="355083.465">31238 13991 176 0,'0'0'95'0,"0"0"-95"15,0 0-92-15,-1-100-12 16,11 70 29-16,0-12 75 16,-1 12 62-16,-3 4-62 0</inkml:trace>
  <inkml:trace contextRef="#ctx0" brushRef="#br2" timeOffset="357501.5207">24575 11238 867 0,'0'0'190'0,"0"0"-82"15,0 0-12-15,0 0 626 16,0 0-428-16,0 0-103 16,0 0-42-16,0-6-16 15,1 6-35-15,1 0-41 0,-1 0-33 16,1 3-17 0,-2 14 8-16,0 9 23 0,0 7-2 15,0 10-11 1,0 3-12-16,-3 1-7 0,3-1-5 15,0-6-1-15,0-4 0 16,1-3 1-16,5-6-1 16,-1-8-8-16,-1-2-27 15,-2-7-28-15,-1-3-34 16,-1-7-82-16,0 0-125 16,0-11-303-16,0-1-606 0</inkml:trace>
  <inkml:trace contextRef="#ctx0" brushRef="#br2" timeOffset="357789.2071">24603 11173 1122 0,'0'0'803'16,"0"0"-625"-16,0 0-91 15,0 0 21-15,0 0 60 16,0 0-51-16,0 0-39 16,102-9-20-16,-55 9-15 15,0 0-13-15,-3 0-18 0,-8 0-11 16,-9 0-1-16,-9 0-20 16,-6 2-45-16,-5 1-68 15,-2 1-88-15,-5 3-133 16,0-1-224-16,-2 1-484 0</inkml:trace>
  <inkml:trace contextRef="#ctx0" brushRef="#br2" timeOffset="358006.0031">24666 11414 1403 0,'0'0'669'0,"0"0"-566"16,0 0-50 0,0 0 83-16,0 0 23 0,0 0-77 15,103 6-57-15,-73-6-25 16,-5 0-41-16,-6 3-105 16,-7-2-323-16,-7 1-285 0</inkml:trace>
  <inkml:trace contextRef="#ctx0" brushRef="#br2" timeOffset="358380.6826">24824 11543 1450 0,'0'0'763'0,"0"0"-674"0,0 0-67 16,0 0-6-16,0 0 24 15,96 22-19-15,-68-19-12 16,0-3-9-16,-3 0 0 16,-1-6-21-16,-7-7-3 15,-4 3 2-15,-5-3 22 16,-8 3 9-16,0-3 43 16,-5 6 19-16,-14 2-4 15,-9 0-3-15,-5 5 2 16,-6 0-5-16,-3 5-11 15,2 7-2-15,4 8 2 16,6 3-4-16,8 0-12 16,11 2-17-16,10 3-11 0,1-4-6 15,22-5 0-15,14 1-1 16,12-11-59-16,34-9-66 16,-10 0-240-16,-10-9-583 0</inkml:trace>
  <inkml:trace contextRef="#ctx0" brushRef="#br2" timeOffset="358785.2286">25373 11203 1609 0,'0'0'507'16,"0"0"-448"-16,0 0-43 16,0 0 30-16,0 0 58 15,0 0-18-15,0 0 0 16,27 55-31-16,0-26-18 16,8 2-22-16,7-1-8 15,4 0-7-15,-1-4 1 16,-4 0-1-16,-4-2 0 15,-12 1-1-15,-7-4 1 16,-9 2 0-16,-6 0 1 16,-3-4-1-16,-3 4 12 15,-12-2 54-15,-6-1 16 0,-4 2-22 16,-2 1-20-16,2-3-4 16,1 1-14-16,3-6-22 15,7-4 0-15,8-8-97 16,4 0-283-16,2-3-961 0</inkml:trace>
  <inkml:trace contextRef="#ctx0" brushRef="#br2" timeOffset="359325.2809">26468 11275 1267 0,'0'0'362'0,"0"0"-139"16,0 0 14-16,0 0-27 15,0 0-37-15,0 0-57 16,0 0-31-16,-36 14-19 16,38 11 43-16,8 9-32 15,1 9-36-15,1 3 7 16,2 8-5-16,-1-2-16 16,0-3-11-16,-1-5-14 15,-3-6-1-15,1-8 1 0,-1-9-2 16,-3-5-28-16,-1-10-27 15,-1-3-21-15,2-3-62 16,6-13-119-16,-1-7-437 16,-1-3-330-16</inkml:trace>
  <inkml:trace contextRef="#ctx0" brushRef="#br2" timeOffset="359605.0726">26489 11252 1455 0,'0'0'320'0,"0"0"-131"0,0 0 29 16,0 0-38-16,0 0-54 16,0 0-29-16,0 0-17 15,113-10-25-15,-71 10-29 16,3 0-17-16,-3 0-8 15,-5 0-1-15,-6 0-5 16,-7 0-37-16,-6 4-49 16,-11-1-37-16,-5 3-90 15,-2 4-143-15,-5 0-206 16,-5 0-702-16</inkml:trace>
  <inkml:trace contextRef="#ctx0" brushRef="#br2" timeOffset="359830.1326">26549 11496 2164 0,'0'0'284'15,"0"0"-247"-15,0 0-21 16,0 0 11-16,88 7-3 15,-45-7-12-15,5 0-12 16,-5 0-43-16,-1 0-153 16,-13 0-371-16,-12 0-603 0</inkml:trace>
  <inkml:trace contextRef="#ctx0" brushRef="#br2" timeOffset="360123.0639">26883 11622 2170 0,'0'0'375'0,"0"0"-296"0,0 0-58 15,0 0 19-15,-3 79 32 16,13-50-20 0,7 1-27-16,-1-3-16 0,0-4-9 15,-2-7-23-15,-5-3-65 16,-2-6-96-16,-5-4-352 16,-2-3-285-16</inkml:trace>
  <inkml:trace contextRef="#ctx0" brushRef="#br2" timeOffset="360534.521">26889 11572 1958 0,'0'0'389'15,"0"0"-285"-15,0 0-58 16,0 0 58-16,0 0-6 15,0 0-62-15,0 0-25 16,83 7-10-16,-44 8-1 16,-1 0-12-16,-4 4-14 15,-3-3 11-15,-7-1 14 16,-6-3-5-16,-9 1 6 16,-8-3 1-16,-1-3 8 15,-9 3 19-15,-11 0 1 16,-4-3-7-16,3 2 0 15,3 1-4-15,7-3-9 0,8 3-8 16,3 2 0 0,9 3 1-16,17 4 5 0,6 0-6 15,6 1 1-15,-4 0-1 16,-4-3 0-16,-11-4 0 16,-14 0-1-16,-5-3 0 15,-27-3 0-15,-46-7-39 16,3 0-288-16,1 0-919 0</inkml:trace>
  <inkml:trace contextRef="#ctx0" brushRef="#br2" timeOffset="365865.2744">31523 10683 811 0,'0'0'545'0,"0"0"-463"16,0 0-61-16,0 0-9 16,0 0 43-16,0 0 33 15,0 0-5-15,-30-3-12 16,30 3-7-16,0 0 10 15,0 0 48-15,0-2 20 16,0 2-23-16,0-4-58 16,0 1-19-16,0-1-4 15,0-2-5-15,-2-1-8 16,0 0 0-16,2-2-2 16,-2 2-1-16,2 0 11 15,0-3 14-15,0 0-12 16,0 0-15-16,0-3 0 0,0 4 11 15,0-2-2 1,0-1-6-16,0-2-12 0,0 2 1 16,2-3-3-16,2 0 0 15,0-2-2-15,1-1-5 16,-1-1 8-16,1-3 2 16,0 2 5-16,-2-3-6 15,2 2-9-15,-2-2-1 16,0 6 8-16,0-2-1 15,2 3-7-15,1-2 0 16,1-2 0-16,4 1-1 16,1-4 2-16,2 0 4 15,0-3 0-15,2 0-5 16,1-1 5-16,-1-6 0 0,1-1-6 16,0-6 0-16,2 1 0 15,1-1-1-15,-1 2 0 16,0 4 1-16,0 4-1 15,-4 5 0-15,3 2 1 16,-2 1 0-16,1 1 0 16,0-1 0-16,2-1 0 15,0-2 0-15,3-1 0 16,-1-5 0-16,3-4-1 16,0 1-9-16,-2-2-1 15,-2 6 10-15,-1 1 0 16,-5 5 1-16,0 4-6 15,-3 3 4-15,1-1 1 0,1-1-6 16,1-3 5 0,0-2 1-16,3-4 0 0,4-4 1 15,-1-2-10-15,0-2 4 16,-1-1-3-16,-1 1 0 16,-3 3-12-16,-1 0 6 15,-1 3 6-15,-2 3 3 16,-1 3-6-16,0-1 11 15,3 1-5-15,0-3-12 16,3-2 17-16,5 3-5 16,1-4-3-16,3 1 7 15,0-2-5-15,2 2-19 16,-2 0 13-16,-3 2 12 0,-1 3 0 16,0-2 1-1,-3 4 0-15,-2-1 0 0,2-1 0 16,-1 4 1-16,2-2-1 15,0-1 0-15,3 0-2 16,3-4 2-16,2-3-1 16,1 3 0-16,3-2 1 15,-1-1-6-15,-2 0 5 16,-1 1 1-16,-4 2-1 16,-1 3 0-16,-1 3 1 15,-4 2-1-15,3 2 0 16,1 0-6-16,2-1 0 15,5 1-23-15,2-1 13 16,4 0 16-16,-1-1-10 16,-2 5 10-16,-1 1 0 0,-4 1 0 15,-6 2-1-15,-1 3 2 16,-5 0 7-16,-3 1-5 16,-3 3-1-16,-2-1 0 15,0 2 0-15,1-2 0 16,3 0 0-16,0 1-1 15,2-1 0-15,3-2 0 16,-1 2 0-16,-1 0 0 16,-4-2 0-16,-3 6 0 15,-3-3 2-15,-3 3-1 16,0 0 5-16,0 0-6 16,0 0 0-16,0 0 0 0,0 0 0 15,0 0 0-15,0 0-1 16,0 0-1-16,0 0 1 15,0 0-5-15,0 0 6 16,0 0 1-16,0 0-1 16,0-1 0-16,0-2-21 15,-6-2-10-15,-6 0 4 16,-4-2 3-16,-4-1 17 16,-1 1-6-16,0 3 13 15,1-2 1-15,3 2-1 16,2 1 2-16,6-1-2 15,3 2 11-15,3 1-11 16,2 1 9-16,1 0-8 16,0 0-1-16,0 0 1 15,-2 0-1-15,1 0-2 0,-2 0-4 16,-4 0 6-16,0 0-6 16,3 0 6-16,1 0 0 15,3-2 1-15,0 2 0 16,0 0 1-16,0 0 5 15,0 0-6-15,0 0-1 16,0 0 1-16,0 0-1 16,3 0 0-16,6 0 0 15,6 0 0-15,1 2 0 16,4 2 2-16,2 2-2 16,1-2 1-16,-1 2-1 15,-1-2-1-15,-3 3 1 16,-1-5 0-16,-1 4 0 0,-3-4 0 15,-6 1-9-15,-2-1-2 16,-2-2 5-16,-3 2 6 16,0-2-1-16,0 0 1 15,0 0-1-15,0 0 1 16,0 0 1-16,0 0-1 16,1 0 0-16,-1 0 0 15,0 1 0-15,0-1 1 16,0 0 5-16,0 0 3 15,0 0 0-15,0 0-3 0,0 0-5 16,0 0 1 0,0 2-1-16,0 6-1 0,-4 6-1 15,-11 9 1-15,-23 25-1 16,0-6-75-16,-4 0-843 0</inkml:trace>
  <inkml:trace contextRef="#ctx0" brushRef="#br2" timeOffset="403502.1986">31248 10779 258 0,'0'0'104'16,"0"0"-49"-16,0 0-17 15,0 0-10-15,0 0-7 16,0 0-10-16,17 4-1 15,-17-4-8-15,0 0-2 16,0 3 0-16,0-3 1 16,0 0 11-16,0 3 5 15,0-3 2-15,0 0-8 16,0 3 15-16,0-3 5 16,0 0-31-16,0 0-202 0</inkml:trace>
</inkml:ink>
</file>

<file path=ppt/ink/ink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23:03.245"/>
    </inkml:context>
    <inkml:brush xml:id="br0">
      <inkml:brushProperty name="width" value="0.05292" units="cm"/>
      <inkml:brushProperty name="height" value="0.05292" units="cm"/>
      <inkml:brushProperty name="color" value="#FF0000"/>
    </inkml:brush>
  </inkml:definitions>
  <inkml:trace contextRef="#ctx0" brushRef="#br0">24703 374 590 0,'0'0'789'0,"0"0"-405"16,0 0-238-16,0 0 3 15,0 0 15-15,0 0-22 16,-3-6-26-16,3 6-15 0,0 0 8 15,0 0-14 1,0 0-28-16,0 0-10 0,0 0-17 16,0 0-4-16,0 0-7 15,0 0-10-15,0 13-17 16,0 8 14-16,0 8 12 16,0 8-16-16,0 4-4 15,0 2-8-15,-4-1 2 16,-2-1-1-16,-3-2 0 15,1-1 0-15,-1-5-1 16,2-4-1-16,-2-6 0 16,5-6-23-16,1-7-41 15,-2-3-55-15,3-7-143 16,2-7-281-16,0-4-479 0</inkml:trace>
  <inkml:trace contextRef="#ctx0" brushRef="#br0" timeOffset="368.4758">24238 339 1290 0,'0'0'486'0,"0"0"-401"16,0 0 148-16,0 0-38 16,0 0-71-1,0 0-72-15,127-22 9 0,-75 21 11 16,7 1-7-16,2 0-11 15,2 0-24-15,0 3-15 16,2 4-9-16,-2 0-6 16,-2 1 0-16,-7-1-83 15,3-1-144-15,-17-4-415 16,-12 1-657-16</inkml:trace>
  <inkml:trace contextRef="#ctx0" brushRef="#br0" timeOffset="1058.2996">25072 583 557 0,'0'0'1057'15,"0"0"-852"-15,0 0-108 16,0 0 98-16,0 0-20 16,0 0-71-16,0 0-34 15,-24 16 0-15,21 1-44 16,1 3-9-16,2 0-17 15,0 0 6-15,0-2-6 16,0-3 0-16,6 0 0 16,3-4 9-16,-3-2-9 15,2-4-18-15,-1-2-7 16,2-3 9-16,1 0 16 16,3 0 0-16,4-10 0 15,3-3 0-15,-5-1 2 16,1 1 5-16,-2 3 5 15,-8 2 27-15,0 3 20 0,-5 4 5 16,2 1-17-16,-3 0-28 16,0 0-19-16,0 0-1 15,1 11-4-15,2 2 5 16,2 4 12-16,5 2-11 16,5-1 5-16,3-3-5 15,4-2 0-15,2-6 5 16,3-3-5-16,-3-4-1 15,2 0-1-15,0-1-11 16,0-12 0-16,-4-3 3 16,-4-3 2-16,-5 0-2 15,-7 0 8-15,-6 1-2 16,0 1 3-16,-11 2 7 0,-11 2-7 16,-3 1 0-16,0 2-2 15,1 6-10-15,7 3-85 16,4 1-158-16,7 6-482 15,5 6-649-15</inkml:trace>
  <inkml:trace contextRef="#ctx0" brushRef="#br0" timeOffset="1390.1781">25695 674 1642 0,'0'0'472'0,"0"0"-422"15,0 0 15-15,0 0 24 16,0 0-19 0,0 0-26-16,0 0-13 0,-41 55-23 15,60-40 19-15,3-6 1 16,8-3-12-16,3-5-1 15,0-1-8-15,-3 0 1 16,-5-4-7-16,-6-6 0 16,-7-2 1-16,-7-1-2 15,-5 0-17-15,0-1-8 0,-11 3 1 16,-17-1-33 0,1 6-119-16,5 1-421 0</inkml:trace>
  <inkml:trace contextRef="#ctx0" brushRef="#br0" timeOffset="1891.5047">26486 342 985 0,'0'0'1030'16,"0"0"-850"-16,0 0 38 15,0 0-26-15,0 0-58 16,0 0-22-16,0 0-29 16,0-20-29-16,0 20-28 0,0 0-26 15,0 6-5 1,0 14 5-16,2 11 0 0,1 9 21 15,0 6-15-15,0 4 3 16,2-3-6-16,-2-3-3 16,-1-4-2-16,-2-5-23 15,0-4-28-15,0-8-30 16,-3-3-65-16,-7-5-77 16,4-4-273-16,3-5-221 0</inkml:trace>
  <inkml:trace contextRef="#ctx0" brushRef="#br0" timeOffset="2574.3135">26264 589 1172 0,'0'0'862'0,"0"0"-741"15,0 0 80-15,0 0-38 16,0 0-62-16,0 0-72 15,110-8-5-15,-64 8-9 16,1 0-15-16,-4 0 2 16,-7 0-2-16,-5 0 0 15,-6-2-44-15,-2-8 0 16,-7-5 5-16,2-3 5 16,-4-5 16-16,-2-2 10 15,-1-5 8-15,-3 2 0 0,-2 0 8 16,-1 3 10-16,-1 3 34 15,-3 7 7-15,1 3-1 16,-1 6 11-16,-1 4-18 16,2 2-29-16,-1 0-22 15,2 0-12-15,0 9 12 16,2 11 2-16,-1 5 8 16,3 7 11-16,-2 2-3 15,-1 3-5-15,-2-1-5 16,-2 0-7-16,0-2 0 15,0-4-1-15,-9-3 0 16,-1-4-8-16,1-7 0 16,1-4-1-16,4-5 8 0,4-4 0 15,0-3 0-15,1 0 1 16,14-11 28-16,12-10-22 16,4-9-6-16,5-4-1 15,-1 2-4-15,-6 3 5 16,-6 8 1-16,-10 7 1 15,-3 6 4-15,-5 3 9 16,-3 4 13-16,-2 1 4 16,0 0-16-16,0 0-16 15,0 11 2-15,0 9 7 16,0 7 0-16,0 1 0 16,-4 3-3-16,3-1-5 15,-1-5 0-15,2-2-1 16,0-6-2-16,0-5-29 0,0-7-61 15,19-5-93-15,-2-2-179 16,0-12-539-16</inkml:trace>
  <inkml:trace contextRef="#ctx0" brushRef="#br0" timeOffset="2965.5057">27140 552 1041 0,'0'0'704'16,"0"0"-605"-16,0 0 147 0,0 0-47 16,0 0-77-1,0 0-37-15,0 0-33 0,47 27-24 16,-33-25-10-16,2-2-8 16,-1 0-10-16,0 0 0 15,-3-2-13-15,-3-6 1 16,0 0-6-16,-5-1 3 15,-2 1 15-15,-2 1 14 16,0 1 20-16,0 0 0 16,-9 1-23-16,-9 2-10 15,-7 1 14-15,-5 2 17 16,-5 0 0-16,1 7 21 16,3 9 9-16,4 4-17 15,10 1-23-15,9 1-21 16,8 3 10-16,3-3-11 0,20-2-29 15,9-3-30-15,5-7-59 16,17-10-108-16,-8 0-450 16,-7 0-182-16</inkml:trace>
  <inkml:trace contextRef="#ctx0" brushRef="#br0" timeOffset="3287.3567">27453 553 1577 0,'0'0'522'0,"0"0"-345"16,0 0-5-16,0 0-81 16,0 0-33-16,0 0 1 15,0 0 11-15,-76 34-19 0,64-15-29 16,4-1-15 0,8 2-6-16,0-5 10 0,5-3-10 15,11-2-1-15,5-6 0 16,3-4 0-16,3 0-14 15,0-6-23-15,0-7-8 16,-2-4-4-16,-7-2-9 16,-5 2 27-16,-8 2 22 15,-5 4 9-15,0 1 30 16,-5 3-24-16,-9 0-6 16,-3 0-7-16,-1 5-7 15,3 2-134-15,6 0-588 16,3 0-722-16</inkml:trace>
  <inkml:trace contextRef="#ctx0" brushRef="#br0" timeOffset="3655.8336">27687 479 848 0,'0'0'1143'0,"0"0"-968"16,0 0-48-16,0 0 0 15,0 0 13-15,0 0-33 16,44 85-46-16,-30-57-35 16,0-1-16-16,-1 0-8 15,-4-6-1-15,-3-3 0 16,-3-6 0-16,-3-5-1 16,0-3-1-16,0-4-14 0,0 0 14 15,-4 0 1-15,-1-13 12 16,2-4-3-16,3-3-2 15,0-8-7-15,9 1-3 16,7 2 2-16,1 1 0 16,1 6 1-16,1 4 0 15,-1 4 0-15,3 4-9 16,0 3-8-16,1 3-25 16,-1 0-44-16,3 2-121 15,-8 5-405-15,-2 0-444 0</inkml:trace>
  <inkml:trace contextRef="#ctx0" brushRef="#br0" timeOffset="3888.9497">28049 503 1024 0,'0'0'972'15,"0"0"-777"-15,0 0-22 16,0 0-97-16,0 0 13 15,0 0 44-15,0 0-53 16,48 98-35-16,-39-73-27 16,-4-2-17-16,-2-6-1 15,-3-5 0-15,0-5-70 0,0-3-143 16,0-4-255 0,0-2-103-16,0-8-498 0</inkml:trace>
  <inkml:trace contextRef="#ctx0" brushRef="#br0" timeOffset="4053.8866">28245 368 735 0,'0'0'1330'16,"0"0"-1124"-16,0 0-80 16,0 0 3-16,0 0-77 15,0 0-52-15,0 0-52 16,-4 17-129-16,13-3-403 15,1-3-772-15</inkml:trace>
  <inkml:trace contextRef="#ctx0" brushRef="#br0" timeOffset="4497.5614">28366 550 1056 0,'0'0'380'16,"0"0"-130"-16,0 0 127 16,0 0-92-16,0 0-96 15,0 0-61-15,0 0-58 16,58 39-37-16,-34-38-19 0,4-1-14 15,-2 0-39-15,1 0-40 16,-4-1 18-16,-3-9-15 16,-8 4-1-16,-6-3 50 15,-3 4 27-15,-3 0 17 16,0 1 29-16,-14 0-17 16,-7 2-18-16,-5-2-2 15,-7 4 23-15,0 0 29 16,-1 7 1-16,4 8-4 15,6 1-8-15,9 2-20 16,10 1-30-16,5-1-6 16,5-2-34-16,19-3-27 15,7-5-60-15,26-7-139 0,-9-1-332 16,-1 0-229-16</inkml:trace>
  <inkml:trace contextRef="#ctx0" brushRef="#br0" timeOffset="4746.7195">28836 501 1328 0,'0'0'749'15,"0"0"-612"-15,0 0 47 16,0 0-36-16,0 0-59 16,0 0-5-16,0 0-32 15,-75 41-27-15,75-23 4 0,0 5 17 16,15 0-21-16,5 3-14 15,-1-2-4-15,-6-4-5 16,-3-5-2-16,-10-2 0 16,0-5-7-16,-8-5-30 15,-26-3-68-15,2 0-179 16,-1-3-1143-16</inkml:trace>
  <inkml:trace contextRef="#ctx0" brushRef="#br0" timeOffset="6277.2741">26364 876 517 0,'0'0'1231'0,"0"0"-838"16,0 0-253-16,0 0 8 15,0 0-17-15,0 0-33 16,0 0-31-16,-2 1-28 16,4 3-25-16,2 4-14 0,1 2 3 15,3 5-2 1,0 4 0-16,0 0 0 0,-1 3 0 15,2 3 0-15,-2-3 0 16,-2-1-1-16,-2-1 0 16,-2-2-6-16,-1-3-4 15,0-1 1-15,0-3 3 16,0-1-7-16,-3-1-20 16,-3-4 12-16,-3-1 20 15,-4-2 1-15,-8-1 0 16,-6-1 8-16,-10 0-2 15,-9 0-5-15,-8-4 7 16,-7-4-1-16,-8-1 5 0,-4 0-3 16,-3 0 0-16,1 2 3 15,-1-1-3-15,5 3-8 16,-4-1 5-16,4 2-5 16,0-2 0-16,-12 1 1 15,-14-1 6-15,-15-1-7 16,-9 0 5-16,5-2-6 15,2 1 0-15,11 0 0 16,-1-1 0-16,2 1 0 16,2 2 1-16,3 0-1 15,5 1 0-15,14 2 1 16,17 0 0-16,12 2-1 16,4-1 0-16,-8 1 0 0,-11-1 0 15,-8 2 0-15,-3-4 0 16,5 1 0-16,1 0 0 15,7 1 0-15,7 0 0 16,10 2 0-16,9 0 0 16,14 0 0-16,2 0 0 15,10 0 1-15,5 3 5 16,4-2 0-16,1 1 10 16,0-1 8-16,0 2-12 15,0 4-6-15,0 6 5 16,0 7 11-16,0 5 6 15,0 6 7-15,0 6-4 16,0 4 7-16,0 0-15 16,7-2-9-16,4 0-13 15,0-9 6-15,-1-5-5 0,-3-7-2 16,-4-8-19-16,-3-7-53 16,0-11-88-16,0-13-227 15,-9-6-1136-15</inkml:trace>
  <inkml:trace contextRef="#ctx0" brushRef="#br0" timeOffset="7748.6903">22375 1741 882 0,'0'0'376'15,"0"0"388"-15,0 0-659 16,0 0 0-16,0 0 53 15,0 0-24-15,0 0-26 0,7-39-29 16,-7 35-20 0,-7-2-22-16,-4 3-24 0,-6 1-4 15,-7 2-1 1,-8 0-1-16,-6 8-5 0,-5 6 13 16,0 3 9-16,5 1 1 15,8 0 0-15,10 0-4 16,12-3-10-16,8 2-10 15,5-2 6-15,25 0-1 16,7 1-4-16,10-2-2 16,5-4-29-16,-3-4-45 15,-4-6-83-15,4 0-123 16,-10-7-288-16,-10-6-57 0</inkml:trace>
  <inkml:trace contextRef="#ctx0" brushRef="#br0" timeOffset="8004.8686">22560 1604 1149 0,'0'0'338'16,"0"0"-52"-16,0 0 45 15,0 0-78-15,4-80-60 16,-4 70-32-16,0 3-51 16,0 4-25-16,0 3-34 15,0 0-42-15,0 16-3 16,0 9 5-16,0 10 19 15,0 2-8-15,0 4-9 16,6-1-11-16,1-4-1 0,1-4-1 16,-1-3-7-16,-3-5-53 15,-1-5-81-15,3-5-166 16,4-4-357 0,-3-7-333-16</inkml:trace>
  <inkml:trace contextRef="#ctx0" brushRef="#br0" timeOffset="8464.084">22816 1738 965 0,'0'0'1075'16,"0"0"-918"-16,0 0 46 0,0 0-38 15,0 0-25 1,0 0-43-16,0 0-57 0,-22-35-40 15,11 45 6-15,-5 7-3 16,1 2 23-16,-3 3-12 16,4-1-8-16,4-3-5 15,6-2-1-15,1-4 0 16,3-2 0-16,0-6-10 16,0-1-1-16,11-3 5 15,6 0-3-15,7 0-16 16,-1-13-17-16,2-2 9 15,-2-4 17-15,0-3 8 16,-7 1 8-16,-3 2 0 16,-3 7 12-16,-7 4 25 15,-2 2 14-15,1 5 4 0,-2 1-21 16,0 0-13-16,0 0-21 16,0 9 0-16,-6 7-1 15,-1 0 0-15,3 4 1 16,4-5-1-16,0-2-46 15,0-4-57-15,11-1-73 16,6-3-134-16,-2-1-346 16,2-3-263-16</inkml:trace>
  <inkml:trace contextRef="#ctx0" brushRef="#br0" timeOffset="8875.1724">23186 1665 1265 0,'0'0'596'15,"0"0"-424"-15,0 0 51 16,0 0-60-16,0 0-25 16,0 0-31-16,0 0-35 15,-27-3-26-15,15 6-10 16,-4 4 1-16,-4 1-13 15,-1 2-15-15,1 2-7 16,-3-2-2-16,8 1 1 16,3-3-1-16,6 2-16 0,6-2-14 15,0 1 17 1,11 1 4-16,7-2 7 0,9 1-11 16,1-2-2-16,0 0-1 15,-3-1 4-15,-5-1 4 16,-7-2 2-16,-7 1-4 15,-6 0-11-15,0 1 6 16,-4 0 14-16,-15 2 1 16,-3-3 0-16,-1 2 0 15,-1-6-10-15,2 0-70 16,6 0-99-16,6 0-605 0</inkml:trace>
  <inkml:trace contextRef="#ctx0" brushRef="#br0" timeOffset="9282.2491">23424 1667 992 0,'0'0'950'0,"0"0"-810"15,0 0 12-15,0 0-2 16,0 0-55-16,0 0 0 16,0 0-12-16,-86-7-22 15,73 16-26-15,4 2-20 16,3 1-15-16,3 2 0 0,3 0-8 16,0-1 2-16,9 0-3 15,8-1-3-15,2-1-9 16,1 0 2-16,-1-3 0 15,-2-1 13-15,-5 0 5 16,-2-1 0-16,-5 0 0 16,0 0-8-16,-5-1 3 15,0-2 6-15,0 2 0 16,-14-3-1-16,-4 1-9 16,-1-1-85-16,-2-2-110 15,5 0-300-15,6 0-271 0</inkml:trace>
  <inkml:trace contextRef="#ctx0" brushRef="#br0" timeOffset="9538.9292">23598 1672 1237 0,'0'0'609'16,"0"0"-488"-16,0 0 98 15,0 0-68-15,0 0-76 16,0 0 61-16,0 0-1 16,-6 61-53-16,6-36-31 15,0 0-26-15,0-2-14 0,3-2-10 16,3-6 0 0,1-2-1-16,-3-4-53 0,4-8-128 15,0-1-209 1,-5 0-548-16</inkml:trace>
  <inkml:trace contextRef="#ctx0" brushRef="#br0" timeOffset="9708.3774">23674 1551 1631 0,'0'0'687'16,"0"0"-604"-16,0 0 14 15,0 0-84-15,0 0-13 16,0 0-107-16,0 0-195 0,12 22-488 0</inkml:trace>
  <inkml:trace contextRef="#ctx0" brushRef="#br0" timeOffset="10047.7758">23984 1737 1252 0,'0'0'655'0,"0"0"-547"0,0 0 145 15,0 0-99-15,0 0-54 16,0 0-20-16,0 0-17 15,-21-35-39 1,4 35-14-16,-6 0 5 0,-3 5 6 16,0 8-3-16,0 1-9 15,4 3-8-15,2-2 0 16,6 2 1-16,8-2-1 16,6-3-1-16,0-1-10 15,22-4-23-15,29-7-93 16,-6 0-217-16,-7 0-431 0</inkml:trace>
  <inkml:trace contextRef="#ctx0" brushRef="#br0" timeOffset="10766.6784">24127 1734 1642 0,'0'0'390'0,"0"0"-149"16,0 0-40-16,0 0-82 16,0 0-43-16,0 0-42 15,0 0-7-15,-62-7-12 16,42 18-7-16,4 2-7 16,5 1 5-16,5 1-5 15,6-3 5-15,0-1-5 16,3-1-1-16,14-2 0 15,4-3-7-15,1-4-23 0,3-1-28 16,-2 0 0-16,-1-7 9 16,-1-7 10-16,-3-1 24 15,-2-4 2-15,-2 0 13 16,-2 4 0-16,-8 4 31 16,-1 4 44-16,-1 4 10 15,-2 3-32-15,0 0-31 16,0 0-22-16,0 10-8 15,0 4 8-15,-3 3 0 16,1 0 1-16,2-3-1 16,0-2 1-16,6-5 0 0,8-3 1 15,7-4-2-15,4 0-6 16,5 0-11-16,6-13 10 16,-2-4-8-16,2-7-28 15,2-8-21-15,-5-11-2 16,0-19-28-16,-9 1 5 15,-8-4 38-15,-10 2 17 16,-6 18 34-16,-9 0 43 16,-14 13 23-16,-9 9-17 15,-4 7-7-15,-1 9-2 16,3 7-13-16,5 3-10 16,9 19-6-16,4 13 1 0,11 12 46 15,5 8-13-15,0 7-13 16,16 1-15-16,5-4 4 15,0-4 7-15,0-8-12 16,-2-10-8-16,-6-5-7 16,-2-11 0-16,-2-6-1 15,-3-6 0-15,0-7-25 16,3-2-32-16,15-5-121 16,-2-10-479-16,2-4-1068 0</inkml:trace>
  <inkml:trace contextRef="#ctx0" brushRef="#br0" timeOffset="12006.4602">26413 986 757 0,'0'0'824'0,"0"0"-699"0,0 0-58 16,0 0 60-16,0 0 22 16,0 0-7-16,0 0-6 15,65 63-41-15,-33-46-61 16,2 2-19-16,5-1-5 16,4 0-2-16,2 0-7 15,6-3 8-15,3-2-7 16,5-3-1-16,6-5-1 15,1-3 0-15,1-2-15 16,-1 0-1-16,0-13-11 16,-2-4 14-16,2-4 12 15,0-2 1-15,14-3 18 16,15-1 9-16,22 0-3 0,7 7-2 16,-1 7 9-16,-5 6-7 15,-10 7-8-15,4 0-7 16,-2 0-8-16,5 2 1 15,0 6-1-15,-4-3 0 16,-3-1-1-16,-6 0 0 16,-4-1-2-16,-1 0-4 15,0-1 6-15,-2 3 0 16,-2-1 0-16,-14 0-1 16,-21 1 1-16,-12-4-1 15,-5-1 1-15,5 0 1 16,0 0-1-16,3 0 0 15,-8 0 0-15,-11 0 0 16,-10-1 1-16,-8-3 0 0,-5 3 1 16,-4 1-1-16,-1 0 5 15,0 0-6-15,-2 0 0 16,3 0-6-16,0 0-3 16,0 8 8-16,1 4 0 15,2 3 0-15,0 5 1 16,1 4 1-16,1 3 17 15,-2 0 3-15,-1-2-11 16,-2 0-8-16,-2-3 7 16,1-4-9-16,-2-4 0 15,0-4 0-15,0-2-2 0,14-2-120 16,0-2-355 0,4-2-683-16</inkml:trace>
  <inkml:trace contextRef="#ctx0" brushRef="#br0" timeOffset="13050.2234">29531 1926 715 0,'0'0'370'15,"0"0"-267"-15,0 0 11 16,0 0 14-16,0 0 1 15,0 0-14-15,0 0 37 16,-9 11 62-16,9-11 13 0,0-11-73 16,0-6-89-1,-2-9-20-15,2-6 5 0,-2-9-10 16,-1-9-17-16,0-4 5 16,-2-8-6-16,-2-1-5 15,-2 4-10-15,-3 8 2 16,1 11 12-16,2 10 0 15,2 12 3-15,4 9 10 16,2 6-16-16,1 3-18 16,0 0-12-16,0 13-8 15,0 7 19-15,0 6-1 16,4 3 2-16,6 0-1 0,1 1 1 16,1-3 0-1,3-6 1-15,0-4 0 0,1-6-1 16,1-4 2-16,3-4 5 15,1-3-7-15,0 0 0 16,2-3 0-16,-3-8-1 16,1-4 0-16,-4-2 1 15,-1-3 0-15,-2 0 0 16,-4 2 1-16,-1 2 9 16,-3 5 10-16,-3 2 11 15,-2 7 12-15,1 2-17 16,-2 0-17-16,0 1-9 15,0 17-7-15,0 11 7 16,0 8 4-16,0 8 11 16,3 5-4-16,5 0 1 0,3-4-11 15,1-3 1 1,3-9-2-16,-1-4-19 16,-5-8-38-16,-2-9-47 0,-4-5-83 15,-3-5-98-15,0-3-242 16,0 0-48-16,0-4-480 0</inkml:trace>
  <inkml:trace contextRef="#ctx0" brushRef="#br0" timeOffset="13397.1409">30103 1765 1726 0,'0'0'509'15,"0"0"-377"-15,0 0-4 0,0 0-50 16,0 0-30-16,0 0 6 16,0 0 2-16,-61 27-24 15,58-13-23-15,3 3-8 16,0 0 0-16,5-2-1 16,7-2-1-16,2-3 0 15,2-6-1-15,-1-4-5 16,1 0-13-16,0-1-1 15,0-13-6-15,-3-3 13 16,1-3 5-16,-7 0 1 0,-2 2 8 16,-5 4 0-1,0 2 4-15,-5 4-4 0,-7 3 0 16,-3 3-13-16,-7 2-109 16,4 0-413-16,3 0-396 15</inkml:trace>
  <inkml:trace contextRef="#ctx0" brushRef="#br0" timeOffset="13958.627">30456 1760 1936 0,'0'0'392'15,"0"0"-248"-15,0 0 22 16,0 0-82-16,0 0-60 0,0 0-23 16,0 0 0-16,-58 11 9 15,43 0-1-15,3 2-3 16,5-2-5-16,4-2-1 16,3-1-1-16,0-1-12 15,0-3 4-15,4-3 0 16,7-1-3-16,2 0-9 15,0-2-15-15,2-11 15 16,-1-4 14-16,2-5 6 16,-1-8 1-16,0-6 0 15,-2-6 1-15,-3-4 0 0,-3-4 19 16,-7 1 27 0,0 1 1-16,-6 4-8 0,-8 3 2 15,-3 9-4-15,2 6-4 16,1 8-3-16,4 8-11 15,2 9-20-15,4 1-13 16,-2 5 3-16,0 19 10 16,3 10 1-16,1 10 5 15,2 6 1-15,0 5-5 16,5-4-1-16,10-2 1 16,1-9-1-16,1-5 0 15,-2-10-1-15,-2-6-13 16,-4-5-32-16,-3-2-25 15,0-5-49-15,0-3-70 16,4-2-83-16,-1-2-288 0,3 0-166 16</inkml:trace>
  <inkml:trace contextRef="#ctx0" brushRef="#br0" timeOffset="14302.5367">30683 1689 97 0,'0'0'1392'15,"0"0"-1143"-15,0 0-35 16,0 0 0-16,0 0-100 16,0 0 16-16,0 0-15 15,31 14-48-15,-18-8-38 16,0-3-12-16,1-3-11 0,0 0-6 16,-2 0-16-16,0-3-9 15,-5-6-4-15,-2 1 10 16,-4-1-5-16,-1 1-13 15,-1 0 1-15,-13 3 36 16,-8 2 5-16,-3 3 6 16,-5 0 26-16,0 1 12 15,2 14-13-15,5 2-4 16,5 5-18-16,9 2-1 16,9-2-2-16,0 1-2 15,17-4-9-15,8-4-23 16,18-5-108-16,-6-6-195 15,-2-2-382-15</inkml:trace>
  <inkml:trace contextRef="#ctx0" brushRef="#br0" timeOffset="14656.4736">30853 1673 481 0,'0'0'1510'16,"0"0"-1293"-16,0 0-134 15,0 0 10-15,0 0-26 16,0 0-39-16,0 0 14 16,10 65-8-16,-5-41-15 15,0-1-13-15,-3-5-5 16,-2-6 1-16,0-1-2 16,0-4 0-16,0-5 1 15,0-2-1-15,0 0 8 0,0 0-7 16,0-8 29-16,5-6-9 15,7-7-5-15,7-3-10 16,1-6-5-16,2 1 5 16,-1 2-6-16,-6 5 2 15,-4 8 27-15,-4 7 4 16,-6 3-18-16,-1 4-15 16,0 0 0-16,0 2-96 15,0 7-223-15,0 3-334 0</inkml:trace>
  <inkml:trace contextRef="#ctx0" brushRef="#br0" timeOffset="15076.5864">31129 1669 1407 0,'0'0'743'0,"0"0"-613"15,0 0 12-15,0 0-72 16,0 0-54-16,0 0-4 16,0 0 17-16,21 97-6 15,-15-65-14-15,0-4-7 16,-3-4-1-16,0-7 7 16,-3-7-8-16,0-5 0 0,0-4-6 15,0-1 6-15,0-2-14 16,1-12 13-16,4-5-18 15,5-8 10-15,2-2-3 16,3-4-3-16,3 1 5 16,0 4 9-16,-5 6 1 15,-2 8 1-15,-4 8 16 16,-1 4 2-16,0 2 11 16,2 3-6-16,0 14 2 15,1 7 13-15,-1 4 1 16,-2 3-14-16,-3-1-13 15,-3-3-13-15,0 2-16 16,0-9-192-16,0-7-721 0</inkml:trace>
  <inkml:trace contextRef="#ctx0" brushRef="#br0" timeOffset="15646.5955">31820 1460 121 0,'0'0'1450'16,"0"0"-969"-16,0 0-264 15,0 0-11-15,0 0-87 16,0 0-61-16,0 0 9 15,-55 42 15-15,29-3-6 16,-1 7-39-16,6 6-17 16,9 5-19-16,12-1 4 15,0-2-5-15,17-5-1 16,13-6-31-16,7-11-41 16,27-9-110-16,-8-11-279 15,-7-9-475-15</inkml:trace>
  <inkml:trace contextRef="#ctx0" brushRef="#br0" timeOffset="16150.4277">32109 1539 367 0,'0'0'1588'0,"0"0"-1310"0,0 0-86 16,0 0-27-16,0 0-78 15,0 0-68-15,0 0-19 16,-27 13 0-16,8 12 6 15,-5 8 11-15,3 3-16 16,3 4 0-16,8-3 5 16,7-3-5-16,3-6-1 15,7-5 1-15,14-5 0 16,6-9 1-16,7-4-2 16,4-5-6-16,2-3-11 15,0-15-32-15,0-9-6 16,-4-7 13-16,-4-9 2 15,-7-3-18-15,-10 3 48 16,-10 3 10-16,-5 9 65 16,-13 6-42-16,-15 5 5 0,-5 5-6 15,-3 5 2-15,2 6-24 16,4 4-14-16,5 4-117 16,4 23-335-16,11-1-70 15,3-4-90-15</inkml:trace>
  <inkml:trace contextRef="#ctx0" brushRef="#br0" timeOffset="16430.168">32209 1710 1521 0,'0'0'525'16,"0"0"-363"-16,0 0 50 15,0 0-87-15,0 0-52 16,0 0 5-16,0 0-31 16,64 88-23-16,-49-66-17 15,2-1-7-15,-4-2-27 16,3-2-122-16,-3-7-176 15,-5-6-476-15</inkml:trace>
  <inkml:trace contextRef="#ctx0" brushRef="#br0" timeOffset="16895.9025">32403 1667 1204 0,'0'0'498'16,"0"0"-398"-16,0 0 132 15,0 0-30-15,0 0-60 16,0 0-27-16,0 0-19 16,2 38-38-16,1-17-20 0,-2-1-24 15,5 2-5 1,-2-5-7-16,2-3-1 0,0-4-1 15,2-5-12-15,-1-4-28 16,2-1-18-16,2 0-11 16,2-2-30-16,-1-9-1 15,2-5 41-15,-1-2-9 16,-1-2 28-16,-2-1 40 16,-2 0 5-16,-4 4 95 15,1 3 28-15,-4 4-16 16,1 5-3-16,-2 3-21 15,1 2-43-15,-1 0-33 16,0 0-12-16,0 2-29 16,0 13 13-16,0 2 14 0,0 5 2 15,2 1-1-15,2 0 1 16,2-1-52-16,5-2-78 16,-4-5-175-16,2-5-466 0</inkml:trace>
  <inkml:trace contextRef="#ctx0" brushRef="#br0" timeOffset="17452.3963">32734 1670 962 0,'0'0'598'15,"0"0"-464"-15,0 0 154 16,0 0-38-16,0 0-93 16,0 0-51-16,0 0-48 15,-17-22-33-15,14 20-12 16,-4 0-7-16,0 2-6 15,-5 0 0-15,-1 0-15 16,-7 0 15-16,2 11 0 16,-3 4 26-16,2 4-5 0,6-1-3 15,2 1-9 1,5-6-9-16,5-1 1 0,1-5-1 16,0-5 1-16,5-2-1 15,11 0-6-15,4-1-15 16,2-10-19-16,0-6-2 15,-1-2-1-15,-5-3 10 16,0 4 15-16,-5 3 18 16,-5 3 9-16,-2 6 55 15,-2 5-13-15,-2 1-21 16,0 0-9-16,0 0-21 16,0 11-12-16,0 6 12 0,0 3 7 15,0 3-7 1,1-1 0-16,4-4-46 15,-1-4-188-15,1-8-121 0,-1-3-250 16,-2-3-500-16</inkml:trace>
  <inkml:trace contextRef="#ctx0" brushRef="#br0" timeOffset="17854.4613">32854 1567 1277 0,'0'0'382'16,"0"0"-254"-16,0 0-1 16,0 0 55-16,0 0-88 15,0 0-33-15,4 96-9 0,-2-70-20 16,-1-5-15-16,-1-3-11 16,0-4-5-16,0-4 2 15,0-5-2-15,0-3 0 16,0-2 5-16,0 0 8 15,0 0-1-15,0-7-13 16,8-7-23-16,3-4-2 16,1-3 1-16,5-1 1 15,-4 2-13-15,-1 2 36 16,-1 7 17-16,-4 4 58 16,-4 6-8-16,0 1-9 15,0 0-20-15,-1 4-21 16,1 10-16-16,1 6 15 15,0 2-2-15,-1 4-5 16,0-4-3-16,2-1-5 0,-2-5-1 16,-1-5-58-16,-2-5-154 15,0-5-502-15</inkml:trace>
  <inkml:trace contextRef="#ctx0" brushRef="#br0" timeOffset="18135.2069">33170 1388 1530 0,'0'0'480'0,"0"0"-373"16,0 0 95-16,0 0-48 0,0 0-75 15,0 0-2-15,0 0-2 16,-6 64 10-16,1-29-3 15,-2 5-40-15,0 4-20 16,1 3-4-16,0 0-10 16,-1-2-7-16,2-7-1 15,0-5-32-15,2-8-62 16,3-6-68-16,0-10-205 16,0-8-472-16</inkml:trace>
  <inkml:trace contextRef="#ctx0" brushRef="#br0" timeOffset="18335.7334">33031 1566 905 0,'0'0'998'0,"0"0"-888"15,0 0-3-15,0 0 64 16,0 0-28-16,81 44-75 15,-47-26-61-15,8-4-7 16,-13-4-314-16,-7-5-827 0</inkml:trace>
  <inkml:trace contextRef="#ctx0" brushRef="#br0" timeOffset="18727.2768">33318 1682 1837 0,'0'0'290'15,"0"0"-188"-15,0 0 37 16,0 0-59-16,0 0-50 16,0 0-14-16,0 0-7 15,19 77-8-15,-19-67-1 16,3-1-17-16,-3-5-26 15,1-4 7-15,1 0 20 16,4 0 14-16,3-2-25 16,4-10-10-16,4-4 21 0,1-1 16 15,-2-1-9 1,0 1 7-16,-2 2 2 0,-4 5 23 16,-5 4 38-16,-2 4-12 15,-3 2-28-15,0 0-21 16,0 10 1-16,0 9-1 15,0 2 7-15,0 1-1 16,0-1-5-16,0-1-1 16,0-8-60-16,0-3-180 15,0-8-357-15</inkml:trace>
  <inkml:trace contextRef="#ctx0" brushRef="#br0" timeOffset="19118.3054">33568 1613 1179 0,'0'0'528'0,"0"0"-456"16,0 0 95-16,0 0 17 16,0 0-61-16,0 76-40 15,0-58-31-15,-1 0-30 16,-4-6-15-16,1-3-6 15,-2-4 1-15,2-3-2 16,2-2-31-16,2 0-21 0,0 0 52 16,0-2-8-16,9-10-12 15,4 0-7-15,5-5 21 16,-1-1 5 0,-3 3 1-16,-3 4 24 0,-5 4 42 15,-4 6-11-15,-2 1-55 16,0 0-3-16,0 9-5 15,-5 9 8-15,0 3 23 16,2-1-3-16,3-1-11 16,0-4-9-16,0-3-23 15,0-8-109-15,0-2-125 16,0-2-414-16</inkml:trace>
  <inkml:trace contextRef="#ctx0" brushRef="#br0" timeOffset="19403.5655">33662 1359 692 0,'0'0'1237'0,"0"0"-1062"16,0 0 1-16,0 0 21 15,0 0-66-15,0 0-27 16,0 0 7-16,36 55-23 0,-20-6-48 16,4 25-20-1,4 20-11-15,-2-4-8 0,-7-15 0 16,-6-23-1-16,-9-17-66 16,-10 19-169-16,-10-8-471 15,-4-3-421-15</inkml:trace>
  <inkml:trace contextRef="#ctx0" brushRef="#br0" timeOffset="20415.2412">33685 1712 666 0,'0'0'159'0,"0"0"-94"16,0 0-15-16,0 0 37 16,0 0-31-16,0 0-12 15,0 0-33-15,-35 0 21 16,34 0 14-16,-1 0 51 16,0 0 62-16,0 0 22 15,2 0 28-15,0 0 9 16,0 0-63-16,0-3-22 0,0-1-70 15,4-1 4-15,2 0-33 16,2-3-15-16,-1 3-4 16,-1 0-6-16,1 1 13 15,-3 3 2-15,-1 1-6 16,0 0-6-16,0 0-12 16,0 13-1-16,0 7 0 15,1 17 1-15,0-4-53 16,-1-3-572-16</inkml:trace>
  <inkml:trace contextRef="#ctx0" brushRef="#br0" timeOffset="52168.9124">26080 137 115 0,'0'0'0'0</inkml:trace>
  <inkml:trace contextRef="#ctx0" brushRef="#br0" timeOffset="52257.6463">25929 148 178 0,'0'0'0'0,"0"0"-136"0</inkml:trace>
  <inkml:trace contextRef="#ctx0" brushRef="#br0" timeOffset="57639.068">5987 1431 309 0,'0'0'761'0,"0"0"-690"0,0 0-71 16,115-42 0-1,-78 31 22-15,0 3 2 16,-4 2-15-16,0 1 0 0,-2 2-8 16,-1 0 0-16,-3 0 15 15,0 0-14-15,-3 1 0 16,1-1 4-16,-4 1-6 16,3-1 0-16,-3 1-15 15,4-3 7-15,-1 2 7 16,-3 0 1-16,3 1-1 15,-2-1 1-15,2 1 7 16,0 1-6-16,0 0 0 16,4-2-1-16,-1 0 6 15,6-1-4-15,1 0-2 16,2-1-1-16,1 1-6 0,2-1-37 16,3 1 8-16,1 1 23 15,-1 0 12-15,0 0 1 16,-1 3 5-16,1-1-2 15,-3 1 16-15,1 0 10 16,-1 0-3-16,0 0-13 16,0 0-3-16,2 0 3 15,-2 0-1-15,0 0 2 16,1 0 2-16,-1 0-4 16,6 0-4-16,1 0-6 15,-1-3-2-15,1 2-22 16,-1-3-19-16,1 3 18 15,-1 1 12-15,1 0 2 16,-4 0 9-16,0 0 0 0,1 0 10 16,0 3-3-16,0 0-6 15,-1 0 7-15,0-3-6 16,4 0 4-16,2 0-6 16,-2 0-8-16,2 0-4 15,-2 0 5-15,-1 3 6 16,1-2 0-16,-4 2 0 15,1-2 1-15,-4 2-1 16,3-2 0-16,1 1 1 16,-4-1 1-16,3-1 0 15,0 1 12-15,2 1-4 16,2-1-7-16,-1-1-1 16,0 2-1-16,4-1-13 15,2 0 12-15,0 2-2 0,-2 1-6 16,3 1 1-1,-7-1 6-15,4 1 1 0,-1 1 1 16,-2 1-1-16,2-1 1 16,1 0 0-16,3 1-23 15,-1-1-12-15,2-4-11 16,3 1 2-16,2-1 1 16,0-1 2-16,0-1 23 15,1 1 11-15,-1-1 7 16,0 1 0-16,0 1 1 15,2 0 0-15,-2-2 5 16,3 0-5-16,-1 1-1 0,-2-1 3 16,3 0-3-16,2 1 2 15,-2 1 15-15,0-1 9 16,2-1-11 0,-2 2 15-16,-3-2 5 0,0 0-12 15,4 0-10-15,-1 0-12 16,-3 0-1-16,5-3 0 15,-2-1 0-15,1-2 0 16,3-2-9-16,0 0 3 16,-2 0 6-16,1 1 1 15,-3 1 5-15,-1 2 2 16,-3 1 2-16,1 1-4 16,-3 2-4-16,-3 0 5 0,2 0-7 15,-6 0 0 1,-2 0-1-16,-5 0-8 0,0 0 8 15,-1 0 1-15,-4 0-1 16,0 0 1-16,-5 0-1 16,2 0 1-16,-3-1 1 15,-1 0 8-15,0-1-2 16,-2 1 3-16,1-1-3 16,-1 1-5-16,-2 1-1 15,4 0 7-15,4 0-7 16,-4 0-2-16,6 0 1 15,2 0-1-15,2 1 0 16,3 5-9-16,1 0 4 0,2 2 5 16,4-2 1-1,-4 0 0-15,4-1 0 0,-1 1 0 16,4-3 0-16,3 1 0 16,0-1 1-16,0-2 0 15,4 0-1-15,-4 1 0 16,0-2 0-16,0 2 0 15,1-1-1-15,-1 0-6 16,-3 1 7-16,3 1 0 16,-1-2 0-16,-2 2 0 15,5 0 0-15,-2-2 0 16,6 2 0-16,-3-1 1 16,2 0 6-16,1-1-7 15,-3 1 1-15,5-1-1 16,-6 0 1-16,4 1 0 15,-5-1-1-15,3 1-10 16,-1-1-6-16,-3 1-5 0,-4 2 13 16,4 0 7-16,-1-2-1 15,-2 0-6-15,2 0 7 16,1-1-12-16,-3-1 1 16,3 0 11-16,-3 0-5 15,4 0-7-15,-4 0-10 16,-4 2-3-16,4-1 13 15,0 1 12-15,-4 0 1 16,2 0 1-16,1 1 6 16,-2 0-6-16,4-1 7 0,-4 0-8 15,-1 1 0-15,1-2 0 16,-4-1-13-16,-2 0 12 16,-1 0 0-16,-4 0 1 15,1 0 10-15,1 0 13 16,1 0 26-16,-2-1-17 15,1-2-18-15,2 1-14 16,-2 0-5-16,1 0-23 16,0 1 12-16,-4-2 15 15,1 0-1-15,2 2-4 16,-6-2 6-16,2 0 0 16,0 0 1-16,0 0-1 15,0 3 0-15,2-4 0 0,1 1-6 16,1 0 5-1,5 0-1-15,1 0 2 0,2 1 1 16,0 0-1-16,-1 1-1 16,-2-1 1-16,1 1 0 15,-2 0 1-15,0 1-1 16,-3-2 0-16,1 0 7 16,-2-1 1-16,-1-3 8 15,-5 1 10-15,3-1-3 16,1 0-10-16,-4 1-7 15,-2 0-5-15,-3 0 0 16,-8 5-1-16,-3-3-1 16,-8 1-20-16,-2 1 7 15,-5 0 12-15,-3 1 0 16,0 0-8-16,0 0-57 0,0 0-106 16,0 0-211-16</inkml:trace>
  <inkml:trace contextRef="#ctx0" brushRef="#br0" timeOffset="60040.9641">24920 1817 449 0,'0'0'558'0,"0"0"-447"16,0 0-82-16,0 0-3 15,0 0 61-15,0 0-10 16,0 0-1-16,9-5-45 16,-2 3 10-16,-1 1 21 15,1 0-7-15,1-1 1 16,2 1 1-16,-1-1-3 0,3 1-16 15,4 0-5-15,5-1-15 16,0 1-4-16,6-2-12 16,3 0 8-16,3 2 2 15,1-1-3-15,2 2-3 16,1 0-4-16,-3 0 5 16,-4 0-5-16,0 0 3 15,-3 0-4-15,0 0-1 16,1 0 0-16,5 0 1 15,3 0 1-15,3 0-1 16,3 0-1-16,1-3 2 16,-1 2-1-16,-2-2-1 15,-2 3 1-15,-3 0 8 0,-2 0-8 16,-2 0 8-16,0 0-8 16,1 0-1-16,0 0 2 15,3 0 4-15,1 0 3 16,3 0 16-16,4 0 5 15,0 0-7-15,3 0-11 16,-2 0-4-16,-2 0-7 16,-3 0 6-16,-4 0-6 15,-4 0 0-15,-4 0 0 16,-6 0-1-16,0 0 1 16,-2 0 0-16,-2 0 0 15,-1 1 0-15,1-1-1 16,-1 0 1-16,1 0 0 15,0 0-1-15,2 0 1 16,0 0 0-16,1 0-1 0,0 0 1 16,-4 0 0-16,0 0 0 15,-2 0 0-15,-5 0-1 16,-2 0 0-16,-4 0 1 16,-1 0 6-16,-2 0 8 15,0 0 16-15,0 0 14 16,0 0 7-16,0 0-22 15,-3-5-30-15,-6-4-19 16,2 0 9-16,-4-2 10 16,-4 0-2-16,0-1 2 15,-4-2 0-15,2 1 14 16,0 0 10-16,-1 0-8 16,4 3 1-16,4 0 17 0,-1 2 12 15,2 1-11-15,2 0-17 16,1 2-12-16,-1 0-6 15,1 1 1-15,3 1 0 16,1 2 0-16,1 1-1 16,1 0 8-16,0 0 0 15,0 0-8-15,0 0-32 16,1 0-25-16,7 0-5 16,3 7 60-16,3 3 2 15,2 1 2-15,-1 1-1 16,1 2 6-16,-3-1-7 15,-3-1-6-15,-3 1 4 0,-2-5-5 16,-4 0 1 0,-1 1 0-16,0-1-3 0,0 0 9 15,-4 3 21-15,-8-3 12 16,0 2-8-16,-3-2-13 16,2 0-7-16,-3 0-5 15,-6 5-106-15,3-2-383 16,2-3-286-16</inkml:trace>
  <inkml:trace contextRef="#ctx0" brushRef="#br0" timeOffset="61919.451">29307 1785 517 0,'0'0'584'0,"0"0"-361"16,0 0-39-16,0 0 30 16,0 0 7-16,0 0-64 15,0 0-74-15,2 0-36 16,-2 0-9-16,0 0-11 16,0 0-20-16,-2 0-7 15,-8 0 0-15,-4 0 24 16,-6 3-8-16,-6-2-16 0,-5 2 9 15,-5-3-1-15,-3 0-6 16,-3 0-1-16,-5 0 0 16,-2 0 0-16,-2 0 0 15,0-1-1-15,2-5 1 16,1 2 0-16,1-2-1 16,2 2 1-16,3-2 0 15,0 1-1-15,3 0 0 16,2 1 1-16,2-1-1 15,4 1 1-15,3 1 1 16,1 1-1-16,2 0 0 16,-1 1 0-16,1 0 0 15,-3 1 0-15,-1 0-1 0,-5 0 1 16,-2-2-1 0,0 2 0-16,-1-1 1 0,1-1 0 15,0 1-1-15,5-1 1 16,1 0-1-16,3 0-2 15,5 1-5-15,3 1 1 16,4 0 5-16,-2 0 1 16,2 0-1-16,-1 0 0 15,-2 3 0-15,-3 0 0 16,-3-1 0-16,-1 0 1 16,-2-2-7-16,-1 0 6 15,-2 0-14-15,-2 0 6 16,1 0 7-16,-2 0 1 15,2 0-1-15,1 0 1 0,3 0 0 16,4 0 1-16,2 0 0 16,4 0 6-16,1 0-5 15,2 0 8-15,0 0-1 16,1 0-1-16,-1 0 3 16,2 0-8-16,-2 0-1 15,-2 0 0-15,-1 0-1 16,0 0 0-16,-1 0 0 15,4 0 0-15,5 0 0 16,4 0 1-16,3 0 9 16,2 0-1-16,0 0 19 15,6 0-10-15,7-2-6 16,3-3-3-16,1-1-8 0,1 1 0 16,-5-1-1-16,1 0 0 15,-4 2-22-15,-4 0 6 16,-1 1 16-16,-1 0 1 15,-1-1 0-15,3-3 1 16,-2 1 11-16,3-3 5 16,0 0-12-16,3-1-6 15,1-1 0-15,1 1 0 16,1-2 0-16,-1 3 0 16,0 1 1-16,-6 3 0 15,-2 2 0-15,0 1 5 16,-4 2-4-16,0-1 4 15,0 1 1-15,0 0 8 16,0 0 6-16,0 0 3 16,0 0-4-16,0 0-5 0,0 0-9 15,0 0-5-15,-2 0-1 16,-3 0 0-16,-5 0-3 16,-3 3 3-16,-8 8 8 15,-2 2-8-15,-5 3 1 16,1-1-1-16,-1 0 0 15,3-2 2-15,2-2 4 16,8-1 13-16,2-1 5 16,7-3-14-16,4-1-8 15,2 0-2-15,0 0-6 0,0 1 6 16,17-1 0 0,5 4 12-16,12-2-1 0,4 2-11 15,8 6-128-15,-8-2-378 16,-12-2-295-16</inkml:trace>
  <inkml:trace contextRef="#ctx0" brushRef="#br0" timeOffset="71153.572">26676 1905 1211 0,'0'0'545'0,"0"0"-476"16,0 0-53-16,0 0 9 0,0 0 54 16,0 0-20-16,0-4-30 15,0 4-24-15,0 0-5 16,0 0 0-16,0 0 4 15,0 0 34-15,0 0 35 16,0 0-6-16,0 0-28 16,0 0-26-16,0 4-2 15,0 5 21-15,-2 4-10 16,-2 2-10-16,-1 1-3 16,2-1-8-16,0-3 8 15,1-1-2-15,2-2 8 16,0-2 7-16,0-3-1 15,0-1 0-15,0 0 1 0,0-3 5 16,0 1-2 0,0-1 6-16,0 0-1 0,0 0-6 15,3 0 4-15,8 0 29 16,7-8 4-16,4-6-10 16,10-5-15-16,8-6-12 15,3-6-11-15,6-6-3 16,2-4-9-16,1-5 0 15,0-5 0-15,-2-2 5 16,-1-1 3-16,-6 2-1 16,-4 9 4-16,-12 6 3 15,-5 5-6-15,-5 8 3 16,-4 6-6-16,0 2-6 0,1 3-32 16,10 2-132-1,-6 2-345-15,-3 1-418 0</inkml:trace>
  <inkml:trace contextRef="#ctx0" brushRef="#br0" timeOffset="72150.6601">26498 1937 702 0,'0'0'838'0,"0"0"-709"15,0 0-98-15,0 0 4 16,0 0 61-16,0 0 25 16,0 0-6-16,12-30-37 15,-11 30-25-15,-1 0-7 16,0 0 7-16,0 0-5 0,0 0-42 15,0 1-5-15,0 7-1 16,-4 2 12-16,-1 1-2 16,1 0-4-16,1-3-5 15,2 0 1-15,1-1-1 16,0 0 5-16,0 2-4 16,0-2 5-16,0 0 0 15,0-1 4-15,0-1-2 16,0-2 6-16,0-2 5 15,11-1 3-15,6 0 26 16,10-14 10-16,13-10-14 16,11-12 6-16,10-8-11 0,15-20-13 15,-3 2-22-15,2-3-5 16,-1 2-16-16,-14 15-57 16,19-2-100-16,-19 18-380 15,-14 10-459-15</inkml:trace>
  <inkml:trace contextRef="#ctx0" brushRef="#br0" timeOffset="84512.5869">5884 5434 590 0,'0'0'582'0,"0"0"-453"0,0 0-66 15,0 0 47-15,0 0 16 16,0 0 17-16,6 0-24 15,0 0-14-15,1 0 21 16,4 0 19-16,5 0-5 16,-1 0-52-16,6 0-44 15,4 0-15-15,4 1-13 16,8 2-3-16,8 0-4 16,4-2-8-16,12 1 0 15,3-1-1-15,5-1 1 16,3 0-1-16,-1 0 0 15,4 0 1-15,-5 0 5 16,0 0-6-16,-3 0 1 0,-1-1 1 16,-2-8-1-16,-3 3 0 15,-6 0 0-15,-10-1 0 16,-12 2 1-16,-9 3-1 16,-8-2 0-16,-7 4 6 15,-6 0 4-15,-3 0 15 16,0 0 13-16,0 0-2 15,0 0-7-15,0 0-4 16,0 0-12-16,0 0-8 16,0 0-6-16,0 0 0 15,0 0-7-15,0 0-33 16,0 0-62-16,3 0-69 16,-3-2-292-16,0-2-291 0</inkml:trace>
  <inkml:trace contextRef="#ctx0" brushRef="#br0" timeOffset="94980.3024">5708 6175 595 0,'0'0'667'0,"0"0"-329"15,0 0-224-15,0 0-85 0,0 0-15 16,0 0 58-16,16 0 4 16,-5 0-42-16,2 0-21 15,7 0 0-15,2 0 2 16,3 0-2-16,2-3-3 16,6 2-4-16,0-2-5 15,1-3 0-15,-1 5-1 16,0-2 0-16,-2 1 0 15,-1 2-13-15,-5 0-15 16,-4 0 11-16,-3 0-1 16,0 0 6-16,-3 0 6 15,1 3-1-15,1-1 0 0,2-2-5 16,5 0-13-16,4 0-1 16,5 0-6-16,-3 0 5 15,1-3 10-15,-1-3-1 16,0 4-5-16,-6-2 2 15,0 3 0-15,-5-2 7 16,-1 2-9-16,-6-1-35 16,-3 1 11-16,-3 1 31 15,-3 0 15-15,4 0-6 16,1-2 7-16,-2 1-1 16,0-1-12-16,4 0 4 15,2 0 8-15,-1 0-1 16,5 2 0-16,-1 0-3 0,9 0 5 15,1 0 1-15,2 0 0 16,1 0 1-16,-1 0 8 16,2 0-10-16,-1 1-17 15,2 2-96-15,0-1 71 16,-2-2 41-16,-4 0-11 16,-2 0-164-16,-5 0-99 15,-4 0 15-15,-4 0 93 16,0 0 167-16,-6-4 45 15,1 3 139-15,-1 1-2 16,-3-1-55-16,0 1-66 16,5-2-41-16,1 2-20 0,0 0-7 15,10 0-24-15,7 0 14 16,5 0 17-16,9 2 19 16,5 4 69-16,3 0-59 15,7 1-18-15,0-1-11 16,3 3-6-16,1-2-11 15,2-3-3-15,3 5 11 16,-3-4 7-16,2 1 2 16,-2-1 1-16,-3 0 0 15,-1-2 0-15,0 1-1 16,1-2-26-16,-3 2-48 16,2-3 26-16,-2 0 25 15,-3 0 15-15,-1 1 8 16,1 0 0-16,-4 1 13 15,1 0 41-15,-1 0-1 0,1-1-4 16,-1 0-21-16,-2 1-12 16,2-3-8-16,-3 2-8 15,4-2-6-15,-4 0-12 16,1 0-11-16,2 0 6 16,-2 0 12-16,-4 1 3 15,3 0 7-15,-5 2 1 16,3 0-1-16,-4-1-35 15,-3 4-8-15,1-4 8 16,2 4 6-16,-3-3 14 16,0-2 9-16,3 3-3 15,5-3 9-15,-2 1 0 16,7 0 1-16,-1-1 0 0,4-1 0 16,-1 3 0-16,1 0 0 15,3-1 0-15,1 3 0 16,-1-3 0-16,0 2 1 15,2-1-1-15,-2 1 1 16,3-1 9-16,-2 1-10 16,2 0 1-16,0-2 1 15,3-2-1-15,-3 0 0 16,2 3 8-16,1-3 4 16,-4 0-6-16,4 0-5 15,-6 0 0-15,2 0-2 16,-3 0 0-16,-2 0-11 0,-1 1-8 15,-2-1 9-15,-1 0 9 16,-2 2-2-16,2-2-39 16,-7 1-115-16,21 1-58 15,-13-1-45-15</inkml:trace>
  <inkml:trace contextRef="#ctx0" brushRef="#br0" timeOffset="96061.6646">11804 6357 345 0,'0'0'140'16,"0"0"-127"-16,92 4-13 16,-50-4-20-16,0 2 10 15,0-2-5-15,4 1 5 16,-1 2-13-16,1 0 17 16,2-1 6-16,-2 1 34 15,2 1 44-15,1 1 41 16,0-1-24-16,-4-1-19 15,4-2-31-15,-4-1-29 16,4 0-9-16,-1 0-7 0,1 0-14 16,-1 0-5-1,3 0 2-15,-5 0 11 0,-1 0 6 16,1 0 0-16,-5 0 2 16,1 0 12-16,1 1-4 15,-2-1-9-15,1 0 1 16,-2 0 4-16,2 0-5 15,-3 0 1-15,-4 0 0 16,5 0-2-16,-2 0 1 16,1-1 0-16,0-2-1 15,1-1 1-15,2 2-1 16,-4-2 0-16,4 2 0 16,-2-2 0-16,4 3 0 0,-1 0 1 15,2 0 0 1,1 1 22-16,-1 0-7 0,1 0-6 15,-1 0-8-15,4 0 5 16,-4 0-7-16,7 0 0 16,-6 0 1-16,5 0-1 15,-4 0 2-15,1 0 28 16,0 0 3-16,1 0-12 16,4 0-13-16,2 0-8 15,0 0 0-15,4 0-51 16,3 2-1-16,-5 1-7 15,1 0-15-15,1 0 25 16,0 1 2-16,-1-3 29 16,-3 2 17-16,1 0 0 0,2 0 1 15,-3-1 0-15,3 1-1 16,0-1-6-16,2-1-75 16,-2 2 33-16,1-2 32 15,2 1 17-15,1-2 17 16,0 0 23-16,3 0-15 15,-4 0-2-15,3 0-1 16,2 0-5-16,-2 0 3 16,0 0 0-16,2 0-4 15,0 0-3-15,-1 0-11 16,0 0-2-16,0 0-16 16,-1 0-22-16,-3 1 22 15,2 2 8-15,-2 1 8 0,-2-1 8 16,3-1 23-16,-1-2 39 15,3 0 11-15,2 0-30 16,-1 0 18-16,3-5-5 16,3-3 8-16,4-2-4 15,6-1-9-15,-4 1 14 16,2 2 12-16,-1-1 1 16,-13 4-10-16,13-1-40 15,-4 3-26-15,4 2-8 16,-3-1-2-16,29 2-18 15,-19 0-90-15,-14-1-169 0</inkml:trace>
  <inkml:trace contextRef="#ctx0" brushRef="#br0" timeOffset="108570.8434">3628 11060 889 0,'0'0'149'16,"0"0"617"-16,0 0-602 16,0 0-44-16,0 0 104 15,0 0-6-15,0-10-79 16,0 10-48-16,0 0-9 16,0 0-11-16,0 0-5 15,0 0-15-15,0 0-14 16,3 0-16-16,-3 0-21 15,0 3 0-15,0 8-15 16,0 8 10-16,0 5 5 0,0 10 1 16,0 1-1-16,-3-1-1 15,-7 2 1-15,1-4-2 16,-2-5-5-16,-2-4-4 16,4-5 1-16,3-6 0 15,0-2-8-15,4-7-11 16,2-3 14-16,0 0 15 15,2-6 1-15,10-11 4 16,7-10-5-16,1-2-1 16,2-8 0-16,-1 1 1 15,-3 3-1-15,-5 0-5 16,1 6 4-16,-4 0-4 16,-1 4 6-16,-3 4 0 0,5-1 1 15,-3 7 0 1,0-3 14-16,1 5 0 0,-3 1-7 15,4-1-8 1,-5 6 1-16,-1 1-1 0,-1 4 0 16,0 0-9-16,2 4-6 15,2 13 9-15,2 6 6 16,0 3 0-16,6 4 0 16,-3 0 1-16,7 2 0 15,-2-3 5-15,5-1-6 16,2-4-4-16,1-2 3 15,1 1 0-15,-4-6-12 16,-4 0-10-16,-6-5 14 16,-6 1 2-16,-3-6 1 15,-3 0 0-15,0 0 5 0,-3-4-14 16,-15 5 15-16,-15-3 12 16,-10 2 7-16,-8-1-1 15,-7-2-4-15,1-1-7 16,8-1-5-16,15-2-2 15,29-5-60-15,5-12-232 16,11-3-1842-16</inkml:trace>
  <inkml:trace contextRef="#ctx0" brushRef="#br0" timeOffset="109532.8896">4665 10808 735 0,'0'0'695'0,"0"0"-599"16,0 0-5-16,0 0 190 16,0 0 36-16,0 0-111 15,0 0-77-15,24-19-22 16,-30 19-32-16,-15 0-2 15,-10 0-34-15,-5 0-11 16,-9 0-13-16,-1 0-3 16,7 0-6-16,6 0-5 15,8 0 5-15,10 0 0 16,6 0-6-16,6 0-13 0,3 3 11 16,0 4 2-1,0 8 0-15,6-3 0 0,3 5 0 16,-6 0 8-1,3-2-7-15,-6 2 1 0,0 3-2 16,0 3 7-16,0 0-6 16,-9 7 12-16,-1 3-1 15,-1 0-3-15,-1 3-1 16,-1-3-8-16,4 2 0 16,-2-1 1-16,4-4-1 15,1-3-1-15,6-1 1 16,0-4-2-16,0-4 1 15,0-5 1-15,3 0-1 0,7-6 1 16,2 0 1 0,2-4-1-16,5 0 1 0,2-3 0 15,4 0 1-15,-2 0 7 16,2-6-9 0,2-3-24-16,-5-6-31 0,-2-1-94 15,-4-1-127-15,-4 6-634 0</inkml:trace>
  <inkml:trace contextRef="#ctx0" brushRef="#br0" timeOffset="109766.5081">4322 11164 1008 0,'0'0'834'0,"0"0"-687"16,0 0 36-16,0 0 45 15,0 0-90-15,0 0-59 16,85-8-63-16,-24 4-16 16,-4-2-211-16,-12 1-514 0</inkml:trace>
  <inkml:trace contextRef="#ctx0" brushRef="#br0" timeOffset="110050.76">4898 11205 1770 0,'0'0'301'15,"0"0"-183"-15,0 0 62 16,0 0-33-16,0 0-87 16,103 0-42-16,-72 0-12 15,-4 0-6-15,-3 0-42 16,-12 0-84-16,-5 0-247 15,-7 0-396-15</inkml:trace>
  <inkml:trace contextRef="#ctx0" brushRef="#br0" timeOffset="110253.2964">4849 11123 2006 0,'0'0'296'0,"0"0"-268"0,0 0 39 15,0 0 8 1,137 0-75-16,-76 0-197 0,-3 0-459 16</inkml:trace>
  <inkml:trace contextRef="#ctx0" brushRef="#br0" timeOffset="114460.9704">5912 10873 796 0,'0'0'338'0,"0"0"-119"16,0 0-33-16,0 0 19 15,0 0 0-15,0 0-58 16,0 0-31-16,18-11-32 16,-18 11-16-16,0 0-5 15,-10 0-19-15,-7 0 14 16,-11 0 12-16,-2 3-10 15,-9 3-19-15,2-4-15 16,0 0-14-16,7 1-2 16,6-2-1-16,9 1-1 15,6-2-7-15,5 1 0 0,4-1-1 16,0 0 1-16,0 0 3 16,0 0-3-16,0 3-1 15,0-3 0-15,0 0-1 16,0 3 1-16,0 1-1 15,0 5-5-15,-3-2 6 16,0 7 1-16,-3-1 5 16,1 3-4-16,-1 0-2 15,0 4 0-15,-1 1 2 16,-2 1-1-16,0 8-1 16,-6 0 7-16,0-1-7 15,-4 4 1-15,-2-2 0 0,3-4-1 16,-3 1 0-1,6-4 0-15,2-7 0 0,7 0 0 16,3-9 0-16,3-1-1 16,0-4-1-16,1 0-7 15,13-3 9-15,8 0 16 16,5 0-15-16,3 0 1 16,1-6 8-16,-1-4-10 15,1 3 0-15,-4-2-51 16,-6-1-23-16,-6 4-34 15,-3-1-5-15,-5 0-90 16,-1 1-154-16,-3 3-197 16,-3-1-641-16</inkml:trace>
  <inkml:trace contextRef="#ctx0" brushRef="#br0" timeOffset="114701.1049">5599 11139 1167 0,'0'0'618'15,"0"0"-514"-15,0 0 56 0,0 0 28 16,0 0-105-1,0 0-83-15,91-10-116 0,-54 7-227 16,-4 0-401-16</inkml:trace>
  <inkml:trace contextRef="#ctx0" brushRef="#br0" timeOffset="115045.0156">5914 11210 727 0,'0'0'547'0,"0"0"-478"0,0 0 46 16,0 0 84-16,0 0 36 15,0 0-82-15,0 0-53 16,-30 77-22-16,33-70-7 15,18-4-3-15,4-3-19 16,8 0-31-16,1-5-12 16,-4-8-6-16,0-1-1 15,-12-2-1-15,-5 6 2 16,-11 0 0-16,-2 3 17 16,-12 3 12-16,-12 1-29 15,-16 3 0-15,-26 3-6 16,8 8-193-16,7 2-628 0</inkml:trace>
  <inkml:trace contextRef="#ctx0" brushRef="#br0" timeOffset="115818.0608">5523 11064 1483 0,'0'0'589'16,"0"0"-523"-16,0 0 22 15,0 0 78-15,-106-27-46 16,73 23-74-16,5 1-46 15,-2 3-22-15,9 0-131 0,9 3-591 16</inkml:trace>
  <inkml:trace contextRef="#ctx0" brushRef="#br0" timeOffset="116446.7259">6627 10648 1748 0,'0'0'382'16,"0"0"-279"-16,-103 43 84 15,51-10 54-15,0 12-55 16,-1 19-84-16,4 25-44 16,12 17-26-16,16 5-15 0,21-11-16 15,0-21-1-15,21-26-7 16,4-14-32-16,5-2-79 15,34 7-107-15,-6-9-373 16,-5-8-1025-16</inkml:trace>
  <inkml:trace contextRef="#ctx0" brushRef="#br0" timeOffset="117139.0764">7157 10419 1692 0,'0'0'529'0,"0"0"-422"0,0 0 53 16,0 0 29-16,0 0-82 15,0 0-80-15,0 0-16 16,-8 60 38-1,8-21-7-15,0 5-20 0,0-2-10 16,0 2-4-16,0-5-7 16,0 0-1-16,0-5-18 15,0-1-58-15,0-3-22 16,0-2-75-16,0-1-100 16,0-7-355-16,0-6-301 0</inkml:trace>
  <inkml:trace contextRef="#ctx0" brushRef="#br0" timeOffset="117401.7721">7446 10919 664 0,'0'0'1087'15,"0"0"-897"-15,0 0-21 16,-85 16 78-16,33-9-34 16,-20 2-70-16,-22 4-56 15,6-6-30-15,12 3-20 16,16-4-18-16,26-2-19 0,7 2-21 16,8 1-107-16,11-3-356 15,8-4-464-15</inkml:trace>
  <inkml:trace contextRef="#ctx0" brushRef="#br0" timeOffset="118033.9481">7046 11235 1748 0,'0'0'355'0,"0"0"-191"16,0 0 48-16,0 0-23 15,0 0-84-15,0 0-80 16,0 0-18-16,0 17-7 15,0 3 12-15,-6 2-4 16,-1 2 1-16,1 6 0 16,-3-3-8-16,1-2 0 15,-5-1 1-15,4-1-2 0,0-6 0 16,2-8 0 0,2 0 0-16,2-5 0 0,3-4-6 15,0 0 5-15,5-10 0 16,11-9-50-16,9-12 23 15,5-1 26-15,3-4-26 16,-5 3 10-16,-2 4 4 16,-4 8 14-16,-7 4 0 15,-3 7 0-15,-6 1 21 16,4 5 18-16,-4 1 2 16,-1 0-14-16,4 3-10 15,-3 0-2-15,4 0-5 16,-1 0-4-16,2 0-5 15,-4 3 5-15,-1 7-5 16,-6 6-1-16,0 7 2 16,-3 1 5-16,-10 2 6 0,-4 1 13 15,1 0-14-15,4-2-11 16,-3-2-1-16,9-7 0 16,0-3-36-16,6-4-132 15,0-4-346-15,0-5-310 0</inkml:trace>
  <inkml:trace contextRef="#ctx0" brushRef="#br0" timeOffset="118305.1626">7364 11354 1134 0,'0'0'960'0,"0"0"-841"15,0 0-32-15,0 0 35 16,0 0 19-16,0 0-32 16,0 0-42-16,-25 89-8 15,17-65-11-15,2-2-12 16,0-2-15-16,3-6-15 16,3-1-5-16,0-6-1 15,3-4-10-15,9-3-34 16,12-6-140-16,1-8-491 15,-8-2-534-15</inkml:trace>
  <inkml:trace contextRef="#ctx0" brushRef="#br0" timeOffset="118463.0815">7491 11229 1982 0,'0'0'332'0,"0"0"-260"16,0 0-72-16,0 0-192 16,0 0-584-16</inkml:trace>
  <inkml:trace contextRef="#ctx0" brushRef="#br0" timeOffset="118778.4152">7607 11074 1896 0,'0'0'471'16,"0"0"-420"-16,0 0 32 15,0 0 36-15,0 0-56 16,0 0-38-16,0 0-16 15,57 0-9-15,-54 0 8 16,0 6-7-16,-3 1 7 16,0 5 4-16,-9 3 6 0,-3 0 11 15,0-1-14-15,3-1-7 16,6-3-8-16,3-3-5 16,18-7-58-16,9 0-200 15,-2 0-917-15</inkml:trace>
  <inkml:trace contextRef="#ctx0" brushRef="#br0" timeOffset="119078.2088">8113 11018 2027 0,'0'0'483'0,"0"0"-450"16,0 0 58-16,0 0-15 15,124-1-76-15,-48-11-124 16,-9 3-504-16,-12-2-841 0</inkml:trace>
  <inkml:trace contextRef="#ctx0" brushRef="#br0" timeOffset="119617.6386">9326 10264 1422 0,'0'0'611'16,"0"0"-499"-16,0 0 40 16,0 0 0-16,0 0-40 0,0 0-38 15,0 0 52-15,0 60-13 16,0-24-44-16,0 7-26 15,0 3-8-15,3 4-20 16,3-1-14-16,-3-5-1 16,0-5-12-16,0-3-57 15,1 1-85-15,-4-8-178 16,6-8-521-16</inkml:trace>
  <inkml:trace contextRef="#ctx0" brushRef="#br0" timeOffset="119871.8092">9657 10819 1001 0,'0'0'880'15,"0"0"-763"-15,0 0 61 16,0 0 35-16,-128 20-31 15,71-16-62-15,-5 3-52 16,3-2-11-16,1 0-21 16,9-3-23-16,13 1-13 15,11 0-34-15,20 2-128 16,5-3-305-16,0 2-473 0</inkml:trace>
  <inkml:trace contextRef="#ctx0" brushRef="#br0" timeOffset="120429.2857">9280 11146 1288 0,'0'0'814'16,"0"0"-661"-16,0 0 70 16,0 0-13-16,0 0-105 0,0 0-77 15,0 0-27-15,0 24 12 16,0-5 0-16,0 2-5 16,0 1 1-16,0 4-8 15,-3-5 0-15,-2-2 0 16,-4 1-1-16,3-7 1 15,-1 2-1-15,4-10 0 16,0 2-2-16,3-7-23 16,0 0 7-16,0 0 9 15,0-3-3-15,9-11-28 16,7-3 16-16,2-6 22 16,0-3 1-16,3 0 0 15,1 2 0-15,-6 2 1 0,4 5 1 16,-8 1 0-1,0 6 17-15,-3 3 12 0,-3 4-3 16,-3 2 9-16,0 1-5 16,0 0-16-16,-3 11-3 15,3 5 1-15,-3 7-1 16,0 3-4-16,0 1-7 16,-3 2 0-16,-3-5-1 15,0-3 0-15,0-3-50 16,0-4-137-16,3-4-190 15,3-5-536-15</inkml:trace>
  <inkml:trace contextRef="#ctx0" brushRef="#br0" timeOffset="120751.137">9696 11218 375 0,'0'0'1623'0,"0"0"-1393"16,0 0-68-16,0 0 38 16,0 0-55-16,0 0-87 15,0 0-48-15,-15 7 23 16,3 10-4-16,0 3-10 16,-1 3-12-16,2 3-5 0,-2 4 5 15,1 0-1-15,-1-1-4 16,2 4-1-16,2-5-1 15,-4-3 0-15,0 3-1 16,3-6 0-16,-3-3-5 16,4-5-2-16,0-1-57 15,0-6-93-15,0-7-113 16,6 0-411-16,0 0-149 0</inkml:trace>
  <inkml:trace contextRef="#ctx0" brushRef="#br0" timeOffset="120938.1321">9523 11423 1505 0,'0'0'529'0,"0"0"-483"16,0 0-28-16,91-23-18 15,-48 16-321-15,-10-3-1373 0</inkml:trace>
  <inkml:trace contextRef="#ctx0" brushRef="#br0" timeOffset="121321.6469">9760 10964 515 0,'0'0'1626'0,"0"0"-1370"16,0 0-82-16,0 0 29 15,0 0-57-15,0 0-89 16,0 0-57-16,20-7-1 16,-4 7-1-16,0 0 1 0,-4 0-8 15,-4 0 7 1,-5 11-11-16,-3 2 11 0,-3 4 2 16,-8 2 9-16,-5-1-3 15,4-6-4-15,3 1-1 16,9-6-1-16,0 0-13 15,37-7-135-15,2 0-315 16,4-7-1516-16</inkml:trace>
  <inkml:trace contextRef="#ctx0" brushRef="#br0" timeOffset="121703.6581">10069 10386 1647 0,'0'0'351'0,"0"0"-200"16,0 0 43-16,0 0-34 0,97 117-5 16,-64-21-18-16,1 35-19 15,-7 12-37-15,-14-5-17 16,-13-16-21-16,-19-23-22 15,-17-10-21-15,-19-6-31 16,10-20-123-16,-4-16-400 0</inkml:trace>
  <inkml:trace contextRef="#ctx0" brushRef="#br0" timeOffset="159111.0635">4945 12715 395 0,'0'0'13'0,"0"0"717"15,0 0-324-15,0 0-213 16,0 0-13-16,0 0 65 16,-13 0-24-16,13 0-85 15,0 0-45-15,0 0-3 16,0 0-19-16,0 0-16 16,0-3-17-16,8 3-18 15,11 0-4-15,9-1-4 0,8-2-9 16,10 0-1-16,2 3-35 15,1-2-37-15,-7 2-60 16,-9 0-36-16,-9 0-80 16,-12 5-88-16,-12 9-13 15,-9-4-54-15,-12 0-453 0</inkml:trace>
  <inkml:trace contextRef="#ctx0" brushRef="#br0" timeOffset="159335.6572">4926 12893 1644 0,'0'0'371'16,"0"0"-358"-16,0 0 65 15,0 0 77-15,91 0-96 16,-19-6-59-16,-8 2-258 16,-9-1-507-16</inkml:trace>
  <inkml:trace contextRef="#ctx0" brushRef="#br0" timeOffset="160078.6242">6121 12372 1324 0,'0'0'658'16,"0"0"-540"-16,0 0 35 15,0 0 25-15,-94-13-67 16,61 9-66-16,-4 4-23 16,0 0-14-16,1 0-7 15,3 0 6-15,11 0-7 16,7 0 0-16,7 0-7 0,4 6-4 15,1 4 10 1,3 1 0-16,0 5 1 0,0-2 0 16,0 4 8-16,0-1-7 15,0 0 6-15,0 6 5 16,-12-2 8-16,0 4-4 16,-6-1 17-16,-4 2 6 15,2 0-8-15,1 4-10 16,-2-3-12-16,3 3-2 15,-1-1 1-15,5-2-7 16,4-4 1-16,1-4-1 16,6-5 5-16,3-1-6 15,0-2-8-15,0-5 8 0,9 0 0 16,10-2 6-16,5-4 2 16,6 0-8-16,7 0-9 15,-1-4-40 1,0-3-32-16,-6-3-7 0,-8 1-20 15,-4 2-68-15,-9-3-153 16,-6 3-286-16,-3-3-456 0</inkml:trace>
  <inkml:trace contextRef="#ctx0" brushRef="#br0" timeOffset="160299.7108">5641 12639 227 0,'0'0'1446'0,"0"0"-1182"16,0 0-169-16,0 0 57 16,0 0-4-16,100-12-93 15,-66 12-55-15,5 2-68 16,-11 5-406-16,-5-1-256 0</inkml:trace>
  <inkml:trace contextRef="#ctx0" brushRef="#br0" timeOffset="160605.5186">6003 12811 1280 0,'0'0'684'16,"0"0"-597"-16,0 0-26 16,0 0 60-16,0 0-3 15,-19 82-63-15,32-68-12 16,7-1-6-16,5-6-6 16,5-4-16-16,3-3-7 15,-5 0-2-15,-4-3-5 16,-9-8-1-16,-5-5 1 15,-10-1 4-15,0 1-5 16,-10 3-8-16,-5 0-4 16,-6 4-26-16,-7 4-75 0,8 5-384 15,1 0-993-15</inkml:trace>
  <inkml:trace contextRef="#ctx0" brushRef="#br0" timeOffset="161055.2093">6657 12200 1894 0,'0'0'369'15,"0"0"-267"-15,0 0 23 16,0 0 28-16,-88 12-53 0,55 19-40 16,-3 12-8-1,-1 22 0-15,-2 21-20 0,2 14-16 16,14 5-15-16,7-22-1 16,13-21 0-16,3-22-9 15,3-6-19 1,13 2-53-16,17 11-117 0,0-5-354 15,-2-16-532-15</inkml:trace>
  <inkml:trace contextRef="#ctx0" brushRef="#br0" timeOffset="161545.0047">7349 11925 1335 0,'0'0'513'15,"0"0"-450"-15,0 0 20 16,0 0 95 0,0 0 29-16,0 0-75 0,0 90-44 15,0-43-24-15,0-2-21 16,0 5-22-16,0-7-12 16,0 0-9-16,3-7-8 15,0-6-102-15,0 0-123 16,0-10-382-16,0-8-354 0</inkml:trace>
  <inkml:trace contextRef="#ctx0" brushRef="#br0" timeOffset="161787.1455">7661 12430 849 0,'0'0'1094'0,"0"0"-944"16,0 0 2-16,-112-2 101 16,27-1-46-16,-21 0-83 15,-12-2-41-15,24 5-32 16,27 0-15-16,31 0-24 0,11 0-12 16,4 11-23-16,3 8-79 15,3-2-222-15,12 1-557 16</inkml:trace>
  <inkml:trace contextRef="#ctx0" brushRef="#br0" timeOffset="162365.1755">7079 12696 851 0,'0'0'981'0,"0"0"-815"16,0 0-35-16,0 0 47 15,0 0-58-15,0 0-27 16,0 0-26-16,0 62-34 15,0-38-15-15,0 1-17 16,0-5 7-16,0 0-7 16,-3-6 1-16,-3-2 5 15,-1-2-6-15,5-3 0 16,1-4-1-16,1 0-13 16,0-3-13-16,3 0-26 15,13-3 24-15,6-12 1 0,4-5-1 16,4-4 13-16,-2-3 0 15,-4 2 10-15,1 4 5 16,-8 1 15-16,-7 4 23 16,-1 6 25-16,-3 0-4 15,-3 8-6-15,0-3-15 16,1 5-12-16,2 0-13 16,-4 0-4-16,4 5-8 15,-6 7-1-15,3 8 7 16,-3 3 9-16,0 1-5 15,-3 1-1-15,-3 0-4 16,-2-6 2-16,1 1-8 0,7-8-25 16,0-2-117-16,3-3-88 15,12-4-477-15,0-3-284 16</inkml:trace>
  <inkml:trace contextRef="#ctx0" brushRef="#br0" timeOffset="162669.4808">7524 12741 608 0,'0'0'1214'0,"0"0"-1014"16,0 0-21-16,0 0 59 16,0 0-85-16,0 0-96 15,0 0-57-15,-17-9 20 0,1 29 12 16,-4 10 1-16,4-1 3 15,4 4-12-15,5 1-18 16,7-2 0-16,0 1-5 16,0-4 1-16,0 2 7 15,0-2-8-15,0-6 0 16,0-3-1-16,-3 0-1 16,-8-6-14-16,-1-1-34 15,-1-3-51-15,-4-5-130 16,1-3-304-16,7-2-211 0</inkml:trace>
  <inkml:trace contextRef="#ctx0" brushRef="#br0" timeOffset="162859.9878">7358 13009 449 0,'0'0'1594'15,"0"0"-1328"-15,0 0-166 16,0 0 47-16,0 0-65 16,100-26-82-16,-64 15-55 15,-6 3-256-15,-8-2-552 0</inkml:trace>
  <inkml:trace contextRef="#ctx0" brushRef="#br0" timeOffset="163211.4152">7562 12521 940 0,'0'0'870'0,"0"0"-697"15,0 0 63-15,0 0 18 16,0 0-82-16,0 0-108 16,0 0-37-16,20-7-12 0,-14 7-3 15,1 0-1 1,-1 7-4-16,-6 2-7 0,0 1 0 16,0 3 5-16,0 1-3 15,-6-1 4-15,-4 3 3 16,4-5-2-16,3 1-7 15,3-2-1-15,0-3-54 16,22-4-54-16,1-3-157 16,2 0-727-16</inkml:trace>
  <inkml:trace contextRef="#ctx0" brushRef="#br0" timeOffset="163594.4293">8374 12477 674 0,'0'0'1135'16,"0"0"-885"-16,0 0-97 15,0 0 81-15,0 0-12 16,0 0-102-16,0 0-66 15,61-10-27-15,-22 10-21 16,13 0-6-16,26 0-72 16,-10 0-205-16,-8 0-589 0</inkml:trace>
  <inkml:trace contextRef="#ctx0" brushRef="#br0" timeOffset="164060.1628">9500 11909 1676 0,'0'0'370'0,"0"0"-251"16,0 0 30-16,0 0 72 16,0 0-60-16,0 0-104 15,0 0-45-15,-52 27 5 16,52 13-8-16,6 12-8 16,12 2 10-16,0 5-11 15,0-1-15-15,-6-4-89 16,-3-7-102-16,-9-1-90 15,0-14-261-15,-9-12-597 0</inkml:trace>
  <inkml:trace contextRef="#ctx0" brushRef="#br0" timeOffset="164301.3003">9824 12411 1104 0,'0'0'868'0,"0"0"-718"16,0 0 89-16,-97 6 34 15,45-6-89-15,-9 0-92 16,-5 0-47-16,-4 0-28 16,2 0-17-16,12 0 0 0,10 0-22 15,15 0-67-15,14 13-201 16,7-2-464-1,10-1-513-15</inkml:trace>
  <inkml:trace contextRef="#ctx0" brushRef="#br0" timeOffset="164855.2664">9377 12741 1290 0,'0'0'628'0,"0"0"-550"0,0 0 112 16,0 0 61 0,0 0-105-16,0 0-81 0,0 0-45 15,0-6-13-15,0 22 21 16,0 0 1-16,0 8-7 15,0-4-13-15,4 3-1 16,-4-6-7-16,0-2 0 16,0-3 6-16,0-3-7 15,0 0 0-15,0-5-21 16,0-4-10-16,0 0 28 16,0 0 3-16,3 0 0 15,6-7-5-15,6-6-53 0,3-6 29 16,4-4 16-16,-2-4 6 15,2 0 7-15,2 5 0 16,-5 1 0-16,-3 5 12 16,1 6-3-16,-5 7 12 15,-6 2 9-15,0 1-2 16,-1 0 0-16,-1 1-4 16,-4 12 0-1,0 6-6-15,0 4 1 0,0 4-1 16,-12-3-10-16,3 2-7 15,0-4 5-15,-1-5-6 16,4 0 0-16,6-5-7 16,0-1-33-16,0-4-94 0,13-2-122 15,-1-3-458-15</inkml:trace>
  <inkml:trace contextRef="#ctx0" brushRef="#br0" timeOffset="165099.9142">9690 12877 205 0,'0'0'1607'0,"0"0"-1392"16,0 0-122-16,0 0 75 16,0 0-21-16,0 0-40 0,0 0-26 15,-15 76 1-15,12-57-29 16,3 1-27-16,0-6-13 15,0-4-13-15,6-4-14 16,9-6-53-16,10-3-122 16,-5-10-427-16,2-4-271 0</inkml:trace>
  <inkml:trace contextRef="#ctx0" brushRef="#br0" timeOffset="165253.3222">9848 12683 1328 0,'0'0'810'0,"0"0"-711"15,0 0 8-15,0 0-12 0,0 0-95 16,0 0-211-16,0 0-470 0</inkml:trace>
  <inkml:trace contextRef="#ctx0" brushRef="#br0" timeOffset="165546.5971">9884 12537 937 0,'0'0'1297'16,"0"0"-1108"-16,0 0-89 0,0 0 28 15,0 0-27-15,0 0-58 16,0 0-23-16,85 3-20 16,-76 7 1-16,-9 2-1 15,0 6-8-15,-3-1 8 16,-12 2 12 0,0 1 5-16,3 0 1 0,2-4-18 15,10-3 0-15,13-5-111 16,11-3-185-16,6-5-766 0</inkml:trace>
  <inkml:trace contextRef="#ctx0" brushRef="#br0" timeOffset="165900.0315">10185 11939 1768 0,'0'0'402'0,"0"0"-314"16,0 0 26-16,0 0 87 15,30 112-36-15,6-29-68 0,12 26-30 16,1 10-25-16,-13 1-22 16,-20-12-7-16,-16-16-2 15,-13-16-10-15,-10-17-1 16,-2-15 0-16,-2-8-13 16,-22 29-49-16,7-5-84 15,3-7-427-15</inkml:trace>
  <inkml:trace contextRef="#ctx0" brushRef="#br0" timeOffset="167122.2663">3567 14970 1859 0,'0'0'619'0,"0"0"-539"16,0 0 33-16,0 0 33 16,0 0-65-16,0 0-62 15,0 0-18-15,3 1-1 16,3 15 1-16,-3 4 11 16,3 7 6-16,-2 2 3 15,-1 1-6-15,0 0-9 16,-3-1-6-16,0-5 0 0,0-1-1 15,0-6-3-15,0-4 4 16,0-4 6-16,-3-6-6 16,3 1-1-16,0-4-6 15,0 0 5-15,0 0-4 16,0-9-6-16,11-8-25 16,1-3 19-16,7-6 7 15,0 0-5-15,-2-5-2 16,2-2 3-16,1 4 3 15,-4-4 11-15,-2 6 1 16,-1 8 0-16,-4 2 6 16,4 4 11-16,-4 6-7 15,2 1-1-15,2 6-3 0,-1 0 1 16,6 4-1-16,-6 8-6 16,3 8 1-16,-5 3 8 15,-2 2 4-15,-7 7 5 16,-1 1-6-16,-1 2 6 15,-13-1 6-15,-2-5-6 16,4 1-7-16,-3-3-5 16,9-8-6-16,3-4 0 15,3-3-54-15,9-6-70 16,9-5-159-16,-3-1-559 0</inkml:trace>
  <inkml:trace contextRef="#ctx0" brushRef="#br0" timeOffset="167477.217">4186 15110 1536 0,'0'0'475'0,"0"0"-340"15,0 0 87-15,0 0-16 16,0 0-57-16,0 0-40 16,-82 23-31-16,64-6-27 0,5 2-26 15,4 4-8-15,6 1-7 16,3 3-9-16,0 5 5 16,3-2-5-16,9 3 0 15,-2 3 7-15,-4-2-1 16,-6-2-7-16,0-2-6 15,0-6-8-15,-16-2-1 16,1-2-3-16,-6-4-34 16,-6-12-80-16,6-1-256 15,2-3-769-15</inkml:trace>
  <inkml:trace contextRef="#ctx0" brushRef="#br0" timeOffset="167657.1831">3989 15321 1938 0,'0'0'474'16,"0"0"-426"-16,0 0-14 16,0 0 3-16,97 4-37 15,-39-4-264-15,1 0-855 0</inkml:trace>
  <inkml:trace contextRef="#ctx0" brushRef="#br0" timeOffset="168011.1232">4661 15106 918 0,'0'0'1263'0,"0"0"-1068"15,0 0-36 1,0 0 63-16,0 0-88 16,0 0-94-16,0 0-28 0,102-20-12 15,-61 20-2-15,-1 0-54 16,0 0-177-16,-14 0-423 16,-7-3-893-16</inkml:trace>
  <inkml:trace contextRef="#ctx0" brushRef="#br0" timeOffset="168209.6458">4683 14928 1272 0,'0'0'1027'0,"0"0"-900"16,0 0-64-16,0 0 57 15,80 0-66-15,-27 3-54 16,-4-3-152-16,-4 0-655 0</inkml:trace>
  <inkml:trace contextRef="#ctx0" brushRef="#br0" timeOffset="168610.7077">5138 14716 202 0,'0'0'1652'16,"0"0"-1404"-16,0 0-118 15,0 0 83-15,0 0-57 16,0 0-77-16,94 0-49 15,-52 4-18-15,4-1-11 16,-1-3-1-16,-2 0-48 16,-6 0-37-16,-10 0 18 15,-12 0 42-15,-6-3 25 16,-9 3 19-16,0 0 2 0,-4 16-7 16,-13 11 90-1,-2 10 14-15,-2 6-36 0,0 9-8 16,3 1-26-16,0-3-24 15,5-1-18-15,7-6-6 16,0-3 0-16,4-7-7 16,-1-4-62-16,3-8-146 15,0-5-536-15,0-12-1091 0</inkml:trace>
  <inkml:trace contextRef="#ctx0" brushRef="#br0" timeOffset="168790.1829">5211 15034 90 0,'0'0'2230'0,"0"0"-1939"16,0 0-176-16,99 0 12 15,-3 0-127-15,-9 0-71 16,-8 0-808-16</inkml:trace>
  <inkml:trace contextRef="#ctx0" brushRef="#br0" timeOffset="170035.4855">7346 14795 1330 0,'0'0'681'16,"0"0"-590"-16,0 0 36 15,0 0 70-15,0 0-81 16,0 0-76-16,0 0 27 16,6 41 10-16,6-15-5 15,1 0-26-15,1 4-17 16,-5 0-17-16,-6-3-12 0,-3-1 1 15,0 0 9-15,-6-5-10 16,-3-3 8-16,-2-3-7 16,7-9 5-16,1 0-6 15,3-6 0-15,0 0 7 16,0 0-7-16,0-16-23 16,15-3-6-16,0-8 14 15,4-7 6-15,2-5-2 16,0-1 5-16,0-2-6 15,-2 8 5-15,-7 5 6 16,-1 9 1-16,-1 4 0 16,-1 5 2-16,0 5-2 15,4 0 1-15,1-1 6 0,2 6 0 16,4-2-6-16,2 0 14 16,-3 3 17-16,1 0 2 15,-4 3-13-15,-7 11-6 16,-6 5-5-16,-3 5 7 15,0 5 1-15,-12 4 12 16,-1 0 13-16,-2 0-3 16,3 0-16-16,6-7-6 15,0-2-16-15,6-4 4 16,-3-7-6-16,3 0 0 16,0-7-36-16,0 1-54 15,0-4-77-15,0 0-192 16,0-2-528-16</inkml:trace>
  <inkml:trace contextRef="#ctx0" brushRef="#br0" timeOffset="170298.1724">7861 14961 922 0,'0'0'970'15,"0"0"-828"-15,0 0 76 16,0 0 52-16,0 0-78 16,0 0-62-16,-45 76-42 15,42-59-34-15,3-1-21 16,0 0-18-16,0-5-3 0,9-1-12 16,0-4 0-16,1-3-46 15,1-3-41-15,4 0-112 16,1-3-292-1,-2-10-363-15</inkml:trace>
  <inkml:trace contextRef="#ctx0" brushRef="#br0" timeOffset="170455.1026">8007 14723 1545 0,'0'0'644'0,"0"0"-605"15,0 0-28-15,0 0-11 16,0 0-206 0,0 0-550-16</inkml:trace>
  <inkml:trace contextRef="#ctx0" brushRef="#br0" timeOffset="170849.1454">8398 15007 1005 0,'0'0'1200'15,"0"0"-1033"-15,0 0-50 16,0 0 65-16,0 0-47 15,89 0-87-15,-44 0-32 16,1-3-16-16,-7-3-67 0,-6 5-143 16,-15-2-355-16,-9 0-185 15</inkml:trace>
  <inkml:trace contextRef="#ctx0" brushRef="#br0" timeOffset="171044.1605">8335 14859 2089 0,'0'0'344'0,"0"0"-255"15,100 0-16-15,-25 0-73 0,-11 0-52 16,-10 0-948-16</inkml:trace>
  <inkml:trace contextRef="#ctx0" brushRef="#br0" timeOffset="184451.1459">9520 14714 988 0,'0'0'358'0,"0"0"-206"15,0 0 74-15,0 0 104 16,0 0-120-16,0-17-64 15,0 11-12-15,0-1-13 16,-6 0-27-16,0 1-35 16,-9 1-33-16,-3 3-16 15,-9 2-10-15,-7 0 1 0,-9 0 0 16,4 7-1 0,0 6 1-16,9 4 0 0,11-2-1 15,7 5 0-15,9 0-6 16,3-3 5-16,6 3 0 15,16-4 1-15,14 1-1 16,9-1 0-16,7-2-15 16,0 1-7-16,2 2-11 15,-8 0 12-15,-10-1 8 16,-9 1 8-16,-12 0 5 16,-8-2 0-16,-7 2-11 15,-13 0 12-15,-14 0 16 16,-11-1 1-16,-3-5-5 15,-2-2 1-15,1-3-6 16,9-3-6-16,11-3 1 0,11 0-1 16,11-5 20-1,6-15-14-15,21-7-7 0,9-8-6 16,10-6 0-16,-1-9-7 16,-3 1-11-16,-6-1 9 15,-8 7 6-15,-12 4 8 16,-11 6 1-16,-5 9-1 15,0 6-8-15,-11 17-54 16,-5 1-227-16,4 1-733 0</inkml:trace>
  <inkml:trace contextRef="#ctx0" brushRef="#br0" timeOffset="184902.3414">9878 14961 7 0,'0'0'1522'16,"0"0"-1210"-16,0 0-233 16,0 0 87-16,0 0 70 15,0 0-61-15,0 0-80 16,-15 96-32-16,3-67-33 16,-4-2-27-16,-7 4-3 15,4-9-221-15,1-5-891 0</inkml:trace>
  <inkml:trace contextRef="#ctx0" brushRef="#br0" timeOffset="185781.6669">10445 14657 1377 0,'0'0'587'16,"0"0"-513"-16,0 0 107 15,0 0 56-15,0 0-69 16,0 0-87-16,0 0-33 0,-69-32 5 16,50 32-2-1,-7 0-11-15,4 2-10 0,-5 12-9 16,-1 5-9 0,4 2-5-16,6 5-7 0,0-6 0 15,12 0-2-15,6-4-7 16,0-3-6-16,14-6-10 15,11-7 16-15,8 0-19 16,0-3-1-16,4-11 2 16,-7-5 6-16,0 3 9 15,-8-4 11-15,-4 0 1 16,-9 6 0-16,0 1 26 16,-3 3 10-16,-2 6 10 15,-4 1-1-15,0 3-14 16,0 0-14-16,0 3-16 0,0 13-1 15,-7 9 18-15,-5 4 3 16,-6 7-5 0,0 3-13-16,-1 2-2 0,-1-1-1 15,1-5-1-15,1-1-36 16,6-4-15-16,0-4-39 16,-1-6-53-16,2 3-135 15,-2-6-269-15,7-5-93 0</inkml:trace>
  <inkml:trace contextRef="#ctx0" brushRef="#br0" timeOffset="186052.3837">10618 14968 1280 0,'0'0'726'16,"0"0"-669"-16,0 0 25 15,0 0 135-15,0 0-41 16,0 0-62-16,-33 76-30 16,17-54-19-16,-1-1-30 15,4-1-25-15,4-2-10 16,0 0-86-16,1-9-212 15,7-2-619-15</inkml:trace>
  <inkml:trace contextRef="#ctx0" brushRef="#br0" timeOffset="186294.0232">11043 14979 1967 0,'0'0'269'16,"0"0"-190"-16,0 0 84 0,0 0-65 16,0 0-67-16,0 0-31 15,109-8-83-15,-85 8-226 16,-2 0-571-16</inkml:trace>
  <inkml:trace contextRef="#ctx0" brushRef="#br0" timeOffset="186455.9516">11416 14961 1497 0,'0'0'250'0,"0"0"-190"15,0 0 6-15,0 0-66 16,112 0-66-16,-82 4-217 16,-6-1-489-16</inkml:trace>
  <inkml:trace contextRef="#ctx0" brushRef="#br0" timeOffset="186609.8599">11801 14970 1493 0,'0'0'270'16,"0"0"-197"-16,0 0-53 15,85-2-20-15,-52-1-584 0</inkml:trace>
  <inkml:trace contextRef="#ctx0" brushRef="#br0" timeOffset="186758.7538">12305 14965 1971 0,'0'0'505'15,"0"0"-371"-15,0 0 27 16,0 0-161-16,104-7-12 16,-66 4-766-16</inkml:trace>
  <inkml:trace contextRef="#ctx0" brushRef="#br0" timeOffset="196861.2456">4474 16712 1543 0,'0'0'564'0,"0"0"-471"16,0 0 43-16,0 0 51 16,0 0-51-16,0 0-77 15,0-6-38-15,0 6-10 16,0 0 11-16,0 0 2 16,0 0-12-16,0 13 0 15,-6 4 36-15,-6 8 1 16,-1 5-27-16,-4 1-13 15,1 4-3-15,1-4-6 16,0 0 0-16,3-4 0 0,6-7 0 16,-1-6 0-16,7-4-1 15,0-7-11-15,0-3 6 16,0 0 5 0,4-13 0-16,11-9-23 0,9-6-15 15,-2-5 20-15,4-7-10 16,-4 1-23-16,2-6 3 15,-6 5 18-15,0 3 30 16,-2 6 1-16,-7 4 1 16,0 9 0-16,-3 6 38 15,0 6-6-15,-5 2 2 16,-1 3-6-16,2 1-13 16,-2 0-11-16,1 0-5 15,1 5-15-15,1 16 14 0,3 1-1 16,0 8 2-16,0 4 0 15,4-2-1-15,2-3 1 16,3 2 0-16,0-5 0 16,3-3-1-16,0-3 1 15,3 1-1-15,-6-3 0 16,-2-1 0-16,-4-3 0 16,-6 2-5-1,-3-4 5-15,0 3-5 0,0 1 6 16,-18-2 0-16,-3 2 1 15,-10-3 11-15,-2-1 1 16,-6-3-1-16,-1-3-6 0,1-6-6 16,5 0-17-16,7-20-118 15,12-6-242-15,8 0-734 16</inkml:trace>
  <inkml:trace contextRef="#ctx0" brushRef="#br0" timeOffset="197507.1373">5423 16579 768 0,'0'0'867'15,"0"0"-713"-15,0 0-80 16,0 0 99-16,0 0-39 0,0 0-74 16,0 0-29-1,-97-32 2-15,64 32 35 0,-3 0 27 16,5 0-10-16,1 0-27 16,9 2-18-16,6 5-19 15,2 0-8-15,10-1-1 16,0 4-5-16,3 1-5 15,0 5 7-15,0 1-8 16,3 3 1-16,3-1-1 16,-6 5 5-16,0 2-6 15,-3 0 6-15,-12 4-4 16,-3-5 14-16,-4 4 5 16,2-1 13-16,-2-1-1 15,3 0-6-15,2-4-10 16,7 0-10-16,4-5 1 0,3 0-7 15,3-7 6-15,3-3-5 16,16-1 7-16,5-7-9 16,4 0-1-16,5 0-6 15,0 0-45-15,-5-10-121 16,5-6-185-16,-6 3-361 16,-12-2-299-16</inkml:trace>
  <inkml:trace contextRef="#ctx0" brushRef="#br0" timeOffset="197712.6808">5125 16813 1667 0,'0'0'398'0,"0"0"-291"15,0 0 32-15,101-11-46 16,-56 10-93-16,-9-2-103 16,-8-2-791-16</inkml:trace>
  <inkml:trace contextRef="#ctx0" brushRef="#br0" timeOffset="198071.6823">5939 16913 1800 0,'0'0'576'0,"0"0"-428"0,0 0 37 16,0 0-49-16,0 0-75 15,0 0-36 1,0 0-16-16,85-9-9 0,-59 6-25 15,5-1-84-15,-10 1-195 16,-5-4-583-16</inkml:trace>
  <inkml:trace contextRef="#ctx0" brushRef="#br0" timeOffset="198259.6864">5978 16805 1260 0,'0'0'948'0,"0"0"-816"15,0 0-79-15,0 0 41 16,130-12-91-16,-78 10-3 16,-3-4-535-16</inkml:trace>
  <inkml:trace contextRef="#ctx0" brushRef="#br0" timeOffset="199377.6393">7055 16452 1071 0,'0'0'650'0,"0"0"-492"16,0 0 69-16,0 0-14 15,0 0-74-15,0 0-72 16,-113-1-24-16,68 1-12 15,-1 0-3-15,1 0-2 16,9 0-1-16,8 1 0 16,7 4-8-16,9 1-10 15,3 1-6-15,9-3-1 16,0 3 1-16,0 2 0 0,0 1 8 16,6 0-3-1,3 4-5-15,0 2 14 0,-2 0 4 16,-7 1-1-16,0 3 1 15,0 0 17-15,-7 3 6 16,-8 3-14-16,-1 4-7 16,-4 1-7-16,4 0-4 15,-1-2-2-15,1 1-1 16,7-2-6-16,-1-2 0 16,5-6 0-16,4-3 0 15,1-4 1-15,0-4-1 16,6-2 13-16,13-4-5 15,3-3 4-15,5 0-1 16,0 0-10-16,4-7-1 16,2-3-1-16,-7-1-23 0,-1 0-40 15,-7-2-56-15,-12-4-139 16,-3 1-468-16,-3 2-786 0</inkml:trace>
  <inkml:trace contextRef="#ctx0" brushRef="#br0" timeOffset="199566.6392">6731 16741 914 0,'0'0'1217'16,"0"0"-1024"-16,0 0-93 0,0 0 35 15,84-16-77-15,-48 15-58 16,13 0-49-1,-10 1-437-15,-8-1-607 0</inkml:trace>
  <inkml:trace contextRef="#ctx0" brushRef="#br0" timeOffset="199864.9283">7131 16801 977 0,'0'0'645'0,"0"0"-550"16,0 0 123-16,0 0 39 15,0 0-72-15,0 0-61 16,-61 87-43-16,54-71-31 0,7-3-12 16,0-4-12-16,16-6 1 15,9-3 14-15,5 0-12 16,3-10-18-16,0-5-5 15,-8-5-5-15,-4 0 5 16,-6-3 0-16,-9 4-6 16,-6-1 0-16,0 9-8 15,-19 1-36-15,-4 4-137 16,-1 1-557-16</inkml:trace>
  <inkml:trace contextRef="#ctx0" brushRef="#br0" timeOffset="200399.3436">7743 16325 1523 0,'0'0'656'16,"0"0"-572"-16,0 0 76 15,-109 54 89-15,63-15-76 0,-2 24-72 16,2 25-39-16,13 22-29 16,15 9-16-16,18-11-16 15,6-12 0-15,12-26-1 16,6-19 0-16,-5-14-1 16,20-3-39-16,-6-4-102 15,3-11-481-15</inkml:trace>
  <inkml:trace contextRef="#ctx0" brushRef="#br0" timeOffset="201111.2313">8389 16072 876 0,'0'0'922'0,"0"0"-733"15,0 0-33-15,0 0 82 16,0 0-66-16,0 0-87 16,0 0-2-1,-9 32 19-15,3-6-48 0,0 4-20 16,3 4-12-16,0 5-7 15,-1-2-7-15,1 5-8 16,0-2 0-16,1-4-9 0,-4 0-58 16,3-5-66-1,0 1-99-15,3-9-305 0,0-9-175 0</inkml:trace>
  <inkml:trace contextRef="#ctx0" brushRef="#br0" timeOffset="201381.9436">8647 16577 1915 0,'0'0'292'16,"0"0"-199"-16,-94 2 154 0,42-1-49 15,-3-1-95-15,-8 0-45 16,-1 3-10-16,-2-3-18 16,2 3-17-16,6 1-13 15,3 2 0-15,13 0-48 16,9 2-100-16,9-2-318 16,15-2-664-16</inkml:trace>
  <inkml:trace contextRef="#ctx0" brushRef="#br0" timeOffset="201854.6955">8104 16802 1092 0,'0'0'522'0,"0"0"-328"16,0 0 85-16,0 0-22 15,0 0-86-15,0 0-73 16,0 0-44-16,30 0-4 16,-2 0-21-16,8 0-13 15,7 0-10-15,2 0-5 0,-6 0-1 16,-6 0 1-16,-8 0 0 15,-12 0-1-15,-8 0 0 16,-5 0 0-16,0 9 0 16,-8 4 13-16,-8 3 71 15,-6 8-5-15,-5 2-9 16,4 7-25-16,-2 0-18 16,6 4-6-16,2-4-11 15,1 3-4-15,4-5-4 16,0 1-1-16,3-2 0 15,3-6-1-15,-3-4 1 16,2-1-1-16,1-8-17 16,1-2-49-16,-7-9-97 0,5 0-223 15,-2 0-728-15</inkml:trace>
  <inkml:trace contextRef="#ctx0" brushRef="#br0" timeOffset="202060.2397">8128 17042 963 0,'0'0'1197'16,"0"0"-965"-16,0 0-94 16,0 0 13-16,0 0-49 15,0 0-39-15,83 0-54 0,-47 0-9 16,9-2-177-1,-9-9-545-15,-9-1-1068 0</inkml:trace>
  <inkml:trace contextRef="#ctx0" brushRef="#br0" timeOffset="202414.1766">8617 16719 1283 0,'0'0'884'16,"0"0"-675"-16,0 0 12 0,0 0-9 16,0 0-69-16,0 0-84 15,0 0-38 1,11-7-11-16,-11 10-3 0,0 4-7 15,0 4 0-15,-2 4 6 16,-10 2 3-16,-1 1 3 16,4 1 0-16,-5-3-11 15,7-3 1-15,1 0 2 16,3-3-4-16,3-4-34 16,0-2-39-16,16-4-38 15,20 0-163-15,-6-13-523 16,-2-1-746-16</inkml:trace>
  <inkml:trace contextRef="#ctx0" brushRef="#br0" timeOffset="202682.8867">9020 16649 1545 0,'0'0'799'0,"0"0"-629"16,0 0 18-16,0 0-6 0,0 0-82 15,109-1-67-15,-60-2-33 16,17-4-37-16,-11 2-171 15,-10-3-722-15</inkml:trace>
  <inkml:trace contextRef="#ctx0" brushRef="#br0" timeOffset="203236.8537">10205 16034 692 0,'0'0'971'15,"0"0"-782"-15,0 0-68 16,0 0 103-16,0 0-48 16,0 0-20-16,0 0-4 15,0 73-34-15,0-43-39 16,7 5-33-16,-7 2-20 15,0 3-14-15,0-1-11 0,0 0 0 16,-4 3-1 0,-9-3-53-16,3-6-78 0,0 0-94 15,7-7-245-15,0-14-241 0</inkml:trace>
  <inkml:trace contextRef="#ctx0" brushRef="#br0" timeOffset="203461.9493">10376 16540 1629 0,'0'0'523'0,"0"0"-448"16,0 0 128-16,0 0 5 15,-80 7-84-15,35-5-50 0,-7 0-30 16,-2 3-19-16,0-2-16 15,5 1-9-15,7 0-5 16,11-1-69-16,10 0-202 16,12-3-498-16</inkml:trace>
  <inkml:trace contextRef="#ctx0" brushRef="#br0" timeOffset="204094.6239">10154 16857 1410 0,'0'0'681'16,"0"0"-498"-16,0 0 64 15,0 0-35-15,0 0-85 16,0 0-60-16,0 0-43 16,-36-16-11-16,15 16 8 15,-4 0-3-15,4 9-7 16,3 1-5-16,2 4-5 16,5-1-1-16,5-2 1 0,6 4-1 15,0-2 0-15,0 1 0 16,3 2 0-16,11-5 1 15,2 2-1 1,2 0 0-16,3-1 0 0,-2 2 0 16,-2 2 0-16,-1 1 1 15,-7 0-1-15,-6-2 0 16,-3 2-1-16,0 0-5 16,-9 0 6-16,-10-4 0 15,-5-2 0-15,0-2 1 16,-3-8 1-16,-3-1-2 15,5 0-1-15,4 0-13 16,9-10 1-16,3-1 7 16,9-9 0-16,3-4-11 15,19-5-17-15,14-3-8 0,3 1-24 16,0 2-20-16,-6 2 45 16,-5 7 31-1,-10 2 10-15,-9 4 13 0,-6 1 6 16,-3 0-1-16,0 3 5 15,-6 2-14-15,-8 2-9 16,4 3-10-16,-5 3-102 16,2 0-226-16,5 0-588 0</inkml:trace>
  <inkml:trace contextRef="#ctx0" brushRef="#br0" timeOffset="204402.4382">10286 16788 375 0,'0'0'1727'16,"0"0"-1466"-16,0 0-157 16,0 0 44-16,0 0-52 15,90-18-55-15,-63 18-31 16,-9 0-8-16,0 5-2 15,-12 3 0-15,-6 4-2 16,0 0-8-16,-9 3 10 16,-12 3 9-16,-1-4 23 0,2-1 30 15,7-3-12-15,7 0-29 16,6-7-21-16,0 1-1 16,39-4-65-16,-2-4-296 15,1-8-1221-15</inkml:trace>
  <inkml:trace contextRef="#ctx0" brushRef="#br0" timeOffset="204733.815">10815 16140 1667 0,'0'0'383'16,"0"0"-215"-16,0 0 96 16,0 0-57-16,76 116-69 15,-42-50-32-15,5 20-50 16,-6 20-22-16,-14 3-16 15,-19-20-8-15,-3-23-9 16,-22-24-1-16,-5-5-12 16,-9 3-19-16,-32 13-86 15,5-6-193-15,8-12-1028 0</inkml:trace>
  <inkml:trace contextRef="#ctx0" brushRef="#br0" timeOffset="205677.8299">7737 17606 439 0,'0'0'1146'0,"0"0"-806"15,0 0-84-15,0 0-27 16,0 0-45-1,0 0-60-15,0 0-51 0,-6-2-24 16,-16 28 50-16,-5 7-21 16,-3 13-25-16,-7 18-12 15,-2 21-20-15,6-7-20 16,12-4 0-16,12-8-1 16,9-16-6-16,8 6-3 15,17 6-30-15,8-10-26 16,19 6-52-16,-7-15-169 15,-9-11-494-15</inkml:trace>
  <inkml:trace contextRef="#ctx0" brushRef="#br0" timeOffset="206238.8069">8452 17558 932 0,'0'0'373'0,"0"0"-238"16,0 0 15-16,0 0 86 16,0 0 38-16,0 0-92 0,0 0-57 15,13-43-12 1,-13 43 0-16,0-3-17 0,0 3-37 16,0 0-11-16,0 0-13 15,0 10-12-15,-3 9 40 16,-7 7-7-16,4 8-35 15,-2 1 1-15,5 5-15 16,3 0-6-16,-3 3-1 16,3-7-43-16,0-2-80 15,0-2-167-15,0-8-476 16,0-12-777-16</inkml:trace>
  <inkml:trace contextRef="#ctx0" brushRef="#br0" timeOffset="206487.4646">8672 17918 548 0,'0'0'1106'16,"0"0"-864"-16,0 0-107 15,0 0 98-15,0 0 8 16,-83 6-63-16,44-6-65 15,-7 0-53-15,-2 0-17 16,-1-4-19-16,4-2-14 16,5 0-10-16,7 2-14 15,3 1-89-15,8 3-210 16,7 0-478-16</inkml:trace>
  <inkml:trace contextRef="#ctx0" brushRef="#br0" timeOffset="206885.5191">8274 18032 1743 0,'0'0'623'0,"0"0"-553"15,0 0-35-15,0 0 53 16,0 0-49-16,0 0-26 0,91 3-13 15,-58 2-16 1,-5-2-2-16,-2 3 1 0,-7-4 7 16,-3-1 9-16,-11 3 0 15,-2-4 1-15,-3 3 12 16,0 4 7-16,-8 6 51 16,-5-1 39-16,1 7-25 15,-4 4-16-15,2 2-15 16,1 2-19-16,1-1-13 15,3 1-10-15,0 0-11 16,6-1 1-16,0-2 5 16,0-2-6-16,0-3-9 15,0-1-38-15,0-2-41 0,-3-4-54 16,-7-5-104 0,2-3-307-16,-2-4-245 0</inkml:trace>
  <inkml:trace contextRef="#ctx0" brushRef="#br0" timeOffset="207083.5421">8302 18241 1883 0,'0'0'395'15,"0"0"-291"-15,0 0-49 16,0 0 59-16,0 0 2 15,0 0-68-15,0 0-48 0,114 13-91 16,-84-13-208 0,-2-9-547-16</inkml:trace>
  <inkml:trace contextRef="#ctx0" brushRef="#br0" timeOffset="207364.8049">8668 18024 1870 0,'0'0'572'15,"0"0"-494"-15,0 0 35 16,0 0 22-16,0 0-58 0,0 0-50 16,0 0-21-16,82-1-6 15,-82 9-1 1,0 3 1-16,-3 3 8 0,-12 2 3 15,-6 0 3-15,-1 2 16 16,6-4 1-16,5 1-16 16,8-5-8-16,3-2-7 15,30-6-22-15,3-2-86 16,1 0-512-16</inkml:trace>
  <inkml:trace contextRef="#ctx0" brushRef="#br0" timeOffset="207661.0889">9150 17936 1260 0,'0'0'1285'0,"0"0"-1082"15,0 0-135-15,0 0 56 16,0 0-16-16,0 0-45 16,100 0-63-16,-51 0-27 15,15 0-115-15,-13-1-376 0,-11-6-1526 0</inkml:trace>
  <inkml:trace contextRef="#ctx0" brushRef="#br0" timeOffset="208193.9989">10299 17324 1731 0,'0'0'609'16,"0"0"-523"-16,0 0 52 16,0 0 29-16,0 0-59 15,0 0-68-15,0 0 3 16,0 50 17-16,-6-15-25 16,-2 1-17-16,-1 7-11 15,-1-2-5-15,-2-1-1 16,3 2-1-16,-3-9-38 15,6 3-101-15,3-10-203 16,3-9-484-16</inkml:trace>
  <inkml:trace contextRef="#ctx0" brushRef="#br0" timeOffset="208419.5963">10412 17808 1397 0,'0'0'589'0,"0"0"-499"16,0 0 113-16,0 0 31 15,-103 10-35-15,51-2-90 16,-10-5-43-16,0 3-26 16,1-3-8-16,6 1-16 15,7-1-16-15,5-3-67 0,10 0-225 16,15 0-714-16</inkml:trace>
  <inkml:trace contextRef="#ctx0" brushRef="#br0" timeOffset="208958.5318">10084 18072 1418 0,'0'0'776'0,"0"0"-666"15,0 0 38-15,0 0-2 16,0 0-27-16,0 0-51 16,0 0-36-16,-64-16 7 15,34 20 11-15,-3 9 3 16,-1 5-14-16,1 2-8 15,3 4-6-15,8-1-17 16,8-4-7-16,8 0-1 16,6-4-1-16,0-4-21 15,11-6-3-15,11-1-8 16,5-4-12-16,-2 0-6 16,1-7 20-16,-1-2 17 15,-4-7 13-15,-3 2 0 16,-1-2 1-16,0 2 11 15,-8 4 26-15,-3 0 24 0,-3 6-1 16,-3 4-14-16,0 0-16 16,0 0-24-16,0 17-5 15,-9 3-1-15,-4 7 9 16,-4 4-7-16,1 4 7 16,-2 5 0-16,0-4 0 15,3-2-3-15,2-6-6 16,2-5-1-16,2-7 0 15,6-8-38-15,-1-5-61 16,4-3-117-16,10-16-573 16,1-4-1022-16</inkml:trace>
  <inkml:trace contextRef="#ctx0" brushRef="#br0" timeOffset="209251.7989">10260 18066 1633 0,'0'0'599'0,"0"0"-487"16,0 0 26-16,0 0-7 16,0 0-31-16,0 0-54 15,0 0-33-15,61 3-12 16,-61 7 20-16,-3 7 9 0,-16-2-9 15,-4 4 12-15,1-1 14 16,4-4-2-16,6 0-15 16,9-4-19-16,3-1-11 15,12-8-15-15,37-1-69 16,-7-11-377-16,4-5-1662 0</inkml:trace>
  <inkml:trace contextRef="#ctx0" brushRef="#br0" timeOffset="209573.1499">10734 17570 2013 0,'0'0'361'15,"0"0"-260"-15,23 93 28 16,-4-33 1-16,-6 22-17 16,-10 21-31-16,-3 9-47 15,-35-6-26-15,-21-13-9 16,-6-11 1-16,5-21-1 15,8-10-21-15,0 2-92 16,16-20-196-16,8-6-851 0</inkml:trace>
  <inkml:trace contextRef="#ctx0" brushRef="#br0" timeOffset="211825.6769">3830 16890 841 0,'0'0'726'0,"0"0"-519"16,0 0 27-16,0 0 25 0,0 0-62 16,0 0-39-16,0 0-79 15,-8-20 1-15,-10 18-8 16,-6 1-12-16,-6-2-12 16,-1-1-5-1,1 1-8-15,2-3-28 0,1 5-7 16,8-2-13-16,7 0-58 15,4 3-80-15,8 0-138 16,0 0-339-16,3 0-159 0</inkml:trace>
  <inkml:trace contextRef="#ctx0" brushRef="#br0" timeOffset="212029.2161">3879 16950 1525 0,'0'0'618'0,"0"0"-528"16,-87 0 78-16,47 0-18 16,-3 6-78-16,-8-4-72 15,8 0-251-15,10-2-939 0</inkml:trace>
  <inkml:trace contextRef="#ctx0" brushRef="#br0" timeOffset="213735.1916">2203 16549 993 0,'0'0'915'0,"0"0"-755"16,0 0-6-16,0 0 83 16,0 0-70-16,0 0-85 15,0 0-46-15,3-9-35 16,-3 25-1-16,0 8 44 16,0 9 24-16,0 2-18 15,0 7 1-15,0-1-15 16,-3 1-19-16,-1 3-16 15,-2-6 7-15,-3-2-7 16,-2-4-1-16,-2-2 1 0,1-3-1 16,3-12 1-16,2-1-2 15,4-8 1-15,1-2-9 16,2-2-7-16,0-3 2 16,0 0 4-16,5-10-13 15,8-7-1 1,5-5 0-16,4-5 10 0,-1 0-7 15,3 2 0-15,-3-2 7 16,3 7 8-16,-2 0 6 16,-2 5 0-16,-4 4 0 15,-1 2 15-15,-2 8 22 16,-5 1-12-16,-2 0-11 16,-6 6-13-16,0 11 12 0,0 3 31 15,0 5-19-15,-3 4-13 16,-5-1-3-16,-2-2-3 15,1-3-5-15,3-3 6 16,0-6-7-16,6-1-14 16,0-6-52-16,0-7-109 15,6 0-421-15,3-7-642 0</inkml:trace>
  <inkml:trace contextRef="#ctx0" brushRef="#br0" timeOffset="214110.1837">2918 16484 1311 0,'0'0'636'16,"0"0"-497"-16,0 0 50 15,0 0 42-15,0 0-73 16,0 0-67-16,0 0-12 16,-70 40 15-16,50-8-31 15,-2 8-17-15,0 2-16 16,5 6-9-16,1 2-5 16,4 2-14-16,1-3-2 15,-2-2 1-15,1-1 0 0,-1-1 0 16,-4-7-1-1,-2 1 2-15,-1-5-1 0,-2-7-1 16,0-2 0-16,-2-8-21 16,7-7-73-16,1-10-96 15,7-5-180-15,6-10-767 0</inkml:trace>
  <inkml:trace contextRef="#ctx0" brushRef="#br0" timeOffset="214328.7795">2569 16857 1335 0,'0'0'651'0,"0"0"-484"16,0 0 49-16,0 0 17 15,0 0-124-15,0 0-67 16,82-13-33-16,-46 16-9 15,-2 7 0-15,-1-3-137 16,-6-2-331-16,-11-4-502 0</inkml:trace>
  <inkml:trace contextRef="#ctx0" brushRef="#br0" timeOffset="214551.8711">3033 16870 2114 0,'0'0'391'0,"0"0"-269"16,0 0 63-16,0 0-60 16,0 0-41-16,0 0-61 15,-24 96-7-15,17-63-16 16,-1 17-27-16,5-13-130 15,0-5-727-15</inkml:trace>
  <inkml:trace contextRef="#ctx0" brushRef="#br0" timeOffset="215220.6396">6952 18276 819 0,'0'0'885'0,"0"0"-660"16,0 0-20-16,0 0 67 16,0 0-28-16,0 0-92 15,0 0-78-15,9-2-36 0,-9 2-14 16,-9 0 14-1,-13 0-31-15,-5 2-7 16,-9 7-63-16,-3 1-77 0,-7-1-91 16,12-5-345-16,10-2-341 15</inkml:trace>
  <inkml:trace contextRef="#ctx0" brushRef="#br0" timeOffset="215399.1123">7007 18171 2027 0,'0'0'525'0,"0"0"-468"16,0 0-38-16,-113-9 17 0,64 6-36 16,7 2-51-16,6-2-586 15</inkml:trace>
  <inkml:trace contextRef="#ctx0" brushRef="#br0" timeOffset="216070.3889">5183 17859 755 0,'0'0'1294'15,"0"0"-1015"-15,0 0-129 16,0 0 81-16,0 0-31 16,0 0-88-16,0 0-69 15,3-21-43-15,1 38-9 16,-4 13 9-16,0 9 10 16,0 10 5-16,0 5-14 15,-7 2 1-15,-1-1-2 0,-4-7 2 16,-1-5-1-1,4-7-1-15,3-8 0 0,1-8 0 16,1-7-19-16,3-8-2 16,1-3 3-16,0-2 8 15,1-3 1-15,14-14-20 16,7-5-16-16,1-5 5 16,7-3 25-16,-2 1-18 15,-1 0-9-15,-2 4 24 16,-4 4 17-16,-3 7 1 15,0-2 0-15,-3 4 15 16,-2 5 20-16,-1 2 2 0,-3 5-1 16,0 0-15-16,-6 0-13 15,0 12-7-15,-3 10 7 16,0 6 3-16,0 6 17 16,-3 3-11-16,-5-1-11 15,1 0-5-15,1-7-1 16,3-2-5-16,0-4-27 15,0-6-46-15,3-4-218 16,0-12-601-16</inkml:trace>
  <inkml:trace contextRef="#ctx0" brushRef="#br0" timeOffset="216406.2781">6024 17792 1530 0,'0'0'740'16,"0"0"-626"-16,0 0 21 16,0 0 69-16,0 0-49 15,0 0-80-15,0 0-54 16,-52 34-15-16,37 7 1 15,0 10-6-15,3 7-1 16,2 6 0-16,1 2 0 16,4-3 0-16,-1-1-1 15,2-7 0-15,-2-6-10 0,-3-4-8 16,0-9-4-16,-6-3-20 16,0-11-24-16,-7-5-97 15,4-6-221-15,3-9-528 0</inkml:trace>
  <inkml:trace contextRef="#ctx0" brushRef="#br0" timeOffset="216599.289">5806 18219 2145 0,'0'0'373'0,"0"0"-358"15,0 0 0 1,81-29 32-16,-42 27-47 0,13 2-128 16,-13 0-480-16,-8 0-1008 0</inkml:trace>
  <inkml:trace contextRef="#ctx0" brushRef="#br0" timeOffset="216849.9528">6273 18296 1515 0,'0'0'938'0,"0"0"-872"16,0 0-60-16,0 0 15 16,0 0 2-1,0 0-23-15,0 0 0 0,6 34 45 16,-22-10-5-16,-2 2 36 15,3-2 17-15,6-5-26 16,6-4-43-16,3-3-24 16,52-12-17-16,-4-1-174 15,9-17-1070-15</inkml:trace>
  <inkml:trace contextRef="#ctx0" brushRef="#br0" timeOffset="217976.9353">14115 16690 1672 0,'0'0'373'16,"0"0"-279"-16,0 0 37 16,0 0-3-16,0 0-59 15,0 0-46-15,-28-33-4 16,9 33 28-16,2 15-2 15,-1 8 13-15,-5 4 3 16,0 5-7-16,0 7-6 16,4 5-20-16,4 0-10 15,9 2-9-15,6 2-7 16,0 0 5-16,7 2 0 16,7-3-6-16,-2-2-1 0,-6-6 1 15,-5-5-1-15,-1-3 0 16,0-3-1-16,-16-2 1 15,-4-7 0-15,-2-2 0 16,-1-4-11-16,3-9-30 16,-3-4-74-16,7 0-170 15,7-11-503-15</inkml:trace>
  <inkml:trace contextRef="#ctx0" brushRef="#br0" timeOffset="218186.9912">13869 17036 730 0,'0'0'780'0,"0"0"-542"16,0 0 31-16,0 0-44 15,0 0-98-15,108-3-15 16,-60 3-63-16,14 2-49 15,-16 5-181-15,-10-6-505 0</inkml:trace>
  <inkml:trace contextRef="#ctx0" brushRef="#br0" timeOffset="218451.215">14370 17086 582 0,'0'0'765'0,"0"0"-403"16,0 0 150-16,0 0-220 15,0 0-6-15,0 76-100 16,3-47-109-16,7 4-51 15,3-3-26-15,6 2-93 16,-7-10-272-16,-1-7-1225 0</inkml:trace>
  <inkml:trace contextRef="#ctx0" brushRef="#br0" timeOffset="219930.1528">15370 17012 485 0,'0'0'980'0,"0"0"-588"15,0 0-122-15,0 0-44 16,0 0-77-16,0 0-76 15,0 0-46-15,-3 0-9 16,-5 0-12-16,-1 3 0 16,2 1-5-16,4-1 6 15,0-3-7-15,3 0-1 16,0 0 1-16,0 0 0 16,3-3-8-16,4-4-8 15,5-3 15-15,-4 5 0 16,1 3 1-16,-3 0 0 15,-2 2 0-15,-1 0 13 16,1 0-1-16,2 2 6 0,0 8 12 16,5-3 18-16,-8 4-9 15,0-1-4-15,-3 1-15 16,0-1-11-16,-10 0-3 16,-10-1 1-16,-10-1-7 15,-4 2-28-15,-2-6-68 16,-7-1-127-16,11 0-386 15,12-3-438-15</inkml:trace>
  <inkml:trace contextRef="#ctx0" brushRef="#br0" timeOffset="220133.6917">15405 16860 791 0,'0'0'1092'0,"0"0"-856"0,0 0-136 16,0 0 51-16,0 0-64 15,0 0-87-15,0 0-1 16,0 0-150-16,0 0-422 16,-6 0-822-16</inkml:trace>
  <inkml:trace contextRef="#ctx0" brushRef="#br0" timeOffset="220783.911">16129 16606 662 0,'0'0'1101'16,"0"0"-751"-16,0 0-100 0,0 0-32 16,0 0-34-1,0 0-86-15,0 0-46 0,-16-20-26 16,0 32-7-16,-1 10-2 16,2 7 1-16,-3 12 4 15,6 3-4-15,5 7-9 16,1 4-8-16,6 2 0 15,0 2 1-15,0 0-2 16,0-1 0-16,0-3 0 16,0-6 1-16,-13-9-1 15,-3-6-1-15,-3-8 1 16,-5-6-2-16,-1-4 1 16,-1-6-27-16,4-6-44 15,1-4-118-15,8-3-341 0,7-8-438 16</inkml:trace>
  <inkml:trace contextRef="#ctx0" brushRef="#br0" timeOffset="220972.4289">15810 17022 1940 0,'0'0'391'0,"0"0"-242"16,0 0-48-16,109-17-58 16,-57 14-43-16,-7 0-134 0,-11 3-647 15</inkml:trace>
  <inkml:trace contextRef="#ctx0" brushRef="#br0" timeOffset="221274.2332">16304 17118 1054 0,'0'0'1291'16,"0"0"-1076"-16,0 0-72 15,0 0-11-15,0 0-41 0,0 0-39 16,0 0-31-1,33 0-15-15,-33 23 9 0,0 1 36 16,0 1 1-16,0 2-2 16,-7-6-10-16,4-3-16 15,3-5-13-15,0-5-10 16,10-5-1-16,9-3-6 16,23-7-85-1,-2-12-164-15,-8-1-1231 0</inkml:trace>
  <inkml:trace contextRef="#ctx0" brushRef="#br0" timeOffset="240893.522">11264 16625 429 0,'0'0'88'0,"0"0"0"16,0 0-36-16,0 0-52 16,0 0 0-16,0 0 48 15,-11-15 56-15,11 13 36 16,0 1 20-16,0 0 40 15,0 1-4-15,0 0-11 16,0 0 12-16,0-4 10 0,0 4-18 16,0 0-49-16,0 0-33 15,0 0-20-15,0 0-22 16,0 0-22-16,0 0-11 16,0 0-14-16,0 0-11 15,4 0-6-15,9 0 5 16,2 0 3-16,12 0-8 15,1-4 5-15,8 2-5 16,-3-4 0-16,4 3 0 16,-9 2-1-16,-5-2 0 15,-7 3 0-15,-7 0-45 16,-6 0-62-16,-3 0-72 16,-9 0-198-16,-10 7-292 0,-1-1-660 15</inkml:trace>
  <inkml:trace contextRef="#ctx0" brushRef="#br0" timeOffset="241202.3393">11309 16724 508 0,'0'0'1317'0,"0"0"-991"15,0 0-232-15,0 0 27 16,0 0-11-16,0 0-22 15,107-12-88-15,-26-8-18 16,-10 4-262-16,-16 2-741 0</inkml:trace>
  <inkml:trace contextRef="#ctx0" brushRef="#br0" timeOffset="243589.6595">12283 16305 1030 0,'0'0'868'15,"0"0"-716"-15,0 0-2 16,0 0 115-16,0 0-64 16,0 0-101-16,0 0-40 0,-6-7-20 15,-9 6-13-15,-3-1-9 16,-9 2 3-16,-4 0-5 16,-2 0-2-16,0 0 1 15,-1 0-3-15,7 0-6 16,1 5-6-16,9 0 1 15,2 2-1-15,4-1 0 16,7 1 0-16,4 0-1 16,0 1 0-16,0 1 1 15,0 4 0-15,0 0 1 16,0 0-1-16,0 0 1 16,1 4 0-16,-1-3 0 0,0 5 0 15,0 0 0-15,-7 1 1 16,-5 1-1-16,-4 5 0 15,2-2 0-15,-2 1-1 16,1-4 1-16,1 0 0 16,4-2-1-16,4-1 0 15,-1-4 0-15,7-1 0 16,0 0 1-16,0-6-1 16,0 0 0-16,10-2-1 15,5 0 1-15,6-5 1 16,1 0 0-16,1 0-1 15,2-10-1-15,-1 0-35 16,-2-3-61-16,-5-1-145 0,-4 1-292 16,-10 6-222-16</inkml:trace>
  <inkml:trace contextRef="#ctx0" brushRef="#br0" timeOffset="243784.1733">11947 16597 1307 0,'0'0'669'0,"0"0"-510"16,0 0 25-16,0 0 1 16,0 0-88-16,0 0-62 15,108-20-35-15,-68 19-135 16,-5 1-599-16</inkml:trace>
  <inkml:trace contextRef="#ctx0" brushRef="#br0" timeOffset="244153.6531">12168 16824 861 0,'0'0'913'0,"0"0"-646"0,0 0-86 15,0 0-27 1,0 0-34-16,0 0-50 0,0 0-45 15,21 33-16-15,-3-33-9 16,-1 0-43-16,6 0-33 16,-8-10 14-16,-3-2 35 15,-3-3 27-15,-9-3 0 16,0 7 13-16,0-2-1 16,-9 3 6-16,-12 3-18 15,2 4-30-15,2 0-534 0</inkml:trace>
  <inkml:trace contextRef="#ctx0" brushRef="#br0" timeOffset="244791.8394">12650 16219 1595 0,'0'0'675'16,"0"0"-600"-16,0 0 5 16,0 0 64-16,0 0 31 15,-46 71-41-15,22-27-49 0,3 10-34 16,0 1-19 0,12 3-16-16,6 0-16 0,3-7-2 15,30 4-84-15,5-15-238 16,3-14-817-16</inkml:trace>
  <inkml:trace contextRef="#ctx0" brushRef="#br0" timeOffset="245550.7417">13681 16174 715 0,'0'0'1026'16,"0"0"-668"-16,0 0-209 16,0 0 64-16,0 0 55 15,40 76-88-15,-21-29-85 16,4 8-37-16,-5 4-31 16,-10 0-17-16,-8 2-10 15,-11-5-14-15,-22 0-70 0,-28 0-134 16,7-12-411-16,2-12-1180 15</inkml:trace>
  <inkml:trace contextRef="#ctx0" brushRef="#br0" timeOffset="246610.5473">11030 18000 1106 0,'0'0'775'16,"0"0"-503"-16,0 0-71 0,0 0-26 15,0 0-20-15,0 0-39 16,0 0-47-16,55-6-31 15,-26 5-20-15,6-2-12 16,-2 3-6-16,0 0 0 16,-2 0-52-16,2 10-102 15,-6-5-190-15,-11 3-662 0</inkml:trace>
  <inkml:trace contextRef="#ctx0" brushRef="#br0" timeOffset="246788.5168">11173 18130 1228 0,'0'0'1103'0,"0"0"-913"16,0 0-132-16,0 0-13 16,0 0-5-16,0 0-40 15,0 0-104-15,112-10-283 16,-82 9-589-16</inkml:trace>
  <inkml:trace contextRef="#ctx0" brushRef="#br0" timeOffset="247443.7506">11990 17683 631 0,'0'0'1093'0,"0"0"-743"15,0 0-151-15,0 0-30 16,0 0-55-16,-104-3-29 16,66 3-40-16,6 3-27 15,-1 4-11-15,6-5 1 16,8 3-8-16,10-3 1 15,3 2-1-15,6-3 0 16,0 4-7-16,0 1 6 16,3 2 1-16,3 2 1 15,3 3-1-15,-6-3 8 16,0 3-8-16,-3-2 0 16,0 7 7-16,0 2 20 15,-12 2 13-15,-5 5 7 16,1 0-20-16,-3 3-8 15,2-3-4-15,1 2-6 0,1-5-8 16,3 2 7-16,6-7-7 16,3 1 5-16,3-6-4 15,0-1 8-15,3-3-4 16,12-6-5-16,3-3-1 16,4-1 0-16,2 0-1 15,-2 0-37-15,1-1-36 16,-3-6-50-16,-1 0-35 15,0-9-119-15,-4 5-325 16,-6-2-373-16</inkml:trace>
  <inkml:trace contextRef="#ctx0" brushRef="#br0" timeOffset="247636.2608">11698 17941 517 0,'0'0'1228'0,"0"0"-1010"16,0 0-86-16,0 0 27 15,0 0-45-15,85-17-65 16,-63 17-49-16,1 0-187 16,-7 0-398-16,-7 4-663 0</inkml:trace>
  <inkml:trace contextRef="#ctx0" brushRef="#br0" timeOffset="247960.6245">11971 18049 932 0,'0'0'1104'0,"0"0"-908"15,0 0-39-15,0 0-19 16,0 0-37-16,-40 77-51 16,40-68-28-16,10 1-12 15,4-7-4-15,5-3-6 0,0 0-12 16,4-3-24-16,-6-9 5 16,2-5 17-16,-6 0 14 15,-4-3 1-15,-6 2 1 16,-3 6 22-16,0 3-9 15,0 1-15-15,-12 7-2 16,-21 1-81-16,5 0-217 16,-2 9-633-16</inkml:trace>
  <inkml:trace contextRef="#ctx0" brushRef="#br0" timeOffset="248426.8527">12565 17630 1667 0,'0'0'539'16,"0"0"-381"-16,0 0 59 16,-88 13-24-16,55 14-43 15,2 8-51-15,1 23-27 16,1 17-30-16,16 1-24 16,3-7-17-16,10-11-1 15,10-13-9-15,6 0-57 0,22 11-92 16,-8-14-320-1,-5-15-653-15</inkml:trace>
  <inkml:trace contextRef="#ctx0" brushRef="#br0" timeOffset="249116.1774">13569 17626 629 0,'0'0'980'0,"0"0"-606"16,0 0-200-16,0 0 36 15,0 0-30-15,0 0-22 16,100 77-43-16,-78-34-33 15,-5 9-45-15,-4 8-25 16,-13 2 2-16,0 5-13 16,-26-2-1-16,-30 9-75 15,1-15-220-15,3-17-949 0</inkml:trace>
  <inkml:trace contextRef="#ctx0" brushRef="#br0" timeOffset="289216.3962">13041 15588 1350 0,'0'0'190'16,"0"0"-123"-16,0 0 0 0,0 0 32 15,0 0 253-15,0 0-207 16,11-16-62-16,-11 16 49 16,0 0-10-16,0 0-36 15,0 0-34-15,0 7-4 16,0 7-9-16,0 8-21 16,-4 5-9-16,-3 3-8 15,-5 2 5-15,0-2-6 16,-2 6 0-16,4-6 0 15,-3 0 0-15,4-4 0 16,6-6 1-16,3-3 0 16,0-4-1-16,9-6-6 15,13-7 0-15,11 0-8 16,3-4-8-16,4-9 5 16,-5 0 2-16,0 2-8 0,-8 1 11 15,-2 4 4-15,-5 2 8 16,-4 3 0-16,-6 0 1 15,-1 1 11-15,-1 0 10 16,-5-3-1-16,0 3 3 16,-3-4 7-16,0-2 5 15,3-1-21-15,-3-7-9 16,3 2 0-16,0-2-5 16,3-1 0-16,-3 1 0 15,2 1 0-15,0-1 0 16,-2 2 0-16,2 1 0 15,-5 4 16-15,3 0-1 0,-3 4 10 16,0 0-1-16,0 3 2 16,0 0-6-16,0 0-5 15,0 0 1-15,0 3-10 16,0 11 2-16,0 6 6 16,0 6-1-16,-3 0-8 15,-2 1-6-15,0-1 0 16,1-3 0-16,0-3-20 15,1 0-37-15,0 0-29 16,0-3-35-16,3 0-119 16,0-2-402-16,0-5-314 0</inkml:trace>
  <inkml:trace contextRef="#ctx0" brushRef="#br0" timeOffset="289485.6099">13481 15879 887 0,'0'0'1151'15,"0"0"-942"-15,0 0 50 0,0 0 30 16,0 0-147-16,0 0-101 16,0 0-41-16,12 17-32 15,-9-14-230 1,-3-3-991-16</inkml:trace>
  <inkml:trace contextRef="#ctx0" brushRef="#br0" timeOffset="291834.8272">13630 15632 201 0,'0'0'92'0,"0"0"-52"16,0 0-22-16,0 0-10 15,0 0-7-15,0 0 20 16,0 0-10-16,-16 6 194 16,19-6 45-16,0-4-29 15,-3 2 41-15,3-1 21 16,-3 2-11-16,0 1-35 16,0 0-32-16,0 0-55 15,0 0-23-15,0 0-16 16,0 0-33-16,0 0-35 15,0 0-16-15,0 0-10 16,0 0-11-16,3 0-5 0,10 0 6 16,3 0-6-16,7 0 0 15,0 0 0-15,3 0-1 16,-3 0 1-16,-4 0-1 16,-3 0 0-16,-2-3 1 15,-5 3-1-15,-2 0 1 16,-4 0-1-16,0 0 1 15,-3 0-1-15,0 0 0 16,0 0 0-16,0 3-1 16,0 11 1-16,-3 9 12 15,-7 3 12-15,1 7-6 16,-2 4-8-16,1 2-9 0,4 0-1 16,0-2 0-1,3-4 1-15,0-4-2 0,0-8 1 16,0-2-8-16,3-5-34 15,-4-10-71-15,4-3-85 16,0-1-95-16,0-13-310 16,4 1-748-16</inkml:trace>
  <inkml:trace contextRef="#ctx0" brushRef="#br0" timeOffset="292016.8079">13642 15839 882 0,'0'0'1058'0,"0"0"-808"0,0 0-192 15,0 0 63-15,0 0-7 16,112-19-93-16,-61 12-21 16,-8-2-277-16,-12-2-613 0</inkml:trace>
  <inkml:trace contextRef="#ctx0" brushRef="#br0" timeOffset="292504.0978">14113 15608 1250 0,'0'0'873'0,"0"0"-748"0,0 0 79 15,0 0 14-15,0 0-95 16,0 0-78-16,0 0-24 16,-98-6-1-16,79 16-13 15,7 3-5-15,4 0 0 16,8 1-2-16,0 3-2 16,17 1 1-16,6 1-23 15,9 3 0-15,-2 1 0 16,-4-4 6-16,-3 1 12 15,-8 0 4-15,-12 0-4 16,-3 0-1-16,-3-3 6 0,-15-3 0 16,-6 1 1-16,-1-2 0 15,-2-6 0-15,0-4 1 16,9-3 0-16,2 0 8 16,6-3-3-16,10-13 0 15,4-5-6-15,18-8-16 16,11-8-8-16,2-3 2 15,3 1 1-15,-5 6-3 16,-9 4 15-16,-9 6-4 16,-8 6 2-16,-7 4-1 15,-3 3-28-15,-10 6-18 16,-10-1-46-16,7 4-217 16,7 1-457-16</inkml:trace>
  <inkml:trace contextRef="#ctx0" brushRef="#br0" timeOffset="292792.3616">14457 15588 1313 0,'0'0'1000'16,"0"0"-886"-16,0 0-27 15,0 0 73-15,0 0-44 16,0 0-43-16,-25 77-34 16,14-45-18-16,-1 2-20 15,-1-2 0-15,2 2-1 0,2-4-1 16,-7-6-29-16,2-3-13 16,1-4-27-1,1-6-78-15,0-5-169 0,0-6-381 16,7 0-219-16</inkml:trace>
  <inkml:trace contextRef="#ctx0" brushRef="#br0" timeOffset="293025.9791">14357 15612 1450 0,'0'0'588'16,"0"0"-468"-16,0 0 108 0,0 0-33 15,0 0-113-15,0 0-17 16,0 0 11-16,3 82-41 16,7-50-22-16,2 5-12 15,-2-3 1-15,4-1-2 16,-8-4-10-16,-3-2-85 16,0-4-148-16,-3-6-440 15,0-7-631-15</inkml:trace>
  <inkml:trace contextRef="#ctx0" brushRef="#br0" timeOffset="293267.6181">14661 15612 1984 0,'0'0'380'16,"0"0"-200"-16,0 0 37 15,0 0-97-15,0 0-83 16,0 0-6-16,-2 75-17 16,1-44-13-16,-1 5-1 15,2-7-15-15,-1-5-63 16,1-1-107-16,-3-6-175 16,0-5-258-16,0-4-310 0</inkml:trace>
  <inkml:trace contextRef="#ctx0" brushRef="#br0" timeOffset="293644.116">14827 15573 1817 0,'0'0'482'0,"0"0"-374"15,0 0 64-15,0 0-32 16,0 0-87-16,0 0-36 15,0 0 19-15,-22 56-9 16,14-26-12-16,3 2-8 16,4 1-7-16,1 0 0 15,0-6 1-15,0-1 1 16,6-6-2-16,4-3-1 16,1-10 1-16,2-5-1 0,0-2-1 15,4 0-10-15,1-12-18 16,-2-8-7-16,4-4 4 15,-4-3 6-15,-7-2 15 16,-2-4 12-16,-3 1-1 16,-4 2 1-16,0 6 1 15,-19 7 0-15,2 4 1 16,-6 7-2-16,4 5-52 16,-1 1-203-16,8 0-384 15,8 0-398-15</inkml:trace>
  <inkml:trace contextRef="#ctx0" brushRef="#br0" timeOffset="293901.7971">14944 15436 1918 0,'0'0'320'16,"0"0"-136"-16,0 0 73 15,0 0-117-15,0 0-96 0,102-13-26 16,-68 10-18-16,-1 1-3 16,0-5-80-16,-7 3-171 15,-7-2-599-15</inkml:trace>
  <inkml:trace contextRef="#ctx0" brushRef="#br0" timeOffset="294456.2652">15382 15232 1156 0,'0'0'882'15,"0"0"-732"-15,0 0 99 16,0 0-5-16,0 0-124 15,0 0-81-15,0 0-27 16,59-19-10-16,-33 18 4 16,-4 1-5-16,2 0 0 15,-3 0-1-15,-3 0-1 16,-6 0 0-16,-5 1-5 16,-3 5 5-16,-4-4 0 0,0 3-6 15,0 5 6 1,-11-1 1-16,-11 1 0 0,-1 4 1 15,-4 1 1-15,5-1-1 16,5 0-1-16,7-5 0 16,7 4 0-16,3 0-1 15,0-3 0-15,14 5 0 16,5 0 0-16,1-1 0 16,0 3 1-16,-5-1-1 15,-8 4 1-15,-4-8 0 16,-3 5 0-16,-10-3 1 15,-20-4 5-15,-7 2-6 0,-35-2-19 16,8-3-287-16,2-4-1011 16</inkml:trace>
  <inkml:trace contextRef="#ctx0" brushRef="#br0" timeOffset="307887.7042">13529 18488 681 0,'0'0'283'0,"0"0"468"16,0 0-514-16,0 0-72 16,0 0-22-16,0 0-5 15,-3-20-34-15,0 19-19 16,0 1 4-16,-1 0 5 16,-3 0-7-16,-3 0-25 15,-8 0-32-15,-6 0-7 16,-8 9-10-16,3 3-12 15,0 1-1-15,6 1 0 16,4-3-1-16,8 0-8 0,5-1-8 16,6 2 1-16,0 1-4 15,0-1 19-15,9 5 0 16,12-5 0-16,7 6-11 16,5-5-16-16,3 1-10 15,-1-1-7-15,1-3-7 16,-10 3-10-16,-7-1 8 15,-10-1 18-15,-8 1 14 16,-1-1 8-16,-3 1 13 16,-13-1 1-16,-11 2 21 15,-1-3-6-15,-5 0 3 16,4-5 12-16,9-3-3 16,8-2 11-16,9-6 12 0,3-15-13 15,18-8-36 1,15-12 5-16,4 0-6 0,-3-3 0 15,-1 0 0-15,-6 9-9 16,-12 3 8-16,-9 10 1 16,-6 5 6-16,0 5-6 15,0 3-1-15,0 3-19 16,0 0-42-16,0-3-64 16,10 2-223-16,7 1-488 0</inkml:trace>
  <inkml:trace contextRef="#ctx0" brushRef="#br0" timeOffset="308113.8033">13872 18526 867 0,'0'0'1625'15,"0"0"-1375"-15,0 0-192 16,0 0-42-16,0 0-5 16,0 0-11-16,0 0-81 15,-3 59-160-15,16-53-544 0</inkml:trace>
  <inkml:trace contextRef="#ctx0" brushRef="#br0" timeOffset="310131.5651">14103 18466 798 0,'0'0'799'16,"0"0"-639"-16,0 0 32 15,0 0 34-15,0 0-53 16,0 0-76-16,0 0-54 16,-3-10-24-16,-3 22-4 15,-4 8 38-15,-6 7 7 0,2 3-9 16,-1 4-4-16,-2 0-11 15,8-1-12-15,5-5-14 16,4-5-10-16,0-8 0 16,0-5 0-16,13-5 1 15,7-5 13-15,0-3-4 16,9-11-1-16,4-9-9 16,-4-4-10-16,3-5 9 15,-11-2-13-15,0 1 14 16,-12 1-1-16,-6 8 1 15,-3 2 25-15,-9 7 10 16,-15 6-16-16,-7 3-10 0,-2 6 1 16,-2 0-1-16,9 0-9 15,2 13-12-15,15 1-84 16,9 5-185-16,0-2-442 16,13-6-568-16</inkml:trace>
  <inkml:trace contextRef="#ctx0" brushRef="#br0" timeOffset="310605.8201">14509 18313 1585 0,'0'0'475'16,"0"0"-325"-16,0 0 45 16,0 0-18-16,0 0-38 15,0 0-60-15,0 0-39 16,0 4-22-16,-3 16 12 16,-6 4 6-16,-2 7-17 15,-1 6-13-15,2-3-5 16,0 2 1-16,1 0-1 15,2-6-1-15,4-4 0 16,3-5-10-16,0-2-4 16,0-5-1-16,10-6-11 15,2-3-6-15,1-5 7 0,3 0 11 16,4-6 7-16,-4-5 1 16,1-8 0-16,-5 1 6 15,-2-2 1-15,-6 3 9 16,-4 5 26-16,0-1 6 15,-7 3-20-15,-9 4-16 16,-4 2-6-16,1 4-1 16,-1 0-46-16,1 13-115 15,3 1-206-15,5 2-584 0</inkml:trace>
  <inkml:trace contextRef="#ctx0" brushRef="#br0" timeOffset="311026.5761">14941 18431 978 0,'0'0'962'0,"0"0"-721"16,0 0-3-16,0 0-17 15,0 0-52-15,0 0-74 16,0 0-47-16,-29 30 14 15,13-1-7-15,2 3-27 16,-4 2-11-16,0 1-17 16,3-5 5-16,-1 0-5 15,0-7-22-15,5 0-19 16,-1-9-18-16,6-3-33 16,2-4-106-16,4-7-153 15,0 0-305-15,0-8-477 0</inkml:trace>
  <inkml:trace contextRef="#ctx0" brushRef="#br0" timeOffset="311254.1782">14807 18438 1756 0,'0'0'594'0,"0"0"-475"15,0 0 53-15,0 0-24 16,0 0-49-16,0 0-38 15,0 0-6-15,20 78-20 16,-3-42-18-16,3-4-3 16,-5 2-14-16,-5-4 0 15,0-4-27-15,-3-3-61 16,-4-6-142-16,-3-4-444 0,0-11-751 16</inkml:trace>
  <inkml:trace contextRef="#ctx0" brushRef="#br0" timeOffset="311484.2873">15128 18410 1739 0,'0'0'785'0,"0"0"-672"15,0 0-37-15,0 0 41 16,0 0 13-16,0 0-49 0,-18 85-46 15,18-51-21 1,0 2-14-16,0-3-16 0,6-3-52 16,0-5-65-16,-3-1-148 15,-2-10-360-15,-1-5-231 0</inkml:trace>
  <inkml:trace contextRef="#ctx0" brushRef="#br0" timeOffset="311813.6591">15340 18406 1896 0,'0'0'503'0,"0"0"-437"0,0 0 68 16,0 0 29 0,0 0-41-16,-94 70-58 0,75-37-37 15,9 3-18-15,7-2-9 16,3-7-17-16,3-2-17 15,17-8-12-15,-1-9 1 16,7-8 18-16,-3 0 10 16,3-8 10-16,-4-12 5 15,-2-7 2-15,-1-2 0 16,-9-8 1-16,0 0 11 16,-10 0 0-16,0 5 4 15,-5 5 11-15,-10 12 6 16,-4 5-33-16,-4 4-6 15,-6 6-73-15,3 6-195 16,4-1-543-16</inkml:trace>
  <inkml:trace contextRef="#ctx0" brushRef="#br0" timeOffset="312049.2833">15470 18224 591 0,'0'0'1462'16,"0"0"-1170"-16,0 0-136 16,0 0 9-16,0 0-59 0,108-29-93 15,-67 24-13-15,5 1-162 16,-10 3-311-16,-10-2-325 0</inkml:trace>
  <inkml:trace contextRef="#ctx0" brushRef="#br0" timeOffset="312430.2988">15904 18024 1753 0,'0'0'508'0,"0"0"-389"0,0 0 49 15,86-27-15-15,-57 23-58 16,-4 4-44-16,-4 0-28 16,-6 0-22-16,-9 0-1 15,-6 7-5-15,0 3-7 16,-3 3 12-16,-12 4 13 15,-5-1-3-15,4 4-2 16,0-3-7-16,6 1-1 16,9 1-1-16,1-1 1 15,8-1-1-15,11-2 1 16,-3 1 1-16,1-3 6 16,-8 0-7-16,-6-4-2 15,-3-2-14-15,-6 2 3 0,-21-1 1 16,-25 1-72-16,5-7-263 15,3 0-953-15</inkml:trace>
  <inkml:trace contextRef="#ctx0" brushRef="#br0" timeOffset="335905.0239">17237 11156 1962 0,'0'0'306'0,"0"0"-229"16,0 0-42-16,0 0 53 16,0 0 71-16,0 0-43 15,0-7-52-15,0 7-26 16,0 0-17-16,0 15-14 15,0 7 27-15,2 10 8 16,-2 5-16-16,0 6-11 0,0 0-5 16,0 1-4-1,-6-6-6-15,-1-4 0 0,1-5-6 16,3-5-37-16,3-4-50 16,0-4-81-16,9-16-112 15,7 0-272-15,5 0-356 0</inkml:trace>
  <inkml:trace contextRef="#ctx0" brushRef="#br0" timeOffset="336378.2761">17444 11225 1071 0,'0'0'1076'0,"0"0"-929"16,0 0-40-1,0 0 47-15,0 0 24 0,0 0-80 16,0 0-51-16,16-49-22 16,-12 49-16-16,2 0-9 15,6 0-1-15,2 7 0 16,3 8-7-16,5-1 8 16,1 6-1-16,0-3 1 15,-5-1-1-15,-2 0 1 16,-9-1 0-16,-3-2-9 15,-4-1 6-15,0 1 3 16,-14-1 0-16,-2 3 10 16,-4 2-1-16,-1 2-3 0,4-2-5 15,6 3 0-15,5-3-1 16,6-1 0-16,0-1-2 16,7-1-4-16,13 0 6 15,-5-1 0-15,3 0 1 16,-6-3 0-16,-6-1-2 15,-6-2 1-15,0 0-1 16,0 2 1-16,-15-2 8 16,-6 2-7-16,-4 2-1 15,-1-4-43-15,4 0-77 16,4-4-109-16,9-3-283 16,9 0-231-16</inkml:trace>
  <inkml:trace contextRef="#ctx0" brushRef="#br0" timeOffset="336567.2753">17857 11424 1185 0,'0'0'1309'0,"0"0"-1170"16,0 0-130-16,0 0-9 15,0 0-89-15,0 0-154 16,0 0-745-16</inkml:trace>
  <inkml:trace contextRef="#ctx0" brushRef="#br0" timeOffset="336948.7852">18087 11325 2297 0,'0'0'337'16,"0"0"-248"-16,0 0-65 15,0 0 2-15,0 0-9 16,0 0-11-16,94-8-6 16,-63 2-1-16,0 0-5 15,-6-3-10-15,-5-2-2 16,-13 1 17-16,-4-3-1 15,-3 0 2-15,0 2 0 16,-16 2 10-16,-8 2 2 0,-7 7 9 16,-8 0 15-16,-7 10 13 15,1 10-6-15,-1 7-13 16,10 3 2-16,7-1-10 16,16 4-11-16,13-7-11 15,1 0 0-15,31-6 0 16,7-9-37-16,10-5-74 15,-1-6-123-15,10-7-247 16,-13-12-150-16,-8-1-393 0</inkml:trace>
  <inkml:trace contextRef="#ctx0" brushRef="#br0" timeOffset="337308.7391">18404 11173 1547 0,'0'0'366'0,"0"0"-168"15,0 0 22-15,0 0-6 16,0 0-31-16,0 0-64 16,0 0-62-16,0-54-39 15,0 64-18-15,4 14 1 16,3 9-1-16,2 3 1 16,-2 7-1-16,5-3-1 15,2-4 0-15,-1-2 0 16,0-9-7-16,0-8 1 15,0-8 5-15,-4-5 2 16,1-4 0-16,2-6 1 0,6-14 8 16,-3-9 0-16,9-8 0 15,-2-4 3-15,-3-7 3 16,1 2 0-16,-7 5 0 16,-4 5-4-16,-5 14 16 15,-4 8-13-15,0 7-14 16,0 7-16-16,4 0-65 15,-4 10-222-15,6 1-628 0</inkml:trace>
  <inkml:trace contextRef="#ctx0" brushRef="#br0" timeOffset="338510.443">18031 10855 1588 0,'0'0'333'0,"0"0"-158"16,0 0-34-16,0 0 13 15,0 0 12-15,0 0-64 16,0 0-58-16,-45-39-30 16,25 65 7-16,-2 5 15 15,3 8-10-15,6 0-18 0,3 6 1 16,10-8-9-16,0-3 1 16,0-7 5-16,6-4-5 15,4-11 1-15,0-8 4 16,5-4 3-16,2 0-3 15,0-16-5-15,2-8 8 16,0-5-1-16,-9 2-7 16,-4 4 23-16,-3 6-12 15,-3 7-4-15,-3 10-8 16,-13 0-44-16,-26 27-124 16,3 0-404-16,7-1-1001 0</inkml:trace>
  <inkml:trace contextRef="#ctx0" brushRef="#br0" timeOffset="339388.5071">17266 12166 1984 0,'0'0'306'16,"0"0"-223"-16,0 0 37 15,0 0 65-15,0 0-57 16,0 0-71-16,0 0-36 16,18-45-11-16,3 44-9 15,1-2 0-15,4 3 1 16,0 0-1-16,0 0-1 0,-1 7 0 16,-4 3 1-16,-8 0-1 15,-4 0 0-15,-3 0 0 16,-6-1-6-16,0 1 6 15,-6 3 1-15,-7-3 0 16,-10 4 1-16,1-1 7 16,3 0-8-16,-1-2-1 15,7-2 2-15,7 4-2 16,6-3-2-16,0 6-9 16,3-2 11-16,13 3 1 15,7-2-1-15,-3-1 1 16,-2 3-1-16,-1-7 0 0,-11 0-1 15,-6-1 1 1,0 1 0-16,-12-3 1 0,-12 5 11 16,-8-2-2-16,0-3-4 15,-4 0-5-15,3 0-1 16,11-4-31-16,19-3-100 16,3-7-142-16,0-6-483 0</inkml:trace>
  <inkml:trace contextRef="#ctx0" brushRef="#br0" timeOffset="339568.983">17642 12315 2063 0,'0'0'325'0,"0"0"-151"15,0 0-6-15,0 0-68 16,0 0-88-16,0 0-12 15,0 0-127-15,-33 63-468 16,50-63-1366-16</inkml:trace>
  <inkml:trace contextRef="#ctx0" brushRef="#br0" timeOffset="340004.6806">17843 12080 2270 0,'0'0'368'16,"0"0"-249"-16,0 0-4 15,0 0-10 1,0 0-62-16,0 0-34 0,0 0-3 16,10 64 9-16,-10-28-9 15,0 0-6-15,0-3 1 16,0 0-1-16,-1-6-9 15,1-4-17-15,0-7 3 16,0-9-2-16,8-3 7 16,4-4 7-16,2 0 10 15,8-13-1-15,4-8-11 16,3-4 7-16,-1-3 6 16,-1 5 0-16,-8 1 0 0,-5 5 18 15,-8 7 15-15,-3 3 3 16,-3 4 0-16,0 3 1 15,0 0-13-15,0 3-18 16,-6 14-5-16,-3 9 15 16,1 4 2-16,8 6-10 15,0 3-7-15,8 2-1 16,17 2-48-16,-1-8-111 16,-6-11-816-16</inkml:trace>
  <inkml:trace contextRef="#ctx0" brushRef="#br0" timeOffset="340509.0149">17430 12878 124 0,'0'0'1866'0,"0"0"-1599"16,0 0-116-16,0 0 49 15,0 0-28-15,0 0-95 16,0 0 0-16,0 45 7 15,0-11-38-15,0 9-22 16,0 0-13-16,-2 2-10 16,-2-1 0-16,-2-5-1 0,-1-6-17 15,-2-4-29-15,3-8-53 16,2-7-164-16,3-12-463 16,1-2-741-16</inkml:trace>
  <inkml:trace contextRef="#ctx0" brushRef="#br0" timeOffset="340680.9696">17593 13043 2225 0,'0'0'280'0,"0"0"-221"15,0 0-36-15,0 0-23 16,0 0-5-1,0 0-225-15,11 72-450 0</inkml:trace>
  <inkml:trace contextRef="#ctx0" brushRef="#br0" timeOffset="341176.2813">18057 12844 2306 0,'0'0'317'0,"0"0"-233"0,0 0 44 16,0 0-5-16,0 0-62 16,0 0-34-16,0 0-17 15,-65-30-10-15,49 34-1 16,0 12 0-16,3-2 1 15,2 4-1-15,5-4-8 16,3 3 9-16,1-2 1 16,2-4-1-16,0-1 0 15,0-3-2-15,0 0-4 16,0-4 0-16,0 0-4 16,0-2 1-16,0-1-6 15,0 3 4-15,0-3 10 16,0 0-8-16,2 0-5 15,15 0-7-15,6-4-27 16,9-5 23-16,0 5 18 0,4 1 6 16,-3 3 0-16,-4 0 0 15,-2 10 1-15,-9 5 0 16,-4 6 9-16,-11 2 11 16,-3 6-1-16,-18 1 8 15,-13 0 0-15,-17 3-18 16,-50 0-9-16,10-3-174 15,4-10-847-15</inkml:trace>
  <inkml:trace contextRef="#ctx0" brushRef="#br0" timeOffset="347099.9661">19512 14482 1187 0,'0'0'274'0,"0"0"-174"0,0 0 33 15,0 0 65-15,0 0-26 16,0 0-84-16,0-7-27 16,0 7 12-16,0 0-7 15,0-3-12-15,0 3 4 16,0 0-1-16,0 0-11 15,0 0-10-15,-1 7 19 16,-2 6-14-16,2 1-6 16,1 9-11-16,0-1-9 15,7 8-5-15,7 1-1 16,-2 4 0-16,1 2 9 16,1-1-11-16,-7-2-6 15,-1-8 0-15,-6-1 0 0,0-8 0 16,0-3-1-1,0-7 1-15,1-2 0 0,2-1-1 16,5-4-20-16,6 0-47 16,9-9-150-16,-2-5-524 15,-3 0-608-15</inkml:trace>
  <inkml:trace contextRef="#ctx0" brushRef="#br0" timeOffset="348181.3275">19654 14459 347 0,'0'0'190'15,"0"0"-57"-15,0 0-55 16,0 0 33-16,0 0 24 16,0 0-10-16,0 0-31 15,24 0 5-15,-24 0 23 16,0 0 4-16,0 0 5 15,0 0-12-15,0 0-7 16,0 0 13-16,0 0-11 16,0 0-41-16,0 0-20 15,0 0-4-15,0-2 3 0,0 2-5 16,0 0-2 0,0 0-11-16,0 0-12 0,0 9 2 15,0 7 59-15,0 7-29 16,3 1-18-1,0 2 0-15,2 7-4 0,-2-1-3 16,2 2-10-16,-2-4-4 16,4-3-13-16,-7-5 4 15,3-1-5-15,-3-9 1 16,3-2-1-16,-3-3-1 16,3-4 1-16,-3 0-1 15,0 3-14-15,1-1-58 0,2-3-58 16,7-2-66-1,-2 0-306-15,3-2-240 0</inkml:trace>
  <inkml:trace contextRef="#ctx0" brushRef="#br0" timeOffset="348752.892">19759 14420 1071 0,'0'0'358'15,"0"0"-187"-15,0 0 80 0,0 0 21 16,0 0-117 0,0 0-74-16,0 0-7 0,9 0 2 15,0 13-24-15,0 1-21 16,0 8 9-16,-6 4 19 16,0 5-19-1,0-2-7-15,-3 2 1 0,0-5-1 16,3 2-11-16,-2-4-2 15,2 0-3-15,0-1-16 16,0-3 0-16,1-5 0 16,-1-1-1-16,-1-4 0 15,1 0-43-15,1-4-67 16,3-6-93-16,-1 0-329 16,1-6-231-16</inkml:trace>
  <inkml:trace contextRef="#ctx0" brushRef="#br0" timeOffset="349284.3098">19881 14397 449 0,'0'0'355'0,"0"0"-171"16,0 0-6-16,0 0 101 15,0 0-21-15,0 0-42 16,0 0-46-16,-16-1-5 16,14 8-21-16,1 6-34 0,1 1-34 15,0 6 4 1,0 2-16-16,0 4-19 0,4 5-9 15,-1 1-12-15,2-2-14 16,-4-3 4-16,2-5-13 16,0-1 5-16,-3-1-5 15,1-4-1-15,-1-2 0 16,2-2 0-16,-2-4-18 16,0-2-46-16,1-3-72 15,6-3-62-15,-4 0-193 16,3-7-518-16</inkml:trace>
  <inkml:trace contextRef="#ctx0" brushRef="#br0" timeOffset="349712.4431">19959 14423 864 0,'0'0'663'0,"0"0"-486"0,0 0 84 16,0 0 39-1,0 0-105-15,0 0-105 0,0 0-47 16,3-10-21-16,0 13-15 16,1 8 11-16,2 9 14 15,2 5 8-15,-5 1-18 16,0 5-8-16,-3 1-1 16,3-1-12-16,-3-2 8 15,0-3-8-15,0-3-1 16,0-2 0-16,0-8 0 15,0-1-33-15,0-5-62 16,0-4-69-16,3-3-159 16,8-6-348-16,1-6-740 0</inkml:trace>
  <inkml:trace contextRef="#ctx0" brushRef="#br0" timeOffset="350079.9147">20066 14418 876 0,'0'0'755'0,"0"0"-624"15,0 0 44-15,0 0 81 0,0 0-93 16,0 0-103-16,0 0 21 16,-3 27-25-16,3-7 1 15,0 1-4-15,0 5-17 16,0 1-17-16,-3-1-10 16,-1 4-3-16,1-5 2 15,0 2-2-15,1 0-5 16,-1-4-1-16,3-4 0 15,-1-2-13-15,-1-7-73 16,2-3-69-16,0-3-200 16,0-4-340-16</inkml:trace>
  <inkml:trace contextRef="#ctx0" brushRef="#br0" timeOffset="350448.404">20135 14410 1154 0,'0'0'315'0,"0"0"-131"15,0 0 104-15,0 0-14 16,0 0-100-16,0 0-79 0,0 0 6 16,0 26-25-16,0-3-16 15,0 4-20-15,0 2-18 16,0 1-11-16,0 0-11 16,0 0 1-16,0-4-1 15,0-3-1-15,0 0-9 16,0-3-21-16,-3-3-19 15,3-5-51-15,0-5-111 16,0-4-294-16,0-3-143 0</inkml:trace>
  <inkml:trace contextRef="#ctx0" brushRef="#br0" timeOffset="350787.2876">20244 14413 889 0,'0'0'638'0,"0"0"-485"15,0 0 102-15,0 0-1 16,0 0-49-16,0 0-57 15,0 0-53-15,-15 63-32 16,15-34-15-16,0 2-4 0,0-2-21 16,0 1-2-16,0 0-15 15,-2-4-6-15,-1 0 0 16,-1-2-1-16,0-5-5 16,-2-2-55-16,2 0-69 15,4-11-130-15,0-3-284 16,0-3-189-16</inkml:trace>
  <inkml:trace contextRef="#ctx0" brushRef="#br0" timeOffset="351146.7426">20310 14450 770 0,'0'0'339'0,"0"0"-182"15,0 0 70-15,0 0 60 16,0 0-34-16,0 0-101 16,0 0-56-16,0 7 55 15,-3 8-32-15,3 5-34 16,0 4-24-16,0 1-19 15,0 2-14-15,0 0-10 16,0-2-11-16,0 2-7 0,0-4-1 16,0-2-5-16,0-1-28 15,0-5-28-15,-3-4-19 16,-2-2-56 0,0-5-58-16,2-4-94 0,0 0-56 15,3 0-368-15</inkml:trace>
  <inkml:trace contextRef="#ctx0" brushRef="#br0" timeOffset="351457.0642">20376 14410 121 0,'0'0'1025'0,"0"0"-862"16,0 0-65-16,0 0 84 16,0 0 56-16,0 0-34 15,0 0-46-15,-17 59-21 16,14-33-34-16,0 0-33 16,0 1-8-16,-1 0-16 15,1 3-18-15,-1-4-17 16,1-3-10-16,0 0-1 15,0-2-8-15,0-1-73 16,0-2-132-16,0-8-296 16,3-2-107-16</inkml:trace>
  <inkml:trace contextRef="#ctx0" brushRef="#br0" timeOffset="351780.9176">20467 14445 758 0,'0'0'409'0,"0"0"-289"15,0 0 57-15,0 0 49 16,0 0 24-16,0 0-54 15,0 0-57-15,-17 71-23 16,8-46-33-16,1-1-15 16,4 6-23-16,2 0-26 15,2-4-10-15,0 4-8 16,0-4-1-16,2-2-13 16,2-1-84-16,-1-4-211 15,-2-9-360-15,-1-4-335 0</inkml:trace>
  <inkml:trace contextRef="#ctx0" brushRef="#br0" timeOffset="352099.7615">20470 14486 945 0,'0'0'294'0,"0"0"-113"15,0 0 11-15,0 0 44 16,0 0-37-16,0 0-50 16,0 0-7-16,5 9-21 15,-5 8-8-15,0 3-25 16,0 6-34-16,0 4-24 15,-3 0-14-15,0 3-14 16,3 3-2-16,0-7-38 0,0-2-96 16,-2-4-148-16,1-9-268 15,-2-8-246-15</inkml:trace>
  <inkml:trace contextRef="#ctx0" brushRef="#br0" timeOffset="352401.5591">20573 14445 681 0,'0'0'534'15,"0"0"-474"-15,0 0 76 16,0 0 63-16,0 0 14 15,0 0 45-15,0 0-100 16,13 70-61-16,-26-44 22 16,4 1-28-16,1 3-16 15,2-1-40-15,1-2-25 16,4 0-8-16,1 0-2 16,0-2-52-16,-3-4-171 15,3-9-459-15,0-2-428 0</inkml:trace>
  <inkml:trace contextRef="#ctx0" brushRef="#br0" timeOffset="352649.2257">20596 14469 1465 0,'0'0'219'0,"0"0"-172"16,0 0 89-16,0 0 134 16,0 0-54-16,-6 89-65 15,2-56-44-15,4-3-21 16,0 3-35-16,0-3-28 16,0-3-23-16,-3 5-60 0,-4-9-285 15,3-3-791-15</inkml:trace>
  <inkml:trace contextRef="#ctx0" brushRef="#br0" timeOffset="353462.8685">18859 15196 758 0,'0'0'720'0,"0"0"-466"16,0 0-31-16,0 0-16 15,0 0-51-15,0 0-45 16,0 0-25-16,75-10-22 15,-52 6-2-15,12 1-7 16,11-4-22-16,29-2-15 16,34-2-9-16,44-7-8 15,36-3 0-15,19-2-1 16,18 3-30-16,5 4-43 16,6 13 16-16,-7 3 26 0,-15 19 3 15,-20 11 10-15,-16 3 12 16,-15-3 5-16,-17-1 1 15,-27-2-9-15,-30-10-59 16,-24-10-82-16,-28-1-324 16,-20-6-334-16</inkml:trace>
  <inkml:trace contextRef="#ctx0" brushRef="#br0" timeOffset="355314.2687">19697 15823 1564 0,'0'0'324'0,"0"0"-183"16,0 0 64-16,0 0-6 15,0 0-40-15,0 0-61 16,0 0-37-16,-87-50-27 16,57 50-5-16,-3 10-2 15,-2 11 0-15,3 5-11 16,-1 5-3-16,14 1-7 16,5 1-6-16,14-4 0 15,0-2-6-15,27-4-32 16,12-9-67-16,6-8-118 15,14-6-251-15,-8-8-114 16,-9-4-125-16</inkml:trace>
  <inkml:trace contextRef="#ctx0" brushRef="#br0" timeOffset="356064.7831">19811 15899 1008 0,'0'0'708'16,"0"0"-369"-16,0 0-18 15,0 0-66 1,0 0-70-16,0 0-80 0,0 0-63 15,5-40-42-15,-10 54 0 16,-5 6 0-16,-3 6 0 16,5 0 0-16,6 4-6 15,2-3-18-15,5-3-1 16,16-6-8-16,1-4-15 16,5-8-14-16,1-6-13 15,-4 0 15-15,-3-15 32 16,-3-3 21-16,-8-6 7 15,-5 1 0-15,-4-2 6 0,-1 4 28 16,0 3 24-16,-4 4-3 16,-5 4-10-16,-4 0-17 15,-3 4-7-15,3 2-3 16,6 4-4-16,-2 0-13 16,4 0-1-16,3 0-9 15,2 0-18-15,0 0-1 16,0 0 5-16,13 0-9 15,4 0 12-15,11 0-8 16,-2-7 3-16,6 0 14 0,-2 1 10 16,-4 2 0-16,-3 2 1 15,-4 2 1-15,-4 0 12 16,-1 2 5-16,-4 13 3 16,0-1 1-16,-2 9 8 15,0 2-11-15,-1 1-5 16,-4-2-2-16,0-1-6 15,-3-6-5-15,0-2 1 16,0-8-2-16,0-3 0 16,0-2 0-16,0-2 0 15,0 0 0-15,0-6 0 16,3-8 0-16,8-4-1 16,7-3-7-16,9-9 8 0,5 1-1 15,-1-1 1-15,-3 0 1 16,-2 8 0-16,-10 5 29 15,-4 7-3-15,-6 6 2 16,-3 2-3-16,1 2-8 16,3 0-11-16,0 6-1 15,-3 8 5-15,2 8-5 16,-1 2 6-16,-2 6-2 16,-3-1 1-16,0 1-10 15,0-4 0-15,-6-4-1 16,-2-3-42-16,-3-4-58 15,3-11-100-15,2-4-317 16,4 0-479-16</inkml:trace>
  <inkml:trace contextRef="#ctx0" brushRef="#br0" timeOffset="356335.5">20713 15552 935 0,'0'0'1179'16,"0"0"-994"-16,0 0-58 15,0 0-11-15,0 0 9 16,0 0 32-16,0 90-83 16,2-45-41-16,-2 4-15 15,0 5-6-15,0-1-4 16,-10-3-7-16,-2 0 0 0,3-5-1 15,-1-6 0-15,0-8-69 16,4-8-122-16,3-10-310 16,3-9-397-16</inkml:trace>
  <inkml:trace contextRef="#ctx0" brushRef="#br0" timeOffset="356561.0972">20594 15790 1400 0,'0'0'692'0,"0"0"-572"16,0 0 33-16,0 0-19 16,91 0-70-16,-46 7-45 15,3 0-13-15,-6-1-6 16,-6-3-22-16,-13-3-153 15,-8 0-339-15,-7 0-264 0</inkml:trace>
  <inkml:trace contextRef="#ctx0" brushRef="#br0" timeOffset="356780.6788">20956 15869 1532 0,'0'0'491'0,"0"0"-112"0,0 0-88 16,0 0-102-16,0 0-74 16,8 80-42-16,-6-60-36 15,-1-1-26-15,1-2-11 16,-2-5-5-16,0-3-58 16,0-4-63-16,0-5-114 15,0 0-253-15,0-9-656 0</inkml:trace>
  <inkml:trace contextRef="#ctx0" brushRef="#br0" timeOffset="356936.5915">21099 15711 367 0,'0'0'1754'0,"0"0"-1480"0,0 0-154 16,0 0-120-16,0 0-2 15,0 0-198-15,0 0-612 0</inkml:trace>
  <inkml:trace contextRef="#ctx0" brushRef="#br0" timeOffset="357386.7829">21199 15833 573 0,'0'0'1675'0,"0"0"-1418"16,0 0-190-16,0 0-25 15,0 0 33-15,0 0-14 16,16 93-33-16,-16-67-12 16,0 0 2-16,0-2-6 15,-3-9-6-15,1-1-6 16,1-8 1-16,1-5 0 15,0-1 0-15,0 0-1 16,9-2-18-16,10-12-49 16,4-3 2-16,5-9 9 15,4-1 4-15,-4 1 14 0,-3-4 27 16,-6 6 11-16,-5 4 5 16,-6 7 29-16,-5 7 11 15,-3 0 13 1,0 3 5-16,1 3-23 0,-1 0-18 15,0 6-16-15,0 11 6 16,0 3 18-16,0 4-12 16,-1 4-9-16,-9-2-7 15,1-3-1-15,-1-3-1 16,4-2-30-16,-1-7-76 16,4-3-209-16,0-8-736 0</inkml:trace>
  <inkml:trace contextRef="#ctx0" brushRef="#br0" timeOffset="357964.9091">21657 15862 530 0,'0'0'787'15,"0"0"-487"-15,0 0 38 16,0 0-31-16,0 0-89 15,0 0-75-15,0 0-60 16,3 1 19-16,-12 22-47 16,0 0-25-16,-2 4-17 15,4-4-7-15,1 0-5 16,4-8 0-16,2-3-1 16,0-4-6-16,0-3-9 15,6-5-12-15,9 0-3 16,2 0-24-16,3-10-11 15,2-6 2-15,-2-2 30 16,6-5 17-16,-6-3 15 16,2 1 1-16,-5 0 7 0,-5 7 39 15,-2 7 40-15,-3 4-4 16,-7 3-32-16,0 4-28 16,0 0-21-16,0 8-1 15,0 4-1-15,0 8 1 16,0 5 0-16,0 0 0 15,0 1-1-15,0-3-61 16,0 1-79-16,0-7-122 16,7-5-316-16,1-6-55 0</inkml:trace>
  <inkml:trace contextRef="#ctx0" brushRef="#br0" timeOffset="358301.8007">22073 15906 1759 0,'0'0'355'0,"0"0"-233"15,0 0 105-15,0 0-65 16,0 0-43-16,-88 46-55 16,72-26-40-16,5 0-13 15,6 0-10-15,5-5 1 16,0-1-1-16,16-1 5 15,7-6-6-15,7-7-30 16,1 0-12-16,1 0-12 16,-4-14 7-16,-4-2 8 0,-6-6 18 15,-6-3 11-15,-8 3 10 16,-4-2 6-16,0 5 28 16,-10 4-9-16,-8 0-13 15,-1 6-12-15,4 5-1 16,0 4-121-16,9 0-490 15,4 0-752-15</inkml:trace>
  <inkml:trace contextRef="#ctx0" brushRef="#br0" timeOffset="358734.4458">22316 15880 2027 0,'0'0'461'15,"0"0"-297"-15,0 0-40 16,0 0-68-16,0 0 20 16,0 0-23-16,-32 75-32 15,19-48-14-15,3-4-6 16,2 1 0-16,3-6-1 16,2-4-9-16,3-3-9 15,0-9-3-15,3-1 1 16,10-1-10-16,6 0-37 15,7-7-1-15,1-10 5 16,2 0 3-16,1-5 10 16,2-2 30-16,-4-6 20 15,2 2 6-15,-4 2 39 0,-3 5 50 16,-10 8-7-16,-7 6 8 16,-3 7-38-16,-3 0-42 15,0 6-16-15,0 14-1 16,-4 1 0-16,-5 7 1 15,0 2 0-15,2-1 0 16,-3-1-32-16,6-6-44 16,2-5-84-16,2-9-133 15,6-6-391-15,9-2-569 0</inkml:trace>
  <inkml:trace contextRef="#ctx0" brushRef="#br0" timeOffset="358970.5707">22943 15834 1726 0,'0'0'323'15,"0"0"-118"-15,0 0 51 16,0 0-89-16,-94 22-73 16,76-5-24-16,9 9-34 15,7 4-17-15,2 9-1 16,15 5 2-16,11-1-10 15,1 3 1-15,-7-13-4 16,-9-6-7-16,-11-8 0 16,-39-18-30-16,-10-1-98 0,-1-1-661 15</inkml:trace>
  <inkml:trace contextRef="#ctx0" brushRef="#br0" timeOffset="363438.9092">10970 8583 584 0,'0'0'0'0,"0"0"-10"15,0 0-564-15</inkml:trace>
  <inkml:trace contextRef="#ctx0" brushRef="#br0" timeOffset="363559.2277">10831 8503 196 0,'0'0'246'0,"0"0"-53"15,0 0-95-15,0 0-42 16,-94-45-12-16,75 41-1 16,-2-2 136-16,0 2-179 15,-6-2-4-15,-1 3-110 16,-8-1-3-16,-16-7 11 15,7 1-97-15,-1 0-19 0</inkml:trace>
  <inkml:trace contextRef="#ctx0" brushRef="#br0" timeOffset="364275.7776">10233 8381 147 0,'0'0'263'0,"0"0"-117"0,-100 0-89 16,61 0-39-16,-4 0-11 16,2 0-7-16,3 1-13 15,-5 13 13-15,4 1 10 16,-3 5 45-16,-1 6-6 15,-2 0-20-15,-1 4-16 16,4 4-13-16,0 0-13 16,11 1 4-16,7 5-4 15,11-1-22-15,7 2 27 16,6 0-15-16,0 0 5 16,0 5 17-16,6 0 1 15,4-3 27-15,-1 7 66 16,0-1 74-16,3 0-68 0,-3 2-66 15,7 0-23 1,1 0-10-16,8-3 0 0,8-5-7 16,6-3-22-16,7-6 16 15,5-4 13-15,4-4-12 16,-3 3 12-16,0-2 9 16,-7-3 13-16,-3 1 8 15,-5-4-3-15,-4-1-15 16,1-2-9-16,-1-4 3 15,6 0-6-15,4-3 0 16,5-6-44-16,1 1-62 16,5-5-11-16,-5 2 83 15,-3-3 34-15,-4 0 147 0,-6 0 2 16,0 0 1 0,-2 0 39-16,6 0-64 0,5 0-58 15,10 0-35 1,8 0-9-16,7-6-23 0,3-3-12 15,0-6 4-15,-1 1 8 16,-5-4 0-16,-7 0-8 16,-8 2 2-16,-13 2 6 15,-8-5 0-15,-7 5 1 16,-5-3 0-16,-5-4 5 16,-1-3-5-16,-1-3-1 15,-2-5-8-15,4-8-5 16,1-4 7-16,-1-8 5 15,2-1-1-15,-6-5 1 16,-4 0 1-16,-6-1 1 0,-6 1 1 16,-18-3 19-16,-4 2-12 15,-14-13-8-15,-4 6-1 16,-6-2-27-16,-23-13-6 16,-44-12-36-1,11 10-141-15,-8 8-158 0</inkml:trace>
  <inkml:trace contextRef="#ctx0" brushRef="#br0" timeOffset="369979.3666">19138 9058 1204 0,'0'0'285'16,"0"0"-213"-16,0 0-46 15,0 0-7-15,0 0 52 16,108-41-17-16,-40 39 6 15,26 2-10-15,29 7 17 0,14 13-20 16,2 6-26-16,8 0-10 16,7-2-10-16,20 5-1 15,17-8 0-15,13-4-82 16,-2-8-69-16,-12-6-92 16,-23-3 47-16,-49 0 77 15,-36 0 119-15,-33 0 16 16,-19 0 1-16,-5 0-5 15,-2 0-12-15,-4-3 11 16,-12-1 35-16,-4 2 13 16,-3-1-59-16,0 3-24 15,0 0-218-15,0 0-590 0</inkml:trace>
  <inkml:trace contextRef="#ctx0" brushRef="#br0" timeOffset="374799.1357">24537 15041 780 0,'0'0'680'0,"0"0"-529"16,0 0 7-16,0 0 91 16,0 0-41-16,0 0-64 15,0 0-66-15,-64-37-30 16,40 34 14-16,-4 3 8 15,-6 0-13-15,-4 0-17 16,-2 3-13-16,5 7-6 16,2 0-9-16,7 0-11 15,8 0-1-15,7 0-1 0,11-1-9 16,0 4-5-16,19-2 0 16,14 6 15-16,9-5 5 15,5-1-5-15,4 1-1 16,-5 1-8-16,-1-2 9 15,-8 5 0-15,-6-2 9 16,-5 2 6-16,-7 1 21 16,-4-2 1-16,-6 2-4 15,-6-5-15-15,-3 0-8 16,-3 1-9-16,-21-6 7 16,-8 0 1-16,-12-1-9 15,-3-3-57-15,5-3-70 16,9 0-77-16,14 0-421 15,11-6-444-15</inkml:trace>
  <inkml:trace contextRef="#ctx0" brushRef="#br0" timeOffset="375264.8685">24940 15143 2009 0,'0'0'321'16,"0"0"-180"-16,0 0 23 16,0 0-49-16,0 0-32 15,0 0-48-15,0 0-27 16,-55-46-8-16,34 46-1 16,-1 10 0-16,-4 6 1 0,0 4 0 15,0 0 0-15,6 0 0 16,4-1 0-1,9-2-2-15,7-7-4 0,0-1-7 16,11-6-2-16,11-3 6 16,8 0 7-16,5 0-7 15,3-12-10-15,-2-5-15 16,-2-3-1-16,-4-3 22 16,-6 4 5-16,-5-1 8 15,-8 6 21-15,-5 8 25 16,-5 2 5-16,-1 2-17 15,0 2-14-15,-3 0-9 0,-4 12-10 16,2 5 5-16,5 4-4 16,0 4-2-16,12 2-1 15,13-1-6-15,5-6-41 16,2-3-70-16,-3-5-150 16,-5-5-353-16,-10-7-203 0</inkml:trace>
  <inkml:trace contextRef="#ctx0" brushRef="#br0" timeOffset="375903.0647">25210 15070 1547 0,'0'0'636'16,"0"0"-469"-16,0 0-10 15,0 0-43-15,0 0-45 0,0 0 7 16,0 0-22-16,41 77-33 15,-32-52-9-15,-2-1 1 16,-1-7-7-16,-2-1-5 16,-2-9 6-16,-2-2-7 15,0-3-1-15,0-2-5 16,0 0-11-16,0 0-22 16,0-7 27-16,0-6-4 15,3-4 8-15,9-3-2 16,9 0-2-16,6-3 6 15,2 3 6-15,1 1 0 16,-1 5 0-16,-8 5 6 16,-5 4 17-16,-5 5 6 0,-3 0-8 15,-3 0-20-15,-2 10 1 16,-2 10 5-16,-1-1 5 16,0 6-4-16,0-3-7 15,0-2 8-15,0-3-8 16,0-7 5-16,0-3-5 15,0-1 0-15,0-6 0 16,0 0 9-16,2 0 2 16,4-11-12-16,4-4-7 15,7-5-14-15,3-4 8 16,3-4-2-16,5 0-3 16,-1-1 9-16,-1 9 7 15,-7 1 1-15,-9 12 1 16,-5 3 16-16,-5 4-2 15,0 4-14-15,0 12-1 0,-3 5 1 16,-5 7 2-16,1 0 16 16,0 0 1-16,4-4-10 15,3-1-8-15,0-6-1 16,0-4-1-16,13-6-43 16,5-5-34-16,21-2-126 15,-5 0-461-15,-1-5-372 0</inkml:trace>
  <inkml:trace contextRef="#ctx0" brushRef="#br0" timeOffset="376218.9009">25952 15096 692 0,'0'0'1008'0,"0"0"-820"16,0 0 22-16,0 0 60 15,0 0-80-15,0 0-72 16,0 0-51-16,51 47-46 15,-23-43-17-15,0-4-4 16,-2 0-57-16,-6 0-4 16,-4-14-4-16,-9-3 26 15,-5 1 23-15,-2-1 16 16,-5 0 16-16,-13 2 15 16,-9 5 17-16,-3 6 23 15,-3 4 3-15,1 0-12 16,5 11 8-16,6 11-7 0,10 5-24 15,11 6-1-15,2 0-38 16,25 0-11-16,31 7-125 16,-6-11-159-16,1-10-613 0</inkml:trace>
  <inkml:trace contextRef="#ctx0" brushRef="#br0" timeOffset="460467.1172">19183 17069 705 0,'0'0'1006'0,"0"0"-828"16,0 0-127-16,0 0 119 15,0 0 46-15,0 0-100 0,-22-6-66 16,22 6-8 0,0 0 20-16,-3 0 11 0,3 0-15 15,0 0-8-15,0 0-12 16,0 0-11-16,0 9-7 15,-3 5 26-15,0 8-9 16,0 2-10-16,-2 4-7 16,2 3-7-16,-3-2-2 15,5 0 2-15,-1-5 1 16,2-1-4-16,0-6 2 16,0-6-3-16,0-1-8 15,0-2 1-15,0-3-1 16,0-3-1-16,0 1-1 15,0-3-28-15,0 2-26 16,0-2-27-16,3 0-69 0,-1 0-89 16,-1 0-266-16,-1 0-190 15</inkml:trace>
  <inkml:trace contextRef="#ctx0" brushRef="#br0" timeOffset="461001.0311">19243 17088 570 0,'0'0'361'15,"0"0"-125"-15,0 0-39 16,0 0-27-16,0 0-47 15,0 0-51-15,0 0-37 16,0-5 36-16,0 5 42 16,0 0 7-16,0 0-12 0,0 3 0 15,-4 4-15-15,3 4-19 16,-1 3-18-16,1 6-2 16,1 0 5-16,0 3-6 15,0 0-12-15,0 0-18 16,0-3-11-16,0-4-11 15,0-3 1-15,0-2-2 16,0-2-6-16,0-3-21 16,0 2-8-16,0-5-16 15,0-1-29-15,0-2-102 16,0 0-122-16,1 0-279 16,1 0-741-16</inkml:trace>
  <inkml:trace contextRef="#ctx0" brushRef="#br0" timeOffset="461556.9357">19314 17083 7 0,'0'0'153'16,"0"0"46"-16,0 0 109 16,0 0-2-16,0 0-52 15,0 0-33-15,0 0-10 16,0-10-19-16,0 9 21 16,0 1-61-16,0 0-77 0,0 0-23 15,0 1 11 1,0 9 9-16,2 0-10 0,-2 8-7 15,0-1 0-15,0 3-7 16,0 0-21-16,0-1-8 16,0 2 1-16,0-2 2 15,0-5-9-15,0 1-4 16,0-4-8-16,0-2-1 16,0-2 0-16,0-4-33 15,0 1-49-15,0-1-85 16,3 0-77-16,-2-2-64 15,1 2-168-15,-2-3-110 0</inkml:trace>
  <inkml:trace contextRef="#ctx0" brushRef="#br0" timeOffset="462007.6287">19446 17059 523 0,'0'0'649'16,"0"0"-391"-16,0 0-25 0,0 0-22 16,0 0-70-16,0 0-57 15,0 0-31-15,5 7-34 16,-2 1-10-16,-1 6-9 16,-2-1 1-16,0 6 21 15,0 2 36-15,-10-2 10 16,1 6-3-16,3-6-14 15,-2 1-19-15,2-3-14 16,5-2-8-16,1-4-9 16,0-2-1-16,0-2-4 0,0-3-26 15,0-1-62-15,4-3-91 16,0 0-120 0,3 0-218-16,-4 0-384 0</inkml:trace>
  <inkml:trace contextRef="#ctx0" brushRef="#br0" timeOffset="462547.5573">19399 17073 593 0,'0'0'344'15,"0"0"-178"-15,0 0-17 16,0 0-4-16,0 0 60 15,0 0-13-15,0 0-7 16,-1 28-9-16,5-21-16 16,-2 5-23-16,-1 6-3 15,-1 2-35-15,0-1-53 16,0 1-31-16,-1 0-15 16,-5-3-6-16,3-2-78 15,0-1-78-15,3-4-128 16,0 3-73-16,0-3-219 15,0-2-206-15</inkml:trace>
  <inkml:trace contextRef="#ctx0" brushRef="#br0" timeOffset="462946.1184">19534 17023 920 0,'0'0'758'0,"0"0"-576"16,0 0-28-16,0 0 37 15,-6 78-40-15,6-48-71 16,0-1-49-16,-3-1-31 15,0 1-43-15,-11 2-140 16,5-6-201-16,-1-5-419 0</inkml:trace>
  <inkml:trace contextRef="#ctx0" brushRef="#br0" timeOffset="466999.0741">19645 17012 624 0,'0'0'532'0,"0"0"-348"15,0 0 3-15,0 0 11 16,0 0-27-16,0 0-47 16,0 0-22-16,16-13 3 15,-16 13 3-15,0 0-15 16,0 0-17-16,0 0-18 15,0 0-7-15,0 0-11 16,0 0-18-16,0 0-13 0,0 0-8 16,0 3 5-16,0 4-3 15,0 3-2-15,0 0 5 16,0 4 3-16,0 2 9 16,0 4 6-16,0 2-1 15,0-1-4-15,0 2-1 16,0 0-3-16,0-6-6 15,0-4-8-15,4-2 5 16,-4-1-6-16,3-2-1 16,-3-6-43-16,3 0-53 15,-2 1-57-15,1-3-119 0,1 0-101 16,-2 0-31 0,1 0-335-16</inkml:trace>
  <inkml:trace contextRef="#ctx0" brushRef="#br0" timeOffset="467601.6685">19592 17042 403 0,'0'0'309'0,"0"0"-90"15,0 0-28-15,0 0 15 16,0 0-29-16,0 0-36 16,0 0-39-16,14-10-35 15,-14 10-21-15,0 0 24 16,0 0 56-16,0 10 6 16,-3 4-18-16,-2 4-26 15,3 3-31-15,2 4-18 16,0 0-12-16,0 2-18 15,0-2-2-15,0-5-7 16,0 0-7-16,2-6-57 16,-1-2-96-16,-1-5-105 0,0-1-299 15,0-5-281-15</inkml:trace>
  <inkml:trace contextRef="#ctx0" brushRef="#br0" timeOffset="468224.3163">19699 17026 909 0,'0'0'272'16,"0"0"-65"-16,0 0-33 16,0 0-3-16,0 0-18 15,0 0-33-15,0 0-35 16,5 26-10-16,-2-15-22 16,-3 1-7-16,0 4-7 15,0 1-5-15,0 3-8 16,0 0-11-16,0 0-9 0,0-1-5 15,0-5-1-15,0 2-44 16,0-5-87-16,0-1-102 16,0-1-61-16,0-5-265 15,3-1-539-15</inkml:trace>
  <inkml:trace contextRef="#ctx0" brushRef="#br0" timeOffset="468698.7004">19811 16997 586 0,'0'0'309'0,"0"0"-189"16,0 0-11-16,0 0-33 0,0 0 11 16,0 0 8-16,0 0-14 15,-10 55-16-15,4-35 4 16,1 1 38-16,1-1-15 16,1 2-20-16,1-5-12 15,2-1-17-15,0-5-23 16,0-2-20-16,0 0-16 15,0-5-98-15,2 3-43 16,-1-1-134-16,-1-3-302 0</inkml:trace>
  <inkml:trace contextRef="#ctx0" brushRef="#br0" timeOffset="469049.6296">19840 17009 1065 0,'0'0'277'16,"0"0"-104"-16,0 0-18 15,0 0-39-15,0 0-27 0,0 0-14 16,0 0 8-16,0 27 4 16,0-7 11-16,0 5-21 15,-5-1-16-15,3 2-25 16,1-2-17-16,1-5-10 16,0 1-8-16,0-5-1 15,0 0-14-15,0-2-101 16,3-3-99-16,-2-1-273 15,-1-2-305-15</inkml:trace>
  <inkml:trace contextRef="#ctx0" brushRef="#br0" timeOffset="473586.1362">18460 17343 195 0,'0'0'159'0,"0"0"92"16,0 0 13-16,0 0-26 15,0 0-22-15,0 0-52 16,0 0-72-16,22-9-37 16,-21 9-14-16,-1 0-19 15,0 0-12-15,0 0-10 16,3 0 0-16,0-1 1 16,0 1 0-16,4 0 21 15,0-3 23-15,-1 3 18 16,-3-5 24-16,3 3-11 0,1 2-32 15,-3-3-22-15,2 3-12 16,-1-3-10 0,3 1-18-16,-5 1-11 0,4 1 0 15,-1-1 5-15,0 1 4 16,1 0 4-16,3-3 14 16,3 3 2-16,-4-5 0 15,4 2 23-15,0 3-4 16,1-2-5-16,-4-2-13 15,2 4 1-15,2-3-2 16,-5 0-28-16,-3 3-17 16,1-3-4-16,-1 2 16 15,-2 1 24-15,2-3 8 16,1 3 1-16,3-3 6 0,0 2 4 16,2-1-1-16,8 1 2 15,-4-2-9-15,3-1-1 16,1 2 5-16,-2-6-6 15,-3 5-14-15,-3 1-4 16,-5-3 5-16,-1 4 1 16,-3 1 12-16,-3 0-1 15,1 0 1-15,1-1-1 16,-1 1 1-16,4 0 0 16,3 0 1-16,2-4 0 15,-1 1 9-15,3 0 11 16,3 0-8-16,0-2-11 15,-5 3-2-15,0-1-17 0,-2-1-21 16,0 3-26-16,-1 1 9 16,-3-1 37-16,2 0 11 15,2 1 7-15,-1-3 5 16,7 0 9-16,-1 0 2 16,3 3-5-16,3-7-10 15,-2 3 0-15,1-2-1 16,-1 2-17-16,-4 2-19 15,-4-3-14-15,2 2 15 16,-5 0 27-16,1-1 8 16,-3 2 1-16,4-1 8 15,1-2-2-15,2 3-6 16,5-1 0-16,0-1-1 0,1 1 1 16,0 0 0-16,0-1-1 15,1 1 0-15,-3 0 0 16,-2 0-8-16,1 2-24 15,-7 1-30-15,0 0-37 16,1 0 12-16,-2-3 52 16,1 3 21-16,4-3 7 15,1 1 7-15,-2 1 0 16,5-1 0-16,3-3 0 16,-2 2 0-16,4 2 0 15,-4-2-1-15,0-1 1 16,-3 2-10-16,0 1 4 15,-4 1 6-15,1 0 2 16,0-3 18-16,3 3 29 0,-1-3 6 16,4 1-15-16,5-3-17 15,-2 0-13-15,7 1-9 16,-1-3-1-16,0-1 0 16,0 3-14-16,0-2-6 15,-3 7 5-15,0-3 8 16,-1 0 6-16,2 1-7 15,-6 1 7-15,2 0 0 16,0 1-1-16,0-2 1 16,1-2 1-16,0 1-1 15,4 2 0-15,-3-5 0 16,2 3-41-16,-1-1-25 16,-2 2 5-16,-6 0-5 15,0-1-14-15,-2 3-56 0,-6 0-6 16,0 0 16-16,-3 0 9 15,1 0 67-15,5 0 40 16,0 0 11-16,5 0 1 16,2 0 6-16,4 0-7 15,0 0 0-15,4 0 0 16,0 0-24-16,2 0-19 16,1 0 17-16,1 0 16 15,-2 0 10-15,3 0 14 16,-3-3 18-16,0 3 32 15,1-3-15-15,-2 2-22 16,1-2-27-16,17 0-53 0,-12 1-17 16,0 0-103-16</inkml:trace>
  <inkml:trace contextRef="#ctx0" brushRef="#br0" timeOffset="473806.7197">20893 16995 65 0,'0'0'211'16,"0"0"-120"-16,91 0-81 15,-54 0-10-15,-4 0 50 16,-4 4 73-16,-3-4 21 15,3 0-21-15,-6 0 27 16,6 0-31-16,-3 0-25 16,4 0-2-16,5 0-31 15,4 0-3-15,0 0-24 16,2 0-14-16,-2 0-6 16,-2 6-11-16,-2-2-3 0,-4-1-40 15,-1 2 12 1,-6 0 15-16,-4-4-22 0,-8 2-107 15,-6 0-363-15</inkml:trace>
  <inkml:trace contextRef="#ctx0" brushRef="#br0" timeOffset="483873.0056">15782 11324 889 0,'0'0'963'15,"0"0"-804"-15,0 0-82 16,0 0 28-16,0 0-16 16,0 0-18-16,4 22-5 15,-1-3-17-15,0 3 6 16,0 8 2-16,-3 2-20 15,0-1-7-15,0 3 0 16,0-5-7-16,-3-4-11 16,0-4-4-16,0-5-7 0,-1-6 0 15,4-6 1-15,0-4 7 16,0 0 4-16,0-7 5 16,13-13 12-16,0-10-18 15,3-6-6-15,0-4-5 16,-3 5 0-16,-4 4 5 15,-2 5-5-15,1 7 5 16,-5 5-5-16,3 4 0 16,-3 5 1-16,3 0-2 15,-3 1-10-15,3 2 5 16,2 2 5-16,5 0 0 16,-1 9 0-16,1 8 10 15,0 9 7-15,1 1-4 16,-5 3-7-16,-3-1-5 15,-2-2 1-15,-2-4 3 0,-2-3-5 16,0-3-6-16,0-2-2 16,0-5-11-16,0-3-45 15,0 0-94-15,2-7-128 16,11 0-418-16,-1 0-581 0</inkml:trace>
  <inkml:trace contextRef="#ctx0" brushRef="#br0" timeOffset="484068.0211">16217 11462 2076 0,'0'0'302'0,"0"0"-219"15,0 0-34-15,0 0-27 16,0 0-8-16,0 0-14 15,103-2-174-15,-73 2-331 16,-14 0-101-16</inkml:trace>
  <inkml:trace contextRef="#ctx0" brushRef="#br0" timeOffset="484257.0211">16156 11385 1899 0,'0'0'383'0,"0"0"-244"15,0 0-87-15,0 0-46 16,87-14-6-16,-51 11-373 16,-4 3-478-16</inkml:trace>
  <inkml:trace contextRef="#ctx0" brushRef="#br0" timeOffset="484497.1573">16508 11258 2016 0,'0'0'378'0,"0"0"-280"15,0 0-54-15,0 0 26 16,0 0 21-16,-11 80-52 16,11-43-31-16,3-2-8 15,12 2-12-15,8 7-88 16,-7-12-198-16,-2-6-685 0</inkml:trace>
  <inkml:trace contextRef="#ctx0" brushRef="#br0" timeOffset="485811.9274">16508 12332 1470 0,'0'0'362'15,"0"0"-243"-15,0 0 1 16,0 0-15-16,0 0-77 16,0 0-9-16,0 0-7 15,69-38-3-15,-49 33-8 16,3-2 8-16,-10 7 0 15,2 0 1-15,-4 0-4 16,-8 0-5-16,-3 14 12 16,0 5 18-16,0 1 23 15,-13 0-5-15,0 3-17 0,0 0-12 16,-2-3-2-16,4-4 1 16,2-2 8-16,4-1-1 15,5-3-11-15,0-2-13 16,19-6-2-16,33-2-17 15,-6 0-174-15,4 0-550 0</inkml:trace>
  <inkml:trace contextRef="#ctx0" brushRef="#br0" timeOffset="489029.9608">22245 10073 1008 0,'0'0'1171'16,"0"0"-988"-16,0 0-123 15,0 0-22-15,0 0 87 16,0 0-15-16,0 0-56 15,-3 2-37-15,-1 19 11 16,1 9 66-16,0 9-36 16,-1 8-20-16,-2 8-13 15,-1-1-14-15,1 3-11 16,0-2 0-16,0-5-7 0,3-4-50 16,3-7-79-16,0-6-158 15,3-6-336 1,4-14-271-16</inkml:trace>
  <inkml:trace contextRef="#ctx0" brushRef="#br0" timeOffset="489465.1108">22489 10142 1257 0,'0'0'892'15,"0"0"-765"-15,0 0-46 0,0 0 42 16,0 0 13-16,-88-13-41 16,75 39-22-16,4 7-15 15,0 10-20-15,9 7-19 16,0-1-13-16,1 4 3 16,13-7-8-16,-1-2 0 15,3-9-1-15,0-8 0 16,-2-7-6-16,-2-10 4 15,5-6-21-15,-4-4 23 16,5-8 12-16,2-18-12 16,0-4-2-16,3-9 1 15,-7-4-1-15,-3-2-6 16,-8 0 7-16,-5 6 1 0,-8 6 8 16,-15 7 4-1,-9 6-3-15,-1 7-3 0,1 7 3 16,2 2-8-16,7 4-1 15,13 0-3-15,7 16-58 16,3 1-120-16,17 8-130 16,5-4-414-16,0-8-865 0</inkml:trace>
  <inkml:trace contextRef="#ctx0" brushRef="#br0" timeOffset="489656.1168">22778 10357 1154 0,'0'0'1258'0,"0"0"-1152"16,0 0-85-16,0 0-21 16,0 0-35-16,0 0-135 15,0 0-355-15,23 40-476 0</inkml:trace>
  <inkml:trace contextRef="#ctx0" brushRef="#br0" timeOffset="489955.4125">23020 10149 2067 0,'0'0'348'0,"0"0"-244"0,0 0-16 16,0 0 6-16,0 0-22 16,0 0-37-16,90-20-22 15,-78 30-13-15,-9 9 0 16,-3 4 3-16,0 4 13 16,-21 7 17-16,-3-2-3 15,0 4 10-15,2-6-11 16,8 0-20-16,11-4-9 15,3-5-1-15,18-3-47 16,34-7-79-16,-5-4-249 16,-3-7-883-16</inkml:trace>
  <inkml:trace contextRef="#ctx0" brushRef="#br0" timeOffset="490329.3987">23432 10317 2045 0,'0'0'317'16,"0"0"-235"-16,0 0-20 16,0 0-12-16,0 0-26 15,0 0-24-15,0 0-12 16,76 0-95-16,-49-4-28 0,-3 1 67 15,-7-7 49-15,-6 0 19 16,-5-2 11-16,-6 2 10 16,0 0 77-16,0 3 3 15,-13 5-55-15,-13 2-6 16,-4 0 11-16,-5 1 23 16,-1 13 2-16,0 3-18 15,8 6-29-15,8 1-22 16,9-2-7-16,11 1-12 15,0-6-21-15,23 0-59 16,25-7-94-16,-6-8-310 16,-5-2-326-16</inkml:trace>
  <inkml:trace contextRef="#ctx0" brushRef="#br0" timeOffset="490673.6931">23786 10079 1219 0,'0'0'1049'16,"0"0"-926"-16,0 0-83 15,0 0 85-15,0 0-13 16,0 0-53-16,-38 106-30 16,38-66-19-16,3 2-4 15,14-1-5-15,2-6 9 0,7-2-10 16,-3-9-14-1,1-9 14-15,1-11 1 16,1-4 20-16,2-2-2 0,4-19-2 16,1-12-4-16,4-9-7 15,-5-5 5-15,-3-5-10 16,-8-2 7-16,-8 8 2 16,-10 6-9-16,-3 8 0 15,-4 8-1-15,-13 8-15 16,-1 16-139-16,4 0-479 15,0 3-1234-15</inkml:trace>
  <inkml:trace contextRef="#ctx0" brushRef="#br0" timeOffset="491868.3811">26137 10020 990 0,'0'0'1099'16,"0"0"-930"-16,0 0-64 16,0 0 26-16,0 0-21 15,0 0-62-15,0 0-26 16,3 47 53-16,-2-15-11 15,1 8-24-15,1 2-5 16,1-1-25-16,1 1-9 16,1-2-1-16,3-7-39 15,-2-3-88-15,4-7-153 16,-3-9-366-16,0-8-413 0</inkml:trace>
  <inkml:trace contextRef="#ctx0" brushRef="#br0" timeOffset="492140.1001">26452 9997 1011 0,'0'0'1255'16,"0"0"-1084"-16,0 0-58 15,0 0 37-15,0 0-37 16,0 0-71-16,0 0 22 15,-3 59-13-15,13-26-18 16,3 7-10-16,-2-1-14 16,-2-2-8-16,-3 0 0 0,0-5-1 15,-3-2-18-15,-2-10-54 16,1-4-101-16,4-6-165 16,0-3-349-16,0-7-282 0</inkml:trace>
  <inkml:trace contextRef="#ctx0" brushRef="#br0" timeOffset="492306.0441">26738 10185 1765 0,'0'0'359'0,"0"0"-173"15,0 0 1-15,0 0-107 0,0 0-80 16,0 0-91-1,0 0-377-15,36 57-517 0</inkml:trace>
  <inkml:trace contextRef="#ctx0" brushRef="#br0" timeOffset="493279.6951">27518 10133 758 0,'0'0'844'0,"0"0"-634"15,0 0 34-15,0 0 31 0,0 0-78 16,0 0-61-1,0 0-57-15,0-20-45 16,5 20-33-16,8 0 19 0,5 0-11 16,5 0-9-16,2 0-26 15,2-5-50-15,-5 3 6 16,-4-5 3 0,-5 4 18-16,-6-4 38 0,-6 0-2 15,-1 1 13-15,0-1 24 16,-4 5-1-16,-10-3-3 15,-4 3 4-15,-6 2 12 16,-2 0 13-16,-3 2 0 16,4 11-10-16,1 4-15 15,9-1-23-15,9 5-1 16,6 1 5-16,8-5-5 0,20 0-19 16,9-6-66-16,17-6-73 15,-7-4-317-15,-9-1-291 0</inkml:trace>
  <inkml:trace contextRef="#ctx0" brushRef="#br0" timeOffset="493603.5535">27881 9951 1136 0,'0'0'523'16,"0"0"-355"-16,0 0 35 15,0 0-13-15,-30 92-80 0,30-59-75 16,10-1-33 0,12 4 25-16,4-6-27 0,3-3 22 15,-2-7-22-15,-4-10 1 16,0-2-1-16,-5-8 12 16,1 0 4-1,-2-17 5-15,0-7 7 0,0-6 29 16,-1-3 4-16,-2-6 7 15,-3-1-20-15,-6 1-11 16,-5 3-6-16,0 9-16 16,-5 7-15-16,-15 10-153 15,1 10-378-15,2 0-1056 0</inkml:trace>
  <inkml:trace contextRef="#ctx0" brushRef="#br0" timeOffset="495231.4041">21933 10757 924 0,'0'0'491'0,"0"0"-328"15,0 0 7-15,0 0 19 16,0 0-28-16,0 0-34 15,0 0-12-15,70-4-30 16,-27-2-12-16,23 2-10 16,35-6-13-16,42-6-6 15,22-1-4-15,4-3-25 16,-6 3 0-16,-24 5-4 0,-9-1 2 16,-14 3 4-16,-13-1 2 15,-9 1 14-15,-18 2-3 16,-15 1-8-16,-15 4 2 15,-5-1-2-15,5-1-7 16,0 0 3-16,5 2-1 16,-8 0-4-16,-10-1 2 15,-7 4-1-15,-10-3-4 16,-10 3-2-16,-5-1-1 16,-1 1-6-16,0 0 0 15,0 0 12-15,0 0-7 16,0 0-5-16,0 0 11 0,0 0 3 15,0 0-15-15,0 0-7 16,3 0-16-16,3 0-24 16,2 0 0-16,-2 0-60 15,-3 0-226-15,-3 0-1095 0</inkml:trace>
  <inkml:trace contextRef="#ctx0" brushRef="#br0" timeOffset="496057.0873">25861 10508 9 0,'0'0'1380'0,"0"0"-1044"16,0 0-170-16,0 0-18 16,0 0 41-16,100-3-47 15,3 1-43-15,48 2-32 16,28 0-16-16,10 0-5 16,-5 0-9-16,-20 5-12 15,-10-1-8-15,-18-1-16 16,-21 0 0-16,-29-3 5 15,-27 0 9-15,-17 0-2 0,-12 0 4 16,-2 0 9-16,-4 0 1 16,-2 0 8-16,-11 0-8 15,-7 0 7-15,-4 0-13 16,0 0-13-16,0 0-8 16,0 0 0-16,0 0 6 15,0 0-6 1,5 0-30-16,2 5-80 0,5 1-176 15,-2 0-396-15,-4-3-121 0</inkml:trace>
  <inkml:trace contextRef="#ctx0" brushRef="#br0" timeOffset="498244.8026">15765 15780 32 0,'0'0'183'0,"0"0"-183"0</inkml:trace>
  <inkml:trace contextRef="#ctx0" brushRef="#br0" timeOffset="498783.2251">16008 15522 462 0,'0'0'35'16,"0"0"718"-16,0 0-573 15,-2-99-61-15,-9 64-30 16,-4-2 80-16,-5-5-141 16,-3-2-28-16,-2-2-78 15,-1-4 78-15,-4 1 21 16,2-1-20-16,-5 4 1 15,-3-1 7-15,-3 6-1 16,-3 3 0-16,-4 9-7 0,-19 6 8 16,-25 13-9-1,-33 10-18-15,-14 16-7 0,3 20 4 16,9 17 16-16,20 10 5 16,14 16 46-16,23 4 47 15,16 9-16-15,19 1-31 16,9 3-26-16,4-1-8 15,6 1-1-15,5-3-5 16,9 3-5-16,9-7 7 16,21-17-1-16,5-16-5 15,4-19 41-15,14-5-15 16,30-5-15-16,27-13-5 16,17-7-7-16,-6-8 7 15,-17-29-2-15,-11-9-5 0,-2-11 0 16,1-9-1-16,4-10 1 15,-4-7-1-15,-5 0-22 16,-18-6 21-16,-17 3-4 16,-24 2 5-16,-24 1 18 15,-4 13 9-15,-20 11-1 16,-12 8-14-16,-4 7 10 16,-13-5-1-16,-11-5-21 15,-38-2-31-15,13 13-78 16,11 13-379-16</inkml:trace>
  <inkml:trace contextRef="#ctx0" brushRef="#br0" timeOffset="499740.2597">16213 17781 629 0,'0'0'911'16,"0"0"-751"-16,-86-30-99 15,43 20-21-15,-5 5 52 16,-5 4 3-16,-8 1-42 0,-18 5-33 15,-21 21-11-15,-21 7 0 16,-9 13 12-16,-2 3 15 16,12 8 0-16,9 0-7 15,24-4-4-15,18 2 2 16,11 11 3-16,13 18 9 16,6 17 9-16,9 12 7 15,23-8-8-15,7-10-14 16,27-8-14-16,1-14-10 15,8-18-8-15,-3-15 5 16,22-2-5-16,30-8-1 16,39-6 1-16,28-9-1 15,1-10 6-15,-1-5 2 0,-16 0-7 16,-2 0 0 0,-4-20-1-16,-7-19-9 0,-7-23 9 15,-8-17 0-15,-14-12 19 16,-14-13-1-16,-20-11-1 15,-35-6 14-15,-25-9 14 16,-28-1-4-16,-48-1-14 16,-37 10-16-16,-33 19-11 15,-29 20-36-15,27 31-104 16,17 15-486-16</inkml:trace>
  <inkml:trace contextRef="#ctx0" brushRef="#br0" timeOffset="509649.9348">24581 11326 1134 0,'0'0'332'0,"0"0"-231"16,0 0-79-16,0 0 10 15,0 0 481-15,0 0-309 16,15 18-120-16,-15-18-23 16,0 0 8-16,0 0 6 15,0 0-28-15,0 0-32 0,-9 0-14 16,-6 0-1-16,-10 0 0 15,-5 0 0-15,-6 0 0 16,-3 2 0 0,2 7 1-16,3 4 1 0,4-1-1 15,7 1 1-15,5-2-1 16,11 5-1-16,7-2 0 16,0 3 0-16,13 1 6 15,13-1-6-15,10 0 1 16,7 0 8-16,6-4-8 15,3-6 5-15,2-4-5 16,-3-3 1-16,-4 0-2 16,-8-3 1-16,-6-7-1 15,-9-6-1-15,-6-2-8 16,-11-5 4-16,-7-3 4 0,0-4 1 16,-7 0 0-16,-13-6 6 15,-6 0 2-15,-6-4 2 16,-4 0 10-16,-3-2-7 15,-1 2-2-15,2 1-10 16,3 8 9-16,8 5-1 16,11 6 6-16,6 9-4 15,7 6-6-15,3 2-5 16,0 3-15-16,0 0-27 16,6 6-56-16,4 11-96 15,-4-1-397-15,-2 1-395 0</inkml:trace>
  <inkml:trace contextRef="#ctx0" brushRef="#br0" timeOffset="509949.7274">24809 11275 1272 0,'0'0'338'16,"0"0"-179"-16,0 0 43 15,0 0 26-15,0 0-60 16,0 0-41-16,0 0-11 16,40 56-27-16,-26-32-32 0,5 6-28 15,3 2-17-15,3-2-6 16,-2-1-6-16,1-5-7 15,-5-4-55-15,-6-7-102 16,-7-6-211-16,-5-7-471 0</inkml:trace>
  <inkml:trace contextRef="#ctx0" brushRef="#br0" timeOffset="510130.7072">25009 11205 1600 0,'0'0'367'0,"0"0"-266"15,0 0-37-15,0 0-15 16,0 0-49-16,0 0-279 16,0 0-330-16</inkml:trace>
  <inkml:trace contextRef="#ctx0" brushRef="#br0" timeOffset="510625.0435">25290 11232 1156 0,'0'0'514'16,"0"0"-454"-16,0 0 29 15,0 0 102-15,0 0-18 16,0 0-64-16,0 0-45 16,-54-22-33-16,39 22-7 15,-1 0-8-15,-1 0-4 16,1 2-10-16,1 5-1 15,1 3-1-15,4 0 2 0,4 3-2 16,3-3-1 0,3 3 1-16,0 1-7 0,16-2 7 15,8 2 0-15,5-1 6 16,3 0-5-16,3 1 8 16,-1-1-9-16,0 2 8 15,-2-1-7-15,-2 3 16 16,-7-1 12-16,-6-3-3 15,-8-3-10-15,-6-3-9 16,-3-3 1-16,0-1 1 16,-15 1 3-16,-12-3-7 15,-6-1-5-15,-7 0-85 16,-2 0-96-16,11-8-207 0,10 1-476 16</inkml:trace>
  <inkml:trace contextRef="#ctx0" brushRef="#br0" timeOffset="510912.3046">25749 11199 1185 0,'0'0'247'0,"0"0"-68"15,0 0 155-15,0 0-120 16,0 0-98-16,0 0-26 16,-88-7 11-16,52 25-19 0,3 7-26 15,11 8-28-15,13-3-22 16,9 7-6-16,14-4 0 16,24-4-12-16,10-3-16 15,32-5-78-15,-12-8-180 16,-9-6-375-16</inkml:trace>
  <inkml:trace contextRef="#ctx0" brushRef="#br0" timeOffset="511589.0961">25968 11228 1320 0,'0'0'509'0,"0"0"-379"16,0 0 36-16,0 0-21 15,0 0-51-15,0 0-21 16,82 30-15-16,-59-7-16 16,-2 5-16-16,-1 1-9 15,0 1-1-15,-7-5-7 16,-2-4-7-16,-4-5-2 16,-4-6 0-16,-3-3 0 15,0-5-16-15,0-2-1 16,0 0 4-16,-3 0 5 15,-3-9 8-15,6-7 2 16,0-4-2-16,0-6 0 16,8-4 0-16,2-3 0 15,4-1-13-15,-3 2 4 0,0 8 8 16,-3 4 1-16,-1 7 0 16,-3 4 0-16,1 5 1 15,-1 1 4-15,1 3-5 16,5 0-1-16,1 4 1 15,2 8 4-15,5 1 4 16,1 4 5-16,1 3-12 16,1-4 1-16,1 1-1 15,-1-7 7-15,3-1-7 16,1-6-1-16,-1-3-5 16,-3 0-25-16,1-10-25 15,-2-8-81-15,-2-2 93 16,-2 0 32-16</inkml:trace>
  <inkml:trace contextRef="#ctx0" brushRef="#br0" timeOffset="511866.3296">26949 11387 2501 0,'-10'17'-553'16,"-1"-7"-565"-16</inkml:trace>
  <inkml:trace contextRef="#ctx0" brushRef="#br0" timeOffset="512863.9424">26631 11252 221 0,'0'0'914'16,"0"0"-678"-16,0 0-157 15,0 0-7-15,0 0 103 16,0 0 87-16,0 0-99 0,34 0-31 16,-12 0-21-16,-1 0-47 15,2 0-33-15,-1-3-20 16,-5-4-10-16,-3 0-1 16,-3 0-9-16,-7-2-14 15,-2 0-3-15,-2 2-2 16,0-3 28-16,-6 3 6 15,-12 2-4-15,-3-3 12 16,-6 1 18-16,-4 1 2 16,-5-1 12-16,-1 0-9 15,-3 4-1-15,2 3-2 16,2 0-4-16,6 0-11 16,8 17-4-16,9 6-5 0,7 6 16 15,6 8 16-15,0 6-5 16,15 0-6-16,8-3-5 15,9-1-10-15,2-9-7 16,7-10-7-16,0-8 3 16,-2-8-5-16,-2-4-55 15,9-19-83-15,-8-8-113 16,-7-7-515-16</inkml:trace>
  <inkml:trace contextRef="#ctx0" brushRef="#br0" timeOffset="513275.0304">26968 10826 624 0,'0'0'570'0,"0"0"-238"16,0 0-244-16,0 0-52 16,0 0 85-16,0 0 43 15,0 0 52-15,0 52 11 0,12-12-89 16,4 6-42-16,2 8-9 15,6 1-6-15,-2-2-48 16,-1-3-15-16,-1-4-13 16,-7-6-5-16,-3-4-1 15,-3-6 0-15,-4-4-11 16,-2-5-18-16,1-3-87 16,1-4-87-16,0-7-156 15,0-4-177-15,1-3-221 0</inkml:trace>
  <inkml:trace contextRef="#ctx0" brushRef="#br0" timeOffset="513480.5757">27007 11203 504 0,'0'0'918'0,"0"0"-767"16,0 0-17-16,88 2 122 15,-52 5-40-15,-1 0-49 16,0 3-86-16,-1 0-51 16,-4-1-30-16,3-8-91 15,-9-1-410-15,-4 0-370 0</inkml:trace>
  <inkml:trace contextRef="#ctx0" brushRef="#br0" timeOffset="513831.0013">27478 11183 143 0,'0'0'1401'15,"0"0"-1078"-15,0 0-230 16,0 0 95-16,0 0-9 16,0 0-46-16,0 0-26 15,78 22-63-15,-60-22-30 16,3-6-14-16,-2-3-17 15,-3-5-73-15,-1 2-21 16,-4-2-6-16,-5 3 65 0,-6 1 28 16,0 4 24-1,-12 6 1-15,-17 0-1 0,-8 0 21 16,-12 3 26 0,-5 14 5-16,0 4 12 0,4 1 62 15,14 2 6-15,15 5-48 16,21 1-37-16,6 2-6 15,33-2-17-15,10 0-24 16,27-8-79-16,-13-11-161 16,-11-8-451-16</inkml:trace>
</inkml:ink>
</file>

<file path=ppt/ink/ink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9T07:33:31.06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brush xml:id="br2">
      <inkml:brushProperty name="width" value="0.05292" units="cm"/>
      <inkml:brushProperty name="height" value="0.05292" units="cm"/>
      <inkml:brushProperty name="color" value="#7030A0"/>
    </inkml:brush>
    <inkml:brush xml:id="br3">
      <inkml:brushProperty name="width" value="0.05292" units="cm"/>
      <inkml:brushProperty name="height" value="0.05292" units="cm"/>
    </inkml:brush>
    <inkml:brush xml:id="br4">
      <inkml:brushProperty name="width" value="0.05292" units="cm"/>
      <inkml:brushProperty name="height" value="0.05292" units="cm"/>
      <inkml:brushProperty name="color" value="#92D050"/>
    </inkml:brush>
    <inkml:brush xml:id="br5">
      <inkml:brushProperty name="width" value="0.05292" units="cm"/>
      <inkml:brushProperty name="height" value="0.05292" units="cm"/>
      <inkml:brushProperty name="color" value="#C00000"/>
    </inkml:brush>
  </inkml:definitions>
  <inkml:trace contextRef="#ctx0" brushRef="#br0">4796 2118 986 0,'0'0'660'0,"0"0"-166"16,0 0-401-16,0 0 33 15,0 0 62-15,0 0-30 16,-3-3-79-16,3 3-48 15,0 0-11-15,0 10-5 16,0 7 7-16,0 6 26 16,0 6-5-16,0 5 5 15,0 1-13-15,0 2-7 0,0-2-10 16,0 0-12 0,0-2-6-16,0-4 0 0,0-3 0 15,0-6-11-15,0-2-23 16,0-5-38-16,3-6-41 15,-3-3-90-15,5-4-179 16,-4-8-221-16,-1-8-386 0</inkml:trace>
  <inkml:trace contextRef="#ctx0" brushRef="#br0" timeOffset="564.4942">4796 2118 1431 0,'0'0'264'16,"0"0"-177"-16,0 0 104 15,0 0 60-15,0 0-82 16,0 0-45-16,0 0-34 16,-28-74-31-16,28 66-32 15,9-1-27-15,7 2 0 16,1 0 17-16,8 4 3 15,2 2-11-15,7 1-2 16,-1 0-5-16,-3 0-1 16,0 4-1-16,-5 3 0 15,-8 3 0-15,-4-1-1 16,-4 1-5-16,-9 1-1 16,0 2-2-16,0 2 1 0,-9 2-3 15,-15 4 11-15,-6 1 10 16,-1-3-8-16,-2 1-1 15,8-5-1-15,11 0 0 16,4-4-15-16,10 0-72 16,0 2 66-16,10-1 12 15,13 4 9-15,5 0 0 16,5 1 8-16,0 0-8 16,1-1 2-16,-10 1-1 15,0 0-1-15,-8 1 1 16,-10-3-1-16,-3 0-1 15,-3 1-6-15,-3-1-1 0,-13 1 8 16,-11-2 12-16,-2-1-4 16,-6-2-2-16,5-4-6 15,3-2-5-15,6-4-32 16,8-1-48-16,13-6-37 16,0-8-228-16,13-2-446 0</inkml:trace>
  <inkml:trace contextRef="#ctx0" brushRef="#br0" timeOffset="918.9311">5254 2373 1190 0,'0'0'746'0,"0"0"-642"16,0 0-21-1,0 0-4-15,0 0 20 0,0 0 11 16,0 0-49-16,-35 68-32 16,33-49-5-16,2 1-10 15,4-2-13-15,13-6 5 16,5-3 4-16,2-7-4 16,7-2-5-16,-1 0 5 15,0-11-4-15,-1-4-1 16,-7-5 7-16,-1-2-7 15,-12 2 0-15,-6 1-1 16,-3 3 0-16,0 0-23 16,-14 4 7-16,-8 4 3 0,0 2-27 15,-8 5-135 1,7 1-372-16,7 0-190 0</inkml:trace>
  <inkml:trace contextRef="#ctx0" brushRef="#br0" timeOffset="1539.5743">5499 2091 1562 0,'0'0'190'15,"0"0"-40"-15,0 0 111 0,0 0-37 16,0 0-76-1,0 0-41-15,0 0-26 0,21-41-26 16,-21 41-19-16,0 7-24 16,0 12-6-16,0 10 43 15,6 8-4-15,1 9-14 16,2 3-17-16,2 1-7 16,5 0-5-16,-2-3-2 15,2-1-5-15,-4-7 4 16,-2-5 0-16,-4-6-1 15,2-5-5-15,-5-5 7 16,0-7-1-16,-3-3 0 0,0-5-9 16,3-3 4-1,-3 0 5-15,3-3 0 0,0-14-1 16,1-5-19-16,-1-4 5 16,3-2-8-16,-6 1 8 15,0 2 8-15,3 5 8 16,-3 3-1-16,0 0 1 15,0 2 0-15,3 4 2 16,0 0 14-16,0 4 12 16,2 2-7-16,-1-1-10 15,5 2-11-15,0 3 0 16,7 1-1-16,-2 0-5 16,-1 0 5-16,2 6 0 15,0 9-8-15,-6 8 8 16,-3 5 0-16,0 3 1 15,-3 0 0-15,-3-1 0 16,0-3 0-16,0-5 0 0,0-3-1 16,0-6-39-16,3-7-85 15,13-6-103-15,-2 0-237 16,-1-12-231-16</inkml:trace>
  <inkml:trace contextRef="#ctx0" brushRef="#br0" timeOffset="1891.5064">5945 2341 1491 0,'0'0'505'0,"0"0"-416"16,0 0 48-16,0 0-26 16,0 0-50-16,0 0-13 0,0 0-1 15,15 45-4-15,-9-19-19 16,0 3-9-16,-3 1-3 15,-3-2-2-15,3-2-4 16,-3-7-5-16,0-5 0 16,0-5 1-16,0-5-1 15,0-4 8-15,0 0 23 16,0-4 59-16,3-15-21 16,7-6-37-16,4-8-22 15,-2-1-10-15,4 4 0 0,-1 4 1 16,-3 8-1-1,-3 5-1-15,0 6-1 0,-2 4-38 16,5 1-58-16,12 2-107 16,-3 0-422-16,0 3-388 0</inkml:trace>
  <inkml:trace contextRef="#ctx0" brushRef="#br0" timeOffset="2589.8559">6555 2466 962 0,'0'0'373'0,"0"0"-180"16,0 0-12-16,0 0 63 16,0 0 6-16,0 0-64 15,0 0-25-15,-3 0-32 16,3 0-56-16,8 0-59 16,11 0-13-16,17 0 18 15,22 0-4-15,26 3 2 16,1-1-17-16,-8 0-3 15,-8 0-29-15,-14-1 4 16,9 1-29-16,5 2 34 16,-5-1-16-16,-7 0 18 0,-12-1 21 15,-14-2 1-15,-13 0 8 16,-6 0-3-16,-9 0 6 16,-3 0 15-16,0-7-20 15,-6-4-5-15,-9-3-2 16,-9-1-27-16,-6-1-9 15,-1-1 18-15,-2 1 13 16,3 2 5-16,5 3 1 16,8 2 6-16,4 2-6 15,7 3 0-15,3 3 0 16,3-1 5-16,0 2-6 0,0 0 0 16,6 0-17-1,10 3-19-15,10 5 36 16,4 4 8-16,8 2 1 0,-2 1-8 15,0 0 0-15,-3 2 7 16,-5 1-7-16,-7 0 6 16,-6-1-6-16,-9-1 10 15,-3-2-1-15,-3 1 8 16,0 0 6-16,-15-1 6 16,-6 1 5-16,-4 0-8 15,-1-3-27-15,-2 1-51 16,4-5-193-16,12-2-739 0</inkml:trace>
  <inkml:trace contextRef="#ctx0" brushRef="#br0" timeOffset="3821.3816">8089 2040 1557 0,'0'0'316'0,"0"0"-56"16,0 0-9-16,0 0-61 15,0 0-53-15,0 0-50 16,0 0-35-16,0-8-17 15,0 8-13-15,0 0-13 16,0 3-8-16,0 8-1 16,0 7 15-16,0 7 5 15,6 5 1-15,0 6-2 16,0 2-5-16,0 2-4 16,1 2-8-16,-2-2 4 15,1 1-5-15,0-1-1 0,-3-5 0 16,0-4-1-1,1-5 1-15,-4-7-1 0,3-3 0 16,-3-5 1-16,3-4-1 16,-3-3 1-16,3-1 0 15,-3-3 1-15,0 1 7 16,3-1-7-16,-3 0 14 16,8 0 7-16,5 0 10 15,8 0 2-15,9-5-10 16,10-2-13-16,5-2-10 15,1 1 1-15,-1 1-2 16,-3 3 0-16,-8 1-1 16,-7 2 1-16,-11 1-12 15,-7-2-20-15,-4 2-16 16,-5 0-22-16,3-1-36 0,-3 1-97 16,10-4-169-16,-1 1-377 15,0 0-255-15</inkml:trace>
  <inkml:trace contextRef="#ctx0" brushRef="#br0" timeOffset="4039.9608">8850 2431 1560 0,'0'0'547'16,"0"0"-417"-16,0 0 30 15,0 0-26-15,0 0-35 0,0 0-45 16,115 2-20-16,-76 2-17 16,4-3-17-16,-6 2-47 15,-1-3-132-15,-12 0-362 16,-9 0-287-16</inkml:trace>
  <inkml:trace contextRef="#ctx0" brushRef="#br0" timeOffset="4237.4833">8835 2269 940 0,'0'0'749'0,"0"0"-628"16,0 0 55-16,0 0 35 0,0 0-78 15,0 0-56-15,0 0-39 16,94 11-38-16,-36-8-112 15,-10-3-473-15,-2 0-662 0</inkml:trace>
  <inkml:trace contextRef="#ctx0" brushRef="#br0" timeOffset="4939.3414">9402 2242 1521 0,'0'0'372'16,"0"0"-105"-16,0 0-28 0,0 0-73 16,0 0-65-16,0 0-71 15,0 0-29-15,18 35 42 16,-12-9-13-16,3 2-8 15,-2 1-13-15,-1 3-1 16,-3-5-7-16,0-2-1 16,-3-6 1-16,0-4 0 15,0-3 0-15,0-4-1 16,0-6 0-16,0-2 0 16,0 0 0-16,0 0 8 15,5-11-8-15,4-10 0 16,4-8-15-16,2-3 6 15,3-3-3-15,-3 2 11 16,-2 7-1-16,-2 4 2 0,-5 7 0 16,-3 5 1-16,1 3 18 15,-1 4 8-15,-3 0 8 16,3 3 0-16,-3 0-14 16,0 0-16-16,3 0-5 15,3 0-9-15,0 10 9 16,6 5 1-16,-3 5-1 15,0 5 2-15,-3 3-1 16,1-1 1-16,-4 4-1 16,-3-7 1-16,0-1-2 15,0-4 1-15,0-6-2 16,0-6-25-16,3-4-111 16,11-3-164-16,-1-12-279 15,-1-6-782-15</inkml:trace>
  <inkml:trace contextRef="#ctx0" brushRef="#br0" timeOffset="5533.4132">9805 1998 1098 0,'0'0'395'16,"0"0"-176"-16,0 0 63 15,0 0-33-15,0 0-78 16,0 0-64-16,0 0-46 16,7-20-37-16,-7 37 13 0,3 8 32 15,3 7-8-15,-2 5-21 16,6 5 2-16,0 0-16 16,-1 2-10-16,0-2-10 15,-1-3-5-15,2-2 0 16,-4-5 0-16,-3-3-1 15,0-6 0-15,-3-9-1 16,3-2-5-16,-3-5 5 16,0-4-17-16,3-3 2 15,-3 0 8-15,7-7 7 16,2-11 0-16,2-8-25 16,5-5 14-16,-4 1-4 0,3 0 7 15,-3 4 9-15,-3 5 0 16,-2 4 1-16,-1 1 0 15,-3 4 11-15,0 1 4 16,2 6 16-16,-2 1 2 16,-3 2-4-16,0 2-18 15,3 0-12-15,-3 8-15 16,3 10 15-16,4 6 6 16,-1 5 0-16,-3 3-5 15,3-1-1-15,3-3 8 16,0-1-1-16,3-6 8 15,-3-6-13-15,1-3-1 16,-3-7 5-16,3-5-6 0,6 0-17 16,-4-8-62-1,6-23-109-15,-6 1-327 0,-6 2-518 0</inkml:trace>
  <inkml:trace contextRef="#ctx0" brushRef="#br0" timeOffset="5723.4163">9799 2130 823 0,'0'0'1303'16,"0"0"-1086"-16,0 0-15 16,0 0-23-16,0 0-102 15,0 0-36-15,0 0-41 16,134 0-39-16,-80 0-253 15,-8 0-977-15</inkml:trace>
  <inkml:trace contextRef="#ctx0" brushRef="#br1" timeOffset="46275.8625">8052 2826 798 0,'0'0'272'16,"0"0"120"-16,0 0-284 15,0 0-60-15,16-14 19 16,-13 11 79-16,8 2-5 15,-1-1-35-15,2 2-33 16,6 0-19-16,0-1 2 0,4 1 12 16,5-2 4-1,9 1-15-15,3-2-27 0,10 2-21 16,3-2-8 0,5 1 2-16,1 0-2 0,5 0-1 15,-2 2 0-15,0-1 0 16,2-2 0-16,-2 0-9 15,0-2-4-15,-4-1-4 16,-2 1 2-16,-3-2 13 16,-1 1 1-16,1 1 0 15,0-1 1-15,-1 3 0 16,3 1 0-16,1 2-1 0,3-1 1 16,0 1 0-1,5-2 1-15,-2 1-1 16,-3-2 0-16,-1 0-1 0,-3-1 1 15,-5 0-1 1,-4 1 0-16,1 1 0 0,-4 2 0 16,-2 0 1-16,-3 0 0 15,-7 0 0-15,-6 0 2 16,-3 0-1-16,-5 0 9 16,-10 0-2-16,0 0 2 15,-1 0 5-15,-5 0-3 16,0 0-3-16,0 0 0 15,0 0-2-15,0 0-6 16,0 0 1-16,3 0-2 16,0 0-33-16,7-1-78 0,-4-3-383 15,0-2-379-15</inkml:trace>
  <inkml:trace contextRef="#ctx0" brushRef="#br1" timeOffset="51047.505">25583 2060 763 0,'0'0'913'16,"0"0"-703"-16,0 0-85 0,0 0 52 15,0 0 13-15,0 0-57 16,12-37-48-16,-12 33-15 16,0 1-12-16,0 0 2 15,0 0-20-15,0 0-8 16,-1 1-13-16,-4-2-1 16,-2 1-12-16,-2-1-6 15,-3 1 0-15,-2 1-1 16,-2 1-5-16,-3 1 5 15,2 0 0-15,0 4-2 16,1 7 2-16,3 5-7 16,4 2-1-16,3 5 3 15,6 2-1-15,0 6 1 16,5 5 6-16,12 3 1 0,5 3 6 16,3 1-5-16,0 1 5 15,-4-1 0-15,-6-2-7 16,-7-1-1-16,-7-4-8 15,-1 0 3-15,0-4-2 16,-10-5 7-16,-6-3 1 16,-3-4-10-16,0-5-40 15,-1-1-88-15,-5-9-131 16,4-4-350-16,5-1-486 0</inkml:trace>
  <inkml:trace contextRef="#ctx0" brushRef="#br1" timeOffset="51374.875">25403 2298 696 0,'0'0'1145'16,"0"0"-871"-16,0 0-162 16,0 0 45-16,0 0-64 15,0 0-54-15,0 0-2 16,97 0-24-16,-57 0-13 15,3 0-59-15,4 0-161 16,-13 3-298-16,-10 2-300 0</inkml:trace>
  <inkml:trace contextRef="#ctx0" brushRef="#br1" timeOffset="51869.6846">25800 2232 712 0,'0'0'640'0,"0"0"-469"16,0 0-6-16,0 0 47 16,0 0-35-16,0 0-81 15,0 0-25-15,-23 16 26 16,16-2-37-16,1 1-16 0,2 4 1 16,4-2-28-16,0 0-11 15,0-2 6-15,13-1 3 16,2-3-9-16,3-4 7 15,4-4-2-15,-1-3 13 16,4 0-6-16,-1-5-7 16,-3-8-3-16,-6 0-7 15,-4-1 0-15,-7 2 0 16,-4-1 6-16,-3 3 0 16,-12 0-7-16,-6 1-1 15,-1 1-8-15,-2 2 9 16,3 1-25-16,4 0-91 15,4 5-92-15,10 0-182 0,2 0-300 16,1 0-470-16</inkml:trace>
  <inkml:trace contextRef="#ctx0" brushRef="#br1" timeOffset="52333.9135">26052 2193 947 0,'0'0'731'0,"0"0"-585"0,0 0 21 16,0 0 12-16,0 0-49 15,0 0-93-15,0 0-6 16,10 24 0-16,2-6-1 16,0 3-10-16,0 3 4 15,4 2-6-15,-3-1-3 16,0-1-14-16,-6-3 5 16,-2-4-4-16,-4-4-2 15,-1-5-2-15,0-5-18 16,0-3 20-16,0 0 6 15,0-10 14-15,-1-10-6 16,-1-5-8-16,2-5 1 0,0-1-6 16,0 0 8-16,2 6 4 15,4 5 11-15,3 5-24 16,1 4-3-16,4 5-35 16,8 1-32-16,8 4-24 15,23 1-103-15,-6 1-197 16,-4 6-453-16</inkml:trace>
  <inkml:trace contextRef="#ctx0" brushRef="#br1" timeOffset="53009.7023">26834 1988 909 0,'0'0'952'16,"0"0"-778"-16,0 0-45 15,0 0 68-15,0 0-22 16,0 0-41-16,0 0-46 16,0-5-27-16,0 5-29 15,0 0-32-15,0 5-1 16,0 10 1-16,0 8 24 0,0 8 1 15,0 4-16-15,0 5-9 16,1-1 2-16,5-1-1 16,0-2-1-16,0-5 0 15,0-4-1-15,2-6-13 16,2-4 0-16,0-7 2 16,5-4-2-16,2-6 0 15,5 0 14-15,5 0 0 16,0-5-7-16,-5-3-13 15,-3 1-27-15,-3 1-59 16,-3 5-21-16,-1 1-138 16,-2 0-259-16,-4 0-83 0</inkml:trace>
  <inkml:trace contextRef="#ctx0" brushRef="#br1" timeOffset="53544.1195">27247 2230 1685 0,'0'0'369'16,"0"0"-208"-16,0 0 19 16,0 0-43-16,0 0-44 15,0 0-43-15,0 0-10 0,23-36 3 16,-23 33-10-1,0 0-23-15,0 2-8 0,-8-1-2 16,-10 1 0-16,-8 1-8 16,-3 0 8-16,-4 0-1 15,3 11 0-15,3 2 0 16,6 4-8-16,9 0 7 16,6-2-8-16,6 3-11 15,0-5 9-15,14 0 12 16,8-4 14-16,5-1-4 15,1-5-10-15,2-3-22 16,-4 0-8-16,-2-8-18 16,-5-5-8-16,-6-1 8 15,-2 1 2-15,-7 0 10 16,-2 4 36-16,-2 0 11 0,0 2 18 16,0 3 28-1,0 1 4-15,0 2-4 0,0 1-7 16,0 0-36-16,0 0-14 15,0 3-34-15,4 8 34 16,4 4 18-16,3 2 3 16,0 0-6-16,1-1-15 15,3-2-66-15,-3-2-125 16,0-3-337-16,-5-5-214 0</inkml:trace>
  <inkml:trace contextRef="#ctx0" brushRef="#br1" timeOffset="53934.1632">27436 2153 1920 0,'0'0'351'0,"0"0"-212"16,0 0-15-16,0 0-57 15,0 0-36-15,0 0 26 16,0 0 1-16,36 64-27 15,-25-43-15-15,-3-3-8 16,-3-3-8-16,-2-3 0 16,-3-5-6-16,0-1-1 15,0-4-2-15,-5 0-14 0,-5-2 23 16,1 0 12 0,0 0-5-16,2-6 3 0,5-7 5 15,2-4-13-15,0-3-2 16,12-6-6-16,7 1 4 15,1 2 1-15,-1 6-11 16,1 3 11-16,-2 7-7 16,-5 1 8-16,2 5-1 15,-3 1 1-15,3 0-51 16,-2 0-76-16,8 10-88 16,-3 1-308-16,-4-1-153 0</inkml:trace>
  <inkml:trace contextRef="#ctx0" brushRef="#br1" timeOffset="54460.5557">27796 2148 370 0,'0'0'1326'15,"0"0"-987"-15,0 0-107 16,0 0-8-16,0 0-38 16,0 0-54-16,0 0-50 15,0-27-38-15,-6 27-35 16,-3 0-9-16,-5 0-9 15,-3 0 1-15,-6 4 7 16,2 7 1-16,2 2-6 16,4 1 5-16,5 0-8 15,5-2-3-15,4 0-14 16,1-3-16-16,0-2 28 16,10-3 8-16,8-4-12 0,4 0-8 15,-1 0-9-15,3-11 2 16,0-4 10-16,-2-3 11 15,-1-2 3 1,-3-1 0-16,-3 4 9 0,-5 3 1 16,-5 5 39-16,-2 5 32 15,-3 3-13-15,0-1-12 16,0 2-21-16,0 0-26 16,2 0 0-16,-1 12-22 15,4 8 21-15,1 7 0 16,5 9 1-16,0 5 1 15,1 4 7-15,3 2-7 0,-5-1 1 16,0-2-1-16,-5-6-1 16,-5-7 0-16,0-5-11 15,-8-7-13-15,-11-6-3 16,-6-3-6-16,-16-10-81 16,6 0-139-1,5-1-492-15</inkml:trace>
  <inkml:trace contextRef="#ctx0" brushRef="#br1" timeOffset="54903.7289">28096 2138 405 0,'0'0'1378'0,"0"0"-1176"16,0 0-151-16,0 0 67 16,0 0 27-16,0 0-59 15,0 0-40-15,79 14-26 16,-64-14-12-16,1 0-8 15,-2 0-15-15,-3 0-18 16,-3-7 27-16,-2 0 3 16,-3 0 3-16,-1-1 7 0,-2 3 10 15,0-1 26-15,0 2-5 16,0 1-15-16,-8 0-14 16,-7 3 1-16,-7 0 9 15,-7 0-8-15,-2 0-4 16,0 11 5-16,2 6 2 15,10 1 24-15,10 4 8 16,9 6-23-16,6-2-11 16,25 2-12-16,37 4-85 15,-7-6-135-15,-3-8-476 0</inkml:trace>
  <inkml:trace contextRef="#ctx0" brushRef="#br1" timeOffset="76063.9593">4174 3870 732 0,'0'0'929'0,"0"0"-668"15,0 0-192-15,0 0 31 16,-4-7 90-16,4 6-11 0,0 1-58 16,0-1-32-1,0 1-25-15,0 0-6 0,0 0-16 16,0 0-16-16,0 0-15 16,0 0-11-16,-3 0 0 15,0 12-5-15,1 8 5 16,-2 6 1-16,-4 7 0 15,2 1 5-15,-1 0-6 16,1-2 0-16,0-3 1 16,3-5 0-16,0-5 0 15,0-3 0-15,1-6-1 16,1-6 0-16,1-2 1 16,0-2-1-16,0 0-8 15,3-4 8-15,6-14-2 16,6-4-13-16,4-6 14 0,-1-4 0 15,-3 0-6-15,0-2-5 16,-6 3 10-16,-3 0 2 16,0 3 1-16,-3 2 0 15,4 1-1-15,-4 3 13 16,2 2 2-16,-1 4 3 16,1 5-3-16,-2 2-9 15,0 4-5-15,0 0-1 16,1 4-1-16,-4 0 1 15,0 1-2-15,3 0 1 16,-3 0-9-16,3 0-2 16,3 7-2-16,0 5 8 15,6 5 6-15,0 5 0 0,0 0 1 16,6 4-1 0,1 0 0-16,-1 3 0 0,3-2-1 15,-3-1-7-15,4-2 7 16,-1-1-16-16,-3-4-5 15,0 0-1-15,-3-4-3 16,1 3 0-16,-5-3 5 16,-1-3-2-16,-4 1 0 15,-3-3-1-15,0-3-5 16,-3-1 6-16,0-2 10 16,0-1-2-16,0 0 15 15,-9 1 4-15,-7-1 17 0,-4-1 6 16,-5 2 4-1,-5-4 10-15,-3 0-15 0,0 0-12 16,-1 0 4-16,4 0-6 16,2 0-5-16,7-4-5 15,5 2 4-15,10 1-6 16,6-1-1-16,3-1-97 16,16 0-145-16,0-2-727 0</inkml:trace>
  <inkml:trace contextRef="#ctx0" brushRef="#br1" timeOffset="77209.4551">5257 3628 757 0,'0'0'329'15,"0"0"-174"-15,0 0-41 16,0 0-9-16,0 0 37 16,0 0-13-16,0 0-33 15,-7-6-14-15,4 6 27 16,3 0 18-16,-3 0-13 15,0 0-19-15,0 0-18 16,-6 0-19-16,-4 0-17 0,-7 0-16 16,-7 0-5-16,-10 3-7 15,-3 0-2-15,-5 0-10 16,-4 0 7-16,7-3 12 16,3 1 16-16,6-1 3 15,11 0-15-15,6 0-12 16,8 0-5-16,2 0 1 15,6 0-8-15,0 0 0 16,0 0-13-16,0 1-2 16,0-1 7-16,0 0 8 15,0 0 2-15,0 0 10 16,0 0-3-16,0 2-8 16,0 1 7-16,0 2-2 0,0 4 16 15,0 4 2 1,0 4-15-16,0 8 1 0,0 3-1 15,0 5 0-15,-6 4-3 16,-4 4 9-16,2 2-1 16,-4-3-13-16,-1 0 8 15,1-1-2-15,0-5-2 16,-3-1-4-16,0-5-1 16,2 0 6-16,-1-6 0 15,4-3-5-15,7-3 1 16,0-5-2-16,3-2 0 15,0-6-8-15,6-1 8 16,10-2 2-16,5 0 20 0,9-2-10 16,1-6-12-1,-2-2 0-15,1 1-13 0,-5 0-7 16,2 0-6-16,-5 4-19 16,-4-2-55-16,0 2-63 15,-6-7-132-15,-2 2-97 16,-7 0-324-16</inkml:trace>
  <inkml:trace contextRef="#ctx0" brushRef="#br1" timeOffset="77391.4393">4802 3986 1144 0,'0'0'852'0,"0"0"-685"15,0 0-77-15,0 0-35 16,94-25-31-16,-12 6-24 16,-7 4-520-16,-3-2-1092 0</inkml:trace>
  <inkml:trace contextRef="#ctx0" brushRef="#br1" timeOffset="82498.7861">28990 4024 178 0,'0'0'249'0,"0"0"-94"0,0 0-2 15,0 0 36-15,0 0-58 16,0 0-44-16,0 0-28 16,-14 0-4-16,12 0 8 15,1 0-17-15,-1 0-11 16,2 0-5-16,-1 0 11 15,-1 0-5-15,1 1-12 16,-3 1 21-16,-1 1-3 16,-2 1-19-16,-2 0-2 15,-3 0-8-15,0 2-6 16,0 0 2-16,-1-2-8 16,0 2 5-16,2-2 7 15,2 0-5-15,0-1-6 0,0 0 10 16,-2 0 15-16,4 0-12 15,-1-2-14-15,0 1 5 16,0 2-5-16,1-2-1 16,-3 1 0-16,0 0 1 15,0 0 0-15,1 0 1 16,0-1 6-16,1 2 6 16,2-2 2-16,2 1-5 15,-1-1-2-15,0 1-7 16,2 0 5-16,-3 2-6 15,0 0 8-15,-1-2 10 16,1 0-6-16,1 0-7 16,0-2-5-16,2 1 5 0,2-2 1 15,1 0-6-15,0 2 11 16,0-2-5-16,0 0-7 16,0 0 1-16,0 2 5 15,0-2 11-15,0 0-8 16,-3 0-7-16,0 2 8 15,0-1 3-15,-2 0 2 16,2 1-9-16,1-2-5 16,2 1 5-16,0-1 9 15,0 0 34-15,0 0 30 16,0 0-12-16,0 0-33 16,0 0-18-16,0 0-7 0,0 0-8 15,0 0 0-15,0 0-1 16,0 0-1-16,0 0 1 15,0 0 1-15,0 0 19 16,0-3-20-16,5-3-3 16,1-1-12-16,2 0 15 15,-2-1 1-15,-2 2 5 16,0 0-5-16,-4 4-1 16,2-1-1-16,-2 0 1 15,1-1 6-15,1 1-5 16,1 0 0-16,-2 0 9 15,1 1 6-15,1 0-8 16,-1 0-7-16,-1 0-1 16,2 1 0-16,-1-2 0 15,-1 1 1-15,2 1 0 0,-1-2-1 16,2 0-7-16,-1 2 4 16,0-1 3-16,-2 1 6 15,-1 1-5-15,0 0-1 16,0 0 1-16,0 0-1 15,0 0 0-15,0 0-6 16,0 0-5-16,0 0 0 16,0 0 4-16,-4 0 7 15,-1 6 1-15,0-1 0 16,-1 3 0-16,0 0 0 16,-1 0 5-16,-1 2-4 15,-1 1-1-15,0-1-1 16,0 0 1-16,-5 0-1 0,4-1-6 15,-2-1 6-15,3-1 13 16,3-3-12-16,3-1 1 16,0-1-1-16,3 0 1 15,0-2 5-15,0 2 2 16,0-2 7-16,1 0-14 16,10 1 13-16,4 0 16 15,3 1-16-15,0-1-15 16,0 1-129-16,-5-1-377 15,-7-1-671-15</inkml:trace>
  <inkml:trace contextRef="#ctx0" brushRef="#br1" timeOffset="84230.391">5536 4025 1435 0,'0'0'406'0,"0"0"-290"16,0 0 19-16,0 0 31 15,0 0-40-15,0 0-66 16,0 0-17-16,36 0-5 16,-15 4-11-16,0-3 3 15,6 1-8-15,4 0-4 16,2-1-8-16,7-1-9 16,-7 0-1-16,-2 0-24 15,-5 0-20-15,-7 0-27 16,-4 0-55-16,-12 0-181 15,-3 0-56-15,0-4-682 0</inkml:trace>
  <inkml:trace contextRef="#ctx0" brushRef="#br1" timeOffset="84471.5327">5526 3924 1448 0,'0'0'312'15,"0"0"-227"-15,0 0-37 16,0 0 100-16,0 0 15 16,0 0-71-16,0 0-46 15,58-6-26-15,-18 4-20 0,26-7-181 16,-11 1-209-1,-10-1-563-15</inkml:trace>
  <inkml:trace contextRef="#ctx0" brushRef="#br1" timeOffset="86852.4004">6209 3546 568 0,'0'0'560'0,"0"0"-426"16,0 0-15-16,0 0 55 16,0 0 4-16,0 0-16 15,0 0-37-15,3-9-39 16,-3 9-28-16,0 0-24 15,0 8 7-15,0 6 86 16,0 2-38-16,0 5-20 0,0 5-34 16,0 2-17-1,3 4-7-15,0 5-10 0,0 1 0 16,0 1 1-16,-3-1-1 16,0 0-1-16,0 0 1 15,0-5 7-15,0-1-8 16,0-5 0-16,0-5 0 15,0-5 0-15,0-4 0 16,0-5-10-16,0-3-10 16,0-3-5-16,0-2 11 15,0 0 14-15,3 0 9 16,0 0 6-16,2-5 1 16,2-7-14-16,-1-3-1 15,3-5-1-15,4-2-1 16,-2-4-12-16,1-2-6 0,1 0 4 15,-1 1-5-15,0 2 1 16,0 2 12-16,-3 3 6 16,4 3-1-16,-4 3 1 15,-1 1 0-15,2 3 1 16,-4 2 7-16,0 2 12 16,0 2-4-16,-3 3-4 15,-1 1-4-15,-2 0-5 16,1 0-2-16,-1 3 0 15,2 11 6-15,-2 5 10 16,0 6-2-16,0 3 8 16,0 2 20-16,0 2-11 0,0-3-6 15,-3 1-8-15,3-4-4 16,0-4-1-16,0-4-10 16,0-4 4-16,4-3-6 15,8-3-7-15,6-5-74 16,22-3-65-16,-1-5-325 15,-3-9-478-15</inkml:trace>
  <inkml:trace contextRef="#ctx0" brushRef="#br1" timeOffset="87610.4158">6685 3786 892 0,'0'0'843'0,"0"0"-661"15,0 0-16-15,0 0-5 16,0 0-27-16,0 0-52 16,0 0-50-16,0-2-32 15,0 11-9-15,0 8 9 16,0 5 26-16,0 5-11 0,0 1-3 16,0 1-4-16,0-4-2 15,3-4-6-15,3-4-6 16,3-4 5-16,0-7 1 15,6-5 7-15,0-1-7 16,0-4 0-16,4-12-4 16,2-7-8-16,-6-3 0 15,4-4 4-15,-5 2 7 16,-4 4 1-16,-4 6 0 16,-3 6 24-16,-3 5 26 15,0 4 5-15,0 1-14 16,0 2-10-16,0 0-13 0,0 0-6 15,0 0-12-15,0 0-5 16,0 0-16 0,0 8 0-16,3 6 21 0,3 6 8 15,0 1-8-15,0 2 1 16,3-1-1-16,0-2-7 16,0-5 6-16,6-3-1 15,0-5 1-15,4-4 1 16,2-3 5-16,0 0-5 15,3-15 0-15,1-3-1 16,-1-3 0-16,-3-4-9 16,0-3 10-16,-8 3-7 15,-4 3 7-15,-9 5 12 16,0 1 36-16,-3 5-12 16,-13 1-21-16,-4 2-14 0,-2 1-1 15,3 2 0-15,2 3 0 16,4 0-20-16,7 2-106 15,3 0-129-15,3 0-406 0</inkml:trace>
  <inkml:trace contextRef="#ctx0" brushRef="#br1" timeOffset="87942.2994">7270 3400 1829 0,'0'0'379'0,"0"0"-197"16,0 0-22-16,0 0-47 15,0 0-35-15,0 0 10 16,-24 75-54-16,12-43-34 16,-10 17-9-16,-2-10-225 15,3-6-979-15</inkml:trace>
  <inkml:trace contextRef="#ctx0" brushRef="#br1" timeOffset="88780.5286">6145 3650 1565 0,'0'0'784'0,"0"0"-669"15,0 0-15-15,0 0 29 0,0 0-30 16,0 0-54-16,0 0-27 16,112-9-18-16,-43 9-26 15,-11 0-174-15,-3 0-769 0</inkml:trace>
  <inkml:trace contextRef="#ctx0" brushRef="#br1" timeOffset="92311.9193">7770 3900 713 0,'0'0'789'0,"0"0"-669"16,0 0-51-16,0 0 53 0,0 0 48 16,0 0-19-16,0 0-19 15,55 0-30-15,-22 0-40 16,3-1-28-16,2-2-16 15,-5 2-7-15,0-1-3 16,-9 2-2-16,0 0-6 16,-8 0-1-16,-2 0-1 15,-4 0-14-15,-1 2-89 16,0-1-92-16,0-1-124 16,-2 0-257-16,-2 0-669 0</inkml:trace>
  <inkml:trace contextRef="#ctx0" brushRef="#br1" timeOffset="92573.6147">7891 3777 879 0,'0'0'825'0,"0"0"-690"15,0 0-90-15,0 0 74 16,0 0-15-16,0 0-33 0,0 0-26 16,113 0-45-1,-55-3-282-15,-3-2-386 0</inkml:trace>
  <inkml:trace contextRef="#ctx0" brushRef="#br1" timeOffset="93607.3721">8920 3405 773 0,'0'0'682'15,"0"0"-513"-15,0 0 16 16,0 0 58-16,0 0-50 15,0 0-61-15,0 0-51 16,-3-10-26-16,3 10-19 16,0 0-11-16,-4 0-10 15,4 0-15-15,0 10 1 16,0 5 38-16,0 6 15 16,0 6-19-16,7 3-14 0,-4 2-13 15,0 2-2-15,0 0-5 16,0-1 0-16,0-3 5 15,-3-4-5-15,0-3-1 16,3-3 0-16,-3-5-6 16,0-3 5-16,0-3-4 15,0-5 5-15,0 0 2 16,0-2-2-16,0-2 0 16,3 0-8-16,0 0 7 15,1 0-1-15,4-3 2 16,4-9 11-16,1-7-10 0,4-2 0 15,-1-5-1 1,2-1-1-16,0 2-5 0,-3 4 0 16,-2 1 6-16,-3 6 0 15,0 3 0-15,-3 2 1 16,-1 3 5-16,0 1 2 16,0 1 8-1,0 1 12-15,-2-1-14 0,1 4-4 16,1 0-8-16,-3 0 7 15,0 0-9-15,0 0-9 16,0 0-4-16,0 13-5 16,1 1 12-16,-1 5 6 15,-3 3 6-15,0-1 4 0,0-1-1 16,0-2 12-16,0-4-6 16,0-3-7-16,0-2-8 15,9-4 0-15,2-3-21 16,11-2-45-16,17-9-111 15,-3-8-526-15,-1 0-902 0</inkml:trace>
  <inkml:trace contextRef="#ctx0" brushRef="#br1" timeOffset="94002.9259">9468 3810 1620 0,'0'0'382'16,"0"0"-240"-16,0 0 3 16,0 0 6-16,-91 0-44 15,25 0-44-15,-31-2-29 16,-36-2-16-16,-10-2 17 16,7 1-8-16,29 0 5 15,40 3-4-15,25 2-12 0,18 0 1 16,5 0-17-16,5 0 0 15,8 0-94-15,15 8-163 16,15 2-368-16,6-3 73 0</inkml:trace>
  <inkml:trace contextRef="#ctx0" brushRef="#br1" timeOffset="94540.3534">8777 4078 1458 0,'0'0'491'0,"0"0"-379"16,0 0 15-16,0 0-53 15,0 0-16-15,0 0 5 16,0 0-29-16,70-28 0 0,-55 24 1 15,-3 3-9-15,1 1-3 16,-4 0-7-16,-2 0-4 16,3 0-12-16,-6 7-1 15,-1 3 1-15,-3 2 20 16,0 3 4-16,0 3 6 16,-7 5 6-16,-7 1 13 15,-2 0-22-15,1-2-8 16,0-2-1-16,6-1-9 15,6-6-8-15,0-4-1 16,3-2-1-16,0-2-6 0,6-1-18 16,12-4-11-1,3 0-28-15,19 0-85 0,-7-4-359 16,-5-6-178-16</inkml:trace>
  <inkml:trace contextRef="#ctx0" brushRef="#br1" timeOffset="94850.1768">9081 4074 1590 0,'0'0'637'0,"0"0"-522"16,0 0 5-16,0 0 14 15,0 0-18-15,0 0-59 16,0 0-23-16,0 26 26 0,0-9-21 16,0 2-21-16,3 1-9 15,0-2 0-15,2 0-8 16,-2-3-1-16,-3 1 0 16,3-3-5-16,-3-5-37 15,4 0-64-15,2-3-86 16,3-5-147-1,-3 0-278-15,4 0-375 0</inkml:trace>
  <inkml:trace contextRef="#ctx0" brushRef="#br1" timeOffset="95104.3537">9280 4034 1061 0,'0'0'1013'16,"0"0"-819"-16,0 0-25 15,0 0-11-15,0 0-44 16,0 0-61-16,0 0-12 16,0 26 22-16,0-7-27 15,0 4-9-15,0 1-5 16,0 2-8-16,0-3-8 16,0 0 0-16,0-2-6 15,0-1 0-15,0-5-6 0,0-2-45 16,0-1-107-1,0-7-305-15,0-4-416 0</inkml:trace>
  <inkml:trace contextRef="#ctx0" brushRef="#br1" timeOffset="95697.4316">9044 4016 876 0,'0'0'714'16,"0"0"-587"-16,0 0 70 16,0 0 38-16,0 0-41 15,0 0-74-15,0 0-34 16,-40-16-17-16,56 16-62 16,8 0 30-16,10 0-1 15,8 0-14-15,4 0-13 16,2 0-8-16,4 0 1 15,-4-2-1-15,-5-1 0 16,-10 0-1-16,-6 0-1 16,-12 2-19-16,-5-1 7 15,-7 2-8-15,-3-1 0 0,0 1-13 16,0 0-3 0,0 0-6-16,0 0-88 0,0 0-238 15,0 3-363-15</inkml:trace>
  <inkml:trace contextRef="#ctx0" brushRef="#br1" timeOffset="98647.7767">9815 3687 162 0,'0'0'1158'0,"0"0"-926"16,0 0-163-16,0 0 23 15,0 0 55-15,0 0 30 16,0 0-35-16,-7-6-30 0,7 6-16 15,0 0-8 1,0-1-7-16,0 1 0 0,0-1-10 16,0-1-21-16,0-1-37 15,0 0-13-15,10-1-7 16,1 0 5-16,5 2-4 16,-1 0 0-16,3 0 5 15,0 2 0-15,-2 0-5 16,-2 0 5-16,-4 0-1 15,-1 6-5-15,-6 1-7 16,-3 2-1-16,0 0-1 16,0 4 9-16,-6 0 7 15,-7 1 0-15,-4 1 25 16,-2 1-7-16,1-1-7 16,0 1-11-16,3 0 8 0,5-1-7 15,2 1 1-15,8-3-1 16,0 0-1-16,0-1 0 15,14-5-2-15,8-3-31 16,5-4-8-16,2 0-83 16,9-6-212-16,-11-8-296 15,-8-2-461-15</inkml:trace>
  <inkml:trace contextRef="#ctx0" brushRef="#br1" timeOffset="98955.3247">10094 3651 1332 0,'0'0'581'16,"0"0"-486"-16,0 0 42 15,0 0 28-15,0 0-17 16,0 0-42-16,0 0-48 15,0 5-46-15,0 9 7 16,0 6 27-16,0 2-16 16,0 4-12-16,0-2-17 15,0 1 7-15,0-2-8 16,0-5-1 0,0-1-21-16,3-6-39 0,0-4-51 15,2-4-158-15,1-3-274 0,1 0-191 0</inkml:trace>
  <inkml:trace contextRef="#ctx0" brushRef="#br1" timeOffset="99218.5251">10224 3653 1711 0,'0'0'352'16,"0"0"-212"-16,0 0-17 15,0 0-30-15,0 0-27 16,0 0 23-16,0 0-7 16,-3 69-36-16,3-40-19 0,-3 1-8 15,0-1-5-15,0-4-8 16,-1-4-5-16,1-2 0 16,0-7-1-1,3 0-66-15,0-6-89 0,0-6-314 16,0 0-226-16,0-2-553 0</inkml:trace>
  <inkml:trace contextRef="#ctx0" brushRef="#br1" timeOffset="99453.6505">9978 3656 1400 0,'0'0'396'16,"0"0"-279"-16,0 0-8 15,0 0-22-15,0 0 27 16,85-5-22-16,-54 5-55 16,2 0-37-16,9 0-80 15,-9 2-279-15,-8-2-642 0</inkml:trace>
  <inkml:trace contextRef="#ctx0" brushRef="#br1" timeOffset="99901.3407">10698 3388 751 0,'0'0'960'0,"0"0"-820"15,0 0-62-15,0 0 77 16,0 0 4-16,0 0-48 15,0 0-55-15,-52-13-32 16,42 25-9-16,-2 7 6 0,-3 6 11 16,3 7 12-16,0 4 2 15,2 7-9-15,1 3-21 16,4 4 4-16,3 2-14 16,2 1-6-16,0-2 6 15,0-3-6-15,0-5 0 16,0-4 1-16,0-7-1 15,0-3-9-15,0-8-23 16,0-4-6-16,-1-6-23 16,-5-3-63-16,-10-4-44 15,4-2-151-15,-3-2-412 0</inkml:trace>
  <inkml:trace contextRef="#ctx0" brushRef="#br1" timeOffset="100105.383">10442 3756 1309 0,'0'0'380'0,"0"0"-261"15,0 0-70-15,0 0 0 16,107-22-49-16,-56 9-19 15,-8 2-160-15,-10-4-502 0</inkml:trace>
  <inkml:trace contextRef="#ctx0" brushRef="#br1" timeOffset="100369.0855">10949 3132 778 0,'0'0'1125'0,"0"0"-922"16,0 0-70-16,0 0-16 15,0 0-25-15,0 0-21 16,0 0-31-16,-43 80-40 15,31-23-113-15,0-6-239 16,0-7-717-16</inkml:trace>
  <inkml:trace contextRef="#ctx0" brushRef="#br1" timeOffset="107545.228">11500 3759 1781 0,'0'0'398'15,"0"0"-273"-15,0 0-20 0,0 0-13 16,0 0 8-1,0 0-2-15,58-4-45 0,-22-2-28 16,1 0-15 0,-2 1-10-16,-3 1-6 0,-13 2-45 15,-2 1-69-15,-17 1-80 16,0 0-159-16,-17 0-430 0</inkml:trace>
  <inkml:trace contextRef="#ctx0" brushRef="#br1" timeOffset="107740.7566">11474 3614 481 0,'0'0'1380'0,"0"0"-1131"16,0 0-168-16,0 0-7 15,0 0 6 1,0 0-28-16,87-16-52 0,-41 9-30 15,19-7-279-15,-9 1-325 16,-11-1-516-16</inkml:trace>
  <inkml:trace contextRef="#ctx0" brushRef="#br1" timeOffset="108272.6628">11993 3345 1629 0,'0'0'525'0,"0"0"-449"16,0 0 52-16,0 0 10 15,0 0-12-15,0 0-47 16,0 0-42-16,5-29-37 16,-2 37-7-16,-3 13 7 15,3 11 10-15,3 4 8 16,0 8-9-16,3 1-7 15,-2-1-1-15,0 1-1 16,0-5 0-16,-1-5 0 16,-3-5-2-16,-3-5-4 15,0-8-3-15,0-5-7 0,0-5-17 16,0-3-9-16,4-4 23 16,-1 0 19-16,3-2 13 15,6-12-13-15,6-7-23 16,0-7 21-16,3-1 2 15,1-2 0-15,-4 1 4 16,0 5 10-16,-3 3-2 16,-5 5 7-16,1 5 5 15,-8 4 1-15,0 3 20 16,0 4-5-16,-3 1-14 16,0 0-26-16,0 6-5 15,4 12 1-15,2 8 4 16,0 4 13-16,0 5-7 15,1-3-5-15,4-3 0 16,1-3-1-16,1-7-20 0,4-6-77 16,5-12-151-16,-6-1-326 15,1 0-738-15</inkml:trace>
  <inkml:trace contextRef="#ctx0" brushRef="#br1" timeOffset="108610.5633">12717 3228 1355 0,'0'0'627'16,"0"0"-523"-16,0 0 42 16,0 0 27-16,0 0-18 15,0 0-33 1,0 0-46-16,-42-39-52 0,32 57-12 15,1 10 24-15,3 11-2 16,6 7-19-16,0 5-3 16,3 2-2-16,15 3-1 15,0-4-8-15,-2-2 0 16,-4-4-1-16,-6-1-1 16,-5-6-14-16,-1-5-6 15,0-4-24-15,-4-8 2 16,-5-3-24-16,-1-6-82 15,-7-9-140-15,4-4-308 0,1 0-556 0</inkml:trace>
  <inkml:trace contextRef="#ctx0" brushRef="#br1" timeOffset="108821.6233">12577 3528 1783 0,'0'0'327'0,"0"0"-234"16,0 0 26-16,0 0-52 0,0 0-56 16,140-26-11-16,-88 8-240 15,-7-2-527-15</inkml:trace>
  <inkml:trace contextRef="#ctx0" brushRef="#br1" timeOffset="109048.7263">13041 3004 1309 0,'0'0'950'16,"0"0"-784"-16,0 0-35 0,0 0-39 16,0 0-41-16,0 0-18 15,0 0 25-15,-54 115-58 16,31-56-16-16,6-5-574 0</inkml:trace>
  <inkml:trace contextRef="#ctx0" brushRef="#br1" timeOffset="120993.0089">4119 5871 348 0,'0'0'51'0,"0"0"-11"15,0 0 145-15,0 0 368 16,0 0-359-16,3 0-29 16,-3-1 29-16,0 1 21 15,0-2-46-15,0 2-65 16,0-1-13-16,0 1-20 16,0 0-27-16,0 0-13 15,0 0-10-15,0 0-7 16,0 0-3-16,0 0-2 15,0 0-1-15,0 0-8 16,0 0 0-16,0 0-1 0,-3 0 1 16,-3 0-7-16,-6 0 1 15,-3 3 6-15,-6 1 6 16,-4 0 1-16,-8-1-5 16,-1 4 5-16,-5-4-7 15,-1 1 5-15,1-1-4 16,6-1 9-16,8 2 9 15,5-3 2-15,10-1-5 16,4 2-2-16,3-2 3 16,3 0-5-16,0 0-10 15,0 0-2-15,0 0 1 16,0 0 0-16,0 0-1 16,0 1 0-16,0-1 0 0,0 2-6 15,0-1 0-15,0 5 5 16,0 0 1-16,0 5 1 15,0 1 5-15,-3 1-5 16,3 2 4-16,0 2-4 16,-3 3 0-16,1 2 5 15,-1 1 0-15,-4 4 0 16,-2 0 1-16,0 2-5 16,-4 0-1-16,1 3 7 15,1-1-7-15,-2-1 5 16,4-3-6-16,1-2 1 15,2-2 1-15,1-5-2 0,0-2 1 16,2-2 0 0,3-5-1-16,0 0 1 0,0-4 0 15,-3 0-1-15,3-4 1 16,0-1-1-16,0 0 2 16,0 0 5-16,0 0 2 15,0 0-3-15,0 0 15 16,0 0 19-16,9 0 7 15,4-6-32-15,1-1-8 16,5-1-7-16,5 0 1 16,-3 1-1-16,3 0 1 15,1 1-1-15,-4 2 0 16,0 0 0-16,-5 1-1 16,-8 0-7-16,-2 3-14 15,-6 0-11-15,0 0-13 0,0 0-50 16,0 0 29-16,0 0 2 15,6-7-144-15,-3 2-384 16,4-6-785-16</inkml:trace>
  <inkml:trace contextRef="#ctx0" brushRef="#br1" timeOffset="121473.7867">3807 6104 512 0,'0'0'710'16,"0"0"-446"-16,0 0-30 16,0 0 73-16,0 0-23 15,0 0-99-15,0 0-69 16,-13 0-44-16,26 0-5 16,11 0 7-16,9-1-37 15,10-6-37-15,2-1-12 16,18-5-179-16,-14 1-478 15,-15 2-1031-15</inkml:trace>
  <inkml:trace contextRef="#ctx0" brushRef="#br1" timeOffset="122157.6056">4380 6231 1307 0,'0'0'350'16,"0"0"-152"-16,0 0 72 15,0 0-45-15,0 0-87 0,0 0-63 16,0 0-25-16,63 0-21 15,-35 0-12-15,-1 0-11 16,1 0-6-16,-4 0-49 16,-3 0-63-16,0 0-173 15,-5 0-314-15,-4-3-420 0</inkml:trace>
  <inkml:trace contextRef="#ctx0" brushRef="#br1" timeOffset="122381.2007">4393 6128 1407 0,'0'0'574'15,"0"0"-389"-15,0 0 23 16,0 0-43-16,0 0-87 15,0 0-64-15,0 0-14 16,141-15-187-16,-83 9-499 16,-12-1-999-16</inkml:trace>
  <inkml:trace contextRef="#ctx0" brushRef="#br1" timeOffset="126651.0554">4950 6146 940 0,'0'0'590'0,"0"0"-465"16,0 0-7-16,0 0 82 16,0 0 5-16,0 0-63 15,0 0-40-15,0 0-2 16,0 0 2-16,0 0-20 0,0 0-20 16,0 0-12-16,0 0-21 15,0 0-13-15,9 0 1 16,7 3 14-16,10 0-6 15,11-3-13-15,3 0-12 16,5 0-14-16,0 0-59 16,-5 0-118-16,-10 0-145 15,-14 0-420-15</inkml:trace>
  <inkml:trace contextRef="#ctx0" brushRef="#br1" timeOffset="131556.5808">5745 5631 538 0,'0'0'1114'16,"0"0"-823"-16,0 0-99 16,0 0 35-16,0 0-23 15,0 0-55-15,0 0-66 16,0-1-26-16,0 1-8 0,0 0-13 15,0 0-3 1,0 0-12-16,0 0-12 0,0 1-3 16,0 11-5-16,0 6 25 15,0 7-3-15,0 5-11 16,0 4-10-16,0 2 5 16,-4 0-6-16,1-1-1 15,0-1 1 1,0-2-1-16,3-2-1 0,-3-2 1 15,1-2 0-15,1-4 0 16,-1-5-1-16,1-3 0 16,1-4-20-16,0-4-21 15,0-3-7-15,0-3-22 16,0 0-38-16,6-2-50 0,3-9-208 16,1 1-545-16</inkml:trace>
  <inkml:trace contextRef="#ctx0" brushRef="#br1" timeOffset="132119.5743">5954 5755 93 0,'0'0'1137'16,"0"0"-839"-16,0 0-80 16,0 0 50-16,0 0-28 15,0 0-79-15,0 0-61 16,-3-3-35-16,0 3-7 15,0 0-1-15,0 0-33 16,-3 0-23-16,-4 2 10 16,-4 9 13-16,-8-1 5 15,-6 4-3-15,-5 1-8 16,0-3-6-16,3 0 1 16,9-2 1-16,5-6-13 15,8 1 1-15,5-2-1 0,3-1-1 16,0-2-5-1,0 2-7-15,9 1 12 0,2 1 12 16,2 2-2-16,2-2-4 16,-3 5 3-16,-3-1-9 15,-3 1 0-15,-3 4 1 16,0 2 9-16,-3 3 4 16,0 2 4-16,0 1-17 15,0-2 8-15,0-5-7 16,7 0-2-16,-1-9-6 0,8 0-42 15,22-5-53 1,-2-5-109-16,3-8-622 0</inkml:trace>
  <inkml:trace contextRef="#ctx0" brushRef="#br1" timeOffset="132742.7492">6127 5825 97 0,'0'0'1289'0,"0"0"-1017"15,0 0-68 1,0 0 56-16,0 0-64 0,0 0-68 16,0 0-57-16,0-3-1 15,0 3 22-15,3 3-25 16,8-2-27-16,-1 1-7 15,5-2-12-15,6 0-3 16,-3 0-18-16,6-6 0 0,-5-1-16 16,-1-3-10-1,-3 0-1-15,-3 1 5 0,-2 2 1 16,-7 3 14-16,0 0 6 16,-3 3 1-16,0-1 21 15,0 2-2-15,0 0 3 16,-3-1-7-16,-10 1 3 15,-2 0-16-15,-9 0 14 16,0 0-7-16,-7 8 0 16,1 3 5-16,3 3 9 15,0 2-2-15,8 3-1 16,1 1-11-16,9 2 1 16,6-1-9-16,3-1-1 15,0-3-5-15,12-3 5 16,9-4 0-16,7-6-6 15,5-4-66-15,16 0-106 16,-10-9-208-16,-8-2-628 0</inkml:trace>
  <inkml:trace contextRef="#ctx0" brushRef="#br1" timeOffset="133157.3516">6403 5578 1580 0,'0'0'543'0,"0"0"-365"16,0 0 15-16,0 0-29 15,0 0-73-15,0 0-53 16,0 0-20-16,30-1-16 16,-21 1 5-16,-3 1-6 15,4 6-1-15,-4 1-1 16,-4 2-3-16,1 2 4 16,-3 0 6-16,0 1-6 15,0-3 1-15,-3 4 8 0,-8-3 3 16,1 0-5-1,-2 0 2-15,3-2-8 0,3 1-1 16,6-3 0 0,0-1-18-16,12 0-29 0,30-1-41 15,-3 0-175-15,-1-4-667 0</inkml:trace>
  <inkml:trace contextRef="#ctx0" brushRef="#br1" timeOffset="133719.3463">5547 6272 1333 0,'0'0'721'0,"0"0"-581"15,0 0 20-15,0 0 33 16,0 0-83-16,0 0-41 15,80-16-23-15,-30 10-4 16,8 1-18-16,6 1-14 16,9 1 7-16,9-1-4 15,14 3-1-15,-7-1-11 16,-10 1-1-16,-13 1 0 16,-17 0-1-16,-1-2-1 0,1 2-26 15,-10-1-49-15,-2-6-103 16,-10-2-407-16,-11 2-478 0</inkml:trace>
  <inkml:trace contextRef="#ctx0" brushRef="#br1" timeOffset="134433.7516">5741 6436 365 0,'0'0'1313'0,"0"0"-981"16,0 0-115-16,0 0 14 15,0 0-15-15,0 0-95 16,0 0-75-16,13-20-34 15,2 16-12-15,0 1 9 16,0 1-2-16,6 2-7 16,-2 0-1-16,-1 0 1 0,-3 2-1 15,0 6-5-15,-6 2-2 16,-2 2 7-16,-2 2-14 16,-5 1-3-16,-2 5 10 15,-14 1 8-15,-2 2 21 16,-6-2 6-16,5-2-3 15,7-3-5-15,4-7 4 16,5-2-23-16,3-4 0 16,3-2-3-16,14-1 3 15,14 0 0-15,8 0-14 16,1-11-145-16,8-8-350 16,-15 6-264-16,-8 1-548 0</inkml:trace>
  <inkml:trace contextRef="#ctx0" brushRef="#br1" timeOffset="134806.7379">6099 6389 163 0,'0'0'1630'15,"0"0"-1339"-15,0 0-142 16,0 0 16-16,0 0-21 15,0 0-45-15,0 0 10 16,0 54-58-16,0-30-30 16,6 1-12-16,0 1-3 0,1-1-6 15,-1-3 6 1,0-4-5-16,-6-3-1 0,0-5-1 16,0-1-11-16,0-8-1 15,0 2 13-15,0-3 14 16,-3 0 2-1,-3-13-1-15,6-7-6 0,0-5-9 16,0-6-3-16,15-3 2 16,6-1 1-16,6 5-7 15,1 7-4-15,8 8-16 16,3 8-32-16,25 7-111 16,-12 0-436-16,-4 3-851 0</inkml:trace>
  <inkml:trace contextRef="#ctx0" brushRef="#br1" timeOffset="139620.9532">589 5520 719 0,'0'0'609'15,"0"0"-397"-15,0 0-49 16,0 0 22-16,0 0-1 0,0 0-31 16,0 0-22-1,31-5-23-15,-19 5 0 0,5 0 0 16,2 0-19-16,9 0-17 16,5-4-26-16,12 0-19 15,4-3-18-15,-1 2-9 16,-5 1 0-16,-4 1-31 15,-12 3-18-15,-9 0 11 16,-8 0 4-16,-10 1 3 16,0 9-27-16,0 6 17 15,-10 3 41-15,-7 4 8 16,-8 1 20-16,1 5-3 16,-7-1 2-16,1-2-4 15,-1 1-2-15,-2-2 2 16,0 1 10-16,5-3 6 15,1-3-19-15,7-1-3 16,4-5 0-16,7-1-7 0,3-3-10 16,6-2-7-16,0 0-2 15,0 1 5-15,12-1 4 16,6-2 9-16,0-2 3 31,9-3 1-31,-2-1-11 0,0 0-2 0,-1-4-21 16,-4-7-14-16,-1-2-35 15,-4-2-52-15,0 1-73 16,-8 1-197-16,-4 3-386 0</inkml:trace>
  <inkml:trace contextRef="#ctx0" brushRef="#br1" timeOffset="139877.6365">595 5723 1081 0,'0'0'519'16,"0"0"-442"-16,0 0 50 0,0 0 116 15,0 0-107-15,0 0-42 0,0 0-15 16,58-7-29-1,-28 7-25-15,3 0-25 0,10 0-37 16,-9 0-435-16,-10-1-537 0</inkml:trace>
  <inkml:trace contextRef="#ctx0" brushRef="#br1" timeOffset="140102.7391">1068 5697 933 0,'0'0'1212'0,"0"0"-1066"0,0 0-106 16,0 0-5-16,0 0-9 15,91-12-19-15,-63 6-7 16,8 0-87-16,-5 1-211 15,-11 0-451-15</inkml:trace>
  <inkml:trace contextRef="#ctx0" brushRef="#br1" timeOffset="140315.2998">1050 5611 1670 0,'0'0'531'0,"0"0"-512"0,0 0-10 15,0 0 12-15,88 0-21 16,-46 0-219-16,-8 0-529 0</inkml:trace>
  <inkml:trace contextRef="#ctx0" brushRef="#br1" timeOffset="140656.7082">1453 5538 1303 0,'0'0'864'0,"0"0"-846"15,0 0 1-15,0 0 55 16,43-80 4-16,-28 56-26 16,4-1-34-16,-5 1 19 15,2 2-6-15,-7 7 24 16,-1 2 21-16,-5 6-10 16,-2 4-2-16,-1 2-3 15,0 1-13-15,0 0-24 16,0 1-24-16,0 16 2 15,0 11 32-15,0 11 29 16,-3 8-36-16,-1 6-13 0,-1 2-13 16,2 1-1-16,-3 13-75 15,3-13-296-15,-1-13-1585 0</inkml:trace>
  <inkml:trace contextRef="#ctx0" brushRef="#br1" timeOffset="145029.4078">9220 6007 1215 0,'0'0'375'0,"0"0"-222"16,0 0 60-16,0 0 8 16,0 0-53-16,0 0-51 15,0 0-27-15,3 0-10 16,9 0-16-16,0-2-19 0,4-3-24 16,1-2-5-1,2-2-7-15,0-2-8 0,4-5-1 16,0-3-10-16,3-5-2 15,1-2-6-15,-6-1 8 16,0 1-8-16,-5 0 9 16,-7 2 9-16,-3 2 1 15,0 1 1 1,-6 1-1-16,0-3 14 0,0 1 2 16,0-1-8-16,0-2-8 15,-3-1-1-15,-3 1 0 16,-3-3-4-16,-4 6 4 15,3 4 24-15,3 6 1 16,4 5 8-16,0 4-11 0,-1 3-17 16,4 0-5-16,-3 5-20 15,3 13 10-15,-3 6 9 16,3 6 1-16,0 4 6 16,0 3 0-16,6 0 3 15,1 0-9-15,-1 2-1 16,-2-2 0-16,3 2 1 15,-4-3 0-15,-3 3 0 16,3-3-1-16,-3 1 0 16,0 0 0-16,0-1 1 15,0 3 0-15,0-2 0 16,0 0 0-16,0-1 0 16,-3-4 0-16,0-3 0 0,3-4 0 15,-3-6-1-15,-2-4-8 16,2-7-9-16,3-4-14 15,-6-4-14-15,3 0 7 16,-4 0 38-16,1-14 0 16,3-4-5-16,0-5 5 15,3-4-5-15,0 0 6 16,0 1 1-16,6 5 0 16,7 0 8-16,-4 6 3 15,5 1-5-15,-1 4-7 16,-1 2 7-16,-2 1 2 15,4 3 5-15,1 1-7 16,1 3-6-16,-2 0 0 0,-1 0 1 16,-1 3 8-1,-1 7-9-15,-1 1-1 0,-1 5 12 16,-3 1 9-16,4-1 4 16,-4 0-5-16,5-3-1 15,2-5-4-15,5-2-2 16,6-4 5-16,4-2-6 15,5 0-10-15,6-10-2 16,-3-5-40-16,1-1-40 16,-9 0-54-16,-5 5-92 15,-7 3-331-15,-10 2-242 0</inkml:trace>
  <inkml:trace contextRef="#ctx0" brushRef="#br1" timeOffset="145652.0595">10215 6103 1277 0,'0'0'547'16,"0"0"-448"-16,0 0 83 15,0 0-18-15,106-8-64 16,-73 3-52-16,0 4-30 15,-8-2-8-15,-1 2-7 16,-9 1-3-16,-2 0-47 16,-10 0-91-16,-3 0-131 15,0 0-53-15,0 0-267 0</inkml:trace>
  <inkml:trace contextRef="#ctx0" brushRef="#br1" timeOffset="145875.6543">10230 5967 1614 0,'0'0'375'0,"0"0"-140"16,0 0-51-16,0 0-83 0,0 0-18 15,0 0-13-15,140 4-70 16,-74-2-39-16,-8-2-567 0</inkml:trace>
  <inkml:trace contextRef="#ctx0" brushRef="#br1" timeOffset="148555.7906">10809 5911 195 0,'0'0'1367'16,"0"0"-1011"-16,0 0-139 16,0 0 9-16,0 0-30 15,0 0-39-15,0 0-57 0,-20-3-43 16,20 3-23-1,0 0-20-15,2 0-13 16,7 9 16-16,-3 2-2 0,0 4 0 16,0 5-3-16,-3 0-6 15,0 0 0-15,-3-1-6 16,0 0 0-16,0-5 0 16,0-3 0-16,0-2-12 15,0-5 4-15,0-1-4 16,0-3 12-16,0 0 0 15,0 0 9-15,0-6-9 16,10-8-19-16,1-7 3 16,5-3 16-16,-1-2 0 15,0 2 1-15,-3 3 8 16,-3 4 3-16,-2 5 5 0,-4 3-1 16,0 5-1-1,-3 0-3-15,0 4-5 0,0 0-7 16,0 0 0-16,3 0-15 15,1 0-9-15,3 11 24 16,3 0 0-16,-1 3 0 16,0 2 0-16,-2-1-1 15,1 2 0-15,-5-1-5 16,-3-3-1-16,0-3-5 16,0 0-14-16,0-7 1 15,0 3-5-15,0-5 21 16,0-1 9-16,0 0 1 15,3 0 0-15,3-12-1 0,6-6-27 16,5-7 21 0,3-2 6-16,-2 0-8 0,3 1 1 15,-9 6 1-15,1 3 5 16,-7 7 1-16,-2 8 2 16,0 0 10-16,-4 2-11 15,0 0 1-15,0 0 10 16,0 11-12-16,0 6 17 15,3 8 1-15,-3 3-8 16,3 0 0-16,-3 0-1 16,3-1-7-16,-3-6-2 15,0-4 0-15,0-6-6 0,4-4-69 16,2-7-116 0,0 0-336-16,0 0-528 0</inkml:trace>
  <inkml:trace contextRef="#ctx0" brushRef="#br1" timeOffset="149286.741">11296 5888 1431 0,'0'0'596'0,"0"0"-398"16,0 0 9-16,0 0-52 16,0 0-36-16,0 0-53 15,0 0-47-15,16-46-18 16,-6 42 1-16,2-2 7 15,-3 6-2-15,3 0-5 16,-3 0-1-16,0 0 7 16,-3 6-8-16,-2 5 0 15,-4 1 0-15,0 7 0 16,0 1 0-16,-7 2 6 16,-5-1 6-16,0 2-1 15,1-1-2-15,4-5-3 0,4 1-5 16,0-2-1-16,3-2 0 15,0-2 0-15,3-5-1 16,7-3 1-16,7-3 1 16,1-1 17-16,6-1-18 15,1-13-9-15,5-6-9 16,-2-5-12-16,2-1 3 16,0-2-12-16,-8 0 12 15,-2 3 15-15,-7 3 12 16,-7 4 0-16,-3 5 21 15,-3 2 6-15,0 3-4 16,-3-1 1-16,-3 2-1 16,-1 1-13-16,4 2-2 0,0 1-1 15,0 3-5-15,3-1-1 16,0 1-1-16,0 0 0 16,0 0-12-16,0 0 1 15,3 0 10-15,3 0 1 16,7 0-1-16,3 0 1 15,7 0 16-15,0-2-16 16,6-2-3-16,-7-1-63 16,1 0-68-16,-7 2-70 15,-12 3-99-15,-4 0-88 16,0 0-516-16</inkml:trace>
  <inkml:trace contextRef="#ctx0" brushRef="#br1" timeOffset="150036.7288">11883 5798 487 0,'0'0'579'16,"0"0"-304"-1,0 0 58-15,0 0-12 0,0 0-40 16,0 0-74-16,0 0-48 16,0-9-51-16,0 9-44 15,0 0-34-15,0 2-14 16,0 11 14-16,6 4 7 16,3 4-14-16,3 4-8 15,-3 2-14-15,0 0-1 16,-2-1 0-16,-4-2-1 15,0-2-6-15,-3-4 5 16,0-4 1-16,0-4-13 16,0-4 4-16,0-4 4 0,0-2 6 15,0 0 13-15,0 0 20 16,0-14-6 0,0-4-19-16,0-9-8 0,1-4 0 15,12-2 10-15,3-2-9 16,-4 5-1-16,3 6 0 15,0 7-1-15,4 3-6 16,1 8-1-16,5 1-7 16,2 4-12-16,6 1-13 15,2 10-63-15,-3 7-152 16,-13 0-632-16</inkml:trace>
  <inkml:trace contextRef="#ctx0" brushRef="#br1" timeOffset="158415.5114">12588 5943 651 0,'0'0'764'0,"0"0"-617"16,0 0-50-16,0 0 106 15,0 0 54-15,0 0-68 16,-8 0-59-16,8 0-27 16,0 0-7-16,0 0-14 15,0 0-19-15,0 2-17 16,4-1-17-16,6 2-4 16,10 0 12-16,5-1-17 15,7 1-7-15,5-1-12 16,-4-2-1-16,-5 0-18 15,-2 0 6-15,-6 0-21 16,-3 0-24-16,-8 0-23 16,-6 0-28-16,-3 0 4 15,0 0-90-15,0 0-119 0,-6 1-200 16,0 2-325-16</inkml:trace>
  <inkml:trace contextRef="#ctx0" brushRef="#br1" timeOffset="158656.1513">12636 5860 955 0,'0'0'774'0,"0"0"-658"0,0 0-33 16,0 0 100-16,0 0 39 15,0 0-59-15,0 0-63 16,-4-11-84-16,25 11 5 16,4 0-21-16,26 3-6 15,-4-1-248-15,-5-1-620 0</inkml:trace>
  <inkml:trace contextRef="#ctx0" brushRef="#br1" timeOffset="160968.8013">13178 5822 819 0,'0'0'256'0,"0"0"-117"16,0 0-13-16,0 0 35 16,0 0 9-16,0 0-5 15,0 0 5-15,-13-7 1 16,13 7-24-16,0 0-28 15,-3 0-18-15,3 0-4 16,0 0-24-16,0 0-18 16,0 0-21-16,0 0-29 15,0 0-5-15,0 3-2 16,0 10 2-16,0 2 2 16,0 5 5-16,0 2-6 15,0 1-1-15,0 1 0 0,0-2 0 16,-3-2 0-16,0-4 0 15,0-4-1-15,0-3 0 16,-1-6 0-16,3 0 1 16,1-3 1-16,0 0 9 15,0 0 7-15,0-6-16 16,8-8-1-16,1-9-21 16,7-1 15-16,-4-2 5 15,6-1-11-15,-6 4 12 16,-2 5 0-16,-4 5 0 15,-2 3 1-15,0 3 5 16,-1 3 9-16,0 1 5 16,-3 2-1-16,3 1-6 0,-3 0-13 15,3 0-10-15,-3 0-4 16,7 0 7-16,-4 4 6 16,3 9 1-16,0 1-6 15,-3 5 6-15,-2 1-6 16,-1 4 0-16,0-4 6 15,0-1 0-15,-3-3 0 16,-1-5 1-16,1-2-1 16,0-3 0-16,3-5-5 15,0-1 3-15,0 0 2 16,0 0 9-16,0-3 8 16,3-11-17-16,6-6-12 0,6-2 12 15,0-2-12 1,-1 0 6-16,2 4 0 0,-3 2 6 15,-1 4 0-15,-5 2 0 16,4 1 0-16,-5 2 0 16,0 2 1-16,0 2-1 15,0 0 0-15,-3 2-1 16,-3 2-8-16,2 1 8 16,0 0-6-16,-2 0 7 15,1 0 6-15,-1 0-6 16,2 1-1-16,-1 12 1 15,1 4 13-15,-2 5-6 16,0 1 17-16,0 4 5 0,-6-1 6 16,-1-1 1-1,1-1-7-15,3-3-7 0,-3-1 5 16,3-3-15-16,3-4-7 16,0-5-5-16,0-4-29 15,0 0-32-15,6-4-53 16,6 0-108-16,-1 0-537 0</inkml:trace>
  <inkml:trace contextRef="#ctx0" brushRef="#br1" timeOffset="165307.5461">11114 5343 629 0,'0'0'686'0,"0"0"-455"16,0 0-43-16,0 0 22 15,0 0-6-15,0 0-30 16,0 0-42-16,0-7-25 15,0 7-5-15,0 0-25 16,0 0-34-16,0 0-23 16,0 0-19-16,0 0-1 15,-1 0-12-15,-2 6-7 16,-3 7 18-16,-1 4 1 16,-2 3 1-16,3-1 6 0,0 2-7 15,0-1 1 1,4-2 0-16,2-6-1 15,0-1 0-15,0-4-10 0,11-3-4 16,-2-4 13-16,7 0 0 16,1 0-12-16,-1-6-22 15,-1-8 3-15,3-4 14 16,-3 0 4-16,-2-2 13 16,-4 1 1-16,2 2 0 15,-5 3 0-15,-2 4 24 16,-1 4 13-16,-3 4-10 15,0 2-11-15,0 0-16 16,0 0-12-16,0 2-12 16,0 11 7-16,0 5 17 15,0 4 1-15,0 1 0 0,0-2 0 16,0-1 0-16,6-3-1 16,6-6 0-16,3-5-7 15,3-6 7-15,2 0 6 16,3-3-6-16,-2-12-16 15,0-4 1-15,-5-5 5 16,-6-3 9-16,0 2-1 16,-4 1-5-16,-6 3-1 15,0 4 1-15,0 6-11 16,0 5-16-16,-6 6-116 0,-4 0-329 16,3 0-235-16</inkml:trace>
  <inkml:trace contextRef="#ctx0" brushRef="#br1" timeOffset="165871.5637">11575 5317 1348 0,'0'0'377'16,"0"0"-193"-16,0 0 2 16,0 0-22-16,0 0-43 15,0 0-60-15,0 0-42 16,0 17-2-16,0-1-2 16,0 4-4-16,0 3 0 15,-1 0-10-15,-2-4 5 0,0 4-5 16,0-7 0-1,-1-4 1-15,1-3-1 0,0-5 0 16,3-3 10-16,0-1 2 16,0 0 42-16,0-9 24 15,3-10-56-15,7-5-23 16,7-4 0-16,-1-2 0 16,2 2-1-16,3 7-9 15,-6 5 1-15,-2 8-15 16,1 4-46-16,2 2 42 15,3 2-55-15,20 3-89 16,-6 7-198-16,-3 0-323 0</inkml:trace>
  <inkml:trace contextRef="#ctx0" brushRef="#br1" timeOffset="168649.4774">13642 5766 195 0,'0'0'928'16,"0"0"-721"-16,0 0-39 15,0 0 24-15,0 0 4 16,0 0 6-16,0 0-38 16,1-16-46-16,-1 16-27 15,0 0-29-15,-1 0-13 16,-2 0-19-16,-3 13 13 16,-1 2 12-16,1 7-17 15,-4 4-16-15,3 2-13 0,0 2-8 16,4-3 5-1,3 0-6-15,0-5 1 0,0-5-1 16,0-4-8-16,8-6-4 16,8-1 2-16,0-5 8 15,0-1 1-15,7 0-10 16,0-10-11-16,-1-7 5 16,0-1 3-16,-1-5 12 15,-6 1 1-15,-1-1 1 16,-4 2 6-16,-1 5 16 15,-6 4 16-15,1 6 15 16,-4 2 1-16,0 1-22 16,0 3-10-16,0 0-7 15,0 0-14-15,0 0 0 16,0 0-1-16,0 0-13 0,0 3-8 16,3 10 15-16,0 2 6 15,0 3-1-15,1 2 0 16,1-1-6-16,1-2-2 15,3-4-3-15,0-3-3 16,0-4-2-16,1-4 17 16,7-2 5-16,-1 0 4 15,2-13 6-15,3-4-9 16,-1-7-4-16,-1 1 4 16,-3-4-6-16,-9 2 2 15,-5 1-1-15,-2 6 24 16,-6 2 10-16,-13 5-27 15,-11-1-8-15,-2 9-1 0,6-3-1 16,3 6-17-16,10 0-81 16,10 0-113-16,3 8-458 15,0-1-165-15</inkml:trace>
  <inkml:trace contextRef="#ctx0" brushRef="#br1" timeOffset="169339.8137">14194 5736 1413 0,'0'0'563'0,"0"0"-390"16,0 0 20-16,0 0-50 0,0 0-32 16,0 0-45-16,0 0-39 15,-6 3-26-15,6 11 7 16,0 5 9-16,0 6-7 16,0 0-9-16,0 3 1 15,0-1-1-15,0-4 0 16,0-1 1-16,0-5-1 15,0-4-1-15,0-6 2 16,0-3-1-16,0-2 0 16,0-2 8-16,0 0 7 15,0 0 8-15,0-11-8 16,3-5-2-16,1-7-8 16,2-4-6-16,4-6 8 0,-3 0-8 15,2 2 2 1,0 5 7-16,-3 3 13 0,2 6 8 15,2 2-21-15,-1 5-8 16,4 1-1-16,-1 0-1 16,9 4 1-16,-3 1 0 15,6 4 0-15,-1 0-1 16,3 0-7-16,-7 6 8 16,1 1-7-16,-8 4-42 15,-2-2-72-15,-10 1-117 16,0-1-440-16,0-8-222 0</inkml:trace>
  <inkml:trace contextRef="#ctx0" brushRef="#br1" timeOffset="169685.2324">14614 5470 1664 0,'0'0'521'16,"0"0"-462"-16,0 0-3 15,0 0 22-15,0 0 13 16,0 0-42-16,0 0-30 0,80-29-4 16,-70 29-5-1,-1 0 1-15,-6 0-10 0,-3 9 0 16,0 5 1-16,-8 3 42 15,-6 2 37-15,-4 2-27 16,1-1-32-16,7-3-7 16,3-1-14-16,7-4-1 15,4-3-13-15,14-4-12 16,26-5-68-16,-6 0-226 16,-2 0-811-16</inkml:trace>
  <inkml:trace contextRef="#ctx0" brushRef="#br1" timeOffset="173350.6091">6994 4131 494 0,'0'0'407'15,"0"0"-212"-15,0 0-53 16,0 0 25-16,0 0 1 16,0 0-15-16,0 0 8 15,0-5 13-15,-3 5-28 16,0-2-22-16,0 2-26 16,0 0-13-16,0 0-6 15,3 0-20-15,0 0-24 16,0 0-15-16,0 0-20 15,0 7 1-15,0 8 3 16,0 8 37-16,0 6-23 0,0 3-8 16,0 2-4-16,0 0-5 15,0-4 0-15,0-3 0 16,0-7-1-16,0-4-25 16,0-5-34-16,0-4-26 15,0-4-44-15,0-3-40 16,3-7-63-16,9-11-258 15,-6-5-897-15</inkml:trace>
  <inkml:trace contextRef="#ctx0" brushRef="#br1" timeOffset="173693.5225">7003 4146 1761 0,'0'0'316'0,"0"0"-221"16,0 0-20-16,0 0 6 15,0 0 2-15,0 0-44 16,0 0-27-16,67-46-12 16,-58 46 0-16,3 0-14 15,1 0 7-15,1 9 1 16,2 2 6-16,-1 3 8 15,3-4-7-15,-3 0-1 0,-5 0 1 16,-1-3-1 0,-7 0-17-16,-2 2-5 0,0 3 6 15,-15 2 1-15,-9 5-24 16,-9-1-47-16,-1-1-39 16,-3-2-107-16,7-4-67 15,15-8-260-15</inkml:trace>
  <inkml:trace contextRef="#ctx0" brushRef="#br1" timeOffset="174249.4996">7322 4029 1711 0,'0'0'326'0,"0"0"-214"16,0 0-37-16,0 0-7 15,0 0 4-15,0 0-36 16,0 0-26-16,9-4-2 16,-6 20 10-16,5 5 34 15,-1 4-3-15,-4 0-21 16,3 1-13-16,-3 0 4 15,0-3-11-15,-3-3-7 16,3-4 5-16,-3-3-6 16,0-5 0-16,0-3 0 0,3-4-1 15,0-1-8-15,1 0 8 16,4-4-10-16,4-10-7 16,1-6-26-16,2-3 24 15,0 1 1-15,0 1 4 16,-6 4 9-16,4 4 6 15,-5 3 1-15,-5 3 0 16,3 1 11-16,-3 4 5 16,1-2 3-16,-4 4-2 15,3 0-12-15,0 0-6 16,3 6 0-16,2 7 0 16,-2 4 0-16,4 3 0 0,-4 0-12 15,-3-1 11-15,0-1 0 16,0-1-38-1,0-4-51-15,-3-1-62 0,0-5-178 16,0-3-305-16,0-3-365 0</inkml:trace>
  <inkml:trace contextRef="#ctx0" brushRef="#br1" timeOffset="174581.3824">7679 4138 848 0,'0'0'569'0,"0"0"-463"15,0 0-10-15,0 0 12 16,0 0-9 0,0 0 1-16,0 0-53 0,-33 57-36 15,51-54 7-15,0-2-6 16,1-1 40-16,2 0-28 15,-6-3-14-15,0-6-3 16,-9 0 2-16,-3-1-1 16,-3 2 0-16,0 0 12 15,0-1 65-15,-6 2 8 16,-6 1-64-16,0 2-29 16,0 1-9-16,2 3-70 15,2 0-121-15,5 0-175 16,0 0-543-16</inkml:trace>
  <inkml:trace contextRef="#ctx0" brushRef="#br1" timeOffset="174873.6597">7846 3982 1892 0,'0'0'303'16,"0"0"-183"-16,0 0-34 16,0 0-20-16,0 0-24 15,0 0-32-15,0 0 2 16,9 45 28-16,-3-20 2 0,4 1-9 16,-1 1-14-16,2-2-8 15,-5-2-10-15,1-1-1 16,-1-4 0-16,-3 1-38 15,0-4-49-15,-3 2-145 16,0-4-308-16,0-4-255 0</inkml:trace>
  <inkml:trace contextRef="#ctx0" brushRef="#br1" timeOffset="175070.1827">7852 4130 1659 0,'0'0'638'16,"0"0"-554"-16,0 0-11 15,0 0-73-15,0 0 19 16,0 0-29-16,0 0 10 16,88 4-182-16,-63 6-304 15,-5-1-123-15</inkml:trace>
  <inkml:trace contextRef="#ctx0" brushRef="#br1" timeOffset="175354.4382">8037 4161 889 0,'0'0'1062'0,"0"0"-931"15,0 0-107-15,0 0-24 16,0 0 1-1,0 0-1-15,0 0-8 0,12 52-28 16,1-45 4-16,-1-4-3 16,0-3 35-16,-6 0 15 15,0 0 27-15,-3-3 21 16,0-6-14-16,-3-4-15 16,0-1-22-16,0 1 2 15,0 2-6-15,0 3-8 16,-6 2-81-16,-6 6-137 15,-3 0-168-15,3 0-312 0</inkml:trace>
  <inkml:trace contextRef="#ctx0" brushRef="#br1" timeOffset="175774.0612">8186 4105 217 0,'0'0'1433'0,"0"0"-1202"16,0 0-96-16,0 0 3 15,0 0-32-15,0 0-52 0,-3 79-23 16,3-65-15 0,0-1-9-16,0-5-5 0,3-4 7 15,-3 0-9-15,0-4 1 16,3 0 5-16,-3 0-5 15,3 0-1-15,0-11-18 16,3-2-29-16,4-3 35 16,-2-3 12-16,1 4 7 15,-3-1 8-15,-3 6 12 16,1 1 24-16,-1 5 13 16,-3 3 0-16,0 0-7 15,0 1-7-15,3 0-8 16,0 0-15-16,3 0-14 15,2 8 17-15,5 6 4 16,-1-2-17-16,4 6-17 0,-2 0 0 16,8 6-91-1,-1-4-228-15,-3-6-1019 0</inkml:trace>
  <inkml:trace contextRef="#ctx0" brushRef="#br1" timeOffset="177027.9455">13724 5366 173 0,'0'0'584'16,"0"0"-287"-16,0 0-52 15,0 0-17-15,0 0-23 16,0 0-3-16,0 0-36 16,0-6-59-16,0 6-36 15,0 0-18-15,0 0-13 16,0 0-16-16,0 10 4 16,0 6 21-16,3 1-19 15,3 4-18-15,-2 0-5 0,1 4 1 16,-1-4-8-1,4-2 0-15,-5-4-1 0,3-2-24 16,-3-3-9-16,3-4-11 16,-3-2-11-16,3-2 13 15,1-2 15-15,4 0 27 16,1-5 1-16,4-5-13 16,-3-1 6-16,4 0 7 15,-8 1 8-15,-2 1 14 16,-1 3 19-16,-3 1 13 15,-3 3 12-15,0 0 1 16,0 1-13-16,0 1-22 0,0 0-30 16,0 0-2-1,-3 10-7-15,1 3 7 0,1 4 0 16,-2 2 0-16,3-2-8 16,-1-2-4-16,1-3 3 15,0-3 8 1,-3-3-11-16,-3-2-6 0,-3-3-2 15,-6-1 20-15,0 0 0 16,-7 0 9-16,1-11-2 16,3 0-7-16,-2-3-17 15,7 4-127-15,7 0-464 0</inkml:trace>
  <inkml:trace contextRef="#ctx0" brushRef="#br1" timeOffset="178290.3013">13542 5066 1144 0,'0'0'569'15,"0"0"-477"-15,0 0-18 16,0 0-15-16,0 0 84 16,0 0 12-16,0 0-68 15,68 0-47-15,-42 0-23 16,-2-5-12-16,-6 1-5 0,-4 0-1 16,-1 0 1-1,-7 0 0-15,-3-1 0 0,-3 0 1 16,0 0 5-16,0 1 19 15,0-2 21-15,0 2-10 16,-6 0-13-16,-4 1-17 16,-1 0-5-16,-1 2 5 15,-8 1-5-15,4 0 0 16,-6 0 5-16,1 5-4 16,0 7 5-16,3 1 20 15,6 1 9-15,6 3 16 16,3 1-24-16,3 0-16 15,0 0-12-15,12-3-1 16,5-2 0-16,8-4 0 0,2-3-31 16,-1-3-61-16,3-3-61 15,-1 0-146-15,-4-11-188 16,-8 1-143-16</inkml:trace>
  <inkml:trace contextRef="#ctx0" brushRef="#br1" timeOffset="178560.5203">13792 4821 1487 0,'0'0'406'16,"0"0"-297"-16,0 0-21 0,0 0 30 15,0 0 24-15,0 0-67 16,0 0 14-1,4 59 10-15,5-27-19 0,4 3-23 16,-3 3-19-16,1-3-20 16,1-1-1-16,-6-6-11 15,3-5-5-15,-3-3-1 16,2-6-57-16,5-5-110 16,0-5-216-16,-4-4-410 0</inkml:trace>
  <inkml:trace contextRef="#ctx0" brushRef="#br1" timeOffset="178949.554">14042 5002 1430 0,'0'0'488'15,"0"0"-368"-15,0 0-17 16,0 0-23-16,0 0 18 15,0 0-2-15,0 0-46 16,45-2-30-16,-29-1-20 16,2-2-12-16,-6-2-18 15,-3 1-3-15,-2 0-2 16,-3 0 27-16,-4 2 8 16,0 1 40-16,0 0 11 15,-8 1-26-15,-7 1-19 16,-5 1-5-16,1 0 0 0,-7 0 5 15,3 0 7-15,0 6-2 16,7 7-1-16,0 0 5 16,3 4 19-16,9 2-13 15,4 1-21-15,0-2 0 16,11-3-49-16,14-2-27 16,5-6-102-16,12-4-299 15,-7-3-78-15,-3 0-472 0</inkml:trace>
  <inkml:trace contextRef="#ctx0" brushRef="#br1" timeOffset="179200.2229">14312 4936 1699 0,'0'0'247'16,"0"0"-109"-16,0 0-10 15,0 0 35-15,-85 7-43 16,69 4-40-16,6 3-13 16,4 0-32-16,5 3-26 15,1-2-9-15,0 0-6 16,12-2-31-16,6-2-8 16,5-5-20-16,12-4-112 15,-5-2-199-15,-8 0-318 0</inkml:trace>
  <inkml:trace contextRef="#ctx0" brushRef="#br1" timeOffset="179454.9139">14483 4734 1337 0,'0'0'828'15,"0"0"-707"-15,0 0 14 16,0 0-13-16,0 0-28 15,0 0-46-15,0 0-16 16,-6 5-24-16,9 20 4 16,8 8 3-16,1 1-14 15,-3 5 5-15,2-3 2 16,-2-2-8-16,1-4 0 0,-4-3-27 16,-3-6-83-16,-3-7-140 15,0-3-387-15,0-8-533 0</inkml:trace>
  <inkml:trace contextRef="#ctx0" brushRef="#br1" timeOffset="179905.1205">14467 4934 841 0,'0'0'1251'16,"0"0"-1050"-16,0 0-51 0,0 0-69 15,0 0-52-15,0 0-21 16,91-18-8-16,-55 16-1 16,0 1-34-16,-8 1-10 15,-1 0 15-15,-12 0-13 16,-5 0 20 0,-4 0 14-16,-5 4 8 0,-1 1 1 15,0 2 22-15,4 3 21 16,-4 0-6-16,0 1-14 15,3-1-6-15,0-1-3 16,0 1-8-16,-3-4-5 16,3-2 0-16,-3-3-1 15,0-1 6-15,0 0 5 0,0 0 7 16,0 0 24 0,0-8 19-16,0-5-30 0,0-7-15 15,10-5-16-15,0-3-35 16,7 2-15-16,-2 0-30 15,-1 9 25-15,-5 4 27 16,1 10-18-16,-7 3-80 16,-3 0-112-16,0 13 14 15,0 6-92-15,0-4-291 0</inkml:trace>
  <inkml:trace contextRef="#ctx0" brushRef="#br1" timeOffset="180631.5633">14938 4841 1200 0,'0'0'718'0,"0"0"-486"15,0 0-31-15,0 0-61 16,0 0-62-16,0 0-45 16,0 0 16-16,-20 29-13 15,14-12-18-15,0 2-17 16,6-2-1-16,0-1-8 15,0-5-17-15,3-4-3 16,3-4 13-16,7-3 14 16,-4 0 0-16,5 0-7 15,-4-13-22-15,2-2-20 16,-5-3 12-16,0 1 9 16,-2-3 12-16,0 1 10 0,-5 5 7 15,0 2 27 1,0 4 25-16,0 7-21 0,0-2-22 15,-4 3-9-15,3 0 0 16,-1 0 0-16,2 0-1 16,0 0-8-16,0 0-9 15,0 0-13-15,0 0 3 16,7 0 1-16,-1-3 5 16,7-1 8-16,-4-4-21 15,1 3-20-15,4 2 36 16,-5 1 11-16,-3 2 1 15,3 0-6-15,1 0 13 16,1 10 25-16,-2 3 3 16,4 3-7-16,-6 4 4 0,1 0 0 15,1-1-10 1,-6 0-9-16,-3-5-5 0,0-1-1 16,0-5-1-16,0-2-5 15,0-5 4-15,0 0-4 16,0-1 6-16,0 0 0 15,0-2 0-15,9-11-13 16,1-4-44-16,6-3 17 16,3-3 15-16,1 0 9 15,0 0 10-15,-8 3 6 16,-2 8 9-16,-3 3 16 16,0 5 23-16,-4 4-1 15,0 0-16-15,0 0-10 0,3 11 4 16,1 6 2-16,-3 7 1 15,2 3-8-15,0 2-13 16,4 6-7-16,-3-7-127 16,-1-6-822-16</inkml:trace>
  <inkml:trace contextRef="#ctx0" brushRef="#br1" timeOffset="197454.6696">3570 7906 1160 0,'0'0'396'0,"0"0"-186"0,0 0 2 16,0 0-2-16,0 0-44 15,-3-10-46-15,3 10-32 16,0 0-17-16,0 0-8 15,0 0-9-15,0 0-8 16,0 0-7-16,0 0-9 16,0 0-9-16,0 0 4 15,0 0-15-15,0 3-9 16,0 7 0-16,0 7 12 16,0 9 4-16,0 3-7 15,0 5 1-15,0 5-10 16,0 4-1-16,0 0 1 15,0 3-1-15,0-3 0 16,0 0 0-16,0-2 0 0,0-2-1 16,0-3 0-16,0-7-5 15,0-4-6-15,0-3-7 16,0-9-19-16,0 0-39 16,3-6-78-16,6-4-89 15,1-3-345-15,-1 0-179 0</inkml:trace>
  <inkml:trace contextRef="#ctx0" brushRef="#br1" timeOffset="200822.6546">3592 8177 933 0,'0'0'545'0,"0"0"-469"15,0 0 4-15,0 0 108 16,0 0 23-16,0 0-68 16,0 0-35-16,0-7-6 0,0 4-6 15,3 0-19 1,2-4-36-16,1 3-7 0,0-4 6 16,7 1 8-16,-1-4-9 15,6 4-14-15,3-2-12 16,7-1-6-16,2 1-7 15,3-2-1-15,0 4 0 16,-5 0-5-16,-7 1 5 16,-9 3 0-16,-2-1-7 15,-7 4-5-15,-3 0 0 16,0 0-25-16,0 0-27 16,0 0-42-16,0 0-100 15,-3 3-395-15,-4 1-314 0</inkml:trace>
  <inkml:trace contextRef="#ctx0" brushRef="#br1" timeOffset="201394.6771">3645 8206 1317 0,'0'0'365'15,"0"0"-151"-15,0 0 55 16,0 0-41-16,0 0-71 0,0 0-45 15,0 0-35 1,0-6-26-16,1 6-20 0,1 0-13 16,2 0-12-16,0 3 0 15,1 7 2-15,1 3-7 16,3 6 11-16,-2 1-3 16,2 1-3-16,-3 1-5 15,2-1 6-15,-1 1-5 16,2-5-1-16,0-3 7 15,0-1-8-15,3-7 0 16,6-1-21-16,3-5-43 16,18 0-97-16,-8-11-345 15,-1-3-608-15</inkml:trace>
  <inkml:trace contextRef="#ctx0" brushRef="#br1" timeOffset="202542.7388">4225 8164 618 0,'0'0'768'0,"0"0"-583"16,0 0-104-16,0 0 90 16,0 0 74-16,0 0-63 15,0 0-66-15,-12-4-60 16,12 4-28-16,0 3-11 16,3 1 4-16,3 3-4 15,3-4 10-15,1 0 3 0,1-3-12 16,1 3 9-1,1-3-11-15,2 0-13 0,-3 0-3 16,0-3-6-16,-3-1 6 16,1-5 0-16,-4 2 0 15,-1 0 0-15,-2-1 1 16,0-1 5-16,0 0-6 16,-3 3 0-16,0 2 6 15,0-2 11-15,0 4-5 16,0 0 0-16,0-1 0 15,0 0-1-15,-6 3-9 16,-3-1-2-16,-6 1-1 16,-3 0 1-16,-6 0-1 0,-1 4 1 15,-2 9 9 1,1-1 11-16,-2 2 1 0,6 0 19 16,1 3-15-16,6-1 2 15,5 1 6-15,2 2-15 16,5 0-11-1,3-1-6-15,0-2-1 0,0-2-1 16,11-4-9-16,5-2 9 16,6-4-9-16,5-4-14 15,7 0-48-15,10-6-73 16,-10-4-189-16,-1-4-533 0</inkml:trace>
  <inkml:trace contextRef="#ctx0" brushRef="#br1" timeOffset="203075.6263">4393 7886 1422 0,'0'0'593'16,"0"0"-517"-16,0 0 58 16,0 0 67-16,0 0-60 15,0 0-71-15,0 0-68 16,5-3 5-16,7 3-7 16,1 0 2-16,1 0-2 15,-5 2-1-15,1 5-8 16,-7 0-6-16,-3 3 2 0,0 0 6 15,0 1 7 1,-6 1 1-16,-4 0 32 0,-2-1 19 16,-3-1 0-16,9 0-9 15,0-1-23-15,6-2-20 16,0 1-2-16,12 1-32 16,12 0-49-16,19 2-86 15,-9-4-489-15,-7-1-517 0</inkml:trace>
  <inkml:trace contextRef="#ctx0" brushRef="#br1" timeOffset="203638.6234">4474 8572 978 0,'0'0'558'0,"0"0"-463"16,0 0 49-16,0 0 54 16,0 0-50-16,0 0-93 15,0 0-30-15,-106-7 3 16,37 7 0-16,-32 0-3 0,-33 0 8 16,-17 0-4-16,2 0 39 15,19 0-11-15,24 0-27 16,21 0-16-16,27 5-9 15,19-1-5-15,17 1-44 16,4-1-33-16,15 3-74 16,3-4-349-16,0-3-272 0</inkml:trace>
  <inkml:trace contextRef="#ctx0" brushRef="#br1" timeOffset="205270.0587">3858 8838 515 0,'0'0'822'0,"0"0"-554"15,0 0-96-15,0 0 92 16,0 0 7-16,0 0-53 16,0 0-48-16,-3-3-46 15,3 3-29-15,0 0-32 16,0 0-21-16,0 0-9 15,0 0-20-15,0 0-13 16,0 0-7-16,0 11 7 16,3 6 2-16,3 4 4 15,-2 8-6-15,4-3 0 16,-5-2 0-16,0 2 0 16,0-4-9-16,-3-4 0 15,0 2 1-15,0-7-1 16,0 0 1-16,0-6 1 15,0-1 7-15,0-5 1 0,0-1 11 16,0 0 0-16,0-4 5 16,0-12-10-16,3-5-7 15,7-8-6-15,2-1 4 16,0-3 1-16,0 3-12 16,-3 7 0-16,0 4 11 15,-2 6 1-15,2 3-6 16,-3 5-10-16,2 0-4 15,5 4 11-15,2-2-7 16,6 3-17-16,4 0-35 0,17 4-83 16,-6 2-153-1,-3-2-559-15</inkml:trace>
  <inkml:trace contextRef="#ctx0" brushRef="#br1" timeOffset="206574.5283">4325 8692 709 0,'0'0'704'15,"0"0"-512"-15,0 0 34 16,0 0 51-16,0 0-70 15,0 0-71-15,0 0-38 16,0-4-15-16,0 3-42 16,7-4-25-16,2 4-7 15,2-1-8-15,2 1 0 16,-1 1 0-16,-1 0-1 0,-1 0 0 16,-4 0-1-1,0 0 0-15,-3 0-9 0,-3 4 1 16,0 6 0-1,0 0 8-15,-6 3 1 0,-6 1 1 16,-3 2 13-16,0-3-1 16,2 3 5-16,2-3 9 15,5-2-9-15,3-1-9 16,3-1-9-16,8-5 1 16,14 1-2-16,26-5-60 15,-2-5-264-15,-4-8-959 0</inkml:trace>
  <inkml:trace contextRef="#ctx0" brushRef="#br1" timeOffset="216485.4815">5014 8504 1523 0,'0'0'481'16,"0"0"-418"-16,0 0 39 15,0 0 112-15,0 0-59 16,0 0-62-16,-3 0-17 16,3 0-28-16,0 2-20 15,0-1-4-15,6 2-15 16,0 1 15-16,10-1-9 16,4 4-9-16,10-1 0 15,6-2-6-15,5-1-47 16,1-3-63-16,-3 3-57 15,-6-3-180-15,-11 0-275 16,-10 0-389-16</inkml:trace>
  <inkml:trace contextRef="#ctx0" brushRef="#br1" timeOffset="216668.9693">5089 8435 1702 0,'0'0'379'0,"0"0"-296"15,0 0-31-15,0 0-52 0,122 0-9 16,-70 0-608-16</inkml:trace>
  <inkml:trace contextRef="#ctx0" brushRef="#br1" timeOffset="223190.2632">5669 8265 863 0,'0'0'381'0,"0"0"-223"0,0 0-18 16,0 0 52-16,0 0 35 15,0 0-66-15,0-9-44 16,0 9-11-16,-3 0-5 16,0 0-19-16,0 0-17 15,3 0-14-15,0 0-23 16,0 0-19-16,0 10-7 16,0 6 27-16,0 2-5 15,0 3-13-15,3 0-10 16,0 2 0-16,-3-3-1 15,0-4 0-15,0 2-1 16,0-7 0-16,0-3-6 16,0-1 1-16,0-4 5 0,-3 0 0 15,3-3 1-15,0 0 12 16,0 0 6-16,0 0 2 16,0 0 1-1,0-4-19-15,9-12 5 0,0-1-7 16,3-5 2-16,0-1 4 15,-2-1-5-15,1 4 0 16,-2 3 0-16,-6 2 5 16,4 7-5-16,-4-1 0 15,0 5 0-15,0 1 5 16,-3 3-5-16,3 0-1 16,-3 0-2-16,3 0-13 0,0 0 0 15,2 10 15 1,-1 3 6-16,2 3-6 15,-3 1 0-15,0 3 0 0,-3 0 0 16,0 0-9-16,0-6 3 16,0-2-2-16,0-3-5 15,-3-5 3-15,3-1-2 16,-3-2 9-16,3-1 3 16,0 0 18-16,0 0-6 15,0-9-12-15,9-9-41 16,6-1 26-16,0-5 14 15,0-2-1-15,1 5 2 16,-1 3-2-16,-3 4 2 0,-3 1 2 16,-3 6 4-1,0 2 0-15,-2 3 4 0,-4 0 7 16,0 2-9-16,0 0-8 16,0 3 0-16,0 10 1 15,0 4 24-15,0 1-17 16,0 3 2-16,0-1 1 15,0 0-2-15,0 0-2 16,0-5 0-16,0-2-7 16,0-3-8-16,0-3 7 15,0-3-6-15,-4 0 7 16,4-2-1-16,0-1-71 16,12-1-96-16,3 0-335 15,4-7-454-15</inkml:trace>
  <inkml:trace contextRef="#ctx0" brushRef="#br1" timeOffset="224106.6556">6133 8183 1485 0,'0'0'518'15,"0"0"-361"-15,0 0 50 0,0 0-10 16,0 0-49-16,0 0-78 16,0 0-49-16,12-33-20 15,0 26-1-15,0 2 6 16,4 0-6-16,-5 3 0 16,-2 0 0-16,1 2 0 15,-4 0-1-15,0 0 0 16,-3 6-8-16,-3 5-4 15,0 3-5-15,0 3 9 16,-6 3 8-16,-6 0 1 16,-4 2 9-16,4-1 1 15,-3 1-9-15,6-3 9 16,3-1 1-16,0-5-10 0,6 0-1 16,0-4 0-16,0-1 0 15,9-5 1-15,10 0 0 16,1-3-1-16,8 0-2 15,-1-6-38-15,0-4-15 16,-5-4 9-16,-1-2 1 16,-3 2 12-16,-6-1 8 15,-6-2 13-15,1 1 6 16,-4 2 6-16,-3 0 9 16,0-1 29-16,0 2-20 15,0-5-3-15,0 6-3 16,-3-5-11-16,0 3 5 15,-1 2 2-15,1 6-8 16,0 1 0-16,3 2 1 0,0 3 0 16,0 0-1-16,0 0-10 15,0 0-6-15,0 0-8 16,0 0 9-16,3 0-6 16,7 1 21-16,4-1 6 15,5 0 6-15,4 0-12 16,-1 0-101-16,2-7-180 15,-9 0-218-15,-2 1-187 0</inkml:trace>
  <inkml:trace contextRef="#ctx0" brushRef="#br1" timeOffset="224458.5963">6539 7952 1091 0,'0'0'974'0,"0"0"-819"16,0 0-10-16,0 0-7 16,0 0-38-16,0 0-48 15,0 0-36-15,43-6-15 16,-31 6-1-16,-1 0-2 15,-4 4 1-15,-4 2-5 16,-3 3-4-16,0 1 2 0,0 0 1 16,-6 3-2-16,-6-2 9 15,0 1 1-15,3-1 17 16,2 2-17-16,4-1-1 16,3 0-58-16,0 0-73 15,16 2-178-15,1-1-256 16,-1-3-566-16</inkml:trace>
  <inkml:trace contextRef="#ctx0" brushRef="#br1" timeOffset="224873.6949">6670 8490 1224 0,'0'0'670'0,"0"0"-561"16,0 0-4-16,0 0 65 15,-91 0 2-15,27 0-61 0,-24 0-41 16,-30 0-11-16,-4 0-4 16,16 0-11-16,30 0-20 15,37 0-15-15,18 0-7 16,6 3-2-16,2 1-24 15,10 3-92-15,6 6-77 16,16 0-110-16,5-3-262 0</inkml:trace>
  <inkml:trace contextRef="#ctx0" brushRef="#br1" timeOffset="225406.1361">6157 8688 859 0,'0'0'1250'15,"0"0"-1068"-15,0 0-92 16,0 0 42-16,0 0 5 16,0 0-80-16,0 0-56 15,0 4 15 1,6 6 1-16,-3 4 1 0,0 5-3 15,-3 2 7-15,3 1 2 16,-3 1-12-16,0-3-11 16,0-1 11-16,0-5-10 15,0-4-2-15,0-4 0 16,0-5 0-16,0-1 6 16,0 0 20-16,0-4 48 15,0-9-21-15,10-10-43 16,1-7-10-16,5 0 0 0,5 1-1 15,0 2-5-15,6 8 0 16,-2 5-3-16,2 10-12 16,4 4-19-16,11 4-56 15,-9 10-156-15,-3 1-679 16</inkml:trace>
  <inkml:trace contextRef="#ctx0" brushRef="#br1" timeOffset="228334.9313">7221 8506 674 0,'0'0'898'0,"0"0"-707"15,0 0-108-15,0 0 74 16,0 0 35-16,0 0-59 16,0 0-67-16,4-13-17 15,-4 13 1-15,0 0-5 16,0 0-8-16,0 0 6 15,0 0 3-15,0 0-6 0,6 0-10 16,9 0-10-16,12 0 4 16,9 0-8-1,10 0-15-15,5 0-1 0,1 0-28 16,-9 0-20-16,-7-5-16 16,-8 4-40-16,-11-1-74 15,-17 2-113-15,-6 0-221 16,-15 0-425-16</inkml:trace>
  <inkml:trace contextRef="#ctx0" brushRef="#br1" timeOffset="229046.821">7206 8390 986 0,'0'0'780'16,"0"0"-562"-16,0 0-12 16,0 0 1-16,0 0-39 15,0 0-46-15,0 0-49 16,0 0-34-16,3 0-32 16,13 0 22-16,10 5 10 15,9 0-10-15,10-4-17 16,7-1 0-16,1 0-12 15,2 0 0-15,-6 0-7 0,-10 0-14 16,-11 0-21 0,-7 0 0-16,-12 0-13 0,-3 0-27 15,-6 0-50-15,-3 0-169 16,-9 0-346-16,-1 0-465 0</inkml:trace>
  <inkml:trace contextRef="#ctx0" brushRef="#br1" timeOffset="229422.3166">7497 8269 1505 0,'0'0'338'15,"0"0"-228"-15,0 0 59 16,0 0-4-16,0 0-57 16,0 0-53-16,0 0-16 15,16 6 14-15,-5 5-11 16,5 4-15-16,6 3-16 16,1-5-2-16,10 4-1 15,1-4-8-15,0-3 6 16,-1 0-6-16,-9 0-1 15,-9-1-6-15,-9 7 7 16,-6-2 9-16,-6 3 52 16,-15 3 18-16,-7 0 2 0,-8 2-26 15,0 2-55-15,-16 9-6 16,10-8-304-16,9-4-1308 0</inkml:trace>
  <inkml:trace contextRef="#ctx0" brushRef="#br0" timeOffset="234016.5345">2035 8536 1341 0,'0'0'602'15,"0"0"-571"-15,0 0-10 0,0 0 164 16,0 0 28-16,0 0-72 15,-5-12-68-15,5 12-8 16,0 0-4-16,0 0-13 16,-3 0-24-16,3 0-23 15,0 7-1-15,0 8 0 16,0 3 12-16,0 5-6 16,0 0-5-16,0-1 0 15,0-3-1-15,0-5 0 16,0 0 0-16,0-6 1 15,0-6 0-15,0 1-1 16,0-3 8-16,0 0 1 16,0-5 0-16,0-10-9 0,9-4-17 15,2-5 11 1,2-2 6-16,-1 2-1 0,3 2-5 16,-6 5 6-16,0 4-1 15,1 3 0-15,-4 3-6 16,-3 4 7-16,0 2 7 15,0 1-7-15,2 0 0 16,-1 0 0-16,2 10-6 16,0 7 6-16,-3 1 0 15,0 5 8-15,-3-4-8 16,0 4 0-16,0-6-2 16,-3 0 2-16,-3-6-6 0,3-3-8 15,0-5-7-15,3-3-13 16,0 0 7-16,0 0 27 15,0 0 2-15,3-11-2 16,9-7-26-16,6-5 3 16,0-1 12-16,1 3-8 15,-4 3 12-15,-3 7 7 16,-6 5 12-16,-3 3 1 16,0 3-5-16,-3 0-7 15,0 16 14-15,0 5 13 16,0 1-2-16,0 4-11 15,0 5 4-15,3-6-6 16,-3-2-13-16,6-3-4 0,7-2-115 16,-2-6-205-1,2-5-536-15</inkml:trace>
  <inkml:trace contextRef="#ctx0" brushRef="#br0" timeOffset="234888.3529">3131 7978 616 0,'0'0'943'0,"0"0"-764"16,0 0-116-16,0 0 154 15,0 0 8-15,0 0-110 16,0 0-50-16,-61-32-22 15,24 32 12-15,-2 0 15 16,-6 12-13-16,-1 8-4 16,1 6-24-16,9 5-18 15,8-2-10-15,7 4-2 16,12-4-3-16,9-1-4 16,5-5-7-16,20 0 0 15,6-1 14-15,2-2-13 0,0-3 8 16,-3 0 6-1,-8 0-2-15,-10-2-5 0,-9 2-11 16,-3 3 12-16,-3 4 6 16,-16-1 29-16,-4 2 35 15,-2 0-14-15,0-6-12 16,4-3-17-16,6 0-20 16,5-9 9-16,5 0-10 15,5-7-6-15,0 3-6 16,0 0 12-16,15 0 6 15,-3 1 6-15,4 0-10 16,-1 2-1-16,-3 1 0 16,-3 7-1-16,-3 2 1 15,-6 10 11-15,0 7 7 16,0 6 15-16,-15 8 10 0,-4 5-1 16,-5 2-7-16,4 2-15 15,1-1-9-15,3-4-11 16,10-5 5-16,4-4-6 15,2-9 0-15,5-7-6 16,14-6-56-16,26-13-45 16,1-6-212-16,-7-1-636 0</inkml:trace>
  <inkml:trace contextRef="#ctx0" brushRef="#br0" timeOffset="236172.7685">6800 7974 512 0,'0'0'763'0,"0"0"-535"16,0 0-81-16,0 0 49 15,0 0 75-15,0 0-48 16,0 0-69-16,-27 0-19 16,27 0-27-16,0 0-34 15,0 0-20-15,0 0-15 16,0 0-20-16,0 0-19 15,9-2-16-15,6 2 10 16,6 0 6-16,3 0-1 0,1 3-21 16,-1 7 1-16,-9 0 6 15,-2-1-4-15,-7 2-10 16,-6 1 10-16,0 0 19 16,-1 0 1-16,-14 1 11 15,0 1-2-15,-4 0 10 16,-1 1-1-16,1 2 2 15,4-1-4-15,3 4-10 16,0 4-5-16,5 1-1 16,4 2 0-16,1 2 1 15,2-1 0-15,0-1-2 16,0-5 0-16,5 1 0 16,5-6 0-16,-4-3-13 15,0-4-9-15,0-5 2 16,-3-2 5-16,1-2 15 15,-4-1 12-15,0 0-3 0,0 0 12 16,0 0 10-16,0 0 1 16,0 4-15-16,0 2-17 15,-7 7 0-15,-2 3 1 16,0 7 17-16,-1 6-1 16,4 2-8-16,1 3-2 15,5-2 1-15,0 4-7 16,3-3 5-16,5 3-6 15,5-2 1-15,-7-5 0 16,0 1 0-16,-6 0 5 16,0-5-5-16,-9-1 0 0,-12-3-1 15,-7 0-11-15,-20 0-57 16,9-1-205-16,2-7-1159 0</inkml:trace>
  <inkml:trace contextRef="#ctx0" brushRef="#br0" timeOffset="240843.0363">8487 8140 1126 0,'0'0'784'0,"0"0"-666"15,0 0 31-15,0 0 52 16,0 0-13-16,0 0-52 16,-4-5-56-16,4 5-27 15,0 0-14-15,0 0-13 16,0 0-5-16,0 0-6 16,0 1-6-16,7 9 2 15,1 4 8-15,1 3-7 16,1 6-6-16,-1-1-4 15,-3 1-2-15,-1-3 0 16,-2-2 0-16,-3-2-9 16,0-6 3-16,0-4 4 0,0 0-4 15,0-5-6-15,0-1-1 16,0 0 13-16,0 0 1 16,3-1 9-1,7-12-10-15,-1-5-14 0,7-6 14 16,1 0 9-16,2-3-8 15,1 2 0-15,-4 5 0 16,-4 7 0-16,-2 6 13 16,-5 2-1-16,-5 3-4 15,3 2-3-15,-3 0-5 16,0 0-1-16,3 7-2 16,3 10 1-16,-3 2 0 0,0 8 0 15,0-5 0 1,-3-1-8-16,0-1 8 0,0-4-6 15,0-7 1-15,0-2 5 16,0-4-14-16,0-1 3 16,0-2 12-16,0 0 9 15,0-7-9-15,0-6-12 16,10-5-12-16,0-5 11 16,10-3 11-16,-5 4 2 15,3-2 0-15,-3 4-1 16,-2 7 1-16,-1 4 0 15,-4 2 1-15,-5 5-1 16,1 2 2-16,-1 0 4 16,0 2-6-16,-3 14 17 15,6 4 4-15,-3 3 0 0,0 2-12 16,0 0-3-16,0-3-5 16,0-2-1-16,1-6-18 15,1-4-38-15,1-3-126 16,0-1-372-16,-3-6-342 0</inkml:trace>
  <inkml:trace contextRef="#ctx0" brushRef="#br0" timeOffset="241241.5958">9178 7857 1174 0,'0'0'365'16,"0"0"-158"-16,0 0 51 16,0 0-5-16,0 0-62 15,0 0-72-15,0 0-36 16,0 18 57-16,0 2-28 15,0 5-29-15,0 7-23 16,0 1-16-16,0 7-3 16,0 2-23-16,5 0-5 0,-2-1-11 15,3-1-1-15,-6-5-1 16,4-4 0-16,-4-4-15 16,0-2-29-16,0-4-24 15,0-2-12-15,0-5-41 16,0 1-76-16,3-3-115 15,3-6-227-15,-3-2-103 16,3-4-504-16</inkml:trace>
  <inkml:trace contextRef="#ctx0" brushRef="#br0" timeOffset="241559.9427">9399 8131 1639 0,'0'0'513'16,"0"0"-384"-16,0 0 19 15,0 0-9-15,0 0-40 16,0 0-50-16,0 0-18 16,-22-4-10-16,9 4-2 15,0 2 8-15,-3 5-7 16,-1 0-8-16,4 3-2 15,1 3-4-15,2 1 12 16,7 3-3-16,3 0-8 16,0 1 2-16,3-1-8 15,16-3 8-15,2-1-9 16,7-6-18-16,8-4-84 0,-6-3-169 16,-5 0-458-16</inkml:trace>
  <inkml:trace contextRef="#ctx0" brushRef="#br0" timeOffset="242196.1346">9684 8104 937 0,'0'0'614'15,"0"0"-417"-15,0 0 48 16,0 0-18-16,0 0-46 16,0 0-50-16,0 0-33 15,-3 7-46-15,6-1-7 0,6-2-14 16,0 1-20 0,3-2 3-16,4-1-12 0,-5-2 4 15,2 0-5-15,-4 0-1 16,-3 0-1-16,0-6-7 15,-1-1 8-15,2 0 1 16,-4 0 0-16,0 0 0 16,-3 2 13-16,0-1 7 15,0 4 6-15,0-1 0 16,0 3-5-16,-3-1-15 16,-8 1-7-16,-5 0 0 15,-3 0 0-15,-4 1 0 16,-5 10 6-16,-2 1 3 15,3 5 0-15,2 0 5 16,4 1-4-16,9 0 8 0,6 1-18 16,6-3 0-16,0 1-2 15,9-1 2-15,12-4 6 16,7-4-6-16,8-5-58 16,9-3-100-16,-5-9-322 15,-11-4-456-15</inkml:trace>
  <inkml:trace contextRef="#ctx0" brushRef="#br0" timeOffset="242606.7258">9881 7801 129 0,'0'0'1805'16,"0"0"-1517"-16,0 0-117 16,0 0-2-16,0 0-37 15,0 0-82-15,0 0-19 16,28 0-10-16,-11 0-9 15,-1 0-12-15,-1 0 2 16,-3 0-2-16,-6 0 0 16,0 5-7-16,-6 2-1 0,0 0-7 15,-6 7 15-15,-12-1 10 16,3 3 24-16,-4-4 5 16,8-1-21-16,2 2-8 15,9-3-10-15,0 1-15 16,6-1 3-16,30 3-75 15,-3-4-251-15,-4-3-772 0</inkml:trace>
  <inkml:trace contextRef="#ctx0" brushRef="#br0" timeOffset="243118.5885">9881 8476 576 0,'0'0'578'0,"0"0"-462"0,0 0 65 16,0 0 30-16,0 0 5 15,0 0-59-15,-85 17-50 16,52-14 7-16,-6-2-9 15,-25-1-32-15,-30 0-8 16,-30 0 0-16,-16 0-1 16,-3 0-2-16,13 0-10 15,21 0-9-15,8 0-16 16,20 0-17-16,20 0-4 16,21 3-6-16,14 0-1 15,1 1 0-15,7 3-5 0,3-1-18 16,12 1-43-16,3 2-67 15,18-8-72-15,9 2-344 16,-2-3-976-16</inkml:trace>
  <inkml:trace contextRef="#ctx0" brushRef="#br0" timeOffset="243740.7421">9075 8682 905 0,'0'0'1066'16,"0"0"-817"-16,0 0-16 15,0 0-22-15,0 0-63 16,0 0-69-16,0 0-42 0,-3 0-17 15,3 5-15 1,-4 3-4-16,4 5 13 0,-3 1-1 16,3 6-12-16,0-1 0 15,0 1 5-15,0 3-6 16,3-6 1-16,4 0-1 16,-4-4-2-16,3-3-4 15,-3-4-3-15,-2-3-3 16,-1-3 11-16,0 0 1 15,0 0 0-15,0-10 6 16,0-4-1-16,4-5-4 16,-1-1-1-16,4-3 7 15,-1 0-7-15,0 4 0 0,0 6 12 16,3 2 3-16,0 3-13 16,3 0-2-16,1 7-2 15,7-1-11 1,2 2 13-16,8 0 0 0,4 0 0 15,15 0-59-15,-10 3-230 16,-6-3-963-16</inkml:trace>
  <inkml:trace contextRef="#ctx0" brushRef="#br0" timeOffset="244410.0214">10561 8444 1317 0,'0'0'681'0,"0"0"-463"0,0 0 11 15,0 0-28 1,0 0-46-16,0 0-58 0,0 0-39 16,21 0-11-16,0 0-4 15,9 0-15-15,6 0-13 16,1 0-8-16,0 0-7 15,-7-2-15-15,-3 2-28 16,-12 0-8-16,-2 0-25 16,-7 0-47-16,-5 0-41 15,-1 0-42-15,0 0-261 16,-7 0-255-16</inkml:trace>
  <inkml:trace contextRef="#ctx0" brushRef="#br0" timeOffset="244646.6515">10606 8313 1629 0,'0'0'569'0,"0"0"-404"15,0 0 39-15,0 0 5 16,0 0-69-16,0 0-64 0,0 0-61 15,43-2-13 1,-7-1-2-16,13 1-32 0,17 2-123 16,-12-3-451-1,-11 1-684-15</inkml:trace>
  <inkml:trace contextRef="#ctx0" brushRef="#br0" timeOffset="246167.6968">11261 8040 1423 0,'0'0'613'0,"0"0"-397"0,0 0-4 16,0 0-27-1,0 0-44-15,0 0-64 0,0 0-27 16,-8 5-24-16,8 8 14 16,8 7 26-16,-2 3-24 15,0 3-23-15,-3 1-7 16,0-1-10-16,-3 0-1 16,0-6-1-16,0-3-6 15,0-6 6-15,0-2-11 16,0-3-13-16,0-5-10 15,0-1 12-15,0 0 12 16,0 0 10-16,0-8 0 16,10-8-13-16,0-6 12 15,10-5 1-15,-5 0 8 16,3 2-8-16,-3 0 8 0,-3 5-1 16,-2 4-1-16,-7 6 9 15,2 5-3-15,-2 0 4 16,-3 5-5-16,3 0-11 15,-3 0-11-15,3 0-5 16,0 5 5-16,4 7 11 16,2 5 0-16,-6 3-1 15,0 0 1-15,-3-1-10 16,0-2 0-16,0-5-4 16,0-1-10-16,-6-4-1 15,3-4 10-15,3-3 15 16,0 0 5-16,0 0 3 15,0-4-8-15,3-13-17 16,7-2-2-16,7-2 11 0,1-4 8 16,3 1-1-16,-2 2 1 15,-4 7-1-15,0 4-5 16,-6 4-2-16,-3 4 8 16,-3 3 1-16,0 0 6 15,1 3-7-15,-1 9 18 16,0 5 1-16,1 6 7 15,-1 0-11-15,1-1-5 16,-1-4-8-16,-3 2-1 16,0-7-1-16,0-3-7 15,0-1-63-15,0-3-71 16,0-1-189-16,3-5-451 0</inkml:trace>
  <inkml:trace contextRef="#ctx0" brushRef="#br0" timeOffset="246542.6933">11731 7817 1617 0,'0'0'481'0,"0"0"-266"15,0 0-35-15,0 0-38 0,0 0-66 16,0 0-41-16,0 0-17 16,64 0-2-16,-52 7-16 15,-3 3 0-15,-6 3-15 16,-3 5 15-16,-3 3 7 15,-15 2-1-15,-1 1 6 16,-3-1-3-16,5-4 4 16,5-2-4-16,9-5-9 15,3-1-54-15,28-4-67 16,5-2-183-16,-3-5-697 0</inkml:trace>
  <inkml:trace contextRef="#ctx0" brushRef="#br0" timeOffset="247196.9343">11928 8071 1759 0,'0'0'387'0,"0"0"-180"0,0 0-30 15,0 0-103-15,0 0-38 16,0 0-14-16,0 0-10 16,79-20-11-16,-70 20 1 15,-3 0-1-15,-3 7 5 16,-3 5 4-16,0 2 22 15,-3 3-1-15,-9 7 9 16,-5-2 1-16,4 5-14 16,-3-5-9-16,7-1-10 15,6-2-8-15,3-2 0 16,0-4 0-16,0-3 0 16,16-3 0-16,-1-4 0 15,9-3 21-15,1 0-21 0,-2-4-18 16,2-12-9-1,-1 0-4-15,-4-5-13 0,-1-2 7 16,-6-3 19-16,-4-1 6 16,-3 3 11-16,-6 2 1 15,0 1 15-15,0 6 12 16,0 1-5-16,0 2-4 16,0 5-3-16,0-2-5 15,0 2-1-15,-3 3-8 16,3 1 8-16,0 0 0 15,0 3-9-15,0 0 0 16,0 0-15-16,0 0-9 16,7 0 14-16,7 0 10 15,4 3 1-15,6-3-1 16,1 0-26-16,2 0-70 16,-5 0-70-16,-2 0-177 0,-7 0-215 15,-7-3-433-15</inkml:trace>
  <inkml:trace contextRef="#ctx0" brushRef="#br0" timeOffset="247520.293">12354 7854 1938 0,'0'0'315'0,"0"0"-168"16,0 0-26-16,0 0-2 16,0 0-38-16,0 0-42 15,90-4-27-15,-86 11-12 16,-1 3 6-16,-3 2 7 16,0 4-11-16,0-2 7 15,-7 1 0-15,-5 0-9 16,-1 0 9-16,2 0 2 15,2-3-4-15,5 1-7 16,4-5-1-16,0 2-56 16,27-1-108-16,-2-5-415 15,-1-2-838-15</inkml:trace>
  <inkml:trace contextRef="#ctx0" brushRef="#br0" timeOffset="247939.4425">12447 8408 646 0,'0'0'894'0,"0"0"-710"16,0 0 41-16,0 0-27 16,0 0-58-16,0 0-21 15,0 0-34-15,-133 12-14 16,47-7-12-16,-41 1-2 15,-19-3-3-15,-7-3 13 16,10 0-3-16,15 0-4 16,31 3-14-16,27 2-19 0,31 0-12 15,16-1-15 1,13 3 0-16,7-1-75 0,20-2-155 16,17-1-51-16,12-3-521 15</inkml:trace>
  <inkml:trace contextRef="#ctx0" brushRef="#br0" timeOffset="248839.3356">11874 8844 333 0,'0'0'665'0,"0"0"-335"0,0 0-2 16,0 0 41-16,0 0-67 16,0 0-90-16,0 0-42 15,-27-9-51-15,27 9-35 16,0 0-29-16,0 0-28 15,0 3-19-15,0 12 4 16,0 3 13-16,0 5-9 16,3 0-14-16,1 2 7 15,3-4-3-15,-4 2-6 16,0-6 0-16,0-3-1 16,-3-5 0-16,0-3-7 0,0 0 2 15,0-5-4-15,0-1 10 16,0 0 19-16,0 0 8 15,0-10 0-15,-3-4-9 16,3-9-10-16,0-7-1 16,7-6 16-16,8-3-14 15,6-1-8-15,4 7-1 16,1 7-10-16,-4 9 1 16,2 10-7-16,-2 7-26 15,-2 0-36-15,-1 33-65 16,-9-3-346-16,-5 0-1422 0</inkml:trace>
  <inkml:trace contextRef="#ctx0" brushRef="#br0" timeOffset="251018.1297">11607 6186 863 0,'0'0'332'0,"0"0"-88"0,0 0 42 16,0 0 23-16,0 0-85 15,0 0-85-15,0 0-56 16,-35 0-38-16,18-1-29 16,-6-2 0-16,-2 3-4 15,-2 0-11-15,-1 0-1 16,1 0-50-16,8 0-105 16,2 0-113-16,4 0-82 15,7 0-47-15,0 4 68 16,0 1 73-16,3-4-9 15,0 3 76-15,-3-1 107 16,1-2 70-16,-5 1 12 16,-2 0 0-16,-1-1-155 0</inkml:trace>
  <inkml:trace contextRef="#ctx0" brushRef="#br0" timeOffset="251116.3917">11231 6207 411 0,'0'0'267'15,"0"0"-102"-15,0 0-13 16,0 0-15-16,0 0-59 15,0 0-78-15,0 0-77 16,-43 2-303-16</inkml:trace>
  <inkml:trace contextRef="#ctx0" brushRef="#br0" timeOffset="251273.8109">11100 6211 783 0,'0'0'500'0,"0"0"-353"15,0 0 29-15,0 0 2 0,0 0-61 16,0 0-117-16,0 0-21 16,-70-9-185-16,60 9-173 15,-1 0-401-15</inkml:trace>
  <inkml:trace contextRef="#ctx0" brushRef="#br0" timeOffset="251425.2126">10906 6199 717 0,'0'0'414'15,"0"0"-246"-15,0 0-44 16,0 0 33-16,0 0 6 16,0 0-40-16,-85-13-85 15,79 13-38-15,6 0-120 0,-6 0-116 16,3 0-113-16,0 2-433 16</inkml:trace>
  <inkml:trace contextRef="#ctx0" brushRef="#br0" timeOffset="251574.1083">10685 6211 1064 0,'0'0'260'15,"0"0"-101"-15,0 0 16 16,0 0-34-16,0 0-73 16,0 0-68-16,0 0-253 15,15-9-152-15,0 9-303 0</inkml:trace>
  <inkml:trace contextRef="#ctx0" brushRef="#br0" timeOffset="251724.5083">10838 6210 970 0,'0'0'297'0,"0"0"-68"0,0 0-5 16,0 0-9-16,0 0-73 15,0 0-114-15,84-3-28 16,-51 3-280-16,-6 0-321 15,-6 2-621-15</inkml:trace>
  <inkml:trace contextRef="#ctx0" brushRef="#br0" timeOffset="251851.3461">11143 6218 1051 0,'0'0'278'16,"0"0"-278"-16,0 0-74 15,0 0-314-15</inkml:trace>
  <inkml:trace contextRef="#ctx0" brushRef="#br0" timeOffset="251986.2037">11355 6204 735 0,'0'0'685'0,"0"0"-492"0,0 0-19 16,0 0-141-1,0 0-33-15,94 0-262 16,-62 0-772-16</inkml:trace>
  <inkml:trace contextRef="#ctx0" brushRef="#br0" timeOffset="254869.2721">12808 8376 618 0,'0'0'395'0,"0"0"-273"16,0 0-85-16,0 0 4 15,0 0 53-15,0 0 8 16,0 0-15-16,0-4-1 0,0 4 23 15,0 0 28-15,0 0 39 16,0 0-4-16,0 0-22 16,0 0-13-16,0 0-6 15,0 0 0-15,3 0-25 16,7 0-14-16,10 0-9 16,5 0-39-16,8 0-26 15,6 0-17-15,0 0-1 16,-7 0-42-16,-3 0-42 15,-8 3-50-15,-21 4-102 0,0 0-439 16,-14-1-663-16</inkml:trace>
  <inkml:trace contextRef="#ctx0" brushRef="#br0" timeOffset="255186.1136">12817 8256 1709 0,'0'0'496'0,"0"0"-273"16,0 0 2-16,0 0-64 15,0 0-92-15,0 0-50 16,88-4-19-16,-36 4-22 16,-7 4-219-16,-6 0-617 0</inkml:trace>
  <inkml:trace contextRef="#ctx0" brushRef="#br0" timeOffset="270223.2759">13906 7771 590 0,'0'0'599'16,"0"0"-411"-16,0 0 4 15,0 0 40-15,0 0 27 0,-23-13-39 16,23 12-59-16,0-2-38 16,0 0-27-16,0 0-17 15,2 2 0-15,-1-2-15 16,-1 3-16-16,0 0-11 15,0 0-8-15,0 0-7 16,0 0-8-16,0 0-9 16,0 0-5-16,0 0-8 15,0 7 8-15,0 3 7 16,0 6 7-16,0 0-5 16,0 1 3-16,4 3-10 15,-1 3 8-15,0-1-2 16,0-1-8-16,-3 5 1 15,0-2-1-15,0-1 0 0,0 0 0 16,0-3 0 0,-3 0 1-16,0-1-1 0,0-3 1 15,3-2-1-15,0-1 1 16,0-3 0-16,0-3-1 16,0 2 1-16,0-3 0 15,0 1 0-15,0-1 1 16,0-2-1-16,0 0 0 15,0-1 5-15,0 0-6 16,0 0 0-16,3-2-1 16,-3-1 1-16,0 0 0 15,0 3 1-15,0-3 5 16,0 0-5-16,0 0 0 0,0 0 0 16,0 0-1-16,0 0 0 15,0 0-1-15,0 0 1 16,0 0 0-16,0 0 0 15,0 0 1-15,0 0 0 16,3 0 8-16,-3 0-9 16,3 0 0-16,0 0-8 15,-3 0 8-15,4 0 7 16,-4 0-6-16,0 0 1 16,0 0 8-16,0 0-4 15,0 0-4-15,3 0 5 16,0 0-6-16,4 0 8 15,9 0-8-15,6 0 8 0,5 0 11 16,4-3-13 0,5-4-6-16,4 0 0 0,-1-1-1 15,-7 0 0-15,-3 5 0 16,-9-1-1-16,-7 2-11 16,-10 2-15-1,-3 0-28-15,0 0-29 0,0 0-9 16,0 0-59-16,3 2-162 15,0 2-446-15</inkml:trace>
  <inkml:trace contextRef="#ctx0" brushRef="#br0" timeOffset="271012.8764">14181 7566 1213 0,'0'0'288'15,"0"0"-109"-15,0 0 5 16,0 0 22-16,0 0-23 15,0 0-51-15,0 0-15 16,37-27-19-16,-34 27-10 16,0-1-3-16,3 1-25 15,0 0-17-15,5 0-22 16,5 0-9-16,3 0-5 16,-3 0-5-16,7 0-1 15,-7 0 0-15,1 4 0 16,-5 2 0-16,-5 2-1 15,-4-1-19-15,-3 4 3 16,0 0 16-16,-3 3 6 16,-10 1 2-16,-6 0 1 15,-1 1-3-15,-1 1 3 0,6-4-8 16,2 1 6-16,4-4-6 16,6-2 0-16,3 2-1 15,0-3 0-15,3 0 0 16,13 2 0-16,2-5 18 15,9 0-18-15,0-2 0 16,4-2-69-16,-1 0-106 16,-8 0-201-16,-11 0-766 0</inkml:trace>
  <inkml:trace contextRef="#ctx0" brushRef="#br0" timeOffset="271547.2975">14655 8352 1393 0,'0'0'596'0,"0"0"-468"15,0 0 41-15,0 0-17 16,0 0-56-16,0 0-59 16,-85 2-11-16,24 6-3 15,-33 2-5-15,-39 0-4 16,-13-3-2-16,0-4 37 15,13-3 9-15,22 0-10 0,31 0-15 16,24 0-15-16,27 0-17 16,17 0 6-16,12 0-7 15,0 0-64-15,45 0-172 16,7 0-411-16,3-7-785 0</inkml:trace>
  <inkml:trace contextRef="#ctx0" brushRef="#br0" timeOffset="275517.4526">13818 8758 902 0,'0'0'619'0,"0"0"-463"15,0 0 21-15,0 0 59 16,0 0-27-16,0 0-68 15,0 0-40-15,-10 0-31 0,10 0-28 16,0 0-18-16,0 0-12 16,0 0-4-16,0 0 1 15,0 0 11-15,-3 6 39 16,3 1-14-16,0 3-7 16,0 1 0-16,0 1-6 15,0 2-10-15,0 3-8 16,0 1-7-16,0 1-6 15,0 3 0-15,0-2 0 16,0-1 0-16,0 1 1 16,0-3-1-16,0-4-1 15,0-3 0-15,0-4-5 16,0-4-8-16,0 0 13 16,0-2 9-16,0 0 6 15,0 0 1-15,0 0 2 0,0-10-16 16,3 0 4-16,-3-1-5 15,0-1 0-15,0-5-1 16,3 0 1-16,1 2-1 16,5-2 0-16,0-3-2 15,9 0 2-15,-3 3 0 16,4-3 1-16,2 4 0 16,-6 2-1-16,3 2 1 15,-3 4 0-15,-1 2-1 16,-1 3-2-16,2 2-11 15,-1 1 7-15,1 0-20 16,5 1-26-16,-1 10-44 16,11 7-99-16,-9-4-193 0,0 2-378 15</inkml:trace>
  <inkml:trace contextRef="#ctx0" brushRef="#br0" timeOffset="276621.389">14246 8550 816 0,'0'0'659'16,"0"0"-495"-16,0 0 38 16,0 0 29-16,0 0-35 15,0 0-68-15,0 0-41 16,-19-7-18-16,19 6-7 16,0 1 2-16,0 0-1 15,0-2-8-15,0 2-10 16,0 0-23-16,0 0-13 15,0 0-8-15,9-3 1 16,4 3 17-16,4-1-6 16,-1-1-4-16,0 2-9 15,-2 0-1-15,-2 0 1 0,-6 0-1 16,1 0 1-16,-4 0-1 16,1 3 0-16,-1 2 1 15,1-1 0-15,-4 0-1 16,0 0-11-16,0-1 4 15,0 4 2-15,0-1 6 16,0-1 12-16,-8 2-6 16,-1 1-5-16,-1-2 1 15,1 4-2-15,0-3 1 16,-2-1-1-16,7-3 1 16,1 5-1-16,3-5-2 15,0 0-10-15,0 1-4 0,7-1-3 16,7-1 19-16,1 3 10 15,-1-2 1-15,2 4-5 16,0-2-6 0,-4 1 1-16,-3 1-1 0,0-3-6 15,-6 6 5-15,0-4-8 16,-3-2 9-16,0 2 0 16,0-2 5-16,0 0 1 15,0-1 8-15,0 0-12 16,-10 2-1-16,-7 0 0 15,1-1-1-15,-14-2-152 16,9-1-208-16,-2-1-1054 0</inkml:trace>
  <inkml:trace contextRef="#ctx0" brushRef="#br0" timeOffset="279339.6276">9393 6831 681 0,'0'0'756'0,"0"0"-567"16,0 0-33-16,0 0 30 15,0 0 3-15,0 0-41 16,0 0-45-16,-12-2-31 15,12 2-16-15,0 0-11 16,0 0-5-16,0 0-4 16,0 0-15-16,0 0-11 15,0 4-9-15,0 8 11 0,0 2-2 16,0 5-8 0,0-1-1-16,0-1 1 0,-4-2-1 15,4 1 0-15,-3-3 0 16,0-3-1-16,3-2-1 15,-3-5-1-15,3 1-5 16,0-2 1-16,0-2 6 16,0 0 5-16,0 0 3 15,0 0-8-15,3-6-15 16,3-4-11-16,7-4 6 16,-1-2 14-16,3-1 5 15,-3 2 1-15,1-2 1 16,-1 4 5-16,-4 3 0 15,-2 2-5-15,-2 3 10 16,-1 1-4-16,-3 4 8 0,0 0-14 16,3 0-1-16,0 0-16 15,0 0-7-15,0 0 23 16,3 10 0-16,0 6 0 16,-2-2 1-16,-3 3 0 15,-1-2-1-15,0-1 1 16,0-1-1-16,0-3 1 15,-5-1 5-15,-1-4-6 16,3-2-1-16,0-3 0 16,3 0 1-16,0 0 0 15,0-11-18-15,12-5-38 16,3-4 17-16,4 1 8 0,-4-1-8 16,3 3 21-16,-6 3 17 15,-3 5 0-15,-2 3 1 16,-6 2 0-16,3 4 22 15,-4 0-1-15,0 0-6 16,3 0-15-16,3 0 9 16,-3 7 14-16,3 5-3 15,0-2 1-15,-2 4-12 16,-1-1-9-16,0-1 0 16,-3-1-16-16,0 2-45 15,0-2-9-15,0 1-151 16,-6-4-307-16,2-3-277 0</inkml:trace>
  <inkml:trace contextRef="#ctx0" brushRef="#br0" timeOffset="279759.7443">9775 6836 1286 0,'0'0'228'16,"0"0"-97"-16,0 0 57 15,0 0 0-15,0 0-56 16,0 0-63-16,0 0 35 16,0 20-26-16,0-3-26 15,0 1-4-15,0 2-15 0,0-3-23 16,0 0 3-16,1-4-5 15,7-3-7-15,1-4 5 16,-3-3-6-16,0-3-8 16,4 0 7-16,0 0 0 15,7-10-12-15,-2-6-3 16,-1-1 7-16,5-3 8 16,-6 1 0-16,-1 0 1 15,-4 2 0-15,-2 6 9 16,-6 2 10-16,0 3-7 15,0 6-12-15,0-2-9 16,4 2-74-16,-1 0-154 0,3 0-330 16,-3 4-244-16</inkml:trace>
  <inkml:trace contextRef="#ctx0" brushRef="#br0" timeOffset="279980.3306">10111 6906 1644 0,'0'0'307'16,"0"0"-167"-16,0 0 9 16,0 0-19-16,0 0-66 0,0 0-62 15,107 3-2 1,-77-3-129-16,-2 0-216 0,-8 0-253 15,-7 0-203-15</inkml:trace>
  <inkml:trace contextRef="#ctx0" brushRef="#br0" timeOffset="280158.8052">10101 6831 914 0,'0'0'780'16,"0"0"-607"-16,0 0 5 0,0 0-45 16,0 0-71-1,84 0-62-15,-45 0-205 0,-6 0-509 16</inkml:trace>
  <inkml:trace contextRef="#ctx0" brushRef="#br0" timeOffset="280753.8993">10746 6483 1275 0,'0'0'356'0,"0"0"-193"16,0 0 23-16,0 0 32 15,0 0-69-15,0 0-84 16,0 0-35-16,-3 0 3 16,3 0-7-16,0 0-8 0,0 5 21 15,0 7 3-15,0 6-7 16,0 3-6-16,0 5-19 16,-6 3-4-16,-1 2-4 15,-2 1 5-15,0-1-7 16,3-5 1-16,-2-1-1 15,7-8 0-15,1-5 0 16,0-3-8-16,0-4-1 16,0-4-3-16,0-1-6 15,12 0 18-15,3 0 12 16,7-3-12-16,5-4-9 16,-4 0-9-16,2 1 2 15,-5 3-1-15,0 3 1 0,-5 0-7 16,-5 0 3-1,4 0-72-15,-8 0-138 0,0 5-146 16,-3 0-187-16,-3-2-545 0</inkml:trace>
  <inkml:trace contextRef="#ctx0" brushRef="#br0" timeOffset="281066.2298">11130 6883 864 0,'0'0'767'0,"0"0"-604"15,0 0 21-15,0 0 3 16,-105 0-32-16,62 0-44 16,-7-1-62-16,-3-2-28 15,-5 3-15-15,0-1-6 16,7-1-40-16,2 1-74 16,-5 1-177-16,17 0-360 15,10 0-223-15</inkml:trace>
  <inkml:trace contextRef="#ctx0" brushRef="#br0" timeOffset="281600.6516">10653 7033 1661 0,'0'0'332'16,"0"0"-118"-16,0 0-63 16,0 0-50-16,0 0-42 15,0 0-53-15,0 0-6 16,0 21-9-16,0-3 9 16,-1 3 1-16,-2 2 11 15,3 0-3-15,-3-3 0 16,0 0-3-16,3-6 1 15,0-1 5-15,0-7-4 16,0-3 4-16,0-3-5 0,0 0 27 16,0-6 57-16,9-14-50 15,8-1-41-15,5-7-5 16,2 1-32-16,7 4-35 16,5 7-10-16,3 6-88 15,4 10-183-15,-1 0 2 16,16 17-8-16,-13 3 75 15,-8-1-313-15</inkml:trace>
  <inkml:trace contextRef="#ctx0" brushRef="#br0" timeOffset="289582.0666">9575 8650 606 0,'0'0'516'0,"0"0"-381"16,0 0-26 0,0 0 49-16,0 0-1 0,0 0-53 15,-19-1-30-15,19 1 2 16,0 0-12-16,-3 0-28 16,3 0-13-16,0 0 5 15,-4 0 2-15,4 0 29 16,0-4 16-16,0 4 8 15,0 0 3-15,0 0-15 16,0 0-11-16,0-2-17 0,13 1-5 16,-3-1-20-1,5-2-10-15,0 4-8 0,-6 0-1 16,0 0-5-16,-2 0 6 16,-7 0 0-16,0 0 0 15,0 0 0-15,0 7 9 16,0 3-2-16,-4 0-1 15,-8 2 0-15,3 2 2 16,-3-2-1-16,0-1-6 16,6-1 0-16,0 0 5 15,6-3-6-15,0 1 1 16,0 1 9-16,0-4 2 16,6 1-12-16,12-2-1 15,22-4-36-15,-1 0-221 16,0 0-834-16</inkml:trace>
  <inkml:trace contextRef="#ctx0" brushRef="#br0" timeOffset="290497.5002">9684 8656 707 0,'0'0'328'0,"0"0"-166"15,0 0-8-15,0 0 26 16,0 0-41-16,0 0-35 16,0 0-13-16,-103 31 20 15,36 0 6-15,-30 9-24 16,-43 17-38-16,-17 0-30 15,5 3-25-15,22-6-45 16,51-18-229-16,22-6-556 0</inkml:trace>
  <inkml:trace contextRef="#ctx0" brushRef="#br0" timeOffset="291796.4722">14266 8506 1194 0,'0'0'378'0,"0"0"-223"15,0 0-25-15,0 0 31 0,0 0 43 16,0 0-32-16,0 0-62 16,19 100-37-16,8-61-39 15,27 15-25-15,41 8-9 16,-5-8-272-16,-5-15-1073 0</inkml:trace>
  <inkml:trace contextRef="#ctx0" brushRef="#br0" timeOffset="293357.6724">15412 8121 188 0,'0'0'297'0,"0"0"71"16,0 0-24-16,0 0-32 15,0 0-40-15,0 0-19 16,0 0-54-16,0 5-48 0,10-2-25 15,2-1-20 1,5 0-2-16,9 0-23 16,4-2-27-16,5 1-36 0,6-1-6 15,2 2-12-15,2 0 0 16,-3 1-23-16,-6 0-34 16,-11 1-3-16,-1-1-14 15,-14 1-47-15,0-1-68 16,-7 0-53-16,-3 1-33 15,-1 3-125-15,-9-4-602 0</inkml:trace>
  <inkml:trace contextRef="#ctx0" brushRef="#br0" timeOffset="293620.3696">15419 8345 791 0,'0'0'885'15,"0"0"-679"-15,0 0 9 16,0 0-17-16,0 0-51 16,88-10-57-16,-50 4-56 15,6-1-20-15,2 5-14 16,-6-3-21-16,-2 3-72 15,-11-2-98-15,-8 1-102 16,-10 3-228-16,-5-3-627 0</inkml:trace>
  <inkml:trace contextRef="#ctx0" brushRef="#br0" timeOffset="294007.3992">15695 8045 1714 0,'0'0'281'16,"0"0"-155"-16,0 0 29 16,0 0 1-16,0 0-61 15,0 0-54-15,0 0-35 16,3 6 21-16,12 7 18 0,9 3-25 15,2 1-19 1,6-3 7-16,1 1-8 0,-5-1-15 16,2 2-3-16,-12-2 6 15,-3 2 3-15,-6-2-2 16,-6 6 9 0,-3 0 2-16,0 2 1 0,-12 1 8 15,-6 0 23-15,0 1 7 16,-2-2-6-16,4 0-3 15,0-3-11-15,5-6-19 16,8 0-25-16,3-3-160 16,0-6-572-16</inkml:trace>
  <inkml:trace contextRef="#ctx0" brushRef="#br0" timeOffset="294701.7465">16499 7486 823 0,'0'0'488'0,"0"0"-296"16,0 0 7-16,0 0-6 16,0 0 17-16,0 0-24 15,0 0-51-15,13-57-43 16,-13 57-28-16,0 0-14 16,0 0-5-16,0 11-5 15,0 6 32-15,0 9 0 16,0 5-20-16,0 4-10 15,3 7-21-15,4 2-8 16,6 3-7-16,-4-5-5 16,2 2-1-16,2-3 0 0,-7-4 0 15,3-4-17-15,-5-6-25 16,0-1-31-16,-1-6-37 16,2-7-17-16,2 0-86 15,4-6-408-15,-2-3-180 0</inkml:trace>
  <inkml:trace contextRef="#ctx0" brushRef="#br0" timeOffset="294997.5333">16950 8011 1731 0,'0'0'255'0,"0"0"-151"16,0 0 101-16,0 0-18 15,0 0-58-15,-123 27-26 16,71-23-43-16,-9-1-22 16,-9-3-8-16,3 0-4 15,-1 0-14-15,10 0-11 16,15 0-1-16,15 0-29 15,10 0-99-15,18 6-116 16,0 0-316-16,3-2-98 0</inkml:trace>
  <inkml:trace contextRef="#ctx0" brushRef="#br0" timeOffset="295490.8445">16568 8233 1803 0,'0'0'349'16,"0"0"-145"-16,0 0-53 0,0 0-8 15,0 0-62 1,0 0-7-16,0 0-15 0,3 43-31 16,9-23-10-16,1 3-11 15,0 0 8-15,4-4-9 16,-8-1-5-16,-2-2-1 16,-1-5-9-16,-6-2 7 15,0-3-7-15,0-3 8 16,0-2-1-16,0-1 2 15,-7 0 0-15,2-6 9 0,2-12 1 16,3-2 4 0,0-9-5-16,2-1-2 0,12 1-7 15,2 2 0-15,0 7-11 16,-1 5 11 0,3 4-2-16,-3 4-8 0,6 1-5 15,1 6 4-15,4 0-11 16,2 0-45-16,5 0-70 15,1 0-153-15,-10 7-484 16,-6-4-686-16</inkml:trace>
  <inkml:trace contextRef="#ctx0" brushRef="#br0" timeOffset="295903.2326">17513 8051 215 0,'0'0'1301'0,"0"0"-1046"0,0 0-45 16,0 0 52-16,0 0-38 15,0 0-90-15,0 0-15 16,38 0-45-16,-8 0-39 15,2 0-19-15,1 3-10 16,-1-3-6-16,-10 0-33 16,-6 0-91-16,-5 0-75 15,-8 0-120-15,-3 0-527 0</inkml:trace>
  <inkml:trace contextRef="#ctx0" brushRef="#br0" timeOffset="296106.2726">17451 7946 1405 0,'0'0'726'15,"0"0"-642"-15,0 0-56 16,94-4-28-16,-36 1-15 15,-10 0-337-15,-9 0-710 0</inkml:trace>
  <inkml:trace contextRef="#ctx0" brushRef="#br0" timeOffset="297938.6533">18139 7750 388 0,'0'0'992'0,"0"0"-719"16,0 0-7-1,0 0-28-15,0 0-77 0,0 0-62 16,0 0-45-16,0 0-11 16,0 7 19-16,0 1-5 15,3 5-6-15,0 2-1 16,3 2-2-16,-5 3-23 16,5 0-11-16,-3 0-5 15,0-4-8-15,-2 1 5 16,-1-4-6-16,0-3 0 15,0-3 0-15,0-4-8 16,0 0-5-16,0-3-5 16,0 0 3-16,0 0 8 15,2-9 7-15,5-5-6 0,7-6-1 16,-2-2-5-16,3-3 3 16,3 0 3-16,-5 2 6 15,0 3-1-15,-4 7 1 16,-2 3 2-16,0 3 13 15,-4 4 0-15,-3 2-5 16,0 1 5-16,0 0-15 16,0 3-11-16,3 8 8 15,-3 6 3-15,3 1 0 16,0 3 0-16,-2 1 0 16,2-4 0-16,-3-3 0 15,0-2 0-15,0-5-1 16,0-2-8-16,0-3-2 0,0-2-5 15,0-1 2 1,0 0 7-16,0-4 5 0,5-9-7 16,3-1-10-16,5-5-2 15,2-4-1-15,1 2-9 16,-2 2 14-16,-1 6 11 16,-4 3 6-16,-5 4 21 15,-2 4 15-15,-1 2-6 16,-1 0-11-16,0 2-12 15,2 12 25-15,0 1 1 16,1 4-4-16,4 2-5 16,-1-1-12-16,-3 0-3 15,3-1-8-15,-3-2-1 0,2-3-2 16,0-1-49-16,2-3-95 16,3-4-347-16,-3-5-666 0</inkml:trace>
  <inkml:trace contextRef="#ctx0" brushRef="#br0" timeOffset="298495.6363">18694 7595 1365 0,'0'0'292'15,"0"0"-112"-15,0 0 42 16,0 0 13-16,0 0-63 0,0 0-52 16,0 0-23-16,-11-6-19 15,11 6-16-15,0 0-21 16,0 0-4-16,0 6-15 15,0 7 23-15,0 8 12 16,0 4-12-16,0 6-26 16,0 1-7-16,0 2-11 15,0-2-1-15,0-1 6 16,0-1-6-16,0-4 0 16,0-3 0-16,0-4-18 15,1-5-9-15,3-1-27 16,-1-6-10-16,0-3-42 15,3-2-81-15,5-2-58 16,0-2-372-16,0-8-956 0</inkml:trace>
  <inkml:trace contextRef="#ctx0" brushRef="#br0" timeOffset="298825.0098">18868 7695 1313 0,'0'0'314'0,"0"0"-168"15,0 0 78-15,0 0 26 16,0 0-57-16,0 0-57 16,0 0-39-16,28-16-37 15,-32 16-35-15,-9 0 5 0,-10 0-6 16,1 6-11-1,-7 4-2-15,6 2 2 0,-1 2-1 16,12 3 3-16,2-1-7 16,7 1-1-16,3 1-6 15,3-1 7-15,16 1 5 16,11-6-5-16,7 2-8 16,6-7-84-16,13 0-108 15,-13-4-317-15,-14-3-487 0</inkml:trace>
  <inkml:trace contextRef="#ctx0" brushRef="#br0" timeOffset="299454.1826">19187 7710 727 0,'0'0'1012'15,"0"0"-835"-15,0 0 4 16,0 0-19-16,0 0-42 16,0 0-39-16,0 0-45 15,65 1-26-15,-46-1-8 16,1 0-1-16,-7 0 6 15,-4 0-7-15,-3 0-1 16,1-7-5-16,-4 4 6 0,2-5 11 16,-2 0-10-1,0 2 5-15,-3 1 8 0,0-1 2 16,0 2 12-16,0-1-8 16,-6 0-10-16,-9 2 12 15,-2 1 5-15,-7 1-12 16,-2 1 4-16,-3 0 1 15,0 6-1-15,0 11 11 16,6 0 7-16,4-1 1 16,9 7-14-16,10-2-6 15,0 2 2-15,3-1 9 16,15-2-14-16,6-3-15 16,2-7-2-16,4-3-38 15,11-7-68-15,-5 0-124 0,-8-4-595 0</inkml:trace>
  <inkml:trace contextRef="#ctx0" brushRef="#br0" timeOffset="299809.6279">19398 7421 1405 0,'0'0'633'15,"0"0"-448"-15,0 0-19 16,0 0-62-16,0 0-39 16,0 0-24-1,0 0-22-15,78 6-3 0,-68 3-15 16,-7 1 0-16,-3 3 6 15,0 2-6-15,-3 0 5 16,-10 2 21-16,-1-3 13 16,1 2 1-16,4-3-15 15,6-3-12-15,3 0-14 16,6 0 0-16,34-3-34 16,-5-4-217-16,-2-1-984 0</inkml:trace>
  <inkml:trace contextRef="#ctx0" brushRef="#br0" timeOffset="300310.4601">19515 8070 788 0,'0'0'607'0,"0"0"-449"16,0 0 45-16,0 0-17 16,0 0 19-16,0 0-76 15,0 0-48-15,-25 0-36 16,1 0 18-16,-11 0-14 16,-11 0-10-16,-28 1 4 15,-26 2 23-15,-34-3-19 16,-9 0-15-16,3 0-19 15,17 0 1-15,39 0-13 16,21 0 0-16,19 0 0 0,10 0 0 16,3 1 0-16,4 5-1 15,5-2 0-15,9 1-21 16,12-1-56-16,1-3-68 16,3-1-156-16,8 0-347 0</inkml:trace>
  <inkml:trace contextRef="#ctx0" brushRef="#br0" timeOffset="301114.599">18805 8352 1800 0,'0'0'279'15,"0"0"-90"-15,0 0-21 16,0 0-14-16,0 0-20 16,0 0-34-16,0 0-25 15,-5-13-36-15,5 13-11 16,0 3-17-16,0 13 7 0,0 5 25 16,0 4-1-16,0 2-15 15,0 3-8-15,5-3-4 16,1 2-9-16,0-2-5 15,0-1 1-15,1-3-1 16,-3-3 0-16,-1-1-1 16,0-6 0-16,0 0 1 15,-3-2 0-15,3-5-1 16,-2-2 0-16,2-1 0 16,0 0-11-16,2-1 1 15,-1-2 10-15,7 0 6 16,1 0 10-16,1 0-2 15,3 0-7-15,7-2 11 16,4-4 0-16,7 2-9 16,5 1 2-16,7 3-2 0,-1 0 4 15,-5 0-12-15,-4 0 7 16,-14 0-8-16,-9 0 0 16,-6 0-6-16,-7 0-12 15,0 0-19-15,0 0 1 16,-11-2-45-16,-1-3-16 15,6 3-47-15,3 2-145 16,3-3-485-16</inkml:trace>
  <inkml:trace contextRef="#ctx0" brushRef="#br0" timeOffset="301557.7769">19220 8235 1553 0,'0'0'261'16,"0"0"-113"-16,0 0 40 15,0 0-18-15,0 0-34 0,0 0-54 16,0 0 7 0,85-29-11-16,-77 29-27 0,-2 0-25 15,-3 3-12-15,-2 10-8 16,-1 0 1-16,0 1 2 15,0 0 0-15,-4 2-9 16,-4-2 1-16,2 2 1 16,2-3-1-16,1 0 10 15,3 0-4-15,0-7 1 16,16 2-8-16,30-8-8 16,-4 0-245-16,-1 0-1292 0</inkml:trace>
  <inkml:trace contextRef="#ctx0" brushRef="#br2" timeOffset="310477.1068">3046 6221 1237 0,'0'0'183'0,"0"0"-118"16,0 0-4-16,0 0 22 15,0 0 222-15,0 0-14 16,-33-1-189-16,33 1-66 15,8 0-6-15,11 0 10 0,8 0-11 16,6 1-11-16,6 2-12 16,1 0-4-16,6 0-2 15,-4-2 2-15,-6 2-2 16,-5-3 0-16,-7 0 1 16,-9 0 0-16,-6 0 0 15,-6 0 0-15,0 0 0 16,-3 0 1-16,0 0-1 15,0 0 6-15,0 0-6 16,0 0 0-16,-3-1-1 16,-8-4-6-16,-8-1-7 15,0 1-13-15,-1-2-12 16,1 1-5-16,7 1 12 16,3 1 17-16,6 1 2 15,0 2-7-15,3-2-28 0,0 0 1 16,0-7-70-1,3 0-218-15,2-3-621 0</inkml:trace>
  <inkml:trace contextRef="#ctx0" brushRef="#br2" timeOffset="310866.6433">3248 6128 1033 0,'0'0'730'0,"0"0"-620"16,0 0-43-16,0 0 177 16,0 0 0-1,0 0-95-15,0 0-54 0,4 3-38 16,2-1-41-16,0 6-10 15,9 3-6-15,6 3 1 16,7 2-1-16,2 1 0 16,3-1-8-16,-2-3-18 15,-4 0 4-15,-6-4-3 16,-9-2-2-16,-6-2 6 16,-3-2 9-16,-3-1 11 0,0 2-4 15,-6 0 5 1,-12 3 46-16,-12 4 36 0,-7 2-20 15,-24 12-54-15,11-2-8 16,4-6-577-16</inkml:trace>
  <inkml:trace contextRef="#ctx0" brushRef="#br2" timeOffset="313264.0176">3346 10413 643 0,'0'0'655'16,"0"0"-550"-16,0 0-57 16,0 0 14-16,0 0 25 15,0 0 129-15,6 0-32 16,-3-1-78-16,0 1 27 16,0 0-19-16,-3 0-31 15,0 0-16-15,0 0-6 16,3 0-21-16,-3 0-9 15,0 0-17-15,0 0-4 0,0 0-9 16,-3 5 1 0,-6 2-1-16,-10-2 8 0,-8 5-8 15,-3-3 0-15,-9 0-1 16,-4-4 2-16,-5-1-2 16,3-2 1-16,7 0 0 15,8 0 1-15,12 0-1 16,10 0 8-16,5 0-8 15,3 0 9-15,0 0-9 16,0 0 8-16,0 0-9 16,2 0 1-16,1 0 5 15,0 0-5-15,-2 0-1 16,-1 0 0-16,0 4 0 0,0-1 0 16,0 1 0-1,0 3 1-15,0 0 0 0,0 2 8 16,0-2-8-1,-4 5 1-15,-1 0 4 0,-5 6 4 16,1-1 5-16,-3 4-3 16,-4 1 0-16,-8 5-2 15,0-1 1-15,-7 3 2 16,5 1-2-16,-4 0-4 16,5-4 1-16,3 4-7 15,1-6 0-15,9-1 0 16,4-4 0-16,5-2 0 15,2-7 0-15,1 0-1 16,0 0 1-16,4-4 6 16,10-2-1-16,2 2 2 15,4-5 2-15,5-1 6 16,5 0-2-16,4 0-5 0,2 0-8 16,1-4 0-16,-1-2 1 15,-3-1-1-15,-8 0-1 16,-7 3 0-16,-6-1-16 15,-6 1-5-15,-6 4-21 16,0-3-55-16,0-1-125 16,-9 0-459-16,0-2-83 0</inkml:trace>
  <inkml:trace contextRef="#ctx0" brushRef="#br2" timeOffset="313653.5537">2976 10706 1407 0,'0'0'310'0,"0"0"-44"16,0 0 90-16,0 0-72 16,0 0-114-16,0 0-58 15,0 0-27-15,0 0-9 16,12 0-35-16,6-2-22 15,0-2-17-15,7 4-1 16,-1-3-1-16,1 3-4 16,-5 0-73-16,5 0-145 15,-7 0-341-15,-6 0-693 0</inkml:trace>
  <inkml:trace contextRef="#ctx0" brushRef="#br2" timeOffset="314015.5188">3752 10831 1234 0,'0'0'930'16,"0"0"-802"-16,0 0-8 16,0 0 71-16,0 0-72 15,0 0-77 1,0 0-29-16,58 0-12 0,-35 0 1 15,-1 0-2-15,0 0 0 16,-5 0-15-16,2-2-101 16,-7-1-122-16,-3 0-395 0</inkml:trace>
  <inkml:trace contextRef="#ctx0" brushRef="#br2" timeOffset="314224.5725">3746 10760 1594 0,'0'0'734'0,"0"0"-679"16,0 0 16-16,0 0 31 15,0 0-61-15,82-13-41 16,-31 6-17-16,-11 4-201 15,-4 0-608-15</inkml:trace>
  <inkml:trace contextRef="#ctx0" brushRef="#br2" timeOffset="317520.3367">4365 10755 532 0,'0'0'614'16,"0"0"-490"-16,0 0 269 16,0 0 154-16,0 0-338 15,0 0-40-15,0 0-33 16,0 0-36-16,0 0-32 0,3 0 0 16,3 0-17-16,3 0-14 15,6 0-12-15,10 0 5 16,8 2-4-16,6-2-16 15,10 0-8-15,-1 3-1 16,4-3-1-16,-1 0-41 16,-8 0-65-16,-10 0-122 15,-18 0-559-15</inkml:trace>
  <inkml:trace contextRef="#ctx0" brushRef="#br2" timeOffset="319464.8274">5229 10294 1232 0,'0'0'172'0,"0"0"-18"15,0 0 397-15,0 0-355 16,0 0-16-16,0 0-20 16,0 0-37-16,-3-7-43 15,3 7-23-15,0 0-11 16,0 0-19-16,0 0-3 16,0 0-6-16,0 0-9 0,0 11-9 15,0 4 2-15,0 12 20 16,0 6-9-16,0 6-4 15,-3 4-8-15,3 1 0 16,0-1 0-16,-2 0 0 16,2-7-1-16,-2-3 0 15,0-7-1-15,2-2-9 16,0-5-14-16,0-5-18 16,0-4-22-16,0-2-48 15,0-3-81-15,0-5-102 16,0 0-334-16,0 0-367 0</inkml:trace>
  <inkml:trace contextRef="#ctx0" brushRef="#br2" timeOffset="319840.3282">5456 10449 1121 0,'0'0'361'15,"0"0"-222"-15,0 0 101 16,0 0 50-16,0 0-99 16,0 0-92-16,0 0-11 15,19-7-21-15,-19 11-32 0,-10 3 29 16,-5 3 8-16,-9 0-6 15,4 0-27-15,-5 3-14 16,4-4-10-16,6 4 0 16,-1 0-9-16,10 4-5 15,3 0 7-15,3 3-8 16,6 2 0-16,13-1 6 16,7-5-6-16,4-3-27 15,-2-7-60-15,8-6-133 16,-5 0-413-16,-10-2-465 0</inkml:trace>
  <inkml:trace contextRef="#ctx0" brushRef="#br2" timeOffset="320424.8808">5669 10523 1587 0,'0'0'628'0,"0"0"-553"15,0 0 65-15,0 0 5 0,0 0-75 16,0 0-49-16,0 0-9 16,42 0-10-16,-24 0 4 15,1 0 2-15,-4 0-7 16,0-2-1-16,0-4 1 16,-2-1 5-16,1 2-5 15,-5-2 7-15,1 0-2 16,-4-3 10-16,-3 4 26 15,0-1-8-15,-3 3 1 16,0-2-17-16,0-1-2 0,0 4 5 16,-3-4-12-1,-6 4-8-15,-7 2 1 0,-1 1 8 16,-8 0-8-16,1 7 10 16,-4 7 4-16,1 3 2 15,3 6 5-15,3-1-4 16,5 2-4-16,7 3-6 15,4-4-8-15,5-4 5 16,0-2-5-16,0-1-1 16,14-6 0-16,5-6-1 15,8-1-41-15,4-3-45 16,14-7-95-16,-6-3-198 16,-6-6-506-16</inkml:trace>
  <inkml:trace contextRef="#ctx0" brushRef="#br2" timeOffset="320793.3603">6024 10271 1748 0,'0'0'329'0,"0"0"-77"16,0 0 20-16,0 0-84 16,0 0-115-16,0 0-52 15,0 0-14-15,26-3-6 0,-19 6 0 16,-7 6-1 0,0 1 0-16,0 8 0 15,-3 0 1-15,-9 2 5 0,-3 0 4 16,-1-3 4-16,-1-3-1 15,7-1-2-15,1-4-5 16,6-2-6-16,3-1 0 16,0-5-1-16,15 1 1 15,6-2-15-15,19 0-77 16,-7 0-168-16,-6-6-518 0</inkml:trace>
  <inkml:trace contextRef="#ctx0" brushRef="#br2" timeOffset="321522.2987">6081 10919 922 0,'0'0'782'16,"0"0"-621"-16,0 0 8 15,0 0-5-15,0 0-78 16,0 0-58-16,0 0-14 16,-70 0-8-16,31 0-4 15,-10 0 5-15,-20 0-6 16,-31-1 18-16,-30-9 15 0,-16 4 31 16,6-4 14-1,34 0 18-15,42 7-6 0,22-1-40 16,18 4-23-1,2 0-18-15,4 0-1 0,6 0-9 16,12 0 0-16,0 0-12 16,22 0-79-16,5 0-103 15,3 0-424-15</inkml:trace>
  <inkml:trace contextRef="#ctx0" brushRef="#br2" timeOffset="322288.8384">5511 11119 1887 0,'0'0'299'0,"0"0"-216"16,0 0 40-1,0 0 33-15,0 0-42 0,0 0-47 16,0 0-22 0,-16-29-32-16,32 22-12 0,-1-2 0 15,3 2 0-15,-2 4 0 16,-4 3 5-16,2 0 0 15,-4 0-4-15,-1 0-2 16,-3 3 0-16,0 4 0 16,-2 6 0-16,-4-1 0 15,0 6 9-15,-7 1-8 16,-5 1 0-16,-6 0 9 0,0 2-9 16,2-5-1-1,-1 3 7-15,4-6 16 16,4 2 5-16,6-6 9 15,3 0-20-15,0-3 1 16,0-1 13-16,15 0 4 0,4-1-16 16,5-5-19-16,6 0-15 15,10 0-69-15,-7-12-144 16,-3-4-542-16</inkml:trace>
  <inkml:trace contextRef="#ctx0" brushRef="#br2" timeOffset="325824.7417">6533 10523 1003 0,'0'0'211'0,"0"0"-90"16,0 0-11-16,0 0 433 16,0 0-258-16,0 0-131 15,0 0-41-15,0-5-31 16,0 5-34-16,0 0-22 0,3 7-15 16,0 6 10-16,4 4 12 15,-4 3-20-15,2 5-1 16,-4-1-6-16,-1 0-6 15,0 2 0-15,0-6 1 16,-1-4 5-16,-7 0-6 16,1-5-1-16,4-5-5 15,0-3 0-15,3-3 5 16,0 0-1-16,0 0 2 16,0-6 0-16,9-10 0 15,9-5-13-15,4-4 2 16,-2-2 11-16,-1 0-6 15,0 4 6-15,-8 7 0 16,-5 6 0-16,0 4 2 0,-6 2 8 16,3 4-9-16,-3 0 1 15,4 0-2-15,-1 0-5 16,3 6-1-16,0 8 6 16,0 2 1-16,-3 1 0 15,-1 3 0-15,-2 0 0 16,0-2 0-16,-8-3-1 15,-1-6 0-15,3-2-2 16,-1-1-13-16,4-5 6 16,0-1 3-16,3 0 5 15,0-7-15-15,10-6-27 0,5-5 19 16,6-7 0 0,4-2 9-16,1-5 5 0,-1 2 1 15,-4 6 7-15,-3 7 2 16,-6 7 0-16,-6 7 14 15,-3 3-2-15,0 0-6 16,-3 13 4-16,3 7 17 16,-3 4 1-16,0 5-3 15,0 1-5-15,0 0-11 16,0-4-8-16,0-3 5 16,0-6-6-16,-3-3-61 15,3-5-195-15,0-8-635 0</inkml:trace>
  <inkml:trace contextRef="#ctx0" brushRef="#br2" timeOffset="326304.5171">7146 10294 1196 0,'0'0'394'0,"0"0"-203"15,0 0 84-15,0 0-47 16,0 0-94-16,0 0-70 16,0 0 42-16,0 46-15 15,0-19-20-15,-3 3-10 16,-3 8-26-16,3 0-16 15,0 0-7-15,-4 2-6 16,1-4-5-16,3-2 0 16,-3-4 0-16,1-7-1 15,-2-1-27-15,4-8-15 0,-3 0-67 16,6-4-126-16,-3-4-240 16,3-6-181-16</inkml:trace>
  <inkml:trace contextRef="#ctx0" brushRef="#br2" timeOffset="326664.6666">7286 10528 793 0,'0'0'730'15,"0"0"-555"-15,0 0 46 16,0 0 64-16,0 0-115 16,0 0-66-16,0 0-39 15,6-5-19-15,-12 5-22 16,-7 5 4-16,-5 6 22 16,-3 2 3-16,2 6-2 15,2-1-20-15,1 0-13 16,7-4 0-16,3 2-12 15,6-5-5-15,0-2-1 16,0-3 2-16,9 2-1 16,10-1-1-16,7-5 0 0,1 1-72 15,17-3-138-15,-11 0-462 16,-3-5-749-16</inkml:trace>
  <inkml:trace contextRef="#ctx0" brushRef="#br2" timeOffset="328339.6218">7394 10476 1181 0,'0'0'374'0,"0"0"-272"0,0 0 28 16,0 0 88-16,0 0-74 15,0 0-35-15,0 0-19 16,46 27-13-16,-31-25-23 16,7-2-14-16,-2 0-21 15,4 0-8-15,-5 0-10 16,3 0 7-16,-5-2-8 15,-4-5-11-15,-4 3-4 16,-3-2 6-16,-3-1 8 16,2 1 1-16,-5 2 0 15,0 1 1-15,0 0 11 16,0-2-1-16,0 3-10 16,-8 1 5-16,-4-2-6 15,-4 0-1-15,-5 3 0 0,3 0 1 16,-3 0 15-16,-1 6 3 15,1 5 6-15,0 4 7 16,-1 3 3-16,5 4 2 16,1 3 4-16,7-2 3 15,3 2-32-15,6-2-2 16,3-3-8-16,12-3 0 16,7-8-1-16,8-1-14 15,0-5-74-15,9-3-116 16,-5-3-387-16,-7-7-274 0</inkml:trace>
  <inkml:trace contextRef="#ctx0" brushRef="#br2" timeOffset="328804.6108">7740 10228 1213 0,'0'0'719'16,"0"0"-598"-16,0 0 59 15,0 0 40-15,0 0-69 16,0 0-90-16,0 0-32 16,49 3-6-16,-35 6-16 15,-1 1-1-15,2 1-5 16,-5-1 0-16,-2 3 0 16,-5 3-1-16,-3-3-1 15,0 2 1-15,0 0 1 16,-11-1 1-16,-8-1-1 15,0 3 10-15,2-5-10 16,1 2 6-16,4 0-7 16,9-3 0-16,3 3-2 15,3-1 2-15,16-1-1 0,7-1-66 16,20-6-155-16,-9 2-465 16,-7-6-962-16</inkml:trace>
  <inkml:trace contextRef="#ctx0" brushRef="#br2" timeOffset="329368.6113">7706 10889 1160 0,'0'0'345'16,"0"0"-97"-16,0 0 31 15,0 0-87-15,0 0-103 16,0 0-43-16,0 0-5 16,-111 0-1-16,59 0-7 15,-20 0-9-15,-29 3 14 16,-24 1-2-16,-5-4-20 16,12 2-2-16,27 1-4 15,36-2-4-15,16 2-6 0,14 0 0 16,5-3-9-1,4 0-80-15,16 0-165 0,0 0-294 16,10 0-89-16</inkml:trace>
  <inkml:trace contextRef="#ctx0" brushRef="#br2" timeOffset="329960.1841">7043 11110 1360 0,'0'0'861'0,"0"0"-759"16,0 0-14-16,0 0 81 15,0 0-72-15,0 0-63 16,0 0-22-16,6 16 23 15,-6 1 2-15,0 0-12 16,0 3-2-16,0 3-5 0,-3 2-9 16,-3 2 1-16,-4-1 2 15,4 2-2-15,0-2 2 16,-2-3 5-16,5-3-8 16,3-4-3-16,0 0-5 15,0-2 0-15,0-5 0 16,9-2 7-16,2-3-7 15,5-1 8-15,4-3-3 16,-1 0 0-16,3 0 5 16,1 0 16-16,-1-3 10 15,5-1-9-15,0-2-14 0,-2 2-7 16,-2 0-6-16,-4 2-1 16,-3-2 0-16,-5 1-42 15,-11 0-65-15,0-4-107 16,-3 3-624-16</inkml:trace>
  <inkml:trace contextRef="#ctx0" brushRef="#br2" timeOffset="330293.5701">7446 11080 1356 0,'0'0'966'16,"0"0"-847"-16,0 0-2 16,0 0 37-16,0 0-80 15,0 0-53-15,0 0-12 16,51 4-8-16,-44 6 1 15,-7 3 5-15,0-1 1 16,0 5 7-16,0-3 0 16,-7 0 4-16,4-5-7 15,3-3-12-15,16-5-10 16,8-1-97-16,7 0-406 0</inkml:trace>
  <inkml:trace contextRef="#ctx0" brushRef="#br2" timeOffset="330851.5672">8386 10822 373 0,'0'0'1377'16,"0"0"-1061"-16,0 0-71 15,0 0-24-15,0 0-52 16,0 0-81-16,0 0-41 16,82-6-23-16,-49 4-9 15,6 2-3-15,4 0-5 16,2 0-1-16,-5 0-6 16,-3 0-1-16,-14 0-33 15,-4 0-47-15,-16 0-47 16,-3 0-114-16,-9 0-389 15,-7 0-236-15</inkml:trace>
  <inkml:trace contextRef="#ctx0" brushRef="#br2" timeOffset="331103.7254">8446 10971 434 0,'0'0'1252'16,"0"0"-973"-16,0 0-8 0,0 0-34 15,94 0-102-15,-56 0-89 16,15 0-46-16,-11-3-104 15,-7-1-571-15</inkml:trace>
  <inkml:trace contextRef="#ctx0" brushRef="#br2" timeOffset="333226.3698">9266 10853 836 0,'0'0'210'0,"0"0"-74"16,0 0 45-16,0 0 566 15,0 0-469-15,0 0-92 16,0 0-34-16,0-2-42 16,0 2-40-16,0 0-23 15,0 0-10-15,3 0 5 16,2 0 4-16,1 0-10 16,10 0-3-16,7 4-4 15,15-1-11-15,25-3-5 0,1 0-13 16,27-12-72-16,-16-3-145 15,-26-2-521-15</inkml:trace>
  <inkml:trace contextRef="#ctx0" brushRef="#br2" timeOffset="335600.6985">10127 10587 916 0,'0'0'185'0,"0"0"-21"0,0 0 220 16,0 0-19-16,0 0-155 15,0 0-67-15,0 0-30 16,6 4-30-16,-3 2 2 16,3 4-3-16,-3 4-19 15,6-1-24-15,-6 4-11 16,-3 3-14-16,0-4-7 15,0 4-5-15,0-1 6 16,-8-2-8-16,1-3 0 0,-2-4 1 16,6-3-1-16,0-2 0 15,3-2 0-15,0-3-8 16,0 0 8-16,0-3 0 16,9-9 0-16,9-5-1 15,-3-7-1-15,7 2 1 16,-5-2-9-16,-1 2 1 15,-4 2 8-15,-3 6-5 16,-3 4 6-16,-3 6 1 16,0 1-1-16,0 0 1 15,0 3-1-15,-3 0 0 16,6 0 0-16,1 0-12 16,-1 13 6-16,2 1 5 15,-2 3 0-15,-3 2 0 16,-3-1 0-16,0-3-5 0,-3 1 0 15,-3-6-8-15,-2-2-10 16,2-2-8-16,3-6 14 16,3 0 4-16,0 0 14 15,0-3-8-15,10-10-14 16,10-4 4-16,1-4 3 16,3-4-4-16,1 2-11 15,-1-1 11-15,-9 7 4 16,-5 5 15-16,-2 2 6 15,-5 7-4-15,-3 2 26 16,0-1 3-16,3 2-16 0,-3 0-4 16,0 0-11-1,3 11 1-15,-3 6 19 0,3 0 14 16,-3 7-7-16,3-4-9 16,-3 0-2-16,0-1-10 15,0-2-6-15,0-5-1 16,0-2-91-16,0-9-415 15,0-1-768-15</inkml:trace>
  <inkml:trace contextRef="#ctx0" brushRef="#br2" timeOffset="336119.0684">10754 10328 307 0,'0'0'1244'16,"0"0"-1021"-16,0 0 18 15,0 0-2-15,0 0-64 16,0 0-74-16,0 0-44 15,6-4-17-15,-6 13-13 16,0 8 37-16,0 6 12 16,0 7-13-16,0 3-13 15,0 4-20-15,0 2-19 16,-3 1-10-16,0-3 0 16,0-2 0-16,-2-5 0 15,2-6-1-15,0-2-16 0,0-5-33 16,3-4-31-16,-3-6-76 15,3-4-137 1,0 0-271-16,0-3-109 0</inkml:trace>
  <inkml:trace contextRef="#ctx0" brushRef="#br2" timeOffset="336457.469">10919 10531 1443 0,'0'0'317'0,"0"0"-132"0,0 0 64 16,0 0-43-16,0 0-83 15,0 0-66-15,0 0-35 16,-13 1 17-16,-7 9 35 15,1 3-1-15,-3 3-23 16,5-2-26-16,-2 2-9 16,6-3-6-16,5 1-8 15,5-4 0-15,3 3-1 16,3-6 7-16,15 2-6 16,10-5-1-16,5-1-49 15,15-3-139-15,-5 0-364 16,-7-11-512-16</inkml:trace>
  <inkml:trace contextRef="#ctx0" brushRef="#br2" timeOffset="336849.5121">11043 10178 1505 0,'0'0'386'15,"0"0"-197"-15,0 0 11 16,0 0-63-16,0 0-68 15,0 0-38-15,0 0-13 16,84 7-9-16,-77 6-3 16,-4 1 2-16,-3 3 1 15,0 3 12-15,-16-1 30 16,2 0-8-16,-2-2-19 16,1 0-11-16,6-5-11 15,6-2-1-15,3 0-1 16,24-3-40-16,4-4-90 15,2-3-508-15</inkml:trace>
  <inkml:trace contextRef="#ctx0" brushRef="#br2" timeOffset="337507.762">11361 10551 713 0,'0'0'971'16,"0"0"-829"-16,0 0 129 15,0 0-13-15,0 0-102 16,0 0-89-16,0 0-37 15,-3-3-23-15,6 3 5 16,3 0-3-16,3 4 9 16,4-1-6-16,1-3-2 0,2 0-4 15,-1 0-6-15,3 0 0 16,-3-9-11-16,1-2-7 16,-2-1 9-16,-4-6 3 15,-1 5 4-15,-6 0 2 16,0 0 0-16,-3 3 15 15,0 3 8-15,0 4-8 16,-6 3-5-16,-10 0-9 16,-4 0 8-16,-5 10-2 15,-5 3 8-15,-3 7 5 16,2 3 14-16,4 3 5 0,2-2-12 16,5 1 3-1,7-4 4-15,7-1-16 16,6-4-8-16,0-3-4 15,15-7-6-15,12-1 0 0,7-5-39 16,20-5-125-16,-5-10-208 16,-14-2-624-16</inkml:trace>
  <inkml:trace contextRef="#ctx0" brushRef="#br2" timeOffset="338055.7201">11610 10143 1467 0,'0'0'275'0,"0"0"-69"16,0 0 41-16,0 0-84 15,0 0-82-15,0 0-32 16,0 0 33-16,-6 39-36 16,-4-20-21-16,4 1-14 0,0-1-10 15,2-1 7-15,4-2-8 16,0-2 1-16,0-4-1 15,13-1 0-15,3-6-7 16,5-3-21-16,0 0-42 16,2-6-33-16,0-8 31 15,-5 2-1-15,0-6 5 16,-9 0 40-16,-3 5 28 16,1-1 58-16,-7 7 33 15,3 1 30-15,-3 5-17 16,0-2-22-16,0 3-24 15,0 0-21-15,0 0-10 16,0 3-20-16,0 8 4 0,0 6 20 16,0 5 7-1,0 5-9-15,0-4-14 0,-6 4-14 16,2 5-1-16,-2-5-122 16,3-7-493-16</inkml:trace>
  <inkml:trace contextRef="#ctx0" brushRef="#br2" timeOffset="338956.6153">11695 10939 950 0,'0'0'340'0,"0"0"-250"0,0 0-57 16,0 0 15-1,0 0-23-15,0 0 14 0,0 0 31 16,-33 10 15-16,11-8 40 16,-5 1 13-16,-1-3 1 15,-8 0-14-15,-3 0-35 16,-7 0-13-16,-5-3-28 16,-4 1-19-16,-2-5-15 15,-1 2-3-15,0 3 0 16,0-2-2-16,1 2-1 15,3 1-2-15,2 1-5 16,-3 0 4-16,4 0 7 16,-4 0 9-16,-1 0 2 15,0 0-9-15,-5 0 0 16,3 0-6-16,-5 0 0 0,2-3 0 16,3 3-3-16,-1 0-5 15,10 0 5-15,-3 0-6 16,7 0 1-16,-4 0 0 15,4 0-1-15,-1 0 0 16,-2 0 1-16,2-3-1 16,7 3 1-16,2 0 1 15,10-3-1-15,8 3 0 16,8 0 0-16,11 0-1 16,0 0-13-16,6 0-39 15,27 9-81-15,-6-6-477 16,-2 3-1105-16</inkml:trace>
  <inkml:trace contextRef="#ctx0" brushRef="#br2" timeOffset="339466.4706">10418 11181 1395 0,'0'0'786'0,"0"0"-681"16,0 0-16-16,0 0 9 16,0 0-31-16,0 0-44 15,0 0-15-15,91-25-7 16,-73 22 1-16,-6 3-2 16,-2 0-1-16,-1 0 0 15,-5 3 1-15,0 7 1 16,-1 3 14-16,0 1 9 15,-3 3-6-15,0 1-2 16,0 0-4-16,0 1-3 0,-11-3-1 16,-1 1-7-16,-4 0 7 15,-2-1-2-15,6-3-5 16,0-2 1-16,9-2-1 16,3-5-1-16,3-1-1 15,21-1-9-15,33-2-84 16,-8 0-188-16,-4 0-493 0</inkml:trace>
  <inkml:trace contextRef="#ctx0" brushRef="#br2" timeOffset="339993.8841">10952 11046 1696 0,'0'0'471'0,"0"0"-300"16,0 0 28-16,0 0-17 15,0 0-78-15,0 0-60 16,0 0-26-16,9 1-8 0,-9 12-10 16,0 3 21-1,3 5 0-15,-3 5-4 0,0 0-5 16,0 1 0-16,0 0-6 16,0-2-6-16,0-1 1 15,0 3 0-15,-3-5-1 16,-3-2 1-16,0 0 0 15,2-6-1-15,-2 2 1 16,6-7-1-16,-3-2 0 16,3-1 0-16,0-2 0 15,3-1 0-15,10-3 0 16,2 0 1-16,3 0 0 16,3 0 1-16,3 0-1 15,-2 0 0-15,-3 0-1 0,1 0 1 16,-7-3-1-1,-7 0-13-15,-6-4-57 0,0 3-135 16,0-1-605-16</inkml:trace>
  <inkml:trace contextRef="#ctx0" brushRef="#br2" timeOffset="340405.4788">11257 11119 1891 0,'0'0'475'16,"0"0"-368"-16,0 0 37 15,0 0-34-15,0 0-71 16,0 0-31-16,0 0-8 16,77-16 0-16,-67 16 0 15,1 0-6-15,-5 9-1 0,-6 2 5 16,0 7 2-1,-17-3 11-15,1 2 12 0,-3-4 13 16,5-3-10-16,8-1-18 16,6-4-8-16,23-5-10 15,11 0-59-15,6-2-444 0</inkml:trace>
  <inkml:trace contextRef="#ctx0" brushRef="#br2" timeOffset="344158.9611">12377 10754 598 0,'0'0'1'0,"0"0"-1"16,0 0 0-16,0 0 52 15,0 0 38-15,0 0 82 16,-30-50-15-16,21 49-86 15,-4 1 35-15,0 0-18 16,6 0 249-16,3 0-43 0,1 0-144 16,3 0-20-16,0 0 13 15,0 0-12-15,3 0-23 16,13 0-24-16,11 0-5 16,12 0-3-16,10-3-24 15,23-1-23-15,25-1-14 16,25 1-14-16,11 2 0 15,-9-3-1-15,-26 5 0 16,-40-2-28-16,-25 2-39 16,-14 0-105-16,-2 0-90 15,-14 0-255-15,-3 2-71 16,0 4-446-16</inkml:trace>
  <inkml:trace contextRef="#ctx0" brushRef="#br2" timeOffset="344582.086">12344 10912 215 0,'0'0'1703'15,"0"0"-1472"-15,0 0-140 16,0 0 53-16,0 0-45 15,0 0-63-15,0 0-18 16,127-7-12-16,-24 1-5 16,12-1 5-16,-15 3-6 15,-29-2 8-15,-29 6-7 16,-9-3-1-16,-7 2-13 16,0-2-91-16,-7 1-130 0,-11-6-135 15,-8 5-164 1,0-1-589-16</inkml:trace>
  <inkml:trace contextRef="#ctx0" brushRef="#br2" timeOffset="344971.1213">12853 10532 1446 0,'0'0'397'0,"0"0"-254"0,0 0-9 16,0 0 40-16,0 0-30 16,0 0-76-16,0 0-12 15,8 57 26-15,11-28-40 16,12 4-27-16,12-6-2 15,8-2-7-15,9-8-4 16,1-3 4-16,-3-2-5 16,-11-3 0-16,-12-1-1 15,-19 5-4-15,-13 4-4 16,-3 4 8-16,-22 4 0 16,-15 4 20-16,-8 4 17 15,-10 1 0-15,4-1-17 16,-4 7-20-16,15-7-89 15,12-14-640-15</inkml:trace>
  <inkml:trace contextRef="#ctx0" brushRef="#br2" timeOffset="368749.9669">14198 10501 869 0,'0'0'289'16,"0"0"413"-16,0 0-509 0,0 0 34 16,0 0-36-1,0-22-76-15,2 22 2 0,-1-3-32 16,-1 3-19-16,2 0-11 15,-2 0-7-15,0 0-1 16,0 0-22-16,0 0 0 16,-6 0-8-16,-10 0-12 15,-9 0-5-15,-1 0 0 16,-7 0-1-16,1 10 1 16,6 0-1-16,2 2-5 15,9 3 6-15,2-3-2 16,7 4 1-16,6-2-1 15,0-1-4-15,9 1 5 16,13-5 1-16,14 1 0 16,7 0-15-16,2-3-7 0,0-4-1 15,-5-3 2-15,-11 0 12 16,-3 0 9-16,-13 0 0 16,-4-3 0-16,-1-1 7 15,-8-2 11-15,0-2 5 16,0-3-5-16,-8-3 4 15,1 1-6-15,-2-4 2 16,3-6 0-16,-1-1 2 16,1-5-10-16,6-4 2 15,-3-3-3-15,3-1-3 16,0 1-6-16,0 10 0 16,0 5 11-16,0 9-11 15,-4 4 1-15,4 2-1 0,-1 6-1 16,1 0-26-1,0 0-46-15,0 0-59 0,0 0-165 16,0 0-484-16,8 0-691 0</inkml:trace>
  <inkml:trace contextRef="#ctx0" brushRef="#br2" timeOffset="369516.0045">14688 10240 895 0,'0'0'208'0,"0"0"63"0,0 0-18 15,0 0-5-15,0 0-40 16,0 0-51-16,0 0-39 16,6-5-47-16,-9 5-11 15,-17 0-1-15,-2 0 23 16,-13 0-31-16,2 0-8 16,3 0-15-16,4 4-11 15,10-1-4-15,4-1-13 16,6 3-1-16,1 1 0 15,4 0-1-15,-1 3 1 16,1-1 0-16,1 2 0 16,0 0 1-16,0-1 1 15,0-3-1-15,0 5 2 0,4-2 6 16,4 1 7-16,-2 0 12 16,-3 3 3-16,3-1-6 15,-6 4-6-15,3 0 0 16,-3 0-11-16,0 4-1 15,0 0-4-15,-3 3 4 16,-3-1-5-16,-3-1 0 16,1-1 0-16,2-1 1 15,2-3-1-15,4-2 0 16,0-1 0-16,0-3 0 16,4 0 0-16,13 0 11 15,-2-3-11-15,9 0 1 16,1-4 4-16,2-3-5 15,-1 0-1-15,-1 0-12 16,-5-10-35-16,0-3-54 0,-11-1-109 16,-3 1-348-16,-3 3-444 15</inkml:trace>
  <inkml:trace contextRef="#ctx0" brushRef="#br2" timeOffset="369750.6284">14448 10472 1260 0,'0'0'569'16,"0"0"-406"-16,0 0 107 15,0 0-68-15,0 0-76 16,0 0-65-16,0 0-35 15,107-14-26-15,-68 18-33 16,-10 0-284-16,-3-1-802 0</inkml:trace>
  <inkml:trace contextRef="#ctx0" brushRef="#br2" timeOffset="370183.2788">14892 10773 1458 0,'0'0'596'16,"0"0"-447"-16,0 0 78 0,0 0-15 16,0 0-73-1,0 0-73-15,0 0-36 0,-51 0-13 16,4 0 7-16,-26 1-7 15,-29 1-4-15,-20-2 13 16,5 3 2-16,26 0-10 16,32-2-10-16,26 5-8 15,2-2-1-15,7 5-30 16,9-5-77-16,15 4-174 16,12-6-421-16,10-2-995 0</inkml:trace>
  <inkml:trace contextRef="#ctx0" brushRef="#br2" timeOffset="370913.7209">14373 11208 1654 0,'0'0'547'15,"0"0"-445"-15,0 0 26 16,0 0 16-16,0 0-29 16,0 0-63-16,0 0-25 15,-79-25-5-15,51 25 2 16,-2 0 3-16,-8 0-5 15,2 0 1-15,1 3 8 16,2 7-7-16,4-1-12 16,12 1-6-16,5 4-6 15,9-1-1-15,3 0-5 0,9 1 6 16,14-2-2 0,6-1-23-16,4-2 4 0,-4-1 7 15,0-6-2-15,-8 1 4 16,0-3 11-16,-9 0-1 15,-1 0 2-15,2 0 6 16,-4-7-5-16,1-4 20 16,-1-4 6-16,-2-1-3 15,4-1-2-15,-5-6 5 16,0 1-3-16,-6-5-1 16,0 0-1-16,0 1-3 15,0-3 4-15,-9 5-5 16,-2 4 1-16,2 3-4 0,2 5-7 15,4 2-7-15,0 6-1 16,0 2 0-16,3 1-21 16,-4 1-57-16,4 0-58 15,0 0-134-15,0 0-411 16,4 0-237-16</inkml:trace>
  <inkml:trace contextRef="#ctx0" brushRef="#br2" timeOffset="371288.2178">14494 10951 1876 0,'0'0'277'16,"0"0"-117"-16,0 0 25 15,0 0-21-15,0 0-87 16,0 0-50-16,0 0 7 16,6 47 5-16,-3-24-7 15,-3 6-7-15,3 1 0 16,-3-3-8-16,0 2-10 16,0-1-6-16,0-6 0 15,0 0-1-15,0-5-1 16,3-4 1-16,3-2 1 15,-2-5-1-15,6-3 1 0,6 1 9 16,3-4 1-16,5 0-4 16,4 0-7-16,5-10-16 15,15-4-114-15,-5 1-421 16,-10 0-1193-16</inkml:trace>
  <inkml:trace contextRef="#ctx0" brushRef="#br2" timeOffset="377610.2195">15246 10671 859 0,'0'0'363'15,"0"0"-196"-15,0 0 444 16,0 0-348-16,0 0-67 16,0 0-50-16,17 0-29 15,2 0-42-15,3 0-30 16,5 0-9-16,1 0-8 16,-1 0-10-16,-5 3-11 15,4 1-6-15,-7 1-1 16,1-1-31-16,-1 0-86 0,5-1-125 15,-8-1-432-15,-3-2-662 16</inkml:trace>
  <inkml:trace contextRef="#ctx0" brushRef="#br2" timeOffset="377949.6228">15207 10819 337 0,'0'0'1642'0,"0"0"-1391"15,0 0-141-15,0 0 59 16,0 0-38-16,109 14-81 16,-36-14-50-16,-14 0-239 15,-4 0-824-15</inkml:trace>
  <inkml:trace contextRef="#ctx0" brushRef="#br2" timeOffset="387199.8028">15989 10760 618 0,'0'0'160'0,"0"0"221"16,0 0-79 0,0 0-168-16,0 0-2 0,0 0 51 15,9 0-57-15,1 0-45 16,-2 0-27-16,1 0 5 16,-6 0 11-16,4 0-11 15,-6 0 9-15,2 0-5 16,5 0-5-16,3 0-2 15,5 0-5-15,0 0-21 16,7 0-14-16,0 0-15 0,3 0 0 16,0 0 6-1,-1 0-6-15,-5 0-1 0,0 0 0 16,-4 0 0-16,4 0 1 16,-5 0-1-16,1 0 2 15,5 0-1 1,-3 0 0-16,6 0 0 0,-1 0 0 15,6 0 0-15,-5 0-1 16,6-3 0-16,-7 3 0 16,3-2 0-16,-6 1 1 15,2 1 0-15,-5-1-1 16,3-2 0-16,-5 3-6 16,1-3 5-16,1 3 0 15,2-1-5-15,5-1 5 16,-2-2 0-16,10 4 0 0,1-4 0 15,1 1-1-15,6-4-8 16,-1 5 4-16,-6-2-4 16,-2 1-1-16,-4 0-1 15,-5-1-6-15,-5 1 11 16,0 2 1-16,2-2 6 16,0 0 0-16,8-1 0 15,-2 1 0-15,8-3 0 16,3 4-1-16,-1-3-2 15,3 1 3-15,2 2-1 16,-1-1-1-16,-3 0-8 16,-4 3 8-16,1-1 2 15,-1 1 0-15,-1-4-1 0,0 4 1 16,7-2-1-16,-1-1-11 16,5-1-5-16,3 1 7 15,1-4 4-15,-1 4 4 16,-2 0 1-16,-5 2 1 15,0-2 0-15,0 3 0 16,0-3 0-16,-2 3 1 16,-1-3 1-16,3-1-1 15,2 1 0-15,-1-1 0 16,-6-2-1-16,-4 5-1 16,-3-2-53-16,-11 3-88 15,-8 0-174-15,-4 0-305 0</inkml:trace>
  <inkml:trace contextRef="#ctx0" brushRef="#br2" timeOffset="392890.4957">16395 10405 1088 0,'0'0'224'0,"0"0"-107"15,0 0 1-15,0 0 480 16,0 0-423-16,0 0-49 16,0-8-22-16,0 8-11 15,0 0-27-15,0 0-29 16,0 0-10-16,0 0-15 15,0 7-11-15,0 4 7 16,0 3 4-16,0 6 2 16,0 0-13-16,0 3 11 0,0-3-5 15,0 3-6-15,0 0-1 16,0-3 0-16,0-4 0 16,0-3 0-16,-3-3-1 15,-3-3 1-15,6-3 2 16,-3-4-2-16,3 0 1 15,0 0 9-15,0 0 10 16,6-17-20-16,7-2-5 16,2-5 4-16,3-3 1 15,0 1 0-15,-1 3 0 16,-4 3 1-16,0 4-1 16,-6 3 1-16,-1 5 0 0,-1-1 0 15,0 2 12 1,2 5-4-16,-4-2 0 0,0 3-9 15,0-1 1-15,0 2 0 16,0 0 0-16,3 0-1 16,2 5 2-16,-2 6 4 15,1 2 1-15,-4 6 1 16,-3 2 5-16,0 1-4 16,0 0-8-16,-3-4 7 15,-7-4-2-15,3 0-6 16,1-8 0-16,2 0 1 15,4-6 0-15,-3 0 0 16,3 0 7-16,0 0 4 16,4-9-12-16,9-11-12 15,6-3 5-15,1-3-2 16,6-1-3-16,-7 4 4 0,1 3 8 16,-1 4-1-16,-9 4 0 15,2 3 1-15,-1 0 0 16,-2 5-1-16,-3-1 1 15,0 3 1-15,-2 0 0 16,3 2 0-16,0 0 10 16,-4 0-10-16,3 6 9 15,0 8 5-15,1 2 0 16,-4 3 11-16,-2 1 1 16,-1 3-10-16,0-2 1 15,0-2-3-15,0 1-7 0,-1 0-7 16,-2-3 6-16,-4-5-7 15,4-1-1-15,0-6-12 16,3-2-57-16,0-3-59 16,13 0-140-16,-4 0-533 0</inkml:trace>
  <inkml:trace contextRef="#ctx0" brushRef="#br2" timeOffset="393423.4143">17035 10158 1446 0,'0'0'258'0,"0"0"-11"0,0 0 31 16,0 0-77-16,0 0-86 16,0 0-54-16,0 0-26 15,0 17 23-15,-6 4 44 16,-4 5-42-16,0 7-11 16,0 2-10-16,-2 3-12 15,0 1-6-15,3 1-8 16,1-1-4-16,3-4-8 15,-1-1 1-15,3-3-1 16,3-6-1-16,-3-4-1 16,0-6-5-16,0-4-31 15,3-5-32-15,0-2-61 0,0-4-91 16,0 0-128-16,6-7-378 0</inkml:trace>
  <inkml:trace contextRef="#ctx0" brushRef="#br2" timeOffset="393791.3913">17223 10317 1220 0,'0'0'300'16,"0"0"-46"-16,0 0 31 16,0 0-65-16,0 0-73 15,0 0-42-15,0 0-18 16,-27-4-16-16,9 4 5 16,-5 5-24-16,3 3-11 15,-2 3-17-15,5 5-11 16,5 1-12-16,6 3 8 15,2 0-8-15,4-1 0 16,4 1 1-16,8 0-1 16,10-6-1-16,4-4 0 15,1-4-45-15,11-6-116 0,-8 0-337 16,-4-7-697-16</inkml:trace>
  <inkml:trace contextRef="#ctx0" brushRef="#br2" timeOffset="394372.4361">17339 10050 1139 0,'0'0'323'16,"0"0"-97"-16,0 0 66 16,0 0-39-16,0 0-68 15,0 0-64-15,0 0-25 16,7 0-24-16,4 0-47 0,1-3-14 16,3 3-10-16,3 0 5 15,-2 0-5-15,-3 0-1 16,0 0 1-16,-3 0-1 15,-4 0 0-15,-3 6-6 16,-2-2 5-16,-1 4 0 16,0 1 0-16,0 2 1 15,-1 0 7-15,-8-1 10 16,-4 3-7-16,2 0-1 16,2-2-3-16,3-3-5 15,5-1 1-15,1 3 4 16,5-3 0-16,12-1-6 15,10-5 0-15,9-1-121 0,-4 0-351 16,-2-4-569-16</inkml:trace>
  <inkml:trace contextRef="#ctx0" brushRef="#br2" timeOffset="395420.7344">17646 10321 68 0,'0'0'1369'0,"0"0"-1160"16,0 0 16-16,0 0 29 16,0 0-46-16,0 0-91 15,0 0-16-15,38 0-25 16,-22 0-19-16,4 0-26 15,-4 0-16-15,2 0-5 16,0 0-1-16,-4 0-3 0,0-2-5 16,0-4-1-1,-1 3 0-15,-3-6 0 0,2-2-12 16,-1 5 10-16,-2-4 1 16,-2 0-7-16,-1 3 8 15,-5 1 0-15,-1 4 7 16,0-3 20-16,0 5-5 15,-3-2-8-15,-11 2-13 16,-6 0 8-16,1 0-3 16,-7 0 5-16,3 5 2 15,-1 3 16-15,6 1 9 16,-5 5-11-16,8-2-4 16,1 6-8-16,5-2-6 15,2 3 0-15,4 1-8 16,2-3 7-16,1 3-7 0,0-1 0 15,0-2 8-15,0-1-9 16,4-3 2-16,6-5-1 16,3-2-1-16,8-6-7 15,6 0-44-15,23-17-116 16,-6-6-404-16,-2-1-1000 0</inkml:trace>
  <inkml:trace contextRef="#ctx0" brushRef="#br2" timeOffset="396263.4746">17967 9924 1117 0,'0'0'490'0,"0"0"-264"16,0 0 68-16,0 0-68 16,0 0-77-16,0 0-79 15,0 0-31-15,10 10 4 16,-10 0-1-16,0 4-8 0,0 2-13 16,-3 0-7-1,-5 1-2-15,-4-1-12 0,2 1 1 16,2-4 2-16,2 1-2 15,4-5-1-15,2 1 0 16,0 0 0-16,5-3-13 16,9-2 4-16,5 2 0 15,0-3 0-15,2-1 0 16,-3-2 8-16,0-1 0 16,-3 0 1-16,-4 0-1 15,-3 0 1-15,-2-7 1 16,-1-3 0-16,-2 0 1 0,1 0 5 15,-1-1-6 1,3-4 9-16,-2 2 1 16,2-1 1-16,0 1 2 0,1 3 10 15,-2 0 12-15,0 3 2 16,-2 4 3-16,-3 3-5 16,0 0-9-16,0 0-15 15,0 0-11-15,0 10-1 16,-3 10 16-16,-5 6 20 15,5 4-5-15,-1 2-17 16,4 3-14-16,0 7-28 16,0-6-169-16,0-10-1066 0</inkml:trace>
  <inkml:trace contextRef="#ctx0" brushRef="#br2" timeOffset="398604.7577">17135 10908 599 0,'0'0'965'0,"0"0"-658"15,0 0-19-15,0 0-40 16,0 0-47-16,0 0-70 16,0-9-49-16,0 9-29 15,0 0-7-15,0 0-6 16,0 0-10-16,0 0-7 16,0 2-5-16,3 5 16 15,-3 7 3-15,2 3-13 16,0 1-12-16,-2 3 0 15,0 6-3-15,0 1-3 0,0-1-4 16,0 6 7 0,-4-3-9-16,-2-3 0 0,-3 2 0 15,-4-5 0-15,3 1-1 16,3-5 1-16,-2-3-1 16,3-4 1-16,2-6 0 15,-1 0-1-15,5-5 0 16,0 0 1-16,0-1-1 15,0 0 1-15,0-1-1 16,0 0 1-16,0 3 0 16,0-3 0-16,0 0 1 15,0 0 0-15,0 0 0 16,0 0 0-16,0 0 0 16,0 0 5-16,0 0-4 15,0 0-1-15,1 0 0 16,7 0 0-16,1 0-1 0,7 0 0 15,10 0 0 1,3 0 1-16,7-3-1 0,7-1 1 16,-1-3 0-16,-1 1-1 15,-4 4 0-15,-13-2 0 16,-6 1 0-16,-9 3-1 16,-6 0-11-16,-3-3-3 15,0 3-24-15,0 0-29 16,0-1-24-16,0-5-104 15,0 2-388-15,3 1-526 0</inkml:trace>
  <inkml:trace contextRef="#ctx0" brushRef="#br2" timeOffset="399551.7771">17510 10812 846 0,'0'0'794'15,"0"0"-509"-15,0 0 25 16,0 0-62-16,0 0-61 16,0 0-60-16,0 0-33 15,5-6-10-15,1 3-44 16,3 2-11-16,3-2 0 0,3 0-9 15,2 0-13 1,5 3-7-16,-2-1 0 0,6 1 0 16,-4 0 1-16,-2 0-1 15,-4 0 0-15,-4 0 0 16,-4 0-5-16,-5 1 4 16,-3 2-6-16,0 0 5 15,0 1-7-15,0 1 3 16,-3 3 5-16,-8-1 1 15,0 1 0-15,0 0 0 16,-1-1 1-16,-2 0-1 16,8-2 1-16,2-1-1 15,2-1-6-15,2 3-8 16,0-4 14-16,0 3-1 16,8-1 1-16,7 2 0 0,-3-2 0 15,2 5 0 1,0-2 0-16,1 0 0 0,-6 0 0 15,-6-1-1 1,0-3 1-16,-3 5 0 0,0-3 0 16,0 0 9-16,-6-3-1 15,-14 4 1-15,-2-5-9 16,-23-1-40-16,5 0-144 16,4-1-745-16</inkml:trace>
  <inkml:trace contextRef="#ctx0" brushRef="#br3" timeOffset="417775.6646">337 2428 1333 0,'0'0'832'0,"0"0"-728"0,0 0-76 15,0 0 31-15,0 0 81 16,0 0-8-16,-3 0-53 16,3 0-36-16,0 0-4 15,0-1 3-15,1 0-11 16,2-1-1-16,3 1-14 16,2-1-2-16,5 0-13 15,5-1-1-15,3 3-1 16,0 0 0-16,-3 0-9 15,4 0 2-15,-1 0 1 16,-6 3-11-16,3 4 2 16,-6 0-2-16,-6 1-20 15,-2 0 3-15,-4 1 17 16,0-1 6-16,0 4 6 0,-15-1-6 16,0 0 12-16,-4-1 0 15,8-1 1-15,1-3 8 16,6-3-9-16,4-1-1 15,0 0-5-15,0 3-9 16,0 1 9-16,9 2 5 16,4 0-15-16,2 2-2 15,1-1 18-15,1 2 3 16,1-2 3-16,-2 0 0 16,-4 0-4-16,0 0 8 15,-3-1-1-15,-5 0 1 16,-4-1-8-16,0-1 5 15,0 0-7-15,-16 4-7 16,-8 0 7-16,-3-1 0 0,0-2-30 16,5-1-88-16,8-3-242 15,7-3-626-15</inkml:trace>
  <inkml:trace contextRef="#ctx0" brushRef="#br3" timeOffset="418180.7422">729 2352 1397 0,'0'0'787'15,"0"0"-710"-15,0 0-43 16,0 0 67-16,0 0-24 15,0 0-57 1,0 0-19-16,-25 35 35 0,19-8 10 16,0 2-25-16,3-1-13 15,3-3-7-15,0-4 5 16,15-7-6-16,0-4 2 16,7-6 6-16,2-4-7 15,1 0-1-15,-2-10-1 16,1-6 0-16,-5-4-9 0,-1-3 1 15,-5-1 8 1,-5 0-23-16,-5 3 14 0,-3 4 10 16,0 3 14-16,-9 5-8 15,-15 4-6-15,-1 2-10 16,-10 3-118-16,7 0-226 16,8 1-452-16</inkml:trace>
  <inkml:trace contextRef="#ctx0" brushRef="#br3" timeOffset="418630.9389">892 2070 1452 0,'0'0'316'0,"0"0"-316"15,0 0 0-15,-103-35 16 16,54 33 64-16,-8 2 51 16,-19 11-1-16,-27 21-5 15,-19 22-12-15,-11 14-27 16,18 10-21-16,37 6-13 16,39 0-2-16,28-1-25 15,11-3-12-15,0-12 17 16,0-15-8-16,0-10-7 15,0-1-9-15,52 7-6 16,46-6 0-16,34-7-3 0,20-26 3 16,-6-10-6-16,-28-13-26 15,-15-15-3-15,-21 0 0 16,-27-3-21-16,-18 2 36 16,-10-8 20-16,6-21 1 15,-3-28 8-15,-18-25 15 16,-12 7-12-1,-18 17-11-15,-49 15-1 0,-36 19-11 16,-35 14 10-16,9 6-63 16,18 22-409-16</inkml:trace>
  <inkml:trace contextRef="#ctx0" brushRef="#br3" timeOffset="431913.6316">12853 7409 846 0,'0'0'576'0,"0"0"-460"16,-83-12-40-1,54 6 2-15,-1 1-25 0,8 3-39 16,1-1-14-16,9 2-27 16,0 1-74-16,3 0-79 15,-6 0-23-15,-1 0-30 16,2 3-288-16</inkml:trace>
  <inkml:trace contextRef="#ctx0" brushRef="#br3" timeOffset="432793.6357">11094 8081 312 0,'0'0'1157'0,"0"0"-945"16,0 0-145-16,0 0-67 15,0 0-45-15,0 0-150 16,0 0-143-16,16 85-699 0</inkml:trace>
  <inkml:trace contextRef="#ctx0" brushRef="#br3" timeOffset="432958.0734">11124 8534 851 0,'0'0'624'0,"0"0"-514"16,0 0-75-16,0 0-20 16,0 0-15-16,0 86 0 15,0-55-72-15,0-7-136 16,3 0-278-16</inkml:trace>
  <inkml:trace contextRef="#ctx0" brushRef="#br3" timeOffset="433123.5125">11212 8992 1141 0,'0'0'237'16,"0"0"-161"-16,0 0-66 15,0 0-10-15,0 0-170 16,0 0-103-16,0 77-293 0</inkml:trace>
  <inkml:trace contextRef="#ctx0" brushRef="#br3" timeOffset="433280.4309">11370 9233 643 0,'0'0'722'16,"0"0"-712"-16,0 0-10 15,0 0-246-15,0 0-446 0</inkml:trace>
  <inkml:trace contextRef="#ctx0" brushRef="#br3" timeOffset="433603.3791">12224 9345 1235 0,'0'0'386'15,"0"0"-386"-15,0 0-29 0,0 0-6 16,88-35 9-16,-56 27-216 15,-2 2-408-15</inkml:trace>
  <inkml:trace contextRef="#ctx0" brushRef="#br3" timeOffset="434205.0167">14269 9369 1064 0,'0'0'1112'0,"0"0"-882"16,0 0-130-16,0 0-100 0,120-29-128 15,-67 18-341-15,-10 2-285 0</inkml:trace>
  <inkml:trace contextRef="#ctx0" brushRef="#br3" timeOffset="434519.3528">14918 8986 894 0,'0'0'1171'16,"0"0"-1004"-16,0 0-167 16,7-83-279-16,5 50-212 0,6 1-497 15</inkml:trace>
  <inkml:trace contextRef="#ctx0" brushRef="#br3" timeOffset="437934.4346">2764 13009 493 0,'0'0'7'0,"0"0"317"16,0 0 433-16,0 0-544 16,0 0-15-16,0 0 18 15,3 0-49-15,-3 0-68 0,-3 0-36 16,3 0-19-16,-3 0-14 15,3 0-12-15,0 0-8 16,0 0-1 0,0 0-3-16,0 0-5 0,0 3-1 15,0 1 2-15,0 6 7 16,0 5 1-16,0 2 12 16,0 5 16-16,-3 6-7 15,-1 3-10-15,1 4-12 16,0-1-8-16,0 1 5 15,0 2-5-15,0-3 0 16,1-2 0-16,-2-2 0 16,-1-4 0-16,-2 0-1 0,-2-2 1 15,0-1-1-15,-1-3 0 16,4-4 0-16,0-3 1 16,1-3-1-16,2-3 0 15,3-4 1-15,0-3-1 16,0 0 1-16,0 0 10 15,0 0-2-15,0 0 21 16,0 0 4-16,0 0-1 16,0 0-6-16,0 0-3 15,0 0-8-15,5 0-5 16,5 0-4-16,8 0 8 16,4 0 9-16,4 0-8 15,11 0-2-15,2 0-7 0,3-3 1 16,-1-4-8-1,-5 1 1-15,-6 2 1 0,-10-2-1 16,-9 6 5-16,-6-4-5 16,-2 4 0-16,-3 0-1 15,0 0 0-15,0 0-39 16,0 0-64-16,-3 0-157 16,-2 4-408-16,1-1-827 0</inkml:trace>
  <inkml:trace contextRef="#ctx0" brushRef="#br3" timeOffset="440113.7312">3273 12748 1092 0,'0'0'569'0,"0"0"-431"16,0 0 110-16,0 0 32 16,0 0-96-16,0 0-68 15,0 0-25-15,0-4-18 16,0 4-18-16,0-2-13 15,0 2-8-15,0 0-8 16,0-1-13-16,6-2-7 16,6 0-6-16,6 0-1 15,3 3 0-15,1 0-5 16,0 0 4-16,-5 0-4 16,-1 0 5-16,-4 6-10 0,-4 0 2 15,-5 2-1-15,0 1 2 16,-3 1 2-1,0 1 5-15,0 1 0 0,-11 1-4 16,-4 1 5-16,-4-1 1 16,0 1 0-16,-1 2 6 15,4-3-6-15,2-4 6 16,8 1-6-16,2-3 0 16,4 0 8-16,0-1-7 15,21-2 17-15,4-1-7 16,8-3-12-16,3 0-25 15,7 0-143-15,-12-6-458 16,-8-1-924-16</inkml:trace>
  <inkml:trace contextRef="#ctx0" brushRef="#br3" timeOffset="449440.0686">16700 6389 45 0,'0'0'392'15,"0"0"-194"-15,0 0-120 16,0 0-12-16,0 0 100 16,0 0 80-16,-7 13-41 15,7-13-83-15,0-5 3 16,1 0 177-16,4-2-18 16,4 1-150-16,-6 2-52 15,0 1 3-15,-3 2-20 16,0 1-23-16,3 0-30 15,3 0-12-15,1 14-10 16,8 7 10-16,5 9 1 16,6 5 1-16,7 5-1 15,6 2 1-15,-3 2-1 0,3 0 0 16,-2 1 1-16,-4-2-1 16,-3 0-1-16,-8-2-9 15,-4-5-25-15,-6 1 14 16,-9-5 7-1,0 1 5-15,-2-3-11 0,-1-4-11 16,3-3 2-16,3-5-33 16,4-3-6-16,3-7-1 15,3-5 31-15,-1-3 18 16,3-4 1-16,-6-13-32 16,1-5-13-16,-5-2 3 15,-2 1 60-15,-6 0 0 16,0 3 30-16,0 3 7 15,-3 2 13-15,-5 3-2 16,5 4 21-16,1 2 2 0,0 2-3 16,2 4-23-16,0 0-27 15,0 0-18-15,0 0-10 16,12 10 9-16,-3 7 0 16,5 2 1-16,1 4-1 15,2 7 1-15,-1-1-1 16,0 2 1-16,0-1 0 15,-6-5 0-15,-4-5-2 16,-5-3 1-16,-1-7 1 16,-4-4 0-16,-22-5 1 15,-9-1 9-15,-17-3 1 16,-7-11-11-16,4-3 0 16,16-7-49-16,16 3-334 0,23-3-1515 15</inkml:trace>
  <inkml:trace contextRef="#ctx0" brushRef="#br3" timeOffset="451175.1818">3700 13422 846 0,'0'0'147'16,"0"0"-43"-16,0 0 283 16,0 0-119-16,0 0-138 15,0 0 38-15,61 6-25 16,-28-6-66-16,4 0-34 15,3 0-3-15,-4 0 2 16,-3 0 8-16,-8 0-10 16,-10 0-28-16,-3 0-12 15,-9 0-31-15,0 0-69 16,-3 0-161-16,0-6-322 16,0 3-624-16</inkml:trace>
  <inkml:trace contextRef="#ctx0" brushRef="#br3" timeOffset="451515.587">3661 13327 1694 0,'0'0'344'15,"0"0"-265"-15,0 0 112 16,0 0 10-16,0 0-113 15,89-13-63-15,-56 11-14 16,0-1-11-16,9 3-22 16,-9 0-164-16,-5 0-551 0</inkml:trace>
  <inkml:trace contextRef="#ctx0" brushRef="#br3" timeOffset="453351.4839">4183 13270 694 0,'0'0'1082'16,"0"0"-878"-16,0 0-3 15,0 0 74-15,0 0-89 16,0 0-105-16,0 0-32 0,39 10 3 16,-30-3-17-16,6 6-8 15,-5-1-5-15,-2 3-13 16,2 1-2-16,-4 3-6 16,-3-1 5-16,-3 0-5 15,0-1-1-15,0-4-1 16,-3-2-10-16,-3 0-5 15,0-6-6-15,2-2-5 16,4-3-8-16,0 0 11 0,0 0 1 16,0-8 11-16,7-7-44 15,5-5 42-15,6-2 13 16,0-5 0-16,4 0 1 16,2 0 8-16,-3 5 2 15,-3 2 13-15,-2 3 2 16,-2 7 5-16,-8 4 1 15,-3 2-2-15,0 4-4 16,0 0-10-16,-3 0-8 16,4 7-5-16,-1 10-1 15,0 3 11-15,0 6-4 16,0-2-8-16,-3 2 6 16,0-3-5-16,0-6-1 15,0-2 0-15,0-5-6 16,0-3-3-16,0-4-12 0,0-3 0 15,0 0 3-15,0 0-1 16,0 0 10-16,0-3-2 16,6-10-36-16,9-3 14 15,0-1 12-15,7-6-25 16,-1 0 17-16,3-1 17 16,-3 5 12-16,-2 2 1 15,-5 1 21-15,-5 9 17 16,-2 0 18-16,-4 4 8 15,-3 3-11-15,0 0-15 16,0 0-21-16,0 3-17 16,0 11 1-16,0 6 23 15,0 3-10-15,0 6 0 0,0 1 5 16,0 0-7-16,-3 0 1 16,-4 1-13-16,4-6 0 15,3-3-1-15,-3-8-16 16,3-7-70-16,3-4-173 15,7-3-609-15</inkml:trace>
  <inkml:trace contextRef="#ctx0" brushRef="#br3" timeOffset="454109.4854">4995 12983 1300 0,'0'0'321'0,"0"0"-133"16,0 0 111-16,0 0-33 16,0 0-97-16,0 0-68 15,0 0-34-15,0 13 20 16,0 3 19-16,6 5-33 15,-3 4-17-15,1 5-4 16,-1 7-13-16,-3 6-14 16,0 0-5-16,0 3-13 15,0 4-5-15,-3-4-1 16,-7-1-1-16,2-5 0 0,-1-6 0 16,-1-8-8-1,4-6 2-15,3-4-13 0,3-12-31 16,0-4-27-1,3-4-46-15,13-16-157 0,-2-3-773 0</inkml:trace>
  <inkml:trace contextRef="#ctx0" brushRef="#br3" timeOffset="454515.064">5277 13214 1418 0,'0'0'284'16,"0"0"-125"-16,0 0 154 15,0 0-81-15,0 0-106 16,0 0-34-16,0 0-11 15,-12-3-30-15,-6 3-17 16,-6 0 9-16,-3 10 20 16,-1 2-15-16,-2 2-14 15,0 1-10-15,8 3-9 16,5-1-13-16,4 0-1 16,10-2 0-16,3 2 0 0,3-1 20 15,21 2-8-15,4-2-7 16,5-4-6-16,3-5 0 15,-5-4-18-15,-1-3-39 16,-6 0-64-16,-2-3-116 16,-7-10-371-16,-4 1-854 0</inkml:trace>
  <inkml:trace contextRef="#ctx0" brushRef="#br3" timeOffset="455680.1653">5517 13253 605 0,'0'0'521'0,"0"0"-333"15,0 0 72-15,0 0 45 16,0 0-61-16,0 0-83 15,0 0-22-15,0 0-22 16,0 0-16-16,3 0-49 16,10 0-14-16,4 0 21 15,5 0-17-15,5 0-27 16,1 0-15-16,-1-8 0 0,-3 0-33 16,-6 1-9-16,-9 4 9 15,-3-3 20-15,-2 3 6 16,-4-1 7-16,0-2 0 15,0 2 27-15,-4-2-6 16,-5 2 12-16,-3-2-9 16,-6-2-3-16,-4 6 3 15,-1-2 5-15,-5 4 4 16,-2 0-4-16,0 0-2 16,2 0-9-16,1 4-5 15,5 12 2-15,5 1-7 16,1 2-1-16,7 5 2 0,3-1-8 15,6 3 5-15,0-6 6 16,3 0-5-16,15-7 2 16,3 0-8-16,7-9-1 15,5-4-15-15,3 0-51 16,13-11-49-16,-7-8-139 16,-8-1-503-16</inkml:trace>
  <inkml:trace contextRef="#ctx0" brushRef="#br3" timeOffset="456054.6686">5766 12950 1956 0,'0'0'336'0,"0"0"-85"16,0 0 3-16,0 0-125 16,0 0-89-16,0 0-31 15,0 0-8-15,51-10 0 16,-45 10-1-16,-6 3-11 15,0 11 10-15,0 1 0 16,-6 6 1-16,-5-2 0 0,-2 2 2 16,7-6-1-16,3-1-1 15,3-1 0-15,12-6-18 16,34-7-59-16,-4 0-265 16,0 0-1063-16</inkml:trace>
  <inkml:trace contextRef="#ctx0" brushRef="#br3" timeOffset="456991.6594">6179 13187 1073 0,'0'0'626'16,"0"0"-335"-16,0 0 36 15,0 0-64-15,0 0-87 16,0 0-73-16,0 0-39 16,0 0-24-16,0 0 2 15,0 0-18-15,0 0-22 16,0 0-1-16,5 0-1 15,-2 10 0-15,0 1 0 16,0 4 2-16,0 2 5 16,0 3-7-16,0 0 0 15,-3 3 1-15,3-4 0 0,1-2-1 16,-4 0 1-16,3-1-1 16,-3-5 0-16,0-1-1 15,0-5 0-15,0-1 0 16,0-1 0-16,0-3 1 15,0 0 1-15,0 0 11 16,3 0 3-16,0-7-9 16,3-6-5-16,5-10 0 15,5-3-1-15,-1-7-1 16,3 0 1-16,1-4-1 16,1 5 0-16,-4 5 1 0,2 7-1 15,-2 7-1 1,-2 6-7-16,8 5 2 0,2 2-30 15,18 0-53-15,-6 2-200 16,-1 3-1071-16</inkml:trace>
  <inkml:trace contextRef="#ctx0" brushRef="#br3" timeOffset="462603.6365">7218 13385 965 0,'0'0'711'0,"0"0"-151"0,0 0-488 16,0 0 22-16,0 0 99 16,0 0-56-16,-6 4-75 15,6-4-35-15,0 0-9 16,0 0-7-16,9 0-2 15,10 1 18-15,8 2 4 16,9-3-9-16,10 0-8 16,2 0-13-16,7 0 1 15,-3-4-2-15,-7 0-5 16,-9-1-17-16,-6 1-14 16,-14 1-7-16,-7 3 5 15,-6 0-8-15,0 0-15 16,-3 0-70-16,3 0-102 0,-3 0-402 15,3 0-798-15</inkml:trace>
  <inkml:trace contextRef="#ctx0" brushRef="#br3" timeOffset="462969.6099">7225 13223 1436 0,'0'0'218'15,"0"0"-134"-15,0 0 139 16,0 0 59-16,0 0-112 15,0 0-106-15,0 0-44 16,-19 0 55-16,41 11 16 16,1 2-30-16,8 0-13 15,12-5-15-15,5-3-9 16,10-5-18-16,2 0-6 16,1 0-23-16,-6-9-86 15,-13 2-53-15,-9 0-63 16,-17 7-132-16,-10 0-185 15,-6 0-319-15</inkml:trace>
  <inkml:trace contextRef="#ctx0" brushRef="#br3" timeOffset="463331.5724">7595 13148 1642 0,'0'0'348'16,"0"0"-242"-16,0 0 87 15,0 0 0-15,0 0-91 16,0 0-63-16,0 0-32 0,-7 10 4 16,7 6 35-1,10 1-27-15,5 3-10 0,6-1-8 16,9-2 13-16,4 0-5 15,2 2 4-15,0 1-7 16,-3-4-5-16,-8-2 0 16,-9-1-1-16,-8 3-11 15,-8-5-5-15,0 5 16 16,-11-3 8-16,-11 7 5 16,-8-4 5-16,2 4-8 15,4 1-10-15,9-2-93 16,12-9-585-16</inkml:trace>
  <inkml:trace contextRef="#ctx0" brushRef="#br3" timeOffset="466418.2446">2320 12748 1000 0,'0'0'841'0,"0"0"-704"16,0 0-81-16,0 0 94 15,0 0 36-15,0 0-68 16,0 0-60-16,-27-10-24 16,24 10-13-16,-9 0-12 15,-9 13-3-15,-7 3-5 0,-11 7 0 16,0 1 6-16,-4 0-7 16,7-1 0-16,11-4 0 15,11-3 0-15,8-5-9 16,6-1-18-16,0 3-23 15,17-3 18-15,2 0 22 16,6-1 10-16,-1 1 8 16,-4-2-2-16,-4 1 0 15,-4 1-6 1,-6 3-1-16,-6 1 1 0,0 2 17 16,0 0 10-16,-9 4-11 15,-3-3-1-15,2-1-6 16,4-6 3-16,3 0-2 15,3-6-10-15,0-2-9 16,0 3-6-16,6-3 15 0,4 2 9 16,2-1-8-16,0 3 8 15,0 1-8-15,-5 6-1 16,-2 4 0-16,-5 8 6 16,0 6 9-16,-3 9 36 15,-11 2-11-15,-2 5-9 16,1-5-3-16,3-1-13 15,8-5-9-15,4-7 14 16,0 0-10-16,10-2 5 16,5-3-4-16,3 2-11 15,3-3-9-15,10 7-133 16,-4-7-162-16,-2-6-799 0</inkml:trace>
  <inkml:trace contextRef="#ctx0" brushRef="#br3" timeOffset="467619.4383">6555 12827 1408 0,'0'0'648'16,"0"0"-539"-16,0 0 23 16,0 0 38-16,0 0-43 15,0 0-50-15,0 0-49 16,8-3-22-16,14 3 21 15,8 0-12-15,3 4-15 0,-2 6-17 16,-1 0-38-16,-8 0 22 16,-5 3 20-16,-11-4 7 15,-3 4-6-15,-3-3 2 16,0-1 10-16,-9 5 30 16,-2-3 7-16,-8-1 14 15,4 2-2-15,-3 1-7 16,-1 1-14-16,7 2-2 15,4 1-15-15,2 3-11 16,6 2-6-16,0 5-7 0,8 0 13 16,7 3 8-16,1-4-8 15,-1 1-12-15,-3-4-4 16,0-7-1 0,-6 0-7-16,-3-7-1 0,-3-3 13 15,0-1 3-15,0-5 9 16,0 1 21-16,0 2 10 15,-3 0 2-15,-3 4-4 16,3 3-11-16,-3 5-4 16,3 5-6-16,0 4 0 15,3 9-8-15,0 0-2 16,9 4 2-16,0-1-1 16,1 3-13-16,-4-5 13 15,-4 1 0-15,-2-5-12 16,-5-4-2-16,-11-5 1 0,-6-1 4 15,-1-1-29-15,4-5-167 16,5-4-580-16</inkml:trace>
  <inkml:trace contextRef="#ctx0" brushRef="#br3" timeOffset="468713.8786">8617 12824 1270 0,'0'0'319'0,"0"0"-215"16,0 0 49-16,0 0 46 15,0 0-66-15,0 0-71 0,0 0 9 16,3 3 10-16,0 4 29 16,2 6 0-16,-2 1-3 15,0 3-14-15,-3 2-26 16,0 7-31-16,0 1 0 16,0 6 1-16,0 0-11 15,0 4-17-15,-3-2 1 16,0-1-10-1,1-2 2-15,-1-2-1 0,0 0 0 16,-3-4-1-16,-1-2-6 16,-2 2 5-16,0-2 0 15,-6-2 1-15,6-2 1 16,0-7 5-16,6-3-6 0,3-6 0 16,0-2-9-1,0-2 2-15,3 0 7 0,9 0 20 16,6 0-10-16,0 0-9 15,1 0 7-15,5 0-2 16,-3 0 1-16,3 0 2 16,2 0 2-16,0 0-2 15,1 0-2-15,-6 0-6 16,0-2-1-16,-5-2-7 16,-4-2-16-16,-6 5-33 15,0-2-37-15,-6 3-150 16,0 0-479-16,0 0-1047 0</inkml:trace>
  <inkml:trace contextRef="#ctx0" brushRef="#br3" timeOffset="469877.9799">9011 12629 1422 0,'0'0'554'16,"0"0"-452"-16,0 0 89 0,0 0 9 15,0 0-74-15,0 0-54 16,0 0-37-16,-7-2-3 16,14 2-1-16,8 0 6 15,3 0-11-15,3 0-11 16,9 0-8-16,-5 0-7 15,2 0 0-15,-2 0 0 16,-8 2 1-16,-7 1-1 16,-4 4-12-16,-6 4-3 15,0-2-3-15,-6 4 16 16,-10-2 2-16,-1 2 12 16,-2-1-1-16,-5-2-10 15,6 0 0-15,5-3 7 0,2 0-4 16,5 2-4-1,6-5-1-15,0 3-19 16,0 2 1-16,12-2 19 0,6-1 11 16,-3 4-10-16,3 0 5 15,-6-3-5-15,-3 0 5 16,-2 2-6-16,-7-4 0 16,0 1-18-16,0 3 18 15,-16-2 4-15,-5-3 20 16,0 2-15-16,-3-3 0 15,2 1-9-15,10-4-44 16,12 0-122-16,3 0-212 16,12 0-1261-16</inkml:trace>
  <inkml:trace contextRef="#ctx0" brushRef="#br3" timeOffset="470414.401">9578 13257 1242 0,'0'0'715'16,"0"0"-635"-16,0 0 54 15,0 0 87-15,0 0-95 16,0 0-85-16,0 0 41 15,45 3 5-15,-21-1-28 16,1-2-26-16,2 2-19 16,1 2-14-16,-1-4-63 15,3 0-96-15,-9 0-329 16,-8 0-277-16</inkml:trace>
  <inkml:trace contextRef="#ctx0" brushRef="#br3" timeOffset="470600.897">9562 13178 1045 0,'0'0'1162'0,"0"0"-1020"15,0 0-89-15,95-4 24 16,-22-2-77-16,-10-1-365 15,-11-3-1228-15</inkml:trace>
  <inkml:trace contextRef="#ctx0" brushRef="#br3" timeOffset="473947.297">10179 13118 367 0,'0'0'80'16,"0"0"463"-16,0 0-336 16,0 0 67-16,0 0 11 15,0 0-1-15,0 0-51 16,12-30-42-16,-12 30-13 16,0 0-24-16,0 0-51 15,0 0-18-15,0 0-12 16,0 0-16-16,0 0-12 15,0 0-13-15,0 0-11 16,4 0-9-16,6 0-2 0,0 12-9 16,2 3 1-1,-2 7-2-15,1-1 0 0,-5 5-2 16,-3-2 1-16,-3-2-6 16,0-5 7-16,0-2-1 15,0-4-11-15,0-4-4 16,0-3-2-16,0-4 0 15,0 0 9-15,0 0 9 16,0-4-1-16,6-14-15 16,10-7-10-16,1-1 19 15,5-7-7-15,-1 3 13 16,-3 7 1-16,-5 3 0 16,-3 7 1-16,-3 6 0 0,-1 2 14 15,-2 3-1-15,-4 2 2 16,0 0-16-16,3 0-10 15,0 11 10-15,0 8 0 16,0 5 12-16,0 2-12 16,0 0 6-16,-3-2-5 15,0-2 1-15,0-5-2 16,0-4 1-16,0-5-1 16,0-3-1-16,0-4-8 15,-3-1-8-15,3 0-4 16,0 0 0-16,0-4-6 15,6-13-38-15,9-3 11 16,3-5 8-16,6-3 8 16,1 5 17-16,-1 0 11 0,-3 7 10 15,-7 3 0-15,-1 3 9 16,-3 4 12-16,-4 5 18 16,-3-2-5-16,0 3-4 15,0 0-6-15,0 0-9 16,3 3 4-16,-3 11 5 15,6 2 10-15,-3 3-11 16,-3 5-5-16,0-1 4 16,0 1-6-16,-3-2-16 15,0-5 0-15,0-2-7 16,0-4-31-16,3-4-30 16,0-4-57-16,4-3-134 15,0 0-432-15,3 0-724 0</inkml:trace>
  <inkml:trace contextRef="#ctx0" brushRef="#br3" timeOffset="474397.9955">10785 13062 1749 0,'0'0'248'15,"0"0"-32"-15,0 0 16 16,0 0-55-16,0 0-88 0,0 0-54 16,0 0 11-1,18 16 20-15,-15 1-25 16,3 6-3-16,0 0-19 0,0 0-10 16,1-3-7-16,2-3-1 15,-1-2 8 1,2-4-8-16,-4-5-1 0,0-2 1 15,0-4 8-15,0 0-3 16,-2 0 3-16,7-7 0 16,-2-5-3-16,0-8-6 15,1-1 0-15,1-8 2 16,-5 3 10-16,1-1-5 16,-4 3 3-16,0 4 5 15,-3 4 8-15,0 4-11 16,0 5-5-16,0 3-6 0,0 1-1 15,0 3 0-15,0 0-24 16,3 0-73-16,3 3-144 16,0 14-76-16,0-3-513 15,0-4-703-15</inkml:trace>
  <inkml:trace contextRef="#ctx0" brushRef="#br3" timeOffset="474819.6169">11100 13019 1817 0,'0'0'318'16,"0"0"-119"-16,0 0-1 0,0 0-40 15,0 0-85-15,0 0-51 16,0 0 24-16,13 34-11 15,-10-15-10-15,2 4-7 16,-2 1-8-16,3 2-4 16,-2-3-5-16,2 0 0 15,-6-3-1-15,3-3-1 16,-3-5-6-16,0-5 7 16,0-1 0-16,0-6 6 15,0 0 7-15,0 0 29 16,0-10 8-16,0-10-30 15,0-5-18-15,9-9-2 16,1-1-1-16,10 1 1 0,-8 4 0 16,6 11-1-16,-6 6-7 15,4 9-7-15,5 4-3 16,7 0 3-16,11 4-29 16,26 16-59-16,-6-1-186 15,-11-3-815-15</inkml:trace>
  <inkml:trace contextRef="#ctx0" brushRef="#br3" timeOffset="477680.7253">11737 13022 1685 0,'0'0'565'0,"0"0"-485"15,0 0 45-15,0 0 41 16,0 0-46-16,0 0-62 16,0 0-33-16,16-10-7 15,-10 10 15-15,5 11 19 16,-2-1-14-16,1 5-13 16,-1 5 10-16,-3 0-14 15,-2 0-14-15,1 4-7 16,-5-5 0-16,0-2 0 0,0-7 0 15,0 0 0 1,0-4-8-16,-5-6 8 0,5 0 0 16,0 0-1-16,0 0 1 15,8-10-7-15,4-6-25 16,7-7 24-16,1-4 7 16,2 1 0-16,-1 2 0 15,-6 7-4-15,-2 5 5 16,-4 2 0-16,-4 7 8 15,-2 0-1-15,-3 3 4 16,0 0-5-16,3 0-6 16,0 6 1-16,4 8 6 15,-1 1-6-15,0 7 5 16,0 0-6-16,-5-2-1 16,1-3-8-16,-2-2 7 0,0-5-4 15,0-3-1-15,0-4-2 16,0-3 8-1,0 0 1-15,0 0 0 0,0 0 0 16,0-10-16-16,9-7-13 16,9-5 7-16,2-5-7 15,9 1 9-15,-2 0 19 16,-6 3 0-16,-7 9 1 16,-4 7 7-16,-7 1 10 15,-3 6-4-15,0 0 5 16,0 0-15-16,0 7 3 15,0 9 12-15,0 6 15 0,0 2-16 16,0 0-4-16,0 2-4 16,0-4-7-16,0-2-1 15,0-3-1-15,0-3-37 16,3 2-90-16,-3-4-256 16,3-7-767-16</inkml:trace>
  <inkml:trace contextRef="#ctx0" brushRef="#br3" timeOffset="478085.3018">12425 12748 1066 0,'0'0'330'16,"0"0"-93"-16,0 0 82 16,0 0-17-16,0 0-112 15,0 0-47-15,0 0 13 16,-25 46-39-16,24-16-29 15,1 0-21-15,0 6-15 16,0 1-19-16,0 2-18 16,0 1-1-16,0 0-13 0,0-4-1 15,0 0 0-15,0-6 0 16,-4-1-1-16,1-8-17 16,0-3-33-16,3-4-80 15,0-7-168-15,3-1-382 16,5-6-157-16</inkml:trace>
  <inkml:trace contextRef="#ctx0" brushRef="#br3" timeOffset="478415.5248">12594 12969 1024 0,'0'0'739'0,"0"0"-558"16,0 0 51-16,0 0 15 15,0 0-88-15,0 0-89 16,0 0-4-16,-35 8 22 16,14 4-18-16,-4 1-10 15,2 1-29-15,1-1-16 16,1 4-9-16,9-1-5 15,6 2-1-15,6 2-3 16,3-1 2-16,19 1 1 0,17-5 15 16,6-1-15-1,8-8-69-15,18-3-127 0,-16-3-407 16,-16 0-1377-16</inkml:trace>
  <inkml:trace contextRef="#ctx0" brushRef="#br3" timeOffset="479128.9269">12990 12983 1096 0,'0'0'699'16,"0"0"-564"0,0 0 83-16,0 0 17 0,0 0-80 15,0 0-36-15,0 0-52 16,3 13-21-16,7-7-10 15,4-2-15-15,1-1-9 16,1 0-6-16,1-3-6 16,2 0-11-16,-6 0-9 15,7 0-20-15,-5-6-9 16,-2 0 0-16,1-5 14 16,-4 4 28-16,-4-3 7 15,-3 0 5-15,-3 1 27 16,0-1 12-16,0 0-11 0,-6 0-9 15,-7 4 0-15,-7-1-6 16,-2 4-5-16,-5 3-2 16,-4 0 1-16,-2 13-6 15,-3 4 9-15,4 3 20 16,6 6-2-16,0 3 8 16,10 0-19-16,6 1-5 15,10-3-2-15,0-3-14 16,16-1 1-16,14-7 7 15,4-6-9-15,6-3-57 16,19-7-105-16,-13 0-216 16,-12-4-639-16</inkml:trace>
  <inkml:trace contextRef="#ctx0" brushRef="#br3" timeOffset="479526.9811">13181 12683 894 0,'0'0'1326'0,"0"0"-1138"15,0 0 7-15,0 0-11 0,0 0-61 16,0 0-87-16,0 0-29 16,27-4 11-16,-9 14-4 15,3-1-13 1,-5 1 6-16,-4 3-7 0,-11-2-12 16,-1 5-2-16,0-2 14 15,-10 2 7-15,-9-3 4 16,2 0-10-16,4 0 11 15,1-3-5-15,9 0-6 16,3-3-1-16,9 3-12 16,16-6 10-16,35-1-46 15,-9 0-220-15,-2-3-769 0</inkml:trace>
  <inkml:trace contextRef="#ctx0" brushRef="#br3" timeOffset="480247.3978">13552 12964 1151 0,'0'0'639'0,"0"0"-401"16,0 0 59-16,0 0-33 16,0 0-64-16,0 0-75 15,0 0-39-15,2-17-27 16,-2 17-26-16,0 3-24 16,0 11-9-16,0 5 33 15,1 7-18-15,4 4-9 16,4-1 3-16,-3 3-9 15,3-4 1-15,0-5 0 16,-2-3-1-16,-1-7-1 16,-3-6-17-16,-3-4 7 15,1-3 11-15,3 0 12 0,-4-10 0 16,6-10-11-16,0-10-1 16,7-4 6-16,2-4-6 15,6-1 0-15,4 5-6 16,2 9-20-16,0 14-29 15,4 8-36-15,14 15-57 16,-6 15-207-16,-6 3-545 0</inkml:trace>
  <inkml:trace contextRef="#ctx0" brushRef="#br4" timeOffset="500837.0761">22905 9135 871 0,'0'0'916'0,"0"0"-700"0,0 0-78 15,0 0 62-15,0 0-3 16,0 0-49-16,-3-4-56 16,3 4-35-16,0 0-23 15,0 3-9-15,0 10 35 16,2 5 6-16,2 5-11 16,2 9-8-16,2 5-2 15,0 5-18-15,0 6-6 16,-2 3 0-16,2 0-12 15,2 1-8-15,-1-9 1 16,3 0-1-16,0-6 0 16,-5-8-1-16,1 1 0 15,-5-7-2-15,-3-3-4 16,0-4-3-16,0-2-24 0,0-4-24 16,0-3-30-16,0-1-46 15,0-3-149-15,0-2-532 16,-2-1-736-16</inkml:trace>
  <inkml:trace contextRef="#ctx0" brushRef="#br4" timeOffset="501296.7984">23229 9445 801 0,'0'0'1053'15,"0"0"-887"-15,0 0-51 16,0 0 64-16,0 0-26 15,0 0-55-15,0 0-10 16,39-27 10-16,-39 25-14 16,0 1-41-16,-6 1-21 15,-6 0 4-15,-7 0 22 16,-8 0 3-16,-6 7-14 16,-1 3-4-16,1 2-8 15,6 0-4-15,9 3-6 0,6-1-3 16,9 5-11-1,3-2 10-15,10 0-4 0,15 0 7 16,7-2-8-16,8-2-6 16,-1-3-39-16,-1-2-47 15,-7-2-42-15,-9-2-86 16,-10 2-315-16,-6-4-709 0</inkml:trace>
  <inkml:trace contextRef="#ctx0" brushRef="#br4" timeOffset="501903.9171">23592 9399 783 0,'0'0'990'16,"0"0"-734"-16,0 0-28 0,0 0-28 15,0 0-60-15,0 0-61 16,0 0-22-16,1 3-12 15,10 7 17-15,2-3-23 16,2 0-17-16,1-1-11 16,-2-2 2-16,1-2-13 15,-2-1 1-15,-1-1 0 16,-3 0-1-16,0 0-10 16,-1-7-1-16,2-3 10 15,-3 0-9-15,-2 3 5 16,-2 0 5-16,-2-2 6 15,-1 5 19-15,0-2 14 16,0 2-9-16,-9-2-18 16,-8 5-11-16,-5 0 10 15,-6 1-5-15,-3 0 1 0,-4 2 2 16,3 14 3-16,-1 1 4 16,4 6 10-16,6 1-14 15,5 1 6-15,9-1-2 16,6 0-14-16,3-4-2 15,6-5 2-15,16 0-2 16,9-4-8-16,5-7-44 16,3-4-59-16,13 0-87 15,-11-13-404-15,-8-1-670 0</inkml:trace>
  <inkml:trace contextRef="#ctx0" brushRef="#br4" timeOffset="502315.5">23856 9072 1868 0,'0'0'317'0,"0"0"-130"0,0 0 30 15,0 0-53-15,0 0-82 16,0 0-46 0,85-4-11-16,-64 4-5 0,-4 0-11 15,-6 1-9-15,-5 7 0 16,-6 3-10-16,0 0 10 15,-1 4 10-15,-15-1 6 16,0 3 2-16,-1-1 6 16,3-2-9-16,5-1-1 15,6-1-8-15,3 1-6 16,1-4-7-16,20 2 7 16,22-4-30-16,-2 0-123 15,-4-4-704-15</inkml:trace>
  <inkml:trace contextRef="#ctx0" brushRef="#br4" timeOffset="503081.0461">24164 9875 1202 0,'0'0'339'16,"0"0"-148"-16,0 0 37 15,0 0-22-15,0 0-36 0,0 0-40 16,0 0-30 0,-11-7-30-16,2 7-19 0,-3 0-14 15,-15 0 25-15,-8 0-15 16,-12 0-16-16,-23 0-14 15,-27 0 0-15,-34 0-5 16,-7 0 2-16,8 0 4 16,29 0-3-16,38 0 7 15,20 0-4-15,13 0-12 16,3 0 3-16,7 0-9 16,4 0 0-16,13 0-19 15,8 4-56-15,14-1-101 16,4-3-511-16</inkml:trace>
  <inkml:trace contextRef="#ctx0" brushRef="#br4" timeOffset="504636.6735">23424 10261 1525 0,'0'0'637'0,"0"0"-501"0,0 0 21 16,0 0-4-16,0 0-34 16,0 0-55-16,0 0-35 15,0-10-19-15,0 10-10 16,0 0-6-16,0 4 6 15,0 5 32-15,2 5 6 16,5 5 3-16,3 2-19 16,1 1-11-16,3 4-4 15,-2-2-7-15,3 1 1 16,-5-4-1-16,-2 1 0 16,-3-4 0-16,-3-1-6 15,-2-7 6-15,0-5-10 16,0-1 4-16,0-4-8 0,0 0 4 15,-5 0 10 1,-3-7 12-16,0-5 3 0,1-8-9 16,4-4 4-16,0-6-2 15,3 4-1-15,0-4 16 16,4 4-4-16,7 8-9 16,3 3-10-16,1 1-1 15,5 5 1-15,2-1 0 16,4 3 0-16,4 1 0 15,-5 3-6-15,-1 3-31 16,-5 0-55-16,-3 0-146 16,-6 9-396-16,-7 1-1161 0</inkml:trace>
  <inkml:trace contextRef="#ctx0" brushRef="#br4" timeOffset="505027.2092">23968 10149 1162 0,'0'0'907'0,"0"0"-723"0,0 0 1 16,0 0-8-16,0 0-38 16,0 0-71-16,0 0-30 15,80-16-28-15,-71 16-9 16,-6 0-1-16,-3 0-14 16,0 10 1-16,-7 3 13 15,-10-1 16-15,-2 5 17 16,-2-1 0-16,6-2-2 15,5-1-10-15,10-1-16 16,0-3-5-16,27-1-8 16,37-7-41-16,-5-1-184 15,0 0-850-15</inkml:trace>
  <inkml:trace contextRef="#ctx0" brushRef="#br4" timeOffset="505597.7223">24861 9861 611 0,'0'0'578'0,"0"0"-356"15,0 0 45-15,0 0 29 16,0 0-78-16,0 0-53 16,0 0-29-16,11 0-24 15,-1 0 19-15,11 0-42 16,5 0-41-16,8 0-20 16,3 0-27-16,0 0-1 15,-2 0-33-15,-7 0-79 16,-16 0-111-16,-6 0-294 15,-6 0-188-15</inkml:trace>
  <inkml:trace contextRef="#ctx0" brushRef="#br4" timeOffset="505822.8203">24741 9783 1929 0,'0'0'307'15,"0"0"-159"-15,0 0 4 16,0 0-33-16,88-1-119 16,-38 1-18-16,11 0-202 0,-11 0-480 15,-15 0-810-15</inkml:trace>
  <inkml:trace contextRef="#ctx0" brushRef="#br4" timeOffset="507120.2723">25569 9522 1215 0,'0'0'914'0,"0"0"-764"15,0 0 30-15,0 0 12 16,0 0-31-16,0 0-79 16,0 0-47-16,17-18-11 15,-6 35-2-15,2 2-7 0,2 5-6 16,-3 2-3-16,1 2-5 15,-2-3 0-15,-5-2-1 16,-3-6-6-16,-3 0-6 16,0-7 10-16,0-3 1 15,0-5 0-15,-4 1-1 16,2-3-5-16,1 0 6 16,1 0 1-16,0 0 1 15,0-12-1-15,10-5-29 16,5-4 16-16,6-2 13 15,0-2 1-15,0-2 7 16,-4 4-8-16,-3 6 6 16,-7 4 6-16,1 7 3 15,-5 3 2-15,-2 3-8 0,1 0-9 16,1 0-6-16,0 0-9 16,3 9 15-16,1 4 9 15,2 4-2-15,-1 3-5 16,-2-3-1-16,-3 1 1 15,-3-4-2-15,0-4-1 16,0-3 0-16,0 0-5 16,0-4-2-16,-3-3 1 15,0 0 5-15,1 0 2 16,2 0 0-16,0-7 0 16,0-6-7-16,12-6-14 15,6-2 9-15,4-5 12 16,-1 3 1-16,2 2 0 0,-4 5-1 15,-7 5 1 1,-5 6 14-16,-1 2 0 0,-3 3-3 16,0 0-11-16,2 7 16 15,-1 6 7-15,2 5-8 16,0 2 11-16,3 0-8 16,-3 1-5-16,0-1-13 15,0-5-1-15,-3-1 0 16,1-4-12-16,-4-3-42 15,0 1-48-15,0 0-107 16,-5-1-161-16,-1-1-470 0</inkml:trace>
  <inkml:trace contextRef="#ctx0" brushRef="#br4" timeOffset="507819.127">26283 9429 851 0,'0'0'818'0,"0"0"-592"0,0 0 92 16,0 0-55-16,0 0-54 15,0 0-65-15,0 0-53 16,20-17-43-16,-11 17-30 16,4 0-12-16,0 0-6 15,1 0 1-15,-2 0-2 16,-2 4-5-16,0 6 0 16,-2 2 5-16,-3-1-1 15,-2 1-8-15,-3 2 2 16,0 1-5-16,-2 0 13 15,-9 4 0-15,-3-1 8 16,0 0 2-16,1 0 5 16,4-2-14-16,3 0 0 0,4-2 1 15,2-1-2 1,0-4-1-16,11-2 1 0,8 0-1 16,3-7 0-16,3 0-15 15,1 0-14-15,1-7-9 16,-3-6 5-16,-2-3 7 15,-4-4 10-15,-1 0 2 16,-5-3-4-16,-5 2 3 16,-1 2 6-16,-6 2 10 15,0 1 9-15,0 6 0 16,0-3-8-16,-4 6 15 16,-1 0 14-16,2 3 0 15,0-1-9-15,2 2-12 16,1 3 0-16,0 0 1 15,0 0 7-15,0 0 2 16,0 0-1-16,1 0-6 16,7 0-12-16,3 0-9 0,6-1-2 15,2-2-4-15,2 0-40 16,-3 0-51-16,-3 3-80 16,-12 0-111-16,-3 0-262 15,0 0-756-15</inkml:trace>
  <inkml:trace contextRef="#ctx0" brushRef="#br4" timeOffset="508152.5105">26740 9276 776 0,'0'0'1002'0,"0"0"-744"0,0 0 19 16,0 0-65-16,0 0-52 16,0 0-68-16,0 0-47 15,73-7-26-15,-61 12-8 16,-5 0-4-16,-2-1-7 16,-4 5 0-16,-1 1-9 15,0 1 0-15,-4 4 9 16,-8 0 17-16,0-1-4 15,0-2 4-15,4 4-7 16,7-5-10-16,1 1 0 0,3-2-1 16,24 4-54-16,-2-4-131 15,-2-3-571-15</inkml:trace>
  <inkml:trace contextRef="#ctx0" brushRef="#br4" timeOffset="508516.4767">26953 9805 1453 0,'0'0'306'16,"0"0"-84"-16,0 0 37 15,-102 13-69-15,32-7-77 16,-28 1-15-16,-29 0-16 16,-13 0-17-16,1-4-23 15,12 0-24-15,23 1-6 16,22-1-4-16,27 4-7 15,22 3 0-15,15-2-1 16,5 3-51-16,7 2-110 0,6 1-160 16,12-1-422-1,7-7-765-15</inkml:trace>
  <inkml:trace contextRef="#ctx0" brushRef="#br4" timeOffset="509569.2698">26306 10251 1363 0,'0'0'503'16,"0"0"-245"-16,0 0 36 0,0 0-44 16,0 0-82-1,0 0-69-15,0 0-44 0,0-14-23 16,0 14-13-16,0 3-19 15,4 8 0-15,5 9 12 16,0 6 2-16,1 1-14 16,2-1 2-16,-1 2-2 15,-2-2-1-15,-3-6 1 16,-1-5-1-16,-3-2-13 16,-2-7 6-16,0-2 2 15,0-3 6-15,0-1 15 16,1 0 1-16,2-5 5 15,5-10-1-15,4-4-19 16,6-8 8-16,1-4-8 0,2-2 5 16,3 1-1-16,-2 2-5 15,1 9-1-15,-2 6-13 16,3 5-26-16,1 10-45 16,15 6-44-16,-7 12-178 15,-2 3-544-15</inkml:trace>
  <inkml:trace contextRef="#ctx0" brushRef="#br4" timeOffset="515410.4137">23930 10096 162 0,'0'0'937'0,"0"0"-678"16,0 0-102-16,0 0-43 0,0 0 39 16,0 0 12-1,-15-7-30-15,13 7-16 0,2 0 2 16,0 0-24-16,0 0-18 16,-2 0-1-16,2 0 3 15,-1 0-7-15,-1 0-13 16,2 0-4-16,0 3 22 15,0 7-16-15,0 3-24 16,18 4 1-16,7 4-7 16,9 4-33-16,7 8-4 15,9 14-108-15,-11-4-147 16,-9-8-617-16</inkml:trace>
  <inkml:trace contextRef="#ctx0" brushRef="#br4" timeOffset="517234.253">26092 10143 747 0,'0'0'804'0,"0"0"-664"16,0 0-36-16,0 0 76 15,0 0-5-15,0 0-68 16,0 0-50-16,0-1-13 16,2 1 26-16,8 1 0 15,4 5 11-15,6 6-14 16,9 1-7-16,6 1-5 16,9 6-18-16,22 9-11 15,26 8-10-15,30 7-14 0,9 1-2 16,-23-5-55-1,-14-14-131-15,-42-12-459 0,-19-8-1041 0</inkml:trace>
  <inkml:trace contextRef="#ctx0" brushRef="#br4" timeOffset="519690.2681">23322 11404 1417 0,'0'0'373'16,"0"0"-82"-16,0 0-9 15,0 0-45-15,0 0-64 0,0 0-67 16,0 0-32 0,-8-13-17-16,8 13-6 15,0 0-23-15,0 0-1 0,0 0-7 16,0 6-11-16,0 14 28 16,0 7 17-16,2 8-7 15,4 6-10-15,4 1-10 16,-1 4-15-16,2-6-6 15,0 0-5-15,-2-5 0 16,-1-5-1-16,-4-7-2 16,1 0 1-16,-3-6-22 15,2-3-27-15,-1-1-25 16,-2-3-27-16,4 1-49 0,5-5-184 16,0-3-422-1,-1-3-293-15</inkml:trace>
  <inkml:trace contextRef="#ctx0" brushRef="#br4" timeOffset="520037.1882">23659 11606 1397 0,'0'0'546'0,"0"0"-442"16,0 0 102-16,0 0 24 16,0 0-44-16,0 0-80 0,0 0-57 15,0-8-25-15,-6 8-7 16,-5 0-4-16,-6 0 6 16,-10 4 5-16,-3 6 2 15,2 0-5-15,5 4-2 16,4-2 1-16,7 4-2 15,6 2-9-15,6 1-8 16,6 1 1-16,13-4 11 16,13 1-13-16,7-4-23 15,17-6-73-15,-10 1-171 16,-5-8-559-16</inkml:trace>
  <inkml:trace contextRef="#ctx0" brushRef="#br4" timeOffset="520868.394">23979 11606 409 0,'0'0'260'0,"0"0"-62"16,0 0-7-16,0 0 10 15,0 0 9-15,0 0 7 16,0 0 20-16,-58-4-11 15,55 4-48-15,2 0-44 16,1 0-14-16,0 0-4 0,0 0-31 16,0 0-34-16,0 0-9 15,9 6-3-15,1-2-12 16,4 3-9-16,1 0-12 16,-1-1-1-16,2-2-4 15,0-1 6-15,-1 0-7 16,1-3 5-16,-1 0-5 15,0 0-14-15,-1 0 4 16,-4-10-7-16,2 3 2 16,-3-3 14-16,-3 0-1 15,-2-1 2-15,1 2 0 0,-2 3 0 16,-3-1 9-16,0 4 7 16,0-1 13-16,0 1-2 15,-3 1-9-15,-11 1-9 16,-4 1 0-16,-7 0 5 15,-6 0 4-15,-4 3 3 16,0 10 6-16,-1 1-3 16,5 5-3-16,4 1-4 15,7 0-4-15,5 0-4 16,8 3 0-16,5-3-8 16,2-1 0-16,5-2 0 15,13 0 5-15,7-5-6 0,6-4-35 16,4-1-48-16,0-4-38 15,12-3-95 1,-9 0-470-16,-8-3-763 0</inkml:trace>
  <inkml:trace contextRef="#ctx0" brushRef="#br4" timeOffset="521357.2034">24242 11338 841 0,'0'0'874'0,"0"0"-629"16,0 0 11-16,0 0-6 15,0 0-46-15,0 0-65 16,0 0-63-16,15-12-40 16,-9 12-23-16,2 0-11 15,2 0-1-15,2 5 0 16,-2 2 0-16,4-1-1 15,-7 1 1-15,2-3-1 16,-4 5 0-16,-4-2-6 0,-1 0-4 16,0 2-5-16,-1 1-2 15,-8 0 7-15,0 0 10 16,0-1 6-16,4-1 7 16,4-2-8-16,1-2-5 15,0 3-27-15,13-1 5 16,8 1-52-16,18 0-95 15,-5-5-204-15,-7 1-609 0</inkml:trace>
  <inkml:trace contextRef="#ctx0" brushRef="#br4" timeOffset="521897.1377">24493 11976 654 0,'0'0'869'16,"0"0"-752"-16,0 0 20 16,-91-4 141-16,41 4-49 15,-24 0-98-15,-24 0-18 16,-38 0-21-16,-14 0-10 16,4 0 5-16,15 0-15 0,35 0-13 15,24 0-17-15,22 0-15 16,10 3-15-16,1 1-5 15,3 3-7-15,7-2-13 16,9 0-46-16,16 0-83 16,4-1-127-16,13 2-343 15,2-3-157-15</inkml:trace>
  <inkml:trace contextRef="#ctx0" brushRef="#br4" timeOffset="522692.7467">23703 12240 1735 0,'0'0'624'0,"0"0"-484"0,0 0 68 15,0 0-62 1,0 0-76-16,0 0-46 0,0 0-12 16,87-47-3-16,-61 43-1 15,-6 1-2-15,-5 3-5 16,-3 0 0-16,-6 0-1 16,-4 3-12-16,-2 4 3 15,0 6 9-15,-6 1 1 16,-9 3 10-16,0 3 4 15,-3-3-7-15,3 2-8 16,2 1 0-16,2-1 1 16,5-6 0-16,5 4-1 0,1-4 1 15,0 0-1 1,6-2 1-16,10-2 5 0,4-5 3 16,2 2-7-16,3-5 5 15,0-1-7 1,-2 0-13-16,2-5-11 0,-2-4 7 15,0-5 10-15,-1-2-2 16,1-7 8-16,1 0 0 16,-2-3-14-16,-3 2 9 15,-5 2 5-15,-6 5 1 16,-7 4 0-16,-1 0 20 16,0 5-10-16,-9-1-8 15,-5 2 4-15,-9 4 0 0,1 2 3 16,-1 1 4-1,6 0 1-15,4 0-7 0,9 0-1 16,4 4-6-16,0 2 0 16,12-2 15-16,15 3 3 15,10-5-9 1,12 2-9-16,3-4-70 0,11 0-102 16,-15-10-384-16,-12 0-686 0</inkml:trace>
  <inkml:trace contextRef="#ctx0" brushRef="#br4" timeOffset="523286.8303">25079 11985 1141 0,'0'0'720'16,"0"0"-517"0,0 0 50-16,0 0 5 0,0 0-41 15,0 0-82-15,0 0-75 16,35-3-15-16,5 3-5 15,6 0-30-15,8-3-10 16,-1 3 0-16,-9 0-50 16,-8 0-42-16,-14 0-81 15,-22 0-123-15,0 0-252 16,-14 0-451-16</inkml:trace>
  <inkml:trace contextRef="#ctx0" brushRef="#br4" timeOffset="523519.9482">25048 11839 1255 0,'0'0'1101'0,"0"0"-971"15,0 0-53-15,0 0 50 16,100-3-6-16,-23 3-78 16,14 3-43-16,-12 1-55 15,-23-4-540-15</inkml:trace>
  <inkml:trace contextRef="#ctx0" brushRef="#br4" timeOffset="531642.3101">25815 11773 1435 0,'0'0'386'0,"0"0"-249"16,0 0 25-16,0 0 41 15,0 0-54-15,1-3-79 16,-1 3-44-16,2 1 0 16,-1 10 59-16,2 1-5 0,3 5-26 15,1 5-5 1,3-2-6-16,1 6-11 0,0-2-10 15,-1-1-7-15,-1-3-6 16,-4 0-3-16,-4-4-6 16,-1-2-1-16,0-1-7 15,0-7 8-15,-8 0-9 16,1-2 3-16,1-1 5 16,3-3-8-16,3 0 9 15,0 0 9-15,0-13-9 16,5-4-18-16,6-5 17 15,3-5 1-15,1 0 8 16,0 4-1-16,-1 0 8 0,-3 3 2 16,-2 5 4-1,-1 4-3-15,-4 4-1 0,1 3 3 16,-2 1-5-16,-2 3-10 16,1 0-5-16,-1 0-11 15,2 3 2-15,2 8 9 16,-1 9 6-16,1 3 0 15,-2 0-5-15,-3 0 13 16,0 0-13-16,0-3 0 16,0-3-1-16,0-7 0 15,0-8 0-15,0 3 1 16,0-5-1-16,0 0 8 16,0 0-1-16,0 0 5 15,8-14-12-15,6-2-4 16,4-8-2-16,1 0 4 15,2-1-11-15,-2 2 5 16,-5 6 8-16,-5 5 0 0,-2 1 1 16,-2 7 0-16,-2 1 11 15,-3 3 0-15,1 0-6 16,-1 0-6-16,2 0-6 16,2 6-3-16,1 6 9 15,1 7 18-15,3 1-3 16,-2 3-9-16,1-4-5 15,-2-2-1-15,-2 0 0 16,-3-1-30-16,-1-2-62 16,0-2-107-16,-5 1-464 15,-6-9-403-15</inkml:trace>
  <inkml:trace contextRef="#ctx0" brushRef="#br4" timeOffset="532514.63">26432 11797 620 0,'0'0'870'16,"0"0"-627"-16,0 0 9 15,0 0 15-15,0 0-61 16,0 0-57-16,0 0-37 16,-1-10-27-16,1 7-27 15,0 1-24-15,9-4-19 16,4 4-14-16,2-5 0 0,3 4 0 16,0-4-1-16,-2 4 0 15,-1 3-2-15,-4 0 2 16,-5 0-2-16,-3 0-8 15,-3 0 2-15,0 3 7 16,0 10 1-16,0 1 6 16,-8 3 4-16,-1 3 7 15,-1 0-1-15,1-1-8 16,1 1-1-16,4-2-1 16,1-1-4-16,1-3 5 15,2-1 1-15,0-3-2 16,0 0-5-16,2 0-1 15,4-3 0-15,1-4 0 16,2 0 0-16,5-3 8 0,1 0-8 16,2 0-10-16,2-13-4 15,1-3-8-15,1-1-5 16,0-4 16-16,2-1-1 16,-4-1 12-16,-3 0 0 15,-2 3-1-15,-5 6 1 16,-6-1 9-16,-3 4-8 15,0-3 6-15,0 5 17 16,-5-1 3-16,-7 0-15 16,-1 0-4-16,-1 3-8 15,3 5 1-15,5-1 0 0,3 3 7 16,3 0-7 0,0 0-1-16,1 0-1 0,15 0 1 15,5 0 0-15,9 0 0 16,6 0-6-16,3 0-27 15,-8 3-6-15,-6-1-42 16,-11 3-93-16,-10 1-78 16,-4-3-355-16,0 3-296 0</inkml:trace>
  <inkml:trace contextRef="#ctx0" brushRef="#br4" timeOffset="532995.9065">27030 11747 1445 0,'0'0'684'0,"0"0"-515"16,0 0 27-16,0 0-9 16,0 0-86-16,0 0-77 15,0 0-1-15,0 27 4 16,0-4-15-16,0-1 6 16,0 2-5-16,0 2-12 0,0-5 8 15,2 1-7-15,-2-8-1 16,0-1 1-16,0-3-2 15,0-7 0-15,0-3-2 16,0 0 1-16,0 0 1 16,0 0 38-16,0-13 13 15,6-4-24-15,5-7-8 16,2-4 2-16,0 1-13 16,5-2-7-16,-3 2 7 15,1 7-1-15,0 6-7 16,1 5-10-16,3 8-8 15,8 1-28-15,20 21-65 16,-8 2-137-16,0 1-530 0</inkml:trace>
  <inkml:trace contextRef="#ctx0" brushRef="#br4" timeOffset="542115.8481">27521 9752 793 0,'0'0'1201'16,"0"0"-917"-16,0 0-94 15,0 0 12-15,0 0-63 16,0 0-61-16,32-23-34 16,-14 19 3-16,4-2-11 15,5-1 7-15,4 3-10 16,8-1-12-16,6 1-2 16,3-2-18-16,-1 3 4 0,-5 3-5 15,-9 0-36 1,-8 0-29-16,-13 0-36 0,-10 3-146 15,-13 12-265-15,-14-1 27 16,-2 0-542-16</inkml:trace>
  <inkml:trace contextRef="#ctx0" brushRef="#br4" timeOffset="542336.4333">27595 9852 932 0,'0'0'1211'0,"0"0"-998"0,0 0-128 16,0 0 97-1,0 0-46-15,0 0-72 0,0 0-37 16,117-7-27-16,-67 0-12 16,-1 3-101-16,-9-2-99 15,-13 1-266-15,-12 0-176 16,-14 1-486-16</inkml:trace>
  <inkml:trace contextRef="#ctx0" brushRef="#br4" timeOffset="542718.4466">27769 9587 1899 0,'0'0'351'0,"0"0"-229"16,0 0 28-16,0 0-1 0,0 0-61 16,0 0-60-16,0 0-22 15,-13 0-6-15,19 17 26 16,12 0-14-16,7-1-3 16,9 0 10-16,8 0-2 15,7-5-11-15,-2-1 5 16,-3-3-11-16,-11-1 0 15,-11 1-1-15,-13 1-9 16,-9 3-8-16,0 2 8 16,-12 5 10-16,-9 1 12 0,-5 3 7 15,-1 0 11 1,0-3 0-16,2 0-9 0,7-5-14 16,1-2-7-1,10-2-16-15,4-6-100 0,3-4-162 16,4 0-432-16,11 0-778 0</inkml:trace>
  <inkml:trace contextRef="#ctx0" brushRef="#br4" timeOffset="543056.3429">28466 9422 1704 0,'0'0'571'15,"0"0"-395"-15,0 0 46 16,0 0-30-16,0 0-74 16,0 0-61-16,0 0-27 15,3 7-23-15,3 19 38 16,1 4 6-16,2 10-21 15,2-1-15-15,-1 4-13 16,-1-4-1-16,-1 1 0 16,-1-7-1-16,-3 3-5 15,-1-5-32-15,-3-5-37 16,0-3-39-16,0 0-110 0,-10-9-336 16,1-5-326-16</inkml:trace>
  <inkml:trace contextRef="#ctx0" brushRef="#br4" timeOffset="543343.1044">28751 9587 1204 0,'0'0'972'0,"0"0"-844"16,0 0 31-16,0 0 40 15,0 0-71-15,0 0-80 16,0 0-24-16,-57-4 21 0,45 21 6 16,2 1-11-16,-1 1-19 15,1 0-9-15,4-3-11 16,1 2-1-16,5-5-6 16,0-4-21-1,9-2-46-15,15-4-23 0,27-3-105 16,-6 0-335-16,-5 0-343 0</inkml:trace>
  <inkml:trace contextRef="#ctx0" brushRef="#br4" timeOffset="543792.2954">29073 9587 1692 0,'0'0'473'15,"0"0"-323"-15,0 0 45 16,0 0-55-16,0 0-67 16,0 0-50-16,0 0 7 15,69 0-13-15,-41 3-17 16,2-3-9-16,-2 0-17 15,-2 0-1-15,-4-6-2 16,-7-4 18-16,-4 0 10 0,-6 1 0 16,-5-3 1-16,0 2 36 15,0 1-17-15,-13 0 5 16,-4 2 0-16,-5 7 0 16,-3 0 0-16,-4 3 10 15,0 11 20-15,0 4-15 16,4 3-5-16,7 5-16 15,5-3-6-15,10 3 3 16,3-5-5-16,0-1-9 16,16-5-1-16,5-3-16 15,6-7-40-15,19-5-78 16,-7 0-224-16,-3-2-740 0</inkml:trace>
  <inkml:trace contextRef="#ctx0" brushRef="#br4" timeOffset="544117.1598">29452 9317 1633 0,'0'0'566'15,"0"0"-462"-15,0 0 23 16,0 0 41-16,0 0-50 15,0 0-70-15,0 0-28 16,58-34-19-16,-56 40-1 0,-2 5 1 16,0 5-1-16,-5 1 35 15,-4 3 11-15,-4-1-19 16,4 1-6-16,1-2-8 16,7-3-7-16,1-2-6 15,7-2 0-15,20-2-20 16,30-4-51-16,-5-4-224 15,-3-1-809-15</inkml:trace>
  <inkml:trace contextRef="#ctx0" brushRef="#br4" timeOffset="544520.728">30081 9683 1787 0,'0'0'623'15,"0"0"-455"-15,0 0 39 16,0 0-69-16,0 0-81 15,81 0-36-15,-36 0-21 16,1-3-56-16,-3 3-114 16,-10-1-145-16,-12 1-338 15,-12-3-293-15</inkml:trace>
  <inkml:trace contextRef="#ctx0" brushRef="#br4" timeOffset="544693.1856">30144 9584 909 0,'0'0'1316'15,"0"0"-1129"-15,0 0-89 16,0 0-27-16,106 0-69 16,-43 0-2-16,-8 3-322 15,-10-3-674-15</inkml:trace>
  <inkml:trace contextRef="#ctx0" brushRef="#br4" timeOffset="545534.9223">30646 9478 1315 0,'0'0'687'16,"0"0"-473"-16,0 0 36 15,0 0-39-15,0 0-69 16,0 0-73-16,0 0-25 16,49 26-8-16,-36-5-13 15,0 4-16-15,-3-3-7 16,-6 0 0-16,-2-3-7 15,-2-3-1-15,0-5-5 16,0-4-5-16,0-4 7 16,0-3 10-16,0 0-6 15,0 0 7-15,0 0 12 16,1-7-12-16,14-5-29 0,1-8 10 16,7 2 19-16,0-4 6 15,0 4-6-15,-5 3 9 16,-4 5 9-1,-6 3 0-15,-3 1 4 0,-4 6-2 16,1 0-11-16,-2 0-9 16,0 0 0-16,0 7 0 15,1 6 2-15,1 5 13 16,1 0-6-16,-2 1-9 16,-1-5 0-16,2-1-1 15,-2-6 1-15,0-2 0 0,1-3-9 16,-1-2-5-1,3 0 8-15,2 0 6 0,3-3 0 16,5-12-16-16,3-1 7 16,4-3 3-16,3-2 6 15,1-1 0-15,-2 2 1 16,-5 3 11-16,-4 7 17 16,-7 4 2-16,-1 5-3 15,-5 1-5-15,1 0-13 16,1 4-10-16,-1 13 9 15,2 5 24-15,0 1-15 16,2 2-10-16,0 0-8 16,0-4-9-16,3-2-54 15,-1-6-65-15,1-3-175 16,0-4-595-16</inkml:trace>
  <inkml:trace contextRef="#ctx0" brushRef="#br4" timeOffset="546455.9383">31289 9435 798 0,'0'0'869'0,"0"0"-560"0,0 0 22 16,0 0-50-16,0 0-74 16,0 0-77-16,0 0-45 15,-13-13-36-15,13 13-46 16,0 4 3-16,6 9 6 15,4 6 11-15,-1 7-5 16,2 1-8-16,-2 0-9 16,1-1-1-16,-2 0 0 15,-2-5 0-15,0-4 0 16,-1-6 0-16,-2-3-10 16,0-5-8-16,0 0-3 0,1-3 21 15,2 0 1-15,3-3 17 16,6-10-13-16,-2-5-5 15,5-4 0-15,-1-5-1 16,-3-1 1-16,-3 1 1 16,-5 0 24-16,-4 7 7 15,-2 1-16-15,0 6-4 16,0 2-10-16,-3 1-2 16,0 5-2-16,3 3-50 15,0 2-87-15,6 0-154 16,3 0-769-16</inkml:trace>
  <inkml:trace contextRef="#ctx0" brushRef="#br4" timeOffset="546803.8619">31633 9177 1866 0,'0'0'297'0,"0"0"-97"15,0 0-55-15,0 0-43 16,0 0-37-16,0 0-34 16,0 0-20-16,65-2-11 15,-64 10 0-15,-1 2 1 0,0 4 13 16,0 3 13-16,-8 6 7 15,-2-1-4-15,0 1-5 16,2-2-13-16,5-1-11 16,3-3 0-16,0-2-1 15,16-4-5-15,6-2-25 16,10-9-101-16,-3 0-432 16,-6-6-788-16</inkml:trace>
  <inkml:trace contextRef="#ctx0" brushRef="#br4" timeOffset="547246.5366">31839 9435 1699 0,'0'0'567'16,"0"0"-441"-16,0 0 61 16,0 0-51-16,0 0-84 15,0 0 0-15,0 0-11 16,6 70-23-16,5-42-2 16,0 2-6-16,0-3 1 15,-3 0-11-15,0-7 1 16,-5-4 0-16,-1-3-1 15,-2-9-1-15,0-2-10 0,0-2 11 16,0 0 17-16,0-5 4 16,0-12-9-16,0-4-5 15,0-7 4-15,10-6-1 16,9-1-8-16,7-5 4 16,1 4-5-16,4 6 3 15,3 9-4-15,-1 8-12 16,2 10-24-16,-3 3-13 15,-2 7-27-15,-10 22-118 16,-7-5-342-16,-11-1-902 0</inkml:trace>
  <inkml:trace contextRef="#ctx0" brushRef="#br3" timeOffset="562605.4713">10273 13465 1235 0,'0'0'690'0,"0"0"-617"0,0 0-52 16,0 0 55-16,0 0 80 16,0 0-44-16,-4 0-40 15,4 0-32-15,4 0 7 16,2 0 1-16,0 7-15 15,2-2-11-15,-2 2-1 16,-2 4-8-16,-1-5-1 16,3 4-10-16,-3 0-1 15,0-1 0-15,0-4-1 16,3 1-9-16,3-6 8 16,3 0-5-16,4 0 6 15,4-11-1-15,2-5 1 0,5-3 1 16,1-1 5-1,-1 0 1-15,-6 4 4 0,0 5-1 16,-9 5-9-16,-5 3 0 16,-4 3-1-16,-3 0 0 15,0 0 0-15,0 13 4 16,0 0 10-16,0 4-7 16,0-2-1-16,0-1-5 15,7-1 0-15,6-6 7 16,3 0 2-16,5-7-9 15,3 0 0-15,3 0-1 16,-2-10 0-16,2-1-1 16,-2-4-13-16,1 2-1 15,-4-1 5-15,-4 4 8 16,-6 3 1-16,-6 4-1 0,1 3 2 16,-7 0 7-16,0 0 8 15,0 0-4 1,0 0 7-16,0 10 10 0,3 0-16 15,0 0-3-15,3 0-8 16,2-3-1-16,8 2 2 16,-4-5-2-16,9-1-12 15,-3-3-15-15,3 0-3 16,-2 0-16-16,0-9 13 16,1-3 2-16,-1 0 1 15,-2-1 11-15,-1 3 17 16,-7 3 2-16,0 0 6 15,-6 7 18-15,0-3 7 0,-2 3-12 16,4 0-1-16,1 0 3 16,0 0-3-16,3 3 3 15,1 4-11-15,-3 0-9 16,6-1 0-16,3-2 1 16,-4-4 4-16,6 0-5 15,0 0-1-15,-2 0-8 16,1-4-13-16,2-6-6 15,-1-3-4-15,-3 0 0 16,1-1 3-16,-2 1 10 16,-5 7 12-16,-2-1 6 15,-4 4 16-15,-3 0 21 0,0 3 20 16,0 0-5-16,0 0-7 16,0 0-23-16,0 0-8 15,0 0-14-15,0 0 0 16,12 0-52-16,-2-4-241 15,7-2-1096-15</inkml:trace>
  <inkml:trace contextRef="#ctx0" brushRef="#br3" timeOffset="564780.2712">14515 13187 1542 0,'0'0'757'0,"0"0"-664"15,0 0 27-15,0 0 49 16,0 0-50-16,0 0-64 0,0 0-19 16,30 0 3-16,-11 0-12 15,2 0-11-15,0 1-1 16,3-1-4-16,1 0-6 15,2 0-5-15,-1 0 0 16,-4 0-20-16,-6 0-37 16,-7 3-101-16,-9 0-193 15,0 0-391-15,-5-3-400 0</inkml:trace>
  <inkml:trace contextRef="#ctx0" brushRef="#br3" timeOffset="564972.7819">14494 13134 1015 0,'0'0'1332'0,"0"0"-1139"16,0 0-66-16,0 0-7 15,0 0-73-15,100-9-47 16,-38 3-23-16,-7 5-232 15,-10-5-730-15</inkml:trace>
  <inkml:trace contextRef="#ctx0" brushRef="#br3" timeOffset="565936.4638">15695 12580 1202 0,'0'0'325'16,"0"0"-45"-16,0 0 7 15,0 0-30-15,0 0-57 16,0 0-45-16,0 0-51 16,-7-24-22-16,7 24-34 15,0 1-30-15,-4 12-12 16,4 13 24-16,-1 5 12 16,-1 8-17-16,1 7-14 15,-2 3-10-15,-3-3 0 0,0 1 0 16,-1-5-1-16,-2-5 0 15,3-1 0-15,-4-3-1 16,3-6-5-16,3-1-12 16,-2-3-4-16,6-6-17 15,-3-4-21-15,3-3-44 16,0-6-80-16,0-4-92 16,6 0-298-16,-2-4-580 0</inkml:trace>
  <inkml:trace contextRef="#ctx0" brushRef="#br3" timeOffset="566303.9388">15892 12807 1435 0,'0'0'501'15,"0"0"-297"-15,0 0 55 16,0 0-54-16,0 0-92 16,0 0-47-16,0 0-14 15,-100-10 1-15,71 24-19 16,3 2-9-16,2-2-1 15,9 3-1-15,5-2 1 0,10 2-2 16,0-1-9-16,16-2-5 16,10-1-2-16,9-3-6 15,4-3-66-15,-3-4-95 16,1-3-185-16,-13 0-413 16,-6-3-774-16</inkml:trace>
  <inkml:trace contextRef="#ctx0" brushRef="#br3" timeOffset="566896.045">16144 12804 947 0,'0'0'1004'0,"0"0"-858"16,0 0 43-16,0 0-4 0,0 0-64 15,0 0-54-15,0 0-17 16,24 30-15-16,-5-26-7 16,1-4-13-16,-1 0-9 15,-2 0 0-15,-1 0-6 16,-4 0 1-16,1-6-1 16,1-5-8-16,-1 1-19 15,-4-4 11-15,-2 4 2 16,0-2 14-16,-4 4 0 15,-3 2 9-15,0 0 9 16,-8 3-3-16,-7 3-8 16,-7 0 0-16,-8 0 25 15,-2 9 16-15,0 8 1 0,-4 2 3 16,1 5-1 0,4 2-14-16,6-2-7 0,7-2-13 15,7 2-8-15,10-4-8 16,1-4 5-16,9 0-5 15,12-6-1-15,5-3-11 16,4-4-54-16,2-3-54 16,10 0-180-16,-13-7-512 15,-3-6-851-15</inkml:trace>
  <inkml:trace contextRef="#ctx0" brushRef="#br3" timeOffset="567302.5889">16499 12537 1534 0,'0'0'529'0,"0"0"-294"16,0 0 19-16,0 0-44 16,0 0-101-16,0 0-62 15,0 0-21-15,61-9-14 16,-44 17-11-16,-3-1 0 0,-6 0-1 16,-4 0-5-16,-4 2 4 15,0 2 0 1,-9 2 1-16,-8 2 8 0,-6 2-1 15,1-3 7-15,-2 2-5 16,12 1 1-16,5-4 1 16,7-2-2-16,11-1-3 15,18-1-6-15,10 0-24 16,19-8-97-16,-10-1-392 16,-11 0-821-16</inkml:trace>
  <inkml:trace contextRef="#ctx0" brushRef="#br3" timeOffset="568081.154">16509 13168 136 0,'0'0'843'15,"0"0"-628"-15,0 0-74 16,0 0-40-16,0 0-14 16,0 0-24-16,0 0-14 15,42-4 23-15,-42 4 34 16,0 0 22-16,0 0-4 16,0 0-16-16,-10 0-9 15,-9 0 41-15,-10 0-15 16,-14 4-24-16,-9 2-29 0,-20 0-32 15,-25 1-10 1,-22-6-6-16,-11 2 16 0,3-3-17 16,33 0-5-16,30 0 4 15,24 0-6-15,14 3 1 16,10 4-17-16,7 0 0 16,6 3-46-16,3-1-36 15,27-3-61-15,7 1-186 16,-8-4-683-16</inkml:trace>
  <inkml:trace contextRef="#ctx0" brushRef="#br3" timeOffset="568817.183">15850 13450 316 0,'0'0'1412'0,"0"0"-1124"15,0 0-60-15,0 0 34 16,0 0-77-16,0 0-107 16,0 0-47-16,64-25-15 15,-41 22-5-15,-4 3-4 16,-1 0-6-16,-9 0 1 16,-3 0-1-16,-3 0 1 15,-3 0-2-15,0 7 0 16,0 6 0-16,-6 3 17 15,-9 1 13-15,-9 6-5 16,-1 4-12-16,-5 3-2 16,1 2 2-16,9-5-7 0,1 3-5 15,10-8-1-15,7-2-1 16,2-3-1-16,4-7 1 16,13 0 1-16,5-4 0 15,5-6 0-15,5 0-13 16,3 0-15-16,1-13-9 15,-3-3-7-15,-1-5 4 16,-3-1-12-16,-2-5 22 16,-5-3 9-16,-6 1 21 15,1-4 0-15,-8 3 18 16,-3 4 13-16,-3 6 24 16,-3 0 10-16,0 7-15 15,0 2-17-15,0 2-6 0,-3 2-6 16,0 3-9-1,3 4-6-15,-3 0-6 0,3 0-1 16,0 0-7-16,0 0 1 16,0 4 7-16,7 2 1 15,13 1 19-15,3-7-4 16,12 0-2-16,1 0-14 16,9-10-86-16,-7-5-159 15,-11 1-694-15</inkml:trace>
  <inkml:trace contextRef="#ctx0" brushRef="#br3" timeOffset="570438.9635">17311 13026 1069 0,'0'0'517'0,"0"0"-289"15,0 0 69-15,0 0-32 0,0 0-60 16,0 0-50-16,0 0-43 16,0-20-39-16,0 20-31 15,0 3-26-15,0 7-8 16,0 10 19-16,0 2-3 16,3 2-10-16,-3 3-8 15,0 0-6-15,0-2 1 16,-6-2-1-16,-4-6 0 15,2-3-1-15,0-5-12 16,4-6 4-16,4 0-3 16,0-3 3-16,0 0 7 15,0-5 2-15,7-12-9 16,13-6 3-16,2-7 0 0,8 0 5 16,-1-6 1-1,-1 6 0-15,-1 3 0 0,-8 11 1 16,-9 3 6-16,-1 7 2 15,-5-1-1-15,-1 7-8 16,1 0 0-16,-1 0 0 16,0 3-1-16,3 7 1 15,1 7 0-15,-4 1 6 16,0 2-5-16,-2-1 5 16,-1 1-6-16,0-2 0 15,-4-4-2-15,-6-1-8 16,4-4-4-16,-4-5 1 15,7-1-1-15,2-3 5 16,1 0 9-16,0-7-9 16,14-10-17-16,5-5 7 0,8-4 7 15,2-1-1-15,3 0 7 16,-2 4 6-16,-6 7 0 16,-6 3 9-16,-6 9 0 15,-8 4-2-15,0 0 10 16,-4 3-17-16,0 11 21 15,0 6 9-15,0 3 3 16,-5 3-3-16,-1 1-5 16,0-4-13-16,3 1-4 15,0-6-8-15,3-4 0 16,0-5-18-16,0 2-45 16,0-4-73-16,0-4-222 0,0 0-451 15</inkml:trace>
  <inkml:trace contextRef="#ctx0" brushRef="#br3" timeOffset="570837.0194">18070 12711 1460 0,'0'0'489'0,"0"0"-250"0,0 0-4 16,0 0-12 0,0 0-75-16,0 0-75 0,0 0-28 15,0 21 18-15,0 9-3 16,0 6-25-16,0 7-20 15,0-1 3-15,-2 5-12 16,-5-5-5-16,0-2-1 16,1-4 1-16,-4-2-1 15,0-1-10-15,3-3-5 16,1-7-28-16,0 0-8 16,3-3 6-16,0-4-51 15,3-9-74-15,0-1-89 16,0-6-328-16,3 0-176 0</inkml:trace>
  <inkml:trace contextRef="#ctx0" brushRef="#br3" timeOffset="571131.8021">18307 12947 1547 0,'0'0'607'16,"0"0"-449"-16,0 0 34 16,0 0-46-16,0 0-70 0,0 0 20 15,-94 19-11-15,58-2-18 16,4 3-19-16,2 0-17 16,12 0-10-16,8-1-19 15,10 1 5-15,0 0-5 16,13-3 4-16,15-2-6 15,6-1-21-15,7-4-58 16,14-10-61-16,-12 0-213 16,-7 0-686-16</inkml:trace>
  <inkml:trace contextRef="#ctx0" brushRef="#br3" timeOffset="571671.7337">18568 12962 920 0,'0'0'917'15,"0"0"-776"-15,0 0 106 16,0 0-41-16,0 0-68 16,0 0-59-16,0 0-18 15,54 38-21-15,-34-38-20 16,-3 0-14-16,-2 0-6 0,2 0-7 16,-8-8 6-16,-2-1-11 15,0-2 6-15,-1 1 6 16,0 1 0-16,1-1 0 15,-4 2 11-15,0 0 7 16,-3 4 10-16,0 1 17 16,0 0-17-16,-3 3-15 15,-14 0-7-15,-5 0-4 16,-10 0 10-16,-4 6 7 16,-1 6 4-16,-1 3 14 15,5 1 7-15,7 4-13 16,4 3-12-16,9-3-2 15,5 4-16-15,8-5 6 0,0 1-6 16,12-4-1 0,10-2 0-16,7-7-15 15,4 1-52-15,-1-6-54 0,10-2-142 16,-9-11-417-16,-7-2-471 0</inkml:trace>
  <inkml:trace contextRef="#ctx0" brushRef="#br3" timeOffset="572039.7093">18847 12644 1187 0,'0'0'946'0,"0"0"-721"16,0 0 39-16,0 0-73 16,0 0-99-16,0 0-65 15,0 0-18-15,49-15-9 16,-35 18 0-16,0 7 0 16,-4 1 0-16,-7 2 6 15,-3 4-6-15,0-2 7 16,-16 2 1-16,-7 0-1 15,-2-1-1-15,-4-2 5 16,7-1-10-16,8-4 4 0,10-2-5 16,4-1-1-16,12-2-11 15,33 2-44-15,-2-6-171 16,-4 0-598-16</inkml:trace>
  <inkml:trace contextRef="#ctx0" brushRef="#br3" timeOffset="572654.9234">19012 12966 173 0,'0'0'1174'16,"0"0"-897"-1,0 0 34-15,0 0 4 16,0 0-54-16,0 0-71 0,0 0-61 16,0-33-59-16,0 33-43 15,0 14-20-15,0 3 8 16,7 5-6-16,-1 4-7 15,1 1-1-15,-1-4 0 16,0 3-1-16,-3-9 0 16,-3-3-6-16,0-5-4 15,0-3 4-15,0-6 4 16,0 0 2-16,0 0 2 0,0-12 16 16,0-5-3-1,0-8 4-15,11-4 11 0,4-6-7 16,7-2-7-16,2 2-9 15,2 7-5-15,3 2-1 16,1 14-1-16,1 5-11 16,6 7-48-16,11 7-58 15,-6 8-137-15,-9-1-582 0</inkml:trace>
  <inkml:trace contextRef="#ctx0" brushRef="#br3" timeOffset="576393.3609">11867 5102 967 0,'0'0'222'15,"0"0"-165"-15,0 0-37 16,0 0-11-16,0 0 53 0,0 0 70 16,0 0-10-16,-60-32-45 15,54 29-50-15,-6 3-27 16,-4 0-18-16,-7 0-22 15,-5 0-79-15,-5 4-15 16,-7 2-21-16,-2-1 31 16,0 1 7-16,2 0 52 15,1-5 40-15,5 3 24 16,1-1 0-16,0-1 1 16,2-2 24-16,-2 1 5 15,3-1-6-15,2 3-7 16,-2 0-14-16,0 0-2 0,-1 3 0 15,-2-1-17-15,-3 1-5 16,2 0 15-16,7 2 7 16,0 0 33-16,8 0 31 15,4 4-1-15,3 0-21 16,3 3-10-16,6 0-9 16,0 2-15-16,0 0-7 15,0 4 2-15,-1-2-2 16,4 1 0-16,-3 0 0 15,3 1-1-15,0-1-1 16,0-1-6-16,10-3-12 16,2 0 13-16,1-2 6 15,10 0 0-15,7 1-15 0,1-4-53 16,5-2-75-16,4-2 71 16,2-2 72-16,-3-2 8 15,-4 1 31-15,-3-2 16 16,-5 3-19-16,-11-2 14 15,-7 1-27-15,-3 0-13 16,-2-1 3-16,4 1 0 16,1-2 7-16,6-1 37 15,9-1-1-15,7 0-52 16,9 0-4-16,8 0-37 16,1-7 35-16,-3-1 2 15,2-1 29-15,-9 2 6 16,-3 3-7-16,-9 0 14 15,-5 1-2-15,-7 2-11 16,-3-1-10-16,0 0-1 0,4-1-7 16,4-3 14-16,5-4-11 15,5-3-5-15,3-5-9 16,1-5-1-16,2-2-20 16,1-3-57-16,-10-1 30 15,-3 4 48-15,-14 1 28 16,-7 4 27-16,-3 1 42 15,-28-1-15-15,-31-4-56 16,-35-7-26-16,-32-1-52 16,-11 0-76-16,30 9-43 0,35 10-315 15</inkml:trace>
  <inkml:trace contextRef="#ctx0" brushRef="#br3" timeOffset="580057.3627">16405 13525 408 0,'0'0'660'15,"0"0"-542"-15,0 0 24 16,0 0 56-16,0 0 13 0,0 0-47 16,10-14-63-1,-10 14-34-15,-1 0 5 0,-8 0-13 16,-4 0 27-16,-6 0-25 16,-4 7-18-16,-12 3-9 15,-6 3-6-15,-9-1-7 16,-9 0-14-16,-9 0-5 15,-4-2 4-15,-3-4-5 16,5 1-1-16,-2-3 1 16,16 2 0-16,8-2 5 15,16 2-6-15,15 4-6 16,14 0-73-16,9 7-95 16,13-1-312-16,2-6-529 0</inkml:trace>
  <inkml:trace contextRef="#ctx0" brushRef="#br3" timeOffset="581109.1526">15707 14000 727 0,'0'0'590'16,"0"0"-452"-16,0 0 30 15,0 0 61-15,0 0-34 16,0 0-79-16,0 0-31 15,0-3-3-15,0 3-25 16,-3 0-23-16,-3 3 1 16,0 8 28-16,-2 4-22 15,4 5-14-15,2-3-15 16,2 3-3-16,0-1-3 0,0 1-6 16,14-3 0-16,-2-1 0 15,-2-5-14 1,3-2-17-16,3-2 9 0,-3-7 8 15,-3 0-7-15,2 0 2 16,5-3 9-16,-8-7-1 16,4-7 10-16,-2 1 1 15,-2-1 7-15,1-2 14 16,-4 2 12-16,0 4 17 16,-2-1 4-16,-1 4 1 15,0 0-13-15,1 3-14 16,-4 4-11-16,0 0-4 15,0 3-13-15,0 0-10 0,0 0-8 16,0 3-1-16,0 10 17 16,0 4 1-16,0 0 0 15,0 3 0-15,0 0 1 16,0-1-1-16,7-3-1 16,5-2-5-16,-2-7-7 15,7-1 13-15,-2-6 1 16,-2 0 0-16,2 0 0 15,0-6 0-15,-2-8 0 16,0-5 0-16,0-8 0 16,-4 1 0-16,1-1 0 15,-7-3 1-15,-3 4-1 16,0 3 12-16,-10 3 7 16,-10 3-11-16,-2 4-7 15,-5 7 0-15,5 3-1 0,4 3 0 16,4 0-70-16,14 16-119 15,0 3-412-15,7-4-570 0</inkml:trace>
  <inkml:trace contextRef="#ctx0" brushRef="#br3" timeOffset="581883.7098">16156 13994 78 0,'0'0'1442'0,"0"0"-1138"15,0 0-109-15,0 0 52 16,0 0-59-16,0 0-94 15,0 0-53-15,-4-3-23 16,4 3-5-16,0 0 11 0,0 9 5 16,0 5 5-1,4-2 0-15,-4 8 6 0,3-3-10 16,0 3-12-16,3-1-6 16,0 1-6-16,-2 0-5 15,3-7 0 1,-4 1-1-16,0-7 1 0,-3-1-1 15,2-4 1-15,-2-2 5 16,0 0 0-16,0 0 8 16,0 0 15-16,0-8 9 15,0-3-25-15,0-9-4 16,5 0 5-16,-2-5-7 16,3-2 1-16,0 0 7 15,4 2 15-15,3 5-1 16,7 3-2-16,2 4-12 0,8 3-15 15,9 6 0-15,6 4-47 16,23 0-62-16,-9 0-124 16,-10 0-791-16</inkml:trace>
  <inkml:trace contextRef="#ctx0" brushRef="#br3" timeOffset="583579.7788">16438 13829 367 0,'0'0'885'16,"0"0"-659"-16,0 0-144 15,0 0 30-15,0 0 54 16,0 0-56-16,0 0-15 16,-62 36 35-16,33-6-33 15,-7 5-12-15,-4 9-10 16,1 3-18-16,5 2-31 0,1 3-17 16,3-3-9-1,-11 10-117-15,9-12-350 0,2-10-518 16</inkml:trace>
  <inkml:trace contextRef="#ctx0" brushRef="#br3" timeOffset="584483.541">19428 12650 927 0,'0'0'749'0,"0"0"-646"16,0 0-66-16,0 0 153 16,-46 91 22-16,21-48-76 15,-6 5-65-15,-7 6-41 16,-1 3-30-16,-27 19-19 15,14-10-327-15,5-12-704 0</inkml:trace>
  <inkml:trace contextRef="#ctx0" brushRef="#br3" timeOffset="592536.7682">4147 15378 735 0,'0'0'838'0,"0"0"-629"15,0 0 69-15,0 0-29 16,0 0-89-16,0 0-56 15,0-4-11-15,0 4-7 16,0 0-13-16,0 0-25 16,0 0-8-16,0 0-7 15,0 0-7-15,0 0-5 16,-3 0-8-16,-1 0-13 0,1 0-11 16,0 0 11-16,0 0 1 15,-6 0 8-15,0 0 3 16,-12 0-2-16,-1 0-1 15,-11 0 6-15,-3 4-3 16,-3 5-3-16,-4-2 6 16,3 3-2-16,4-1-2 15,9-2-1-15,8 4 1 16,8-8-6-16,5 3-5 16,6 1-8-16,0 0 1 15,0-1 6-15,8 4 1 16,8 3 2-16,5-2 8 15,6 2-1-15,4-4-8 16,-1 1 0-16,-3-3-1 0,1-1-12 16,-4-2 0-16,-1 2 0 15,-4-3 1-15,0-1 5 16,-2 0-4-16,-1-2 9 16,-7 0 1-16,0 0 0 15,1 0 7-15,-2 0-1 16,-2-2 3-16,-3-6-3 15,3-2 0-15,-3 0 4 16,1-4-4-16,-4 2 5 16,3-4 2-16,-3-2-2 15,0-1-4-15,0-3 1 16,-3-2 4-16,-7-5 4 16,1-6-2-16,1 0 2 0,-2-5-1 15,4 4 0-15,3 2 3 16,3 8-3-16,0 4-8 15,0 5-7-15,0 6-1 16,9 1 0-16,-3 4-11 16,0 2-28-16,-3 1-50 15,3 3-75-15,-3 7-210 16,0 0-912-16</inkml:trace>
  <inkml:trace contextRef="#ctx0" brushRef="#br3" timeOffset="593299.8192">4656 15081 1092 0,'0'0'595'0,"0"0"-358"16,0 0 63-16,0 0-44 16,0 0-49-16,0 0-68 15,0 0-50-15,-12-15-42 16,-1 15-28-16,-10 0-2 15,-7 0-16-15,-11 0 10 16,-4 0-10-16,-1 0 5 16,7 4-5-16,9-1 7 0,8 1-7 15,11 2 0-15,7-3-1 16,4 1-7-16,0 2 4 16,0 2 3-16,3 1 0 15,3 2 9-15,4 2-1 16,-4 2-1-16,0-1-5 15,-6 3-2-15,0 4-1 16,-3 4 1-16,-10 1 6 16,1 3 9-16,-2 5-6 15,1-3-3-15,1 1-5 16,3-2 0-16,0-7 0 16,6 0 0-16,3-3-1 15,0-4 0-15,0-2-1 0,6-5-6 16,7 1 7-1,1-3-1-15,8-1 1 0,-1-6 0 16,6 0 0 0,0 0-8-16,6-3-32 0,1-7-36 15,0-4-45-15,5-4-121 16,-9 4-421-16,-8-2-431 0</inkml:trace>
  <inkml:trace contextRef="#ctx0" brushRef="#br3" timeOffset="593535.9452">4377 15332 1617 0,'0'0'510'15,"0"0"-323"-15,0 0 68 16,0 0-43-16,0 0-145 16,0 0-66-16,0 0-1 15,130-14-87-15,-78 14-205 16,-6 0-565-16</inkml:trace>
  <inkml:trace contextRef="#ctx0" brushRef="#br3" timeOffset="594062.848">4738 15714 1463 0,'0'0'595'15,"0"0"-486"-15,0 0 67 16,0 0-11-16,0 0-76 16,0 0-32-16,-113-3-2 15,47 3-4-15,-25 0 4 16,-33 4-13-16,-13-1 1 15,0 1-15-15,16-4-4 16,36 0-13-16,25 0-11 0,20 0 0 16,19-4-27-16,3 2-18 15,6 2-38-15,5 0-56 16,7 0-91-16,10 15-97 16,8-1 72-16,3 2-304 0</inkml:trace>
  <inkml:trace contextRef="#ctx0" brushRef="#br3" timeOffset="595088.5638">4128 16246 1068 0,'0'0'511'16,"0"0"-294"-16,0 0 73 15,0 0-45-15,0 0-77 16,0 0-39-16,0 0-19 16,6-20-26-16,-6 20-23 15,0 0 5-15,-3 0-11 16,-6 0-1-16,-9-3-26 16,-3 3-17-16,-9 0-4 15,-5 0-5-15,-3 0-1 16,1 10 0-16,4 3-1 15,6 0-1-15,5 1 0 16,7-1-7-16,7-1-4 0,5 2-9 16,3-4 11-16,0 2 4 15,6-1-3-15,11-1-10 16,7 0 2-16,4-6 5 16,2 2-10-16,3-6-19 15,-2 0 4-15,-4 0 3 16,-5 0 10-16,-5-3 15 15,-4-4 8-15,-4-1 1 16,-3 3 10-16,0-2 11 16,0-1 8-16,0 3-10 15,0-5-6-15,-3 3 8 16,0-3-3-16,0 0-1 16,-3 1 5-16,0-4 10 0,0-1-3 15,0-5-8-15,0-2-1 16,0-4-5-1,0-5-2-15,0-1-2 0,-3-4 8 16,3 5 20-16,0-1-18 16,0 9-7-16,-3-1-13 15,3 9 1-15,-3 1-2 16,3 3-12-16,0 4-20 16,0 6-26-16,0 0-57 15,0 0-86-15,0 26-368 16,0-2-110-16,0 3-368 0</inkml:trace>
  <inkml:trace contextRef="#ctx0" brushRef="#br3" timeOffset="595631.0412">4388 15910 1453 0,'0'0'681'16,"0"0"-517"-16,0 0 74 15,0 0 9-15,0 0-90 16,0 0-61-16,0 0-35 0,0-14-21 15,0 14-16-15,0 0-22 16,2 0-2-16,1 13 0 16,-1 7 4-16,1 6 5 15,-3 3-7-15,0 9-1 16,0-2 0-16,0 4 0 16,0-5-1-16,-5-4 0 15,-2-1 0-15,1-5 0 16,3-1 0-16,0-4 0 15,0-4 0-15,0-5-2 16,3-3-5-16,0-4 1 16,0-1 0-16,0-2 5 0,0 0-1 15,0-1 1-15,3 0 1 16,3 0 1-16,5 2 15 16,2-2 4-16,6 3-1 15,1-3-4-15,5 0-1 16,5 0-13-16,3 0-1 15,1 0-13-15,-1 0-70 16,0-7-99-16,-11 0-306 16,-8 2-668-16</inkml:trace>
  <inkml:trace contextRef="#ctx0" brushRef="#br3" timeOffset="596216.0961">5263 15704 1243 0,'0'0'682'0,"0"0"-474"15,0 0 80 1,0 0 2-16,0 0-118 0,0 0-73 16,0 0-51-16,115 0-28 15,-76-5-14-15,-3 0-6 16,-8 2-23-16,-7 3-25 16,-6-3-11-16,-9 2-39 15,-3 1-89-15,-6 0-125 16,-12-3-437-16,-1 0-493 0</inkml:trace>
  <inkml:trace contextRef="#ctx0" brushRef="#br3" timeOffset="596441.6916">5271 15572 1957 0,'0'0'498'16,"0"0"-353"-16,0 0 57 16,0 0-57-16,0 0-76 15,0 0-42-15,91-6-27 16,-49 6-9-16,-1-3-91 16,1 1-143-16,-12 1-516 15,-11-3-896-15</inkml:trace>
  <inkml:trace contextRef="#ctx0" brushRef="#br3" timeOffset="608237.7928">20125 12907 339 0,'0'0'138'0,"0"0"297"15,0 0-111-15,0 0-131 16,0 0 3-16,0 0 61 16,-16 19-9-16,13-18-78 15,2-1-22-15,-1 0-23 0,2 0-10 16,0 0-14-1,0 0-20-15,0 0-22 0,6 0-15 16,10 0-4-16,10 0-8 16,11 0-21-16,5 0-10 15,2 0-1-15,-4 0-1 16,-4 0-16-16,-13 0-4 16,-5 0 0-16,-4 0 1 15,-11 0-4-15,-2 0-13 16,-1 0-15-16,0 0-45 15,0 3-94-15,0-3-379 16,0 0-547-16</inkml:trace>
  <inkml:trace contextRef="#ctx0" brushRef="#br3" timeOffset="608516.5344">20142 13075 649 0,'0'0'1296'15,"0"0"-1080"-15,0 0-12 16,0 0 22-16,0 0-40 15,0 0-102-15,82-13-55 16,-35 13-29-16,0 0 0 0,1-4-89 16,-9 1-240-16,-18-1-726 0</inkml:trace>
  <inkml:trace contextRef="#ctx0" brushRef="#br3" timeOffset="611785.2043">20738 12880 514 0,'0'0'949'0,"0"0"-697"15,0 0-62-15,0 0 54 16,0 0-27-16,0 0-75 16,0 0-49-16,0-9-20 15,0 9-2-15,0-4 5 16,0 4-16-16,0 0-12 15,0 0-8-15,0 0-10 16,0 0-13-16,0 0-13 16,0 4-4-16,0 8-1 15,1 5 0-15,1 6 1 0,2-2 1 16,-3 4-1-16,2-5 0 16,-1 0-1-16,-2-3 1 15,0 0 0-15,0-7-1 16,0-1 0-16,0 0-5 15,0-5 4-15,0-4-4 16,0 0 5-16,0 0 0 16,0 0 1-16,0-4 0 15,1-12-15-15,12 0 4 16,-2-7 5-16,3-4 5 16,0 2-8-16,-1 1 8 15,-3 4 0-15,-1 6 1 16,-3 1 0-16,-2 3 1 15,1 5-1-15,-4 4 0 16,3-3 0-16,2 4-5 0,-1 0 3 16,3 5-5-16,1 7 6 15,0 5 1-15,0 6 1 16,-6-3 6-16,-3 2-1 16,0-2-5-16,0-3-1 15,-8-3 0-15,-1-2 0 16,3-4 0-16,0-3-1 15,5-5 2-15,-1 0-1 16,2 0 11-16,0 0-1 16,3-15-5-16,11-6-5 15,7-2-6-15,-1-4 6 16,5-2-6-16,-6 3 6 16,-2 6 0-16,-4 6 0 0,-6 7 0 15,-2 2 6-15,-1 2 3 16,-4 3 5-16,1 0 2 15,-1 0-5-15,0 0-10 16,2 0-1-16,1 3-3 16,0 13 3-16,1 0 15 15,-1 8-5-15,1 2 11 16,-4 0 4-16,0-2 2 16,0 2-4-16,-5-4-5 15,-1-2-2-15,0-6-10 16,-1-1-5-16,2-3 8 15,2-3-9-15,2-3-1 16,1-1-6-16,0-3-26 16,0 0-18-16,6 0-31 0,11 0-60 15,-1-7-398-15,-3-3-671 0</inkml:trace>
  <inkml:trace contextRef="#ctx0" brushRef="#br3" timeOffset="612442.4744">21326 12705 176 0,'0'0'855'0,"0"0"-651"16,0 0 10-16,0 0 34 15,0 0 38-15,0 0-83 16,0 0-54-16,10-49-23 15,-9 43-23-15,1 6 1 16,-2-4-25-16,0 4-16 16,0 0-14-16,0 0-15 15,0 4-20-15,0 8-5 16,0 11 49-16,0 7-11 16,0 6-25-16,0 0-3 15,0 1-4-15,0 0-7 0,0-2-7 16,0-4-1-1,0-5 1-15,1-2 0 0,-1-5-1 16,0-3 1-16,0 1-1 16,0-5 0-16,0-5 0 15,0 0-26-15,0-4-21 16,0-3-16 0,9 0-27-16,11-7-153 0,-4-9-521 15,2 0-229-15</inkml:trace>
  <inkml:trace contextRef="#ctx0" brushRef="#br3" timeOffset="612880.1367">21610 12824 479 0,'0'0'855'16,"0"0"-643"-16,0 0 6 16,0 0 75-16,0 0-72 15,0 0-55-15,0 0-25 16,-31-3-17-16,13 3-39 16,-3 0-24-16,0 7-15 15,-1 3-8-15,-2 3-13 16,4 0-8-16,3 1-7 0,3 1 2 15,6 2-4 1,5-4-7-16,3 1 9 0,0-1-4 16,10-4-4-16,11 1 11 15,4-2 3-15,6-6-7 16,-1 2-8-16,0-1 0 16,-6-3-1-16,-7 0 0 15,-4 0-17-15,-7 0-11 16,-5 0-5-16,-1 3-12 15,0 0-29-15,-3-2-73 16,-10-1-91-16,6 3-318 16,-3-3-368-16</inkml:trace>
  <inkml:trace contextRef="#ctx0" brushRef="#br3" timeOffset="613771.5018">21642 12543 388 0,'0'0'1176'0,"0"0"-942"0,0 0-33 15,0 0 50-15,0 0-49 16,0 0-76-16,0 0-51 16,9-15-29-16,-3 14-4 15,1 1-5-15,2 0-19 16,0 0-11-16,-1 0-6 15,-5 3 0-15,0 7 5 16,-3 3-6-16,0-4 0 16,0 6 2-16,0-2-1 15,0 0 8-15,2-1-7 16,0-2-2-16,-2 0 1 16,0-1-1-16,0 0 0 15,0 0 0-15,0 1-1 0,0-3 1 16,0-1 0-1,0 2 0-15,0-3 0 0,1 2 0 16,10 0-23-16,2-1-77 16,8-2-124-16,-5-4-407 15,-5 0-407-15</inkml:trace>
  <inkml:trace contextRef="#ctx0" brushRef="#br3" timeOffset="615818.4334">21940 12837 212 0,'0'0'1164'0,"0"0"-878"15,0 0 4-15,0 0 9 16,0 0-109-16,0 0-76 15,0 0-33-15,10-5 26 16,6 5-19-16,-2 0-25 16,4 0-26-16,5 0-11 15,-1 0-25-15,2 0 5 16,-3 0-5-16,1 0-1 16,-3-8-1-16,-4 1-24 15,-2-3 7-15,-3 0 7 16,-4 3 4-16,-2-1 6 15,-2 4-6-15,-2 1 6 16,0 0 1-16,0-2 0 0,-3 3 2 16,-8-1 4-16,-3 2 0 15,-5-2 3-15,-1 0 7 16,-1 0 10-16,0 3-4 16,-2 0 2-16,1 0 5 15,1 3-1-15,2 13-6 16,3 0-5-16,3 4-11 15,7 0-5-15,5 4-1 16,1-2 1-16,1-2 1 16,15-1-2-16,4-1 0 15,2-5 0-15,3-6-28 16,-1 0-39-16,-1-5-50 0,3-2-125 16,-8 0-388-16,-2-9-508 15</inkml:trace>
  <inkml:trace contextRef="#ctx0" brushRef="#br3" timeOffset="616383.4312">22177 12487 1075 0,'0'0'253'0,"0"0"-92"16,0 0-17-16,0 0 31 15,0 0 1-15,0 0-7 16,0 0 0-16,0-3-22 16,0 3 6-16,6 3-12 15,-1 10-52-15,1 1-26 16,0 2-35-16,-5 1-17 15,1 3-5-15,-2 0-5 16,1-2 0-16,-1-1 0 16,2-3-1-16,-1 2 0 15,4-6-8-15,2-3-13 16,3-4 1-16,3-3 2 0,3 0-1 16,0-3 0-1,4-10-2-15,-5-1 10 0,1-6 4 16,-2 3 7-1,-7-1 2-15,-4 1 11 0,-3 4 8 16,0-1 11-16,0 4 6 16,0 5 0-16,0 0 4 15,-3 3 2-15,3-2-8 16,0 4-12-16,0 0-13 16,0 0-11-16,0 4-7 15,0 8 7-15,6 8 7 16,1 7 7-16,1 2-8 15,0 6-6-15,-4 0 0 16,-1-2-13-16,-3 7-105 16,-11-8-238-16,1-9-1039 0</inkml:trace>
  <inkml:trace contextRef="#ctx0" brushRef="#br3" timeOffset="617029.6451">22424 13158 523 0,'0'0'794'0,"0"0"-661"15,0 0-8-15,0 0 53 16,0 0-8-16,-80 0-64 0,42 0-38 16,-4 0 16-1,-7 0 24-15,-5 0-3 0,-4 0-22 16,-5 0-22-16,-1 0-7 16,-5 0-20-16,2 0-16 15,1 0-8-15,2 0-4 16,3 3 5-16,4 4-4 15,1-1-7-15,2 0 6 16,-1 1 0-16,0-6 6 16,0 2-3-16,-2-3-8 15,3 0 16-15,2 0 1 16,0 0 16-16,5 0-3 16,3 0-5-16,8 0 7 15,11 0 1-15,5 0-18 16,8 0-8-16,8 0-7 0,4 0 0 15,0 0-1 1,0 0-1-16,0 0-28 0,0 0-35 16,0 0-42-16,0 0-86 15,0 3-350-15,0 0-441 0</inkml:trace>
  <inkml:trace contextRef="#ctx0" brushRef="#br3" timeOffset="617796.1788">21554 13342 679 0,'0'0'1040'0,"0"0"-881"15,0 0 63-15,0 0 78 0,0 0-92 16,0 0-85-1,0 0-39-15,4-10-44 0,-4 17-14 16,0 7 18-16,0 5-23 16,-1-1-10-16,-5 1-10 15,3 1 0-15,-5-1 0 16,8-2 0-16,0-3-1 16,0-2 1-16,0-5 1 15,8 2-1-15,1-5-1 16,3-4 1-16,5 0 5 15,6 0-6-15,-1-7-11 16,4-6 1-16,0-3 9 16,0-1 1-16,-2-3 6 15,-5 1-6-15,-4 5 2 16,-4 5 17-16,-8 2 13 0,0 3 14 16,-3 2-1-16,0 2-18 15,0 0-9-15,0 0-18 16,0 0-9-16,0 2-7 15,-3 11 10-15,-4 1 5 16,6 2 0-16,1 1-10 16,0 0 10-16,0 0-8 15,11-1 1-15,-1-4 1 16,3-1 1-16,3-5 6 16,3-2 1-16,3-2-1 15,3-2 2-15,4 0-2 16,-1-6-1-16,-2-10-8 15,-1-3 9-15,-3-2 1 16,-8-8 1-16,-7 2 4 16,-7 0-5-16,-10 4 0 0,-20 4-1 15,-7 5-2-15,-29-1-71 16,11 8-261-16,10 0-1386 0</inkml:trace>
  <inkml:trace contextRef="#ctx0" brushRef="#br3" timeOffset="624425.7679">18275 11099 544 0,'0'0'304'0,"0"0"-133"16,0 0-43-16,0 0 45 16,0 0 7-16,94 0-36 15,-72 0-29-15,2 0-38 16,1 0-31-16,-1 0-20 16,0 4-5-16,0-3-2 0,-2 2-8 15,2 2-10-15,0 0 5 16,6 1-6-16,0 0-1 15,4 4 1-15,4-3 0 16,-2 3-24-16,2 0 1 16,-6 0-1-16,0 0 23 15,1 2-9-15,0 0 10 16,-4-3 0-16,6 4 0 16,5-3 0-16,-4 3 0 15,5-3 0-15,4 4-30 16,0-1-18-16,1 0 7 15,-3 0 19-15,-2 0 15 16,-1 2 1-16,-4-3 5 0,0-2 0 16,-1 2 1-1,3 2-1-15,2-1-1 0,2 0 1 16,1 1 1-16,0-1 0 16,1 1-1-16,-1 1 0 15,-4 0-16-15,-1 4-9 16,0 0-1-16,-4 0-2 15,2 2 2-15,-5-1-43 16,2 3 48-16,0 1 2 16,3 1 11-16,2-1 2 15,7 5 6-15,1-2 0 16,0 2 0-16,-1-2 1 16,-4-3-1-16,-6 1-15 15,-3-2 6-15,-7-2-12 16,2 1 22-16,2 2 1 15,-6 2 7-15,6-2-1 16,-3 1-6-16,1-1-1 0,0 3 1 16,0-4-1-16,-1 2-28 15,-6-3-72-15,1 3 74 16,-4-3 19-16,-1 2 7 16,-3-1 7-16,0-3 13 15,-2-1 9-15,1-2-17 16,0-3 74-16,2-1-57 15,-7-3-21-15,5 0-7 16,-5-3-1-16,3-2-1 16,-4 2 0-16,1-1-1 0,-1-5-9 15,-2 3 11-15,-1-2 0 16,2-2 20 0,-2 1 34-16,1-1 4 0,4 0-4 15,-5 0-28-15,3 0-16 16,-3 0-9-16,0 0 5 15,1-3-6-15,-2-2-25 16,1-3 12-16,-1-2-2 16,-2 0 1-16,2-1-1 15,-2-2 15-15,0 3 0 16,1 0 0-16,-1 0 2 16,0 0 14-16,0 1-3 15,0 2-5-15,0-2 24 16,0 2-5-16,-5-3 14 15,0 2-6-15,1 2 0 0,1 0 1 16,0 2 21-16,3 1-16 16,-3 0-19-16,3 2 25 15,0 1 1-15,0 0-39 16,0 0-9-16,0 0-1 16,0 4 0-16,0 3-7 15,0 5-14-15,0-1-2 16,0 2-10-16,-3-2-6 15,3 2-20-15,0-1 3 16,0-2 15-16,0 0 11 16,0 0-4-16,0 0 18 15,0 0 11-15,0-3 5 16,0 3-1-16,0-3 0 0,0 1 1 16,3-1 1-16,3 0-1 15,-3-3 1-15,1 2 0 16,-1-2 0-16,-1 2 23 15,0-3-1-15,-2-2 8 16,0 1 49-16,-2-2 17 16,-13 0 47-16,-9 0-12 15,-7 0-39-15,-8 0-54 16,-26-6-38-16,9-4-134 16,5-6-1132-16</inkml:trace>
  <inkml:trace contextRef="#ctx0" brushRef="#br3" timeOffset="626694.8172">6118 15261 1303 0,'0'0'484'0,"0"0"-260"15,0 0 30-15,0 0-33 16,0 0-33-16,0 0-57 15,0 0-42-15,9-12-11 16,-9 12 0-16,0 0-17 16,0 0-11-16,0 0-11 15,0 0-14-15,0 0-22 16,3 6-3-16,0 7-1 16,2 7 0-16,2 4 1 15,-4 1 0-15,3-1 0 16,-3 2-1-16,-3-6-7 15,0-2-7-15,0-3-1 16,0-5-1-16,0-6 4 0,0-1-4 16,0-3 7-16,0 0 10 15,0 0 0-15,0-3 1 16,9-11-1-16,1-3-18 16,7-5 12-16,-1-2 0 15,-1-2-2-15,-4 7-2 16,-1 2 10-16,-4 7 1 15,0 4 0-15,-3 5 1 16,-3-2-1-16,3 3-1 16,-3 0 0-16,3 0-9 15,4 7 3-15,-2 3 6 0,-2 5 0 16,0 5 0-16,0-3 1 16,-3 3-1-16,0-3 0 15,0-5-1 1,-6-2-15-16,3 0-2 0,1-7-1 15,-1-2-4-15,3-1 4 16,0 0 17-16,0 0 2 16,3-11 0-16,8-4-12 15,5-5 11-15,4-3-1 16,-1 2 1-16,0 6 0 16,-2-2 1-16,-4 7 0 15,-1 3 2-15,-6 1 8 0,-1 6 4 16,-2 0-4-1,-2 0-9-15,-1 3 0 16,2 10 0-16,-2 6 23 0,0 3-2 16,4 3-4-16,-4-1-8 15,0-2-8-15,0 1-1 16,0-6-1-16,0 0-24 16,-12-1-60-16,3-9-228 15,0-3-559-15</inkml:trace>
  <inkml:trace contextRef="#ctx0" brushRef="#br3" timeOffset="627151.5242">6693 15100 1147 0,'0'0'849'15,"0"0"-631"-15,0 0 17 16,0 0 3-16,0 0-74 15,0 0-68-15,0 0-48 16,3-17-32-16,-3 20-14 0,0 11 10 16,0 6 28-16,0 3-10 15,0 6-6-15,-2 3 6 16,-1 2-5-16,0 3-7 16,0 0-10-16,3-2-7 15,0-1 0-15,0-2 0 16,0-5-1-16,0-1 0 15,0-5-10-15,-3-8-23 16,0-1-29-16,3-8-32 16,0-1-40-16,0-3-150 15,0 0-361-15,0-10-992 0</inkml:trace>
  <inkml:trace contextRef="#ctx0" brushRef="#br3" timeOffset="627452.8244">6851 15292 1602 0,'0'0'541'16,"0"0"-408"-16,0 0 73 15,0 0-33-15,0 0-73 16,0 0-45-16,0 0-1 0,-64 0-10 15,44 10-9 1,4 6-14-16,4-2-3 0,4 3-3 16,1 0-9-16,7 4 3 15,0-4-8-15,10-1 0 16,10-3-1-16,5-6-10 16,5-3-37-16,6-4-77 15,-3 0-149 1,-8-4-526-16</inkml:trace>
  <inkml:trace contextRef="#ctx0" brushRef="#br3" timeOffset="627820.7997">7036 15014 555 0,'0'0'1286'15,"0"0"-1033"-15,0 0-64 16,0 0 7-16,0 0-65 16,0 0-51-16,0 0-35 15,68-32-29-15,-57 38-10 16,-5 7 5-16,0 0-1 15,-6 0 12-15,0 4 23 16,-6-3 7-16,-9 4-5 0,-3-1-10 16,0-3-13-1,3 2-16-15,6-2-2 0,6-1-6 16,3-4-1-16,0-2-10 16,33-4-49-16,-3 0-141 15,-2-3-762-15</inkml:trace>
  <inkml:trace contextRef="#ctx0" brushRef="#br3" timeOffset="628412.37">7292 15299 722 0,'0'0'1132'0,"0"0"-871"16,0 0-90-16,0 0 63 15,0 0-61-15,0 0-101 16,0 0-28-16,30 0-14 16,-13 0-6-16,2 0-6 0,3 0-2 15,-2 0-10-15,-1 0-5 16,2-4 0-16,-6-3 0 16,1-3-1-1,-5 0 0-15,-2 0 0 0,-3 1 0 16,-2-2 0-16,-4 5 0 15,0-3 14-15,0 5 10 16,0-2 1-16,-4 5-10 16,-5 1-7-16,-2 0-7 15,-8 0 0-15,-3 0 0 16,-4 14 10-16,-7-2-4 16,2 8 4-16,-3 0 7 15,4 4 2-15,9-5-3 0,5 4-5 16,5-6-5-16,11 0-1 15,0-4-5-15,11-3 0 16,11-4-1-16,11-2-1 16,1-4-20-16,5 0-54 15,7-4-103-15,-10-9-546 16,-6 0-975-16</inkml:trace>
  <inkml:trace contextRef="#ctx0" brushRef="#br3" timeOffset="628923.7266">7649 14815 901 0,'0'0'1195'0,"0"0"-998"16,0 0-77-16,0 0 62 16,0 0-63-16,0 0-68 15,0 0 16-15,0 47-15 16,0-21-22-16,0 1-8 16,0-1-7-16,0 1-13 15,0-8-2-15,3 1 1 16,6-6 0-16,0-4-1 15,7-4-7-15,-1-6-13 16,6 0 5-16,-3 0-13 0,3-13-5 16,1-4 5-16,-5-8 16 15,-1-2 11-15,-7 3 1 16,-6-2 16-16,0 9 34 16,-3 5 15-16,0 5-5 15,0 1-9-15,0 5-9 16,0 1-5-16,0 0-16 15,0 7-16-15,0 12-4 16,0 4 8-16,0 8 6 16,0 4 3-16,0-1-6 15,3-1-12-15,0-4-7 16,-3 4-101-16,-3-9-220 16,-6-7-1696-16</inkml:trace>
  <inkml:trace contextRef="#ctx0" brushRef="#br3" timeOffset="629982.5354">5884 15787 183 0,'0'0'981'16,"0"0"-742"-16,0 0-152 16,0 0 33-16,0 0 97 15,0 0 13-15,82 0-99 16,-43 0-47-16,4 0 24 0,3 0-45 16,-2-3-25-1,-3 2-5-15,1-2-20 0,0 0-4 16,4 1-8-1,-1 0 0-15,4 2-1 0,3-3 0 16,4 1 1-16,2-1-1 16,6 1 1-16,3-4 0 15,0 3 0-15,2-3 1 16,1 2 5-16,-4-2 0 16,2 2-5-16,-2 1-1 15,-5 0 1-15,0 0-2 16,-3 2 1-16,5-1-1 15,1-5-12-15,2 3 2 16,-2-3-4-16,6 2 5 16,-4 0 9-16,-2-1 0 15,-1 2 1-15,-2 1 0 0,-3 3 0 16,2 0 0-16,-5-2 1 16,3 2-2-16,0 0-1 15,-3 0 0-15,-10 0 1 16,-6 0-2-16,-15-7-106 15,-15 0-364-15,-9-6-781 0</inkml:trace>
  <inkml:trace contextRef="#ctx0" brushRef="#br3" timeOffset="634126.0298">6187 16293 480 0,'0'0'7'0,"0"0"227"15,0 0 359-15,0 0-343 16,0 0 10-16,0 0 14 15,0 0-57-15,0-18-48 16,0 16-33-16,0-1-25 16,0 2-23-16,0 1-31 15,0-3-7-15,0 3-2 16,0 0-4-16,0 0-7 0,0 0-9 16,0 0-5-16,0 0-13 15,0 0-10-15,1 3-8 16,1 7 7-16,1 1 0 15,0 4 1-15,0 2 0 16,-3 3-2-16,0-5-5 16,0 3-1-16,-3-5-2 15,-3 0 1-15,4-6 3 16,-1-1 0-16,2-2 5 16,1-4-1-16,0 0 1 15,0 0-5-15,0 0 6 16,4-10 0-16,7-7-11 15,5-2-2-15,4-7 12 16,-1 2-1-16,-3 2 1 16,-2 5 1-16,-2 3-1 0,-2 4 1 15,-4 3 0-15,-3 5 1 16,0 1 0-16,2 1-1 16,-2 0-2-16,1 0-4 15,2 7 5-15,-3 6 0 16,-3 4 0-16,0 2 0 15,0-2 1-15,0 1 0 16,-6-6-1-16,-1-2 1 16,2-3 0-16,2-4 0 15,0-3 0-15,3 0 0 16,0 0 8-16,0 0 2 16,8-13-4-16,5-1-6 15,2-6-7-15,7 0-2 0,-1 1 1 16,-3 2 8-16,-3 4-1 15,-6 3 1-15,-3 7-1 16,-3 0 1-16,-3 3 0 16,0 0 1-16,0 0-1 15,0 0 0-15,0 12 0 16,0 5 1-16,0 1 16 16,0 2-10-16,0 2 2 15,0-2-8-15,0 0 0 16,0-5-1-16,-3 0 0 0,-3 0-9 15,0-4-42 1,-6-2-100-16,3-2-232 0,3-6-647 16</inkml:trace>
  <inkml:trace contextRef="#ctx0" brushRef="#br3" timeOffset="634523.605">6706 16107 527 0,'0'0'1073'0,"0"0"-734"15,0 0-42-15,0 0-22 16,0 0-72-16,0 0-73 16,0 0-50-16,3-16-50 15,-3 30-1-15,0 6 31 16,0 5-22-16,0 5-3 16,0-1-10-16,-9 2 1 15,-3 2-14-15,0-1-6 16,-4-1-6-16,5-1 1 15,-2-5-1-15,4-2-6 16,3-5-30-16,0-2-33 0,3-9-42 16,3-7-102-1,0 0-307-15,6-3-442 0</inkml:trace>
  <inkml:trace contextRef="#ctx0" brushRef="#br3" timeOffset="634831.9223">6861 16249 689 0,'0'0'1137'16,"0"0"-824"-16,0 0-51 15,0 0-15-15,0 0-100 16,0 0-82-16,0 0-10 15,-31 0 9-15,10 10-11 16,2 6-22-16,-1-1-9 0,4 1-5 16,4 3-10-16,1-4-5 15,4 1 4-15,7 0-6 16,0-7 0-16,0 1 0 16,18-2-8-16,4-3-29 15,17-5-71-15,-3 0-190 16,-5-9-717-16</inkml:trace>
  <inkml:trace contextRef="#ctx0" brushRef="#br3" timeOffset="635322.2228">7073 15978 1798 0,'0'0'603'15,"0"0"-492"-15,0 0 82 16,0 0-30-16,0 0-91 0,0 0-53 15,0 0-10-15,39-20-3 16,-30 20-6-16,-3 4-1 16,1 6-5-16,-1 0 6 15,0 4 0-15,-3 2 1 16,0-3 0-16,-1-1-1 16,-2 2 1-16,0-4 1 15,0 3-1-15,-5-3 11 16,-7 4 0-16,-7-1 8 15,2-1 1-15,-2-2-1 16,0 1-6-16,5-1 1 16,5 0 3-16,5-2-17 15,4 0 10-15,0-1-10 16,16-4 8-16,8-3-1 0,6 0-8 16,7 0-87-16,-7-10-132 15,-5-3-676-15</inkml:trace>
  <inkml:trace contextRef="#ctx0" brushRef="#br3" timeOffset="636303.8552">7267 16236 848 0,'0'0'654'0,"0"0"-564"15,0 0 107-15,0 0 122 16,0 0-102-16,0 0-76 16,0 0-17-16,82 0-14 15,-64 0-37-15,-2 0-30 16,-2-3-11-16,2 0-19 16,2 2-1-16,0-5-10 0,-3 0-1 15,0-2 0-15,0-1-1 16,-2-1 0-16,-4 0-1 15,-1 0 0-15,-5 0 1 16,1 4 1-16,-4 2 10 16,0 1 8-16,0 3-6 15,-12-3-12-15,-3 3 1 16,-7 0 8-16,-2 3 4 16,-3 10 4-16,-1 1 3 15,-2 6 6-15,6 3 6 16,-3 0-5-16,8 0-6 15,8-3-10-15,5-1-1 0,2 1-10 16,4-6 7 0,7-1-7-16,10-5 7 0,5 0-8 15,8-7-27-15,0-1-79 16,12-7-94-16,-11-7-426 16,-4-5-575-16</inkml:trace>
  <inkml:trace contextRef="#ctx0" brushRef="#br3" timeOffset="636696.2111">7621 15979 1714 0,'0'0'470'15,"0"0"-361"-15,0 0 74 16,0 0-72-16,0 0-66 16,0 0-24-16,0 0 4 15,88-24-6-15,-75 27-10 16,-4 7-1-16,-9 4-8 15,0 6 9-15,-6 0 24 16,-15 2 25-16,-4-1-7 16,2-2 3-16,1 1-12 15,3-4-14-15,11-6-13 16,5 0-7-16,3 0-8 0,9-6 0 16,30-1-17-16,-2-3-116 15,-1 0-641-15</inkml:trace>
  <inkml:trace contextRef="#ctx0" brushRef="#br3" timeOffset="637318.3615">7716 16143 1224 0,'0'0'502'0,"0"0"-281"15,0 0 121-15,0 0-103 16,0 0-111-16,0 0-59 0,94-10-29 15,-60 7-6 1,2 3-19-16,-3-3-13 0,-3 3-1 16,-5-2 5-16,-8 0-6 15,-11 2-1-15,-2 0-15 16,-4 0-35-16,0 0-53 16,-18-3-103-16,3 1-117 15,-1-1-387-15</inkml:trace>
  <inkml:trace contextRef="#ctx0" brushRef="#br3" timeOffset="637625.6769">7940 16005 912 0,'0'0'751'15,"0"0"-503"-15,0 0 49 16,0 0-38-16,0 0-106 16,0 0-58-16,0 0 65 15,-18 46-64-15,9-16-45 16,-3 2-22-16,0 2-17 0,-3-4-6 15,2-1-6-15,-4 1-87 16,1-10-207-16,4-6-799 0</inkml:trace>
  <inkml:trace contextRef="#ctx0" brushRef="#br3" timeOffset="638465.4042">8438 15978 1013 0,'0'0'340'16,"0"0"-179"-16,0 0 110 16,0 0 35-16,0 0-90 15,0 0-83-15,0 0-14 16,21-29-3-16,-21 25-7 16,0 4-31-16,0 0-10 15,0 7-21-15,-10 13 22 16,-4 10 10-16,-5 4-36 0,-1 5-14 15,-5 4-7 1,-5-1-7-16,-1 0-13 0,1 2-1 16,0 0 0-1,-1-2-1-15,4-2 0 0,0-1 0 16,5-7 0-16,4-3 0 16,3-4-18-16,3-5-37 15,9-7-41-15,3-12-118 16,0-1-350-16,6 0-554 0</inkml:trace>
  <inkml:trace contextRef="#ctx0" brushRef="#br3" timeOffset="639031.9078">8532 16240 1790 0,'0'0'576'16,"0"0"-515"-16,0 0 49 15,0 0 27-15,0 0-51 16,0 0 7-16,0 0-38 16,-67 82-18-16,51-52-17 15,2-7-10-15,8 1-9 16,-1-5 0-16,7-6 0 15,0-3-1-15,0-9 0 16,13-1-1-16,8 0-19 0,3-4-40 16,3-10-34-1,6-6-16-15,-2-3-9 0,-1-2 3 16,-5 1 19-16,-7 4 59 16,-3 3 38-16,-9 9 71 15,-3 7 45-15,-3 1-39 16,0 0-22-16,-3 2-11 15,-6 15 21-15,0 3-23 16,3 0-23-16,2 1-13 16,4-1-5-16,7-2-1 15,14-8-11-15,9-2-31 16,3-6-19-16,2-2 18 0,-2-2 19 16,-3-12-7-1,-3-3-8-15,-3-5 19 0,-8-5 20 16,-6-3 11-1,-3-2 30-15,-7 1 9 0,0 1-1 16,-14 8 5-16,-5 2-23 16,-5 5-31-16,-3 4-47 15,0 3-241-15,8 2-700 0</inkml:trace>
  <inkml:trace contextRef="#ctx0" brushRef="#br3" timeOffset="639565.3223">9763 15807 1149 0,'0'0'634'15,"0"0"-449"-15,0 0 143 16,0 0-28-16,0 0-81 15,0 0-68-15,124 3-65 16,-63-3-42-16,0-3-32 0,2 0-3 16,-5-1-8-1,-9 1-1-15,-13 3-23 0,-14 0-36 16,-8 0-48-16,-14 0-75 16,0 0-120-16,-10 0-504 0</inkml:trace>
  <inkml:trace contextRef="#ctx0" brushRef="#br3" timeOffset="639818.9958">9848 15662 1770 0,'0'0'373'0,"0"0"-228"16,0 0 123-16,91 0-48 15,-52-3-110-15,6 3-65 16,1 0-27-16,-1 0-18 16,1 0-14-16,-11 6-205 15,-9-6-917-15</inkml:trace>
  <inkml:trace contextRef="#ctx0" brushRef="#br3" timeOffset="641001.19">10958 15497 622 0,'0'0'653'16,"0"0"-421"-16,0 0 80 16,0 0 14-16,0 0-93 15,0 0-86-15,0 0-54 16,0-3-9-16,0 16 30 16,-6 3-35-16,-1 10-16 15,1 1-14-15,3 5-14 16,-1-1-13-16,4 2-16 15,0-1-6-15,4-8 0 16,5-1 0-16,4-6-9 16,-1-8-2-16,3-3-17 15,0-5 0-15,4-1 4 16,-2-4-3-16,2-11 0 0,2-6 9 16,0-9 8-1,-1 0 4-15,3-5 6 16,-8 4 0-16,0 6 6 0,-3 4 21 15,-6 5 4-15,0 6 2 16,-2 3 3-16,-4 4-3 16,3 0 3-16,-3 3-20 15,0 0-16-15,0 0-4 16,0 9-13-16,0 8 16 16,0 4 1-16,4 7-1 15,6-2 1-15,-1 8 0 16,4-8-1-16,0 2-5 15,4-5 5-15,1-5 0 16,-1-4-1-16,6-7-3 0,-5-4 5 16,6-3 1-16,1-4-1 15,2-11 0-15,0-8 0 16,-6-6 0-16,-1-3 6 16,0-7 2-16,-8-7-2 15,-9-1 0-15,-3 2-5 16,0 2 5-16,-15 12-6 15,-15 5-14-15,-25 13-63 16,6 3-194-16,7 7-969 0</inkml:trace>
  <inkml:trace contextRef="#ctx0" brushRef="#br3" timeOffset="645887.276">6179 15612 320 0,'0'0'0'0,"-94"43"-141"0</inkml:trace>
  <inkml:trace contextRef="#ctx0" brushRef="#br3" timeOffset="646824.7632">7894 15847 378 0,'0'0'199'16,"0"0"13"-16,0 0-100 15,0 0-43-15,-99 29-7 16,62-19-8-16,-2 3-15 16,-13 1-3-16,-5 3 12 15,-16 5-5-15,-21 8-8 16,-24 7-19-16,-15 8-6 16,1-2-9-16,-1-3-1 15,37-10-113-15,13-7-198 0</inkml:trace>
  <inkml:trace contextRef="#ctx0" brushRef="#br3" timeOffset="652304.6176">12835 15694 796 0,'0'0'359'16,"0"0"-78"-16,0 0-30 16,0 0-40-16,0 0-62 15,0 0-25-15,3 0 10 16,0 0-2-16,-3 0-10 0,3-6 5 15,-3 5-2-15,0-2-28 16,0 3-21-16,0 0-14 16,3 0-15-16,0 0-6 15,3 0-16-15,12 0 4 16,7 0-1-16,14 0-1 16,25 0-12-16,31-3-9 15,31-10-5-15,11-3 0 16,-10 6-1-16,-33 0-1 15,-33 7-5-15,-25 2-3 16,-9 1 3-16,-8 0-8 16,-4 0 2-16,0 0 0 15,-9 0-3-15,-6 0-31 0,0 0-37 16,0 0-39 0,-3 0-168-16,-4-3-671 0</inkml:trace>
  <inkml:trace contextRef="#ctx0" brushRef="#br3" timeOffset="652757.82">12932 15768 1793 0,'0'0'552'16,"0"0"-451"-16,0 0 64 15,0 0 45-15,0 0-83 16,0 0-65-16,0 0-21 16,55 0 3-16,6-5-10 15,44-1-14-15,38 0-8 16,12-1-5-16,-10 1-7 0,-33 6-1 16,-42 0 1-16,-24 0-1 15,-13 0 1-15,-7 0-1 16,-3 0-10-16,-10 6-20 15,-8-5-19-15,-5 2-24 16,-9-3-101-16,-10 0-201 16,2 0-617-16</inkml:trace>
  <inkml:trace contextRef="#ctx0" brushRef="#br3" timeOffset="653312.2964">13466 15500 548 0,'0'0'1382'0,"0"0"-1070"16,0 0-130-1,0 0 29-15,0 0-25 0,0 0-84 16,0 0-69-16,-9-7-12 15,18 7-6-15,6 7 33 16,3 2 2-16,3 4-12 16,1 4-7-16,1 0-5 15,8 3 4-15,6-1-15 16,8 4-6-16,7-7-8 16,4 2 4-16,6-2-5 15,-8 0-1-15,-5-3 0 16,-13 4 0-16,-13-3-1 15,-12 3-8-15,-11 3-1 16,0 2 11-16,-18 4 1 0,-11 0 21 16,-6-2 4-16,-5 2-5 15,-2-2-6-15,3-1-15 16,-1-7-22-16,-1-3-95 16,12-6-128-16,5-7-932 0</inkml:trace>
  <inkml:trace contextRef="#ctx0" brushRef="#br3" timeOffset="655091.0094">15528 15576 333 0,'0'0'650'16,"0"0"-362"-16,0 0-65 15,0 0 20-15,0 0-5 16,0 0-58-16,0 0-38 16,17-15-31-16,-17 14-20 15,0 0-7-15,2-2 0 16,-1 3-10-16,3-4-10 16,-4 1-13-16,0 3-5 15,0-3-13-15,0 3-13 16,0 0-5-16,-8 0-3 0,-8 0 9 15,-5 0-8-15,-9 0 5 16,-6 6-9-16,-3 1 0 16,-6 3-3-1,-1 0 0-15,1 0-5 0,6 3 0 16,6-3 7-16,11 3-7 16,11-4-1-16,5 2 0 15,6 1 0-15,0-1 0 16,6-2 1-16,11 1 1 15,6-3 7-15,3 0-8 16,5-4 5-16,6-3-4 16,-1 0-1-16,3 0 1 15,-1 0-1-15,1 0-1 0,-3 0 0 16,-6 0 0 0,-4 0-1-16,-4 0 0 0,-9 0-5 15,-4 0 6-15,-3-3 0 16,-5 3 2-16,1-4 8 15,-2 1 1-15,0 3-4 16,0-6 10-16,0 5 7 16,0-5-3-16,0 0 6 15,0-1-3-15,0-6-6 16,0 0-3-16,1-4-5 16,3-3-1-16,0-6 2 15,-4-4-4-15,3-6 2 16,-3 0-3-16,0-8-6 15,0 2 12-15,3 0 1 16,0 2-2-16,0 1-2 0,0 5-8 16,0 0 1-16,0 4-1 15,0 2-1-15,-3 7 0 16,0 8-10-16,0 9-16 16,0 4-35-16,0 0-33 15,0 17-68-15,0 19-55 16,0-3-162-16,1-4-669 0</inkml:trace>
  <inkml:trace contextRef="#ctx0" brushRef="#br3" timeOffset="656171.3768">16099 15150 517 0,'0'0'615'15,"0"0"-431"-15,0 0 14 16,0 0 7-16,0 0-33 0,0 0-75 16,0 0-43-1,69-27-24-15,-66 24 11 0,0 3 12 16,-3 0 12-16,0-4 16 15,0 4 7-15,0 0-5 16,0-3-8-16,1 3 4 16,-1-3-19-16,2 0-6 15,-2 3-1-15,0-1-21 16,0 1-10-16,0 0-2 16,-3 0-1-16,-12 0-1 15,-14 0 0-15,-4 0-5 16,-6 4 1-16,-3 2 5 15,3 1 4-15,3-5-7 16,3 6-2-16,11-4-7 16,4-2 2-16,9 2-8 0,4 0 5 15,4-4-6-15,1 3 0 16,0-1 0-16,0 0 0 16,0 3 0-16,1-1 9 15,4 2-3-15,-2 1 6 16,1-4-1-16,-2 4-1 15,3-1-2-15,-5 1-7 16,4 0 8-16,-4 3 2 16,3 3-4-16,-3 3 2 15,3 4-1-15,-3 3-2 16,3 4-5-16,-3-1 5 16,0 5-5-16,0-2-1 0,0 3 1 15,0-2 4-15,-6 1-5 16,-1-2 0-16,-1 0-1 15,0-2 1-15,4-6 0 16,1-2 0-16,-4 0-1 16,4-5 0-16,3-4 0 15,0 0 1-15,0-5-1 16,0-1 1-16,0-1 0 16,10-3 1-16,3 0 4 15,10 0 4-15,3 0 0 16,6-5-3-16,4-6-5 15,3 0-1-15,0 2 0 16,-3-1 0-16,-3 4 0 0,-4-1-9 16,-11 1-14-16,-7 5-14 15,-6 1-34-15,-5 0-26 16,-7 0-104 0,-2 0-618-16</inkml:trace>
  <inkml:trace contextRef="#ctx0" brushRef="#br3" timeOffset="656922.4276">15944 15433 459 0,'0'0'850'0,"0"0"-620"0,0 0 14 15,0 0 78-15,0 0-80 16,0 0-74-16,0 0-33 16,0-13-9-16,0 9-26 15,0 3-26-15,0-1-17 16,0 2-11-16,6 0-4 16,11 0-3-16,6 0-4 15,12 0-20-15,5 0-5 16,5 0-8-16,1 0-1 15,-4 0 0-15,-10 0-1 16,-6 0-15-16,-11 0-6 16,-7 0-9-16,-6 0-12 15,-2 0 0-15,-6 0-24 16,-19 2-41-16,-2 3-187 0,2-2-776 16</inkml:trace>
  <inkml:trace contextRef="#ctx0" brushRef="#br3" timeOffset="659529.2561">17175 15581 738 0,'0'0'690'16,"0"0"-578"-16,0 0-11 16,0 0 106-16,0 0-4 15,0 0-30-15,0 0-7 16,26 7-13-16,-1-7-16 0,0 0-32 16,9 0-27-16,5 0-29 15,0 0-28-15,0 0-13 16,-7 0-8-16,-3-2-1 15,-9-1-20-15,-4 3-29 16,-10 0-46-16,-6 0-62 16,0-2-83-16,-3-3-230 15,-9-1-152-15,-6 2-449 0</inkml:trace>
  <inkml:trace contextRef="#ctx0" brushRef="#br3" timeOffset="659798.9704">17187 15477 720 0,'0'0'1144'0,"0"0"-1000"16,0 0 22-16,0 0 94 15,0 0-81-15,0 0-93 16,0 0-40-16,53-13 12 16,-12 12-13-16,6 1-31 15,3-3-8-15,-4 3-6 16,-3-6-120-16,-11 2-256 0,-15-3-667 16</inkml:trace>
  <inkml:trace contextRef="#ctx0" brushRef="#br3" timeOffset="661202.1932">18060 15364 892 0,'0'0'1092'15,"0"0"-892"-15,0 0-57 16,0 0 87-16,0 0-41 16,0 0-110-16,0 0-49 15,-3 0-10-15,3 20 26 0,0 7-9 16,0 5-13-16,-3 2-10 16,0 1-2-16,3-4-6 15,0-2-5-15,0-6-1 16,13-3-1-16,2-7 1 15,6-9 0-15,-2-4-6 16,7 0-5-16,-4-4 10 16,5-12-8-16,-8-5-4 15,7-1-1-15,-7-8 5 16,2 0 0-16,-5 1 9 16,-4-1-1-16,2 6 1 15,-11 6 18-15,0 7 15 0,-3 1 8 16,0 7-4-1,0 3-9-15,0 0-11 0,0 0-17 16,-6 10-6-16,-5 9 6 16,-1 5 0-16,5 5 0 15,7 2 0-15,0-2 0 16,10-3-12-16,19-6 6 16,3-4-4-16,8-5-8 15,2-8-1-15,0-3 1 16,-4 0 7-16,-1-11 1 15,-8-7 4-15,-4-6 6 16,-5-3 7-16,-3-2-1 16,-14-4 0-16,-3 4 14 15,0-1 8-15,-18 3-21 16,-7 7-5-16,-5 3-2 0,-1 7-6 16,1 8-40-16,-5 2-103 15,9 4-347-15,9 5-433 0</inkml:trace>
  <inkml:trace contextRef="#ctx0" brushRef="#br3" timeOffset="661974.7429">19144 15450 1362 0,'0'0'872'0,"0"0"-742"16,0 0 56-16,0 0 24 15,0 0-98-15,0 0-71 0,0 0-6 16,-41-25-8 0,21 23 6-16,-2 2-3 0,-4 0 2 15,-2 0-11-15,0 0-3 16,-4 10 0-16,3 1-10 15,-1 5 1-15,1-3-8 16,10 3 0-16,6-3 0 16,8 1 0-16,5-1 0 15,8 0 0-15,15-1 6 16,12 0-5-16,1-5 4 16,7 0-5-16,-6-1 1 15,0-4-1-15,-5-2 5 16,-9 0-5-16,-6 0 1 15,-7 0 4-15,-4 0 4 16,-1-8 14-16,-2-2-3 0,1-1 3 16,-3-6-1-16,1-3-13 15,-2-2 4-15,0-5-13 16,0-3 14-16,0-2-5 16,0-2-2-16,0 1-7 15,-2-2 0-15,-5 1 13 16,1 0-7-16,-1 5 2 15,1 3 11-15,3 2-8 16,-1 5 1-16,1 1-4 16,3 6-1-16,0 3-8 15,0-2 0-15,0 1-10 16,0 0-21-16,0 0-35 0,0 4-12 16,0 0 3-16,0 6-7 15,0 0-48-15,0 3-103 16,0 16-118-16,0 1-19 15,10-3-348-15</inkml:trace>
  <inkml:trace contextRef="#ctx0" brushRef="#br3" timeOffset="662568.8202">19330 15048 700 0,'0'0'935'0,"0"0"-610"15,0 0-28-15,0 0-47 16,0 0-34-16,0 0-75 15,0 0-52-15,13-17-18 16,-13 17-21-16,0 0-24 16,0 0-16-16,3 6-4 15,-3 8 14-15,0 1 10 16,3 6-14-16,-2 5-4 16,2 4 5-16,1 3-7 15,-1 0-8-15,0 3-1 0,0-3-1 16,-3 1 0-16,0-5 1 15,0-2-1-15,0-1 1 16,-3-2-1-16,-1-2 0 16,-2-2 0-16,2-3 1 15,4-1-1-15,0-5 1 16,0-2 0-16,0 0 0 16,0-2 0-1,4-3 5-15,5 2-5 0,1-3 0 16,3 1 0-16,-2-1 10 15,3-3-2-15,4 0 7 16,4 0 5-16,8 0 0 16,2-3-5-16,10-4-7 0,7-3-3 15,2 3-6-15,5 1 0 16,-3 2-6-16,-6 4-10 16,-4 0-80-16,-18 0-132 15,-8-3-843-15</inkml:trace>
  <inkml:trace contextRef="#ctx0" brushRef="#br5" timeOffset="672908.2841">15088 15979 1156 0,'0'0'568'0,"0"0"-467"15,0 0 79-15,0 0 54 16,0 0-83-16,48-10-80 16,-29 9-26-16,0-2 4 15,4 0-1-15,-1 3 4 0,5 0-6 16,3 0-12-16,5-3-19 15,8 2-6-15,8 1-8 16,8-3 0-16,8 0-1 16,6 0-19-16,-5-1-20 15,3-2 8-15,-10 3 13 16,-9 0-5-16,-10 3 13 16,-12-3 9-16,-10 2-6 15,-5 1 6-15,2 0 1 16,-5 0 0-16,9 0 0 15,2 0 0-15,6 0 0 16,3 0 0-16,3 0 0 16,-5 7-9-16,-9-4-64 0,-14 7-161 15,-7-4-378 1,0 1-533-16</inkml:trace>
  <inkml:trace contextRef="#ctx0" brushRef="#br5" timeOffset="673223.6209">15182 16101 902 0,'0'0'615'0,"0"0"-531"16,113-7 73-16,-55 7 76 16,5 0-79-16,4 0-79 15,14 0-42-15,13 1-30 16,13 2-3-16,-19-3-224 15,-19 0-545-15</inkml:trace>
  <inkml:trace contextRef="#ctx0" brushRef="#br5" timeOffset="676618.9201">18350 15784 409 0,'0'0'58'0,"0"0"82"16,0 0 32-16,99 0-77 16,-62 0-11-16,6 0-13 15,2 0-25-15,3 0-20 16,1 0-6-16,3-1-1 0,-3-2-19 15,6 3-3-15,-9-3-130 16,-15 3-446-16</inkml:trace>
  <inkml:trace contextRef="#ctx0" brushRef="#br5" timeOffset="676782.8535">19272 15770 1053 0,'0'0'224'16,"0"0"-166"-16,110-19-58 0,-23 12-72 15,-11-1-95-15,-5 6-374 16</inkml:trace>
  <inkml:trace contextRef="#ctx0" brushRef="#br5" timeOffset="679099.1581">29037 7175 363 0,'0'0'723'15,"0"0"-565"-15,0 0-61 16,0 0 48-16,0 0 18 15,0 0-21-15,0 0-37 16,3 0-13-16,-3 0-4 16,2 0-16-16,-1 0 2 15,-1 0 1-15,3 0-5 16,-1 0-23-16,1 0-18 16,4 2-15-16,2 0-8 15,5 3-4-15,3 0-1 16,3 2 1-16,4 3-1 15,1-3-1-15,0 4 0 16,-1-3 0-16,-3-1-6 0,-1 1 4 16,-7-2-4-16,0-1 5 15,-5-2 2-15,-2 0-2 16,-1 0 1-16,2-2 0 16,-1-1 1-16,3 3 0 15,0-2 0-15,2 1 1 16,2-1-2-16,-2 2 1 15,0 0-1-15,-2 0 1 16,0-2-1-16,-5-1 0 16,1 3 1-16,-2-3-1 15,-3 0 0-15,0 0 1 16,0 0 0-16,0 0 5 16,0 0-5-16,0 0 19 0,0 0 14 15,0 0 1-15,0-3-8 16,0-1-10-16,0-2-10 15,0 3-6-15,0-1 5 16,0 0-4-16,-2 1-1 16,2-1 0-16,-3 1 0 15,0-2-1-15,-1-1 0 16,-5-2-1-16,0-1-13 16,-2 1 12-16,1-1-4 15,0 3 6-15,2 1-1 16,1 0 1-16,4 1 0 15,0 4 9-15,3-1-2 16,0-1 6-16,0 1 1 0,0 0 11 16,0 1 2-1,0 0-12-15,0 0-8 0,0 0-5 16,0 0-1-16,0 0-1 16,0 0-1-16,0 5-5 15,0 5 5-15,0 3 1 16,6 1-1-16,5-1 1 15,3 1 1-15,5-2-1 16,2-2 0-16,-1 0 0 16,-1 0 0-16,-5-3 0 15,-6-3 0-15,-5-2 0 16,-3-1-1-16,0 1-10 16,-10 1-15-16,-11-2 8 15,-7 2-34-15,-7 1-164 0,7-1-298 16,7-3-465-16</inkml:trace>
  <inkml:trace contextRef="#ctx0" brushRef="#br5" timeOffset="679845.638">29121 7088 459 0,'0'0'655'0,"0"0"-397"15,0 0-119-15,0 0 40 16,0 0 17-16,0 0-20 15,0 0-61-15,12 0-34 16,-6 0-20-16,-2 0-1 0,-1 0-20 16,1 0-10-1,-4 0-9-15,2 0 0 0,-2 0-10 16,0 0 0-16,0 0-5 16,0 1-6-1,0 0 6-15,0-1 4 0,0 2-2 16,0-1-7-16,0 2 10 15,-6 2 4-15,-6 1 11 16,-5 3-10-16,-5-1 11 16,-1 1-8-16,0-2-13 15,7 3 0-15,4-1 3 16,12 2-8-16,0 2 0 16,22 3 0-16,14 3-1 15,25 10-88-15,-9-8-227 16,-10-5-598-16</inkml:trace>
  <inkml:trace contextRef="#ctx0" brushRef="#br5" timeOffset="683483.3298">20800 15305 622 0,'0'0'741'15,"0"0"-188"-15,0 0-465 16,0 0 38-16,0 0 81 16,0 0-45-16,2 0-71 15,10 0-9-15,0 0 13 16,4-3-5-16,4 3-17 0,5-3-10 16,6 2-12-1,11 1-11-15,4-3-19 0,23-4-9 16,22-3-11-16,21 1 1 15,-14 1-2-15,-17 2 1 16,-30 2 5-16,-22 2-5 16,3 2 0-16,-2-4 1 15,-4 2-1-15,-6 2-1 16,-10 0 0-16,-4 0 0 16,-3 0-1-16,0 0-1 15,-3 0-26-15,0 0-38 16,0 0-54-16,-9 8-123 15,-1-4-296-15,-4 2-310 0</inkml:trace>
  <inkml:trace contextRef="#ctx0" brushRef="#br5" timeOffset="683894.9212">20806 15420 719 0,'0'0'1361'0,"0"0"-1139"15,0 0-92-15,0 0 62 0,0 0-27 16,0 0-88-16,0 0-49 15,36-12-9-15,-2 12 11 16,14-1-7-16,27 1-7 16,19-3-2-16,15-3-8 15,-5 2-5-15,-25 1 5 16,-27-1-5-16,-20 4 5 16,-4-3-5-16,-3 0 0 15,-3 3 0-15,-9 0-1 16,-12 0 0-16,-1 0-12 15,0 0-15-15,0 0-30 16,-7 0-28-16,-7 0-103 16,-4 3-161-16,4-3-376 15,0 0-510-15</inkml:trace>
  <inkml:trace contextRef="#ctx0" brushRef="#br5" timeOffset="684368.1777">21290 15130 1850 0,'0'0'304'0,"0"0"-221"16,0 0 14-16,0 0 78 0,0 0-73 15,0 0-65 1,0 0-19-16,13 9 71 0,-3 6-19 16,7 0-17-16,4 5-9 15,9-3-3-15,10 0-20 16,6 1-11-16,8-4-8 16,2 1-1-16,-2 3-1 15,-5-4 0-15,-10 2-1 16,-12-5-11-16,-11-2 0 15,-8 0 3-15,-5-2 7 16,-3 0-4-16,0-4 6 16,0 5 0-16,0-6 16 15,-3 2 11-15,-3 2 12 0,-4-2 0 16,-1 5 3 0,-4-2 7-16,-9 7 5 0,-7 4-1 15,-14 6-4-15,-6 3-13 16,-5 5-25-16,-2 3-11 15,-8 10-106-15,17-12-153 16,13-8-1312-16</inkml:trace>
  <inkml:trace contextRef="#ctx0" brushRef="#br5" timeOffset="690505.9631">22670 15027 152 0,'0'0'301'0,"0"0"494"0,0 0-501 16,0 0-37-16,0 0 0 15,0 0-40-15,1-45-20 16,-1 40-51-16,0 3-34 16,0-3-14-16,0 5-16 15,0 0-11-15,2 0-17 16,-2 0-10-16,0 0-15 15,0 0-19-15,0 5-10 16,0 11 0-16,3 4 10 16,0 7-1-16,1 3-7 15,-1 6-1-15,0-1 0 16,-2 2 0-16,2 3 0 16,-1 2 0-16,-2-5-1 15,0 2 0-15,0-1 0 0,-5-3-1 16,-6-5 0-16,-1 3 1 15,-2-6 0-15,1-2 0 16,4-5-1-16,0-3 1 16,3-6-1-16,5-2 0 15,1-7 1-15,0 0-1 16,0-2 1-16,0 0 1 16,13-7-1-16,5-10-8 15,4-3-1-15,0-6-10 16,0 2-2-16,-3 1 12 15,-1 4 8-15,-6 3 0 16,-2 0 1-16,2 2-1 16,-1 1 1-16,-2 2 0 0,4-2 0 15,0 0 1 1,5 3 0-16,-3 1-1 0,3 4 0 16,-4-1 0-16,-1 6 1 15,-4 0 1-15,-5 0 4 16,-1 0-6-16,-3 0-1 15,0 13 1-15,0 0 9 16,-6 4 7-16,-3 3-1 16,-2 3-1-16,2-4 1 15,-2 5-3-15,3-4-5 16,3-1-5-16,0 1 5 16,4-3-1-16,1 0-4 0,0-1-1 15,0-5 1 1,0-1-2-16,10-2 1 15,5-5-1-15,9-1-22 16,6-2-67-16,12-5-53 0,-7-7-174 16,-5-5-583-16</inkml:trace>
  <inkml:trace contextRef="#ctx0" brushRef="#br5" timeOffset="690997.2644">22458 15120 884 0,'0'0'1370'16,"0"0"-1158"-16,0 0-126 16,0 0 118-16,0 0-62 15,116-24-91 1,-64 24-35-16,6 0-10 0,7 0-6 15,-4 0-16-15,6 0-81 16,-15 0-227-16,-16 0-607 0</inkml:trace>
  <inkml:trace contextRef="#ctx0" brushRef="#br5" timeOffset="692136.2866">23304 15308 97 0,'0'0'1065'0,"0"0"-751"15,0 0-50-15,0 0 49 0,0 0-64 16,0 0-40-16,0 0-45 16,0-47-42-16,0 44-28 15,0 3-16-15,0 0-28 16,0 0-25-16,0 4-18 16,-5 9 4-16,-2 7 23 15,-2 4-4-15,1 4-9 16,2 2-9-16,5 0-10 15,1-4-1-15,0 1-1 16,3-7 0-16,7-6-1 16,4-1-7-16,2-8 1 15,-1-5-1-15,3 0 7 0,1 0 0 16,-1-10-8-16,3-8 0 16,0-3 9-1,-1-2 1-15,-4 1 0 0,-3 2-1 16,-5 3 7-16,1 8 7 15,-9 1 8-15,1 2-4 16,-1 5 6-16,0 1-13 16,0 0-10-16,0 0-1 15,0 0-8-15,0 1-4 16,2 13 2-16,-1 1 9 16,4 2 1-16,1 4-2 15,0 1-4-15,4-5 0 16,-1-1 5-16,-1-3-7 15,2-6 1-15,-3-5 6 16,1-2 1-16,-1 0 6 0,7 0-5 16,-4-15 0-16,5-2 10 15,-2-10-10-15,1-3 7 16,-1-5-8-16,-2-2 2 16,-5 1-1-16,0-1 5 15,-6 7-6-15,0 4 0 16,-12 6-1-16,-2 7-5 15,-2 3-21-15,1 7-26 16,0 3-38-16,3 0-82 16,5 0-303-16,-1 6-406 0</inkml:trace>
  <inkml:trace contextRef="#ctx0" brushRef="#br5" timeOffset="692362.8875">23966 14854 1061 0,'0'0'1181'16,"0"0"-990"-16,0 0 28 16,0 0-31-16,0 0-88 15,0 0-61-15,0 0 31 16,-51 91-34-16,27-45-36 15,-8 17-23-15,3-17-128 16,9-13-787-16</inkml:trace>
  <inkml:trace contextRef="#ctx0" brushRef="#br5" timeOffset="701657.1096">24642 15391 793 0,'0'0'1049'16,"0"0"-800"-16,0 0-190 0,0 0-37 15,0 0 88-15,0 0-4 16,3 0-48-16,2 0-31 16,2 3 22-16,3 1 64 15,4-1-15-15,2 0-26 16,5 1-5-16,2-1-7 16,3-1-20-16,7-2-16 15,2 0-13-15,3 0-10 16,-2 0 0-16,-5 0-1 15,-4 0-1-15,-7 0-26 16,-7 0-20-16,-5 0-17 16,-7 0-45-16,-1 0-91 15,-22 0-142-15,-7 3-293 16,2 1-154-16</inkml:trace>
  <inkml:trace contextRef="#ctx0" brushRef="#br5" timeOffset="701946.3768">24588 15539 948 0,'0'0'892'0,"0"0"-650"0,0 0-59 16,0 0 39-16,99-3-49 15,-51-1-72-15,5 4-59 16,2-3-42-16,-7 3 0 16,-3-6-152-16,-17 2-349 15,-14-3-561-15</inkml:trace>
  <inkml:trace contextRef="#ctx0" brushRef="#br5" timeOffset="704349.7522">25403 15305 814 0,'0'0'1074'0,"0"0"-826"16,0 0-142-16,0 0 32 15,0 0 25-15,0 0-74 16,0 0-62-16,1-23-26 16,-1 25-1-16,-4 12 17 15,-8 6 38-15,0 6 4 16,0 4-9-16,2 4-14 16,4 2-7-16,4 3-9 15,2-3-13-15,3-3-6 16,12-6 1-16,2-7-2 15,3-7 1-15,3-6 0 0,-2-4-1 16,2-3 1-16,3-7-1 16,-1-9-1-16,-1-10 0 15,2-4 1-15,-4-1-1 16,-3 2 1-16,-5 0 1 16,-5 8 17-16,-5 1 23 15,-1 5 11-15,-2 5-15 16,-1 3 1-16,0 3-4 15,0 4-13-15,0 0-12 16,2 0-9-16,-1 0-17 16,2 4-4-16,2 9 11 15,3 6 8-15,3 4-13 16,0 1-4-16,2 0 10 16,4-4-2-16,-2-2 4 0,2-4 5 15,3-7-5-15,-4-4 7 16,2-3 1-16,-3 0 1 15,3-13 4-15,-4-4-5 16,0-6 9-16,-2-4-4 16,-4-3 8-16,-5-2-1 15,-3 2 2-15,0 0-3 16,-14 4 0-16,-5 3-10 16,1 3-2-16,0 6-2 15,6 5-22-15,8 8-37 16,5 1-83-16,14 0-236 15,6 0-649-15</inkml:trace>
  <inkml:trace contextRef="#ctx0" brushRef="#br5" timeOffset="705209.0322">26495 15457 508 0,'0'0'857'16,"0"0"-630"-16,0 0-41 0,0 0 78 16,0 0-42-16,0 0-57 15,0 0-52-15,39-37-18 16,-38 37-1-16,-1-2-9 16,0 0-22-16,0-1-14 15,-15 1-13-15,-5-1-23 16,-9-1-4-16,-7 1 0 15,-2 3 0-15,0 0 9 16,2 0 0-16,6 3-5 16,5 4-11-16,7 2-1 15,8 2-1-15,5 1 0 16,5-1-2-16,0 1 2 0,17 2 0 16,7-1 1-1,6 1 5-15,2-5-5 0,0 4 0 16,-4-3-1-1,-4-3-1-15,-2-1 0 0,-5-2 0 16,-1-4 1-16,-5 0 0 16,-2 0 0-16,-1 0 9 15,-2-4 0-15,-1-9 0 16,1-3 8-16,-3-5 13 16,0-4-5-16,0-5-10 15,-3-4-3-15,0-2-4 16,0-7-7-16,0-2 5 15,-5 1 1-15,-4 1 2 16,-1 3 5-16,-3 8 2 16,0 6-2-16,3 5 1 15,1 11-8-15,5 3-1 16,4 4-6-16,0 3-12 0,0 0-30 16,0 0-62-16,6 5-63 15,5 8-114-15,-1-4-589 16,-6-2-676-16</inkml:trace>
  <inkml:trace contextRef="#ctx0" brushRef="#br5" timeOffset="705787.0658">26762 15016 1243 0,'0'0'535'16,"0"0"-339"-16,0 0 63 15,0 0-19-15,0 0-47 16,0 0-48-16,0 0-50 16,-2-46-41-16,2 46-21 15,0 0-16-15,0 9-11 0,0 9 9 16,0 1 8-16,0 9 3 16,-4 1-5-16,-2 4-5 15,-1 4 1-15,1 6-5 16,1 0-6-16,4 0-6 15,1 3 0-15,0-3 8 16,0-3-8-16,0-7 0 16,0-1 1-16,0-5 0 15,0-7 0-15,1 0 0 16,1-4-1-16,-1-5 1 16,2-2 0-16,2-5-1 15,5-1 15-15,4-3 18 16,9 0 15-16,10 0-17 15,11-7-10-15,6-6-7 16,7 3-4-16,-1 3-10 0,1 0 0 16,-7 4-1-16,-7 3-27 15,-16 0-75-15,-9 0-131 16,-14 0-866-16</inkml:trace>
  <inkml:trace contextRef="#ctx0" brushRef="#br5" timeOffset="717906.2165">24264 14677 439 0,'0'0'528'16,"0"0"-251"-16,0 0-77 16,0 0-29-16,0 0 14 15,0 0 8-15,10-3-49 16,-9-1-44-16,1 0-5 15,-2 2-27-15,0 2-19 16,0 0-25-16,0 0-24 0,0 0-49 16,-5 0-179-16,-19 0-287 15,3 0-40-15,0 0-333 0</inkml:trace>
  <inkml:trace contextRef="#ctx0" brushRef="#br5" timeOffset="718095.1351">24098 14657 380 0,'0'0'400'0,"0"0"-205"16,0 0-90-16,0 0-44 0,0 0-36 15,0 0-25-15,0 0-15 16,-69 0-173-16,66 0-537 0</inkml:trace>
  <inkml:trace contextRef="#ctx0" brushRef="#br5" timeOffset="718274.1115">23907 14664 867 0,'0'0'588'16,"0"0"-435"-16,0 0 25 15,0 0 36-15,0 0-59 0,0 0-97 16,0 0-58-16,-3 0-64 16,-11 0-181-1,-1 0-285-15,2 0-7 0</inkml:trace>
  <inkml:trace contextRef="#ctx0" brushRef="#br5" timeOffset="718447.0662">23756 14674 807 0,'0'0'185'0,"0"0"-121"15,0 0-1-15,0 0-31 16,0 0-30-16,0 0-2 0,0 0-120 16,-56 30-218-16</inkml:trace>
  <inkml:trace contextRef="#ctx0" brushRef="#br5" timeOffset="718627.5538">23551 14795 848 0,'0'0'271'16,"0"0"-145"-16,0 0 6 15,0 0 0-15,0 0-71 16,0 0-40-16,0 0-21 15,-16 21-6-15,11-15-100 16,-5 1-84-16,1-3-30 16,2 2-275-16</inkml:trace>
  <inkml:trace contextRef="#ctx0" brushRef="#br5" timeOffset="718844.6277">23413 14925 651 0,'0'0'228'0,"0"0"-70"16,0 0-31-16,0 0-5 15,0 0-34-15,0 0-28 16,0 0-18-16,-18 20-13 16,18-14-29-16,0 1-13 15,0 0-90-15,0 3-38 0,-8-1-21 16,-5 1-180-1,1-3-322-15</inkml:trace>
  <inkml:trace contextRef="#ctx0" brushRef="#br5" timeOffset="719040.6417">23328 15041 354 0,'0'0'238'16,"0"0"-69"-16,0 0-22 15,0 0 31-15,0 0-28 16,0 0-9-16,0 0-25 0,-59 55-36 16,58-51-47-1,1 2-31-15,0-2-2 0,0-1-224 16,0 0-348-16</inkml:trace>
  <inkml:trace contextRef="#ctx0" brushRef="#br5" timeOffset="719241.1726">23190 15223 546 0,'0'0'578'16,"0"0"-446"-16,0 0-74 16,0 0-6-16,0 0-23 15,0 0-14-15,0 0-14 16,-12 22 2-16,7-16-2 0,2 1 0 15,0 3-1 1,3-3-149-16,0 0-152 0</inkml:trace>
  <inkml:trace contextRef="#ctx0" brushRef="#br5" timeOffset="719448.7241">23093 15443 1039 0,'0'0'312'16,"0"0"-177"-16,0 0-34 15,0 0-37-15,0 0-26 16,0 0-25-16,0 0-13 16,0 44-82-16,-3-34-143 0,0 0-51 15,0-5-250-15</inkml:trace>
  <inkml:trace contextRef="#ctx0" brushRef="#br5" timeOffset="719640.2328">23137 15655 1033 0,'0'0'355'0,"0"0"-217"0,0 0-44 15,0 0-47 1,0 0-47-16,0 0-66 0,0 0-247 16,92 14-223-16</inkml:trace>
  <inkml:trace contextRef="#ctx0" brushRef="#br5" timeOffset="719836.252">23435 15697 522 0,'0'0'1050'0,"0"0"-834"16,0 0-211-16,0 0-5 15,0 0-124-15,0 0-246 16,0 0-730-16</inkml:trace>
  <inkml:trace contextRef="#ctx0" brushRef="#br5" timeOffset="720007.2056">23644 15662 1213 0,'0'0'503'15,"0"0"-399"-15,0 0-62 16,0 0-42-16,0 0-93 16,0 0-247-16,95-40-513 0</inkml:trace>
  <inkml:trace contextRef="#ctx0" brushRef="#br5" timeOffset="720188.1888">23865 15554 1337 0,'0'0'401'16,"0"0"-230"-16,0 0 17 15,0 0-87-15,0 0-101 16,0 0-106-16,0 0-261 16,95-54-483-16</inkml:trace>
  <inkml:trace contextRef="#ctx0" brushRef="#br5" timeOffset="720341.091">24138 15344 664 0,'0'0'823'0,"0"0"-665"16,0 0-44-16,0 0-38 15,0 0-76-15,0 0-59 16,0 0-223-16,51-56-306 0</inkml:trace>
  <inkml:trace contextRef="#ctx0" brushRef="#br5" timeOffset="720542.6262">24281 15163 403 0,'0'0'396'15,"0"0"-193"-15,0 0-45 16,0 0 45-16,0 0 4 15,0 0 14-15,0 0-47 16,45-43-66-16,-42 39-68 16,0 1-40-16,1-4-50 15,1 1-92-15,8-7-107 16,-2 2-156-16,-2 1-385 0</inkml:trace>
  <inkml:trace contextRef="#ctx0" brushRef="#br5" timeOffset="720722.6028">24402 14988 741 0,'0'0'256'0,"0"0"-25"16,0 0 13-16,0 0-58 15,0 0-9-15,0 0-50 16,0 0-80-16,4-50-27 16,1 44-20-16,-5 2-36 15,0-3-132-15,0 1-89 16,0-4-61-16,0 0-55 15,-6 3-136-15</inkml:trace>
  <inkml:trace contextRef="#ctx0" brushRef="#br5" timeOffset="720902.0789">24403 14825 398 0,'0'0'359'0,"0"0"-118"16,0 0-63-16,0 0-7 16,0 0-13-16,0 0-56 15,0 0-17-15,11-59-12 16,-13 49 10-16,-4 1 3 15,2 2-17-15,-1 0-28 16,4-3-25-16,-1 1-16 16,2-1-43-16,0-13-155 15,0 3-174-15,3 3-329 0</inkml:trace>
  <inkml:trace contextRef="#ctx0" brushRef="#br5" timeOffset="721706.2256">25959 15044 1144 0,'0'0'341'16,"0"0"-200"-16,0 0-20 16,0 0-7-16,0 0-40 15,0 0-43-15,0 0-22 16,0-43-2-16,0 36-5 16,0 0-2-16,-7 4-17 15,-16-4-103-15,3 5-126 16,2-3-314-16</inkml:trace>
  <inkml:trace contextRef="#ctx0" brushRef="#br5" timeOffset="721907.2588">25734 14958 874 0,'0'0'405'0,"0"0"-273"16,0 0-3-16,0 0 5 15,0 0-20-15,0 0-112 16,0 0-2-16,-61-16-141 16,61 16-1-16,-2 6-93 15,-2-2-83-15,1-1-81 16,-1 0 1-16</inkml:trace>
  <inkml:trace contextRef="#ctx0" brushRef="#br5" timeOffset="722111.3011">25506 14970 960 0,'0'0'327'16,"0"0"-166"-16,0 0 10 15,0 0-23-15,0 0-69 16,0 0-72-16,0 0-7 15,-61 5-177-15,58-1-166 16,0 4-406-16</inkml:trace>
  <inkml:trace contextRef="#ctx0" brushRef="#br5" timeOffset="722313.336">25304 15096 431 0,'0'0'595'15,"0"0"-473"-15,0 0-3 16,0 0 62-16,0 0-15 16,0 0-18-16,0 0-37 15,-7 31-42-15,4-24-42 16,0 2-16-16,0 0-11 16,-2 5-139-16,1-4-141 0,1 0-258 15</inkml:trace>
  <inkml:trace contextRef="#ctx0" brushRef="#br5" timeOffset="722507.8521">25189 15337 403 0,'0'0'342'15,"0"0"-141"-15,0 0-41 16,0 0 5-16,0 0-17 15,0 0-65-15,0 0-57 16,26 60-26-16,-22-50-77 0,-1-2-127 16,-1 0-156-16</inkml:trace>
  <inkml:trace contextRef="#ctx0" brushRef="#br5" timeOffset="722703.3731">25224 15605 803 0,'0'0'360'15,"0"0"-185"-15,0 0-49 16,0 0-39-16,0 0-40 16,0 0-22-16,0 0-25 0,16 50-44 15,-1-43-213-15,0-1-136 0</inkml:trace>
  <inkml:trace contextRef="#ctx0" brushRef="#br5" timeOffset="722877.8335">25290 15787 421 0,'0'0'660'0,"0"0"-504"15,0 0-110-15,0 0-46 16,0 0-86-16,0 0-287 0</inkml:trace>
  <inkml:trace contextRef="#ctx0" brushRef="#br5" timeOffset="723109.4481">25509 15854 675 0,'0'0'893'0,"0"0"-734"0,0 0-116 15,0 0-26-15,0 0-17 16,0 0-39-16,0 0-127 15,66 0-151-15,-59 0-425 0</inkml:trace>
  <inkml:trace contextRef="#ctx0" brushRef="#br5" timeOffset="723289.4255">25652 15834 1060 0,'0'0'521'16,"0"0"-415"-16,0 0 46 16,0 0-7-16,0 0-78 0,0 0-67 15,0 0-127-15,66-27-219 16,-59 24-643-16</inkml:trace>
  <inkml:trace contextRef="#ctx0" brushRef="#br5" timeOffset="723478.4281">25897 15665 1011 0,'0'0'303'0,"0"0"-223"16,0 0-18-16,0 0-13 15,0 0-40-15,0 0-9 16,0 0-113-16,55-57-84 0,-43 48-126 15,0-2-453-15</inkml:trace>
  <inkml:trace contextRef="#ctx0" brushRef="#br5" timeOffset="723636.347">26065 15431 443 0,'0'0'317'16,"0"0"-317"-16,0 0-271 0</inkml:trace>
  <inkml:trace contextRef="#ctx0" brushRef="#br5" timeOffset="723866.9648">26141 15278 147 0,'0'0'961'0,"0"0"-714"15,0 0-116-15,0 0-31 0,0 0-56 16,0 0-44-16,0 0-115 15,32-45-121-15,-32 41-112 16,0 1-456-16</inkml:trace>
  <inkml:trace contextRef="#ctx0" brushRef="#br5" timeOffset="724048.9472">26165 15162 157 0,'0'0'182'16,"0"0"-55"-16,0 0 94 15,0 0-106-15,0 0-63 16,0 0-5-16,0 0 51 16,-19-58-11-16,13 54-18 15,3 0-5-15,1 1-16 16,2-4-48-16,0 4-121 0,2-4-194 0</inkml:trace>
  <inkml:trace contextRef="#ctx0" brushRef="#br5" timeOffset="724199.848">25943 14971 696 0,'0'0'235'0,"0"0"-235"0</inkml:trace>
  <inkml:trace contextRef="#ctx0" brushRef="#br5" timeOffset="725690.8031">28504 15364 1295 0,'0'0'544'0,"0"0"-484"0,0 0-38 16,0 0 115-1,0 0 15-15,0 0-56 0,0 0-34 16,-71 10-30-16,61-6-15 15,2 2-9-15,2-6-8 16,3 3 8-16,2-3-7 16,1 0 0-16,0 0 6 15,0 0 3-15,0 0-1 16,0 0 2-16,0 0 1 16,0 0 0-16,3 0 1 15,5-3-13-15,3-4 0 16,1 2 7-16,3 1 2 15,0 2 2-15,-2 0 2 16,-1 2 9-16,-2 0-7 16,-4 0 3-16,-1 0-9 0,-5 8 1 15,0 4 11 1,0 1 28-16,-3 3-10 0,-9-2-21 16,2 2-7-16,-2-5-10 15,-2-2 1-15,2-6-1 16,2 1 0-16,-2-1-1 15,5-3 0-15,2 0-6 16,3-10 4-16,2-3-16 16,0-4-3-16,10 0-1 15,2 2 6-15,-1 2 15 16,-3 6-5-16,-2 3 6 16,-3 4 0-16,-1 0 2 15,-1 0 7-15,1 0-8 0,2 11 26 16,0 5 12-16,2 3-10 15,2 1 3-15,1 0-7 16,-2 1-7-16,-3-1 3 16,-4-2-3-16,0 2-9 15,-20-3 0-15,-15-3-2 16,-10 1-7-16,-8-1-54 16,-17-4-95-16,13-4-327 15,12-6-742-15</inkml:trace>
  <inkml:trace contextRef="#ctx0" brushRef="#br5" timeOffset="725939.4628">28378 15169 2252 0,'0'0'370'15,"0"0"-278"-15,0 0-50 16,0 0 0-16,0 0-42 16,0 0-33-16,0 0-272 15,3-3-1026-15</inkml:trace>
  <inkml:trace contextRef="#ctx0" brushRef="#br5" timeOffset="738072.9588">28879 14694 1609 0,'0'0'371'0,"0"0"-252"16,0 0 95-16,0 0-22 16,0 0-96-16,0 0-47 15,12 0 30-15,4 0-3 16,4 3-21-16,4-3-12 16,3 0-14-16,2 0-11 15,4 0-11-15,0 0-6 16,-2 0 0-16,-2-6-1 15,-6 2-1-15,-7-2-5 16,-6 2 6-16,-6 1 0 16,-4-1 9-16,0-2 0 15,0 2-8-15,-7-5 5 16,-9 2 3-16,-8 0 1 0,-8 1-9 16,-5 0 0-1,-6 1 10-15,-5 5 2 0,2 0 8 16,6 5-3-16,5 10 3 15,8 5-6-15,11 1-9 16,7 5-5-16,9 0 0 16,9-2 0-16,22-1 10 15,16-1-4-15,11-9-7 16,7-6-5-16,1-4-55 16,-5-3-57-16,-1-16-68 15,-17 0-196-15,-13-7-570 0</inkml:trace>
  <inkml:trace contextRef="#ctx0" brushRef="#br5" timeOffset="738373.3676">29382 14364 1011 0,'0'0'1051'0,"0"0"-846"15,0 0 8-15,0 0 3 16,0 0-73-16,0 0-67 16,0 0-37-16,-6-30-18 15,6 43-7-15,0 9 32 16,0 5 24-16,9 10-25 16,4 5-12-16,1 4-13 0,3 1-20 15,-1 0 0-15,-2-8-6 16,-5-2-45-1,-1-5-28-15,-7-8-41 0,-1-1-96 16,0-10-368-16,0-7-340 0</inkml:trace>
  <inkml:trace contextRef="#ctx0" brushRef="#br5" timeOffset="738762.9011">29658 14598 1899 0,'0'0'351'0,"0"0"-143"16,0 0 6-16,0 0-108 15,0 0-81-15,0 0-24 16,0 0 0-16,40 22 10 16,-17-11-10-16,0-8 0 15,1 0-1-15,-3-3-4 16,0 0-28-16,-6 0 12 15,-3-3 11-15,-6-4 8 16,-5-2 0-16,-1 2 1 16,-3-3-1-16,-16 0 1 15,-5 1 0-15,-10 5 17 16,-2-3 0-16,-1 4 18 16,-1 0 7-16,4 3-1 15,4 0-3-15,8 13-16 16,8 7-21-16,9 2 0 15,5 5 5-15,7 3-6 16,16-3-18-16,8-5-59 0,16-5-150 16,-6-6-361-16,-5-9-425 0</inkml:trace>
  <inkml:trace contextRef="#ctx0" brushRef="#br5" timeOffset="739028.6059">30083 14568 1908 0,'0'0'287'0,"0"0"-62"16,-83-3 31-16,47 3-96 16,1 7-72-16,6 9-48 15,5 1-14-15,10 3-11 16,7-1-15-16,7 3 0 15,9-1 0-15,17-1 0 16,7-4-32-16,6-6-25 16,-1-3-71-16,9-7-134 15,-9 0-316-15,-9-3-197 0</inkml:trace>
  <inkml:trace contextRef="#ctx0" brushRef="#br5" timeOffset="739297.8202">30260 14236 1993 0,'0'0'355'0,"0"0"-207"16,0 0 17-16,0 0-74 15,0 0-9-15,0 0 6 16,42 108-34-16,-26-62-24 15,-2 4-18-15,-5-1-6 16,-4-2-5-16,-2-2-1 16,-3-6-6-16,0-2 5 0,0-6-22 15,0-5-61 1,0-7-104-16,0-5-200 0,-3-7-519 0</inkml:trace>
  <inkml:trace contextRef="#ctx0" brushRef="#br5" timeOffset="739507.8781">30183 14571 2046 0,'0'0'310'0,"0"0"-167"16,0 0 25-16,107-6-103 15,-60 6-45-15,-1 0-20 16,-9 0-35-16,-7 0-96 16,-12 3-151-16,-6-3-485 0</inkml:trace>
  <inkml:trace contextRef="#ctx0" brushRef="#br5" timeOffset="739875.3553">30577 14568 1647 0,'0'0'825'15,"0"0"-676"-15,0 0 37 0,0 0-60 16,0 0-92-16,0 0-25 16,0 0-8-1,75 33 0-15,-67-16-1 0,-2-1 1 16,-3 0-1-16,-3-2 0 15,0-1-1-15,0-3 1 16,0-3 0-16,-4-4 1 16,1-2 10-16,1-1-2 15,2 0 1-15,0 0 7 16,0-4 1-16,6-10-8 16,9-6-9-16,6-3-1 15,4-2-12-15,1 1-6 16,-2 7-6-16,-5 1-28 0,-4 9-27 15,-1 4-81 1,-7 3-117-16,-2 0-344 0,-2 0-83 0</inkml:trace>
  <inkml:trace contextRef="#ctx0" brushRef="#br5" timeOffset="740220.769">31025 14541 1696 0,'0'0'613'0,"0"0"-432"16,0 0 65-16,0 0-107 15,0 0-90-15,0 0-28 16,0 0 0-16,-47 31-11 16,34-12-8-16,4-2-2 0,4 2 0 15,5-5-1-15,0-1-11 16,8-1 4-16,11-7 1 15,6-2-1-15,5-3 2 16,2 0 5-16,-1-8 0 16,-4-4-8-16,-4-8 8 15,-6 1 1-15,-8-1 0 16,-7 3-1-16,-2 0 1 16,-9 7-1-16,-15 2-11 15,-4 6-5-15,-1 0-71 16,-7 2-119-16,8 0-438 15,8 2-415-15</inkml:trace>
  <inkml:trace contextRef="#ctx0" brushRef="#br5" timeOffset="740709.065">31282 14495 1122 0,'0'0'805'0,"0"0"-669"16,0 0 116-16,0 0-41 16,0 0-106-16,0 0 18 15,0 0-37-15,22 60-34 0,-18-37-22 16,-1 0-18-16,0 1-4 15,0-5-8-15,-2-3 0 16,1-2 0-16,-1-7 0 16,-1-1 0-16,0-6 0 15,2 0 0-15,1 0 1 16,3-7 0-16,4-9-1 16,4-1-6-16,2-5-5 15,4-5-17-15,-1 0 1 16,0 1 12-16,-5 7 9 15,-5 2 5-15,-2 6 1 16,-4 5 0-16,-2 3 8 16,1 3 2-16,0 0-1 0,-1 0-9 15,4 13-1-15,2 1 1 16,1 9 0-16,0 1 0 16,1 4-1-16,-1 1-5 15,5 8-108-15,-4-7-262 16,2-6-625-16</inkml:trace>
  <inkml:trace contextRef="#ctx0" brushRef="#br5" timeOffset="745334.0176">29862 15466 320 0,'0'0'188'16,"0"0"-188"-16,0 0-2 15,0 0-38-15,0 0-80 16,-92 4-215-16</inkml:trace>
  <inkml:trace contextRef="#ctx0" brushRef="#br5" timeOffset="746544.4083">29785 15364 1287 0,'0'0'849'16,"0"0"-728"-16,0 0-76 15,0 0 72-15,0 0-13 16,0 0-60-16,0 0-27 15,1 0-11-15,4 2 1 16,-1 6 38-16,3-1 16 0,1 3-13 16,1 3 2-16,3 1-8 15,-2 4-16-15,1 3-13 16,1 2-11-16,-3-3-1 16,-2-1 8-16,-2-2-9 15,0-1 0-15,-2-7 1 16,-1-1-1-16,-1-4 1 15,-1-4-1-15,2 0 6 16,-2 0 6-16,2-3 11 16,-1-7 22-16,2-4-26 15,5-6-13-15,3-4-5 16,4-5-1-16,2 0 1 16,-4 1-1-16,2 6 1 15,-4 0 0-15,-4 7 0 0,1 2 5 16,0 1 3-16,1 5 3 15,4 1-12-15,1 2 0 16,4 4-9-16,6 0-1 16,3 0 4-16,1 0-38 15,-1 6-60-15,-3 7-201 16,-11-3-467-16,-5 0-542 0</inkml:trace>
  <inkml:trace contextRef="#ctx0" brushRef="#br5" timeOffset="747008.6405">30419 15372 1084 0,'0'0'868'0,"0"0"-680"15,0 0 53-15,0 0-5 16,0 0-81-16,0 0-77 15,0 0-42-15,-27-15-10 16,9 15 3-16,-2 11-5 16,3 2-11-16,2 4-4 15,1 1-8-15,7 0 1 16,5 2-2-16,2-8 0 16,0 2-11-16,2-7-7 0,8-1 0 15,4-5-1-15,1-1-1 16,-1 0 8-16,2-5-2 15,0-4 2-15,-1-8 6 16,1-2 6-16,-2-2 0 16,2-1 1-16,-4 2 12 15,-3 0 11-15,0 3 16 16,-6 7-2-16,-2 8 2 16,-1-1-11-16,0 3-17 15,0 0-12-15,0 9-6 16,-1 10-3-16,-2 2 8 15,3 8 1-15,0-3-32 16,1 1-38-16,28-3-185 16,-7-6-383-16,4-11-486 0</inkml:trace>
  <inkml:trace contextRef="#ctx0" brushRef="#br5" timeOffset="747691.9529">30854 15364 2155 0,'0'0'335'16,"0"0"-210"-16,0 0 49 15,0 0-62-15,0 0-63 16,-97-13-29-16,74 28-13 0,2 3-5 16,4 2 4-1,4-1-5-15,8 1 0 0,5-6-1 16,0-1-2-16,0-3 1 15,14-3-8-15,1-5-5 16,2-2-2-16,3 0 1 16,4-5-5-16,0-9-9 15,1-6 8-15,-1-4 1 16,0-5 19-16,0-7-5 16,-2-7 6-16,-2-3 0 15,-4 3 1-15,-7 0 18 16,-6 7 3-16,-3 6 30 15,-2 10-14-15,-10 6-14 16,-2 5-6-16,-1 9-11 16,-3 0-6-16,1 9-1 15,1 15 0-15,2 5 1 16,8 8 0-16,6 6 5 0,0-1-5 16,2 2 5-1,8-8-5-15,4 0-1 0,-1-6 0 16,1-10-2-16,-1-3 2 15,1-4-24-15,0-10-14 16,1 0 1-16,3-3-8 16,3-6-7-16,2-8-1 15,0-6 21-15,4-6 6 16,-4 1 19-16,1-3 7 16,-7 9 1-16,-3 2 44 15,-5 8 12-15,-6 5 0 0,-2 4-13 16,-1 0-14-1,0 0-12-15,0 3-16 0,0 11-1 16,0 3 22-16,0 5-14 16,0 4-8-16,0-2 5 15,14-2-5-15,3-2-1 16,2-3-14-16,1-7-63 16,4-10-109-16,-6 0-349 15,-3 0-374-15</inkml:trace>
  <inkml:trace contextRef="#ctx0" brushRef="#br5" timeOffset="747869.4236">31269 15251 1375 0,'0'0'1001'16,"0"0"-882"-16,0 0 40 15,0 0-6-15,0 0-108 16,0 0-45-16,0 0-45 15,23 44-250-15,-17-31-759 0</inkml:trace>
  <inkml:trace contextRef="#ctx0" brushRef="#br5" timeOffset="748279.5111">31454 15347 1852 0,'0'0'679'16,"0"0"-600"-16,0 0 78 15,0 0-45-15,0 0-80 16,0 0-26-16,0 0 2 16,-21 34-7-16,14-18-1 15,4-2-4-15,2-2-22 16,1-2-14-16,0-7 1 15,0-2 17-15,4-1-4 16,9 0 25-16,2-6-12 16,5-7 0-16,0-4 12 15,-2 0 1-15,0-3 1 16,-4 3 16-16,-3 4 21 16,-4 4 25-16,-4 5 0 0,-3 2-24 15,0 2-25-15,0 0-14 16,0 10-9-16,0 5 9 15,3 5 1-15,4 0-1 16,5-3-6-16,0-2-59 16,3-4-58-16,1-7-241 15,-4-4-387-15,0 0-406 0</inkml:trace>
  <inkml:trace contextRef="#ctx0" brushRef="#br5" timeOffset="748569.7856">31785 15051 1914 0,'0'0'352'0,"0"0"-180"16,0 0 86-16,0 0-80 15,0 0-97-15,0 0-50 16,0 0-11-16,17 7-13 15,-8 16-6-15,0 3 11 16,-2 10 8-16,0 3 0 16,-2 0-9-16,-2 1-4 15,0-2-6-15,-3-5-1 16,0-4-8-16,0-6-53 0,0-9-59 16,0-5-166-1,0-9-486-15,0 0-854 0</inkml:trace>
  <inkml:trace contextRef="#ctx0" brushRef="#br5" timeOffset="748752.7666">31727 15255 2138 0,'0'0'383'0,"0"0"-203"16,0 0-14-16,82 0-72 15,-40 3-67-15,0 7-27 16,3 0-70-16,-11 0-285 16,-10-6-851-16</inkml:trace>
  <inkml:trace contextRef="#ctx0" brushRef="#br5" timeOffset="749095.6768">32154 15318 2150 0,'0'0'355'16,"0"0"-219"-16,0 0 31 15,0 0-98-15,0 0-49 16,99-10-20-16,-79 10 0 16,1 0-38-16,-4-3-7 15,-4 0 13-15,-6-4 18 0,-5 1 13 16,-2-1-13-1,-3 0 14-15,-16 0 0 0,-7 0 14 16,-5 4 14-16,0 0 24 16,-2 3 12-16,1 0-5 15,4 10-14-15,5 4-8 16,7 5-10-16,9-2-3 16,7 2-6-16,4 4-2 15,25-3-10-15,12 4-6 16,40 1-61-16,-11-1-78 15,-7-11-606-15</inkml:trace>
  <inkml:trace contextRef="#ctx0" brushRef="#br5" timeOffset="749734.3711">30177 15876 42 0,'0'0'1224'16,"0"0"-539"-16,0 0-453 15,0 0 103-15,0 0-51 16,0 0-124-16,0 0-88 16,6-25-42-16,10 41 1 15,2 3 17-15,3 11-10 16,0 3-23-16,-4 6-15 16,-3-1 1-16,0 4-1 15,-2-3 0-15,1-6-48 16,-2-3-38-16,-1-8-21 15,8-5-83-15,-2-9-174 16,-2-6-532-16</inkml:trace>
  <inkml:trace contextRef="#ctx0" brushRef="#br5" timeOffset="749962.9772">30587 16022 1450 0,'0'0'926'0,"0"0"-797"16,0 0 27-16,0 0-10 16,0 0-90-16,0 0 26 15,0 0-42-15,49 73-19 16,-25-53-7-16,2-2-14 0,1-4-6 16,-3-4-50-16,-8 0-86 15,-13-10-147-15,-3 0-365 16,0 0-306-16</inkml:trace>
  <inkml:trace contextRef="#ctx0" brushRef="#br5" timeOffset="750128.9178">30665 15919 1877 0,'0'0'338'15,"0"0"-181"-15,0 0 55 16,0 0-106-16,0 0-106 15,0 0-58-15,0 0-242 0,48 4-512 16</inkml:trace>
  <inkml:trace contextRef="#ctx0" brushRef="#br5" timeOffset="750619.7198">30983 15988 836 0,'0'0'1258'0,"0"0"-1093"15,0 0 41-15,0 0 16 16,0 0-80-16,-88-23-72 16,70 36-37-16,1 5-18 15,7 3-9-15,7 0-6 0,3 2 1 16,0-3-1-16,13-6-9 15,5-2-12-15,-1-4-3 16,0-5-19-16,-3-3 4 16,-1 0 12-16,-2-3 3 15,-2-8 6-15,3-9 12 16,-3 1 6-16,3-5 12 16,1-2 16-16,1-5 13 15,0 9-2-15,-2 3 7 16,-4 9 12-16,-1 6-14 15,-2 4-34-15,1 0-10 16,1 16 0-16,4 11 0 16,4 7 1-16,0 9-1 0,2 3 2 15,4 3-1-15,-3-2 0 16,2-2 5-16,-7-8-6 16,-3-5 1-16,-5-8-1 15,-5-4 0-15,0-4-1 16,-12-9-1-16,-4-4-34 15,-8-3-30-15,-12-3-117 16,5-14-439-16,5-4-723 0</inkml:trace>
  <inkml:trace contextRef="#ctx0" brushRef="#br5" timeOffset="751123.5562">31199 15800 1587 0,'0'0'515'0,"0"0"-389"16,0 0 114-16,0 0-63 16,0 0-100-16,0 0-51 15,0 0-7-15,57 59 12 16,-42-19-1-16,0 4 8 15,-5 1-12-15,-2-4-12 16,-3-5-13-16,-3-3 0 0,-2-11 0 16,0-5 0-1,0-7 0-15,0-6-1 0,0-4 0 16,0 0 1-16,3-1 12 16,4-12-13-16,6-6-15 15,4-8 4-15,4-3 5 16,0-5-1-16,1 1 6 15,-4 7 1-15,-4 5 1 16,-5 5 0-16,-4 7 20 16,-2 7 7-16,-1 3-1 15,-2 0-13-15,2 0-14 16,1 16-4-16,1 4 4 16,4 6 12-16,3 6-2 15,0 5-1-15,0-6-3 16,0-1-6-16,-3-5 0 0,-4-8-24 15,-2-10-64-15,-2-7-122 16,0 0-420-16,0-7-451 0</inkml:trace>
  <inkml:trace contextRef="#ctx0" brushRef="#br5" timeOffset="751357.6776">31721 15704 977 0,'0'0'1248'0,"0"0"-1088"16,0 0-74-16,0 0 66 0,0 0 36 15,3 73-63-15,3-30-63 16,6 6-9-16,0 5-15 16,3 1-26-16,-3-6-2 15,0-2-9-15,-3-10-1 16,-8-7-50-16,-1-7-69 15,-4-10-160-15,-10-8-532 0</inkml:trace>
  <inkml:trace contextRef="#ctx0" brushRef="#br5" timeOffset="751530.6359">31653 15886 1936 0,'0'0'599'16,"0"0"-537"-16,0 0 116 16,94 23-80-16,-24-3-98 15,-9 0-40-15,-11-10-479 0</inkml:trace>
  <inkml:trace contextRef="#ctx0" brushRef="#br5" timeOffset="754651.5863">30285 16802 176 0,'0'0'1339'16,"0"0"-1144"-16,0 0-78 15,0 0 168-15,0 0-57 16,0 0-105-16,0 0-52 15,3 0-5-15,-3 0-13 16,0 9-23-16,0 4 31 16,-3 7 0-16,-3 0-31 15,0 4-12-15,4-1-10 16,2-1-7-16,0-7 0 16,15 0-1-16,4-8-6 15,4-4-3-15,-1-3-18 16,2 0-5-16,0-13 9 15,-5-1 12-15,-2-6 10 0,-1 0 1 16,-2-2 1-16,-1-1 8 16,-3 3 21-16,-4 3 16 15,-1 5 12-15,-3 5-2 16,-1 4-8-16,-1 3-17 16,0 0-20-1,0 0-11-15,0 11-11 0,0 6 10 16,-1 3 0-16,1-1-11 15,0 0-6-15,7-1 1 16,9-6 8-16,7-4 3 16,2-5 5-16,-1-3 1 15,0 0-1-15,-2-6 1 16,0-9-1-16,-2-2 1 0,-2-4 1 16,-5 1 0-1,-3-6-1-15,-5 3 0 0,-5 0 1 16,0 3-1-16,-13 5 1 15,-5 3 5-15,-3 3-6 16,0 6 0-16,1 3-11 16,1 0-59-16,9 3-139 15,2 6-167-15,8-2-410 0</inkml:trace>
  <inkml:trace contextRef="#ctx0" brushRef="#br5" timeOffset="754962.9134">30942 16733 993 0,'0'0'629'0,"0"0"-470"16,0 0 123-16,0 0 9 15,0 0-96-15,0 0-73 16,0 0 9-16,5 21-9 16,-4-2-41-16,4 6-18 15,-1 1-33 1,3-3-17-16,0-3-12 0,0-6-1 16,-1-4-39-16,-3-3-49 0,-3-4-94 15,0-3-152-15,0-4-424 16,-6-9-888-16</inkml:trace>
  <inkml:trace contextRef="#ctx0" brushRef="#br5" timeOffset="755133.8664">31008 16649 963 0,'0'0'987'15,"0"0"-835"-15,0 0 60 16,0 0-21-16,0 0-81 15,0 0-65-15,0 0-45 16,-6-24-99-16,7 27-171 0,4 5-374 16,-3-7-825-16</inkml:trace>
  <inkml:trace contextRef="#ctx0" brushRef="#br5" timeOffset="755418.6218">31188 16524 2109 0,'0'0'383'0,"0"0"-286"16,0 0 47-16,0 0-11 0,0 0-78 16,0 0-35-1,0 0 17-15,27 86-8 0,-16-47-7 16,0 4 5-16,3-2-8 15,0-2-8-15,-1-4-11 16,-2-2 0-16,-4-9 0 16,-2-4-33-16,-5-7-31 15,0-4-57-15,-9-9-127 16,-7 0-286-16,0 0-357 0</inkml:trace>
  <inkml:trace contextRef="#ctx0" brushRef="#br5" timeOffset="756110.9693">31126 16705 743 0,'0'0'1325'16,"0"0"-1062"-16,0 0-156 16,0 0 64-16,0 0-54 15,0 0-70-15,117 10-34 16,-78-2-12-16,-3-2-1 15,-6-4-14-15,-6 0-34 16,-7-2 0-16,-4 0 21 16,-3-4 15-16,-2-10 11 15,-2-2 1-15,0-4 1 16,-2-4 9-16,2-1 16 16,2-3 12-16,-1-1 3 15,5-3-19-15,-1 3 29 0,-2 8-12 16,-2 7 16-1,-4 7-4-15,-2 2-11 0,1 5-17 16,-2 0-14-16,0 0-8 16,0 0 6-16,1 3-7 15,1 6-1-15,-1 11 1 16,2 7 13-16,2 5 2 16,0 5-3-16,0 6 1 15,0-4-4-15,-2 1-8 16,0-7 1-16,-3-3-2 15,1-7 0-15,-1-6 0 16,0-8 0-16,0-5 0 16,2 0 0-16,-2-4-1 15,3 0 0-15,1 0-8 16,5-8 3-16,2-7-18 0,5-4 0 16,3-4 0-16,5 1 3 15,0-4 5-15,-3 0 10 16,-3 5 5-16,-6 8 1 15,-6 6 8-15,0 1 2 16,-6 6 2-16,0 0-1 16,0 0-10-16,0 10-1 15,0 10 0-15,0 6 21 16,-3 2-1-16,3 1-3 16,0 1-7-16,0-2-4 15,9-8-4-15,6-3-1 16,4-5-1-16,3-4-39 0,10-8-90 15,-6-8-385 1,-3-4-970-16</inkml:trace>
  <inkml:trace contextRef="#ctx0" brushRef="#br5" timeOffset="756822.4602">30866 17279 763 0,'0'0'1070'15,"0"0"-809"-15,0 0-113 16,0 0 104-16,0 0-25 16,0 0-77-16,0 0-62 15,-32-71-45-15,29 71-20 16,-3 0-16-16,-5 0-5 15,-5 3 4-15,-5 6-5 16,0 5 0-16,2 0 0 16,3 1-1-16,6-1-1 15,7 2 0-15,3 1-8 16,5-3 0-16,16 2-8 0,7-4 7 16,5 5-14-16,3-4 0 15,-2-2 10-15,-4 0 4 16,-6-2 1-16,-9 0 3 15,-7-6 6-15,-6 3-8 16,-2-3 8-16,0 1-6 16,-3 0 6-16,-10 2 0 15,-4-3 12-15,-4 1-6 16,1-1-6-16,-2-2-6 16,6-1-121-16,9 0-177 15,5-8-385-15,2-5-816 0</inkml:trace>
  <inkml:trace contextRef="#ctx0" brushRef="#br5" timeOffset="757311.2556">31237 17296 884 0,'0'0'1463'15,"0"0"-1285"-15,0 0-107 16,0 0 86-16,0 0-57 16,0 0-73-16,0 0-27 15,-13-16-2-15,-4 26 2 16,-5 2 0-16,-3 3 0 0,-2 2 0 16,2 1 6-1,4-1-5-15,8-3-1 0,7-1 1 16,6-3 6-16,0-2-7 15,16 0 0-15,10-7 0 16,2-1-32-16,2 0-27 16,0-9-32-16,-4-3 12 15,0-7 35-15,-7 1 12 16,-1-2 22-16,-7 0 10 16,-1 5 21-16,-7 1 55 15,0 4 28-15,-3 3-14 16,0 4-20-16,0 0-15 15,0 3-19-15,0 0-26 16,0 6-10-16,1 11-1 16,2 2 1-16,3 8 1 0,2 0-1 15,2-4 0-15,-1-3-44 16,-1-7-74-16,-4-7-141 16,-1-4-364-16,-3-2-391 0</inkml:trace>
  <inkml:trace contextRef="#ctx0" brushRef="#br5" timeOffset="757955.9648">31505 17267 970 0,'0'0'1367'16,"0"0"-1179"-16,0 0-136 0,0 0 56 15,0 0-37-15,0 0-10 16,0 0-2-16,0 67-21 15,0-45-20-15,0 1 0 16,0-3-10-16,0-6-7 16,1-4 5-16,-1-4-6 15,0-2-1-15,0-4-1 16,0 0-28-16,0 0 5 16,3 0 1-16,2-11-33 15,5-2-40-15,2-4 35 16,3-6 5-16,2 3 14 15,-1 1 31-15,-3 3 12 16,-3 4 45-16,-3 6 28 0,-3 3 7 16,1 3-14-1,-2 0-21-15,1 0-24 0,2 0-13 16,0 9-7-16,0 4 0 16,-3 5 0-16,-3 1 8 15,0-2-8-15,0-3 10 16,-2-1-11-16,-2-3 0 15,-2-3 0-15,3-4-6 16,2 0-19-16,1-3 1 16,0 0 5-16,0 0-8 15,1-3-15-15,12-9-55 16,4-2 24-16,5-7 39 16,2-5-20-16,1 3 16 15,-2 0 30-15,-5 6 8 16,-8 4 32-16,-5 9 43 0,-3 0 1 15,-2 4-17-15,0 0-12 16,0 10-22-16,-5 8 30 16,-3 8-3-16,1 1-19 15,1 2 0 1,0-4 0-16,6 0-19 0,0-6-8 16,0-4-6-16,9-6-11 15,11-9-68-15,-1 0-163 16,0-1-679-16</inkml:trace>
  <inkml:trace contextRef="#ctx0" brushRef="#br5" timeOffset="758323.9412">32018 17308 940 0,'0'0'1268'16,"0"0"-1133"-16,0 0-104 15,0 0 76-15,0 0 13 16,0 0-30-16,0 0-38 16,46 32-27-16,-26-29-4 15,-2-1-14-15,3-2-7 16,-4 0-13-16,-3-3-36 16,-5-9 2-16,-2-1 6 15,-7 0 10-15,0 2 10 0,-7 4 17 16,-11 4 4-1,-6 3 38-15,-4 0 28 0,-2 3 26 16,2 11 3-16,2 1-24 16,8 4-14-16,7-1-17 15,8 2-16-15,3 0-4 16,13-3-7-16,15-1-13 16,8-3 0-16,20-9-74 15,-9-1-119-15,-4-3-531 0</inkml:trace>
  <inkml:trace contextRef="#ctx0" brushRef="#br5" timeOffset="758857.8582">32773 17115 196 0,'0'0'1585'0,"0"0"-1044"15,0 0-373-15,0 0 60 16,0 0-64-16,0 0-91 15,0 0-47-15,-61-31-11 0,28 28-5 16,0 3-8-16,3 0-1 16,5 0-1-16,5 0 0 15,3 10-1-15,6 3-5 16,1 3 5-16,6 6 1 16,2 4 1-16,2 0 0 15,0-2 0-15,0-1-1 16,0-1 1-16,0-5-1 15,2-1 0-15,-2-4 0 16,0 0 0-16,0-2 1 16,0 2-1-16,0-2 1 15,0 0 0-15,0-3-1 0,1 3 6 16,12-4 2-16,7 1-1 16,7 0-1-16,1-4-6 15,2-3 0-15,-2 0-51 16,-6 0-64-16,-13-9-165 15,-4-2-429-15,-5-2-188 16</inkml:trace>
  <inkml:trace contextRef="#ctx0" brushRef="#br5" timeOffset="759048.3626">32510 17267 544 0,'0'0'1548'0,"0"0"-1337"0,0 0-143 16,0 0 67-16,0 0-96 15,102-4-39-15,-80 4-188 16,-7 0-498-16,-7 0-733 0</inkml:trace>
  <inkml:trace contextRef="#ctx0" brushRef="#br5" timeOffset="759495.5564">32727 17263 702 0,'0'0'1278'0,"0"0"-1093"16,0 0 89-16,0 0-12 0,0 0-119 15,0 0-55-15,0 0-38 16,54 47-31-16,-47-32-13 15,-3 2-5-15,1-5-1 16,-5-3-10-16,0 0-20 16,0-8-18-16,0 0-25 15,0-1-4-15,0 0 42 16,0 0 30-16,0-2 5 16,0-11 12-16,1 1-6 15,16-2-6-15,4-5 1 16,3 1 5-16,1-1-5 15,-4 5 0-15,-3 0 15 0,-6 6 17 16,-2 4-5-16,-5 4 4 16,-5 0-3-16,0 0-14 15,0 6-13 1,0 9 16-16,0 3 9 0,-5 3-12 16,0 2-3-16,2-3-5 15,1-4-6-15,2 0-1 16,0-5 0-16,0-2-48 15,0-7-91-15,0-2-190 16,-2 0-390-16,2-8-791 0</inkml:trace>
  <inkml:trace contextRef="#ctx0" brushRef="#br5" timeOffset="759864.5283">33090 17287 1947 0,'0'0'323'0,"0"0"-277"16,0 0 55-16,0 0 16 15,0 0-65-15,0 0-10 16,0 0-23-16,43 13-9 16,-30-13-10-16,0 0-30 15,1 0-34-15,-1-7-32 16,-5-3-33-16,-2 3 43 15,-3-2 48-15,-3 5 26 16,0 2 12-16,-8 2 9 16,-9 0 73-16,-5 0 27 0,-1 6 18 15,-1 4-27-15,0 3-20 16,6-1-26-16,3 3-27 16,8 1-15-16,4-2-6 15,3-2-6-15,0 1-18 16,9-6-67-16,7-1-68 15,9-6-149-15,-5 0-289 16,1 0-257-16</inkml:trace>
  <inkml:trace contextRef="#ctx0" brushRef="#br5" timeOffset="760051.0237">33090 17287 671 0</inkml:trace>
  <inkml:trace contextRef="#ctx0" brushRef="#br5" timeOffset="760225.4862">33090 17287 671 0,'113'-4'1105'0,"-112"4"-900"0,2 0-29 16,2 0 77-16,3 0-120 0,0 3-62 15,0 7-34-15,-2 4-23 16,-2 0-7-16,-1 2-6 16,-3-1 0-16,0-1 0 15,0-4 0-15,0-4 1 16,-9-1-1-16,3-5 6 16,-1 0-5-16,-1 0 9 15,-1-8-2-15,3-5-9 16,5-1-27-16,1-1-9 15,0-2-4-15,16-4-5 16,4 2 23-16,3-1-6 16,0 4-6-16,-4 6 32 15,-1 4 2-15,-6 6-2 0,0 0-5 16,-8 0-50-16,-4 12-257 16,0-1-255-16,0 2-487 0</inkml:trace>
  <inkml:trace contextRef="#ctx0" brushRef="#br5" timeOffset="760635.5743">33409 17259 20 0,'0'0'1707'0,"0"0"-1464"16,0 0-41-16,0 0 97 15,0 0-120-15,0 0-115 16,0 0-52-16,0 0-11 0,-2-12-1 15,-17 24 20-15,1 2-11 16,-2 0-2-16,6-1-5 16,6 0 4-16,5-6 0 15,3 0-6-15,2-1-1 16,14-4 0-16,5-2-59 16,4 0-58-16,1 0-11 15,0-2-19-15,-2-8 22 16,-3-3 71-16,0-1 55 15,-3-3 58-15,-3 1 63 16,-6 7 45-16,-3 2 14 16,-6 7-64-16,0 0-63 15,0 4-44-15,-9 14-2 0,-2 6 13 16,2 6-8-16,-2 2-2 16,0 3-9-16,2-3-1 15,-3-6 1-15,0-4 0 16,-2-2-1-16,-3-8 0 15,-5-5 0-15,-2-4-1 16,0-3-56-16,-5-2-116 16,9-8-323-16,7 0-527 0</inkml:trace>
  <inkml:trace contextRef="#ctx0" brushRef="#br5" timeOffset="761071.732">33574 17227 1595 0,'0'0'263'0,"0"0"-80"16,0 0 72-16,0 0-122 15,0 0-82-15,0 0-29 16,0 0-10-16,21 59-6 15,-21-43-5-15,-1-4-1 16,-2-3 6-16,1-5-6 16,2-4 1-1,0 0-1-15,3 0 0 0,11-4-3 16,3-9-23-16,2 0 15 0,3-1 11 16,0-2 1-16,0 0 5 15,-5 2 29-15,-2 5 41 16,-9 8 45-16,-3 1-53 15,-3 2-39-15,0 20 7 16,0 6 29-16,-8 7-20 16,0 6-16-16,0 0-5 15,3 1-5-15,2-2-8 16,-1-3-11-16,-5-8-1 16,-6-6-48-16,-34-11-115 15,3-4-198-15,-5-8-1010 0</inkml:trace>
  <inkml:trace contextRef="#ctx0" brushRef="#br5" timeOffset="780781.6852">10436 17535 947 0,'0'0'764'0,"0"0"-653"16,0 0-26-16,0 0 138 15,0 0-62-15,0 0-80 16,0-8-17-16,0 8 10 15,0 0 2-15,0 0 12 0,0 0-10 16,0 0-13-16,0 0-17 16,0 8-12-16,-10 6 15 15,-1 11-3-15,-1 7-12 16,-4 5-10-16,2 5-3 16,5 2-7-16,2-3-9 15,7-2-7-15,0-3-1 16,0-4 1-16,7-5 0 15,2-5 1-15,5-3-1 16,-4-4 0-16,2-8-1 0,0-4 1 16,3-3-1-1,0-5 1-15,2-17-6 0,6-5-1 16,-2-8 7-16,3-6 0 16,-2-1-2-16,-5-3-4 15,-1 5 0-15,-1 10 5 16,-6 2 0-16,-3 13-4 15,-3 5 5-15,-3 6 1 16,0 4 8-16,0 0-3 16,0 0 3-16,0 7-9 15,0 7 1-15,-6 12 0 16,3 4 0-16,3 0 7 16,0 3-8-16,3-1 0 15,12-2-1-15,4-6 1 16,2-2-1-16,-3-9 0 0,3-5 1 15,-3-2 0-15,3-6 6 16,-2 0-6-16,-1-11 6 16,0-7-5-16,-3-4-1 15,1-2 0-15,-2-11 0 16,-4 0 0-16,-1-2 0 16,-9-2-2-16,0 2 1 15,0 0 1-15,-9 5 0 16,-7 2 0-16,-1 5-1 15,-2 4 1-15,6 2 0 16,5 8-11-16,5 1-13 16,3 7-38-16,3 3-70 15,30 0-148-15,-3 0-368 0,-2 4-322 16</inkml:trace>
  <inkml:trace contextRef="#ctx0" brushRef="#br5" timeOffset="781241.4054">11243 17749 682 0,'0'0'895'15,"0"0"-577"-15,0 0-95 16,0 0 10-16,0 0-52 16,0 0-35-16,0 0-68 15,-6 21-13-15,30-18 4 16,4-3-20-16,8 0-10 0,3 0-13 16,-3-3-14-16,-2-1-12 15,-4-3 0-15,-10 4-31 16,-4 0-44-16,-6 1-55 15,-10 1-99-15,0 0-264 16,0 1-256-16</inkml:trace>
  <inkml:trace contextRef="#ctx0" brushRef="#br5" timeOffset="781466.5022">11143 17640 933 0,'0'0'771'0,"0"0"-613"16,0 0 10-16,0 0 46 16,0 0-43-16,91-13-61 15,-46 9-74-15,13-3-36 16,-12 2-175-16,-7-2-704 0</inkml:trace>
  <inkml:trace contextRef="#ctx0" brushRef="#br5" timeOffset="782207.4676">11634 17616 441 0,'0'0'887'0,"0"0"-624"16,0 0-28-16,0 0 46 15,0 0-55-15,0 0-58 16,0 0-42-16,3-18-18 0,-3 18-44 16,0 3-12-16,-3 12 12 15,-9 6 5-15,3 5-16 16,0 3-19-16,6 2-9 16,0-3-17-16,3 0-8 15,0-9 1-15,6-2 0 16,6-4-1-16,6-6-1 15,0-4-1-15,2-3-11 16,6 0 2-16,-2-16 2 16,-3-1-10-16,-1-5 7 15,3-2 11-15,-8-3 0 16,0-1 1-16,-3 1 0 16,-3 3 1-16,-2 4 9 0,-4 7 8 15,-3 6 13-15,0 5 1 16,0 2-8-16,0 0-9 15,0 0-15 1,0 2 0-16,0 9-6 0,0 8 5 16,0 5 0-16,0 1 1 15,0 2-1-15,0-5 0 16,11-2-8-16,1-5-4 16,1-8 4-16,5-4 7 15,6-3 1-15,3 0 1 16,4-16-1-16,5-5-8 15,0-5-11-15,-4-5-11 16,4-1-2-16,-9-8 5 0,-9 4 16 16,-9 0 10-1,-8 8 2-15,-1 7 0 0,-13 7 18 16,-9 7-12-16,-5 1 2 16,3 4-8-16,3 2-1 15,5 0-57-15,7 5-223 16,2-1-601-16</inkml:trace>
  <inkml:trace contextRef="#ctx0" brushRef="#br5" timeOffset="782496.2415">12360 17152 1692 0,'0'0'660'0,"0"0"-584"16,0 0 72-16,0 0 33 15,-74 86-123-15,22-28-58 16,10-12-192-16,3-2-803 0</inkml:trace>
  <inkml:trace contextRef="#ctx0" brushRef="#br5" timeOffset="784448.915">12951 17630 500 0,'0'0'755'16,"0"0"-501"-16,0 0-53 16,0 0 40-16,0 0 13 0,0 0-61 15,-10 3-69-15,10-3-20 16,0 0 7-16,10 0 4 16,3 0-26-16,7 0-27 15,1 0-15-15,12 0-15 16,7 0-14-16,11 0-7 15,5 0-10-15,9-6-2 16,-1 2 1-16,-3 1-22 16,-11 0-11-16,-12 3-25 15,-14 0-20-15,-9 0-49 16,-11 6-53-16,-4 1-15 16,0 3-33-16,-19 0-129 0,-4-2-239 15,7-1-493-15</inkml:trace>
  <inkml:trace contextRef="#ctx0" brushRef="#br5" timeOffset="784754.7261">12955 17830 149 0,'0'0'1426'0,"0"0"-805"0,0 0-516 16,0 0 69-1,0 0 39-15,113-12-70 0,-58 6-69 16,6 2-39-16,8 1-22 16,3-1-11-16,-4 1-2 15,-7 0-12-15,-13 0-37 16,-11 3-23-16,-11 0 13 15,-10 0-41-15,-13 0-83 16,-3 0-175-16,-12 0-197 16,-5 0-230-16</inkml:trace>
  <inkml:trace contextRef="#ctx0" brushRef="#br5" timeOffset="785195.4036">13402 17431 819 0,'0'0'1117'0,"0"0"-823"16,0 0-140-16,0 0 24 15,0 0 1-15,0 0-77 16,0 0-40-16,9 20 6 16,15-2-29-16,7 3-21 15,13-3-6-15,7-2-5 0,11-2-7 16,-1-3 0 0,-5-1-11-16,-5 1-6 0,-11 0 5 15,-8 1 3-15,-16-1 8 16,-9 1 0-16,-7 5 0 15,0 0 1-15,-6 3 24 16,-8 3 10-16,-4 3 18 16,-6 4 11-16,2 0-13 15,-5-4-11-15,-3 4-6 16,-1-4-23-16,1 1-10 16,-6-1-34-16,-11-2-98 15,7-6-160-15,5-8-1500 0</inkml:trace>
  <inkml:trace contextRef="#ctx0" brushRef="#br5" timeOffset="787276.9225">15266 17593 483 0,'0'0'49'15,"0"0"597"-15,0 0-277 16,0 0-193-16,0 0 56 15,0 0 15-15,50 0-59 16,-41 0-75-16,-6 0-16 16,0 0 1-16,0 0-34 0,-3 0-21 15,0 0-17 1,0 0-4-16,0 0 13 0,-13 0-10 16,-7 0 2-16,-5 3-2 15,-8 5-11-15,-3-4-1 16,0 1 4-16,1 2-1 15,-1 0 2-15,3 2 4 16,4 0-10-16,10 4 0 16,6 2-4-16,7-4-8 15,6 4 1-15,0-1 1 16,12 2-1-16,13-5 1 16,6-1-1-16,8-1 6 15,0-7-7-15,-3 0 0 0,-1 1-1 16,-3-3-10-1,-8 3-2-15,-5-3 2 16,-6 1 11-16,-1 2-1 0,2 0 0 16,-5-3 1-16,-2 0 0 15,2 0 6-15,-3 0-4 16,-1 0 7-16,-2-7 3 16,0-2 1-16,-3 0 8 15,0-2 3-15,3 0-9 16,-3-3 0-16,0 2-6 15,0-7 2-15,0-1-5 16,0-1 3-16,0-6 1 16,0-2 1-16,0 0-2 0,0-7 7 15,-3 2-5-15,0-1-4 16,0 1-5-16,-1 5 8 16,3 1-8-16,1 6 5 15,0 5-7-15,0-1-1 16,0 6 1-16,5 5-2 15,-5 1-25-15,3 6-24 16,-3 0-22-16,0 0-25 16,0 10-47-16,9 13-108 15,4-3-56-15,-3-1-379 0</inkml:trace>
  <inkml:trace contextRef="#ctx0" brushRef="#br5" timeOffset="788072.0276">15724 17308 333 0,'0'0'494'15,"0"0"-177"-15,0 0-23 16,0 0-10-16,0 0 3 15,0 0-70-15,0 0-70 16,-5-38-46-16,5 35-31 16,0-5-24-16,0 5 19 15,0-2 1-15,0 2 7 16,0 2 2-16,0-3-5 16,0 4-4-16,0 0-5 15,0 0-21-15,0 0-11 16,0 0-7-16,0 0-13 15,0 0-9-15,0 6 0 16,0 8-1-16,0 6 1 0,5 2 6 16,0 8-6-16,0 4 6 15,-2 0-4-15,0 4-1 16,-3-1 5-16,0 0-5 16,0-3 1-16,0 1 4 15,0-3-5-15,0-3 5 16,0-1-5-16,0-9 7 15,0 1-8-15,0-8 1 16,0 0 1-16,0-5-1 16,0 0 0-16,0-1 0 0,0-3 0 15,0-3 0 1,0 0-1-16,0 1 1 16,0-1 0-16,0 0-1 0,0 1 1 15,0-1-1-15,0 0 0 16,0 0 0-16,0 2 1 15,9-2 7-15,8 0 2 16,15 0 10-16,10-4-7 16,13-6-6-16,0-1-7 15,0 2-6-15,-10 2-21 16,-12 4-24-16,-9 3-31 16,-15 0-44-16,-9 0-111 15,-3 3-415-15,-11-1-329 0</inkml:trace>
  <inkml:trace contextRef="#ctx0" brushRef="#br5" timeOffset="788846.5822">16644 17624 1179 0,'0'0'678'16,"0"0"-356"-16,0 0-41 16,0 0-42-16,0 0-65 0,0 0-61 15,0 0-32-15,7-4-47 16,4 4-14-16,1 0-7 15,10 0 5-15,9 0 0 16,10 0-7-16,8 0-5 16,4 0 1-16,-2 0-7 15,-5 0 0-15,-11 0-8 16,-11 0-26-16,-12 0-7 16,-9 0-19-16,-3 0-19 15,-6 0-24-15,-13 0-86 16,-10 0-159-16,0 0-358 15,9 0-517-15</inkml:trace>
  <inkml:trace contextRef="#ctx0" brushRef="#br5" timeOffset="789102.7622">16668 17535 1159 0,'0'0'537'15,"0"0"-281"-15,0 0 22 16,0 0-41-16,0 0-41 16,105-11-36-16,-67 11-51 15,4-2-48-15,4 2-43 16,-7-2-18-16,-1-6-83 0,-11 1-290 15,-12 0-1217-15</inkml:trace>
  <inkml:trace contextRef="#ctx0" brushRef="#br5" timeOffset="791667.6719">17470 17120 1453 0,'0'0'545'15,"0"0"-377"-15,0 0 14 16,0 0-11-16,0 0-18 15,0 0-83-15,0 0-40 16,6 18 12-16,-2 2 49 16,1 9-30-16,3 4-7 15,-2 8 1-15,0 3-14 16,-1 3-14-16,0 3-12 16,-4-3-5-16,-1 2-4 15,0-3-4-15,0-3-1 16,-3-6 5-16,-1-3-5 15,-3-8 4-15,1-5-4 16,3-7-1-16,0-4 0 16,3-6 1-16,0-4 1 15,0 0 4-15,0-1-6 0,0-16 0 16,9-8-12-16,4-10-3 16,2-3 3-16,3-2-6 15,-2 3 4-15,4 5 5 16,-8 4 0-16,1 9 9 15,0 3-1-15,1 5 0 16,-1 6-5-16,1-1 6 16,1 5 0-16,-6 1 0 15,-2 0 1-15,0 12 8 16,-5 9 2-16,-2 3 8 16,0 5-1-16,0 1-1 15,-9 0-10-15,5-2 1 16,1-1-8-16,3-7 2 0,0 0 11 15,0-7-5-15,10-4-7 16,3-2 0-16,7-6-1 16,-2-1-19-16,9 0-27 15,-2-9-56-15,8-15-94 16,-6 0-402-16,-9 1-495 0</inkml:trace>
  <inkml:trace contextRef="#ctx0" brushRef="#br5" timeOffset="791886.752">17408 17290 176 0,'0'0'1806'15,"0"0"-1475"-15,0 0-242 16,111-13-56-16,-31 3-33 16,-14-1-79-16,-4-4-821 0</inkml:trace>
  <inkml:trace contextRef="#ctx0" brushRef="#br5" timeOffset="799039.2189">28267 7885 1164 0,'0'0'624'0,"0"0"-508"16,0 0-36-16,0 0 67 15,0 0 12-15,0 0-42 16,0 0-33-16,2 0-13 16,-2 0 3-16,1 0 2 15,1 1-26-15,-2 8-9 16,1-1 0-16,1 2-4 15,-2 2-7-15,0-1-11 16,0 5-1-16,0-3-4 0,0 6-7 16,0-1-5-16,0 2 4 15,0 0 4-15,0 2-2 16,-2-1-7-16,-1-2 0 16,2-2 0-16,-2 0 7 15,0-8-1-15,0-2-5 16,1-4-1-16,1 0 10 15,-2 0-4-15,3-3 2 16,0 1-7-16,0-1 6 16,0 2-7-16,0-1 1 15,0 2 4-15,0-3-5 16,0 4 5-16,0-2 0 0,3-1 2 16,3 2-1-1,3 0 4-15,3 0 4 0,4-3 4 16,6 0 1-16,3 0-10 15,3 0-8-15,3 0-1 16,1 0 0-16,-4 0-1 16,-1 0-47-16,-7-2-59 15,-6-5-140-15,-8 0-1017 0</inkml:trace>
  <inkml:trace contextRef="#ctx0" brushRef="#br5" timeOffset="800457.4944">28845 8174 408 0,'0'0'1218'16,"0"0"-920"-16,0 0-97 15,0 0 4-15,0 0-23 16,0 0-48-16,0 0-43 16,0-21-24-16,0 21-13 15,0 0-21-15,0 0-20 0,0 0-1 16,0 0 5-16,0 0 2 15,0 0 2-15,0 1 0 16,0 2 12-16,0 7-9 16,0-1 3-16,0 1-2 15,0 7 2-15,0-3-15 16,0 4-6-16,0-1 2 16,0 1-8-16,0-2 1 15,0 1 0-15,0 1 1 16,0 0-2-16,0-3 0 15,-3 3 0-15,-1-4 0 16,0-1 0-16,1-5 0 16,0-1 1-16,2-2-1 15,1-3 6-15,0-2-6 16,0 0 1-16,0 0-2 0,0 0 2 16,0 0-1-16,0 0 1 15,0 0 0-15,0 0 6 16,0 0-5-16,0 3-2 15,7-2 0-15,11 2 6 16,6-1 2-16,7-1-3 16,5-1-5-16,2 0-1 15,-6 3-9 1,-3-2-28-16,-9 2-17 0,-7 1-41 16,-10 1-38-16,-3-5-168 15,-13 0-480-15,-3 0-743 0</inkml:trace>
  <inkml:trace contextRef="#ctx0" brushRef="#br5" timeOffset="800845.5233">29185 7972 1458 0,'0'0'798'16,"0"0"-614"-16,0 0-19 16,0 0 5-16,0 0-66 15,0 0-70-15,0 0-34 16,-51 73-1-16,20-40-312 0,0-3-1281 15</inkml:trace>
  <inkml:trace contextRef="#ctx0" brushRef="#br5" timeOffset="804812.6136">18819 17569 523 0,'0'0'568'0,"0"0"-383"15,0 0-124-15,0 0-42 16,0 0-13-16,0 0 1 15,0 0-6-15,-64-2 0 16,62-1 14-16,2 0 27 16,0 0 36-16,0-4-25 15,0 3-20-15,0 1-14 16,0 0-6-16,0 2 19 0,0-1 11 16,0 2 25-16,0 0 43 15,-1 0 78-15,-1 0-10 16,1 0-24-1,1 0-29-15,0 0-11 0,0 0-20 16,0 0-8-16,0 0-33 16,9 0 5-16,15 0-17 15,10 0-10-15,15 0-10 16,10 0-7-16,10-1-8 16,8-1-7-16,-3-4 1 0,-2 1-1 15,-4 3-8 1,-3 0 8-16,-9 1-2 15,-10 1 1-15,-11 0-9 16,-13 0-7-16,-5 0 8 0,-11 0-7 16,-2 0 2-16,1 3-4 15,0 5-13-15,1 3-1 16,3 2-5-16,8-8-94 16,-4 3-204-16,0-8-552 0</inkml:trace>
  <inkml:trace contextRef="#ctx0" brushRef="#br5" timeOffset="805266.8351">18659 17719 1689 0,'0'0'667'15,"0"0"-581"-15,0 0-34 16,0 0 108-16,0 0-43 15,0 0-62-15,80 0-28 16,-34 0-3-16,18 0 1 0,22 0-13 16,17 0-6-1,-4-4-6-15,-19-2 1 0,-22 0 0 16,-16 0 0-16,0 1 5 16,-3-2-6-1,-6 5-1-15,-14-1 0 0,-13 0-1 16,-5 3 1-16,-1 0 0 15,0 0 1-15,-3 0-1 16,-4 0 1-16,3 0-48 16,1 0-106-16,0 3-214 15,3-3-603-15</inkml:trace>
  <inkml:trace contextRef="#ctx0" brushRef="#br5" timeOffset="805786.2166">19207 17323 1761 0,'0'0'569'0,"0"0"-455"0,0 0-11 15,0 0 44-15,0 0-38 16,0 0-25-16,0 0-22 16,19 50-26-16,1-29-12 15,3 1-9-15,12-2-6 16,7-1-3-16,7-5-4 15,3 2-2-15,0-6-1 16,-3-5-20-16,-10 3-3 16,-7-6-1-16,-15 3 13 15,-8 0 10-15,-7 2-7 16,-2 1 9-16,0-2 16 0,-6 4 15 16,-7 3 5-1,1-3 7-15,-1 4-4 0,-3 2-6 16,-1 3-6-1,-5 3-9-15,-4 6 2 0,-6-2-4 16,-5 4-7-16,-5 0-7 16,0-3-2-16,3-2-31 15,4-1-69-15,8-10-129 16,14-5-851-16</inkml:trace>
  <inkml:trace contextRef="#ctx0" brushRef="#br5" timeOffset="813722.5044">20573 17022 314 0,'0'0'1295'16,"0"0"-987"-16,0 0-103 16,0 0-11-16,0 0-36 15,0 0 7-15,7 11-48 0,-4 5-44 16,0 1-28 0,-3 5 1-16,0 3-4 0,0 7-11 15,0 2 1 1,0 5-1-16,0 2-3 0,4 2-2 15,-4 0-13-15,1 4-1 16,-1-3-11-16,0 0 1 16,0 0-1-16,0-1 5 15,0-4-6-15,0-1 0 16,-5-2 1-16,-1-7 4 16,2-3-5-16,1-5 0 15,2-8 0-15,1-6 1 0,0-4 0 16,0-3 5-1,0 0 8-15,4 0 17 0,13-3 7 16,2-7-13-16,13 0-2 16,9 3-11-16,9-2 0 15,22 7 11-15,23 2 15 16,-6 0-1-16,-10 0-17 16,-11 8-15-16,-25-4-5 15,-3 5-22 1,-4-7-38-16,-21-2-57 0,-12-2-77 15,-3-11-507-15</inkml:trace>
  <inkml:trace contextRef="#ctx0" brushRef="#br5" timeOffset="814247.4006">21901 17579 704 0,'0'0'658'0,"0"0"27"15,0 0-435-15,0 0-58 16,0 0 22-16,0 0-29 0,0 0-55 16,79 9-34-1,-32-6-47-15,5-1-25 0,1-2-13 16,-3 0-11-1,-9 0-27-15,-12 0-53 0,-19-9-62 16,-8-5-241-16,-2 3-855 0</inkml:trace>
  <inkml:trace contextRef="#ctx0" brushRef="#br5" timeOffset="814445.9285">21855 17436 1998 0,'0'0'542'0,"0"0"-465"16,134-7-77-16,-70 1-36 15,-7-1-701-15</inkml:trace>
  <inkml:trace contextRef="#ctx0" brushRef="#br5" timeOffset="820658.9247">22654 17337 1217 0,'0'0'988'15,"0"0"-738"-15,0 0-134 16,0 0 43-16,0 0-14 15,0 0-39-15,-4 0-49 16,16 5-20-16,0 8 14 16,1 4 0-16,-1 3-10 15,-2 2-8-15,-3 5 0 16,-6 2-6-16,-1 6-4 16,0-2-9-16,0 3-8 15,-10-6 0-15,-1-1-5 16,1-7 0-16,-2-3 0 15,3-6 0-15,5-7 4 0,1 0-5 16,3-6 0-16,0 0-1 16,0-2 0-16,3-12-9 15,9-9-11-15,5-4-1 16,2-8-7-16,0 1 8 16,-2-3 9-16,-3 5 6 15,-3 2 5-15,-4 10 1 16,-3 4 0-16,-1 6 1 15,0 3 1-15,-1 4 10 16,-1 0 0-16,3 3 0 16,2 0-3-16,-3 0 0 15,5 0-3-15,1 0-5 16,2 7 6-16,1 4-5 0,-5 6 7 16,-1 1-1-16,-1 5 0 15,-2 4 5-15,-3 1-2 16,1-1-5-16,-1 2 0 15,0-2-6-15,0-4 0 16,0-3 0-16,0-3-27 16,0-5-59-16,0-1-61 15,0-10-63-15,0-1-441 16,0 0-521-16</inkml:trace>
  <inkml:trace contextRef="#ctx0" brushRef="#br5" timeOffset="821285.2881">23316 16973 1629 0,'0'0'552'16,"0"0"-418"-16,0 0 14 15,0 0 4-15,0 0-34 16,0 0-27-16,0 0-8 16,-5 46 22-16,1-9-9 15,-4 9-30-15,2 7-8 16,3 3-23-16,3 2-17 16,0 0 0-16,0-2 0 15,0-1-5-15,2-5-7 0,-2-3-5 16,0-4 1-1,0-5-1-15,-5-4 0 0,-4-4 4 16,0-7-4-16,1-10-2 16,2-5 1-16,2 0-7 15,3-8 1-15,1 0 4 16,0-3 1-16,9-14-17 16,10-10-6-16,10-5 0 15,3-8 0-15,4-3 2 16,-1 3 2-16,-2 2 7 0,-10 7 5 15,-3 6 8 1,-8 5 0-16,-3 6 1 0,-3 4-1 16,-1 4 6-16,-2 5 3 15,-1 1 3-15,-1 0-10 16,2 8-1 0,-1 11 8-16,-2 7 0 0,0 4-3 15,0 4 6-15,0 1 2 16,1-2 1-16,4-2-14 15,3-8 1-15,5-4-1 16,3-7 4-16,5-4-5 16,4-8-27-16,4 0-54 15,8-20-80-15,-9-3-171 16,-2-6-715-16</inkml:trace>
  <inkml:trace contextRef="#ctx0" brushRef="#br5" timeOffset="821512.8898">23210 17310 1592 0,'0'0'694'16,"0"0"-584"-16,0 0 18 15,86-5 16-15,-43 5-50 16,4 0-57-16,27-1-37 16,-11-1-175-16,-6 0-650 0</inkml:trace>
  <inkml:trace contextRef="#ctx0" brushRef="#br5" timeOffset="824120.8259">23745 16386 403 0,'0'0'1062'0,"0"0"-807"15,0 0-113-15,0 0 76 16,-85 2-38-16,53-2-63 15,-7 0-36-15,-3-4-43 16,-7 4-24-16,-3 0-8 16,-5 0-5-16,-4 0 7 15,-3 4-2-15,-16 7 4 16,-17 1 8-16,-21 1-3 16,-8-4-14-16,2 1 1 15,9-2-1-15,18-7 0 0,3 4-1 16,3-5 2-16,1 0-1 15,1 0 5-15,6 0-5 16,-1 0-1-16,2 0 1 16,-2 0 0-16,-1 0 0 15,2 0 0-15,-5 6 0 16,0 3 0-16,13-1-1 16,12-1 0-16,16 0 0 15,-2-1 1-15,-6 1-1 16,-6-3 0-16,-8 5 1 15,0-5 0-15,2-4 8 16,-1 3 19-16,0-3 17 16,-2 0-22-16,0 0-14 15,-5 0-3-15,4 3-6 16,0-3 0-16,9 4 0 0,3-4 0 16,13 3 1-16,5 0 0 15,8-3-1-15,0 1 1 16,1 2-1-16,0-3 1 15,-4 3-1-15,-3-1-1 16,-1-2-11-16,2 5 3 16,6-3 9-16,2 1 0 15,11-1 0-15,8 0 1 16,6 2 0-16,5-1 0 16,0 3 5-16,3 1 24 15,7 3 4-15,-3 3-6 16,0-2-10-16,-1 5 0 0,-1 3-3 15,-4 4-7 1,1 4 5-16,-1 9 18 0,1 4 10 16,1 6-10-16,4 4-5 15,-2-1-16-15,1 3-8 16,1-1-2-16,-1 4 1 16,1-1 0-16,1-1 1 15,-1 2 10-15,3-2 4 16,-2 0 5-16,0 0-2 15,-1-6 2-15,-1 2-10 16,-2-6-5-16,-4 3-6 16,0-7 1-16,0 0 6 15,-2-1-7-15,-3-3 1 16,1 0 5-16,1 0-6 0,3-5 1 16,0 1 5-16,1 1 13 15,10-2-5-15,4-1 1 16,-2 4 0-16,0-3-6 15,-4-1-9-15,-2 2 1 16,-7-3 0-16,0 1-1 16,0-1 0-16,-3-8 0 15,-4 1 1-15,3-6 0 16,2-2 0-16,2-3 0 16,0-1 0-16,0 1 0 15,2 0 1-15,2-2-2 16,3 1 1-16,-4-1 0 15,0 1 0-15,-3-2-1 16,4 0 0-16,-1 0 0 0,1 2-2 16,8-7-10-16,11 0 0 15,6-2 11-15,10 0-6 16,6 0 5-16,0 0-4 16,2 0 6-16,-3-2 1 15,-4 1-1-15,-5 0-1 16,-4 1 0-16,-3-3-12 15,4 0-11-15,0-1-5 16,10-3 10-16,6 1 18 16,5-1 0-16,9 1 0 0,2-2 1 15,2 3 0 1,3 0 1-16,-1 3 0 0,-4-1 0 16,0 3 0-16,-1-5-1 15,-5 3-6-15,0-1-21 16,-6 0-1-16,0 1 8 15,1 0 11-15,-5-1 9 16,5 3 0-16,2-3 0 16,3 1 17-16,7 2 0 15,-1 0-5-15,8 0-4 16,-1 0-3-16,1 0-5 16,-2 0 0-16,-4 0 0 15,-4 0-1-15,-5-2-7 16,-5 2 7-16,-6-3 0 15,2-1 0-15,-2 1 1 16,7 0 0-16,-1 0 0 16,1 0 1-16,4 2-1 0,3-2 0 15,1-1 0-15,-3 1-9 16,0 1-14-16,-3-1-3 16,-2 1 14-16,-2 1 11 15,-5 0-5-15,-1-3 6 16,-2 1 1-16,-2-3 5 15,4-1-5-15,8-1-1 16,0 1-2-16,7 3 1 16,4 0 0-16,-1 3-18 15,-4 1-8-15,-4 0-6 16,-7 0 5-16,-5 0 11 0,-5-3 16 16,-5 3 1-1,-5-3 0-15,-3-3 1 0,-1 5 7 16,5-6-2-16,-1 4-6 15,5-4 0-15,1 1-6 16,2 2-33-16,0 2-30 16,-4-1 20-16,-3 0 18 15,-2 0-4-15,-11-1 27 16,0 1 8-16,-3-1 1 16,-4-2 25-16,-1-1 8 15,-2-1-3-15,-1-1-5 16,-1-4-16-16,1 3 2 15,-2-4-12-15,3 2 0 16,-6-5-7-16,0 1 6 16,0-1 1-16,0 0-1 15,0-3 1-15,-6 1 0 16,4-4 1-16,2-4 15 0,0-9 4 16,0-3 1-16,8-4 13 15,1-10-6-15,4-6-11 16,2-1-7-16,-1-5-9 15,-1 1 1-15,-6 8-1 16,-1 0 5-16,-4 9-5 16,-1 0 21-16,1 6 2 15,1 1-4-15,0 0-1 16,3 0-2-16,-5 1 6 16,4-4-11-16,-1 0-10 0,1-3-1 15,-1-4-1-15,-1 1-8 16,-1-4 6-16,-2 10 1 15,0 3 1-15,-3 6-1 16,-9 9 1-16,3 4 0 16,-3 6 0-16,4 7 1 15,2 2 10-15,5 3 2 16,-1 2 2-16,2 1-3 16,0 0-1-16,0 0-5 15,0 0-5-15,0 0 0 16,0 0 1-16,0 0-2 15,0 0 0-15,0 0-1 16,0 0 1-16,0-2 0 16,0-2 0-16,-1 0-1 15,-2-1 1-15,-1-2 0 0,1 0 0 16,0-2 0-16,0 5 0 16,-4-3 0-16,-3 4-1 15,-8-4 1-15,-12-1-2 16,-13 0 1-16,-33-5-10 15,-46-7-23-15,-66-16-27 16,17 5-71-16,5 2-215 0</inkml:trace>
  <inkml:trace contextRef="#ctx0" brushRef="#br5" timeOffset="863373.4358">24946 17429 182 0,'0'0'1991'16,"0"0"-1680"-16,0 0-227 16,0 0-5-16,0 0 61 15,120-6-53-15,-47-1-47 16,22 0-11-16,26 0 2 15,10-2-7-15,-5 2-12 16,-10 3-10-16,-10-4-2 16,-6 3 2-16,-18-1-2 15,-22 5 0-15,-20-5 0 16,-12 5-1-16,-2-2-13 0,-8 3-5 16,-2-3-11-1,-11 1-12-15,-5 0-9 0,0-1-4 16,-5 1-60-16,-10-3-70 15,-3 4-41-15,-25 1-157 16,6 0-193-16,-2 0-367 0</inkml:trace>
  <inkml:trace contextRef="#ctx0" brushRef="#br5" timeOffset="863658.6948">25200 17488 874 0,'0'0'574'16,"0"0"-364"-16,0 0 26 16,0 0 17-16,0 0-30 0,0 0-69 15,0 0-35-15,109 10-23 16,9-16-22-16,13-8-5 16,-6-3-33-1,-28 4-27-15,-35 3-8 0,-24 5-1 16,-9 1 0-16,-4-2-7 15,-6 2-11-15,-4-1-12 16,-9 3 2-16,-6-1-19 16,0 3-45-16,-3-6-106 15,-18 2-177-15,0-3-233 16,1 0-264-16</inkml:trace>
  <inkml:trace contextRef="#ctx0" brushRef="#br5" timeOffset="863973.531">25835 17231 1333 0,'0'0'752'0,"0"0"-561"16,0 0-30-16,0 0-8 16,0 0-32-16,0 0-57 15,0 0-46-15,24 16 0 16,11 0-12-16,13 1-5 15,23 3-1-15,24 4-11 16,-4 1 5-16,-10-2 6 0,-17-1 27 16,-27 0-6-16,-11 0-12 15,-10 2-9-15,-16-1 1 16,-17 0 15-16,-21-2 35 16,-5-1-20-16,-3-1-16 15,4-3-6 1,12-5-9-16,18-8-61 0,8 0-160 15,4-3-592-15</inkml:trace>
  <inkml:trace contextRef="#ctx0" brushRef="#br5" timeOffset="865311.0894">26990 17623 958 0,'0'0'358'15,"0"0"-104"-15,0 0 1 16,0 0-34-16,0 0-85 15,0 0-58-15,0 0-22 0,15 35 23 16,-12-35-11 0,0-3 3-16,0-9-22 0,0-7-22 15,2-4-3-15,-1-8-9 16,-1-4-6-16,-2-5-3 16,-1-4-5-16,0 2 0 15,0 5 13-15,-10 5-5 16,-2 5 19-16,0 4 3 15,0 6 23-15,5 5-6 16,2 5 10-16,2 1-10 16,3 5-24-16,0 1-15 15,0 0 3-15,2 0-5 16,10 0-6-16,6 12-1 0,1 5 1 16,4 7-1-1,-3 6 0-15,-2-1 0 0,0 5 0 16,1-2 0-16,0 1 1 15,1-6-2-15,4-4 1 16,2-7-1-16,1-5 0 16,-1-5 1-16,1-3 0 15,-3-3 6-15,-4 0 2 16,-1-13-1-16,-3-3-5 16,-2-4 10-16,-4-7 4 15,0 0-6-15,-5-5-8 16,-5 2-1-16,0 3 0 15,0 2 5-15,-6 6-4 16,-6 4 13-16,2 5-14 0,1 3-1 16,2 4-10-16,3 0-17 15,4 3-35-15,0 0-64 16,2 0-153-16,13 13-310 16,-3-3-35-16,1-1-555 0</inkml:trace>
  <inkml:trace contextRef="#ctx0" brushRef="#br5" timeOffset="865634.4506">27612 17392 1669 0,'0'0'619'0,"0"0"-567"0,0 0-44 15,0 0 60-15,0 0 15 16,0 0-38-16,0 0-20 15,-53 78-16-15,51-60-8 16,2-6-1-16,0-2-1 16,11-1-11-16,3-4 7 15,3-5 5-15,2 0 2 16,-1 0 5-16,-1-9-5 16,-7-7 10-16,-1 2 0 15,-6-6-3-15,-3 3-8 16,0 0 0-16,-13-1 1 15,-4 7-2-15,-2-1-41 16,4 5-66-16,3 7-134 0,5 0-379 16,7 0-775-16</inkml:trace>
  <inkml:trace contextRef="#ctx0" brushRef="#br5" timeOffset="866105.7018">27748 17159 1629 0,'0'0'682'0,"0"0"-570"15,0 0 3-15,0 0 10 16,0 0-52-16,0 0-58 0,0 0 19 16,9 81-9-1,3-44-14-15,0 1-5 16,-1-1 3-16,0 1-3 0,-3-6-6 15,-5-6 1-15,-3-2-1 16,0-4 1-16,0-4-1 16,-8-7 1-16,2-2 5 15,2-4 3-15,0-3 0 16,4 0 9-16,0-3 10 16,5-12-28-16,10-4-7 15,8-6-4 1,0 2 1-16,-1 4 3 0,-6 5-1 15,-4 7 8-15,-6 1 2 16,-3 6 4-16,1 0-6 16,-1 0 0-16,2 6 1 0,-1 8 16 15,1 4 9-15,-1 3 2 16,-1 2-8-16,-1-3-8 16,-2-3-7-16,0-5-5 15,-6-1-6-15,-8-1-29 16,-5-4-30-16,-6-2-107 15,5-4-180-15,5 0-462 0</inkml:trace>
  <inkml:trace contextRef="#ctx0" brushRef="#br5" timeOffset="866475.6869">28123 17409 1415 0,'0'0'520'16,"0"0"-466"-16,0 0 71 16,0 0 36-16,0 0-56 15,0 0-55-15,110 4-19 16,-76-4-31-16,2 0 0 16,-6 0-72-16,-6-10-39 15,-9 0 53-15,-6 0 42 16,-9-1 16-16,0 1 50 15,-9 0 9-15,-11 3 9 16,-8 2 5-16,-3 5 3 16,-4 0 10-16,1 2 9 0,6 12-20 15,2 6-30 1,10 3-12-16,9 0-14 0,7-4-19 16,6-1 0-16,19-2 0 15,9-11-35-15,7-3-96 16,12-2-153-16,-11-13-364 15,-6-3-265-15</inkml:trace>
  <inkml:trace contextRef="#ctx0" brushRef="#br5" timeOffset="866678.2242">28458 17102 1285 0,'0'0'974'16,"0"0"-826"-16,0 0-50 0,0 0 96 15,0 0-64-15,0 0-66 16,0 0 20-16,-6 88-29 16,20-44-24-16,5-2-17 15,5 5-13-15,3-1-1 16,0 14-52-16,-6-11-111 16,-11-10-551-16</inkml:trace>
  <inkml:trace contextRef="#ctx0" brushRef="#br5" timeOffset="867471.3332">27272 18101 611 0,'0'0'944'16,"0"0"-647"-16,0 0-121 15,0 0 69-15,0 0-20 0,0 0-58 16,0 0-84-16,0-15-46 16,0 25 1-16,3 10 10 15,2 4 13-15,1 7-21 16,0 6-16-16,0 2-10 16,2 0-13-16,3-2-1 15,0-5-43-15,3-3-77 16,10-7-135-16,-6-6-353 15,-2-9-422-15</inkml:trace>
  <inkml:trace contextRef="#ctx0" brushRef="#br5" timeOffset="868403.7661">27736 18116 613 0,'0'0'805'16,"0"0"-652"-16,0 0 13 16,0 0 81-16,0 0-7 15,0 0-65-15,-89-67-60 16,60 67-21-16,1 0-33 15,1 0-25-15,3 14 3 16,6 3-9-16,4 4 2 0,6 4-5 16,8 0-12-1,0 0-7-15,9-2-7 0,13-3 16 16,2-5-11-16,4-8-6 16,-2-7-5-16,-1 0-15 15,-1-4-1-15,-5-11 6 16,-2-7 6-16,-2-2 8 15,-5-4 0-15,-1 0 1 16,-1 4 9-16,-5 0 15 16,0 8 21-16,-3 9-6 15,0 1-3-15,1 6-6 16,-1 0-8-16,0 2-22 16,0 16 0-16,0 9 5 15,3 12 19-15,2 1-10 16,4 2-8-16,4 1-4 0,2-6-2 15,3-7-12-15,0-7-26 16,0-5-21-16,-2-3-42 16,-4-10-102-16,-1-5-130 15,-3 0-246-15,-2-5-206 0</inkml:trace>
  <inkml:trace contextRef="#ctx0" brushRef="#br5" timeOffset="868756.2029">27990 18069 1654 0,'0'0'384'0,"0"0"-290"15,0 0 16-15,0 0 67 16,0 0-18-16,92-37-50 15,-63 37-64-15,-4 0-30 16,-5 10-14-16,-6 4 0 16,-8 6 0-16,-6 0 10 15,0 4 9-15,-14 5 19 16,-9-1 6-16,-4 1-2 16,-1-4-10-16,3-1-10 15,8-3-17-15,7-4-1 0,10 0-5 16,0-5-5-16,25 0 4 15,12-5-6-15,11-4-79 16,18-3-164-16,-11-7-476 16,-12-7-614-16</inkml:trace>
  <inkml:trace contextRef="#ctx0" brushRef="#br5" timeOffset="869074.5488">28355 18030 1969 0,'0'0'505'16,"0"0"-444"-16,0 0 28 0,0 0 89 16,97-7-62-16,-70 7-60 15,-4 14-38-15,-4 3-12 16,-4 5-6-16,-9 2-1 15,-6 5-7-15,0 0 8 16,-6-2 0-16,-7-1 0 16,0-3 12-16,5-6-1 15,5-3-2-15,3-3-3 16,8-3-5-16,18-6-1 16,38-2-7-16,-7-10-162 15,-2-8-720-15</inkml:trace>
  <inkml:trace contextRef="#ctx0" brushRef="#br5" timeOffset="871136.0811">26855 16734 629 0,'0'0'1093'16,"0"0"-787"-16,0 0-169 15,0 0 51-15,0 0 6 16,0 0-45-16,-5-11-57 16,5 11-38-16,0 6-6 15,9 6 24-15,2 8 0 0,2 2-20 16,-1 7-33-16,-2 3-4 16,-2 1-9-16,-4-1-6 15,-1-1 0-15,-1-3-6 16,-2-3-5-16,0-6-20 15,0-2-35-15,3-6-33 16,-2-2-71-16,6-9-141 16,-2 0-330-16,-1-5-364 0</inkml:trace>
  <inkml:trace contextRef="#ctx0" brushRef="#br5" timeOffset="871901.6137">26588 16715 1303 0,'0'0'519'16,"0"0"-404"-16,0 0 77 15,0 0 55-15,0 0-66 16,0 0-32-16,0 0-29 15,85-13-34-15,-48 13-38 16,10 0-28-16,6 0-20 16,-1 0 0-16,3 0-21 15,-6-10-16-15,-8 0-6 16,-12 0-23-16,-12 0-10 0,-7 0 7 16,-8 3 32-16,-2 2 37 15,0 2 4-15,0 2 13 16,0 1 8-16,0 0-3 15,0 0-8-15,0 0 8 16,0 0 4-16,0 0-10 16,0 0 2-16,3 2 24 15,3 8-3-15,0 4-5 16,1 0-10-16,-2 6-8 16,1 3-5-16,-2 1-2 15,1 1 4-15,-1 0-7 16,3 2 8-16,-1-3-5 15,1-1-2-15,0-6-5 0,-2-3-2 16,-1-3 0 0,2-3-1-16,-5-6-15 0,2-1-10 15,0-1 10-15,0 0 10 16,5-2 0-16,4-10-12 16,1 0 10-16,5-8 7 15,-1 3-5-15,2-3 6 16,-4 1-1-16,1-1 2 15,-5 3-1-15,-4 4 11 16,-1 6 5-16,-3 0 4 16,-3 4 2-16,1 3 2 15,-1 0-10-15,2 0-14 16,1 0 0-16,-1 7-16 0,2 5 16 16,1 10 12-1,-1 4-3-15,3 0-8 0,-2-1 5 16,-1 0-5-16,-1-2 0 15,-1-10-1-15,1 0 0 16,0-6-7-16,3-1-39 16,3-6-44-16,12 0-85 15,0-13-179-15,-2-4-638 0</inkml:trace>
  <inkml:trace contextRef="#ctx0" brushRef="#br5" timeOffset="872263.5755">27514 16811 314 0,'0'0'1395'15,"0"0"-1044"-15,0 0-138 0,0 0 11 16,0 0-70-16,0 0-76 16,0 0-47-16,106 1-19 15,-79-1-12-15,-2 0-18 16,-4 0-27-16,-3 0-16 15,-6-5 4-15,-4-4-16 16,-4-1 33-16,-4-3 40 16,0 6 11-16,-11-3-2 15,-7 4 9-15,-6 5 12 16,-2 1 11-16,-4 0 10 16,3 10-14-16,2 4-13 0,5 3-5 15,5 3-5-15,8 3-14 16,7-4-5-1,0 1 4-15,19-3-49 0,7-4-23 16,5-4-81-16,11-9-231 16,-10 0-307-16,-3-2-425 0</inkml:trace>
  <inkml:trace contextRef="#ctx0" brushRef="#br5" timeOffset="872572.8985">27850 16778 104 0,'0'0'1490'15,"0"0"-999"-15,0 0-287 16,0 0-29-16,0 0-70 0,0 0-24 16,0 0-25-16,-77 40-23 15,67-18-21-15,6 2-7 16,4-1-5-16,1-4-8 16,17-6-19-16,6-3 5 15,4-6-9-15,2-4-23 16,0-3-32-16,0-10-20 15,-5-10 22-15,-1-3 50 16,-6-2 12-16,-8 1 12 16,-8 5 10-16,-2 1 38 15,-3 9 39-15,-12 2-44 16,-4 7-20-16,-2 3-5 16,4 0-8-16,-1 13-27 15,8 1-159-15,5-1-553 0</inkml:trace>
  <inkml:trace contextRef="#ctx0" brushRef="#br5" timeOffset="872946.3922">28097 16736 1721 0,'0'0'487'0,"0"0"-373"15,0 0 85-15,0 0-52 16,0 0-44-16,90 39-45 16,-71-16-29-16,-4-1-23 0,-5 2 3 15,-3-1-9-15,-6-6 0 16,-1-4-1-16,0-6-5 16,0-3 5-16,-1-4 1 15,-6 0 9-15,-1 0 13 16,0-11-4-16,4-5-5 15,1-5-4-15,3-2-2 16,1-3-7-16,13-4-11 16,4 4-11-16,2 4-15 15,-3 8 19-15,-2 7 3 16,-5 4-26-16,-2 3-60 16,-5 0-60-16,-3 13-158 15,-2-4-324-15,-7 1-276 0</inkml:trace>
  <inkml:trace contextRef="#ctx0" brushRef="#br5" timeOffset="873338.9368">28429 16699 1315 0,'0'0'635'15,"0"0"-472"-15,0 0 33 16,0 0-51-16,0 0-52 15,0 0-37-15,0 0-22 16,0 69-20-16,0-55-5 16,0-1-8-16,3-6 5 15,8-2-6-15,3-5-6 16,4 0-15-16,1-2-36 0,2-12-16 16,1-7 18-16,-2-1 30 15,2-4 16-15,0-4 9 16,-2 0 0-1,-1 4 67-15,-3 7-10 0,-8 9 48 16,-3 10-3-16,-2 0-56 16,-2 20-39-16,2 12 37 15,2 14 6-15,-1 7-21 16,3 7 16-16,-1 1-3 16,-4-2-15-16,-2-4-27 15,-9-8-8-15,-62-15-79 16,3-11-259-16,-9-13-1402 0</inkml:trace>
</inkml:ink>
</file>

<file path=ppt/ink/ink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11T07:07:23.985"/>
    </inkml:context>
    <inkml:brush xml:id="br0">
      <inkml:brushProperty name="width" value="0.05292" units="cm"/>
      <inkml:brushProperty name="height" value="0.05292" units="cm"/>
      <inkml:brushProperty name="color" value="#FF0000"/>
    </inkml:brush>
  </inkml:definitions>
  <inkml:trace contextRef="#ctx0" brushRef="#br0">21889 16685 62 0,'0'0'995'15,"0"0"-685"-15,0 0-99 16,0 0-3-16,0 0 45 0,0 0-41 15,77 11-53-15,-67-11-31 16,-3 0-29-16,1 0-23 16,-2 0-28-16,-2 0-20 15,3 0-13-15,0 6-6 16,2 4 2-16,1 3-1 16,8 6-4-16,3 0 3 15,4 3 6-15,-1-2-6 16,2-1-7-16,-6-3-1 15,-6 1 5-15,-2-4-6 16,-6 4 0-16,-6-5 0 16,0 0 0-16,0-4 1 15,0-1-1-15,0-6-14 16,0 1-52-16,0-5-74 16,-6-10-127-16,6-3-493 0</inkml:trace>
  <inkml:trace contextRef="#ctx0" brushRef="#br0" timeOffset="753.9899">22379 16802 139 0,'0'0'1291'0,"0"0"-990"15,0 0-203-15,0 0-22 16,0 0 51-16,0 0-12 16,0 0-23-16,-14 0-17 15,14 0 21-15,3 0 7 16,2 3-6-16,-3 4-30 16,-2 5-26-16,0 1-17 15,0 4-10-15,-10 3-7 16,1 3-6-16,0-1 1 15,2 2-1-15,6-1-1 16,1-3-1-16,0-1-5 16,0-2-1-16,0-3 1 0,0-1 5 15,0-6 1-15,0-1-1 16,0-5 0-16,-3-1 1 16,-5 0 0-16,-1 0 6 15,-7-9 3-15,-8 1 12 16,-10 2 16-16,-11-2 1 15,-26 2-1-15,2 3 0 16,-8 3-5-16,3 0-20 16,21 0-12-16,12 0-16 15,20 0-135-15,21-1-667 0</inkml:trace>
</inkml:ink>
</file>

<file path=ppt/ink/ink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11T07:06:25.975"/>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99F7668F-8EF6-42BF-81B0-92DCCCF42EEA}" emma:medium="tactile" emma:mode="ink">
          <msink:context xmlns:msink="http://schemas.microsoft.com/ink/2010/main" type="writingRegion" rotatedBoundingBox="25237,831 25774,831 25774,1206 25237,1206"/>
        </emma:interpretation>
      </emma:emma>
    </inkml:annotationXML>
    <inkml:traceGroup>
      <inkml:annotationXML>
        <emma:emma xmlns:emma="http://www.w3.org/2003/04/emma" version="1.0">
          <emma:interpretation id="{B5120941-8BEE-4F2D-BFA7-5006D4E780F1}" emma:medium="tactile" emma:mode="ink">
            <msink:context xmlns:msink="http://schemas.microsoft.com/ink/2010/main" type="paragraph" rotatedBoundingBox="25237,831 25774,831 25774,1206 25237,1206" alignmentLevel="1"/>
          </emma:interpretation>
        </emma:emma>
      </inkml:annotationXML>
      <inkml:traceGroup>
        <inkml:annotationXML>
          <emma:emma xmlns:emma="http://www.w3.org/2003/04/emma" version="1.0">
            <emma:interpretation id="{B4724A74-1354-49F5-8D0F-C0FEA9D5DC9B}" emma:medium="tactile" emma:mode="ink">
              <msink:context xmlns:msink="http://schemas.microsoft.com/ink/2010/main" type="line" rotatedBoundingBox="25237,831 25774,831 25774,1206 25237,1206"/>
            </emma:interpretation>
          </emma:emma>
        </inkml:annotationXML>
        <inkml:traceGroup>
          <inkml:annotationXML>
            <emma:emma xmlns:emma="http://www.w3.org/2003/04/emma" version="1.0">
              <emma:interpretation id="{AD10D1C7-8653-4213-8AEF-B0E6883D3621}" emma:medium="tactile" emma:mode="ink">
                <msink:context xmlns:msink="http://schemas.microsoft.com/ink/2010/main" type="inkWord" rotatedBoundingBox="25237,831 25774,831 25774,1206 25237,1206"/>
              </emma:interpretation>
              <emma:one-of disjunction-type="recognition" id="oneOf0">
                <emma:interpretation id="interp0" emma:lang="" emma:confidence="1">
                  <emma:literal>x</emma:literal>
                </emma:interpretation>
                <emma:interpretation id="interp1" emma:lang="" emma:confidence="0">
                  <emma:literal>t</emma:literal>
                </emma:interpretation>
                <emma:interpretation id="interp2" emma:lang="" emma:confidence="0">
                  <emma:literal>X</emma:literal>
                </emma:interpretation>
                <emma:interpretation id="interp3" emma:lang="" emma:confidence="0">
                  <emma:literal>y</emma:literal>
                </emma:interpretation>
                <emma:interpretation id="interp4" emma:lang="" emma:confidence="0">
                  <emma:literal>+</emma:literal>
                </emma:interpretation>
              </emma:one-of>
            </emma:emma>
          </inkml:annotationXML>
          <inkml:trace contextRef="#ctx0" brushRef="#br0">537 0 1294 0,'0'0'374'15,"0"0"-172"-15,0 0-146 16,0 0-40-16,0 0 37 16,0 0 48-16,0 0-23 15,0 0-28-15,0 0-16 16,0 0-15-16,0 0-19 15,-13 11 6-15,-17 14-6 0,-10 7 7 16,-20 12-5-16,-15 3-2 16,-2 6-18-16,4-8-37 15,9-3-18-15,16-10-27 16,13-6-47-16,17-10-78 16,14-14-87-16,4-2-65 15,0 0-472-15</inkml:trace>
          <inkml:trace contextRef="#ctx0" brushRef="#br0" timeOffset="215.0735">206 42 1096 0,'0'0'298'15,"0"0"-179"-15,0 0-90 16,0 0-20-16,0 0 11 15,0 0 5-15,0 0 13 16,43 40 16-16,-14-12-29 16,6 4-12-16,5-3-13 15,14-1-46-15,-15-4-158 16,-8-7-206-16</inkml:trace>
        </inkml:traceGroup>
      </inkml:traceGroup>
    </inkml:traceGroup>
  </inkml:traceGroup>
</inkml:ink>
</file>

<file path=ppt/ink/ink7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11T07:08:21.24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C00000"/>
    </inkml:brush>
  </inkml:definitions>
  <inkml:trace contextRef="#ctx0" brushRef="#br0">2157 2214 121 0,'0'0'959'16,"0"0"-788"-16,0 0-58 15,0 0 76-15,0 0 46 16,0 0 7-16,0 0-53 16,-3-4-68-16,3 4-30 15,0 0-30-15,0 0-29 16,0 0-20-16,0 0-12 15,0 15 0-15,0 6 42 16,0 9 10-16,0 8-21 16,0 5-2-16,0 7 9 15,0 1-8-15,6 0-18 0,0-3-11 16,3-4-1-16,-5-7 0 16,1-2 0-16,-2-6-16 15,3-4-65-15,-6 1-123 16,3-8-461-16,-3-8-561 0</inkml:trace>
  <inkml:trace contextRef="#ctx0" brushRef="#br0" timeOffset="1027.231">2436 2152 1179 0,'0'0'211'16,"0"0"-80"-16,0 0 36 16,0 0 36-16,0 0-27 15,0 0-39-15,0 0-17 16,0-4-25-16,0 4-24 16,0 0-23-16,0 4-31 15,0 13-5-15,0 9 84 16,0 10-26-16,3 6-27 15,5 3-18-15,0 3-4 16,0-1-6-16,1-1-6 0,1-2-1 16,1-3 2-16,-4-4-4 15,1-4-5-15,2 1 0 16,-1-8-1-16,-3-2 0 16,0-5 1-16,-2-3-1 15,1-6-20-15,-2-3-41 16,0-3-52-16,0-1-23 15,0-1-35-15,-3-2-47 16,3 0-105-16,-3-3-317 0</inkml:trace>
  <inkml:trace contextRef="#ctx0" brushRef="#br0" timeOffset="1342.1359">2182 2591 1485 0,'0'0'280'0,"0"0"-209"16,0 0 49-16,0 0 84 0,0 0-53 16,0 0-96-16,0 0-15 15,75-23-22 1,-35 12-12-16,2-1-6 16,10-1-87-16,-10 4-226 0,-12 2-370 0</inkml:trace>
  <inkml:trace contextRef="#ctx0" brushRef="#br0" timeOffset="2051.5441">2715 2369 1423 0,'0'0'564'0,"0"0"-510"16,0 0 1-16,0 0 70 15,0 0-44-15,0 0-24 16,0 0-25-16,-52-14-7 15,43 18 4-15,1 7-16 16,-2 5-12-16,-2 4 10 16,3 0-10-16,3 0 0 0,0-3 1 15,2-2-2 1,4-4-7-16,0-5-15 0,0-3 4 16,0-3 6-16,4 0 12 15,8 0 9-15,5-10 25 16,2-6-21-16,3-3-7 15,-2-1-6-15,-1 1 1 16,-3-1 0-16,-5 3 5 16,-2 2 18-16,-6-1 12 15,0 3 14-15,-3 4 17 16,0 2-1-16,0 3-4 16,0 1-18-16,0 3-23 15,0 0 0-15,0 0-12 16,0 0-1-16,0 0-8 15,0 0-8-15,0 0-9 0,0 4 1 16,7 9 10-16,-1 5 6 16,5 4 6-16,-1 7-5 15,2 1-1-15,-3 2 0 16,3 2 0-16,-3-3 0 16,-3 0 0-16,0-2 0 15,-6-3 0-15,0-2-6 16,0-2-7-16,-15 1 13 15,-15-1 11-15,-13 1-4 16,-8-2-7-16,-9 1-24 16,-26 3-80-16,14-7-152 0,14-4-710 15</inkml:trace>
  <inkml:trace contextRef="#ctx0" brushRef="#br0" timeOffset="35938.6376">3888 1976 413 0,'0'0'366'15,"0"0"-150"-15,0-11-117 16,0 9-8-16,0-1 33 15,0 3-23-15,0 0-57 16,0 0-33-16,0 0-1 16,0 0 8-16,0 0 27 15,0 0 23-15,0 0 24 16,0 0 7-16,0 0-12 16,0 0-20-16,0 0 2 15,0 0-3-15,0 0-18 16,0 0-11-16,0 0-19 15,0 0-18-15,0 0-6 16,3 0-6-16,4 0-4 0,-1 3 16 16,6 4 2-16,1 1-2 15,1 3 0-15,2 2-3 16,1 1-12-16,-1 3-7 16,-1 2-7-16,1 0-5 15,-2 4 18-15,-2-1 5 16,4 3 9-16,-2-4-7 15,-1-2 2-15,-1-1-6 16,1-2 1-16,-2-3 10 16,1 0-5-16,1-3 7 15,-2 1-1-15,-1-2-14 16,-1 0-5-16,0-1-2 16,-3 2 1-16,1-2-8 15,-4-1 16-15,-1-2-6 0,1 0-21 16,-3-2-8-16,3-2-23 15,-3-1-4-15,0 0 10 16,0 0 30-16,0 0 21 16,0 0-29-16,0-13-138 15,0 2-43-15,0-1-77 0</inkml:trace>
  <inkml:trace contextRef="#ctx0" brushRef="#br0" timeOffset="36483.1406">4164 2125 992 0,'0'0'231'0,"0"0"-157"16,0 0 9-16,0 0 33 16,0 0-38-16,0 0-47 0,0 0-25 15,0-3-6-15,0 3 0 16,0 0 0-16,0 1 0 15,0 7 19 1,0 3 4-16,0 2-6 0,6 1-2 16,1 1-6-16,-1 0-1 15,3 0-2-15,2-1-5 16,-1-1 5-16,2-2-5 16,-3-1 6-16,1-2-7 15,-2-1 0-15,-2 0 0 16,-3-1 0-16,0 0 2 15,-3-2-1-15,4-1 0 16,-4-2 0-16,0-1 15 16,0 0 25-16,0 0 44 0,0 0 40 15,-7 0-1-15,-5 0-29 16,-12 0-51-16,-6 0-28 16,-4 0-4-16,-20 0-12 15,9 2-150-15,6 0-446 0</inkml:trace>
  <inkml:trace contextRef="#ctx0" brushRef="#br0" timeOffset="54046.0366">8244 6447 605 0,'0'0'280'16,"0"0"-189"-16,0 0-59 15,0 0 41-15,0 0 11 16,0 0-20-16,0 0-13 16,0 0-1-16,0 0-13 15,0 0-10-15,0 0 12 16,0 0 24-16,0 0 23 0,3 0 4 16,0 0-22-16,3 0-11 15,5-4-14-15,2 4-15 16,-1-2-8-16,3 1-4 15,0 0-6-15,1 1-4 16,-2 0 0-16,5 0-5 16,-4 0-1-16,3 0 1 15,-3 0-1-15,-2 0 1 16,1 0-1-16,-1 0 1 16,-1 0 0-16,4 0 0 15,1 0 1-15,2 0 0 16,1 0-1-16,5 0 5 15,-4 0-4-15,4 0-1 0,-5 0 0 16,-1 0-1 0,0 0 1-16,-2 0 0 0,-1 0-1 15,-4 0 0 1,6 0-1-16,-3 2 1 0,3 0-2 16,0 2 2-16,1 1 0 15,5 0 0-15,-3 1 0 16,3-1 0-16,1 2 0 15,-1 1 1-15,2 0-1 16,3 0 0-16,0 1 0 16,-1-1 0-16,2 2 0 15,0 2 0-15,-2-1 1 16,2 3-1-16,3-2 0 16,-2 4 0-16,5 0 0 15,4 0 0-15,-1 2 1 0,3 2-1 16,1-1 1-16,2 1 12 15,-3 0 2-15,2-1-2 16,-2 2 0-16,1-1-7 16,-4 2-6-16,-6-3 1 15,3 2-1-15,-5 2 1 16,-1-2-1-16,-3 2-2 16,1-4 2-16,-1 5 0 15,1-1 0-15,-1-1 0 16,-5 1 0-16,7 0 2 15,-5-2-1-15,1 4 1 16,2-2-1-16,-5 1-1 0,1-1 1 16,2 4-1-16,-1-1 0 15,-2 1 1-15,-2 1-1 16,2 0 0-16,2-1 0 16,-6-2 0-16,1-1 1 15,2-1 0-15,-6 1-1 16,3-2 0-16,-3 5 1 15,1-4 0-15,1 4 0 16,-1-1 1-16,-1 0 0 16,3 4-1-16,-3-4-1 15,2 3 0-15,-1 2 0 16,3-2 1-16,-1 1 0 16,-3 1 0-16,4 0 0 15,-2-3 0-15,2 1 5 16,-4-3 4-16,3 0-2 15,1-1 4-15,-2-1 2 0,2-3-6 16,-4 3-7-16,3-2 11 16,-3-2-11-16,1 4 5 15,-2 1-5-15,2-1 1 16,-4-1-1-16,3 0-1 16,0 3 0-16,-2-5 1 15,-1-2 0-15,2 1 0 16,-1-4 5-16,-1-2-5 15,3-1 0-15,0-4 15 16,4 2 0-16,2-2 2 16,0 1-9-16,3 0-8 15,-2 0 2-15,1 1-2 0,2-1-1 16,-1 1 1-16,-2-1-1 16,2-2 1-16,-3 1-1 15,0-5 1-15,-3 2 0 16,3-2 0-16,-2-1 5 15,0 0-6-15,4-2 1 16,-3 3-1-16,3-2 0 16,-5-1 0-16,0 1 0 15,-3-1-1-15,1-1 1 16,1 0-1-16,2 0 1 16,1 3 0-16,5-3-1 15,5 0 1-15,1 0 1 0,6 0 0 16,-1 0-1-16,0 0 0 15,-4 3-1-15,3 0 0 16,-2 1-5-16,-3 0-6 16,1-1 5-16,-1 3-8 15,0-3-6-15,1 1 8 16,2-2 4-16,3 2 9 16,-2-3-1-16,6-1 0 15,-4 2 1-15,6 1 0 16,-2 0 0-16,-1-2 1 15,0 2-1-15,1 0 0 16,1 0 0-16,3-2 6 16,-2 5 7-16,-2-5 1 0,-1 2-1 15,-3-3-3 1,1 3 2-16,1 1-2 0,0-1-2 16,1 1-8-16,-6 2 0 15,-1 0 0-15,-3 1-1 16,-2 0 0-16,-8 0 0 15,-1 0-1-15,-3-2 2 16,-3 2-1-16,-3-3 1 16,-2-1-1-16,-3 0 1 15,3-3 0-15,-7 0 0 16,3 3 0-16,0-3 0 16,-3 0 1-16,0 0-1 15,0 0 2-15,0 0 5 16,0 0-5-16,0 0-1 15,0 0-1-15,0 0 0 16,-6-6-1-16,-4-2-7 16,-1 1 7-16,-1-3 1 0,3 2-1 15,-6-2 1-15,3 0 0 16,2 0 0-16,-2-1 0 16,-2-1 1-16,1 1 0 15,-2-1 17-15,0 2 9 16,0-3 5-16,-1 3 2 15,0-1-21-15,-1 1-7 16,-1 0-5-16,-3 1-1 16,2 2 0-16,2 3 0 15,4 2-1-15,1-1 0 16,6 3 0-16,3 0 0 16,3 0-19-16,0 0-34 15,0 0 15-15,0 0 22 16,0 0 16-16,0 0-1 0,3 4 2 15,0-1 0-15,0-1 0 16,0-2 2-16,0 5 7 16,0-3-3-16,3 1-5 15,1 1 1-15,-1 2 5 16,2 0-6-16,4 1 7 16,-2 1 1-16,3-2 8 15,4 0 7-15,-2 1 0 16,1 0-8-16,1 1-6 0,-1 1-4 15,-1-1-5 1,3-1 5-16,-3 3-5 0,-1 0-1 16,2 0 1-16,-3-3 0 15,-3 2-1-15,4-2 1 16,-8-3 0-16,0 3-1 16,0-4 1-16,-3 0 0 15,0-2 10-15,-3-1-3 16,0 1-7-16,0-1 5 15,0 0-5-15,0 0-1 16,0 0 0-16,0 0 0 16,0 0 1-16,0 2-1 15,0-2 0-15,0 2 0 16,0-2 0-16,0 6 2 16,0-5-1-16,0 5 0 0,0-3 0 15,-3 1 0-15,-3 0 11 16,-3 2 28-16,-12 1 18 15,-7 6-8-15,-8 1-25 16,-13 2-25-16,-17 0-25 16,11-1-229-16,13-10-1307 15</inkml:trace>
  <inkml:trace contextRef="#ctx0" brushRef="#br0" timeOffset="76724.5942">386 4146 431 0,'0'0'147'0,"0"0"-52"16,0 0-69-16,0 0-18 15,0 0 6-15,0 0 34 16,-3 4 4-16,3-4 37 15,0 0 7-15,0 2-30 16,0-2-31-16,0 0-19 16,0 0-16-16,0 0-20 15,0 0-41-15,0 0-21 16,0 1 27-16,0-1 35 16,0 0 20-16,0 0 0 15,0 0 20-15,3 0 9 0,-2 0-28 16,2 0 5-16,-1 0 3 15,4 0-2-15,-3 0-7 16,3 1-6-16,2-1-11 16,-1 2 8-16,0-1 3 15,1 0 6-15,1 1-1 16,1-1 1-16,1 1 2 16,-2-1-1-16,1-1 0 15,2 0 0-15,1 0 0 16,-2 0 1-16,1 0-2 15,-2 0 0-15,1 0-41 16,-1 0-12-16,0 2 18 16,-2-1 13-16,4 0 4 0,-2 0 18 15,2-1 19-15,-1 0 10 16,7 0 13-16,1 0-6 16,-1 0-12-16,1 0-8 15,-2 0-14-15,-4-1 5 16,1 1-7-16,-4-1 0 15,-4 1-1-15,0 0-2 16,0 0 2-16,-3 0-8 16,6 0 9-16,0 0 0 15,3 0 10-15,4 0-1 16,5 0-2-16,3 0-6 16,4-1 1-16,-1-4-1 15,0 0 0-15,0 1 0 16,-2 0 0-16,-5 2 0 15,-4 2-1-15,-4 0 1 16,-1 0-1-16,-4 0 0 0,-4 0 1 16,1 0 9-16,2 0 13 15,2 0 36-15,5 0-7 16,4 0-16-16,2 0-14 16,8-2-5-16,-2-2-5 15,5-2 8-15,-2 1-5 16,-2-1-8-16,-1 1-6 15,-4 3 0-15,-3 0-1 16,-3 1 0-16,-6 1 0 0,1 0 0 16,-1 0 0-1,0 0 0-15,3 0 0 0,0 0 0 16,7 0 1 0,-2 0-1-16,2 0 1 0,1 0 0 15,2-4 0-15,0 0 1 16,-2-1 5-16,1 1-7 15,-2 1 0-15,-4 2 0 16,-3 0-3-16,-3 1 2 16,-3 0 1-16,0 0-2 15,0 0 1-15,-2 0 0 16,2 0 1-16,0 0 0 16,0 0 0-16,2 0 1 15,-1 0 0-15,2 0-1 16,-3 0 1-16,3 0 0 0,-3 0 2 15,-2 0-3-15,1 0 0 16,-2 0 1-16,3 0-1 16,0 0 0-16,1 0 1 15,-1 0-1-15,5 0 0 16,-1 0 0-16,2 0-1 16,0 0 1-16,0 0-1 15,-5 0 1-15,-2 0-2 16,-2 0-7-16,-3 0-4 15,0 0 5-15,0 1 7 16,0 0-6-16,0 1 6 16,0-2-8-16,0 0 9 15,0 0 0-15,0 0 1 16,0 0 0-16,0 0 19 16,0 0 11-16,0 0-5 0,0 0-13 15,-3 0-12 1,-5 0 0-16,-3 1-1 0,0 1 0 15,-1-1 0-15,2-1 0 16,2 0 1-16,-1 0 0 16,6 0 21-16,-3 0 61 15,2 0 11-15,1-3-27 16,3-1-44-16,-3 1-1 16,3-1-10-16,-3 0-11 15,0 1-1-15,0-1 1 16,0 1 0-16,-2 0 0 15,1-1 0-15,-2 2 1 16,0 0 18-16,3-1-7 0,0 0 15 16,3 1 16-16,-3 0-16 15,3 0-11-15,-3 0-8 16,3 1-8-16,0 1 10 16,0 0-1-16,0 0-1 15,0 0 5-15,0 0-4 16,0 0-2-16,0 0-2 15,0-1 1-15,-3 1 3 16,3-2 11-16,-3 1-8 16,3 0-12-16,-2-1 13 15,0 2 12-15,2-1-10 16,0 1 9-16,0 0 4 0,0-2 9 16,0 2 15-1,0 0-15-15,0 0-27 0,0 0-11 16,0 0 0-1,4 0-8-15,2 0 3 0,0 0 4 16,6 0 1-16,0 0 0 16,0 0-1-16,1 0 1 15,-1 0-1-15,2 0 0 16,-1 5 1-16,-4 0-3 16,6 0-4-16,-6 0 5 15,0 0-11-15,-3-1-2 16,4 0 14-16,-4-3 1 15,0 2 0-15,0-1 0 0,1-1 0 16,-2-1-2 0,4 2 2-16,0-1-1 15,1 0 0-15,-2 2-6 16,-2 0-24-16,0-1-1 0,0 0 1 16,1 1 14-16,-4-2 11 15,0 1 5-15,-3-1 0 16,0-1 1-16,0 2 1 15,0-1 0-15,0-1 14 16,0 3 21-16,0 0-16 16,-9 4-6-16,-4 1 9 15,1 2 8-15,-3 1-10 16,0 1-13-16,-1 1-7 16,-4 5-1-16,7-4-212 15,2-3-463-15</inkml:trace>
  <inkml:trace contextRef="#ctx0" brushRef="#br0" timeOffset="84352.1868">2078 4187 560 0,'0'0'354'0,"0"0"-132"0,0 0-87 16,0 0 0-16,0 0-9 16,0 0-30-16,0 0-19 15,0 0-12-15,0 0 22 16,0 0 11-16,0 0-25 16,0 0-39-16,0 0-15 15,0 0-10-15,0 0-8 16,0 0 0-16,0 0 0 15,0 0 0-15,0 0 0 16,0 0 1-16,0-2 5 16,0-1-6-16,0 1 0 15,0-1 0-15,3 1 0 0,-3 2 5 16,0-1-5 0,0 0 9-16,0-1 5 0,0 0-9 15,0 1-5-15,0-1 1 16,0-1-1-16,0-2-1 15,0 3 1-15,0-1 0 16,0 0-1-16,0-1 0 16,0 4 0-16,0-2 1 15,0-1-1-15,0 2 1 16,0-2 0-16,0 2 1 16,0-1-2-16,0-2 0 15,0 3 1-15,0-2-1 16,0 1-1-16,0-1 1 15,0 2 0-15,0-2-2 16,0-1 4-16,0 0-2 0,0 0 0 16,0-2 1-1,0 0-1-15,0 2 1 0,0 2-1 16,0-1 1-16,0 0-1 16,0 0 1-16,0 2 0 15,0-2-1-15,0-2 1 16,0 3-1-16,0-3 1 15,0 1 0-15,0 0 0 16,0 0 0-16,0-1-1 16,0 0 1-16,0 0-1 15,0 1 1-15,0 0-1 16,-3 1 1-16,2 0-1 16,1 0 0-16,-2 1 0 15,2 0 1-15,0 0 8 0,-3 1-3 16,3-3-4-1,0 2-1-15,0-3 0 0,0 3-1 16,0-3 1-16,-3 3 0 16,3-3 0-16,-3 0 0 15,0 0-1-15,0 0 0 16,0-2 0-16,0 1 0 16,0 0 0-16,-1 0 1 15,1-1 0-15,1 2 5 16,-1-2-4-16,2 1-1 15,-1 1 5-15,-1-1-5 0,0 1-1 16,0 0 0-16,-3 1 0 16,3 1 2-16,-1 0-1 15,1 0 6 1,0 2-6-16,0-3-1 0,-2 1 1 16,2 0 0-16,0-1 0 15,0-1 0-15,0 1 0 16,-4 2 0-16,4-3 0 15,-3 1 0-15,0-2-1 16,-3 2 1-16,-1-1-1 16,-1-2 0-16,-2 1 0 15,4 0 1-15,3 1-1 16,0 0 0-16,1 3 2 16,1-1 5-16,3 1-6 15,1 2 0-15,0 0 0 0,0 0-1 16,0 0 0-16,-2 0-1 15,2 0 1-15,0 0 0 16,0 0-1-16,-3 0 1 16,3 0-1-16,-3 0 1 15,-3-1-1-15,3 1 0 16,-3-2 1-16,3 0-1 16,1 2 1-16,0 0 0 15,0 0 1-15,2-2 1 16,0 2-1-16,0 0-1 15,0 0 1-15,0 0 0 16,0 0 0-16,0 0-1 0,0 0 0 16,0 0-1-16,0 0 0 15,0 0 1-15,0 0-1 16,0 0 1-16,0 0-2 16,0 0 2-16,0 0-2 15,0 0 1-15,0 0 0 16,0 0-8-16,0 0-4 15,0 0-1-15,0 0 2 16,0 2 6-16,0 2 5 16,0 0-4-16,0 0 5 15,0 1 0-15,0 1 0 16,4 2 0-16,-2 0 0 16,1 0 0-16,0 2 0 15,-3 0 0-15,3-1 0 16,0-1 0-16,0-1 1 15,0 1-1-15,-3-3 0 16,3 0 1-16,-3-1-1 0,0 0-1 16,3-1 1-16,-3-1 0 15,2 1 0-15,-2-1 0 16,0-1 0-16,1-1 0 16,-1 0 0-16,0 0 1 15,0 0 5-15,0 0-3 16,0 0 7-16,0 0 1 15,0 0 0-15,0 0-2 16,0 0 0-16,0-3-1 0,0-2-8 16,-3-2 1-1,-3-2-1-15,0 2 0 0,0-1 0 16,3 0 0 0,-4 0 0-16,2 0 0 0,1-1 1 15,-1-2 1-15,4-2 7 16,-4-1 11-16,5 0 3 15,0 1-9-15,-3 2-13 16,3 2 6-16,0 4-6 16,0 2 0-16,0 1 0 15,0 2 1-15,0 0-1 16,0 0 0-16,0 0 0 16,0 0 1-16,-3 0-1 15,3 0 0-15,0 0 0 16,0 0-1-16,0 0 0 0,0 0-1 15,0 0-5-15,0 0-1 16,0 0-6-16,0 0 2 16,12 0 11-16,4 0 2 15,4-4 4-15,4-3-5 16,6 2 0-16,-2-2-1 16,5 0-117-16,-8 1-381 15,-13 1-1117-15</inkml:trace>
  <inkml:trace contextRef="#ctx0" brushRef="#br0" timeOffset="88202.135">628 5722 310 0,'0'0'74'0,"0"0"197"16,0 0-252-16,0 0-19 16,0 0-87-16,0 0 66 15,10 1 20-15,-10-1 0 16,3 0 1-16,0 2 10 16,0-2 41-16,0 0 66 0,3 0 37 15,3 0-6 1,0 0-59-16,3-3-34 0,7-3-37 15,2 2-18-15,0-2 0 16,3 5-27-16,1-1-24 16,-1 2-20-16,-1 0-20 15,-4 0 51-15,0 0-2 16,-2-1 11-16,-1 1 24 16,2-2 7-16,0-1 9 15,0 1 26-15,1-1-17 16,2-3-16-16,2 4 4 15,-1-1-6-15,3-1 0 16,-1 2-1-16,-3 0-12 16,0 2 7-16,-2 0-1 0,-2 0-1 15,-1 0-13-15,-1 0-28 16,0 4-113-16,-3 1-60 16,3-1 47-16,-3 2 86 15,4-3-1-15,1-1 17 16,2-2 73-16,2 0 139 15,3 0 73-15,0 0-13 16,1 0-93-16,-3-4 18 16,-2 3-59-16,-4 1-46 15,-1 0-12-15,-3 0-7 16,-3 0 1-16,-3 0-1 16,6 0 1-16,1 3 0 15,1-1 0-15,2-2 13 16,2 0 37-16,3 0 21 15,1 0 13-15,-2 0-2 0,2 0-43 16,-1 0-27-16,-3 0-11 16,0 0-1-16,-2 2-1 15,1 2 1-15,-1-1 0 16,-1 1 0-16,4-2 6 16,-2-1-7-16,5-1 0 15,-1 0 2-15,2 0-1 16,-1 0 0-16,-3 0 6 15,-4-3-7-15,-3 2-10 16,-6 1-13-16,-3 0 1 16,0 0 5-16,-3 0 10 0,0 0 6 15,0 1 0-15,3 4 1 16,-3-4 1-16,3 3-1 16,-3-2 1-1,0-1 0-15,0-1 0 0,3 0 6 16,-3 0 5-16,0 0 20 15,0 0 37-15,0 0 30 16,0 0-31-16,-3-3-34 16,-3-4-17-16,0 3-7 15,3 1-8-15,-3 0-1 16,0 0 0-16,0 0-1 16,2 3 0-16,-1-2 0 0,-1 0 1 15,3 1 27 1,-1 0 8-16,1-4 35 0,3 4 14 15,-3-3-9-15,0 0-13 16,0 0-19-16,0-2-18 16,0-1-12-16,0 1 0 15,0 1 2-15,0 0 7 16,-1 1-8-16,2 2-3 16,-1 0-6-16,3 2-6 15,0 0 1-15,0 0-1 16,0 0 0-16,0 0-1 15,0 0-5-15,0 0-4 16,0 0 8-16,0 0 2 0,0 0 0 16,0 0-1-1,0 0 0-15,0 0-8 16,5 0-1-16,2 3 10 0,-1 2 0 16,0 0 0-16,0 0 0 15,4 1 0-15,-4-2 2 16,2-1-2-16,-2 0 0 15,0-2 2-15,-2 1-2 16,2-2-2-16,-3 2 2 16,-3 0-2-16,0-2 2 15,3 0 0-15,-3 0 0 16,0 2-1-16,0 0 1 16,0-1-1-16,0 2 1 15,3-2 0-15,0 5 0 16,0-1-1-16,-3 0 0 0,0-1 0 15,0 5-8 1,0 1 0-16,-12 1 2 0,-6 6-33 16,-16 2-2-16,4-2-175 15,6-6-530-15</inkml:trace>
  <inkml:trace contextRef="#ctx0" brushRef="#br0" timeOffset="90697.1639">2045 5897 51 0,'0'0'181'0,"0"0"-113"15,0 0-33-15,0 0-6 16,0 0 33-16,0 0-2 15,0 0-52-15,-12 41 32 16,12-40 195-16,0-1-44 16,0 0-73-16,0 0-29 15,0 0-11-15,0 0 9 0,0 0-5 16,-1 3-37 0,-4 1-30-16,-1 2-14 15,-1-1 1-15,1 3-1 0,-3-2 0 16,1 0 0-16,1 1 5 15,-2-1-3-15,3-2 6 16,0 2 4-16,0-1 1 16,-1 1 1-16,-1 0-8 15,2-1-5-15,0 0 5 16,-1 2-6-16,1-2 0 16,0 1 0-16,-2 1 0 15,1 0 0-15,-5 0 6 16,6-1-6-16,-3 1-1 15,-1-1 1-15,-1-1 6 16,-1 2-6-16,-4-1 1 0,2 1-1 16,-2-1 6-16,1 0-6 15,2 0 0 1,-1-1 0-16,-2 0 0 16,7-1 5-16,-3 0-4 0,0-1 4 15,6-2 16-15,-3 1-3 16,2-2-2-16,-1 3-8 15,-1-2-8-15,-4 1 0 16,1-1 0-16,0 1 0 16,-3-1 0-16,0 2 0 15,-3 0 7-15,0 0 8 16,2-2-7-16,-2 5-2 16,3-3-6-16,3-2 5 0,0 2-5 15,5-3 7-15,2 0 2 16,-1 0 1-16,2 0 23 15,1 0 16 1,0 0-24-16,-3 0-15 0,0 0-11 16,-3 0 0-16,-3 0 0 15,0 0-2-15,-1 0 1 16,1 0-1-16,1 0 2 16,1 0-1-16,4 0 1 15,3 0 1-15,0 0-1 16,0 0 1-16,1 0-1 15,1 0 0-15,1 0 1 16,-2 0-1-16,2 0 0 16,0 0 0-16,0 0 2 15,0 0-1-15,0 0 11 0,0 0 5 16,0 0-7-16,0 0-8 16,-1 0 4-16,-2 0-5 15,-3 0-1-15,0 0 0 16,0 0 1-16,0 0-1 15,0 0 0-15,-1 0 0 16,1-3 6-16,0 3 20 16,1 0 13-16,2 0-2 15,0 0 2-15,3 0 6 16,-4 0-14-16,4 0-16 16,0 0-9-16,0 0-6 15,0 0 0-15,0 0-1 16,0 0-14-16,0 0 5 15,0 0 8-15,0-1 1 0,0 1 0 16,0 0 1-16,0 0 6 16,0 0-4-16,0 0 4 15,0-2 1-15,0 1-6 16,0-1 1-16,0-2-2 16,0 4-7-16,0 0-1 15,0 0-7-15,0-1-4 16,0-2-28-16,7-3-7 15,-4 3 30-15,5-4 14 16,-5 3 8-16,0-2-5 16,0 5 7-16,-2-2 0 0,1 1-10 15,-1-1 4-15,2 1-31 16,3-1-18-16,0-3 8 16,0 2 10-16,3-1 21 15,0 2 15-15,-3-2-9 16,-3 3-14-16,0 1 11 15,-3-1 1-15,0 1-7 16,0-1 17-16,0 1 2 16,0-2 7-16,0 0 4 15,0 1 2-15,0-3 1 16,0 2 1-16,3 0-2 16,-3 2-12-16,0 0-1 15,0 1-7-15,0 0-12 0,0 0-21 16,0 0 23-16,0 0 2 15,0 0 9-15,0 0 1 16,0 0 5-16,0 2 16 16,0 0 10-16,0-2 10 15,-3 1 21 1,1 1-1-16,-2 1-20 0,-2 1-22 16,-3 2-7-16,0-1-6 15,-3 4 0-15,2-1 1 16,-1 2-1-16,2-2 7 15,-1-1-8-15,4 1 0 16,3-2 1-16,0-1 8 16,1-4 1-16,2-1 6 15,0 0 3-15,0 0 2 16,0 0-5-16,0 0-4 0,0 0-11 16,0 0 5-16,0 0 4 15,0 0-10-15,0 0 1 16,0 0 0-16,-1 0 0 15,1 0-1-15,0 0 0 16,0 0-9-16,0 0-6 16,0 3 15-16,0-2 0 15,6 1 1-15,0-2 5 16,-3 0-4-16,1 0-1 16,-1 3 0-16,0-2 11 15,-3-1 0-15,0 0 9 16,3 4 4-16,-1-1 10 15,2 3 3-15,5 1-17 16,3 3-5-16,6-1-5 0,6 2-10 16,1 9-1-16,-4-4-122 15,-9-2-474-15</inkml:trace>
  <inkml:trace contextRef="#ctx0" brushRef="#br0" timeOffset="112993.4686">13055 6209 360 0,'0'0'85'0,"0"0"-42"15,0 0 64-15,0 0-64 0,0 0-21 16,0 0 5-16,-3-4 18 16,2 3 14-16,-2-1-12 15,0 2-4-15,-1 0 38 16,-2 0 23-16,3 0-25 16,0-2-34-16,0 1-22 15,0-1-8-15,0 1-14 16,0 1 1-16,0-1-1 15,-6-2-1-15,3 3-7 16,-3 0 1-16,-1 0 5 16,1 0 0-16,1 0-1 15,-1 0 1-15,-1 0 0 16,4 0-1-16,-3 0 2 16,0 0-1-16,-2 0 1 15,4 0 0-15,4 0 0 0,-3 0 0 16,3 0-9-16,-1 0-12 15,1 0 2-15,-3 0 10 16,-1 0 8-16,0 0 1 16,-3 0-1-16,1 0 1 15,-3 0-1-15,-5 0 0 16,7 4-9-16,-3 0-13 16,0-2-54-16,4 1 2 15,1-1 43-15,2-2 24 16,0 0 8-16,0 0 19 15,0 0 40-15,-3 0 11 16,4 0-18-16,-2 0-20 0,1 0-6 16,-4-2-15-1,-2 1-10-15,-1-1 0 0,-1 2-1 16,-1 0 1 0,-3 0-1-16,3 0 0 0,-5 0 1 15,3 0 0-15,2 0 8 16,-2 0-8-16,4 5 0 15,-3-1 8-15,4 1 5 16,-2-1 4-16,4 0-11 16,1 0-7-16,3 1 1 15,0 0-1-15,-3-2 1 16,3 3-1-16,-3-1 1 16,-1 1-1-16,-2 1 1 0,-2 0 0 15,-2-1-1 1,1 2 1-16,-3-2-1 0,6-1 0 15,-1 1 0-15,5-2 0 16,2-1 0-16,3 2 0 16,0-3 0-16,-1 1 0 15,1 1-1-15,3 2-1 16,-3 0 2-16,0 1 8 16,3 0-8-16,-3-1 2 15,0-1-1-15,0 1 0 16,0-1-1-16,0 1 1 15,3-1-1-15,0-3-20 16,0-1-76-16,3-1-82 16,3 0-372-16</inkml:trace>
  <inkml:trace contextRef="#ctx0" brushRef="#br0" timeOffset="119045.413">12923 6181 362 0,'0'0'42'0,"0"0"-42"15,0 0 0-15,0 0 23 16,0 0 19-16,0 0-28 16,-3 0-13-16,-2 0 8 15,2 0 13-15,-1 0 12 16,-2 0 4-16,0 0 28 0,0 0 12 16,-4 0-6-16,4 0-21 15,-1 0-9-15,1 0 30 16,1 0 10-16,-1 0-34 15,3 0-29-15,0 0-12 16,0 0-7-16,0 0 0 16,0 0-26-16,-3 0-42 15,-2 0-11-15,2 0 24 16,2 1 30-16,-5 2 17 16,2-2 8-16,1 1 0 15,3-2 1-15,-4 0 1 16,4 1-1-16,2-1 1 15,-1 0 5-15,1 0 3 16,1 0-9-16,-2 0-1 16,1 2 0-16,1-2-7 0,-3 0-77 15,-1 1-210-15,4-1-83 0</inkml:trace>
  <inkml:trace contextRef="#ctx0" brushRef="#br0" timeOffset="119282.6727">12741 6210 284 0,'0'0'156'15,"0"0"-58"-15,0 0-33 16,0 0-16-16,0 0-33 0,0 0-16 16,0 0-11-1,-21 1-44-15,18-1-22 16,0 0-1-16,0 0 47 15,0 0 25-15,0 4 6 0,-1-4 6 16,1 0 4-16,-6 0-10 16,2 1-15-16,3 0-204 0</inkml:trace>
  <inkml:trace contextRef="#ctx0" brushRef="#br0" timeOffset="123050.3409">12698 6209 84 0,'0'0'143'16,"0"0"-32"-16,0 0-68 15,0 0 32-15,0 0 72 16,0 0-95-16,0 0-40 16,-9 2-5-16,5-2 22 15,4-1 23-15,-1 1-3 16,-2 0-19-16,0 0-2 15,0 0-14-15,-4 0-4 0,1 0-9 16,-3 0 6-16,3 0-5 16,-6 0-1-16,6 0 1 15,0 0-1-15,3 1 1 16,0-1-1-16,0 0 1 16,3 0-1-16,0 4 0 15,0-4 0-15,-4 0 0 16,4 1-1-16,-3-1 1 15,0 0-1-15,0 1-1 16,-4-1 1-16,3 1-10 16,-1 1-8-16,0-1 7 15,-1 0 2-15,0 1 8 16,0-1-1-16,3 1 2 0,0-1-1 16,0-1 1-1,-2 2 0-15,4-2 0 0,-2 0 0 16,1 1 0-16,1-1 0 15,-2 0 0-15,3 0 0 16,-3 2 0-16,-3-1 0 16,3 0 0-16,-3 2 0 15,-1-1 0-15,1 0-1 16,-5 1 1-16,1 0 0 16,1-1 0-16,0 2 0 15,0-2 1-15,0 0-1 16,6 1 1-16,-3-2-1 15,6 1 0-15,-3-1 1 16,0 1 12-16,0-2 7 0,0 1 22 16,-1-1 7-16,-2 3 7 15,3-1-9-15,-5 0-20 16,2 0-15-16,-1-1-11 16,-2 2 6-16,3 0-5 15,-3-1 4-15,-2 0 4 16,7 2-2-16,1-1-7 15,0-2 5-15,0 0-4 16,3 2 6-16,0-1-8 16,0-2-10-16,0 1 10 15,0-1 11-15,0 1 4 16,0 1-14-16,0-1 6 16,-6 2-7-16,0 0 0 15,-1 1 16-15,1 0 3 16,-1 2-12-16,3-2 1 0,1 3 3 15,3-4-11-15,-3 3 9 16,3 0-1-16,0-2-7 16,-4 3-1-16,4-1 1 15,-3 1 2-15,3-3 4 16,-3 1 15-16,0-2 3 16,3 1 20-16,0-1 39 15,0-2-16-15,0 1-37 16,0-1-18-16,0-1 3 15,0 0-8-15,0 0-8 16,0 2 8-16,0-1 3 16,0 2-5-16,0 0-4 15,0 1-1-15,0-1 0 0,0-1 6 16,0 3-5-16,0-2 4 16,0 0 7-16,0 0 0 15,0-2-6-15,0-1 0 16,0 3-1-16,0 0-5 15,0-1 0-15,0 0 5 16,0 2-4-16,0 1-2 16,0-1 0-16,0 0 1 15,0-1-1-15,0 1 0 16,0-1 0-16,0-1 1 16,0 3-1-16,0-3 0 0,0 2 1 15,0-2-1-15,0 1 0 16,3 1 0-16,-3 0 0 15,0-1 1-15,3 0-1 16,-3 1 2-16,3 1-2 16,1-1 0-16,-1-1 0 15,0 1-1-15,0 3 1 16,1-3 0-16,0 2-1 16,-1-2 1-16,0 2-1 15,0-2 0-15,1 0-6 16,-4 0 7-16,3-2 0 15,0 0-1-15,3 1-10 16,-3 0 11-16,1 0-1 16,1 0-1-16,-2-2 2 0,3 5-6 15,-6-2-16-15,3-1-8 16,-3 1-1-16,0-1 12 16,0 3 9-16,0-2 10 15,0 0-1-15,3-1 0 16,0-1-6-16,0-1 7 15,3 2 1-15,3-3-1 16,-1 1-1-16,2-1 1 16,-1 1 0-16,-2-1-7 15,-1 2 1-15,0 1 5 16,0-3-1-16,-3 4 1 16,1-1 0-16,4-2-6 15,-2 1 7-15,0 0-1 16,0-1 0-16,4 1-1 15,0 0 1-15,0-1 0 0,0-1 0 16,-1 0 1-16,0 1 0 16,-5-1 0-16,7 0 0 15,-5 0 1-15,0 0-1 16,0 0 6-16,0 0-5 16,1 0 0-16,-4 0-1 15,1 0 0-15,3 3 0 16,-4-3 1-16,3 2-1 15,1-2 1-15,-1 0 1 16,3 0-2-16,0 0 0 16,3 0 1-16,-3 0 7 0,3 0-8 15,-4 0 1-15,2 0 0 16,-4 0-1-16,0 0-1 16,1 0-5-1,-4 0-4-15,0 0 9 0,-3 0 1 16,3 0 0-16,0 0 13 15,0 0 27-15,0 0 5 16,1 0-2-16,4 0-3 16,1 0-18-16,-3 0-11 15,3 0-5-15,-2 0-6 16,0 0 0-16,0 0 0 16,2 0 0-16,-2 0 1 0,-1 0-1 15,3 0 1-15,-5-2 0 16,7-1-1-16,-5 3 1 15,0-1-1-15,-3 0 0 16,3 1 0-16,-3 0-1 16,0 0-21-16,2 0-5 15,0 0 1-15,3 0 7 16,-2 0-6-16,0 0 4 16,1 0 9-16,-1 0 9 15,0 0 3-15,1 0 0 16,1 0 0-16,-2-2 0 15,0 0 1-15,-3 1-1 16,3-1 0-16,-3 2 0 16,0-3 0-16,1 0 0 15,3-1 0-15,3 1 0 16,-1-4 0-16,1 3 0 0,2-3 2 16,-2-2-2-16,4 3 0 15,-5-1 1-15,-3 0-1 16,1 4 0-16,-6-1 0 15,2 1 1-15,-1 0-1 16,-2 3 1-16,0 0 0 16,1-2 1-16,-1 0 4 15,3 0-5-15,1-1-1 16,2-1 0-16,0-2 0 16,1 0 0-16,5-1 0 15,-5 2-12-15,4-1-5 16,-5 2 5-16,0 1 1 15,-3 0 10-15,0 2-5 16,-3-2-3-16,0 1 0 0,0-2 9 16,0 1 31-1,0 0-6-15,0-1-9 0,0-3-5 16,0 0-10-16,0-3-1 16,6 1-12-16,1-1 11 15,-1 0 0-15,-1 3 1 16,-2 2-8-16,0 1 2 15,-3 3 0-15,0-1-12 16,0 0 18-16,0 2 8 16,0 0 2-16,0-1 0 15,0 0-3-15,0-2-5 16,0-1-1-16,0-2 12 16,0-2-12-16,0-1 25 0,0 1-23 15,0 1 14-15,3 0-3 16,-3 3-13-16,0 1 15 15,0 0 2-15,0 2 17 16,0-2-21-16,0 3-5 16,0-3-8-16,0 2 1 15,-3-1-1-15,0 1 0 16,0-2 0-16,3 1 1 16,0-2 7-16,0-3-8 15,0 4 2-15,0-4 13 0,0 3-1 16,0-2-7-16,0 3 1 15,0 1 3-15,-4-3 13 16,1 3-18-16,0-1-6 16,-1-1-1-16,0 1 1 15,1 0 0-15,0-1 12 16,3 1-1-16,-6-1 6 16,3 0 24-16,0-1 2 15,-3 0-12-15,3 0-6 16,-6 0 4-16,3-1-2 15,0 3-13-15,-3-1-7 16,-4 1-7-16,-4 0-1 16,-2-1 0-16,-8-9-18 15,2 4-137-15,3-5-539 0</inkml:trace>
  <inkml:trace contextRef="#ctx0" brushRef="#br0" timeOffset="138867.6398">1251 6152 332 0,'0'0'95'0,"0"0"-73"16,0 0-22-16,0 0 16 16,0 0 106-16,-10-4 177 15,10 4-133-15,0 0-69 0,0 0 31 16,0 0 34-16,0 0-28 16,3 0-18-16,1-2-63 15,-2 1-9-15,-2-2 4 16,1 3-12-16,-1 0-9 15,0 0-4-15,0 0 5 16,0 0-3-16,0 0 39 16,0 0-20-16,0 0-29 15,-3 0-14-15,-7 0 0 16,4 3-1-16,3-3 1 16,-3 1-1-16,1 2 1 15,0 0 1-15,0 0-2 16,1 3-2-16,-1 1-4 0,-1 7 1 15,0 3 5-15,-1 2 6 16,1 4 1-16,1 0 2 16,2-3-3-16,0-2-6 15,2-3 0-15,1-5-1 16,0-1-9-16,0-4 9 16,0-2 1-16,3-3 8 15,6 0 0-15,4 0 0 16,4 0-2-16,2 0-6 15,-1-8-1-15,4-1-10 16,-1-1-14-16,-3-1-15 16,0 1 4-16,-6-1 19 15,0-1 17-15,-6 1 0 16,-3-1 10-16,-3 2 21 16,0-2-14-16,0 1 24 0,-11-1-7 15,-2 2-17 1,-2 0 37-16,-3 4-35 0,3 2-13 15,-3 1-6-15,1 3 0 16,0 0 0-16,-2 0-2 16,-1 10-7-16,4 0-2 15,1 3-26-15,3 7-103 16,3-3-153-16,6-2-370 0</inkml:trace>
  <inkml:trace contextRef="#ctx0" brushRef="#br0" timeOffset="139917.4623">1301 6188 335 0,'0'0'409'16,"0"0"-292"-16,0 0-83 16,0 0-21-16,0 0 44 15,0 0 31-15,-78 83-27 16,78-72-35-16,0-1 13 16,3-5 17-16,12-2-20 15,9-3-21-15,1 0-9 16,2-3-6-16,3-6-1 15,-2-2-1-15,-5-1 1 16,-7 4-8-16,-4-1 9 0,-3 5 0 16,-6 1 29-1,-3 0 68-15,0 3 35 16,-5-4 6-16,-8 3-71 0,-2 1-20 16,-3 0 1-16,-1 0-5 15,1 0-20-15,-3 8-11 16,6 3-11-16,3 1-1 15,5-1-21-15,4 0-22 16,3-1-85-16,0 0 16 16,9-5 43-16,4 1 26 15,-1-3-66-15,-3-2-26 16,-2-1 55-16,-4 0 72 16,-3 0 8-16,0 0 81 0,0 0 11 15,-13 0 30 1,-8 0-101-16,-3 2-21 15,2 5-277-15</inkml:trace>
  <inkml:trace contextRef="#ctx0" brushRef="#br0" timeOffset="145238.086">1274 6302 500 0,'0'0'636'0,"0"0"-425"15,0 0-58-15,0 0-25 0,0 0 9 16,0 0-42-16,3 0-56 16,-3 0-28-16,0 0-11 15,0 0-14-15,0 0 1 16,0 0 4-16,0 0 2 15,0 0 6-15,0 0-5 16,0 0 5-16,4 0-8 16,-1 0-4-16,5 0 7 15,1-2 6-15,4-1 0 16,2-1 1-16,1-1-1 16,1 2 0-16,2-1 0 15,-2 0-13-15,-1 0-3 16,-1 2 1-16,0-1-7 15,-3 0 8-15,4 0-4 16,-4-1 1-16,3 3 8 0,-3-2 7 16,4-1-8-16,-2 2-2 15,2-1-15-15,-1 0-26 16,0 2-9-16,0 0 11 16,1-1 12-16,1-2 8 15,2 0 9-15,4-2 4 16,-1-1 6-16,2 0 2 15,-2-1-3-15,-1 1 0 16,0 1 4-16,-2-1 3 16,-5 6 6-16,2-2-2 15,-7 0 1-15,-1 0-1 16,-2 3 1-16,-1 0 1 16,0 0 0-16,1-1 1 0,3-2 31 15,7-3 3-15,-2 2-6 16,8-5-1-16,-1 1-5 15,-3 0-11-15,1 2-10 16,-5 0 4-16,-1 3-5 16,-7 1-1-16,-3 2-1 15,-1 0 0-15,-2 0 1 16,0 0 0-16,0 0 1 16,0 0 24-16,0 0-5 15,0 0-8-15,0 0-11 16,1 0 0-16,-1 0-1 15,0 0 1-15,0 0-1 0,0 0 1 16,0 0-1-16,0 0 0 16,0 0-21-16,0 0 21 15,0 0 19-15,0 0 5 16,0 0-11-16,0 0 4 16,0 0 18-16,-3 0 9 15,-3 0-16-15,0 0-17 16,-4 0 2-16,-1-3 3 15,-2 3-4-15,1-2 0 16,0 0-5-16,0 0 0 16,2 2 14-16,2 0 12 15,1-2-3-15,4 2-8 16,3 0-3-16,-3 0-2 16,3 0-1-16,0 0-1 15,0 0-5-15,0 0 20 0,0 0-10 16,0 0 0-16,0 0-2 15,0 0 0-15,0 0 5 16,0 0 2-16,0 0-1 16,-3-1-17-16,0 0-6 15,-2-2-1-15,2 2 1 16,0 1 5-16,2-2 4 16,-1 2-2-16,2 0-7 15,0 0 5-15,0-1 6 16,0 1 6-16,0 0-11 15,0-1 6-15,0 1-7 0,0 0-6 16,0 0-1-16,0 0-8 16,0 0-1-16,0 0 4 15,2 0 0 1,1 0 6-16,0 0-1 0,3 0 0 16,0 1-1-16,0 2-14 15,4 0 7-15,1-1 8 16,-1 1 0-16,2 1 1 15,-3-2-6-15,3-2-7 16,-3 0 2-16,-3 0 2 16,3 0 1-16,-2 0 2 15,-1 0 5-15,-3 0 1 16,2 0 0-16,-5 0 0 16,1 0 0-16,-1 0 1 15,0 0 5-15,0 0-4 0,0 0 8 16,0 0 2-1,0 0-1-15,0 0 0 0,0 8-2 16,-1 4-9-16,-17 5 0 16,-33 25-3-16,2-4-65 15,-5-1-554-15</inkml:trace>
  <inkml:trace contextRef="#ctx0" brushRef="#br0" timeOffset="218504.436">6257 7263 101 0,'0'0'374'15,"0"0"-171"-15,0 0-70 0,0 0 9 16,6 0-21 0,-6-2-104-16,3-1 102 15,-3 3 4-15,0 0-71 0,0 0-27 16,0 0 49-16,0 0 22 15,0 0-32-15,0 0-26 16,0 0-23-16,4 0-7 16,-1 0-2-16,0 0-5 15,2 0 0-15,1 0 0 16,0 0-1-16,4 7 2 16,2-1-2-16,3 1 1 15,0 0-1-15,1 2 0 16,1-2 2-16,-1-2-2 15,-4 1 1-15,2-3 0 16,-4 3-1-16,-1-2 1 0,0 0-1 16,-2 0 0-1,1 2 0-15,-2 0 0 0,0 1-1 16,0-1 0-16,4 0 1 16,-1 4 0-16,6-3 1 15,0 0 0-15,1-1 0 16,-2 0 0-16,2-2 0 15,-1 0 0-15,-4-1 0 16,2 0-1-16,-4-3 2 16,0 4-2-16,-2-1 0 15,-2 0-1-15,-1 1 1 16,1-1-1-16,1 4 0 16,4-2 1-16,-1 3 0 0,0-2 0 15,6 0 1 1,-6-1 1-16,3 1-2 0,-2-1 1 15,1-1-1-15,-5-1 0 16,0 1 0-16,1 0-1 16,-4 1 0-16,3 0 0 15,3 0 0-15,-1 1 0 16,2 1 1-16,2 0 0 16,1 2 2-16,1-2-1 15,2 1-1-15,-1-2 0 16,0 4-1-16,0-3 2 15,-3 0-2-15,1-1 1 16,-2 1 0-16,-1-1 0 16,-4-2 0-16,3 3 0 15,0-1 0-15,3-1 1 0,0 0-1 16,1 1 0-16,1 0 0 16,1-2 0-16,-2 2 1 15,1-3-1-15,-4 2 0 16,-1 1 0-16,-3-2 0 15,0 1-1-15,1-1 0 16,-2 0 1-16,1-1 0 16,0 3-1-16,3 0 1 15,1 0 0-15,-1-1 1 16,6 1-1-16,-3-1 1 16,0-3-1-16,3 4 0 15,-3-2 0-15,-3-1 1 16,1 5-1-16,-1-6 0 15,-1 5 0-15,-1-1 0 0,-1-2-1 16,0 2 1-16,0-2-1 16,0 0 1-16,1-1 0 15,-1 0 2-15,2-1 4 16,-2 0 14-16,4-1-4 16,-4-1 2-16,0 2-4 15,0-1 1-15,-1 0-2 16,2-1-3-16,-4 5 2 15,0-3-11-15,3 2 0 16,-3-2 1-16,0 1-1 16,3-2 5-16,-3 2 1 0,4-3-6 15,1 4 0 1,-2-2 10-16,0 1 2 0,4-2 3 16,-1 3-1-1,2-2-8-15,-5 1-6 0,4-2 5 16,-4 3-5-16,0-2 0 15,-3 1-1-15,0-2 0 16,0 2-1-16,1-2 0 16,-4 1 1-16,5-1 0 15,-4 1 1-15,1-1-1 16,1 2 0-16,3 0 1 16,-3-2-1-16,3 5 1 15,1-4-1-15,2 3 0 16,-3-1-8-16,2-1-14 15,-1 2 12-15,-1-2-16 0,0-2-5 16,-3 2 21-16,0 0 9 16,0-2 0-16,0 1 0 15,-3-2 1-15,0 0 0 16,0 1-2-16,0-1 1 16,0 0 1-16,0 0-1 15,0 0 1-15,0 0 0 16,0 0 1-16,0 0-1 15,0 0 1-15,0 0 1 16,0 0 4-16,0 0-5 16,0 0 12-16,0 0 6 15,0 0 15-15,0 0 14 16,0 0-2-16,0 0-20 0,0-3-16 16,0-1 9-16,0 1-2 15,0-1-6-15,0-1-2 16,0 3-3-16,0-1 3 15,0 1-8-15,0-3 5 16,0 3-5-16,-3-2 0 16,3 1 26-16,-3 0-1 15,0-1-11-15,0-1 4 16,0 0 0-16,3 0-1 16,-6-2-6-16,3 0-6 15,0 1 1-15,-1-2 12 16,1-1-1-16,1 1-3 15,-1 0-5-15,0 2-4 16,3 1 6-16,-3 0 3 0,3 4-3 16,0-2-2-16,0 3-4 15,0 0-5-15,0 0-1 16,0 0-1-16,0 0 0 16,0 0-5-16,0 0 5 15,0 0-1-15,0 0 1 16,0 0-7-16,0 0 7 15,0 0 0-15,0 0 0 16,0 0 0-16,0 0-5 16,0 0 4-16,0 0 2 15,0 0-6-15,0 3 5 0,0 4 0 16,3 0 1 0,3 1 0-16,-1 1 0 15,2-1 0-15,-1 2 0 16,0-3 0-16,0 3 1 0,0-1-1 15,-2-1 0-15,2-1 0 16,-1-2 0-16,-2 3 0 16,0-1 0-16,3-2 0 15,-3 1 0-15,1-2-1 16,-1-1 1-16,-3 0 0 16,3-2 0-16,0 2-1 15,-3 0 1-15,3-2-1 16,-3 2 1-16,3-3 0 0,0 3 0 15,0 0 0 1,-1 0-1-16,-2-2 0 0,3-1 1 16,-3 0 0-16,0 3-1 15,0-2 0-15,0 3 0 16,-3 1-17-16,-14 2 17 16,-8 7 1-16,-21 8 2 15,4-2-2-15,6-8-135 16</inkml:trace>
  <inkml:trace contextRef="#ctx0" brushRef="#br0" timeOffset="222233.5746">14218 6291 791 0,'0'0'255'15,"0"0"-76"-15,0 0-98 16,0 0-17-16,0 0 65 16,0 0 5-16,3-27-70 15,-3 21-19-15,0 4-24 16,-3-2 9-16,0 2-3 16,-1-1-10-16,-1 0-1 15,0 1-8-15,-1 1-8 16,-1 0 0-16,-3 1-2 15,-2 0 1-15,-2 0-1 0,-2 0 1 16,-4 0 1-16,4 1 0 16,-6 5 2-16,1 1 15 15,0 3-3-15,3-1-6 16,3 4-7-16,5 1 0 16,4 3 0-16,3 0-1 15,3-1 0-15,0 4 0 16,3-2 1-16,10-3-1 15,2-1 1-15,6-2 7 16,0-2 0-16,3-3 4 16,2-1-3-16,3-5-8 15,-3-1 10-15,3 0 6 0,-2 0-5 16,-6-10-2-16,0-3 6 16,-2-4-1-16,-7-3 7 15,-2-2 31-15,-2 1 17 16,-5-2-24-16,-3 0-24 15,0 3 0-15,-12 0-2 16,-6 0-9-16,-9 3-11 16,-7 1-13-16,-6 4-19 15,-8 5-55-15,-24 7-85 16,11 5-23-16,6 9-303 0</inkml:trace>
  <inkml:trace contextRef="#ctx0" brushRef="#br0" timeOffset="226693.6711">10475 7089 111 0,'0'0'512'0,"0"0"-304"15,0 0-34-15,0 0 17 16,0 0 0-16,0 0 18 0,0 0 20 15,13-51-14-15,-13 46-65 16,3 0-33-16,-3 4-28 16,3 1-22-16,-3 0-31 15,0 0-16-15,0 7-6 16,0 17-13-16,-13 10 5 16,-1 7-5-16,-2 10 5 15,1-2-6-15,1-4-58 16,7-5-72-16,1-7-129 15,6-10-38-15,0-11-54 16,12-7-351-16</inkml:trace>
  <inkml:trace contextRef="#ctx0" brushRef="#br0" timeOffset="227097.4879">10663 7014 1152 0,'0'0'226'15,"0"0"-174"-15,0 0-50 16,0 0 63-16,0 0 84 16,0 0-24-16,-14 79-64 15,8-42-17-15,-1 3-10 0,1-2-21 16,3-5-4-1,3-6-7-15,0-4-1 0,0-8 0 16,0-7 0-16,9-8 5 16,4 0 51-16,1-5 20 15,5-13-44-15,-3-6-24 16,4-4-9-16,-1-2-21 16,-9-2 15-16,3 2 5 15,-10 1-14-15,-3 4-4 16,0 6 18-16,0 6 2 15,-16 3-2-15,3 3 1 16,-6 6-6-16,1 1-44 16,3 0-116-16,6 0-113 15,2 1-271-15</inkml:trace>
  <inkml:trace contextRef="#ctx0" brushRef="#br0" timeOffset="227333.9512">10800 6913 631 0,'0'0'829'15,"0"0"-687"-15,0 0-98 16,0 0 68-16,0 0 29 15,94 0-81-15,-66 0-60 16,2 0-81-16,-9 0-216 16,-6 2-567-16</inkml:trace>
  <inkml:trace contextRef="#ctx0" brushRef="#br0" timeOffset="227862.1244">11158 6743 1174 0,'0'0'351'0,"0"0"-251"15,0 0-44 1,0 0 15-16,0 0-1 0,0 0-45 16,0 0-24-16,-24 3-1 15,14 10 0-15,-4 4 7 16,1 0 2-16,1 3 1 16,3 0-2-16,0-5-7 15,7-1 0-15,2-4 0 16,0-3-1-16,14-7 0 15,4 0 0-15,2 0-21 16,6-11-26-16,1-5-29 0,-6-3 7 16,0-1 27-16,-2 0 17 15,-7 6 20-15,-6 1 5 16,-2 4 57 0,-2 5 73-16,0 3-12 0,-2 1-14 15,0 0-41-15,0 0-31 16,0 4-26-16,-2 13 3 15,-4 6 35-15,-6 6 5 16,-1 8-24-16,-3 5-16 16,-4 5-9-16,-13 20-65 15,2-11-336-15,4-10-1278 0</inkml:trace>
  <inkml:trace contextRef="#ctx0" brushRef="#br0" timeOffset="230849.2514">11529 7224 887 0,'0'0'129'0,"0"0"-87"16,0 0-42-16,0 0 33 15,0 0 87-15,0 0-3 0,0 0-12 16,3-31 5-16,-6 31-12 16,2-1 7-16,-1 1 22 15,1 0 9-15,1-3-23 16,-6 3-42-16,-3 0-36 15,-4 0-17-15,-7 0-8 16,-5 0-8-16,-2 3 4 16,5 3-5-16,5-1 0 15,4 1-1-15,10 3 0 16,0-2-6-16,3 3 4 16,0 0-4-16,9 1 6 15,5 0 1-15,2-3 0 16,-3 2 0-16,-4-3 0 15,-3-4 0-15,-6 3 0 0,0-1-1 16,-44 7-28-16,-2 2-124 16,-3-1-559-16</inkml:trace>
  <inkml:trace contextRef="#ctx0" brushRef="#br0" timeOffset="273859.3871">24451 4487 1061 0,'0'0'343'0,"0"0"-224"16,0 0-44-16,0 0 83 15,0 0-1-15,-6 1-72 16,6 1-41-16,0-2 35 16,0 1-2-16,4 1 11 15,3-1-19-15,-1 1 2 16,1-1-10-16,0-1-18 15,2 0-18-15,2 0-16 16,2 0 1-16,-1 0-8 16,4 0-2-16,0 0 0 0,-2 0-1 15,0 0-1 1,1-4 1-16,-3-2-5 0,0 0 6 16,-2 1 0-16,1-3 0 15,-7 1 0-15,1 1-1 16,-1 0-15-16,-1 0 16 15,-3 2 0-15,0 0 1 16,0 0 0-16,0 1-1 16,0-1 0-16,0-1 0 15,0 0 13-15,-2 2-7 16,1-1 0-16,-3 1-5 16,2 1 0-16,1-1-1 15,-2 2-7-15,-4 1-8 0,0 0 15 16,-3 0 0-1,-4 0 1-15,-4 0 0 0,0 1 5 16,-2 5 7-16,-3 1 5 16,2 0 0-16,-1 3 13 15,1-2-4-15,4 5-2 16,0 0-5-16,5 3-4 16,0 1-2-16,6 0-7 15,6 1-1-15,0 0 2 16,3 0-1-16,16-3 2 15,6-1-9-15,8-4-9 16,22-10-106-16,-8 0-135 16,-4 0-677-16</inkml:trace>
  <inkml:trace contextRef="#ctx0" brushRef="#br0" timeOffset="282551.786">28266 3625 624 0,'0'0'201'16,"0"0"-150"-16,0 0-20 16,0 0 282-16,0 0-170 15,0 0-107-15,0-26 25 16,3 21 40-16,0 0-23 15,-3 3-14-15,0-3 8 16,0 3-14-16,0-3-12 16,0 1-17-16,-8-1 0 15,-5-2 2-15,-2-1-4 16,-3-1 10-16,-1-3 7 16,-4-2-8-16,-2-3-7 0,1-5 16 15,0-4 12 1,0-4-1-16,1-2-10 0,-1-3 0 15,0 0-19-15,1 0-18 16,3 0-2-16,2 2 5 16,4 2 0-16,4-2-5 15,-1 2-1-15,5-3 0 16,2 0 2-16,-1 1-7 16,2-3 8-16,-3 0-7 15,-2-3 6-15,-3 0-6 16,0-3 4-16,-3-3-5 15,2 2 0-15,2-2 7 0,2 0-7 16,5 0 0 0,3 0 6-16,0 5-6 0,0 3 5 15,6 3-5-15,0 4 14 16,0 3 3-16,-5 1-11 16,1 4-1-16,-2 1 2 15,0 4-1-15,0-1-5 16,1 5 4-16,2-2 0 15,2 3-6-15,-2 1 0 16,0 1 1-16,0 1 0 16,-3 3 0-16,1 3 1 15,-1 1-1-15,0 0-1 16,0 2 0-16,0 0-3 16,0 0 3-16,0 0-1 15,0 0 1-15,0 0 0 0,0 0 0 16,0 0 1-16,0-1 6 15,0-2-6-15,0 0 0 16,0-1 0-16,0-1-1 16,0 0 0-16,-3 1-1 15,-3-1 0-15,2 0 1 16,-2-1-1-16,0 1 1 16,2-1 2-16,0-1-1 15,1 0-1-15,2 1 6 16,-1 1-5-16,1 0 0 15,-1 4 0-15,2 0-1 16,0 1-1-16,0 0-7 16,0 0 1-16,0 0-3 0,0 0 2 15,0 0-4-15,0 0 3 16,0 0-3-16,0 0-28 16,2 0 37-16,1 0 3 15,1-2 26-15,4 2-13 16,-4-1-12-16,2 1 0 15,2-2 5-15,-1 1-5 16,2-2 0-16,0 0 0 16,-3-1 1-16,-1 1-1 15,-2 0 8-15,-3 0-9 16,1 1 10-16,-1 0 1 16,0 2-5-16,0 0-6 15,0 0 1-15,0 0-1 16,0 0 0-16,0 0 0 15,0 0 0-15,0 0 0 16,0 0 0-16,0 0-23 16,-1 0 10-16,-10 7 13 0,-4 7 0 15,-3 5 0-15,-3 2 1 16,3 2 0-16,1-1-1 16,0-1 1-16,2-3 0 15,3-3 0-15,0-3-1 16,3-3 1-16,3-2-1 15,3-4 0-15,3-2-2 16,0-1 1-16,0 0-5 16,2-1 6-16,8-12 0 15,4-4 0-15,-1-5-15 0,2-2 8 16,0 1-8-16,-4 2 5 16,-1 4 8-16,-3 3 1 15,-2 4 0 1,-2 3 1-16,0 2 6 0,-2 3-5 15,1 2 13-15,0 0 0 16,-1 0 0-16,3 0-14 16,2 1-7-16,6 12 7 15,7 6 15-15,8 4-5 16,9 6-1-16,19 9-9 16,-7-9-271-16,-10-6-932 0</inkml:trace>
  <inkml:trace contextRef="#ctx0" brushRef="#br0" timeOffset="285505.4634">27902 1819 811 0,'0'0'1144'16,"0"0"-959"-16,0 0-129 15,0 0 133-15,0 0 24 16,0 0-93-16,0 0-94 15,1-17-25-15,1 17 6 0,-1 0-7 16,-1 10 12-16,2 5 14 16,-2 6-14-16,1 2-3 15,2 1-7-15,-1 0 4 16,1-2-6-16,0-3 2 16,-2-5-2-16,-1-5 1 15,2-1 0-15,-2-5-1 16,0-3 0-16,1 0 0 15,1 0 1-15,1 0 5 16,3-11-6-16,3-4-4 16,1-5-2-16,1-3 5 15,-2-1 0-15,-1 1 0 16,-2 3 0-16,-1 3 1 16,-1 4 0-16,-1 5 0 0,-1 2 0 15,-1 4 8-15,1-1-2 16,0 3-5-16,-1 0-1 15,3-1-18-15,-1 1 0 16,-1 0 18-16,1 0-1 16,-2 0 0-16,1 0 0 15,-1 0 1-15,2 11 1 16,0 4 32-16,-1 5-18 16,1 1-7-16,-2 0-7 15,2-1 0-15,1-3 0 16,-1-4-1-16,2-2-12 15,1-4-73-15,8-6-141 16,0-1-125-16,-2 0-270 0</inkml:trace>
  <inkml:trace contextRef="#ctx0" brushRef="#br0" timeOffset="286018.531">28182 1878 388 0,'0'0'743'16,"0"0"-543"-1,0 0 18-15,0 0 135 0,0 0-82 16,0 0-129-16,0 0-43 16,41 0-63-16,-22 0-23 15,0 0-11-15,-2 0-1 16,-2 0-1-16,-5 0-1 16,1 0-15-16,-1-4-6 15,-1-2-8-15,-1 2 6 16,-2-2 16-16,-2 0 7 15,-3 2 2-15,-1-4 18 0,0 2 12 16,0-2-3 0,-10-1 6-16,-5 1-9 0,-4 0-1 15,-1-1 7 1,-2 6-11-16,0 3-2 0,1 0 0 16,4 3-2-16,1 14 9 15,7 2-2-15,6 4 30 16,3 0-20-16,0 1-22 15,15-3-4-15,6-4-7 16,6-3-81-16,18-8-82 16,-7-5-100-16,-4-1-617 0</inkml:trace>
  <inkml:trace contextRef="#ctx0" brushRef="#br0" timeOffset="286309.4342">28526 1576 962 0,'0'0'926'16,"0"0"-817"-16,0 0 3 16,0 0 95-16,0 0-20 15,0 0-110-15,0 0-59 16,-9-39-18-16,9 59 15 15,1 9 20-15,7 8 4 16,2 5-3-16,2 3-17 16,0-3-7-16,3-2-12 15,-2-5 0-15,-3-5-51 16,-2-5-79-16,-6-4-61 0,-2-7-159 16,0-5-344-16</inkml:trace>
  <inkml:trace contextRef="#ctx0" brushRef="#br0" timeOffset="286493.3013">28406 1752 1275 0,'0'0'770'0,"0"0"-682"16,0 0-50-16,133 0 12 15,-54 0-50 1,-2 0-739-16</inkml:trace>
  <inkml:trace contextRef="#ctx0" brushRef="#br0" timeOffset="313803.6754">23110 1964 376 0,'0'0'27'15,"0"0"-18"-15,0 0 336 16,0 0-155-16,0 0-67 16,0 0-17-16,5 0 17 15,3 0-22-15,1 0-21 0,2 0 15 16,3 1-15-16,6 2-22 16,-1 2-32-16,8 0-10 15,5 2 3-15,0 2 0 16,6 0-11-16,3 4-7 15,-2 1 0-15,0 2 0 16,-3 1-1-16,-1 0 1 16,-5 1 0-16,-1 0-1 15,-1 2 1-15,1 0 1 16,2 0 5-16,6 2-6 16,2-2 0-16,6 3 5 15,2-1-5-15,0-1-1 16,2 2 1-16,-3-2 0 15,-1 0 0-15,-6-1 12 16,-3 0 6-16,-7-2 3 0,-2 1 5 16,-5-2-4-16,-2 0-7 15,1 1 2-15,0 2-8 16,1 1 8-16,4-1 4 16,2 1-5-16,5 1-10 15,0-3 5-15,4-3-5 16,-8-2 5-16,1-1 3 15,-6 0 2-15,-3-3-3 16,-5 0-1-16,-4 1-7 16,-2 0-6-16,3 4 2 0,0 3 35 15,4 3 13-15,2 3-21 16,2-1-17 0,1 2 0-16,-1-2 4 0,0-2-4 15,-2-1-4-15,0-1-2 16,-3-2-6-16,-1 2 3 15,0-2-3-15,-3-1 1 16,1 2 0-16,-1 3 0 16,2 0 0-16,2 1 7 15,0 0-7-15,2 0 0 16,0-4 5-16,-1-1-5 16,-1-3 0-16,-1 0 0 15,-2-5 0-15,-4 0 0 0,-3-3-1 16,-3-3 1-16,-1 0-1 15,-2-3 2-15,0 0 5 16,0 0 2-16,0 0 28 16,0 0 13-16,0 0-15 15,0 0-12-15,0 0 1 16,0-6-12-16,4-2-3 16,3-2-3-16,-1 0-6 15,1-2 1-15,-4 3 7 16,0-1-8-16,0 0 0 15,-2 0 0-15,-1 0 0 16,0 0 0-16,0-1 1 16,0 1 0-16,0-1-1 15,0 0 1-15,0 0 0 16,0-2 6-16,0 2 1 0,0-1-1 16,0 4 2-16,0-1-1 15,0 2 0-15,0 1 0 16,0 1-8-16,0 1 1 15,0 3 1-15,0-1 4 16,0 2 0-16,0 0-5 16,0 0 0-16,0 0-1 15,0 0-1-15,0 0-5 16,0 0-6-16,0 4 6 16,0 4 5-16,3 2 1 15,3 0 1-15,-3 2 5 16,0-1-5-16,1 0-1 15,-2 1 0-15,1 0 1 0,-2 2 0 16,1-1 0-16,-1 1 0 16,1 0 0-16,1-1 0 15,1 0 0-15,-1 0 0 16,2-3 4-16,-2 0-5 16,1-1 0-16,-1-1 0 15,0 1 1-15,-1-2-1 16,-1 0-1-16,1-1 1 15,-1-1 0-15,2 1 1 16,-3-2-1-16,1 0 1 16,-1-1 0-16,2 0 8 15,-2-2 0-15,0-1 0 0,0 0 16 16,-13 0-15 0,-17 0-10-16,-49 0-30 0,3-7-183 15,-1-4-855-15</inkml:trace>
  <inkml:trace contextRef="#ctx0" brushRef="#br0" timeOffset="321437.0531">24827 2083 325 0,'0'0'776'0,"0"0"-253"16,0 0-396-16,0 0 28 15,0 0 94-15,0 0-45 16,8 9-99-16,-4-7-45 16,-1 2-17-16,1 6-6 15,1 4 33-15,1 6 26 0,0 8-14 16,-2 4-35-1,4 4-24-15,-1 1-11 0,1-2-12 16,2 0-18-16,-1-4-55 16,0-5-100-16,2-8-96 15,0-7-416-15,-3-7-344 0</inkml:trace>
  <inkml:trace contextRef="#ctx0" brushRef="#br0" timeOffset="322133.0591">25143 2105 660 0,'0'0'502'0,"0"0"-412"15,0 0 39 1,0 0 47-16,0 0 2 0,0 0 3 15,0 0-10-15,39-11-19 16,-39 9-26-16,0 2-65 16,-7-1-9-16,-7-1-18 15,-5 2-13 1,-1 0-5-16,0 0-6 0,3 0-9 16,4 0 0-16,4 0 0 15,4 5-1-15,4 0-5 16,1 4-1-16,0 2 6 15,7 3 7-15,7 4-6 16,3-2-1-16,2 2-1 16,1 1-6-16,1-1 6 15,-3-1-7-15,3 0 1 0,0 0 5 16,-2-2 1-16,4 1-11 16,-3-2 0-16,-4-1-1 15,-5-1 2-15,-6-4 1 16,-5 1-8-16,0 0-41 15,-18-2 27-15,-7 1 31 16,-7-2 1-16,1-2 1 16,3 0 5-16,7-4-5 15,7 0 8-15,11 0 2 16,3-5 41-16,6-11-12 16,17-8-34-16,4-5-1 15,4-8-5-15,-1-2-6 16,-2-2-20-16,-6 1 3 15,-7 6 6-15,-7 7 4 16,-7 8 1-16,-1 3-31 0,-4 7-133 16,-19 1-119-16,2 4-194 15,2 3-396-15</inkml:trace>
  <inkml:trace contextRef="#ctx0" brushRef="#br0" timeOffset="322833.9127">25622 2081 601 0,'0'0'658'0,"0"0"-423"16,0 0-55-16,0 0 20 16,0 0-12-16,0 0-62 15,0 0-50-15,2 0-32 0,-2 0-22 16,-5 0-8-1,-4 0-4-15,-4 0-1 0,-1 0-8 16,-2 4 5 0,-1 3-5-16,3 2 7 0,2-2-8 15,4 0 1-15,4 0 0 16,4 1 7-16,0 0-7 16,0 2 8-16,13-1 3 15,2 4-12-15,6 1 0 16,4 1 0-16,1 1-11 15,-1 2-27-15,4 4 4 16,-3 0 21-16,0 2 12 16,-4 1 0-16,-4-2-1 15,-5-2-11-15,-7-1-20 16,-4-3-5-16,-2-3 13 0,0-3 14 16,-9 0-42-16,-4-6 44 15,-1-2 9-15,-1-3 14 16,0 0 9-16,3 0 29 15,3-7 38-15,5-7 11 16,4-6-34-16,0-6-26 16,1-6-5-16,14-5-12 15,3-3-9-15,1-3-14 16,1 2 0-16,-4 5-1 16,-4 4 0-16,-3 7-12 15,-9 5-19-15,0 2-61 16,-24 2-144-16,-4 4-432 15,1 5-212-15</inkml:trace>
  <inkml:trace contextRef="#ctx0" brushRef="#br0" timeOffset="323529.0641">25912 1899 588 0,'0'0'661'15,"0"0"-445"-15,0 0-128 16,0 0-12-16,0 0-29 15,0 0-27-15,0 0 14 16,-15 21 37-16,10-11-14 16,2-2-22-16,3 2-13 15,0-5-13-15,0 0 7 16,5-3 14-16,8 2-7 16,6-4-17-16,1 0-6 0,2 0-35 15,-1-1 0 1,-4-8 4-16,-6 1 19 0,-6-2 12 15,-5 0 0-15,0 0 58 16,-9 3-30-16,-10 0-18 16,-7 4-10-16,1 3-1 15,-3 0-20-15,5 9-233 16,8-1-763-16</inkml:trace>
  <inkml:trace contextRef="#ctx0" brushRef="#br0" timeOffset="323985.834">26228 2077 209 0,'0'0'885'0,"0"0"-752"15,0 0 9-15,0 0 21 16,0 0-48-16,0 0-47 15,0 0-34-15,-27-1-33 0,6 1 0 16,-6 0 1-16,-4 9 22 16,-3 4 66-16,-2 4 88 15,1 3 23-15,4 2-56 16,6 1-43-16,6 1-40 16,10-3-24-16,9 0-17 15,3-3-20-15,22-1 36 16,14 0 9-16,8-2-46 15,8-5-31-15,28-5-36 16,-16-2-140-16,-12-3-536 0</inkml:trace>
  <inkml:trace contextRef="#ctx0" brushRef="#br0" timeOffset="333868.8122">26619 4048 437 0,'0'0'31'16,"0"0"443"-16,0 0-163 16,0 0-56-16,0 0-47 15,0 0-6-15,0 0-34 16,0-2-72-16,0 1-41 15,0-2-21-15,-5 2-18 16,-2 0-6-16,-1-1 11 16,-2 2 7-16,1 0-9 15,-3 0-2-15,-1 6-5 16,2 2-6-16,2 2-5 0,4-1-1 16,5-1 0-16,0 0 1 15,5-2-1-15,10-1-1 16,7-3 0-16,2-2-10 15,0 0-1-15,2 0 5 16,-6-8 5-16,-3-2-4 16,-5-1 6-16,-6 1 8 15,-6 1 11-15,0 2 14 16,-5 0-23-16,-12 4-10 16,-3 2 0-16,-4 1-2 15,3 0-5-15,5 0-26 16,10 8-162-16,6 2-175 0,0-5-275 15</inkml:trace>
  <inkml:trace contextRef="#ctx0" brushRef="#br0" timeOffset="334313.9593">26956 4014 912 0,'0'0'501'0,"0"0"-400"15,0 0 38-15,0 0 51 16,0 0-51-16,0 0-89 15,0 0-37-15,-58 6-13 16,58 4-1-16,0-2 1 16,0 2 0-16,6-3 22 15,3-1-16-15,1-5-6 16,3-1 1-16,1 0-1 16,2 0-11-16,-2-4 0 15,1-4 4-15,-5-4 0 16,-4 3-10-16,-1-2 6 15,-5 2 11-15,0 0 53 16,0 4-24-16,-11 1-11 0,-5 2-17 16,-1 2-1-16,1 0-1 15,1 3-24-15,3 5-194 16,8-2-459-16</inkml:trace>
  <inkml:trace contextRef="#ctx0" brushRef="#br0" timeOffset="334754.1391">27177 3962 1035 0,'0'0'503'16,"0"0"-440"-16,0 0-46 15,0 0-5-15,0 0 1 16,0 0-1-16,0 0-12 15,-43 47-5-15,43-35 5 0,0-2-7 16,1-3-7-16,10-4-20 16,2-3 34-16,2 0 6 15,3 0 0-15,-2-7-4 16,1-4 4-16,-7-3-4 16,-1 1-2-16,-6 2 1 15,-3 2 25-15,0 5-17 16,-21 4-9-16,-1 4-63 15,2 9-200-15</inkml:trace>
  <inkml:trace contextRef="#ctx0" brushRef="#br0" timeOffset="335305.4982">26668 4361 1415 0,'0'0'371'0,"0"0"-339"16,0 0-30-16,0 0 4 16,0 0 2-16,0 0-8 15,-82 24 0-15,73-11 0 16,1 0-7-16,7-2-31 15,1-2 38-15,0-3 1 16,6-1 34-16,8-2 13 16,2-3-5-16,6 0-14 15,1-2-13-15,1-7-7 16,-2-4-9-16,-6 0 0 16,-2 0-8-16,-10 0-1 15,-4 5 9-15,0 1 51 0,-9 3-51 16,-9 4-4-1,-1 0-2-15,2 0-1 0,10 11-83 16,5-1-269-16,2-2-730 0</inkml:trace>
  <inkml:trace contextRef="#ctx0" brushRef="#br0" timeOffset="335643.1548">27105 4414 909 0,'0'0'888'0,"0"0"-789"15,0 0-82-15,0 0-17 16,0 0-18-16,0 0 8 15,0 0-66-15,-9 27-17 16,9-19 24-16,0-1 17 16,8-3 33-16,-1-3 19 15,5-1 8-15,-3 0 1 16,2 0 7-16,-1-8 13 16,-3 0 0-16,-4-2-5 15,-3 2-7-15,0 0 31 16,0 3-24-16,-7 5-23 15,-3 0-1-15,-1 0-24 16,3 7-236-16,5 3-613 0</inkml:trace>
  <inkml:trace contextRef="#ctx0" brushRef="#br0" timeOffset="336043.4972">27587 4563 948 0,'0'0'579'0,"0"0"-422"16,0 0 9-16,0 0 35 15,0 0-98-15,0 0-69 16,0 0-27-16,-25 14-7 16,23-5-23-16,2-1-35 15,0 0-49-15,8-3-23 16,8-2 77-16,1-3 11 16,3 0 10-16,-3 0 23 15,-2-1 9-15,-5-8 0 0,-4 2 18 16,-3-2 48-16,-3 2 17 15,0 0-30-15,-16 3-34 16,-4 2-19-16,-5 2-13 16,2 0-152-16,6 2-490 0</inkml:trace>
  <inkml:trace contextRef="#ctx0" brushRef="#br0" timeOffset="336488.4918">27927 4786 788 0,'0'0'697'0,"0"0"-576"15,0 0-38-15,0 0-7 16,0 0-47-16,0 0-29 16,-88 59-6-16,84-47-33 15,4-5-24-15,0-1 3 16,4-5 25-16,10-1 35 15,4 0 9-15,-1 0 60 0,-2-1 46 16,-2-6 24 0,-5 1 43-16,-5 1-3 0,-3 0-30 15,0 3-81-15,-4 2-68 16,-22 0-69-16,3 0-289 16,-1 5-782-16</inkml:trace>
  <inkml:trace contextRef="#ctx0" brushRef="#br0" timeOffset="336948.9044">27254 4979 1467 0,'0'0'368'0,"0"0"-306"16,0 0-56-16,0 0 0 15,0 0 8-15,0 0-12 16,0 0-1 0,-83 27 0-16,80-23-1 0,3-1-17 15,0-2-11-15,3-1 28 16,12 0 11-16,-2-2-4 15,3-8 9-15,-2-3 8 16,-5 3 35-16,-5-1 24 16,-4 2 16-16,-1 0-43 15,-17 5-56-15,-21 2-5 16,2 2-242-16,3 0-538 0</inkml:trace>
  <inkml:trace contextRef="#ctx0" brushRef="#br0" timeOffset="337351.6641">26640 4957 1365 0,'0'0'648'0,"0"0"-576"0,0 0-57 16,0 0-7-16,0 0 4 16,0 0-12-16,0 0-1 15,-72 25-52-15,72-14-19 16,0-2-14-16,0-3-17 15,7-2 61-15,4-4 42 16,1 0 1-16,-2 0 31 16,-2-7 34-16,-5-6 31 15,-3 0 4-15,0-2-7 16,-2 1-47-16,-11 4-5 0,-8 4-25 16,-15 6-17-1,5 0-227-15,1 9-573 0</inkml:trace>
  <inkml:trace contextRef="#ctx0" brushRef="#br0" timeOffset="337767.3032">26235 5313 1706 0,'0'0'492'0,"0"0"-492"15,0 0-28-15,0 0-6 16,0 0-41-16,0 0-95 15,0 0-48-15,-7 43-109 16,7-36-24-16,0-2 91 16,6-3 260-16,0-2 21 15,1 0 220-15,-2-4 39 16,-1-4-10-16,-2-1-27 16,-2 2-22-16,0 0-56 15,0 1-25-15,-4 4-58 0,-4 2-54 16,2 0-28-1,6 0-80-15,0 8-411 0,0-1-549 0</inkml:trace>
  <inkml:trace contextRef="#ctx0" brushRef="#br0" timeOffset="376590.7191">28758 7946 743 0,'0'0'687'15,"0"0"-548"-15,0 0-96 16,0 0 35-16,0 0 54 15,0 0-2-15,0 0-45 16,-6-40-31-16,6 40-2 16,2 0 5-16,-2 0-5 15,1 0-3-15,-1 0 19 0,0 0 2 16,2 0-5 0,-1 0-22-16,5 7-15 0,5 5 4 15,5 3-10 1,6 3-12-16,7 2-2 0,3 0-7 15,1 0-1-15,0 0 0 16,-3-4-1-16,-3 0 0 16,-8-2 0-16,1-1 1 15,-7-3 0-15,-1-2 0 16,-4-2-1-16,-4-1 1 16,-2 0 0-16,-1-5 0 15,-1 0 0-15,2 0 0 16,-2 0 1-16,1 0 5 15,1 0-4-15,-1 0 8 16,2 0-2-16,1 0-7 16,-2-2 1-16,1-6 4 0,-2 1-6 15,-1-3 0-15,0 1-1 16,0 0 0-16,0 1 1 16,0-1 1-16,0 0 11 15,-3 0 13-15,0 0-10 16,-1 2-8-16,3 3 2 15,-1-2-8-15,1 2 5 16,1 1-5-16,0 0 0 16,0 3 1-16,0 0-1 15,0 0 8-15,0 0-8 16,0 0-1-16,0 0-1 16,0 0-5-16,0 0 0 0,0 6 5 15,3 2 1 1,4 1 0-16,2 0 0 0,5 2 1 15,0 1 0-15,3-1-1 16,-3 0 1-16,-1 1-1 16,-6 1 1-16,-4-3-1 15,-3 2 1-15,0-1 8 16,-21-1-1-16,-12 0 2 16,-50-6-10-16,6-4-113 15,-1 0-864-15</inkml:trace>
  <inkml:trace contextRef="#ctx0" brushRef="#br0" timeOffset="399373.4271">28327 4664 5 0,'0'0'282'0,"0"0"-130"15,0 0-66-15,0 0-5 16,0 0-81-16,1 0-19 16,1 0 6-16,1 0 13 15,0 0 1-15,2 0 0 0,1 0 0 16,-1 0-1-16,-2 0 0 15,0 0 0-15,-1 0 1 16,-2 0 14-16,0 0-4 16,0 0-1-16,0 0 3 15,0 0-3-15,0 0 31 16,0 0 151-16,0 0-75 16,-2 0-62-16,2 0-16 15,0 0 7-15,0 0-7 16,0 0-19-16,-1 0-11 15,1 0 4-15,-3 0 12 16,0 0 4-16,-4 0 3 16,1 0-6-16,-4 0 23 0,1 0 6 15,-1 0 0-15,3 0-2 16,2 0-29-16,1 4-2 16,1 1 0-16,-1 1-16 15,2 2-6-15,2 0 0 16,0-1 0-16,0-2-16 15,0 1-9-15,9-1-4 16,0-2 4-16,0 0 1 16,2-3-10-16,0 0 4 15,-2 0-12-15,0 0 11 16,-3 0 1-16,0-1 22 16,-3-4 8-16,-2 0 10 15,-1 1 15-15,0-2-1 16,0 2-2-16,0-2 4 0,-4 2-13 15,-4 0-7-15,-2-2-6 16,1 5 13-16,-2-2-11 16,1 1 8-16,1 2-10 15,3 0-1-15,0 0 1 16,2 5 0-16,2 3 0 16,2 2-16-16,0 3-124 15,8-2-156-15,2-4-700 0</inkml:trace>
  <inkml:trace contextRef="#ctx0" brushRef="#br0" timeOffset="399879.6217">28354 4676 560 0,'0'0'300'0,"0"0"-184"15,0 0-60-15,0 0 48 16,0 0-8-16,0 0-56 16,0 0-3-16,-39 14-17 15,36-6-7-15,0-3-12 16,2 1 0-16,-1-1 0 16,2-1 6-16,0-1-7 15,0 1-7-15,5-2-24 16,8 1-22-16,1-2-43 15,-1-1-54-15,-1 0-15 16,-5 0 29-16,-2 0 71 16,-3 0 65-16,-2-2 184 0,0-4-25 15,-7 0-23-15,-3 0-22 16,-3 1 18-16,-1 1-52 16,2 4 4-16,0 0-84 15,5 0-89-15,4 7-655 0</inkml:trace>
  <inkml:trace contextRef="#ctx0" brushRef="#br0" timeOffset="400829.8908">28375 4892 598 0,'0'0'312'0,"0"0"-95"16,0 0-26-16,0 0 21 16,0 0-52-16,0 0-42 15,0 0-45-15,-17-10-29 0,14 10-3 16,-1 0 9-16,-2 0-14 16,0 0-11-16,-3 4 12 15,0 5-7-15,-4 1-20 16,1-1-3-16,0 1-6 15,1 0 7-15,5-2-7 16,2-1-1-16,4-2 1 16,0 0-1-16,0-4-7 15,6 3-12-15,7-2 5 16,5-2-6-16,1 0-7 16,-3 0-5-16,-3 0 13 15,-4-6 18-15,-5 3 1 16,-4-4 24-16,0 1 18 15,0-1 6-15,-7 2 1 16,-8-1-9-16,0 2-9 0,-3 2-12 16,3 2-19-16,0 2-86 15,6 8-478-15,5 0-946 16</inkml:trace>
  <inkml:trace contextRef="#ctx0" brushRef="#br0" timeOffset="401354.8975">28354 5105 529 0,'0'0'592'0,"0"0"-427"16,0 0-64-16,0 0 34 15,0 0-47-15,0 0-49 16,0 0-13-16,-16 9-11 16,11 2-14-16,2-1 5 15,1-3-6-15,2-1 1 16,0-2 0-16,2-3 2 15,6-1 9-15,2 0 4 16,2 0-2-16,-3 0 1 16,0-4-6-16,-3 0 42 15,-3 1 18-15,-3 0-23 16,0 3-46-16,-17 0-112 16,-2 0-90-16,-5 0-447 0</inkml:trace>
  <inkml:trace contextRef="#ctx0" brushRef="#br0" timeOffset="402280.6684">28702 3041 1287 0,'0'0'268'0,"0"0"-198"16,0 0-42-16,0 0 80 16,0 0 57-16,0 0-51 15,0 0-33-15,29-14 5 16,-29 14 7-16,0 0-6 0,0 0-5 15,0 0-14-15,0 0-11 16,2 0-16-16,-2 11-17 16,1 6 22-16,1 5-22 15,-1 4-9-15,1 2-7 16,-2 0-8-16,0-1 0 16,0-4-22-16,0-7-18 15,0-2-16-15,0-5-20 16,0-3-45-16,0-6-115 15,0 0-161-15,0 0-430 0</inkml:trace>
  <inkml:trace contextRef="#ctx0" brushRef="#br0" timeOffset="402502.0917">28907 3143 1433 0,'0'0'608'16,"0"0"-536"-16,0 0 43 15,0 0 54-15,0 0-74 16,0 0-67-16,0 0-16 16,2 15-4-16,-2-7-8 15,0 2-67-15,0-2-216 0,0-4-392 16</inkml:trace>
  <inkml:trace contextRef="#ctx0" brushRef="#br0" timeOffset="403014.4409">29030 3021 1139 0,'0'0'890'0,"0"0"-775"15,0 0-62-15,0 0 91 16,0 0-40-16,0 0-78 0,0 0-20 16,0 17 0-16,0-6-5 15,1-1 1-15,1-2-1 16,-1-1 0-16,-1-3 0 15,0-1 0-15,0 0-1 16,0-3-5-16,0 2-38 16,0-2-22-16,3 0 1 15,3 0 32-15,2 0 12 16,5 0-5-16,1 0-1 16,2 0 8-16,-3 0 18 15,4 0 0-15,-5 1 21 16,-2 5 14-16,-1 1 15 15,-3 0 5-15,-1 3-6 0,-5 1-3 16,0 0-10-16,0 0 17 16,-5 1-19-16,-6-2-17 15,-2-4-8-15,-2 1-9 16,-4-4 0-16,-6-3-113 16,5 0-139-16,2 0-435 0</inkml:trace>
  <inkml:trace contextRef="#ctx0" brushRef="#br0" timeOffset="403240.8107">29023 2993 920 0,'0'0'534'0,"0"0"-396"16,0 0 69-16,0 0 34 16,0 0-83-16,0 0-72 15,0 0-26-15,105-3-21 16,-77 7-21-16,-1 0-18 16,-4-1-120-16,-7-1-358 15,-8-2-294-15</inkml:trace>
  <inkml:trace contextRef="#ctx0" brushRef="#br0" timeOffset="404075.5794">29358 3083 335 0,'0'0'215'15,"0"0"-56"-15,0 0 69 16,0 0-31-16,0 0-54 16,0 0 18-16,0 0-13 15,0 0 1-15,0 0 13 16,0 0 1-16,0 0-51 16,0 0-38-16,2 0-24 15,8-2-15-15,2-1-17 0,3-1-13 16,-2 0-5-16,-2 0-21 15,-1 0-18-15,-4 3 2 16,-3-3 20-16,-1 4 9 16,-2 0 8-16,0 0-1 15,0 0 1-15,-2 0 0 16,-10 0 0-16,-6 0 23 16,-6 2 11-16,1 3 12 15,0 2-7-15,4 2 2 16,7-2-12-16,3 2-22 15,8 1-6-15,1 0 1 16,5 1 8-16,15-1-10 16,8-3-6-16,13-5-131 0,-5-2-218 15,-7 0-321-15</inkml:trace>
  <inkml:trace contextRef="#ctx0" brushRef="#br0" timeOffset="404451.3407">29449 3021 939 0,'0'0'621'0,"0"0"-484"16,0 0 40-16,0 0 66 16,0 0-73-16,0 0-103 15,0 0-36-15,3-3-5 0,-1 15 0 16,-1 3-9-1,3 4-5-15,-1 3-4 0,2 1-8 16,2 0 5 0,3-2-4-16,1-2-1 0,0-3 0 15,-1-5-1-15,0-4-9 16,-2-3 4-16,0-4 6 16,-1 0 0-16,5-3 0 15,-2-11 1-15,2-6 4 16,0-4 3-16,-1-2-7 15,-1-1 7-15,-2 0-8 16,-4 6 0-16,-4 4-5 16,0 6-9-16,0 5-98 15,-6 3-279-15,-3 3-736 0</inkml:trace>
  <inkml:trace contextRef="#ctx0" brushRef="#br0" timeOffset="446319.5776">27111 4785 644 0,'0'0'591'0,"0"0"-193"15,0 0-194-15,0 0 25 16,0 0-8-16,0 0-65 16,-33-8-60-16,29 8-42 15,-1 0-38-15,-4 2-14 16,-1 8 8-16,-2 3 5 0,3-1 0 15,2 3-15-15,7-4 0 16,0-1-12 0,0-2-36-16,13-2-4 0,4-2 37 15,0-4-13-15,3 0 10 16,-5 0 18-16,-3-7 1 16,-4-1 13-16,-6-2 21 15,-2-2 5-15,0 1 26 16,-3-2-29-16,-10 3 8 15,-1 0-18-15,-2 5-19 16,4 5-8-16,0 0-39 16,5 21-148-16,4 0-447 15,3 2-608-15</inkml:trace>
  <inkml:trace contextRef="#ctx0" brushRef="#br0" timeOffset="446765.3358">27400 4813 1315 0,'0'0'707'0,"0"0"-662"16,0 0-45-16,0 0-8 16,0 0-9-16,0 0-11 15,0 0 18-15,-22 31 10 16,36-22 19-16,2-1-5 15,2-2-14-15,-5-3-35 16,-2-3 2-16,-1 0 11 16,-5 0 7-16,-5-6-3 15,0-3 18-15,0-1 21 16,0-1 27-16,-6 6-4 16,-3 0-28-16,0 5-16 0,-10 5-76 15,3 9-257 1,0-2-787-16</inkml:trace>
  <inkml:trace contextRef="#ctx0" brushRef="#br0" timeOffset="447312.2745">27841 5205 867 0,'0'0'1106'0,"0"0"-1003"15,0 0-103-15,0 0-8 16,0 0 8-16,0 0 8 16,0 0-8-16,-64 27-8 15,64-16-10-15,0-4-25 16,9 0 43-16,7-4 35 16,2-3 8-16,3 0-15 15,-1 0-5-15,-1-7-6 16,-6-1 2-16,-7 0 37 15,-5 3 18-15,-1 1 15 16,-9 3-57-16,-32 1-32 0,3 9-112 16,3 3-381-16</inkml:trace>
  <inkml:trace contextRef="#ctx0" brushRef="#br0" timeOffset="447745.256">27107 5488 1403 0,'0'0'843'16,"0"0"-760"-16,0 0-83 16,0 0 1-16,0 0-1 15,0 0 9-15,0 0-8 16,11 21 1-16,15-21 4 15,4 0-6-15,-2-9 1 16,-2 0 1-16,-6-4 8 16,-8 0 24-16,-6 2 15 0,-6 1 5 15,0 1 20-15,-10 8-37 16,-12 1-21-16,-5 0-16 16,-12 8 0-16,8 6-98 15,7 0-569-15</inkml:trace>
  <inkml:trace contextRef="#ctx0" brushRef="#br0" timeOffset="448118.2408">26845 5505 1435 0,'0'0'378'0,"0"0"-271"16,0 0 38-16,0 0 42 16,0 0-56-16,0 0-81 15,0 0-50-15,-32 39-22 16,36-39 20-16,8 0 2 15,4-13 7-15,-3 0 17 16,-4-3 49-16,-6-1 38 16,-3 0-12-16,0 4-45 15,-25 7-54-15,0 2-127 0,-2 4-690 0</inkml:trace>
  <inkml:trace contextRef="#ctx0" brushRef="#br0" timeOffset="450279.9851">26413 17313 367 0,'0'0'163'16,"0"0"7"-16,0 0 15 15,0 0 7-15,0 0-10 16,89 11 26-16,-65-11-19 16,6 0-7-16,3 0-53 0,3-1-44 15,-2-7-50 1,2 3-16-16,0-5-11 0,0 3-7 15,-1 1-1-15,0 2 1 16,-2-2-1-16,1 5-1 16,-3-2 0-16,2 0 1 15,-2 2-1-15,0 1 1 16,2-2 0-16,2 2 0 16,2 0 0-16,4-4 0 15,4-1 1-15,0 1 1 16,3-3-1-16,-1 0-1 15,-3 1 0-15,-5 1 0 16,-3 3-22-16,-5-1-32 16,-3 3-16-16,1 0-1 15,-1 0 13-15,2 0 21 0,1 3 28 16,2 1-1-16,3-1 9 16,4 0 1-16,0-3 0 15,1 0 13-15,3 0-11 16,-2 0-2-16,-1 0-13 15,-1 0-28-15,-8 0-53 16,0 0-18-16,-5 0-4 16,-3 0 70-16,0 0 40 15,-2 0 6-15,0 0 27 16,-1 0 11-16,5 3-12 16,0 4 24-16,4 0-15 15,5 0-11-15,0-1-9 16,4 3-6-16,1-2-1 15,1-4 5-15,1 1-4 0,1-4-8 16,-1 0 0-16,2 0 0 16,-2 0 0-16,-2 0 12 15,0 0 19-15,-1 0 9 16,-3 0 25-16,-1 0-8 16,-3 0-14-16,0 3 9 15,-1 1-19-15,2 1-18 16,0-2-7-16,4 2 8 15,-1-1 19-15,1-1-5 16,2 0-6-16,1 0-17 16,-1-2-7-16,-2 2 7 0,-2-3 9 15,-7 0 26-15,-4 0 29 16,-8 0-4-16,-4 0 2 16,-7 0-6-16,-2 0-5 15,-3 0-23-15,0 0-15 16,0 0-21-16,0 0-49 15,0 0-126-15,-2 0-367 0</inkml:trace>
  <inkml:trace contextRef="#ctx0" brushRef="#br0" timeOffset="468682.4754">15302 9049 588 0,'0'0'232'0,"0"0"-164"0,0 0 27 15,0 0 49-15,0-21-14 16,0 18 12-16,0 0-27 15,-4 0-60-15,-6 2 5 16,1 0 17-16,-2 1-3 16,-1 0-18-16,2 0-25 15,-2 2-7-15,1 8-12 16,2 0-6-16,5 0-6 16,2 3-7-16,2-6-11 15,0 3 1-15,6-3 8 16,7-1 9-16,3-1 4 15,-3-1-4-15,4 1-1 16,-5-3 0-16,-2 1-5 0,-3-3-19 16,-1 3-3-1,-3-3-5-15,-3 0 33 0,0 0 13 16,0 0 24-16,0 0 7 16,0-8 4-16,0-3 40 15,-6 2-15-15,-1 0-39 16,1 4 6-16,-1-1-26 15,1 5-14-15,-4 1-56 16,-1 3-171-16,5 8-300 16,-3-1-675-16</inkml:trace>
  <inkml:trace contextRef="#ctx0" brushRef="#br0" timeOffset="479280.4149">23210 677 871 0,'0'0'961'16,"0"0"-787"-16,0 0-120 15,0 0 11-15,0 0 32 16,-105-22 7-16,60 20-20 0,-2 2-8 16,2 0 3-16,6 0-11 15,11 0-7-15,8 0-23 16,11 0-16-16,5 0-7 15,4 0-3-15,0 0-5 16,0 0-7-16,0 0 3 16,0 0-3-16,0 0-16 15,0 7 5-15,0 6 11 16,0 4 11-16,0 5-10 16,-7 1 6-16,-4 4-7 15,-4 2 0-15,0 4 2 16,2 3 5-16,0 4-5 0,2 1-2 15,2-2 1-15,5-3 0 16,2-4-1-16,2-6-2 16,0-5-8-16,10-6-11 15,9-5 21-15,7-6 8 16,9-4 24-16,9 0-24 16,4-4-8-16,4-7-46 15,-5-1-51-15,-4 1-70 16,-12 5-92-16,-19 0-72 15,-7 3-219-15,-5 1-760 0</inkml:trace>
  <inkml:trace contextRef="#ctx0" brushRef="#br0" timeOffset="479503.0346">22832 935 1255 0,'0'0'922'15,"0"0"-813"-15,0 0-66 16,0 0 69-16,0 0-14 16,0 0-67-16,85-14-31 15,-34 7-98-15,-8 2-271 16,-4-3-454-16</inkml:trace>
  <inkml:trace contextRef="#ctx0" brushRef="#br0" timeOffset="479789.069">23358 615 2107 0,'0'0'324'0,"0"0"-244"16,0 0-5-16,0 0 42 15,0 0-49-15,0 0-48 16,0 0-14-16,-9 69 26 16,5-25-13-16,3 6-11 15,-2 5-2-15,0-2-6 16,1 1 1-16,-1-4-1 0,2-3-22 15,-1 7-96 1,0-12-184-16,2-11-505 0</inkml:trace>
  <inkml:trace contextRef="#ctx0" brushRef="#br0" timeOffset="480299.6018">23550 923 614 0,'0'0'344'16,"0"0"-146"-16,0 0 85 15,0 0 21-15,0 0-15 0,0 0-110 16,0 0-57-16,-7 0-30 15,7 0-26-15,0 0-13 16,0 0-7-16,0 0-9 16,0 0-2-16,0 0-16 15,0 0-6-15,0 0 1 16,0 0-2-16,0-2-5 16,0 2-7-16,0 0 0 15,0 0-31-15,0 0-9 16,0 0 7-16,0 0 2 15,0 0-9-15,0 0-42 16,0 0-93-16,0 0-206 16,0 0-378-16</inkml:trace>
  <inkml:trace contextRef="#ctx0" brushRef="#br0" timeOffset="480496.3332">23550 923 1425 0</inkml:trace>
  <inkml:trace contextRef="#ctx0" brushRef="#br0" timeOffset="481062.2135">23550 923 1425 0,'30'51'476'0,"-30"-55"-363"0,3 0 78 0,0 1 9 0,0 0-101 16,0 3-70-16,1 0-22 16,1 0-1-16,-2 0-5 15,1 0 0-15,-1 0-1 16,0 0-6-16,1 0 5 16,3-3 1-16,2-2-7 15,2-2-4-15,0-3 10 16,-1 1-5-16,1-1 5 15,-4 0 1-15,-1 1 1 16,-4 1 8-16,-2 0 11 16,0 3 14-16,0 1 5 15,-3 1 4-15,-9 0-22 0,-3 2-15 16,-3 1 7-16,-5 0 18 16,-2 0-2-16,0 8-14 15,-1 5-14-15,2 1 8 16,2 2-8-16,3-1-1 15,5 2 9-15,5 1 7 16,6 1-16-16,3-1-9 16,0 2 9-16,11-3-20 15,10-3 7-15,3-3-11 16,4-5-37-16,2-6 12 16,1 0-14-16,-1-6-15 15,-3-8-10-15,-2-6-11 16,-3-2 17-16,-3-4 40 0,-3 1 30 15,-4-2 12-15,-5 5 30 16,1 2 72-16,-5 4 15 16,-2 8-16-1,-1 2-18-15,2 2-13 0,-2 4-10 16,0 0-21-16,0 0-11 16,0 0-28-16,0 2 0 15,0 10-18-15,-3 9 18 16,0 3 10-16,-5 3-9 15,7 0-1-15,1-5-34 16,0-2-106-16,16-4-161 16,1-5-305-16,0-6-441 0</inkml:trace>
  <inkml:trace contextRef="#ctx0" brushRef="#br0" timeOffset="481400.0483">24001 831 1761 0,'0'0'318'0,"0"0"-191"16,0 0 118-16,0 0-48 16,0 0-106-16,0 0-67 15,0 0-24-15,0 0 6 16,-42 2 0-16,34 9-5 15,7 3 0-15,1 1-1 0,0 2-12 16,4 2-13 0,10-2 25-16,3-1 0 0,-1-1 1 15,0-3-2-15,-4-1-4 16,0-3-11-16,-8-1-10 16,-2-3-15-16,-2 0-31 15,0-1-41-15,-11 1-14 16,-21-1-68-16,0 0-282 15,2-3-294-15</inkml:trace>
  <inkml:trace contextRef="#ctx0" brushRef="#br0" timeOffset="481745.0575">24227 497 1472 0,'0'0'380'0,"0"0"-168"16,0 0-51-16,0 0 62 15,0 0-95-15,0 0-83 16,0 0-20-16,34 20 13 15,-20 19 9-15,1 4-8 16,-3 7-15-16,-2-1-14 16,2 0-8-16,-3-1-1 15,0-5-1-15,-2-4 0 0,-2-3-37 16,-4-8-49-16,-1-3-77 16,-1-1-149-16,-11-8-402 15,0-6-401-15</inkml:trace>
  <inkml:trace contextRef="#ctx0" brushRef="#br0" timeOffset="482141.1982">24254 801 1382 0,'0'0'707'15,"0"0"-613"-15,0 0 81 16,0 0-24-16,0 0-80 16,114-11-57-16,-68 5-14 15,-1-1-82-15,-1 0-96 16,-7 2-139-16,-7 0 75 16,-10 3 60-16,-7 0 125 15,-7 2 57-15,-6 0 6 16,0 0 63-16,0 0 18 15,0 0 87-15,0 7 44 16,-1 7-20-16,-4 3-26 0,4 3-32 16,-1 3-5-16,2-1-45 15,0 0-35-15,2 1-22 16,5-3-21-16,4-3-11 16,2-3-1-16,1-3-9 15,5-3-54-15,5-6-88 16,-5-2-164-16,-1 0-591 0</inkml:trace>
  <inkml:trace contextRef="#ctx0" brushRef="#br0" timeOffset="482319.2398">24705 683 629 0,'0'0'1525'0,"0"0"-1273"15,0 0-115-15,0 0-12 16,0 0-125-16,0 0-1 16,0 0-184-16,-3 8-481 15,4 2-614-15</inkml:trace>
  <inkml:trace contextRef="#ctx0" brushRef="#br0" timeOffset="482739.0189">25055 805 1551 0,'0'0'396'16,"0"0"-273"-16,0 0 32 15,0 0 2-15,0 0-59 16,0 0-45-16,0 0-7 0,11-2-16 16,-11 2-8-1,0 0-17-15,-5 0-5 0,-10 0 0 16,-6 4 16-16,-6 9 32 15,-1 2-2-15,1 3-4 16,5 2-15-16,8-1-3 16,10 2-13-16,4-1-11 15,3-1 0-15,20-1 1 16,11-3-1-16,3-3-28 16,21-6-132-16,-11-3-354 15,-10-3-935-15</inkml:trace>
  <inkml:trace contextRef="#ctx0" brushRef="#br0" timeOffset="483070.0638">25536 1177 788 0,'0'0'1194'16,"0"0"-982"-16,0 0-54 15,0 0 11-15,-105 0-2 16,11 0-37-16,-50 3-32 16,-45 1-29-16,-27-1-25 15,-25 1-18-15,-10 1-12 16,-18 6-7-16,-1 3 4 15,17 9-11-15,30 7 0 16,43 5 0-16,53-2 0 16,47-2-44-16,38-3-76 0,30-10-240 15,6-9-1078-15</inkml:trace>
  <inkml:trace contextRef="#ctx0" brushRef="#br0" timeOffset="488141.913">28311 4399 633 0,'0'0'281'0,"0"0"-207"15,0 0 8-15,0 0 61 16,0 0 24-16,0 0-58 16,-5-17-42-16,5 17-22 15,0 0-7-15,0 0-24 16,-1 0-8-16,-1 0-6 16,-2 0-1-16,-2 0 1 15,-3 0 0-15,-2 3 14 16,4 3-2-16,1-2-11 15,3 3-1-15,3-2-5 0,0-1-23 16,4-1 19-16,10-3 9 16,1 0 16-16,1 0-16 15,-1 0-34-15,-3-3 34 16,-4-6 1-16,-5-1 6 16,-3 2 42-16,0 3 10 15,-6 0 3-15,-24 10-36 16,3 11-26-16,-1 3-233 0</inkml:trace>
  <inkml:trace contextRef="#ctx0" brushRef="#br0" timeOffset="492034.538">24132 16388 1190 0,'0'0'583'0,"0"0"-463"15,0 0-73-15,0 0-16 16,0 0 17-16,0 0-7 16,13-19-19-16,-13 19-13 15,0 0-3-15,0 0 20 16,0 0 43-16,0 0 20 0,0 0 9 15,0 0 1 1,0 0-1-16,0 0-8 0,0 0-16 16,0 0-17-16,0 0-9 15,0 0-18-15,0 0-13 16,2 0-3-16,2 6 11 16,4 7-1-16,0 3-13 15,0 2-4-15,1 2-6 16,1 3-1-16,1 2-44 15,-4 9-128-15,-2-4-445 16,-4-8-1058-16</inkml:trace>
  <inkml:trace contextRef="#ctx0" brushRef="#br0" timeOffset="493768.7925">24741 16399 309 0,'0'0'316'0,"0"0"-87"0,0 0-9 16,0 0-10-1,0 0-10-15,0 0-25 0,0 0 17 16,0-24 19-16,-3 24-43 15,0 0-21-15,0 0-25 16,-1 0-6-16,3 0-5 16,-1 0-32-16,2 0-31 15,0 6-2-15,0 12 19 16,0 1-19-16,0 4-25 16,0 1-12-16,0 1-9 15,0 2-19-15,-1-3-50 16,-9 5-76-16,2-3-330 15,-2-9-666-15</inkml:trace>
  <inkml:trace contextRef="#ctx0" brushRef="#br0" timeOffset="494298.4488">24634 16782 690 0,'0'0'863'16,"0"0"-575"-16,0 0-23 16,0 0-17-16,0 0-83 15,0 0-55-15,0 0-33 16,-13 10 2-16,10 9 16 16,2 0-43-16,1 2-27 0,0 2-14 15,0 1-11-15,8-2-7 16,1-2-39-16,2-2-27 15,-2-3-48-15,-2 2-85 16,-2-5-162-16,-4-2-412 0</inkml:trace>
  <inkml:trace contextRef="#ctx0" brushRef="#br0" timeOffset="494505.7565">24797 16906 1190 0,'0'0'560'15,"0"0"-310"-15,0 0 81 16,0 0-118-16,0 0-121 16,0 0-92-16,0 0-8 15,0 44-179-15,0-38-431 16,0-4-1015-16</inkml:trace>
  <inkml:trace contextRef="#ctx0" brushRef="#br0" timeOffset="494914.0992">24937 16830 666 0,'0'0'774'0,"0"0"-633"16,0 0-29-16,0 0 140 15,0 0-22-15,0 0-57 16,0 0-71-16,3 20-47 16,-1-16-31-16,-2-1-12 15,1-3-4-15,1 3-7 16,1-3 8-16,1 0-9 15,7 0 9-15,-5 0 0 16,4 0-8-16,1 0 0 0,0 0 5 16,0 0 12-16,1 8 14 15,0 5 4-15,-2 4-9 16,2 2-17-16,-3-6 1 16,-4 0-4-16,-4 0-7 15,-1-6-12-15,-4-3-24 16,-14 2-9-16,-5-2-38 15,-11-1-125-15,4 0-273 16,5-3-287-16</inkml:trace>
  <inkml:trace contextRef="#ctx0" brushRef="#br0" timeOffset="495099.6367">25001 16758 1746 0,'0'0'556'0,"0"0"-479"15,0 0-4-15,0 0-36 16,117-29-37-16,-87 29-216 16,-9 0-882-16</inkml:trace>
  <inkml:trace contextRef="#ctx0" brushRef="#br0" timeOffset="511197.8232">28488 4611 666 0,'0'0'413'0,"0"0"-267"16,0 0-49-16,0 0 31 15,0 0-31-15,0 0-33 16,36-17-14-16,-24 16-5 16,-2 1 2-16,2-1 18 15,2 1 6-15,-2 0 27 16,4 0-16-16,1 0-29 15,3 0-14-15,6 1-16 16,2 2-13-16,5 1-9 0,0-1 6 16,-1-2-7-16,0-1 0 15,-4 0-6-15,-7 0 0 16,-4 0 4-16,-8 0 2 16,-6 0 0-16,-3 0 8 15,0 0 5-15,0 0 2 16,0-1-9-16,-5 0-5 15,-1-1 1-15,2-1-1 16,-3 2 10-16,3-1-3 16,-2 0 1-16,0-1 0 15,2-4-1-15,-2 2-7 16,0-2 1-16,-1 1-1 0,2 1 2 16,0-1 3-1,2 2-6-15,0 2 1 0,2-2-1 16,-2 2 0-1,1-2 0-15,2 3 0 0,-1 0 0 16,1 1 1-16,0 0-1 16,0 0 1-16,0 0 5 15,0 0-4-15,0 0 13 16,0 0-15-16,0 0-11 16,3 0 7-16,4 4 4 15,2 4 1-15,2 0 8 16,-2-1-8-16,-3 1-1 15,-2 1-26-15,-4 1-71 0,-9 7-95 16,-13-2-180-16,1-2-414 16</inkml:trace>
  <inkml:trace contextRef="#ctx0" brushRef="#br0" timeOffset="511955.6882">28475 4903 757 0,'0'0'705'0,"0"0"-675"15,0 0 4 1,0 0-34-16,0 0 64 0,0 0-16 16,87-17-28-16,-65 17 20 15,-2-1 21-15,3 1 2 16,-4 0 3-16,1 0-22 15,-1 0-9-15,2 0-13 16,1 0-9-16,1 0-12 16,-5 0 4-16,-2-1-5 15,-5-1-24-15,-4 1 1 16,-4 0 21-16,-1-2 1 16,-2 0-18-16,0-1 16 15,-2-2 3-15,-7 2 0 0,-3-2 0 16,-3 2-1-1,2-1 1-15,-1 1 6 0,4 3 13 16,4-2 3-16,3 0-8 16,1 3-3-16,2 0 7 15,0 0-5-15,0-2 44 16,6 0-7-16,3-1-50 16,2-1-2-16,1 2-5 15,-3 1-6-15,-2 1-7 16,-1 0 1-16,-3 0-1 15,0 7 20-15,-3 3 39 16,0 1 1-16,1 1-1 16,-1-1-13-16,2 0-20 15,-2 6-6-15,0-4-159 0,0-2-522 0</inkml:trace>
  <inkml:trace contextRef="#ctx0" brushRef="#br0" timeOffset="512652.8073">28572 5225 1304 0,'0'0'256'0,"0"0"-237"15,0 0-5-15,0 0 37 16,0 0-22-16,0 0-13 16,0 0-5-16,92-27-9 15,-75 26 7-15,0 1-1 16,-1 0 17-16,-2 0-1 15,1 0 12-15,0 0 8 16,-3-2-4-16,1 1-8 16,-3 0-16-16,-3-2-3 15,-1 0 6-15,0 0-3 16,-6-1 6-16,0-2-20 16,0-1-2-16,-4 0-19 15,-5-1-9-15,-4 1 4 0,0 3 8 16,3-2 16-1,2 5 0-15,4-1-1 0,1 2 0 16,3 0-13 0,0 0-7-16,0 0 7 0,7 0 12 15,5 5 4-15,0 3 7 16,5 0 7-16,-1-1 3 16,-3 1-1-16,1-1 12 15,-4-1 14-15,-4 0-15 16,-6 0-29-16,-6 3-25 15,-16-1-92-15,-3-1-389 0</inkml:trace>
  <inkml:trace contextRef="#ctx0" brushRef="#br0" timeOffset="518776.7211">24913 15625 198 0,'0'0'270'16,"0"0"-120"-16,0 0 11 15,0 0 18-15,0 0-53 16,0 0-17-16,0 0 1 16,-1 0 9-16,-1 0-2 15,1 0-26-15,-4 0-27 16,-2 0 0-16,-3 0 24 16,-4 3-12-16,-5 3-25 0,-3-1-13 15,-1 4-13 1,1-5-19-16,2 1 4 0,7-5-9 15,5 2 5-15,3 1 2 16,5-3 2-16,0 0 8 16,0 0 10-16,0 0 25 15,1 0-53-15,6-3 0 16,-1 1 1-16,2 0 7 16,-1 2-7-16,4 0 1 15,-2 0 0-15,1 0-1 16,3-3-1-16,0 3 1 15,1 0 0-15,0 0-1 16,-2 0 0-16,1 0 0 16,-2 0 1-16,-4 0 11 15,0 0 5-15,-4 7 10 0,-3 2 3 16,0 2 21-16,0 4 4 16,-6-3-7-16,-4 6-25 15,0-6-8-15,2 3-15 16,7 4-64-16,-4-5-277 15,5-4-679-15</inkml:trace>
  <inkml:trace contextRef="#ctx0" brushRef="#br0" timeOffset="525510.5168">27414 13829 205 0,'0'0'244'15,"0"0"-116"1,0 0-25-16,0 0 12 0,0 0 35 15,0 0-25-15,-24-21 8 16,23 18-3-16,-1 3-4 16,2 0-15-16,0 0-40 15,0 0-40-15,0 0-1 16,-1 0-30-16,-4 0-16 16,1 0 8-16,-4 0 8 15,-2 0 0-15,-2 0 2 16,1 0-1-16,-2 0 0 15,2 0 10-15,0-3 5 16,0-4 6-16,1 1-4 0,0-1-10 16,0 3 13-1,1-2 37-15,0 3-27 0,-1 2-22 16,-2-2-9-16,-3 3 1 16,0 0-1-16,-1 0 1 15,1 0 0-15,0 0-1 16,2 0 1-16,0 4-1 15,0-4 1-15,1 3-1 16,-3-3 1-16,2 0 0 16,-3 3-1-16,-1-3 6 15,-1 0-6-15,0 0 0 16,-1 3 0-16,0-2 0 16,2 2-1-16,1 3 1 15,1-2 0-15,1 2-1 16,4 4 1-16,1-3-1 15,0 3 1-15,0-1 0 16,0 2 0-16,-4-2 0 0,1-2 1 16,-2 3-1-16,-1-6 1 15,0 5 2-15,-1-5-2 16,1 2 5-16,0 1 10 16,5 0 7-16,-2 0-2 15,4 3-14-15,4-1 4 16,-1 4 0-16,2 1 1 15,0-1 3-15,0 3-8 16,-1-6 7-16,1 4-5 16,-1-5 3-16,1 1 8 0,0 0 11 15,-1 0 3-15,3 0 2 16,-1-3-13-16,2 2-8 16,0-2-12-1,0 0-2-15,0 0-1 0,2 0 9 16,4 1 6-16,0-1-13 15,2 3 5-15,0-3 5 16,0 2-6-16,-2-1-5 16,0 1 5-16,1-3-5 15,-1 2-1-15,0 2 1 16,0-4-1-16,4 0 0 16,-1 1-44-16,2-4 6 15,4 1 37-15,1 2 0 16,2-3-21-16,-1 1 22 15,-1-2-1-15,-2-2-5 0,-3 6 5 16,-3-4-6-16,-1-2-6 16,-1 3-5-16,3 1 0 15,-1-4 7-15,4 3-3 16,2 0 1-16,5-2-8 16,1 2-62-16,3-3 8 15,-2 0-9-15,0 0 54 16,-5 0 3-16,-3 3 15 15,-5-3 12-15,-1 0 0 16,-4 0 0-16,0 0 0 16,2 0-5-16,1 0 5 15,3 0 7-15,4 0-7 16,2 0 1-16,3 0-1 0,3 0-12 16,-3 0-1-16,1 0-7 15,-4 0-7-15,-2 0 10 16,-4 0 15-16,-3 0 2 15,0-3 0-15,0-1 8 16,0 1 15-16,2 0-7 16,2-1-7-16,5 1-9 15,0 1-1-15,6 0 1 16,-2-2-1-16,1 2-9 16,-1-1 10-16,-4-1 0 15,0 1-1-15,-6-1 1 16,-2-2 1-16,1 2 0 0,-5-2 0 15,-2 3 12 1,1-1 14-16,-1 2 13 0,2-3 10 16,2 3-12-16,1-5-18 15,2 3-5-15,1-2-14 16,-1 0-1-16,0-1 0 16,0 3 0-16,-3-2-1 15,-1 3 0-15,-1-4 1 16,0 1-2-16,-1-1 2 15,-1 1 28-15,1-2 34 16,-2-1 11-16,1 3-20 16,1-4-25-16,-2 3-15 15,0 0-10-15,2 1 7 16,-2-6-10-16,0 3 0 16,0-4 6-16,-5-4 0 15,-6-2-6-15,-11-21-74 0,4 8-97 16,0-6-143-16</inkml:trace>
  <inkml:trace contextRef="#ctx0" brushRef="#br0" timeOffset="548094.7864">16914 9049 347 0,'0'0'613'16,"0"0"-535"-16,0 0-44 15,0 0 213-15,0 0-51 16,0 0-72-16,-6-36-44 16,3 26-3-16,3 2-1 15,0-4-7-15,0 1 6 16,0-1-6-16,3-5-25 15,0 3 9-15,1-1-1 16,-1-2-15-16,0 0-15 16,0 0-10-16,0-2-11 0,-2 1 1 15,1-1-1 1,3 0 0-16,-5 0 0 0,3-1 1 16,0 0-2-1,-3 1 13-15,3-2 7 16,-3 2 5-16,0-1-10 0,0 0-6 15,0 0-3-15,0-3-5 16,0 1 6-16,3 1-7 16,-3-1 1-16,0 3 0 15,0 1 0-15,0 0 0 16,0-1 14-16,0 2-3 16,0-3-4-16,0 1 1 15,0 2-7-15,0-4-2 16,0 2 1-16,0 3 1 15,0-3-1-15,3 1-1 0,4-1 0 16,-6 1 1-16,2-1 0 16,0 2-1-16,-1 2 1 15,-2-2 0-15,0 0 0 16,0 0 0-16,0 0 0 16,0-1 7-16,1-2-2 15,2-1-5-15,2-1-1 16,3-2 1-16,-1-2-1 15,2 1 0-15,-3-2 0 16,1 0 0-16,0 0 1 16,0 3-1-16,-4-1 1 15,-3 1-1-15,0-2 0 16,0 6 1-16,0-3-1 0,0 0 0 16,0 0 0-16,3 0 0 15,0-1 0-15,0-1-1 16,3 2 0-1,-1 0 1-15,0-1-1 0,-2 4 1 16,0 1 0-16,-2-1 0 16,1 3 1-16,-1-2-1 15,1 2 0-15,-1 1 0 16,1-1 0-16,3 0 0 16,-1 0 0-16,-1 0-1 15,3 1 1-15,0 0-6 16,-3-1-7-16,1-2 4 15,1-1 8-15,0 2 0 16,-2-1 0-16,0-3-5 16,1 2 5-16,-4 1-1 0,0 1 1 15,3-1 0-15,0 3 1 16,0-5-11-16,0 6-5 16,0-2 0-16,0-1-2 15,1-1 3-15,0 2 9 16,-1-1 5-16,0 0-1 15,-1 1 2-15,1 0 2 16,-3 1-1-16,1 0 7 16,-1 3-8-16,0 0 0 15,0-1 0-15,2-2-9 0,-1 3-4 16,3-2-23 0,3 1 24-16,-1-1-26 15,-3 1 30-15,3-1 8 16,-2 5 6-16,-1 0 5 0,0 0-11 15,1 3 2-15,-2-1 8 16,-1-2-9-16,1 0 1 16,-1-4-2-16,3 1-3 15,-4-2-3-15,0 1 6 16,0 0 1-16,0 4 7 16,0 4 13-16,0 1-12 15,0 2-2-15,0 1 1 16,0 1 1-16,0 1-9 15,0 0 0-15,0 0 0 16,0 0-2-16,0 0-7 16,0 0 8-16,0 0 1 0,0 0 1 15,0-3 5-15,0 3-5 16,0-1 5-16,0 1 13 16,0 0 6-16,0-1-4 15,0 1-6-15,0 0-8 16,-4 0-1-16,1 0 3 15,3 0-2-15,-1-2 1 16,1 2 1-16,0 0 6 16,0 0 1-16,0 0 0 15,0 0-7-15,0 0-8 16,0 0 1-16,0 0-2 16,-4 0 0-16,-1 4-6 0,-4 9 6 15,-1 2 9-15,-4 3 0 16,1 2-1-16,-3 0-7 15,4 0 11-15,-5-1-11 16,4-1 6-16,1-3 19 16,0-1-13-16,3-1-4 15,1-3 0-15,3-2-2 16,2-1-7-16,0-3 1 16,3-1-1-16,0-3 1 15,0 2-1-15,0-2 0 16,0 0 1-16,0 0 5 15,0 0-5-15,0 0 5 16,0 0 0-16,0 0 11 16,3-6-7-16,7-4-10 0,2-2 0 15,3-4-1-15,0 1 0 16,-2-2-8-16,4-1 7 16,-5-2-7-16,-1 1 9 15,0 1-1-15,0 2 1 16,-4 2 0-16,-1 2 1 15,-3 1 13-15,0 2 2 16,0 2-6-16,-2 2-9 16,1 1 8-16,-2 4 5 15,0 0-7-15,0 0-5 16,0 0-1-16,0 0 0 16,0 0 1-16,0 0-1 15,0 0-1-15,0 0 0 16,3 0 0-16,0 4 10 15,2 8 23-15,2 2 16 0,5 3-8 16,1 1-16-16,7 0-4 16,2 1 3-16,5 2-6 15,-4-2-9-15,2 8-9 16,-5-5-88-16,-9-8-245 0</inkml:trace>
  <inkml:trace contextRef="#ctx0" brushRef="#br0" timeOffset="561331.5655">19801 5314 1322 0,'0'0'385'0,"0"0"-219"16,0 0-26-16,0 0 24 16,0 0 36-16,-3-7-55 15,3 7-57-15,0 0-15 16,0 0-15-16,0 0-1 16,0 0-8-16,0 0-6 15,0 0-13-15,0 0-7 16,0 0-5-16,0 0-9 15,0 0-9-15,0 0 0 0,0 7-8 16,0 6 8-16,-3 5 1 16,3 5-1-16,-4 4 0 15,4-1 2-15,0 3-1 16,0 2 0-16,0 1-1 16,0 0 1-16,4 1 0 15,-4-1 0-15,3-2-1 16,-3-3 6-16,0-8-6 15,6 0-1-15,3-8 0 16,7-2-1-16,12-9 1 16,10 0-35-16,11-3-52 15,18-20-121-15,-9 3-383 16,-13 2-556-16</inkml:trace>
  <inkml:trace contextRef="#ctx0" brushRef="#br0" timeOffset="562036.6618">20241 5496 1443 0,'0'0'509'16,"0"0"-380"-16,0 0 9 15,0 0 6-15,0 0-36 16,0 0-56-16,0 0-34 15,0 0-18-15,0 0 0 0,-3 3 0 16,-8 8 7-16,0 3 15 16,-2 0 0-16,4 2 8 15,1-2-9-15,3-1-5 16,4-1-5-16,1-1-5 16,0-2-5-16,4-1 6 15,11-2 2-15,6-2 6 16,-2-3 3-16,7-1-3 15,-6 0-8-15,2-1-5 16,-5-9 4-16,-2-1-5 0,2-2 0 16,-10-3 6-1,1-1 1-15,-3 0 0 0,-2-2 1 16,-1 2-1-16,-2 2 1 16,0 1 3-16,-10 3-12 15,-8 2-6-15,-6 3-12 16,-8 5-55-16,0 1-67 15,-13 3-141-15,5 10-285 16,11 1-135-16</inkml:trace>
  <inkml:trace contextRef="#ctx0" brushRef="#br0" timeOffset="562593.349">20654 5429 1320 0,'0'0'355'16,"0"0"-206"-16,0 0 80 16,0 0 18-16,0 0-54 15,0 0-74-15,0 0-57 0,-12-4-29 16,5 4-17-16,-2 0-7 16,-8 0-7-16,2 4-1 15,-4 2 0-15,0 4 0 16,4-1-1-16,-3 1 0 15,6-2 0-15,4-1-1 16,5-2-8-16,3-1-8 16,0-1-6-16,6 1 5 15,12 0 6-15,6 0-3 16,4 0 0-16,2 2 14 16,2-1-5-16,-9 4 6 15,1-1-2-15,-7 1 2 16,-3 1 0-16,-1 1 0 15,-9 1 10-15,-2 0 11 0,-2-1-10 16,0 0-10-16,-2 1 5 16,-11-4-6-16,-11 0-11 15,-1-4-69-15,-14-4-178 16,9 0-245-16,4 0-118 0</inkml:trace>
  <inkml:trace contextRef="#ctx0" brushRef="#br0" timeOffset="562980.0805">20761 5121 1104 0,'0'0'391'16,"0"0"-231"-16,0 0 30 16,0 0 84-16,0 0-42 15,0 0-100-15,0 0-75 16,15-26-40-16,-12 42 30 16,2 5 33-16,-1 4-16 15,5 6-10-15,5 5-20 0,-2 0 1 16,5 6-15-1,2-5-18-15,-3 0 4 0,-1-3-6 16,0-5 0-16,-9 0-11 16,0-2-18-16,-5-4-7 15,1-1-22-15,-2-4-67 16,0-1-122-16,0-6-326 16,0-4-373-16</inkml:trace>
  <inkml:trace contextRef="#ctx0" brushRef="#br0" timeOffset="563200.2006">20779 5335 1370 0,'0'0'498'15,"0"0"-358"-15,0 0-3 16,0 0-7-16,103-10-27 16,-49 10-95-16,27-4-8 15,-11 0-364-15,-12-4-1082 0</inkml:trace>
  <inkml:trace contextRef="#ctx0" brushRef="#br0" timeOffset="606318.2137">27399 15096 732 0,'0'0'242'0,"0"0"-158"0,0 0-13 16,0 0 90-16,0 0 26 15,0-6-56-15,0 6-77 16,0 0-35-16,0 0 8 15,0 0 23-15,0 0 16 16,0 0 17-16,0 0 38 16,-3-3-40-16,-7 2-44 15,-4-2-16-15,-7 1-8 16,-2-3 25-16,-6-1 11 16,-2 2-19-16,-2-1-15 15,-1 1-5-15,-2 1-9 0,-2 0 0 16,4 0 1-1,0 3-2-15,2 0 2 0,3 0-2 16,0 6 1-16,-1 6 6 16,-2 3-6-16,-1 1 0 15,-4 3 17-15,-1 4-6 16,-1 0 0-16,1 1-5 16,1 2-6-16,2-5-1 15,7 1 0-15,5 1 0 16,7-3 0-16,7 0 0 15,7-1-1-15,2 1 1 16,11 0 12-16,16 4 17 16,9-5-15-16,11 1-4 15,10-3-10-15,6-1-13 16,7-6-8-16,13-4-9 0,-6-2 12 16,1-4-1-16,-1-4 12 15,-13-12 7-15,3-7 0 16,-10-7 11-1,-11-6 43-15,-18-4-2 0,-19-5 20 16,-9-3-17-16,-43-7-55 16,-74-18-6-16,7 13-180 15,-11 8-774-15</inkml:trace>
  <inkml:trace contextRef="#ctx0" brushRef="#br1" timeOffset="613295.9664">27251 8214 126 0,'0'0'157'15,"0"0"7"-15,0 0 63 16,0 0 49-16,0 0-91 16,0 0-32-16,0 0 14 15,5-1-11-15,-5 1 14 16,0-4-26-16,0 4-20 15,0 0-34-15,1 0-31 16,-1 0-34-16,0 0-16 16,0 0-9-16,0 0 1 15,-10 4 4-15,-6 0-4 16,-3 3-1-16,-1-5 0 16,-3 5-1-16,0-4-14 15,-2 0-13-15,-1 0-4 16,-1-3 8-16,0 0 10 15,0 0 8-15,3 0 5 0,0 0 1 16,-1 0 0-16,0 0 0 16,-2 0 0-16,0 0-5 15,0 0-20-15,-1-2-23 16,1 1-25-16,-5-2 27 16,0 3 26-16,-1 0 7 15,0 0 2-15,0 0-5 16,2 7-4-16,1-4 5 15,4 3 8-15,3-2 6 16,4-4 1-16,5 0 0 16,4 0 0-16,2 0-6 15,-1 0-5-15,-1 0 5 16,-4-2-15-16,-5-3-46 0,-4 1-4 16,-5 1 11-1,-2 0-14-15,0 0 12 0,-1 0-15 16,3 1 26-16,-1 0 32 15,4-1 18-15,3 2 1 16,5 0 0-16,1-1 25 16,5 1 2-16,1 1 2 15,-3 0 5-15,-2 0-17 16,-5 0-10-16,-2 0-6 16,-2 0 0-16,-1-1-1 15,-1-2 0-15,0 3-13 16,0 0 6-16,3 0-2 0,-2 0 9 15,1 0 0-15,1 0 1 16,0 0 1-16,4 0 11 16,0 0 17-1,0 0-8-15,2 0-20 0,-1 0 4 16,3 0-6-16,3 0 0 16,2 0 0-16,4 3 0 15,-1-2-1-15,3 2-1 16,1-2 1-16,-1 0 1 15,2-1 0-15,2 0-83 16,2 0-144-16,8 0-743 0</inkml:trace>
  <inkml:trace contextRef="#ctx0" brushRef="#br1" timeOffset="643428.1656">10521 10106 477 0,'0'0'622'16,"0"0"-587"-16,0 0-24 0,0 0 150 16,0 0 114-1,64-73-11-15,-55 63-21 0,0 4-53 16,-6 2-18-16,-3 4-37 16,0 0-36-16,0 0-32 15,0 0-18-15,0 0-22 16,-3 0-14-16,-12 6-5 15,-1 5-7-15,-7 5 5 16,-5 1-5-16,-2 5-1 16,-3 1 0-16,1 5-1 15,6-2-1-15,-1 2 2 16,5 0-1-16,7-2 1 16,6-2-1-16,6-2-1 15,3-2 1-15,6-6 1 16,15-2-1-16,5-5 1 15,6-3-15-15,1-4-13 16,-5 0 5-16,-1 0 7 0,-11-10 9 16,1 1 6-16,-5-1-1 15,-5-1 1-15,-4-2 1 16,-3 3 1-16,0 4 13 16,0-4 5-16,-13 3-7 15,-5 4-5-15,-6 2-6 16,-5 1 0-16,3 0-1 15,-1 4-1-15,2 9-30 16,8 10-123-16,1-7-203 16,13 1-443-16</inkml:trace>
  <inkml:trace contextRef="#ctx0" brushRef="#br1" timeOffset="643636.7794">10679 10251 380 0,'0'0'1796'0,"0"0"-1554"16,0 0-172-16,0 0 1 16,0 0-7-16,0 0-64 15,0 0-28-15,27 4-162 0,-18-4-333 16,-3 0-309-16</inkml:trace>
  <inkml:trace contextRef="#ctx0" brushRef="#br1" timeOffset="644085.374">10909 10016 1949 0,'0'0'305'16,"0"0"-235"-16,0 0-26 15,0 0 26-15,0 0-10 16,0 0-28-16,0 0-17 0,6 51-2 16,-6-42-7-16,0 4-5 15,0-6 0-15,0 3 0 16,-6-4 5-16,3-2-5 15,0-1-1-15,3-3-15 16,0 0-12-16,0 0-8 16,3 0 3-16,10 0 27 15,4 0 5-15,-1 0 0 16,2 0 1-16,-3 0-1 16,0 4 1-16,-2 2 8 15,-6 4 9-15,3 4 9 16,-10-2 6-16,0 8-1 15,0 0-5-15,-14 0 13 16,-5 4-20-16,-4-3 2 16,4-3-12-16,-5-2-9 0,5-7-1 15,4-4-70 1,3-5-134-16,9 0-446 0</inkml:trace>
  <inkml:trace contextRef="#ctx0" brushRef="#br1" timeOffset="644331.0391">10970 9969 1380 0,'0'0'311'15,"0"0"-80"-15,0 0 59 16,0 0-92-16,0 0-112 16,100-6-56-16,-60 0-30 15,-10-3-147-15,-8 1-646 0</inkml:trace>
  <inkml:trace contextRef="#ctx0" brushRef="#br1" timeOffset="644754.844">11331 10108 712 0,'0'0'248'0,"0"0"-171"16,0 0 153-16,0 0 63 15,0 0-70-15,0 0-49 16,91 11-18-16,-71-11-66 16,-1 0-59-16,0 0-21 15,-2 0-10-15,-4 0-37 16,-4 0-13-16,-3-4 15 16,-3-3 28-16,-3 2 7 0,0-2 39 15,0 4 30 1,-9-1 11-16,-10 4-18 0,-1 0-16 15,-11 0 15-15,-2 4 4 16,-4 9-28-16,1 4-20 16,5 3-5-16,1 2 14 15,9 5 16-15,9 3-22 16,6-1-13-16,6 0 3 16,3-5-10-16,15-4-35 15,24-11-104-15,-8-6-218 16,2-3-603-16</inkml:trace>
  <inkml:trace contextRef="#ctx0" brushRef="#br1" timeOffset="645110.2191">11591 9983 1837 0,'0'0'321'0,"0"0"-123"15,0 0 23-15,0 0-31 16,0 0-114-16,0 0-60 16,0 0-16-16,7 40 6 15,-1-10-5-15,3 3 1 16,-2 3-1-16,7-2-1 16,-5 0 1-16,3-3-1 15,-1-5 0-15,2-5 0 16,0-5-1-16,-4-10 1 15,0-2 1-15,-2-4 21 0,10-6 14 16,-1-15-16-16,1-7-11 16,2-9-2-16,-3-7-5 15,1-2-2-15,-2-6-25 16,-5 2-69-16,-3 3-111 16,-4 15-67-16,1 12-419 0</inkml:trace>
  <inkml:trace contextRef="#ctx0" brushRef="#br1" timeOffset="650726.1473">12137 10205 111 0,'0'0'1077'0,"0"0"-868"16,0 0 6-16,0 0-36 15,0 0 59-15,0 0-81 16,0 0-16-16,3 0-4 0,-3 0-26 16,3 0-6-16,-3 0-20 15,3 0-11-15,4 0-13 16,2 0-13-16,12 0-10 15,13 0-16-15,11 0-16 16,24-3-4-16,22-7-2 16,-6 0-18-16,-12 3-12 15,-18 0-16-15,-25 7-32 16,-20 0-99-16,-10 5-375 16,0 3-412-16</inkml:trace>
  <inkml:trace contextRef="#ctx0" brushRef="#br1" timeOffset="654238.2208">12926 10000 791 0,'0'0'526'0,"0"0"-311"16,0 0-9-16,0 0 79 16,0 0-46-16,0 0-94 15,0 0-58-15,-3-7-34 16,3 7 1-16,0 0 14 15,0 0 1-15,0 0-17 16,0 4-10-16,-3 9 4 16,-6 6 11-16,0 2-27 15,-3 5-15-15,-4 1-9 16,2-1-5-16,-2 1-1 16,1-5-1-16,0-2 1 0,6-3 1 15,3-1-1-15,2-5-1 16,4-2 1-16,0 0-8 15,7-5-4-15,11 0 0 16,12-4 0-16,3 0-3 16,7 0 2-16,-6-8 11 15,-1-2 2-15,-9 0-1 16,-6 5 1-16,-9-1 0 16,-4 2 6-16,-3 1 6 15,-2 2 12-15,0-2-9 16,0-3-7-16,0 5-7 15,0-2-1-15,0-3 2 16,0 5-2-16,0-4 1 16,0-1 0-16,0 1-1 15,0 1 0-15,4-2 0 0,-1 4 0 16,1 0 0-16,-4-1 1 16,3 3 10-16,-3 0-1 15,0 0 7-15,0 0-4 16,0 0-4-16,0 0-8 15,0 3-1-15,0 8-1 16,0 5 1-16,0 4 8 16,0 4-7-16,0-2-1 15,-8 4 0-15,3-3-10 16,1-3-53-16,-3-3-43 16,4 0-87-16,3-4-332 15,0-7-435-15</inkml:trace>
  <inkml:trace contextRef="#ctx0" brushRef="#br1" timeOffset="654431.9855">13281 10222 1739 0,'0'0'651'16,"0"0"-592"-16,0 0-33 15,0 0 23-15,0 0-31 16,0 0-18-16,0 0-82 16,-9 56-304-16,12-56-721 0</inkml:trace>
  <inkml:trace contextRef="#ctx0" brushRef="#br1" timeOffset="654932.0823">13523 9954 1175 0,'0'0'325'0,"0"0"-153"16,0 0 16-1,0 0 75-15,0 0-52 0,-107 27-70 16,78-8-31-16,-4 4-39 16,6 0-26-16,8-2-18 15,4 1-17-15,7-3-10 16,8 2 0-16,0-7 0 16,8-2 0-16,10-6-9 15,2-5-7-15,9-1-14 16,1-4-30-16,-2-8-18 15,2-5 12-15,-8-4 38 16,1-1 22-16,-10 3 6 16,-3 2 20-16,-3 3 34 15,-4 1 37-15,0 7 25 16,-3 2-9-16,0 1-34 0,0 3-32 16,0 0-38-16,0 10-2 15,-6 13-1-15,-8 8 18 16,1 8-9-16,-2 6-8 15,-2 2-1-15,4 3-6 16,-9 12-85-16,4-13-181 16,6-11-601-16</inkml:trace>
  <inkml:trace contextRef="#ctx0" brushRef="#br1" timeOffset="659578.343">13848 10374 1164 0,'0'0'616'16,"0"0"-392"-16,0 0-60 15,0 0 30-15,0 0-16 0,0 0-57 16,0 0-42 0,6-4-20-16,6 4 6 0,8 0 3 15,6 3-17-15,4 2-27 16,4-3-15-16,2 5-7 15,3-4-2-15,-3 4-15 16,-7-4-46-16,-3-3-44 16,-9 3-51-16,-10-3-96 15,-7 0-310-15,0 0-193 0</inkml:trace>
  <inkml:trace contextRef="#ctx0" brushRef="#br1" timeOffset="659786.1162">13694 10287 1380 0,'0'0'479'15,"0"0"-398"-15,0 0 45 16,124-3 27-16,-69 0-141 15,23-4-12-15,-14 3-342 16,-15-5-826-16</inkml:trace>
  <inkml:trace contextRef="#ctx0" brushRef="#br1" timeOffset="662257.2945">14724 10010 1512 0,'0'0'498'0,"0"0"-312"16,0 0 13-16,0 0-11 15,0 0-69-15,0 0-66 16,0 0-10-16,0 43 30 15,0-14-27-15,0 5-22 16,0 5-6-16,0-2 0 0,-3 6-6 16,3-4-11-16,-5-2 0 15,0-1 0-15,1-3 1 16,-2-6-2-16,2-2-18 16,1-5-33-16,3-6-37 15,0-7-112-15,14-4-432 16,2-3-505-16</inkml:trace>
  <inkml:trace contextRef="#ctx0" brushRef="#br1" timeOffset="662436.3216">14864 10328 1622 0,'0'0'671'0,"0"0"-588"0,0 0-23 15,0 0 9-15,0 0-31 16,0 0-38-16,0 0-51 16,6 48-158-16,3-41-488 0</inkml:trace>
  <inkml:trace contextRef="#ctx0" brushRef="#br1" timeOffset="662883.1123">15295 10040 117 0,'0'0'1742'0,"0"0"-1512"16,0 0-106-16,0 0 61 15,0 0-19-15,0 0-65 16,0 0-35-16,-98 59-20 16,75-26-10-16,1 0-21 15,1 7-14-15,6 2 5 16,6-1-6-16,2-1-1 0,7-5 0 16,0-4 0-1,3-6-18-15,14-5-8 16,6-4-7-16,-4-13-7 15,7-3-14-15,0 0 0 0,0-3-6 16,-7-13 15 0,1 1 33-16,-7-4 13 0,-10 1 11 15,-3-2 26-15,0 6 9 16,-13 1-12-16,-10 6-15 16,-5 4-13-16,-2 3-6 15,-2 3-27-15,9 10-192 16,8-3-529-16</inkml:trace>
  <inkml:trace contextRef="#ctx0" brushRef="#br1" timeOffset="663299.677">15564 10278 1079 0,'0'0'1054'0,"0"0"-906"16,0 0-51-16,0 0 22 15,0 0-28-15,0 0-47 16,0 0-15-16,79 0-10 16,-53 0-8-16,3-8-11 15,-3-4-35-15,-4-2-14 0,-9 1 14 16,-4 1 26-16,-5-2-2 15,-4 1-1-15,0 3 12 16,-4 2 19-16,-12 2-3 16,-10 3-8-16,-2 3 4 15,-8 0 14-15,-4 13 13 16,1 7-5-16,1 4-1 16,6 5 9-16,3 4-8 15,12 1-14-15,8-5-13 16,9 0-7-16,0-8 0 15,22-5-13-15,11-5-65 16,21-11-112-16,-5 0-377 16,-3-9-306-16</inkml:trace>
  <inkml:trace contextRef="#ctx0" brushRef="#br1" timeOffset="663662.897">15808 10040 1748 0,'0'0'392'16,"0"0"-206"-16,0 0 4 15,0 0-42-15,0 0-99 16,0 0-34-16,0 0 1 16,16 89-10-16,-9-50-5 15,-4 1 0-15,0 1-1 16,0-3 0-16,0-6 0 15,1-5 0-15,-1-7 0 16,0-8 0-16,0-4 1 0,3-8-1 16,5 0 27-16,8-8 51 15,4-13-44-15,6-6-9 16,4-9 19-16,-4-7 4 16,1-6-8-16,-8 2-16 15,-3-2-15-15,-12 8 0 16,-5 9-9-16,-2 9-9 15,-12 13-49-15,-11 9-108 16,7 1-634-16</inkml:trace>
  <inkml:trace contextRef="#ctx0" brushRef="#br1" timeOffset="665517.2797">28549 5847 734 0,'0'0'553'0,"0"0"-298"15,0 0-77-15,0 0 47 16,0 0 3-16,0 0-58 16,0 0-77-16,0-11-33 15,0 11 2-15,0 0 9 16,0 0-5-16,2 0-11 16,2 0-3-16,3 0-22 15,6 0-21-15,3 0-9 16,7 0-4-16,3 0-26 15,3 0-21-15,-3 3-19 16,0-1-7-16,-7-1-1 16,-1-1 29-16,-6 0 30 15,-4 3 13-15,-4-3 6 0,-3 0 6 16,-1 0 49-16,0 0 3 16,0 0 9-16,0 0-25 15,-4-3-20-15,-2-3 0 16,2 1-1-16,1-1-7 15,0 1-7-15,0 0-5 16,0-1-1-16,0 1 1 16,0-1-2-16,-5 0-2 15,4 0-5-15,-2 2 5 16,0 0 1-16,1 1 1 0,2 0 0 16,-1 1 1-1,3 0 8-15,1 1 18 16,-2 0-5-16,1-2-11 0,-2 0-11 15,0-2 0-15,0 3 0 16,-1-1 0-16,1-1-1 16,0 3 1-16,2-1 0 15,1 2 0-15,0 0 0 16,0 0 0-16,0 0-2 16,0 0-5-16,0 0-1 15,0 0-2-15,3 2 4 16,8 5 6-16,5 1 2 15,0 0 5-15,5 2 1 16,-3-2-8-16,-1 1 1 16,-5 0 0-16,-2-1-1 0,-3 1 1 15,-2 1-1-15,-2-2 10 16,-2 2-1-16,-1 0-3 16,0-1-5-16,-7 3-1 15,-38 5-46-15,5-3-282 16,-4-3-1731-16</inkml:trace>
  <inkml:trace contextRef="#ctx0" brushRef="#br1" timeOffset="676647.5455">28530 13700 476 0,'0'0'174'15,"0"0"-99"-15,0 0 41 16,0 0 49-16,0 0-126 0,-78 43-29 16,74-40-4-1,1-1 7-15,1 2 27 0,1 2 28 16,-2-1 6-16,2 1 27 15,-2 4 7-15,0 0-2 16,1 3-41-16,-1 0-43 16,0-2-4-16,0 4 33 15,1-1-21-15,1 2-19 16,-1-1 27-16,2 0 3 16,0-2-28-16,0-2-2 15,11-2 6-15,5 4-9 16,4-3 14-16,7-3 22 15,1 3-19-15,3-4 6 16,-1 1 7-16,2 0-9 16,-4-1-4-16,2-3 0 0,-4 3 6 15,3-4-19-15,-1 1-2 16,-1-3-8-16,3 0-1 16,0 0 7-1,0 0-7-15,0-11 5 0,-2 2-5 16,-4-1 17-16,-4-3 3 15,-4 2 14-15,-3 1 2 16,-4-3-6-16,-2 3 11 16,-2 1-10-16,-2-4-1 15,0 2-5-15,-3-3 5 16,0 2-7-16,0-1-2 16,-6 3-1-16,-6-3 0 15,-7 0-11-15,-8-1-10 16,-42-3-5-16,6-2-145 15,-7 5-604-15</inkml:trace>
  <inkml:trace contextRef="#ctx0" brushRef="#br1" timeOffset="680966.8867">11588 5185 1015 0,'0'0'718'16,"0"0"-607"-16,0 0-83 15,0 0 19-15,0 0 139 16,0 0-13-16,0 0-80 15,0-10-63-15,0 10-20 0,0 0-10 16,3 0 0-16,4 0 0 16,8 0 8-16,3 2 4 15,0 3 7-15,2 1-4 16,3 0-8-16,2 2-1 16,4-2 0-16,4 1-5 15,1-1-1-15,1 1 6 16,6-3-6-16,-2 0 6 15,4 1-5-15,-1-1 0 16,0 0 1-16,-2 0-1 16,-6 0-1-16,-1-1-1 15,-3 3 1-15,-5-2 0 16,-5 2 0-16,2-2 0 16,-4 3 0-16,0-1 0 15,1 0 0-15,2-2 0 16,-3 0 0-16,0-1-2 15,-3-3-8-15,-2 0-7 0,-10 0 1 16,0 0 8-16,-3 0 8 16,0 0 2-16,0 0-2 15,-10-5 0-15,1 0 0 16,-3-1 13-16,-3 2-4 16,3 0 6-16,3 0-6 15,-1 1-2-15,-1-2-5 16,3 1 4-16,0-3 4 15,2 1 4-15,0-1-5 16,0 2 4-16,0-1 6 16,3 2 5-16,-6 0-2 15,3 0-4-15,-3 0-1 0,3 1-4 16,-4 0-5-16,4 1 2 16,2 1 9-1,3 0-11-15,-1 1-8 0,2 0 1 16,0 0-1-16,0 0 0 15,0 0 0-15,0 0-1 16,0 0-8-16,3 0 9 16,7 0 0-16,0 4 0 15,-1 0 1-15,1 3 0 16,4-1-1-16,-2 1 1 16,0 0-1-16,1-1 0 0,4 3 1 15,-1-2-1-15,0 0 1 16,4 0-1-16,-3-1 1 15,-1 1 0-15,0-1-1 16,-7 0 1-16,-3-1 7 16,-6 1-1-16,-12 3 11 15,-34 9 21-15,-54 8-3 16,6-3-36-16,-3-1-227 0</inkml:trace>
  <inkml:trace contextRef="#ctx0" brushRef="#br1" timeOffset="691058.9175">17370 9128 519 0,'0'0'76'0,"0"0"301"15,0 0-283-15,0 0-88 16,0 0-6-16,0 0 0 16,35-17-87-16,-26 14-297 0</inkml:trace>
  <inkml:trace contextRef="#ctx0" brushRef="#br1" timeOffset="692920.5158">17298 5297 807 0,'0'0'625'16,"0"0"-431"-16,0 0-40 15,0 0 23-15,0 0-8 16,0 0-54-16,0 0-42 0,-8-20-20 16,8 19-22-16,0 1-4 15,0-2-4-15,0 2 4 16,0 0 9-16,0 0 0 15,0-1-11-15,-2 1-1 16,1-3-9-16,-1 3-1 16,1 0 1-16,1 0-14 15,0-3 7-15,0 1-8 16,0-3-12-16,0 1 4 16,1-2 7-16,5-1-10 15,1 0 0-15,3-1 5 16,-4 1-1-16,4-1 6 15,-6 0-1-15,2 3 1 0,-3 0 1 16,0 3 0-16,-3-1 6 16,2 3 1-16,-2 0 7 15,0 0 0-15,0 0 3 16,0 0-2-16,0 0-5 16,0 4 7-16,-3 6 6 15,-8 3 12-15,0 1-1 16,-6 4-9-16,-2 3 8 15,1-1 2-15,-8 6 2 16,3-3-7-16,-1 3-11 16,2-5 8-16,3-2-13 15,2-1-8-15,5-6 1 16,4-2-1-16,1-5-6 16,5-1 0-16,1-4 0 15,1 0 0-15,0 0 0 0,0 0-17 16,0 0-31-16,0 0-47 15,0 0-104-15,0-4-91 16,0-1-262-16,0-1-86 0</inkml:trace>
  <inkml:trace contextRef="#ctx0" brushRef="#br1" timeOffset="693245.43">17087 5235 514 0,'0'0'682'0,"0"0"-435"15,0 0-81-15,0 0 56 16,0 0 56-16,0 0-56 15,0 0-59-15,0 6-16 16,7 7-7-16,2 9-1 16,8 4-37-16,-2 3-30 15,5 0-17-15,3 1-25 16,0-4-18-16,-1-4-12 16,-6-2-38-16,-12 0-96 15,-4-6-232-15,0-4-947 0</inkml:trace>
  <inkml:trace contextRef="#ctx0" brushRef="#br1" timeOffset="702745.256">18623 10023 1134 0,'0'0'396'16,"0"0"-200"-16,0 0-114 16,0 0 26-16,0 0 34 15,0-17-33-15,0 14-44 16,0 0-3-16,-3 0 21 15,-2-1-1-15,-1 1-14 16,-6 2-16-16,-5-2-6 16,-2 0-4-16,-4 3-12 15,0 0 0-15,-1 0-8 16,6 0-5-16,2 7-16 0,2 3 1 16,8 3-1-1,3 0-1-15,3 1 1 0,3 2-1 16,13-3 0-16,11 4-1 15,5-4-24-15,4 4-23 16,3-4-10-16,-3 2 12 16,-4-1 17-16,-6 1 18 15,-4 0 10-15,-9-1-1 16,-7-1 2-16,-5 3 9 16,-1-3 9-16,0 3 11 15,-12-2 12-15,-5 2-3 16,-10-5-13-16,2 1-6 15,-8-1-5-15,1-2-8 16,3-5-5-16,5-1 1 16,6 0-1-16,7-3 1 15,4 0 10-15,5 0 8 16,2-10 31-16,0-2-19 0,6-8-19 16,8-3 0-16,1-4-7 15,-2 1-4-15,1 3-1 16,-4 2 0-16,-1 2 7 15,-6 1 2-15,-2 0-2 16,-1 0-1-16,0 3 8 16,0-2 8-16,0 6-14 15,-4 2-8-15,1 0-1 16,0 5 0-16,3 4-32 16,0 0-68-16,0 4-177 15,0 9-393-15,10-4-457 0</inkml:trace>
  <inkml:trace contextRef="#ctx0" brushRef="#br1" timeOffset="702946.5865">18830 10208 1249 0,'0'0'1035'0,"0"0"-880"15,0 0-36-15,0 0 16 16,0 0-66-16,0 0-69 16,0 0-85-16,36 23-248 15,-29-17-679-15</inkml:trace>
  <inkml:trace contextRef="#ctx0" brushRef="#br1" timeOffset="703393.2315">19050 10116 1850 0,'0'0'508'16,"0"0"-421"-16,0 0 11 15,0 0 2-15,0 0-54 16,0 0-31-16,0 0-9 0,17 28 1 15,-17-16-5-15,0 0 5 16,0-2-6 0,0-3 0-16,0-4 0 0,0 1 0 15,0-4-1-15,0 0-1 16,0 4-8-16,3-4-1 16,3 0-4-16,5 0 4 15,5 0 9-15,4 0 0 16,1 0 0-16,0 0 1 15,0 6 0-15,-3 0 11 16,-3 4 9-16,-3 3 1 16,0 0 9-16,-6 1 7 15,-3-1-12-15,-3 0-1 16,0 1-4-16,0-5-10 16,-14-3-4-16,-5 2-3 0,-3-5-3 15,-5-3-15-15,-6 0-67 16,9 0-133-16,6-3-512 0</inkml:trace>
  <inkml:trace contextRef="#ctx0" brushRef="#br1" timeOffset="703597.1283">19225 10060 2233 0,'0'0'338'0,"0"0"-173"16,0 0-51-16,0 0-53 0,80-30-61 15,-45 23-54-15,4 4-116 16,-8 0-370-16,-7 3-706 0</inkml:trace>
  <inkml:trace contextRef="#ctx0" brushRef="#br1" timeOffset="704036.5126">17545 9832 1393 0,'0'0'825'0,"0"0"-673"0,0 0-63 16,0 0 44-16,0 0 68 16,-55 89-68-16,22-36-48 15,-10 16-25-15,-8 17-15 16,-11 16-9 0,0 0-11-16,8-18-5 0,14-22-10 15,18-23-8-15,4-5-1 16,6-1-1-16,0 3-45 15,5 1-102-15,7-12-231 16,0-11-1431-16</inkml:trace>
  <inkml:trace contextRef="#ctx0" brushRef="#br1" timeOffset="706171.5384">19687 10242 1007 0,'0'0'898'0,"0"0"-639"15,0 0-49-15,0 0-11 16,0 0-21-16,0 0-65 16,0 0-46-16,29-2-4 15,-1 2-30-15,12 0 0 16,12 0-15-16,10 0-18 15,-3 0-26-15,15 0-77 16,-21-5-136-16,-12-5-675 0</inkml:trace>
  <inkml:trace contextRef="#ctx0" brushRef="#br1" timeOffset="717468.9602">31081 11829 370 0,'0'0'542'0,"0"0"-493"15,0 0 47-15,0 0 198 16,0 0-63-16,0 0-78 15,-3 0 10-15,3 0 22 16,0 0-45-16,0 0-44 16,0 0-22-16,0 0-10 15,0 0-12-15,0 0-16 16,0 0-11-16,0 0-13 16,0 0-5-16,-1 0-7 15,-2 0-1-15,-2 0 0 16,-2-3 0-16,-5 3 0 15,1-3 0-15,1 1 1 16,-2 0 0-16,3-1 1 16,0 1 1-16,2-1-2 15,-1 2 1-15,2-2 1 0,-1 3-2 16,-7-3 1 0,1 0-2-16,-6 1 1 0,-2 0 0 15,-2-1 0-15,-1 3-1 16,1-3 1-16,-1 3 0 15,4 0 1-15,1 0-1 16,2 0-1-16,1 0 1 16,4 0 1-16,2 0-1 15,2 0-1-15,2 0 0 16,-1 0-7-16,-5 0 7 16,0 0-17-16,-6 3 0 15,0 0 17-15,-4 1-5 0,-2-1 6 16,0 0 0-16,3 1 0 15,2-1 0-15,2-3 0 16,5 2-1-16,5-2 0 16,1 3 0-16,3-1 0 15,0-2-9-15,-3 0-15 16,2 2 5-16,-2-2 11 16,-5 3 2-16,-2 0 5 15,-4-2 1-15,-2 2 1 16,1-3 0-16,-1 3-1 15,1 0 1-15,1-1 0 16,3-2-1-16,1 2 1 16,4 1-1-16,1 0 1 15,2-2-1-15,0 2 1 16,-1 0-1-16,1 5 1 0,-4-6 0 16,0 5-1-16,-2 0 1 15,-3-1 0-15,1 1 0 16,0-1 0-16,0 0 0 15,-1 1 0-15,3-1 0 16,-1 1 0-16,2 0 0 16,1 0 0-16,-3 3 0 15,2-3 0-15,2 2 0 16,0-2 0-16,3-3 0 16,2 2 0-16,-1 1 0 15,2-5 0-15,2 5 0 16,1-4-1-16,-2 5 1 15,2-6 0-15,0 5-1 16,0 0 1-16,-1 0-1 16,-1 2 1-16,0-2 0 0,-1 3 0 15,1-3 0-15,2 0 0 16,0-1 0-16,0 1 0 16,0-1 0-16,0 0 0 15,2-2-7-15,5 2 1 16,-3-2 5-16,1 2 1 15,-2-3-1-15,0-2 0 16,-2 2 1-16,1 0-1 16,-1 2 0-16,1-3 1 15,2 1-1-15,2 4 0 16,2-2 0-16,1 0 1 16,0 2-16-16,2-2-23 15,-2 2 14-15,1-3 16 0,-3 2-11 16,-1-3 9-16,-2 1-1 15,1-1 3-15,-2 0 8 16,0 0-2-16,1-2 2 16,3 2 1-16,1 3-1 15,1-3 1-15,3 2 0 16,1 1 0-16,5-2 0 16,0-1 0-16,2 3 0 15,0-5 0-15,-2 2-5 16,-1 0-1-16,-5-3 4 0,-3 3 1 15,-1-2-5-15,-3-1 6 16,-2 0-1-16,2 2 1 16,-1-2 0-16,4 0-1 15,2 4 1-15,0-2 0 16,5 0-1-16,0 1 1 16,3 2 0-16,0-4-1 15,3 2 1-15,-3-3 1 16,-2 0-1-16,-4 3 0 15,-3-3 0-15,-3 0 0 16,-1 0 1-16,-2 3 9 16,0-3-8-16,1 2-1 15,3-2 0-15,2 2 0 0,2 1-1 16,5 0 1 0,1-2-1-16,2 2 0 0,0 0 1 15,-2-3-1-15,1 2 0 16,-6 0 1-16,0-2-1 15,-2 0 1-15,-4 0 0 16,0 0 1-16,0 0-1 16,1 0 0-16,1 0 0 15,-1 0-1-15,4 0 2 16,2 0-2-16,1 0 1 16,-1 0-1-16,1 0 0 15,0 0 0-15,0 0 0 16,1 0 0-16,-2 0 0 15,1 0 0-15,-2 0 0 16,-2 0 1-16,-2 0-1 16,2 0 0-16,-1 0-2 0,0 0-6 15,3 0 6-15,0 0 1 16,2 0-19-16,0 0-5 16,1 0 5-16,-2-2 6 15,1 2-6-15,-1-2-11 16,-2-1 9-16,-4 3 8 15,2-4 13-15,-3 1 0 16,2-2 1-16,-4 0 1 16,2-1 0-16,0 0 11 15,0 1-2-15,1-1-8 16,1 0-2-16,4 0 2 16,0-1-2-16,2 0 0 15,-1 0-1-15,-1 0 1 0,-1 1 1 16,0-1-1-16,-3 1 1 15,-3 2 8-15,0-2 17 16,-2 3 2-16,0-1 9 16,0 0-22-16,0-1-6 15,1-2 1-15,2-1-9 16,1 0 5-16,1-1 0 16,0-2 3-16,-1 1-9 15,0 0 18-15,-2 3 9 16,-2 0 23-16,-2 0-7 15,-1-1-12-15,0 1-16 0,0-3 2 16,-6-1-9-16,-10-1-8 16,-2-2 0-16,-4-3 0 15,-4-2-47-15,-12-11-119 16,6 0-193-16,4 4-545 16</inkml:trace>
  <inkml:trace contextRef="#ctx0" brushRef="#br1" timeOffset="723452.3509">31030 14056 133 0,'0'0'623'16,"0"0"-460"-16,0 0-55 0,0 0 73 15,0 0-56-15,0 0 49 16,0 0-56-16,2 0-37 15,-2 0 22-15,0 0 20 16,1 0-32-16,-1 0-38 16,0 0-25-16,0 0-8 15,0 0-9-15,0 0-2 16,0 0 0-16,0 0 4 16,0 0 1-16,0 0-4 15,-7 0-4-15,1 0-5 16,-3 0 0-16,1 0 0 15,0-3 5-15,0 0-5 16,-1 1-1-16,-1 0 0 0,-4 2 0 16,2-3-2-1,-1 0 1-15,-2 3 0 0,-1-1 0 16,1 1 1 0,-3 0 0-16,0 0 0 0,-1 0 0 15,-2 0 1-15,0 0-1 16,0 0 1-16,2 0 0 15,0-3 0-15,0 3 0 16,1 0 0-16,-1 0 0 16,-2 0 0-16,3 0-1 15,-3 0 0-15,1 0 0 16,0 0 1-16,-1 3-1 16,0 1 0-16,0 1 0 15,0 0-1-15,2 2 2 0,1 2-1 16,2-2 0-16,2 0 1 15,3 0 1-15,-2 1 5 16,1-1-6-16,-2 3 5 16,0 0-6-16,-4 1 1 15,3-1 1-15,-3 0-2 16,3 0 1-16,1 0 0 16,1-2-1-16,3 3 1 15,1-1 0-15,2 3 5 16,1-1 1-16,-1 3-6 15,0 1 7-15,1-2-8 16,2 1 0-16,-2 2 0 16,-1-3 0-16,-1 2 0 0,2-2-1 15,2 1 2-15,0 0-1 16,3 0 0-16,1-1 0 16,0 2 0-16,0-2 0 15,8 1 0-15,2-1 0 16,2-1 1-16,0 0-1 15,-1-2-1-15,2 2 0 16,-4-3 0-16,1-3-12 16,0 2 7-16,3-2-2 15,0 2 1-15,2-2 6 16,6 0 0-16,1-1 1 16,5 1-11-16,3 0-6 15,1 0-8-15,1 2 14 16,-2-2 3-16,-4-4-1 15,-2 3-1-15,-2 1-6 0,-5-4-9 16,1 1 6 0,-3 2 5-16,3-6 7 0,2 3 7 15,5-2 0-15,6 2 0 16,3-3 0-16,3 0 1 16,2 0-1-16,-2 0 7 15,-2 0-7-15,-2 0 1 16,-7-3 0-16,-2-1 0 15,-3-3 21-15,-3 1-5 16,-3-1 0-16,0 0 23 16,0-1 22-16,-2 4 3 15,6-3-32-15,3-2-8 16,3 5-13-16,3-3 2 0,1 1-3 16,-4-1-10-1,-1 0 5-15,-8-2 3 0,-1 0 9 16,-4 2 15-1,-2-3 23-15,-1 0-8 0,1 0-22 16,2-1-9-16,1 2-11 16,0-2-5-16,1 1-1 15,2-3 2-15,-3 4-1 16,0-1-1-16,-5 0 0 16,1 0 0-16,-2 0 6 15,0-3 0-15,-3-1 4 16,-3-3 10-16,0-2-4 0,0-1-5 15,0 0-10-15,-10-3-1 16,-1 1 0-16,-3-3-1 16,-2 0-38-16,-14-5-89 15,5 3-232-15,-2 8-486 16</inkml:trace>
  <inkml:trace contextRef="#ctx0" brushRef="#br1" timeOffset="738621.8172">25458 10868 939 0,'0'0'227'16,"0"0"368"-16,0 0-362 15,0 0-89-15,0 0-11 16,45-10 15-16,-42 10-34 16,-2-3-17-16,-1 3-3 15,0-2-5-15,0 0-17 16,0-3-26-16,0-1-31 16,-3-1-9-16,-7-3-6 15,-5 1 0-15,-2 1-1 16,-2 5 0-16,0 3 0 0,-7 0-1 15,2 3 1-15,-2 13-1 16,2 4 1-16,3 0-6 16,3 3 6-16,7 0 1 15,8 0 0-15,3-3 0 16,0-4 0-16,14-5 0 16,7-4 0-16,3-4 1 15,4-3-1-15,2 0-9 16,0-10-5-16,0-1-1 15,-3-5 2-15,-1 0 4 16,-2-1 3-16,-4 0 6 16,-2 1 0-16,-6 4 0 15,-2 1 10-15,-6 4 18 16,-1 5 8-16,-1 0-3 16,-2 2-3-16,0 0-9 0,0 2-12 15,-2 10-8-15,-10 11 15 16,-2 4 6-16,-3 5-4 15,-1-1-12-15,-1 2 0 16,2-1-5-16,0-5-1 16,1 0 1-16,2-1 0 15,3-6-1-15,2-1-13 16,0-5-39-16,5-4-41 16,4-3-48-16,0-7-109 15,1 0-413-15,8 0-397 0</inkml:trace>
  <inkml:trace contextRef="#ctx0" brushRef="#br1" timeOffset="738796.5921">25677 11046 948 0,'0'0'1296'16,"0"0"-1129"-16,0 0-140 15,0 0-27-15,0 0-15 16,0 0-288-16,0 0-343 0</inkml:trace>
  <inkml:trace contextRef="#ctx0" brushRef="#br1" timeOffset="739401.031">26003 10843 5 0,'0'0'1934'16,"0"0"-1675"-16,0 0-191 16,0 0 53-16,0 0 34 15,0 0-93-15,0 0-40 16,-61-17-20-16,53 17-1 15,0 3 1-15,1 8-2 16,0 0 1-16,2 3 0 16,2 0-1-16,2-1 2 0,1 3-2 15,0-2 1-15,4 1-1 16,9-1 0-16,1 3 5 16,1 3-5-16,-3-1-1 15,-2 0-1-15,-1-1-4 16,-4 2 5-16,-4-1 0 15,-1-3-5-15,0 2 5 16,-12-3 1-16,-4-1 0 16,-6-4 1-16,-2 0 0 15,3-4 0-15,1-5-1 16,7 2 0-16,6-3 1 16,7 0 13-16,0-10-1 15,19-6-11-15,8-8-1 16,5-5-1-16,4-4 1 15,2-3-1-15,-1 2 0 0,-6-2 0 16,-7 7 0-16,-5 2 0 16,-8 4 1-16,-8 2 0 15,-3 3 6-15,0 0 7 16,-7 2 5-16,-10 2-1 16,-4 4-9-16,-3 4-8 15,1 6-1-15,3 0-15 16,2 10-95-16,11 18-150 15,4-6-359-15,3-3-734 0</inkml:trace>
  <inkml:trace contextRef="#ctx0" brushRef="#br1" timeOffset="739648.1823">26449 11026 1896 0,'0'0'360'0,"0"0"-252"16,0 0 98-16,0 0-13 16,0 0-101-16,88 0-62 0,-66 0-30 15,7 0-7-15,9 0-96 16,-7-1-215-16,-5-6-722 0</inkml:trace>
  <inkml:trace contextRef="#ctx0" brushRef="#br1" timeOffset="739815.0262">26417 10908 1500 0,'0'0'919'16,"0"0"-833"-16,0 0-71 16,90 0-7-16,-38 0-8 15,2 0-476-15</inkml:trace>
  <inkml:trace contextRef="#ctx0" brushRef="#br1" timeOffset="740274.7505">27043 10793 1888 0,'0'0'399'16,"0"0"-213"-16,0 0-42 16,0 0-25-16,0 0-67 15,95-24-38-15,-67 24-8 16,-2 0-5-16,-6 0 0 16,-6 0-1-16,-8 0 1 15,-4 5-1-15,-2 3 0 16,-3 6 1-16,-16 4 8 15,-7 4 12-15,-7 4-9 16,-6 4 3-16,3 0 0 16,4-1-5-16,3-2 2 0,10 0 11 15,4-6-13-15,10-3-4 16,5-5 5 0,2-3-2-16,16-3-8 0,6-5-1 15,6-2-12 1,3 0-71-16,16-16-144 0,-11 0-444 15,-5 0-511-15</inkml:trace>
  <inkml:trace contextRef="#ctx0" brushRef="#br1" timeOffset="740628.9587">27569 10767 1024 0,'0'0'750'0,"0"0"-483"16,0 0-25-16,0 0 10 15,0 0-71-15,0 0-82 16,0 0-53-16,12-4-26 15,-12 10-20-15,-15 11 1 16,-5 5 15-16,-3 9-7 16,-4 3-8-16,-1-2 0 15,2 2 0-15,4-5 6 16,4-3-7-16,3-5-17 0,3-6-26 16,5-2-42-16,1-9-91 15,3-1-317-15,3-3-316 0</inkml:trace>
  <inkml:trace contextRef="#ctx0" brushRef="#br1" timeOffset="740904.7263">27441 10803 1674 0,'0'0'386'0,"0"0"-211"16,0 0 46-16,0 0-23 16,0 0-77-16,0 0-60 0,0 0-22 15,25 0-14-15,-20 16 0 16,1 5-5-16,0 4-4 16,1 9-2-16,0-2-14 15,3 1 0-15,-1-6-20 16,1 0-74-16,-3-8-155 15,-1-6-333-15,-3-6-343 0</inkml:trace>
  <inkml:trace contextRef="#ctx0" brushRef="#br1" timeOffset="741128.8781">27607 10901 1500 0,'0'0'572'16,"0"0"-482"-16,0 0 138 15,-84-3-10-15,45 1-85 16,-1-2-83-16,-2 3-48 16,5-2-2-16,-2 3-155 15,12 0-368-15,12 0-613 0</inkml:trace>
  <inkml:trace contextRef="#ctx0" brushRef="#br1" timeOffset="741751.0305">27926 10746 1528 0,'0'0'934'15,"0"0"-812"-15,0 0-19 16,0 0 19-16,0 0-67 15,0 0-46-15,0 0-8 16,-5 30-1-16,-7-10 2 16,2 0-1-16,1-3 0 15,0 0 0-15,3-5 0 16,3-1 0-16,3-3-1 16,0-1 0-16,5-3-9 15,12 0-2-15,9-4-10 16,1 0-9-16,3 0-5 15,0-11 5-15,-2 1 12 16,-4-3 17-16,-5 2 1 16,-7 2 17-16,-3 0 33 15,-3 2 6-15,-3 4 0 0,-2-1-9 16,-1 4-10-16,2-3-4 16,-2 3-13-16,1 0-1 15,-1 0 3-15,2 0-5 16,-2 0-5-16,0 0 0 15,0 0-11-15,0 0-1 16,0 13-6-16,-8 8 6 16,-5 4 10-16,1 5-8 15,-3 0-1-15,3-1 0 16,1-2-1-16,4-3-14 16,1-6-52-16,3-4-41 15,3-4-62-15,0-3-191 16,0-7-512-16</inkml:trace>
  <inkml:trace contextRef="#ctx0" brushRef="#br1" timeOffset="741955.3198">28294 10892 1487 0,'0'0'763'15,"0"0"-674"-15,0 0 42 16,0 0 28-16,0 0-92 16,0 0-67-16,0 0-2 0,3 43-145 15,-3-36-367-15,0-5-552 16</inkml:trace>
  <inkml:trace contextRef="#ctx0" brushRef="#br1" timeOffset="742541.4501">28572 10743 1033 0,'0'0'348'0,"0"0"-138"0,0 0 66 15,0 0-34-15,0 0-98 16,0 0-55 0,0 0-6-16,-48-17 2 0,26 17-20 15,-1 0-19-15,-1 8-8 16,4 2-22-16,3 3-4 16,1 3 10-16,5 0 1 15,4-2-14-15,1 2-2 16,6-2-7-16,0-1-11 15,0-4-10-15,4-2 6 16,7-4-21-16,2-3-23 16,5 0-2-16,1 0-2 15,-1-4 35-15,0-8 16 0,-1-4 12 16,0 2 18-16,-3-2 15 16,-1 2 20-16,-4 1 23 15,-3 6 7-15,-3 1-12 16,-3 6-12-16,0 0-32 15,0 0-12-15,0 4-15 16,-3 11 0-16,-10 6 20 16,-5 9-7-16,-4 5 1 15,1 2 7-15,-2 5-5 16,3-2 5-16,5-2-3 16,0-6-10-16,4-2-8 15,4-7 1-15,2-7-1 16,2-3 0-16,2-6-7 15,1-7-77-15,0 0-109 16,4-3-320-16,5-8-737 0</inkml:trace>
  <inkml:trace contextRef="#ctx0" brushRef="#br1" timeOffset="775352.2641">3637 10119 1234 0,'0'0'806'15,"0"0"-712"-15,0 0-53 0,0 0 123 16,0 0-6 0,0 0-103-16,0 0-33 0,0 0 2 15,0 0 14-15,0 0-2 16,0 0-6-16,0 0-5 16,0 3-7-16,0-3-9 15,0 1-3-15,0-1-5 16,3 2 0-16,5-1 6 15,2-1-1-15,5 0 6 16,1 0-2-16,1 0-2 16,2 0-1-16,5 0-6 15,-6 0 0-15,6 0-1 16,-5 0 1-16,-1-3 1 16,0-1-2-16,-3 0 1 15,-2-3 1-15,1 2-2 0,-1-2-1 16,-1-3 0-1,0 3-16-15,0 1 2 0,-3-2 1 16,0 0 3-16,1 1 4 16,-4 3-1-16,0-2 7 15,-3 2 0-15,-1 1 0 16,-2 0 0-16,0 3 0 16,0 0-8-16,0 0 8 15,0 0 1-15,0 0 0 16,0 0-1-16,0 0 1 15,0 0 1-15,0 0 0 16,0 0 8-16,0-2 1 16,0-3-2-16,-3 2-8 0,-3 0 1 15,-2-1-1-15,-2-1 1 16,1 0-1-16,0 2 0 16,1 2 0-1,-2-2 0-15,4 0 0 0,0 0 0 16,3 3 6-16,-3 0-4 15,2 0 4-15,1 0-6 16,-3 0 1-16,0 0 0 16,-2 0 0-16,-2 0 6 15,-2 0-6-15,0 7 0 16,-3-4 17-16,3 4 5 16,-6-1-5-16,0 1 0 15,2 3 0-15,-3-3 2 0,2 3 1 16,-1 0-12-16,6-2 0 15,-1 1-3-15,4-1-6 16,3 2 0-16,0 0 0 16,0 3 0-16,0-2 1 15,0 5 0-15,0-2 10 16,3 1 1-16,-3-1 0 16,3 3-2-16,-1-4-8 15,4 3-1-15,0-5 0 16,0-2 0-16,7 1-1 15,8-1 12-15,3-1 6 16,7-5-11-16,-2 3 1 16,2-3-8-16,-1-3 0 15,-2 0-7-15,1 0-23 0,-1 0-32 16,8-2-45-16,0-6-117 16,-5-4-501-16</inkml:trace>
  <inkml:trace contextRef="#ctx0" brushRef="#br1" timeOffset="776433.1724">5326 9951 35 0,'0'0'1195'0,"0"0"-1003"15,0 0-99-15,0 0 89 16,0 0 41-16,0 0-62 16,0 0-71-16,-6-11-10 15,3 9-9-15,-3 2-15 16,0-1-5 0,-6 1-4-16,-1 0 1 0,-5 0-1 15,-6 0-5-15,0 1-8 16,-4 5-4-16,2 4 15 15,1-1-15-15,1 4-11 16,5-2-6-16,-1 2-1 16,4 0 5-16,1 2-1 15,5-3-14-15,-1 1-1 16,8 1 1-16,-3 1-1 0,6-1 0 16,0 2 5-16,0-2-5 15,0 3-1-15,0-2 1 16,0 2 0-16,6 0-1 15,0 2 0-15,2-5 0 16,0 3 0-16,0-2 0 16,1-2 0-16,4-2 0 15,1-2 0-15,2-2 0 16,2-4 0-16,6-3 0 16,3 0-1-16,1 0-11 15,2-6 1-15,1-4 2 16,-1-3-4-16,0 2 7 15,-2-2-9-15,-2-3 5 16,-1 0-1-16,-1-1-7 16,-2 0-9-16,-2-3 1 0,2-2-3 15,-1-1 5-15,-6 3-1 16,1-2 12-16,-5 1 4 16,-8 5 9-16,-3 2 14 15,0 1 19-15,0 2-17 16,-11-2-14-16,-8 1 8 15,-2-1-2-15,-9 3-8 16,-7-1-2-16,-24 2-81 16,7 2-232-16,2 0-625 0</inkml:trace>
  <inkml:trace contextRef="#ctx0" brushRef="#br1" timeOffset="778371.8608">4125 10149 675 0,'0'0'298'0,"0"0"-187"16,0 0-5-16,0 0 31 15,0 0-3-15,0 0-15 16,0 0-10-16,6-3 46 16,-6 3 37-16,3 0-46 0,3-2-30 15,1 0-33 1,7-1-43-16,2 0-22 0,2 0-8 16,3-1-10-16,4 1 1 15,-2 2-1-15,2-2 1 16,-4 0 0-16,-2 0 0 15,-2 3 0-15,-4 0-1 16,-1-1 1-16,-3-1 0 16,1 2 4-16,1-1-4 15,1 1-1-15,1 0 0 16,4 0 0-16,2 0 0 16,5 0 1-16,-3-4-1 15,6 2 6-15,-2-2 8 0,-1-2 5 16,1 2-10-16,-2-2 0 15,-4 5-8-15,-1-2-1 16,-6 0 0-16,0 3 0 16,-2 0 1-16,-2 0-1 15,1 0-2-15,1 0 2 16,2 0-1-16,7 0 1 16,1 0 1-16,4 0-1 15,4-3 0-15,-1 3 0 16,1-2 0-16,-1-3-1 15,-3 5 1-15,-6-2-16 16,-3 2-9-16,-5 0 4 16,-1 0 5-16,-1 0 10 15,2 0 5-15,-1 0 0 16,3 0 0-16,0 2 1 0,6-2-1 16,0 0 1-16,0 0 0 15,1 0 1-15,-1 0-1 16,0 0 0-16,-5 0 0 15,-2 0 0-15,-5 0 0 16,0 0 0-16,1 0-1 16,-4 0-1-16,3 0 1 15,0 0 1-15,5 0-1 16,-1 0 1-16,2 0-1 16,1-2-6-16,-2-3-11 15,-2 0-4-15,-6 4 5 16,0-2 9-16,-3 3 7 15,0-3 0-15,0 3 1 16,0 0 0-16,-3 0-12 0,-6-3 1 16,-2 3 11-16,1 0-1 15,1 0 1-15,3-1 9 16,-3-2 6-16,3 3 10 16,0-3 5-16,0 0-3 15,3-1-1-15,-3 1-5 16,0 1-12-16,-1-3-8 15,1 2 1-15,1 2-1 16,-1-1 8-16,3 2-8 16,0 0 6-16,3 0-5 15,0 0-2-15,0 0-1 0,0 0-15 16,0 0-3 0,9 3 10-16,-1 3-8 15,1-2 16-15,1-1 0 16,2 1 0-16,3 2-1 0,0-3 2 15,-3 1 0-15,4-1 2 16,-5 0-2-16,-1-2 1 16,-7 2 0-16,0 2 0 15,-3 3-1-15,0-2 16 16,-6 4-1-16,-10 0-7 16,-1 4-8-16,-2-1-32 15,3 0-188-15,5-8-682 0</inkml:trace>
  <inkml:trace contextRef="#ctx0" brushRef="#br1" timeOffset="779047.5612">5420 9928 857 0,'0'0'395'15,"0"0"-263"-15,0 0-3 16,0 0 37-16,0 0-32 15,0 0-65-15,0 0-38 16,-6-41-9-16,6 29 16 16,0-5-3-16,0-1-23 0,0-1-10 15,0-3 10-15,0-2 6 16,0-2 32-16,-10 3 15 16,2 3 22-16,-1 0 0 15,3 4-8-15,3 2-42 16,-4 1-18-16,4 1 1 15,3 2-4-15,0 0-15 16,0 3 7-16,0 0-7 16,0 0 0-16,0 4 5 15,0 3-5-15,0 0-1 16,0 0 0-16,0 0-12 16,-3 7-2-16,3 9 6 15,-3 2 7-15,1 3 1 0,2-1 0 16,0 0 0-16,0-6-1 15,0 1 1-15,0-4-108 16,0-2-401-16,0-5-809 16</inkml:trace>
  <inkml:trace contextRef="#ctx0" brushRef="#br1" timeOffset="779791.1826">5271 9405 396 0,'0'0'964'16,"0"0"-747"-16,0 0-64 16,0 0 81-16,0 0-33 15,0 0-114-15,0 0-59 16,3 0-12-16,-3 10 30 16,0 4 14-16,0 2-25 15,0 2-19-15,0-3-10 16,0 2-5-16,0-4 0 15,0-3-1-15,6 0-25 16,7-7-66-16,1-2 65 16,2-1 2-16,2 0-23 15,3-8-29-15,1-5-2 0,-5-3 38 16,-4-1 17-16,-1 0 12 16,-6 1 11-16,1 3 32 15,-7 3 51-15,0 3 23 16,0 2 42-16,0 5-47 15,0 0-21-15,0 0-8 16,0 0-19-16,3 0-24 16,-3 0-8-16,0 0-12 15,3 0 1-15,0 6-9 16,-1 6 17-16,1 2 16 16,-3 5-11-16,0 1-5 15,0 0-6-15,0-3-11 16,0-3 6-16,0-3-7 15,0-4-33-15,0-2-86 16,0 0-145-16,0-5-487 0</inkml:trace>
  <inkml:trace contextRef="#ctx0" brushRef="#br1" timeOffset="779971.9044">5556 9492 2023 0,'0'0'342'0,"0"0"-246"0,0 0-8 15,0 0-85-15,0 0-3 16,0 0-209 0,0 0-554-16</inkml:trace>
  <inkml:trace contextRef="#ctx0" brushRef="#br1" timeOffset="780460.9653">5711 9281 882 0,'0'0'682'0,"0"0"-567"16,0 0 104-1,0 0 35-15,0 0-73 0,0 0-52 16,0 0-34-16,-79 49-36 16,64-32-15-16,3 1-20 15,6-4-13-15,0 2-11 16,6-5-21-16,0-1 17 16,0-4 3-16,0 0 2 15,9-5 6-15,0-1-7 16,7 0-13-16,-2 0-20 15,2-7-15-15,-1-5 8 16,0-3 15-16,-3-2 3 16,0-1 20-16,-5 1 2 15,-1 2 9-15,-1 0 27 16,-5 5 25-16,3 4 12 16,-3 2 12-16,0 4-12 0,0 0-18 15,0 0-24-15,0 9-25 16,0 9 0-16,-3 11 33 15,0 1-12-15,0 7-16 16,-2-4-5-16,5-1-6 16,0-5 0-16,0-4-35 15,0-4-89-15,0-5-213 16,-3-6-813-16</inkml:trace>
  <inkml:trace contextRef="#ctx0" brushRef="#br1" timeOffset="783481.2369">5517 10069 1013 0,'0'0'317'0,"0"0"-150"15,0 0-57-15,0 0-41 16,0 0-42-16,0 0-27 15,0 0-5-15,0-6-6 16,0 6-2-16,0 0 7 16,0 0 6-16,0 0 0 15,0 0 16-15,0 0 12 0,0 0 21 16,0 0 8-16,0 0-7 16,3 0-9-16,3 0 22 15,1 0 4-15,4 0-33 16,-2 0-12-16,4 0 8 15,-4-1 5-15,2-1-17 16,-4 2 2-16,-1-3-2 16,0 3-6-16,-3 0-11 15,0 0 0-15,3 0 0 16,-2 0-1-16,2 0 0 16,3 0-1-16,-1 0 1 15,-2 0-1-15,4 0 0 16,-4 0 1-16,0 0-1 15,2 0-7-15,-1 0 7 16,-1-1-7-16,3-2 0 0,-3 3 1 16,4 0-3-16,-1 0 1 15,-1 0-2-15,2 0 1 16,-4 0 9-16,3 0-1 16,-1 0 1-16,2 0 1 15,-1 0 0-15,0 0 7 16,4 0 6-16,-2 0-4 15,-2 0-7-15,4 0-1 16,-1 0 0-16,-1 0 0 16,-1 0-1-16,2 0 0 15,-3 0 0-15,6 0 0 0,-3 0 0 16,4 0 1 0,1 0 1-16,-1 0-2 15,3 0 1-15,-2 0 0 16,-1 0 0-16,-7 0-1 0,0 0 1 15,-1 0-1-15,-1 0-1 16,-4 0 1-16,3 0-1 16,0 0-6-16,0 0 6 15,4 0 0-15,1 0 0 16,1 0 0-16,4 0 1 16,5 0-1-16,-3 0 0 15,4 0 1-15,-1 0 0 0,2 0 0 16,-4 0 0-16,-4 0 0 15,0 0 0-15,-3 0 0 16,-2 0 1 0,-1 0 12-16,-3 0-5 0,6 0-7 15,0 0 10-15,3 0 14 16,3 0-3-16,1 0-12 16,4 0-8-16,-1 0-1 15,0 0 1-15,-2 0-1 16,2-3 1-16,-4 0-2 15,-3-1 1-15,-2 4-1 16,-5-3 1-16,1 3-1 16,1 0 0-16,-4 0-1 15,3 0 1-15,2 0 0 16,-1 0 0-16,2 0 0 0,0 0 0 16,1 0 0-16,1 0 0 15,-1 0 0-15,2 0-1 16,0 0-13-16,-6 0-5 15,3 0 1-15,-2-3 4 16,-2 3 12-16,-2 0 1 16,0 0-5-16,4 0 6 15,-4 0 0-15,3-1-1 16,-1 1 1-16,2-3-1 16,-1 3-24-16,3 0-12 15,3 0-19-15,0 0-14 16,-2 0 18-16,1 0 7 15,-4 0 2-15,-4 0 14 16,0 0 22-16,-3 0 7 16,0 0 0-16,-3-3 5 0,0 3 10 15,0-1 14-15,0-2-15 16,0 0-14-16,0 0 0 16,0 2-25-16,0-2-31 15,0 0-37-15,-6 0-11 16,3 0 48-16,0-1 38 15,0 1 4-15,0-1 14 16,0-2 7-16,-1 2 45 16,2-3 11-16,-1 2 1 15,0-2-13-15,-3 0 3 16,0 1 2-16,0 0-14 16,-4-2-18-16,4 8-10 15,3-3-3-15,-2 0-10 16,2 0 8-16,0 3-9 15,-1-1 8-15,1-1-7 0,3 2 26 16,0 0 25-16,0 0 1 16,0 0-15-16,0 0-20 15,0 0-6-15,0 0-11 16,0 0 4-16,0 0-5 16,0 2 0-16,3 2 1 15,4 2 8-15,1 4 11 16,1-3 20-16,1-3-18 15,2 3-7-15,-1-1-13 16,2 1 8-16,-4-2 3 0,3 2 10 16,-5 0 11-16,-1 1-9 15,-6 3-4-15,0 0 7 16,-28 9-28-16,-2-3-111 16,-4-1-786-16</inkml:trace>
  <inkml:trace contextRef="#ctx0" brushRef="#br1" timeOffset="793785.7907">2964 9693 780 0,'0'0'509'15,"0"0"-422"-15,0 0-9 16,0 0 85-16,0 0-45 15,-86 17 33-15,75-8-65 16,2 1-39-16,-1-1 11 16,7-2 7-16,3 0-26 15,0-3-11-15,0 2-6 16,0-2-7-16,0-1-7 16,10 1-2-16,5-1 15 0,0-3-9 15,0 0-12 1,4 0 0-16,-2 0-13 0,2-1-19 15,-1-5-8 1,0-1 6-16,-2 0 25 0,-2-2 9 16,-5 1 13-16,1-1 44 15,-4 2 22-15,-3 0 27 16,-1 2-12-16,-1 1-14 16,-1 1 4-16,0 3-22 15,0 0-13-15,0 0-14 16,0 0-14-16,0 0-8 15,0 0-13-15,0 3-1 0,0 9 1 16,0 5 5-16,-4 3 5 16,-4 4 1-16,-2 0-1 15,1-2-4-15,0 4 4 16,-3-3-8-16,3-3 7 16,0-3-8-16,3 0 0 15,3-5-1-15,3-1-1 16,0-5-21-16,0-2-71 15,0-4-103-15,0 0-156 16,3 0-456-16</inkml:trace>
  <inkml:trace contextRef="#ctx0" brushRef="#br1" timeOffset="793996.8372">3134 9874 682 0,'0'0'1221'16,"0"0"-1016"-16,0 0-100 15,0 0 114-15,0 0-63 16,0 0-103-16,0 0-41 16,3 0-12-16,-3 7-79 15,0-1-177-15,0-1-506 0</inkml:trace>
  <inkml:trace contextRef="#ctx0" brushRef="#br1" timeOffset="794537.7896">3334 9650 1572 0,'0'0'252'16,"0"0"-104"-16,0 0 111 16,0 0-55-16,0 0-119 15,0 0-69-15,0 0-8 16,-37 0 6-16,16 10 19 16,3-1-12-16,2 1-11 15,4 1-3-15,4-1-7 16,5 0-1-16,3-1-5 15,0 4 5-15,11-3 0 0,4 0-38 16,1 3-2-16,6-3 24 16,-5 0 4-16,2 0-3 15,-4 1 15-15,-3-2-1 16,-9 1-8-16,-3 3-13 16,0 1 22-16,-10-1-1 15,-7 3 2-15,-5-5 1 16,4-2-1-16,-3 1 6 15,5-4-6-15,8-5 9 16,2-1 0-16,6 0 9 16,0-8-2-16,3-10-16 0,15-6-1 15,0-9 0-15,6 3 0 16,-5-3 0-16,-1 3 0 16,-6 5-14-16,-3 5 15 15,-9 6 0-15,0 3-13 16,0 5 1-16,0 0-22 15,-9 6-76-15,0 0-205 16,2 7-390-16</inkml:trace>
  <inkml:trace contextRef="#ctx0" brushRef="#br1" timeOffset="795448.3067">3474 9789 1257 0,'0'0'292'16,"0"0"-163"-16,0 0 84 16,0 0-31-16,0 0-102 15,0 0-51-15,0 0-13 16,0-3 9-16,5 3 5 0,4 0 0 16,4-3-11-16,2-1-12 15,0-3-5-15,0-3-1 16,0 0 0-16,-6 0-1 15,0 0-7-15,-3 3 7 16,1 1 1-16,-7 4 12 16,0-3 60-16,0 5-5 15,0-2-10-15,-13 0-25 16,1 1-13-16,-6 1 18 16,0 0 12-16,-3 0-1 15,-1 8-2-15,7 5-22 16,0 1-13-16,6 4-11 15,3-2 0-15,6 1-1 16,0-2-8-16,12-5-23 0,9-3-81 16,15-7-57-16,-8 0-357 15,-1 0-240-15</inkml:trace>
  <inkml:trace contextRef="#ctx0" brushRef="#br1" timeOffset="795807.5285">3643 9618 1355 0,'0'0'368'0,"0"0"-213"16,0 0 94 0,0 0-20-16,0 0-124 0,0 0-84 15,0 0 24-15,9 32 22 16,-6-10-29-16,-2 1-14 15,1 1-7-15,-2-1-2 16,3 0-15-16,0-5 1 16,0-2 0-16,0-7 0 15,3 1 2-15,-3-4 3 16,4-5-5-16,-1-1 37 16,2 0 6-16,5-4 1 15,2-11-15-15,1-5-19 16,1-3-10-16,-1-4-1 15,-2-1 0-15,-1 3-33 16,-4 5-7-16,-6 6-53 16,-3 5-194-16,0 9-692 0</inkml:trace>
  <inkml:trace contextRef="#ctx0" brushRef="#br1" timeOffset="800514.0913">6242 9707 1088 0,'0'0'259'0,"0"0"-95"16,0 0 16-16,0 0 67 16,0 0-55-16,0 0-59 15,0 0-17-15,0-7-11 16,0 7-17-16,0 0-11 15,0 0-11-15,0 0-26 16,0 0-20-16,0 0-12 0,0 0-8 16,0 6-1-16,0 3 0 15,0 5 1-15,-3 3 8 16,-6 3-2-16,0 0-5 16,0-1 0-16,-1-3 7 15,4 1-8-15,-2-3 0 16,4-1-1-16,2-3 0 15,2-2-14-15,0-4-18 16,0 1-9-16,8-3 7 16,7-2 9-16,1 0-1 15,5 0-8-15,-3 0 0 16,-2-4-6-16,-2-1-1 16,-4-2 8-16,-4 3 10 15,-3-2 18-15,0 3 6 16,-3-4 8-16,0 3 13 15,0-2 5-15,3-2-3 16,-3 2-3-16,3-3 0 0,0 2-5 16,2-3 2-16,-1 1 1 15,2 3-9-15,0-1-8 16,-3 3 5-16,-3 1-4 16,3 3 8-16,-3 0 1 15,0 0-1-15,0 0 6 16,0 0 5-16,0 0-4 15,0 0-3-15,0 0-6 0,0 4 5 16,0 6 26 0,0 2-6-16,-3 1-21 0,0 4-5 15,0-1-6-15,-3 1 0 16,3 0 0-16,-1-5-1 16,1 2 0-16,-2-4-1 15,2 0-49-15,3-1-62 16,-3-2-129-16,3-4-460 0</inkml:trace>
  <inkml:trace contextRef="#ctx0" brushRef="#br1" timeOffset="800785.594">6466 9858 1332 0,'0'0'340'0,"0"0"-92"15,0 0-10-15,0 0-92 16,0 0-95-16,0 0-51 15,0 0-141-15,-5 16-422 16,5-15-667-16</inkml:trace>
  <inkml:trace contextRef="#ctx0" brushRef="#br1" timeOffset="801347.0637">6624 9700 796 0,'0'0'364'16,"0"0"-113"-16,0 0 2 0,0 0 51 15,0 0-70 1,0 0-66-16,0 0-58 15,-45-1-27-15,32 1-19 16,-1 1-22-16,-2 9-21 16,1-1-9-16,2 4-3 0,2 1-9 15,-1 0 0-15,5-1 0 16,4 0-5-16,3 0-4 16,0-4-13-16,0 1-13 15,3-3-6-15,4-4 5 16,2 0 21-16,3-3 8 15,0 0-5-15,3-3-14 16,-2-10 10-16,1 3 15 0,-5-6 1 16,4-1 8-1,-7 0 31-15,0 1 13 16,0 6 22-16,-4 0 4 16,1 8-4-16,-3-3-11 15,0 5-20-15,0 0-14 0,0 0-13 16,0 0-8-16,0 5-8 15,0 6 0-15,0 6 10 16,-6 3 0-16,1 0-1 16,-1 1-9-16,3-3 0 15,0-4 0-15,3 0-2 16,0 2-74-16,-3-3-139 16,3-4-507-16</inkml:trace>
  <inkml:trace contextRef="#ctx0" brushRef="#br1" timeOffset="805357.8016">7306 9914 662 0,'0'0'247'16,"0"0"-105"-16,0 0 74 16,0 0 7-16,0 0-54 15,0 0-12-15,0 0 6 16,0-13-25-16,0 13-41 16,0-1-30-16,0-2-23 15,0 3-25-15,0-3-17 16,0 3-2-16,-3 0-1 0,0-2 0 15,3 2 0 1,-3-2 1-16,0 2 1 0,3-3 0 16,-3 3 1-16,1 0-2 15,-5-2 1-15,4 2 0 16,-3 0-1-16,0 0 0 16,0-2 0-16,0 1-1 15,2 1 1-15,-1-1 0 16,-1-2 1-16,3 3 0 15,0-3 1-15,3 3 4 16,-3 0 2-16,-3-1 0 16,2 1-8-16,1 0 0 15,-3 0 0-15,-3 0 0 16,1 0-2-16,-2 0 1 0,1 0 0 16,-3 0 1-16,3 1-1 15,0 2 0-15,3 0 0 16,0-2 1-16,-1 2-2 15,4-3 1-15,0 2 0 16,0-2-1-16,-3 5 0 16,3-5 1-16,0 2 0 15,-2 1 0-15,1 1 1 16,-2 2-1-16,-3 1 1 16,0 0 0-16,-1 2 0 15,-1 1 0-15,2-2 1 16,-1 1-1-16,4-3 0 15,0 0 2-15,1-1-1 0,2-3 2 16,0 1-2-16,3 1 0 16,-3 0 0-16,3 2 0 15,0 1 10-15,0 1 1 16,0 1 8-16,0 2-6 16,-4-2-5-16,4 4-9 15,-3-3 1-15,0 4 0 16,0-3 5-16,0 0-5 15,0-4 1-15,3 2-1 16,0-2 0-16,0 0 0 16,0 2 8-16,0-2-3 15,0 0-5-15,3 2 0 16,0-2 0-16,3 3 5 0,1 0-5 16,-1-3-1-1,-1 3 0-15,-2 0 1 0,0-1-1 16,3-1 0-16,-3-2 1 15,4 1-1-15,-1-2 0 16,0-1 0-16,5 2 2 16,-1-2-1-16,2 2 1 15,0-2-1-15,0-1 0 16,-3 3-1-16,4-2 1 16,-7 0-1-16,3-2 0 15,-1 2 1-15,-1 2-1 16,-1-5 0-16,0 2 1 15,3 1-1-15,4-4 0 16,-2 0 1-16,4 0 0 16,1 0-1-16,2-1-1 15,0-5-5-15,1-5 5 16,-2 5 0-16,-1 0 0 0,-2-2 0 16,-1-1 1-16,-4 3 0 15,0 0 0-15,1-1 1 16,-2 0-1-16,1-3 0 15,0 3 0-15,1-3 0 16,-1 0 1-16,2 0-1 16,-1 0 1-16,2 0 0 15,-6 0-1-15,4-2 1 16,-5 2 10-16,1-3-2 16,-3 2 10-16,0-2 11 0,-3 0-1 15,0 1-9 1,3-2 5-16,-3 0 2 15,0-3-9-15,0 1 8 0,0-4 4 16,0 1-13-16,-6-1-7 16,-5 0-4-16,-8-3-6 15,-6-1-15-15,-5 5-42 16,-9-1-53-16,-22 3-94 16,6 4-301-16,2 3-483 0</inkml:trace>
  <inkml:trace contextRef="#ctx0" brushRef="#br1" timeOffset="811079.9699">3173 9442 127 0,'0'0'23'15,"0"0"351"-15,-121 0-374 0,63 5 19 16,-3 3 54 0,3 1 93-16,7 2-112 0,0 4-37 15,6 0 16-15,5 5 19 16,3-1-40-16,7 7 40 15,6 1 19-15,0 4-15 16,2 4-24-16,-5 2-10 16,2 5-11-16,-2 5-2 15,-3-4-8-15,3 0-1 16,0-4-31-16,5-3-28 16,1-7 0-16,12-5 10 15,3-7 7-15,6 0-42 16,6-1 84-16,19 0 28 0,11 4 14 15,9 3-9 1,12 1-18-16,4 1-9 0,0 2-6 16,5 4-6-16,22 5-98 15,-18-10-228-15,-7-6-195 0</inkml:trace>
  <inkml:trace contextRef="#ctx0" brushRef="#br1" timeOffset="811399.6543">3330 10229 728 0,'0'0'237'0,"103"-54"-107"15,-35 21 22-15,4-10-13 16,0 4-62-16,-8 2-48 16,-9 3-21-16,-9 5-7 0,-10 3-1 15,-5 3-11 1,-7 6-19-16,-6 4-17 0,0-3 18 16,0 6 3-16,0-3-17 15,1 2 11-15,5-2-6 16,3 1 9-16,6-5 21 15,-2-3 7-15,-4 0 1 16,-2-3 0-16,-10 0 1 16,-9 0 15-16,-6 3 11 15,0-3 48-15,-16 3-17 16,-8-3-31-16,-9 3-7 16,-10 1-10-16,-11 2 15 15,-19-6 4-15,-29 3-10 16,-38-1-19-16,-24 3 0 15,30 4-161-15,20 8-248 0</inkml:trace>
  <inkml:trace contextRef="#ctx0" brushRef="#br1" timeOffset="827298.9066">31053 12114 179 0,'0'0'297'16,"0"0"-118"-16,0 0 65 15,0 0-52-15,0 0-6 16,19 0-24-16,-19 0 1 0,2 0-22 16,-2 0-3-1,1 0-21-15,1 0-29 0,-1 0-15 16,2 0-16-16,0 0-22 16,2 0-17-16,0-3-13 15,0 2-5-15,0-2-67 16,-1 0-79-16,1 3-76 15,-2-3-31-15,-2 3-2 16,2 0 45-16,0 0 55 16,0-1 112-16,1-2 43 15,-1 0 95-15,2 0 66 16,-1-1 1-16,1 4-23 16,1-2 2-16,-2-1-33 15,-1 3-52-15,0-2-36 16,-1 2-20-16,-2-2-20 15,1 2-10-15,-1 0 23 0,2 0 7 16,1-3 13-16,0 0 22 16,1 2 19-16,3-3 15 15,0 2-17-15,-1-2-4 16,1 1-18-16,-2 0-21 16,2 2 5-16,-3-2 9 15,-1 3 8-15,-1-3-3 16,-2 3-6-16,1 0 3 15,-1 0-3-15,3 0-7 16,0-4-6-16,2 4-8 16,2-6 1-16,-1 3-1 15,3 0 0-15,-1-4 0 0,2 3 5 16,-2-2 5-16,-2 5 14 16,-2-2-3-16,1 1-4 15,-2-2-5-15,1 0 3 16,-3 1-1-16,2 1-7 15,0-3-7-15,2 3 0 16,2-2 0-16,1-2 0 16,4-1-1-16,-2 0 11 15,2 1-1-15,-3-1-4 16,0 1-5-16,0 2 7 16,-2 1-8-16,-1 0 0 15,-1 2 1-15,-1-2 0 16,0 0-1-16,0 0 1 15,0 2-1-15,2-2 0 0,0 0 1 16,3 0-1 0,3-3 1-16,0 3-1 0,2-5 0 15,0 5 2-15,-1-3-1 16,0-1 5-16,-3 3-5 16,1-2-1-16,-3 3 0 15,2-1 0-15,-1-2 0 16,2 2 1-16,0-2-1 15,4-1 1-15,-3 0-1 16,1 0 1-16,1-1-1 16,-2 1 0-16,2 0 0 0,-2-3 0 15,-1 4 0 1,2-3 0-16,-2 1 0 0,0 1 0 16,-1 1 0-16,0-1-1 15,-2 0-6 1,0 1 7-16,0 2 0 15,-1 0 1-15,0-1-1 0,0 2 0 16,-1-1 1-16,0 0 0 16,0 2-1-16,0-2 1 15,2-2-1-15,0 2 1 16,3-3-1-16,2-2 0 16,0-1-1-16,1 3 1 15,-2-2 0-15,-2 1 1 16,0 1-1-16,-2-1 0 15,0 4 0-15,-4 0 1 0,-1 1 0 16,3-3-1-16,-2 3 1 16,1-4-1-16,2 3 1 15,3-3-1 1,1-2 0-16,0-1 0 0,-2 3 0 16,1 0 2-16,-4 2-2 15,2-2 1-15,-2 2-1 16,1 0 0-16,-1 1 0 15,3-2 1-15,0-1-1 16,3 0 0-16,1-2 1 16,2-2-1-16,0-2 0 15,0 3 0-15,0-2 0 16,0 2-1-16,-5 0 0 16,1 3 1-16,-1-4-1 15,-4 5-9-15,0 0-3 0,0 2 7 16,0-2 5-16,1-1 0 15,-1 1 1-15,2 0 0 16,1-1 0-16,1 0 0 16,1-3 1-16,-1 0-1 15,2 0 1-15,-1 3-1 16,-4 1 1-16,-1 2-1 16,-2-2 0-16,-1 6 1 15,0-3-1-15,-1 2 1 16,1-2 7-16,0 1-8 15,2-2 1-15,-1 0 0 16,2 1-1-16,-3-1 0 16,1 2-1-16,1-1 0 0,-1-1-7 15,1 0-2-15,-1 1 2 16,3-3 6-16,-2 2 2 16,1-2 0-16,0-1 0 15,-1 4-1-15,0 0-5 16,0 0 5-16,-2-1-5 15,0 1 5-15,0 3 0 16,-2-1 0-16,2-2 0 16,1 0 1-16,-1 0 0 15,2 3 0-15,-2-4 0 16,0 1 0-16,0 3 1 16,0-3-1-16,0-1 1 15,0 1-1-15,2 1 0 16,1-3 0-16,3 3 0 0,-3-3-1 15,1 0-5-15,-1 2 5 16,1-1 0-16,-1-1-7 16,-1 3 8-16,-1-4-1 15,0 3 1-15,0-1 0 16,2-2 0-16,0-1 0 16,0 3 0-16,0-2-1 15,0-1 0-15,2 0 0 16,0 1-9-16,3-3-2 15,-1 2-1-15,0-1-33 16,-1 2 33-16,1 0 12 0,0-1 0 16,-3 1 1-1,1 2 0-15,0-2 0 0,-1-1 1 16,-1 4 5-16,-2-1 0 16,-1 1-4-16,2 0-2 15,2 2 2-15,-3-5-1 16,2 5-1-16,0-5 1 15,2 2-1-15,1-1 1 16,-3 1 0-16,1-2 0 16,-2 3-1-16,1 0 2 15,1-1-1-15,-1 1 0 16,0-1-1-16,0-2 1 16,3 3-1-16,-5-1 0 15,2-1 0-15,-1 3-1 0,-2-1 0 16,2 0 0-16,-2 2 1 15,4-2-1-15,-3 0 1 16,1 0 1-16,1 2-1 16,-2-2 0-16,2 0 2 15,1 1-1-15,0-3 0 16,0 0 1-16,1 1-1 16,0-2 0-16,1-1 0 15,-1 3 0-15,1-2 0 16,0-1-1-16,-2 3 1 15,-1-1-1-15,2 1 0 16,-1 0 0-16,-1 1 0 16,0 0 0-16,0 0 0 0,0-1 0 15,1 2 0 1,-2 2 0-16,-2-2 0 0,1 0 0 16,-2 1 0-16,1-2-1 15,-1 3 1-15,-2-3-6 16,1 3 6-16,2-1 0 15,1 0 2-15,2-4-1 16,-1 5-1-16,1-2 1 16,1-1 1-16,0-1-2 15,-2 4 1-15,-2-3-1 16,-1 3 1-16,-2 0-1 16,1 0 0-16,1 0 0 15,-2 0-1-15,3 0 0 16,-2 0 0-16,1 0-1 15,1 0 2-15,-2 0 0 16,1 0 0-16,-1 0 1 0,-1 0 9 16,0 0 0-16,2 0-9 15,-2 0 5-15,0 0-5 16,0 0-1-16,0 0-1 16,0 0 1-16,0 0-9 15,0 0 8-15,0 0-1 16,0 0 1-16,0 0 0 15,0 0 0-15,2 0 1 16,-2 0 0-16,2 0-1 16,-2 0 0-16,0 3-8 0,0 0 3 15,0 1 5 1,0 3-1-16,0-2 1 16,0 3-5-16,0-2 6 15,-2 0 0-15,0 0 0 0,2-1 1 16,0-3 0-16,0 1-1 15,-2-2 0-15,2-1 0 16,0 3 0-16,-1 0 1 16,-1-3 0-16,-1 4 0 15,2-1 0-15,-2 1 1 16,1 2-1-16,1-2 0 16,-2-2 0-16,1 2 1 15,2 0 4-15,-1-4 7 16,1 3-1-16,0-3 0 0,0 0-2 15,0 0 3 1,0 2-4-16,0 1-7 0,0-1 4 16,0 3-6-16,0 2 1 15,-2 0 7-15,2 3-7 16,-2-1 1-16,2 0-1 16,-1-1 5-16,-1-4-4 15,2 5-2-15,-1-5 1 16,-2 1 7-16,2-1 2 15,1 3 10-15,-2 2-1 16,1-1-4-16,-1 2-8 16,1-1-1-16,1 1-4 15,-2 1 4-15,1-1-5 0,1 0 8 16,0 2 0 0,0-2-2-16,-2-3 1 0,2 3-7 15,-1-5 6-15,1 1-1 16,0-4 3-16,0 4-8 15,0-2 6-15,0 1-5 16,-2 3 5-16,1 1-1 16,-1 3 5-16,1 0-2 15,-2 4 0-15,0-2-8 16,0-1 0-16,-1 1 0 16,2 1 1-16,1-4-1 15,-1 1-1-15,1-1 1 16,1-1 0-16,0 0-1 15,0 0 1-15,0-3 0 16,0 3 0-16,0 0-1 0,0-2 3 16,0 2-2-16,0 1 0 15,0-1 0-15,0 3 0 16,0 3-1-16,-2-2 0 16,-1 2 0-16,1 1 1 15,1-1-1-15,-1-2 0 16,1 2 0-16,1-2 1 15,-2-2-1-15,2 1 1 16,0 0-1-16,0-2 0 16,0 2 0-16,0 1 0 15,0-4 0-15,0 3 0 16,0-4 0-16,0 1 0 0,0-3 0 16,0 2-1-1,0 1 1-15,0-3 1 0,0 3 5 16,0-1 5-16,0 4 1 15,0-2-3-15,0-1-8 16,0 2 5-16,0 2 0 16,0-3 3-16,0-1-9 15,0 2 1-15,0-2 1 16,2 3-2-16,-2-3 2 16,0-2-2-16,0 1 0 15,0 1 0-15,0 0 0 16,0 0 0-16,0-1 0 15,0 5 0-15,1-1 0 0,2 3 0 16,-1-2 0-16,1 2 0 16,-1-3-2-16,-1 0 2 15,-1 1-1-15,2-1-5 16,-2-3 5-16,0 3 1 16,0-2-1-16,0 2 1 15,0-1-1-15,0 5 1 16,0 1 0-16,0-3 0 15,1 2 0-15,2-1 0 16,0 0-1-16,0 0 1 16,-2-1-1-16,1-2 1 15,-1 0 0-15,-1-4-1 16,2-2 0-16,-2 3 0 0,0 0 0 16,0-3 1-1,0 3 0-15,0 3 0 0,0-3 0 16,0 2 0-16,0-2-1 15,0 1 1-15,1 2-1 16,2-3 0-16,-1-3 1 16,-1 3-1-16,1 0 0 15,-1-1 1-15,1-2-1 16,1 2 1-16,0 1 0 16,2 0 0-16,-2 0 0 15,1 0 0-15,-1 0 0 16,-2 0 0-16,1 0-1 15,-2-3 0-15,0 0 0 16,0 0 0-16,0-2-1 16,0 2 1-16,0 0 0 0,0-1 1 15,0 1 1-15,4 0-1 16,1-1 0-16,-2 1 0 16,0-4 0-16,-1-1-1 15,0 0 1-15,-2-2 0 16,0 3 0-16,0-3 0 15,0 3-1-15,0 0 0 16,1-2 0-16,2 5 0 16,0 0 1-16,0 0-6 15,0-2-18-15,0 4-9 16,1-3 14-16,-3-1-8 16,-1-1 8-16,0 0 5 0,0 1 4 15,0 2 3 1,0 1 6-16,0 0 1 15,0 3 0-15,0-3 1 0,0 3 2 16,0-5-2-16,0 2-1 16,3-4 0-16,3 1-10 15,-2-1 9-15,-1 0 0 16,0-3 0-16,-3 3 0 16,2-3-1-16,-2 1-5 15,0-1-1-15,0 0 7 16,0 0-8-16,0 0 3 15,0 0 5-15,0 3 0 16,0-3 1-16,0 0 0 0,0 3 1 16,0 1 0-1,1-4 0-15,-1 0 1 0,0 0-1 16,2 0-1-16,-2 3 1 16,0-3-1-16,0 0 1 15,0 0 7-15,0 0 5 16,1 0 18-16,1 0 4 15,-1 0-10-15,2-3-4 16,0-1-8-16,1-2-12 16,-1 2-1-16,2-2-9 15,1-1-12-15,0 0-11 16,2-2-1-16,-1 2 21 16,0-3-1-16,-1-3 7 15,1 4 6-15,-3-2 0 16,2 4 2-16,-2-3 8 0,1 0 0 15,-2 1 4-15,0-4-2 16,0 3-5-16,0 0-5 16,0 0-1-16,1 3 0 15,-1 0 0-15,0 1 0 16,0-1 0-16,0 4-1 16,0-4 0-16,0 1 1 15,0 3-1-15,-1-4 1 16,-1 1-1-16,2-4 0 15,1 3 0-15,-1 0 0 16,0 0-1-16,0-2-7 16,2-1-2-16,-1 3-7 0,1 0 10 15,-2 0 6-15,3-1 1 16,-5 1 0-16,2 0 0 16,-1 0 6-16,-1-2-6 15,1 2 0-15,-1-3 2 16,2 3-2-16,0-2 0 15,2-2-8-15,-1 2 7 16,2-4-15-16,-1 2-17 16,-1-2 19-16,-1 3 14 15,0 0 0-15,0 3 0 16,-1-2 8-16,-2 0 2 16,1-1-9-16,-1 0-1 15,2-1 2-15,-2-3-1 16,1 1 0-16,1-3-1 15,-1 4 1-15,2-2 0 0,-2 1-1 16,1 1 0-16,-2 1 0 16,1 1 0-16,-1 3 0 15,0 0 0-15,0 0 1 16,0-1-1-16,0 1 0 16,0-1 0-16,0 2 0 15,2-4-1-15,-2 0 1 16,0 1 0-16,0-5 0 15,0 1 0-15,0-1 17 16,0-1-11-16,0 1-6 16,0-2 6-16,0 2-5 15,3 1-1-15,1 3 9 16,1-3-8-16,0 0 8 0,2 0-8 16,-3-1 10-16,-1 1-10 15,0 0 7-15,0 4-7 16,-3-2 0-1,2-2 0-15,-2 3 0 0,0-3 0 16,0 3 0-16,0-1 5 16,0-1 1-16,0-1 0 15,1-1-1-15,4-2 9 16,-1 0-4-16,3-1-4 16,1 0 8-16,0-2-8 15,-1 2-1-15,3-6-5 16,-4 3 7-16,2-3-7 15,-3-3 6-15,-4-1-7 0,1 1 1 16,-2 2 0-16,0 1 0 16,0 3 18-16,0 3 5 15,0 2-5 1,5 1-17-16,0-2 10 0,1 2-2 16,1-1-8-16,1-2-2 15,-1 0 2-15,-1 0-1 16,-3-2-1-16,-1-1 0 15,-2-3-1-15,0 3 1 16,0-3 0-16,0 2-1 16,-6 1-5-16,-3 1 5 15,0 0 1-15,0-1-2 0,0 2 1 16,2 0 1-16,-1-2 1 16,3 0-1-16,1 0 1 15,-1 4 0-15,2-4 0 16,2 3 0-16,-2 3 0 15,2-2-1-15,-1 3 0 16,1 2-1-16,-2 0 0 16,0 0-8-16,0 1 8 15,0-1 0-15,0 6 0 16,0-2 0-16,-1 0 0 16,0 1 1-16,1-1 0 15,2 0 0-15,-1 1 0 16,1-2 1-16,-1 0 0 15,1-2 0-15,-1-3-1 16,1-1 0-16,-1 1 1 16,2 1-1-16,-1 1 0 0,1 0 1 15,0 5 0-15,0 0 0 16,0 6 0-16,0-3 5 16,0 3-6-16,0 0 1 15,6 0-1-15,3-4-1 16,3 4-11-16,1-6-3 15,3 2-1-15,3-2 0 16,1-1 14-16,4-3-7 16,3 0 8-16,3 1 0 15,1-2 0-15,0 2 1 16,4-2 1-16,-1-2 0 16,2-3 0-16,-2-1 0 15,1 3 5-15,-7-4-6 16,-9 1 0-16,-7 3 0 0,-7 1 0 15,0 6 0-15,-9 1-33 16,-6 5-268-16,-4 1-1639 0</inkml:trace>
  <inkml:trace contextRef="#ctx0" brushRef="#br2" timeOffset="852182.487">32425 10387 700 0,'0'0'707'15,"0"0"-444"1,0 0-108-16,0 0 74 0,-1-7-53 16,8 5-71-16,4 0-52 15,4-1-2-15,-2 0-2 16,2 0 3-16,-1-1-3 16,0 1-8-16,2 3-11 15,0-3-9-15,0 2-6 16,1 1-9-16,-1 0-1 15,-1 0-5-15,-1 0 0 16,-1 0 1-16,-3 4 5 16,-2 2-4-16,-4 2-1 0,0-2 0 15,-4 4 0-15,0-3 1 16,-1 3 4-16,-9 0-5 16,1-1 0-16,1 0 0 15,1-1 0-15,3-2-1 16,2 3 0-16,2-1-1 15,0-1-4-15,0-1 5 16,5 1 1-16,5 3-1 16,-1-3 1-16,0 2-1 15,1 2 0-15,-4-2 0 16,0 1 0-16,-3 0 0 16,-1-1-2-16,-2-2 1 15,0 0 1-15,0-2 0 0,-11 0 0 16,-8 1-8-1,-5-3 7-15,-3 2-38 0,-2-3-86 16,3-2-163-16,6 3-448 16,10-3-607-16</inkml:trace>
  <inkml:trace contextRef="#ctx0" brushRef="#br2" timeOffset="852532.7299">32991 10357 1028 0,'0'0'853'15,"0"0"-679"-15,0 0 3 16,0 0 39-16,0 0-70 15,0 0-79-15,0 0-40 16,-11 3-17-16,-3 11 26 16,-3 5 43-16,-4 0-40 15,3 2-18-15,-1 1-1 16,3-4-12-16,2 2-7 16,3-5-1-16,1 0 0 15,3-3-39-15,-1 1-71 16,4-6-75-16,-1 3-171 15,4-4-332-15,1-5-381 0</inkml:trace>
  <inkml:trace contextRef="#ctx0" brushRef="#br2" timeOffset="852786.6722">32869 10343 1637 0,'0'0'488'0,"0"0"-370"16,0 0 82-16,0 0-19 15,0 0-90-15,0 0-64 0,0 0-17 16,3 20 8 0,-3 3 25-16,0 1-22 15,0 5-12-15,0-2-7 16,3 0-2-16,2-5-10 0,3-2-90 15,1 0-159-15,-3-4-457 16,3-8-849-16</inkml:trace>
  <inkml:trace contextRef="#ctx0" brushRef="#br2" timeOffset="853331.4397">33104 10290 1295 0,'0'0'584'0,"0"0"-487"16,0 0 66-16,0 0 32 16,0 0-94-16,0 0-60 15,0 0-7-15,0 14 18 16,0-1 4-16,-1 0-12 15,-4 4-18-15,-1 3-12 16,-1 0-5-16,1 0-8 16,1-2 0-16,2-4-1 15,3 0 0-15,0-2-14 16,0-5 0-16,11-3 2 16,5-4-5-16,-1 0-8 0,5 0 3 15,-2-7 10-15,1-6-3 16,0 0-2-16,-4-4 10 15,-2 4 7-15,-2 0 1 16,-3 6 17-16,-5 1 21 16,-2 3 22-16,1-1 7 15,-2 4-5-15,0 0-15 16,0 0-10-16,0 0-8 16,0 0-16-16,0 0-14 15,0 7-7-15,0 6 5 16,-2 6 2-16,-5 5-1 15,-2-1 1-15,-2 0-1 16,2-4 0-16,3-2 0 16,0-1-36-16,3-5-47 0,2-2-117 15,1-5-433-15,0-1-499 0</inkml:trace>
  <inkml:trace contextRef="#ctx0" brushRef="#br2" timeOffset="853530.6205">33388 10429 1674 0,'0'0'657'16,"0"0"-569"-16,0 0 43 15,0 0-24-15,0 0-82 0,0 0-25 16,0 0-92-1,-12 27-254-15,3-17-595 0</inkml:trace>
  <inkml:trace contextRef="#ctx0" brushRef="#br2" timeOffset="854061.1545">33565 10231 1324 0,'0'0'265'0,"0"0"-134"16,0 0 76-16,0 0-4 16,0 0-79-1,0 0-50-15,-80-35-7 0,55 35-2 16,0 0-4-16,0 9-16 15,3 7 1-15,4 3-4 16,4 1-23-16,5 1-11 16,6-2-8-16,3-2 0 15,0-6-37-15,5 1 37 16,9-5-18-16,2-1 18 16,3-6-95-16,2 0-5 0,0 0 13 15,-1-10-5-15,-1-3 52 16,-2 1 40-16,-4-2 13 15,-3 0 52-15,-3 8 64 16,-4 0-13-16,-3 6 3 16,0-4-34-16,0 4-18 15,0 0-17-15,0 0-16 16,0 0-19-16,0 13-14 16,0 4 15-16,-4 5 4 15,-5 5-10-15,-1 4-8 16,-1-2-2-16,-2 0 0 15,2-5-19-15,0-1-72 16,0-4-81-16,2-2-171 16,3-7-503-16,0 1-596 0</inkml:trace>
  <inkml:trace contextRef="#ctx0" brushRef="#br2" timeOffset="854529.6561">33686 10373 1051 0,'0'0'521'0,"0"0"-365"15,0 0 109 1,0 0-33-16,0 0-120 0,0 0-57 16,0 0-19-16,0 0-21 15,0 0-5-15,2 3-4 16,1-1-5-16,4 0-1 16,5-2-3-16,1 0-63 15,4 0-45-15,-4 0-50 16,-1-4 14-16,-1-5 42 15,-5 2 54-15,-6 3 51 16,0 1 60-16,0 0-11 16,-14 0 1-16,-2 3 45 15,-5 0 37-15,-2 0-8 16,1 9-30-16,3 2-27 16,2 5-32-16,4-2-15 0,5 4-11 15,7 0-9 1,1-2-47-16,8 1-163 0,8-4-326 15,-1-3-488-15</inkml:trace>
  <inkml:trace contextRef="#ctx0" brushRef="#br2" timeOffset="854894.1142">33802 10284 757 0,'0'0'665'16,"0"0"-574"-16,0 0-15 15,0 0 75-15,0 0 7 16,0 0-46-16,0 0-17 16,-25 59-18-16,16-39-38 15,3-3-19-15,2-1-7 16,1-5-12-16,0-1 0 15,3-2 6-15,0-4-6 16,0-4 13-16,1 0 24 16,11 0 11-16,6-3-30 15,1-10-5-15,1-4 9 16,-2-5 1-16,-8-2 0 0,-4-2-8 16,-4 3 3-16,3 3-4 15,-5 3-15-15,0 13-3 16,0 4-92-16,0 0-668 0</inkml:trace>
  <inkml:trace contextRef="#ctx0" brushRef="#br2" timeOffset="858899.4457">32470 9795 1024 0,'0'0'668'0,"0"0"-509"15,0 0 18-15,0 0 95 16,0 0-82-16,0 0-97 15,0 0-42-15,7-6-6 16,-7 6-13-16,0 3-20 16,0 11-1-16,-2 5 47 15,-3 4-15-15,-1 4-13 16,2 3-9-16,1-1-11 16,0-2-4-16,0-2-6 15,3-4-16-15,0-5-58 0,0 4-97 16,0-7-299-1,0-7-339-15</inkml:trace>
  <inkml:trace contextRef="#ctx0" brushRef="#br2" timeOffset="859526.1752">32676 9789 1337 0,'0'0'334'15,"0"0"-159"-15,0 0 108 16,0 0-27-16,0 0-108 0,0 0-67 16,0 0-7-16,2-3-7 15,-2 3-30-15,0 8-25 16,0 6 3-16,0 3 6 15,0 3-7-15,0 0-5 16,0 2-8-16,0-4 1 16,0-2-1-16,0-3 0 15,0 0 0-15,0-9-1 16,0 2-9-16,0-3-7 16,0-3 1-16,0 0 3 15,9 0 10-15,8 0-16 16,4-6-14-16,0-4-1 15,2 3 12-15,-6-2 13 16,-3 2 8-16,-5 3 1 0,-2 1 6 16,-5 0 16-16,-2 2 16 15,0-2-1-15,0 1-9 16,0-2 1-16,0 0 1 16,0-1-9-16,0 0 7 15,0 0 2-15,0 1-10 16,0 1 2-16,0 3-1 15,1 0-7-15,-1 0-14 16,0 0-1-16,0 0-6 16,0 0-2-16,0 8-5 15,-8 6 12-15,0 7 1 0,-1 1-1 16,0 5 1 0,0-4 1-16,2-3-1 0,2 0-18 15,1-7-59-15,0 0-60 16,4-9-137-16,0-2-397 15,0-2-643-15</inkml:trace>
  <inkml:trace contextRef="#ctx0" brushRef="#br2" timeOffset="859732.69">32940 9934 798 0,'0'0'1518'0,"0"0"-1333"0,0 0-134 16,0 0 90-16,0 0-66 15,0 0-48-15,0 0-20 16,1 34-7-16,-1-21-60 16,0-1-171-16,-1-5-528 0</inkml:trace>
  <inkml:trace contextRef="#ctx0" brushRef="#br2" timeOffset="860231.2829">33062 9752 1294 0,'0'0'755'0,"0"0"-644"16,0 0 109-16,0 0 69 16,0 0-130-16,0 0-90 15,0 0-24-15,23 3-15 16,-8 2-18-16,-2-3-5 15,-1 1-6-15,-4-2-1 16,-2-1 0-16,0 3-7 16,-2-3-4-16,-1 0 10 0,0 0 0 15,-3 3 1-15,0-2-1 16,0 2 0-16,0 4-5 16,0 5 6-16,-4 7 16 15,-4 2 0-15,-2 7 2 16,-2-1 2-16,1 1-8 15,2-2-10-15,0-3-1 16,-1-4 0-16,2-2-1 16,1-4 0-16,0-3-10 15,2-3-21-15,2 0-38 16,-1-4-106-16,1 0-149 0,0-3-335 16,1 0-630-16</inkml:trace>
  <inkml:trace contextRef="#ctx0" brushRef="#br2" timeOffset="860418.4616">33079 9911 1952 0,'0'0'390'15,"0"0"-240"-15,0 0 51 16,0 0-95-16,0 0-106 15,0 0-11-15,80-1-153 16,-68 1-431-16,-4 0-676 0</inkml:trace>
  <inkml:trace contextRef="#ctx0" brushRef="#br2" timeOffset="860798.4917">33237 9907 789 0,'0'0'1325'16,"0"0"-1142"-16,0 0-72 15,0 0 41-15,0 0-95 16,0 0-43-16,0 0-14 16,74 0-18-16,-63 0-11 0,-3 0 7 15,-1 0 7-15,0 0 15 16,-4 0 0-16,0 0 0 15,-3-6 6-15,0 2 2 16,0 1 12-16,0 1 16 16,-3 0-10-16,-10-1-12 15,-3 3-1-15,-5 0 11 16,-4 0 4-16,0 10 16 16,2 4-9-16,2 3-9 15,7-1-20-15,6-2 0 16,8-1-5-16,0-1 6 15,5 1-7-15,12-6-49 16,13-2-146-16,-4-5-449 16,-2 0-699-16</inkml:trace>
  <inkml:trace contextRef="#ctx0" brushRef="#br2" timeOffset="861163.2851">33416 9779 1788 0,'0'0'349'0,"0"0"-249"15,0 0 48-15,0 0-54 16,0 0-72-16,0 0-12 16,0 0 1-16,2 39 7 15,-2-17 10-15,-6 1 0 16,0 4-3-16,-2 0-13 15,4-4-6-15,-1 0-5 16,4-5 0-16,1-6 5 0,0-5-5 16,0-1-1-16,0-5 1 15,7-1 17-15,11 0 16 16,3-14-12-16,3-3 1 16,4-8-1-16,2-2-9 15,-1-5-7-15,-3-2-6 16,-3 4-9-16,-8 7-21 15,-11 7-43-15,-4 6-177 16,0 7-815-16</inkml:trace>
  <inkml:trace contextRef="#ctx0" brushRef="#br2" timeOffset="905993.37">9808 5409 692 0,'0'0'587'16,"0"0"-373"-16,0 0-78 15,0 0 5-15,0 0 35 0,-6 0-30 16,6-4-47-16,-3 4-33 16,-3-1-29-16,-3 0-11 15,-3 1-6-15,-3 0-8 16,-9 0-2-16,2 0-4 16,-4 7 0-16,4 3-5 15,3 1 5-15,2 0-6 16,7-1 0-16,1 2 0 15,9-4-2-15,0 1-7 16,0-2-4-16,0-2-51 16,12 1 45-16,8-1 19 15,6 1 15-15,4 1-14 16,1 0-1-16,-1 0-16 16,-3 6-14-16,-9-2-4 15,-5 1 5-15,-7 2-29 16,-6 0 26-16,0 0 32 15,0-2 5-15,-13 1 12 0,-2-3 42 16,-2-1 19-16,1-2-12 16,0-4-4-16,2-2-16 15,2-1-21-15,2 0-6 16,1-3-1-16,6-8 0 16,3 0-9-16,0-5-9 15,0-1-2-15,0-3 2 16,6 1 2-16,3-1 5 0,-2 0-5 15,-1 2 5-15,-3 1 17 16,-3 3 7-16,0 2-16 16,0 5-1-1,0 2-6-15,0 3-6 0,0 0-2 16,0 2-15-16,0 0-99 16,0-1-174-16,0-3-311 15,0 1-618-15</inkml:trace>
  <inkml:trace contextRef="#ctx0" brushRef="#br2" timeOffset="907087.3">10188 5410 1407 0,'0'0'610'0,"0"0"-509"15,0 0 0-15,0 0 24 0,0 0-57 16,0 0-47-16,0 0 17 15,42-7-26-15,-27 6-12 16,-6-5 0-16,0 5-19 16,-3-5-6-16,1-1-4 15,-7 3-3-15,3-4-2 16,-3 4-33-16,0 0 32 16,0 1-29-16,-10 2 24 15,-2 1 39-15,-8 0-6 16,1 4 7-16,-5 7 12 15,-1 5 1-15,1-1 15 16,6 4 7-16,5-1-5 16,7-1-11-16,6-1-19 15,10-4-3-15,38-6-19 16,-6-5-265-16,1-1-499 0</inkml:trace>
  <inkml:trace contextRef="#ctx0" brushRef="#br2" timeOffset="907463.0068">10306 5253 1220 0,'0'0'332'0,"0"0"-240"16,0 0-15-16,0 0 33 0,0 0 6 15,0 0 21 1,0 0-53-16,21 75-47 0,-6-47-21 16,0 1-9-16,1-3-7 15,1-3-10-15,-1-3 8 16,-1-4-25-16,0-5 27 16,0-7 0-16,-2-4 6 15,1 0 12-15,2-7 4 16,-4-10-10-16,3-9-2 15,-3 0 6-15,-3-10 33 16,-2-1 3-16,-7-2-12 16,0 2-18-16,0 6-1 15,0 7-3-15,-10 7-18 16,4 9-100-16,3 5-545 0</inkml:trace>
  <inkml:trace contextRef="#ctx0" brushRef="#br2" timeOffset="909116.058">10712 5032 124 0,'0'0'691'15,"0"0"-570"-15,0 0-33 16,0 0-2-16,0 0 1 15,0 0-37-15,0 0-16 16,-82-40-13-16,67 37 0 16,-3 3-1-16,-1-1 3 15,-4-1 0-15,-2 1-10 16,-5 1-6-16,-2 0-7 0,-3 0-1 16,-5 0 0-1,-2 3-5-15,0 4 5 0,-4 4 1 16,4 3-1-1,-4-2 1-15,1 6 0 0,3-1 1 16,-4 0-1-16,4-2 0 16,-4 0 2-16,4-1 7 15,-1-3-1-15,6-1-6 16,4-2 11-16,3-1 6 16,5-1-9-16,5 1 1 15,4 0-3-15,4 3 2 16,-3 3 7-16,3 4 20 15,0 4 6-15,-6 4-14 16,-1 1-10-16,-2 3-4 16,-3 2-8-16,-3-1-5 0,2 0-1 15,2-7 0 1,7-3 0-16,4-5 1 0,2-3-1 16,3-2 0-16,6-1-1 15,1 3 16-15,0 1 46 16,0-2 9-16,5 5-44 15,4-2-1-15,7 4 31 16,-1 0-32-16,3 2 9 16,4 0-21-16,-2 0-13 15,2-2 1-15,-4-3-1 16,0 0 0-16,-2-4-2 16,-5-1 1-16,-2 0-1 0,1-4 1 15,-4-3 1-15,0 1-8 16,3-2-8-16,6-2 16 15,4 0 29-15,4 0 29 16,8 0-15-16,5 0-21 16,1 0-12-16,2-2-9 15,-7-2-1-15,0 3 0 16,-5 1-11-16,-9 0-3 16,-2-1-9-16,-2 1 4 15,-4 0 7-15,-4-1 11 16,3-1 1-16,-1-2 0 15,8 1 1-15,3-4 1 16,4 1-1-16,5-4-1 16,5-1-6-16,0-1-27 15,-2 1 11-15,-1 2 0 0,-3-1-15 16,-8 3-6-16,-4 1 24 16,0 2 18-16,-3 0 0 15,1-1 1-15,1 0 5 16,5-1 6-16,0-3-4 15,7 1-6-15,4-5 5 16,1-1-5-16,2-1 1 16,-3-1-2-16,1-1 0 15,-7 0-1-15,-2 1-15 16,-2 3-3-16,-7 0 1 16,-1 2 1-16,0-1 11 15,-3 1 6-15,-3 0 13 16,0-3 18-16,4-2 7 15,-4-2 16-15,2-3 6 16,1-3-22-16,-2-3-19 0,-1 0-14 16,-3 0 2-16,0 2 21 15,-3-2-9-15,0 0-17 16,-12-1-2-16,-12-1-62 16,-40-3-100-16,3 8-6 15,-2 8-624-15</inkml:trace>
  <inkml:trace contextRef="#ctx0" brushRef="#br2" timeOffset="968713.8436">26625 13128 484 0,'0'0'102'16,"0"0"516"-16,0 0-369 15,0 0-28-15,0 0 25 16,0 0-17-16,0-26-52 16,0 26-67-16,0 0-48 15,0 0-34-15,0 10-19 16,1 12 0-16,1 12 0 0,1 2-2 15,0 7 2 1,1 7-7-16,5-4-1 16,1-4 1-16,1 1-2 0,-2-12-6 15,-1-6-23-15,-1-8-20 16,-3-7 0-16,-1-3-5 16,2-7 36-16,1 0 17 15,4-7-24-15,4-9-21 16,2-4 1-16,2-5 29 15,3 0-9-15,-5 2 4 16,-1 4 14-16,-4 5 7 16,-7 4 13-16,-2 7 16 15,-2 3-29-15,0 3-32 16,-14 14 32-16,-2 9 41 16,-1 4-5-16,3 7-11 0,3-2-9 15,6-4-15-15,4-2 12 16,1-10-13-16,0-7 2 15,0-4 5-15,0-8 14 16,0 0 64-16,-2-10 32 16,-4-10-69-16,-2-8-41 15,0-3-7-15,1-6-60 16,2 10-139-16,5 2-533 0</inkml:trace>
  <inkml:trace contextRef="#ctx0" brushRef="#br2" timeOffset="969960.8313">30295 11307 1443 0,'0'0'256'16,"0"0"-182"-16,0 0 4 0,0 0 137 15,0 0-19-15,0 0-67 16,-19-72-61-16,19 72-42 16,0 0-26-16,0 7 4 15,0 13-4-15,0 10 16 16,0 9-1-16,0 3-9 15,0 2-5-15,0 1 0 16,0-4 0-16,0-4 1 16,3-5-2-16,6-5 0 15,1-7-13-15,-1-7-9 16,2-9-4-16,0-4 26 16,1 0 3-16,4-4-1 15,0-13-2-15,0-4 1 16,-3-1 0-16,-1 5 5 0,-6 2-5 15,-3 4-1-15,-1 2 27 16,-2 8-3-16,0-2-2 16,0 3-6-16,0 0-14 15,1 0-2-15,2 14-17 16,3 9 17-16,4 6 0 16,0 8 8-16,-3 3-8 15,-1-5 1-15,-4-1-1 16,-2-9 0-16,0-7 0 15,-2-7 0-15,-11-6 0 16,-7-5 14-16,-1 0 16 16,-3-11-2-16,4-8-4 15,6-3-24-15,14-2-31 0,6 4-312 16,9 11-1688-16</inkml:trace>
  <inkml:trace contextRef="#ctx0" brushRef="#br2" timeOffset="997239.9688">24722 15251 1307 0,'0'0'278'0,"0"0"-177"16,0 0 20-16,0 0 83 15,0 0 3-15,0 0-84 16,-4-10-54-16,2 10-12 15,0 0 7-15,2 0 7 16,0 0-14-16,0 0-20 0,0 0-18 16,0 0-5-1,0 0-5-15,5 0-8 0,11-3 9 16,4 1-10-16,4-2-40 16,-3 1-48-16,-2 0 15 15,-5 0 20-15,-4 1 1 16,-5 0 7-16,-2 2 24 15,-2 0 21-15,-1 0 7 16,0 0 22-16,0-3 19 16,0-1-4-16,-1-2-12 15,-7 2 21-15,-2-5-22 16,-4 5-1-16,-5 1 2 16,-2 0-9-16,-6 3-2 15,0 0-12-15,1 9 2 16,2 8-10-16,7 0 0 0,6 2 1 15,6 1 14-15,5-1-15 16,0-1-1-16,18-2-5 16,3-2 5-16,4-5 5 15,4 1-5-15,0-7-25 16,3-3-51-16,-1 0-67 16,6-7-217-16,-8-6-407 15,-5-3-471-15</inkml:trace>
  <inkml:trace contextRef="#ctx0" brushRef="#br2" timeOffset="997528.8899">24864 15016 1587 0,'0'0'350'0,"0"0"-174"15,0 0-25-15,0 0 43 16,0 0-14-16,0 0-91 16,0 0-54-16,-4-19-23 15,7 33 1-15,9 9 47 16,3 6-5-16,1 4-28 16,-1 1-18-16,0-2-8 15,-2-5-1-15,1 0-11 16,-7-2-70-16,4-1-93 15,-2-7-174-15,-2-4-551 0</inkml:trace>
  <inkml:trace contextRef="#ctx0" brushRef="#br2" timeOffset="997965.4033">25131 15113 1759 0,'0'0'291'16,"0"0"-226"-16,0 0 10 15,0 0 131-15,0 0-96 16,0 0-77-16,0 0-4 0,-61 34 12 16,46-19-3-1,2-1-12-15,5-4-18 16,4 0-8-16,2-4-1 0,2-4-6 15,0 0-1-15,0-2-23 16,9 0 3-16,5 0 5 16,1 0-20-16,-2-4 7 15,0-6-8-15,-2 0 17 16,-3 0 15-16,-1 1 12 16,-4 3 0-16,0 1 20 15,-3 3 15-15,0-1 10 16,0 3 8-16,0 0 2 15,0 0-16-15,0 0-16 0,1 0-23 16,2 0 0-16,2 3-6 16,1 6 6-16,4 1-1 15,-2 3-59-15,1 1-86 16,-2-4-375-16,-1 0-466 0</inkml:trace>
  <inkml:trace contextRef="#ctx0" brushRef="#br2" timeOffset="998308.8474">25274 15057 1735 0,'0'0'360'0,"0"0"-300"15,0 0-5-15,0 0 113 16,0 0-64-16,0 0-65 15,0 0-26-15,-32-3-4 16,27 10-1-16,4-2 18 16,1 2-14-16,0 3-11 15,0 0-1-15,0 1 0 16,4-2-1-16,5 1-5 16,3 1 5-16,3-2-17 15,-1-2 18-15,-1 0-2 16,-4-5 1-16,-5 1 0 15,-1 1-9-15,-3-1-21 16,0 0-64-16,-13 4-95 16,-8 0-348-16,0-4-829 0</inkml:trace>
  <inkml:trace contextRef="#ctx0" brushRef="#br2" timeOffset="998595.7322">25362 14760 1196 0,'0'0'896'0,"0"0"-742"16,0 0-80-16,0 0 93 0,0 0-15 15,0 0-79 1,0 0-24-16,0 59-1 0,12-22-23 15,5 2-14-15,1 2-5 16,-2-7 1-16,-2-3-7 16,-5-5-9-16,-2-6-24 15,-3-1-72-15,-4 1-121 16,0-6-320-16,-3-4-255 0</inkml:trace>
  <inkml:trace contextRef="#ctx0" brushRef="#br2" timeOffset="998779.7955">25337 14984 1906 0,'0'0'382'16,"0"0"-285"-16,0 0-42 0,0 0 22 15,0 0-37-15,0 0-40 16,94-43-54-16,-69 43-143 15,-8 0-289-15,-6 7-160 0</inkml:trace>
  <inkml:trace contextRef="#ctx0" brushRef="#br2" timeOffset="998982.7063">25627 14936 1627 0,'0'0'739'16,"0"0"-644"-16,0 0-30 16,0 0 118-16,0 0-95 15,0 0-62-15,0 0-26 16,13 51-11-16,-4-31-102 16,-1-3-190-16,-1-7-1013 0</inkml:trace>
  <inkml:trace contextRef="#ctx0" brushRef="#br2" timeOffset="1.00059E6">26350 12920 882 0,'0'0'295'16,"0"0"-183"-16,0 0 43 15,0 0 107-15,0 0 65 16,0 0-94-16,0 0-58 16,-15-17-31-16,15 17-17 15,0 0-38-15,0 0-36 16,0 0-35-16,3 9-6 15,11 9 8-15,-1 2-9 16,5 2-11-16,-3-1-6 16,0-2-25-16,-3 1-44 15,-3-6-85-15,-3-2-174 16,-5-5-331-16,-1-4-386 0</inkml:trace>
  <inkml:trace contextRef="#ctx0" brushRef="#br2" timeOffset="1.00077E6">26335 12821 1086 0,'0'0'1134'16,"0"0"-971"-16,0 0-105 16,0 0 49-16,0 0 16 15,0 0-123-15,0 0-39 16,6-10-89-16,5 20-171 15,-5-3-540-15</inkml:trace>
  <inkml:trace contextRef="#ctx0" brushRef="#br2" timeOffset="1.00125E6">26455 12867 1657 0,'0'0'490'16,"0"0"-424"-16,0 0 39 15,0 0 80-15,0 0-27 16,0 0-103-16,0 0-44 16,31-9-10-16,-22 22 0 15,1 3 0-15,1 4 1 16,-2 3 8-16,0-3-8 15,-3-1-2-15,-2-2-2 0,-1-3 1 16,0-8-9-16,-1 0-20 16,-2-6 9-16,1 0 21 15,1 0 6-15,-1-6-6 16,2-11-15-16,0-6 2 16,0 0 11-16,0-3-17 15,-3-1-24-15,0 4 4 16,0 7 28-16,0 6 11 15,0 3 27-15,0 5-3 16,0 2-8-16,0 0 5 16,4 0-15-16,1 6 1 0,4 10 37 15,4 3-6 1,2 4-17-16,2 1-13 0,-2-4-8 16,2 2-9-16,-1-5-115 15,4-4-137-15,-6-5-426 16,-1-8-340-16</inkml:trace>
  <inkml:trace contextRef="#ctx0" brushRef="#br2" timeOffset="1.00164E6">26801 12832 1909 0,'0'0'249'0,"0"0"-196"0,0 0 36 15,0 0 25-15,0 0-61 16,0 0-36-16,0 0-4 16,71 12-4-16,-62-12-9 15,-1 0 0-15,-2-3-23 16,-3-4-17-16,-1-3-29 16,-2 0-9-16,0 0-8 15,0 3 36-15,-4 1 50 16,-8 5 19-16,-5 1-7 15,-6 0 1-15,-4 0 43 16,-1 4 15-16,3 9 27 16,2 1-13-16,7 3-3 0,6-1-32 15,8 3-17 1,2-2-21-16,7-1-12 0,13-5 7 16,10-1-7-16,4-4 0 15,6-6-107-15,6 0-171 16,-8-6-429-16,-10-9-563 0</inkml:trace>
  <inkml:trace contextRef="#ctx0" brushRef="#br2" timeOffset="1.00188E6">26862 12627 916 0,'0'0'1379'0,"0"0"-1184"15,0 0-114-15,0 0 56 16,0 0-17-16,0 0-95 16,0 0 10-16,36 23-9 0,-14 3-9 15,4 3-11-15,-4 4-5 16,-1 0 0-16,-3-3-1 16,-3-4-11-16,-2-2-46 15,-1-2-64-15,-2-5-206 16,-2-4-461-16</inkml:trace>
  <inkml:trace contextRef="#ctx0" brushRef="#br2" timeOffset="1.00229E6">27220 12738 834 0,'0'0'1309'16,"0"0"-1124"-1,0 0-129-15,0 0 91 0,0 0 26 16,0 0-88-16,0 0-58 16,-67-23-18-16,60 29-2 15,1 5 23-15,0 5-16 16,1 3-8-16,3-2-5 16,2 0-1-16,0-1 0 0,0-5-22 15,0-2-28 1,5-5-33-16,6-4 4 0,2 0 21 15,3 0 9-15,2-7-23 16,0-9 14 0,0-4 8-16,-3 0 20 0,-5 0 8 15,-2 4 22-15,-5 6 10 16,-3 6 50-16,0 1 8 16,0 3-11-16,0 0-30 15,0 3-21-15,0 10-5 16,0 1-1-16,3 3-4 15,10 2-96-15,-2-3-294 16,-1-6-452-16</inkml:trace>
  <inkml:trace contextRef="#ctx0" brushRef="#br2" timeOffset="1.00258E6">27390 12616 1691 0,'0'0'304'0,"0"0"-232"15,0 0 38-15,0 0 44 16,0 0-53-16,0 0-46 16,0 0-26-16,-19 43-12 15,19-29-16-15,6 2-1 16,4-2 17-16,2 1-10 15,-1-1 0-15,-4-2-5 16,-1 2 4-16,-2-5-5 16,-4 2 4-16,0-5-5 15,0 4-80-15,-4-3-213 0,-5-4-580 0</inkml:trace>
  <inkml:trace contextRef="#ctx0" brushRef="#br2" timeOffset="1.00285E6">27477 12441 1096 0,'0'0'1016'16,"0"0"-886"-16,0 0-65 15,0 0 158-15,0 0-7 16,0 0-119-16,0 0-73 15,3-24-23-15,7 39-1 16,2 4 1-16,2 10 8 0,3 2-8 16,1 1-1-16,-3 5-14 15,-3-5-61-15,0-2-106 16,-10 0-165-16,-2-9-420 16,0-9-615-16</inkml:trace>
  <inkml:trace contextRef="#ctx0" brushRef="#br2" timeOffset="1.00319E6">27463 12567 1390 0,'0'0'791'16,"0"0"-753"-1,0 0-14-15,79-7 79 0,-49 7-91 16,0 0-12-16,-6 0-138 15,-3 0-185-15,-8 0 11 16,-4 0 24-16,-5 0 138 16,-2 0 56-16,-1 0 94 15,-1 0 81-15,0 0 132 16,0 0-42-16,0 0 20 16,0 0 91-16,0 0-48 15,3 6-42-15,4 5-27 0,0 5-47 16,3-2-52-16,-2 1-46 15,1-1-13-15,-2 0-7 16,2-5-100-16,-3-6-176 16,-1-3-488-16,-1 0-594 0</inkml:trace>
  <inkml:trace contextRef="#ctx0" brushRef="#br2" timeOffset="1.00333E6">27742 12385 1758 0,'0'0'541'16,"0"0"-541"-16,0 0-23 15,0 0-11-15,0 0-214 16,0 0-543-16</inkml:trace>
  <inkml:trace contextRef="#ctx0" brushRef="#br2" timeOffset="1.00361E6">27971 12507 1534 0,'0'0'842'16,"0"0"-744"-16,0 0-52 15,0 0 148-15,0 0-73 16,0 0-94-16,0 0 10 16,-47 14 0-16,34 2-16 0,4 0-20 15,6 4 0-15,3 3-1 16,6-4-30-16,16-2-41 16,22-7-105-16,-4-2-447 15,-3-8-1276-15</inkml:trace>
  <inkml:trace contextRef="#ctx0" brushRef="#br2" timeOffset="1.01411E6">975 15268 1228 0,'0'0'327'15,"0"0"-177"-15,0 0 66 16,0 0 40-16,0 0-37 16,0 0-86-16,-16-17-54 15,16 17-3-15,-3 0-13 0,3 0-10 16,0 0-21-16,0 0-8 16,0 0-9-16,0 0-2 15,0 0-13-15,3 0 0 16,16 0-4-16,14 0 4 15,12 0 7-15,18 0-6 16,5-8-1-16,7 1-2 16,1-6-4-16,0 2-6 15,-1 1-10-15,-4-3 1 16,-8-3 4-16,-7 5-1 16,-9-1-1-16,-8-1-2 15,-8 3 14-15,-7-1 1 0,-2 5 5 16,-8 0 1-16,-4 2 0 15,-4 0 1-15,0 4-1 16,-3-3 1-16,-3 3 0 16,3 0-1-16,-3 0 0 15,0 0 1 1,0 0 5-16,0 0 0 0,0 0 7 16,0 0 2-16,0 0 1 15,0 0-1-15,0 0-6 16,0 0 3-16,0-3 9 15,-6-1-6-15,-3-1-9 16,-3-6-6-16,-3 4 0 16,-4-2 0-16,1 2-9 15,-3-2 7-15,-1 2-5 16,2 3 6-16,4 1-5 0,4 3 6 16,3-3 1-16,6 3 0 15,0 0 1-15,3 0-1 16,0 0 0-16,0 0 1 15,0 0-1-15,0 0-1 16,0 0-12-16,3 0 6 16,6 0 6-16,-2 0 0 15,1 0 1-15,4 0 1 16,4 6-1-16,2-2 0 16,3-1-1-16,3 0 1 15,1 4 5-15,-1-4-6 16,-3 1 0-16,-2-1-1 15,-8 0 1-15,-5 1 0 16,1-4-1-16,-7 2 0 16,0-2 1-16,0 5 0 15,0 0 2-15,0 5 14 0,-16 7 11 16,-6 3 0-16,-8 7-15 16,-15 15-12-16,6-5-153 15,3-11-1149-15</inkml:trace>
  <inkml:trace contextRef="#ctx0" brushRef="#br2" timeOffset="1.02176E6">3928 15783 363 0,'0'0'496'0,"0"0"-230"15,0 0 5-15,0 0-8 16,0 0 12-16,0 0-71 15,0-6-96-15,0 6-51 16,0 0-24-16,0 0-12 0,0 0-10 16,0 0 0-16,6 0 1 15,0 0 20-15,6 0 1 16,7 0 16-16,2 0 3 16,12 0-25-16,4 0-9 15,8-4-17-15,7-4 1 16,2-2-1-16,4-1 5 15,-7-2-5-15,-2 4 0 16,-13 1 0-16,-6 2 1 16,-11 3-2-16,-10 2-1 15,-6 1 1-15,-3 0 0 16,0 0 0-16,0 0 0 16,0 0 8-16,-3 0-8 15,0 0-52-15,0 4-147 16,3 2-316-16,0-6-232 0</inkml:trace>
  <inkml:trace contextRef="#ctx0" brushRef="#br2" timeOffset="1.02223E6">3852 15930 753 0,'0'0'392'0,"0"0"-230"16,0 0 25-16,0 0 125 16,0 0-50-16,0 0-72 15,0 0-46-15,73-7-55 16,-39 0-19-16,5 1-40 16,3 2-15-16,1-3-14 15,2 1 1-15,4 2-1 0,-1-2 1 16,-2 2-1-16,-4 1-1 15,-9 3 0-15,-8-3-18 16,-8 3-1-16,-7 0-11 16,-7 0 0-16,-3 0-10 15,0 0 18-15,0 0-3 16,0 0-46-16,0 0-61 16,-6 0-215-16,-1 0-494 15</inkml:trace>
  <inkml:trace contextRef="#ctx0" brushRef="#br2" timeOffset="1.0243E6">2979 15736 65 0,'0'0'328'0,"0"0"-328"16,0 0-84-16</inkml:trace>
  <inkml:trace contextRef="#ctx0" brushRef="#br2" timeOffset="1.02848E6">13845 6532 560 0,'0'0'404'15,"0"0"-256"-15,0 0-73 16,0 0 31-16,0 0 66 16,0 0-44-16,0 0-39 15,0-10-7-15,0 10 5 16,0 0 12-16,0 0-7 16,0 0-28-16,0-1-22 15,0 1 0-15,0 0-3 16,0 0-8-16,0 0 1 15,0 0 7-15,0 0-8 16,0 0-7-16,0 0-11 16,0 0-6-16,0 0-7 0,0 0-1 15,0 0-12-15,0 0-2 16,0 11 7-16,0 2 8 16,0 3 0-16,0 1 0 15,0 0 1-15,0-1 0 16,0 0-1-16,0-2 1 15,0-1 0-15,0 0-1 16,0 1 1-16,0-1 1 16,0 0 5-16,3 0 7 15,-3-2 2-15,0 1 3 16,3-2-5-16,-3 3 3 16,3-2-3-16,0 1-7 15,0 1-1-15,0 0-4 0,-3 0 5 16,3 2-5-1,-3 1 4-15,3 1 0 0,-3 2 9 16,0-1 2-16,0 0-3 16,0-1 7-16,0 2 2 15,0-4-11-15,0-2 4 16,0 1-1-16,0-2-9 16,0 1-5-16,0 1 1 15,0 2-1-15,0-1 1 16,0 2-1-16,0 0 16 15,0 0 5-15,0 3-4 16,0-2-2-16,0 2 2 16,0 0-3-16,0 1-7 15,0-1-7-15,0 2 8 0,0-1-9 16,0 1 1-16,0-1 0 16,0-2 0-16,0 1 0 15,0 0 0-15,0 0-1 16,0-1 1-16,0 1-1 15,0 1 0-15,0-2 1 16,0 2-1-16,0-2 0 16,0 0 1-16,0 1-1 15,0-3 1-15,0 0-1 16,0 1 1-16,0-1-1 16,0 0 1-16,-3 0-1 15,3-1 1-15,-3 0 5 16,3 1-6-16,0-3 6 15,0-1-4-15,0 1-1 16,0-1 0-16,0-1 1 0,0 1 4 16,0 0-5-16,0 0-1 15,0-2 1-15,0 3 6 16,0-1 4-16,0-1-5 16,0-2-5-16,0 3 5 15,0 0 6-15,0-2-6 16,0-1-5-16,0 3 0 15,0-1 1-15,3-1-1 16,-3 2 7-16,0 1-8 16,3-1 8-16,-3 2-6 15,3 0 3-15,1 0-4 0,-1-1 10 16,0 0-3 0,0 2-7-16,2-2-1 0,-5 0 2 15,0 2-2 1,3-1 7-16,-3 2-6 0,0 3-1 15,0 0 2-15,0 3-1 16,0 0 0-16,3 0 0 16,0 2 1-16,0-1-1 15,4 3 0-15,-4-3-1 16,0 0 1-16,0 0-1 16,-3-1 1-16,0 1 0 15,0-1-1-15,0 3 0 0,0-3 1 16,0 0-1-16,0 0 1 15,0-2-1-15,0 1 0 16,0-3 0-16,0-1 1 16,0 1-1-16,0-2 1 15,0-3-1-15,0-1 0 16,0-1 0-16,0-1 0 16,0-1 0-16,0 0 0 15,0 0 0-15,0-1 0 16,0 4 0-16,0-3 0 15,0 5 0-15,0-1 0 16,0 0 0-16,1-1-1 16,1 1 1-16,-1-1 0 15,1-4-1-15,-1 1 0 16,-1-2-1-16,0-2-5 0,0 1 5 16,0-1-5-16,0 0 6 15,0 1-5-15,0-4 5 16,0 7 1-16,0-2-1 15,0 1 0-15,0-1-1 16,0 2-14-16,0-1-3 16,0 2 7-16,0-2 6 15,0 0 4-15,0-2-7 16,0 0 3-16,0 0-3 16,0-1-6-16,0 0 8 15,0-2-4-15,0-2 1 16,0 1 1-16,0-3 2 15,0 0 5-15,0 0 1 16,0 0 0-16,0 0 1 16,0 0 2-16,0 0 6 0,0 0-7 15,0 0 0-15,0 0 0 16,0 0-1-16,0 0 0 16,0 0 0-16,0 0-7 15,0 0-4-15,0 0-1 16,0 0 2-16,0 0 2 15,0 0 1-15,0-2-4 16,3-1 4-16,4-3 1 16,3-3-5-16,-1-2 1 15,0 1-2-15,-1 0-4 16,2 2 1-16,-4-1 4 0,0 5 5 16,1-2 5-16,-4 2 0 15,0 2-2-15,0-3 2 16,-2 0 0-1,2 2 0-15,0-2 1 0,0 0 0 16,0 1 1-16,0-3 0 16,2 0 0-16,-2 1 1 15,3 0 4-15,-3-1-5 16,0 0-1-16,0 3 1 16,0-1-1-16,0 1 0 15,0 3 0-15,-3 0 1 16,0-4 0-16,1 5 7 0,-1-2-1 15,0 2-1 1,3-2-5-16,-2-1 0 0,1 1 7 16,1-2-7-16,-2 1 0 15,2-3 0-15,1 6 0 16,-4-3 8-16,0 3-3 16,0 0-5-16,0-1 8 15,0 1-8-15,0 0 2 16,0 0 3-16,0 0-6 15,0 0 2-15,0 0-1 16,0 0-1-16,0 0-1 16,0 0-5-16,0 0-4 15,0 0-9-15,0 0 4 16,-4 7 15-16,0 3 0 16,-5-1 0-16,5 2 1 0,-2 2 0 15,-3-1 0-15,3-2 0 16,-5 4 0-16,4-1 0 15,1-1 0-15,-3-1 0 16,2-1-1-16,1 3 1 16,0-6 0-16,1 3-1 15,2-3 1-15,0-1 0 16,1-2 0-16,2-1 0 16,-2 3 0-16,2-5 0 15,-2 2 0-15,2 2 0 16,-1-3 0-16,1 0-1 15,0 2 1-15,0-3-1 16,-3 0 1-16,3-1 1 16,0 1-1-16,0-1 5 15,0 0 0-15,-3 0 16 0,0 0-6 16,0 0-5-16,0 0-4 16,-3-1 1-16,3-5-7 15,-8 4 0-15,4-2 6 16,-2-2 10-16,-7 2-1 15,2-4-6-15,-2 0 5 16,1 1 12-16,-3-3-4 16,6 3 2-16,2-1-6 15,4 0-2-15,0-2-11 16,3 4-6-16,-1-1-43 0,-7-6-59 16,2 2-383-16,-3 1-1462 15</inkml:trace>
  <inkml:trace contextRef="#ctx0" brushRef="#br2" timeOffset="1.03048E6">13922 8061 765 0,'0'0'261'0,"0"0"-99"16,0 0 34 0,0 0 0-16,0 0-20 0,0 0-10 15,0 0-51-15,8-49-9 16,-3 45-20-16,2-2-2 15,-4-1-8-15,3 1-13 16,0-2-27-16,0-1-9 16,4 0-11-16,1-2-7 15,-2-1 0-15,1 1 0 16,0 1-2-16,-1 0-5 16,5 3-1-16,-5 0 0 15,0 1 0-15,2 6-1 16,-1 0 0-16,2 0-1 15,-2 0-5-15,-3 4 0 16,1 6 4-16,1 3-6 0,0 0 8 16,-3 1 0-1,3-3 2-15,-1-1-1 0,5-3-1 16,-4-3 7-16,7 2-6 16,-4-6 5-16,3 0-5 15,0 0-1-15,-2 0-16 16,4-6 1-16,-4 0 2 15,0-7-7-15,-1 3 9 16,2-3 0-16,-2 2 2 16,-2 1 9-16,-3 4 0 15,3-1 6-15,-4 7 1 16,0-3-5-16,4 3-1 0,-3 0 10 16,2 0 3-16,2 3-2 15,-2 7-4-15,3 1-7 16,-2 1 1-16,4-1-1 15,-5-1 0-15,4 0 0 16,-4-3-1-16,-2-2-1 16,4-1-12-16,-5-1-4 15,0-3-6-15,0 0 3 16,2 0-6-16,5 0-7 16,-1-7-7-16,1-3 4 15,2-1 4-15,3-3 14 16,0 0 11-16,0 3 7 15,-2 0 2-15,-7 3 21 16,-3 7 17-16,-3-1-3 16,-2 2-10-16,-1 0-18 0,2 0-8 15,-1 10 8-15,1 2-8 16,4 2 7-16,-3 2-7 16,3-3 7-16,3 0-1 15,1-2-7-15,3-1 0 16,3-7 2-16,-3 1 5 15,0-2-6-15,4-2 5 16,-5 0-6-16,-3 0-8 16,1-7 7-16,-2-3-8 15,1-2-6-15,1-2 5 16,-3 2 8-16,4-2 1 16,1 2-5-16,0 4 6 15,-3 2 11-15,-2 2 3 16,-1 1-8-16,2 3-5 15,-2 0 0-15,0 0 6 0,1 0-6 16,-4 7 10-16,3 6-11 16,-2-2 6-16,2 2-5 15,1 0 0-15,3-4 0 16,-1 1 1-16,0-1 5 16,2-8 1-16,5 2 8 15,-3-3 6-15,0 0-5 16,4-3-7-16,-2-7-1 15,-5 0-2-15,4-3-5 0,-8 0 8 16,0 0-8 0,-3 3 4-16,1 3-5 0,-4 4-1 15,0 3-5-15,0 0-75 16,0 6-157-16,-4 7-141 16,-2-5-823-16</inkml:trace>
  <inkml:trace contextRef="#ctx0" brushRef="#br2" timeOffset="1.03092E6">15107 7796 1151 0,'0'0'830'0,"0"0"-734"16,0 0-29-16,0 0 49 16,0 0 49-16,0 0-72 15,0 0-44-15,9-39-28 16,-9 39-16-16,0 0-5 16,0 0-7-16,1 0-5 15,-1 2 12-15,2 9 1 16,1 0 8-16,1 1 0 15,1 1 3-15,4-2-6 16,-3 1-5-16,3-5 1 16,1 1-1-16,2-2 15 15,-1-3-4-15,-2 0-10 0,1-2 4 16,-7-1-6-16,-2 2 0 16,-1 6-6-16,0 2 6 15,-1 2 1-15,-12 8 34 16,-7 4 9-16,-2 2 6 15,-5 3-28-15,-4 1-22 16,4-6-280-16,9-9-1953 0</inkml:trace>
  <inkml:trace contextRef="#ctx0" brushRef="#br2" timeOffset="1.04483E6">7146 15329 920 0,'0'0'706'0,"0"0"-616"15,0 0-61-15,0 0 91 16,0 0 47-16,42-8-79 16,-18 8-16-16,7 0-4 15,2 0 12-15,10 0-3 16,5 0-32-16,10 0-32 15,5 0-13-15,11 0-6 16,1 0-35-16,0-3-62 16,-1-3-68-16,-5 2-27 15,-8-2 68-15,-6 6 48 16,-10 0 37-16,-9 0 24 16,-9 0 20-16,-8 0 1 15,-7 0 12-15,-2 0 22 16,-8 0-11-16,1 0-11 15,-3 0 1-15,0 0 24 16,0-3 23-16,0-1-50 0,-12-3-10 16,3-2 0-16,-6 2 6 15,-6-3-5-15,2 3 0 16,-4-3 22-16,1 1 20 16,-2 2-17-16,2-3-17 15,7 3 7-15,0 1 26 16,3 4 1-16,6 0-21 15,3 2-10-15,3-3 1 16,0 3 5-16,0 0-1 16,9 0-6-16,7 3 5 15,4 7 10-15,5-1-6 0,5 2-6 16,0 0 0 0,4 1-13-16,2-2 0 0,-3-3-1 15,-3 2-1 1,-8-2 0-16,-6 0-9 0,-10 0 4 15,-6 3 6-15,0-1 4 16,-19 7 51-16,-9 1 9 16,-11 3-27-16,-3 0-25 15,-22 9-12-15,13-2-151 16,15-11-804-16</inkml:trace>
  <inkml:trace contextRef="#ctx0" brushRef="#br2" timeOffset="1.04837E6">10663 14390 1028 0,'0'0'644'0,"0"0"-530"15,0 0 18-15,0 0 123 16,0 0-43-16,0 0-83 0,0 0-59 16,0-9-14-16,0 9-8 15,0 0-18-15,0 0-17 16,0 2-13-16,0 11 1 16,0 4 11-16,0 3-4 15,0-3-8-15,0-2 1 16,0-4 0-16,3-1 0 15,4-7-1-15,5-3 9 16,9 0 0-16,3-3 0 16,16-17-8-16,5-6 5 15,13-11-6-15,1-7-25 16,3-4-22-16,-4 2-64 16,-13 5-105-16,-12 12-140 0,-17 10-161 15,-13 14-340-15</inkml:trace>
  <inkml:trace contextRef="#ctx0" brushRef="#br2" timeOffset="1.0491E6">11215 14426 1622 0,'0'0'270'16,"0"0"-197"-16,0 0 53 15,0 0 69-15,0 0-90 16,0 0-68-16,0 0-15 15,-14 14 19-15,11 3-19 16,-1 1-6-16,4 2-8 16,-3-3 1-16,0 0 8 0,3-5-3 15,0 2-4 1,0-6-2-16,0 0-7 0,0-4 6 16,0-4 1-16,6 0 15 15,12-4 34-15,10-16-17 16,11-5-17-16,4-6 3 15,5-5-5-15,7-3-7 16,0 2-8-16,-6 4-6 16,-3 4 0-16,-8 12 0 15,-11 7-22-15,-12 6-62 16,-5 4-50-16,-10 10-57 16,0 8-143-16,0-5-409 0</inkml:trace>
  <inkml:trace contextRef="#ctx0" brushRef="#br2" timeOffset="1.05003E6">11406 15542 423 0,'0'0'567'0,"-100"0"-567"0,34 0-3 16,-7 1 3-16,-6 5 5 16,11-6 38-16,-7 3-1 15,3-1-23 1,-1 3 10-16,3-3 47 0,3 9 46 15,4 5 17 1,2 5 5-16,3 12-30 0,7 6-40 16,-2 14-30-16,6 13 10 15,13 23 27-15,17 14-23 16,17-11-36-16,6-19-10 16,27-29-6-16,19-19-6 15,23-2 7-15,38-9 1 16,20-14-8-16,4-7-1 0,-1-30 1 15,-12-2 4-15,-7-11-3 16,-10-2 46-16,-22 1 27 16,-27 6-6-16,-16 8-16 15,-11 1 15-15,-1-11 10 16,-6-2 3-16,-12-10-1 16,-12 4-5-16,-23 4-35 15,-35 2-24-15,-30 6-15 16,-22 9 0-16,7 12-36 15,4 15-63-15,35 7-365 16,31 0-667-16</inkml:trace>
  <inkml:trace contextRef="#ctx0" brushRef="#br2" timeOffset="1.05206E6">12902 16009 628 0,'0'0'715'0,"0"0"-556"16,0 0-91-1,0 0 88-15,0 0 73 0,0 0-70 16,0 0-69-16,33-17-10 16,-21 17 4-16,5 0-7 15,9 0-6-15,10 3-8 16,6 1-22-16,27 2-6 16,27-2-20-16,21-1-8 15,-9-3-7-15,-21 0-6 16,-34 0-18-16,-21 0-18 15,-2 0-7-15,-2 0 10 16,-2-3 26-16,-10 0 7 16,-10-1 6-16,-6-1 25 15,0 0 28-15,-3-5-24 16,-9 0-9-16,-8 0 0 0,0-2-4 16,-6 1-8-16,4 1-8 15,-5 0 0-15,2-3 6 16,1 3-6-16,6 0 2 15,2 0-1-15,3 3 1 16,5 5 4-16,8-2 23 16,0 4 12-16,0 0-6 15,5 0-24-15,17 0-5 16,4 9 1-16,12 2-5 16,2 2-1-16,2-3-1 15,-6 3 1-15,-8-2-1 16,-7 2 0-16,-12-1-6 15,-9 2-2-15,-9 5 5 16,-24 5 3-16,-16 5 2 16,-39 14-2-16,11-7-196 0,9-9-1238 0</inkml:trace>
  <inkml:trace contextRef="#ctx0" brushRef="#br2" timeOffset="1.0576E6">18253 15741 591 0,'0'0'357'16,"0"0"-234"-16,0 0-15 15,0 0 95-15,0 0-42 16,0 0-65-16,0-7-10 16,0 7 12-16,0 0-11 0,0-3 9 15,8 0 17-15,6 0-10 16,-4 2-48-16,2 1-33 15,-2 0-14-15,4 0-8 16,-2 0 1-16,-1 0-1 16,6 1 1-16,5 5-1 15,2-6 0-15,4 3 1 16,4-3 0-16,-3 0 0 16,6 0 1-16,-2 0-1 15,3-6-1-15,-2 3 2 16,0 2-2-16,1 1 0 15,-5 0 1-15,-4 0 0 16,3 0-1-16,-4 0 0 16,2 0 0-16,1 0 0 0,2 0 1 15,3 0-1-15,3 0 3 16,-5-6-3-16,2 3 1 16,-3 2-1-16,-2-2 1 15,-1-2-1-15,-6 4 1 16,3 1-1-16,-4 0 1 15,3 0-1-15,-2 0 0 16,3 0 0-16,1 0 0 16,3-1 1-16,4 1-1 15,-1-3 0-15,5-1 1 16,0 1-1-16,0-3 0 16,-5 5 0-16,-3-2-1 15,-3 3 1-15,-2 0-1 16,-5 0 0-16,3 0 0 0,-2 0 1 15,4 0 0-15,2 0 0 16,6 3-1-16,7-3 1 16,5 0 0-16,-1 0 0 15,7 0 0-15,-4 0 1 16,1 0-1-16,-6-3 1 16,-4 3-1-16,-8 0 0 15,-3 0 1-15,-2 0-1 16,-4 0 0-16,4 0-1 0,-3 0 1 15,6 0 0 1,-4 0 0-16,8 0 0 0,5 0 1 16,4 0-1-16,3 0 1 15,0 0 8-15,0 0 8 16,-5 0-9-16,-2-3-7 16,-10 1 0-1,-1 0 0-15,-6 0-1 0,3-1 0 16,-5 3 0-16,7-4 0 15,3 1-1-15,6 3 1 16,-3-6 0-16,6 4 0 16,1 0 0-16,1-1-1 15,-9-1 1-15,1 4 0 16,-7 0-19-16,-6 0-38 16,-7 0-19-16,-6 0 22 15,-1 0 40-15,-2 0 14 16,0-3 14-16,0 0-3 0,0-1 15 15,0-2 1-15,0 2-14 16,0-6-2-16,0 0-4 16,-2-3-6-16,-4-2 0 15,-1-2-1-15,-3-3 1 16,-3 0 0-16,2 1 5 16,-1-2 8-16,3 1 9 15,-5-3 1-15,5 1 16 16,2-2 7-16,-1 2-5 15,0-6-5-15,-3 2-3 16,-1-4-10-16,-3 0-6 16,0-2-11-16,-3-2-5 15,1-1-1-15,0-2 5 0,4 4-5 16,2 4 5 0,4-1-5-16,4 3 5 0,3 3 5 15,0-2-1-15,0 3 6 16,0-3-4-16,0 7-6 15,0-1-5-15,0 3 0 16,0 3-1-16,0-3 0 16,0 4-1-16,0 4-11 15,-5 2 6-15,2 4 5 16,0 0 0-16,3 3-5 16,0 0 5-16,0 0-9 15,0 0-1-15,0 0 1 16,0 0 2-16,0 0 7 15,0 0 1-15,0 0 0 16,-3 0 0-16,-1 0-1 16,-5 0 0-16,-3 0 1 0,-9 3 2 15,-1 1-1-15,-4 2 0 16,0-4 6-16,-6 3-6 16,-1-3 0-16,-2 1-1 15,-1-3 1-15,-3 0 0 16,1 2 0-16,-2-2-1 15,0 2 0-15,-5-2 0 16,0 4 1-16,-4-4-2 16,-2 0 1-16,-2 0 0 0,-4 0 0 15,1 0 0 1,0 0 1-16,-1 0-1 16,2 0 0-16,2 0 0 15,2-4 1-15,-1 4 0 0,-2-2-1 16,2 2 0-16,1 0 1 15,2 0-1-15,1 0 0 16,2 0 0-16,4 0 0 16,0 0 0-16,7 2 1 15,-1-2-1-15,0 4 0 16,3-4 0-16,2 2 0 16,-2-1 0-16,-3 2 0 15,0 0 1-15,1-3-1 16,2 3 1-16,-3-3-1 15,3 0 0-15,2 0 0 0,-2 0 0 16,0 0 0-16,2 0 1 16,-2 0-1-16,-2 0 0 15,0 0 1-15,4 0-1 16,1 1 0-16,2 2-1 16,2 0 1-16,2 1 1 15,2-1-1-15,0 0 0 16,-1-3 0-16,-3 4 0 15,0-2-2-15,-6-2-10 16,-1 4 2-16,1-2 9 16,-1 0-1-16,-2-2-4 15,4 0 5-15,6 0 0 0,2 0 1 16,7 0-1 0,6 0 1-16,4 0 1 0,0 0 0 15,3 0 0-15,-4 0 0 16,-1 0 0-16,-4 0-1 15,0 0 0-15,-8 0-1 16,3 3 1-16,-2 0 0 16,3-2 0-16,3 2 0 15,3-3 0-15,0 3 0 16,6-3 2-16,2 0 20 16,2 0-4-16,0 0 0 15,0 0-11-15,0 2-7 16,0-2 0-16,-1 8-6 15,-2-1 6-15,-2 2 1 16,1 4 0-16,0 1 0 16,-2 6-1-16,6 0 1 0,-3 2 0 15,3 2 0-15,0 2-1 16,0 1 1-16,0-1-1 16,0 3 1-16,0-2-1 15,0-1 0-15,0 1 1 16,0-2 1-16,0-1 8 15,0-1-4-15,0-2 0 16,3 2-5-16,3-3 1 16,1 2-1-16,-1-2 0 15,-2-3 0-15,2 3-1 16,-2-5 1-16,-1 2 0 16,0 0 0-16,-3 0-1 15,4 0 1-15,-4 1-1 16,3-1 1-16,0 0 1 0,-3-2-2 15,3 0 0 1,-2-3 0-16,1-5 0 0,-1 0 0 16,1 0 1-16,-2-1-1 15,0 1 0-15,1-1 0 16,-1-2 0-16,0 3 0 16,2 2 0-16,-2-2 0 15,1 0 0-15,2 3-1 16,-1-5 1-16,2 5 0 15,-3-3 0-15,1 0 0 16,-1-3 0-16,1 2 0 0,3-1 0 16,-5 1 0-16,3-3 0 15,0 3-1-15,0-3 1 16,0-1 0 0,0 3 0-16,-3-1-1 0,1 2 1 15,3-3-1-15,-1 0 1 16,5-3 0-16,2 0 0 15,10 0-1-15,5 0 1 16,9-9 0-16,13-5-1 16,23 2 1-16,21-5-1 15,-1 9 1-15,-9 2-1 16,17 6 0-16,-37 14-134 0,-5-1-845 16</inkml:trace>
  <inkml:trace contextRef="#ctx0" brushRef="#br2" timeOffset="1.08638E6">18236 16332 557 0,'0'0'592'15,"0"0"-497"-15,0 0 37 0,0 0 50 16,0 0-53-1,0 0-15-15,-13 0 15 0,10 0 7 16,2 0-6-16,-2 0-13 16,2 0-14-16,-1 0-8 15,2 0-7-15,0 0-7 16,0-5-29-16,0 0-37 16,3-2-14-16,4 1 0 15,3 2 0-15,-4-3-1 16,4 4 0-16,-1-4 0 15,0 5-1-15,6-4 0 16,-5 1 0-16,4 3-1 16,1-1 2-16,0 2 1 15,-4-2 6-15,3 0 2 0,1 3 9 16,-5 0-9-16,1 0 1 16,-1 0-8-1,-2 0-2-15,-5 0 0 0,3 0-1 16,-3 3-5-1,-3 4-1-15,1-1 2 0,-1 2 5 16,0 0 1-16,0 2 8 16,0-3-2-16,0 3-6 15,0 2-1-15,0-1 6 16,-4 3 6-16,-5 2-1 16,-4-3-4-16,-1 4-1 0,-1 2 5 15,-6-2-4 1,-1 3-6-16,2-4 5 0,1-2-4 15,0-1 11-15,0 0 9 16,8-3-2-16,2-3-7 16,3-1-5-16,1-2 2 15,3 1-8-15,2-3-1 16,0 3-1-16,0-2-1 16,0 1-8-16,13 0 9 15,-1-2 15-15,7-2-5 16,8 0-9-16,0 0 5 15,1 0-6-15,2 0 1 16,-6 0-1-16,0 0 0 16,-10-2 1-16,-2 2-1 15,-5 0 1-15,-4 0-1 16,1 0-1-16,-4 0 0 16,0 0-18-16,0 0-23 0,3 0-22 15,10 0-77-15,2 0-187 16,-1 0-612-16</inkml:trace>
  <inkml:trace contextRef="#ctx0" brushRef="#br2" timeOffset="1.08732E6">18649 16283 1182 0,'0'0'363'16,"0"0"-118"-16,0 0 86 16,0 0-71-16,0 0-104 15,0 0-48-15,0 0-26 16,-12 0-25-16,10 0-20 15,1 0-16-15,1 3-19 16,-2 8 16-16,2 4 11 0,0 0-15 16,0 4-7-16,0 0-6 15,0 0 5-15,0 1-5 16,0-2-1-16,0-2 1 16,0-3 0-16,0-2-1 15,0-3 1-15,0-1-1 16,0-4-1-16,0-3 0 15,0 0-8-15,0 0 8 16,0 0 0-16,2-12-7 16,6-1-14-16,2-1 22 15,-3-3 0-15,5 1 0 16,0 3 1-16,2 4 0 16,-5 2 0-16,2 3 17 15,0 4-17-15,0 0 5 0,-1 0-6 16,-4 0 0-16,1 0-1 15,-1 6-3-15,1 4 4 16,0 3 12-16,2 1-6 16,-2 0 3-16,5 5-3 15,-2-2 0-15,4-2 1 16,-5 2 1-16,-3 0 1 16,-2-3-2-16,-2 2 5 15,-2-4-11-15,0-1 8 16,-12 2 0-16,-11-3-7 15,0-1-1-15,-2-3-1 16,3 2-25-16,5-7-26 0,6-1-64 16,9 0-112-16,2-7-341 15,0-5-447-15</inkml:trace>
  <inkml:trace contextRef="#ctx0" brushRef="#br2" timeOffset="1.08773E6">18631 16246 550 0,'0'0'546'0,"0"0"-357"16,0 0 44-16,0 0 20 15,0 0-11-15,0 0-62 16,0 0-10-16,36-6-34 0,-19 6-7 16,3 0-19-16,5-4-34 15,7-2-52-15,4 2-24 16,10-5-86 0,-10 1-225-16,-10 1-777 0</inkml:trace>
  <inkml:trace contextRef="#ctx0" brushRef="#br2" timeOffset="1.08911E6">19019 16202 1088 0,'0'0'259'16,"0"0"-84"-16,0 0 92 15,0 0-12-15,0 0-105 16,0 0-32-16,0 0-2 16,0 0-24-16,0 0-10 15,0 0-15-15,0 0-20 16,0 2-9-16,0 5 20 0,0 5-18 16,0 1-13-16,0 3-9 15,0 1-3-15,0 1-8 16,0 1-5-16,0 1 7 15,-4 0-8-15,1 0-1 16,-2-2 1-16,0 2 0 16,1-6-1-16,1 0 1 15,-2-3-1-15,4-2 1 16,-1 0-1-16,2-5-1 16,0-1-12-16,2-1-20 15,13-2 24-15,7 0-3 16,5 0 6-16,3 0-12 15,0-2 0-15,-1-3 9 0,-4 3 0 16,-3-2-1-16,-4 2 2 16,-5-1 1-16,-4 2 5 15,-3 1 0-15,-2 0 2 16,0 0-1 0,-4 0 1-16,0 0-1 0,3 0 1 15,0 0-6-15,-3 0 5 16,3 0-1-16,-3 0 2 15,0 0-6-15,0 0 0 16,0 0 5-16,0 0 1 16,0 0 0-16,0 0 14 15,0-6-7-15,0 2-6 0,0-5 0 16,0 1 0-16,0-1-1 16,0-1 2-16,0-1-2 15,0 1 1-15,0 1 0 16,0-1 0-16,0 1 23 15,0 2-4-15,0 3 5 16,3-4 2-16,-3 5 3 16,1-2-5-16,2 2 5 15,-1-1-3-15,2 0 0 16,-3-2-1-16,1 1-3 16,-1 3 1-16,-1-1 0 15,0 1 0-15,0 2-6 16,0 0-7-16,0 0-11 15,0 0 0-15,0 5-7 16,0 8 7-16,0 9 14 0,0 4-7 16,0 7-1-1,0 1 5-15,0 3-10 0,0-3 1 16,0-1-2-16,0-3 0 16,-1 3-65-16,-2-5-104 15,-1-4-404-15</inkml:trace>
  <inkml:trace contextRef="#ctx0" brushRef="#br2" timeOffset="1.09423E6">19587 16401 747 0,'0'0'1009'0,"0"0"-800"15,0 0 17-15,0 0 5 16,0 0-33-16,0 0-70 15,-3-17-35-15,3 17-32 16,0 0-13-16,0 0-11 16,0 0-14-16,0 0-16 15,0 0-6-15,0 10 11 16,0 0 21-16,5 8-15 16,1-2-9-16,-2 1-9 15,3 1 1-15,-3 0-1 0,-1 1-5 16,-3-5 4-16,0-4-1 15,0 0-5-15,0-5-17 16,0 0 11-16,0-3 6 16,0-2 6-16,0 0 1 15,0 0 0-15,0 0-1 16,3-2 1-16,3-12-17 16,-2-2 8-16,6-6 8 15,-2 0 0-15,1-1 1 16,3-1-1-16,-3 5 0 15,0-1 1-15,0 5-1 16,3 1-7-16,-3 4 7 16,-3 0 1-16,2 5 1 0,-2 1 14 15,-3 2-6-15,2 2-8 16,-2 0 0-16,2 0 1 16,1 0 3-16,-2 8-4 15,0 5-1-15,-1 1 15 16,2 5 0-16,-2 4 10 15,0-3-13-15,0 1 0 16,-2-1-11-16,1-2 0 16,-1-6-1-16,-1 0 0 15,0-2-25-15,2-4-33 16,-2 1-28-16,2-3-78 16,-2 4-113-16,0-3-337 15,0 0-315-15</inkml:trace>
  <inkml:trace contextRef="#ctx0" brushRef="#br2" timeOffset="1.09512E6">19965 16381 1265 0,'0'0'286'0,"0"0"-91"0,0 0 132 16,0 0-77-16,0 0-119 16,0 0-52-16,0 0 10 15,0 14 8-15,0 2-26 16,0 1-2-16,0 3-23 15,0 0-17-15,0-1-13 16,0-4-14-16,0 0 7 16,0-5-9-16,0-3 1 15,0-4-1-15,0 0-10 16,0-3-9-16,0 0 4 16,0 0 1-16,0 0-3 0,0-10-13 15,0-3 10 1,1-3-5-16,9-5 2 0,3-2 22 15,3-3 1-15,-3 3 1 16,4-1-1-16,-7 6 1 16,-1 4 9-16,-1 7 7 15,-3-1-10-15,-2 7 8 16,1 1 0-16,-1 0-9 16,-3 6-5-16,3 8 17 15,-3 5-2-15,0 1 1 16,0 3-1-16,0 0-7 15,0-7-7-15,0-1-1 16,0-4-1-16,0-3-1 16,0-2-16-16,0-6-10 15,0 0-14-15,0 0 20 0,0 0 12 16,0-6-11-16,0-5-29 16,6-8 9-16,7-1 15 15,2-7 4-15,3 1 19 16,-2 0-8-16,4 4 10 15,-7 4-5-15,-1 2 5 16,-3 8 24-16,-1 5-11 16,-8 1 9-16,3 2 5 15,-3 0-13-15,0 5 10 16,0 12 41-16,0 0-20 16,0 6 0-16,0-3-9 15,0 6-6-15,0-3-3 16,0-2 7-16,0-1-6 15,0-1-5-15,0-3-7 16,0-2-4-16,0-1-3 0,0-3-8 16,0-3 0-16,0-2-1 15,0 0 1-15,0-3-1 16,0 1-21-16,0-3-30 16,0 0-24-16,7-3-30 15,5-4-118-15,0-5-617 0</inkml:trace>
  <inkml:trace contextRef="#ctx0" brushRef="#br2" timeOffset="1.09616E6">21078 16263 1119 0,'0'0'738'16,"0"0"-622"-16,0 0 119 15,0 0 15-15,0 0-95 0,0 0-79 16,0 0-28 0,-8 0-23-16,14 6 23 0,8 5-8 15,-5 4-10-15,1 2-8 16,0 3-7-16,-2 3-14 15,-3-3-1-15,-2-4-1 16,-3 1 1-16,0-3 0 16,0-5-6-16,0-2-3 15,-3-4-3-15,-1-2 2 16,4-1-2-16,0 0-2 16,0-4 8-16,7-12-10 15,6-5-4-15,3-5 20 16,7-4 0-16,0 0 0 15,3 2 1-15,-10 7 10 16,0 1-1-16,-3 10 8 16,-9 3-3-16,-1 7 3 15,-3 0-9-15,2 0-9 0,-2 7 1 16,0 9 14-16,0 5 3 16,0 4 9-16,-3 2 1 15,-3 3-16-15,0-6-11 16,-1-2-1-16,2-5 0 15,2-3-1-15,0-5-12 16,1-2-7-16,1-7-7 16,1 0 2-16,0 0 16 15,0-7-9-15,9-9-22 16,9-4-2-16,1-4 17 16,4-5 11-16,0-1 2 15,0 3 0-15,-8 7 12 0,-4 5 0 16,-6 7 25-16,-4 5 9 15,-1 3 11 1,0 0-24-16,0 0-15 0,0 3 5 16,0 14 17-16,0 0-1 15,0-1-11-15,0 7 5 16,0-3-12-16,0 0 5 16,5-4-14-16,3-3 2 15,-1-2-2-15,-1-2-9 16,-2-1-39-16,2-5-65 15,0 0-102-15,0 0-369 0,2-3-344 16</inkml:trace>
  <inkml:trace contextRef="#ctx0" brushRef="#br2" timeOffset="1.09652E6">21638 16286 1506 0,'0'0'686'0,"0"0"-597"16,0 0 47-16,0 0 5 15,0 0-82-15,0 0-42 16,0 0-17-16,83-13-24 16,-68 6-1-16,-3 1 4 15,-6 2 8-15,-1-3 13 0,-5 4 0 16,0 0 25-16,0 0-12 15,-13 3-2-15,-5 0 20 16,-7 0 24-16,-7 3 3 16,-2 10 6-16,-1 1-5 15,2 4 3-15,3 0-17 16,9 1-16-16,8-2-11 16,6-3-14-16,7 2-4 15,7-7-12-15,18 1-27 16,9-2-50-16,24-8-147 15,-7 0-427-15,-8 0-358 0</inkml:trace>
  <inkml:trace contextRef="#ctx0" brushRef="#br2" timeOffset="1.09698E6">21955 16233 1906 0,'0'0'338'15,"0"0"-138"-15,0 0 29 16,0 0-102-16,0 0-67 16,0 0 2-16,-90 26-3 15,64-6-29-15,0-2-3 16,5 2-14-16,7-1-12 16,3 0-1-16,5-5 0 15,2-4 0-15,4-5-9 16,0-1-6-16,0-1-15 15,4-3-6-15,6 0 6 0,6-7-16 16,3-2-9-16,5-4-2 16,-2-4-6-16,4-2 13 15,-3-1 30-15,1 2 20 16,-5 3 0-16,-7 1 40 16,-2 5 39-16,-10 5 8 15,0 4-19-15,0 0-15 16,0 0-20-16,0 0-21 15,0 0-5-15,0 6 5 16,0 5 4-16,-3 5-14 0,-1-2-2 16,4-1 0-1,0 6-31-15,0-4-50 0,0 0-67 16,0 2-155 0,4-5-493-16,-1-5-783 0</inkml:trace>
  <inkml:trace contextRef="#ctx0" brushRef="#br2" timeOffset="1.09731E6">22212 16209 2039 0,'0'0'313'0,"0"0"-161"15,0 0 91-15,0 0-116 16,0 0-70-16,0 0-17 0,0 0-11 15,-47 14-11-15,44-4-8 16,-1 3 0-16,3 0-10 16,1 1-1-16,0 0 1 15,0 1 1-15,0 2-1 16,5-2 1-16,0 3 5 16,-4-5-5-16,-1-3 2 15,0-4 12-15,0 1-6 16,0-1-8-16,-7-1-1 15,-3-3 0-15,-3 1-33 16,-1 1-67-16,-4-4-184 16,0 0-494-16,6 0-780 0</inkml:trace>
  <inkml:trace contextRef="#ctx0" brushRef="#br2" timeOffset="1.09749E6">22491 16355 2306 0,'0'0'385'0,"0"0"-292"16,0 0 5-16,0 0-98 15,0 0-30-15,0 0-498 0</inkml:trace>
  <inkml:trace contextRef="#ctx0" brushRef="#br2" timeOffset="1.09869E6">21342 15152 1250 0,'0'0'263'0,"0"0"-103"0,0 0 113 15,0 0-56-15,0 0-103 16,0 0-25-16,0 0-5 15,3-36-14-15,-5 30-7 16,-2 0 13-16,-1-5-6 16,-3 4-5-16,-1-2-23 15,-2 5-7-15,-4 1-16 16,-1 3-10-16,-2 0-8 16,0 6 7-16,1 8-7 15,5 6 8-15,2 0-8 16,6 2 9-16,4 2-7 15,0-4-1-15,11 0-2 16,11-4 0-16,4-7-33 16,9 1-36-16,20-10-131 15,-8 0-300-15,-6 0-492 0</inkml:trace>
  <inkml:trace contextRef="#ctx0" brushRef="#br2" timeOffset="1.09915E6">21638 15106 1587 0,'0'0'381'16,"0"0"-196"-16,0 0 49 16,0 0-104-16,0 0-72 15,0 0-23-15,0 0 27 0,-87-13-1 16,69 13-3-16,3 3-16 15,2 8-22-15,2 5-5 16,5-2-9-16,4 1-6 16,2-1-11-16,0-1 10 15,6-3-23-15,7-3-9 16,3-4-16-16,0-3-17 16,4 0 3-16,-3 0-4 15,1-7-4-15,-1-6 27 16,-2-4 29-16,-1-1 15 15,0-2 4-15,-2 2 27 16,0-1 24-16,-6 8 42 16,-1 3 18-16,-2 3-27 0,-3 5-25 15,0 0-23-15,0 0-18 16,0 5-16-16,0 8 9 16,3 3 2-16,0 3-16 15,2 2-1-15,4-4-8 16,0-5-84-16,8 1-135 15,-8-6-271-15,1-7-300 0</inkml:trace>
  <inkml:trace contextRef="#ctx0" brushRef="#br2" timeOffset="1.0994E6">21853 14842 677 0,'0'0'1294'0,"0"0"-1108"16,0 0 62-16,0 0 10 16,0 0-111-16,0 0-90 15,0 0 24-15,-1 41 10 16,-2-13-37-16,3 6-20 16,0-2-16-16,0 2-10 15,0-1-8-15,6-1-36 16,0-2-57-16,1 1-91 15,0-6-375-15,-3-8-697 0</inkml:trace>
  <inkml:trace contextRef="#ctx0" brushRef="#br2" timeOffset="1.09969E6">22109 15057 1647 0,'0'0'311'0,"0"0"-124"15,0 0 33-15,0 0-94 16,0 0-55-16,0 0-15 16,0 0 3-16,-62-20 2 15,45 21-12-15,-1 9-2 16,0 5 2-16,3 3 0 0,5-3-22 15,7 5-24-15,3-3-3 16,6-3-16-16,17-2-65 16,25-2-70-1,-6-3-192-15,-5-7-486 0</inkml:trace>
  <inkml:trace contextRef="#ctx0" brushRef="#br2" timeOffset="1.10084E6">20363 15708 803 0,'0'0'992'16,"0"0"-778"-16,0 0-93 15,0 0 64-15,0 0 14 16,0 0-79-16,0 0-82 16,0 20 32-16,0 6 24 15,8 0-43-15,3 8-13 16,2 2-11-16,0 0-12 16,-4-2-7-16,-2 1-8 15,-1-1 1-15,-3-1-1 16,0-1 0-16,-3-2 1 15,0-7 0-15,0-3-1 16,0-6 0-16,1-3-1 16,6-3-43-16,3-8-68 15,9 0-77-15,13 0-151 0,-6-13-330 16,-1 3-45-16</inkml:trace>
  <inkml:trace contextRef="#ctx0" brushRef="#br2" timeOffset="1.10115E6">20618 16025 950 0,'0'0'681'16,"0"0"-420"-16,0 0 10 15,0 0-37-15,0 0-78 16,0 0-49-16,0 0-11 16,-16 43-35-16,14-20-27 0,2 1-8 15,0-2-6 1,0 1-14-16,0-6 0 15,0-2-6-15,-1-1 6 16,-2-7-4-16,1 0 5 0,-1-1-6 16,2-6 0-16,-3 0 7 15,-6 0 1-15,1 0-2 16,-5-7 1-16,-1-6-8 16,-8 1 2-16,0-2 7 15,0-4-8-15,-2 6-1 16,2-1-5-16,7 3-53 15,2 3-185-15,10 5-637 0</inkml:trace>
  <inkml:trace contextRef="#ctx0" brushRef="#br2" timeOffset="1.10186E6">20388 15675 1196 0,'0'0'759'16,"0"0"-647"-16,0 0 63 15,0 0 35-15,0 0-98 16,0 0-87-16,0 0-13 15,-32 26 18-15,21-5-14 16,-2 1 5-16,1 2 24 16,-1-2-11-16,2 1-1 15,2-6-3-15,3-4-9 16,0-6-9-16,5-5-6 16,1 0 7-16,0-2 8 15,0 0 10-15,8-11-4 16,6-9-15-16,4-6-11 15,-2-3 5-15,4-1-4 0,-7 3 6 16,0 7-7-16,-4 8 16 16,-3 8 10-16,4 4-20 15,1 4-7-15,10 18 24 16,13 8-24-16,29 16-60 16,-3-7-294-16,-12-4-1551 0</inkml:trace>
  <inkml:trace contextRef="#ctx0" brushRef="#br2" timeOffset="1.11639E6">11061 16702 183 0,'0'0'132'0,"0"0"-21"16,0 0-26-16,0 0-36 0,0 0 22 16,-67 76-47-16,64-62-24 15,3-1-77-15,0 0-56 16,0-4 5-16,6 8-19 15,6-7 24-15</inkml:trace>
  <inkml:trace contextRef="#ctx0" brushRef="#br2" timeOffset="1.11691E6">11208 17620 1053 0,'-188'34'208'0,"-20"4"-47"15,23-4-90-15,9 0-39 16,7-2-10-16,14 2 7 16,12-2-8-16,16-4-10 15,14 0-9-15,29-7-2 16,23-2 2-16,18-3-2 0,16-3-6 15,9 14-84 1,3-3-103-16,6-2-124 0</inkml:trace>
  <inkml:trace contextRef="#ctx0" brushRef="#br2" timeOffset="1.11814E6">11264 17842 887 0,'0'0'720'16,"0"0"-528"-16,-88-7-129 16,49 1-39-16,-1 3 21 15,4-5 62-15,0-1-34 16,2-1-34-16,1 1-26 15,-6 0-13-15,-1 1 0 16,-8 4-1-16,-7-2-15 16,-20 6-39-16,-20 0-30 15,-23 10 8-15,-10 8 14 16,7 3 29-16,28-3 22 16,31 0 12-16,17-5 23 15,9 5 31-15,-3 7 21 0,4 7 7 16,2 12-23-16,8 16-14 15,17 20-8-15,8 24 15 16,0 5-19-16,24-6-20 16,12-13-8-16,1-25-4 15,3-15-1-15,-1-11 1 16,19-8 0-16,27 5 5 16,39-5-4-16,21-3-1 15,7-11 12-15,-1-11-5 16,-14-2 11-16,-3-4 26 15,-7 0 14-15,-18-5-4 16,-27-7-12-16,-22-8 8 16,-23 0-17-16,-3-5-4 15,-4-9 5-15,6-23 13 0,-5-24 9 16,-24-25-24-16,-10-12-18 16,-47 1-8-1,-41 10-7-15,-37 19-23 0,-44 15-47 16,-37 14-103-16,38 22-214 15,17 13-546-15</inkml:trace>
</inkml:ink>
</file>

<file path=ppt/ink/ink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11T07:28:20.27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definitions>
  <inkml:trace contextRef="#ctx0" brushRef="#br0">9150 3746 586 0,'0'0'262'16,"0"0"260"-16,0 0-374 15,0 0-71-15,0 0-10 16,0 0 10-16,0-4 8 16,0 3 2-16,3 1-4 0,0 0-8 15,4 0-6-15,-1 0 12 16,4 0 0-16,7 0-17 16,1 0-30-16,3-2-9 15,4 1-8-15,2 0-16 16,-3-1 6-16,6 2-6 15,3 0 0-15,1 0 1 16,0 0-1-16,-1 0 0 16,0 0 0-16,-2 0 0 15,2 0 0-15,0 0-1 16,1 0 0-16,2 0 0 16,3 0-1-16,7 0 1 15,-4-1-1-15,4-2-8 16,-1 0 8-16,-2 2-10 15,-4 1 2-15,3 0 2 0,-5 0 5 16,0 0-8-16,-4 3-6 16,-3 4 4-16,-2-1 1 15,2 1 0-15,-3-2 11 16,7-1 0-16,2-2 0 16,0-2 0-16,3 0 1 15,-2 0 0-15,3-5 0 16,-4-1-1-16,-6 2-8 15,-2 0 2-15,-1 1 5 16,-12 2-1-16,-1 0 1 16,-4 1 0-16,-7 0 1 0,0-2 0 15,-3 2 0 1,0 0 1-16,0 0 9 0,0 0 6 16,0 0-2-1,0 0-7-15,0 0-7 0,0 0 0 16,0 0-23-1,-3 0-130-15,-3 2-340 0,-6 2-251 0</inkml:trace>
  <inkml:trace contextRef="#ctx0" brushRef="#br0" timeOffset="3751.4775">5832 5063 1646 0,'0'0'535'0,"0"0"-443"16,0 0-49-16,0 0 29 0,0 0 7 16,0 0-58-1,0 0-12-15,0 39 2 0,0-10 58 16,0 7-8-16,3 8-2 15,-3 4 9-15,0 6-7 16,0 3-19-16,0 1-23 16,-9 0-6-16,-2-3-2 15,2 2-10-15,-1-9 0 16,7-5-1-16,0-6-7 16,3-4 1-16,0-7 0 15,0-6-45-15,0-7-68 16,0-5-82-16,9-8-150 15,1-1-308-15,-2-10-49 0</inkml:trace>
  <inkml:trace contextRef="#ctx0" brushRef="#br0" timeOffset="4084.6896">5778 5531 846 0,'0'0'937'16,"0"0"-741"-16,0 0-102 15,0 0 121-15,0 0-53 16,0 0-100-16,0 0-19 16,76-86-20-16,-43 57-1 15,0-1-7-15,0 2 0 16,-5 1 0-16,-4 5-6 15,-5 2-8-15,-4 5 8 0,-4 6-8 16,-7 3-1 0,-1 3 0-16,-3 3-11 0,0 0-8 15,0 0-2-15,0 0-16 16,0 4 4-16,0 6-25 16,0 7-121-16,0-5-201 15,-3-2-218-15</inkml:trace>
  <inkml:trace contextRef="#ctx0" brushRef="#br0" timeOffset="4627.6558">6039 5335 1151 0,'0'0'234'15,"0"0"-174"-15,0 0-40 16,0 0 21-16,0 0-5 16,0 0-21-16,0 0-14 15,69-45 14-15,-69 45 31 16,0 0 30-16,0 0 0 16,0 0 32-16,0 0 23 15,0 0-11-15,-6 4-51 16,-8 7 32-16,-5 5-20 0,-5 4-27 15,-4 2-28-15,2 0-9 16,1-2-1-16,1 0-4 16,5-4 3-16,8-3 1 15,2-5-7-15,6-2-9 16,3-3 0-16,0-3 0 16,0 1-1-16,0-1 0 15,0 0 1-15,0 0 12 16,6 0-2-16,2 0 2 15,-2 0 3-15,0 0 6 16,1 2-5-16,-1 0 2 16,3 7-9-16,0 4 5 15,0 5 1-15,-3 7-2 0,0 8-12 16,0 2 13 0,-3-3-4-16,4-2-10 0,2-6 0 15,5-6-6 1,5-9-6-16,11-8-69 0,19-8-84 15,-7-12-209-15,-6-3-499 0</inkml:trace>
  <inkml:trace contextRef="#ctx0" brushRef="#br0" timeOffset="5164.2712">6303 5540 897 0,'0'0'1141'0,"0"0"-964"15,0 0-118-15,0 0 81 16,0 0 1-16,0 0-60 15,0 0-48-15,9 27-15 16,-6-19-18-16,5 1-6 0,-1 4-118 16,2-4-343-16,-6 0-467 0</inkml:trace>
  <inkml:trace contextRef="#ctx0" brushRef="#br0" timeOffset="5648.6914">6533 5462 1597 0,'0'0'488'15,"0"0"-426"-15,0 0 28 16,0 0 52-16,0 0-62 16,0 0-31-16,0 0-43 15,97-27-6-15,-64 15-28 16,-5-2-46-16,-4 0-21 16,-2-1 0-16,-8 3 35 15,-8 0 41-15,-2 4 19 16,-4 1 18-16,0 2 7 15,-7 3 10-15,-8 2-5 16,-9 0-3-16,0 0 23 16,-7 9 11-16,-2 6 4 0,0 3 9 15,-1 2 1 1,1 7 4-16,6 0-12 0,2 7-23 16,8-2-2-16,7 0 8 15,7-1-25-15,3-4-7 16,18-3-3-16,10-7-14 15,14-5-1-15,7-11-16 16,29-2-95-16,-14-14-176 16,-4-3-483-16</inkml:trace>
  <inkml:trace contextRef="#ctx0" brushRef="#br0" timeOffset="7500.9519">7607 5610 980 0,'0'0'908'0,"0"0"-760"16,0 0-73-16,0 0 66 16,0 0 16-16,0 0-63 15,0 0-42-15,54-1-7 0,-26-2-8 16,-1 0-7 0,0 0-11-16,0 1-7 0,-2 1-12 15,-1-1 0-15,-6 0 0 16,3 0-64-16,-5 2-85 15,-4-2-317-15,-4-1-298 0</inkml:trace>
  <inkml:trace contextRef="#ctx0" brushRef="#br0" timeOffset="7720.111">7562 5505 2031 0,'0'0'357'0,"0"0"-259"16,0 0-59-16,0 0 19 16,0 0-17-16,120-17-41 15,-59 10-154-15,-1-4-670 0</inkml:trace>
  <inkml:trace contextRef="#ctx0" brushRef="#br0" timeOffset="17486.8973">8537 5142 1575 0,'0'0'396'0,"0"0"-238"16,0 0 17-16,0 0 25 15,0 0-15-15,0 0-44 16,-20-40-47-16,20 36-26 15,0 1-19-15,0 3-7 16,0 0-20-16,0 0-21 16,0 7-1-16,0 9-18 15,0 8 17-15,3 8 1 16,3 4 0-16,5-3-1 16,-1 0-42-16,-1-5-18 15,6-4-33-15,0-4-60 16,10 0-123-16,-5-6-266 15,-4-6-154-15</inkml:trace>
  <inkml:trace contextRef="#ctx0" brushRef="#br0" timeOffset="17717.3779">8844 5425 1463 0,'0'0'360'0,"0"0"-145"16,0 0 24-16,0 0-45 16,0 0-27-16,-85 31-61 15,31-15-68-15,-14 3-24 16,-1-3-14-16,-1-2-18 16,10-1-86-16,5-3-158 15,19-4-240-15,14-6-178 0</inkml:trace>
  <inkml:trace contextRef="#ctx0" brushRef="#br0" timeOffset="18032.485">8598 5613 1031 0,'0'0'1388'0,"0"0"-1207"0,0 0-130 15,0 0-2-15,0 0-10 16,0 0-21-16,0 0-18 16,64-49 0-16,-46 46-1 15,-6 3 1-15,-6 0-15 16,-6 20 15-16,0 5 6 16,-9 8 32-16,-8 1-5 15,-2 2 2-15,3-5-8 16,10-5-24-16,6-8-3 15,0-7-9-15,28-7-23 16,11-4-22-16,31-10-142 16,-9-9-454-16,-10-2-816 0</inkml:trace>
  <inkml:trace contextRef="#ctx0" brushRef="#br0" timeOffset="18698.5377">9020 5317 1572 0,'0'0'777'0,"0"0"-682"16,0 0-14-16,0 0 43 16,0 0-14-16,0 0-61 15,0 0-11-15,15 42 30 16,-3-12-32-16,3-1-21 15,-2-2-7-15,-4 0-7 16,2-6 0-16,-1-4 0 16,-7-4-1-16,0-5-8 15,0-4-30-15,-3-1-29 16,0-3 4-16,3 0 37 0,0-4 24 16,0-10-16-16,3-7-15 15,-1-6 23-15,5 0 10 16,-4 0 0-16,0 5 18 15,-3 4 30-15,1 5-4 16,-1 6 3-16,-3 4-4 16,0 1-12-16,0 2-10 15,0 0-21-15,6 0 0 16,0 12-3-16,2 3 3 0,5 4 9 16,-1-2-9-16,-3 2-1 15,0-5 0-15,-3-1-8 16,-3-4-14-1,0-5-14-15,-3-1-6 0,3-3 10 16,0 0 12-16,3 0 4 16,1-7-2-16,2-9 18 15,2-4 1-15,2-4 0 16,-4 2 1-16,0 3-1 16,-2 4 27-16,-2 7 1 15,-2 3 1-15,-3 4-11 16,3 1-5-16,0 0-12 15,3 7 0-15,4 8 29 16,2 7-8-16,5 3-4 16,-1 0-10-16,-1 4-8 0,3-5 0 15,1-5-39-15,-2-3-58 16,8-8-111-16,-8-4-269 16,-4-4-425-16</inkml:trace>
  <inkml:trace contextRef="#ctx0" brushRef="#br0" timeOffset="19285.7815">9639 5297 1431 0,'0'0'344'16,"0"0"-63"-16,0 0-21 15,0 0-71-15,0 0-47 16,0 0-44-16,0 0-25 16,0-4-31-16,0 1-22 15,8 2-7-15,2-2 6 16,2 1-13-16,-3 2-6 16,-2 0-6-16,4 0-6 15,-5 3-4-15,0 9 2 16,-3 5 7-16,0 2-4 15,-3 5 10-15,0 2 1 16,0 0 0-16,0-2 14 16,0 0-8-16,0-5-6 15,10-4 6-15,-1-3-6 16,2-4 0-16,5-4-1 0,0-4 1 16,7 0 18-16,3-7-7 15,3-10-11-15,1-4-7 16,-5-6-11-16,-5 2 0 15,-1-2 0-15,-10 2-10 16,-6 0 2-16,-3 6 26 16,-3 4 5-16,-12-1 5 15,-11 3-8-15,0 3 4 16,-1 0 3-16,2 3 6 16,5 3-2-16,7 2-5 15,10-2-7-15,3 4-1 16,0 0-6-16,0 0-15 15,6 0-26-15,10 0 31 16,8 0 1-16,6-2-43 0,12-2-104 16,-8-1-220-16,-4-2-360 0</inkml:trace>
  <inkml:trace contextRef="#ctx0" brushRef="#br0" timeOffset="19622.3105">10075 5095 795 0,'0'0'958'0,"0"0"-791"0,0 0 76 15,0 0-7-15,0 0-58 16,0 0-66-16,0 0-48 15,74-20-27-15,-66 20-24 16,-5 0-11-16,0 0-2 16,-3 4-8-16,0 1-1 15,0 2 2-15,3 1 4 16,-3 2 3-16,0 1 9 16,3-2-3-16,3-1-5 15,1 3 4-15,2-4-5 16,5 2-46-16,5 1-68 0,-2-3-101 15,2-1-495-15</inkml:trace>
  <inkml:trace contextRef="#ctx0" brushRef="#br0" timeOffset="20115.8494">10824 5375 1614 0,'0'0'555'15,"0"0"-447"-15,0 0 44 16,0 0 34-16,0 0-49 0,0 0-95 16,0 0 1-16,76-3-17 15,-37-3-17-15,-1-1-8 16,1 1-1-16,-6 1 0 16,-12 2-28-16,0 0-32 15,-12 2-67-15,-2 1-66 16,-7 0-170-16,0 0-294 15,-10 0-735-15</inkml:trace>
  <inkml:trace contextRef="#ctx0" brushRef="#br0" timeOffset="20303.7133">10782 5282 1763 0,'0'0'332'16,"0"0"-159"-16,0 0 15 16,0 0-45-16,115 0-96 15,-51-6-47-15,-12-3-202 16,-10-1-822-16</inkml:trace>
  <inkml:trace contextRef="#ctx0" brushRef="#br0" timeOffset="21025.1742">11458 5210 1408 0,'0'0'307'16,"0"0"-149"-16,0 0 50 15,0 0-27-15,0 0-28 16,0 0-49-16,91 11-28 0,-55-11-23 16,-1 0-23-1,4 0-18-15,-3-1-3 0,-6-6-8 16,-2-1 4-16,-11 1-5 16,-1 2-7-16,-10-1-2 15,-3 0 3-15,-3 2-7 16,0 0 13-16,-3-1 4 15,-13 1-4-15,-7 1 0 16,-5 1 0-16,-5 2 0 16,-7 0 12-16,-2 0 10 15,3 9 12-15,-3 5 14 16,10 4 7-16,9 3-9 16,4 3-13-16,13 1-19 15,6 1-8-15,12-2 3 16,18-3-8-16,10-4-1 15,11-7-12-15,7-8-47 16,3-2-73-16,14-7-128 0,-14-7-434 16,-12-3-262-16</inkml:trace>
  <inkml:trace contextRef="#ctx0" brushRef="#br0" timeOffset="21529.4184">11886 5006 1228 0,'0'0'898'0,"0"0"-786"0,0 0 84 15,0 0 1-15,0 0-36 16,0 0-69-16,0 0-45 16,-3-20-26-16,3 20-10 15,9 13-10 1,6 8 28-16,0 5-8 0,7 7-3 15,5 2 2-15,0 1-8 16,0-1-10-16,3 0 4 16,-4-5-5-16,3-1-1 15,-2-6 0-15,-8-4-1 16,-3-5 0-16,-2-4 1 16,-5-5-1-16,-3-2 2 15,-6-1 0-15,3-2 11 0,-3 0 1 16,3-3 10-16,-3-11 1 15,3-6-15-15,1-4-2 16,-1-7 10-16,-2-5-1 16,2-6-8-16,-1-1 5 15,3-1-12-15,-5 3 0 16,0 7 0-16,0 8 5 16,0 8 11-16,0 9-5 15,0 3 6-15,0 5-8 16,0 1-5-16,0 0-5 15,0 0-32-15,0 0-29 16,0 0-46-16,3 0-60 16,3 0-294-16,-6 0-683 0</inkml:trace>
  <inkml:trace contextRef="#ctx0" brushRef="#br0" timeOffset="21934.6626">12698 5265 1884 0,'0'0'391'16,"0"0"-235"-16,0 0 12 16,0 0-9-16,0 0-48 15,0 0-50-15,0 0-10 16,68 0-15-16,-32 0-20 15,6-2-15-15,0-1-1 16,-2 0 0-16,-11 2-27 16,-4-1-24-16,-9 2-30 15,-12 0-61-15,-4 0-96 0,-7 0-454 16,-9 0-414-16</inkml:trace>
  <inkml:trace contextRef="#ctx0" brushRef="#br0" timeOffset="22115.8554">12662 5182 671 0,'0'0'1264'16,"0"0"-1009"-16,0 0-47 16,0 0-66-16,0 0 40 15,100 0-78-15,-47 0-104 16,25-8-25-16,-17-2-315 15,-15-2-963-15</inkml:trace>
  <inkml:trace contextRef="#ctx0" brushRef="#br0" timeOffset="24485.3603">13344 4970 1898 0,'0'0'364'0,"0"0"-290"16,0 0-17-16,0 0 11 16,0 0 14-16,88-4-21 15,-56-2-35-15,6 1-6 16,-4 0 1-16,-1-1 20 15,-6 1 1-15,-6 0-3 0,-5 1-2 16,-7 3 10-16,-6 1-7 16,-3 0-9-16,0 0-7 15,0 0-7-15,0 0-2 16,0 3-8-16,-3 12-7 16,-6 8 41-16,2 7 9 15,-2 7-20-15,-2 1-11 16,5 1 1-16,-1-1-7 15,1-3-2-15,3 1-10 16,0-6 1-16,-3-1-1 16,3 0 5-16,-4-6-6 15,2-4 1-15,2-2 0 16,1-7-1-16,1-4-8 16,1-2-53-16,0-2-42 15,0-2-45-15,0 0-79 16,0-7-102-16,0-6-616 15,-3 0-268-15</inkml:trace>
  <inkml:trace contextRef="#ctx0" brushRef="#br0" timeOffset="24668.094">13441 5236 1515 0,'0'0'368'15,"0"0"-94"-15,0 0-48 16,0 0-21-16,0 0-62 0,0 0-49 15,82-18-40 1,-44 14-39-16,8 0-15 0,16-1-87 16,-10 2-172-1,-13-2-532-15</inkml:trace>
  <inkml:trace contextRef="#ctx0" brushRef="#br0" timeOffset="25299.0595">14071 5175 1066 0,'0'0'737'0,"0"0"-579"15,0 0 82-15,0 0-67 16,0 0-65-16,0 0-31 16,0 0-1-16,41 0-28 15,-20 0-23-15,-5-2-7 0,4-3-12 16,-1 0 0-16,-6 1-4 16,1-2 5-16,-5 1-6 15,-3-1 5-15,-3-1 2 16,-3 4-8-16,0-1 1 15,0 1 29-15,0 2-6 16,-6-2-16-16,-6 0-8 16,-9-1 0-16,-1 4 1 15,-8 0 0-15,-3 0 11 16,2 0 5-16,1 7 7 16,1 3 10-16,10 1-9 15,3 2-1-15,5 5 3 16,8 2 8-16,3 0-10 15,4 1-10-15,18-2-5 16,7-2-8-16,10-7-2 0,3-3-29 16,4-5-71-16,13-2-101 15,-10-10-393-15,-12-3-635 0</inkml:trace>
  <inkml:trace contextRef="#ctx0" brushRef="#br0" timeOffset="25847.6366">14392 4853 1628 0,'0'0'318'16,"0"0"-89"-16,0 0 11 15,0 0-17-15,0 0-67 16,0 0-59-16,0 0-23 16,-13-1-46-16,13 1-26 15,0 0-2-15,0 0 0 0,3 12 9 16,1 5 9-1,2 5-8-15,5 5-8 0,-5 6-1 16,3 1 6-16,-2 1-7 16,3 3-1-16,0-3 1 15,-1-3-1-15,1-3 1 16,-3-5-1-16,-1-4 1 16,0-6-1-1,2-4 1-15,-5-3-1 0,0-5 0 16,-3 0-8-16,3-2 9 15,3 0 1-15,3-4 50 16,1-9-18-16,7-8-17 16,2-8 11-16,5-8 8 15,5-20-10-15,-1-1-1 16,0-5-15-16,2-1-8 0,-9 17-1 16,4 0-10-16,-9 16-29 15,1 11-118-15,-8 10-670 0</inkml:trace>
  <inkml:trace contextRef="#ctx0" brushRef="#br0" timeOffset="31519.0124">24460 3642 993 0,'0'0'584'0,"0"0"-474"15,0 0-70-15,0 0 50 16,0 0 83-16,0 0-38 0,19-6-60 15,-13 6-22 1,3 0 10-16,2 0 11 0,-1 0-8 16,2 0-2-16,3 0-12 15,0 0-14-15,4 0-12 16,2 0-9-16,2 0-11 16,4 0-5-16,1 0 0 15,3 3 1-15,2 0-1 16,-2 1 0-16,-1-1 5 15,-3-2-6-15,-2 2 1 16,-1 0-1-16,-4-2 1 16,1-1 6-16,-4 2 1 15,-2-2-1-15,0 0 8 16,0 0 0-16,1 0-8 16,0 0 4-16,1 2-4 0,1-1-1 15,2 1 2-15,0 0-7 16,0-1 0-16,1 2 7 15,1-2-7-15,-1 1 0 16,2 0 0-16,-6 0 0 16,1 1 1-16,0-2-2 15,-1 2 0-15,-1 0 1 16,-1-2-1-16,4 1 0 16,1-1 1-16,-1 0 0 15,3 1 0-15,1-2 0 16,-4 0 0-16,-1 0-1 15,-1 0 1-15,0 0-1 16,1 0-13-16,-3 0-117 16,-4 0-492-16</inkml:trace>
  <inkml:trace contextRef="#ctx0" brushRef="#br0" timeOffset="33733.6617">25661 2617 1530 0,'0'0'334'16,"0"0"-240"-16,0 0 64 16,0 0 28-16,0 0-58 15,0 0-82-15,0 0-43 16,-11-1-3-16,5 15 0 16,-1 6 30-16,0 5-9 15,1 0-2-15,3 1 2 16,1-2-14-16,2-4-1 15,0-5-6-15,0-4 0 16,5-2 0-16,2-5 10 16,5-3 1-16,0-1-10 15,0 0-1-15,4-7 0 16,-2-5-11-16,1-5 4 16,-2-1 1-16,0-2 6 15,-2 0 1-15,-2 2 11 16,-2 5 22-16,-4 5 16 15,-1 4-1-15,-2 2-10 0,0 2-19 16,0 0-20-16,1 0-6 16,2 10-13-16,2 4 18 15,4 4 1-15,1-1 0 16,4-1 0-16,0-5-20 16,3-2-4-16,1-8 9 15,0-1 14-15,1 0-1 16,-2-5 2-16,1-9 0 15,-5-2 1-15,-1-4 8 16,-6-3 10-16,-3 0 2 16,-3-2-4-16,0 1 5 0,-6 5-13 15,-5 2 7-15,-2 5 22 16,2 7-31-16,0 1-7 16,0 4-38-16,4 0-65 15,-1 11-80-15,5 7-120 16,1-1-253-16,2-4-206 15</inkml:trace>
  <inkml:trace contextRef="#ctx0" brushRef="#br0" timeOffset="34191.2469">26122 2585 1702 0,'0'0'498'0,"0"0"-418"16,0 0 66 0,0 0 6-16,0 0-63 0,0 0-63 15,0 0-26-15,-9-2-7 16,3 13 7-16,-4 2 7 16,2 1-7-16,1 3 0 15,2-1 1-15,4 0-1 16,1-4-10-16,0-1-20 15,0-5-1-15,10-2-2 16,2-2 26-16,6-2-10 16,0 0-8-16,-3-5-8 15,1-6 2-15,-2-3 21 0,-4-1 10 16,0-2 0-16,-2-1 11 16,-3-1 24-16,-4 2 17 15,1 5 8-15,-2 2 8 16,0 2-6-16,0 6-12 15,0 0-17-15,0 2-21 16,0 0-12-16,0 12-18 16,0 8 12-16,0 3 5 15,0 4-51-15,4 0-78 16,9 2-91-16,-2-10-397 16,-2-6-318-16</inkml:trace>
  <inkml:trace contextRef="#ctx0" brushRef="#br0" timeOffset="34583.1375">26338 2559 798 0,'0'0'1320'16,"0"0"-1118"-16,0 0-91 15,0 0 39-15,0 0-48 16,0 0-71-16,0 0-31 15,2 24 13-15,7-6 4 16,0 4-11-16,0-2-5 16,1-3-1-16,2-4 0 15,-4-5-2-15,-2-4 1 0,-2-1 0 16,2-3-4 0,-2 0 5-16,2-7 6 0,2-7-6 15,1-5 1 1,-3-2 12-16,0-3 2 0,-2-1-3 15,1 1 1-15,-4 1 7 16,1 4 16-16,-2 3 8 16,0 5-6-16,0 4-10 15,0 4-12-15,1 3-16 16,1 0-16-16,3 1-83 16,4 18-146-16,-1-1-400 15,3-4-754-15</inkml:trace>
  <inkml:trace contextRef="#ctx0" brushRef="#br0" timeOffset="34972.672">26662 2517 1562 0,'0'0'593'0,"0"0"-562"16,0 0 13-16,0 0 64 15,0 0-13-15,0 0-43 16,0 0-28-16,97 11-15 16,-72-11-8-16,-2 0 4 15,-2-7-5-15,-5-2-15 16,-7-3 9-16,-1 1-1 0,-7 0 7 16,-1-1 3-16,0 1 31 15,-3 2 14-15,-9 4-18 16,-7 1-11-16,-7 4 6 15,-5 0 29-15,-3 6-2 16,-4 9-12-16,2 5-1 16,5 4-16-16,7 1-7 15,11-1-10-15,9 0-6 16,4-3-10-16,13-4-7 16,15-4-20-16,8-5-41 15,18-8-101-15,-9 0-379 16,-8 0-221-16</inkml:trace>
  <inkml:trace contextRef="#ctx0" brushRef="#br0" timeOffset="35566.7233">27124 2412 1106 0,'0'0'721'0,"0"0"-585"0,0 0 42 16,0 0 23-16,0 0-89 15,0 0-39-15,0 0-36 16,-43 2-2-16,21 5 3 16,-2 3 0-16,6 0-18 15,6 1-8 1,8 3-5-16,4 0-7 0,0 5 0 15,12 1 10-15,7 0 2 16,2 1 0-16,0 1 0 16,-3-3-11-16,-6-3-1 15,-9-3-2-15,-3-2-16 16,-32 5-3-16,-7-5-81 16,-2-4-477-16</inkml:trace>
  <inkml:trace contextRef="#ctx0" brushRef="#br0" timeOffset="36957.3093">25075 2228 1099 0,'0'0'346'16,"0"0"-177"-16,0 0 15 16,0 0 18-16,0 0-29 15,0 0-74-15,0 0-60 16,0 9 29-16,0 5 24 15,1 4-37-15,5 4-20 16,4 5-11-16,1 0-1 16,2 1-14-16,-2-1-9 15,-2-3 0-15,-2-3-21 0,2-4-53 16,-4-1-106 0,-2-4-163-16,-2-3-223 0,1-6-651 0</inkml:trace>
  <inkml:trace contextRef="#ctx0" brushRef="#br0" timeOffset="37284.8513">25048 2210 773 0,'0'0'1034'0,"0"0"-888"16,0 0-13-16,0 0-37 0,0 0 25 15,0 0-14 1,0 0-42-16,92-39-14 0,-69 39-1 16,-1 0 7-16,-2 0-17 15,-1 4-19-15,0 5-5 16,-2 2-4-16,-1 2-4 16,-2 1-7-16,-1 2 1 15,-4-2 7-15,-3 1-9 16,-6-1 0-16,0 1-12 15,-12-1 11-15,-15 0-11 16,-6-1-64-16,-4-1-60 16,-5-4-93-16,9-1-302 15,13-5-500-15</inkml:trace>
  <inkml:trace contextRef="#ctx0" brushRef="#br0" timeOffset="37797.3647">25346 1970 1365 0,'0'0'1023'16,"0"0"-920"-16,0 0-44 15,0 0 35-15,0 0-14 16,0 0-50-16,0 0 1 15,33 29 25-15,-12-3-14 16,3 2-20-16,-5 1-10 16,0-1-11-16,-2 0 0 0,-4-6-1 15,-5-2 0-15,-4-5-16 16,-2-2-15-16,-2-3-10 16,0-3 7-16,0-1 0 15,0-4 1-15,-2 2 10 16,1-4 11-16,1 0 12 15,0 0 12-15,0 0 6 16,4-6-12-16,8-8 5 16,2-4 5-16,2-1 6 15,-2-1-2-15,-5 2-2 16,-1 6 4-16,-3 3-1 0,-4 4-4 16,1 4-4-1,-2 1-13-15,0 0-1 0,1 0-9 16,1 6-5-16,2 8 14 15,2 3 1-15,3 1 0 16,0 0 0-16,2-1 0 16,0-3-104-16,2-3-219 15,-6-4-401-15,2-5-175 0</inkml:trace>
  <inkml:trace contextRef="#ctx0" brushRef="#br0" timeOffset="38119.5928">25779 2070 1295 0,'0'0'804'0,"0"0"-677"0,0 0 71 15,0 0-34-15,0 0-84 16,0 0-80-16,0 0-3 16,1 17 3-16,-1-1 12 15,0 2-3-15,0-4-7 16,3-1-1-16,9-4 0 15,3-4 2-15,4-3 16 16,3-2-2-16,1 0-17 16,1-8 0-16,-5-6-13 15,-7-2-4-15,-2-1 16 16,-9 2-11-16,-1 1 2 16,0 3 1-16,-14 2 7 0,-5 5-11 15,0 2-62-15,-4 2-70 16,0 0-209-16,7 2-279 15,6 1-293-15</inkml:trace>
  <inkml:trace contextRef="#ctx0" brushRef="#br0" timeOffset="38389.1194">25994 1755 1839 0,'0'0'319'16,"0"0"-135"-16,0 0 27 16,0 0-34-16,0 0-100 15,0 0-77-15,0 0 0 0,-6 46 37 16,13-14-2-16,4 3-19 16,3 0 3-16,0 0-11 15,1 0-7-15,-2-5-1 16,2-3-5-16,-4-4-77 15,-1-5-70-15,2 2-70 16,-4-6-332-16,-4-6-182 0</inkml:trace>
  <inkml:trace contextRef="#ctx0" brushRef="#br0" timeOffset="38585.5522">26004 1941 340 0,'0'0'1649'16,"0"0"-1399"-16,0 0-109 15,0 0-34-15,0 0-23 16,90-8-55-16,-56 8-29 16,8 0-112-16,-11 0-267 15,-7 3-406-15</inkml:trace>
  <inkml:trace contextRef="#ctx0" brushRef="#br0" timeOffset="38901.4696">26286 1951 1094 0,'0'0'1010'0,"0"0"-857"15,0 0-16-15,0 0-19 16,0 0-70-16,0 0-26 15,0 0 10-15,-10 30-13 16,10-19-19-16,3 0 1 16,8-2 0-16,0-4 9 15,3-2 11-15,2-3 0 16,2 0 0-16,0 0-9 16,-1-8-5-16,-4-5-6 15,-4 1-1-15,-4-2-11 16,-3 1 1-16,-2 4 4 0,-3 4-25 15,-12-1-42-15,-6 4-72 16,-7 2-78-16,4 0-159 16,3 0-268-16</inkml:trace>
  <inkml:trace contextRef="#ctx0" brushRef="#br0" timeOffset="39306.0505">26441 1872 485 0,'0'0'1551'0,"0"0"-1295"15,0 0-81-15,0 0-33 16,0 0-69-16,0 0-50 0,0 0 13 16,17 40 0-16,-8-22-12 15,1 0-14-15,-4-6-4 16,-1-1-6-16,-2-4 0 15,-3-3-1-15,0-3 0 16,0-1-14-16,0 0-5 16,0 0 9-16,0 0 11 15,0-7 8-15,0-9-8 16,0 0-15-16,6-5 3 16,2 0 11-16,0 1 0 15,-2 5 1-15,0 3 9 16,-3 7 25-16,0 3 6 15,3 2 1-15,0 0-19 16,3 4-12-16,7 12 10 16,2 5-1-16,3 4-8 0,0 5-11 15,-6 13-45-15,-5-8-181 16,-6-7-859-16</inkml:trace>
  <inkml:trace contextRef="#ctx0" brushRef="#br0" timeOffset="47184.2327">16229 4593 1154 0,'0'0'402'16,"0"0"-283"-16,0 0-52 15,0 0 47-15,0 0 75 16,0 0-49-16,1-3-65 16,-1 3-29-16,0 0-3 0,0-1 16 15,0 1-5-15,0 0-10 16,0 0-8-16,-4 0-6 15,-5 0-16-15,-7 0-13 16,-11 10 4-16,-12 4-4 16,-10 2-1-16,-9 2 0 15,-17 4 1-15,-19 4-1 16,-19 3 2-16,-5 2-1 16,12-2 1-16,21-8-2 15,24-2 0-15,13-5 0 16,5 0 9-16,-5 1-3 15,-1 2-5-15,1-2-1 16,15-5 1-16,9-3-1 16,11-3 1-16,10-4 0 0,3 0 7 15,0 0-8-15,0 0-8 16,0 0 8-16,0 0 2 16,4 0 4-16,2-3-5 15,-3-4 1-15,1-3-1 16,3-1 0-16,-1-3 5 15,4-1-5-15,-1-4-1 16,0-1-1-16,6 1 1 16,-3-1 1-16,-2 2-1 15,5 2 0-15,-1 3 0 16,-4 3 0-16,-3 5 1 16,-2 1 6-16,-4 2-1 15,-1 2 0-15,0 0-6 16,0 0-1-16,0 2 1 15,-6 11 3-15,-5 3 11 0,-4 3 1 16,-5 4-1-16,4 0-8 16,-7-3-4-16,7 0-1 15,-3-3 5-15,-1-2 0 16,4 1-4-16,-1-4 4 16,4 1-5-16,0-2 7 15,4-1-7-15,-1-1 0 16,6-2-1-16,-2 0 1 15,5 1-1-15,1 2 0 0,0 2 0 16,3 0 15 0,18 1 10-16,7-3 17 0,9 3-13 15,20-3-29-15,-8-2-41 16,-13-5-439-16</inkml:trace>
  <inkml:trace contextRef="#ctx0" brushRef="#br0" timeOffset="75813.5849">25583 13495 123 0,'0'0'0'0,"0"0"-123"0</inkml:trace>
  <inkml:trace contextRef="#ctx0" brushRef="#br0" timeOffset="78998.2499">25583 13495 65 0,'0'0'65'15,"0"0"27"-15,0 0 44 16,0 0 33-16,0 0-3 16,0 0-13-16,0 0 1 15,0 0-51-15,0 0-5 0,0 0 20 16,0 0-5-16,0 0-11 16,0 0-24-16,0 0-18 15,0 0-6-15,0 0 4 16,0 0-14-16,0 0 1 15,0 0 14-15,-1 0 16 16,-2 0 8-16,-1-4 7 16,1 4 0-16,0 0-25 15,1 0-20-15,2 0-14 16,0 0-12-16,0 0-8 16,0 0 3-16,0 0-6 15,0 0 30-15,0-2 7 16,0 0-14-16,0-1-11 0,0-2 6 15,0 3 21-15,0-3-12 16,0 2-15-16,0-1-8 16,0 1 10-16,0-1-1 15,-1-2-5-15,-1 4-7 16,2-3 6-16,-1-2-9 16,1 1 3-16,0 2-3 15,0-2-5-15,0-1-1 16,0 0 1-16,0 1 0 15,0 2 8-15,0 2-8 16,0-1 7-16,0-1-7 16,0 0 8-16,0 2-8 15,-2 2 0-15,0-4 1 16,-1 4-2-16,2-3 0 16,1 0 0-16,-2-1 1 0,1 1 0 15,1-1 0-15,-2-2 0 16,1 0 1-16,-1-2-1 15,-2-1 1-15,3 3-1 16,-1-5 6-16,-1 4 0 16,2 1-5-16,-1 3-1 15,-1-3 0-15,2-1 1 16,1 3-1-16,-2 1 0 16,2-3 5-16,-1 2-6 15,1 2 1-15,0-4-1 16,0 1 1-16,0 1 5 15,0-2-5-15,0-1-1 0,0 0 1 16,0 2-1-16,0-5 0 16,0 3 0-16,0 0 1 15,0 1 0-15,0-1-1 16,0 0 0-16,0 0 1 16,0-2 5-16,0 2-5 15,0 0-1-15,0-2 1 16,0 1 0-16,0-1 0 15,0-1-1-15,0 1 1 16,0 0-1-16,0 1 0 16,0-2 1-16,1 0-1 0,2 3-1 15,-1 0 1-15,-1 0 0 16,1 2 1-16,1 0 0 16,-2-1-1-1,-1 3 0-15,2-3 0 16,-2 2 0-16,0-2-1 0,0 2 1 15,1-2 0-15,-1 0 0 16,2-1 0-16,-2 0-1 16,2 3 1-16,0-5 0 15,-1 5 0-15,-1-3 0 16,2-1 0-16,-2 1 0 16,0 0-1-16,1-3 0 15,-1 3-4-15,2-6 4 16,1 3 1-16,-2-4 0 15,3-1 0-15,-1 2 0 0,1-4 0 16,-1 0 0-16,3 0-2 16,-2 1 2-16,1-3 0 15,-2 2-1-15,1 0-1 16,-1 0 1-16,0-1 0 16,0 0 0-16,2 5 0 15,-4-3-1-15,2 2 2 16,0-1-1-16,0 0 1 15,0 0-10-15,0 1 9 16,0 1 1-16,-1-4 0 16,1 4-7-16,0-4 7 15,1 5 0-15,0-5-18 0,-1 3 8 16,2-2 10 0,0-1 0-16,-1 5-17 0,1-1 17 15,-1-1-1-15,-3 4-6 16,-1 0 6-16,2 0 1 15,-2-3-1-15,0 3-14 16,0-1 13-16,0-1 2 16,0-1 2-16,0 0-2 15,0-1 1-15,0-1 6 16,1-2-7-16,2 0 0 16,0-3 1-16,0 0-1 15,0 0 0-15,0-2 0 16,-1 2-1-16,-2-1 0 15,1-2 0-15,-1 1 0 16,0-2 0-16,0 1 0 0,0 0 0 16,0 0 1-16,3-3 0 15,0 2 0-15,2 2-1 16,-2-2 1-16,1 2 0 16,-2-1 0-16,1-2-1 15,-2 3 0-15,-1 1-5 16,2-2 5-16,-2-2-5 15,0 4 5-15,0-1 0 16,0-1 0-16,0 0 1 16,0 2 0-16,0-2 0 15,0 0 0-15,0 2 0 16,3-4-1-16,0 2-9 16,-2-1 4-16,2-1 4 15,-3 0 1-15,0 2 0 16,0-2-5-16,0 2 4 0,0-1-5 15,0 2 7 1,0 0 0-16,0 0-1 0,0 3 2 16,0-2-2-16,0 1 2 15,0 1-2-15,0-1 2 16,0 0-2-16,0 3 0 16,0-2 0-16,0-1 1 15,0 0-1-15,0 3 1 16,0-1-1-16,0 0 1 15,0-1 0-15,0-1 0 16,0 0-1-16,0 1 1 0,0-1 0 16,0 0-1-16,0 0 1 15,0-1-1-15,0 2-1 16,0-1 1-16,0 0 1 16,0 3-6-16,0-2 5 15,0 6 0 1,0-3-1-16,0-1 2 0,0 0-6 15,0 2-3-15,0-3-3 16,2-2 3-16,3-3 7 16,0 0-4-16,-2 1 6 15,-2-5-1-15,-1 4-7 16,0-1-1-16,0 2 9 0,0-3-3 16,0 3 2-16,0 3-1 15,0-1 1-15,0-1 1 16,0-2-1-16,0 3 0 15,0 0 1-15,0 4 0 16,2-1 0-16,0 1 1 16,1 7 6-16,-2-4-1 15,1 2-6-15,-2 5 1 16,0-1 11-16,0 1-6 16,0-1-5-16,0 4-1 15,0-1 2-15,0 2-1 16,0-2 0-16,1 4 6 15,-1 0-5-15,0 0-2 16,0 0 0-16,0 0-8 16,0 0 7-16,0 0-8 0,0 0-1 15,-1 0 10 1,-5 0 0-16,1 0 1 0,2 0 1 16,1 4 5-16,1-4 4 15,1 0-4-15,0 0 1 16,0 0 1-16,0 0-8 15,-2 0 7-15,2 0-7 16,0 0 5-16,0 0-6 16,0 0-1-16,-1 2-6 15,-5 2-2-15,-1 6 9 16,-2 0 0-16,-2 3 6 16,-2 1-5-16,4-2 5 15,-3 1 0-15,5-3-5 16,-1 0 5-16,0 0-5 15,4-3 0-15,-3 0 8 16,2-1-9-16,2-4 1 0,0 0 0 16,2 0 0-16,-1-2 0 15,2 0 0-15,0 3 0 16,0-3 0-16,0 0 6 16,0 0-7-16,0 0 0 15,0 0 0-15,0 0 0 16,-1 0 0-16,1 0 0 15,-3 0-1-15,0 4 1 16,-3-1 0-16,1 0-1 0,1 0 1 16,1-2 1-16,1-1 0 15,2 3 1-15,0-3 4 16,0 0-5 0,0 0-1-16,0 0 1 0,0 0 5 15,0 0 0-15,0 0-5 16,0 0 0-16,0 0-1 15,0 0-1-15,-1 0-4 16,1 0 5-16,-2 0 7 16,2 0-5-16,0 0 5 15,0 0 5-15,0 0-10 16,0 0 17-16,8 0-14 16,1-7-5-16,1 1-6 15,-1-1 6-15,-1 3 0 16,-1-1-1-16,-3 1 0 0,1-2 1 15,0 3 1-15,1-4-1 16,1 0 0-16,5-3 1 16,0 0 0-16,3-3-1 15,-2 3 1-15,0 1-1 16,-1-2 1-16,-1 5 5 16,-1 2-5-16,-1-2 7 15,-3-1-1-15,-1 4 0 16,-2 0 2-16,-3 2 5 15,1 1 1-15,-1 0-8 16,0 0 4-16,0-3-2 16,0 3 3-16,0 0-3 15,0 0-3-15,0 0-5 0,0 0 5 16,0 0-4 0,2 0 10-16,-2 0-11 0,0 0 0 15,0 0 0-15,0 0 1 16,0 0-1-16,0 0-1 15,0 0 1-15,0 0-1 16,0 0 0-16,0 0 0 16,0 0 0-16,0 0 1 15,0 0 8-15,4 7 7 16,2 3 12-16,2 6-1 16,2 0-1-16,5 1 2 15,3 3-5-15,4 0-13 16,4-3-10-16,0 9-4 15,-7-7-106-15,-12-5-235 0</inkml:trace>
  <inkml:trace contextRef="#ctx0" brushRef="#br1" timeOffset="87211.402">26152 13462 857 0,'0'0'353'15,"0"0"-134"-15,0 0-36 16,0 0-1-16,0 0 0 16,0 0-24-16,0 0-28 15,-6-3-28-15,3 3-30 16,0 0-20-16,1 0 1 15,2 0 1-15,0 0-4 16,0 0 4-16,0-1-3 16,0-2-7-16,0-2-3 15,0 0-22-15,0-5-11 16,0 0-8-16,0 0 7 16,0 0 2-16,0-2-8 15,0-2 8-15,0-3-3 16,0 1-6-16,0-3 1 15,0-1-1-15,0-3 1 0,0 1 0 16,0-3-1-16,0 2 0 16,-1-3 1-16,-1-1 0 15,1 3 0-15,-1-1 8 16,2 1-2-16,0 1 1 16,0 4-7-16,0-4 5 15,0 2-5-15,0-2 0 16,3 3-1-16,2 1 1 15,-1 2 1-15,-1 1-1 16,0-1 0-16,-3 5 0 0,0 0 0 16,0 0 0-1,0 2 0-15,2-2 0 0,-1 1 5 16,1-3-6-16,1 1-6 16,3-1 5-16,0-1 1 15,-2 1 0-15,1-2 0 16,-1 3 6-16,-1 2-5 15,0-2-1-15,-1 0 1 16,-1 4 0-16,-1-5 0 16,3 4-1-16,-3-3 0 15,1-1 1-15,2-2-1 16,0 3 1-16,0-6-1 16,4 2 0-16,-3-3 0 15,2 3 0-15,0-5 0 0,-3 3 1 16,0-2-1-16,-2 0 0 15,-1-2-1-15,0 0 1 16,0 1 0-16,0 1 1 16,2-1-1-16,-1-2 0 15,2-2 1-15,-1 4-1 16,1-5 0-16,-2 3 0 16,1-2 0-16,-1 3-1 15,-1-2 1-15,0 0-1 16,0 0-6-16,0-2 6 15,0 0 1-15,0 3 0 16,-3-4 1-16,3 1-1 16,0 0 1-16,0 1 0 0,0 0 0 15,0-1 1-15,0 0-1 16,0 2 0-16,0-2 0 16,2 0 0-16,-1 1 0 15,1-3-1-15,0-2 2 16,0 5-1-16,-2-5-1 15,0 6 6-15,2-1-5 16,-2-3 0-16,1 1-1 16,2 3 1-16,0-2 0 15,0 0-1-15,0 0 1 16,0 1-1-16,0-2 0 16,-1 0 0-16,1 2 0 15,-3 0 0-15,1-2 0 16,-1 2 1-16,0-2-1 15,0 0 1-15,0-1-1 0,3 2 0 16,-2 0-6-16,1 2 5 16,1-2 1-16,0 0 0 15,0 2-1-15,-1-2 1 16,1 3 0-16,-2-1 0 16,1-2 0-16,-2 3 0 15,1-2-1-15,-1-1 1 16,2 4 0-16,-1-3-1 15,1 0 0-15,1 0 1 16,2-1-2-16,0-3 1 16,-1 0-5-16,1 1 6 0,-2 2 0 15,0 1 1-15,0 0-1 16,-2 2 1-16,-1 0-1 16,0-1 0-1,0 3 0-15,0-3 0 0,0 2 1 16,0 0-1-16,2-3 1 15,2 0-1-15,-1-1 1 16,0-3-1-16,2 3 0 16,-2-1-1-16,0 0-1 15,0-1-5-15,-3 3 6 16,1-1-7-16,-1 0 8 16,0 0-1-16,0-1-1 15,2-2 1-15,-1 3 0 16,2 1 0-16,1-4 0 0,-1 3 0 15,2-2-8-15,0-4 8 16,-1 3-5-16,-1-2 6 16,-1 1-1-16,-1 1-5 15,-1 1 5-15,0 4-8 16,0 0 0-16,0 3 9 16,0-1 0-16,0-1 1 15,0 1 0-15,0-3 0 16,0 2 5-16,0-2-5 15,0 3-1-15,0 0 1 16,0 0-1-16,0 3 0 16,0 1 0-16,0-1 0 15,0 0 1-15,0 0 0 0,0 2 0 16,0 0 0 0,0 1 0-16,0-3-1 0,0 0 1 15,0 1 0-15,0-3-1 16,0 5 1-16,0-1 1 15,0 5-2-15,0 6 2 16,0 2 3-16,0 1-5 16,0 1 0-16,0 1 2 15,0 1-1-15,0 0 0 16,0-2 3-16,0-3-4 16,0-1-1-16,0 0 1 15,0 3 1-15,0-3-1 16,0 7 1-16,0 0 0 15,0-2-1-15,0 2 0 16,0 0 0-16,0 0-1 16,0 0 0-16,0-1 1 0,0-2 0 15,0 0 5-15,0-4-5 16,0 0-1-16,0-2 0 16,0 1 1-16,0 2 1 15,0-1-1-15,0 2-1 16,0-2 1-16,0 0 0 15,0-3 0-15,0-3-2 16,0 2-4-16,0-4 5 16,0 6 0-16,-1 0-6 0,-1 3-5 15,2 5 3-15,-1 1 8 16,1-1 0 0,0 1-1-16,0 0 2 15,0 0 0-15,0-4 7 0,0 1-7 16,0-4-1-16,0 0-5 15,0 1 6-15,0 0 2 16,0-1-1-16,0 3-1 16,0 1 1-16,0 0-1 15,0 2 0-15,0-2 1 16,0 1-1-16,0-2 0 16,0-3-1-16,0-4-22 15,0 0 8-15,6-3 15 16,-1 2 0-16,-2 0 1 15,-1 3 0-15,-2 5 5 0,0 1-5 16,0 2 0-16,0 1-1 16,0 0-10-16,0 0 9 15,0 0-6-15,0 0-4 16,0 0 10-16,0 0 1 16,0 0 8-16,0 0-2 15,0 0-5-15,0 0 5 16,0 0-5-16,0-2-1 15,0 2 0-15,0 0-6 16,-3 0 4-16,-4 0 1 16,1 0 0-16,-4 0-5 15,1 0 6-15,-4 0-1 16,1 0 1-16,-1 6 0 0,-1 1-1 16,2 2 0-16,-1 1 0 15,-1 1 0-15,0 5 1 16,2-3-1-16,-3 3 1 15,4-2 0-15,-1 2 0 16,2-2 0-16,1-4-1 16,1-4 1-16,4 4 0 15,-2-5 1-15,3-3 0 16,2 1 0-16,-1-3-1 16,2 0 1-16,0 0-1 15,0 0 1-15,0 0-1 16,0 0 2-16,0 0-1 15,0 0 6-15,0 0-7 16,0 0 8-16,0 0-7 16,0 0 9-16,2 0 2 0,4-4-6 15,2-4-6-15,0-3 0 16,1-2 0-16,1 3 7 16,-2-3-1-16,1 3-6 15,-2 3 1-15,1 0 1 16,-2 0-2-16,-2 1 1 15,1 4-1-15,-1-2 2 16,-1 1 6-16,0 0-8 16,1 0-2-16,-1-1 2 15,-1 4 0-15,-1-3-6 16,1 3 6-16,-2 0 0 16,0 0-1-16,1 0 0 15,-1 0 0-15,0 0 1 16,0 0-6-16,0 0 5 0,0 0-6 15,0 0 6 1,2 0 0-16,0 0 1 0,-1-2 10 16,1 2-9-16,-1-1 5 15,2 1 0-15,0-1-6 16,0-2 0-16,1 3 6 16,1-1-6-16,-2-2 1 15,0 1-1-15,1 1 0 16,-1-2 0-16,-1 2 1 15,1 0 0-15,-2 1-1 16,2-2 1-16,-1 2-1 0,1 0 1 16,0-2 0-16,0 2 0 15,0-2 0-15,0 0 8 16,-2 2-9 0,2 0 8-16,-3-1-7 0,2 1 5 15,-2 0 0-15,0 0-5 16,1 0 5-16,-1-2-5 15,3 2 1-15,0-3 7 16,3-1-9-16,0 4 1 16,-2-4-1-16,1 1 0 15,-3 0 0-15,-1 3 0 16,-1 0-2-16,0 0-4 16,0 0 5-16,0 0-14 15,0 0 1-15,0 0 8 16,0 0 6-16,0 0 0 0,0 0 0 15,0 0 1-15,2 0 0 16,2 0 6-16,3 5-6 16,-1 3 6-16,3 1-1 15,2 6-5-15,2 5-1 16,2 5-1-16,5 9-32 16,9 25-160-16,-3-3-529 15,-5-9-871-15</inkml:trace>
  <inkml:trace contextRef="#ctx0" brushRef="#br1" timeOffset="94094.8995">2709 7665 1861 0,'0'0'351'0,"0"0"-275"16,0 0-31-16,0 0 100 16,0 0 1-16,0 0-88 15,-3 13-49-15,3 8 25 16,0 11 50-16,0 12-20 15,3 7-4-15,-3 5-8 16,0 4-7-16,0-3-9 16,-3-2-17-16,-6-1-8 0,0-8-4 15,2-6-1 1,-1-9-6-16,5-10 0 0,3-7-36 16,0-8-58-16,9-6-100 15,5-16-191-15,2-8-674 0</inkml:trace>
  <inkml:trace contextRef="#ctx0" brushRef="#br1" timeOffset="94449.4377">2634 7654 1600 0,'0'0'518'0,"0"0"-459"15,0 0 7-15,0 0 161 16,0 0-14-16,0 0-93 16,0 0-76-16,56-65-31 15,-28 65-7-15,8-3-5 16,7 3-1-16,-4 0 1 16,0 0 0-16,-2 0-1 15,-10 9 0-15,-2-2 0 16,-10 0-9-16,-3 4-5 15,-9 0 1-15,-3 3 2 16,0 2-2-16,-21 4 13 16,-13 2 4-16,-8-1 11 15,-7 3-15-15,4-5-50 0,6-5-56 16,9-9-123 0,11-3-413-16,13-2-387 0</inkml:trace>
  <inkml:trace contextRef="#ctx0" brushRef="#br1" timeOffset="95041.5048">3082 7394 1162 0,'0'0'940'15,"0"0"-801"-15,0 0-92 16,0 0 97-16,0 0 48 16,0 0-106-16,0 0-57 0,0 46 47 15,0-7 7-15,3 7-42 16,6 5-22-16,3 4 1 16,-6-1-7-16,0 1-12 15,-6-6 0-15,0-2-1 16,0-6-1-16,-9-3 0 15,-3-8 1-15,0-6 0 16,3-8-10-16,3-6-7 16,6-3-5-16,0-7 2 15,0 0 8-15,0 0-3 0,3 0-4 16,6-8 0-16,10-8-2 16,1-4 1-16,8-3 20 15,-1-6-2-15,0 0 1 16,1 2 1-16,-7 1 0 15,0 5 0-15,-6 6-1 16,-6 4 1-16,0 5 0 16,-6 6-1-16,1 0 1 15,-4 8 0-15,0 14 6 16,0 11 23-16,-4 7 2 16,-11 2 2-16,-1 3-14 15,-1-4 4-15,1-3-13 16,4-7-9-16,4-4 0 15,8-8-1-15,0-10-14 16,5-4-51-16,13-5-44 16,13-5-69-16,18-26-136 0,-4 0-289 15,-8 2-168-15</inkml:trace>
  <inkml:trace contextRef="#ctx0" brushRef="#br1" timeOffset="95327.5656">3570 7882 692 0,'0'0'1053'15,"0"0"-758"-15,0 0-137 16,0 0 24-16,0 0-23 16,0 0-40-16,0 0-9 15,-54 43-47-15,47-23-33 16,2 0-30-16,5-1-8 16,3-2-1-16,14-6 3 15,8-4-1-15,5-7-16 16,6 0-8-16,4-7-9 0,-6-10-12 15,-4-3 16-15,-6-2 24 16,-12-1 11-16,-6 2-7 16,-6 1 8-16,0 5 14 15,-3 4-4-15,-12 2-10 16,-3 5-15-16,-1 4-91 16,2 4-174-16,7 1-513 0</inkml:trace>
  <inkml:trace contextRef="#ctx0" brushRef="#br1" timeOffset="95616.8235">3982 7439 1774 0,'0'0'702'0,"0"0"-631"16,0 0-13-16,0 0 78 15,0 0-36-15,0 0-72 16,0 0 8-16,-23 80 15 16,16-30-27-16,4 9 12 15,-3 4-8-15,0 0-9 16,-2-1-13-16,-2-8-5 16,1-5-1-16,0-7 0 15,2-8-21-15,1-7-53 0,4-7-76 16,2-11-145-16,0-2-392 15,0-7-551-15</inkml:trace>
  <inkml:trace contextRef="#ctx0" brushRef="#br1" timeOffset="95835.9051">3852 7816 2089 0,'0'0'390'0,"0"0"-305"16,0 0-12-16,0 0 60 0,0 0-62 15,82-3-53-15,-40-1-18 16,-2 1-79-16,0 1-113 16,2 2-154-16,-9 0-184 15,-8 3-161-15</inkml:trace>
  <inkml:trace contextRef="#ctx0" brushRef="#br1" timeOffset="96612.1577">4203 7804 808 0,'0'0'772'16,"0"0"-417"-16,0 0-60 15,0 0-38-15,0 0-71 16,0 0-76-16,0 0-55 16,-33 26 26-16,27-2-39 15,3-1-33-15,3-1-9 16,0-1-11-16,9-5 10 15,10 0 1-15,5-9-15 0,7-3-1 16,2-4-7 0,0 0 3-16,0-13 0 0,-5-5-19 15,-4-5 12-15,-6-3 7 16,-8 0 5-16,-10 3 1 16,0 3 14-16,-3 5 34 15,-13 4-8-15,-5 4-5 16,-3 3 1-16,-3 2-2 15,8 2-10-15,1 0-4 16,6 0-4-16,9 0-2 0,3 0-2 16,0-1-31-16,15-6-14 15,9-6-15-15,12 1-38 16,2-6 24 0,1 2 3-16,-6 3 36 0,-3 3 37 15,-11 4 18-15,-5 2 28 16,-5 4 0-16,-2 0-4 15,-1 4 6-15,-3 10 11 16,3 7-2-16,-3 5-5 16,0 4-10-16,2 1-2 15,-5-2-26-15,0-2-14 16,0-2 0-16,-2-4-5 16,-4-2-5-16,0-5 4 15,0-4-6-15,3-6 5 16,3-2 2-16,0-2 5 0,0 0 14 15,6-10-14-15,11-8-23 16,5-7 7-16,5-4-2 16,1-5-17-16,5 2-14 15,-5 3 1-15,-4 5 32 16,-3 4 15-16,-3 6 0 16,-3 1 0-16,-2 6 1 15,-2 0 30-15,-2 2 16 16,1 5-6-16,-1 0-17 15,-1 0-17-15,0 0-5 16,-3 12-1-16,-2 8 9 16,-3 5 4-16,0 3 13 15,-3 3-4-15,-3-2-1 0,-6-2 7 16,6-5-13 0,3-5-15-16,0-4 0 0,3-7-44 15,0-2-80-15,12-4-105 16,9-4-375-16,1-8-436 0</inkml:trace>
  <inkml:trace contextRef="#ctx0" brushRef="#br1" timeOffset="96926.2115">5120 7635 1024 0,'0'0'976'0,"0"0"-768"0,0 0-36 16,0 0-12-16,0 0-50 16,0 0-78-16,0 0-25 15,-25 9 20-15,13 6 6 16,-2 1-15-16,4 4 10 16,4 2-10-16,3-3-9 15,3-1-3-15,3 3-5 16,13-1 14-16,4-2-13 15,5-1 14-15,-4-1 17 16,-6-5-8-16,-5-3-20 16,-10-3-5-16,-7 2-24 15,-51 5-34-15,2-2-116 16,-5-3-1217-16</inkml:trace>
</inkml:ink>
</file>

<file path=ppt/ink/ink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11T07:32:58.88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definitions>
  <inkml:trace contextRef="#ctx0" brushRef="#br0">26635 10208 626 0,'0'0'669'0,"0"0"-557"15,0 0-76-15,0 0 26 16,0 0 53-16,0 0 3 16,-19-6-55-16,19 6-32 15,0 0 11-15,0 0 27 16,0 0-9-16,0 0-25 15,0 0-2-15,0 0 3 16,0 0 7-16,0 0-2 0,0 0-2 16,0 3 21-16,0 3-11 15,0-2 2-15,0 0-4 16,0-1-13-16,0 4-8 16,0-1 0-16,0-1 1 15,0 2-8-15,0 1-4 16,0 1-3-16,0 1-4 15,0 4-1-15,0 2 5 16,0 1 0-16,1-1-2 16,-1 4-2-16,0 1 7 15,0-2 4-15,0-1 2 16,0-1-11-16,0-3 5 0,0-2 2 16,0 3-1-1,0-5-4-15,0 3-9 0,0-4-2 16,0 4 5-1,5 4-5-15,1-1 5 0,-2 2 2 16,-1 0 1-16,0-1 1 16,-1 3 4-16,-2-3-4 15,0 3-2-15,0-1-1 16,0-2-1-16,0 0 2 16,0-1-2-16,0 1 1 15,0-1-4-15,0 0-2 16,0 1 6-16,3 1-6 15,-2-3-1-15,1-1 2 0,-1 4-1 16,-1-4 0 0,2 3 0-16,-2-1-1 15,0 5 1-15,0-1 6 0,0-2 1 16,0 0-7-16,0-2 8 16,0 4-1-16,0-4-7 15,0 1 1-15,-2 2 4 16,-1-2-5-16,0 0 5 15,0-1-5-15,0 3 1 16,0-1-1-16,3-2 0 16,0 4 0-16,0-4 0 15,0 4 1-15,0-3-1 16,0 3 5-16,0 3-5 16,0-4 0-16,0 5 0 15,0-1 0-15,-1 4-1 0,-5-2 0 16,0 2 0-16,0 0 1 15,1 0-1-15,1 1 1 16,1-1-1-16,1 2 0 16,1-2 1-16,1 0-1 15,0-1 2-15,0 1-1 16,0-4-1-16,-3 2 2 16,0-2-1-16,-1 0 8 15,1 0-8-15,0-1 1 16,0 0-1-16,-1 1 0 15,1 0 0-15,2-2-1 16,-1 1 1-16,1-2 0 16,1 0 0-16,0-1 0 15,0-1 0-15,0-2 0 16,0 0-1-16,0 1 0 0,0 0 0 16,0-1 1-16,0 0-1 15,0 4 1-15,0-3-1 16,0 3 0-16,0-1 1 15,1 4-1-15,1-2 1 16,-1 1 0-16,-1 1-1 16,0 1 1-16,0-1-1 15,0-1-1-15,0-1 1 16,0 2-1-16,3 0 0 16,1 1 1-16,-1-2 0 15,1 4 0-15,1-2 0 16,-1-1 0-16,0-3-1 15,-2 3 0-15,-1-3 1 16,1 2 0-16,-2-2 0 0,0 4 0 16,1-4 1-16,-1 5-1 15,0-4 0-15,2 5 0 16,-1-2 0-16,1-2 0 16,1 1 0-16,-2-2 0 15,2-1 0-15,-1 2 0 16,-1-5 0-16,1 3 1 15,-2-2-1-15,0 0 2 16,0-2-2-16,0 1 0 16,0 0 1-16,0 2 0 15,0-2-1-15,0-1 1 16,0 1-1-16,0 0 0 0,0 2 0 16,0-2 0-1,0-1 1-15,0 1-1 16,0-1 1-16,0 1-1 0,3 0 0 15,-2-2 1-15,-1-1 1 16,2-1-1-16,-2 1-1 16,0-1 1-16,0-3-1 15,0 0 1-15,1-4 0 16,-1 3 0-16,0-5-1 16,0 3 0-16,0-1 0 15,0-2 0-15,0 2 0 16,0 1 0-16,0 0 0 0,0 2 0 15,-1 1-1-15,-2-3 1 16,-2 3 0-16,2-3 0 16,2-5-1-16,-1 2 1 15,2-1-1-15,0 0 0 16,0-3 1-16,0 0 0 16,0 0 0-16,0 0 1 15,0 0 1-15,0 0-1 16,0 0-1-16,0 0 0 15,0 0 0-15,0 1 0 16,-1-1-2-16,1 3-7 16,0-3 8-16,0 0 0 15,0 0 0-15,0 0 1 16,0 0 0-16,0 0 1 0,0 0 7 16,0 0-2-16,0 0 1 15,0 0-6-15,0 0 1 16,0 0 4-16,0 0-5 15,0 0-1-15,0 0-1 16,0 0 1-16,1 0-1 16,1 0 0-16,4 0 1 15,3 0 0-15,1-4 0 16,2-2 1-16,6-3 0 16,0-4 0-16,-2-1-1 15,2 1 0-15,-4-1 0 16,0 2 0-16,-1-1-1 15,-4 2 1-15,-1 2 0 16,-2-1-1-16,-1 3 0 16,-4 3 1-16,1 4 0 0,-2 0 0 15,0 0 0-15,0 0 0 16,0 0 1-16,0 0-1 16,0 0 0-16,0 0 0 15,0 0 0-15,1 0-1 16,-1 0 1-16,0 0 0 15,0 0 0-15,0 0 0 16,0 0 0-16,0 0-1 16,0 0-8-16,0 0 1 15,-1 4 7-15,-7 6 0 16,1 0 1-16,-5 2-1 16,1-2 1-16,0 3 1 0,2-2-1 15,0-1 0-15,0 3 0 16,-2 0 0-1,4 1 0-15,-1-2-1 0,2 1 1 16,-1-3-1-16,3 0 0 16,1-3 1-16,0 0 0 15,-1-1-1-15,1-2 1 16,2-1 0-16,1 0 0 16,0-3 0-16,0 1 1 15,-2-1-1-15,2 0 0 16,0 0 1-16,0 0-1 15,0 0 0-15,0 0 1 16,0 0-1-16,0 0 0 0,0 0 2 16,0 0-1-16,0 0 5 15,0 0-4 1,-1 0 4-16,-1 0-5 0,1 0 0 16,-5-4 1-16,3-3-1 15,-3-3 1-15,0 0-1 16,-1-3 11-16,-2 0-5 15,1-3 5-15,1 0 3 16,1 2-6-16,-1 1 2 16,2 2-4-16,-1 1-1 15,0 1-6-15,-2 0 0 16,-2 2-1-16,-2 0 1 16,2 1-2-16,-2 2 1 0,4-2-5 15,2 2-36-15,6-6-73 16,0 0-130-16,0-3-589 0</inkml:trace>
  <inkml:trace contextRef="#ctx0" brushRef="#br0" timeOffset="2234.6969">26617 12282 732 0,'0'0'274'0,"0"0"-145"0,0 0-19 16,0 0-19-16,0 0-24 16,0 0-34-16,0 0-11 15,-1 0 6-15,1 0 11 16,0 0 12-16,0 0 3 16,0 0 13-16,0 0 23 15,0 0 30-15,0 0-5 16,0 0-23-16,4 0-16 15,7 0-27-15,1 0-19 16,2 0-11-16,0 0-10 16,0 0-3-16,2 0-5 15,-2 0 5-15,-1 0-5 0,-1 0-1 16,-2 0 1 0,0 0 1-16,0 0 9 15,1 0 7-15,1 3-6 16,0-3 0-16,3 0-5 0,-3 0-5 15,3 0 7-15,-1 1-3 16,-1-1-5-16,0 3 0 16,4 0 0-16,-2-3 0 15,2 4 0-15,2-4-1 16,1 4 2-16,1-4-2 16,-3 0 1-16,1 0-1 15,0 0 1-15,-2 0-1 16,1 0 0-16,-1 0 0 0,-1 0-1 15,1 0-5 1,-1 0 5-16,-1 0-1 0,1 0 1 16,-1 2 0-1,3 1 1-15,0-2-1 0,3-1 0 16,0 0 0-16,0 0 1 16,0 0 0-16,-1 0 0 15,-2 0 0-15,-1 3 0 16,-4-3-1-16,-1 3 0 15,-3 1-5-15,0-1 5 16,1 0-1-16,1-3 1 16,-1 4 0-16,4-4 1 15,-2 0 0-15,1 0 0 16,1 0 0-16,-2 0 1 16,-1 0-1-16,-2 0 1 0,-1 0-1 15,-2-4 1-15,0 4-1 16,-3-3 1-16,0 0-1 15,-3 3 1-15,0 0 0 16,0-1 0-16,0-2-1 16,0 0-1-16,0 0 1 15,-3-1-6-15,-3 2-10 16,-5-2 4-16,1 0 6 16,-1-2 4-16,-3 2 1 15,1-3 1-15,-3 1-1 16,3-1 1-16,-4 0 0 15,2 1 14-15,-1 0 3 16,4 0 6-16,0 2 3 16,5 1 4-16,2 3 7 0,4 0-3 15,1 0-5-15,0 0-9 16,0 0 0-16,0 0-4 16,0 0-4-16,0 0 0 15,0 0-6-15,1 0 1 16,7 3-1-16,-1 4-5 15,5 0 1-15,2 3-1 16,2-1 7-16,2 2-8 16,3-2 1-16,1 1-1 15,-2 0 1-15,0 0 0 16,0-1-1-16,-7-2 1 16,-1-3-1-16,-5-1 1 15,-2-1-1-15,-3 1 0 16,-2-3 0-16,0 2 0 0,0 0 17 15,0 1 2-15,-2 5 6 16,-9 1 20-16,-3 5-12 16,-3-2-11-16,-4 2 2 15,1 0-7-15,0 1-10 16,1-5-1-16,3-3-6 16,3 0-1-16,9-7-54 15,8 0-109-15,17-1-387 16,6-12-1392-16</inkml:trace>
  <inkml:trace contextRef="#ctx0" brushRef="#br0" timeOffset="3074.8814">27767 12193 1250 0,'0'0'306'16,"0"0"-110"-16,0 0 80 15,0 0-49-15,0 0-70 16,0 0-56-16,0 0-37 0,0-10-25 15,0 10-7-15,0 0-6 16,2 3-7-16,-1 10-3 16,-1 4 31-16,2 4 3 15,-2 4-21-15,0 2-4 16,0 0-8-16,0 1-8 16,0-4-8-16,0 0 0 15,3-1 2-15,0-6-2 16,0-2 1-16,0-5-1 15,-1 0 0-15,1 0-1 16,-2-5-1-16,1 0-19 16,2-2-22-16,-3-2-21 15,2-1-13-15,0 0-28 0,2 0-85 16,-1-9-354 0,-1-2-252-16</inkml:trace>
  <inkml:trace contextRef="#ctx0" brushRef="#br0" timeOffset="3503.142">27777 12137 1043 0,'0'0'564'0,"0"0"-445"16,0 0 27-16,0 0 80 15,0 0-36-15,0 0-92 16,0 0-49-16,77-26-16 16,-53 26-12-16,0-1-2 15,-2 1-4-15,-7 0-8 16,0 0-6-16,-7 7 0 15,-2 3 7-15,-2 4-1 16,-2 2 8-16,-1-2-2 16,-1 1-2-16,0-1 1 15,0-4 10-15,-1 0-3 16,-10-3-5-16,-5 3-4 0,-7-4-1 16,-5 0-7-16,-2 0-2 15,0-4-36-15,5-2-16 16,11 0-48-16,7 0-104 15,7 0-445-15</inkml:trace>
  <inkml:trace contextRef="#ctx0" brushRef="#br0" timeOffset="5794.003">6703 7728 920 0,'0'0'84'0,"0"0"777"16,0 0-637-16,0 0-119 16,0 0 37-16,0 0 25 15,0 0-62-15,3-20-55 16,-3 20-30-16,0 3-13 15,0 13-6-15,0 8 18 0,0 6 3 16,0 6-10-16,0 3-3 16,-6-6-3-16,0-2-6 15,0-5 0-15,3-9 0 16,3-8 0-16,0-3 0 16,0-5 1-16,0-1 5 15,0 0 9-15,0-8 7 16,3-11-12-16,5-8-10 15,2-9-6-15,2 0-7 16,-3-4-15-16,-2 2 8 16,1 3 8-16,-5 3 12 15,0 6 0-15,0 6 1 0,0 3 16 16,0 7 2 0,1 6 2-16,-1 1-12 0,-3 0-3 15,6 3-6 1,0 0-1-16,5 0 0 0,5 10 0 15,6 9 1-15,1 2-1 16,5 8 0-16,-1 5 1 16,3 2 0-16,-5-1 0 15,-1-1 0-15,-3-2-1 16,-3-4-8-16,-3-5 8 16,-8-3-1-16,-4-5 1 15,-3-5 0-15,0-3-6 16,-13-1 7-16,-10-2 0 15,-12 0 0-15,-4-4-23 16,-6 0-16-16,5 0-11 16,4 0-62-16,11-4-182 15,11-2-430-15</inkml:trace>
  <inkml:trace contextRef="#ctx0" brushRef="#br0" timeOffset="6335.9018">7588 7520 1735 0,'0'0'511'16,"0"0"-455"-16,0 0-20 16,0 0 38-16,0 0 28 15,-87-13-56-15,53 13-28 16,3 0-10-16,8 6 4 16,4 1 4-16,5-3-4 15,11 1-12-15,-1-1 0 16,4 2-1-16,0 3 1 15,0 2 0-15,4 4 1 16,-1 0 10-16,-3 2-2 16,3 2 1-16,-3 5 4 0,0 2 12 15,0 2 9-15,-6 3 7 16,-4 3 7-16,-2 1-24 16,-1 1 7-16,-1-3-4 15,5-2-13-15,-4-2-8 16,7-5-6-16,6-5 0 15,0-2-1-15,0-7 0 16,3-1 1-16,10-5 0 16,5-4 5-16,6 0-6 15,3 0-19-15,1-11-39 16,-1-1-83-16,0-8-116 16,-3 2-392-16,-11 3-372 0</inkml:trace>
  <inkml:trace contextRef="#ctx0" brushRef="#br0" timeOffset="6521.5352">7373 7844 179 0,'0'0'1509'0,"0"0"-1217"16,0 0-139-16,0 0 80 15,0 0-29-15,0 0-97 16,0 0-61-16,76-17-46 15,-24 6-15-15,-7-1-202 16,-3 3-728-16</inkml:trace>
  <inkml:trace contextRef="#ctx0" brushRef="#br0" timeOffset="6736.1153">7928 7826 1984 0,'0'0'389'16,"0"0"-294"-16,0 0-30 15,0 0 50-15,0 0-24 16,0 0-58-16,103-2-19 16,-72-3-14-16,2 0-46 15,0 0-82-15,-11 2-216 0,-10-2-601 16</inkml:trace>
  <inkml:trace contextRef="#ctx0" brushRef="#br0" timeOffset="6919.3837">7897 7768 2192 0,'0'0'471'0,"0"0"-471"15,0 0 0-15,0 0 13 16,119-44-13-16,-37 30-24 16,-13-1-358-16,-2 3-1119 0</inkml:trace>
  <inkml:trace contextRef="#ctx0" brushRef="#br0" timeOffset="7568.2954">8705 7586 201 0,'0'0'1499'0,"0"0"-1246"16,0 0-73-16,0 0 78 16,0 0-40-16,0 0-73 15,0 0-63-15,3-21-39 16,-3 21-19-16,0 4-23 15,0 13-1-15,-3 6 8 16,-4 6-2-16,-2 2-5 16,-3 1 0-16,3-3 1 0,6-5-2 15,0-1 1 1,3-7-1-16,3-5-10 16,12-6-10-16,10-5-9 0,5 0-13 15,1-6-31-15,2-8-8 16,-6-4 26-16,-3 4 9 15,-6-1 6-15,-9-3 29 16,-3 5 11-16,-6 4 21 16,0-3 34-16,0 4 27 15,0 1-18-15,0 3-2 16,0 1-9-16,0 0-9 16,0 3-15-16,0 0-13 15,0 0-11-15,0 0-5 0,0 10-12 16,0 8 11-1,0 3 1-15,0 7 1 0,0 0 1 16,0-2-1-16,0-3 0 16,-3-3-1-16,0-5-43 15,3-5-79-15,3-7-164 16,7-3-592-16</inkml:trace>
  <inkml:trace contextRef="#ctx0" brushRef="#br0" timeOffset="7740.8703">9056 7721 1220 0,'0'0'1299'0,"0"0"-1150"0,0 0-109 16,0 0-24-16,0 0-16 15,0 0-67-15,0 0-427 16,19 50-1002-16</inkml:trace>
  <inkml:trace contextRef="#ctx0" brushRef="#br0" timeOffset="9085.8478">9335 7563 1343 0,'0'0'724'16,"0"0"-655"-16,0 0-34 15,0 0 45-15,0 0 52 16,0 0-64-16,0 0-44 15,-52-25-15-15,32 25 16 16,1 0 12-16,-2 0-4 16,3 1-6-16,-1 9-5 15,5 0-3-15,-2 6-4 16,4-2-13-16,6 3 4 16,1 1-6-16,5-1 1 15,0-4-1-15,0 2 0 0,14-6 0 16,2-4 0-16,4-5-5 15,5 0-16-15,-1-1-19 16,-3-12-3-16,0-2 12 16,-5-1 10-16,-1-1 9 15,-2-1 11-15,-5 1 0 16,-2 6 1-16,-3 1 45 16,-3 4 14-16,0 3 4 15,0 3-8-15,0 0-16 16,0 0-20-16,0 3-10 15,0 14-8-15,0 11 8 16,-3 9 21-16,-6 5 0 16,4 5 9-16,-5-2-17 15,4-4-14-15,3-7-8 16,0-7-26-16,3-8-111 0,3-6-358 16,6-9-697-16</inkml:trace>
  <inkml:trace contextRef="#ctx0" brushRef="#br0" timeOffset="9988.096">9699 7724 848 0,'0'0'746'0,"0"0"-617"16,0 0 20-16,0 0 83 15,0 0-42-15,0 0-96 16,0 0-53-16,12 12 5 15,4-8-3-15,8-4-17 16,1 0-13-16,7 0-13 16,-5-10-13-16,1-3-38 15,-7-1-22-15,-2 0 10 16,-10 0 12-16,-5 0 17 16,-4 1 6-16,0 3 28 0,-4 3 33 15,-12 1 10-15,-2 6-7 16,-9 0 1-16,0 0 16 15,-1 13 6-15,1 1-17 16,6 3-18-16,3 3-18 16,6 1-5-16,8 0 7 15,4 2 4-15,0 0 6 16,19-3 1-16,8-3-9 16,6-4-10-16,6-6-22 15,13-7-91-15,-7 0-279 0,-9 0-446 16</inkml:trace>
  <inkml:trace contextRef="#ctx0" brushRef="#br0" timeOffset="10539.7645">10105 7569 1420 0,'0'0'227'16,"0"0"-159"-16,0 0 30 15,0 0 98-15,0 0-64 16,0 0-61-16,0 0-9 16,0 0 11-16,0 3-13 15,3 11 1-15,3 6 24 16,4 6-25-16,2 6-32 16,1 3-19-16,1-3-8 15,-2 4 5-15,4-6-5 16,-5-3 0-16,2-7 0 15,-4-7-1-15,0-3-1 16,-5-7 1-16,4-3 0 16,1-3 6-16,0-14 1 15,4-6-6-15,-3-5 0 0,3-4-1 16,0-5 1-16,-4 0 0 16,-3 2-1-16,-2 5 0 15,1 8 1-15,-5 5 35 16,0 7 0-16,0 6-18 15,0 3-18-15,0-1 0 16,3 2-71-16,15 0-119 16,2 0-475-16,3 0-974 0</inkml:trace>
  <inkml:trace contextRef="#ctx0" brushRef="#br0" timeOffset="10826.7837">10837 7759 1347 0,'0'0'494'0,"0"0"-399"15,0 0 129-15,0 0 29 16,0 0-74-16,0 0-77 0,85 6-63 16,-49-6-39-1,0-1-4-15,-4-9-95 0,3 0-140 16,-11 0-381-16,-12 3-329 0</inkml:trace>
  <inkml:trace contextRef="#ctx0" brushRef="#br0" timeOffset="11017.5667">10779 7675 1696 0,'0'0'744'15,"0"0"-657"-15,0 0-54 16,82-6 1-16,-40-2-31 0,19-5-3 15,-12 3-301-15,-7-3-778 16</inkml:trace>
  <inkml:trace contextRef="#ctx0" brushRef="#br0" timeOffset="12718.3413">11504 7398 727 0,'0'0'548'16,"0"0"249"-16,0 0-598 0,0 0-9 15,0 0-18-15,0 0-51 16,0 0-66-16,0-5-40 15,6 26-6-15,3 8 29 16,3 8-1-16,3 10-10 16,0 1-11-16,-2-2-7 15,1-2-8-15,2-5 0 16,-7-3 0-16,0-8-1 16,0-7 1-16,-3-6 0 15,-3-3-1-15,0-8-13 16,-3 0-5-16,0-4-8 15,3 0 4-15,-3 0 7 16,6-7 8-16,1-9-2 0,0-7-2 16,3-5 10-16,-1-3 0 15,4-3-1-15,-7 3 2 16,3 6 1 0,3 2 9-16,-6 6 7 0,3 4 6 15,-3 3-6-15,1 7 7 16,-3 2-3-16,2 1-12 15,4 0-8-15,0 14-1 16,2 12 1-16,-2 4 10 16,4 7-4-16,-5 1 5 15,0-3-1-15,-2-3-11 16,-3-9 0-16,2-4-6 0,10-11-81 16,-3-3-208-1,-3-5-570-15</inkml:trace>
  <inkml:trace contextRef="#ctx0" brushRef="#br0" timeOffset="13105.1786">12325 7212 1160 0,'0'0'237'16,"0"0"27"-16,0 0-20 0,0 0-31 15,0 0-14-15,-91 1-37 16,71 25-36-16,1 7-22 16,7 9-47-16,3 2 1 15,9 5-22-15,0 0-2 16,18 1-10-16,4 0-9 15,1 0-6-15,-1-2-7 16,-1-3 4-16,-9-2-6 16,-3-6 0-16,-9-2-8 15,0-3 2-15,0-6 0 16,-15-3-1-16,-6-6-11 16,3-5-28-16,-6-11-53 15,8-1-181-15,7-1-613 0</inkml:trace>
  <inkml:trace contextRef="#ctx0" brushRef="#br0" timeOffset="13291.2055">12156 7574 2192 0,'0'0'341'15,"0"0"-281"-15,0 0-42 16,127-21-2-16,-39 6-16 16,-12 4-85-16,-10-2-528 0</inkml:trace>
  <inkml:trace contextRef="#ctx0" brushRef="#br0" timeOffset="13803.6108">12516 7836 2194 0,'0'0'352'0,"0"0"-187"15,0 0-22-15,0 0-14 16,0 0-38-16,29 73-45 16,0-19-46-16,-5-9-125 15,-5-8-1137-15</inkml:trace>
  <inkml:trace contextRef="#ctx0" brushRef="#br1" timeOffset="26922.8887">27192 8704 491 0,'0'0'132'16,"0"0"-111"-16,0 0-1 15,0 0 7-15,0 0-11 16,0 0 3-16,-8-2 0 15,7 2-1-15,1 0 1 0,-3 0 4 16,0 0 5 0,0 0-4-16,0 0 25 0,0 0-2 15,0 0-13-15,0 0 59 16,1 0 43-16,1 0-25 16,-1 0 8-16,2 0-7 15,0 0-4-15,0 0 4 16,0 0-6-16,0 0-32 15,0 0-12-15,0 0-17 16,0 0-14-16,0 0-7 16,0 0-7-16,0 0-8 15,0 0 3-15,0 0 0 16,0 0-3-16,0 0 1 16,0 0 0-16,0 0 5 15,0 0 4-15,0 0 9 0,0 0 8 16,0 0 1-16,0 0 4 15,0 0 1-15,0 4-11 16,0 0 2-16,0-2-7 16,0 2-11-16,0 2-1 15,0-1 2-15,0 3-4 16,0-1-2-16,0-2-1 16,2 2 0-16,-2 0-1 15,0-1-1-15,1 1 8 16,-1 0-3-16,0 0 9 15,2 2 7-15,-2-2-9 16,0 0-7-16,0 3-4 0,0-4 1 16,0 5-3-16,0-3-5 15,0 2 5-15,0-2-5 16,0 2 0 0,0 0 0-16,0 0 0 0,0 0-1 15,0 3 1-15,0-4 0 16,0 5 0-16,0-1 0 15,-2 3-1-15,1-2 1 16,-2 3-1-16,1-2 1 16,-1-1-1-16,-1 2 1 15,3-1-1-15,-1-3 1 16,1 1 7-16,1-1-7 16,0-1 0-16,0-1 0 0,0 3 1 15,0 0-1-15,0 0 5 16,0-2 3-16,0 2-8 15,0 0 0-15,0 0 1 16,0 0-1-16,0 0 0 16,0-2 0-16,0 2 1 15,0-1-2-15,0 1 1 16,0-2 0-16,0 2-1 16,1-2 1-16,1 2 0 15,2 0 0-15,-1 0 0 16,-2-1 0-16,1 2 0 15,-2 0-1-15,1 2 0 16,2 1 2-16,0 3-1 16,0 2 1-16,2-1-1 15,1 0 1-15,0-1-1 0,-2 2 0 16,1-3 0-16,-1 1 0 16,1 4 0-16,-4-2 0 15,2 1-1-15,-1 4 1 16,-1 0 7-16,3-2-7 15,-1 2 0-15,2-1 6 16,0 2-6-16,-1-3 1 16,2 2-1-16,-3-2 0 15,1-1 1-15,-4 3-1 16,2 0 1-16,-2-2-2 16,0 1 1-16,0 1 1 15,0-4-1-15,0 4-1 16,0 2 1-16,0-3-1 15,0 1 0-15,0 3-1 16,0-1 1-16,0 2 0 0,0 1 0 16,0-2 0-16,0 6 0 15,0-2 1-15,0 2-1 16,0 1 0-16,0 1 0 16,0-1 0-16,0 2 1 15,0-2-1-15,0 0 1 16,0-2 0-16,0-1 0 15,0 2 0-15,0 2 1 16,0-3-1-16,0 1 5 16,4 1-5-16,1-1 0 15,-1 3-1-15,1-1 1 16,-2 0 1-16,0-1-1 0,-1-1 7 16,-2-2-8-16,0-2 8 15,0 2 2-15,0-1 0 16,0-3 4-16,0-1-8 15,0 1 3-15,0-4-3 16,0 3-5-16,0-5-1 16,0 2 0-16,4 0 0 15,-1-5 1-15,-2 2 0 16,2-1-1-16,-1-2 1 16,-2-3 0-16,0 0 0 15,0 0-1-15,0 1 1 16,0-4 0-16,0 2-1 15,0-2 1-15,0 2-1 0,0-2 0 16,0-1 0-16,0 0 0 16,0 4 0-16,0-4 0 15,-2 2 0 1,1 0 1-16,-2 0-1 0,1-1 1 16,-1 3-1-16,-3-1 0 15,3 1 0-15,0 0 1 16,0-1-1-16,0 2 0 15,2 0 0-15,-1 2 0 16,1-4 1-16,1 4-1 16,-2 0-1-16,1 0 1 15,-1 0 1-15,-1 2-1 16,2-1 0-16,-3 2 0 16,1-1 1-16,-2 1-1 0,2 0 0 15,0 2 1-15,0 0-1 16,1 2 0-16,-1-1 0 15,2-2-1-15,-1 2 1 16,1 0 0-16,-2-2-1 16,0 2 1-16,0 0-1 15,2-2 1-15,-2 2 0 16,0 0-1-16,0 1 1 16,0 0 0-16,1 1 1 15,1-1-1-15,-1-3-1 16,2 3 0-16,0-5 1 15,-1 1 1-15,1 1-1 16,0-2 0-16,-2-2 0 0,2 0 0 16,-1 0 0-16,1-3 1 15,0-1 0-15,0 3-1 16,0-2 0-16,0 0 0 16,0 0 0-16,0-1 1 15,0 3-1-15,0-2 1 16,0 0-1-16,0-2-1 15,0 2 1-15,0 0 0 16,0 0 1-16,0-1-1 16,0 1 0-16,0 3 0 15,0-7 1-15,0 3-1 0,0 1 0 16,0-4 0 0,0-1 0-16,0 0 0 15,0-3 0-15,0 1 0 16,0-4 0-16,0 1 0 0,0 1-1 15,0-3 0-15,0 2 1 16,0 3-1-16,0-3 1 16,-4 3-1-16,2-1 1 15,0 2 0-15,2-2 0 16,0 5-1-16,0-5 1 16,0 1-1-16,0-3 1 15,0 2-1-15,0 2-19 16,0-2 10-16,0 1 8 15,0-3-8-15,0-1 2 16,0 1 7-16,0-4 1 0,0 4-1 16,0-2 1-1,0 0-1-15,0-1 1 0,0-1 0 16,0 3-1-16,0-2 1 16,0-1 0-16,0-1-1 15,0 0 1-15,0 1 0 16,0-3-1-16,0 0 0 15,0 0 1-15,0 0 0 16,0 0-1-16,4 0 1 16,1 0 1-16,3 0-1 15,-1 0-7-15,2 0 5 16,1-5 1-16,0-3-1 16,-1 1 1-16,-1 0-7 15,-2 2 2-15,0-3 5 16,-1 4 0-16,-1-2 0 0,1-1-1 15,1 1 1-15,0 2 1 16,0-6 0-16,0 3 0 16,1-2 0-16,0-1 0 15,-1 0 0-15,-1 0 0 16,-2 4 0-16,-1 3 2 16,-1-1 4-16,1 1 0 15,-2-1 0-15,0 4-6 16,1-3 1-16,1-1 0 15,-1-1 0-15,3 1-1 16,-1 0 0-16,-1 1 0 16,1-1 1-16,-2 1-1 0,1-3 1 15,-1 3-1-15,1 0 1 16,1-4 0-16,1 0-1 16,1-3 1-16,4-1 0 15,-3-1-1-15,1 2 2 16,-1 3-1-16,-3 4 0 15,-1 1 12-15,-1 2-2 16,-1 0-5-16,0 0-6 16,0 0-8-16,0 0 1 15,-1 6 6-15,-7 5 1 16,1-2 0-16,1-1 0 16,0 3 0-16,-2-4 0 15,4-3 1-15,-1 2-1 16,2 1 0-16,-1-1 0 15,1 0 0-15,-2-1 0 0,-2 3 0 16,1-1 0 0,0 0 0-16,0 0 1 0,-1 3-1 15,1-1 0-15,1-2 1 16,-1 3-2-16,0-4 1 16,0 5 0-16,-1-5 0 15,2 1 0-15,-1-1 0 16,2 1 0-16,-1-1 0 15,2-5 1-15,2 2-2 16,1-3 2-16,-3 0-1 16,3 0 1-16,0 0 6 0,-1 0 1 15,-2 0 10-15,0 0 1 16,-3 0-4-16,-1 0-6 16,0 0 5-1,-5-3-2-15,2-1-3 0,-5-3 4 16,-2-3 11-16,-2-2 0 15,-1-5-6-15,0 0 3 16,0 1-6-16,7-1-15 16,11-9 0-16,2 7-154 15,0-1-1128-15</inkml:trace>
  <inkml:trace contextRef="#ctx0" brushRef="#br1" timeOffset="31199.7741">7060 9760 732 0,'0'0'286'16,"0"0"266"-16,0 0-396 16,0 0-108-16,0 0 29 15,0 0 72-15,-5-4-50 16,2 17-50-16,0 7 27 15,0 5 15-15,-3 5-11 16,-4 4-3-16,4-1-4 16,-5 4-24-16,1-4-15 15,1-4-19-15,0-6-6 16,6-6-8-16,0-10 5 16,3-2-5-16,0-5 0 15,0 0 9-15,0-2 7 0,9-15-1 16,3-9-7-1,9-8-9-15,-6-5 0 0,1-4 0 16,-2 0-1-16,-1 3-7 16,-1 5 8-16,-2 4 0 15,-2 7 0-15,1 4 0 16,0 5 8-16,1 1 7 16,-1 4 3-16,-1 1 7 15,-1 6-9-15,2 3-16 16,-3 0-1-16,6 0 0 15,1 12-6-15,1 9 7 16,-1 7 0-16,2 6 0 0,0 3 0 16,3 2 1-16,0-4-1 15,0-4 0-15,1-4-13 16,-1-4-10-16,-6-6 7 16,0-4 2-1,-5-1 4-15,-7-5 4 16,0 0-1-16,0 1 7 0,-7 1 0 15,-14 0 1-15,-9 2 0 16,-10-1 8-16,-5 0-8 16,0-2-1-16,2-6 0 15,9-2-94-15,13-11-101 16,12-12-410-16,9 0-810 0</inkml:trace>
  <inkml:trace contextRef="#ctx0" brushRef="#br1" timeOffset="31754.1538">7925 9504 1787 0,'0'0'546'16,"0"0"-485"0,0 0-2-16,0 0 47 0,0 0-14 15,-112-12-38-15,63 12-33 16,-3 10-12-16,4 1-3 15,9 1 1-15,12-4-6 16,8 1-1-16,10-4-6 16,4 3-1-16,5 0 5 15,0 1-5-15,8 3 6 16,4 1 1-16,1 1 0 16,-1-1 0-16,-4 2 1 15,-1 2 0-15,-4 3 1 16,-3 4-1-16,0 5 5 15,-10 7 0-15,-4 0 2 16,-2 1 1-16,1 3 9 0,-3-4-5 16,3 1-7-1,6-2-5-15,2-4 14 0,4-2-3 16,3-6-11-16,0-3 0 16,10-3 0-16,5-4 0 15,7-7-1-15,2-6-21 16,21-9-93-16,-6-8-159 15,-3-6-538-15</inkml:trace>
  <inkml:trace contextRef="#ctx0" brushRef="#br1" timeOffset="31968.1101">7637 9901 1761 0,'0'0'550'16,"0"0"-527"-16,0 0-22 15,0 0 15-15,0 0 10 16,94-1-26-16,-39-12-175 16,-10 4-416-16,-9-4-877 0</inkml:trace>
  <inkml:trace contextRef="#ctx0" brushRef="#br1" timeOffset="32172.7538">8267 9963 1927 0,'0'0'480'15,"0"0"-443"-15,0 0-21 16,0 0 2-16,0 0-18 16,129-9-44-16,-87 2-254 15,-6-2-445-15</inkml:trace>
  <inkml:trace contextRef="#ctx0" brushRef="#br1" timeOffset="32368.0277">8283 9845 1657 0,'0'0'634'0,"0"0"-634"15,0 0-11-15,100-10 10 16,-48-4-174-16,-4-1-959 0</inkml:trace>
  <inkml:trace contextRef="#ctx0" brushRef="#br1" timeOffset="33522.9485">9260 9656 1054 0,'0'0'359'15,"0"0"-205"-15,0 0 13 16,0 0 102-16,0 0-21 16,0 0-73-16,0 0-54 15,-3-28-44-15,-4 24-20 16,-2 1-5-16,-7 3-31 15,-1 0-15-15,-8 8-5 16,-2 13 5-16,-3 9 3 16,-1 7 4-16,1 6 0 15,3 2 2-15,9 1-3 16,5-3-6-16,13-6-5 16,0-1-1-16,13-13 0 15,11-3 0-15,4-10 0 16,5-7 1-16,-4-3-1 15,6-4-12-15,-8-12-11 16,-3-4-6-16,-6-2-21 16,-6 1 15-16,-5 1 20 0,-7 1 14 15,0 5 1-15,-10 5 13 16,-5 3 21-16,-9 2-1 16,-5 4 0-16,0 0-9 15,-1 6-17-15,2 3-1 16,8 0-6-16,1 0-21 15,13 1-70-15,6-3-165 16,12-4-448-16,7-3-274 0</inkml:trace>
  <inkml:trace contextRef="#ctx0" brushRef="#br1" timeOffset="33685.2856">9432 9845 1401 0,'0'0'913'16,"0"0"-815"-16,0 0-82 16,0 0-16-16,0 0-76 15,0 0-303-15,0 0-338 0</inkml:trace>
  <inkml:trace contextRef="#ctx0" brushRef="#br1" timeOffset="34056.0781">9581 9637 2111 0,'0'0'462'0,"0"0"-412"16,0 0 18-16,0 0 24 15,0 0-49-15,0 0-32 16,115-16-5-16,-73 8-6 15,-5 2 0-15,-4-1 0 16,-9 1-5-16,-8 5 4 16,-10 1-1-16,-3 0 1 15,-3 1-11-15,0 15 12 0,-6 7 15 16,-10 13 20 0,-4 5 9-16,1 4 13 0,-2 1-19 15,3 1-20-15,5-5-12 16,2-4-6-16,8-8 1 15,3-7-1 1,0-5 0-16,0-7-1 0,0-5-49 16,0-3-47-16,0-3-94 15,0-3-293-15,0-6-522 0</inkml:trace>
  <inkml:trace contextRef="#ctx0" brushRef="#br1" timeOffset="34223.4837">9669 9900 2107 0,'0'0'554'0,"0"0"-494"16,0 0-36-16,0 0-2 16,118-29-22-16,-57 13-130 15,-3 3-743-15</inkml:trace>
  <inkml:trace contextRef="#ctx0" brushRef="#br1" timeOffset="34853.1809">10942 9852 977 0,'0'0'1252'0,"0"0"-1088"16,0 0-127-16,0 0-28 15,0 0 67-15,0 0-21 16,0 0-25-16,74 16-30 16,-35-16-8-16,10-5-133 15,-10-3-196-15,-9-2-516 0</inkml:trace>
  <inkml:trace contextRef="#ctx0" brushRef="#br1" timeOffset="35024.0453">10929 9793 1971 0,'0'0'394'0,"0"0"-327"15,0 0-58-15,120-21-9 16,-56 4-50-16,-1-2-638 0</inkml:trace>
  <inkml:trace contextRef="#ctx0" brushRef="#br1" timeOffset="35605.2419">11577 9461 2034 0,'0'0'511'0,"0"0"-438"0,0 0-18 16,0 0 47-16,0 0-8 15,0 0-47-15,0 0-6 16,45 64-11-16,-24-29-14 16,-2 2-1-16,-2 3-4 15,-1-1-10-15,-7-3 0 16,-2 1-1-16,-2-7 0 15,-5-4-6-15,0-7-12 16,0-8-11-16,0-1 7 16,0-7 5-16,0-3 17 15,0 0-1-15,0-6 0 16,6-11-26-16,6-7 4 16,0-4 8-16,1-3-3 0,1-1 4 15,-1 5 4 1,-4 4 1-16,-2 6 8 0,-2 11 1 15,1 0 2-15,-6 6 7 16,6 0-2-16,-3 0 1 16,6 12 2-16,4 5 11 15,-4 9-2-15,5-2-11 16,-4 2-7-16,-1-2-1 16,1-5-50-16,7-3-159 15,-5-5-273-15,-2-6-322 0</inkml:trace>
  <inkml:trace contextRef="#ctx0" brushRef="#br1" timeOffset="35955.7036">12335 9322 1510 0,'0'0'754'0,"0"0"-684"16,0 0-21-16,-85 0 89 16,66 0 8-16,6 8-79 15,9 5-51-15,4 9-5 16,0 8 15-16,3 10 21 16,14 6-31-16,2 6-5 15,2 5-5-15,-3 0-6 16,-1 4 6-16,-1-3-6 15,-6 1 0-15,-4-9 1 16,-3-4 0-16,-3-7 18 0,0-12-9 16,-13-6-8-16,-4-9-1 15,-2-4-1-15,-2-8-46 16,0-8-79-16,5-9-179 16,7-3-548-16</inkml:trace>
  <inkml:trace contextRef="#ctx0" brushRef="#br1" timeOffset="36153.2699">12143 9745 1726 0,'0'0'885'0,"0"0"-763"16,0 0-12-16,0 0-7 15,0 0-38-15,0 0-55 16,110-66-10-16,-65 57-55 15,17 8-117-15,-9 1-409 16,-18 0-789-16</inkml:trace>
  <inkml:trace contextRef="#ctx0" brushRef="#br1" timeOffset="36542.0272">12559 9858 1257 0,'0'0'1354'15,"0"0"-1190"-15,0 0-86 16,0 0 40-16,0 0-18 15,0 0-61-15,0 0-30 16,21 0-9-16,-8 0-6 16,4 3 5-16,2 1-9 15,2 2-1-15,-3 1 10 16,-4 0-7-16,-1 2 8 16,-10 2-1-16,-3 1-1 0,0 2 2 15,-3 3 1-15,-8-2 16 16,2 3-4-16,2-3-7 15,7-4-5-15,0-5-1 16,8-3 0-16,36-3-54 16,-5-13-167-16,4-3-960 0</inkml:trace>
  <inkml:trace contextRef="#ctx0" brushRef="#br1" timeOffset="37374.4813">10088 9934 2009 0,'0'0'372'15,"0"0"-282"-15,0 0-59 16,0 0 26-16,0 0-30 16,0 0-26-16,0 0-1 15,51 10-15-15,-21-10-46 16,0 0-37-16,1-7-72 0,-1-6 15 16,-8-4 90-16,-5 4 51 15,-7 1 14-15,-7 2 61 16,-3 3 70-16,0 0-29 15,-16 7-17-15,-4 0-29 16,-8 0 8-16,-5 13-2 16,3 3-11-16,-1 4-17 15,7 1-7-15,12 2-5 16,5 0-5-16,7-4 1 16,13 1 7-16,12 0-7 15,11-7-18-15,6-6 0 16,16-7-137-16,-12 0-249 15,-7-10-606-15</inkml:trace>
  <inkml:trace contextRef="#ctx0" brushRef="#br1" timeOffset="37738.1996">10370 9718 1914 0,'0'0'349'0,"0"0"-256"16,0 0 3-16,0 0 32 16,0 0-64-16,0 0 5 15,0 0-17-15,42 81-27 16,-24-49-8-16,0 0-10 16,2-3-6-16,3-3 1 15,-5-6-1-15,-3-7 5 16,-3-3-5-16,-3-8 1 15,-2-2 10-15,2-5 28 0,5-13 8 16,-1-11-30-16,-1-7-3 16,-1-5-5-16,-1-8-1 15,-4-7-9-15,-3 6-12 16,0 2-13-16,-3 11 13 16,0 10 1-16,0 15-20 15,0 12-77-15,3 0-255 16,7 0-955-16</inkml:trace>
  <inkml:trace contextRef="#ctx0" brushRef="#br1" timeOffset="38353.2026">12419 9011 561 0,'0'0'1546'16,"0"0"-1355"-16,0 0-138 15,0 0 17-15,0 0 46 16,0 0-45-16,0 0-37 16,-39 77-14-16,39-64-8 15,19-3-2-15,14-6 26 16,29-4 18-16,35-23-16 16,29-20-38-16,4-14-16 15,-36 5-295-15,-33 9-1241 0</inkml:trace>
  <inkml:trace contextRef="#ctx0" brushRef="#br1" timeOffset="40070.1415">12274 6909 755 0,'0'0'146'15,"0"0"-89"-15,0 0 59 16,0 0 177-16,0 0 13 16,0 0-44-16,6-31-98 15,-6 31-78-15,3 0-42 16,0 11 15-16,0 2 37 15,0 2-42-15,0 1-28 16,3-2-14-16,2-5-1 16,11-7 14-16,12-2 19 15,26-6-8-15,43-32-36 16,-9 3-86-16,-3-5-529 0</inkml:trace>
  <inkml:trace contextRef="#ctx0" brushRef="#br1" timeOffset="49691.0283">29030 8710 160 0,'0'0'286'0,"0"0"-269"16,0 0-11-16,0 0-6 15,0 0 0-15,0 0 285 16,0-2-110-16,0 2-116 15,0 0-20-15,0 0 9 16,0 0-10-16,0 0-20 0,0 0-5 16,0 0 6-16,0 0 4 15,0 0 32-15,0 0 48 16,0 0-37-16,0 0-30 16,0 0 34-16,0 0 7 15,0 0 10-15,0 0 14 16,0 2-21-16,0 0-26 15,-2-2-20-15,2 3-5 16,0-2 14-16,0 2-5 16,0 0-9-16,0 1-4 15,0 2 11-15,0 0 23 16,0-2-22-16,0 3-11 0,0 1-1 16,-1 0-1-1,-2 1 12-15,2 1-4 0,-1 1-2 16,0 1 1-16,1-1 8 15,1 4-5-15,-2-1-12 16,2 2-13-16,-1 1-6 16,1-3 3-16,-2 3-5 15,2-2 5-15,0-1-5 16,-1-1 5-16,1 3 3 16,0-3 2-16,-2 0-2 15,1 2 16-15,-2 0 20 16,1-1-14-16,-1 3-19 15,2-1 3-15,-2-2 0 16,0-1-3-16,3-1-6 16,-1 2-5-16,1-1 0 0,0 0 1 15,0-2-1-15,0 2 1 16,0-3-1-16,0 2 6 16,0 2 0-16,0-1-5 15,1 0 5-15,3 1-1 16,-2-1-5-16,-1-3 5 15,1 3 0-15,-1-4-5 16,-1 2 5-16,0-1-4 16,2 2-1-16,-2-1 8 15,1-1-7-15,2 3 4 16,2 2-5-16,-1-1 0 16,1 2 5-16,2-2-5 15,-1 3 0-15,-1 0 0 16,-2-2-1-16,0-1 1 15,0 3 0-15,-2-4 0 0,1 0 0 16,-1-3-1-16,2 2 1 16,0-5 1-16,0 3-1 15,0-3-1-15,0 3 1 16,0-4 5-16,-1 4-5 16,-1-3-1-16,2-3-1 15,-1 4 1-15,-1-1 0 16,1 0 0-16,-2 0 0 15,1 3 1-15,-1 0-1 16,2 0 0-16,-2 0-1 0,2 3 1 16,-2-6 0-1,2 3 1-15,-1-2 0 16,-1-4 0-16,2 3-1 16,-1 0 1-16,1-1-1 0,-1 1 1 15,-1 0-1-15,0 0 0 16,2-1-2-16,-2 1 2 15,0 3 0-15,1 3 1 16,1-4-1-16,-1 6 0 16,1-3 0-16,-2 1 0 15,0-3 0-15,1 0-1 16,-1 0 1-16,0-1 0 16,0-2 0-16,0 0 0 15,0-1-1-15,0 1 1 16,0 0 0-16,2-4 1 0,-1 4-1 15,1-1 0-15,0-3 0 16,-1 4-1-16,1-3 1 16,-1 3 0-16,2-2 0 15,-3 1 0-15,0 1-1 16,0 0 1-16,0 0 0 16,0 0-1-16,0-1 1 15,0-1-1-15,0 0 1 16,0-1-1-16,0-1 1 15,1 5 0-15,-1-3 0 16,2 2 0-16,-1 0 0 16,1 3 0-16,-1 0 0 15,1-3 0-15,-1-2 0 0,1 2 1 16,-2 0-1 0,0-1-1-16,1 1 1 0,-1-1 0 15,2-2-1-15,-2 2 1 16,0-3-1-16,1-2 1 15,-1-1 0-15,0 0 1 16,0 0-1-16,0 0 1 16,0 0 6-16,2 0-5 15,-2 0 4-15,1 0 0 16,-1 0 1-16,0 0-6 16,2 0 0-16,-2 0 0 15,0 0-1-15,1 0 1 16,2 0-1-16,1 0 0 15,1-3 1-15,-1-1 0 16,3 0-1-16,0-3 1 0,2 2-1 16,-3-2 1-16,0 0-1 15,1 1 0-15,0-1 0 16,0-2 0-16,0-1-1 16,-1 0 0-16,2 0 0 15,-1 1 0-15,-3 1 0 16,-1 1 0-16,1 2 1 15,-1 0 0-15,0 1 0 16,0-2 0-16,0 0-1 16,1-2 1-16,2 0 0 0,0-2 0 15,0 0 1 1,0-1-1-16,0 5 0 0,-2 0 0 16,-1-1 0-1,-1 3 1-15,-1 1 5 0,1 0-5 16,-2-1 0-16,1 4 5 15,-1-2-6-15,2-2 1 16,-2 4-1-16,0-1 1 16,1-2 0-16,-1 3 7 15,0 0-7-15,0 0 6 16,0 0-7-16,0 0-1 16,0 0-5-16,0 0 0 15,0 0-2-15,0 0 1 16,0 0 5-16,0 8 2 15,0-2-1-15,-1 3 0 0,-2 1 1 16,-2 0 0-16,-2 1 0 16,-1 1 0-16,1 1-2 15,1-2 1-15,-1-1 1 16,1 0 0-16,0-4 0 16,1 1-1-16,2 1 1 15,-2-3 0-15,4-1 0 16,-1-1 0-16,1 0-1 15,-2 1 1-15,2-1-1 16,-1 0 1-16,1 1-1 16,-2-1 1-16,1 4-1 15,-2-1 1-15,1-3-1 16,1 3 1-16,-1-2 0 16,2-1 0-16,-1 1 0 15,1-1 0-15,1 0 0 0,-2-3-2 16,2 3 1-16,-1-2 1 15,-2 2-1-15,3-3 1 16,-1 2 0-16,-1 2-1 16,0-3 0-16,2 1 1 15,0-2 0-15,0 0 0 16,0 0 2-16,-1 0 8 16,1 0-4-16,-2 0 1 15,-1 0 4-15,0 0-4 16,-3-7-1-16,-4 4 3 15,-2-3 3-15,-3 0-3 16,-6-1-8-16,-1-3 13 16,-3-1-1-16,0-4-4 0,3 1 0 15,4-9-9-15,9 3-45 16,8 6-286-16</inkml:trace>
  <inkml:trace contextRef="#ctx0" brushRef="#br1" timeOffset="53836.8731">7377 11648 1818 0,'0'0'311'15,"0"0"-234"-15,0 0-54 16,0 0 45-16,0 0 17 16,0 0-55-16,0 0-30 15,0 17 0-15,-4 9 24 16,-2 4 13-16,0 6-3 16,-3 1 0-16,-4-1 3 15,2 3-4-15,2-9-12 16,-1 0-14-16,4-10-1 15,3-4-5-15,3-9 0 0,0-7 8 16,0 0 6-16,0-6 3 16,9-14-1-16,4-7-11 15,2-3-6-15,0-9-1 16,0-1 0-16,-5-3-11 16,1 4 1-16,-2-1 9 15,-3 7 1-15,1 7 1 16,-4 9 1-16,0 4 9 15,0 8 13-15,0 3-1 16,0 2-22-16,0 2-6 16,5 13 6-16,5 8 0 15,2 6 0-15,6 4 1 16,1 3 0-16,2-2 0 16,0-1-1-16,0-4-2 15,-5 1-13-15,-7-3 8 0,-4 0 1 16,-8-1 0-16,0 0 5 15,-14-3 1-15,-8-3 1 16,-11 0 9-16,-6-1 1 16,0-5-2-16,-1-5-8 15,9-4 1-15,8-5-2 16,13 0-9-16,13-28-222 16,18 5-590-16,4-2-747 15</inkml:trace>
  <inkml:trace contextRef="#ctx0" brushRef="#br1" timeOffset="54387.0073">8122 11486 1594 0,'0'0'493'16,"0"0"-429"-16,0 0 42 16,0 0 113-16,0 0-37 15,0 0-87-15,0 0-41 16,-40-13-14-16,20 12-14 16,-5 1-14-16,-5 0-2 15,3 0-9-15,-1 10 1 16,1 4-1-16,9 0 0 0,2 2-1 15,8 4-1-15,5-4-6 16,3 4 7-16,0 3 0 16,3-2 2-16,5 1-1 15,2 1 5-15,-1 0-5 16,-6 4-1-16,0 2 2 16,-3 3 4-16,0 0-5 15,-3 3 0-15,-6-1 7 16,-1-1 2-16,2-3 7 15,5-4-8-15,0-2-3 16,3-2-5-16,0-5 1 16,0-1-1-16,0-2 0 15,6-4-1-15,2-3-1 0,2-2-5 16,2-2-6 0,7-3-6-16,4-5-2 0,7-9-8 15,4-6-33-15,6 1-44 16,-7-2-66-16,3-1-202 15,-11 8-346-15,-11 1-687 0</inkml:trace>
  <inkml:trace contextRef="#ctx0" brushRef="#br1" timeOffset="54602.812">8026 11919 1418 0,'0'0'659'0,"0"0"-584"16,0 0-11-16,0 0 134 15,0 0-51-15,0 0-80 16,0 0-42-16,102-30-25 16,-74 30-10-16,-4 0-170 15,-9 0-593-15</inkml:trace>
  <inkml:trace contextRef="#ctx0" brushRef="#br1" timeOffset="54837.5177">8553 11919 1774 0,'0'0'349'0,"0"0"-334"16,0 0 38-16,0 0 101 16,0 0-39-16,0 0-70 15,0 0-29-15,94 7-14 16,-69-7-2-16,-2 0-113 16,-7-4-203-16,-9 1-511 0</inkml:trace>
  <inkml:trace contextRef="#ctx0" brushRef="#br1" timeOffset="55037.8764">8532 11866 2102 0,'0'0'563'0,"0"0"-563"15,0 0 0-15,0 0 24 16,0 0-24-16,133-40-72 16,-84 25-452-16,-13-2-750 0</inkml:trace>
  <inkml:trace contextRef="#ctx0" brushRef="#br1" timeOffset="56167.7974">9133 11723 1465 0,'0'0'406'0,"0"0"-164"15,0 0 15-15,0 0-6 0,0 0-61 16,0 0-78-16,0 0-45 16,-22-25-23-16,22 25-24 15,0 0-20-15,0 16-3 16,0 7 3-16,0 13 31 16,0 2-10-16,-3 7-10 15,0-2-10-15,0-3-1 16,-1-4 1-16,1-7-1 15,3-8-22-15,0-5-36 16,0-3-25-16,0-9-94 16,10-4-203-16,-1 0-515 0</inkml:trace>
  <inkml:trace contextRef="#ctx0" brushRef="#br1" timeOffset="56370.1702">9266 11876 2119 0,'0'0'568'0,"0"0"-519"16,0 0-34-16,0 0 33 16,0 0-12-16,0 0-36 15,0 0 0-15,24 23-90 16,-18-15-213-16,3-6-813 0</inkml:trace>
  <inkml:trace contextRef="#ctx0" brushRef="#br1" timeOffset="56948.1125">9678 11619 124 0,'0'0'1844'0,"0"0"-1592"0,0 0-181 16,0 0 109 0,0 0 55-16,0 0-129 0,0 0-78 15,-34-25-5-15,13 40 9 16,-3 4 0-16,3 1-11 15,-1 6-12 1,11-2-8-16,5-1 0 0,6-1-1 16,0-1-1-16,9-1 0 15,12-3-12-15,5 3-2 16,2-2-5-16,2-1-2 16,-5-3 12-16,-1 5 2 15,-8-3 2-15,-7-2-1 16,-9 2-1-16,0-2 7 15,0-1 0-15,-16 0 1 16,1-3 1-16,-6-4-1 0,-1-1 9 16,5-5-9-1,4 0-11-15,4-14-12 0,9-9-27 16,0-7-6 0,3-6 3-16,16-7-5 0,5 0 8 15,0-3 9-15,0 2 29 16,-2 9 12-16,-8-1 1 15,-4 12 14-15,-7 1 10 16,-3 9 32-16,0 4 8 16,-6 3-31-16,-7 1-26 15,2 6-8-15,-8 3-67 16,4 11-211-16,3 1-599 0</inkml:trace>
  <inkml:trace contextRef="#ctx0" brushRef="#br1" timeOffset="57367.734">10033 11733 747 0,'0'0'1497'15,"0"0"-1325"-15,0 0-138 16,0 0 42-16,0 0 37 15,0 0-40-15,0 0-30 16,51 14-13-16,-24-14-11 16,-2 0-11-16,2 0-8 15,-2-10-12-15,-8-2-41 0,-1-2-26 16,-7 1-9-16,-6 0 30 16,-3 2 30-16,0 1 28 15,0 1 17-15,-3 5 2 16,-9 4 11-16,-7 0 6 15,-8 4 20-15,-3 15 16 16,-7 5-10-16,-2 6-14 16,3 6 5-16,-1-3 9 15,13 3-18-15,9-5-26 16,15-2-8-16,0-7-9 16,24-8-1-16,15-7-22 15,10-7-79-15,30-17-163 16,-9-9-547-16,-9-1-822 0</inkml:trace>
  <inkml:trace contextRef="#ctx0" brushRef="#br1" timeOffset="57756.2201">10380 11464 2018 0,'0'0'593'0,"0"0"-527"15,0 0-44-15,0 0 56 16,0 0-1-16,0 0-28 16,0 0-28-16,26 95-10 15,-17-60-4-15,2 6 2 16,-1-1-8-16,-1 0 1 0,0-5 11 16,1-5-11-1,-3-9 5-15,0-6-6 0,-1-5-1 16,1-6 1-16,-4-1 6 15,6-3 31-15,0-4 29 16,3-14-13-16,3-9-8 16,1-10-10-16,1-5-7 15,-4-12-14-15,-1 1-9 16,-3-5-6-16,0 4 2 16,-3 11-2-16,-3 10 0 15,0 10-7-15,3 11-29 16,0 10-45-16,15 2-73 15,-2 5-209-15,3 2-732 0</inkml:trace>
  <inkml:trace contextRef="#ctx0" brushRef="#br1" timeOffset="58104.9459">11537 11674 65 0,'0'0'1243'0,"0"0"-965"15,0 0-144-15,0 0 146 16,0 0 40-16,0 0-101 16,0 0-98-16,6 0 4 15,16 0-10-15,4 0-48 16,3-3-44-16,6-3-23 16,-1 0-11-16,-1-7-86 15,-5 3-197-15,-8 0-588 0</inkml:trace>
  <inkml:trace contextRef="#ctx0" brushRef="#br1" timeOffset="58286.7086">11540 11533 2186 0,'0'0'462'0,"0"0"-462"15,0 0-19-15,0 0 18 16,136-19-11-16,-81 8-346 16,-3-1-766-16</inkml:trace>
  <inkml:trace contextRef="#ctx0" brushRef="#br1" timeOffset="58919.8128">12101 11239 1692 0,'0'0'513'0,"0"0"-422"16,0 0 31-16,0 0 74 16,0 0-50-16,0 0-83 15,0 0 7-15,0 75-24 16,3-34-20-16,3 1-14 15,7 5-11-15,-4-5 0 16,2 1 7-16,-1-7-8 16,-1-3 1-16,-6-9-1 15,0-4 0-15,-3-7 0 16,0-3 0-16,0-7-1 16,0 0-11-16,0-3 3 15,3 0 7-15,-3-10-7 0,6-9-16 16,3-5-8-16,0-9 11 15,0-4 11-15,4-1 1 16,-6 4 8-16,6 5 1 16,-3 6 1-16,2 9 6 15,-2 7-4-15,4 4 17 16,-5 3 5-16,4 0-2 16,-1 17 7-16,2 3-5 15,-1 10 0-15,-4-1-5 16,-5 5 1-16,2-4-9 15,2-2-3-15,-5-7-8 16,0-2 0-16,0-5-31 16,0-8-89-16,-3 1-243 0,0-7-781 15</inkml:trace>
  <inkml:trace contextRef="#ctx0" brushRef="#br1" timeOffset="59319.4745">12741 11097 1077 0,'0'0'621'0,"0"0"-491"15,0 0 32-15,-33-93 96 16,23 77 25-16,7 9-102 15,-3 7-108-15,1 0-40 0,-3 20 6 16,0 12 64-16,-1 9-47 16,0 11-37-16,3 2-10 15,0 1-8-15,6 2 0 16,0-1 1-16,15 3 0 16,7 1-1-16,4-4 0 15,0 3 0-15,3-2 0 16,-6-8-1-16,-3-2 0 15,-8-8 0-15,-9-2 0 16,-3-7-2-16,-6-5-6 16,-16-5-1-16,-5-3-18 15,-5-8-39-15,-6-9-118 0,5 0-400 16,6-2-703-16</inkml:trace>
  <inkml:trace contextRef="#ctx0" brushRef="#br1" timeOffset="59517.4879">12598 11506 947 0,'0'0'1540'0,"0"0"-1374"15,0 0-146-15,0 0 0 16,0 0 24-16,100-42-44 15,-39 29-85-15,-12 2-205 16,-7 1-609-16</inkml:trace>
  <inkml:trace contextRef="#ctx0" brushRef="#br1" timeOffset="60070.7985">13014 11668 1275 0,'0'0'977'16,"0"0"-851"-16,0 0-81 16,0 0 42-16,0 0 29 15,0 0-81-15,0 0-25 16,57-9-9-16,-34 9-1 15,3 0-5-15,-7 0-1 16,-2 0-2-16,-4 6 1 16,-7 3 6-16,-6-1 1 15,0 1 10-15,-3 4 48 0,-10-2 9 16,-7 4-14-16,1-1-2 16,-1-1-29-16,7 0-14 15,7-1-8-15,3-3-1 16,3 1 0-16,0 0 0 15,9 2 1-15,3 1 2 16,0 0 7-16,-3-3-9 16,-6 0 1-16,-3-3-1 15,-3 6-11-15,-39 1-50 16,5-5-296-16,-2 1-1086 0</inkml:trace>
  <inkml:trace contextRef="#ctx0" brushRef="#br1" timeOffset="60583.7326">13845 11355 1943 0,'0'0'500'16,"0"0"-436"-16,0 0 13 16,0 0 77-16,0 0-50 15,0 0-34-15,0 0-31 0,0 82-21 16,0-50-12-1,0 2 0-15,0-4 2 0,0-4-7 16,12-10 5-16,17-9 10 16,39-7 33-16,45-39-17 15,60-32-22-15,29-16-10 16,-5-11-36-16,-51 23-127 16,-55 25-845-16</inkml:trace>
  <inkml:trace contextRef="#ctx0" brushRef="#br1" timeOffset="64255.1843">29348 9488 1607 0,'0'0'563'0,"0"0"-499"16,0 0-26-1,0 0 101-15,0 0-8 0,0 0-34 16,0-35-27-16,0 29-16 16,0-2-2-16,7-2-13 15,11-7-27-15,9-3-2 16,5-3-8-16,7 1-1 15,2 3 7-15,-1 1-8 16,-4 10 0-16,-8 5-1 16,-7 3-1-16,-5 0-5 15,-4 14 1-15,0 3 6 16,-1 6 0-16,-1-1 8 0,5-1-2 16,3-1 1-1,11-4-1-15,5-3-5 16,10-7 8-16,6-4-3 15,3-2-4-15,-2 0-1 0,-4-8 1 16,-8-2-1-16,-7-3 5 16,-9 1-6-16,-4 0 1 15,-6-1 0-15,-1 0 1 16,-4 8-1-16,-1-2 5 16,2 5 0-16,1 2 0 15,10 0-6-15,4 2 0 16,7 7 1-16,5 9 0 15,-1 0 0-15,-2-1 0 16,-3 0-2-16,-5-1-4 16,-5-7 4-16,-1-2 1 0,-3-4-1 15,-2-3 0 1,1 0 0-16,5-10-10 0,0-7 2 16,3-2-6-16,5-4 6 15,4 0-2-15,-1-1 5 16,2 5 4-16,-5 2-8 15,-6 8 4-15,-4 6 6 16,-4 3-2-16,-4 0 2 16,4 10 1-16,-1 3 20 15,3 4-3-15,3-4-2 16,4-4-2-16,7-2 4 16,9-4-5-16,9-3-1 15,5 0-12-15,0-7-40 0,-3-1-53 16,-8-3-96-16,-13 2-320 15,-15 1-361-15</inkml:trace>
  <inkml:trace contextRef="#ctx0" brushRef="#br1" timeOffset="64622.2599">31075 9148 942 0,'0'0'875'0,"0"0"-710"15,0 0-49-15,0 0 58 16,0 0 5-16,0 0-57 0,0 0-40 16,-3 17-13-16,17 1-33 15,7 2-21-15,7-1-8 16,3-1-6-16,2 2-1 15,-2-6-14-15,-4 1-4 16,-8-2 8-16,-6-2 4 16,-9-2-2-16,-4 2-4 15,-6 1 12-15,-16 3 21 16,-8 3 48-16,-4 0 13 16,-4 2-6-16,2 0-25 15,6-3-12-15,7-2-39 16,-1 5-15-16,9-6-158 15,2-5-814-15</inkml:trace>
  <inkml:trace contextRef="#ctx0" brushRef="#br1" timeOffset="66440.5187">27270 11397 409 0,'0'0'354'15,"0"0"-38"-15,0 0-36 0,0 0-75 16,0 0 40 0,0 0 34-16,0 0-48 0,-2-4-68 15,0 2-34-15,1-2-25 16,1 4-35-16,0 0-20 16,0 0-13-16,0-2-21 15,0-5-6-15,13-3-8 16,7-7 1-16,7-3-2 15,2 0 1-15,1-2-1 16,-1 5 1-16,-4 3 0 16,-1 5 0-16,-5 2 8 15,2 7 3-15,-2 0 2 16,-4 0-2-16,2 10-3 16,-5 3-8-16,0 7 10 0,-1 2-1 15,2-1 2-15,0-1-6 16,3 0-5-16,7-3 0 15,2-8 7-15,6-3-7 16,5-6 8-16,3 0-8 16,3-9-1-16,-2-7-1 15,-1-1-1-15,-3-3-8 16,-5 0 1-16,-3 3 0 16,-7 1 8-16,-6 9 0 15,-3 1 0-15,-4 6-11 16,-2 0 3-16,1 3 8 15,5 7-1-15,3 3 2 16,4 4 0-16,5-4 1 16,3 3 0-16,3-5 0 15,1-5 6-15,0-2-6 0,-3-1 0 16,-3-3 0-16,-1 0 0 16,-1-7 0-16,1-6-1 15,0-1 0-15,3-2-6 16,1-4 5-16,-1 3-8 15,0-2 8-15,-2 6-6 16,-5 3 5-16,-1 9-7 16,-1 1 8-16,-3 4-6 15,4 12 7-15,1 5 11 16,2 4-1-16,5 2-4 16,3-3-4-16,1-4 4 15,5-8-5-15,1-5 5 16,3-4 0-16,-2-3 2 0,-1-3-7 15,-2-8 0 1,-6-4-1-16,-2 5-5 0,-5 0-16 16,-2 3-15-16,-2 4-40 15,-6 3-115-15,-3 0-309 16,-6 0-311-16</inkml:trace>
  <inkml:trace contextRef="#ctx0" brushRef="#br1" timeOffset="66808.3482">29089 11112 1930 0,'0'0'375'0,"0"0"-256"16,0 0 23-16,0 0 27 15,0 0-59-15,0 0-64 16,0 0-46-16,-5 0 0 15,13 14 9-15,6 3-3 16,4 0-5-16,1 2 0 16,5-2-1-16,0-1-9 15,-2 0-4-15,-2-2 4 16,-3-1 3-16,-3 1 5 16,-6-2 0-16,-1 1-5 15,-6-2 5-15,-1 1 1 0,0-1 0 16,-6 2 10-16,-11 0 15 15,-7 1 19-15,-8 1 5 16,-5-1-10-16,-6 3-6 16,-5-1-18-16,-21 7-15 15,13-7-94-15,7-3-470 0</inkml:trace>
  <inkml:trace contextRef="#ctx0" brushRef="#br1" timeOffset="68801.3082">26652 12371 537 0,'0'0'571'16,"0"0"-457"-16,0 0-28 15,0 0 124-15,0 0 45 16,0 0-43-16,0 0-61 15,37-42-21-15,-36 32 21 16,1 3-15-16,-1 1 2 16,1 0-20-16,2 2-35 15,4-3-35-15,4-3-31 16,3 0-16-16,4-2 7 0,2 2-8 16,4 0-1-1,-1 6 0-15,-2 4 0 16,-2 0-1-16,-1 0 1 15,-1 7 1-15,-4 2-2 0,-4 4 1 16,-1 0 0-16,-2-2 1 16,1-1 0-16,0 0 1 15,3-4 8-15,3-2 0 16,5-4 17-16,2 0-8 16,6 0-11-16,4-10-5 15,2-4-1-15,4-3 1 16,1-1-2-16,-4 4-1 15,-7 4 0-15,-7 4 0 16,-7 2 0-16,-7 4 1 16,-3 0-8-16,-2 0 7 0,-1 0-5 15,2 0 0-15,1 7 6 16,4 3 6-16,0 3-5 16,4-4 0-16,5 1 5 15,2 0-5-15,2-6-1 16,0 2 1-16,-4-2-1 15,-2-4 0-15,-2 0 0 16,-3 0-8-16,3 0-10 16,2-7 0-16,3-5-4 15,5-3 7-15,4-1 4 16,4-3 10-16,2 4-7 16,-3 3-1-16,0 5 9 15,-4 7-2-15,-4 0 1 0,-5 0-5 16,-2 10 5-16,-4 7 1 15,-2 0 1-15,-2 3 19 16,1 0-13 0,0-1-6-16,1-6 1 0,3-3-1 15,3-4 6-15,6-6-5 16,5 0 7-16,8-3-3 16,6-7-6-16,-2-2 1 15,0-2-1-15,-5 0 0 16,-4-1 0-16,-7 5 0 15,-6 0 1-15,-5 6 1 16,-5 4 4-16,-2 0-6 0,1 0 1 16,2 7 10-1,3 2-10-15,6 2 5 0,6-5-4 16,5 0-1-16,6-6-1 16,7 0-7-16,3 0-8 15,-2 0 1-15,-3 0-19 16,-7 0 20-16,-10 0-14 15,-7 0 11-15,-9 0-2 16,-4 0-24-16,0 0-95 16,-16 0-88-16,-4 0-389 15,4 0-645-15</inkml:trace>
  <inkml:trace contextRef="#ctx0" brushRef="#br1" timeOffset="69167.4656">28446 12101 1857 0,'0'0'400'16,"0"0"-270"-16,0 0 31 15,0 0 31-15,0 0-64 16,0 0-68-16,0 0-24 15,17 20-11-15,1-7-10 16,1 0-7-16,1 1-8 0,-1 2 0 16,-6-3-9-1,-2 0-6-15,-2 1 1 16,-6-4-1-16,-3 3 9 0,0-4 0 16,0-1 6-16,-3-3 0 15,-3-1 9-15,-5 2 22 16,1 1 10-16,-6 3 14 15,-6 7 17-15,-6 2-6 16,-8 2-51-16,-40 4-15 16,9-5-192-16,0-6-2326 0</inkml:trace>
  <inkml:trace contextRef="#ctx0" brushRef="#br1" timeOffset="75719.2842">24893 9811 258 0,'0'0'155'0,"0"0"371"16,0 0-299-16,0 0-93 15,0 0 0-15,-91-12-11 16,62 8 11-16,-2 3 6 15,-2-1-30-15,2-1-24 0,1 0-46 16,-3 3-18-16,-3 0-11 16,-7 0-9-16,-9 0-2 15,-9 0-7-15,-20 0-21 16,-16 6 14-16,8 1 13 16,9 5 1-16,12 2 0 15,16 9 20-15,-3 4 22 16,-4 12 20-16,11 21 0 15,10 19-23-15,20 17-16 16,18 6-6-16,6-17-16 16,27-24 21-16,3-19-4 15,20 2-18-15,34 2 0 16,37-4 18-16,14-12-6 16,-2-20-6-16,-14-10 0 15,-17-24 7-15,-7-12-13 16,-5-12 1-16,-5-9 0 15,-5-11-1-15,-11-3 0 0,-20 6-16 16,-21 15 7-16,-16 14 9 16,-16 2 0-16,-2-3 1 15,-18-5 28-15,-33-8-29 16,-39 8-1-16,-36 12-50 16,-14 16-83-16,26 14-156 15,33 0-301-15</inkml:trace>
  <inkml:trace contextRef="#ctx0" brushRef="#br1" timeOffset="76615.0937">24462 10599 464 0,'0'0'607'16,"0"0"-503"-16,0 0 9 15,0 0 60-15,0 0 22 16,0 0-16-16,0 0 48 16,-16 49-42-16,16-17-54 15,0 5-36-15,0 8-20 16,-1 7-13-16,-2 15-19 15,0 20-3-15,-1 19-16 16,2 3 30-16,2-7-18 16,0-12-30-16,0-11-6 15,0 0 6-15,2-3 5 0,-2 0-5 16,0-11 0-16,-3-11-6 16,-3-9 6-16,-2-4 0 15,1 11 1-15,-2 4 1 16,1 7 2-16,2-7 3 15,3-7-7-15,0-6-4 16,2-12-1-16,1-9-1 16,0-7-1-16,0-10-8 15,0-5 6-15,1 0 3 16,7-5 3-16,1-7 3 16,-2-4-5-16,4 0 0 15,-4 0 0-15,1-1 7 16,0 0-1-16,-2 0 1 0,4-2 2 15,-3 2-4 1,3-2-5-16,-1-1 1 0,-1 7-1 16,-1 0-1-16,-1 6 8 15,-4 4-8-15,-1 3 0 16,-1 0 0-16,0 0-12 16,0 12-10-16,0 8 8 15,0 4 8-15,0 5 5 16,-4-3-1-16,-2 4 2 15,3-3-1-15,1-7-8 16,2-3 8-16,0-5 1 16,-1-5-1-16,1-1 1 15,-3-5-11-15,-2 2 11 0,-7-3 37 16,-7 0-11 0,-11 0-11-16,-10 0-8 0,-8-3-7 15,-27-17-7-15,11 1-102 16,12-2-693-16</inkml:trace>
  <inkml:trace contextRef="#ctx0" brushRef="#br1" timeOffset="78318.5104">24588 8254 62 0,'0'0'339'16,"0"0"18"-16,0 0-178 0,0 0-64 16,-94 0-52-1,70 5-16-15,-6 2-5 0,-4 3-17 16,-4 4 1-16,-4 2-7 16,-4 0-3-16,-2 7 0 15,0-3 11-15,0 4 9 16,4-2 4-16,2 5 6 15,6 0 1-15,4 3-10 16,9 1-16-16,8 0 9 16,12 2 1-16,3-1-9 15,13 4 21-15,12-2 10 16,7 3-33-16,4-1-2 0,-2-3-17 16,2 0 5-1,0-7-5-15,-2-2-1 16,5-4 0-16,-5-4-11 15,5-1 11-15,3-4 1 0,5-1 33 16,4-3-5-16,1-5-11 16,5-2-12-16,1 0 4 15,3-12 21-15,0-5 5 16,1-3-11-16,-4-6-16 16,-2-1-9-16,-5-2-24 15,-5-1 2-15,-7 0-14 16,-9 1 23-16,-9-1 13 15,-10 3 0-15,-10-2 31 16,-1-5 39-16,-8 2-41 16,-15-5-29-16,-9-3-6 0,-7 1-35 15,-29-16-70 1,7 8-124-16,4 10-275 0</inkml:trace>
  <inkml:trace contextRef="#ctx0" brushRef="#br1" timeOffset="79798.5641">24169 8872 212 0,'0'0'310'0,"0"0"-31"15,0 0-77-15,0 0-46 16,0 0-4-16,0 0-1 16,0 0-37-16,0 38-11 15,-10-22-30-15,1 4-3 16,0 6-24-16,0 5-7 16,0 5-21-16,0 7 21 15,0 6-17-15,-3 3-6 16,-2 8-8-16,-3 0 21 15,0 6 15-15,-4 4-9 16,-1 2 36-16,-1 10 1 16,-3 8-29-16,-4 16-10 15,4 5-17-15,4-5-1 0,6-6 0 16,4-4 0-16,0 3-2 16,3 7-13-16,0-2 0 15,2-1 1-15,0-1 0 16,1-4 5-16,2 3-6 15,-3 2 11-15,2-2 2 16,-1-1 2-16,2 5-3 16,1-3 3-16,1 5 5 15,2-4 0-15,0-4 8 16,0-5-7-16,0-5-14 16,0-3-5-16,8 0-1 15,-1-5 6-15,2-3-5 16,3-1-1-16,-1-5 1 0,-1-9-2 15,-1-8 0-15,-3-14 0 16,0 2 0-16,-2 7 0 16,4 5 1-1,-1 5-1-15,-1-1 1 0,0-5 0 16,3-2-1 0,-2-3 1-16,3-2-1 0,-1-8 1 15,2-2-1-15,1-7-2 16,-1-8-12-16,2-5 13 15,-4-10 1-15,0-5-2 16,1-2 2-16,0-2 6 16,-1-15 0-16,-1-3-4 0,1-2-1 15,-1-2 0 1,-2 0 1-16,4 1 4 0,-2 1 1 16,2 2-5-16,0 3-1 15,3 5 0-15,-6-3 0 16,2 3 1-16,-3 5-1 15,-2-1 8-15,-2 3 21 16,-2 2 15-16,1 2-2 16,-1-2-4-16,0 3-5 15,0-3-7-15,2 3-12 16,-2 0-9-16,1 0-6 16,-1 0-1-16,0 0-15 15,0 10-5-15,0 10 20 16,0 2-10-16,0 6 10 15,-3-2-5-15,-1 3 6 0,1-2 1 16,0 0 0 0,1 1-1-16,1-4 0 0,-1-1 1 15,2-3-1-15,0-3 0 16,0-8 0-16,-2 1-1 16,2-7-6-16,-2-1-16 15,-1-2 7-15,-1 0 16 16,-7 0 38-16,-5 0-19 15,-10-5-1-15,-6-7-9 16,-7 0-9-16,-2 0 0 16,-5-4-72-16,12 5-200 15,13 2-887-15</inkml:trace>
  <inkml:trace contextRef="#ctx0" brushRef="#br1" timeOffset="83800.3684">30146 8681 38 0,'0'0'0'0</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2-02T07:04:04.474"/>
    </inkml:context>
    <inkml:brush xml:id="br0">
      <inkml:brushProperty name="width" value="0.05292" units="cm"/>
      <inkml:brushProperty name="height" value="0.05292" units="cm"/>
      <inkml:brushProperty name="color" value="#FF0000"/>
    </inkml:brush>
  </inkml:definitions>
  <inkml:trace contextRef="#ctx0" brushRef="#br0">22628 12890 983 0,'0'0'381'0,"0"0"-53"0,0 0-82 16,0 0-29 0,0 0-35-16,-9-7-22 0,9 7-51 15,0 0-57-15,0 0-9 16,0 0-3-16,0 4-7 16,0 9 9-16,0 10 1 15,-7 4-10-15,-4 6-15 16,-1 7-8-16,2 5-2 15,2-4-1-15,1 1-1 16,1-5 0-16,1-4-5 16,2-4 0-16,0-6-1 0,2-6 0 15,1-4-5 1,-2-4-27-16,1-2-47 0,-5-4-103 16,0-3-289-16,-1 0-450 15</inkml:trace>
  <inkml:trace contextRef="#ctx0" brushRef="#br0" timeOffset="534.269">22692 12844 876 0,'0'0'561'0,"0"0"-384"15,0 0 14-15,0 0 65 16,0 0-43-16,0 0-79 16,0 0-79-16,42-3-28 15,-14 0 6-15,7-1-21 16,-1 2-11-16,0 2 0 16,-2 0-1-16,-7 0-51 15,-4 0-57-15,-6 0-27 16,-7 9-79-16,-6-3-107 15,-2-2-259-15</inkml:trace>
  <inkml:trace contextRef="#ctx0" brushRef="#br0" timeOffset="802.9219">22564 13075 1124 0,'0'0'302'16,"0"0"-153"-16,0 0 89 15,109-10 0-15,-70 3-111 16,1 4-97-16,-11 3-30 15,-7 0-174-15,-9 0-162 16,-9 0-361-16</inkml:trace>
  <inkml:trace contextRef="#ctx0" brushRef="#br0" timeOffset="1269.6426">22914 13161 1190 0,'0'0'366'16,"0"0"-126"-16,0 0 5 15,0 0-95-15,0 0-84 16,90-7-46 0,-77 1-20-16,1-1 0 0,-2-2-17 15,-2 2 16-15,-3 0 0 16,-2-3 1-16,0 4 2 16,-5 2 16-16,0 1 26 15,0 0-4-15,-4 3 0 0,-8 0 2 16,-4 0-4-1,-6 0 10-15,-2 8-2 0,-3 7 6 16,-1 4-6-16,-2 1 3 16,4 3-7-16,7-2-15 15,9-3-17-15,5-4-2 16,5-1-7-16,3-2 10 16,18-3-10-16,10 0-1 15,32-8-41-15,-8 0-151 16,1 0-473-16</inkml:trace>
  <inkml:trace contextRef="#ctx0" brushRef="#br0" timeOffset="1571.1915">23560 13125 1780 0,'0'0'397'0,"0"0"-270"16,82-10-8-16,-40 7-54 0,4-1-65 15,-4 1-40-15,-4 3-110 16,-9 0-173-16,-8 0-241 16,-13 0-373-16</inkml:trace>
  <inkml:trace contextRef="#ctx0" brushRef="#br0" timeOffset="1772.6638">23490 13260 1431 0,'0'0'485'16,"0"0"-282"-16,0 0 5 16,0 0-72-16,118 0-118 15,-55 0-18-15,-15 0-227 16,-6 0-647-16</inkml:trace>
  <inkml:trace contextRef="#ctx0" brushRef="#br0" timeOffset="2725.2231">24534 12896 1324 0,'0'0'674'16,"0"0"-521"-16,0 0 3 16,0 0 43-16,0 0-25 15,0 0-83-15,0 0-48 16,13-9-13-16,-13 25 11 16,0 8 29-16,0 8-13 15,0 5-10-15,-4 6-17 16,1 0-9-16,0 0-12 15,-1-7-8-15,0-3-1 16,1-9-5-16,-2-2-25 16,2-9-33-16,2-4-28 0,-2-3-57 15,0-6-123-15,3 0-344 16,0 0-285-16</inkml:trace>
  <inkml:trace contextRef="#ctx0" brushRef="#br0" timeOffset="2968.4495">24647 12811 1318 0,'0'0'671'15,"0"0"-527"1,0 0-2-16,0 0 64 0,104 0-46 15,-65 0-72-15,3 6-50 16,2 1-22-16,-3-3-16 16,-7 0-15-16,-12-2-116 15,-10 1-194-15,-9-3-393 0</inkml:trace>
  <inkml:trace contextRef="#ctx0" brushRef="#br0" timeOffset="3176.9717">24564 13062 188 0,'0'0'1387'15,"0"0"-1136"-15,0 0-102 16,100-9 26-16,-68 9-93 15,-4 0-82-15,-8 2-247 16,-9 4-420-16</inkml:trace>
  <inkml:trace contextRef="#ctx0" brushRef="#br0" timeOffset="3452.9337">24858 13223 1532 0,'0'0'611'15,"0"0"-516"-15,0 0 96 16,0 0 15-16,0 0-80 15,26 80-76-15,-20-61-36 16,-2 1-14-16,-2-3-84 16,-2 3-173-16,-6-6-460 0,-6-5-669 0</inkml:trace>
  <inkml:trace contextRef="#ctx0" brushRef="#br0" timeOffset="3890.5438">24948 13102 1659 0,'0'0'402'15,"0"0"-262"-15,0 0-66 16,0 0-27-16,0 0-47 15,101 13-3-15,-69-3-47 0,-2-3 5 16,-5 2 31-16,-4-2 14 16,-8-1 13-16,-3-2 21 15,-5-1 11-15,-5 0-11 16,0-3 6-16,-2 4 12 16,-9-1 13-16,-1 3-31 15,0-3-17-15,-2 5-4 16,5 2-6-16,6 3-5 15,3-1-1-15,2 5 0 16,14 3 5-16,7 3-4 16,0 1 5-16,1-4 8 15,-7-1 15-15,-7-3-5 16,-7-6-22-16,-3-3-3 0,-16-1 0 16,-14-2-35-16,-16-4-152 15,1 0-390-15,9 0-1094 0</inkml:trace>
  <inkml:trace contextRef="#ctx0" brushRef="#br0" timeOffset="15019.524">22259 14410 768 0,'0'0'257'16,"0"0"-174"-16,0 0-40 16,0 0-2-16,0 0 170 15,0 0-108-15,0 0-14 16,0 0 104-16,0 0 70 16,0 0-73-16,0 0-46 15,0 0-39-15,0 0-22 16,0 0-34-16,0 3-26 15,2 2-13-15,7 3-4 0,5-1-5 16,2 3-1-16,3-6-11 16,1 1-14-16,0 0-9 15,0-3 4-15,-2-2-1 16,-1 0 5-16,0 0 6 16,-2 0 11-16,-3 0 8 15,3-9 0-15,-6 2 0 16,1-6 1-16,2 3 1 15,-3-3 5-15,-1 2 9 16,-2-2 2-16,-1 3 1 16,-5-2-3-16,0 1-5 15,0 1-1-15,-8 1-3 16,-6 2 6-16,-5 4-1 0,1 2-2 16,-9 1 7-16,-5 0 3 15,0 10 8-15,-6 7 6 16,0 2-6-16,2 4 6 15,3 1-2-15,5 3-7 16,5 2-2-16,8 4 16 16,8-3-4-16,7 1-12 15,0-2-7-15,12-1-6 16,13-4 2-16,8-2-10 16,6-7-1-16,5-2-8 15,24-13-66-15,-12-3-117 16,-6-11-459-16</inkml:trace>
  <inkml:trace contextRef="#ctx0" brushRef="#br0" timeOffset="16204.0704">22999 14191 586 0,'0'0'680'0,"0"0"-525"16,0 0-54-16,0 0 64 16,0 0-59-16,0 0-65 15,0 0-4-15,47-16 27 16,-44 16-15-16,-2-4 0 15,2 4 6-15,-3 0 7 0,0-2 14 16,0 2 0 0,0 0-11-16,-4 0-38 0,-11 0-2 15,-8 0 12-15,-5 0 10 16,-5 0-5-16,-3 0 18 16,0 0-4-16,5 0-7 15,3 0-7-15,9 0-14 16,2 6-19-16,5-2 0 15,8 1-8-15,1 2-1 16,3 0 6-16,0 3 5 16,0 0-5-16,7 2 3 15,5 3-2-15,2-2 7 16,-4 4-7-16,-3-2-5 0,-4 2-1 16,-3 0 1-1,0 6 4-15,-6-1-5 0,-11 2 5 16,-4 3-5-16,0 3 13 15,-2-1 19 1,4-2-9-16,5 1-7 0,4-1 1 16,1-2-5-16,6 1-5 15,0-1 5-15,3-1-5 16,0-1-2-16,0 0 1 16,8-7 2-16,5-2 0 15,5-1-2-15,7-9-5 16,5-2 6-16,6-2-8 15,6-2-6-15,-5-12-41 16,-1-3-49-16,-6 1-71 16,-8-11-142-16,-7 4-445 0,-9 6-706 15</inkml:trace>
  <inkml:trace contextRef="#ctx0" brushRef="#br0" timeOffset="16504.103">22813 14469 45 0,'0'0'1396'0,"0"0"-1003"16,0 0-56-16,0 0-33 16,0 0-136-16,0 0-85 15,92-4-42-15,-54 2-27 16,1 2-14-16,-5 0-10 16,0 0-126-16,-8 0-223 15,-13 0-674-15</inkml:trace>
  <inkml:trace contextRef="#ctx0" brushRef="#br0" timeOffset="17406.4323">23638 14598 712 0,'0'0'325'0,"0"0"-56"15,0 0 3-15,0 0 18 16,0 0-44-16,0 0-101 16,0 0-15-16,37 0-7 15,-17 0-32-15,5 0-12 16,0 0-31-16,-1 0-35 0,1 0-13 16,-3 0-32-16,-3 0-68 15,-3 0-74-15,-4-3-142 16,-6-1-251-16,-3-1-335 0</inkml:trace>
  <inkml:trace contextRef="#ctx0" brushRef="#br0" timeOffset="17600.2447">23602 14463 1597 0,'0'0'532'0,"0"0"-456"0,0 0 29 16,0 0 52-16,0 0-74 15,117 3-83-15,-70 6-110 16,-3-8-476-16</inkml:trace>
  <inkml:trace contextRef="#ctx0" brushRef="#br0" timeOffset="21250.9053">24226 14389 1043 0,'0'0'366'0,"0"0"-68"15,0 0 13-15,0 0-92 16,0 0-85-16,0 0-46 0,0 0-14 16,1 0 4-16,-1 0-14 15,0 0-9-15,0 0 0 16,3 0-10-16,3 0-5 16,6 0 6-16,11 1-5 15,0 2-2-15,7 0-20 16,3-3-10-16,0 0-8 15,-2 0 0-15,-3 0-1 16,-2 0-2-16,-7 0-8 16,-2-3-4-16,-7-1 7 15,-2-2-1-15,-3 4 1 16,0-6 1-16,3-1 5 16,-2-2-1-16,1-2-4 15,2-3 6-15,-3 2 0 16,-2 1 0-16,-2 0 0 0,-2 6 0 15,0-2 0 1,-2 3 1-16,-8 2-1 0,-5 1 0 16,-2 3 0-16,-3 0 0 15,-6 0 0-15,-2 7 2 16,-3 8-1-16,-2 2 0 16,-1 7 6-16,-1-1 1 15,2 5 1-15,7-1 7 16,2 3-1-16,9-1 3 15,9 2-6-15,6-2-6 16,0-3-6-16,1-2 1 16,14 2-1-16,6-6 0 0,6-4 0 15,7-3-9-15,10-6-28 16,8-7-36-16,34-7-84 16,-14-15-187-16,-6-5-749 0</inkml:trace>
  <inkml:trace contextRef="#ctx0" brushRef="#br0" timeOffset="22473.7966">24934 14340 985 0,'0'0'535'16,"0"0"-287"-16,0 0 52 15,0 0-61-15,0 0-87 0,0 0-79 16,0 0-25-16,45-39-8 16,-30 32-16-16,0 0-14 15,1 0-8-15,1 2-1 16,-1-2 0-16,1 0 0 15,0 1 0-15,-1 2-1 16,-2 1 1-16,0 3 1 16,-2 0 10-16,-6 0-3 15,-3 3-3-15,-3 11 2 16,0 1 0-16,-2 5-2 16,-10 4 3-16,0-1-8 15,-1 3 8-15,-2-2-8 16,1 2 10-16,1-4 1 15,4 2-3-15,5-4-3 16,4-3 1-16,0-2-6 0,9 0 9 16,13-6 2-16,8-6-3 15,4-3-8-15,4 0-1 16,0-3 0-16,1-13-30 16,-3-4-17-16,-3-3-2 15,-4-4 17-15,-5-2 14 16,-6-1 6-16,-4 3 12 15,-7 4 0-15,-4 0 6 16,-3 3-5-16,0 0 17 16,0 1-3-16,0 3-6 15,-3 2 2-15,-3 4-5 16,-3 3-6-16,2 4 1 16,1 3-1-16,1 0-2 0,4 0-5 15,1 10 7 1,0-2 5-16,10 1 23 0,13-3 2 15,5-2-12-15,5-1-9 16,3-3-9-16,-2 0-7 16,-3 0-35-16,-2-7-63 15,-6 0-93-15,-7 1-288 16,-6 2-172-16</inkml:trace>
  <inkml:trace contextRef="#ctx0" brushRef="#br0" timeOffset="22842.1763">26058 14175 1595 0,'0'0'673'16,"0"0"-475"-16,0 0 12 15,0 0-44-15,0 0-96 16,0 0-46-16,0 0-2 0,-31 46 14 16,7-16-10-16,-3 3-5 15,0 3-5-15,-2 1-7 16,3-1-8-16,0 1 5 15,3-8-5-15,0 1-1 16,7-4 0-16,4-5-25 16,0-6-54-16,9-8-102 15,1-2-322-15,2-5-540 0</inkml:trace>
  <inkml:trace contextRef="#ctx0" brushRef="#br0" timeOffset="23118.3939">25846 14182 1395 0,'0'0'608'0,"0"0"-408"16,0 0 28-16,0 0-19 16,0 0-85-16,0 0-76 15,0 0-14-15,34-3 17 16,-19 22 4-16,0 8 1 15,1 6-9-15,1 3-6 16,1 4-13-16,-5 2-11 16,1-2-16-16,-5-4-1 15,-3-2-11-15,-3-8-41 16,2-6-42-16,0-7-71 16,-1-6-315-16,0-4-602 0</inkml:trace>
  <inkml:trace contextRef="#ctx0" brushRef="#br0" timeOffset="23435.7277">26416 14198 1335 0,'0'0'624'0,"0"0"-413"0,0 0-2 16,0 0-1-16,0 0-46 15,0 0-19-15,0 0-62 16,-32 102-37-16,29-65-7 16,2-4-13-16,1 3-11 15,0-6-11-15,0-7-2 16,1-3-9-16,1-3-44 15,1-4-45-15,1-3-93 16,0-4-307-16,-1-5-425 0</inkml:trace>
  <inkml:trace contextRef="#ctx0" brushRef="#br0" timeOffset="23875.7716">26416 14086 631 0,'0'0'721'16,"0"0"-557"-16,0 0 104 16,0 0 63-16,0 0-90 15,0 0-90-15,0 0-54 16,9 0-18-16,1 0-12 15,7 0 2-15,5 3-21 16,6 4-19-16,7-1-9 16,5 5-4-16,3 1-10 15,0 2-6-15</inkml:trace>
  <inkml:trace contextRef="#ctx0" brushRef="#br0" timeOffset="24055.7254">26677 14420 2958 0,'0'10'1'0,"-6"3"-1"16,-3-4 1-16,-3 2 7 16,-1-2-8-16,-5 1 0 15,-3-3-1-15,-6 0 0 16,-1-1-11-16,1-3-48 15,9-3-32-15,9 0-115 16,9-3-479-16</inkml:trace>
  <inkml:trace contextRef="#ctx0" brushRef="#br0" timeOffset="25430.8214">26447 14152 385 0,'0'0'590'0,"0"0"-397"16,0 0 21-16,0 0-18 16,0 0-8-16,0 0-30 15,0 0-32-15,14-13-21 16,-11 10 2-16,0 3-22 16,2-4-32-16,-2 1-10 0,2 0-4 15,0 2-8-15,2-2-9 16,5 0 5-16,0-1-2 15,2 2-10-15,3-4-9 16,2 4-6-16,0-1 0 16,1 1-7-16,-3 2-25 15,-1 0 6-15,-2 0 12 16,-3 0 8-16,2 0 6 16,0 0 0-16,0 2 0 15,4 5 0-15,-2-1 9 16,-1 4-7-16,-2 1-1 15,-4-5 0-15,-5 4-1 16,-3-3 0-16,0 0-1 16,-7 3 1-16,-13 3 2 15,-4-4 14-15,-4 4 18 0,-5 1-4 16,-1-3-8-16,-2 1-16 16,3-5-4-16,2 0-1 15,1-1 0-15,3-4 1 16,6-2-1-16,5 0-1 15,5 0 1-15,7 0 0 16,2 0-1-16,2 0 1 16,0 0 1-16,8 0-1 15,10 0 1-15,6 5-1 16,4 2 0-16,3 1 0 0,-1-1 11 16,-3 3-11-1,-5 1 0-15,-5-5-1 0,-2 4 0 16,-3-4-1-16,-2 4 0 15,-3-3 1-15,0 2 0 16,-3 1 0-16,1 3 0 16,-4 1 23-16,1 3 18 15,-2-1-4-15,0 0-3 16,-2 1-19-16,-12 0-14 16,-5-5 0-16,-8 2 16 15,-5-5-8-15,-4-4-8 16,-2 1-1-16,4-6-9 15,3 0-44-15,5-11-79 16,10-4-241-16,10-2-939 0</inkml:trace>
  <inkml:trace contextRef="#ctx0" brushRef="#br0" timeOffset="26700.4864">22477 14218 1612 0,'0'0'519'15,"0"0"-334"-15,0 0-34 16,0 0-48-16,0 0-50 0,0 0 3 16,-31 79 27-16,-7-6-11 15,-8 32-20-15,-4 8-3 16,6-4-28-16,4-11-21 15,12-27 0-15,-1-16-51 16,9-15-83-16,-12 3-149 16,7-10-493-16,8-7-752 0</inkml:trace>
  <inkml:trace contextRef="#ctx0" brushRef="#br0" timeOffset="27424.1037">24732 14175 1796 0,'0'0'348'16,"0"0"-270"-16,0 0 15 15,0 0 104-15,-91 63-70 16,52-19-66-16,3 11-30 16,3 8-10-16,2 2-6 0,2-4-6 15,1-1-9 1,0-9-2-16,-4-4-49 0,-24 5-99 15,7-12-233-15,4-14-902 0</inkml:trace>
  <inkml:trace contextRef="#ctx0" brushRef="#br0" timeOffset="28741.4858">23065 15648 446 0,'0'0'614'16,"0"0"-302"-16,0 0-57 15,0 0 43-15,0 0 9 16,0 0-94-16,0 0-73 16,27-23-39-16,-18 13-1 15,1 0-21-15,1 0-27 16,-4 3-32-16,2 2-13 16,1 1-7-16,1 1-1 15,1-1-10-15,3 4-11 16,-2 0-3-16,4 0 14 15,-1 0 11-15,0 0-6 16,-3 7 6-16,-3 2-1 16,-6 2-4-16,-4 2 3 15,0 4-4-15,-4 3 5 16,-12 3 1-16,-4-1 0 0,1 0 0 16,-2 3 6-16,3-5-6 15,1-1 1-15,5 1 6 16,5-6-1-16,7 2-6 15,0-3 1-15,0-4 4 16,15 2 4-16,0-1-6 16,4-2 3-16,1-3-6 15,-1-2 1-15,2-3-1 16,0 0 0-16,3-3-1 16,3-11-12-16,3-4-5 15,1-6-4-15,3-2-8 16,3-10-6-16,-2 2 8 0,-9-3-8 15,-3 5 19-15,-8 1 16 16,-8 9 0-16,-5-1 1 16,-2 10 0-16,-3-3 1 15,-9 5 5-15,-5 1 0 16,0 3-5-16,3 1 0 16,4 2-1-16,-1 4 1 15,8-3 0-15,2 3 15 16,1 0 1-16,0 0 13 15,3 0-4-15,13 0 4 16,6 0 5-16,10 0-13 16,4 0-12-16,-2 0-10 15,-3 0-20-15,-4 0-47 0,-7 0-76 16,-4 0-128 0,-8 0-348-16,-4 0-247 0</inkml:trace>
  <inkml:trace contextRef="#ctx0" brushRef="#br0" timeOffset="29657.6924">24076 15770 598 0,'0'0'536'16,"0"0"-207"-16,0 0-11 15,0 0-6-15,0 0-67 16,0 0-57-16,90-16-36 16,-57 10-56-16,1 3-34 15,0 2-32-15,-2-2-21 16,-4 3-9-16,-4 0-12 16,-7 0-35-16,-3 0-33 15,-8 0-66-15,-3 0-73 16,-3 3-86-16,0-2-83 15,-4 2-404-15</inkml:trace>
  <inkml:trace contextRef="#ctx0" brushRef="#br0" timeOffset="29884.1487">24127 15896 1209 0,'0'0'406'16,"0"0"-251"-16,0 0 23 15,0 0-73-15,0 0 9 0,0 0-54 16,118 4-40 0,-72-4-20-16,4 0-78 0,-12 0-239 15,-11-1-383-15</inkml:trace>
  <inkml:trace contextRef="#ctx0" brushRef="#br0" timeOffset="31408.066">25489 15341 740 0,'0'0'510'0,"0"0"-237"16,0 0 70-16,0 0-12 15,0 0-76-15,0 0-71 0,0 0-58 16,78-42-52 0,-78 41-32-16,-9-2-27 15,-13 0-9-15,-8 3-5 0,-6 0 4 16,-4 0-4-16,-3 0-2 16,5 0 1-16,7 6 0 15,9 1 0-15,8 3 0 16,8 0-15-16,6-1 15 15,0 4 0-15,0 1 0 16,11 2 6-16,1-2-5 16,-2 2 1-16,-3-5-1 15,-5 4-1-15,-2-1 0 0,-2 2 0 16,-11 1 1 0,-3 3-1-16,-1-1 0 0,1 4 1 15,5-6 0-15,4 3 0 16,7-4 0-16,0-2 4 15,4 2-4-15,14-3 1 16,6-3 5-16,7-3 2 16,4-3-7-16,2-4-1 15,3 0 0-15,-1 0 0 16,-3-4-1-16,-6-6-1 16,-7-1-24-16,-7 2-20 15,-9 2 3-15,-7 4-16 16,0-3-104-16,-10 5-205 15,-3-2-424-15</inkml:trace>
  <inkml:trace contextRef="#ctx0" brushRef="#br0" timeOffset="31635.0269">25381 15516 1081 0,'0'0'294'0,"0"0"-78"16,0 0-29-16,0 0-47 15,0 0-21-15,92-22-9 16,-62 22-51-16,-2 0-31 16,-7 0-28-16,-6 6-131 0,-7 1-210 15,-7-2-493-15</inkml:trace>
  <inkml:trace contextRef="#ctx0" brushRef="#br0" timeOffset="32024.3189">25897 15830 1753 0,'0'0'397'0,"0"0"-286"16,0 0 3-16,0 0-22 15,0 0-10-15,-91 13-24 16,42-9-29-16,-23-1-5 16,-22-3-9-16,-18 0 4 15,11-7 13-15,22 1 14 16,29 2-6-16,23 1-23 0,5 3-17 16,7 0-16-1,3 3-119-15,21 14-114 0,12-6-294 16,9 0-430-16</inkml:trace>
  <inkml:trace contextRef="#ctx0" brushRef="#br0" timeOffset="32408.3625">25475 16170 1415 0,'0'0'770'15,"0"0"-592"-15,0 0-37 16,0 0-25-16,0 0-66 15,0 0-40-15,0 0-10 16,0 20 6-16,-5-1 15 16,2 1 3-16,1 7 13 15,2 0-6-15,0-1-5 16,0 2-1-16,2 0-17 16,3-9-8-16,-2-2-9 15,0-4-36-15,-3-5-94 16,0-8-85-16,0 0-276 0,-8-7-278 15</inkml:trace>
  <inkml:trace contextRef="#ctx0" brushRef="#br0" timeOffset="33000.7146">25378 16058 1003 0,'0'0'554'0,"0"0"-331"0,0 0 34 16,0 0-67-16,0 0-80 16,92-41-24-16,-55 39-3 15,5 2-1-15,0 0 7 16,-3 0-26-16,-3 7-33 15,-4 2-14-15,-2 4-10 16,-1-2-5-16,-6 6 0 16,-2-5 0-16,-6-2-1 15,-9 0 0-15,-6-3-1 16,0 2-8-16,-13 1 8 16,-13 0 1-16,-3 0 1 0,-4-3-1 15,0 3 8 1,5-3-7-16,5 0 0 0,8-1-1 15,8-3-1-15,7-1-12 16,0 3-6-16,1-2 10 16,13 3 7-16,3-1 2 15,2 3-1-15,0 2 1 16,-1 1 1-16,-3-1-1 16,1 3 0-16,-6-1 0 15,1-1 0-15,-2 0 0 16,-3-2 0-16,-5 0 0 15,-1-2 0-15,0 0 5 16,-10 0 10-16,-10-1 3 16,-8 1-6-16,-6 0 12 15,-2 2-12-15,2-2-11 0,4 0 0 16,6-5-1-16,9-2-96 16,9 0-236-16,5 0-716 0</inkml:trace>
  <inkml:trace contextRef="#ctx0" brushRef="#br0" timeOffset="33962.2558">26446 15851 859 0,'0'0'743'15,"0"0"-464"-15,0 0-8 16,0 0-51-16,0 0-104 16,0 0-62-16,0 0-17 15,45-28 0-15,-28 28 24 16,6-3 9-16,7 3 0 0,7-4-23 15,5 4-28 1,-2 0-11-16,-1 0-8 0,-10 0-46 16,-18 0-110-16,-10 0-229 15,-1 0-676-15</inkml:trace>
  <inkml:trace contextRef="#ctx0" brushRef="#br0" timeOffset="34165.6815">26530 16002 1356 0,'0'0'642'0,"0"0"-477"0,0 0 28 15,0 0-45 1,0 0-102-16,133 3-46 0,-83 1-159 15,-6-1-537-15</inkml:trace>
  <inkml:trace contextRef="#ctx0" brushRef="#br0" timeOffset="35123.2526">27144 15460 977 0,'0'0'555'0,"0"0"-374"0,0 0 19 15,0 0-35-15,0 0-95 16,0 0-36-16,0 0 4 16,13-3 14-16,-10 3 25 15,2 0 10-15,-1 0-2 16,4 6-3-16,1 4-12 15,-2 6-29-15,2 7-18 16,4 7-13-16,1 0-8 16,4 3-1-16,0 4 0 15,4-4-1-15,0-4 2 16,-3-2-1-16,-2-4 0 16,-1-7 0-16,-6-6 1 15,-3-3-1-15,-4-4 1 16,0-3 4-16,-1 0 7 15,-1 0 29-15,4-3 7 0,2-7-28 16,0-4-20-16,1-1 5 16,-2-2-5-16,1 0 1 15,-4-3 3-15,0 1-5 16,-3-4 0-16,0 0 0 16,0 2 1-16,0-6 1 15,0 5 4-15,0-5 0 16,0 2 13-16,0 1-11 15,0 4-1-15,3 0-6 16,2 8 0 0,-1 1-1-16,-1 6 0 0,-1 3 0 15,-1 2-11-15,-1 0-28 16,0 0-46-16,0 10-100 0,-15 21-1 16,1-8-104-16,-2 2-407 0</inkml:trace>
  <inkml:trace contextRef="#ctx0" brushRef="#br0" timeOffset="38757.9963">27312 15945 704 0,'0'0'225'0,"0"0"-63"16,0 0-23-16,0 0-52 15,0 0-48-15,0 0-22 16,0 0 14-16,-59-32 44 15,56 28 40-15,0 1 16 16,0 1-11-16,0-2 11 0,0 3 8 16,2-2-11-1,1 3-17-15,0 0-25 0,0 0-35 16,0 0-29-16,0 0-7 16,0 0 6-16,4 0 16 15,11 0-18-15,12 0 23 16,16-5-2-16,30 0-15 15,30-2-5-15,36-2-13 16,9 2 1-16,-7 3 8 16,-33 1 3-16,-40 3 2 15,-27 0-21-15,-19 0 0 16,-7 0-37-16,-3 0-58 0,-8 6-50 16,-7 4-110-1,-15-2-240-15,-4-2-384 0</inkml:trace>
  <inkml:trace contextRef="#ctx0" brushRef="#br0" timeOffset="42122.5632">27526 16259 214 0,'0'0'1230'0,"0"0"-745"16,0 0-305-16,0 0-41 15,0 0-22-15,0 0-46 16,0 0-20-16,9 0-16 16,-8 0-1-16,-1 0 19 15,0 0 2-15,0 0-15 16,0 0-21-16,-1 0-18 15,-13 0 7-15,-8 0-7 16,-6 0-1-16,-5 0 1 16,-3 0 1-16,3 0-1 15,2 4 5-15,4 2 0 16,8 4 1-16,7-3-6 0,6 0 0 16,6 2-1-16,3-2 6 15,16 2 3-15,11-2-8 16,6 2 6-16,4-3-6 15,-4-1-1-15,-6-3 1 16,-4 0-1-16,-6-2 1 16,-4 0-1-16,-2 0 1 15,-2-3 0-15,-5-9 8 16,1 0-3-16,-2-5-4 16,-1-5 5-16,-2-2-5 0,-1-6-1 15,-2 1 0 1,0-4-1-16,0 3 1 0,-6 0 0 15,-7 4-1-15,-4 3 0 16,1 6 0 0,-1 5-1-16,4 5-5 0,4 4-7 15,4 3-56-15,4 0-75 16,1 8-43-16,1 9-80 16,13-3-250-16,-1-4-416 0</inkml:trace>
  <inkml:trace contextRef="#ctx0" brushRef="#br0" timeOffset="42429.6003">27817 16072 499 0,'0'0'1222'16,"0"0"-932"-16,0 0-120 16,0 0 34-16,0 0-63 15,0 0-26-15,0 0-39 16,18 71-45-16,-15-44-16 16,3-5-14-16,1 3 5 15,2-2-4-15,-3-4-2 16,-1-5-5-16,-4 0-49 0,-1-4-58 15,0-2-87 1,-5-7-193-16,-2-1-316 0</inkml:trace>
  <inkml:trace contextRef="#ctx0" brushRef="#br0" timeOffset="42917.4212">27772 16044 1202 0,'0'0'310'0,"0"0"-180"15,0 0 65-15,0 0 9 16,0 0-38-16,0 0-68 16,0 0-64-16,70-55-2 0,-49 54 22 15,-1 1-7-15,3 0-10 16,3 8-10-16,2 8 10 15,-1-1 4-15,0 3 14 16,-6 1-24-16,0-2-21 16,-6-3-4-16,-4-2 5 15,-2-1-4-15,-6-6-5 16,-1-1-1-16,-2 2-1 16,0-2-6-16,-8 2 4 15,-5 1 2-15,-2 0 0 16,1 3-1-16,3-5-9 15,6 4 0-15,5 0-11 0,0 1 5 16,12 1 7-16,11 4 1 16,9-1 8-16,7 5 0 15,3-3 0-15,0-1 2 16,-5 0 14-16,-10-3 27 16,-11-4-19-16,-14-1-19 15,-4-3-5-15,-26 0 0 16,-17-2 0-16,-40-2-29 15,8 0-173-15,9-5-554 0</inkml:trace>
  <inkml:trace contextRef="#ctx0" brushRef="#br0" timeOffset="44857.6488">23587 15958 1177 0,'0'0'300'15,"0"0"-214"-15,0 0-45 0,0 0 26 16,0 0 35-16,0 0 27 16,0 0-18-1,-39-9-22-15,31 22 35 0,-2 7 2 16,0 3-38-16,-3 3-19 15,-1-2-17-15,-1 2-29 16,0-3-13-16,1-7-4 16,1 1-6-16,4-7-1 15,1-3-62-15,6-1-112 16,2-6-291-16,0 0-213 0</inkml:trace>
  <inkml:trace contextRef="#ctx0" brushRef="#br0" timeOffset="45087.016">23496 15992 1245 0,'0'0'568'15,"0"0"-387"-15,0 0-33 16,0 0-15-16,0 0-31 15,0 0-3-15,0 0-47 16,45 72-34-16,-21-52-18 16,1 1-22-16,3-6-144 15,-5-2-407-15,-10-9-1017 0</inkml:trace>
  <inkml:trace contextRef="#ctx0" brushRef="#br0" timeOffset="46131.7369">28106 15219 814 0,'0'0'648'16,"0"0"-468"-16,0 0 39 15,0 0 16-15,0 0-89 16,0 0-65-16,0 0-34 0,0-13-11 16,0 13-24-16,-1 0-11 15,-13 0-1 1,-4 10 2-16,-9 0-2 0,-7 0-55 16,-34-1-143-16,8-2-313 15,3-4-332-15</inkml:trace>
  <inkml:trace contextRef="#ctx0" brushRef="#br0" timeOffset="46300.2409">27396 15251 965 0,'0'0'236'16,"0"0"-94"-16,0 0 0 15,-95-2-49-15,59 2-59 16,0 0-34-16,-1 0-66 0,-14-8-173 15,11 3-96-15,4-2-637 16</inkml:trace>
  <inkml:trace contextRef="#ctx0" brushRef="#br0" timeOffset="46419.0119">26662 15176 810 0,'0'0'193'16,"0"0"-96"-16,-94 0-64 15,54 0-33-15,4 3-231 0</inkml:trace>
  <inkml:trace contextRef="#ctx0" brushRef="#br0" timeOffset="46607.0738">25588 15204 348 0,'0'0'0'0,"0"0"-50"0</inkml:trace>
  <inkml:trace contextRef="#ctx0" brushRef="#br0" timeOffset="46786.0147">25086 15162 773 0,'0'0'286'0,"0"0"-66"16,-114-10-30-1,60 10-81-15,0 0-48 0,2 0-40 16,0 0-20-16,0 0 1 16,5 2-2-16,3 1-7 15,6-1-8-15,6-2-15 16,-12 0-82-16,11 0-212 15,2 0-448-15</inkml:trace>
  <inkml:trace contextRef="#ctx0" brushRef="#br0" timeOffset="46920.1075">23847 15179 696 0,'0'0'521'0,"0"0"-376"16,-88 0-129-16,31 0-16 15,8 0-217-15,1 0-902 0</inkml:trace>
  <inkml:trace contextRef="#ctx0" brushRef="#br0" timeOffset="47087.1703">22741 15216 1280 0,'0'0'379'0,"0"0"-158"0,-92 0-66 16,59 0-102 0,9 0-53-16,3 16-131 0,6 1-228 15,6-5-604-15</inkml:trace>
  <inkml:trace contextRef="#ctx0" brushRef="#br0" timeOffset="47243.0916">22605 15413 1413 0,'0'0'260'15,"0"0"-156"-15,0 0-57 16,-16 76-47-16,16-26-95 0,0-8-228 16,4-1-496-16</inkml:trace>
  <inkml:trace contextRef="#ctx0" brushRef="#br0" timeOffset="47378.2212">22676 15929 1075 0,'0'0'285'0,"0"0"-175"16,0 0-62-16,0 78-48 16,4-44-67-16,2-7-205 15,0-4-630-15</inkml:trace>
  <inkml:trace contextRef="#ctx0" brushRef="#br0" timeOffset="47491.5209">22808 16266 924 0,'0'0'156'0,"0"0"-75"16,0 0-55-16,0 0-26 16,0 0-185-16</inkml:trace>
  <inkml:trace contextRef="#ctx0" brushRef="#br0" timeOffset="47650.0994">23160 16443 1373 0,'0'0'503'0,"0"0"-329"16,0 0-77-16,0 0-51 0,0 0-46 15,0 0-84-15,0 0-222 16,99 34-272-16</inkml:trace>
  <inkml:trace contextRef="#ctx0" brushRef="#br0" timeOffset="47843.4468">24060 16563 1724 0,'0'0'627'15,"0"0"-527"-15,0 0-52 16,0 0-25-16,93-22-23 0,-49 21-77 16,6 1-96-16,23 0-72 15,-12 0-90-15,-10 0-280 0</inkml:trace>
  <inkml:trace contextRef="#ctx0" brushRef="#br0" timeOffset="47995.7855">25045 16586 963 0,'0'0'203'0,"0"0"-173"16,109 0-30-16,-70 0-257 0</inkml:trace>
  <inkml:trace contextRef="#ctx0" brushRef="#br0" timeOffset="48241.5922">25856 16567 348 0,'0'0'1697'0,"0"0"-1330"16,0 0-166-16,81-27-73 0,-48 21-88 15,3 3-40-15,5 3-98 16,33 0-108-16,-12 0-147 16,1 0-429-16</inkml:trace>
  <inkml:trace contextRef="#ctx0" brushRef="#br0" timeOffset="48421.7914">26889 16563 1605 0,'0'0'373'0,"0"0"-216"15,125-16-26-15,-68 13-100 16,-1 3-31-16,0 0-106 15,12 0-53-15,-11 0-134 0,-11 5-463 0</inkml:trace>
  <inkml:trace contextRef="#ctx0" brushRef="#br0" timeOffset="48590.2563">28096 16596 1672 0,'0'0'372'0,"0"0"-372"16,0 0-104-16,0 0-48 15,0 0-108-15,83 0-360 0</inkml:trace>
  <inkml:trace contextRef="#ctx0" brushRef="#br0" timeOffset="48776.7433">28711 16569 1827 0,'0'0'330'16,"0"0"-253"-16,0 0-77 15,0 0-11-15,0 0-118 16,10-76-253-16,-6 53-749 0</inkml:trace>
  <inkml:trace contextRef="#ctx0" brushRef="#br0" timeOffset="48940.5902">28884 16074 742 0,'0'0'1139'0,"0"0"-954"16,-2-72-75-16,-7 39-32 15,-1 7-52-15,-1-4-26 16,1-4-89-16,-1 6-287 16,5 4-459-16</inkml:trace>
  <inkml:trace contextRef="#ctx0" brushRef="#br0" timeOffset="49105.4033">28689 15497 61 0,'0'0'978'0,"0"0"-837"15,0 0-112-15,0 0-29 16,0 0-196-16,0 0-782 0</inkml:trace>
  <inkml:trace contextRef="#ctx0" brushRef="#br0" timeOffset="49256.1015">28442 15269 795 0,'0'0'306'0,"0"0"-216"16,0 0-58-16,0 0-13 16,0 0-19-16,-90-48-179 15,60 39-577-15</inkml:trace>
  <inkml:trace contextRef="#ctx0" brushRef="#br0" timeOffset="49368.9753">27969 15086 1283 0,'0'0'259'0,"0"0"-204"16,-85 38-55-16,40-18-260 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1-31T07:44:10.939"/>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C009A05B-AAA9-494F-B604-D35C8CD8093E}" emma:medium="tactile" emma:mode="ink">
          <msink:context xmlns:msink="http://schemas.microsoft.com/ink/2010/main" type="writingRegion" rotatedBoundingBox="28193,8153 29174,11880 27857,12227 26876,8500"/>
        </emma:interpretation>
      </emma:emma>
    </inkml:annotationXML>
    <inkml:traceGroup>
      <inkml:annotationXML>
        <emma:emma xmlns:emma="http://www.w3.org/2003/04/emma" version="1.0">
          <emma:interpretation id="{AC17F992-C13E-45F8-8B10-5CAD8BB48838}" emma:medium="tactile" emma:mode="ink">
            <msink:context xmlns:msink="http://schemas.microsoft.com/ink/2010/main" type="paragraph" rotatedBoundingBox="28193,8153 29174,11880 27857,12227 26876,8500" alignmentLevel="1"/>
          </emma:interpretation>
        </emma:emma>
      </inkml:annotationXML>
      <inkml:traceGroup>
        <inkml:annotationXML>
          <emma:emma xmlns:emma="http://www.w3.org/2003/04/emma" version="1.0">
            <emma:interpretation id="{D7AB634C-58AD-4FEC-A7C5-CC75E575B396}" emma:medium="tactile" emma:mode="ink">
              <msink:context xmlns:msink="http://schemas.microsoft.com/ink/2010/main" type="line" rotatedBoundingBox="28193,8153 29174,11880 27857,12227 26876,8500"/>
            </emma:interpretation>
          </emma:emma>
        </inkml:annotationXML>
        <inkml:traceGroup>
          <inkml:annotationXML>
            <emma:emma xmlns:emma="http://www.w3.org/2003/04/emma" version="1.0">
              <emma:interpretation id="{67CA4FD7-5BBC-45B6-A817-4666BDD6A790}" emma:medium="tactile" emma:mode="ink">
                <msink:context xmlns:msink="http://schemas.microsoft.com/ink/2010/main" type="inkWord" rotatedBoundingBox="27901,8230 27971,8497 27643,8584 27573,8316"/>
              </emma:interpretation>
              <emma:one-of disjunction-type="recognition" id="oneOf0">
                <emma:interpretation id="interp0" emma:lang="" emma:confidence="1">
                  <emma:literal/>
                </emma:interpretation>
              </emma:one-of>
            </emma:emma>
          </inkml:annotationXML>
          <inkml:trace contextRef="#ctx0" brushRef="#br0">64 39 22 0,'0'0'1'0,"0"0"9"16,0 0 71-16,0 0 101 15,0 0 1-15,0 0-14 16,-2 0-85-16,-3 0-83 16,-4 0 14-16,4 0 5 15,-1 0 14-15,1 0 69 0,-1-6-77 16,5 5-26-16,-5-4 0 15,3-1 16-15,1 6 23 16,-2 0 0-16,4-5 1 16,0 5 10-16,-2 0 7 15,2 0 7-15,0 0 14 16,0-2 22-16,-3-3 9 16,3 5-20-16,0-5-31 15,-2 5-21-15,-2 0 4 16,4 0 27-16,0 0 30 15,0 0 5-15,0 0-6 16,0 0-15-16,0 0-18 16,0 0-20-16,0 0-16 15,0 0-1-15,9 0-17 16,18 0-9-16,11 0-1 0,9 0 0 16,6 0-16-16,-3 0-2 15,-5 0-1-15,-11 0-1 16,-8 0 1-16,-12 0 3 15,-7 0 10-15,-7 0-6 16,0-5-37-16,0 5-70 16,0 0 15-16,-5 0-79 15,-6 0-217-15,4 0-823 0</inkml:trace>
          <inkml:trace contextRef="#ctx0" brushRef="#br0" timeOffset="370.173">163-222 916 0,'0'0'360'15,"0"0"-186"-15,0 0-38 0,0 0 63 16,0 0-5-16,0 0-69 16,0 0-37-16,-30 18 8 15,23 10-8-15,1 7 4 16,6 0-30-16,0-7-29 15,0 2-15-15,2 0-9 16,9-8-9-16,0-5-33 16,-2 1-74-16,-4 0-218 15,-5-10-553-15</inkml:trace>
        </inkml:traceGroup>
        <inkml:traceGroup>
          <inkml:annotationXML>
            <emma:emma xmlns:emma="http://www.w3.org/2003/04/emma" version="1.0">
              <emma:interpretation id="{82F42384-2815-4C02-8AE4-FBB1E0CF0C75}" emma:medium="tactile" emma:mode="ink">
                <msink:context xmlns:msink="http://schemas.microsoft.com/ink/2010/main" type="inkWord" rotatedBoundingBox="28456,9151 28832,10582 27971,10809 27595,9377"/>
              </emma:interpretation>
              <emma:one-of disjunction-type="recognition" id="oneOf1">
                <emma:interpretation id="interp1" emma:lang="" emma:confidence="1">
                  <emma:literal/>
                </emma:interpretation>
              </emma:one-of>
            </emma:emma>
          </inkml:annotationXML>
          <inkml:trace contextRef="#ctx0" brushRef="#br0" timeOffset="7454.7052">782 1802 1461 0,'0'0'322'0,"0"0"-237"15,0 0 25-15,0 0 70 16,0 0-122-16,0 0-42 16,0 0-16-16,159-12-21 0,-123 12-117 15,-12 0-129-15,-14 1-220 16,-6 5-333-16</inkml:trace>
          <inkml:trace contextRef="#ctx0" brushRef="#br0" timeOffset="7932.9413">972 1964 1373 0,'0'0'329'0,"0"0"-329"16,0 0 0-16,0 0 82 15,0 0 23-15,0 0-54 16,0 0-15-16,90 11-1 16,-74-9-11-16,-5-2-3 15,-4 0-3-15,2 0 12 16,-3 0-2-16,-1 0 0 15,-1-7 8-15,1-4-14 16,-3 4-13-16,1-4-3 16,-1-1-5-16,-2 0 5 15,0 0 10-15,0 3 3 16,0-3-10-16,-5 0-7 0,-10 1-1 16,-3-1 1-1,-3 7 14-15,1-2 9 0,-5 7-8 16,3 0 8-16,-5 0 16 15,0 7 14-15,0 10 0 16,5 6-21-16,2 2-4 16,6-5-6-16,12 8-5 15,2-3 25-15,2 4-6 16,29 0-20-16,15-5-18 16,48-9-21-16,-13 2-159 15,-1-11-539-15</inkml:trace>
          <inkml:trace contextRef="#ctx0" brushRef="#br0" timeOffset="6216.6627">265 1992 624 0,'0'0'354'16,"0"0"-237"-16,0 0-83 15,0 0 19-15,0 0 99 0,0 0-18 16,0 0-56-16,0 0-14 16,0 0-1-16,0 0 1 15,0 0 18-15,0 0 3 16,0 0-3-16,0 0-9 16,0 0-17-16,0 0-21 15,0-10-13-15,3-2-20 16,4-11-1-16,2 4-1 15,2-7-12-15,0-4-1 16,0 2 4-16,-2-2 8 16,-4 1-1-16,-3 5 2 15,-2-3 0-15,0 4 7 16,0-7-1-16,0 6-5 0,0-3-1 16,0-4 1-1,0 5-1-15,-2-4 1 0,2 8-1 16,0-2 0-16,0-5 0 15,0 5 1-15,0 4 1 16,0 1-1-16,0 0 1 16,0-3-2-16,0-1-1 15,0 6 0-15,0-6-2 16,0 13 3-16,0-8-1 16,0 0 0-16,0 6 1 15,0 0 0-15,-3-3 0 16,1-3 1-16,-2 6 0 15,2-6 6-15,-1 1-6 0,1-3-1 16,-2 1 1 0,1 0-1-16,1-4 0 0,-2 6 1 15,4 5-1-15,-1-5 1 16,-3 5-1-16,2-3 1 16,-1 6-1-16,1 1 0 15,2-4 2-15,0 0-1 16,0 0 0-16,0-7-1 15,0 2 0-15,0 2 1 16,0-3-1-16,0 5 0 16,0 1 0-16,0 4 0 15,0-1 0-15,0 6 1 16,0-1-1-16,0 4 0 16,0 0 8-16,0 0 5 0,0 0-1 15,0 0-6-15,0 0-5 16,0 0 9-16,0 0-4 15,0 0 6-15,0 0-10 16,0 0-1-16,0 0 0 16,0 0-1-16,0 0 0 15,0 0-1-15,0 0 1 16,0 0-2-16,0 0-5 16,0 0-4-16,-6 0 1 15,-3 7 10-15,-3 10-1 16,-3 2 1-16,-5-2 0 15,4 5 7-15,0-3 2 16,0-1 3-16,3-1-6 16,4-6 1-16,2 1-5 15,0-9 4-15,5 2-5 0,-2-1 0 16,4-4 0-16,0 0 5 16,0 0 4-16,0 0 11 15,0 0-6-15,4 0 8 16,7 0-12-16,3-12-10 15,2-5 1-15,-5-1-2 16,0 6 0-16,0-6-1 16,-4 11 1-16,2-8-1 15,0 8 1-15,-4-3 0 16,6 3 0-16,-3-6 0 16,6 2 1-16,-3-1 0 15,1 4 0-15,1-4 0 16,-2 5 0-16,-6 2 0 0,1-2 8 15,-6 7 4-15,1 0-4 16,-1 0-7-16,0 0-1 16,4 0 7-16,-2 0 0 15,2 0-2-15,3 0-5 16,4 0 1-16,-1 19 4 16,5-4 3-16,-1 9-8 15,-1 5 5-15,3-2-6 16,4 5 0-16,16 20-8 15,-4-13-143-15,1-5-494 0</inkml:trace>
          <inkml:trace contextRef="#ctx0" brushRef="#br0" timeOffset="7194.9086">799 1567 1101 0,'0'0'300'0,"0"0"-198"16,0 0 15-16,0 0 96 15,0 0 32-15,0 0-80 16,0 0-42-16,19-6-77 16,10 6-30-16,11 6-8 15,3 0-7-15,1 0 0 16,-3 2-1-16,-9 1-34 16,-10-6-71-16,-7 4-153 15,-15 3-73-15,0-3-76 16,-9 5-82-16</inkml:trace>
          <inkml:trace contextRef="#ctx0" brushRef="#br0" timeOffset="6903.656">752 1596 1175 0,'0'0'218'0,"0"0"-121"15,0 0 31-15,0 0 91 16,0 0-40-16,0 0-74 16,0 0-15-16,0 3-20 15,0 14 35-15,0 14 6 16,0-2-26-16,0 6-2 16,0 3-14-16,3-2-30 0,8 5-16 15,0-6-12 1,0 0-4-16,0-7-7 15,-1-5 0-15,-1-6 0 0,-3 1-21 16,-1-8-30 0,-3-8-53-16,2 3-49 0,-3-5-50 15,5 0-105-15,-1-12-78 16,1-5-974-16</inkml:trace>
        </inkml:traceGroup>
        <inkml:traceGroup>
          <inkml:annotationXML>
            <emma:emma xmlns:emma="http://www.w3.org/2003/04/emma" version="1.0">
              <emma:interpretation id="{1D4B36FA-735D-4160-ACE3-D9532464A338}" emma:medium="tactile" emma:mode="ink">
                <msink:context xmlns:msink="http://schemas.microsoft.com/ink/2010/main" type="inkWord" rotatedBoundingBox="28192,12013 28222,12130 27857,12227 27826,12109">
                  <msink:destinationLink direction="to" ref="{8DA2CE9B-305B-4D4B-B2D7-509FF40B239A}"/>
                </msink:context>
              </emma:interpretation>
              <emma:one-of disjunction-type="recognition" id="oneOf2">
                <emma:interpretation id="interp2" emma:lang="" emma:confidence="1">
                  <emma:literal/>
                </emma:interpretation>
              </emma:one-of>
            </emma:emma>
          </inkml:annotationXML>
          <inkml:trace contextRef="#ctx0" brushRef="#br0" timeOffset="1423.359">210 3625 1023 0,'0'0'312'16,"0"0"-176"-16,0 0 17 15,0 0 79-15,0 0 14 16,0 0-76-16,0 0-47 16,0 5-48-16,0 0-38 15,8-3 44-15,17 3-7 16,7 0-45-16,13-5-29 16,10 0-12-16,35 0-128 0,-14 0-452 15,-13 0-638-15</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318308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47447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89565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92040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94C592-1E4B-4DD1-AB49-46C727CA1B01}"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361256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C592-1E4B-4DD1-AB49-46C727CA1B01}"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385129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C592-1E4B-4DD1-AB49-46C727CA1B01}" type="datetimeFigureOut">
              <a:rPr lang="en-US" smtClean="0"/>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08386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C592-1E4B-4DD1-AB49-46C727CA1B01}" type="datetimeFigureOut">
              <a:rPr lang="en-US" smtClean="0"/>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522717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C592-1E4B-4DD1-AB49-46C727CA1B01}" type="datetimeFigureOut">
              <a:rPr lang="en-US" smtClean="0"/>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54830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94C592-1E4B-4DD1-AB49-46C727CA1B01}"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26331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94C592-1E4B-4DD1-AB49-46C727CA1B01}"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77732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4C592-1E4B-4DD1-AB49-46C727CA1B01}" type="datetimeFigureOut">
              <a:rPr lang="en-US" smtClean="0"/>
              <a:t>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D2EA9-69FB-4C17-9ED5-247CA5C889AC}" type="slidenum">
              <a:rPr lang="en-US" smtClean="0"/>
              <a:t>‹#›</a:t>
            </a:fld>
            <a:endParaRPr lang="en-US"/>
          </a:p>
        </p:txBody>
      </p:sp>
    </p:spTree>
    <p:extLst>
      <p:ext uri="{BB962C8B-B14F-4D97-AF65-F5344CB8AC3E}">
        <p14:creationId xmlns:p14="http://schemas.microsoft.com/office/powerpoint/2010/main" val="2921363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customXml" Target="../ink/ink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34.png"/><Relationship Id="rId7" Type="http://schemas.openxmlformats.org/officeDocument/2006/relationships/customXml" Target="../ink/ink38.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64.png"/><Relationship Id="rId10" Type="http://schemas.openxmlformats.org/officeDocument/2006/relationships/image" Target="../media/image55.emf"/><Relationship Id="rId4" Type="http://schemas.microsoft.com/office/2007/relationships/hdphoto" Target="../media/hdphoto1.wdp"/><Relationship Id="rId9" Type="http://schemas.openxmlformats.org/officeDocument/2006/relationships/customXml" Target="../ink/ink39.xml"/></Relationships>
</file>

<file path=ppt/slides/_rels/slide11.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12.xml.rels><?xml version="1.0" encoding="UTF-8" standalone="yes"?>
<Relationships xmlns="http://schemas.openxmlformats.org/package/2006/relationships"><Relationship Id="rId8" Type="http://schemas.openxmlformats.org/officeDocument/2006/relationships/customXml" Target="../ink/ink42.xml"/><Relationship Id="rId3" Type="http://schemas.openxmlformats.org/officeDocument/2006/relationships/slideLayout" Target="../slideLayouts/slideLayout7.xml"/><Relationship Id="rId7" Type="http://schemas.openxmlformats.org/officeDocument/2006/relationships/image" Target="../media/image60.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customXml" Target="../ink/ink41.xml"/><Relationship Id="rId5" Type="http://schemas.openxmlformats.org/officeDocument/2006/relationships/image" Target="../media/image44.emf"/><Relationship Id="rId4" Type="http://schemas.openxmlformats.org/officeDocument/2006/relationships/image" Target="../media/image36.png"/><Relationship Id="rId9" Type="http://schemas.openxmlformats.org/officeDocument/2006/relationships/image" Target="../media/image61.emf"/></Relationships>
</file>

<file path=ppt/slides/_rels/slide1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customXml" Target="../ink/ink43.xml"/><Relationship Id="rId7" Type="http://schemas.openxmlformats.org/officeDocument/2006/relationships/customXml" Target="../ink/ink45.xml"/><Relationship Id="rId2" Type="http://schemas.openxmlformats.org/officeDocument/2006/relationships/image" Target="../media/image46.emf"/><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customXml" Target="../ink/ink44.xml"/><Relationship Id="rId4" Type="http://schemas.openxmlformats.org/officeDocument/2006/relationships/image" Target="../media/image63.emf"/></Relationships>
</file>

<file path=ppt/slides/_rels/slide14.xml.rels><?xml version="1.0" encoding="UTF-8" standalone="yes"?>
<Relationships xmlns="http://schemas.openxmlformats.org/package/2006/relationships"><Relationship Id="rId3" Type="http://schemas.openxmlformats.org/officeDocument/2006/relationships/image" Target="../media/image48.gif"/><Relationship Id="rId7" Type="http://schemas.openxmlformats.org/officeDocument/2006/relationships/image" Target="../media/image51.emf"/><Relationship Id="rId2" Type="http://schemas.openxmlformats.org/officeDocument/2006/relationships/image" Target="../media/image47.gif"/><Relationship Id="rId1" Type="http://schemas.openxmlformats.org/officeDocument/2006/relationships/slideLayout" Target="../slideLayouts/slideLayout1.xml"/><Relationship Id="rId6" Type="http://schemas.openxmlformats.org/officeDocument/2006/relationships/customXml" Target="../ink/ink47.xml"/><Relationship Id="rId5" Type="http://schemas.openxmlformats.org/officeDocument/2006/relationships/image" Target="../media/image49.emf"/><Relationship Id="rId4" Type="http://schemas.openxmlformats.org/officeDocument/2006/relationships/customXml" Target="../ink/ink46.xml"/></Relationships>
</file>

<file path=ppt/slides/_rels/slide15.xml.rels><?xml version="1.0" encoding="UTF-8" standalone="yes"?>
<Relationships xmlns="http://schemas.openxmlformats.org/package/2006/relationships"><Relationship Id="rId8" Type="http://schemas.openxmlformats.org/officeDocument/2006/relationships/customXml" Target="../ink/ink49.xml"/><Relationship Id="rId3" Type="http://schemas.openxmlformats.org/officeDocument/2006/relationships/slideLayout" Target="../slideLayouts/slideLayout7.xml"/><Relationship Id="rId7" Type="http://schemas.openxmlformats.org/officeDocument/2006/relationships/image" Target="../media/image56.em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customXml" Target="../ink/ink48.xml"/><Relationship Id="rId5" Type="http://schemas.openxmlformats.org/officeDocument/2006/relationships/image" Target="../media/image50.gif"/><Relationship Id="rId4" Type="http://schemas.openxmlformats.org/officeDocument/2006/relationships/image" Target="../media/image49.png"/><Relationship Id="rId9" Type="http://schemas.openxmlformats.org/officeDocument/2006/relationships/image" Target="../media/image58.emf"/></Relationships>
</file>

<file path=ppt/slides/_rels/slide16.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52.emf"/><Relationship Id="rId7" Type="http://schemas.openxmlformats.org/officeDocument/2006/relationships/customXml" Target="../ink/ink50.xm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54.jpeg"/><Relationship Id="rId10" Type="http://schemas.openxmlformats.org/officeDocument/2006/relationships/image" Target="../media/image67.emf"/><Relationship Id="rId4" Type="http://schemas.openxmlformats.org/officeDocument/2006/relationships/image" Target="../media/image53.jpeg"/><Relationship Id="rId9" Type="http://schemas.openxmlformats.org/officeDocument/2006/relationships/customXml" Target="../ink/ink51.xml"/></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2.emf"/><Relationship Id="rId7" Type="http://schemas.openxmlformats.org/officeDocument/2006/relationships/customXml" Target="../ink/ink52.xml"/><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74.jpeg"/><Relationship Id="rId4" Type="http://schemas.openxmlformats.org/officeDocument/2006/relationships/image" Target="../media/image73.emf"/></Relationships>
</file>

<file path=ppt/slides/_rels/slide19.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77.emf"/><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customXml" Target="../ink/ink3.xml"/></Relationships>
</file>

<file path=ppt/slides/_rels/slide20.xml.rels><?xml version="1.0" encoding="UTF-8" standalone="yes"?>
<Relationships xmlns="http://schemas.openxmlformats.org/package/2006/relationships"><Relationship Id="rId8" Type="http://schemas.openxmlformats.org/officeDocument/2006/relationships/customXml" Target="../ink/ink55.xml"/><Relationship Id="rId3" Type="http://schemas.openxmlformats.org/officeDocument/2006/relationships/image" Target="../media/image80.gif"/><Relationship Id="rId7" Type="http://schemas.openxmlformats.org/officeDocument/2006/relationships/image" Target="../media/image83.emf"/><Relationship Id="rId2" Type="http://schemas.openxmlformats.org/officeDocument/2006/relationships/image" Target="../media/image79.emf"/><Relationship Id="rId1" Type="http://schemas.openxmlformats.org/officeDocument/2006/relationships/slideLayout" Target="../slideLayouts/slideLayout7.xml"/><Relationship Id="rId6" Type="http://schemas.openxmlformats.org/officeDocument/2006/relationships/customXml" Target="../ink/ink54.xml"/><Relationship Id="rId5" Type="http://schemas.openxmlformats.org/officeDocument/2006/relationships/image" Target="../media/image81.emf"/><Relationship Id="rId4" Type="http://schemas.openxmlformats.org/officeDocument/2006/relationships/image" Target="../media/image81.png"/><Relationship Id="rId9" Type="http://schemas.openxmlformats.org/officeDocument/2006/relationships/image" Target="../media/image82.emf"/></Relationships>
</file>

<file path=ppt/slides/_rels/slide21.xml.rels><?xml version="1.0" encoding="UTF-8" standalone="yes"?>
<Relationships xmlns="http://schemas.openxmlformats.org/package/2006/relationships"><Relationship Id="rId3" Type="http://schemas.openxmlformats.org/officeDocument/2006/relationships/image" Target="../media/image83.gif"/><Relationship Id="rId7" Type="http://schemas.openxmlformats.org/officeDocument/2006/relationships/image" Target="../media/image85.emf"/><Relationship Id="rId2"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customXml" Target="../ink/ink57.xml"/><Relationship Id="rId5" Type="http://schemas.openxmlformats.org/officeDocument/2006/relationships/image" Target="../media/image86.emf"/><Relationship Id="rId4" Type="http://schemas.openxmlformats.org/officeDocument/2006/relationships/customXml" Target="../ink/ink56.xml"/></Relationships>
</file>

<file path=ppt/slides/_rels/slide22.xml.rels><?xml version="1.0" encoding="UTF-8" standalone="yes"?>
<Relationships xmlns="http://schemas.openxmlformats.org/package/2006/relationships"><Relationship Id="rId8" Type="http://schemas.openxmlformats.org/officeDocument/2006/relationships/customXml" Target="../ink/ink60.xml"/><Relationship Id="rId13" Type="http://schemas.openxmlformats.org/officeDocument/2006/relationships/image" Target="../media/image92.emf"/><Relationship Id="rId18" Type="http://schemas.openxmlformats.org/officeDocument/2006/relationships/customXml" Target="../ink/ink65.xml"/><Relationship Id="rId3" Type="http://schemas.openxmlformats.org/officeDocument/2006/relationships/image" Target="../media/image84.gif"/><Relationship Id="rId21" Type="http://schemas.openxmlformats.org/officeDocument/2006/relationships/image" Target="../media/image87.emf"/><Relationship Id="rId7" Type="http://schemas.openxmlformats.org/officeDocument/2006/relationships/image" Target="../media/image89.emf"/><Relationship Id="rId12" Type="http://schemas.openxmlformats.org/officeDocument/2006/relationships/customXml" Target="../ink/ink62.xml"/><Relationship Id="rId17" Type="http://schemas.openxmlformats.org/officeDocument/2006/relationships/image" Target="../media/image94.emf"/><Relationship Id="rId2" Type="http://schemas.openxmlformats.org/officeDocument/2006/relationships/image" Target="../media/image82.gif"/><Relationship Id="rId16" Type="http://schemas.openxmlformats.org/officeDocument/2006/relationships/customXml" Target="../ink/ink64.xml"/><Relationship Id="rId20" Type="http://schemas.openxmlformats.org/officeDocument/2006/relationships/customXml" Target="../ink/ink66.xml"/><Relationship Id="rId1" Type="http://schemas.openxmlformats.org/officeDocument/2006/relationships/slideLayout" Target="../slideLayouts/slideLayout7.xml"/><Relationship Id="rId6" Type="http://schemas.openxmlformats.org/officeDocument/2006/relationships/customXml" Target="../ink/ink59.xml"/><Relationship Id="rId11" Type="http://schemas.openxmlformats.org/officeDocument/2006/relationships/image" Target="../media/image91.emf"/><Relationship Id="rId5" Type="http://schemas.openxmlformats.org/officeDocument/2006/relationships/image" Target="../media/image88.emf"/><Relationship Id="rId15" Type="http://schemas.openxmlformats.org/officeDocument/2006/relationships/image" Target="../media/image93.emf"/><Relationship Id="rId10" Type="http://schemas.openxmlformats.org/officeDocument/2006/relationships/customXml" Target="../ink/ink61.xml"/><Relationship Id="rId19" Type="http://schemas.openxmlformats.org/officeDocument/2006/relationships/image" Target="../media/image95.emf"/><Relationship Id="rId4" Type="http://schemas.openxmlformats.org/officeDocument/2006/relationships/customXml" Target="../ink/ink58.xml"/><Relationship Id="rId9" Type="http://schemas.openxmlformats.org/officeDocument/2006/relationships/image" Target="../media/image90.emf"/><Relationship Id="rId14" Type="http://schemas.openxmlformats.org/officeDocument/2006/relationships/customXml" Target="../ink/ink6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6.em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customXml" Target="../ink/ink67.xml"/><Relationship Id="rId5" Type="http://schemas.openxmlformats.org/officeDocument/2006/relationships/image" Target="../media/image86.gif"/><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98.emf"/><Relationship Id="rId4" Type="http://schemas.openxmlformats.org/officeDocument/2006/relationships/customXml" Target="../ink/ink68.xml"/></Relationships>
</file>

<file path=ppt/slides/_rels/slide25.xml.rels><?xml version="1.0" encoding="UTF-8" standalone="yes"?>
<Relationships xmlns="http://schemas.openxmlformats.org/package/2006/relationships"><Relationship Id="rId3" Type="http://schemas.openxmlformats.org/officeDocument/2006/relationships/customXml" Target="../ink/ink69.xml"/><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26.xml.rels><?xml version="1.0" encoding="UTF-8" standalone="yes"?>
<Relationships xmlns="http://schemas.openxmlformats.org/package/2006/relationships"><Relationship Id="rId3" Type="http://schemas.openxmlformats.org/officeDocument/2006/relationships/customXml" Target="../ink/ink70.xml"/><Relationship Id="rId2" Type="http://schemas.openxmlformats.org/officeDocument/2006/relationships/image" Target="../media/image97.emf"/><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27.xml.rels><?xml version="1.0" encoding="UTF-8" standalone="yes"?>
<Relationships xmlns="http://schemas.openxmlformats.org/package/2006/relationships"><Relationship Id="rId3" Type="http://schemas.openxmlformats.org/officeDocument/2006/relationships/customXml" Target="../ink/ink71.xml"/><Relationship Id="rId2" Type="http://schemas.openxmlformats.org/officeDocument/2006/relationships/image" Target="../media/image99.emf"/><Relationship Id="rId1" Type="http://schemas.openxmlformats.org/officeDocument/2006/relationships/slideLayout" Target="../slideLayouts/slideLayout7.xml"/><Relationship Id="rId6" Type="http://schemas.openxmlformats.org/officeDocument/2006/relationships/image" Target="../media/image101.emf"/><Relationship Id="rId5" Type="http://schemas.openxmlformats.org/officeDocument/2006/relationships/customXml" Target="../ink/ink72.xml"/><Relationship Id="rId4" Type="http://schemas.openxmlformats.org/officeDocument/2006/relationships/image" Target="../media/image104.emf"/></Relationships>
</file>

<file path=ppt/slides/_rels/slide2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customXml" Target="../ink/ink7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customXml" Target="../ink/ink74.xml"/><Relationship Id="rId3" Type="http://schemas.openxmlformats.org/officeDocument/2006/relationships/image" Target="../media/image105.gif"/><Relationship Id="rId7" Type="http://schemas.openxmlformats.org/officeDocument/2006/relationships/image" Target="../media/image109.emf"/><Relationship Id="rId2" Type="http://schemas.openxmlformats.org/officeDocument/2006/relationships/image" Target="../media/image104.gif"/><Relationship Id="rId1" Type="http://schemas.openxmlformats.org/officeDocument/2006/relationships/slideLayout" Target="../slideLayouts/slideLayout7.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jpeg"/><Relationship Id="rId9" Type="http://schemas.openxmlformats.org/officeDocument/2006/relationships/image" Target="../media/image110.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customXml" Target="../ink/ink4.xml"/></Relationships>
</file>

<file path=ppt/slides/_rels/slide30.xml.rels><?xml version="1.0" encoding="UTF-8" standalone="yes"?>
<Relationships xmlns="http://schemas.openxmlformats.org/package/2006/relationships"><Relationship Id="rId3" Type="http://schemas.openxmlformats.org/officeDocument/2006/relationships/customXml" Target="../ink/ink75.xml"/><Relationship Id="rId2" Type="http://schemas.openxmlformats.org/officeDocument/2006/relationships/image" Target="../media/image104.gif"/><Relationship Id="rId1" Type="http://schemas.openxmlformats.org/officeDocument/2006/relationships/slideLayout" Target="../slideLayouts/slideLayout7.xml"/><Relationship Id="rId6" Type="http://schemas.openxmlformats.org/officeDocument/2006/relationships/image" Target="../media/image112.emf"/><Relationship Id="rId5" Type="http://schemas.openxmlformats.org/officeDocument/2006/relationships/customXml" Target="../ink/ink76.xml"/><Relationship Id="rId4" Type="http://schemas.openxmlformats.org/officeDocument/2006/relationships/image" Target="../media/image111.emf"/></Relationships>
</file>

<file path=ppt/slides/_rels/slide3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customXml" Target="../ink/ink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2.mp4"/><Relationship Id="rId7" Type="http://schemas.openxmlformats.org/officeDocument/2006/relationships/image" Target="../media/image9.png"/><Relationship Id="rId12" Type="http://schemas.openxmlformats.org/officeDocument/2006/relationships/image" Target="../media/image9.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customXml" Target="../ink/ink8.xml"/><Relationship Id="rId5" Type="http://schemas.openxmlformats.org/officeDocument/2006/relationships/slideLayout" Target="../slideLayouts/slideLayout7.xml"/><Relationship Id="rId10" Type="http://schemas.openxmlformats.org/officeDocument/2006/relationships/image" Target="../media/image15.emf"/><Relationship Id="rId4" Type="http://schemas.openxmlformats.org/officeDocument/2006/relationships/video" Target="../media/media2.mp4"/><Relationship Id="rId9" Type="http://schemas.openxmlformats.org/officeDocument/2006/relationships/customXml" Target="../ink/ink7.xml"/></Relationships>
</file>

<file path=ppt/slides/_rels/slide7.xml.rels><?xml version="1.0" encoding="UTF-8" standalone="yes"?>
<Relationships xmlns="http://schemas.openxmlformats.org/package/2006/relationships"><Relationship Id="rId13" Type="http://schemas.openxmlformats.org/officeDocument/2006/relationships/image" Target="../media/image22.emf"/><Relationship Id="rId18" Type="http://schemas.openxmlformats.org/officeDocument/2006/relationships/customXml" Target="../ink/ink15.xml"/><Relationship Id="rId26" Type="http://schemas.openxmlformats.org/officeDocument/2006/relationships/customXml" Target="../ink/ink18.xml"/><Relationship Id="rId39" Type="http://schemas.openxmlformats.org/officeDocument/2006/relationships/image" Target="../media/image35.emf"/><Relationship Id="rId21" Type="http://schemas.openxmlformats.org/officeDocument/2006/relationships/image" Target="../media/image26.emf"/><Relationship Id="rId34" Type="http://schemas.openxmlformats.org/officeDocument/2006/relationships/customXml" Target="../ink/ink22.xml"/><Relationship Id="rId42" Type="http://schemas.openxmlformats.org/officeDocument/2006/relationships/customXml" Target="../ink/ink26.xml"/><Relationship Id="rId47" Type="http://schemas.openxmlformats.org/officeDocument/2006/relationships/image" Target="../media/image39.emf"/><Relationship Id="rId50" Type="http://schemas.openxmlformats.org/officeDocument/2006/relationships/customXml" Target="../ink/ink30.xml"/><Relationship Id="rId55" Type="http://schemas.openxmlformats.org/officeDocument/2006/relationships/image" Target="../media/image43.emf"/><Relationship Id="rId7" Type="http://schemas.openxmlformats.org/officeDocument/2006/relationships/image" Target="../media/image19.emf"/><Relationship Id="rId2" Type="http://schemas.openxmlformats.org/officeDocument/2006/relationships/image" Target="../media/image12.emf"/><Relationship Id="rId16" Type="http://schemas.openxmlformats.org/officeDocument/2006/relationships/customXml" Target="../ink/ink14.xml"/><Relationship Id="rId29" Type="http://schemas.openxmlformats.org/officeDocument/2006/relationships/image" Target="../media/image18.emf"/><Relationship Id="rId11" Type="http://schemas.openxmlformats.org/officeDocument/2006/relationships/image" Target="../media/image130.emf"/><Relationship Id="rId24" Type="http://schemas.openxmlformats.org/officeDocument/2006/relationships/customXml" Target="../ink/ink17.xml"/><Relationship Id="rId32" Type="http://schemas.openxmlformats.org/officeDocument/2006/relationships/customXml" Target="../ink/ink21.xml"/><Relationship Id="rId37" Type="http://schemas.openxmlformats.org/officeDocument/2006/relationships/image" Target="../media/image34.emf"/><Relationship Id="rId40" Type="http://schemas.openxmlformats.org/officeDocument/2006/relationships/customXml" Target="../ink/ink25.xml"/><Relationship Id="rId45" Type="http://schemas.openxmlformats.org/officeDocument/2006/relationships/image" Target="../media/image38.emf"/><Relationship Id="rId53" Type="http://schemas.openxmlformats.org/officeDocument/2006/relationships/image" Target="../media/image42.emf"/><Relationship Id="rId58" Type="http://schemas.openxmlformats.org/officeDocument/2006/relationships/customXml" Target="../ink/ink34.xml"/><Relationship Id="rId61" Type="http://schemas.openxmlformats.org/officeDocument/2006/relationships/image" Target="../media/image30.emf"/><Relationship Id="rId4" Type="http://schemas.openxmlformats.org/officeDocument/2006/relationships/customXml" Target="../ink/ink9.xml"/><Relationship Id="rId9" Type="http://schemas.openxmlformats.org/officeDocument/2006/relationships/image" Target="../media/image20.emf"/><Relationship Id="rId14" Type="http://schemas.openxmlformats.org/officeDocument/2006/relationships/customXml" Target="../ink/ink13.xml"/><Relationship Id="rId22" Type="http://schemas.openxmlformats.org/officeDocument/2006/relationships/customXml" Target="../ink/ink16.xml"/><Relationship Id="rId27" Type="http://schemas.openxmlformats.org/officeDocument/2006/relationships/image" Target="../media/image17.emf"/><Relationship Id="rId30" Type="http://schemas.openxmlformats.org/officeDocument/2006/relationships/customXml" Target="../ink/ink20.xml"/><Relationship Id="rId35" Type="http://schemas.openxmlformats.org/officeDocument/2006/relationships/image" Target="../media/image27.emf"/><Relationship Id="rId43" Type="http://schemas.openxmlformats.org/officeDocument/2006/relationships/image" Target="../media/image37.emf"/><Relationship Id="rId48" Type="http://schemas.openxmlformats.org/officeDocument/2006/relationships/customXml" Target="../ink/ink29.xml"/><Relationship Id="rId56" Type="http://schemas.openxmlformats.org/officeDocument/2006/relationships/customXml" Target="../ink/ink33.xml"/><Relationship Id="rId8" Type="http://schemas.openxmlformats.org/officeDocument/2006/relationships/customXml" Target="../ink/ink10.xml"/><Relationship Id="rId51" Type="http://schemas.openxmlformats.org/officeDocument/2006/relationships/image" Target="../media/image41.emf"/><Relationship Id="rId3" Type="http://schemas.openxmlformats.org/officeDocument/2006/relationships/image" Target="../media/image13.emf"/><Relationship Id="rId12" Type="http://schemas.openxmlformats.org/officeDocument/2006/relationships/customXml" Target="../ink/ink12.xml"/><Relationship Id="rId17" Type="http://schemas.openxmlformats.org/officeDocument/2006/relationships/image" Target="../media/image24.emf"/><Relationship Id="rId25" Type="http://schemas.openxmlformats.org/officeDocument/2006/relationships/image" Target="../media/image28.emf"/><Relationship Id="rId33" Type="http://schemas.openxmlformats.org/officeDocument/2006/relationships/image" Target="../media/image25.emf"/><Relationship Id="rId38" Type="http://schemas.openxmlformats.org/officeDocument/2006/relationships/customXml" Target="../ink/ink24.xml"/><Relationship Id="rId46" Type="http://schemas.openxmlformats.org/officeDocument/2006/relationships/customXml" Target="../ink/ink28.xml"/><Relationship Id="rId59" Type="http://schemas.openxmlformats.org/officeDocument/2006/relationships/image" Target="../media/image45.emf"/><Relationship Id="rId67" Type="http://schemas.openxmlformats.org/officeDocument/2006/relationships/image" Target="../media/image33.emf"/><Relationship Id="rId41" Type="http://schemas.openxmlformats.org/officeDocument/2006/relationships/image" Target="../media/image36.emf"/><Relationship Id="rId54" Type="http://schemas.openxmlformats.org/officeDocument/2006/relationships/customXml" Target="../ink/ink32.xml"/><Relationship Id="rId62" Type="http://schemas.openxmlformats.org/officeDocument/2006/relationships/customXml" Target="../ink/ink36.xml"/><Relationship Id="rId1" Type="http://schemas.openxmlformats.org/officeDocument/2006/relationships/slideLayout" Target="../slideLayouts/slideLayout7.xml"/><Relationship Id="rId15" Type="http://schemas.openxmlformats.org/officeDocument/2006/relationships/image" Target="../media/image23.emf"/><Relationship Id="rId23" Type="http://schemas.openxmlformats.org/officeDocument/2006/relationships/image" Target="../media/image16.emf"/><Relationship Id="rId28" Type="http://schemas.openxmlformats.org/officeDocument/2006/relationships/customXml" Target="../ink/ink19.xml"/><Relationship Id="rId36" Type="http://schemas.openxmlformats.org/officeDocument/2006/relationships/customXml" Target="../ink/ink23.xml"/><Relationship Id="rId49" Type="http://schemas.openxmlformats.org/officeDocument/2006/relationships/image" Target="../media/image40.emf"/><Relationship Id="rId57" Type="http://schemas.openxmlformats.org/officeDocument/2006/relationships/image" Target="../media/image29.emf"/><Relationship Id="rId10" Type="http://schemas.openxmlformats.org/officeDocument/2006/relationships/customXml" Target="../ink/ink11.xml"/><Relationship Id="rId31" Type="http://schemas.openxmlformats.org/officeDocument/2006/relationships/image" Target="../media/image21.emf"/><Relationship Id="rId44" Type="http://schemas.openxmlformats.org/officeDocument/2006/relationships/customXml" Target="../ink/ink27.xml"/><Relationship Id="rId52" Type="http://schemas.openxmlformats.org/officeDocument/2006/relationships/customXml" Target="../ink/ink31.xml"/><Relationship Id="rId60" Type="http://schemas.openxmlformats.org/officeDocument/2006/relationships/customXml" Target="../ink/ink35.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customXml" Target="../ink/ink37.xml"/><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antum Mechanics Quiz | Britan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63179" y="487025"/>
            <a:ext cx="8065641" cy="5755422"/>
          </a:xfrm>
          <a:prstGeom prst="rect">
            <a:avLst/>
          </a:prstGeom>
          <a:noFill/>
        </p:spPr>
        <p:txBody>
          <a:bodyPr wrap="square" rtlCol="0">
            <a:spAutoFit/>
          </a:bodyPr>
          <a:lstStyle/>
          <a:p>
            <a:pPr algn="ctr"/>
            <a:r>
              <a:rPr lang="en-US" sz="4000" dirty="0" smtClean="0">
                <a:solidFill>
                  <a:schemeClr val="tx2">
                    <a:lumMod val="20000"/>
                    <a:lumOff val="80000"/>
                  </a:schemeClr>
                </a:solidFill>
                <a:latin typeface="Arial Rounded MT Bold" panose="020F0704030504030204" pitchFamily="34" charset="0"/>
              </a:rPr>
              <a:t>CH 4</a:t>
            </a:r>
          </a:p>
          <a:p>
            <a:pPr algn="ctr"/>
            <a:r>
              <a:rPr lang="en-US" sz="4000" dirty="0" smtClean="0">
                <a:solidFill>
                  <a:schemeClr val="tx2">
                    <a:lumMod val="20000"/>
                    <a:lumOff val="80000"/>
                  </a:schemeClr>
                </a:solidFill>
                <a:latin typeface="Arial Rounded MT Bold" panose="020F0704030504030204" pitchFamily="34" charset="0"/>
              </a:rPr>
              <a:t>The Particle Nature of Matter</a:t>
            </a:r>
          </a:p>
          <a:p>
            <a:pPr algn="ctr"/>
            <a:endParaRPr lang="en-US" sz="4000" dirty="0" smtClean="0">
              <a:solidFill>
                <a:schemeClr val="accent6">
                  <a:lumMod val="60000"/>
                  <a:lumOff val="40000"/>
                </a:schemeClr>
              </a:solidFill>
            </a:endParaRPr>
          </a:p>
          <a:p>
            <a:pPr algn="ctr"/>
            <a:endParaRPr lang="en-US" sz="4000" dirty="0">
              <a:solidFill>
                <a:schemeClr val="accent6">
                  <a:lumMod val="60000"/>
                  <a:lumOff val="40000"/>
                </a:schemeClr>
              </a:solidFill>
            </a:endParaRPr>
          </a:p>
          <a:p>
            <a:pPr algn="ctr"/>
            <a:endParaRPr lang="en-US" sz="4000" dirty="0" smtClean="0">
              <a:solidFill>
                <a:schemeClr val="accent6">
                  <a:lumMod val="60000"/>
                  <a:lumOff val="40000"/>
                </a:schemeClr>
              </a:solidFill>
            </a:endParaRPr>
          </a:p>
          <a:p>
            <a:pPr algn="ctr"/>
            <a:endParaRPr lang="en-US" sz="4000" dirty="0">
              <a:solidFill>
                <a:schemeClr val="accent6">
                  <a:lumMod val="60000"/>
                  <a:lumOff val="40000"/>
                </a:schemeClr>
              </a:solidFill>
            </a:endParaRPr>
          </a:p>
          <a:p>
            <a:pPr algn="ctr"/>
            <a:endParaRPr lang="en-US" sz="4000" dirty="0" smtClean="0">
              <a:solidFill>
                <a:schemeClr val="accent6">
                  <a:lumMod val="60000"/>
                  <a:lumOff val="40000"/>
                </a:schemeClr>
              </a:solidFill>
            </a:endParaRPr>
          </a:p>
          <a:p>
            <a:pPr algn="ctr"/>
            <a:endParaRPr lang="en-US" sz="4000" dirty="0" smtClean="0">
              <a:solidFill>
                <a:schemeClr val="accent6">
                  <a:lumMod val="60000"/>
                  <a:lumOff val="40000"/>
                </a:schemeClr>
              </a:solidFill>
            </a:endParaRPr>
          </a:p>
          <a:p>
            <a:pPr algn="ctr"/>
            <a:r>
              <a:rPr lang="en-US" sz="4800" dirty="0" smtClean="0">
                <a:solidFill>
                  <a:schemeClr val="accent3">
                    <a:lumMod val="40000"/>
                    <a:lumOff val="60000"/>
                  </a:schemeClr>
                </a:solidFill>
                <a:latin typeface="Freestyle Script" panose="030804020302050B0404" pitchFamily="66" charset="0"/>
              </a:rPr>
              <a:t>Dr. Tariq Al-Abdullah</a:t>
            </a:r>
            <a:endParaRPr lang="en-US" sz="4800" dirty="0">
              <a:solidFill>
                <a:schemeClr val="accent3">
                  <a:lumMod val="40000"/>
                  <a:lumOff val="60000"/>
                </a:schemeClr>
              </a:solidFill>
              <a:latin typeface="Freestyle Script" panose="030804020302050B0404" pitchFamily="66"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4407840" y="3096000"/>
              <a:ext cx="3211200" cy="410400"/>
            </p14:xfrm>
          </p:contentPart>
        </mc:Choice>
        <mc:Fallback xmlns="">
          <p:pic>
            <p:nvPicPr>
              <p:cNvPr id="3" name="Ink 2"/>
              <p:cNvPicPr/>
              <p:nvPr/>
            </p:nvPicPr>
            <p:blipFill>
              <a:blip r:embed="rId4"/>
              <a:stretch>
                <a:fillRect/>
              </a:stretch>
            </p:blipFill>
            <p:spPr>
              <a:xfrm>
                <a:off x="4393800" y="3083760"/>
                <a:ext cx="323784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231960" y="2191680"/>
              <a:ext cx="1095480" cy="450360"/>
            </p14:xfrm>
          </p:contentPart>
        </mc:Choice>
        <mc:Fallback xmlns="">
          <p:pic>
            <p:nvPicPr>
              <p:cNvPr id="4" name="Ink 3"/>
              <p:cNvPicPr/>
              <p:nvPr/>
            </p:nvPicPr>
            <p:blipFill>
              <a:blip r:embed="rId6"/>
              <a:stretch>
                <a:fillRect/>
              </a:stretch>
            </p:blipFill>
            <p:spPr>
              <a:xfrm>
                <a:off x="6218640" y="2181240"/>
                <a:ext cx="1121040" cy="471240"/>
              </a:xfrm>
              <a:prstGeom prst="rect">
                <a:avLst/>
              </a:prstGeom>
            </p:spPr>
          </p:pic>
        </mc:Fallback>
      </mc:AlternateContent>
    </p:spTree>
    <p:extLst>
      <p:ext uri="{BB962C8B-B14F-4D97-AF65-F5344CB8AC3E}">
        <p14:creationId xmlns:p14="http://schemas.microsoft.com/office/powerpoint/2010/main" val="1701334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34193"/>
            <a:ext cx="8552329"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4.2 THE COMPOSITION OF </a:t>
            </a:r>
            <a:r>
              <a:rPr lang="en-US" sz="2400" dirty="0" smtClean="0">
                <a:solidFill>
                  <a:srgbClr val="0000CC"/>
                </a:solidFill>
                <a:latin typeface="Arial Rounded MT Bold" panose="020F0704030504030204" pitchFamily="34" charset="0"/>
              </a:rPr>
              <a:t>ATOMS – Wilson &amp; Thomson</a:t>
            </a:r>
            <a:endParaRPr lang="en-US" sz="2400" dirty="0">
              <a:solidFill>
                <a:srgbClr val="0000CC"/>
              </a:solidFill>
              <a:latin typeface="Arial Rounded MT Bold" panose="020F0704030504030204" pitchFamily="34" charset="0"/>
            </a:endParaRP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24040" y="892483"/>
                <a:ext cx="8074325" cy="1815882"/>
              </a:xfrm>
              <a:prstGeom prst="rect">
                <a:avLst/>
              </a:prstGeom>
            </p:spPr>
            <p:txBody>
              <a:bodyPr wrap="square">
                <a:spAutoFit/>
              </a:bodyPr>
              <a:lstStyle/>
              <a:p>
                <a:pPr marL="285750" indent="-285750" algn="just">
                  <a:buFont typeface="Wingdings" panose="05000000000000000000" pitchFamily="2" charset="2"/>
                  <a:buChar char="Ø"/>
                </a:pPr>
                <a:r>
                  <a:rPr lang="en-US" altLang="en-US" sz="1600" dirty="0">
                    <a:solidFill>
                      <a:srgbClr val="231F20"/>
                    </a:solidFill>
                    <a:latin typeface="Arial Rounded MT Bold" panose="020F0704030504030204" pitchFamily="34" charset="0"/>
                    <a:ea typeface="Calibri" panose="020F0502020204030204" pitchFamily="34" charset="0"/>
                    <a:cs typeface="Times New Roman" panose="02020603050405020304" pitchFamily="18" charset="0"/>
                  </a:rPr>
                  <a:t>In 1897, Thomson had not been able to find </a:t>
                </a:r>
                <a14:m>
                  <m:oMath xmlns:m="http://schemas.openxmlformats.org/officeDocument/2006/math">
                    <m:r>
                      <a:rPr lang="en-US" altLang="en-US" sz="1600" i="1" dirty="0" smtClean="0">
                        <a:solidFill>
                          <a:srgbClr val="231F20"/>
                        </a:solidFill>
                        <a:latin typeface="Cambria Math" panose="02040503050406030204" pitchFamily="18" charset="0"/>
                        <a:ea typeface="Calibri" panose="020F0502020204030204" pitchFamily="34" charset="0"/>
                        <a:cs typeface="Times New Roman" panose="02020603050405020304" pitchFamily="18" charset="0"/>
                      </a:rPr>
                      <m:t>𝑒</m:t>
                    </m:r>
                  </m:oMath>
                </a14:m>
                <a:r>
                  <a:rPr lang="en-US" altLang="en-US" sz="1600" i="1" dirty="0">
                    <a:solidFill>
                      <a:srgbClr val="231F20"/>
                    </a:solidFill>
                    <a:latin typeface="Arial Rounded MT Bold" panose="020F0704030504030204" pitchFamily="34" charset="0"/>
                    <a:ea typeface="Calibri" panose="020F0502020204030204" pitchFamily="34" charset="0"/>
                    <a:cs typeface="Times New Roman" panose="02020603050405020304" pitchFamily="18" charset="0"/>
                  </a:rPr>
                  <a:t> or  </a:t>
                </a:r>
                <a14:m>
                  <m:oMath xmlns:m="http://schemas.openxmlformats.org/officeDocument/2006/math">
                    <m:sSub>
                      <m:sSubPr>
                        <m:ctrlPr>
                          <a:rPr lang="en-US" altLang="en-US" sz="1600" i="1" dirty="0">
                            <a:solidFill>
                              <a:srgbClr val="231F2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altLang="en-US" sz="1600" i="1" dirty="0">
                            <a:solidFill>
                              <a:srgbClr val="231F20"/>
                            </a:solidFill>
                            <a:latin typeface="Cambria Math" panose="02040503050406030204" pitchFamily="18" charset="0"/>
                            <a:ea typeface="Calibri" panose="020F0502020204030204" pitchFamily="34" charset="0"/>
                            <a:cs typeface="Times New Roman" panose="02020603050405020304" pitchFamily="18" charset="0"/>
                          </a:rPr>
                          <m:t>𝑚</m:t>
                        </m:r>
                      </m:e>
                      <m:sub>
                        <m:r>
                          <a:rPr lang="en-US" altLang="en-US" sz="1600" i="1" dirty="0">
                            <a:solidFill>
                              <a:srgbClr val="231F20"/>
                            </a:solidFill>
                            <a:latin typeface="Cambria Math" panose="02040503050406030204" pitchFamily="18" charset="0"/>
                            <a:ea typeface="Calibri" panose="020F0502020204030204" pitchFamily="34" charset="0"/>
                            <a:cs typeface="Times New Roman" panose="02020603050405020304" pitchFamily="18" charset="0"/>
                          </a:rPr>
                          <m:t>𝑒</m:t>
                        </m:r>
                      </m:sub>
                    </m:sSub>
                  </m:oMath>
                </a14:m>
                <a:r>
                  <a:rPr lang="en-US" altLang="en-US" sz="1600" dirty="0">
                    <a:solidFill>
                      <a:srgbClr val="231F20"/>
                    </a:solidFill>
                    <a:latin typeface="Arial Rounded MT Bold" panose="020F0704030504030204" pitchFamily="34" charset="0"/>
                    <a:ea typeface="Calibri" panose="020F0502020204030204" pitchFamily="34" charset="0"/>
                    <a:cs typeface="Times New Roman" panose="02020603050405020304" pitchFamily="18" charset="0"/>
                  </a:rPr>
                  <a:t> separately.  Two years later, Thomson and his students reported the first use of cloud chamber in physics. </a:t>
                </a:r>
                <a:endParaRPr lang="en-US" altLang="en-US" sz="1600" dirty="0" smtClean="0">
                  <a:solidFill>
                    <a:srgbClr val="231F20"/>
                  </a:solidFill>
                  <a:latin typeface="Arial Rounded MT Bold" panose="020F07040305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US" altLang="en-US" sz="1600" dirty="0" smtClean="0">
                    <a:solidFill>
                      <a:srgbClr val="FF0000"/>
                    </a:solidFill>
                    <a:latin typeface="Arial Rounded MT Bold" panose="020F0704030504030204" pitchFamily="34" charset="0"/>
                    <a:ea typeface="Calibri" panose="020F0502020204030204" pitchFamily="34" charset="0"/>
                    <a:cs typeface="Times New Roman" panose="02020603050405020304" pitchFamily="18" charset="0"/>
                  </a:rPr>
                  <a:t>Charles </a:t>
                </a:r>
                <a:r>
                  <a:rPr lang="en-US" altLang="en-US" sz="1600" dirty="0">
                    <a:solidFill>
                      <a:srgbClr val="FF0000"/>
                    </a:solidFill>
                    <a:latin typeface="Arial Rounded MT Bold" panose="020F0704030504030204" pitchFamily="34" charset="0"/>
                    <a:ea typeface="Calibri" panose="020F0502020204030204" pitchFamily="34" charset="0"/>
                    <a:cs typeface="Times New Roman" panose="02020603050405020304" pitchFamily="18" charset="0"/>
                  </a:rPr>
                  <a:t>Wilson, one of Thomson’s students</a:t>
                </a:r>
                <a:r>
                  <a:rPr lang="en-US" altLang="en-US" sz="1600" dirty="0">
                    <a:solidFill>
                      <a:srgbClr val="231F20"/>
                    </a:solidFill>
                    <a:latin typeface="Arial Rounded MT Bold" panose="020F0704030504030204" pitchFamily="34" charset="0"/>
                    <a:ea typeface="Calibri" panose="020F0502020204030204" pitchFamily="34" charset="0"/>
                    <a:cs typeface="Times New Roman" panose="02020603050405020304" pitchFamily="18" charset="0"/>
                  </a:rPr>
                  <a:t>, had discovered that ions act as condensation centers for water droplets when damp air is cooled by a rapid expansion. Thomson used this idea to form charged clouds by using the apparatus</a:t>
                </a:r>
                <a:endParaRPr lang="en-US" sz="1600" dirty="0">
                  <a:latin typeface="Arial Rounded MT Bold" panose="020F07040305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040" y="892483"/>
                <a:ext cx="8074325" cy="1815882"/>
              </a:xfrm>
              <a:prstGeom prst="rect">
                <a:avLst/>
              </a:prstGeom>
              <a:blipFill>
                <a:blip r:embed="rId2"/>
                <a:stretch>
                  <a:fillRect l="-302" t="-1007" r="-378" b="-3356"/>
                </a:stretch>
              </a:blipFill>
            </p:spPr>
            <p:txBody>
              <a:bodyPr/>
              <a:lstStyle/>
              <a:p>
                <a:r>
                  <a:rPr lang="en-US">
                    <a:noFill/>
                  </a:rPr>
                  <a:t> </a:t>
                </a:r>
              </a:p>
            </p:txBody>
          </p:sp>
        </mc:Fallback>
      </mc:AlternateContent>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967881" y="34193"/>
            <a:ext cx="2851400" cy="24099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p:cNvSpPr/>
              <p:nvPr/>
            </p:nvSpPr>
            <p:spPr>
              <a:xfrm>
                <a:off x="186906" y="2910735"/>
                <a:ext cx="8439509" cy="329173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800"/>
                  </a:spcAft>
                </a:pPr>
                <a:r>
                  <a:rPr lang="en-US" sz="1700" dirty="0" smtClean="0">
                    <a:solidFill>
                      <a:srgbClr val="333300"/>
                    </a:solidFill>
                    <a:latin typeface="Arial Rounded MT Bold" panose="020F0704030504030204" pitchFamily="34" charset="0"/>
                    <a:ea typeface="Calibri" panose="020F0502020204030204" pitchFamily="34" charset="0"/>
                  </a:rPr>
                  <a:t>Thomson </a:t>
                </a:r>
                <a:r>
                  <a:rPr lang="en-US" sz="1700" dirty="0">
                    <a:solidFill>
                      <a:srgbClr val="333300"/>
                    </a:solidFill>
                    <a:latin typeface="Arial Rounded MT Bold" panose="020F0704030504030204" pitchFamily="34" charset="0"/>
                    <a:ea typeface="Calibri" panose="020F0502020204030204" pitchFamily="34" charset="0"/>
                  </a:rPr>
                  <a:t>assumed that the cloud was composed of spherical droplets having a constant mass (no evaporation) and that the magnitude of the drag force D on a single falling droplet was given by </a:t>
                </a:r>
                <a:r>
                  <a:rPr lang="en-US" sz="1700" dirty="0" err="1">
                    <a:solidFill>
                      <a:srgbClr val="333300"/>
                    </a:solidFill>
                    <a:latin typeface="Arial Rounded MT Bold" panose="020F0704030504030204" pitchFamily="34" charset="0"/>
                    <a:ea typeface="Calibri" panose="020F0502020204030204" pitchFamily="34" charset="0"/>
                  </a:rPr>
                  <a:t>Stokes’s</a:t>
                </a:r>
                <a:r>
                  <a:rPr lang="en-US" sz="1700" dirty="0">
                    <a:solidFill>
                      <a:srgbClr val="333300"/>
                    </a:solidFill>
                    <a:latin typeface="Arial Rounded MT Bold" panose="020F0704030504030204" pitchFamily="34" charset="0"/>
                    <a:ea typeface="Calibri" panose="020F0502020204030204" pitchFamily="34" charset="0"/>
                  </a:rPr>
                  <a:t> law,</a:t>
                </a:r>
              </a:p>
              <a:p>
                <a:pPr algn="just">
                  <a:spcAft>
                    <a:spcPts val="800"/>
                  </a:spcAft>
                </a:pPr>
                <a14:m>
                  <m:oMath xmlns:m="http://schemas.openxmlformats.org/officeDocument/2006/math">
                    <m:r>
                      <a:rPr lang="en-US" i="1" smtClean="0">
                        <a:solidFill>
                          <a:srgbClr val="003366"/>
                        </a:solidFill>
                        <a:effectLst/>
                        <a:latin typeface="Cambria Math" panose="02040503050406030204" pitchFamily="18" charset="0"/>
                        <a:ea typeface="Calibri" panose="020F0502020204030204" pitchFamily="34" charset="0"/>
                      </a:rPr>
                      <m:t>𝐷</m:t>
                    </m:r>
                    <m:r>
                      <a:rPr lang="en-US" b="0" i="1" smtClean="0">
                        <a:solidFill>
                          <a:srgbClr val="003366"/>
                        </a:solidFill>
                        <a:effectLst/>
                        <a:latin typeface="Cambria Math" panose="02040503050406030204" pitchFamily="18" charset="0"/>
                        <a:ea typeface="Calibri" panose="020F0502020204030204" pitchFamily="34" charset="0"/>
                      </a:rPr>
                      <m:t> </m:t>
                    </m:r>
                    <m:r>
                      <a:rPr lang="en-US" i="1">
                        <a:solidFill>
                          <a:srgbClr val="003366"/>
                        </a:solidFill>
                        <a:effectLst/>
                        <a:latin typeface="Cambria Math" panose="02040503050406030204" pitchFamily="18" charset="0"/>
                        <a:ea typeface="Calibri" panose="020F0502020204030204" pitchFamily="34" charset="0"/>
                      </a:rPr>
                      <m:t>=6</m:t>
                    </m:r>
                    <m:r>
                      <a:rPr lang="en-US" i="1">
                        <a:solidFill>
                          <a:srgbClr val="003366"/>
                        </a:solidFill>
                        <a:effectLst/>
                        <a:latin typeface="Cambria Math" panose="02040503050406030204" pitchFamily="18" charset="0"/>
                        <a:ea typeface="Calibri" panose="020F0502020204030204" pitchFamily="34" charset="0"/>
                      </a:rPr>
                      <m:t>𝜋</m:t>
                    </m:r>
                    <m:r>
                      <a:rPr lang="en-US" i="1">
                        <a:solidFill>
                          <a:srgbClr val="003366"/>
                        </a:solidFill>
                        <a:effectLst/>
                        <a:latin typeface="Cambria Math" panose="02040503050406030204" pitchFamily="18" charset="0"/>
                        <a:ea typeface="Calibri" panose="020F0502020204030204" pitchFamily="34" charset="0"/>
                      </a:rPr>
                      <m:t>𝑎</m:t>
                    </m:r>
                    <m:r>
                      <a:rPr lang="en-US" i="1">
                        <a:solidFill>
                          <a:srgbClr val="003366"/>
                        </a:solidFill>
                        <a:effectLst/>
                        <a:latin typeface="Cambria Math" panose="02040503050406030204" pitchFamily="18" charset="0"/>
                        <a:ea typeface="Calibri" panose="020F0502020204030204" pitchFamily="34" charset="0"/>
                      </a:rPr>
                      <m:t>𝜂</m:t>
                    </m:r>
                    <m:r>
                      <a:rPr lang="en-US" i="1">
                        <a:solidFill>
                          <a:srgbClr val="003366"/>
                        </a:solidFill>
                        <a:effectLst/>
                        <a:latin typeface="Cambria Math" panose="02040503050406030204" pitchFamily="18" charset="0"/>
                        <a:ea typeface="Calibri" panose="020F0502020204030204" pitchFamily="34" charset="0"/>
                      </a:rPr>
                      <m:t>𝑣</m:t>
                    </m:r>
                    <m:r>
                      <a:rPr lang="en-US" i="1">
                        <a:solidFill>
                          <a:srgbClr val="003366"/>
                        </a:solidFill>
                        <a:effectLst/>
                        <a:latin typeface="Cambria Math" panose="02040503050406030204" pitchFamily="18" charset="0"/>
                        <a:ea typeface="Calibri" panose="020F0502020204030204" pitchFamily="34" charset="0"/>
                      </a:rPr>
                      <m:t> </m:t>
                    </m:r>
                  </m:oMath>
                </a14:m>
                <a:r>
                  <a:rPr lang="en-US" dirty="0">
                    <a:solidFill>
                      <a:srgbClr val="003366"/>
                    </a:solidFill>
                    <a:effectLst/>
                    <a:latin typeface="Arial Rounded MT Bold" panose="020F0704030504030204" pitchFamily="34" charset="0"/>
                    <a:ea typeface="Calibri" panose="020F0502020204030204" pitchFamily="34" charset="0"/>
                  </a:rPr>
                  <a:t> </a:t>
                </a:r>
              </a:p>
              <a:p>
                <a:pPr algn="just">
                  <a:spcAft>
                    <a:spcPts val="800"/>
                  </a:spcAft>
                </a:pPr>
                <a14:m>
                  <m:oMath xmlns:m="http://schemas.openxmlformats.org/officeDocument/2006/math">
                    <m:r>
                      <a:rPr lang="en-US" i="1">
                        <a:solidFill>
                          <a:srgbClr val="003366"/>
                        </a:solidFill>
                        <a:effectLst/>
                        <a:latin typeface="Cambria Math" panose="02040503050406030204" pitchFamily="18" charset="0"/>
                        <a:ea typeface="Calibri" panose="020F0502020204030204" pitchFamily="34" charset="0"/>
                      </a:rPr>
                      <m:t>𝑤𝑒𝑖𝑔h𝑡</m:t>
                    </m:r>
                    <m:r>
                      <a:rPr lang="en-US" i="1">
                        <a:solidFill>
                          <a:srgbClr val="003366"/>
                        </a:solidFill>
                        <a:effectLst/>
                        <a:latin typeface="Cambria Math" panose="02040503050406030204" pitchFamily="18" charset="0"/>
                        <a:ea typeface="Calibri" panose="020F0502020204030204" pitchFamily="34" charset="0"/>
                      </a:rPr>
                      <m:t> </m:t>
                    </m:r>
                    <m:r>
                      <a:rPr lang="en-US" i="1">
                        <a:solidFill>
                          <a:srgbClr val="003366"/>
                        </a:solidFill>
                        <a:effectLst/>
                        <a:latin typeface="Cambria Math" panose="02040503050406030204" pitchFamily="18" charset="0"/>
                        <a:ea typeface="Calibri" panose="020F0502020204030204" pitchFamily="34" charset="0"/>
                      </a:rPr>
                      <m:t>𝑤</m:t>
                    </m:r>
                    <m:r>
                      <a:rPr lang="en-US" i="1">
                        <a:solidFill>
                          <a:srgbClr val="003366"/>
                        </a:solidFill>
                        <a:effectLst/>
                        <a:latin typeface="Cambria Math" panose="02040503050406030204" pitchFamily="18" charset="0"/>
                        <a:ea typeface="Calibri" panose="020F0502020204030204" pitchFamily="34" charset="0"/>
                      </a:rPr>
                      <m:t>=</m:t>
                    </m:r>
                    <m:r>
                      <a:rPr lang="en-US" i="1">
                        <a:solidFill>
                          <a:srgbClr val="003366"/>
                        </a:solidFill>
                        <a:effectLst/>
                        <a:latin typeface="Cambria Math" panose="02040503050406030204" pitchFamily="18" charset="0"/>
                        <a:ea typeface="Calibri" panose="020F0502020204030204" pitchFamily="34" charset="0"/>
                      </a:rPr>
                      <m:t>𝐷𝑟𝑎𝑔</m:t>
                    </m:r>
                    <m:r>
                      <a:rPr lang="en-US" i="1">
                        <a:solidFill>
                          <a:srgbClr val="003366"/>
                        </a:solidFill>
                        <a:effectLst/>
                        <a:latin typeface="Cambria Math" panose="02040503050406030204" pitchFamily="18" charset="0"/>
                        <a:ea typeface="Calibri" panose="020F0502020204030204" pitchFamily="34" charset="0"/>
                      </a:rPr>
                      <m:t> </m:t>
                    </m:r>
                    <m:r>
                      <a:rPr lang="en-US" i="1">
                        <a:solidFill>
                          <a:srgbClr val="003366"/>
                        </a:solidFill>
                        <a:effectLst/>
                        <a:latin typeface="Cambria Math" panose="02040503050406030204" pitchFamily="18" charset="0"/>
                        <a:ea typeface="Calibri" panose="020F0502020204030204" pitchFamily="34" charset="0"/>
                      </a:rPr>
                      <m:t>𝑓𝑜𝑟𝑐𝑒</m:t>
                    </m:r>
                    <m:r>
                      <a:rPr lang="en-US" i="1">
                        <a:solidFill>
                          <a:srgbClr val="003366"/>
                        </a:solidFill>
                        <a:effectLst/>
                        <a:latin typeface="Cambria Math" panose="02040503050406030204" pitchFamily="18" charset="0"/>
                        <a:ea typeface="Calibri" panose="020F0502020204030204" pitchFamily="34" charset="0"/>
                      </a:rPr>
                      <m:t> </m:t>
                    </m:r>
                    <m:r>
                      <a:rPr lang="en-US" i="1">
                        <a:solidFill>
                          <a:srgbClr val="003366"/>
                        </a:solidFill>
                        <a:effectLst/>
                        <a:latin typeface="Cambria Math" panose="02040503050406030204" pitchFamily="18" charset="0"/>
                        <a:ea typeface="Calibri" panose="020F0502020204030204" pitchFamily="34" charset="0"/>
                      </a:rPr>
                      <m:t>𝐷</m:t>
                    </m:r>
                    <m:r>
                      <a:rPr lang="en-US" i="1">
                        <a:solidFill>
                          <a:srgbClr val="003366"/>
                        </a:solidFill>
                        <a:effectLst/>
                        <a:latin typeface="Cambria Math" panose="02040503050406030204" pitchFamily="18" charset="0"/>
                        <a:ea typeface="Calibri" panose="020F0502020204030204" pitchFamily="34" charset="0"/>
                      </a:rPr>
                      <m:t> </m:t>
                    </m:r>
                  </m:oMath>
                </a14:m>
                <a:r>
                  <a:rPr lang="en-US" dirty="0">
                    <a:solidFill>
                      <a:srgbClr val="003366"/>
                    </a:solidFill>
                    <a:effectLst/>
                    <a:latin typeface="Arial Rounded MT Bold" panose="020F0704030504030204" pitchFamily="34" charset="0"/>
                    <a:ea typeface="Calibri" panose="020F0502020204030204" pitchFamily="34" charset="0"/>
                  </a:rPr>
                  <a:t> </a:t>
                </a:r>
              </a:p>
              <a:p>
                <a:pPr algn="just">
                  <a:spcAft>
                    <a:spcPts val="800"/>
                  </a:spcAft>
                </a:pPr>
                <a14:m>
                  <m:oMath xmlns:m="http://schemas.openxmlformats.org/officeDocument/2006/math">
                    <m:r>
                      <a:rPr lang="en-US" i="1">
                        <a:solidFill>
                          <a:srgbClr val="003366"/>
                        </a:solidFill>
                        <a:effectLst/>
                        <a:latin typeface="Cambria Math" panose="02040503050406030204" pitchFamily="18" charset="0"/>
                        <a:ea typeface="Calibri" panose="020F0502020204030204" pitchFamily="34" charset="0"/>
                      </a:rPr>
                      <m:t>𝑤</m:t>
                    </m:r>
                    <m:r>
                      <a:rPr lang="en-US" i="1">
                        <a:solidFill>
                          <a:srgbClr val="003366"/>
                        </a:solidFill>
                        <a:effectLst/>
                        <a:latin typeface="Cambria Math" panose="02040503050406030204" pitchFamily="18" charset="0"/>
                        <a:ea typeface="Calibri" panose="020F0502020204030204" pitchFamily="34" charset="0"/>
                      </a:rPr>
                      <m:t>=</m:t>
                    </m:r>
                    <m:r>
                      <a:rPr lang="en-US" i="1">
                        <a:solidFill>
                          <a:srgbClr val="003366"/>
                        </a:solidFill>
                        <a:effectLst/>
                        <a:latin typeface="Cambria Math" panose="02040503050406030204" pitchFamily="18" charset="0"/>
                        <a:ea typeface="Calibri" panose="020F0502020204030204" pitchFamily="34" charset="0"/>
                      </a:rPr>
                      <m:t>𝑚𝑔</m:t>
                    </m:r>
                    <m:r>
                      <a:rPr lang="en-US" i="1">
                        <a:solidFill>
                          <a:srgbClr val="003366"/>
                        </a:solidFill>
                        <a:effectLst/>
                        <a:latin typeface="Cambria Math" panose="02040503050406030204" pitchFamily="18" charset="0"/>
                        <a:ea typeface="Calibri" panose="020F0502020204030204" pitchFamily="34" charset="0"/>
                      </a:rPr>
                      <m:t>=</m:t>
                    </m:r>
                    <m:r>
                      <a:rPr lang="en-US" i="1">
                        <a:solidFill>
                          <a:srgbClr val="003366"/>
                        </a:solidFill>
                        <a:effectLst/>
                        <a:latin typeface="Cambria Math" panose="02040503050406030204" pitchFamily="18" charset="0"/>
                        <a:ea typeface="Calibri" panose="020F0502020204030204" pitchFamily="34" charset="0"/>
                      </a:rPr>
                      <m:t>𝜌</m:t>
                    </m:r>
                    <m:r>
                      <a:rPr lang="en-US" i="1">
                        <a:solidFill>
                          <a:srgbClr val="003366"/>
                        </a:solidFill>
                        <a:effectLst/>
                        <a:latin typeface="Cambria Math" panose="02040503050406030204" pitchFamily="18" charset="0"/>
                        <a:ea typeface="Calibri" panose="020F0502020204030204" pitchFamily="34" charset="0"/>
                      </a:rPr>
                      <m:t>𝑉𝑔</m:t>
                    </m:r>
                    <m:d>
                      <m:dPr>
                        <m:ctrlPr>
                          <a:rPr lang="en-US" i="1">
                            <a:solidFill>
                              <a:srgbClr val="003366"/>
                            </a:solidFill>
                            <a:effectLst/>
                            <a:latin typeface="Cambria Math" panose="02040503050406030204" pitchFamily="18" charset="0"/>
                            <a:ea typeface="Calibri" panose="020F0502020204030204" pitchFamily="34" charset="0"/>
                          </a:rPr>
                        </m:ctrlPr>
                      </m:dPr>
                      <m:e>
                        <m:r>
                          <a:rPr lang="en-US" i="1">
                            <a:solidFill>
                              <a:srgbClr val="003366"/>
                            </a:solidFill>
                            <a:effectLst/>
                            <a:latin typeface="Cambria Math" panose="02040503050406030204" pitchFamily="18" charset="0"/>
                            <a:ea typeface="Calibri" panose="020F0502020204030204" pitchFamily="34" charset="0"/>
                          </a:rPr>
                          <m:t>𝑣𝑜𝑙𝑢𝑚𝑒</m:t>
                        </m:r>
                      </m:e>
                    </m:d>
                    <m:r>
                      <a:rPr lang="en-US" i="1">
                        <a:solidFill>
                          <a:srgbClr val="003366"/>
                        </a:solidFill>
                        <a:effectLst/>
                        <a:latin typeface="Cambria Math" panose="02040503050406030204" pitchFamily="18" charset="0"/>
                        <a:ea typeface="Calibri" panose="020F0502020204030204" pitchFamily="34" charset="0"/>
                      </a:rPr>
                      <m:t>=</m:t>
                    </m:r>
                    <m:r>
                      <a:rPr lang="en-US" i="1">
                        <a:solidFill>
                          <a:srgbClr val="003366"/>
                        </a:solidFill>
                        <a:effectLst/>
                        <a:latin typeface="Cambria Math" panose="02040503050406030204" pitchFamily="18" charset="0"/>
                        <a:ea typeface="MS Mincho" panose="02020609040205080304" pitchFamily="49" charset="-128"/>
                      </a:rPr>
                      <m:t>𝜌</m:t>
                    </m:r>
                    <m:f>
                      <m:fPr>
                        <m:ctrlPr>
                          <a:rPr lang="en-US" i="1">
                            <a:solidFill>
                              <a:srgbClr val="003366"/>
                            </a:solidFill>
                            <a:effectLst/>
                            <a:latin typeface="Cambria Math" panose="02040503050406030204" pitchFamily="18" charset="0"/>
                            <a:ea typeface="MS Mincho" panose="02020609040205080304" pitchFamily="49" charset="-128"/>
                          </a:rPr>
                        </m:ctrlPr>
                      </m:fPr>
                      <m:num>
                        <m:r>
                          <a:rPr lang="en-US" i="1">
                            <a:solidFill>
                              <a:srgbClr val="003366"/>
                            </a:solidFill>
                            <a:effectLst/>
                            <a:latin typeface="Cambria Math" panose="02040503050406030204" pitchFamily="18" charset="0"/>
                            <a:ea typeface="MS Mincho" panose="02020609040205080304" pitchFamily="49" charset="-128"/>
                          </a:rPr>
                          <m:t>4</m:t>
                        </m:r>
                      </m:num>
                      <m:den>
                        <m:r>
                          <a:rPr lang="en-US" i="1">
                            <a:solidFill>
                              <a:srgbClr val="003366"/>
                            </a:solidFill>
                            <a:effectLst/>
                            <a:latin typeface="Cambria Math" panose="02040503050406030204" pitchFamily="18" charset="0"/>
                            <a:ea typeface="MS Mincho" panose="02020609040205080304" pitchFamily="49" charset="-128"/>
                          </a:rPr>
                          <m:t>3</m:t>
                        </m:r>
                      </m:den>
                    </m:f>
                    <m:r>
                      <a:rPr lang="en-US" i="1">
                        <a:solidFill>
                          <a:srgbClr val="003366"/>
                        </a:solidFill>
                        <a:effectLst/>
                        <a:latin typeface="Cambria Math" panose="02040503050406030204" pitchFamily="18" charset="0"/>
                        <a:ea typeface="MS Mincho" panose="02020609040205080304" pitchFamily="49" charset="-128"/>
                      </a:rPr>
                      <m:t>𝜋</m:t>
                    </m:r>
                    <m:sSup>
                      <m:sSupPr>
                        <m:ctrlPr>
                          <a:rPr lang="en-US" i="1">
                            <a:solidFill>
                              <a:srgbClr val="003366"/>
                            </a:solidFill>
                            <a:effectLst/>
                            <a:latin typeface="Cambria Math" panose="02040503050406030204" pitchFamily="18" charset="0"/>
                            <a:ea typeface="MS Mincho" panose="02020609040205080304" pitchFamily="49" charset="-128"/>
                          </a:rPr>
                        </m:ctrlPr>
                      </m:sSupPr>
                      <m:e>
                        <m:r>
                          <a:rPr lang="en-US" i="1">
                            <a:solidFill>
                              <a:srgbClr val="003366"/>
                            </a:solidFill>
                            <a:effectLst/>
                            <a:latin typeface="Cambria Math" panose="02040503050406030204" pitchFamily="18" charset="0"/>
                            <a:ea typeface="MS Mincho" panose="02020609040205080304" pitchFamily="49" charset="-128"/>
                          </a:rPr>
                          <m:t>𝑎</m:t>
                        </m:r>
                      </m:e>
                      <m:sup>
                        <m:r>
                          <a:rPr lang="en-US" i="1">
                            <a:solidFill>
                              <a:srgbClr val="003366"/>
                            </a:solidFill>
                            <a:effectLst/>
                            <a:latin typeface="Cambria Math" panose="02040503050406030204" pitchFamily="18" charset="0"/>
                            <a:ea typeface="MS Mincho" panose="02020609040205080304" pitchFamily="49" charset="-128"/>
                          </a:rPr>
                          <m:t>3</m:t>
                        </m:r>
                      </m:sup>
                    </m:sSup>
                    <m:r>
                      <a:rPr lang="en-US" i="1">
                        <a:solidFill>
                          <a:srgbClr val="003366"/>
                        </a:solidFill>
                        <a:effectLst/>
                        <a:latin typeface="Cambria Math" panose="02040503050406030204" pitchFamily="18" charset="0"/>
                        <a:ea typeface="MS Mincho" panose="02020609040205080304" pitchFamily="49" charset="-128"/>
                      </a:rPr>
                      <m:t> </m:t>
                    </m:r>
                    <m:r>
                      <a:rPr lang="en-US" i="1">
                        <a:solidFill>
                          <a:srgbClr val="003366"/>
                        </a:solidFill>
                        <a:effectLst/>
                        <a:latin typeface="Cambria Math" panose="02040503050406030204" pitchFamily="18" charset="0"/>
                        <a:ea typeface="MS Mincho" panose="02020609040205080304" pitchFamily="49" charset="-128"/>
                      </a:rPr>
                      <m:t>𝑔</m:t>
                    </m:r>
                  </m:oMath>
                </a14:m>
                <a:r>
                  <a:rPr lang="en-US" dirty="0">
                    <a:solidFill>
                      <a:srgbClr val="003366"/>
                    </a:solidFill>
                    <a:effectLst/>
                    <a:latin typeface="Arial Rounded MT Bold" panose="020F0704030504030204" pitchFamily="34" charset="0"/>
                    <a:ea typeface="Calibri" panose="020F0502020204030204" pitchFamily="34" charset="0"/>
                  </a:rPr>
                  <a:t> </a:t>
                </a:r>
              </a:p>
              <a:p>
                <a:pPr algn="just">
                  <a:spcAft>
                    <a:spcPts val="800"/>
                  </a:spcAft>
                </a:pPr>
                <a14:m>
                  <m:oMath xmlns:m="http://schemas.openxmlformats.org/officeDocument/2006/math">
                    <m:r>
                      <a:rPr lang="en-US" i="1" smtClean="0">
                        <a:solidFill>
                          <a:srgbClr val="003366"/>
                        </a:solidFill>
                        <a:effectLst/>
                        <a:latin typeface="Cambria Math" panose="02040503050406030204" pitchFamily="18" charset="0"/>
                        <a:ea typeface="MS Mincho" panose="02020609040205080304" pitchFamily="49" charset="-128"/>
                      </a:rPr>
                      <m:t>𝜌</m:t>
                    </m:r>
                    <m:f>
                      <m:fPr>
                        <m:ctrlPr>
                          <a:rPr lang="en-US" i="1">
                            <a:solidFill>
                              <a:srgbClr val="003366"/>
                            </a:solidFill>
                            <a:effectLst/>
                            <a:latin typeface="Cambria Math" panose="02040503050406030204" pitchFamily="18" charset="0"/>
                            <a:ea typeface="MS Mincho" panose="02020609040205080304" pitchFamily="49" charset="-128"/>
                          </a:rPr>
                        </m:ctrlPr>
                      </m:fPr>
                      <m:num>
                        <m:r>
                          <a:rPr lang="en-US" i="1">
                            <a:solidFill>
                              <a:srgbClr val="003366"/>
                            </a:solidFill>
                            <a:effectLst/>
                            <a:latin typeface="Cambria Math" panose="02040503050406030204" pitchFamily="18" charset="0"/>
                            <a:ea typeface="MS Mincho" panose="02020609040205080304" pitchFamily="49" charset="-128"/>
                          </a:rPr>
                          <m:t>4</m:t>
                        </m:r>
                      </m:num>
                      <m:den>
                        <m:r>
                          <a:rPr lang="en-US" i="1">
                            <a:solidFill>
                              <a:srgbClr val="003366"/>
                            </a:solidFill>
                            <a:effectLst/>
                            <a:latin typeface="Cambria Math" panose="02040503050406030204" pitchFamily="18" charset="0"/>
                            <a:ea typeface="MS Mincho" panose="02020609040205080304" pitchFamily="49" charset="-128"/>
                          </a:rPr>
                          <m:t>3</m:t>
                        </m:r>
                      </m:den>
                    </m:f>
                    <m:r>
                      <a:rPr lang="en-US" i="1">
                        <a:solidFill>
                          <a:srgbClr val="003366"/>
                        </a:solidFill>
                        <a:effectLst/>
                        <a:latin typeface="Cambria Math" panose="02040503050406030204" pitchFamily="18" charset="0"/>
                        <a:ea typeface="MS Mincho" panose="02020609040205080304" pitchFamily="49" charset="-128"/>
                      </a:rPr>
                      <m:t>𝜋</m:t>
                    </m:r>
                    <m:sSup>
                      <m:sSupPr>
                        <m:ctrlPr>
                          <a:rPr lang="en-US" i="1">
                            <a:solidFill>
                              <a:srgbClr val="003366"/>
                            </a:solidFill>
                            <a:effectLst/>
                            <a:latin typeface="Cambria Math" panose="02040503050406030204" pitchFamily="18" charset="0"/>
                            <a:ea typeface="MS Mincho" panose="02020609040205080304" pitchFamily="49" charset="-128"/>
                          </a:rPr>
                        </m:ctrlPr>
                      </m:sSupPr>
                      <m:e>
                        <m:r>
                          <a:rPr lang="en-US" i="1">
                            <a:solidFill>
                              <a:srgbClr val="003366"/>
                            </a:solidFill>
                            <a:effectLst/>
                            <a:latin typeface="Cambria Math" panose="02040503050406030204" pitchFamily="18" charset="0"/>
                            <a:ea typeface="MS Mincho" panose="02020609040205080304" pitchFamily="49" charset="-128"/>
                          </a:rPr>
                          <m:t>𝑎</m:t>
                        </m:r>
                      </m:e>
                      <m:sup>
                        <m:r>
                          <a:rPr lang="en-US" i="1">
                            <a:solidFill>
                              <a:srgbClr val="003366"/>
                            </a:solidFill>
                            <a:effectLst/>
                            <a:latin typeface="Cambria Math" panose="02040503050406030204" pitchFamily="18" charset="0"/>
                            <a:ea typeface="MS Mincho" panose="02020609040205080304" pitchFamily="49" charset="-128"/>
                          </a:rPr>
                          <m:t>3</m:t>
                        </m:r>
                      </m:sup>
                    </m:sSup>
                    <m:r>
                      <a:rPr lang="en-US" i="1">
                        <a:solidFill>
                          <a:srgbClr val="003366"/>
                        </a:solidFill>
                        <a:effectLst/>
                        <a:latin typeface="Cambria Math" panose="02040503050406030204" pitchFamily="18" charset="0"/>
                        <a:ea typeface="MS Mincho" panose="02020609040205080304" pitchFamily="49" charset="-128"/>
                      </a:rPr>
                      <m:t> </m:t>
                    </m:r>
                    <m:r>
                      <a:rPr lang="en-US" i="1">
                        <a:solidFill>
                          <a:srgbClr val="003366"/>
                        </a:solidFill>
                        <a:effectLst/>
                        <a:latin typeface="Cambria Math" panose="02040503050406030204" pitchFamily="18" charset="0"/>
                        <a:ea typeface="MS Mincho" panose="02020609040205080304" pitchFamily="49" charset="-128"/>
                      </a:rPr>
                      <m:t>𝑔</m:t>
                    </m:r>
                    <m:r>
                      <a:rPr lang="en-US" i="1">
                        <a:solidFill>
                          <a:srgbClr val="003366"/>
                        </a:solidFill>
                        <a:effectLst/>
                        <a:latin typeface="Cambria Math" panose="02040503050406030204" pitchFamily="18" charset="0"/>
                        <a:ea typeface="MS Mincho" panose="02020609040205080304" pitchFamily="49" charset="-128"/>
                      </a:rPr>
                      <m:t> =6</m:t>
                    </m:r>
                    <m:r>
                      <a:rPr lang="en-US" i="1">
                        <a:solidFill>
                          <a:srgbClr val="003366"/>
                        </a:solidFill>
                        <a:effectLst/>
                        <a:latin typeface="Cambria Math" panose="02040503050406030204" pitchFamily="18" charset="0"/>
                        <a:ea typeface="Calibri" panose="020F0502020204030204" pitchFamily="34" charset="0"/>
                      </a:rPr>
                      <m:t>𝜋</m:t>
                    </m:r>
                    <m:r>
                      <a:rPr lang="en-US" i="1">
                        <a:solidFill>
                          <a:srgbClr val="003366"/>
                        </a:solidFill>
                        <a:effectLst/>
                        <a:latin typeface="Cambria Math" panose="02040503050406030204" pitchFamily="18" charset="0"/>
                        <a:ea typeface="Calibri" panose="020F0502020204030204" pitchFamily="34" charset="0"/>
                      </a:rPr>
                      <m:t>𝑎</m:t>
                    </m:r>
                    <m:r>
                      <a:rPr lang="en-US" i="1">
                        <a:solidFill>
                          <a:srgbClr val="003366"/>
                        </a:solidFill>
                        <a:effectLst/>
                        <a:latin typeface="Cambria Math" panose="02040503050406030204" pitchFamily="18" charset="0"/>
                        <a:ea typeface="Calibri" panose="020F0502020204030204" pitchFamily="34" charset="0"/>
                      </a:rPr>
                      <m:t>𝜂</m:t>
                    </m:r>
                    <m:r>
                      <a:rPr lang="en-US" i="1">
                        <a:solidFill>
                          <a:srgbClr val="003366"/>
                        </a:solidFill>
                        <a:effectLst/>
                        <a:latin typeface="Cambria Math" panose="02040503050406030204" pitchFamily="18" charset="0"/>
                        <a:ea typeface="Calibri" panose="020F0502020204030204" pitchFamily="34" charset="0"/>
                      </a:rPr>
                      <m:t>𝑣</m:t>
                    </m:r>
                  </m:oMath>
                </a14:m>
                <a:r>
                  <a:rPr lang="en-US" dirty="0">
                    <a:solidFill>
                      <a:srgbClr val="003366"/>
                    </a:solidFill>
                    <a:effectLst/>
                    <a:latin typeface="Arial Rounded MT Bold" panose="020F0704030504030204" pitchFamily="34" charset="0"/>
                    <a:ea typeface="Calibri" panose="020F0502020204030204" pitchFamily="34" charset="0"/>
                  </a:rPr>
                  <a:t> </a:t>
                </a:r>
                <a:r>
                  <a:rPr lang="en-US" dirty="0">
                    <a:solidFill>
                      <a:srgbClr val="333300"/>
                    </a:solidFill>
                    <a:latin typeface="Arial Rounded MT Bold" panose="020F0704030504030204" pitchFamily="34" charset="0"/>
                    <a:ea typeface="Calibri" panose="020F0502020204030204" pitchFamily="34" charset="0"/>
                  </a:rPr>
                  <a:t>, </a:t>
                </a:r>
                <a:r>
                  <a:rPr lang="en-US" sz="1700" dirty="0">
                    <a:solidFill>
                      <a:srgbClr val="333300"/>
                    </a:solidFill>
                    <a:latin typeface="Arial Rounded MT Bold" panose="020F0704030504030204" pitchFamily="34" charset="0"/>
                    <a:ea typeface="Calibri" panose="020F0502020204030204" pitchFamily="34" charset="0"/>
                  </a:rPr>
                  <a:t>Where </a:t>
                </a:r>
                <a14:m>
                  <m:oMath xmlns:m="http://schemas.openxmlformats.org/officeDocument/2006/math">
                    <m:r>
                      <a:rPr lang="en-US" sz="1700" i="1">
                        <a:solidFill>
                          <a:srgbClr val="333300"/>
                        </a:solidFill>
                        <a:latin typeface="Cambria Math" panose="02040503050406030204" pitchFamily="18" charset="0"/>
                        <a:ea typeface="MS Mincho" panose="02020609040205080304" pitchFamily="49" charset="-128"/>
                      </a:rPr>
                      <m:t>𝜌</m:t>
                    </m:r>
                  </m:oMath>
                </a14:m>
                <a:r>
                  <a:rPr lang="en-US" sz="1700" dirty="0">
                    <a:solidFill>
                      <a:srgbClr val="333300"/>
                    </a:solidFill>
                    <a:latin typeface="Arial Rounded MT Bold" panose="020F0704030504030204" pitchFamily="34" charset="0"/>
                    <a:ea typeface="Calibri" panose="020F0502020204030204" pitchFamily="34" charset="0"/>
                  </a:rPr>
                  <a:t> is the mass density </a:t>
                </a:r>
                <a:endParaRPr lang="en-US" i="1" dirty="0" smtClean="0">
                  <a:solidFill>
                    <a:srgbClr val="333300"/>
                  </a:solidFill>
                  <a:effectLst/>
                  <a:latin typeface="Cambria Math" panose="02040503050406030204" pitchFamily="18" charset="0"/>
                  <a:ea typeface="Calibri" panose="020F0502020204030204" pitchFamily="34" charset="0"/>
                </a:endParaRPr>
              </a:p>
              <a:p>
                <a:pPr algn="just">
                  <a:spcAft>
                    <a:spcPts val="800"/>
                  </a:spcAft>
                </a:pPr>
                <a14:m>
                  <m:oMath xmlns:m="http://schemas.openxmlformats.org/officeDocument/2006/math">
                    <m:r>
                      <a:rPr lang="en-US" i="1">
                        <a:solidFill>
                          <a:srgbClr val="333300"/>
                        </a:solidFill>
                        <a:effectLst/>
                        <a:latin typeface="Cambria Math" panose="02040503050406030204" pitchFamily="18" charset="0"/>
                        <a:ea typeface="Calibri" panose="020F0502020204030204" pitchFamily="34" charset="0"/>
                      </a:rPr>
                      <m:t> </m:t>
                    </m:r>
                    <m:r>
                      <a:rPr lang="en-US" i="1" smtClean="0">
                        <a:solidFill>
                          <a:srgbClr val="003366"/>
                        </a:solidFill>
                        <a:effectLst/>
                        <a:latin typeface="Cambria Math" panose="02040503050406030204" pitchFamily="18" charset="0"/>
                        <a:ea typeface="Calibri" panose="020F0502020204030204" pitchFamily="34" charset="0"/>
                      </a:rPr>
                      <m:t>𝑎</m:t>
                    </m:r>
                    <m:r>
                      <a:rPr lang="en-US" i="1" smtClean="0">
                        <a:solidFill>
                          <a:srgbClr val="003366"/>
                        </a:solidFill>
                        <a:effectLst/>
                        <a:latin typeface="Cambria Math" panose="02040503050406030204" pitchFamily="18" charset="0"/>
                        <a:ea typeface="Calibri" panose="020F0502020204030204" pitchFamily="34" charset="0"/>
                      </a:rPr>
                      <m:t>=</m:t>
                    </m:r>
                    <m:rad>
                      <m:radPr>
                        <m:degHide m:val="on"/>
                        <m:ctrlPr>
                          <a:rPr lang="en-US" i="1">
                            <a:solidFill>
                              <a:srgbClr val="003366"/>
                            </a:solidFill>
                            <a:effectLst/>
                            <a:latin typeface="Cambria Math" panose="02040503050406030204" pitchFamily="18" charset="0"/>
                            <a:ea typeface="Calibri" panose="020F0502020204030204" pitchFamily="34" charset="0"/>
                          </a:rPr>
                        </m:ctrlPr>
                      </m:radPr>
                      <m:deg/>
                      <m:e>
                        <m:f>
                          <m:fPr>
                            <m:ctrlPr>
                              <a:rPr lang="en-US" i="1">
                                <a:solidFill>
                                  <a:srgbClr val="003366"/>
                                </a:solidFill>
                                <a:effectLst/>
                                <a:latin typeface="Cambria Math" panose="02040503050406030204" pitchFamily="18" charset="0"/>
                                <a:ea typeface="Calibri" panose="020F0502020204030204" pitchFamily="34" charset="0"/>
                              </a:rPr>
                            </m:ctrlPr>
                          </m:fPr>
                          <m:num>
                            <m:r>
                              <a:rPr lang="en-US" i="1">
                                <a:solidFill>
                                  <a:srgbClr val="003366"/>
                                </a:solidFill>
                                <a:effectLst/>
                                <a:latin typeface="Cambria Math" panose="02040503050406030204" pitchFamily="18" charset="0"/>
                                <a:ea typeface="Calibri" panose="020F0502020204030204" pitchFamily="34" charset="0"/>
                              </a:rPr>
                              <m:t>9</m:t>
                            </m:r>
                            <m:r>
                              <a:rPr lang="en-US" i="1">
                                <a:solidFill>
                                  <a:srgbClr val="003366"/>
                                </a:solidFill>
                                <a:effectLst/>
                                <a:latin typeface="Cambria Math" panose="02040503050406030204" pitchFamily="18" charset="0"/>
                                <a:ea typeface="Calibri" panose="020F0502020204030204" pitchFamily="34" charset="0"/>
                              </a:rPr>
                              <m:t>𝜂</m:t>
                            </m:r>
                            <m:r>
                              <a:rPr lang="en-US" i="1">
                                <a:solidFill>
                                  <a:srgbClr val="003366"/>
                                </a:solidFill>
                                <a:effectLst/>
                                <a:latin typeface="Cambria Math" panose="02040503050406030204" pitchFamily="18" charset="0"/>
                                <a:ea typeface="Calibri" panose="020F0502020204030204" pitchFamily="34" charset="0"/>
                              </a:rPr>
                              <m:t>𝑣</m:t>
                            </m:r>
                          </m:num>
                          <m:den>
                            <m:r>
                              <a:rPr lang="en-US" i="1">
                                <a:solidFill>
                                  <a:srgbClr val="003366"/>
                                </a:solidFill>
                                <a:effectLst/>
                                <a:latin typeface="Cambria Math" panose="02040503050406030204" pitchFamily="18" charset="0"/>
                                <a:ea typeface="Calibri" panose="020F0502020204030204" pitchFamily="34" charset="0"/>
                              </a:rPr>
                              <m:t>2</m:t>
                            </m:r>
                            <m:r>
                              <a:rPr lang="en-US" i="1">
                                <a:solidFill>
                                  <a:srgbClr val="003366"/>
                                </a:solidFill>
                                <a:effectLst/>
                                <a:latin typeface="Cambria Math" panose="02040503050406030204" pitchFamily="18" charset="0"/>
                                <a:ea typeface="Calibri" panose="020F0502020204030204" pitchFamily="34" charset="0"/>
                              </a:rPr>
                              <m:t>𝜌</m:t>
                            </m:r>
                            <m:r>
                              <a:rPr lang="en-US" i="1">
                                <a:solidFill>
                                  <a:srgbClr val="003366"/>
                                </a:solidFill>
                                <a:effectLst/>
                                <a:latin typeface="Cambria Math" panose="02040503050406030204" pitchFamily="18" charset="0"/>
                                <a:ea typeface="Calibri" panose="020F0502020204030204" pitchFamily="34" charset="0"/>
                              </a:rPr>
                              <m:t>𝑔</m:t>
                            </m:r>
                          </m:den>
                        </m:f>
                      </m:e>
                    </m:rad>
                  </m:oMath>
                </a14:m>
                <a:r>
                  <a:rPr lang="en-US" dirty="0">
                    <a:solidFill>
                      <a:srgbClr val="003366"/>
                    </a:solidFill>
                    <a:effectLst/>
                    <a:latin typeface="Arial Rounded MT Bold" panose="020F0704030504030204" pitchFamily="34" charset="0"/>
                    <a:ea typeface="Calibri" panose="020F050202020403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86906" y="2910735"/>
                <a:ext cx="8439509" cy="3291735"/>
              </a:xfrm>
              <a:prstGeom prst="rect">
                <a:avLst/>
              </a:prstGeom>
              <a:blipFill>
                <a:blip r:embed="rId5"/>
                <a:stretch>
                  <a:fillRect l="-506" t="-556" r="-434"/>
                </a:stretch>
              </a:blipFill>
              <a:ln>
                <a:noFill/>
              </a:ln>
            </p:spPr>
            <p:txBody>
              <a:bodyPr/>
              <a:lstStyle/>
              <a:p>
                <a:r>
                  <a:rPr lang="en-US">
                    <a:noFill/>
                  </a:rPr>
                  <a:t> </a:t>
                </a:r>
              </a:p>
            </p:txBody>
          </p:sp>
        </mc:Fallback>
      </mc:AlternateContent>
      <p:pic>
        <p:nvPicPr>
          <p:cNvPr id="6146" name="Picture 2" descr="방사선이 내뿜는 실제 모습.gif - 뽐뿌:자유게시판"/>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99575" y="2565657"/>
            <a:ext cx="2438281" cy="13719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3" name="Ink 2"/>
              <p14:cNvContentPartPr/>
              <p14:nvPr/>
            </p14:nvContentPartPr>
            <p14:xfrm>
              <a:off x="192240" y="318960"/>
              <a:ext cx="10722600" cy="6035400"/>
            </p14:xfrm>
          </p:contentPart>
        </mc:Choice>
        <mc:Fallback xmlns="">
          <p:pic>
            <p:nvPicPr>
              <p:cNvPr id="3" name="Ink 2"/>
              <p:cNvPicPr/>
              <p:nvPr/>
            </p:nvPicPr>
            <p:blipFill>
              <a:blip r:embed="rId8"/>
              <a:stretch>
                <a:fillRect/>
              </a:stretch>
            </p:blipFill>
            <p:spPr>
              <a:xfrm>
                <a:off x="185400" y="313200"/>
                <a:ext cx="10739520" cy="6052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790560" y="3705840"/>
              <a:ext cx="6020280" cy="2539440"/>
            </p14:xfrm>
          </p:contentPart>
        </mc:Choice>
        <mc:Fallback xmlns="">
          <p:pic>
            <p:nvPicPr>
              <p:cNvPr id="5" name="Ink 4"/>
              <p:cNvPicPr/>
              <p:nvPr/>
            </p:nvPicPr>
            <p:blipFill>
              <a:blip r:embed="rId10"/>
              <a:stretch>
                <a:fillRect/>
              </a:stretch>
            </p:blipFill>
            <p:spPr>
              <a:xfrm>
                <a:off x="785160" y="3694320"/>
                <a:ext cx="6031800" cy="2556000"/>
              </a:xfrm>
              <a:prstGeom prst="rect">
                <a:avLst/>
              </a:prstGeom>
            </p:spPr>
          </p:pic>
        </mc:Fallback>
      </mc:AlternateContent>
    </p:spTree>
    <p:extLst>
      <p:ext uri="{BB962C8B-B14F-4D97-AF65-F5344CB8AC3E}">
        <p14:creationId xmlns:p14="http://schemas.microsoft.com/office/powerpoint/2010/main" val="19595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8074325"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466492" y="1391878"/>
                <a:ext cx="10978256" cy="2499017"/>
              </a:xfrm>
              <a:prstGeom prst="rect">
                <a:avLst/>
              </a:prstGeom>
            </p:spPr>
            <p:txBody>
              <a:bodyPr wrap="square">
                <a:spAutoFit/>
              </a:bodyPr>
              <a:lstStyle/>
              <a:p>
                <a:pPr marL="285750" indent="-285750">
                  <a:lnSpc>
                    <a:spcPct val="150000"/>
                  </a:lnSpc>
                  <a:spcAft>
                    <a:spcPts val="800"/>
                  </a:spcAft>
                  <a:buFont typeface="Wingdings" panose="05000000000000000000" pitchFamily="2" charset="2"/>
                  <a:buChar char="Ø"/>
                </a:pPr>
                <a:r>
                  <a:rPr lang="en-US" sz="1700" dirty="0">
                    <a:solidFill>
                      <a:srgbClr val="FF0000"/>
                    </a:solidFill>
                    <a:latin typeface="Arial Rounded MT Bold" panose="020F0704030504030204" pitchFamily="34" charset="0"/>
                    <a:ea typeface="Calibri" panose="020F0502020204030204" pitchFamily="34" charset="0"/>
                  </a:rPr>
                  <a:t>The accuracy of Thomson’s method </a:t>
                </a:r>
                <a:r>
                  <a:rPr lang="en-US" sz="1700" dirty="0">
                    <a:latin typeface="Arial Rounded MT Bold" panose="020F0704030504030204" pitchFamily="34" charset="0"/>
                    <a:ea typeface="Calibri" panose="020F0502020204030204" pitchFamily="34" charset="0"/>
                  </a:rPr>
                  <a:t>was limited by the </a:t>
                </a:r>
                <a:r>
                  <a:rPr lang="en-US" sz="1700" dirty="0">
                    <a:solidFill>
                      <a:srgbClr val="FF0000"/>
                    </a:solidFill>
                    <a:latin typeface="Arial Rounded MT Bold" panose="020F0704030504030204" pitchFamily="34" charset="0"/>
                    <a:ea typeface="Calibri" panose="020F0502020204030204" pitchFamily="34" charset="0"/>
                  </a:rPr>
                  <a:t>uncertain rate of evaporation </a:t>
                </a:r>
                <a:r>
                  <a:rPr lang="en-US" sz="1700" dirty="0">
                    <a:latin typeface="Arial Rounded MT Bold" panose="020F0704030504030204" pitchFamily="34" charset="0"/>
                    <a:ea typeface="Calibri" panose="020F0502020204030204" pitchFamily="34" charset="0"/>
                  </a:rPr>
                  <a:t>of the cloud. In addition, </a:t>
                </a:r>
                <a:r>
                  <a:rPr lang="en-US" sz="1700" b="1" dirty="0">
                    <a:solidFill>
                      <a:srgbClr val="FF0000"/>
                    </a:solidFill>
                    <a:latin typeface="Arial Rounded MT Bold" panose="020F0704030504030204" pitchFamily="34" charset="0"/>
                    <a:ea typeface="Calibri" panose="020F0502020204030204" pitchFamily="34" charset="0"/>
                  </a:rPr>
                  <a:t>the assumption that each droplet contained a single charge could not be verified. </a:t>
                </a:r>
              </a:p>
              <a:p>
                <a:pPr marL="285750" indent="-285750">
                  <a:lnSpc>
                    <a:spcPct val="150000"/>
                  </a:lnSpc>
                  <a:spcAft>
                    <a:spcPts val="800"/>
                  </a:spcAft>
                  <a:buFont typeface="Wingdings" panose="05000000000000000000" pitchFamily="2" charset="2"/>
                  <a:buChar char="Ø"/>
                </a:pPr>
                <a:r>
                  <a:rPr lang="en-US" sz="1700" dirty="0">
                    <a:solidFill>
                      <a:srgbClr val="231F20"/>
                    </a:solidFill>
                    <a:latin typeface="Arial Rounded MT Bold" panose="020F0704030504030204" pitchFamily="34" charset="0"/>
                    <a:ea typeface="Calibri" panose="020F0502020204030204" pitchFamily="34" charset="0"/>
                  </a:rPr>
                  <a:t>Thomson’s reported the values of </a:t>
                </a:r>
                <a14:m>
                  <m:oMath xmlns:m="http://schemas.openxmlformats.org/officeDocument/2006/math">
                    <m:r>
                      <a:rPr lang="en-US" sz="1700" i="1">
                        <a:solidFill>
                          <a:srgbClr val="FF0000"/>
                        </a:solidFill>
                        <a:latin typeface="Cambria Math" panose="02040503050406030204" pitchFamily="18" charset="0"/>
                        <a:ea typeface="Calibri" panose="020F0502020204030204" pitchFamily="34" charset="0"/>
                      </a:rPr>
                      <m:t>2.3×</m:t>
                    </m:r>
                    <m:sSup>
                      <m:sSupPr>
                        <m:ctrlPr>
                          <a:rPr lang="en-US" sz="1700" i="1">
                            <a:solidFill>
                              <a:srgbClr val="FF0000"/>
                            </a:solidFill>
                            <a:latin typeface="Cambria Math" panose="02040503050406030204" pitchFamily="18" charset="0"/>
                            <a:ea typeface="Calibri" panose="020F0502020204030204" pitchFamily="34" charset="0"/>
                          </a:rPr>
                        </m:ctrlPr>
                      </m:sSupPr>
                      <m:e>
                        <m:r>
                          <a:rPr lang="en-US" sz="1700" i="1">
                            <a:solidFill>
                              <a:srgbClr val="FF0000"/>
                            </a:solidFill>
                            <a:latin typeface="Cambria Math" panose="02040503050406030204" pitchFamily="18" charset="0"/>
                            <a:ea typeface="Calibri" panose="020F0502020204030204" pitchFamily="34" charset="0"/>
                          </a:rPr>
                          <m:t>10</m:t>
                        </m:r>
                      </m:e>
                      <m:sup>
                        <m:r>
                          <a:rPr lang="en-US" sz="1700" i="1">
                            <a:solidFill>
                              <a:srgbClr val="FF0000"/>
                            </a:solidFill>
                            <a:latin typeface="Cambria Math" panose="02040503050406030204" pitchFamily="18" charset="0"/>
                            <a:ea typeface="Calibri" panose="020F0502020204030204" pitchFamily="34" charset="0"/>
                          </a:rPr>
                          <m:t>19</m:t>
                        </m:r>
                      </m:sup>
                    </m:sSup>
                    <m:r>
                      <a:rPr lang="en-US" sz="1700" i="1">
                        <a:solidFill>
                          <a:srgbClr val="FF0000"/>
                        </a:solidFill>
                        <a:latin typeface="Cambria Math" panose="02040503050406030204" pitchFamily="18" charset="0"/>
                        <a:ea typeface="Calibri" panose="020F0502020204030204" pitchFamily="34" charset="0"/>
                      </a:rPr>
                      <m:t> </m:t>
                    </m:r>
                    <m:r>
                      <a:rPr lang="en-US" sz="1700" i="1">
                        <a:solidFill>
                          <a:srgbClr val="FF0000"/>
                        </a:solidFill>
                        <a:latin typeface="Cambria Math" panose="02040503050406030204" pitchFamily="18" charset="0"/>
                        <a:ea typeface="Calibri" panose="020F0502020204030204" pitchFamily="34" charset="0"/>
                      </a:rPr>
                      <m:t>𝐶</m:t>
                    </m:r>
                  </m:oMath>
                </a14:m>
                <a:r>
                  <a:rPr lang="en-US" sz="1700" dirty="0">
                    <a:solidFill>
                      <a:srgbClr val="FF0000"/>
                    </a:solidFill>
                    <a:latin typeface="Arial Rounded MT Bold" panose="020F0704030504030204" pitchFamily="34" charset="0"/>
                    <a:ea typeface="Calibri" panose="020F0502020204030204" pitchFamily="34" charset="0"/>
                  </a:rPr>
                  <a:t> </a:t>
                </a:r>
                <a:r>
                  <a:rPr lang="en-US" sz="1700" dirty="0">
                    <a:solidFill>
                      <a:srgbClr val="231F20"/>
                    </a:solidFill>
                    <a:latin typeface="Arial Rounded MT Bold" panose="020F0704030504030204" pitchFamily="34" charset="0"/>
                    <a:ea typeface="Calibri" panose="020F0502020204030204" pitchFamily="34" charset="0"/>
                  </a:rPr>
                  <a:t>for charges emitted from zinc illuminated by ultraviolet light and </a:t>
                </a:r>
                <a14:m>
                  <m:oMath xmlns:m="http://schemas.openxmlformats.org/officeDocument/2006/math">
                    <m:r>
                      <a:rPr lang="en-US" sz="1700" i="1">
                        <a:solidFill>
                          <a:srgbClr val="FF0000"/>
                        </a:solidFill>
                        <a:latin typeface="Cambria Math" panose="02040503050406030204" pitchFamily="18" charset="0"/>
                        <a:ea typeface="Calibri" panose="020F0502020204030204" pitchFamily="34" charset="0"/>
                      </a:rPr>
                      <m:t>1.1× </m:t>
                    </m:r>
                    <m:sSup>
                      <m:sSupPr>
                        <m:ctrlPr>
                          <a:rPr lang="en-US" sz="1700" i="1">
                            <a:solidFill>
                              <a:srgbClr val="FF0000"/>
                            </a:solidFill>
                            <a:latin typeface="Cambria Math" panose="02040503050406030204" pitchFamily="18" charset="0"/>
                            <a:ea typeface="Calibri" panose="020F0502020204030204" pitchFamily="34" charset="0"/>
                          </a:rPr>
                        </m:ctrlPr>
                      </m:sSupPr>
                      <m:e>
                        <m:r>
                          <a:rPr lang="en-US" sz="1700" i="1">
                            <a:solidFill>
                              <a:srgbClr val="FF0000"/>
                            </a:solidFill>
                            <a:latin typeface="Cambria Math" panose="02040503050406030204" pitchFamily="18" charset="0"/>
                            <a:ea typeface="Calibri" panose="020F0502020204030204" pitchFamily="34" charset="0"/>
                          </a:rPr>
                          <m:t>10</m:t>
                        </m:r>
                      </m:e>
                      <m:sup>
                        <m:r>
                          <a:rPr lang="en-US" sz="1700" i="1">
                            <a:solidFill>
                              <a:srgbClr val="FF0000"/>
                            </a:solidFill>
                            <a:latin typeface="Cambria Math" panose="02040503050406030204" pitchFamily="18" charset="0"/>
                            <a:ea typeface="Calibri" panose="020F0502020204030204" pitchFamily="34" charset="0"/>
                          </a:rPr>
                          <m:t>19</m:t>
                        </m:r>
                      </m:sup>
                    </m:sSup>
                    <m:r>
                      <a:rPr lang="en-US" sz="1700" i="1">
                        <a:solidFill>
                          <a:srgbClr val="FF0000"/>
                        </a:solidFill>
                        <a:latin typeface="Cambria Math" panose="02040503050406030204" pitchFamily="18" charset="0"/>
                        <a:ea typeface="Calibri" panose="020F0502020204030204" pitchFamily="34" charset="0"/>
                      </a:rPr>
                      <m:t> </m:t>
                    </m:r>
                    <m:r>
                      <a:rPr lang="en-US" sz="1700" i="1">
                        <a:solidFill>
                          <a:srgbClr val="FF0000"/>
                        </a:solidFill>
                        <a:latin typeface="Cambria Math" panose="02040503050406030204" pitchFamily="18" charset="0"/>
                        <a:ea typeface="Calibri" panose="020F0502020204030204" pitchFamily="34" charset="0"/>
                      </a:rPr>
                      <m:t>𝐶</m:t>
                    </m:r>
                  </m:oMath>
                </a14:m>
                <a:r>
                  <a:rPr lang="en-US" sz="1700" dirty="0">
                    <a:solidFill>
                      <a:srgbClr val="FF0000"/>
                    </a:solidFill>
                    <a:latin typeface="Arial Rounded MT Bold" panose="020F0704030504030204" pitchFamily="34" charset="0"/>
                    <a:ea typeface="Calibri" panose="020F0502020204030204" pitchFamily="34" charset="0"/>
                  </a:rPr>
                  <a:t> </a:t>
                </a:r>
                <a:r>
                  <a:rPr lang="en-US" sz="1700" dirty="0">
                    <a:solidFill>
                      <a:srgbClr val="231F20"/>
                    </a:solidFill>
                    <a:latin typeface="Arial Rounded MT Bold" panose="020F0704030504030204" pitchFamily="34" charset="0"/>
                    <a:ea typeface="Calibri" panose="020F0502020204030204" pitchFamily="34" charset="0"/>
                  </a:rPr>
                  <a:t>for charges produced by ionizing x rays and radium emissions. He was also able to conclude that “e is the same in magnitude as the charge carried by the hydrogen atom in the electrolysis of solutions.”</a:t>
                </a:r>
              </a:p>
            </p:txBody>
          </p:sp>
        </mc:Choice>
        <mc:Fallback xmlns="">
          <p:sp>
            <p:nvSpPr>
              <p:cNvPr id="4" name="Rectangle 3"/>
              <p:cNvSpPr>
                <a:spLocks noRot="1" noChangeAspect="1" noMove="1" noResize="1" noEditPoints="1" noAdjustHandles="1" noChangeArrowheads="1" noChangeShapeType="1" noTextEdit="1"/>
              </p:cNvSpPr>
              <p:nvPr/>
            </p:nvSpPr>
            <p:spPr>
              <a:xfrm>
                <a:off x="466492" y="1391878"/>
                <a:ext cx="10978256" cy="2499017"/>
              </a:xfrm>
              <a:prstGeom prst="rect">
                <a:avLst/>
              </a:prstGeom>
              <a:blipFill>
                <a:blip r:embed="rId2"/>
                <a:stretch>
                  <a:fillRect l="-278" r="-833" b="-219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04360" y="1008000"/>
              <a:ext cx="7302960" cy="2083680"/>
            </p14:xfrm>
          </p:contentPart>
        </mc:Choice>
        <mc:Fallback xmlns="">
          <p:pic>
            <p:nvPicPr>
              <p:cNvPr id="3" name="Ink 2"/>
              <p:cNvPicPr/>
              <p:nvPr/>
            </p:nvPicPr>
            <p:blipFill>
              <a:blip r:embed="rId4"/>
              <a:stretch>
                <a:fillRect/>
              </a:stretch>
            </p:blipFill>
            <p:spPr>
              <a:xfrm>
                <a:off x="1393560" y="996840"/>
                <a:ext cx="7326720" cy="2106360"/>
              </a:xfrm>
              <a:prstGeom prst="rect">
                <a:avLst/>
              </a:prstGeom>
            </p:spPr>
          </p:pic>
        </mc:Fallback>
      </mc:AlternateContent>
    </p:spTree>
    <p:extLst>
      <p:ext uri="{BB962C8B-B14F-4D97-AF65-F5344CB8AC3E}">
        <p14:creationId xmlns:p14="http://schemas.microsoft.com/office/powerpoint/2010/main" val="3359267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466492" y="1232290"/>
            <a:ext cx="10978256" cy="1764586"/>
          </a:xfrm>
          <a:prstGeom prst="rect">
            <a:avLst/>
          </a:prstGeom>
        </p:spPr>
        <p:txBody>
          <a:bodyPr wrap="square">
            <a:spAutoFit/>
          </a:bodyPr>
          <a:lstStyle/>
          <a:p>
            <a:pPr marL="285750" indent="-285750">
              <a:lnSpc>
                <a:spcPct val="150000"/>
              </a:lnSpc>
              <a:spcAft>
                <a:spcPts val="800"/>
              </a:spcAft>
              <a:buFont typeface="Wingdings" panose="05000000000000000000" pitchFamily="2" charset="2"/>
              <a:buChar char="Ø"/>
            </a:pPr>
            <a:r>
              <a:rPr lang="en-US" sz="1700" dirty="0">
                <a:solidFill>
                  <a:srgbClr val="FF0000"/>
                </a:solidFill>
                <a:latin typeface="Arial Rounded MT Bold" panose="020F0704030504030204" pitchFamily="34" charset="0"/>
                <a:ea typeface="Calibri" panose="020F0502020204030204" pitchFamily="34" charset="0"/>
              </a:rPr>
              <a:t>Millikan’s </a:t>
            </a:r>
            <a:r>
              <a:rPr lang="en-US" sz="1700" dirty="0" smtClean="0">
                <a:solidFill>
                  <a:srgbClr val="FF0000"/>
                </a:solidFill>
                <a:latin typeface="Arial Rounded MT Bold" panose="020F0704030504030204" pitchFamily="34" charset="0"/>
                <a:ea typeface="Calibri" panose="020F0502020204030204" pitchFamily="34" charset="0"/>
              </a:rPr>
              <a:t>Oil drop experiment.</a:t>
            </a:r>
            <a:endParaRPr lang="en-US" sz="1700" dirty="0">
              <a:solidFill>
                <a:srgbClr val="FF0000"/>
              </a:solidFill>
              <a:latin typeface="Arial Rounded MT Bold" panose="020F0704030504030204" pitchFamily="34" charset="0"/>
              <a:ea typeface="Calibri" panose="020F0502020204030204" pitchFamily="34" charset="0"/>
            </a:endParaRPr>
          </a:p>
          <a:p>
            <a:pPr marL="285750" indent="-285750">
              <a:lnSpc>
                <a:spcPct val="150000"/>
              </a:lnSpc>
              <a:spcAft>
                <a:spcPts val="800"/>
              </a:spcAft>
              <a:buFont typeface="Wingdings" panose="05000000000000000000" pitchFamily="2" charset="2"/>
              <a:buChar char="Ø"/>
            </a:pPr>
            <a:r>
              <a:rPr lang="en-US" sz="1700" dirty="0" smtClean="0">
                <a:solidFill>
                  <a:srgbClr val="FF0000"/>
                </a:solidFill>
                <a:latin typeface="Arial Rounded MT Bold" panose="020F0704030504030204" pitchFamily="34" charset="0"/>
                <a:ea typeface="Calibri" panose="020F0502020204030204" pitchFamily="34" charset="0"/>
              </a:rPr>
              <a:t>Oil droplets charged </a:t>
            </a:r>
            <a:r>
              <a:rPr lang="en-US" sz="1700" dirty="0">
                <a:solidFill>
                  <a:srgbClr val="FF0000"/>
                </a:solidFill>
                <a:latin typeface="Arial Rounded MT Bold" panose="020F0704030504030204" pitchFamily="34" charset="0"/>
                <a:ea typeface="Calibri" panose="020F0502020204030204" pitchFamily="34" charset="0"/>
              </a:rPr>
              <a:t>by an atomizer are allowed to pass through a small hole in the </a:t>
            </a:r>
            <a:r>
              <a:rPr lang="en-US" sz="1700" dirty="0" smtClean="0">
                <a:solidFill>
                  <a:srgbClr val="FF0000"/>
                </a:solidFill>
                <a:latin typeface="Arial Rounded MT Bold" panose="020F0704030504030204" pitchFamily="34" charset="0"/>
                <a:ea typeface="Calibri" panose="020F0502020204030204" pitchFamily="34" charset="0"/>
              </a:rPr>
              <a:t>upper plate </a:t>
            </a:r>
            <a:r>
              <a:rPr lang="en-US" sz="1700" dirty="0">
                <a:solidFill>
                  <a:srgbClr val="FF0000"/>
                </a:solidFill>
                <a:latin typeface="Arial Rounded MT Bold" panose="020F0704030504030204" pitchFamily="34" charset="0"/>
                <a:ea typeface="Calibri" panose="020F0502020204030204" pitchFamily="34" charset="0"/>
              </a:rPr>
              <a:t>of a parallel-plate capacitor. If these droplets are illuminated from the </a:t>
            </a:r>
            <a:r>
              <a:rPr lang="en-US" sz="1700" dirty="0" smtClean="0">
                <a:solidFill>
                  <a:srgbClr val="FF0000"/>
                </a:solidFill>
                <a:latin typeface="Arial Rounded MT Bold" panose="020F0704030504030204" pitchFamily="34" charset="0"/>
                <a:ea typeface="Calibri" panose="020F0502020204030204" pitchFamily="34" charset="0"/>
              </a:rPr>
              <a:t>side, they </a:t>
            </a:r>
            <a:r>
              <a:rPr lang="en-US" sz="1700" dirty="0">
                <a:solidFill>
                  <a:srgbClr val="FF0000"/>
                </a:solidFill>
                <a:latin typeface="Arial Rounded MT Bold" panose="020F0704030504030204" pitchFamily="34" charset="0"/>
                <a:ea typeface="Calibri" panose="020F0502020204030204" pitchFamily="34" charset="0"/>
              </a:rPr>
              <a:t>appear as brilliant stars against a dark </a:t>
            </a:r>
            <a:r>
              <a:rPr lang="en-US" sz="1700" dirty="0" smtClean="0">
                <a:solidFill>
                  <a:srgbClr val="FF0000"/>
                </a:solidFill>
                <a:latin typeface="Arial Rounded MT Bold" panose="020F0704030504030204" pitchFamily="34" charset="0"/>
                <a:ea typeface="Calibri" panose="020F0502020204030204" pitchFamily="34" charset="0"/>
              </a:rPr>
              <a:t>background.</a:t>
            </a:r>
            <a:endParaRPr lang="en-US" sz="1700" dirty="0">
              <a:solidFill>
                <a:srgbClr val="231F20"/>
              </a:solidFill>
              <a:latin typeface="Arial Rounded MT Bold" panose="020F0704030504030204" pitchFamily="34" charset="0"/>
              <a:ea typeface="Calibri" panose="020F0502020204030204" pitchFamily="34" charset="0"/>
            </a:endParaRPr>
          </a:p>
        </p:txBody>
      </p:sp>
      <p:pic>
        <p:nvPicPr>
          <p:cNvPr id="3" name="Millikan Oil Drop Experiment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34546" y="3347758"/>
            <a:ext cx="5332926" cy="2999771"/>
          </a:xfrm>
          <a:prstGeom prst="rect">
            <a:avLst/>
          </a:prstGeom>
        </p:spPr>
      </p:pic>
      <p:pic>
        <p:nvPicPr>
          <p:cNvPr id="5" name="Picture 4"/>
          <p:cNvPicPr>
            <a:picLocks noChangeAspect="1"/>
          </p:cNvPicPr>
          <p:nvPr/>
        </p:nvPicPr>
        <p:blipFill>
          <a:blip r:embed="rId5">
            <a:lum bright="-20000" contrast="40000"/>
          </a:blip>
          <a:stretch>
            <a:fillRect/>
          </a:stretch>
        </p:blipFill>
        <p:spPr>
          <a:xfrm>
            <a:off x="299742" y="3132437"/>
            <a:ext cx="4996614" cy="3055503"/>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860760" y="1183680"/>
              <a:ext cx="10386000" cy="5011560"/>
            </p14:xfrm>
          </p:contentPart>
        </mc:Choice>
        <mc:Fallback xmlns="">
          <p:pic>
            <p:nvPicPr>
              <p:cNvPr id="6" name="Ink 5"/>
              <p:cNvPicPr/>
              <p:nvPr/>
            </p:nvPicPr>
            <p:blipFill>
              <a:blip r:embed="rId7"/>
              <a:stretch>
                <a:fillRect/>
              </a:stretch>
            </p:blipFill>
            <p:spPr>
              <a:xfrm>
                <a:off x="851400" y="1172160"/>
                <a:ext cx="10405800" cy="5034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5702400" y="4253040"/>
              <a:ext cx="2811960" cy="853560"/>
            </p14:xfrm>
          </p:contentPart>
        </mc:Choice>
        <mc:Fallback xmlns="">
          <p:pic>
            <p:nvPicPr>
              <p:cNvPr id="7" name="Ink 6"/>
              <p:cNvPicPr/>
              <p:nvPr/>
            </p:nvPicPr>
            <p:blipFill>
              <a:blip r:embed="rId9"/>
              <a:stretch>
                <a:fillRect/>
              </a:stretch>
            </p:blipFill>
            <p:spPr>
              <a:xfrm>
                <a:off x="5692680" y="4242240"/>
                <a:ext cx="2830320" cy="875880"/>
              </a:xfrm>
              <a:prstGeom prst="rect">
                <a:avLst/>
              </a:prstGeom>
            </p:spPr>
          </p:pic>
        </mc:Fallback>
      </mc:AlternateContent>
    </p:spTree>
    <p:extLst>
      <p:ext uri="{BB962C8B-B14F-4D97-AF65-F5344CB8AC3E}">
        <p14:creationId xmlns:p14="http://schemas.microsoft.com/office/powerpoint/2010/main" val="2550565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99504" y="878796"/>
            <a:ext cx="8415577" cy="2492990"/>
          </a:xfrm>
          <a:prstGeom prst="rect">
            <a:avLst/>
          </a:prstGeom>
        </p:spPr>
        <p:txBody>
          <a:bodyPr wrap="square">
            <a:spAutoFit/>
          </a:bodyPr>
          <a:lstStyle/>
          <a:p>
            <a:pPr marL="285750" indent="-285750" algn="just">
              <a:spcAft>
                <a:spcPts val="800"/>
              </a:spcAft>
              <a:buFont typeface="Wingdings" panose="05000000000000000000" pitchFamily="2" charset="2"/>
              <a:buChar char="Ø"/>
            </a:pPr>
            <a:r>
              <a:rPr lang="en-US" sz="1700" dirty="0">
                <a:solidFill>
                  <a:srgbClr val="333300"/>
                </a:solidFill>
                <a:latin typeface="Arial Rounded MT Bold" panose="020F0704030504030204" pitchFamily="34" charset="0"/>
                <a:ea typeface="Calibri" panose="020F0502020204030204" pitchFamily="34" charset="0"/>
              </a:rPr>
              <a:t>If an electrostatic field of several </a:t>
            </a:r>
            <a:r>
              <a:rPr lang="en-US" sz="1700" dirty="0" smtClean="0">
                <a:solidFill>
                  <a:srgbClr val="333300"/>
                </a:solidFill>
                <a:latin typeface="Arial Rounded MT Bold" panose="020F0704030504030204" pitchFamily="34" charset="0"/>
                <a:ea typeface="Calibri" panose="020F0502020204030204" pitchFamily="34" charset="0"/>
              </a:rPr>
              <a:t>thousand volts </a:t>
            </a:r>
            <a:r>
              <a:rPr lang="en-US" sz="1700" dirty="0">
                <a:solidFill>
                  <a:srgbClr val="333300"/>
                </a:solidFill>
                <a:latin typeface="Arial Rounded MT Bold" panose="020F0704030504030204" pitchFamily="34" charset="0"/>
                <a:ea typeface="Calibri" panose="020F0502020204030204" pitchFamily="34" charset="0"/>
              </a:rPr>
              <a:t>per meter is applied to the capacitor plates, the drop may move </a:t>
            </a:r>
            <a:r>
              <a:rPr lang="en-US" sz="1700" dirty="0" smtClean="0">
                <a:solidFill>
                  <a:srgbClr val="333300"/>
                </a:solidFill>
                <a:latin typeface="Arial Rounded MT Bold" panose="020F0704030504030204" pitchFamily="34" charset="0"/>
                <a:ea typeface="Calibri" panose="020F0502020204030204" pitchFamily="34" charset="0"/>
              </a:rPr>
              <a:t>slowly upward.</a:t>
            </a:r>
          </a:p>
          <a:p>
            <a:pPr marL="285750" indent="-285750" algn="just">
              <a:spcAft>
                <a:spcPts val="800"/>
              </a:spcAft>
              <a:buFont typeface="Wingdings" panose="05000000000000000000" pitchFamily="2" charset="2"/>
              <a:buChar char="Ø"/>
            </a:pPr>
            <a:r>
              <a:rPr lang="en-US" sz="1700" dirty="0" smtClean="0">
                <a:solidFill>
                  <a:srgbClr val="CC0000"/>
                </a:solidFill>
                <a:latin typeface="Arial Rounded MT Bold" panose="020F0704030504030204" pitchFamily="34" charset="0"/>
                <a:ea typeface="Calibri" panose="020F0502020204030204" pitchFamily="34" charset="0"/>
              </a:rPr>
              <a:t>after </a:t>
            </a:r>
            <a:r>
              <a:rPr lang="en-US" sz="1700" dirty="0">
                <a:solidFill>
                  <a:srgbClr val="CC0000"/>
                </a:solidFill>
                <a:latin typeface="Arial Rounded MT Bold" panose="020F0704030504030204" pitchFamily="34" charset="0"/>
                <a:ea typeface="Calibri" panose="020F0502020204030204" pitchFamily="34" charset="0"/>
              </a:rPr>
              <a:t>a long series of measurements of constant upward velocities one observes </a:t>
            </a:r>
            <a:r>
              <a:rPr lang="en-US" sz="1700" dirty="0" smtClean="0">
                <a:solidFill>
                  <a:srgbClr val="CC0000"/>
                </a:solidFill>
                <a:latin typeface="Arial Rounded MT Bold" panose="020F0704030504030204" pitchFamily="34" charset="0"/>
                <a:ea typeface="Calibri" panose="020F0502020204030204" pitchFamily="34" charset="0"/>
              </a:rPr>
              <a:t>a discontinuous </a:t>
            </a:r>
            <a:r>
              <a:rPr lang="en-US" sz="1700" dirty="0">
                <a:solidFill>
                  <a:srgbClr val="CC0000"/>
                </a:solidFill>
                <a:latin typeface="Arial Rounded MT Bold" panose="020F0704030504030204" pitchFamily="34" charset="0"/>
                <a:ea typeface="Calibri" panose="020F0502020204030204" pitchFamily="34" charset="0"/>
              </a:rPr>
              <a:t>change or jump to a different upward velocity (higher or lower).</a:t>
            </a:r>
          </a:p>
          <a:p>
            <a:pPr marL="285750" indent="-285750" algn="just">
              <a:spcAft>
                <a:spcPts val="800"/>
              </a:spcAft>
              <a:buFont typeface="Wingdings" panose="05000000000000000000" pitchFamily="2" charset="2"/>
              <a:buChar char="Ø"/>
            </a:pPr>
            <a:r>
              <a:rPr lang="en-US" sz="1700" dirty="0">
                <a:solidFill>
                  <a:srgbClr val="003366"/>
                </a:solidFill>
                <a:latin typeface="Arial Rounded MT Bold" panose="020F0704030504030204" pitchFamily="34" charset="0"/>
                <a:ea typeface="Calibri" panose="020F0502020204030204" pitchFamily="34" charset="0"/>
              </a:rPr>
              <a:t>This discontinuous change is caused by the attraction of an ion to the </a:t>
            </a:r>
            <a:r>
              <a:rPr lang="en-US" sz="1700" dirty="0" smtClean="0">
                <a:solidFill>
                  <a:srgbClr val="003366"/>
                </a:solidFill>
                <a:latin typeface="Arial Rounded MT Bold" panose="020F0704030504030204" pitchFamily="34" charset="0"/>
                <a:ea typeface="Calibri" panose="020F0502020204030204" pitchFamily="34" charset="0"/>
              </a:rPr>
              <a:t>charged droplet </a:t>
            </a:r>
            <a:r>
              <a:rPr lang="en-US" sz="1700" dirty="0">
                <a:solidFill>
                  <a:srgbClr val="003366"/>
                </a:solidFill>
                <a:latin typeface="Arial Rounded MT Bold" panose="020F0704030504030204" pitchFamily="34" charset="0"/>
                <a:ea typeface="Calibri" panose="020F0502020204030204" pitchFamily="34" charset="0"/>
              </a:rPr>
              <a:t>and a consequent change in droplet charge. </a:t>
            </a:r>
            <a:endParaRPr lang="en-US" sz="1700" dirty="0" smtClean="0">
              <a:solidFill>
                <a:srgbClr val="003366"/>
              </a:solidFill>
              <a:latin typeface="Arial Rounded MT Bold" panose="020F0704030504030204" pitchFamily="34" charset="0"/>
              <a:ea typeface="Calibri" panose="020F0502020204030204" pitchFamily="34" charset="0"/>
            </a:endParaRPr>
          </a:p>
          <a:p>
            <a:pPr marL="285750" indent="-285750" algn="just">
              <a:spcAft>
                <a:spcPts val="800"/>
              </a:spcAft>
              <a:buFont typeface="Wingdings" panose="05000000000000000000" pitchFamily="2" charset="2"/>
              <a:buChar char="Ø"/>
            </a:pPr>
            <a:r>
              <a:rPr lang="en-US" sz="1700" dirty="0" smtClean="0">
                <a:solidFill>
                  <a:srgbClr val="006600"/>
                </a:solidFill>
                <a:latin typeface="Arial Rounded MT Bold" panose="020F0704030504030204" pitchFamily="34" charset="0"/>
                <a:ea typeface="Calibri" panose="020F0502020204030204" pitchFamily="34" charset="0"/>
              </a:rPr>
              <a:t>A </a:t>
            </a:r>
            <a:r>
              <a:rPr lang="en-US" sz="1700" dirty="0">
                <a:solidFill>
                  <a:srgbClr val="006600"/>
                </a:solidFill>
                <a:latin typeface="Arial Rounded MT Bold" panose="020F0704030504030204" pitchFamily="34" charset="0"/>
                <a:ea typeface="Calibri" panose="020F0502020204030204" pitchFamily="34" charset="0"/>
              </a:rPr>
              <a:t>source of ionizing radiation is placed between the plates.</a:t>
            </a:r>
          </a:p>
        </p:txBody>
      </p:sp>
      <p:pic>
        <p:nvPicPr>
          <p:cNvPr id="6" name="Picture 5"/>
          <p:cNvPicPr>
            <a:picLocks noChangeAspect="1"/>
          </p:cNvPicPr>
          <p:nvPr/>
        </p:nvPicPr>
        <p:blipFill>
          <a:blip r:embed="rId2">
            <a:lum bright="-20000" contrast="40000"/>
          </a:blip>
          <a:stretch>
            <a:fillRect/>
          </a:stretch>
        </p:blipFill>
        <p:spPr>
          <a:xfrm>
            <a:off x="8761144" y="1040995"/>
            <a:ext cx="2942177" cy="2500064"/>
          </a:xfrm>
          <a:prstGeom prst="rect">
            <a:avLst/>
          </a:prstGeom>
        </p:spPr>
      </p:pic>
      <p:sp>
        <p:nvSpPr>
          <p:cNvPr id="7" name="Rectangle 6"/>
          <p:cNvSpPr/>
          <p:nvPr/>
        </p:nvSpPr>
        <p:spPr>
          <a:xfrm>
            <a:off x="920219" y="3560469"/>
            <a:ext cx="3150734" cy="369332"/>
          </a:xfrm>
          <a:prstGeom prst="rect">
            <a:avLst/>
          </a:prstGeom>
        </p:spPr>
        <p:txBody>
          <a:bodyPr wrap="none">
            <a:spAutoFit/>
          </a:bodyPr>
          <a:lstStyle/>
          <a:p>
            <a:r>
              <a:rPr lang="en-US" dirty="0">
                <a:solidFill>
                  <a:srgbClr val="0000CC"/>
                </a:solidFill>
              </a:rPr>
              <a:t>https://ophysics.com/em2.html</a:t>
            </a:r>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85320" y="1736640"/>
              <a:ext cx="11629080" cy="4489200"/>
            </p14:xfrm>
          </p:contentPart>
        </mc:Choice>
        <mc:Fallback xmlns="">
          <p:pic>
            <p:nvPicPr>
              <p:cNvPr id="8" name="Ink 7"/>
              <p:cNvPicPr/>
              <p:nvPr/>
            </p:nvPicPr>
            <p:blipFill>
              <a:blip r:embed="rId4"/>
              <a:stretch>
                <a:fillRect/>
              </a:stretch>
            </p:blipFill>
            <p:spPr>
              <a:xfrm>
                <a:off x="73800" y="1726560"/>
                <a:ext cx="11645640" cy="4512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7766640" y="3575160"/>
              <a:ext cx="4386600" cy="2696040"/>
            </p14:xfrm>
          </p:contentPart>
        </mc:Choice>
        <mc:Fallback xmlns="">
          <p:pic>
            <p:nvPicPr>
              <p:cNvPr id="10" name="Ink 9"/>
              <p:cNvPicPr/>
              <p:nvPr/>
            </p:nvPicPr>
            <p:blipFill>
              <a:blip r:embed="rId6"/>
              <a:stretch>
                <a:fillRect/>
              </a:stretch>
            </p:blipFill>
            <p:spPr>
              <a:xfrm>
                <a:off x="7753320" y="3562920"/>
                <a:ext cx="4412880" cy="2718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2432520" y="1719720"/>
              <a:ext cx="8553600" cy="3031560"/>
            </p14:xfrm>
          </p:contentPart>
        </mc:Choice>
        <mc:Fallback xmlns="">
          <p:pic>
            <p:nvPicPr>
              <p:cNvPr id="11" name="Ink 10"/>
              <p:cNvPicPr/>
              <p:nvPr/>
            </p:nvPicPr>
            <p:blipFill>
              <a:blip r:embed="rId8"/>
              <a:stretch>
                <a:fillRect/>
              </a:stretch>
            </p:blipFill>
            <p:spPr>
              <a:xfrm>
                <a:off x="2421000" y="1708200"/>
                <a:ext cx="8571960" cy="3055320"/>
              </a:xfrm>
              <a:prstGeom prst="rect">
                <a:avLst/>
              </a:prstGeom>
            </p:spPr>
          </p:pic>
        </mc:Fallback>
      </mc:AlternateContent>
    </p:spTree>
    <p:extLst>
      <p:ext uri="{BB962C8B-B14F-4D97-AF65-F5344CB8AC3E}">
        <p14:creationId xmlns:p14="http://schemas.microsoft.com/office/powerpoint/2010/main" val="2104570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322729" y="1517382"/>
            <a:ext cx="11546541" cy="4724400"/>
          </a:xfrm>
        </p:spPr>
        <p:txBody>
          <a:bodyPr>
            <a:normAutofit/>
          </a:bodyPr>
          <a:lstStyle/>
          <a:p>
            <a:pPr marL="342900" indent="-342900" algn="just">
              <a:buFont typeface="Wingdings" panose="05000000000000000000" pitchFamily="2" charset="2"/>
              <a:buChar char="n"/>
            </a:pPr>
            <a:r>
              <a:rPr lang="en-US" altLang="en-US" sz="2000" dirty="0">
                <a:solidFill>
                  <a:srgbClr val="000000"/>
                </a:solidFill>
                <a:latin typeface="Arial Rounded MT Bold" panose="020F0704030504030204" pitchFamily="34" charset="0"/>
              </a:rPr>
              <a:t>Thomson’s “plum-pudding” model of the atom had the positive charges spread </a:t>
            </a:r>
            <a:r>
              <a:rPr lang="en-US" altLang="en-US" sz="2000" dirty="0" smtClean="0">
                <a:solidFill>
                  <a:srgbClr val="000000"/>
                </a:solidFill>
                <a:latin typeface="Arial Rounded MT Bold" panose="020F0704030504030204" pitchFamily="34" charset="0"/>
              </a:rPr>
              <a:t> uniformly </a:t>
            </a:r>
            <a:r>
              <a:rPr lang="en-US" altLang="en-US" sz="2000" dirty="0">
                <a:solidFill>
                  <a:srgbClr val="000000"/>
                </a:solidFill>
                <a:latin typeface="Arial Rounded MT Bold" panose="020F0704030504030204" pitchFamily="34" charset="0"/>
              </a:rPr>
              <a:t>throughout a sphere the size of the atom with</a:t>
            </a:r>
            <a:r>
              <a:rPr lang="en-US" altLang="en-US" sz="2000" dirty="0">
                <a:solidFill>
                  <a:srgbClr val="FF0000"/>
                </a:solidFill>
                <a:latin typeface="Arial Rounded MT Bold" panose="020F0704030504030204" pitchFamily="34" charset="0"/>
              </a:rPr>
              <a:t>, the newly discovered “negative” electrons </a:t>
            </a:r>
            <a:r>
              <a:rPr lang="en-US" altLang="en-US" sz="2000" dirty="0">
                <a:solidFill>
                  <a:srgbClr val="000000"/>
                </a:solidFill>
                <a:latin typeface="Arial Rounded MT Bold" panose="020F0704030504030204" pitchFamily="34" charset="0"/>
              </a:rPr>
              <a:t>embedded in the uniform background.</a:t>
            </a:r>
          </a:p>
          <a:p>
            <a:pPr marL="342900" indent="-342900" algn="just">
              <a:buFont typeface="Wingdings" panose="05000000000000000000" pitchFamily="2" charset="2"/>
              <a:buChar char="n"/>
            </a:pPr>
            <a:endParaRPr lang="en-US" altLang="en-US" sz="2000" dirty="0">
              <a:solidFill>
                <a:srgbClr val="000000"/>
              </a:solidFill>
              <a:latin typeface="Arial Rounded MT Bold" panose="020F0704030504030204" pitchFamily="34" charset="0"/>
            </a:endParaRPr>
          </a:p>
          <a:p>
            <a:pPr marL="342900" indent="-342900" algn="just">
              <a:buFont typeface="Wingdings" panose="05000000000000000000" pitchFamily="2" charset="2"/>
              <a:buChar char="n"/>
            </a:pPr>
            <a:endParaRPr lang="en-US" altLang="en-US" sz="2000" dirty="0">
              <a:solidFill>
                <a:srgbClr val="000000"/>
              </a:solidFill>
              <a:latin typeface="Arial Rounded MT Bold" panose="020F0704030504030204" pitchFamily="34" charset="0"/>
            </a:endParaRPr>
          </a:p>
          <a:p>
            <a:pPr marL="342900" indent="-342900" algn="just">
              <a:buFont typeface="Wingdings" panose="05000000000000000000" pitchFamily="2" charset="2"/>
              <a:buChar char="n"/>
            </a:pPr>
            <a:endParaRPr lang="en-US" altLang="en-US" sz="2000" dirty="0">
              <a:solidFill>
                <a:srgbClr val="000000"/>
              </a:solidFill>
              <a:latin typeface="Arial Rounded MT Bold" panose="020F0704030504030204" pitchFamily="34" charset="0"/>
            </a:endParaRPr>
          </a:p>
          <a:p>
            <a:pPr marL="342900" indent="-342900" algn="just">
              <a:buFont typeface="Wingdings" panose="05000000000000000000" pitchFamily="2" charset="2"/>
              <a:buChar char="n"/>
            </a:pPr>
            <a:endParaRPr lang="en-US" altLang="en-US" sz="2000" dirty="0">
              <a:solidFill>
                <a:srgbClr val="000000"/>
              </a:solidFill>
              <a:latin typeface="Arial Rounded MT Bold" panose="020F0704030504030204" pitchFamily="34" charset="0"/>
            </a:endParaRPr>
          </a:p>
          <a:p>
            <a:pPr marL="342900" indent="-342900" algn="just">
              <a:buFont typeface="Wingdings" panose="05000000000000000000" pitchFamily="2" charset="2"/>
              <a:buChar char="n"/>
            </a:pPr>
            <a:endParaRPr lang="en-US" altLang="en-US" sz="2000" dirty="0">
              <a:solidFill>
                <a:srgbClr val="000000"/>
              </a:solidFill>
              <a:latin typeface="Arial Rounded MT Bold" panose="020F0704030504030204" pitchFamily="34" charset="0"/>
            </a:endParaRPr>
          </a:p>
          <a:p>
            <a:pPr marL="342900" indent="-342900" algn="just">
              <a:buFont typeface="Wingdings" panose="05000000000000000000" pitchFamily="2" charset="2"/>
              <a:buChar char="n"/>
            </a:pPr>
            <a:endParaRPr lang="en-US" altLang="en-US" sz="2000" dirty="0">
              <a:solidFill>
                <a:srgbClr val="000000"/>
              </a:solidFill>
              <a:latin typeface="Arial Rounded MT Bold" panose="020F0704030504030204" pitchFamily="34" charset="0"/>
            </a:endParaRPr>
          </a:p>
          <a:p>
            <a:pPr marL="342900" indent="-342900" algn="just">
              <a:buFont typeface="Wingdings" panose="05000000000000000000" pitchFamily="2" charset="2"/>
              <a:buChar char="n"/>
            </a:pPr>
            <a:endParaRPr lang="en-US" altLang="en-US" sz="2000" dirty="0">
              <a:solidFill>
                <a:srgbClr val="000000"/>
              </a:solidFill>
              <a:latin typeface="Arial Rounded MT Bold" panose="020F0704030504030204" pitchFamily="34" charset="0"/>
            </a:endParaRPr>
          </a:p>
          <a:p>
            <a:pPr marL="342900" indent="-342900" algn="just">
              <a:buFont typeface="Wingdings" panose="05000000000000000000" pitchFamily="2" charset="2"/>
              <a:buChar char="n"/>
            </a:pPr>
            <a:r>
              <a:rPr lang="en-US" altLang="en-US" sz="2000" dirty="0">
                <a:solidFill>
                  <a:srgbClr val="000000"/>
                </a:solidFill>
                <a:latin typeface="Arial Rounded MT Bold" panose="020F0704030504030204" pitchFamily="34" charset="0"/>
              </a:rPr>
              <a:t>In Thomson’s view, when the atom was heated, the electrons could vibrate about their equilibrium positions, thus producing electromagnetic radiation.</a:t>
            </a:r>
          </a:p>
        </p:txBody>
      </p:sp>
      <p:sp>
        <p:nvSpPr>
          <p:cNvPr id="20484" name="Rectangle 2"/>
          <p:cNvSpPr>
            <a:spLocks noGrp="1" noChangeArrowheads="1"/>
          </p:cNvSpPr>
          <p:nvPr>
            <p:ph type="ctrTitle"/>
          </p:nvPr>
        </p:nvSpPr>
        <p:spPr>
          <a:xfrm>
            <a:off x="1981200" y="277813"/>
            <a:ext cx="8534400" cy="1066800"/>
          </a:xfrm>
        </p:spPr>
        <p:txBody>
          <a:bodyPr/>
          <a:lstStyle/>
          <a:p>
            <a:pPr algn="ctr" eaLnBrk="1" hangingPunct="1"/>
            <a:r>
              <a:rPr lang="en-US" altLang="en-US" sz="3400"/>
              <a:t>Thomson’s Atomic Model</a:t>
            </a:r>
          </a:p>
        </p:txBody>
      </p:sp>
      <p:sp>
        <p:nvSpPr>
          <p:cNvPr id="5" name="Rounded Rectangle 4"/>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pic>
        <p:nvPicPr>
          <p:cNvPr id="2050" name="Picture 2" descr="Learn Thomson's model of atom in 2 minut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46749" y="2618071"/>
            <a:ext cx="3784533" cy="25230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fferent atoms in different scientific 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272" y="2618071"/>
            <a:ext cx="2423517" cy="24117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987520" y="501840"/>
              <a:ext cx="226080" cy="78120"/>
            </p14:xfrm>
          </p:contentPart>
        </mc:Choice>
        <mc:Fallback xmlns="">
          <p:pic>
            <p:nvPicPr>
              <p:cNvPr id="3" name="Ink 2"/>
              <p:cNvPicPr/>
              <p:nvPr/>
            </p:nvPicPr>
            <p:blipFill>
              <a:blip r:embed="rId5"/>
              <a:stretch>
                <a:fillRect/>
              </a:stretch>
            </p:blipFill>
            <p:spPr>
              <a:xfrm>
                <a:off x="5977440" y="492840"/>
                <a:ext cx="24516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175800" y="3524040"/>
              <a:ext cx="4617000" cy="473760"/>
            </p14:xfrm>
          </p:contentPart>
        </mc:Choice>
        <mc:Fallback xmlns="">
          <p:pic>
            <p:nvPicPr>
              <p:cNvPr id="4" name="Ink 3"/>
              <p:cNvPicPr/>
              <p:nvPr/>
            </p:nvPicPr>
            <p:blipFill>
              <a:blip r:embed="rId7"/>
              <a:stretch>
                <a:fillRect/>
              </a:stretch>
            </p:blipFill>
            <p:spPr>
              <a:xfrm>
                <a:off x="6166080" y="3512880"/>
                <a:ext cx="4637520" cy="496080"/>
              </a:xfrm>
              <a:prstGeom prst="rect">
                <a:avLst/>
              </a:prstGeom>
            </p:spPr>
          </p:pic>
        </mc:Fallback>
      </mc:AlternateContent>
    </p:spTree>
    <p:extLst>
      <p:ext uri="{BB962C8B-B14F-4D97-AF65-F5344CB8AC3E}">
        <p14:creationId xmlns:p14="http://schemas.microsoft.com/office/powerpoint/2010/main" val="292779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4.2 THE COMPOSITION OF </a:t>
            </a:r>
            <a:r>
              <a:rPr lang="en-US" sz="2400" dirty="0" smtClean="0">
                <a:solidFill>
                  <a:srgbClr val="0000CC"/>
                </a:solidFill>
                <a:latin typeface="Arial Rounded MT Bold" panose="020F0704030504030204" pitchFamily="34" charset="0"/>
              </a:rPr>
              <a:t>ATOMS – </a:t>
            </a:r>
            <a:r>
              <a:rPr lang="en-US" sz="2400" dirty="0" smtClean="0">
                <a:solidFill>
                  <a:schemeClr val="tx1">
                    <a:lumMod val="95000"/>
                    <a:lumOff val="5000"/>
                  </a:schemeClr>
                </a:solidFill>
                <a:latin typeface="Arial Rounded MT Bold" panose="020F0704030504030204" pitchFamily="34" charset="0"/>
              </a:rPr>
              <a:t>Rutherford Scattering</a:t>
            </a:r>
            <a:endParaRPr lang="en-US" sz="2400" dirty="0">
              <a:solidFill>
                <a:schemeClr val="tx1">
                  <a:lumMod val="95000"/>
                  <a:lumOff val="5000"/>
                </a:schemeClr>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67377" y="883520"/>
            <a:ext cx="7625834" cy="1323439"/>
          </a:xfrm>
          <a:prstGeom prst="rect">
            <a:avLst/>
          </a:prstGeom>
        </p:spPr>
        <p:txBody>
          <a:bodyPr wrap="square">
            <a:spAutoFit/>
          </a:bodyPr>
          <a:lstStyle/>
          <a:p>
            <a:pPr marL="285750" indent="-285750" algn="just">
              <a:spcAft>
                <a:spcPts val="800"/>
              </a:spcAft>
              <a:buFont typeface="Wingdings" panose="05000000000000000000" pitchFamily="2" charset="2"/>
              <a:buChar char="Ø"/>
            </a:pPr>
            <a:r>
              <a:rPr lang="en-US" sz="1600" dirty="0">
                <a:solidFill>
                  <a:srgbClr val="FF0000"/>
                </a:solidFill>
                <a:latin typeface="Arial Rounded MT Bold" panose="020F0704030504030204" pitchFamily="34" charset="0"/>
                <a:ea typeface="Calibri" panose="020F0502020204030204" pitchFamily="34" charset="0"/>
              </a:rPr>
              <a:t>The key to </a:t>
            </a:r>
            <a:r>
              <a:rPr lang="en-US" sz="1600" dirty="0" smtClean="0">
                <a:solidFill>
                  <a:srgbClr val="FF0000"/>
                </a:solidFill>
                <a:latin typeface="Arial Rounded MT Bold" panose="020F0704030504030204" pitchFamily="34" charset="0"/>
                <a:ea typeface="Calibri" panose="020F0502020204030204" pitchFamily="34" charset="0"/>
              </a:rPr>
              <a:t>understand </a:t>
            </a:r>
            <a:r>
              <a:rPr lang="en-US" sz="1600" dirty="0">
                <a:solidFill>
                  <a:srgbClr val="FF0000"/>
                </a:solidFill>
                <a:latin typeface="Arial Rounded MT Bold" panose="020F0704030504030204" pitchFamily="34" charset="0"/>
                <a:ea typeface="Calibri" panose="020F0502020204030204" pitchFamily="34" charset="0"/>
              </a:rPr>
              <a:t>the mysterious line spectra and the </a:t>
            </a:r>
            <a:r>
              <a:rPr lang="en-US" sz="1600" dirty="0" smtClean="0">
                <a:solidFill>
                  <a:srgbClr val="FF0000"/>
                </a:solidFill>
                <a:latin typeface="Arial Rounded MT Bold" panose="020F0704030504030204" pitchFamily="34" charset="0"/>
                <a:ea typeface="Calibri" panose="020F0502020204030204" pitchFamily="34" charset="0"/>
              </a:rPr>
              <a:t>correct model </a:t>
            </a:r>
            <a:r>
              <a:rPr lang="en-US" sz="1600" dirty="0">
                <a:solidFill>
                  <a:srgbClr val="FF0000"/>
                </a:solidFill>
                <a:latin typeface="Arial Rounded MT Bold" panose="020F0704030504030204" pitchFamily="34" charset="0"/>
                <a:ea typeface="Calibri" panose="020F0502020204030204" pitchFamily="34" charset="0"/>
              </a:rPr>
              <a:t>of the atom were both furnished by Ernest Rutherford and his </a:t>
            </a:r>
            <a:r>
              <a:rPr lang="en-US" sz="1600" dirty="0" smtClean="0">
                <a:solidFill>
                  <a:srgbClr val="FF0000"/>
                </a:solidFill>
                <a:latin typeface="Arial Rounded MT Bold" panose="020F0704030504030204" pitchFamily="34" charset="0"/>
                <a:ea typeface="Calibri" panose="020F0502020204030204" pitchFamily="34" charset="0"/>
              </a:rPr>
              <a:t>students Hans </a:t>
            </a:r>
            <a:r>
              <a:rPr lang="en-US" sz="1600" dirty="0">
                <a:solidFill>
                  <a:srgbClr val="FF0000"/>
                </a:solidFill>
                <a:latin typeface="Arial Rounded MT Bold" panose="020F0704030504030204" pitchFamily="34" charset="0"/>
                <a:ea typeface="Calibri" panose="020F0502020204030204" pitchFamily="34" charset="0"/>
              </a:rPr>
              <a:t>Geiger (1882–1945, German physicist) and Ernest </a:t>
            </a:r>
            <a:r>
              <a:rPr lang="en-US" sz="1600" dirty="0" smtClean="0">
                <a:solidFill>
                  <a:srgbClr val="FF0000"/>
                </a:solidFill>
                <a:latin typeface="Arial Rounded MT Bold" panose="020F0704030504030204" pitchFamily="34" charset="0"/>
                <a:ea typeface="Calibri" panose="020F0502020204030204" pitchFamily="34" charset="0"/>
              </a:rPr>
              <a:t>Marsden (1899–1970</a:t>
            </a:r>
            <a:r>
              <a:rPr lang="en-US" sz="1600" dirty="0">
                <a:solidFill>
                  <a:srgbClr val="FF0000"/>
                </a:solidFill>
                <a:latin typeface="Arial Rounded MT Bold" panose="020F0704030504030204" pitchFamily="34" charset="0"/>
                <a:ea typeface="Calibri" panose="020F0502020204030204" pitchFamily="34" charset="0"/>
              </a:rPr>
              <a:t>, British physicist) through a series of experiments </a:t>
            </a:r>
            <a:r>
              <a:rPr lang="en-US" sz="1600" dirty="0" smtClean="0">
                <a:solidFill>
                  <a:srgbClr val="FF0000"/>
                </a:solidFill>
                <a:latin typeface="Arial Rounded MT Bold" panose="020F0704030504030204" pitchFamily="34" charset="0"/>
                <a:ea typeface="Calibri" panose="020F0502020204030204" pitchFamily="34" charset="0"/>
              </a:rPr>
              <a:t>conducted from </a:t>
            </a:r>
            <a:r>
              <a:rPr lang="en-US" sz="1600" dirty="0">
                <a:solidFill>
                  <a:srgbClr val="FF0000"/>
                </a:solidFill>
                <a:latin typeface="Arial Rounded MT Bold" panose="020F0704030504030204" pitchFamily="34" charset="0"/>
                <a:ea typeface="Calibri" panose="020F0502020204030204" pitchFamily="34" charset="0"/>
              </a:rPr>
              <a:t>1909 </a:t>
            </a:r>
            <a:r>
              <a:rPr lang="en-US" sz="1600" dirty="0" smtClean="0">
                <a:solidFill>
                  <a:srgbClr val="FF0000"/>
                </a:solidFill>
                <a:latin typeface="Arial Rounded MT Bold" panose="020F0704030504030204" pitchFamily="34" charset="0"/>
                <a:ea typeface="Calibri" panose="020F0502020204030204" pitchFamily="34" charset="0"/>
              </a:rPr>
              <a:t>to 1914.</a:t>
            </a:r>
            <a:endParaRPr lang="en-US" sz="1600" dirty="0">
              <a:solidFill>
                <a:srgbClr val="231F20"/>
              </a:solidFill>
              <a:latin typeface="Arial Rounded MT Bold" panose="020F0704030504030204" pitchFamily="34" charset="0"/>
              <a:ea typeface="Calibri" panose="020F0502020204030204" pitchFamily="34" charset="0"/>
            </a:endParaRPr>
          </a:p>
        </p:txBody>
      </p:sp>
      <p:pic>
        <p:nvPicPr>
          <p:cNvPr id="3" name="rutherfor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5339" y="877995"/>
            <a:ext cx="4306968" cy="242266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809" y="3539199"/>
            <a:ext cx="3586027" cy="2689520"/>
          </a:xfrm>
          <a:prstGeom prst="rect">
            <a:avLst/>
          </a:prstGeom>
        </p:spPr>
      </p:pic>
      <p:sp>
        <p:nvSpPr>
          <p:cNvPr id="10" name="Rectangle 9"/>
          <p:cNvSpPr/>
          <p:nvPr/>
        </p:nvSpPr>
        <p:spPr>
          <a:xfrm>
            <a:off x="295758" y="2402289"/>
            <a:ext cx="7397453" cy="3293209"/>
          </a:xfrm>
          <a:prstGeom prst="rect">
            <a:avLst/>
          </a:prstGeom>
        </p:spPr>
        <p:txBody>
          <a:bodyPr wrap="square">
            <a:spAutoFit/>
          </a:bodyPr>
          <a:lstStyle/>
          <a:p>
            <a:pPr marL="400050" indent="-400050" algn="just">
              <a:buFont typeface="+mj-lt"/>
              <a:buAutoNum type="romanUcPeriod"/>
            </a:pPr>
            <a:r>
              <a:rPr lang="en-US" sz="1600" dirty="0" smtClean="0">
                <a:solidFill>
                  <a:srgbClr val="0000CC"/>
                </a:solidFill>
                <a:latin typeface="Arial Rounded MT Bold" panose="020F0704030504030204" pitchFamily="34" charset="0"/>
              </a:rPr>
              <a:t>In </a:t>
            </a:r>
            <a:r>
              <a:rPr lang="en-US" sz="1600" dirty="0">
                <a:solidFill>
                  <a:srgbClr val="0000CC"/>
                </a:solidFill>
                <a:latin typeface="Arial Rounded MT Bold" panose="020F0704030504030204" pitchFamily="34" charset="0"/>
              </a:rPr>
              <a:t>thin pieces </a:t>
            </a:r>
            <a:r>
              <a:rPr lang="en-US" sz="1600" dirty="0" smtClean="0">
                <a:solidFill>
                  <a:srgbClr val="0000CC"/>
                </a:solidFill>
                <a:latin typeface="Arial Rounded MT Bold" panose="020F0704030504030204" pitchFamily="34" charset="0"/>
              </a:rPr>
              <a:t>of heavy </a:t>
            </a:r>
            <a:r>
              <a:rPr lang="en-US" sz="1600" dirty="0">
                <a:solidFill>
                  <a:srgbClr val="0000CC"/>
                </a:solidFill>
                <a:latin typeface="Arial Rounded MT Bold" panose="020F0704030504030204" pitchFamily="34" charset="0"/>
              </a:rPr>
              <a:t>metal, that the scattering was usually small, of the order of one degree</a:t>
            </a:r>
            <a:r>
              <a:rPr lang="en-US" sz="1600" dirty="0" smtClean="0">
                <a:solidFill>
                  <a:srgbClr val="0000CC"/>
                </a:solidFill>
                <a:latin typeface="Arial Rounded MT Bold" panose="020F0704030504030204" pitchFamily="34" charset="0"/>
              </a:rPr>
              <a:t>.</a:t>
            </a:r>
          </a:p>
          <a:p>
            <a:pPr marL="400050" indent="-400050" algn="just">
              <a:buFont typeface="+mj-lt"/>
              <a:buAutoNum type="romanUcPeriod"/>
            </a:pPr>
            <a:endParaRPr lang="en-US" sz="1600" dirty="0" smtClean="0">
              <a:solidFill>
                <a:srgbClr val="0000CC"/>
              </a:solidFill>
              <a:latin typeface="Arial Rounded MT Bold" panose="020F0704030504030204" pitchFamily="34" charset="0"/>
            </a:endParaRPr>
          </a:p>
          <a:p>
            <a:pPr marL="400050" indent="-400050" algn="just">
              <a:buFont typeface="+mj-lt"/>
              <a:buAutoNum type="romanUcPeriod"/>
            </a:pPr>
            <a:r>
              <a:rPr lang="en-US" sz="1600" dirty="0" smtClean="0">
                <a:solidFill>
                  <a:srgbClr val="0000CC"/>
                </a:solidFill>
                <a:latin typeface="Arial Rounded MT Bold" panose="020F0704030504030204" pitchFamily="34" charset="0"/>
              </a:rPr>
              <a:t>The </a:t>
            </a:r>
            <a:r>
              <a:rPr lang="en-US" sz="1600" dirty="0">
                <a:solidFill>
                  <a:srgbClr val="0000CC"/>
                </a:solidFill>
                <a:latin typeface="Arial Rounded MT Bold" panose="020F0704030504030204" pitchFamily="34" charset="0"/>
              </a:rPr>
              <a:t>target is so thin that only a single scattering occurs</a:t>
            </a:r>
            <a:r>
              <a:rPr lang="en-US" sz="1600" dirty="0" smtClean="0">
                <a:solidFill>
                  <a:srgbClr val="0000CC"/>
                </a:solidFill>
                <a:latin typeface="Arial Rounded MT Bold" panose="020F0704030504030204" pitchFamily="34" charset="0"/>
              </a:rPr>
              <a:t>.</a:t>
            </a:r>
          </a:p>
          <a:p>
            <a:pPr marL="400050" indent="-400050" algn="just">
              <a:buFont typeface="+mj-lt"/>
              <a:buAutoNum type="romanUcPeriod"/>
            </a:pPr>
            <a:endParaRPr lang="en-US" sz="1600" dirty="0">
              <a:solidFill>
                <a:srgbClr val="0000CC"/>
              </a:solidFill>
              <a:latin typeface="Arial Rounded MT Bold" panose="020F0704030504030204" pitchFamily="34" charset="0"/>
            </a:endParaRPr>
          </a:p>
          <a:p>
            <a:pPr marL="400050" indent="-400050" algn="just">
              <a:buFont typeface="+mj-lt"/>
              <a:buAutoNum type="romanUcPeriod"/>
            </a:pPr>
            <a:r>
              <a:rPr lang="en-US" sz="1600" dirty="0">
                <a:solidFill>
                  <a:srgbClr val="0000CC"/>
                </a:solidFill>
                <a:latin typeface="Arial Rounded MT Bold" panose="020F0704030504030204" pitchFamily="34" charset="0"/>
              </a:rPr>
              <a:t>the </a:t>
            </a:r>
            <a:r>
              <a:rPr lang="el-GR" sz="1600" dirty="0">
                <a:solidFill>
                  <a:srgbClr val="0000CC"/>
                </a:solidFill>
                <a:latin typeface="Times New Roman" panose="02020603050405020304" pitchFamily="18" charset="0"/>
                <a:cs typeface="Times New Roman" panose="02020603050405020304" pitchFamily="18" charset="0"/>
              </a:rPr>
              <a:t>α </a:t>
            </a:r>
            <a:r>
              <a:rPr lang="en-US" sz="1600" dirty="0" smtClean="0">
                <a:solidFill>
                  <a:srgbClr val="0000CC"/>
                </a:solidFill>
                <a:latin typeface="Arial Rounded MT Bold" panose="020F0704030504030204" pitchFamily="34" charset="0"/>
              </a:rPr>
              <a:t>-</a:t>
            </a:r>
            <a:r>
              <a:rPr lang="en-US" sz="1600" dirty="0">
                <a:solidFill>
                  <a:srgbClr val="0000CC"/>
                </a:solidFill>
                <a:latin typeface="Arial Rounded MT Bold" panose="020F0704030504030204" pitchFamily="34" charset="0"/>
              </a:rPr>
              <a:t>particle was a very fast, massive particle, with </a:t>
            </a:r>
            <a:r>
              <a:rPr lang="en-US" sz="1600" dirty="0" smtClean="0">
                <a:solidFill>
                  <a:srgbClr val="0000CC"/>
                </a:solidFill>
                <a:latin typeface="Arial Rounded MT Bold" panose="020F0704030504030204" pitchFamily="34" charset="0"/>
              </a:rPr>
              <a:t>a great </a:t>
            </a:r>
            <a:r>
              <a:rPr lang="en-US" sz="1600" dirty="0">
                <a:solidFill>
                  <a:srgbClr val="0000CC"/>
                </a:solidFill>
                <a:latin typeface="Arial Rounded MT Bold" panose="020F0704030504030204" pitchFamily="34" charset="0"/>
              </a:rPr>
              <a:t>deal of energy, and you could show that if the scattering was due to the </a:t>
            </a:r>
            <a:r>
              <a:rPr lang="en-US" sz="1600" dirty="0" smtClean="0">
                <a:solidFill>
                  <a:srgbClr val="0000CC"/>
                </a:solidFill>
                <a:latin typeface="Arial Rounded MT Bold" panose="020F0704030504030204" pitchFamily="34" charset="0"/>
              </a:rPr>
              <a:t>accumulated effect </a:t>
            </a:r>
            <a:r>
              <a:rPr lang="en-US" sz="1600" dirty="0">
                <a:solidFill>
                  <a:srgbClr val="0000CC"/>
                </a:solidFill>
                <a:latin typeface="Arial Rounded MT Bold" panose="020F0704030504030204" pitchFamily="34" charset="0"/>
              </a:rPr>
              <a:t>of a number of small scatterings the chance of an </a:t>
            </a:r>
            <a:r>
              <a:rPr lang="en-US" sz="1600" dirty="0" smtClean="0">
                <a:solidFill>
                  <a:srgbClr val="0000CC"/>
                </a:solidFill>
                <a:latin typeface="Arial Rounded MT Bold" panose="020F0704030504030204" pitchFamily="34" charset="0"/>
              </a:rPr>
              <a:t>-particle’s being scattered </a:t>
            </a:r>
            <a:r>
              <a:rPr lang="en-US" sz="1600" dirty="0">
                <a:solidFill>
                  <a:srgbClr val="0000CC"/>
                </a:solidFill>
                <a:latin typeface="Arial Rounded MT Bold" panose="020F0704030504030204" pitchFamily="34" charset="0"/>
              </a:rPr>
              <a:t>backwards was very small</a:t>
            </a:r>
            <a:r>
              <a:rPr lang="en-US" sz="1600" dirty="0" smtClean="0">
                <a:solidFill>
                  <a:srgbClr val="0000CC"/>
                </a:solidFill>
                <a:latin typeface="Arial Rounded MT Bold" panose="020F0704030504030204" pitchFamily="34" charset="0"/>
              </a:rPr>
              <a:t>.</a:t>
            </a:r>
          </a:p>
          <a:p>
            <a:pPr marL="400050" indent="-400050" algn="just">
              <a:buFont typeface="+mj-lt"/>
              <a:buAutoNum type="romanUcPeriod"/>
            </a:pPr>
            <a:endParaRPr lang="en-US" sz="1600" dirty="0" smtClean="0">
              <a:solidFill>
                <a:srgbClr val="0000CC"/>
              </a:solidFill>
              <a:latin typeface="Arial Rounded MT Bold" panose="020F0704030504030204" pitchFamily="34" charset="0"/>
            </a:endParaRPr>
          </a:p>
          <a:p>
            <a:pPr marL="400050" indent="-400050" algn="just">
              <a:buFont typeface="+mj-lt"/>
              <a:buAutoNum type="romanUcPeriod"/>
            </a:pPr>
            <a:r>
              <a:rPr lang="en-US" sz="1600" dirty="0">
                <a:solidFill>
                  <a:srgbClr val="0000CC"/>
                </a:solidFill>
                <a:latin typeface="Arial Rounded MT Bold" panose="020F0704030504030204" pitchFamily="34" charset="0"/>
              </a:rPr>
              <a:t>The backwards scattering must be the result of a single collision</a:t>
            </a:r>
            <a:r>
              <a:rPr lang="en-US" sz="1600" dirty="0" smtClean="0">
                <a:solidFill>
                  <a:srgbClr val="0000CC"/>
                </a:solidFill>
                <a:latin typeface="Arial Rounded MT Bold" panose="020F0704030504030204" pitchFamily="34" charset="0"/>
              </a:rPr>
              <a:t>.</a:t>
            </a:r>
          </a:p>
          <a:p>
            <a:pPr marL="400050" indent="-400050" algn="just">
              <a:buFont typeface="+mj-lt"/>
              <a:buAutoNum type="romanUcPeriod"/>
            </a:pPr>
            <a:endParaRPr lang="en-US" sz="1600" dirty="0" smtClean="0">
              <a:solidFill>
                <a:srgbClr val="0000CC"/>
              </a:solidFill>
              <a:latin typeface="Arial Rounded MT Bold" panose="020F0704030504030204" pitchFamily="34" charset="0"/>
            </a:endParaRPr>
          </a:p>
          <a:p>
            <a:pPr marL="400050" indent="-400050" algn="just">
              <a:buFont typeface="+mj-lt"/>
              <a:buAutoNum type="romanUcPeriod"/>
            </a:pPr>
            <a:r>
              <a:rPr lang="en-US" sz="1600" dirty="0" smtClean="0">
                <a:solidFill>
                  <a:srgbClr val="0000CC"/>
                </a:solidFill>
                <a:latin typeface="Arial Rounded MT Bold" panose="020F0704030504030204" pitchFamily="34" charset="0"/>
              </a:rPr>
              <a:t>An atom </a:t>
            </a:r>
            <a:r>
              <a:rPr lang="en-US" sz="1600" dirty="0">
                <a:solidFill>
                  <a:srgbClr val="0000CC"/>
                </a:solidFill>
                <a:latin typeface="Arial Rounded MT Bold" panose="020F0704030504030204" pitchFamily="34" charset="0"/>
              </a:rPr>
              <a:t>with a minute massive center carrying a charge.</a:t>
            </a:r>
          </a:p>
        </p:txBody>
      </p:sp>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943560" y="1342800"/>
              <a:ext cx="7267320" cy="1883520"/>
            </p14:xfrm>
          </p:contentPart>
        </mc:Choice>
        <mc:Fallback xmlns="">
          <p:pic>
            <p:nvPicPr>
              <p:cNvPr id="5" name="Ink 4"/>
              <p:cNvPicPr/>
              <p:nvPr/>
            </p:nvPicPr>
            <p:blipFill>
              <a:blip r:embed="rId7"/>
              <a:stretch>
                <a:fillRect/>
              </a:stretch>
            </p:blipFill>
            <p:spPr>
              <a:xfrm>
                <a:off x="933480" y="1331640"/>
                <a:ext cx="7286760" cy="190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736200" y="2073240"/>
              <a:ext cx="10857240" cy="4493880"/>
            </p14:xfrm>
          </p:contentPart>
        </mc:Choice>
        <mc:Fallback xmlns="">
          <p:pic>
            <p:nvPicPr>
              <p:cNvPr id="6" name="Ink 5"/>
              <p:cNvPicPr/>
              <p:nvPr/>
            </p:nvPicPr>
            <p:blipFill>
              <a:blip r:embed="rId9"/>
              <a:stretch>
                <a:fillRect/>
              </a:stretch>
            </p:blipFill>
            <p:spPr>
              <a:xfrm>
                <a:off x="724320" y="2063160"/>
                <a:ext cx="10879560" cy="4515480"/>
              </a:xfrm>
              <a:prstGeom prst="rect">
                <a:avLst/>
              </a:prstGeom>
            </p:spPr>
          </p:pic>
        </mc:Fallback>
      </mc:AlternateContent>
    </p:spTree>
    <p:extLst>
      <p:ext uri="{BB962C8B-B14F-4D97-AF65-F5344CB8AC3E}">
        <p14:creationId xmlns:p14="http://schemas.microsoft.com/office/powerpoint/2010/main" val="30829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4.2 THE COMPOSITION OF </a:t>
            </a:r>
            <a:r>
              <a:rPr lang="en-US" sz="2400" dirty="0" smtClean="0">
                <a:solidFill>
                  <a:srgbClr val="0000CC"/>
                </a:solidFill>
                <a:latin typeface="Arial Rounded MT Bold" panose="020F0704030504030204" pitchFamily="34" charset="0"/>
              </a:rPr>
              <a:t>ATOMS – </a:t>
            </a:r>
            <a:r>
              <a:rPr lang="en-US" sz="2400" dirty="0" smtClean="0">
                <a:solidFill>
                  <a:schemeClr val="tx1">
                    <a:lumMod val="95000"/>
                    <a:lumOff val="5000"/>
                  </a:schemeClr>
                </a:solidFill>
                <a:latin typeface="Arial Rounded MT Bold" panose="020F0704030504030204" pitchFamily="34" charset="0"/>
              </a:rPr>
              <a:t>Rutherford Scattering</a:t>
            </a:r>
            <a:endParaRPr lang="en-US" sz="2400" dirty="0">
              <a:solidFill>
                <a:schemeClr val="tx1">
                  <a:lumMod val="95000"/>
                  <a:lumOff val="5000"/>
                </a:schemeClr>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84001" y="966645"/>
                <a:ext cx="8773127" cy="2026196"/>
              </a:xfrm>
              <a:prstGeom prst="rect">
                <a:avLst/>
              </a:prstGeom>
            </p:spPr>
            <p:txBody>
              <a:bodyPr wrap="square">
                <a:spAutoFit/>
              </a:bodyPr>
              <a:lstStyle/>
              <a:p>
                <a:pPr marL="285750" indent="-285750" algn="just">
                  <a:spcAft>
                    <a:spcPts val="800"/>
                  </a:spcAft>
                  <a:buFont typeface="Wingdings" panose="05000000000000000000" pitchFamily="2" charset="2"/>
                  <a:buChar char="Ø"/>
                </a:pPr>
                <a:r>
                  <a:rPr lang="en-US" sz="1700" dirty="0" smtClean="0">
                    <a:solidFill>
                      <a:srgbClr val="003366"/>
                    </a:solidFill>
                    <a:latin typeface="Arial Rounded MT Bold" panose="020F0704030504030204" pitchFamily="34" charset="0"/>
                    <a:ea typeface="Calibri" panose="020F0502020204030204" pitchFamily="34" charset="0"/>
                  </a:rPr>
                  <a:t>On the other hand, </a:t>
                </a:r>
                <a:r>
                  <a:rPr lang="en-US" sz="1700" dirty="0">
                    <a:solidFill>
                      <a:srgbClr val="003366"/>
                    </a:solidFill>
                    <a:latin typeface="Arial Rounded MT Bold" panose="020F0704030504030204" pitchFamily="34" charset="0"/>
                    <a:ea typeface="Calibri" panose="020F0502020204030204" pitchFamily="34" charset="0"/>
                  </a:rPr>
                  <a:t>if all of the positive charge in an atom is assumed to </a:t>
                </a:r>
                <a:r>
                  <a:rPr lang="en-US" sz="1700" dirty="0" smtClean="0">
                    <a:solidFill>
                      <a:srgbClr val="003366"/>
                    </a:solidFill>
                    <a:latin typeface="Arial Rounded MT Bold" panose="020F0704030504030204" pitchFamily="34" charset="0"/>
                    <a:ea typeface="Calibri" panose="020F0502020204030204" pitchFamily="34" charset="0"/>
                  </a:rPr>
                  <a:t>be concentrated </a:t>
                </a:r>
                <a:r>
                  <a:rPr lang="en-US" sz="1700" dirty="0">
                    <a:solidFill>
                      <a:srgbClr val="003366"/>
                    </a:solidFill>
                    <a:latin typeface="Arial Rounded MT Bold" panose="020F0704030504030204" pitchFamily="34" charset="0"/>
                    <a:ea typeface="Calibri" panose="020F0502020204030204" pitchFamily="34" charset="0"/>
                  </a:rPr>
                  <a:t>at a single central point and not spread out throughout </a:t>
                </a:r>
                <a:r>
                  <a:rPr lang="en-US" sz="1700" dirty="0" smtClean="0">
                    <a:solidFill>
                      <a:srgbClr val="003366"/>
                    </a:solidFill>
                    <a:latin typeface="Arial Rounded MT Bold" panose="020F0704030504030204" pitchFamily="34" charset="0"/>
                    <a:ea typeface="Calibri" panose="020F0502020204030204" pitchFamily="34" charset="0"/>
                  </a:rPr>
                  <a:t>the atom</a:t>
                </a:r>
                <a:r>
                  <a:rPr lang="en-US" sz="1700" dirty="0">
                    <a:solidFill>
                      <a:srgbClr val="003366"/>
                    </a:solidFill>
                    <a:latin typeface="Arial Rounded MT Bold" panose="020F0704030504030204" pitchFamily="34" charset="0"/>
                    <a:ea typeface="Calibri" panose="020F0502020204030204" pitchFamily="34" charset="0"/>
                  </a:rPr>
                  <a:t>, the electric repulsion experienced by an incident </a:t>
                </a:r>
                <a:r>
                  <a:rPr lang="el-GR" sz="1700" dirty="0" smtClean="0">
                    <a:solidFill>
                      <a:srgbClr val="003366"/>
                    </a:solidFill>
                    <a:latin typeface="Times New Roman" panose="02020603050405020304" pitchFamily="18" charset="0"/>
                    <a:ea typeface="Calibri" panose="020F0502020204030204" pitchFamily="34" charset="0"/>
                    <a:cs typeface="Times New Roman" panose="02020603050405020304" pitchFamily="18" charset="0"/>
                  </a:rPr>
                  <a:t>α</a:t>
                </a:r>
                <a:r>
                  <a:rPr lang="en-US" sz="1700" dirty="0" smtClean="0">
                    <a:solidFill>
                      <a:srgbClr val="003366"/>
                    </a:solidFill>
                    <a:latin typeface="Arial Rounded MT Bold" panose="020F0704030504030204" pitchFamily="34" charset="0"/>
                    <a:ea typeface="Calibri" panose="020F0502020204030204" pitchFamily="34" charset="0"/>
                  </a:rPr>
                  <a:t> </a:t>
                </a:r>
                <a:r>
                  <a:rPr lang="en-US" sz="1700" dirty="0">
                    <a:solidFill>
                      <a:srgbClr val="003366"/>
                    </a:solidFill>
                    <a:latin typeface="Arial Rounded MT Bold" panose="020F0704030504030204" pitchFamily="34" charset="0"/>
                    <a:ea typeface="Calibri" panose="020F0502020204030204" pitchFamily="34" charset="0"/>
                  </a:rPr>
                  <a:t>particle in a </a:t>
                </a:r>
                <a:r>
                  <a:rPr lang="en-US" sz="1700" dirty="0" smtClean="0">
                    <a:solidFill>
                      <a:srgbClr val="003366"/>
                    </a:solidFill>
                    <a:latin typeface="Arial Rounded MT Bold" panose="020F0704030504030204" pitchFamily="34" charset="0"/>
                    <a:ea typeface="Calibri" panose="020F0502020204030204" pitchFamily="34" charset="0"/>
                  </a:rPr>
                  <a:t>head on collision </a:t>
                </a:r>
                <a:r>
                  <a:rPr lang="en-US" sz="1700" dirty="0">
                    <a:solidFill>
                      <a:srgbClr val="003366"/>
                    </a:solidFill>
                    <a:latin typeface="Arial Rounded MT Bold" panose="020F0704030504030204" pitchFamily="34" charset="0"/>
                    <a:ea typeface="Calibri" panose="020F0502020204030204" pitchFamily="34" charset="0"/>
                  </a:rPr>
                  <a:t>becomes much greater. </a:t>
                </a:r>
                <a:endParaRPr lang="en-US" sz="1700" dirty="0" smtClean="0">
                  <a:solidFill>
                    <a:srgbClr val="003366"/>
                  </a:solidFill>
                  <a:latin typeface="Arial Rounded MT Bold" panose="020F0704030504030204" pitchFamily="34" charset="0"/>
                  <a:ea typeface="Calibri" panose="020F0502020204030204" pitchFamily="34" charset="0"/>
                </a:endParaRPr>
              </a:p>
              <a:p>
                <a:pPr marL="285750" indent="-285750" algn="just">
                  <a:spcAft>
                    <a:spcPts val="800"/>
                  </a:spcAft>
                  <a:buFont typeface="Wingdings" panose="05000000000000000000" pitchFamily="2" charset="2"/>
                  <a:buChar char="Ø"/>
                </a:pPr>
                <a:r>
                  <a:rPr lang="en-US" sz="1700" dirty="0" smtClean="0">
                    <a:solidFill>
                      <a:srgbClr val="003366"/>
                    </a:solidFill>
                    <a:latin typeface="Arial Rounded MT Bold" panose="020F0704030504030204" pitchFamily="34" charset="0"/>
                    <a:ea typeface="Calibri" panose="020F0502020204030204" pitchFamily="34" charset="0"/>
                  </a:rPr>
                  <a:t>Because </a:t>
                </a:r>
                <a:r>
                  <a:rPr lang="en-US" sz="1700" dirty="0">
                    <a:solidFill>
                      <a:srgbClr val="003366"/>
                    </a:solidFill>
                    <a:latin typeface="Arial Rounded MT Bold" panose="020F0704030504030204" pitchFamily="34" charset="0"/>
                    <a:ea typeface="Calibri" panose="020F0502020204030204" pitchFamily="34" charset="0"/>
                  </a:rPr>
                  <a:t>the charge and mass of the </a:t>
                </a:r>
                <a:r>
                  <a:rPr lang="en-US" sz="1700" dirty="0" smtClean="0">
                    <a:solidFill>
                      <a:srgbClr val="003366"/>
                    </a:solidFill>
                    <a:latin typeface="Arial Rounded MT Bold" panose="020F0704030504030204" pitchFamily="34" charset="0"/>
                    <a:ea typeface="Calibri" panose="020F0502020204030204" pitchFamily="34" charset="0"/>
                  </a:rPr>
                  <a:t>gold atom </a:t>
                </a:r>
                <a:r>
                  <a:rPr lang="en-US" sz="1700" dirty="0">
                    <a:solidFill>
                      <a:srgbClr val="003366"/>
                    </a:solidFill>
                    <a:latin typeface="Arial Rounded MT Bold" panose="020F0704030504030204" pitchFamily="34" charset="0"/>
                    <a:ea typeface="Calibri" panose="020F0502020204030204" pitchFamily="34" charset="0"/>
                  </a:rPr>
                  <a:t>are concentrated at the nucleus, large deflections of the </a:t>
                </a:r>
                <a14:m>
                  <m:oMath xmlns:m="http://schemas.openxmlformats.org/officeDocument/2006/math">
                    <m:r>
                      <m:rPr>
                        <m:sty m:val="p"/>
                      </m:rPr>
                      <a:rPr lang="el-GR" sz="1700" i="1" dirty="0" smtClean="0">
                        <a:solidFill>
                          <a:srgbClr val="003366"/>
                        </a:solidFill>
                        <a:latin typeface="Cambria Math" panose="02040503050406030204" pitchFamily="18" charset="0"/>
                        <a:ea typeface="Calibri" panose="020F0502020204030204" pitchFamily="34" charset="0"/>
                      </a:rPr>
                      <m:t>α</m:t>
                    </m:r>
                  </m:oMath>
                </a14:m>
                <a:r>
                  <a:rPr lang="en-US" sz="1700" dirty="0">
                    <a:solidFill>
                      <a:srgbClr val="003366"/>
                    </a:solidFill>
                    <a:latin typeface="Arial Rounded MT Bold" panose="020F0704030504030204" pitchFamily="34" charset="0"/>
                    <a:ea typeface="Calibri" panose="020F0502020204030204" pitchFamily="34" charset="0"/>
                  </a:rPr>
                  <a:t> particle </a:t>
                </a:r>
                <a:r>
                  <a:rPr lang="en-US" sz="1700" dirty="0" smtClean="0">
                    <a:solidFill>
                      <a:srgbClr val="003366"/>
                    </a:solidFill>
                    <a:latin typeface="Arial Rounded MT Bold" panose="020F0704030504030204" pitchFamily="34" charset="0"/>
                    <a:ea typeface="Calibri" panose="020F0502020204030204" pitchFamily="34" charset="0"/>
                  </a:rPr>
                  <a:t>could be </a:t>
                </a:r>
                <a:r>
                  <a:rPr lang="en-US" sz="1700" dirty="0">
                    <a:solidFill>
                      <a:srgbClr val="003366"/>
                    </a:solidFill>
                    <a:latin typeface="Arial Rounded MT Bold" panose="020F0704030504030204" pitchFamily="34" charset="0"/>
                    <a:ea typeface="Calibri" panose="020F0502020204030204" pitchFamily="34" charset="0"/>
                  </a:rPr>
                  <a:t>experienced in a single collision with the massive nucleus. </a:t>
                </a:r>
              </a:p>
            </p:txBody>
          </p:sp>
        </mc:Choice>
        <mc:Fallback xmlns="">
          <p:sp>
            <p:nvSpPr>
              <p:cNvPr id="4" name="Rectangle 3"/>
              <p:cNvSpPr>
                <a:spLocks noRot="1" noChangeAspect="1" noMove="1" noResize="1" noEditPoints="1" noAdjustHandles="1" noChangeArrowheads="1" noChangeShapeType="1" noTextEdit="1"/>
              </p:cNvSpPr>
              <p:nvPr/>
            </p:nvSpPr>
            <p:spPr>
              <a:xfrm>
                <a:off x="84001" y="966645"/>
                <a:ext cx="8773127" cy="2026196"/>
              </a:xfrm>
              <a:prstGeom prst="rect">
                <a:avLst/>
              </a:prstGeom>
              <a:blipFill>
                <a:blip r:embed="rId2"/>
                <a:stretch>
                  <a:fillRect l="-347" t="-1205" r="-417" b="-3012"/>
                </a:stretch>
              </a:blipFill>
            </p:spPr>
            <p:txBody>
              <a:bodyPr/>
              <a:lstStyle/>
              <a:p>
                <a:r>
                  <a:rPr lang="en-US">
                    <a:noFill/>
                  </a:rPr>
                  <a:t> </a:t>
                </a:r>
              </a:p>
            </p:txBody>
          </p:sp>
        </mc:Fallback>
      </mc:AlternateContent>
      <p:pic>
        <p:nvPicPr>
          <p:cNvPr id="5" name="Picture 4"/>
          <p:cNvPicPr>
            <a:picLocks noChangeAspect="1"/>
          </p:cNvPicPr>
          <p:nvPr/>
        </p:nvPicPr>
        <p:blipFill>
          <a:blip r:embed="rId3">
            <a:lum bright="-20000" contrast="40000"/>
          </a:blip>
          <a:stretch>
            <a:fillRect/>
          </a:stretch>
        </p:blipFill>
        <p:spPr>
          <a:xfrm>
            <a:off x="9122121" y="652527"/>
            <a:ext cx="2765079" cy="2688594"/>
          </a:xfrm>
          <a:prstGeom prst="rect">
            <a:avLst/>
          </a:prstGeom>
        </p:spPr>
      </p:pic>
      <p:pic>
        <p:nvPicPr>
          <p:cNvPr id="11" name="Picture 1"/>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71" y="3322398"/>
            <a:ext cx="3916456" cy="212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654" y="2992841"/>
            <a:ext cx="4413739" cy="236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Top 30 Atomic Structure GIFs | Find the best GIF on Gfyca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74303" y="3744365"/>
            <a:ext cx="2994320" cy="22956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9537" y="6342555"/>
            <a:ext cx="11143130" cy="369332"/>
          </a:xfrm>
          <a:prstGeom prst="rect">
            <a:avLst/>
          </a:prstGeom>
        </p:spPr>
        <p:txBody>
          <a:bodyPr wrap="square">
            <a:spAutoFit/>
          </a:bodyPr>
          <a:lstStyle/>
          <a:p>
            <a:r>
              <a:rPr lang="en-US" dirty="0">
                <a:solidFill>
                  <a:srgbClr val="CC0000"/>
                </a:solidFill>
                <a:latin typeface="Arial Rounded MT Bold" panose="020F0704030504030204" pitchFamily="34" charset="0"/>
              </a:rPr>
              <a:t>https://phet.colorado.edu/sims/html/rutherford-scattering/latest/rutherford-scattering_en.html</a:t>
            </a:r>
          </a:p>
        </p:txBody>
      </p:sp>
      <mc:AlternateContent xmlns:mc="http://schemas.openxmlformats.org/markup-compatibility/2006" xmlns:p14="http://schemas.microsoft.com/office/powerpoint/2010/main">
        <mc:Choice Requires="p14">
          <p:contentPart p14:bwMode="auto" r:id="rId7">
            <p14:nvContentPartPr>
              <p14:cNvPr id="3" name="Ink 2"/>
              <p14:cNvContentPartPr/>
              <p14:nvPr/>
            </p14:nvContentPartPr>
            <p14:xfrm>
              <a:off x="221040" y="542520"/>
              <a:ext cx="11598480" cy="5872320"/>
            </p14:xfrm>
          </p:contentPart>
        </mc:Choice>
        <mc:Fallback xmlns="">
          <p:pic>
            <p:nvPicPr>
              <p:cNvPr id="3" name="Ink 2"/>
              <p:cNvPicPr/>
              <p:nvPr/>
            </p:nvPicPr>
            <p:blipFill>
              <a:blip r:embed="rId8"/>
              <a:stretch>
                <a:fillRect/>
              </a:stretch>
            </p:blipFill>
            <p:spPr>
              <a:xfrm>
                <a:off x="210960" y="530280"/>
                <a:ext cx="11616840" cy="5891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9446760" y="1470600"/>
              <a:ext cx="2227320" cy="4274640"/>
            </p14:xfrm>
          </p:contentPart>
        </mc:Choice>
        <mc:Fallback xmlns="">
          <p:pic>
            <p:nvPicPr>
              <p:cNvPr id="6" name="Ink 5"/>
              <p:cNvPicPr/>
              <p:nvPr/>
            </p:nvPicPr>
            <p:blipFill>
              <a:blip r:embed="rId10"/>
              <a:stretch>
                <a:fillRect/>
              </a:stretch>
            </p:blipFill>
            <p:spPr>
              <a:xfrm>
                <a:off x="9435600" y="1462680"/>
                <a:ext cx="2248920" cy="4292280"/>
              </a:xfrm>
              <a:prstGeom prst="rect">
                <a:avLst/>
              </a:prstGeom>
            </p:spPr>
          </p:pic>
        </mc:Fallback>
      </mc:AlternateContent>
    </p:spTree>
    <p:extLst>
      <p:ext uri="{BB962C8B-B14F-4D97-AF65-F5344CB8AC3E}">
        <p14:creationId xmlns:p14="http://schemas.microsoft.com/office/powerpoint/2010/main" val="3580220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4.2 THE COMPOSITION OF </a:t>
            </a:r>
            <a:r>
              <a:rPr lang="en-US" sz="2400" dirty="0" smtClean="0">
                <a:solidFill>
                  <a:srgbClr val="0000CC"/>
                </a:solidFill>
                <a:latin typeface="Arial Rounded MT Bold" panose="020F0704030504030204" pitchFamily="34" charset="0"/>
              </a:rPr>
              <a:t>ATOMS – </a:t>
            </a:r>
            <a:r>
              <a:rPr lang="en-US" sz="2400" dirty="0" smtClean="0">
                <a:solidFill>
                  <a:schemeClr val="tx1">
                    <a:lumMod val="95000"/>
                    <a:lumOff val="5000"/>
                  </a:schemeClr>
                </a:solidFill>
                <a:latin typeface="Arial Rounded MT Bold" panose="020F0704030504030204" pitchFamily="34" charset="0"/>
              </a:rPr>
              <a:t>Rutherford Scattering</a:t>
            </a:r>
            <a:endParaRPr lang="en-US" sz="2400" dirty="0">
              <a:solidFill>
                <a:schemeClr val="tx1">
                  <a:lumMod val="95000"/>
                  <a:lumOff val="5000"/>
                </a:schemeClr>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84001" y="718880"/>
                <a:ext cx="8742365" cy="4837222"/>
              </a:xfrm>
              <a:prstGeom prst="rect">
                <a:avLst/>
              </a:prstGeom>
            </p:spPr>
            <p:txBody>
              <a:bodyPr wrap="square">
                <a:spAutoFit/>
              </a:bodyPr>
              <a:lstStyle/>
              <a:p>
                <a:pPr marL="285750" indent="-285750" algn="just">
                  <a:spcAft>
                    <a:spcPts val="800"/>
                  </a:spcAft>
                  <a:buFont typeface="Wingdings" panose="05000000000000000000" pitchFamily="2" charset="2"/>
                  <a:buChar char="Ø"/>
                </a:pPr>
                <a:r>
                  <a:rPr lang="en-US" sz="1700" dirty="0" smtClean="0">
                    <a:solidFill>
                      <a:srgbClr val="FF0000"/>
                    </a:solidFill>
                    <a:latin typeface="Arial Rounded MT Bold" panose="020F0704030504030204" pitchFamily="34" charset="0"/>
                    <a:ea typeface="Calibri" panose="020F0502020204030204" pitchFamily="34" charset="0"/>
                  </a:rPr>
                  <a:t>Rutherford assumed that large-angle scattering is due to </a:t>
                </a:r>
                <a:r>
                  <a:rPr lang="en-US" sz="1700" dirty="0">
                    <a:solidFill>
                      <a:srgbClr val="FF0000"/>
                    </a:solidFill>
                    <a:latin typeface="Arial Rounded MT Bold" panose="020F0704030504030204" pitchFamily="34" charset="0"/>
                    <a:ea typeface="Calibri" panose="020F0502020204030204" pitchFamily="34" charset="0"/>
                  </a:rPr>
                  <a:t>the repulsive force between an </a:t>
                </a:r>
                <a:r>
                  <a:rPr lang="el-GR" sz="1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α</a:t>
                </a:r>
                <a:r>
                  <a:rPr lang="en-US" sz="1700" dirty="0" smtClean="0">
                    <a:solidFill>
                      <a:srgbClr val="FF0000"/>
                    </a:solidFill>
                    <a:latin typeface="Arial Rounded MT Bold" panose="020F0704030504030204" pitchFamily="34" charset="0"/>
                    <a:ea typeface="Calibri" panose="020F0502020204030204" pitchFamily="34" charset="0"/>
                  </a:rPr>
                  <a:t> particle and </a:t>
                </a:r>
                <a:r>
                  <a:rPr lang="en-US" sz="1700" dirty="0">
                    <a:solidFill>
                      <a:srgbClr val="FF0000"/>
                    </a:solidFill>
                    <a:latin typeface="Arial Rounded MT Bold" panose="020F0704030504030204" pitchFamily="34" charset="0"/>
                    <a:ea typeface="Calibri" panose="020F0502020204030204" pitchFamily="34" charset="0"/>
                  </a:rPr>
                  <a:t>a nucleus separated by a distance </a:t>
                </a:r>
                <a:r>
                  <a:rPr lang="en-US" sz="1700" dirty="0" smtClean="0">
                    <a:solidFill>
                      <a:srgbClr val="FF0000"/>
                    </a:solidFill>
                    <a:latin typeface="Arial Rounded MT Bold" panose="020F0704030504030204" pitchFamily="34" charset="0"/>
                    <a:ea typeface="Calibri" panose="020F0502020204030204" pitchFamily="34" charset="0"/>
                  </a:rPr>
                  <a:t>r, which </a:t>
                </a:r>
                <a:r>
                  <a:rPr lang="en-US" sz="1700" dirty="0">
                    <a:solidFill>
                      <a:srgbClr val="FF0000"/>
                    </a:solidFill>
                    <a:latin typeface="Arial Rounded MT Bold" panose="020F0704030504030204" pitchFamily="34" charset="0"/>
                    <a:ea typeface="Calibri" panose="020F0502020204030204" pitchFamily="34" charset="0"/>
                  </a:rPr>
                  <a:t>is given by Coulomb’s </a:t>
                </a:r>
                <a:r>
                  <a:rPr lang="en-US" sz="1700" dirty="0" smtClean="0">
                    <a:solidFill>
                      <a:srgbClr val="FF0000"/>
                    </a:solidFill>
                    <a:latin typeface="Arial Rounded MT Bold" panose="020F0704030504030204" pitchFamily="34" charset="0"/>
                    <a:ea typeface="Calibri" panose="020F0502020204030204" pitchFamily="34" charset="0"/>
                  </a:rPr>
                  <a:t>law</a:t>
                </a:r>
              </a:p>
              <a:p>
                <a:pPr marL="285750" indent="-285750" algn="just">
                  <a:spcAft>
                    <a:spcPts val="800"/>
                  </a:spcAft>
                  <a:buFont typeface="Wingdings" panose="05000000000000000000" pitchFamily="2" charset="2"/>
                  <a:buChar char="Ø"/>
                </a:pPr>
                <a:endParaRPr lang="en-US" sz="1700" dirty="0">
                  <a:solidFill>
                    <a:srgbClr val="FF0000"/>
                  </a:solidFill>
                  <a:latin typeface="Arial Rounded MT Bold" panose="020F0704030504030204" pitchFamily="34" charset="0"/>
                  <a:ea typeface="Calibri" panose="020F0502020204030204" pitchFamily="34" charset="0"/>
                </a:endParaRPr>
              </a:p>
              <a:p>
                <a:pPr algn="just">
                  <a:spcAft>
                    <a:spcPts val="800"/>
                  </a:spcAft>
                </a:pPr>
                <a:endParaRPr lang="en-US" sz="1700" dirty="0">
                  <a:solidFill>
                    <a:srgbClr val="FF0000"/>
                  </a:solidFill>
                  <a:latin typeface="Arial Rounded MT Bold" panose="020F0704030504030204" pitchFamily="34" charset="0"/>
                  <a:ea typeface="Calibri" panose="020F0502020204030204" pitchFamily="34" charset="0"/>
                </a:endParaRPr>
              </a:p>
              <a:p>
                <a:pPr marL="285750" indent="-285750" algn="just">
                  <a:spcAft>
                    <a:spcPts val="800"/>
                  </a:spcAft>
                  <a:buFont typeface="Wingdings" panose="05000000000000000000" pitchFamily="2" charset="2"/>
                  <a:buChar char="Ø"/>
                </a:pPr>
                <a:r>
                  <a:rPr lang="en-US" sz="1700" dirty="0">
                    <a:solidFill>
                      <a:srgbClr val="003366"/>
                    </a:solidFill>
                    <a:latin typeface="Arial Rounded MT Bold" panose="020F0704030504030204" pitchFamily="34" charset="0"/>
                    <a:ea typeface="Calibri" panose="020F0502020204030204" pitchFamily="34" charset="0"/>
                  </a:rPr>
                  <a:t>Rutherford was able to show </a:t>
                </a:r>
                <a:r>
                  <a:rPr lang="en-US" sz="1700" dirty="0" smtClean="0">
                    <a:solidFill>
                      <a:srgbClr val="003366"/>
                    </a:solidFill>
                    <a:latin typeface="Arial Rounded MT Bold" panose="020F0704030504030204" pitchFamily="34" charset="0"/>
                    <a:ea typeface="Calibri" panose="020F0502020204030204" pitchFamily="34" charset="0"/>
                  </a:rPr>
                  <a:t>that the </a:t>
                </a:r>
                <a:r>
                  <a:rPr lang="en-US" sz="1700" dirty="0">
                    <a:solidFill>
                      <a:srgbClr val="003366"/>
                    </a:solidFill>
                    <a:latin typeface="Arial Rounded MT Bold" panose="020F0704030504030204" pitchFamily="34" charset="0"/>
                    <a:ea typeface="Calibri" panose="020F0502020204030204" pitchFamily="34" charset="0"/>
                  </a:rPr>
                  <a:t>number of </a:t>
                </a:r>
                <a:r>
                  <a:rPr lang="el-GR" sz="1700" dirty="0" smtClean="0">
                    <a:solidFill>
                      <a:srgbClr val="003366"/>
                    </a:solidFill>
                    <a:latin typeface="Times New Roman" panose="02020603050405020304" pitchFamily="18" charset="0"/>
                    <a:ea typeface="Calibri" panose="020F0502020204030204" pitchFamily="34" charset="0"/>
                    <a:cs typeface="Times New Roman" panose="02020603050405020304" pitchFamily="18" charset="0"/>
                  </a:rPr>
                  <a:t>α</a:t>
                </a:r>
                <a:r>
                  <a:rPr lang="en-US" sz="1700" dirty="0" smtClean="0">
                    <a:solidFill>
                      <a:srgbClr val="003366"/>
                    </a:solidFill>
                    <a:latin typeface="Arial Rounded MT Bold" panose="020F0704030504030204" pitchFamily="34" charset="0"/>
                    <a:ea typeface="Calibri" panose="020F0502020204030204" pitchFamily="34" charset="0"/>
                  </a:rPr>
                  <a:t> </a:t>
                </a:r>
                <a:r>
                  <a:rPr lang="en-US" sz="1700" dirty="0">
                    <a:solidFill>
                      <a:srgbClr val="003366"/>
                    </a:solidFill>
                    <a:latin typeface="Arial Rounded MT Bold" panose="020F0704030504030204" pitchFamily="34" charset="0"/>
                    <a:ea typeface="Calibri" panose="020F0502020204030204" pitchFamily="34" charset="0"/>
                  </a:rPr>
                  <a:t>particles entering the detector per unit time</a:t>
                </a:r>
                <a:r>
                  <a:rPr lang="en-US" sz="1700" dirty="0" smtClean="0">
                    <a:solidFill>
                      <a:srgbClr val="003366"/>
                    </a:solidFill>
                    <a:latin typeface="Arial Rounded MT Bold" panose="020F0704030504030204" pitchFamily="34" charset="0"/>
                    <a:ea typeface="Calibri" panose="020F0502020204030204" pitchFamily="34" charset="0"/>
                  </a:rPr>
                  <a:t>, </a:t>
                </a:r>
                <a14:m>
                  <m:oMath xmlns:m="http://schemas.openxmlformats.org/officeDocument/2006/math">
                    <m:r>
                      <a:rPr lang="en-US" sz="1700" i="1" smtClean="0">
                        <a:solidFill>
                          <a:srgbClr val="003366"/>
                        </a:solidFill>
                        <a:latin typeface="Cambria Math" panose="02040503050406030204" pitchFamily="18" charset="0"/>
                        <a:ea typeface="Cambria Math" panose="02040503050406030204" pitchFamily="18" charset="0"/>
                      </a:rPr>
                      <m:t>∆</m:t>
                    </m:r>
                    <m:r>
                      <a:rPr lang="en-US" sz="1700" b="0" i="1" smtClean="0">
                        <a:solidFill>
                          <a:srgbClr val="003366"/>
                        </a:solidFill>
                        <a:latin typeface="Cambria Math" panose="02040503050406030204" pitchFamily="18" charset="0"/>
                        <a:ea typeface="Cambria Math" panose="02040503050406030204" pitchFamily="18" charset="0"/>
                      </a:rPr>
                      <m:t>𝑛</m:t>
                    </m:r>
                  </m:oMath>
                </a14:m>
                <a:r>
                  <a:rPr lang="en-US" sz="1700" dirty="0" smtClean="0">
                    <a:solidFill>
                      <a:srgbClr val="003366"/>
                    </a:solidFill>
                    <a:latin typeface="Arial Rounded MT Bold" panose="020F0704030504030204" pitchFamily="34" charset="0"/>
                    <a:ea typeface="Calibri" panose="020F0502020204030204" pitchFamily="34" charset="0"/>
                  </a:rPr>
                  <a:t>, </a:t>
                </a:r>
                <a:r>
                  <a:rPr lang="en-US" sz="1700" dirty="0">
                    <a:solidFill>
                      <a:srgbClr val="003366"/>
                    </a:solidFill>
                    <a:latin typeface="Arial Rounded MT Bold" panose="020F0704030504030204" pitchFamily="34" charset="0"/>
                    <a:ea typeface="Calibri" panose="020F0502020204030204" pitchFamily="34" charset="0"/>
                  </a:rPr>
                  <a:t>at an </a:t>
                </a:r>
                <a:r>
                  <a:rPr lang="en-US" sz="1700" dirty="0" smtClean="0">
                    <a:solidFill>
                      <a:srgbClr val="003366"/>
                    </a:solidFill>
                    <a:latin typeface="Arial Rounded MT Bold" panose="020F0704030504030204" pitchFamily="34" charset="0"/>
                    <a:ea typeface="Calibri" panose="020F0502020204030204" pitchFamily="34" charset="0"/>
                  </a:rPr>
                  <a:t>angle </a:t>
                </a:r>
                <a:r>
                  <a:rPr lang="el-GR" sz="1700" i="1" dirty="0" smtClean="0">
                    <a:solidFill>
                      <a:srgbClr val="003366"/>
                    </a:solidFill>
                    <a:latin typeface="Times New Roman" panose="02020603050405020304" pitchFamily="18" charset="0"/>
                    <a:ea typeface="Calibri" panose="020F0502020204030204" pitchFamily="34" charset="0"/>
                    <a:cs typeface="Times New Roman" panose="02020603050405020304" pitchFamily="18" charset="0"/>
                  </a:rPr>
                  <a:t>φ</a:t>
                </a:r>
                <a:r>
                  <a:rPr lang="en-US" sz="1700" dirty="0" smtClean="0">
                    <a:solidFill>
                      <a:srgbClr val="003366"/>
                    </a:solidFill>
                    <a:latin typeface="Arial Rounded MT Bold" panose="020F0704030504030204" pitchFamily="34" charset="0"/>
                    <a:ea typeface="Calibri" panose="020F0502020204030204" pitchFamily="34" charset="0"/>
                  </a:rPr>
                  <a:t> </a:t>
                </a:r>
                <a:r>
                  <a:rPr lang="en-US" sz="1700" dirty="0">
                    <a:solidFill>
                      <a:srgbClr val="003366"/>
                    </a:solidFill>
                    <a:latin typeface="Arial Rounded MT Bold" panose="020F0704030504030204" pitchFamily="34" charset="0"/>
                    <a:ea typeface="Calibri" panose="020F0502020204030204" pitchFamily="34" charset="0"/>
                  </a:rPr>
                  <a:t>is given by. </a:t>
                </a:r>
                <a:endParaRPr lang="en-US" sz="1700" dirty="0" smtClean="0">
                  <a:solidFill>
                    <a:srgbClr val="003366"/>
                  </a:solidFill>
                  <a:latin typeface="Arial Rounded MT Bold" panose="020F0704030504030204" pitchFamily="34" charset="0"/>
                  <a:ea typeface="Calibri" panose="020F0502020204030204" pitchFamily="34" charset="0"/>
                </a:endParaRPr>
              </a:p>
              <a:p>
                <a:pPr marL="285750" indent="-285750" algn="just">
                  <a:spcAft>
                    <a:spcPts val="800"/>
                  </a:spcAft>
                  <a:buFont typeface="Wingdings" panose="05000000000000000000" pitchFamily="2" charset="2"/>
                  <a:buChar char="Ø"/>
                </a:pPr>
                <a:endParaRPr lang="en-US" sz="1700" dirty="0">
                  <a:solidFill>
                    <a:srgbClr val="003366"/>
                  </a:solidFill>
                  <a:latin typeface="Arial Rounded MT Bold" panose="020F0704030504030204" pitchFamily="34" charset="0"/>
                  <a:ea typeface="Calibri" panose="020F0502020204030204" pitchFamily="34" charset="0"/>
                </a:endParaRPr>
              </a:p>
              <a:p>
                <a:pPr marL="285750" indent="-285750" algn="just">
                  <a:spcAft>
                    <a:spcPts val="800"/>
                  </a:spcAft>
                  <a:buFont typeface="Wingdings" panose="05000000000000000000" pitchFamily="2" charset="2"/>
                  <a:buChar char="Ø"/>
                </a:pPr>
                <a:endParaRPr lang="en-US" sz="1700" dirty="0" smtClean="0">
                  <a:solidFill>
                    <a:srgbClr val="003366"/>
                  </a:solidFill>
                  <a:latin typeface="Arial Rounded MT Bold" panose="020F0704030504030204" pitchFamily="34" charset="0"/>
                  <a:ea typeface="Calibri" panose="020F0502020204030204" pitchFamily="34" charset="0"/>
                </a:endParaRPr>
              </a:p>
              <a:p>
                <a:pPr marL="285750" indent="-285750" algn="just">
                  <a:spcAft>
                    <a:spcPts val="800"/>
                  </a:spcAft>
                  <a:buFont typeface="Wingdings" panose="05000000000000000000" pitchFamily="2" charset="2"/>
                  <a:buChar char="Ø"/>
                </a:pPr>
                <a:r>
                  <a:rPr lang="en-US" sz="1700" dirty="0" smtClean="0">
                    <a:solidFill>
                      <a:srgbClr val="0000FF"/>
                    </a:solidFill>
                    <a:latin typeface="Arial Rounded MT Bold" panose="020F0704030504030204" pitchFamily="34" charset="0"/>
                    <a:ea typeface="Calibri" panose="020F0502020204030204" pitchFamily="34" charset="0"/>
                  </a:rPr>
                  <a:t>Rutherford measured the size of the nucleus. </a:t>
                </a:r>
              </a:p>
              <a:p>
                <a:pPr marL="285750" indent="-285750" algn="just">
                  <a:spcAft>
                    <a:spcPts val="800"/>
                  </a:spcAft>
                  <a:buFont typeface="Wingdings" panose="05000000000000000000" pitchFamily="2" charset="2"/>
                  <a:buChar char="Ø"/>
                </a:pPr>
                <a:r>
                  <a:rPr lang="en-US" sz="1700" dirty="0" smtClean="0">
                    <a:solidFill>
                      <a:srgbClr val="CC0000"/>
                    </a:solidFill>
                    <a:latin typeface="Arial Rounded MT Bold" panose="020F0704030504030204" pitchFamily="34" charset="0"/>
                    <a:ea typeface="Calibri" panose="020F0502020204030204" pitchFamily="34" charset="0"/>
                  </a:rPr>
                  <a:t>He looked </a:t>
                </a:r>
                <a:r>
                  <a:rPr lang="en-US" sz="1700" dirty="0">
                    <a:solidFill>
                      <a:srgbClr val="CC0000"/>
                    </a:solidFill>
                    <a:latin typeface="Arial Rounded MT Bold" panose="020F0704030504030204" pitchFamily="34" charset="0"/>
                    <a:ea typeface="Calibri" panose="020F0502020204030204" pitchFamily="34" charset="0"/>
                  </a:rPr>
                  <a:t>for the threshold </a:t>
                </a:r>
                <a:r>
                  <a:rPr lang="el-GR" sz="1700" dirty="0" smtClean="0">
                    <a:solidFill>
                      <a:srgbClr val="CC0000"/>
                    </a:solidFill>
                    <a:latin typeface="Times New Roman" panose="02020603050405020304" pitchFamily="18" charset="0"/>
                    <a:ea typeface="Calibri" panose="020F0502020204030204" pitchFamily="34" charset="0"/>
                    <a:cs typeface="Times New Roman" panose="02020603050405020304" pitchFamily="18" charset="0"/>
                  </a:rPr>
                  <a:t>α</a:t>
                </a:r>
                <a:r>
                  <a:rPr lang="en-US" sz="1700" dirty="0" smtClean="0">
                    <a:solidFill>
                      <a:srgbClr val="CC0000"/>
                    </a:solidFill>
                    <a:latin typeface="Times New Roman" panose="02020603050405020304" pitchFamily="18" charset="0"/>
                    <a:ea typeface="Calibri" panose="020F0502020204030204" pitchFamily="34" charset="0"/>
                    <a:cs typeface="Times New Roman" panose="02020603050405020304" pitchFamily="18" charset="0"/>
                  </a:rPr>
                  <a:t> </a:t>
                </a:r>
                <a:r>
                  <a:rPr lang="en-US" sz="1700" dirty="0" smtClean="0">
                    <a:solidFill>
                      <a:srgbClr val="CC0000"/>
                    </a:solidFill>
                    <a:latin typeface="Arial Rounded MT Bold" panose="020F0704030504030204" pitchFamily="34" charset="0"/>
                    <a:ea typeface="Calibri" panose="020F0502020204030204" pitchFamily="34" charset="0"/>
                  </a:rPr>
                  <a:t>energy </a:t>
                </a:r>
                <a:r>
                  <a:rPr lang="en-US" sz="1700" dirty="0">
                    <a:solidFill>
                      <a:srgbClr val="CC0000"/>
                    </a:solidFill>
                    <a:latin typeface="Arial Rounded MT Bold" panose="020F0704030504030204" pitchFamily="34" charset="0"/>
                    <a:ea typeface="Calibri" panose="020F0502020204030204" pitchFamily="34" charset="0"/>
                  </a:rPr>
                  <a:t>at which </a:t>
                </a:r>
                <a:r>
                  <a:rPr lang="en-US" sz="1700" dirty="0" smtClean="0">
                    <a:solidFill>
                      <a:srgbClr val="CC0000"/>
                    </a:solidFill>
                    <a:latin typeface="Arial Rounded MT Bold" panose="020F0704030504030204" pitchFamily="34" charset="0"/>
                    <a:ea typeface="Calibri" panose="020F0502020204030204" pitchFamily="34" charset="0"/>
                  </a:rPr>
                  <a:t>energy </a:t>
                </a:r>
                <a:r>
                  <a:rPr lang="en-US" sz="1700" dirty="0">
                    <a:solidFill>
                      <a:srgbClr val="CC0000"/>
                    </a:solidFill>
                    <a:latin typeface="Arial Rounded MT Bold" panose="020F0704030504030204" pitchFamily="34" charset="0"/>
                    <a:ea typeface="Calibri" panose="020F0502020204030204" pitchFamily="34" charset="0"/>
                  </a:rPr>
                  <a:t>the </a:t>
                </a:r>
                <a:r>
                  <a:rPr lang="el-GR" sz="1700" dirty="0" smtClean="0">
                    <a:solidFill>
                      <a:srgbClr val="CC0000"/>
                    </a:solidFill>
                    <a:latin typeface="Times New Roman" panose="02020603050405020304" pitchFamily="18" charset="0"/>
                    <a:ea typeface="Calibri" panose="020F0502020204030204" pitchFamily="34" charset="0"/>
                    <a:cs typeface="Times New Roman" panose="02020603050405020304" pitchFamily="18" charset="0"/>
                  </a:rPr>
                  <a:t>α</a:t>
                </a:r>
                <a:r>
                  <a:rPr lang="en-US" sz="1700" dirty="0" smtClean="0">
                    <a:solidFill>
                      <a:srgbClr val="CC0000"/>
                    </a:solidFill>
                    <a:latin typeface="Arial Rounded MT Bold" panose="020F0704030504030204" pitchFamily="34" charset="0"/>
                    <a:ea typeface="Calibri" panose="020F0502020204030204" pitchFamily="34" charset="0"/>
                  </a:rPr>
                  <a:t> </a:t>
                </a:r>
                <a:r>
                  <a:rPr lang="en-US" sz="1700" dirty="0">
                    <a:solidFill>
                      <a:srgbClr val="CC0000"/>
                    </a:solidFill>
                    <a:latin typeface="Arial Rounded MT Bold" panose="020F0704030504030204" pitchFamily="34" charset="0"/>
                    <a:ea typeface="Calibri" panose="020F0502020204030204" pitchFamily="34" charset="0"/>
                  </a:rPr>
                  <a:t>should be just penetrating </a:t>
                </a:r>
                <a:r>
                  <a:rPr lang="en-US" sz="1700" dirty="0" smtClean="0">
                    <a:solidFill>
                      <a:srgbClr val="CC0000"/>
                    </a:solidFill>
                    <a:latin typeface="Arial Rounded MT Bold" panose="020F0704030504030204" pitchFamily="34" charset="0"/>
                    <a:ea typeface="Calibri" panose="020F0502020204030204" pitchFamily="34" charset="0"/>
                  </a:rPr>
                  <a:t>the nuclear </a:t>
                </a:r>
                <a:r>
                  <a:rPr lang="en-US" sz="1700" dirty="0">
                    <a:solidFill>
                      <a:srgbClr val="CC0000"/>
                    </a:solidFill>
                    <a:latin typeface="Arial Rounded MT Bold" panose="020F0704030504030204" pitchFamily="34" charset="0"/>
                    <a:ea typeface="Calibri" panose="020F0502020204030204" pitchFamily="34" charset="0"/>
                  </a:rPr>
                  <a:t>radius at its distance of closest approach. </a:t>
                </a:r>
                <a:endParaRPr lang="en-US" sz="1700" dirty="0" smtClean="0">
                  <a:solidFill>
                    <a:srgbClr val="CC0000"/>
                  </a:solidFill>
                  <a:latin typeface="Arial Rounded MT Bold" panose="020F0704030504030204" pitchFamily="34" charset="0"/>
                  <a:ea typeface="Calibri" panose="020F0502020204030204" pitchFamily="34" charset="0"/>
                </a:endParaRPr>
              </a:p>
              <a:p>
                <a:pPr marL="285750" indent="-285750" algn="just">
                  <a:spcAft>
                    <a:spcPts val="800"/>
                  </a:spcAft>
                  <a:buFont typeface="Wingdings" panose="05000000000000000000" pitchFamily="2" charset="2"/>
                  <a:buChar char="Ø"/>
                </a:pPr>
                <a:r>
                  <a:rPr lang="en-US" sz="1700" dirty="0" smtClean="0">
                    <a:solidFill>
                      <a:srgbClr val="0000FF"/>
                    </a:solidFill>
                    <a:latin typeface="Arial Rounded MT Bold" panose="020F0704030504030204" pitchFamily="34" charset="0"/>
                    <a:ea typeface="Calibri" panose="020F0502020204030204" pitchFamily="34" charset="0"/>
                  </a:rPr>
                  <a:t>Following </a:t>
                </a:r>
                <a:r>
                  <a:rPr lang="en-US" sz="1700" dirty="0">
                    <a:solidFill>
                      <a:srgbClr val="0000FF"/>
                    </a:solidFill>
                    <a:latin typeface="Arial Rounded MT Bold" panose="020F0704030504030204" pitchFamily="34" charset="0"/>
                    <a:ea typeface="Calibri" panose="020F0502020204030204" pitchFamily="34" charset="0"/>
                  </a:rPr>
                  <a:t>Rutherford, </a:t>
                </a:r>
                <a:r>
                  <a:rPr lang="en-US" sz="1700" dirty="0" smtClean="0">
                    <a:solidFill>
                      <a:srgbClr val="0000FF"/>
                    </a:solidFill>
                    <a:latin typeface="Arial Rounded MT Bold" panose="020F0704030504030204" pitchFamily="34" charset="0"/>
                    <a:ea typeface="Calibri" panose="020F0502020204030204" pitchFamily="34" charset="0"/>
                  </a:rPr>
                  <a:t>the </a:t>
                </a:r>
                <a:r>
                  <a:rPr lang="en-US" sz="1700" dirty="0">
                    <a:solidFill>
                      <a:srgbClr val="0000FF"/>
                    </a:solidFill>
                    <a:latin typeface="Arial Rounded MT Bold" panose="020F0704030504030204" pitchFamily="34" charset="0"/>
                    <a:ea typeface="Calibri" panose="020F0502020204030204" pitchFamily="34" charset="0"/>
                  </a:rPr>
                  <a:t>kinetic energy of the </a:t>
                </a:r>
                <a:r>
                  <a:rPr lang="el-GR" sz="17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α</a:t>
                </a:r>
                <a:r>
                  <a:rPr lang="en-US" sz="1700" dirty="0" smtClean="0">
                    <a:solidFill>
                      <a:srgbClr val="0000FF"/>
                    </a:solidFill>
                    <a:latin typeface="Arial Rounded MT Bold" panose="020F0704030504030204" pitchFamily="34" charset="0"/>
                    <a:ea typeface="Calibri" panose="020F0502020204030204" pitchFamily="34" charset="0"/>
                  </a:rPr>
                  <a:t> </a:t>
                </a:r>
                <a:r>
                  <a:rPr lang="en-US" sz="1700" dirty="0">
                    <a:solidFill>
                      <a:srgbClr val="0000FF"/>
                    </a:solidFill>
                    <a:latin typeface="Arial Rounded MT Bold" panose="020F0704030504030204" pitchFamily="34" charset="0"/>
                    <a:ea typeface="Calibri" panose="020F0502020204030204" pitchFamily="34" charset="0"/>
                  </a:rPr>
                  <a:t>at infinity equal to the potential energy of the </a:t>
                </a:r>
                <a:r>
                  <a:rPr lang="en-US" sz="1700" dirty="0" smtClean="0">
                    <a:solidFill>
                      <a:srgbClr val="0000FF"/>
                    </a:solidFill>
                    <a:latin typeface="Arial Rounded MT Bold" panose="020F0704030504030204" pitchFamily="34" charset="0"/>
                    <a:ea typeface="Calibri" panose="020F0502020204030204" pitchFamily="34" charset="0"/>
                  </a:rPr>
                  <a:t>system (</a:t>
                </a:r>
                <a:r>
                  <a:rPr lang="el-GR" sz="17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α</a:t>
                </a:r>
                <a:r>
                  <a:rPr lang="en-US" sz="17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sz="1700" dirty="0" smtClean="0">
                    <a:solidFill>
                      <a:srgbClr val="0000FF"/>
                    </a:solidFill>
                    <a:latin typeface="Arial Rounded MT Bold" panose="020F0704030504030204" pitchFamily="34" charset="0"/>
                    <a:ea typeface="Calibri" panose="020F0502020204030204" pitchFamily="34" charset="0"/>
                  </a:rPr>
                  <a:t>target </a:t>
                </a:r>
                <a:r>
                  <a:rPr lang="en-US" sz="1700" dirty="0">
                    <a:solidFill>
                      <a:srgbClr val="0000FF"/>
                    </a:solidFill>
                    <a:latin typeface="Arial Rounded MT Bold" panose="020F0704030504030204" pitchFamily="34" charset="0"/>
                    <a:ea typeface="Calibri" panose="020F0502020204030204" pitchFamily="34" charset="0"/>
                  </a:rPr>
                  <a:t>nucleus) at the distance of closest approach, </a:t>
                </a:r>
                <a14:m>
                  <m:oMath xmlns:m="http://schemas.openxmlformats.org/officeDocument/2006/math">
                    <m:r>
                      <a:rPr lang="en-US" sz="1700" i="1" dirty="0" smtClean="0">
                        <a:solidFill>
                          <a:srgbClr val="0000FF"/>
                        </a:solidFill>
                        <a:latin typeface="Cambria Math" panose="02040503050406030204" pitchFamily="18" charset="0"/>
                        <a:ea typeface="Calibri" panose="020F0502020204030204" pitchFamily="34" charset="0"/>
                      </a:rPr>
                      <m:t>𝑑</m:t>
                    </m:r>
                    <m:r>
                      <a:rPr lang="en-US" sz="1700" i="1" baseline="-25000" dirty="0" smtClean="0">
                        <a:solidFill>
                          <a:srgbClr val="0000FF"/>
                        </a:solidFill>
                        <a:latin typeface="Cambria Math" panose="02040503050406030204" pitchFamily="18" charset="0"/>
                        <a:ea typeface="Calibri" panose="020F0502020204030204" pitchFamily="34" charset="0"/>
                      </a:rPr>
                      <m:t>𝑚𝑖𝑛</m:t>
                    </m:r>
                  </m:oMath>
                </a14:m>
                <a:r>
                  <a:rPr lang="en-US" sz="1700" dirty="0">
                    <a:solidFill>
                      <a:srgbClr val="0000FF"/>
                    </a:solidFill>
                    <a:latin typeface="Arial Rounded MT Bold" panose="020F0704030504030204" pitchFamily="34" charset="0"/>
                    <a:ea typeface="Calibri" panose="020F0502020204030204" pitchFamily="34" charset="0"/>
                  </a:rPr>
                  <a:t>, </a:t>
                </a:r>
                <a:r>
                  <a:rPr lang="en-US" sz="1700" dirty="0" smtClean="0">
                    <a:solidFill>
                      <a:srgbClr val="0000FF"/>
                    </a:solidFill>
                    <a:latin typeface="Arial Rounded MT Bold" panose="020F0704030504030204" pitchFamily="34" charset="0"/>
                    <a:ea typeface="Calibri" panose="020F0502020204030204" pitchFamily="34" charset="0"/>
                  </a:rPr>
                  <a:t>or</a:t>
                </a:r>
                <a:endParaRPr lang="en-US" sz="1700" dirty="0">
                  <a:solidFill>
                    <a:srgbClr val="0000FF"/>
                  </a:solidFill>
                  <a:latin typeface="Arial Rounded MT Bold" panose="020F0704030504030204" pitchFamily="34"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4001" y="718880"/>
                <a:ext cx="8742365" cy="4837222"/>
              </a:xfrm>
              <a:prstGeom prst="rect">
                <a:avLst/>
              </a:prstGeom>
              <a:blipFill>
                <a:blip r:embed="rId2"/>
                <a:stretch>
                  <a:fillRect l="-349" t="-504" r="-418" b="-757"/>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1062124" y="1757176"/>
            <a:ext cx="1439352" cy="472422"/>
          </a:xfrm>
          <a:prstGeom prst="rect">
            <a:avLst/>
          </a:prstGeom>
        </p:spPr>
      </p:pic>
      <p:pic>
        <p:nvPicPr>
          <p:cNvPr id="7" name="Picture 6"/>
          <p:cNvPicPr>
            <a:picLocks noChangeAspect="1"/>
          </p:cNvPicPr>
          <p:nvPr/>
        </p:nvPicPr>
        <p:blipFill>
          <a:blip r:embed="rId4"/>
          <a:stretch>
            <a:fillRect/>
          </a:stretch>
        </p:blipFill>
        <p:spPr>
          <a:xfrm>
            <a:off x="628384" y="2964473"/>
            <a:ext cx="2863891" cy="583038"/>
          </a:xfrm>
          <a:prstGeom prst="rect">
            <a:avLst/>
          </a:prstGeom>
        </p:spPr>
      </p:pic>
      <p:pic>
        <p:nvPicPr>
          <p:cNvPr id="8" name="Picture 7"/>
          <p:cNvPicPr>
            <a:picLocks noChangeAspect="1"/>
          </p:cNvPicPr>
          <p:nvPr/>
        </p:nvPicPr>
        <p:blipFill>
          <a:blip r:embed="rId5">
            <a:lum bright="-20000" contrast="40000"/>
          </a:blip>
          <a:stretch>
            <a:fillRect/>
          </a:stretch>
        </p:blipFill>
        <p:spPr>
          <a:xfrm>
            <a:off x="8847488" y="729488"/>
            <a:ext cx="3358867" cy="2689372"/>
          </a:xfrm>
          <a:prstGeom prst="rect">
            <a:avLst/>
          </a:prstGeom>
        </p:spPr>
      </p:pic>
      <p:pic>
        <p:nvPicPr>
          <p:cNvPr id="10" name="Picture 9"/>
          <p:cNvPicPr>
            <a:picLocks noChangeAspect="1"/>
          </p:cNvPicPr>
          <p:nvPr/>
        </p:nvPicPr>
        <p:blipFill>
          <a:blip r:embed="rId6"/>
          <a:stretch>
            <a:fillRect/>
          </a:stretch>
        </p:blipFill>
        <p:spPr>
          <a:xfrm>
            <a:off x="1685547" y="5837058"/>
            <a:ext cx="2383833" cy="663088"/>
          </a:xfrm>
          <a:prstGeom prst="rect">
            <a:avLst/>
          </a:prstGeom>
        </p:spPr>
      </p:pic>
      <p:pic>
        <p:nvPicPr>
          <p:cNvPr id="3074" name="Picture 2" descr="Index of /hbase/Nuclear/imgnu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5864" y="3590083"/>
            <a:ext cx="2564426" cy="277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57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rchhoff | | Astronomy, Science and no flat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219" y="4350620"/>
            <a:ext cx="3613610" cy="271192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0" y="0"/>
            <a:ext cx="8179723"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The Bohr Atom</a:t>
            </a:r>
            <a:endParaRPr lang="en-US" sz="2400" dirty="0">
              <a:solidFill>
                <a:schemeClr val="tx1">
                  <a:lumMod val="95000"/>
                  <a:lumOff val="5000"/>
                </a:schemeClr>
              </a:solidFill>
              <a:latin typeface="Arial Rounded MT Bold" panose="020F0704030504030204" pitchFamily="34" charset="0"/>
            </a:endParaRPr>
          </a:p>
        </p:txBody>
      </p:sp>
      <p:sp>
        <p:nvSpPr>
          <p:cNvPr id="3" name="Rectangle 2"/>
          <p:cNvSpPr/>
          <p:nvPr/>
        </p:nvSpPr>
        <p:spPr>
          <a:xfrm>
            <a:off x="60139" y="613830"/>
            <a:ext cx="8775853" cy="3323987"/>
          </a:xfrm>
          <a:prstGeom prst="rect">
            <a:avLst/>
          </a:prstGeom>
        </p:spPr>
        <p:txBody>
          <a:bodyPr wrap="square">
            <a:spAutoFit/>
          </a:bodyPr>
          <a:lstStyle/>
          <a:p>
            <a:pPr marL="285750" indent="-285750" algn="just">
              <a:buFont typeface="Wingdings" panose="05000000000000000000" pitchFamily="2" charset="2"/>
              <a:buChar char="Ø"/>
            </a:pPr>
            <a:r>
              <a:rPr lang="en-US" sz="1500" dirty="0">
                <a:solidFill>
                  <a:srgbClr val="336699"/>
                </a:solidFill>
                <a:latin typeface="Arial Rounded MT Bold" panose="020F0704030504030204" pitchFamily="34" charset="0"/>
              </a:rPr>
              <a:t>In sharp contrast to </a:t>
            </a:r>
            <a:r>
              <a:rPr lang="en-US" sz="1500" dirty="0" smtClean="0">
                <a:solidFill>
                  <a:srgbClr val="336699"/>
                </a:solidFill>
                <a:latin typeface="Arial Rounded MT Bold" panose="020F0704030504030204" pitchFamily="34" charset="0"/>
              </a:rPr>
              <a:t>the black body radiation (this </a:t>
            </a:r>
            <a:r>
              <a:rPr lang="en-US" sz="1500" dirty="0">
                <a:solidFill>
                  <a:srgbClr val="336699"/>
                </a:solidFill>
                <a:latin typeface="Arial Rounded MT Bold" panose="020F0704030504030204" pitchFamily="34" charset="0"/>
              </a:rPr>
              <a:t>continuous </a:t>
            </a:r>
            <a:r>
              <a:rPr lang="en-US" sz="1500" dirty="0" smtClean="0">
                <a:solidFill>
                  <a:srgbClr val="336699"/>
                </a:solidFill>
                <a:latin typeface="Arial Rounded MT Bold" panose="020F0704030504030204" pitchFamily="34" charset="0"/>
              </a:rPr>
              <a:t>spectrum) </a:t>
            </a:r>
            <a:r>
              <a:rPr lang="en-US" sz="1500" dirty="0">
                <a:solidFill>
                  <a:srgbClr val="336699"/>
                </a:solidFill>
                <a:latin typeface="Arial Rounded MT Bold" panose="020F0704030504030204" pitchFamily="34" charset="0"/>
              </a:rPr>
              <a:t>is the discrete line </a:t>
            </a:r>
            <a:r>
              <a:rPr lang="en-US" sz="1500" dirty="0" smtClean="0">
                <a:solidFill>
                  <a:srgbClr val="336699"/>
                </a:solidFill>
                <a:latin typeface="Arial Rounded MT Bold" panose="020F0704030504030204" pitchFamily="34" charset="0"/>
              </a:rPr>
              <a:t>spectrum emitted </a:t>
            </a:r>
            <a:r>
              <a:rPr lang="en-US" sz="1500" dirty="0">
                <a:solidFill>
                  <a:srgbClr val="336699"/>
                </a:solidFill>
                <a:latin typeface="Arial Rounded MT Bold" panose="020F0704030504030204" pitchFamily="34" charset="0"/>
              </a:rPr>
              <a:t>by a low-pressure gas subject to an electric discharge</a:t>
            </a:r>
            <a:r>
              <a:rPr lang="en-US" sz="1500" dirty="0" smtClean="0">
                <a:solidFill>
                  <a:srgbClr val="336699"/>
                </a:solidFill>
                <a:latin typeface="Arial Rounded MT Bold" panose="020F0704030504030204" pitchFamily="34" charset="0"/>
              </a:rPr>
              <a:t>.</a:t>
            </a:r>
          </a:p>
          <a:p>
            <a:pPr marL="285750" indent="-285750" algn="just">
              <a:buFont typeface="Wingdings" panose="05000000000000000000" pitchFamily="2" charset="2"/>
              <a:buChar char="Ø"/>
            </a:pPr>
            <a:endParaRPr lang="en-US" sz="1500" dirty="0">
              <a:latin typeface="Arial Rounded MT Bold" panose="020F0704030504030204" pitchFamily="34" charset="0"/>
            </a:endParaRPr>
          </a:p>
          <a:p>
            <a:pPr marL="285750" indent="-285750" algn="just">
              <a:buFont typeface="Wingdings" panose="05000000000000000000" pitchFamily="2" charset="2"/>
              <a:buChar char="Ø"/>
            </a:pPr>
            <a:r>
              <a:rPr lang="en-US" sz="1500" dirty="0" smtClean="0">
                <a:latin typeface="Arial Rounded MT Bold" panose="020F0704030504030204" pitchFamily="34" charset="0"/>
              </a:rPr>
              <a:t>The spectrum was  found </a:t>
            </a:r>
            <a:r>
              <a:rPr lang="en-US" sz="1500" dirty="0">
                <a:latin typeface="Arial Rounded MT Bold" panose="020F0704030504030204" pitchFamily="34" charset="0"/>
              </a:rPr>
              <a:t>to consist of a few bright lines of pure color on a dark background. </a:t>
            </a:r>
            <a:r>
              <a:rPr lang="en-US" sz="1500" dirty="0" smtClean="0">
                <a:latin typeface="Arial Rounded MT Bold" panose="020F0704030504030204" pitchFamily="34" charset="0"/>
              </a:rPr>
              <a:t>Those wavelengths are characteristic of </a:t>
            </a:r>
            <a:r>
              <a:rPr lang="en-US" sz="1500" dirty="0">
                <a:latin typeface="Arial Rounded MT Bold" panose="020F0704030504030204" pitchFamily="34" charset="0"/>
              </a:rPr>
              <a:t>the particular element emitting the light. </a:t>
            </a:r>
            <a:endParaRPr lang="en-US" sz="1500" dirty="0" smtClean="0">
              <a:latin typeface="Arial Rounded MT Bold" panose="020F0704030504030204" pitchFamily="34" charset="0"/>
            </a:endParaRPr>
          </a:p>
          <a:p>
            <a:pPr marL="285750" indent="-285750" algn="just">
              <a:buFont typeface="Wingdings" panose="05000000000000000000" pitchFamily="2" charset="2"/>
              <a:buChar char="Ø"/>
            </a:pPr>
            <a:endParaRPr lang="en-US" sz="1500" dirty="0">
              <a:latin typeface="Arial Rounded MT Bold" panose="020F0704030504030204" pitchFamily="34" charset="0"/>
            </a:endParaRPr>
          </a:p>
          <a:p>
            <a:pPr marL="285750" indent="-285750" algn="just">
              <a:buFont typeface="Wingdings" panose="05000000000000000000" pitchFamily="2" charset="2"/>
              <a:buChar char="Ø"/>
            </a:pPr>
            <a:r>
              <a:rPr lang="en-US" sz="1500" dirty="0" smtClean="0">
                <a:solidFill>
                  <a:srgbClr val="C00000"/>
                </a:solidFill>
                <a:latin typeface="Arial Rounded MT Bold" panose="020F0704030504030204" pitchFamily="34" charset="0"/>
              </a:rPr>
              <a:t>In 1814, Joseph </a:t>
            </a:r>
            <a:r>
              <a:rPr lang="en-US" sz="1500" dirty="0" err="1">
                <a:solidFill>
                  <a:srgbClr val="C00000"/>
                </a:solidFill>
                <a:latin typeface="Arial Rounded MT Bold" panose="020F0704030504030204" pitchFamily="34" charset="0"/>
              </a:rPr>
              <a:t>Fraunhofer</a:t>
            </a:r>
            <a:r>
              <a:rPr lang="en-US" sz="1500" dirty="0">
                <a:solidFill>
                  <a:srgbClr val="C00000"/>
                </a:solidFill>
                <a:latin typeface="Arial Rounded MT Bold" panose="020F0704030504030204" pitchFamily="34" charset="0"/>
              </a:rPr>
              <a:t> had passed the continuous spectrum from the </a:t>
            </a:r>
            <a:r>
              <a:rPr lang="en-US" sz="1500" dirty="0" smtClean="0">
                <a:solidFill>
                  <a:srgbClr val="C00000"/>
                </a:solidFill>
                <a:latin typeface="Arial Rounded MT Bold" panose="020F0704030504030204" pitchFamily="34" charset="0"/>
              </a:rPr>
              <a:t>Sun through </a:t>
            </a:r>
            <a:r>
              <a:rPr lang="en-US" sz="1500" dirty="0">
                <a:solidFill>
                  <a:srgbClr val="C00000"/>
                </a:solidFill>
                <a:latin typeface="Arial Rounded MT Bold" panose="020F0704030504030204" pitchFamily="34" charset="0"/>
              </a:rPr>
              <a:t>a narrow slit and then through a prism. He observed the </a:t>
            </a:r>
            <a:r>
              <a:rPr lang="en-US" sz="1500" dirty="0" smtClean="0">
                <a:solidFill>
                  <a:srgbClr val="C00000"/>
                </a:solidFill>
                <a:latin typeface="Arial Rounded MT Bold" panose="020F0704030504030204" pitchFamily="34" charset="0"/>
              </a:rPr>
              <a:t>surprising result </a:t>
            </a:r>
            <a:r>
              <a:rPr lang="en-US" sz="1500" dirty="0">
                <a:solidFill>
                  <a:srgbClr val="C00000"/>
                </a:solidFill>
                <a:latin typeface="Arial Rounded MT Bold" panose="020F0704030504030204" pitchFamily="34" charset="0"/>
              </a:rPr>
              <a:t>of nearly </a:t>
            </a:r>
            <a:r>
              <a:rPr lang="en-US" sz="1500" dirty="0" smtClean="0">
                <a:solidFill>
                  <a:srgbClr val="C00000"/>
                </a:solidFill>
                <a:latin typeface="Arial Rounded MT Bold" panose="020F0704030504030204" pitchFamily="34" charset="0"/>
              </a:rPr>
              <a:t>600 </a:t>
            </a:r>
            <a:r>
              <a:rPr lang="en-US" sz="1500" dirty="0">
                <a:solidFill>
                  <a:srgbClr val="C00000"/>
                </a:solidFill>
                <a:latin typeface="Arial Rounded MT Bold" panose="020F0704030504030204" pitchFamily="34" charset="0"/>
              </a:rPr>
              <a:t>fine dark lines, or gaps, in the continuous </a:t>
            </a:r>
            <a:r>
              <a:rPr lang="en-US" sz="1500" dirty="0" smtClean="0">
                <a:solidFill>
                  <a:srgbClr val="C00000"/>
                </a:solidFill>
                <a:latin typeface="Arial Rounded MT Bold" panose="020F0704030504030204" pitchFamily="34" charset="0"/>
              </a:rPr>
              <a:t>rainbow spectrum </a:t>
            </a:r>
            <a:r>
              <a:rPr lang="en-US" sz="1500" dirty="0">
                <a:solidFill>
                  <a:srgbClr val="C00000"/>
                </a:solidFill>
                <a:latin typeface="Arial Rounded MT Bold" panose="020F0704030504030204" pitchFamily="34" charset="0"/>
              </a:rPr>
              <a:t>of the Sun, and he assigned the letters A, B, C, D . . </a:t>
            </a:r>
            <a:r>
              <a:rPr lang="en-US" sz="1500" dirty="0" smtClean="0">
                <a:solidFill>
                  <a:srgbClr val="C00000"/>
                </a:solidFill>
                <a:latin typeface="Arial Rounded MT Bold" panose="020F0704030504030204" pitchFamily="34" charset="0"/>
              </a:rPr>
              <a:t>. .</a:t>
            </a:r>
          </a:p>
          <a:p>
            <a:pPr marL="285750" indent="-285750" algn="just">
              <a:buFont typeface="Wingdings" panose="05000000000000000000" pitchFamily="2" charset="2"/>
              <a:buChar char="Ø"/>
            </a:pPr>
            <a:endParaRPr lang="en-US" sz="1500" dirty="0">
              <a:solidFill>
                <a:srgbClr val="C00000"/>
              </a:solidFill>
              <a:latin typeface="Arial Rounded MT Bold" panose="020F0704030504030204" pitchFamily="34" charset="0"/>
            </a:endParaRPr>
          </a:p>
          <a:p>
            <a:pPr marL="285750" indent="-285750" algn="just">
              <a:buFont typeface="Wingdings" panose="05000000000000000000" pitchFamily="2" charset="2"/>
              <a:buChar char="Ø"/>
            </a:pPr>
            <a:r>
              <a:rPr lang="en-US" sz="1500" dirty="0" smtClean="0">
                <a:solidFill>
                  <a:srgbClr val="660066"/>
                </a:solidFill>
                <a:latin typeface="Arial Rounded MT Bold" panose="020F0704030504030204" pitchFamily="34" charset="0"/>
              </a:rPr>
              <a:t>Kirchhoff’s in </a:t>
            </a:r>
            <a:r>
              <a:rPr lang="en-US" sz="1500" dirty="0">
                <a:solidFill>
                  <a:srgbClr val="660066"/>
                </a:solidFill>
                <a:latin typeface="Arial Rounded MT Bold" panose="020F0704030504030204" pitchFamily="34" charset="0"/>
              </a:rPr>
              <a:t>1859—the foundation of absorption spectroscopy </a:t>
            </a:r>
            <a:r>
              <a:rPr lang="en-US" sz="1500" dirty="0" smtClean="0">
                <a:solidFill>
                  <a:srgbClr val="660066"/>
                </a:solidFill>
                <a:latin typeface="Arial Rounded MT Bold" panose="020F0704030504030204" pitchFamily="34" charset="0"/>
              </a:rPr>
              <a:t>and the </a:t>
            </a:r>
            <a:r>
              <a:rPr lang="en-US" sz="1500" dirty="0">
                <a:solidFill>
                  <a:srgbClr val="660066"/>
                </a:solidFill>
                <a:latin typeface="Arial Rounded MT Bold" panose="020F0704030504030204" pitchFamily="34" charset="0"/>
              </a:rPr>
              <a:t>explanation of </a:t>
            </a:r>
            <a:r>
              <a:rPr lang="en-US" sz="1500" dirty="0" err="1">
                <a:solidFill>
                  <a:srgbClr val="660066"/>
                </a:solidFill>
                <a:latin typeface="Arial Rounded MT Bold" panose="020F0704030504030204" pitchFamily="34" charset="0"/>
              </a:rPr>
              <a:t>Fraunhofer’s</a:t>
            </a:r>
            <a:r>
              <a:rPr lang="en-US" sz="1500" dirty="0">
                <a:solidFill>
                  <a:srgbClr val="660066"/>
                </a:solidFill>
                <a:latin typeface="Arial Rounded MT Bold" panose="020F0704030504030204" pitchFamily="34" charset="0"/>
              </a:rPr>
              <a:t> dark D-lines in the solar spectrum.</a:t>
            </a:r>
          </a:p>
        </p:txBody>
      </p:sp>
      <p:pic>
        <p:nvPicPr>
          <p:cNvPr id="4" name="Picture 3"/>
          <p:cNvPicPr>
            <a:picLocks noChangeAspect="1"/>
          </p:cNvPicPr>
          <p:nvPr/>
        </p:nvPicPr>
        <p:blipFill>
          <a:blip r:embed="rId3">
            <a:lum bright="-20000" contrast="40000"/>
          </a:blip>
          <a:stretch>
            <a:fillRect/>
          </a:stretch>
        </p:blipFill>
        <p:spPr>
          <a:xfrm>
            <a:off x="8835992" y="130066"/>
            <a:ext cx="3314007" cy="2214161"/>
          </a:xfrm>
          <a:prstGeom prst="rect">
            <a:avLst/>
          </a:prstGeom>
        </p:spPr>
      </p:pic>
      <p:pic>
        <p:nvPicPr>
          <p:cNvPr id="5" name="Picture 4"/>
          <p:cNvPicPr>
            <a:picLocks noChangeAspect="1"/>
          </p:cNvPicPr>
          <p:nvPr/>
        </p:nvPicPr>
        <p:blipFill>
          <a:blip r:embed="rId4">
            <a:lum bright="-20000" contrast="40000"/>
          </a:blip>
          <a:stretch>
            <a:fillRect/>
          </a:stretch>
        </p:blipFill>
        <p:spPr>
          <a:xfrm>
            <a:off x="9309323" y="2344227"/>
            <a:ext cx="2741506" cy="2258998"/>
          </a:xfrm>
          <a:prstGeom prst="rect">
            <a:avLst/>
          </a:prstGeom>
        </p:spPr>
      </p:pic>
      <p:pic>
        <p:nvPicPr>
          <p:cNvPr id="1026" name="Picture 2" descr="Absorption Spectra – jameswjohnsonvan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987538"/>
            <a:ext cx="3616166" cy="24107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3845673" y="3987538"/>
            <a:ext cx="4500654" cy="2197660"/>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232920" y="51840"/>
              <a:ext cx="11687040" cy="6083640"/>
            </p14:xfrm>
          </p:contentPart>
        </mc:Choice>
        <mc:Fallback xmlns="">
          <p:pic>
            <p:nvPicPr>
              <p:cNvPr id="6" name="Ink 5"/>
              <p:cNvPicPr/>
              <p:nvPr/>
            </p:nvPicPr>
            <p:blipFill>
              <a:blip r:embed="rId8"/>
              <a:stretch>
                <a:fillRect/>
              </a:stretch>
            </p:blipFill>
            <p:spPr>
              <a:xfrm>
                <a:off x="222120" y="43920"/>
                <a:ext cx="11702880" cy="6098400"/>
              </a:xfrm>
              <a:prstGeom prst="rect">
                <a:avLst/>
              </a:prstGeom>
            </p:spPr>
          </p:pic>
        </mc:Fallback>
      </mc:AlternateContent>
    </p:spTree>
    <p:extLst>
      <p:ext uri="{BB962C8B-B14F-4D97-AF65-F5344CB8AC3E}">
        <p14:creationId xmlns:p14="http://schemas.microsoft.com/office/powerpoint/2010/main" val="1005767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a:t>
            </a:r>
            <a:r>
              <a:rPr lang="en-US" sz="2400" dirty="0">
                <a:solidFill>
                  <a:srgbClr val="0000CC"/>
                </a:solidFill>
                <a:latin typeface="Arial Rounded MT Bold" panose="020F0704030504030204" pitchFamily="34" charset="0"/>
              </a:rPr>
              <a:t>Bohr’s Quantum Model of the Atom</a:t>
            </a:r>
            <a:endParaRPr lang="en-US" sz="2400" dirty="0">
              <a:solidFill>
                <a:schemeClr val="tx1">
                  <a:lumMod val="95000"/>
                  <a:lumOff val="5000"/>
                </a:schemeClr>
              </a:solidFill>
              <a:latin typeface="Arial Rounded MT Bold" panose="020F0704030504030204" pitchFamily="34" charset="0"/>
            </a:endParaRPr>
          </a:p>
        </p:txBody>
      </p:sp>
      <p:sp>
        <p:nvSpPr>
          <p:cNvPr id="3" name="Rectangle 2"/>
          <p:cNvSpPr/>
          <p:nvPr/>
        </p:nvSpPr>
        <p:spPr>
          <a:xfrm>
            <a:off x="33250" y="666333"/>
            <a:ext cx="12125500" cy="2631490"/>
          </a:xfrm>
          <a:prstGeom prst="rect">
            <a:avLst/>
          </a:prstGeom>
        </p:spPr>
        <p:txBody>
          <a:bodyPr wrap="square">
            <a:spAutoFit/>
          </a:bodyPr>
          <a:lstStyle/>
          <a:p>
            <a:pPr marL="285750" indent="-285750" algn="just">
              <a:buFont typeface="Wingdings" panose="05000000000000000000" pitchFamily="2" charset="2"/>
              <a:buChar char="Ø"/>
            </a:pPr>
            <a:r>
              <a:rPr lang="en-US" sz="1500" dirty="0">
                <a:solidFill>
                  <a:srgbClr val="003300"/>
                </a:solidFill>
                <a:latin typeface="Arial Rounded MT Bold" panose="020F0704030504030204" pitchFamily="34" charset="0"/>
              </a:rPr>
              <a:t>In 1913, the Danish physicist Niels H. D. </a:t>
            </a:r>
            <a:r>
              <a:rPr lang="en-US" sz="1500" dirty="0" smtClean="0">
                <a:solidFill>
                  <a:srgbClr val="003300"/>
                </a:solidFill>
                <a:latin typeface="Arial Rounded MT Bold" panose="020F0704030504030204" pitchFamily="34" charset="0"/>
              </a:rPr>
              <a:t>Bohr </a:t>
            </a:r>
            <a:r>
              <a:rPr lang="en-US" sz="1500" dirty="0">
                <a:solidFill>
                  <a:srgbClr val="003300"/>
                </a:solidFill>
                <a:latin typeface="Arial Rounded MT Bold" panose="020F0704030504030204" pitchFamily="34" charset="0"/>
              </a:rPr>
              <a:t>proposed a model of the </a:t>
            </a:r>
            <a:r>
              <a:rPr lang="en-US" sz="1500" dirty="0" smtClean="0">
                <a:solidFill>
                  <a:srgbClr val="003300"/>
                </a:solidFill>
                <a:latin typeface="Arial Rounded MT Bold" panose="020F0704030504030204" pitchFamily="34" charset="0"/>
              </a:rPr>
              <a:t>hydrogen atom </a:t>
            </a:r>
            <a:r>
              <a:rPr lang="en-US" sz="1500" dirty="0">
                <a:solidFill>
                  <a:srgbClr val="003300"/>
                </a:solidFill>
                <a:latin typeface="Arial Rounded MT Bold" panose="020F0704030504030204" pitchFamily="34" charset="0"/>
              </a:rPr>
              <a:t>that combined the work of Planck, Einstein, and Rutherford and was </a:t>
            </a:r>
            <a:r>
              <a:rPr lang="en-US" sz="1500" dirty="0" smtClean="0">
                <a:solidFill>
                  <a:srgbClr val="003300"/>
                </a:solidFill>
                <a:latin typeface="Arial Rounded MT Bold" panose="020F0704030504030204" pitchFamily="34" charset="0"/>
              </a:rPr>
              <a:t>remarkably successful </a:t>
            </a:r>
            <a:r>
              <a:rPr lang="en-US" sz="1500" dirty="0">
                <a:solidFill>
                  <a:srgbClr val="003300"/>
                </a:solidFill>
                <a:latin typeface="Arial Rounded MT Bold" panose="020F0704030504030204" pitchFamily="34" charset="0"/>
              </a:rPr>
              <a:t>in predicting the observed spectrum of hydrogen. </a:t>
            </a:r>
            <a:endParaRPr lang="en-US" sz="1500" dirty="0" smtClean="0">
              <a:solidFill>
                <a:srgbClr val="003300"/>
              </a:solidFill>
              <a:latin typeface="Arial Rounded MT Bold" panose="020F0704030504030204" pitchFamily="34" charset="0"/>
            </a:endParaRPr>
          </a:p>
          <a:p>
            <a:pPr marL="285750" indent="-285750" algn="just">
              <a:buFont typeface="Wingdings" panose="05000000000000000000" pitchFamily="2" charset="2"/>
              <a:buChar char="Ø"/>
            </a:pPr>
            <a:endParaRPr lang="en-US" sz="1500" dirty="0">
              <a:solidFill>
                <a:srgbClr val="003300"/>
              </a:solidFill>
              <a:latin typeface="Arial Rounded MT Bold" panose="020F0704030504030204" pitchFamily="34" charset="0"/>
            </a:endParaRPr>
          </a:p>
          <a:p>
            <a:pPr marL="285750" indent="-285750" algn="just">
              <a:buFont typeface="Wingdings" panose="05000000000000000000" pitchFamily="2" charset="2"/>
              <a:buChar char="Ø"/>
            </a:pPr>
            <a:r>
              <a:rPr lang="en-US" sz="1500" dirty="0" smtClean="0">
                <a:solidFill>
                  <a:srgbClr val="CC0000"/>
                </a:solidFill>
                <a:latin typeface="Arial Rounded MT Bold" panose="020F0704030504030204" pitchFamily="34" charset="0"/>
              </a:rPr>
              <a:t>T</a:t>
            </a:r>
            <a:r>
              <a:rPr lang="en-US" sz="1500" dirty="0" smtClean="0">
                <a:solidFill>
                  <a:srgbClr val="990033"/>
                </a:solidFill>
                <a:latin typeface="Arial Rounded MT Bold" panose="020F0704030504030204" pitchFamily="34" charset="0"/>
              </a:rPr>
              <a:t>he </a:t>
            </a:r>
            <a:r>
              <a:rPr lang="en-US" sz="1500" dirty="0">
                <a:solidFill>
                  <a:srgbClr val="990033"/>
                </a:solidFill>
                <a:latin typeface="Arial Rounded MT Bold" panose="020F0704030504030204" pitchFamily="34" charset="0"/>
              </a:rPr>
              <a:t>Rutherford </a:t>
            </a:r>
            <a:r>
              <a:rPr lang="en-US" sz="1500" dirty="0" smtClean="0">
                <a:solidFill>
                  <a:srgbClr val="990033"/>
                </a:solidFill>
                <a:latin typeface="Arial Rounded MT Bold" panose="020F0704030504030204" pitchFamily="34" charset="0"/>
              </a:rPr>
              <a:t>model assigned </a:t>
            </a:r>
            <a:r>
              <a:rPr lang="en-US" sz="1500" dirty="0">
                <a:solidFill>
                  <a:srgbClr val="990033"/>
                </a:solidFill>
                <a:latin typeface="Arial Rounded MT Bold" panose="020F0704030504030204" pitchFamily="34" charset="0"/>
              </a:rPr>
              <a:t>charge and mass to the nucleus but was silent regarding the distribution </a:t>
            </a:r>
            <a:r>
              <a:rPr lang="en-US" sz="1500" dirty="0" smtClean="0">
                <a:solidFill>
                  <a:srgbClr val="990033"/>
                </a:solidFill>
                <a:latin typeface="Arial Rounded MT Bold" panose="020F0704030504030204" pitchFamily="34" charset="0"/>
              </a:rPr>
              <a:t>of the </a:t>
            </a:r>
            <a:r>
              <a:rPr lang="en-US" sz="1500" dirty="0">
                <a:solidFill>
                  <a:srgbClr val="990033"/>
                </a:solidFill>
                <a:latin typeface="Arial Rounded MT Bold" panose="020F0704030504030204" pitchFamily="34" charset="0"/>
              </a:rPr>
              <a:t>charge and mass of the electrons. </a:t>
            </a:r>
            <a:endParaRPr lang="en-US" sz="1500" dirty="0" smtClean="0">
              <a:solidFill>
                <a:srgbClr val="990033"/>
              </a:solidFill>
              <a:latin typeface="Arial Rounded MT Bold" panose="020F0704030504030204" pitchFamily="34" charset="0"/>
            </a:endParaRPr>
          </a:p>
          <a:p>
            <a:pPr marL="285750" indent="-285750" algn="just">
              <a:buFont typeface="Wingdings" panose="05000000000000000000" pitchFamily="2" charset="2"/>
              <a:buChar char="Ø"/>
            </a:pPr>
            <a:endParaRPr lang="en-US" sz="1500" dirty="0">
              <a:solidFill>
                <a:srgbClr val="003300"/>
              </a:solidFill>
              <a:latin typeface="Arial Rounded MT Bold" panose="020F0704030504030204" pitchFamily="34" charset="0"/>
            </a:endParaRPr>
          </a:p>
          <a:p>
            <a:pPr marL="285750" indent="-285750" algn="just">
              <a:buFont typeface="Wingdings" panose="05000000000000000000" pitchFamily="2" charset="2"/>
              <a:buChar char="Ø"/>
            </a:pPr>
            <a:r>
              <a:rPr lang="en-US" sz="1500" dirty="0" smtClean="0">
                <a:solidFill>
                  <a:srgbClr val="006600"/>
                </a:solidFill>
                <a:latin typeface="Arial Rounded MT Bold" panose="020F0704030504030204" pitchFamily="34" charset="0"/>
              </a:rPr>
              <a:t>Bohr</a:t>
            </a:r>
            <a:r>
              <a:rPr lang="en-US" sz="1500" dirty="0">
                <a:solidFill>
                  <a:srgbClr val="006600"/>
                </a:solidFill>
                <a:latin typeface="Arial Rounded MT Bold" panose="020F0704030504030204" pitchFamily="34" charset="0"/>
              </a:rPr>
              <a:t>, who had been working in </a:t>
            </a:r>
            <a:r>
              <a:rPr lang="en-US" sz="1500" dirty="0" smtClean="0">
                <a:solidFill>
                  <a:srgbClr val="006600"/>
                </a:solidFill>
                <a:latin typeface="Arial Rounded MT Bold" panose="020F0704030504030204" pitchFamily="34" charset="0"/>
              </a:rPr>
              <a:t>Rutherford’s laboratory </a:t>
            </a:r>
            <a:r>
              <a:rPr lang="en-US" sz="1500" dirty="0">
                <a:solidFill>
                  <a:srgbClr val="006600"/>
                </a:solidFill>
                <a:latin typeface="Arial Rounded MT Bold" panose="020F0704030504030204" pitchFamily="34" charset="0"/>
              </a:rPr>
              <a:t>during the experiments of Geiger and Marsden, made the assumption </a:t>
            </a:r>
            <a:r>
              <a:rPr lang="en-US" sz="1500" dirty="0" smtClean="0">
                <a:solidFill>
                  <a:srgbClr val="006600"/>
                </a:solidFill>
                <a:latin typeface="Arial Rounded MT Bold" panose="020F0704030504030204" pitchFamily="34" charset="0"/>
              </a:rPr>
              <a:t>that the </a:t>
            </a:r>
            <a:r>
              <a:rPr lang="en-US" sz="1500" dirty="0">
                <a:solidFill>
                  <a:srgbClr val="006600"/>
                </a:solidFill>
                <a:latin typeface="Arial Rounded MT Bold" panose="020F0704030504030204" pitchFamily="34" charset="0"/>
              </a:rPr>
              <a:t>electron in the hydrogen atom moved in an orbit about the positive nucleus, </a:t>
            </a:r>
            <a:r>
              <a:rPr lang="en-US" sz="1500" dirty="0" smtClean="0">
                <a:solidFill>
                  <a:srgbClr val="006600"/>
                </a:solidFill>
                <a:latin typeface="Arial Rounded MT Bold" panose="020F0704030504030204" pitchFamily="34" charset="0"/>
              </a:rPr>
              <a:t>bound by </a:t>
            </a:r>
            <a:r>
              <a:rPr lang="en-US" sz="1500" dirty="0">
                <a:solidFill>
                  <a:srgbClr val="006600"/>
                </a:solidFill>
                <a:latin typeface="Arial Rounded MT Bold" panose="020F0704030504030204" pitchFamily="34" charset="0"/>
              </a:rPr>
              <a:t>the electrostatic attraction of the nucleus. </a:t>
            </a:r>
            <a:endParaRPr lang="en-US" sz="1500" dirty="0" smtClean="0">
              <a:solidFill>
                <a:srgbClr val="006600"/>
              </a:solidFill>
              <a:latin typeface="Arial Rounded MT Bold" panose="020F0704030504030204" pitchFamily="34" charset="0"/>
            </a:endParaRPr>
          </a:p>
          <a:p>
            <a:pPr marL="285750" indent="-285750" algn="just">
              <a:buFont typeface="Wingdings" panose="05000000000000000000" pitchFamily="2" charset="2"/>
              <a:buChar char="Ø"/>
            </a:pPr>
            <a:endParaRPr lang="en-US" sz="1500" dirty="0" smtClean="0">
              <a:solidFill>
                <a:srgbClr val="006600"/>
              </a:solidFill>
              <a:latin typeface="Arial Rounded MT Bold" panose="020F0704030504030204" pitchFamily="34" charset="0"/>
            </a:endParaRPr>
          </a:p>
          <a:p>
            <a:pPr marL="285750" indent="-285750" algn="just">
              <a:buFont typeface="Wingdings" panose="05000000000000000000" pitchFamily="2" charset="2"/>
              <a:buChar char="Ø"/>
            </a:pPr>
            <a:r>
              <a:rPr lang="en-US" sz="1500" dirty="0" smtClean="0">
                <a:solidFill>
                  <a:srgbClr val="0000CC"/>
                </a:solidFill>
                <a:latin typeface="Arial Rounded MT Bold" panose="020F0704030504030204" pitchFamily="34" charset="0"/>
              </a:rPr>
              <a:t>Classical </a:t>
            </a:r>
            <a:r>
              <a:rPr lang="en-US" sz="1500" dirty="0">
                <a:solidFill>
                  <a:srgbClr val="0000CC"/>
                </a:solidFill>
                <a:latin typeface="Arial Rounded MT Bold" panose="020F0704030504030204" pitchFamily="34" charset="0"/>
              </a:rPr>
              <a:t>mechanics allows circular </a:t>
            </a:r>
            <a:r>
              <a:rPr lang="en-US" sz="1500" dirty="0" smtClean="0">
                <a:solidFill>
                  <a:srgbClr val="0000CC"/>
                </a:solidFill>
                <a:latin typeface="Arial Rounded MT Bold" panose="020F0704030504030204" pitchFamily="34" charset="0"/>
              </a:rPr>
              <a:t>or elliptical </a:t>
            </a:r>
            <a:r>
              <a:rPr lang="en-US" sz="1500" dirty="0">
                <a:solidFill>
                  <a:srgbClr val="0000CC"/>
                </a:solidFill>
                <a:latin typeface="Arial Rounded MT Bold" panose="020F0704030504030204" pitchFamily="34" charset="0"/>
              </a:rPr>
              <a:t>orbits in this system, just as in the case of the planets orbiting the Sun. </a:t>
            </a:r>
            <a:endParaRPr lang="en-US" sz="1500" dirty="0">
              <a:latin typeface="Arial Rounded MT Bold" panose="020F0704030504030204" pitchFamily="34" charset="0"/>
            </a:endParaRPr>
          </a:p>
        </p:txBody>
      </p:sp>
      <p:pic>
        <p:nvPicPr>
          <p:cNvPr id="4" name="Picture 3"/>
          <p:cNvPicPr>
            <a:picLocks noChangeAspect="1"/>
          </p:cNvPicPr>
          <p:nvPr/>
        </p:nvPicPr>
        <p:blipFill>
          <a:blip r:embed="rId2">
            <a:lum bright="-20000" contrast="40000"/>
          </a:blip>
          <a:stretch>
            <a:fillRect/>
          </a:stretch>
        </p:blipFill>
        <p:spPr>
          <a:xfrm>
            <a:off x="204545" y="3555586"/>
            <a:ext cx="1566954" cy="1676401"/>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2560" y="109800"/>
              <a:ext cx="11870640" cy="6352920"/>
            </p14:xfrm>
          </p:contentPart>
        </mc:Choice>
        <mc:Fallback xmlns="">
          <p:pic>
            <p:nvPicPr>
              <p:cNvPr id="5" name="Ink 4"/>
              <p:cNvPicPr/>
              <p:nvPr/>
            </p:nvPicPr>
            <p:blipFill>
              <a:blip r:embed="rId4"/>
              <a:stretch>
                <a:fillRect/>
              </a:stretch>
            </p:blipFill>
            <p:spPr>
              <a:xfrm>
                <a:off x="39960" y="103320"/>
                <a:ext cx="11890800" cy="6372360"/>
              </a:xfrm>
              <a:prstGeom prst="rect">
                <a:avLst/>
              </a:prstGeom>
            </p:spPr>
          </p:pic>
        </mc:Fallback>
      </mc:AlternateContent>
    </p:spTree>
    <p:extLst>
      <p:ext uri="{BB962C8B-B14F-4D97-AF65-F5344CB8AC3E}">
        <p14:creationId xmlns:p14="http://schemas.microsoft.com/office/powerpoint/2010/main" val="377028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1" name="Rectangle 10"/>
          <p:cNvSpPr/>
          <p:nvPr/>
        </p:nvSpPr>
        <p:spPr>
          <a:xfrm>
            <a:off x="520930" y="872528"/>
            <a:ext cx="9337965" cy="369332"/>
          </a:xfrm>
          <a:prstGeom prst="rect">
            <a:avLst/>
          </a:prstGeom>
        </p:spPr>
        <p:txBody>
          <a:bodyPr wrap="square">
            <a:spAutoFit/>
          </a:bodyPr>
          <a:lstStyle/>
          <a:p>
            <a:r>
              <a:rPr lang="en-US" dirty="0">
                <a:latin typeface="Arial Rounded MT Bold" panose="020F0704030504030204" pitchFamily="34" charset="0"/>
              </a:rPr>
              <a:t>“</a:t>
            </a:r>
            <a:r>
              <a:rPr lang="en-US" b="1" dirty="0" smtClean="0">
                <a:solidFill>
                  <a:srgbClr val="333300"/>
                </a:solidFill>
                <a:latin typeface="Arial Rounded MT Bold" panose="020F0704030504030204" pitchFamily="34" charset="0"/>
              </a:rPr>
              <a:t>If matter </a:t>
            </a:r>
            <a:r>
              <a:rPr lang="en-US" b="1" dirty="0">
                <a:solidFill>
                  <a:srgbClr val="333300"/>
                </a:solidFill>
                <a:latin typeface="Arial Rounded MT Bold" panose="020F0704030504030204" pitchFamily="34" charset="0"/>
              </a:rPr>
              <a:t>is primarily composed of atoms, what are atoms composed </a:t>
            </a:r>
            <a:r>
              <a:rPr lang="en-US" b="1" dirty="0" smtClean="0">
                <a:solidFill>
                  <a:srgbClr val="333300"/>
                </a:solidFill>
                <a:latin typeface="Arial Rounded MT Bold" panose="020F0704030504030204" pitchFamily="34" charset="0"/>
              </a:rPr>
              <a:t>of</a:t>
            </a:r>
            <a:r>
              <a:rPr lang="en-US" dirty="0" smtClean="0">
                <a:latin typeface="Arial Rounded MT Bold" panose="020F0704030504030204" pitchFamily="34" charset="0"/>
              </a:rPr>
              <a:t>?”</a:t>
            </a:r>
            <a:endParaRPr lang="en-US" dirty="0">
              <a:latin typeface="Arial Rounded MT Bold" panose="020F0704030504030204" pitchFamily="34" charset="0"/>
            </a:endParaRPr>
          </a:p>
        </p:txBody>
      </p:sp>
      <p:pic>
        <p:nvPicPr>
          <p:cNvPr id="12" name="Picture 11"/>
          <p:cNvPicPr>
            <a:picLocks noChangeAspect="1"/>
          </p:cNvPicPr>
          <p:nvPr/>
        </p:nvPicPr>
        <p:blipFill>
          <a:blip r:embed="rId2"/>
          <a:stretch>
            <a:fillRect/>
          </a:stretch>
        </p:blipFill>
        <p:spPr>
          <a:xfrm>
            <a:off x="9236326" y="1943625"/>
            <a:ext cx="2841056" cy="2726783"/>
          </a:xfrm>
          <a:prstGeom prst="rect">
            <a:avLst/>
          </a:prstGeom>
        </p:spPr>
      </p:pic>
      <p:sp>
        <p:nvSpPr>
          <p:cNvPr id="13" name="Rectangle 12"/>
          <p:cNvSpPr/>
          <p:nvPr/>
        </p:nvSpPr>
        <p:spPr>
          <a:xfrm>
            <a:off x="520930" y="1414171"/>
            <a:ext cx="8524747" cy="341632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dirty="0">
                <a:solidFill>
                  <a:srgbClr val="0000CC"/>
                </a:solidFill>
                <a:latin typeface="Arial Rounded MT Bold" panose="020F0704030504030204" pitchFamily="34" charset="0"/>
              </a:rPr>
              <a:t>In 1833, M. Faraday performed experiments in electrolysis by passing electrical charges through a chemical solution of sodium chloride, </a:t>
            </a:r>
            <a:r>
              <a:rPr lang="en-US" dirty="0" err="1">
                <a:solidFill>
                  <a:srgbClr val="0000CC"/>
                </a:solidFill>
                <a:latin typeface="Arial Rounded MT Bold" panose="020F0704030504030204" pitchFamily="34" charset="0"/>
              </a:rPr>
              <a:t>NaCl</a:t>
            </a:r>
            <a:r>
              <a:rPr lang="en-US" dirty="0">
                <a:solidFill>
                  <a:srgbClr val="0000CC"/>
                </a:solidFill>
                <a:latin typeface="Arial Rounded MT Bold" panose="020F0704030504030204" pitchFamily="34" charset="0"/>
              </a:rPr>
              <a:t>. </a:t>
            </a:r>
            <a:endParaRPr lang="en-US" dirty="0" smtClean="0">
              <a:solidFill>
                <a:srgbClr val="0000CC"/>
              </a:solidFill>
              <a:latin typeface="Arial Rounded MT Bold" panose="020F0704030504030204" pitchFamily="34" charset="0"/>
            </a:endParaRPr>
          </a:p>
          <a:p>
            <a:pPr marL="285750" indent="-285750" algn="just">
              <a:lnSpc>
                <a:spcPct val="150000"/>
              </a:lnSpc>
              <a:buFont typeface="Wingdings" panose="05000000000000000000" pitchFamily="2" charset="2"/>
              <a:buChar char="Ø"/>
            </a:pPr>
            <a:r>
              <a:rPr lang="en-US" dirty="0" smtClean="0">
                <a:solidFill>
                  <a:srgbClr val="A50021"/>
                </a:solidFill>
                <a:latin typeface="Arial Rounded MT Bold" panose="020F0704030504030204" pitchFamily="34" charset="0"/>
              </a:rPr>
              <a:t>Faraday </a:t>
            </a:r>
            <a:r>
              <a:rPr lang="en-US" dirty="0">
                <a:solidFill>
                  <a:srgbClr val="A50021"/>
                </a:solidFill>
                <a:latin typeface="Arial Rounded MT Bold" panose="020F0704030504030204" pitchFamily="34" charset="0"/>
              </a:rPr>
              <a:t>found that if 96,500 C of charge (1 faraday) is passed through such a molten solution, 23.0 g of Na will deposit on the cathode and 35.5 g of chlorine gas will bubble off the anode. </a:t>
            </a:r>
            <a:endParaRPr lang="en-US" dirty="0" smtClean="0">
              <a:solidFill>
                <a:srgbClr val="A50021"/>
              </a:solidFill>
              <a:latin typeface="Arial Rounded MT Bold" panose="020F0704030504030204" pitchFamily="34" charset="0"/>
            </a:endParaRPr>
          </a:p>
          <a:p>
            <a:pPr marL="285750" indent="-285750" algn="just">
              <a:lnSpc>
                <a:spcPct val="150000"/>
              </a:lnSpc>
              <a:buFont typeface="Wingdings" panose="05000000000000000000" pitchFamily="2" charset="2"/>
              <a:buChar char="Ø"/>
            </a:pPr>
            <a:r>
              <a:rPr lang="en-US" dirty="0">
                <a:solidFill>
                  <a:srgbClr val="663300"/>
                </a:solidFill>
                <a:latin typeface="Arial Rounded MT Bold" panose="020F0704030504030204" pitchFamily="34" charset="0"/>
              </a:rPr>
              <a:t>Michael Faraday reported that the </a:t>
            </a:r>
            <a:r>
              <a:rPr lang="en-US" dirty="0" smtClean="0">
                <a:solidFill>
                  <a:srgbClr val="663300"/>
                </a:solidFill>
                <a:latin typeface="Arial Rounded MT Bold" panose="020F0704030504030204" pitchFamily="34" charset="0"/>
              </a:rPr>
              <a:t>mass </a:t>
            </a:r>
            <a:r>
              <a:rPr lang="en-US" dirty="0">
                <a:solidFill>
                  <a:srgbClr val="663300"/>
                </a:solidFill>
                <a:latin typeface="Arial Rounded MT Bold" panose="020F0704030504030204" pitchFamily="34" charset="0"/>
              </a:rPr>
              <a:t>of elements deposited at an electrode </a:t>
            </a:r>
            <a:r>
              <a:rPr lang="en-US" dirty="0" smtClean="0">
                <a:solidFill>
                  <a:srgbClr val="663300"/>
                </a:solidFill>
                <a:latin typeface="Arial Rounded MT Bold" panose="020F0704030504030204" pitchFamily="34" charset="0"/>
              </a:rPr>
              <a:t>is </a:t>
            </a:r>
            <a:r>
              <a:rPr lang="en-US" dirty="0">
                <a:solidFill>
                  <a:srgbClr val="663300"/>
                </a:solidFill>
                <a:latin typeface="Arial Rounded MT Bold" panose="020F0704030504030204" pitchFamily="34" charset="0"/>
              </a:rPr>
              <a:t>directly proportional to the </a:t>
            </a:r>
            <a:r>
              <a:rPr lang="en-US" dirty="0" smtClean="0">
                <a:solidFill>
                  <a:srgbClr val="663300"/>
                </a:solidFill>
                <a:latin typeface="Arial Rounded MT Bold" panose="020F0704030504030204" pitchFamily="34" charset="0"/>
              </a:rPr>
              <a:t>charge.</a:t>
            </a:r>
          </a:p>
          <a:p>
            <a:pPr marL="285750" indent="-285750" algn="just">
              <a:lnSpc>
                <a:spcPct val="150000"/>
              </a:lnSpc>
              <a:buFont typeface="Wingdings" panose="05000000000000000000" pitchFamily="2" charset="2"/>
              <a:buChar char="Ø"/>
            </a:pPr>
            <a:r>
              <a:rPr lang="en-US" dirty="0" smtClean="0">
                <a:latin typeface="Arial Rounded MT Bold" panose="020F0704030504030204" pitchFamily="34" charset="0"/>
              </a:rPr>
              <a:t>Faraday’s Law of electrolysis:</a:t>
            </a:r>
            <a:endParaRPr lang="en-US"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1238596" y="5546158"/>
                <a:ext cx="11615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m:t>
                      </m:r>
                      <m:r>
                        <a:rPr lang="en-US" sz="2400" b="0" i="1" smtClean="0">
                          <a:latin typeface="Cambria Math" panose="02040503050406030204" pitchFamily="18" charset="0"/>
                        </a:rPr>
                        <m:t>=</m:t>
                      </m:r>
                      <m:r>
                        <a:rPr lang="en-US" sz="2400" b="0" i="1" smtClean="0">
                          <a:latin typeface="Cambria Math" panose="02040503050406030204" pitchFamily="18" charset="0"/>
                        </a:rPr>
                        <m:t>𝑍𝐼𝑡</m:t>
                      </m:r>
                    </m:oMath>
                  </m:oMathPara>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238596" y="5546158"/>
                <a:ext cx="1161536" cy="369332"/>
              </a:xfrm>
              <a:prstGeom prst="rect">
                <a:avLst/>
              </a:prstGeom>
              <a:blipFill>
                <a:blip r:embed="rId3"/>
                <a:stretch>
                  <a:fillRect l="-3141" r="-5236" b="-6667"/>
                </a:stretch>
              </a:blipFill>
            </p:spPr>
            <p:txBody>
              <a:bodyPr/>
              <a:lstStyle/>
              <a:p>
                <a:r>
                  <a:rPr lang="en-US">
                    <a:noFill/>
                  </a:rPr>
                  <a:t> </a:t>
                </a:r>
              </a:p>
            </p:txBody>
          </p:sp>
        </mc:Fallback>
      </mc:AlternateContent>
      <p:sp>
        <p:nvSpPr>
          <p:cNvPr id="17" name="Rectangle 1"/>
          <p:cNvSpPr>
            <a:spLocks noChangeArrowheads="1"/>
          </p:cNvSpPr>
          <p:nvPr/>
        </p:nvSpPr>
        <p:spPr bwMode="auto">
          <a:xfrm>
            <a:off x="2973717" y="5546158"/>
            <a:ext cx="46987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02122"/>
                </a:solidFill>
                <a:effectLst/>
              </a:rPr>
              <a:t> </a:t>
            </a:r>
            <a:r>
              <a:rPr kumimoji="0" lang="en-US" altLang="en-US" b="0" i="1" u="none" strike="noStrike" cap="none" normalizeH="0" baseline="0" dirty="0" smtClean="0">
                <a:ln>
                  <a:noFill/>
                </a:ln>
                <a:solidFill>
                  <a:srgbClr val="202122"/>
                </a:solidFill>
                <a:effectLst/>
              </a:rPr>
              <a:t>Z</a:t>
            </a:r>
            <a:r>
              <a:rPr kumimoji="0" lang="en-US" altLang="en-US" b="0" i="0" u="none" strike="noStrike" cap="none" normalizeH="0" dirty="0" smtClean="0">
                <a:ln>
                  <a:noFill/>
                </a:ln>
                <a:solidFill>
                  <a:srgbClr val="202122"/>
                </a:solidFill>
                <a:effectLst/>
              </a:rPr>
              <a:t> </a:t>
            </a:r>
            <a:r>
              <a:rPr kumimoji="0" lang="en-US" altLang="en-US" b="0" i="0" u="none" strike="noStrike" cap="none" normalizeH="0" baseline="0" dirty="0" smtClean="0">
                <a:ln>
                  <a:noFill/>
                </a:ln>
                <a:solidFill>
                  <a:srgbClr val="202122"/>
                </a:solidFill>
                <a:effectLst/>
                <a:cs typeface="Arial" panose="020B0604020202020204" pitchFamily="34" charset="0"/>
              </a:rPr>
              <a:t>is called the Electro-Chemical Equivalent</a:t>
            </a:r>
            <a:r>
              <a:rPr kumimoji="0" lang="en-US" altLang="en-US" b="0" i="0" u="none" strike="noStrike" cap="none" normalizeH="0" baseline="0" dirty="0" smtClean="0">
                <a:ln>
                  <a:noFill/>
                </a:ln>
                <a:solidFill>
                  <a:schemeClr val="tx1"/>
                </a:solidFill>
                <a:effectLst/>
              </a:rPr>
              <a:t> </a:t>
            </a:r>
            <a:endParaRPr kumimoji="0" lang="en-US" altLang="en-US" b="0" i="0" u="none" strike="noStrike" cap="none" normalizeH="0" baseline="0" dirty="0" smtClean="0">
              <a:ln>
                <a:noFill/>
              </a:ln>
              <a:solidFill>
                <a:srgbClr val="202122"/>
              </a:solidFill>
              <a:effectLst/>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p14="http://schemas.microsoft.com/office/powerpoint/2010/main">
        <mc:Choice Requires="p14">
          <p:contentPart p14:bwMode="auto" r:id="rId4">
            <p14:nvContentPartPr>
              <p14:cNvPr id="19" name="Ink 18"/>
              <p14:cNvContentPartPr/>
              <p14:nvPr/>
            </p14:nvContentPartPr>
            <p14:xfrm>
              <a:off x="1152000" y="1243440"/>
              <a:ext cx="10664280" cy="5117040"/>
            </p14:xfrm>
          </p:contentPart>
        </mc:Choice>
        <mc:Fallback xmlns="">
          <p:pic>
            <p:nvPicPr>
              <p:cNvPr id="19" name="Ink 18"/>
              <p:cNvPicPr/>
              <p:nvPr/>
            </p:nvPicPr>
            <p:blipFill>
              <a:blip r:embed="rId5"/>
              <a:stretch>
                <a:fillRect/>
              </a:stretch>
            </p:blipFill>
            <p:spPr>
              <a:xfrm>
                <a:off x="1141560" y="1230480"/>
                <a:ext cx="10681920" cy="5142960"/>
              </a:xfrm>
              <a:prstGeom prst="rect">
                <a:avLst/>
              </a:prstGeom>
            </p:spPr>
          </p:pic>
        </mc:Fallback>
      </mc:AlternateContent>
    </p:spTree>
    <p:extLst>
      <p:ext uri="{BB962C8B-B14F-4D97-AF65-F5344CB8AC3E}">
        <p14:creationId xmlns:p14="http://schemas.microsoft.com/office/powerpoint/2010/main" val="1145809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9173655"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a:t>
            </a:r>
            <a:r>
              <a:rPr lang="en-US" sz="2400" dirty="0">
                <a:solidFill>
                  <a:srgbClr val="0000CC"/>
                </a:solidFill>
                <a:latin typeface="Arial Rounded MT Bold" panose="020F0704030504030204" pitchFamily="34" charset="0"/>
              </a:rPr>
              <a:t>Bohr’s Quantum Model of the Atom</a:t>
            </a:r>
            <a:endParaRPr lang="en-US" sz="2400" dirty="0">
              <a:solidFill>
                <a:schemeClr val="tx1">
                  <a:lumMod val="95000"/>
                  <a:lumOff val="5000"/>
                </a:schemeClr>
              </a:solidFill>
              <a:latin typeface="Arial Rounded MT Bold" panose="020F0704030504030204" pitchFamily="34" charset="0"/>
            </a:endParaRPr>
          </a:p>
        </p:txBody>
      </p:sp>
      <p:sp>
        <p:nvSpPr>
          <p:cNvPr id="3" name="Rectangle 2"/>
          <p:cNvSpPr/>
          <p:nvPr/>
        </p:nvSpPr>
        <p:spPr>
          <a:xfrm>
            <a:off x="66500" y="688185"/>
            <a:ext cx="8920813" cy="3293209"/>
          </a:xfrm>
          <a:prstGeom prst="rect">
            <a:avLst/>
          </a:prstGeom>
        </p:spPr>
        <p:txBody>
          <a:bodyPr wrap="square">
            <a:spAutoFit/>
          </a:bodyPr>
          <a:lstStyle/>
          <a:p>
            <a:pPr marL="285750" indent="-285750" algn="just">
              <a:buFont typeface="Wingdings" panose="05000000000000000000" pitchFamily="2" charset="2"/>
              <a:buChar char="Ø"/>
            </a:pPr>
            <a:r>
              <a:rPr lang="en-US" sz="1600" dirty="0" smtClean="0">
                <a:solidFill>
                  <a:srgbClr val="FF0000"/>
                </a:solidFill>
                <a:latin typeface="Arial Rounded MT Bold" panose="020F0704030504030204" pitchFamily="34" charset="0"/>
              </a:rPr>
              <a:t>Thus</a:t>
            </a:r>
            <a:r>
              <a:rPr lang="en-US" sz="1600" dirty="0">
                <a:solidFill>
                  <a:srgbClr val="FF0000"/>
                </a:solidFill>
                <a:latin typeface="Arial Rounded MT Bold" panose="020F0704030504030204" pitchFamily="34" charset="0"/>
              </a:rPr>
              <a:t>, classical physics predicts that, as energy is lost to radiation, the electron’s </a:t>
            </a:r>
            <a:r>
              <a:rPr lang="en-US" sz="1600" dirty="0" smtClean="0">
                <a:solidFill>
                  <a:srgbClr val="FF0000"/>
                </a:solidFill>
                <a:latin typeface="Arial Rounded MT Bold" panose="020F0704030504030204" pitchFamily="34" charset="0"/>
              </a:rPr>
              <a:t>orbit will </a:t>
            </a:r>
            <a:r>
              <a:rPr lang="en-US" sz="1600" dirty="0">
                <a:solidFill>
                  <a:srgbClr val="FF0000"/>
                </a:solidFill>
                <a:latin typeface="Arial Rounded MT Bold" panose="020F0704030504030204" pitchFamily="34" charset="0"/>
              </a:rPr>
              <a:t>become smaller and smaller while the frequency of the emitted radiation </a:t>
            </a:r>
            <a:r>
              <a:rPr lang="en-US" sz="1600" dirty="0" smtClean="0">
                <a:solidFill>
                  <a:srgbClr val="FF0000"/>
                </a:solidFill>
                <a:latin typeface="Arial Rounded MT Bold" panose="020F0704030504030204" pitchFamily="34" charset="0"/>
              </a:rPr>
              <a:t>will become </a:t>
            </a:r>
            <a:r>
              <a:rPr lang="en-US" sz="1600" dirty="0">
                <a:solidFill>
                  <a:srgbClr val="FF0000"/>
                </a:solidFill>
                <a:latin typeface="Arial Rounded MT Bold" panose="020F0704030504030204" pitchFamily="34" charset="0"/>
              </a:rPr>
              <a:t>higher and higher, further increasing the rate at which energy is lost and </a:t>
            </a:r>
            <a:r>
              <a:rPr lang="en-US" sz="1600" dirty="0" smtClean="0">
                <a:solidFill>
                  <a:srgbClr val="FF0000"/>
                </a:solidFill>
                <a:latin typeface="Arial Rounded MT Bold" panose="020F0704030504030204" pitchFamily="34" charset="0"/>
              </a:rPr>
              <a:t>ending when </a:t>
            </a:r>
            <a:r>
              <a:rPr lang="en-US" sz="1600" dirty="0">
                <a:solidFill>
                  <a:srgbClr val="FF0000"/>
                </a:solidFill>
                <a:latin typeface="Arial Rounded MT Bold" panose="020F0704030504030204" pitchFamily="34" charset="0"/>
              </a:rPr>
              <a:t>the electron reaches the nucleus. </a:t>
            </a:r>
            <a:endParaRPr lang="en-US" sz="1600" dirty="0" smtClean="0">
              <a:solidFill>
                <a:srgbClr val="FF0000"/>
              </a:solidFill>
              <a:latin typeface="Arial Rounded MT Bold" panose="020F0704030504030204" pitchFamily="34" charset="0"/>
            </a:endParaRPr>
          </a:p>
          <a:p>
            <a:pPr marL="285750" indent="-285750" algn="just">
              <a:buFont typeface="Wingdings" panose="05000000000000000000" pitchFamily="2" charset="2"/>
              <a:buChar char="Ø"/>
            </a:pPr>
            <a:endParaRPr lang="en-US" sz="1600" dirty="0">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solidFill>
                  <a:srgbClr val="0000CC"/>
                </a:solidFill>
                <a:latin typeface="Arial Rounded MT Bold" panose="020F0704030504030204" pitchFamily="34" charset="0"/>
              </a:rPr>
              <a:t>The </a:t>
            </a:r>
            <a:r>
              <a:rPr lang="en-US" sz="1600" dirty="0">
                <a:solidFill>
                  <a:srgbClr val="0000CC"/>
                </a:solidFill>
                <a:latin typeface="Arial Rounded MT Bold" panose="020F0704030504030204" pitchFamily="34" charset="0"/>
              </a:rPr>
              <a:t>time required </a:t>
            </a:r>
            <a:r>
              <a:rPr lang="en-US" sz="1600" dirty="0" smtClean="0">
                <a:solidFill>
                  <a:srgbClr val="0000CC"/>
                </a:solidFill>
                <a:latin typeface="Arial Rounded MT Bold" panose="020F0704030504030204" pitchFamily="34" charset="0"/>
              </a:rPr>
              <a:t>for the </a:t>
            </a:r>
            <a:r>
              <a:rPr lang="en-US" sz="1600" dirty="0">
                <a:solidFill>
                  <a:srgbClr val="0000CC"/>
                </a:solidFill>
                <a:latin typeface="Arial Rounded MT Bold" panose="020F0704030504030204" pitchFamily="34" charset="0"/>
              </a:rPr>
              <a:t>electron to spiral into the nucleus can be calculated from classical mechanics </a:t>
            </a:r>
            <a:r>
              <a:rPr lang="en-US" sz="1600" dirty="0" smtClean="0">
                <a:solidFill>
                  <a:srgbClr val="0000CC"/>
                </a:solidFill>
                <a:latin typeface="Arial Rounded MT Bold" panose="020F0704030504030204" pitchFamily="34" charset="0"/>
              </a:rPr>
              <a:t>and electrodynamics</a:t>
            </a:r>
            <a:r>
              <a:rPr lang="en-US" sz="1600" dirty="0">
                <a:solidFill>
                  <a:srgbClr val="0000CC"/>
                </a:solidFill>
                <a:latin typeface="Arial Rounded MT Bold" panose="020F0704030504030204" pitchFamily="34" charset="0"/>
              </a:rPr>
              <a:t>; it turns out to be less than a microsecond. Thus, at first sight, </a:t>
            </a:r>
            <a:r>
              <a:rPr lang="en-US" sz="1600" dirty="0" smtClean="0">
                <a:solidFill>
                  <a:srgbClr val="0000CC"/>
                </a:solidFill>
                <a:latin typeface="Arial Rounded MT Bold" panose="020F0704030504030204" pitchFamily="34" charset="0"/>
              </a:rPr>
              <a:t>this model </a:t>
            </a:r>
            <a:r>
              <a:rPr lang="en-US" sz="1600" dirty="0">
                <a:solidFill>
                  <a:srgbClr val="0000CC"/>
                </a:solidFill>
                <a:latin typeface="Arial Rounded MT Bold" panose="020F0704030504030204" pitchFamily="34" charset="0"/>
              </a:rPr>
              <a:t>predicts that the atom will radiate a continuous </a:t>
            </a:r>
            <a:r>
              <a:rPr lang="en-US" sz="1600" dirty="0" smtClean="0">
                <a:solidFill>
                  <a:srgbClr val="0000CC"/>
                </a:solidFill>
                <a:latin typeface="Arial Rounded MT Bold" panose="020F0704030504030204" pitchFamily="34" charset="0"/>
              </a:rPr>
              <a:t>spectrum.</a:t>
            </a:r>
          </a:p>
          <a:p>
            <a:pPr marL="285750" indent="-285750" algn="just">
              <a:buFont typeface="Wingdings" panose="05000000000000000000" pitchFamily="2" charset="2"/>
              <a:buChar char="Ø"/>
            </a:pPr>
            <a:endParaRPr lang="en-US" sz="1600" dirty="0">
              <a:solidFill>
                <a:srgbClr val="0000CC"/>
              </a:solidFill>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solidFill>
                  <a:srgbClr val="333300"/>
                </a:solidFill>
                <a:latin typeface="Arial Rounded MT Bold" panose="020F0704030504030204" pitchFamily="34" charset="0"/>
              </a:rPr>
              <a:t>The atom will </a:t>
            </a:r>
            <a:r>
              <a:rPr lang="en-US" sz="1600" dirty="0">
                <a:solidFill>
                  <a:srgbClr val="333300"/>
                </a:solidFill>
                <a:latin typeface="Arial Rounded MT Bold" panose="020F0704030504030204" pitchFamily="34" charset="0"/>
              </a:rPr>
              <a:t>collapse after a very short time, a result that fortunately </a:t>
            </a:r>
            <a:r>
              <a:rPr lang="en-US" sz="1600" dirty="0" smtClean="0">
                <a:solidFill>
                  <a:srgbClr val="333300"/>
                </a:solidFill>
                <a:latin typeface="Arial Rounded MT Bold" panose="020F0704030504030204" pitchFamily="34" charset="0"/>
              </a:rPr>
              <a:t>does not </a:t>
            </a:r>
            <a:r>
              <a:rPr lang="en-US" sz="1600" dirty="0">
                <a:solidFill>
                  <a:srgbClr val="333300"/>
                </a:solidFill>
                <a:latin typeface="Arial Rounded MT Bold" panose="020F0704030504030204" pitchFamily="34" charset="0"/>
              </a:rPr>
              <a:t>occur. Unless excited by some external means, atoms do </a:t>
            </a:r>
            <a:r>
              <a:rPr lang="en-US" sz="1600" dirty="0" smtClean="0">
                <a:solidFill>
                  <a:srgbClr val="333300"/>
                </a:solidFill>
                <a:latin typeface="Arial Rounded MT Bold" panose="020F0704030504030204" pitchFamily="34" charset="0"/>
              </a:rPr>
              <a:t>not radiate </a:t>
            </a:r>
            <a:r>
              <a:rPr lang="en-US" sz="1600" dirty="0">
                <a:solidFill>
                  <a:srgbClr val="333300"/>
                </a:solidFill>
                <a:latin typeface="Arial Rounded MT Bold" panose="020F0704030504030204" pitchFamily="34" charset="0"/>
              </a:rPr>
              <a:t>at all, and when excited atoms do radiate, a line spectrum </a:t>
            </a:r>
            <a:r>
              <a:rPr lang="en-US" sz="1600" dirty="0" smtClean="0">
                <a:solidFill>
                  <a:srgbClr val="333300"/>
                </a:solidFill>
                <a:latin typeface="Arial Rounded MT Bold" panose="020F0704030504030204" pitchFamily="34" charset="0"/>
              </a:rPr>
              <a:t>is emitted</a:t>
            </a:r>
            <a:r>
              <a:rPr lang="en-US" sz="1600" dirty="0">
                <a:solidFill>
                  <a:srgbClr val="333300"/>
                </a:solidFill>
                <a:latin typeface="Arial Rounded MT Bold" panose="020F0704030504030204" pitchFamily="34" charset="0"/>
              </a:rPr>
              <a:t>, not a continuous one</a:t>
            </a:r>
            <a:r>
              <a:rPr lang="en-US" sz="1600" dirty="0" smtClean="0">
                <a:solidFill>
                  <a:srgbClr val="333300"/>
                </a:solidFill>
                <a:latin typeface="Arial Rounded MT Bold" panose="020F0704030504030204" pitchFamily="34" charset="0"/>
              </a:rPr>
              <a:t>.</a:t>
            </a:r>
            <a:endParaRPr lang="en-US" sz="1600" dirty="0">
              <a:latin typeface="Arial Rounded MT Bold" panose="020F0704030504030204" pitchFamily="34" charset="0"/>
            </a:endParaRPr>
          </a:p>
        </p:txBody>
      </p:sp>
      <p:sp>
        <p:nvSpPr>
          <p:cNvPr id="5" name="Rectangle 4"/>
          <p:cNvSpPr/>
          <p:nvPr/>
        </p:nvSpPr>
        <p:spPr>
          <a:xfrm>
            <a:off x="158812" y="4157831"/>
            <a:ext cx="8828501" cy="2031325"/>
          </a:xfrm>
          <a:prstGeom prst="rect">
            <a:avLst/>
          </a:prstGeom>
        </p:spPr>
        <p:txBody>
          <a:bodyPr wrap="square">
            <a:spAutoFit/>
          </a:bodyPr>
          <a:lstStyle/>
          <a:p>
            <a:pPr algn="just"/>
            <a:r>
              <a:rPr lang="en-US" dirty="0">
                <a:latin typeface="Arial Rounded MT Bold" panose="020F0704030504030204" pitchFamily="34" charset="0"/>
              </a:rPr>
              <a:t>Bohr “solved” these formidable difficulties with two </a:t>
            </a:r>
            <a:r>
              <a:rPr lang="en-US" dirty="0" smtClean="0">
                <a:latin typeface="Arial Rounded MT Bold" panose="020F0704030504030204" pitchFamily="34" charset="0"/>
              </a:rPr>
              <a:t>decidedly </a:t>
            </a:r>
            <a:r>
              <a:rPr lang="en-US" dirty="0" err="1" smtClean="0">
                <a:latin typeface="Arial Rounded MT Bold" panose="020F0704030504030204" pitchFamily="34" charset="0"/>
              </a:rPr>
              <a:t>nonclassical</a:t>
            </a:r>
            <a:r>
              <a:rPr lang="en-US" dirty="0" smtClean="0">
                <a:latin typeface="Arial Rounded MT Bold" panose="020F0704030504030204" pitchFamily="34" charset="0"/>
              </a:rPr>
              <a:t> </a:t>
            </a:r>
            <a:r>
              <a:rPr lang="en-US" dirty="0">
                <a:latin typeface="Arial Rounded MT Bold" panose="020F0704030504030204" pitchFamily="34" charset="0"/>
              </a:rPr>
              <a:t>postulates. </a:t>
            </a:r>
            <a:endParaRPr lang="en-US" dirty="0" smtClean="0">
              <a:latin typeface="Arial Rounded MT Bold" panose="020F0704030504030204" pitchFamily="34" charset="0"/>
            </a:endParaRPr>
          </a:p>
          <a:p>
            <a:pPr marL="800100" lvl="1" indent="-342900" algn="just">
              <a:buFont typeface="+mj-lt"/>
              <a:buAutoNum type="arabicPeriod"/>
            </a:pPr>
            <a:r>
              <a:rPr lang="en-US" b="1" dirty="0" smtClean="0">
                <a:solidFill>
                  <a:srgbClr val="003366"/>
                </a:solidFill>
                <a:latin typeface="Times New Roman" panose="02020603050405020304" pitchFamily="18" charset="0"/>
              </a:rPr>
              <a:t>first </a:t>
            </a:r>
            <a:r>
              <a:rPr lang="en-US" b="1" dirty="0">
                <a:solidFill>
                  <a:srgbClr val="003366"/>
                </a:solidFill>
                <a:latin typeface="Times New Roman" panose="02020603050405020304" pitchFamily="18" charset="0"/>
              </a:rPr>
              <a:t>postulate was that </a:t>
            </a:r>
            <a:r>
              <a:rPr lang="en-US" b="1" i="1" dirty="0">
                <a:solidFill>
                  <a:srgbClr val="003366"/>
                </a:solidFill>
                <a:latin typeface="Times New Roman" panose="02020603050405020304" pitchFamily="18" charset="0"/>
              </a:rPr>
              <a:t>electrons </a:t>
            </a:r>
            <a:r>
              <a:rPr lang="en-US" b="1" i="1" dirty="0" smtClean="0">
                <a:solidFill>
                  <a:srgbClr val="003366"/>
                </a:solidFill>
                <a:latin typeface="Times New Roman" panose="02020603050405020304" pitchFamily="18" charset="0"/>
              </a:rPr>
              <a:t>could move </a:t>
            </a:r>
            <a:r>
              <a:rPr lang="en-US" b="1" i="1" dirty="0">
                <a:solidFill>
                  <a:srgbClr val="003366"/>
                </a:solidFill>
                <a:latin typeface="Times New Roman" panose="02020603050405020304" pitchFamily="18" charset="0"/>
              </a:rPr>
              <a:t>in certain orbits without radiating</a:t>
            </a:r>
            <a:r>
              <a:rPr lang="en-US" b="1" dirty="0">
                <a:solidFill>
                  <a:srgbClr val="003366"/>
                </a:solidFill>
                <a:latin typeface="Times New Roman" panose="02020603050405020304" pitchFamily="18" charset="0"/>
              </a:rPr>
              <a:t>. He called these orbits </a:t>
            </a:r>
            <a:r>
              <a:rPr lang="en-US" b="1" i="1" u="sng"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rPr>
              <a:t>stationary states</a:t>
            </a:r>
            <a:r>
              <a:rPr lang="en-US" b="1" dirty="0">
                <a:solidFill>
                  <a:srgbClr val="003366"/>
                </a:solidFill>
                <a:latin typeface="Times New Roman" panose="02020603050405020304" pitchFamily="18" charset="0"/>
              </a:rPr>
              <a:t>. </a:t>
            </a:r>
            <a:endParaRPr lang="en-US" b="1" dirty="0" smtClean="0">
              <a:solidFill>
                <a:srgbClr val="003366"/>
              </a:solidFill>
              <a:latin typeface="Times New Roman" panose="02020603050405020304" pitchFamily="18" charset="0"/>
            </a:endParaRPr>
          </a:p>
          <a:p>
            <a:pPr marL="800100" lvl="1" indent="-342900" algn="just">
              <a:buFont typeface="+mj-lt"/>
              <a:buAutoNum type="arabicPeriod"/>
            </a:pPr>
            <a:endParaRPr lang="en-US" b="1" dirty="0">
              <a:solidFill>
                <a:srgbClr val="003366"/>
              </a:solidFill>
              <a:latin typeface="Times New Roman" panose="02020603050405020304" pitchFamily="18" charset="0"/>
            </a:endParaRPr>
          </a:p>
          <a:p>
            <a:pPr marL="800100" lvl="1" indent="-342900" algn="just">
              <a:buFont typeface="+mj-lt"/>
              <a:buAutoNum type="arabicPeriod"/>
            </a:pPr>
            <a:r>
              <a:rPr lang="en-US" b="1" dirty="0" smtClean="0">
                <a:solidFill>
                  <a:srgbClr val="003366"/>
                </a:solidFill>
                <a:latin typeface="Times New Roman" panose="02020603050405020304" pitchFamily="18" charset="0"/>
              </a:rPr>
              <a:t> </a:t>
            </a:r>
            <a:r>
              <a:rPr lang="en-US" b="1" dirty="0">
                <a:solidFill>
                  <a:srgbClr val="003366"/>
                </a:solidFill>
                <a:latin typeface="Times New Roman" panose="02020603050405020304" pitchFamily="18" charset="0"/>
              </a:rPr>
              <a:t>second postulate was to assume that </a:t>
            </a:r>
            <a:r>
              <a:rPr lang="en-US" b="1" i="1" dirty="0">
                <a:solidFill>
                  <a:srgbClr val="003366"/>
                </a:solidFill>
                <a:latin typeface="Times New Roman" panose="02020603050405020304" pitchFamily="18" charset="0"/>
              </a:rPr>
              <a:t>the </a:t>
            </a:r>
            <a:r>
              <a:rPr lang="en-US" b="1" i="1" dirty="0" smtClean="0">
                <a:solidFill>
                  <a:srgbClr val="003366"/>
                </a:solidFill>
                <a:latin typeface="Times New Roman" panose="02020603050405020304" pitchFamily="18" charset="0"/>
              </a:rPr>
              <a:t>atom radiates </a:t>
            </a:r>
            <a:r>
              <a:rPr lang="en-US" b="1" i="1" dirty="0">
                <a:solidFill>
                  <a:srgbClr val="003366"/>
                </a:solidFill>
                <a:latin typeface="Times New Roman" panose="02020603050405020304" pitchFamily="18" charset="0"/>
              </a:rPr>
              <a:t>when the electron makes a transition from one </a:t>
            </a:r>
            <a:r>
              <a:rPr lang="en-US" b="1" i="1" dirty="0" smtClean="0">
                <a:solidFill>
                  <a:srgbClr val="003366"/>
                </a:solidFill>
                <a:latin typeface="Times New Roman" panose="02020603050405020304" pitchFamily="18" charset="0"/>
              </a:rPr>
              <a:t>stationary state </a:t>
            </a:r>
            <a:r>
              <a:rPr lang="en-US" b="1" i="1" dirty="0">
                <a:solidFill>
                  <a:srgbClr val="003366"/>
                </a:solidFill>
                <a:latin typeface="Times New Roman" panose="02020603050405020304" pitchFamily="18" charset="0"/>
              </a:rPr>
              <a:t>to </a:t>
            </a:r>
            <a:r>
              <a:rPr lang="en-US" b="1" i="1" dirty="0" smtClean="0">
                <a:solidFill>
                  <a:srgbClr val="003366"/>
                </a:solidFill>
                <a:latin typeface="Times New Roman" panose="02020603050405020304" pitchFamily="18" charset="0"/>
              </a:rPr>
              <a:t>another</a:t>
            </a:r>
            <a:endParaRPr lang="en-US" b="1" dirty="0">
              <a:solidFill>
                <a:srgbClr val="003366"/>
              </a:solidFill>
            </a:endParaRPr>
          </a:p>
        </p:txBody>
      </p:sp>
      <p:pic>
        <p:nvPicPr>
          <p:cNvPr id="6" name="Picture 5"/>
          <p:cNvPicPr>
            <a:picLocks noChangeAspect="1"/>
          </p:cNvPicPr>
          <p:nvPr/>
        </p:nvPicPr>
        <p:blipFill>
          <a:blip r:embed="rId2"/>
          <a:stretch>
            <a:fillRect/>
          </a:stretch>
        </p:blipFill>
        <p:spPr>
          <a:xfrm>
            <a:off x="10315811" y="211755"/>
            <a:ext cx="1671121" cy="1681388"/>
          </a:xfrm>
          <a:prstGeom prst="rect">
            <a:avLst/>
          </a:prstGeom>
        </p:spPr>
      </p:pic>
      <p:pic>
        <p:nvPicPr>
          <p:cNvPr id="3074" name="Picture 2" descr="File:Bohr atom animation.gif - Wikimedia Comm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22237" y="4420814"/>
            <a:ext cx="3069763" cy="22325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3863789" y="6284911"/>
                <a:ext cx="1771062"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00CC"/>
                          </a:solidFill>
                          <a:latin typeface="Cambria Math" panose="02040503050406030204" pitchFamily="18" charset="0"/>
                        </a:rPr>
                        <m:t>h𝑓</m:t>
                      </m:r>
                      <m:r>
                        <a:rPr lang="en-US" sz="2400" b="0" i="1" smtClean="0">
                          <a:solidFill>
                            <a:srgbClr val="0000CC"/>
                          </a:solidFill>
                          <a:latin typeface="Cambria Math" panose="02040503050406030204" pitchFamily="18" charset="0"/>
                        </a:rPr>
                        <m:t>=</m:t>
                      </m:r>
                      <m:sSub>
                        <m:sSubPr>
                          <m:ctrlPr>
                            <a:rPr lang="en-US" sz="2400" b="0" i="1" smtClean="0">
                              <a:solidFill>
                                <a:srgbClr val="0000CC"/>
                              </a:solidFill>
                              <a:latin typeface="Cambria Math" panose="02040503050406030204" pitchFamily="18" charset="0"/>
                            </a:rPr>
                          </m:ctrlPr>
                        </m:sSubPr>
                        <m:e>
                          <m:r>
                            <a:rPr lang="en-US" sz="2400" b="0" i="1" smtClean="0">
                              <a:solidFill>
                                <a:srgbClr val="0000CC"/>
                              </a:solidFill>
                              <a:latin typeface="Cambria Math" panose="02040503050406030204" pitchFamily="18" charset="0"/>
                            </a:rPr>
                            <m:t>𝐸</m:t>
                          </m:r>
                        </m:e>
                        <m:sub>
                          <m:r>
                            <a:rPr lang="en-US" sz="2400" b="0" i="1" smtClean="0">
                              <a:solidFill>
                                <a:srgbClr val="0000CC"/>
                              </a:solidFill>
                              <a:latin typeface="Cambria Math" panose="02040503050406030204" pitchFamily="18" charset="0"/>
                            </a:rPr>
                            <m:t>𝑖</m:t>
                          </m:r>
                        </m:sub>
                      </m:sSub>
                      <m:r>
                        <a:rPr lang="en-US" sz="2400" b="0" i="1" smtClean="0">
                          <a:solidFill>
                            <a:srgbClr val="0000CC"/>
                          </a:solidFill>
                          <a:latin typeface="Cambria Math" panose="02040503050406030204" pitchFamily="18" charset="0"/>
                        </a:rPr>
                        <m:t>−</m:t>
                      </m:r>
                      <m:sSub>
                        <m:sSubPr>
                          <m:ctrlPr>
                            <a:rPr lang="en-US" sz="2400" b="0" i="1" smtClean="0">
                              <a:solidFill>
                                <a:srgbClr val="0000CC"/>
                              </a:solidFill>
                              <a:latin typeface="Cambria Math" panose="02040503050406030204" pitchFamily="18" charset="0"/>
                            </a:rPr>
                          </m:ctrlPr>
                        </m:sSubPr>
                        <m:e>
                          <m:r>
                            <a:rPr lang="en-US" sz="2400" b="0" i="1" smtClean="0">
                              <a:solidFill>
                                <a:srgbClr val="0000CC"/>
                              </a:solidFill>
                              <a:latin typeface="Cambria Math" panose="02040503050406030204" pitchFamily="18" charset="0"/>
                            </a:rPr>
                            <m:t>𝐸</m:t>
                          </m:r>
                        </m:e>
                        <m:sub>
                          <m:r>
                            <a:rPr lang="en-US" sz="2400" b="0" i="1" smtClean="0">
                              <a:solidFill>
                                <a:srgbClr val="0000CC"/>
                              </a:solidFill>
                              <a:latin typeface="Cambria Math" panose="02040503050406030204" pitchFamily="18" charset="0"/>
                            </a:rPr>
                            <m:t>𝑓</m:t>
                          </m:r>
                        </m:sub>
                      </m:sSub>
                    </m:oMath>
                  </m:oMathPara>
                </a14:m>
                <a:endParaRPr lang="en-US" sz="2400" dirty="0">
                  <a:solidFill>
                    <a:srgbClr val="0000CC"/>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63789" y="6284911"/>
                <a:ext cx="1771062" cy="398955"/>
              </a:xfrm>
              <a:prstGeom prst="rect">
                <a:avLst/>
              </a:prstGeom>
              <a:blipFill>
                <a:blip r:embed="rId4"/>
                <a:stretch>
                  <a:fillRect l="-5862" r="-2414" b="-27692"/>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8823114" y="2214054"/>
            <a:ext cx="3282258" cy="1706393"/>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1777320" y="176760"/>
              <a:ext cx="9273240" cy="6552360"/>
            </p14:xfrm>
          </p:contentPart>
        </mc:Choice>
        <mc:Fallback xmlns="">
          <p:pic>
            <p:nvPicPr>
              <p:cNvPr id="8" name="Ink 7"/>
              <p:cNvPicPr/>
              <p:nvPr/>
            </p:nvPicPr>
            <p:blipFill>
              <a:blip r:embed="rId7"/>
              <a:stretch>
                <a:fillRect/>
              </a:stretch>
            </p:blipFill>
            <p:spPr>
              <a:xfrm>
                <a:off x="1766160" y="169560"/>
                <a:ext cx="9290160" cy="6567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10512000" y="4271760"/>
              <a:ext cx="1512720" cy="1049400"/>
            </p14:xfrm>
          </p:contentPart>
        </mc:Choice>
        <mc:Fallback xmlns="">
          <p:pic>
            <p:nvPicPr>
              <p:cNvPr id="9" name="Ink 8"/>
              <p:cNvPicPr/>
              <p:nvPr/>
            </p:nvPicPr>
            <p:blipFill>
              <a:blip r:embed="rId9"/>
              <a:stretch>
                <a:fillRect/>
              </a:stretch>
            </p:blipFill>
            <p:spPr>
              <a:xfrm>
                <a:off x="10503360" y="4260600"/>
                <a:ext cx="1532160" cy="1070640"/>
              </a:xfrm>
              <a:prstGeom prst="rect">
                <a:avLst/>
              </a:prstGeom>
            </p:spPr>
          </p:pic>
        </mc:Fallback>
      </mc:AlternateContent>
    </p:spTree>
    <p:extLst>
      <p:ext uri="{BB962C8B-B14F-4D97-AF65-F5344CB8AC3E}">
        <p14:creationId xmlns:p14="http://schemas.microsoft.com/office/powerpoint/2010/main" val="172311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7324825"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a:t>
            </a:r>
            <a:r>
              <a:rPr lang="en-US" sz="2400" dirty="0">
                <a:solidFill>
                  <a:srgbClr val="0000CC"/>
                </a:solidFill>
                <a:latin typeface="Arial Rounded MT Bold" panose="020F0704030504030204" pitchFamily="34" charset="0"/>
              </a:rPr>
              <a:t>Bohr’s Quantum Model of the Atom</a:t>
            </a:r>
            <a:endParaRPr lang="en-US" sz="2400" dirty="0">
              <a:solidFill>
                <a:schemeClr val="tx1">
                  <a:lumMod val="95000"/>
                  <a:lumOff val="5000"/>
                </a:schemeClr>
              </a:solidFill>
              <a:latin typeface="Arial Rounded MT Bold" panose="020F0704030504030204" pitchFamily="34" charset="0"/>
            </a:endParaRPr>
          </a:p>
        </p:txBody>
      </p:sp>
      <p:pic>
        <p:nvPicPr>
          <p:cNvPr id="2050" name="Picture 2" descr="Image result for h atom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44031" y="0"/>
            <a:ext cx="1682850" cy="1682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h atom 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6087" y="0"/>
            <a:ext cx="1721350" cy="17213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07000" y="5040"/>
              <a:ext cx="11902680" cy="6521760"/>
            </p14:xfrm>
          </p:contentPart>
        </mc:Choice>
        <mc:Fallback xmlns="">
          <p:pic>
            <p:nvPicPr>
              <p:cNvPr id="5" name="Ink 4"/>
              <p:cNvPicPr/>
              <p:nvPr/>
            </p:nvPicPr>
            <p:blipFill>
              <a:blip r:embed="rId5"/>
              <a:stretch>
                <a:fillRect/>
              </a:stretch>
            </p:blipFill>
            <p:spPr>
              <a:xfrm>
                <a:off x="194400" y="-4680"/>
                <a:ext cx="11925720" cy="6539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2278800" y="1589040"/>
              <a:ext cx="8543520" cy="4992480"/>
            </p14:xfrm>
          </p:contentPart>
        </mc:Choice>
        <mc:Fallback xmlns="">
          <p:pic>
            <p:nvPicPr>
              <p:cNvPr id="3" name="Ink 2"/>
              <p:cNvPicPr/>
              <p:nvPr/>
            </p:nvPicPr>
            <p:blipFill>
              <a:blip r:embed="rId7"/>
              <a:stretch>
                <a:fillRect/>
              </a:stretch>
            </p:blipFill>
            <p:spPr>
              <a:xfrm>
                <a:off x="2268720" y="1578600"/>
                <a:ext cx="8559000" cy="5012280"/>
              </a:xfrm>
              <a:prstGeom prst="rect">
                <a:avLst/>
              </a:prstGeom>
            </p:spPr>
          </p:pic>
        </mc:Fallback>
      </mc:AlternateContent>
    </p:spTree>
    <p:extLst>
      <p:ext uri="{BB962C8B-B14F-4D97-AF65-F5344CB8AC3E}">
        <p14:creationId xmlns:p14="http://schemas.microsoft.com/office/powerpoint/2010/main" val="2652091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7324825"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a:t>
            </a:r>
            <a:r>
              <a:rPr lang="en-US" sz="2400" dirty="0">
                <a:solidFill>
                  <a:srgbClr val="0000CC"/>
                </a:solidFill>
                <a:latin typeface="Arial Rounded MT Bold" panose="020F0704030504030204" pitchFamily="34" charset="0"/>
              </a:rPr>
              <a:t>Bohr’s Quantum Model of the Atom</a:t>
            </a:r>
            <a:endParaRPr lang="en-US" sz="2400" dirty="0">
              <a:solidFill>
                <a:schemeClr val="tx1">
                  <a:lumMod val="95000"/>
                  <a:lumOff val="5000"/>
                </a:schemeClr>
              </a:solidFill>
              <a:latin typeface="Arial Rounded MT Bold" panose="020F0704030504030204" pitchFamily="34" charset="0"/>
            </a:endParaRPr>
          </a:p>
        </p:txBody>
      </p:sp>
      <p:pic>
        <p:nvPicPr>
          <p:cNvPr id="2050" name="Picture 2" descr="Image result for h atom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61665" y="375386"/>
            <a:ext cx="1682850" cy="1682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 atom 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2610" y="134754"/>
            <a:ext cx="1814450" cy="23389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6709320" y="4892400"/>
              <a:ext cx="37080" cy="296640"/>
            </p14:xfrm>
          </p:contentPart>
        </mc:Choice>
        <mc:Fallback xmlns="">
          <p:pic>
            <p:nvPicPr>
              <p:cNvPr id="3" name="Ink 2"/>
              <p:cNvPicPr/>
              <p:nvPr/>
            </p:nvPicPr>
            <p:blipFill>
              <a:blip r:embed="rId5"/>
              <a:stretch>
                <a:fillRect/>
              </a:stretch>
            </p:blipFill>
            <p:spPr>
              <a:xfrm>
                <a:off x="6689880" y="4818240"/>
                <a:ext cx="7488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634080" y="4780800"/>
              <a:ext cx="530640" cy="416520"/>
            </p14:xfrm>
          </p:contentPart>
        </mc:Choice>
        <mc:Fallback xmlns="">
          <p:pic>
            <p:nvPicPr>
              <p:cNvPr id="4" name="Ink 3"/>
              <p:cNvPicPr/>
              <p:nvPr/>
            </p:nvPicPr>
            <p:blipFill>
              <a:blip r:embed="rId7"/>
              <a:stretch>
                <a:fillRect/>
              </a:stretch>
            </p:blipFill>
            <p:spPr>
              <a:xfrm>
                <a:off x="6621120" y="4711320"/>
                <a:ext cx="561240" cy="559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7323480" y="4762080"/>
              <a:ext cx="485280" cy="405360"/>
            </p14:xfrm>
          </p:contentPart>
        </mc:Choice>
        <mc:Fallback xmlns="">
          <p:pic>
            <p:nvPicPr>
              <p:cNvPr id="5" name="Ink 4"/>
              <p:cNvPicPr/>
              <p:nvPr/>
            </p:nvPicPr>
            <p:blipFill>
              <a:blip r:embed="rId9"/>
              <a:stretch>
                <a:fillRect/>
              </a:stretch>
            </p:blipFill>
            <p:spPr>
              <a:xfrm>
                <a:off x="7305120" y="4692960"/>
                <a:ext cx="523800" cy="551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8076240" y="4621320"/>
              <a:ext cx="354240" cy="438120"/>
            </p14:xfrm>
          </p:contentPart>
        </mc:Choice>
        <mc:Fallback xmlns="">
          <p:pic>
            <p:nvPicPr>
              <p:cNvPr id="6" name="Ink 5"/>
              <p:cNvPicPr/>
              <p:nvPr/>
            </p:nvPicPr>
            <p:blipFill>
              <a:blip r:embed="rId11"/>
              <a:stretch>
                <a:fillRect/>
              </a:stretch>
            </p:blipFill>
            <p:spPr>
              <a:xfrm>
                <a:off x="8058240" y="4552560"/>
                <a:ext cx="393120" cy="585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8692200" y="4577400"/>
              <a:ext cx="457920" cy="492840"/>
            </p14:xfrm>
          </p:contentPart>
        </mc:Choice>
        <mc:Fallback xmlns="">
          <p:pic>
            <p:nvPicPr>
              <p:cNvPr id="7" name="Ink 6"/>
              <p:cNvPicPr/>
              <p:nvPr/>
            </p:nvPicPr>
            <p:blipFill>
              <a:blip r:embed="rId13"/>
              <a:stretch>
                <a:fillRect/>
              </a:stretch>
            </p:blipFill>
            <p:spPr>
              <a:xfrm>
                <a:off x="8672760" y="4496760"/>
                <a:ext cx="497880" cy="651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p14:cNvContentPartPr/>
              <p14:nvPr/>
            </p14:nvContentPartPr>
            <p14:xfrm>
              <a:off x="9474840" y="4597920"/>
              <a:ext cx="73440" cy="379440"/>
            </p14:xfrm>
          </p:contentPart>
        </mc:Choice>
        <mc:Fallback xmlns="">
          <p:pic>
            <p:nvPicPr>
              <p:cNvPr id="8" name="Ink 7"/>
              <p:cNvPicPr/>
              <p:nvPr/>
            </p:nvPicPr>
            <p:blipFill>
              <a:blip r:embed="rId15"/>
              <a:stretch>
                <a:fillRect/>
              </a:stretch>
            </p:blipFill>
            <p:spPr>
              <a:xfrm>
                <a:off x="9456120" y="4524480"/>
                <a:ext cx="113400" cy="534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p14:cNvContentPartPr/>
              <p14:nvPr/>
            </p14:nvContentPartPr>
            <p14:xfrm>
              <a:off x="9400680" y="4415760"/>
              <a:ext cx="684720" cy="582840"/>
            </p14:xfrm>
          </p:contentPart>
        </mc:Choice>
        <mc:Fallback xmlns="">
          <p:pic>
            <p:nvPicPr>
              <p:cNvPr id="9" name="Ink 8"/>
              <p:cNvPicPr/>
              <p:nvPr/>
            </p:nvPicPr>
            <p:blipFill>
              <a:blip r:embed="rId17"/>
              <a:stretch>
                <a:fillRect/>
              </a:stretch>
            </p:blipFill>
            <p:spPr>
              <a:xfrm>
                <a:off x="9390240" y="4348800"/>
                <a:ext cx="713520" cy="735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p14:cNvContentPartPr/>
              <p14:nvPr/>
            </p14:nvContentPartPr>
            <p14:xfrm>
              <a:off x="944640" y="582120"/>
              <a:ext cx="10471680" cy="5449680"/>
            </p14:xfrm>
          </p:contentPart>
        </mc:Choice>
        <mc:Fallback xmlns="">
          <p:pic>
            <p:nvPicPr>
              <p:cNvPr id="10" name="Ink 9"/>
              <p:cNvPicPr/>
              <p:nvPr/>
            </p:nvPicPr>
            <p:blipFill>
              <a:blip r:embed="rId19"/>
              <a:stretch>
                <a:fillRect/>
              </a:stretch>
            </p:blipFill>
            <p:spPr>
              <a:xfrm>
                <a:off x="933480" y="573120"/>
                <a:ext cx="10486080" cy="5468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p14:cNvContentPartPr/>
              <p14:nvPr/>
            </p14:nvContentPartPr>
            <p14:xfrm>
              <a:off x="1812240" y="3733200"/>
              <a:ext cx="5674680" cy="2414160"/>
            </p14:xfrm>
          </p:contentPart>
        </mc:Choice>
        <mc:Fallback xmlns="">
          <p:pic>
            <p:nvPicPr>
              <p:cNvPr id="11" name="Ink 10"/>
              <p:cNvPicPr/>
              <p:nvPr/>
            </p:nvPicPr>
            <p:blipFill>
              <a:blip r:embed="rId21"/>
              <a:stretch>
                <a:fillRect/>
              </a:stretch>
            </p:blipFill>
            <p:spPr>
              <a:xfrm>
                <a:off x="1802520" y="3720240"/>
                <a:ext cx="5691600" cy="2439720"/>
              </a:xfrm>
              <a:prstGeom prst="rect">
                <a:avLst/>
              </a:prstGeom>
            </p:spPr>
          </p:pic>
        </mc:Fallback>
      </mc:AlternateContent>
    </p:spTree>
    <p:extLst>
      <p:ext uri="{BB962C8B-B14F-4D97-AF65-F5344CB8AC3E}">
        <p14:creationId xmlns:p14="http://schemas.microsoft.com/office/powerpoint/2010/main" val="3879206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a:t>
            </a:r>
            <a:r>
              <a:rPr lang="en-US" sz="2400" dirty="0">
                <a:solidFill>
                  <a:srgbClr val="0000CC"/>
                </a:solidFill>
                <a:latin typeface="Arial Rounded MT Bold" panose="020F0704030504030204" pitchFamily="34" charset="0"/>
              </a:rPr>
              <a:t>Bohr’s Quantum Model of the Atom</a:t>
            </a:r>
            <a:endParaRPr lang="en-US" sz="2400" dirty="0">
              <a:solidFill>
                <a:schemeClr val="tx1">
                  <a:lumMod val="95000"/>
                  <a:lumOff val="5000"/>
                </a:schemeClr>
              </a:solidFill>
              <a:latin typeface="Arial Rounded MT Bold" panose="020F0704030504030204" pitchFamily="34" charset="0"/>
            </a:endParaRPr>
          </a:p>
        </p:txBody>
      </p:sp>
      <p:pic>
        <p:nvPicPr>
          <p:cNvPr id="4" name="Spectral Lines of Hydrogen At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584" y="643627"/>
            <a:ext cx="7729357" cy="5179657"/>
          </a:xfrm>
          <a:prstGeom prst="rect">
            <a:avLst/>
          </a:prstGeom>
        </p:spPr>
      </p:pic>
      <p:pic>
        <p:nvPicPr>
          <p:cNvPr id="1028" name="Picture 4" descr="Image result for lyman series 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046" y="767615"/>
            <a:ext cx="3333750" cy="33337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10520" y="608040"/>
              <a:ext cx="11708640" cy="5791680"/>
            </p14:xfrm>
          </p:contentPart>
        </mc:Choice>
        <mc:Fallback xmlns="">
          <p:pic>
            <p:nvPicPr>
              <p:cNvPr id="2" name="Ink 1"/>
              <p:cNvPicPr/>
              <p:nvPr/>
            </p:nvPicPr>
            <p:blipFill>
              <a:blip r:embed="rId7"/>
              <a:stretch>
                <a:fillRect/>
              </a:stretch>
            </p:blipFill>
            <p:spPr>
              <a:xfrm>
                <a:off x="98280" y="596160"/>
                <a:ext cx="11731320" cy="5814720"/>
              </a:xfrm>
              <a:prstGeom prst="rect">
                <a:avLst/>
              </a:prstGeom>
            </p:spPr>
          </p:pic>
        </mc:Fallback>
      </mc:AlternateContent>
    </p:spTree>
    <p:extLst>
      <p:ext uri="{BB962C8B-B14F-4D97-AF65-F5344CB8AC3E}">
        <p14:creationId xmlns:p14="http://schemas.microsoft.com/office/powerpoint/2010/main" val="2157503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a:t>
            </a:r>
            <a:r>
              <a:rPr lang="en-US" sz="2400" dirty="0">
                <a:solidFill>
                  <a:srgbClr val="0000CC"/>
                </a:solidFill>
                <a:latin typeface="Arial Rounded MT Bold" panose="020F0704030504030204" pitchFamily="34" charset="0"/>
              </a:rPr>
              <a:t>Bohr’s Quantum Model of the Atom</a:t>
            </a:r>
            <a:endParaRPr lang="en-US" sz="2400" dirty="0">
              <a:solidFill>
                <a:schemeClr val="tx1">
                  <a:lumMod val="95000"/>
                  <a:lumOff val="5000"/>
                </a:schemeClr>
              </a:solidFill>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90900" y="948164"/>
                <a:ext cx="11810199" cy="646331"/>
              </a:xfrm>
              <a:prstGeom prst="rect">
                <a:avLst/>
              </a:prstGeom>
            </p:spPr>
            <p:txBody>
              <a:bodyPr wrap="square">
                <a:spAutoFit/>
              </a:bodyPr>
              <a:lstStyle/>
              <a:p>
                <a:r>
                  <a:rPr lang="en-US" dirty="0">
                    <a:solidFill>
                      <a:srgbClr val="CC00CC"/>
                    </a:solidFill>
                    <a:latin typeface="Arial Rounded MT Bold" panose="020F0704030504030204" pitchFamily="34" charset="0"/>
                  </a:rPr>
                  <a:t>Wavelength of the </a:t>
                </a:r>
                <a:r>
                  <a:rPr lang="en-US" dirty="0" smtClean="0">
                    <a:solidFill>
                      <a:srgbClr val="CC00CC"/>
                    </a:solidFill>
                    <a:latin typeface="Arial Rounded MT Bold" panose="020F0704030504030204" pitchFamily="34" charset="0"/>
                  </a:rPr>
                  <a:t>H</a:t>
                </a:r>
                <a:r>
                  <a:rPr lang="el-GR" baseline="-25000" dirty="0" smtClean="0">
                    <a:solidFill>
                      <a:srgbClr val="CC00CC"/>
                    </a:solidFill>
                    <a:latin typeface="Times New Roman" panose="02020603050405020304" pitchFamily="18" charset="0"/>
                    <a:cs typeface="Times New Roman" panose="02020603050405020304" pitchFamily="18" charset="0"/>
                  </a:rPr>
                  <a:t>β</a:t>
                </a:r>
                <a:r>
                  <a:rPr lang="en-US" dirty="0" smtClean="0">
                    <a:latin typeface="Times New Roman" panose="02020603050405020304" pitchFamily="18" charset="0"/>
                    <a:cs typeface="Times New Roman" panose="02020603050405020304" pitchFamily="18" charset="0"/>
                  </a:rPr>
                  <a:t>:</a:t>
                </a:r>
                <a:r>
                  <a:rPr lang="en-US" dirty="0" smtClean="0">
                    <a:latin typeface="Arial Rounded MT Bold" panose="020F0704030504030204" pitchFamily="34" charset="0"/>
                  </a:rPr>
                  <a:t> </a:t>
                </a:r>
                <a:r>
                  <a:rPr lang="en-US" dirty="0" smtClean="0">
                    <a:solidFill>
                      <a:schemeClr val="accent6">
                        <a:lumMod val="50000"/>
                      </a:schemeClr>
                    </a:solidFill>
                    <a:latin typeface="Arial Rounded MT Bold" panose="020F0704030504030204" pitchFamily="34" charset="0"/>
                  </a:rPr>
                  <a:t>Line Compute the wavelength of the H</a:t>
                </a:r>
                <a:r>
                  <a:rPr lang="el-GR" baseline="-25000" dirty="0" smtClean="0">
                    <a:solidFill>
                      <a:schemeClr val="accent6">
                        <a:lumMod val="50000"/>
                      </a:schemeClr>
                    </a:solidFill>
                    <a:latin typeface="Times New Roman" panose="02020603050405020304" pitchFamily="18" charset="0"/>
                    <a:cs typeface="Times New Roman" panose="02020603050405020304" pitchFamily="18" charset="0"/>
                  </a:rPr>
                  <a:t>β</a:t>
                </a:r>
                <a:r>
                  <a:rPr lang="en-US" dirty="0" smtClean="0">
                    <a:solidFill>
                      <a:schemeClr val="accent6">
                        <a:lumMod val="50000"/>
                      </a:schemeClr>
                    </a:solidFill>
                    <a:latin typeface="Arial Rounded MT Bold" panose="020F0704030504030204" pitchFamily="34" charset="0"/>
                  </a:rPr>
                  <a:t> </a:t>
                </a:r>
                <a:r>
                  <a:rPr lang="en-US" dirty="0">
                    <a:solidFill>
                      <a:schemeClr val="accent6">
                        <a:lumMod val="50000"/>
                      </a:schemeClr>
                    </a:solidFill>
                    <a:latin typeface="Arial Rounded MT Bold" panose="020F0704030504030204" pitchFamily="34" charset="0"/>
                  </a:rPr>
                  <a:t>spectral line, that is, the second line of the </a:t>
                </a:r>
                <a:r>
                  <a:rPr lang="en-US" dirty="0" err="1">
                    <a:solidFill>
                      <a:schemeClr val="accent6">
                        <a:lumMod val="50000"/>
                      </a:schemeClr>
                    </a:solidFill>
                    <a:latin typeface="Arial Rounded MT Bold" panose="020F0704030504030204" pitchFamily="34" charset="0"/>
                  </a:rPr>
                  <a:t>Balmer</a:t>
                </a:r>
                <a:r>
                  <a:rPr lang="en-US" dirty="0">
                    <a:solidFill>
                      <a:schemeClr val="accent6">
                        <a:lumMod val="50000"/>
                      </a:schemeClr>
                    </a:solidFill>
                    <a:latin typeface="Arial Rounded MT Bold" panose="020F0704030504030204" pitchFamily="34" charset="0"/>
                  </a:rPr>
                  <a:t> series predicted by </a:t>
                </a:r>
                <a:r>
                  <a:rPr lang="en-US" dirty="0" smtClean="0">
                    <a:solidFill>
                      <a:schemeClr val="accent6">
                        <a:lumMod val="50000"/>
                      </a:schemeClr>
                    </a:solidFill>
                    <a:latin typeface="Arial Rounded MT Bold" panose="020F0704030504030204" pitchFamily="34" charset="0"/>
                  </a:rPr>
                  <a:t>Bohr’s model</a:t>
                </a:r>
                <a:r>
                  <a:rPr lang="en-US" dirty="0">
                    <a:solidFill>
                      <a:schemeClr val="accent6">
                        <a:lumMod val="50000"/>
                      </a:schemeClr>
                    </a:solidFill>
                    <a:latin typeface="Arial Rounded MT Bold" panose="020F0704030504030204" pitchFamily="34" charset="0"/>
                  </a:rPr>
                  <a:t>. The </a:t>
                </a:r>
                <a:r>
                  <a:rPr lang="en-US" dirty="0" smtClean="0">
                    <a:solidFill>
                      <a:schemeClr val="accent6">
                        <a:lumMod val="50000"/>
                      </a:schemeClr>
                    </a:solidFill>
                    <a:latin typeface="Arial Rounded MT Bold" panose="020F0704030504030204" pitchFamily="34" charset="0"/>
                  </a:rPr>
                  <a:t>H</a:t>
                </a:r>
                <a:r>
                  <a:rPr lang="el-GR" baseline="-25000" dirty="0" smtClean="0">
                    <a:solidFill>
                      <a:schemeClr val="accent6">
                        <a:lumMod val="50000"/>
                      </a:schemeClr>
                    </a:solidFill>
                    <a:latin typeface="Times New Roman" panose="02020603050405020304" pitchFamily="18" charset="0"/>
                    <a:cs typeface="Times New Roman" panose="02020603050405020304" pitchFamily="18" charset="0"/>
                  </a:rPr>
                  <a:t>β</a:t>
                </a:r>
                <a:r>
                  <a:rPr lang="en-US" dirty="0" smtClean="0">
                    <a:solidFill>
                      <a:schemeClr val="accent6">
                        <a:lumMod val="50000"/>
                      </a:schemeClr>
                    </a:solidFill>
                    <a:latin typeface="Arial Rounded MT Bold" panose="020F0704030504030204" pitchFamily="34" charset="0"/>
                  </a:rPr>
                  <a:t> </a:t>
                </a:r>
                <a:r>
                  <a:rPr lang="en-US" dirty="0">
                    <a:solidFill>
                      <a:schemeClr val="accent6">
                        <a:lumMod val="50000"/>
                      </a:schemeClr>
                    </a:solidFill>
                    <a:latin typeface="Arial Rounded MT Bold" panose="020F0704030504030204" pitchFamily="34" charset="0"/>
                  </a:rPr>
                  <a:t>line is emitted in the transition from </a:t>
                </a:r>
                <a14:m>
                  <m:oMath xmlns:m="http://schemas.openxmlformats.org/officeDocument/2006/math">
                    <m:r>
                      <a:rPr lang="en-US" b="1" i="1" dirty="0" smtClean="0">
                        <a:solidFill>
                          <a:schemeClr val="accent6">
                            <a:lumMod val="50000"/>
                          </a:schemeClr>
                        </a:solidFill>
                        <a:latin typeface="Cambria Math" panose="02040503050406030204" pitchFamily="18" charset="0"/>
                      </a:rPr>
                      <m:t>𝒏</m:t>
                    </m:r>
                    <m:r>
                      <a:rPr lang="en-US" b="1" i="1" baseline="-25000" dirty="0" err="1" smtClean="0">
                        <a:solidFill>
                          <a:schemeClr val="accent6">
                            <a:lumMod val="50000"/>
                          </a:schemeClr>
                        </a:solidFill>
                        <a:latin typeface="Cambria Math" panose="02040503050406030204" pitchFamily="18" charset="0"/>
                      </a:rPr>
                      <m:t>𝒊</m:t>
                    </m:r>
                    <m:r>
                      <a:rPr lang="en-US" b="1" i="1" dirty="0" smtClean="0">
                        <a:solidFill>
                          <a:schemeClr val="accent6">
                            <a:lumMod val="50000"/>
                          </a:schemeClr>
                        </a:solidFill>
                        <a:latin typeface="Cambria Math" panose="02040503050406030204" pitchFamily="18" charset="0"/>
                      </a:rPr>
                      <m:t>=</m:t>
                    </m:r>
                    <m:r>
                      <a:rPr lang="en-US" b="1" i="1" dirty="0">
                        <a:solidFill>
                          <a:schemeClr val="accent6">
                            <a:lumMod val="50000"/>
                          </a:schemeClr>
                        </a:solidFill>
                        <a:latin typeface="Cambria Math" panose="02040503050406030204" pitchFamily="18" charset="0"/>
                      </a:rPr>
                      <m:t>𝟒</m:t>
                    </m:r>
                    <m:r>
                      <a:rPr lang="en-US" b="1" i="1" dirty="0">
                        <a:solidFill>
                          <a:schemeClr val="accent6">
                            <a:lumMod val="50000"/>
                          </a:schemeClr>
                        </a:solidFill>
                        <a:latin typeface="Cambria Math" panose="02040503050406030204" pitchFamily="18" charset="0"/>
                      </a:rPr>
                      <m:t> </m:t>
                    </m:r>
                  </m:oMath>
                </a14:m>
                <a:r>
                  <a:rPr lang="en-US" dirty="0">
                    <a:solidFill>
                      <a:schemeClr val="accent6">
                        <a:lumMod val="50000"/>
                      </a:schemeClr>
                    </a:solidFill>
                    <a:latin typeface="Arial Rounded MT Bold" panose="020F0704030504030204" pitchFamily="34" charset="0"/>
                  </a:rPr>
                  <a:t>to </a:t>
                </a:r>
                <a14:m>
                  <m:oMath xmlns:m="http://schemas.openxmlformats.org/officeDocument/2006/math">
                    <m:r>
                      <a:rPr lang="en-US" b="1" i="1" dirty="0" smtClean="0">
                        <a:solidFill>
                          <a:schemeClr val="accent6">
                            <a:lumMod val="50000"/>
                          </a:schemeClr>
                        </a:solidFill>
                        <a:latin typeface="Cambria Math" panose="02040503050406030204" pitchFamily="18" charset="0"/>
                      </a:rPr>
                      <m:t>𝒏</m:t>
                    </m:r>
                    <m:r>
                      <a:rPr lang="en-US" b="1" i="1" baseline="-25000" dirty="0" err="1">
                        <a:solidFill>
                          <a:schemeClr val="accent6">
                            <a:lumMod val="50000"/>
                          </a:schemeClr>
                        </a:solidFill>
                        <a:latin typeface="Cambria Math" panose="02040503050406030204" pitchFamily="18" charset="0"/>
                      </a:rPr>
                      <m:t>𝒇</m:t>
                    </m:r>
                    <m:r>
                      <a:rPr lang="en-US" b="1" i="1" dirty="0" smtClean="0">
                        <a:solidFill>
                          <a:schemeClr val="accent6">
                            <a:lumMod val="50000"/>
                          </a:schemeClr>
                        </a:solidFill>
                        <a:latin typeface="Cambria Math" panose="02040503050406030204" pitchFamily="18" charset="0"/>
                      </a:rPr>
                      <m:t>=</m:t>
                    </m:r>
                    <m:r>
                      <a:rPr lang="en-US" b="1" i="1" dirty="0">
                        <a:solidFill>
                          <a:schemeClr val="accent6">
                            <a:lumMod val="50000"/>
                          </a:schemeClr>
                        </a:solidFill>
                        <a:latin typeface="Cambria Math" panose="02040503050406030204" pitchFamily="18" charset="0"/>
                      </a:rPr>
                      <m:t>𝟐</m:t>
                    </m:r>
                  </m:oMath>
                </a14:m>
                <a:r>
                  <a:rPr lang="en-US" dirty="0">
                    <a:solidFill>
                      <a:schemeClr val="accent6">
                        <a:lumMod val="50000"/>
                      </a:schemeClr>
                    </a:solidFill>
                    <a:latin typeface="Arial Rounded MT Bold" panose="020F070403050403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90900" y="948164"/>
                <a:ext cx="11810199" cy="646331"/>
              </a:xfrm>
              <a:prstGeom prst="rect">
                <a:avLst/>
              </a:prstGeom>
              <a:blipFill>
                <a:blip r:embed="rId2"/>
                <a:stretch>
                  <a:fillRect l="-413" t="-6604" b="-14151"/>
                </a:stretch>
              </a:blipFill>
            </p:spPr>
            <p:txBody>
              <a:bodyPr/>
              <a:lstStyle/>
              <a:p>
                <a:r>
                  <a:rPr lang="en-US">
                    <a:noFill/>
                  </a:rPr>
                  <a:t> </a:t>
                </a:r>
              </a:p>
            </p:txBody>
          </p:sp>
        </mc:Fallback>
      </mc:AlternateContent>
      <p:pic>
        <p:nvPicPr>
          <p:cNvPr id="5122" name="Picture 2" descr="Image result for balmer 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034" y="2251308"/>
            <a:ext cx="3386756" cy="25077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03000" y="62640"/>
              <a:ext cx="11272320" cy="6309360"/>
            </p14:xfrm>
          </p:contentPart>
        </mc:Choice>
        <mc:Fallback xmlns="">
          <p:pic>
            <p:nvPicPr>
              <p:cNvPr id="4" name="Ink 3"/>
              <p:cNvPicPr/>
              <p:nvPr/>
            </p:nvPicPr>
            <p:blipFill>
              <a:blip r:embed="rId5"/>
              <a:stretch>
                <a:fillRect/>
              </a:stretch>
            </p:blipFill>
            <p:spPr>
              <a:xfrm>
                <a:off x="590760" y="51840"/>
                <a:ext cx="11291040" cy="6332760"/>
              </a:xfrm>
              <a:prstGeom prst="rect">
                <a:avLst/>
              </a:prstGeom>
            </p:spPr>
          </p:pic>
        </mc:Fallback>
      </mc:AlternateContent>
    </p:spTree>
    <p:extLst>
      <p:ext uri="{BB962C8B-B14F-4D97-AF65-F5344CB8AC3E}">
        <p14:creationId xmlns:p14="http://schemas.microsoft.com/office/powerpoint/2010/main" val="3201476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00CC"/>
                </a:solidFill>
                <a:latin typeface="Arial Rounded MT Bold" panose="020F0704030504030204" pitchFamily="34" charset="0"/>
              </a:rPr>
              <a:t>4.3 </a:t>
            </a:r>
            <a:r>
              <a:rPr lang="en-US" sz="2400" dirty="0">
                <a:solidFill>
                  <a:srgbClr val="0000CC"/>
                </a:solidFill>
                <a:latin typeface="Arial Rounded MT Bold" panose="020F0704030504030204" pitchFamily="34" charset="0"/>
              </a:rPr>
              <a:t>Bohr’s Quantum Model of the Atom</a:t>
            </a:r>
            <a:endParaRPr lang="en-US" sz="2400" dirty="0">
              <a:solidFill>
                <a:schemeClr val="tx1">
                  <a:lumMod val="95000"/>
                  <a:lumOff val="5000"/>
                </a:schemeClr>
              </a:solidFill>
              <a:latin typeface="Arial Rounded MT Bold" panose="020F0704030504030204" pitchFamily="34" charset="0"/>
            </a:endParaRPr>
          </a:p>
        </p:txBody>
      </p:sp>
      <p:sp>
        <p:nvSpPr>
          <p:cNvPr id="3" name="Rectangle 2"/>
          <p:cNvSpPr/>
          <p:nvPr/>
        </p:nvSpPr>
        <p:spPr>
          <a:xfrm>
            <a:off x="190900" y="948164"/>
            <a:ext cx="11810199" cy="646331"/>
          </a:xfrm>
          <a:prstGeom prst="rect">
            <a:avLst/>
          </a:prstGeom>
        </p:spPr>
        <p:txBody>
          <a:bodyPr wrap="square">
            <a:spAutoFit/>
          </a:bodyPr>
          <a:lstStyle/>
          <a:p>
            <a:r>
              <a:rPr lang="en-US" dirty="0">
                <a:solidFill>
                  <a:srgbClr val="CC00CC"/>
                </a:solidFill>
                <a:latin typeface="Arial Rounded MT Bold" panose="020F0704030504030204" pitchFamily="34" charset="0"/>
              </a:rPr>
              <a:t>Wavelength of the </a:t>
            </a:r>
            <a:r>
              <a:rPr lang="en-US" dirty="0" smtClean="0">
                <a:solidFill>
                  <a:srgbClr val="CC00CC"/>
                </a:solidFill>
                <a:latin typeface="Arial Rounded MT Bold" panose="020F0704030504030204" pitchFamily="34" charset="0"/>
              </a:rPr>
              <a:t>H</a:t>
            </a:r>
            <a:r>
              <a:rPr lang="el-GR" baseline="-25000" dirty="0" smtClean="0">
                <a:solidFill>
                  <a:srgbClr val="CC00CC"/>
                </a:solidFill>
                <a:latin typeface="Times New Roman" panose="02020603050405020304" pitchFamily="18" charset="0"/>
                <a:cs typeface="Times New Roman" panose="02020603050405020304" pitchFamily="18" charset="0"/>
              </a:rPr>
              <a:t>α</a:t>
            </a:r>
            <a:r>
              <a:rPr lang="en-US" dirty="0" smtClean="0">
                <a:latin typeface="Times New Roman" panose="02020603050405020304" pitchFamily="18" charset="0"/>
                <a:cs typeface="Times New Roman" panose="02020603050405020304" pitchFamily="18" charset="0"/>
              </a:rPr>
              <a:t>:</a:t>
            </a:r>
            <a:r>
              <a:rPr lang="en-US" dirty="0" smtClean="0">
                <a:latin typeface="Arial Rounded MT Bold" panose="020F0704030504030204" pitchFamily="34" charset="0"/>
              </a:rPr>
              <a:t> </a:t>
            </a:r>
            <a:r>
              <a:rPr lang="en-US" dirty="0">
                <a:solidFill>
                  <a:schemeClr val="accent6">
                    <a:lumMod val="50000"/>
                  </a:schemeClr>
                </a:solidFill>
                <a:latin typeface="Arial Rounded MT Bold" panose="020F0704030504030204" pitchFamily="34" charset="0"/>
              </a:rPr>
              <a:t>The electron in a hydrogen atom at rest makes a </a:t>
            </a:r>
            <a:r>
              <a:rPr lang="en-US" dirty="0" smtClean="0">
                <a:solidFill>
                  <a:schemeClr val="accent6">
                    <a:lumMod val="50000"/>
                  </a:schemeClr>
                </a:solidFill>
                <a:latin typeface="Arial Rounded MT Bold" panose="020F0704030504030204" pitchFamily="34" charset="0"/>
              </a:rPr>
              <a:t>transition from </a:t>
            </a:r>
            <a:r>
              <a:rPr lang="en-US" dirty="0">
                <a:solidFill>
                  <a:schemeClr val="accent6">
                    <a:lumMod val="50000"/>
                  </a:schemeClr>
                </a:solidFill>
                <a:latin typeface="Arial Rounded MT Bold" panose="020F0704030504030204" pitchFamily="34" charset="0"/>
              </a:rPr>
              <a:t>the n </a:t>
            </a:r>
            <a:r>
              <a:rPr lang="en-US" dirty="0" smtClean="0">
                <a:solidFill>
                  <a:schemeClr val="accent6">
                    <a:lumMod val="50000"/>
                  </a:schemeClr>
                </a:solidFill>
                <a:latin typeface="Arial Rounded MT Bold" panose="020F0704030504030204" pitchFamily="34" charset="0"/>
              </a:rPr>
              <a:t>= </a:t>
            </a:r>
            <a:r>
              <a:rPr lang="en-US" dirty="0">
                <a:solidFill>
                  <a:schemeClr val="accent6">
                    <a:lumMod val="50000"/>
                  </a:schemeClr>
                </a:solidFill>
                <a:latin typeface="Arial Rounded MT Bold" panose="020F0704030504030204" pitchFamily="34" charset="0"/>
              </a:rPr>
              <a:t>2 energy state to the n </a:t>
            </a:r>
            <a:r>
              <a:rPr lang="en-US" dirty="0" smtClean="0">
                <a:solidFill>
                  <a:schemeClr val="accent6">
                    <a:lumMod val="50000"/>
                  </a:schemeClr>
                </a:solidFill>
                <a:latin typeface="Arial Rounded MT Bold" panose="020F0704030504030204" pitchFamily="34" charset="0"/>
              </a:rPr>
              <a:t>= </a:t>
            </a:r>
            <a:r>
              <a:rPr lang="en-US" dirty="0">
                <a:solidFill>
                  <a:schemeClr val="accent6">
                    <a:lumMod val="50000"/>
                  </a:schemeClr>
                </a:solidFill>
                <a:latin typeface="Arial Rounded MT Bold" panose="020F0704030504030204" pitchFamily="34" charset="0"/>
              </a:rPr>
              <a:t>1 ground state</a:t>
            </a:r>
            <a:r>
              <a:rPr lang="en-US" dirty="0" smtClean="0">
                <a:solidFill>
                  <a:schemeClr val="accent6">
                    <a:lumMod val="50000"/>
                  </a:schemeClr>
                </a:solidFill>
                <a:latin typeface="Arial Rounded MT Bold" panose="020F0704030504030204" pitchFamily="34" charset="0"/>
              </a:rPr>
              <a:t>. Find </a:t>
            </a:r>
            <a:r>
              <a:rPr lang="en-US" dirty="0">
                <a:solidFill>
                  <a:schemeClr val="accent6">
                    <a:lumMod val="50000"/>
                  </a:schemeClr>
                </a:solidFill>
                <a:latin typeface="Arial Rounded MT Bold" panose="020F0704030504030204" pitchFamily="34" charset="0"/>
              </a:rPr>
              <a:t>the wavelength, frequency, and energy (</a:t>
            </a:r>
            <a:r>
              <a:rPr lang="en-US" dirty="0" smtClean="0">
                <a:solidFill>
                  <a:schemeClr val="accent6">
                    <a:lumMod val="50000"/>
                  </a:schemeClr>
                </a:solidFill>
                <a:latin typeface="Arial Rounded MT Bold" panose="020F0704030504030204" pitchFamily="34" charset="0"/>
              </a:rPr>
              <a:t>eV) of </a:t>
            </a:r>
            <a:r>
              <a:rPr lang="en-US" dirty="0">
                <a:solidFill>
                  <a:schemeClr val="accent6">
                    <a:lumMod val="50000"/>
                  </a:schemeClr>
                </a:solidFill>
                <a:latin typeface="Arial Rounded MT Bold" panose="020F0704030504030204" pitchFamily="34" charset="0"/>
              </a:rPr>
              <a:t>the emitted photon.</a:t>
            </a:r>
          </a:p>
        </p:txBody>
      </p:sp>
      <p:pic>
        <p:nvPicPr>
          <p:cNvPr id="6146" name="Picture 2" descr="Image result for lyman se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669" y="2547691"/>
            <a:ext cx="3573743" cy="24349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922680" y="1240560"/>
              <a:ext cx="10041480" cy="4598640"/>
            </p14:xfrm>
          </p:contentPart>
        </mc:Choice>
        <mc:Fallback xmlns="">
          <p:pic>
            <p:nvPicPr>
              <p:cNvPr id="5" name="Ink 4"/>
              <p:cNvPicPr/>
              <p:nvPr/>
            </p:nvPicPr>
            <p:blipFill>
              <a:blip r:embed="rId4"/>
              <a:stretch>
                <a:fillRect/>
              </a:stretch>
            </p:blipFill>
            <p:spPr>
              <a:xfrm>
                <a:off x="909360" y="1227960"/>
                <a:ext cx="10060920" cy="4616280"/>
              </a:xfrm>
              <a:prstGeom prst="rect">
                <a:avLst/>
              </a:prstGeom>
            </p:spPr>
          </p:pic>
        </mc:Fallback>
      </mc:AlternateContent>
    </p:spTree>
    <p:extLst>
      <p:ext uri="{BB962C8B-B14F-4D97-AF65-F5344CB8AC3E}">
        <p14:creationId xmlns:p14="http://schemas.microsoft.com/office/powerpoint/2010/main" val="822232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707100"/>
            <a:ext cx="11388437" cy="2308324"/>
          </a:xfrm>
          <a:prstGeom prst="rect">
            <a:avLst/>
          </a:prstGeom>
        </p:spPr>
        <p:txBody>
          <a:bodyPr wrap="square">
            <a:spAutoFit/>
          </a:bodyPr>
          <a:lstStyle/>
          <a:p>
            <a:pPr marL="285750" indent="-285750" algn="just">
              <a:buFont typeface="Wingdings" panose="05000000000000000000" pitchFamily="2" charset="2"/>
              <a:buChar char="Ø"/>
            </a:pPr>
            <a:r>
              <a:rPr lang="en-US" sz="1600" dirty="0" smtClean="0">
                <a:solidFill>
                  <a:srgbClr val="FF0000"/>
                </a:solidFill>
                <a:latin typeface="Arial Rounded MT Bold" panose="020F0704030504030204" pitchFamily="34" charset="0"/>
              </a:rPr>
              <a:t>To reduce the gap </a:t>
            </a:r>
            <a:r>
              <a:rPr lang="en-US" sz="1600" dirty="0">
                <a:solidFill>
                  <a:srgbClr val="FF0000"/>
                </a:solidFill>
                <a:latin typeface="Arial Rounded MT Bold" panose="020F0704030504030204" pitchFamily="34" charset="0"/>
              </a:rPr>
              <a:t>between the </a:t>
            </a:r>
            <a:r>
              <a:rPr lang="en-US" sz="1600" dirty="0" smtClean="0">
                <a:solidFill>
                  <a:srgbClr val="FF0000"/>
                </a:solidFill>
                <a:latin typeface="Arial Rounded MT Bold" panose="020F0704030504030204" pitchFamily="34" charset="0"/>
              </a:rPr>
              <a:t>revolutionary new </a:t>
            </a:r>
            <a:r>
              <a:rPr lang="en-US" sz="1600" dirty="0">
                <a:solidFill>
                  <a:srgbClr val="FF0000"/>
                </a:solidFill>
                <a:latin typeface="Arial Rounded MT Bold" panose="020F0704030504030204" pitchFamily="34" charset="0"/>
              </a:rPr>
              <a:t>laws that apply to atomic systems and those that hold for classical </a:t>
            </a:r>
            <a:r>
              <a:rPr lang="en-US" sz="1600" dirty="0" smtClean="0">
                <a:solidFill>
                  <a:srgbClr val="FF0000"/>
                </a:solidFill>
                <a:latin typeface="Arial Rounded MT Bold" panose="020F0704030504030204" pitchFamily="34" charset="0"/>
              </a:rPr>
              <a:t>systems.</a:t>
            </a:r>
            <a:endParaRPr lang="en-US" sz="1600" dirty="0">
              <a:solidFill>
                <a:srgbClr val="FF0000"/>
              </a:solidFill>
              <a:latin typeface="Arial Rounded MT Bold" panose="020F0704030504030204" pitchFamily="34" charset="0"/>
            </a:endParaRPr>
          </a:p>
          <a:p>
            <a:pPr marL="285750" indent="-285750" algn="just">
              <a:buFont typeface="Wingdings" panose="05000000000000000000" pitchFamily="2" charset="2"/>
              <a:buChar char="Ø"/>
            </a:pPr>
            <a:r>
              <a:rPr lang="en-US" sz="1600" dirty="0">
                <a:solidFill>
                  <a:srgbClr val="FF0000"/>
                </a:solidFill>
                <a:latin typeface="Arial Rounded MT Bold" panose="020F0704030504030204" pitchFamily="34" charset="0"/>
              </a:rPr>
              <a:t>Bohr provided </a:t>
            </a:r>
            <a:r>
              <a:rPr lang="en-US" sz="1600" dirty="0" smtClean="0">
                <a:solidFill>
                  <a:srgbClr val="FF0000"/>
                </a:solidFill>
                <a:latin typeface="Arial Rounded MT Bold" panose="020F0704030504030204" pitchFamily="34" charset="0"/>
              </a:rPr>
              <a:t>the correspondence principle</a:t>
            </a:r>
            <a:r>
              <a:rPr lang="en-US" sz="1600" dirty="0">
                <a:solidFill>
                  <a:srgbClr val="FF0000"/>
                </a:solidFill>
                <a:latin typeface="Arial Rounded MT Bold" panose="020F0704030504030204" pitchFamily="34" charset="0"/>
              </a:rPr>
              <a:t>. </a:t>
            </a:r>
            <a:endParaRPr lang="en-US" sz="1600" dirty="0" smtClean="0">
              <a:solidFill>
                <a:srgbClr val="FF0000"/>
              </a:solidFill>
              <a:latin typeface="Arial Rounded MT Bold" panose="020F0704030504030204" pitchFamily="34" charset="0"/>
            </a:endParaRPr>
          </a:p>
          <a:p>
            <a:pPr marL="285750" indent="-285750" algn="just">
              <a:buFont typeface="Wingdings" panose="05000000000000000000" pitchFamily="2" charset="2"/>
              <a:buChar char="Ø"/>
            </a:pPr>
            <a:endParaRPr lang="en-US" sz="1600" dirty="0">
              <a:latin typeface="Arial Rounded MT Bold" panose="020F0704030504030204" pitchFamily="34" charset="0"/>
            </a:endParaRPr>
          </a:p>
          <a:p>
            <a:pPr algn="just"/>
            <a:r>
              <a:rPr lang="en-US" sz="1600" dirty="0" smtClean="0">
                <a:latin typeface="Arial Rounded MT Bold" panose="020F0704030504030204" pitchFamily="34" charset="0"/>
              </a:rPr>
              <a:t>((</a:t>
            </a:r>
            <a:r>
              <a:rPr lang="en-US" sz="1600" dirty="0" smtClean="0">
                <a:solidFill>
                  <a:srgbClr val="0000CC"/>
                </a:solidFill>
                <a:latin typeface="Arial Rounded MT Bold" panose="020F0704030504030204" pitchFamily="34" charset="0"/>
              </a:rPr>
              <a:t>This </a:t>
            </a:r>
            <a:r>
              <a:rPr lang="en-US" sz="1600" dirty="0">
                <a:solidFill>
                  <a:srgbClr val="0000CC"/>
                </a:solidFill>
                <a:latin typeface="Arial Rounded MT Bold" panose="020F0704030504030204" pitchFamily="34" charset="0"/>
              </a:rPr>
              <a:t>principle states that predictions of quantum </a:t>
            </a:r>
            <a:r>
              <a:rPr lang="en-US" sz="1600" dirty="0" smtClean="0">
                <a:solidFill>
                  <a:srgbClr val="0000CC"/>
                </a:solidFill>
                <a:latin typeface="Arial Rounded MT Bold" panose="020F0704030504030204" pitchFamily="34" charset="0"/>
              </a:rPr>
              <a:t>theory must </a:t>
            </a:r>
            <a:r>
              <a:rPr lang="en-US" sz="1600" dirty="0">
                <a:solidFill>
                  <a:srgbClr val="0000CC"/>
                </a:solidFill>
                <a:latin typeface="Arial Rounded MT Bold" panose="020F0704030504030204" pitchFamily="34" charset="0"/>
              </a:rPr>
              <a:t>correspond to the predictions of classical physics in the region </a:t>
            </a:r>
            <a:r>
              <a:rPr lang="en-US" sz="1600" dirty="0" smtClean="0">
                <a:solidFill>
                  <a:srgbClr val="0000CC"/>
                </a:solidFill>
                <a:latin typeface="Arial Rounded MT Bold" panose="020F0704030504030204" pitchFamily="34" charset="0"/>
              </a:rPr>
              <a:t>of sizes </a:t>
            </a:r>
            <a:r>
              <a:rPr lang="en-US" sz="1600" dirty="0">
                <a:solidFill>
                  <a:srgbClr val="0000CC"/>
                </a:solidFill>
                <a:latin typeface="Arial Rounded MT Bold" panose="020F0704030504030204" pitchFamily="34" charset="0"/>
              </a:rPr>
              <a:t>where classical theory is known to hold</a:t>
            </a:r>
            <a:r>
              <a:rPr lang="en-US" sz="1600" dirty="0" smtClean="0">
                <a:latin typeface="Arial Rounded MT Bold" panose="020F0704030504030204" pitchFamily="34" charset="0"/>
              </a:rPr>
              <a:t>.)) </a:t>
            </a:r>
          </a:p>
          <a:p>
            <a:pPr algn="just"/>
            <a:endParaRPr lang="en-US" sz="1600" dirty="0" smtClean="0">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solidFill>
                  <a:schemeClr val="accent2">
                    <a:lumMod val="50000"/>
                  </a:schemeClr>
                </a:solidFill>
                <a:latin typeface="Arial Rounded MT Bold" panose="020F0704030504030204" pitchFamily="34" charset="0"/>
              </a:rPr>
              <a:t>These </a:t>
            </a:r>
            <a:r>
              <a:rPr lang="en-US" sz="1600" dirty="0">
                <a:solidFill>
                  <a:schemeClr val="accent2">
                    <a:lumMod val="50000"/>
                  </a:schemeClr>
                </a:solidFill>
                <a:latin typeface="Arial Rounded MT Bold" panose="020F0704030504030204" pitchFamily="34" charset="0"/>
              </a:rPr>
              <a:t>classical sizes </a:t>
            </a:r>
            <a:r>
              <a:rPr lang="en-US" sz="1600" dirty="0" smtClean="0">
                <a:solidFill>
                  <a:schemeClr val="accent2">
                    <a:lumMod val="50000"/>
                  </a:schemeClr>
                </a:solidFill>
                <a:latin typeface="Arial Rounded MT Bold" panose="020F0704030504030204" pitchFamily="34" charset="0"/>
              </a:rPr>
              <a:t>for length</a:t>
            </a:r>
            <a:r>
              <a:rPr lang="en-US" sz="1600" dirty="0">
                <a:solidFill>
                  <a:schemeClr val="accent2">
                    <a:lumMod val="50000"/>
                  </a:schemeClr>
                </a:solidFill>
                <a:latin typeface="Arial Rounded MT Bold" panose="020F0704030504030204" pitchFamily="34" charset="0"/>
              </a:rPr>
              <a:t>, mass, and time are on the order of centimeters, grams, and </a:t>
            </a:r>
            <a:r>
              <a:rPr lang="en-US" sz="1600" dirty="0" smtClean="0">
                <a:solidFill>
                  <a:schemeClr val="accent2">
                    <a:lumMod val="50000"/>
                  </a:schemeClr>
                </a:solidFill>
                <a:latin typeface="Arial Rounded MT Bold" panose="020F0704030504030204" pitchFamily="34" charset="0"/>
              </a:rPr>
              <a:t>seconds and </a:t>
            </a:r>
            <a:r>
              <a:rPr lang="en-US" sz="1600" dirty="0">
                <a:solidFill>
                  <a:schemeClr val="accent2">
                    <a:lumMod val="50000"/>
                  </a:schemeClr>
                </a:solidFill>
                <a:latin typeface="Arial Rounded MT Bold" panose="020F0704030504030204" pitchFamily="34" charset="0"/>
              </a:rPr>
              <a:t>typically involve very large quantum numbers</a:t>
            </a:r>
            <a:r>
              <a:rPr lang="en-US" sz="1600" dirty="0">
                <a:latin typeface="Arial Rounded MT Bold" panose="020F0704030504030204" pitchFamily="34" charset="0"/>
              </a:rPr>
              <a:t>, </a:t>
            </a:r>
          </a:p>
        </p:txBody>
      </p:sp>
      <p:sp>
        <p:nvSpPr>
          <p:cNvPr id="3" name="Rounded Rectangle 2"/>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4.4 BOHR’S CORRESPONDENCE PRINCIPLE</a:t>
            </a:r>
            <a:endParaRPr lang="en-US" sz="2400" dirty="0">
              <a:solidFill>
                <a:schemeClr val="tx1">
                  <a:lumMod val="95000"/>
                  <a:lumOff val="5000"/>
                </a:schemeClr>
              </a:solidFill>
              <a:latin typeface="Arial Rounded MT Bold" panose="020F0704030504030204" pitchFamily="34" charset="0"/>
            </a:endParaRPr>
          </a:p>
        </p:txBody>
      </p:sp>
      <p:pic>
        <p:nvPicPr>
          <p:cNvPr id="4" name="Picture 3"/>
          <p:cNvPicPr>
            <a:picLocks noChangeAspect="1"/>
          </p:cNvPicPr>
          <p:nvPr/>
        </p:nvPicPr>
        <p:blipFill>
          <a:blip r:embed="rId2"/>
          <a:stretch>
            <a:fillRect/>
          </a:stretch>
        </p:blipFill>
        <p:spPr>
          <a:xfrm>
            <a:off x="3528869" y="3041574"/>
            <a:ext cx="4878810" cy="42552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65720" y="49320"/>
              <a:ext cx="11404080" cy="6807960"/>
            </p14:xfrm>
          </p:contentPart>
        </mc:Choice>
        <mc:Fallback xmlns="">
          <p:pic>
            <p:nvPicPr>
              <p:cNvPr id="5" name="Ink 4"/>
              <p:cNvPicPr/>
              <p:nvPr/>
            </p:nvPicPr>
            <p:blipFill>
              <a:blip r:embed="rId4"/>
              <a:stretch>
                <a:fillRect/>
              </a:stretch>
            </p:blipFill>
            <p:spPr>
              <a:xfrm>
                <a:off x="752760" y="46440"/>
                <a:ext cx="11430000" cy="6822000"/>
              </a:xfrm>
              <a:prstGeom prst="rect">
                <a:avLst/>
              </a:prstGeom>
            </p:spPr>
          </p:pic>
        </mc:Fallback>
      </mc:AlternateContent>
    </p:spTree>
    <p:extLst>
      <p:ext uri="{BB962C8B-B14F-4D97-AF65-F5344CB8AC3E}">
        <p14:creationId xmlns:p14="http://schemas.microsoft.com/office/powerpoint/2010/main" val="892381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4.4 WHY IS ANGULAR MOMENTUM QUANTIZED?</a:t>
            </a:r>
            <a:endParaRPr lang="en-US" sz="2400" dirty="0">
              <a:solidFill>
                <a:schemeClr val="tx1">
                  <a:lumMod val="95000"/>
                  <a:lumOff val="5000"/>
                </a:schemeClr>
              </a:solidFill>
              <a:latin typeface="Arial Rounded MT Bold" panose="020F0704030504030204" pitchFamily="34" charset="0"/>
            </a:endParaRPr>
          </a:p>
        </p:txBody>
      </p:sp>
      <p:pic>
        <p:nvPicPr>
          <p:cNvPr id="5" name="Picture 4"/>
          <p:cNvPicPr>
            <a:picLocks noChangeAspect="1"/>
          </p:cNvPicPr>
          <p:nvPr/>
        </p:nvPicPr>
        <p:blipFill>
          <a:blip r:embed="rId2">
            <a:lum bright="-20000" contrast="40000"/>
          </a:blip>
          <a:stretch>
            <a:fillRect/>
          </a:stretch>
        </p:blipFill>
        <p:spPr>
          <a:xfrm>
            <a:off x="8823986" y="925370"/>
            <a:ext cx="2399826" cy="2428666"/>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2160" y="712080"/>
              <a:ext cx="12147840" cy="5922720"/>
            </p14:xfrm>
          </p:contentPart>
        </mc:Choice>
        <mc:Fallback xmlns="">
          <p:pic>
            <p:nvPicPr>
              <p:cNvPr id="6" name="Ink 5"/>
              <p:cNvPicPr/>
              <p:nvPr/>
            </p:nvPicPr>
            <p:blipFill>
              <a:blip r:embed="rId4"/>
              <a:stretch>
                <a:fillRect/>
              </a:stretch>
            </p:blipFill>
            <p:spPr>
              <a:xfrm>
                <a:off x="-9720" y="700560"/>
                <a:ext cx="12172320" cy="5941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7845840" y="6006600"/>
              <a:ext cx="210960" cy="136440"/>
            </p14:xfrm>
          </p:contentPart>
        </mc:Choice>
        <mc:Fallback>
          <p:pic>
            <p:nvPicPr>
              <p:cNvPr id="2" name="Ink 1"/>
              <p:cNvPicPr/>
              <p:nvPr/>
            </p:nvPicPr>
            <p:blipFill>
              <a:blip r:embed="rId6"/>
              <a:stretch>
                <a:fillRect/>
              </a:stretch>
            </p:blipFill>
            <p:spPr>
              <a:xfrm>
                <a:off x="7833600" y="5996520"/>
                <a:ext cx="233640" cy="158400"/>
              </a:xfrm>
              <a:prstGeom prst="rect">
                <a:avLst/>
              </a:prstGeom>
            </p:spPr>
          </p:pic>
        </mc:Fallback>
      </mc:AlternateContent>
    </p:spTree>
    <p:extLst>
      <p:ext uri="{BB962C8B-B14F-4D97-AF65-F5344CB8AC3E}">
        <p14:creationId xmlns:p14="http://schemas.microsoft.com/office/powerpoint/2010/main" val="104468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8423565"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4.5 THE FRANCK–HERTZ EXPERIMENT</a:t>
            </a:r>
            <a:endParaRPr lang="en-US" sz="2400" dirty="0">
              <a:solidFill>
                <a:schemeClr val="tx1">
                  <a:lumMod val="95000"/>
                  <a:lumOff val="5000"/>
                </a:schemeClr>
              </a:solidFill>
              <a:latin typeface="Arial Rounded MT Bold" panose="020F0704030504030204" pitchFamily="34" charset="0"/>
            </a:endParaRPr>
          </a:p>
        </p:txBody>
      </p:sp>
      <p:sp>
        <p:nvSpPr>
          <p:cNvPr id="2" name="Rectangle 1"/>
          <p:cNvSpPr/>
          <p:nvPr/>
        </p:nvSpPr>
        <p:spPr>
          <a:xfrm>
            <a:off x="88668" y="764117"/>
            <a:ext cx="11956473" cy="830997"/>
          </a:xfrm>
          <a:prstGeom prst="rect">
            <a:avLst/>
          </a:prstGeom>
        </p:spPr>
        <p:txBody>
          <a:bodyPr wrap="square">
            <a:spAutoFit/>
          </a:bodyPr>
          <a:lstStyle/>
          <a:p>
            <a:pPr algn="just"/>
            <a:r>
              <a:rPr lang="en-US" sz="1600" dirty="0">
                <a:solidFill>
                  <a:srgbClr val="0000CC"/>
                </a:solidFill>
                <a:latin typeface="Arial Rounded MT Bold" panose="020F0704030504030204" pitchFamily="34" charset="0"/>
              </a:rPr>
              <a:t>This experiment carried out by James Franck and Gustav Ludwig Hertz in 1914 was intended to support Niels Bohr's model of the atom, according to which electrons occupy discrete energy levels that can absorb or emit energy in only certain quantized amounts. </a:t>
            </a:r>
          </a:p>
        </p:txBody>
      </p:sp>
      <p:sp>
        <p:nvSpPr>
          <p:cNvPr id="4" name="Rectangle 3"/>
          <p:cNvSpPr/>
          <p:nvPr/>
        </p:nvSpPr>
        <p:spPr>
          <a:xfrm>
            <a:off x="146857" y="1841242"/>
            <a:ext cx="11898285" cy="5016758"/>
          </a:xfrm>
          <a:prstGeom prst="rect">
            <a:avLst/>
          </a:prstGeom>
        </p:spPr>
        <p:txBody>
          <a:bodyPr wrap="square">
            <a:spAutoFit/>
          </a:bodyPr>
          <a:lstStyle/>
          <a:p>
            <a:pPr algn="just"/>
            <a:r>
              <a:rPr lang="en-US" sz="1600" dirty="0" smtClean="0">
                <a:solidFill>
                  <a:srgbClr val="333300"/>
                </a:solidFill>
                <a:latin typeface="Arial Rounded MT Bold" panose="020F0704030504030204" pitchFamily="34" charset="0"/>
              </a:rPr>
              <a:t>1. </a:t>
            </a:r>
            <a:r>
              <a:rPr lang="en-US" sz="1600" dirty="0">
                <a:solidFill>
                  <a:srgbClr val="333300"/>
                </a:solidFill>
                <a:latin typeface="Arial Rounded MT Bold" panose="020F0704030504030204" pitchFamily="34" charset="0"/>
              </a:rPr>
              <a:t>In the first section, nothing is happening that is different. If any of the electrons are hitting atoms of mercury, they must be bouncing right off and continuing. Mercury atoms will not absorb amounts of energy less than 4.9eV (sounds like quantum stuff to me!).</a:t>
            </a:r>
          </a:p>
          <a:p>
            <a:pPr algn="just"/>
            <a:endParaRPr lang="en-US" sz="1600" dirty="0">
              <a:solidFill>
                <a:srgbClr val="333300"/>
              </a:solidFill>
              <a:latin typeface="Arial Rounded MT Bold" panose="020F0704030504030204" pitchFamily="34" charset="0"/>
            </a:endParaRPr>
          </a:p>
          <a:p>
            <a:pPr algn="just"/>
            <a:r>
              <a:rPr lang="en-US" sz="1600" dirty="0" smtClean="0">
                <a:solidFill>
                  <a:srgbClr val="333300"/>
                </a:solidFill>
                <a:latin typeface="Arial Rounded MT Bold" panose="020F0704030504030204" pitchFamily="34" charset="0"/>
              </a:rPr>
              <a:t>2. At </a:t>
            </a:r>
            <a:r>
              <a:rPr lang="en-US" sz="1600" dirty="0">
                <a:solidFill>
                  <a:srgbClr val="333300"/>
                </a:solidFill>
                <a:latin typeface="Arial Rounded MT Bold" panose="020F0704030504030204" pitchFamily="34" charset="0"/>
              </a:rPr>
              <a:t>4.9eV, the mercury happily absorbs energy from electrons that hit it. Mercury will absorb this quantum of energy (4.9eV), this specific amount of energy. Since the mercury atom has absorbed exactly 4.9eV from the electron, the electron can’t go any further to the anode, so the current drops. Some electrons still sneak by without hitting mercury atoms, so we do get a little current still flowing.</a:t>
            </a:r>
          </a:p>
          <a:p>
            <a:pPr algn="just"/>
            <a:endParaRPr lang="en-US" sz="1600" dirty="0">
              <a:solidFill>
                <a:srgbClr val="333300"/>
              </a:solidFill>
              <a:latin typeface="Arial Rounded MT Bold" panose="020F0704030504030204" pitchFamily="34" charset="0"/>
            </a:endParaRPr>
          </a:p>
          <a:p>
            <a:pPr algn="just"/>
            <a:r>
              <a:rPr lang="en-US" sz="1600" dirty="0" smtClean="0">
                <a:solidFill>
                  <a:srgbClr val="333300"/>
                </a:solidFill>
                <a:latin typeface="Arial Rounded MT Bold" panose="020F0704030504030204" pitchFamily="34" charset="0"/>
              </a:rPr>
              <a:t>3. For </a:t>
            </a:r>
            <a:r>
              <a:rPr lang="en-US" sz="1600" dirty="0">
                <a:solidFill>
                  <a:srgbClr val="333300"/>
                </a:solidFill>
                <a:latin typeface="Arial Rounded MT Bold" panose="020F0704030504030204" pitchFamily="34" charset="0"/>
              </a:rPr>
              <a:t>a while after 4.9eV, the mercury atoms will grab 4.9eV, but the electron still has enough energy to make it to the anode. For example, let’s say an electron has 6.0eV. It will hit a mercury atom (which absorbs 4.9eV) but it still has kinetic energy to continue moving (6.0 – 4.9 = 1.1eV).</a:t>
            </a:r>
          </a:p>
          <a:p>
            <a:pPr algn="just"/>
            <a:endParaRPr lang="en-US" sz="1600" dirty="0">
              <a:solidFill>
                <a:srgbClr val="333300"/>
              </a:solidFill>
              <a:latin typeface="Arial Rounded MT Bold" panose="020F0704030504030204" pitchFamily="34" charset="0"/>
            </a:endParaRPr>
          </a:p>
          <a:p>
            <a:pPr algn="just"/>
            <a:r>
              <a:rPr lang="en-US" sz="1600" dirty="0">
                <a:solidFill>
                  <a:srgbClr val="333300"/>
                </a:solidFill>
                <a:latin typeface="Arial Rounded MT Bold" panose="020F0704030504030204" pitchFamily="34" charset="0"/>
              </a:rPr>
              <a:t>4</a:t>
            </a:r>
            <a:r>
              <a:rPr lang="en-US" sz="1600" dirty="0" smtClean="0">
                <a:solidFill>
                  <a:srgbClr val="333300"/>
                </a:solidFill>
                <a:latin typeface="Arial Rounded MT Bold" panose="020F0704030504030204" pitchFamily="34" charset="0"/>
              </a:rPr>
              <a:t>. </a:t>
            </a:r>
            <a:r>
              <a:rPr lang="en-US" sz="1600" dirty="0">
                <a:solidFill>
                  <a:srgbClr val="333300"/>
                </a:solidFill>
                <a:latin typeface="Arial Rounded MT Bold" panose="020F0704030504030204" pitchFamily="34" charset="0"/>
              </a:rPr>
              <a:t>At 6.7eV and 8.8eV, mercury will again absorb energy, but there is a smaller probability of it happening. It’s almost as if mercury will eat up those amounts of energy if it has to, but it doesn’t really like the </a:t>
            </a:r>
            <a:r>
              <a:rPr lang="en-US" sz="1600" dirty="0" err="1">
                <a:solidFill>
                  <a:srgbClr val="333300"/>
                </a:solidFill>
                <a:latin typeface="Arial Rounded MT Bold" panose="020F0704030504030204" pitchFamily="34" charset="0"/>
              </a:rPr>
              <a:t>flavour</a:t>
            </a:r>
            <a:r>
              <a:rPr lang="en-US" sz="1600" dirty="0">
                <a:solidFill>
                  <a:srgbClr val="333300"/>
                </a:solidFill>
                <a:latin typeface="Arial Rounded MT Bold" panose="020F0704030504030204" pitchFamily="34" charset="0"/>
              </a:rPr>
              <a:t>. So the drop in current isn’t as great.</a:t>
            </a:r>
          </a:p>
          <a:p>
            <a:pPr algn="just"/>
            <a:endParaRPr lang="en-US" sz="1600" dirty="0">
              <a:solidFill>
                <a:srgbClr val="333300"/>
              </a:solidFill>
              <a:latin typeface="Arial Rounded MT Bold" panose="020F0704030504030204" pitchFamily="34" charset="0"/>
            </a:endParaRPr>
          </a:p>
          <a:p>
            <a:pPr algn="just"/>
            <a:r>
              <a:rPr lang="en-US" sz="1600" dirty="0">
                <a:solidFill>
                  <a:srgbClr val="333300"/>
                </a:solidFill>
                <a:latin typeface="Arial Rounded MT Bold" panose="020F0704030504030204" pitchFamily="34" charset="0"/>
              </a:rPr>
              <a:t>5</a:t>
            </a:r>
            <a:r>
              <a:rPr lang="en-US" sz="1600" dirty="0" smtClean="0">
                <a:solidFill>
                  <a:srgbClr val="333300"/>
                </a:solidFill>
                <a:latin typeface="Arial Rounded MT Bold" panose="020F0704030504030204" pitchFamily="34" charset="0"/>
              </a:rPr>
              <a:t>. </a:t>
            </a:r>
            <a:r>
              <a:rPr lang="en-US" sz="1600" dirty="0">
                <a:solidFill>
                  <a:srgbClr val="333300"/>
                </a:solidFill>
                <a:latin typeface="Arial Rounded MT Bold" panose="020F0704030504030204" pitchFamily="34" charset="0"/>
              </a:rPr>
              <a:t>Finally at 9.8eV, they figured out that two collisions must be happening. An electron is moving with 9.8eV of energy when it hits one mercury atom. The mercury atom absorbs exactly 4.9eV and the electron moves off with 4.9eV. Now the electron hits a second mercury atom which absorbs the remaining 4.9eV, leaving the electron with none.</a:t>
            </a:r>
          </a:p>
        </p:txBody>
      </p: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9085574" y="299400"/>
              <a:ext cx="193680" cy="135360"/>
            </p14:xfrm>
          </p:contentPart>
        </mc:Choice>
        <mc:Fallback>
          <p:pic>
            <p:nvPicPr>
              <p:cNvPr id="7" name="Ink 6"/>
              <p:cNvPicPr/>
              <p:nvPr/>
            </p:nvPicPr>
            <p:blipFill>
              <a:blip r:embed="rId3"/>
              <a:stretch>
                <a:fillRect/>
              </a:stretch>
            </p:blipFill>
            <p:spPr>
              <a:xfrm>
                <a:off x="9079454" y="290400"/>
                <a:ext cx="208800" cy="150840"/>
              </a:xfrm>
              <a:prstGeom prst="rect">
                <a:avLst/>
              </a:prstGeom>
            </p:spPr>
          </p:pic>
        </mc:Fallback>
      </mc:AlternateContent>
    </p:spTree>
    <p:extLst>
      <p:ext uri="{BB962C8B-B14F-4D97-AF65-F5344CB8AC3E}">
        <p14:creationId xmlns:p14="http://schemas.microsoft.com/office/powerpoint/2010/main" val="2228932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tudyphysics.ca/30/Unit4/Radioactive/franckhertz/note_files/image0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509" y="751065"/>
            <a:ext cx="2469277" cy="26889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tudyphysics.ca/30/Unit4/Radioactive/franckhertz/note_files/image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215" y="3892416"/>
            <a:ext cx="4232567" cy="24345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Hg a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0032"/>
            <a:ext cx="3415752" cy="341575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0" y="0"/>
            <a:ext cx="12192000"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4.5 THE FRANCK–HERTZ EXPERIMENT</a:t>
            </a:r>
            <a:endParaRPr lang="en-US" sz="2400" dirty="0">
              <a:solidFill>
                <a:schemeClr val="tx1">
                  <a:lumMod val="95000"/>
                  <a:lumOff val="5000"/>
                </a:schemeClr>
              </a:solidFill>
              <a:latin typeface="Arial Rounded MT Bold" panose="020F0704030504030204" pitchFamily="34" charset="0"/>
            </a:endParaRPr>
          </a:p>
        </p:txBody>
      </p:sp>
      <p:sp>
        <p:nvSpPr>
          <p:cNvPr id="3" name="Rectangle 2"/>
          <p:cNvSpPr/>
          <p:nvPr/>
        </p:nvSpPr>
        <p:spPr>
          <a:xfrm>
            <a:off x="233160" y="3786271"/>
            <a:ext cx="7614055" cy="1323439"/>
          </a:xfrm>
          <a:prstGeom prst="rect">
            <a:avLst/>
          </a:prstGeom>
        </p:spPr>
        <p:txBody>
          <a:bodyPr wrap="square">
            <a:spAutoFit/>
          </a:bodyPr>
          <a:lstStyle/>
          <a:p>
            <a:pPr marL="285750" indent="-285750">
              <a:buFont typeface="Wingdings" panose="05000000000000000000" pitchFamily="2" charset="2"/>
              <a:buChar char="§"/>
            </a:pPr>
            <a:r>
              <a:rPr lang="en-US" sz="1600" dirty="0">
                <a:solidFill>
                  <a:srgbClr val="003366"/>
                </a:solidFill>
                <a:latin typeface="Arial Rounded MT Bold" panose="020F0704030504030204" pitchFamily="34" charset="0"/>
              </a:rPr>
              <a:t>This internal energy is stored in electrons jumping up to higher excitation levels within the atom.</a:t>
            </a:r>
          </a:p>
          <a:p>
            <a:pPr marL="285750" indent="-285750">
              <a:buFont typeface="Wingdings" panose="05000000000000000000" pitchFamily="2" charset="2"/>
              <a:buChar char="§"/>
            </a:pPr>
            <a:r>
              <a:rPr lang="en-US" sz="1600" dirty="0">
                <a:solidFill>
                  <a:srgbClr val="003366"/>
                </a:solidFill>
                <a:latin typeface="Arial Rounded MT Bold" panose="020F0704030504030204" pitchFamily="34" charset="0"/>
              </a:rPr>
              <a:t>Usually this energy is released again quite quickly as the electron drops back down to the ground state</a:t>
            </a:r>
            <a:r>
              <a:rPr lang="en-US" sz="1600" dirty="0" smtClean="0">
                <a:solidFill>
                  <a:srgbClr val="003366"/>
                </a:solidFill>
                <a:latin typeface="Arial Rounded MT Bold" panose="020F0704030504030204" pitchFamily="34" charset="0"/>
              </a:rPr>
              <a:t>.</a:t>
            </a:r>
            <a:r>
              <a:rPr lang="en-US" sz="1600" dirty="0">
                <a:solidFill>
                  <a:srgbClr val="003366"/>
                </a:solidFill>
                <a:latin typeface="Arial Rounded MT Bold" panose="020F0704030504030204" pitchFamily="34" charset="0"/>
              </a:rPr>
              <a:t> </a:t>
            </a:r>
            <a:endParaRPr lang="en-US" sz="1600" dirty="0" smtClean="0">
              <a:solidFill>
                <a:srgbClr val="003366"/>
              </a:solidFill>
              <a:latin typeface="Arial Rounded MT Bold" panose="020F0704030504030204" pitchFamily="34" charset="0"/>
            </a:endParaRPr>
          </a:p>
          <a:p>
            <a:pPr marL="285750" indent="-285750">
              <a:buFont typeface="Wingdings" panose="05000000000000000000" pitchFamily="2" charset="2"/>
              <a:buChar char="§"/>
            </a:pPr>
            <a:r>
              <a:rPr lang="en-US" sz="1600" dirty="0" smtClean="0">
                <a:solidFill>
                  <a:srgbClr val="003366"/>
                </a:solidFill>
                <a:latin typeface="Arial Rounded MT Bold" panose="020F0704030504030204" pitchFamily="34" charset="0"/>
              </a:rPr>
              <a:t>This </a:t>
            </a:r>
            <a:r>
              <a:rPr lang="en-US" sz="1600" dirty="0">
                <a:solidFill>
                  <a:srgbClr val="003366"/>
                </a:solidFill>
                <a:latin typeface="Arial Rounded MT Bold" panose="020F0704030504030204" pitchFamily="34" charset="0"/>
              </a:rPr>
              <a:t>drop will release the energy out of the atom in the form of a photon.</a:t>
            </a:r>
            <a:endParaRPr lang="en-US" sz="1600" b="0" i="0" dirty="0">
              <a:solidFill>
                <a:srgbClr val="003366"/>
              </a:solidFill>
              <a:effectLst/>
              <a:latin typeface="Arial Rounded MT Bold" panose="020F0704030504030204" pitchFamily="34" charset="0"/>
            </a:endParaRPr>
          </a:p>
        </p:txBody>
      </p:sp>
      <p:pic>
        <p:nvPicPr>
          <p:cNvPr id="4" name="Picture 3"/>
          <p:cNvPicPr>
            <a:picLocks noChangeAspect="1"/>
          </p:cNvPicPr>
          <p:nvPr/>
        </p:nvPicPr>
        <p:blipFill>
          <a:blip r:embed="rId5"/>
          <a:stretch>
            <a:fillRect/>
          </a:stretch>
        </p:blipFill>
        <p:spPr>
          <a:xfrm>
            <a:off x="682899" y="5246762"/>
            <a:ext cx="1661290" cy="507868"/>
          </a:xfrm>
          <a:prstGeom prst="rect">
            <a:avLst/>
          </a:prstGeom>
        </p:spPr>
      </p:pic>
      <p:pic>
        <p:nvPicPr>
          <p:cNvPr id="6" name="Picture 5"/>
          <p:cNvPicPr>
            <a:picLocks noChangeAspect="1"/>
          </p:cNvPicPr>
          <p:nvPr/>
        </p:nvPicPr>
        <p:blipFill>
          <a:blip r:embed="rId6"/>
          <a:stretch>
            <a:fillRect/>
          </a:stretch>
        </p:blipFill>
        <p:spPr>
          <a:xfrm>
            <a:off x="3057313" y="5225712"/>
            <a:ext cx="4484290" cy="604969"/>
          </a:xfrm>
          <a:prstGeom prst="rect">
            <a:avLst/>
          </a:prstGeom>
        </p:spPr>
      </p:pic>
      <p:sp>
        <p:nvSpPr>
          <p:cNvPr id="7" name="Rectangle 6"/>
          <p:cNvSpPr/>
          <p:nvPr/>
        </p:nvSpPr>
        <p:spPr>
          <a:xfrm>
            <a:off x="233160" y="5891682"/>
            <a:ext cx="7963189" cy="830997"/>
          </a:xfrm>
          <a:prstGeom prst="rect">
            <a:avLst/>
          </a:prstGeom>
        </p:spPr>
        <p:txBody>
          <a:bodyPr wrap="square">
            <a:spAutoFit/>
          </a:bodyPr>
          <a:lstStyle/>
          <a:p>
            <a:pPr algn="just"/>
            <a:r>
              <a:rPr lang="en-US" sz="1600" dirty="0">
                <a:solidFill>
                  <a:srgbClr val="0000CC"/>
                </a:solidFill>
                <a:latin typeface="Arial Rounded MT Bold" panose="020F0704030504030204" pitchFamily="34" charset="0"/>
              </a:rPr>
              <a:t>For this direct experimental confirmation of Bohr’s </a:t>
            </a:r>
            <a:r>
              <a:rPr lang="en-US" sz="1600" dirty="0" smtClean="0">
                <a:solidFill>
                  <a:srgbClr val="0000CC"/>
                </a:solidFill>
                <a:latin typeface="Arial Rounded MT Bold" panose="020F0704030504030204" pitchFamily="34" charset="0"/>
              </a:rPr>
              <a:t>basic ideas </a:t>
            </a:r>
            <a:r>
              <a:rPr lang="en-US" sz="1600" dirty="0">
                <a:solidFill>
                  <a:srgbClr val="0000CC"/>
                </a:solidFill>
                <a:latin typeface="Arial Rounded MT Bold" panose="020F0704030504030204" pitchFamily="34" charset="0"/>
              </a:rPr>
              <a:t>of discrete energy levels in atoms and the process of photon </a:t>
            </a:r>
            <a:r>
              <a:rPr lang="en-US" sz="1600" dirty="0" smtClean="0">
                <a:solidFill>
                  <a:srgbClr val="0000CC"/>
                </a:solidFill>
                <a:latin typeface="Arial Rounded MT Bold" panose="020F0704030504030204" pitchFamily="34" charset="0"/>
              </a:rPr>
              <a:t>emission, Franck </a:t>
            </a:r>
            <a:r>
              <a:rPr lang="en-US" sz="1600" dirty="0">
                <a:solidFill>
                  <a:srgbClr val="0000CC"/>
                </a:solidFill>
                <a:latin typeface="Arial Rounded MT Bold" panose="020F0704030504030204" pitchFamily="34" charset="0"/>
              </a:rPr>
              <a:t>and Hertz were awarded the Nobel prize in 1925.</a:t>
            </a:r>
          </a:p>
        </p:txBody>
      </p:sp>
      <p:pic>
        <p:nvPicPr>
          <p:cNvPr id="12" name="Picture 11"/>
          <p:cNvPicPr>
            <a:picLocks noChangeAspect="1"/>
          </p:cNvPicPr>
          <p:nvPr/>
        </p:nvPicPr>
        <p:blipFill>
          <a:blip r:embed="rId7">
            <a:lum bright="-20000" contrast="40000"/>
          </a:blip>
          <a:stretch>
            <a:fillRect/>
          </a:stretch>
        </p:blipFill>
        <p:spPr>
          <a:xfrm>
            <a:off x="7930544" y="891528"/>
            <a:ext cx="3987117" cy="2392759"/>
          </a:xfrm>
          <a:prstGeom prst="rect">
            <a:avLst/>
          </a:prstGeom>
        </p:spPr>
      </p:pic>
      <mc:AlternateContent xmlns:mc="http://schemas.openxmlformats.org/markup-compatibility/2006">
        <mc:Choice xmlns:p14="http://schemas.microsoft.com/office/powerpoint/2010/main" Requires="p14">
          <p:contentPart p14:bwMode="auto" r:id="rId8">
            <p14:nvContentPartPr>
              <p14:cNvPr id="2" name="Ink 1"/>
              <p14:cNvContentPartPr/>
              <p14:nvPr/>
            </p14:nvContentPartPr>
            <p14:xfrm>
              <a:off x="137880" y="178920"/>
              <a:ext cx="12053160" cy="6601320"/>
            </p14:xfrm>
          </p:contentPart>
        </mc:Choice>
        <mc:Fallback>
          <p:pic>
            <p:nvPicPr>
              <p:cNvPr id="2" name="Ink 1"/>
              <p:cNvPicPr/>
              <p:nvPr/>
            </p:nvPicPr>
            <p:blipFill>
              <a:blip r:embed="rId9"/>
              <a:stretch>
                <a:fillRect/>
              </a:stretch>
            </p:blipFill>
            <p:spPr>
              <a:xfrm>
                <a:off x="131760" y="167400"/>
                <a:ext cx="12070800" cy="6623640"/>
              </a:xfrm>
              <a:prstGeom prst="rect">
                <a:avLst/>
              </a:prstGeom>
            </p:spPr>
          </p:pic>
        </mc:Fallback>
      </mc:AlternateContent>
    </p:spTree>
    <p:extLst>
      <p:ext uri="{BB962C8B-B14F-4D97-AF65-F5344CB8AC3E}">
        <p14:creationId xmlns:p14="http://schemas.microsoft.com/office/powerpoint/2010/main" val="3754792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1" name="Rectangle 10"/>
          <p:cNvSpPr/>
          <p:nvPr/>
        </p:nvSpPr>
        <p:spPr>
          <a:xfrm>
            <a:off x="520930" y="872528"/>
            <a:ext cx="9337965" cy="369332"/>
          </a:xfrm>
          <a:prstGeom prst="rect">
            <a:avLst/>
          </a:prstGeom>
        </p:spPr>
        <p:txBody>
          <a:bodyPr wrap="square">
            <a:spAutoFit/>
          </a:bodyPr>
          <a:lstStyle/>
          <a:p>
            <a:r>
              <a:rPr lang="en-US" dirty="0" smtClean="0">
                <a:latin typeface="Arial Rounded MT Bold" panose="020F0704030504030204" pitchFamily="34" charset="0"/>
              </a:rPr>
              <a:t>“</a:t>
            </a:r>
            <a:r>
              <a:rPr lang="en-US" b="1" dirty="0" smtClean="0">
                <a:solidFill>
                  <a:srgbClr val="333300"/>
                </a:solidFill>
                <a:latin typeface="Arial Rounded MT Bold" panose="020F0704030504030204" pitchFamily="34" charset="0"/>
              </a:rPr>
              <a:t>Example</a:t>
            </a:r>
            <a:r>
              <a:rPr lang="en-US" dirty="0" smtClean="0">
                <a:latin typeface="Arial Rounded MT Bold" panose="020F0704030504030204" pitchFamily="34" charset="0"/>
              </a:rPr>
              <a:t>?”</a:t>
            </a:r>
            <a:endParaRPr lang="en-US" dirty="0">
              <a:latin typeface="Arial Rounded MT Bold" panose="020F0704030504030204" pitchFamily="34" charset="0"/>
            </a:endParaRPr>
          </a:p>
        </p:txBody>
      </p:sp>
      <p:pic>
        <p:nvPicPr>
          <p:cNvPr id="12" name="Picture 11"/>
          <p:cNvPicPr>
            <a:picLocks noChangeAspect="1"/>
          </p:cNvPicPr>
          <p:nvPr/>
        </p:nvPicPr>
        <p:blipFill>
          <a:blip r:embed="rId2"/>
          <a:stretch>
            <a:fillRect/>
          </a:stretch>
        </p:blipFill>
        <p:spPr>
          <a:xfrm>
            <a:off x="9236326" y="1943625"/>
            <a:ext cx="2841056" cy="2726783"/>
          </a:xfrm>
          <a:prstGeom prst="rect">
            <a:avLst/>
          </a:prstGeom>
        </p:spPr>
      </p:pic>
      <p:sp>
        <p:nvSpPr>
          <p:cNvPr id="13" name="Rectangle 12"/>
          <p:cNvSpPr/>
          <p:nvPr/>
        </p:nvSpPr>
        <p:spPr>
          <a:xfrm>
            <a:off x="520930" y="1414171"/>
            <a:ext cx="8524747" cy="86991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dirty="0">
                <a:solidFill>
                  <a:srgbClr val="0000CC"/>
                </a:solidFill>
                <a:latin typeface="Arial Rounded MT Bold" panose="020F0704030504030204" pitchFamily="34" charset="0"/>
              </a:rPr>
              <a:t>How many grams of barium and chlorine </a:t>
            </a:r>
            <a:r>
              <a:rPr lang="en-US" dirty="0" smtClean="0">
                <a:solidFill>
                  <a:srgbClr val="0000CC"/>
                </a:solidFill>
                <a:latin typeface="Arial Rounded MT Bold" panose="020F0704030504030204" pitchFamily="34" charset="0"/>
              </a:rPr>
              <a:t>will you </a:t>
            </a:r>
            <a:r>
              <a:rPr lang="en-US" dirty="0">
                <a:solidFill>
                  <a:srgbClr val="0000CC"/>
                </a:solidFill>
                <a:latin typeface="Arial Rounded MT Bold" panose="020F0704030504030204" pitchFamily="34" charset="0"/>
              </a:rPr>
              <a:t>get if you pass a current of 10.0 A through </a:t>
            </a:r>
            <a:r>
              <a:rPr lang="en-US" dirty="0" smtClean="0">
                <a:solidFill>
                  <a:srgbClr val="0000CC"/>
                </a:solidFill>
                <a:latin typeface="Arial Rounded MT Bold" panose="020F0704030504030204" pitchFamily="34" charset="0"/>
              </a:rPr>
              <a:t>molten BaCl</a:t>
            </a:r>
            <a:r>
              <a:rPr lang="en-US" baseline="-25000" dirty="0" smtClean="0">
                <a:solidFill>
                  <a:srgbClr val="0000CC"/>
                </a:solidFill>
                <a:latin typeface="Arial Rounded MT Bold" panose="020F0704030504030204" pitchFamily="34" charset="0"/>
              </a:rPr>
              <a:t>2</a:t>
            </a:r>
            <a:r>
              <a:rPr lang="en-US" dirty="0" smtClean="0">
                <a:solidFill>
                  <a:srgbClr val="0000CC"/>
                </a:solidFill>
                <a:latin typeface="Arial Rounded MT Bold" panose="020F0704030504030204" pitchFamily="34" charset="0"/>
              </a:rPr>
              <a:t> </a:t>
            </a:r>
            <a:r>
              <a:rPr lang="en-US" dirty="0">
                <a:solidFill>
                  <a:srgbClr val="0000CC"/>
                </a:solidFill>
                <a:latin typeface="Arial Rounded MT Bold" panose="020F0704030504030204" pitchFamily="34" charset="0"/>
              </a:rPr>
              <a:t>for 1 h? </a:t>
            </a:r>
            <a:endParaRPr lang="en-US"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1140274" y="2373862"/>
                <a:ext cx="11615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m:t>
                      </m:r>
                      <m:r>
                        <a:rPr lang="en-US" sz="2400" b="0" i="1" smtClean="0">
                          <a:latin typeface="Cambria Math" panose="02040503050406030204" pitchFamily="18" charset="0"/>
                        </a:rPr>
                        <m:t>=</m:t>
                      </m:r>
                      <m:r>
                        <a:rPr lang="en-US" sz="2400" b="0" i="1" smtClean="0">
                          <a:latin typeface="Cambria Math" panose="02040503050406030204" pitchFamily="18" charset="0"/>
                        </a:rPr>
                        <m:t>𝑍𝐼𝑡</m:t>
                      </m:r>
                    </m:oMath>
                  </m:oMathPara>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140274" y="2373862"/>
                <a:ext cx="1161536" cy="369332"/>
              </a:xfrm>
              <a:prstGeom prst="rect">
                <a:avLst/>
              </a:prstGeom>
              <a:blipFill>
                <a:blip r:embed="rId3"/>
                <a:stretch>
                  <a:fillRect l="-3141" r="-5236" b="-6557"/>
                </a:stretch>
              </a:blipFill>
            </p:spPr>
            <p:txBody>
              <a:bodyPr/>
              <a:lstStyle/>
              <a:p>
                <a:r>
                  <a:rPr lang="en-US">
                    <a:noFill/>
                  </a:rPr>
                  <a:t> </a:t>
                </a:r>
              </a:p>
            </p:txBody>
          </p:sp>
        </mc:Fallback>
      </mc:AlternateContent>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637920" y="1827000"/>
              <a:ext cx="10767960" cy="3063240"/>
            </p14:xfrm>
          </p:contentPart>
        </mc:Choice>
        <mc:Fallback xmlns="">
          <p:pic>
            <p:nvPicPr>
              <p:cNvPr id="3" name="Ink 2"/>
              <p:cNvPicPr/>
              <p:nvPr/>
            </p:nvPicPr>
            <p:blipFill>
              <a:blip r:embed="rId5"/>
              <a:stretch>
                <a:fillRect/>
              </a:stretch>
            </p:blipFill>
            <p:spPr>
              <a:xfrm>
                <a:off x="626400" y="1815480"/>
                <a:ext cx="10789200" cy="3086280"/>
              </a:xfrm>
              <a:prstGeom prst="rect">
                <a:avLst/>
              </a:prstGeom>
            </p:spPr>
          </p:pic>
        </mc:Fallback>
      </mc:AlternateContent>
    </p:spTree>
    <p:extLst>
      <p:ext uri="{BB962C8B-B14F-4D97-AF65-F5344CB8AC3E}">
        <p14:creationId xmlns:p14="http://schemas.microsoft.com/office/powerpoint/2010/main" val="4292730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552" y="1005531"/>
            <a:ext cx="11382896" cy="646331"/>
          </a:xfrm>
          <a:prstGeom prst="rect">
            <a:avLst/>
          </a:prstGeom>
        </p:spPr>
        <p:txBody>
          <a:bodyPr wrap="square">
            <a:spAutoFit/>
          </a:bodyPr>
          <a:lstStyle/>
          <a:p>
            <a:r>
              <a:rPr lang="en-US" b="1" dirty="0">
                <a:solidFill>
                  <a:srgbClr val="FF00FF"/>
                </a:solidFill>
                <a:latin typeface="Times New Roman" panose="02020603050405020304" pitchFamily="18" charset="0"/>
              </a:rPr>
              <a:t>Example</a:t>
            </a:r>
            <a:r>
              <a:rPr lang="en-US" dirty="0">
                <a:solidFill>
                  <a:srgbClr val="000000"/>
                </a:solidFill>
                <a:latin typeface="Times New Roman" panose="02020603050405020304" pitchFamily="18" charset="0"/>
              </a:rPr>
              <a:t>: I apply a voltage of 7.0 V across a Franck-Hertz apparatus. What frequencies of EM will you see emitted by the mercury?</a:t>
            </a:r>
            <a:endParaRPr lang="en-US" dirty="0"/>
          </a:p>
        </p:txBody>
      </p:sp>
      <p:sp>
        <p:nvSpPr>
          <p:cNvPr id="3" name="Rounded Rectangle 2"/>
          <p:cNvSpPr/>
          <p:nvPr/>
        </p:nvSpPr>
        <p:spPr>
          <a:xfrm>
            <a:off x="0" y="0"/>
            <a:ext cx="8423565" cy="558265"/>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4.5 THE FRANCK–HERTZ EXPERIMENT</a:t>
            </a:r>
            <a:endParaRPr lang="en-US" sz="2400" dirty="0">
              <a:solidFill>
                <a:schemeClr val="tx1">
                  <a:lumMod val="95000"/>
                  <a:lumOff val="5000"/>
                </a:schemeClr>
              </a:solidFill>
              <a:latin typeface="Arial Rounded MT Bold" panose="020F0704030504030204" pitchFamily="34" charset="0"/>
            </a:endParaRPr>
          </a:p>
        </p:txBody>
      </p:sp>
      <p:pic>
        <p:nvPicPr>
          <p:cNvPr id="5" name="Picture 2" descr="http://www.studyphysics.ca/30/Unit4/Radioactive/franckhertz/note_files/image0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1863" y="1651862"/>
            <a:ext cx="3125586" cy="3403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4552" y="6026419"/>
            <a:ext cx="12025745" cy="646331"/>
          </a:xfrm>
          <a:prstGeom prst="rect">
            <a:avLst/>
          </a:prstGeom>
        </p:spPr>
        <p:txBody>
          <a:bodyPr wrap="square">
            <a:spAutoFit/>
          </a:bodyPr>
          <a:lstStyle/>
          <a:p>
            <a:r>
              <a:rPr lang="en-US" dirty="0" smtClean="0">
                <a:solidFill>
                  <a:srgbClr val="000000"/>
                </a:solidFill>
                <a:latin typeface="Arial Rounded MT Bold" panose="020F0704030504030204" pitchFamily="34" charset="0"/>
              </a:rPr>
              <a:t>The </a:t>
            </a:r>
            <a:r>
              <a:rPr lang="en-US" dirty="0">
                <a:solidFill>
                  <a:srgbClr val="000000"/>
                </a:solidFill>
                <a:latin typeface="Arial Rounded MT Bold" panose="020F0704030504030204" pitchFamily="34" charset="0"/>
              </a:rPr>
              <a:t>final answer is that we will see frequencies of 1.2 x 10</a:t>
            </a:r>
            <a:r>
              <a:rPr lang="en-US" baseline="30000" dirty="0">
                <a:solidFill>
                  <a:srgbClr val="000000"/>
                </a:solidFill>
                <a:latin typeface="Arial Rounded MT Bold" panose="020F0704030504030204" pitchFamily="34" charset="0"/>
              </a:rPr>
              <a:t>15</a:t>
            </a:r>
            <a:r>
              <a:rPr lang="en-US" dirty="0">
                <a:solidFill>
                  <a:srgbClr val="000000"/>
                </a:solidFill>
                <a:latin typeface="Arial Rounded MT Bold" panose="020F0704030504030204" pitchFamily="34" charset="0"/>
              </a:rPr>
              <a:t> Hz, 1.6 x 10</a:t>
            </a:r>
            <a:r>
              <a:rPr lang="en-US" baseline="30000" dirty="0">
                <a:solidFill>
                  <a:srgbClr val="000000"/>
                </a:solidFill>
                <a:latin typeface="Arial Rounded MT Bold" panose="020F0704030504030204" pitchFamily="34" charset="0"/>
              </a:rPr>
              <a:t>15</a:t>
            </a:r>
            <a:r>
              <a:rPr lang="en-US" dirty="0">
                <a:solidFill>
                  <a:srgbClr val="000000"/>
                </a:solidFill>
                <a:latin typeface="Arial Rounded MT Bold" panose="020F0704030504030204" pitchFamily="34" charset="0"/>
              </a:rPr>
              <a:t> Hz, and 4.3 x 10</a:t>
            </a:r>
            <a:r>
              <a:rPr lang="en-US" baseline="30000" dirty="0">
                <a:solidFill>
                  <a:srgbClr val="000000"/>
                </a:solidFill>
                <a:latin typeface="Arial Rounded MT Bold" panose="020F0704030504030204" pitchFamily="34" charset="0"/>
              </a:rPr>
              <a:t>14</a:t>
            </a:r>
            <a:r>
              <a:rPr lang="en-US" dirty="0">
                <a:solidFill>
                  <a:srgbClr val="000000"/>
                </a:solidFill>
                <a:latin typeface="Arial Rounded MT Bold" panose="020F0704030504030204" pitchFamily="34" charset="0"/>
              </a:rPr>
              <a:t> Hz. These frequencies correspond to the release of 4.9eV, 6.7eV and 1.8eV.</a:t>
            </a:r>
            <a:endParaRPr lang="en-US" dirty="0">
              <a:latin typeface="Arial Rounded MT Bold" panose="020F0704030504030204" pitchFamily="34" charset="0"/>
            </a:endParaRPr>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948240" y="631800"/>
              <a:ext cx="8816760" cy="4226760"/>
            </p14:xfrm>
          </p:contentPart>
        </mc:Choice>
        <mc:Fallback>
          <p:pic>
            <p:nvPicPr>
              <p:cNvPr id="6" name="Ink 5"/>
              <p:cNvPicPr/>
              <p:nvPr/>
            </p:nvPicPr>
            <p:blipFill>
              <a:blip r:embed="rId4"/>
              <a:stretch>
                <a:fillRect/>
              </a:stretch>
            </p:blipFill>
            <p:spPr>
              <a:xfrm>
                <a:off x="936000" y="619560"/>
                <a:ext cx="8840160" cy="4248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p14:cNvContentPartPr/>
              <p14:nvPr/>
            </p14:nvContentPartPr>
            <p14:xfrm>
              <a:off x="2406600" y="2462040"/>
              <a:ext cx="8859240" cy="2391840"/>
            </p14:xfrm>
          </p:contentPart>
        </mc:Choice>
        <mc:Fallback>
          <p:pic>
            <p:nvPicPr>
              <p:cNvPr id="7" name="Ink 6"/>
              <p:cNvPicPr/>
              <p:nvPr/>
            </p:nvPicPr>
            <p:blipFill>
              <a:blip r:embed="rId6"/>
              <a:stretch>
                <a:fillRect/>
              </a:stretch>
            </p:blipFill>
            <p:spPr>
              <a:xfrm>
                <a:off x="2394360" y="2453040"/>
                <a:ext cx="8883360" cy="2413440"/>
              </a:xfrm>
              <a:prstGeom prst="rect">
                <a:avLst/>
              </a:prstGeom>
            </p:spPr>
          </p:pic>
        </mc:Fallback>
      </mc:AlternateContent>
    </p:spTree>
    <p:extLst>
      <p:ext uri="{BB962C8B-B14F-4D97-AF65-F5344CB8AC3E}">
        <p14:creationId xmlns:p14="http://schemas.microsoft.com/office/powerpoint/2010/main" val="309439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om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33556" y="1118342"/>
            <a:ext cx="4857449" cy="48738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tom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1458" y="112395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923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pic>
        <p:nvPicPr>
          <p:cNvPr id="12" name="Picture 11"/>
          <p:cNvPicPr>
            <a:picLocks noChangeAspect="1"/>
          </p:cNvPicPr>
          <p:nvPr/>
        </p:nvPicPr>
        <p:blipFill>
          <a:blip r:embed="rId2"/>
          <a:stretch>
            <a:fillRect/>
          </a:stretch>
        </p:blipFill>
        <p:spPr>
          <a:xfrm>
            <a:off x="9526817" y="827575"/>
            <a:ext cx="2472843" cy="2373380"/>
          </a:xfrm>
          <a:prstGeom prst="rect">
            <a:avLst/>
          </a:prstGeom>
        </p:spPr>
      </p:pic>
      <p:sp>
        <p:nvSpPr>
          <p:cNvPr id="13" name="Rectangle 12"/>
          <p:cNvSpPr/>
          <p:nvPr/>
        </p:nvSpPr>
        <p:spPr>
          <a:xfrm>
            <a:off x="141367" y="784155"/>
            <a:ext cx="9175071" cy="300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dirty="0">
                <a:solidFill>
                  <a:srgbClr val="333300"/>
                </a:solidFill>
                <a:latin typeface="Arial Rounded MT Bold" panose="020F0704030504030204" pitchFamily="34" charset="0"/>
              </a:rPr>
              <a:t>Charge passes through the molten solution in the form </a:t>
            </a:r>
            <a:r>
              <a:rPr lang="en-US" dirty="0" smtClean="0">
                <a:solidFill>
                  <a:srgbClr val="333300"/>
                </a:solidFill>
                <a:latin typeface="Arial Rounded MT Bold" panose="020F0704030504030204" pitchFamily="34" charset="0"/>
              </a:rPr>
              <a:t>of ions</a:t>
            </a:r>
            <a:r>
              <a:rPr lang="en-US" dirty="0">
                <a:solidFill>
                  <a:srgbClr val="333300"/>
                </a:solidFill>
                <a:latin typeface="Arial Rounded MT Bold" panose="020F0704030504030204" pitchFamily="34" charset="0"/>
              </a:rPr>
              <a:t>, which possess an excess or deficiency of one or more electrons. </a:t>
            </a:r>
            <a:endParaRPr lang="en-US" dirty="0" smtClean="0">
              <a:solidFill>
                <a:srgbClr val="333300"/>
              </a:solidFill>
              <a:latin typeface="Arial Rounded MT Bold" panose="020F0704030504030204" pitchFamily="34" charset="0"/>
            </a:endParaRPr>
          </a:p>
          <a:p>
            <a:pPr marL="285750" indent="-285750" algn="just">
              <a:lnSpc>
                <a:spcPct val="150000"/>
              </a:lnSpc>
              <a:buFont typeface="Wingdings" panose="05000000000000000000" pitchFamily="2" charset="2"/>
              <a:buChar char="Ø"/>
            </a:pPr>
            <a:r>
              <a:rPr lang="en-US" dirty="0" smtClean="0">
                <a:solidFill>
                  <a:srgbClr val="333300"/>
                </a:solidFill>
                <a:latin typeface="Arial Rounded MT Bold" panose="020F0704030504030204" pitchFamily="34" charset="0"/>
              </a:rPr>
              <a:t>Under the </a:t>
            </a:r>
            <a:r>
              <a:rPr lang="en-US" dirty="0">
                <a:solidFill>
                  <a:srgbClr val="333300"/>
                </a:solidFill>
                <a:latin typeface="Arial Rounded MT Bold" panose="020F0704030504030204" pitchFamily="34" charset="0"/>
              </a:rPr>
              <a:t>influence of the electric field produced by the battery, these ions move </a:t>
            </a:r>
            <a:r>
              <a:rPr lang="en-US" dirty="0" smtClean="0">
                <a:solidFill>
                  <a:srgbClr val="333300"/>
                </a:solidFill>
                <a:latin typeface="Arial Rounded MT Bold" panose="020F0704030504030204" pitchFamily="34" charset="0"/>
              </a:rPr>
              <a:t>to the </a:t>
            </a:r>
            <a:r>
              <a:rPr lang="en-US" dirty="0">
                <a:solidFill>
                  <a:srgbClr val="333300"/>
                </a:solidFill>
                <a:latin typeface="Arial Rounded MT Bold" panose="020F0704030504030204" pitchFamily="34" charset="0"/>
              </a:rPr>
              <a:t>anode or cathode, where they respectively lose or gain electrons and </a:t>
            </a:r>
            <a:r>
              <a:rPr lang="en-US" dirty="0" smtClean="0">
                <a:solidFill>
                  <a:srgbClr val="333300"/>
                </a:solidFill>
                <a:latin typeface="Arial Rounded MT Bold" panose="020F0704030504030204" pitchFamily="34" charset="0"/>
              </a:rPr>
              <a:t>are liberated </a:t>
            </a:r>
            <a:r>
              <a:rPr lang="en-US" dirty="0">
                <a:solidFill>
                  <a:srgbClr val="333300"/>
                </a:solidFill>
                <a:latin typeface="Arial Rounded MT Bold" panose="020F0704030504030204" pitchFamily="34" charset="0"/>
              </a:rPr>
              <a:t>as neutral atoms.</a:t>
            </a:r>
          </a:p>
          <a:p>
            <a:pPr marL="285750" indent="-285750" algn="just">
              <a:lnSpc>
                <a:spcPct val="150000"/>
              </a:lnSpc>
              <a:buFont typeface="Wingdings" panose="05000000000000000000" pitchFamily="2" charset="2"/>
              <a:buChar char="Ø"/>
            </a:pPr>
            <a:r>
              <a:rPr lang="en-US" dirty="0" smtClean="0">
                <a:solidFill>
                  <a:srgbClr val="CC0000"/>
                </a:solidFill>
                <a:latin typeface="Arial Rounded MT Bold" panose="020F0704030504030204" pitchFamily="34" charset="0"/>
              </a:rPr>
              <a:t>Faraday’s </a:t>
            </a:r>
            <a:r>
              <a:rPr lang="en-US" dirty="0">
                <a:solidFill>
                  <a:srgbClr val="CC0000"/>
                </a:solidFill>
                <a:latin typeface="Arial Rounded MT Bold" panose="020F0704030504030204" pitchFamily="34" charset="0"/>
              </a:rPr>
              <a:t>law of </a:t>
            </a:r>
            <a:r>
              <a:rPr lang="en-US" dirty="0" smtClean="0">
                <a:solidFill>
                  <a:srgbClr val="CC0000"/>
                </a:solidFill>
                <a:latin typeface="Arial Rounded MT Bold" panose="020F0704030504030204" pitchFamily="34" charset="0"/>
              </a:rPr>
              <a:t>electrolysis confirmed </a:t>
            </a:r>
            <a:r>
              <a:rPr lang="en-US" dirty="0">
                <a:solidFill>
                  <a:srgbClr val="CC0000"/>
                </a:solidFill>
                <a:latin typeface="Arial Rounded MT Bold" panose="020F0704030504030204" pitchFamily="34" charset="0"/>
              </a:rPr>
              <a:t>three important parts of the atomic picture. </a:t>
            </a:r>
            <a:endParaRPr lang="en-US" dirty="0" smtClean="0">
              <a:solidFill>
                <a:srgbClr val="CC00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41367" y="3667233"/>
            <a:ext cx="11722032" cy="2169825"/>
          </a:xfrm>
          <a:prstGeom prst="rect">
            <a:avLst/>
          </a:prstGeom>
        </p:spPr>
        <p:txBody>
          <a:bodyPr wrap="square">
            <a:spAutoFit/>
          </a:bodyPr>
          <a:lstStyle/>
          <a:p>
            <a:pPr marL="742950" lvl="1" indent="-285750" algn="just">
              <a:lnSpc>
                <a:spcPct val="150000"/>
              </a:lnSpc>
              <a:buFont typeface="Wingdings" panose="05000000000000000000" pitchFamily="2" charset="2"/>
              <a:buChar char="q"/>
            </a:pPr>
            <a:r>
              <a:rPr lang="en-US" dirty="0">
                <a:solidFill>
                  <a:srgbClr val="0000CC"/>
                </a:solidFill>
                <a:latin typeface="Arial Rounded MT Bold" panose="020F0704030504030204" pitchFamily="34" charset="0"/>
              </a:rPr>
              <a:t>First, it offered proof that matter consists of molecules and that molecules consist of atoms. </a:t>
            </a:r>
          </a:p>
          <a:p>
            <a:pPr marL="742950" lvl="1" indent="-285750" algn="just">
              <a:lnSpc>
                <a:spcPct val="150000"/>
              </a:lnSpc>
              <a:buFont typeface="Wingdings" panose="05000000000000000000" pitchFamily="2" charset="2"/>
              <a:buChar char="q"/>
            </a:pPr>
            <a:r>
              <a:rPr lang="en-US" dirty="0">
                <a:solidFill>
                  <a:srgbClr val="0000CC"/>
                </a:solidFill>
                <a:latin typeface="Arial Rounded MT Bold" panose="020F0704030504030204" pitchFamily="34" charset="0"/>
              </a:rPr>
              <a:t>Second, it showed that charge is quantized, because only integral numbers of charges are transferred at the electrodes. </a:t>
            </a:r>
          </a:p>
          <a:p>
            <a:pPr marL="742950" lvl="1" indent="-285750" algn="just">
              <a:lnSpc>
                <a:spcPct val="150000"/>
              </a:lnSpc>
              <a:buFont typeface="Wingdings" panose="05000000000000000000" pitchFamily="2" charset="2"/>
              <a:buChar char="q"/>
            </a:pPr>
            <a:r>
              <a:rPr lang="en-US" dirty="0">
                <a:solidFill>
                  <a:srgbClr val="0000CC"/>
                </a:solidFill>
                <a:latin typeface="Arial Rounded MT Bold" panose="020F0704030504030204" pitchFamily="34" charset="0"/>
              </a:rPr>
              <a:t>Third, it showed that the subatomic parts of atoms are positive and negative charges, although the mass and the size of the charge of these subatomic particles remained unknown.</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047240" y="268560"/>
              <a:ext cx="10955520" cy="6298560"/>
            </p14:xfrm>
          </p:contentPart>
        </mc:Choice>
        <mc:Fallback xmlns="">
          <p:pic>
            <p:nvPicPr>
              <p:cNvPr id="4" name="Ink 3"/>
              <p:cNvPicPr/>
              <p:nvPr/>
            </p:nvPicPr>
            <p:blipFill>
              <a:blip r:embed="rId4"/>
              <a:stretch>
                <a:fillRect/>
              </a:stretch>
            </p:blipFill>
            <p:spPr>
              <a:xfrm>
                <a:off x="1036440" y="258840"/>
                <a:ext cx="10977480" cy="6318360"/>
              </a:xfrm>
              <a:prstGeom prst="rect">
                <a:avLst/>
              </a:prstGeom>
            </p:spPr>
          </p:pic>
        </mc:Fallback>
      </mc:AlternateContent>
    </p:spTree>
    <p:extLst>
      <p:ext uri="{BB962C8B-B14F-4D97-AF65-F5344CB8AC3E}">
        <p14:creationId xmlns:p14="http://schemas.microsoft.com/office/powerpoint/2010/main" val="74035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4.2 THE COMPOSITION OF </a:t>
            </a:r>
            <a:r>
              <a:rPr lang="en-US" sz="2400" dirty="0" smtClean="0">
                <a:solidFill>
                  <a:srgbClr val="0000CC"/>
                </a:solidFill>
                <a:latin typeface="Arial Rounded MT Bold" panose="020F0704030504030204" pitchFamily="34" charset="0"/>
              </a:rPr>
              <a:t>ATOMS – JJ Thomson</a:t>
            </a:r>
            <a:endParaRPr lang="en-US" sz="2400" dirty="0">
              <a:solidFill>
                <a:srgbClr val="0000CC"/>
              </a:solidFill>
              <a:latin typeface="Arial Rounded MT Bold" panose="020F0704030504030204" pitchFamily="34" charset="0"/>
            </a:endParaRP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3" name="Rectangle 12"/>
          <p:cNvSpPr/>
          <p:nvPr/>
        </p:nvSpPr>
        <p:spPr>
          <a:xfrm>
            <a:off x="0" y="899742"/>
            <a:ext cx="11763085" cy="341632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dirty="0">
                <a:solidFill>
                  <a:srgbClr val="0000CC"/>
                </a:solidFill>
                <a:latin typeface="Arial Rounded MT Bold" panose="020F0704030504030204" pitchFamily="34" charset="0"/>
              </a:rPr>
              <a:t>In </a:t>
            </a:r>
            <a:r>
              <a:rPr lang="en-US" dirty="0" smtClean="0">
                <a:solidFill>
                  <a:srgbClr val="0000CC"/>
                </a:solidFill>
                <a:latin typeface="Arial Rounded MT Bold" panose="020F0704030504030204" pitchFamily="34" charset="0"/>
              </a:rPr>
              <a:t>1897, </a:t>
            </a:r>
            <a:r>
              <a:rPr lang="en-US" dirty="0">
                <a:solidFill>
                  <a:srgbClr val="0000CC"/>
                </a:solidFill>
                <a:latin typeface="Arial Rounded MT Bold" panose="020F0704030504030204" pitchFamily="34" charset="0"/>
              </a:rPr>
              <a:t>The next major step explaining the composition of atoms </a:t>
            </a:r>
            <a:endParaRPr lang="en-US" dirty="0" smtClean="0">
              <a:solidFill>
                <a:srgbClr val="0000CC"/>
              </a:solidFill>
              <a:latin typeface="Arial Rounded MT Bold" panose="020F0704030504030204" pitchFamily="34" charset="0"/>
            </a:endParaRPr>
          </a:p>
          <a:p>
            <a:pPr algn="just">
              <a:lnSpc>
                <a:spcPct val="150000"/>
              </a:lnSpc>
            </a:pPr>
            <a:r>
              <a:rPr lang="en-US" dirty="0" smtClean="0">
                <a:solidFill>
                  <a:srgbClr val="0000CC"/>
                </a:solidFill>
                <a:latin typeface="Arial Rounded MT Bold" panose="020F0704030504030204" pitchFamily="34" charset="0"/>
              </a:rPr>
              <a:t>was </a:t>
            </a:r>
            <a:r>
              <a:rPr lang="en-US" dirty="0">
                <a:solidFill>
                  <a:srgbClr val="0000CC"/>
                </a:solidFill>
                <a:latin typeface="Arial Rounded MT Bold" panose="020F0704030504030204" pitchFamily="34" charset="0"/>
              </a:rPr>
              <a:t>taken </a:t>
            </a:r>
            <a:r>
              <a:rPr lang="en-US" dirty="0" smtClean="0">
                <a:solidFill>
                  <a:srgbClr val="0000CC"/>
                </a:solidFill>
                <a:latin typeface="Arial Rounded MT Bold" panose="020F0704030504030204" pitchFamily="34" charset="0"/>
              </a:rPr>
              <a:t>by Joseph </a:t>
            </a:r>
            <a:r>
              <a:rPr lang="en-US" dirty="0">
                <a:solidFill>
                  <a:srgbClr val="0000CC"/>
                </a:solidFill>
                <a:latin typeface="Arial Rounded MT Bold" panose="020F0704030504030204" pitchFamily="34" charset="0"/>
              </a:rPr>
              <a:t>John ( J. J.) Thomson </a:t>
            </a:r>
            <a:endParaRPr lang="en-US" dirty="0" smtClean="0">
              <a:solidFill>
                <a:srgbClr val="0000CC"/>
              </a:solidFill>
              <a:latin typeface="Arial Rounded MT Bold" panose="020F0704030504030204" pitchFamily="34" charset="0"/>
            </a:endParaRPr>
          </a:p>
          <a:p>
            <a:pPr marL="285750" indent="-285750" algn="just">
              <a:lnSpc>
                <a:spcPct val="150000"/>
              </a:lnSpc>
              <a:buFont typeface="Wingdings" panose="05000000000000000000" pitchFamily="2" charset="2"/>
              <a:buChar char="Ø"/>
            </a:pPr>
            <a:r>
              <a:rPr lang="en-US" dirty="0" smtClean="0">
                <a:latin typeface="Arial Rounded MT Bold" panose="020F0704030504030204" pitchFamily="34" charset="0"/>
              </a:rPr>
              <a:t>He discovered that the </a:t>
            </a:r>
            <a:r>
              <a:rPr lang="en-US" dirty="0">
                <a:latin typeface="Arial Rounded MT Bold" panose="020F0704030504030204" pitchFamily="34" charset="0"/>
              </a:rPr>
              <a:t>“rays” seen in low-pressure gas discharges were actually caused by </a:t>
            </a:r>
            <a:r>
              <a:rPr lang="en-US" dirty="0" smtClean="0">
                <a:latin typeface="Arial Rounded MT Bold" panose="020F0704030504030204" pitchFamily="34" charset="0"/>
              </a:rPr>
              <a:t>negative particles </a:t>
            </a:r>
            <a:r>
              <a:rPr lang="en-US" dirty="0">
                <a:latin typeface="Arial Rounded MT Bold" panose="020F0704030504030204" pitchFamily="34" charset="0"/>
              </a:rPr>
              <a:t>(electrons) ended a debate dating back nearly 30 years: </a:t>
            </a:r>
            <a:r>
              <a:rPr lang="en-US" dirty="0" smtClean="0">
                <a:latin typeface="Arial Rounded MT Bold" panose="020F0704030504030204" pitchFamily="34" charset="0"/>
              </a:rPr>
              <a:t>Were cathode </a:t>
            </a:r>
            <a:r>
              <a:rPr lang="en-US" dirty="0">
                <a:latin typeface="Arial Rounded MT Bold" panose="020F0704030504030204" pitchFamily="34" charset="0"/>
              </a:rPr>
              <a:t>rays material particles or waves? </a:t>
            </a:r>
            <a:r>
              <a:rPr lang="en-US" dirty="0" smtClean="0">
                <a:latin typeface="Arial Rounded MT Bold" panose="020F0704030504030204" pitchFamily="34" charset="0"/>
              </a:rPr>
              <a:t>established </a:t>
            </a:r>
            <a:r>
              <a:rPr lang="en-US" dirty="0">
                <a:latin typeface="Arial Rounded MT Bold" panose="020F0704030504030204" pitchFamily="34" charset="0"/>
              </a:rPr>
              <a:t>concept of the atom as </a:t>
            </a:r>
            <a:r>
              <a:rPr lang="en-US" b="1" u="sng" dirty="0">
                <a:solidFill>
                  <a:srgbClr val="336600"/>
                </a:solidFill>
                <a:latin typeface="Arial Rounded MT Bold" panose="020F0704030504030204" pitchFamily="34" charset="0"/>
              </a:rPr>
              <a:t>an indivisible entity</a:t>
            </a:r>
            <a:r>
              <a:rPr lang="en-US" b="1" u="sng" dirty="0">
                <a:latin typeface="Arial Rounded MT Bold" panose="020F0704030504030204" pitchFamily="34" charset="0"/>
              </a:rPr>
              <a:t>. </a:t>
            </a:r>
            <a:endParaRPr lang="en-US" b="1" u="sng" dirty="0" smtClean="0">
              <a:latin typeface="Arial Rounded MT Bold" panose="020F0704030504030204" pitchFamily="34" charset="0"/>
            </a:endParaRPr>
          </a:p>
          <a:p>
            <a:pPr marL="285750" indent="-285750" algn="just">
              <a:lnSpc>
                <a:spcPct val="150000"/>
              </a:lnSpc>
              <a:buFont typeface="Wingdings" panose="05000000000000000000" pitchFamily="2" charset="2"/>
              <a:buChar char="Ø"/>
            </a:pPr>
            <a:r>
              <a:rPr lang="en-US" dirty="0" smtClean="0">
                <a:latin typeface="Arial Rounded MT Bold" panose="020F0704030504030204" pitchFamily="34" charset="0"/>
              </a:rPr>
              <a:t>Thomson’s discovery of </a:t>
            </a:r>
            <a:r>
              <a:rPr lang="en-US" dirty="0">
                <a:latin typeface="Arial Rounded MT Bold" panose="020F0704030504030204" pitchFamily="34" charset="0"/>
              </a:rPr>
              <a:t>the electron disturbed this newly established order in </a:t>
            </a:r>
            <a:r>
              <a:rPr lang="en-US" dirty="0" smtClean="0">
                <a:latin typeface="Arial Rounded MT Bold" panose="020F0704030504030204" pitchFamily="34" charset="0"/>
              </a:rPr>
              <a:t>atomic theory and </a:t>
            </a:r>
            <a:r>
              <a:rPr lang="en-US" dirty="0">
                <a:latin typeface="Arial Rounded MT Bold" panose="020F0704030504030204" pitchFamily="34" charset="0"/>
              </a:rPr>
              <a:t>provoked startling new developments—Rutherford’s nuclear </a:t>
            </a:r>
            <a:r>
              <a:rPr lang="en-US" dirty="0" smtClean="0">
                <a:latin typeface="Arial Rounded MT Bold" panose="020F0704030504030204" pitchFamily="34" charset="0"/>
              </a:rPr>
              <a:t>model and </a:t>
            </a:r>
            <a:r>
              <a:rPr lang="en-US" dirty="0">
                <a:latin typeface="Arial Rounded MT Bold" panose="020F0704030504030204" pitchFamily="34" charset="0"/>
              </a:rPr>
              <a:t>the first satisfactory theory of the emission of light by atomic </a:t>
            </a:r>
            <a:r>
              <a:rPr lang="en-US" dirty="0" smtClean="0">
                <a:latin typeface="Arial Rounded MT Bold" panose="020F0704030504030204" pitchFamily="34" charset="0"/>
              </a:rPr>
              <a:t>systems, the </a:t>
            </a:r>
            <a:r>
              <a:rPr lang="en-US" dirty="0">
                <a:latin typeface="Arial Rounded MT Bold" panose="020F0704030504030204" pitchFamily="34" charset="0"/>
              </a:rPr>
              <a:t>Bohr model of the atom.</a:t>
            </a: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389581" y="4166026"/>
            <a:ext cx="5168272" cy="2335545"/>
          </a:xfrm>
          <a:prstGeom prst="rect">
            <a:avLst/>
          </a:prstGeom>
        </p:spPr>
      </p:pic>
      <p:pic>
        <p:nvPicPr>
          <p:cNvPr id="3074" name="Picture 2" descr="Collaborative Chemistry: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989" y="3896633"/>
            <a:ext cx="3394501" cy="26049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J. Thomson - Experiment, Theory &amp; Life - Biograph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494" y="37107"/>
            <a:ext cx="1820996" cy="18209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66200" y="1674720"/>
              <a:ext cx="11386800" cy="4774680"/>
            </p14:xfrm>
          </p:contentPart>
        </mc:Choice>
        <mc:Fallback xmlns="">
          <p:pic>
            <p:nvPicPr>
              <p:cNvPr id="6" name="Ink 5"/>
              <p:cNvPicPr/>
              <p:nvPr/>
            </p:nvPicPr>
            <p:blipFill>
              <a:blip r:embed="rId6"/>
              <a:stretch>
                <a:fillRect/>
              </a:stretch>
            </p:blipFill>
            <p:spPr>
              <a:xfrm>
                <a:off x="453960" y="1666440"/>
                <a:ext cx="11406240" cy="4796280"/>
              </a:xfrm>
              <a:prstGeom prst="rect">
                <a:avLst/>
              </a:prstGeom>
            </p:spPr>
          </p:pic>
        </mc:Fallback>
      </mc:AlternateContent>
    </p:spTree>
    <p:extLst>
      <p:ext uri="{BB962C8B-B14F-4D97-AF65-F5344CB8AC3E}">
        <p14:creationId xmlns:p14="http://schemas.microsoft.com/office/powerpoint/2010/main" val="910533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Thomson's Experiment Arab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65424" y="3666958"/>
            <a:ext cx="3659891" cy="2058689"/>
          </a:xfrm>
          <a:prstGeom prst="rect">
            <a:avLst/>
          </a:prstGeom>
        </p:spPr>
      </p:pic>
      <p:pic>
        <p:nvPicPr>
          <p:cNvPr id="5" name="Thomson's Cathode Ray Tube Experiment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3008666"/>
            <a:ext cx="3539962" cy="3530157"/>
          </a:xfrm>
          <a:prstGeom prst="rect">
            <a:avLst/>
          </a:prstGeom>
        </p:spPr>
      </p:pic>
      <p:sp>
        <p:nvSpPr>
          <p:cNvPr id="6" name="Rectangle 5"/>
          <p:cNvSpPr/>
          <p:nvPr/>
        </p:nvSpPr>
        <p:spPr>
          <a:xfrm>
            <a:off x="207034" y="836122"/>
            <a:ext cx="11984966" cy="2062103"/>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A50021"/>
                </a:solidFill>
                <a:latin typeface="Arial Rounded MT Bold" panose="020F0704030504030204" pitchFamily="34" charset="0"/>
              </a:rPr>
              <a:t>Electrons are accelerated from the cathode to </a:t>
            </a:r>
            <a:r>
              <a:rPr lang="en-US" sz="1600" dirty="0" smtClean="0">
                <a:solidFill>
                  <a:srgbClr val="A50021"/>
                </a:solidFill>
                <a:latin typeface="Arial Rounded MT Bold" panose="020F0704030504030204" pitchFamily="34" charset="0"/>
              </a:rPr>
              <a:t>the anode</a:t>
            </a:r>
            <a:r>
              <a:rPr lang="en-US" sz="1600" dirty="0">
                <a:solidFill>
                  <a:srgbClr val="A50021"/>
                </a:solidFill>
                <a:latin typeface="Arial Rounded MT Bold" panose="020F0704030504030204" pitchFamily="34" charset="0"/>
              </a:rPr>
              <a:t>, collimated by slits in the </a:t>
            </a:r>
            <a:r>
              <a:rPr lang="en-US" sz="1600" dirty="0" smtClean="0">
                <a:solidFill>
                  <a:srgbClr val="A50021"/>
                </a:solidFill>
                <a:latin typeface="Arial Rounded MT Bold" panose="020F0704030504030204" pitchFamily="34" charset="0"/>
              </a:rPr>
              <a:t>anodes</a:t>
            </a:r>
          </a:p>
          <a:p>
            <a:pPr marL="285750" indent="-285750">
              <a:buFont typeface="Arial" panose="020B0604020202020204" pitchFamily="34" charset="0"/>
              <a:buChar char="•"/>
            </a:pPr>
            <a:r>
              <a:rPr lang="en-US" sz="1600" dirty="0" smtClean="0">
                <a:solidFill>
                  <a:srgbClr val="A50021"/>
                </a:solidFill>
                <a:latin typeface="Arial Rounded MT Bold" panose="020F0704030504030204" pitchFamily="34" charset="0"/>
              </a:rPr>
              <a:t>The simultaneously applied </a:t>
            </a:r>
            <a:r>
              <a:rPr lang="en-US" sz="1600" dirty="0">
                <a:solidFill>
                  <a:srgbClr val="A50021"/>
                </a:solidFill>
                <a:latin typeface="Arial Rounded MT Bold" panose="020F0704030504030204" pitchFamily="34" charset="0"/>
              </a:rPr>
              <a:t>E and B fields are first adjusted to produce </a:t>
            </a:r>
            <a:r>
              <a:rPr lang="en-US" sz="1600" dirty="0" smtClean="0">
                <a:solidFill>
                  <a:srgbClr val="A50021"/>
                </a:solidFill>
                <a:latin typeface="Arial Rounded MT Bold" panose="020F0704030504030204" pitchFamily="34" charset="0"/>
              </a:rPr>
              <a:t>an </a:t>
            </a:r>
            <a:r>
              <a:rPr lang="en-US" sz="1600" dirty="0" err="1" smtClean="0">
                <a:solidFill>
                  <a:srgbClr val="A50021"/>
                </a:solidFill>
                <a:latin typeface="Arial Rounded MT Bold" panose="020F0704030504030204" pitchFamily="34" charset="0"/>
              </a:rPr>
              <a:t>undeflected</a:t>
            </a:r>
            <a:r>
              <a:rPr lang="en-US" sz="1600" dirty="0" smtClean="0">
                <a:solidFill>
                  <a:srgbClr val="A50021"/>
                </a:solidFill>
                <a:latin typeface="Arial Rounded MT Bold" panose="020F0704030504030204" pitchFamily="34" charset="0"/>
              </a:rPr>
              <a:t> </a:t>
            </a:r>
            <a:r>
              <a:rPr lang="en-US" sz="1600" dirty="0">
                <a:solidFill>
                  <a:srgbClr val="A50021"/>
                </a:solidFill>
                <a:latin typeface="Arial Rounded MT Bold" panose="020F0704030504030204" pitchFamily="34" charset="0"/>
              </a:rPr>
              <a:t>beam. </a:t>
            </a:r>
            <a:endParaRPr lang="en-US" sz="1600" dirty="0" smtClean="0">
              <a:solidFill>
                <a:srgbClr val="A50021"/>
              </a:solidFill>
              <a:latin typeface="Arial Rounded MT Bold" panose="020F0704030504030204" pitchFamily="34" charset="0"/>
            </a:endParaRPr>
          </a:p>
          <a:p>
            <a:pPr marL="285750" indent="-285750">
              <a:buFont typeface="Arial" panose="020B0604020202020204" pitchFamily="34" charset="0"/>
              <a:buChar char="•"/>
            </a:pPr>
            <a:r>
              <a:rPr lang="en-US" sz="1600" dirty="0" smtClean="0">
                <a:solidFill>
                  <a:srgbClr val="A50021"/>
                </a:solidFill>
                <a:latin typeface="Arial Rounded MT Bold" panose="020F0704030504030204" pitchFamily="34" charset="0"/>
              </a:rPr>
              <a:t>If </a:t>
            </a:r>
            <a:r>
              <a:rPr lang="en-US" sz="1600" dirty="0">
                <a:solidFill>
                  <a:srgbClr val="A50021"/>
                </a:solidFill>
                <a:latin typeface="Arial Rounded MT Bold" panose="020F0704030504030204" pitchFamily="34" charset="0"/>
              </a:rPr>
              <a:t>the B field is then turned off, the E field </a:t>
            </a:r>
            <a:r>
              <a:rPr lang="en-US" sz="1600" dirty="0" smtClean="0">
                <a:solidFill>
                  <a:srgbClr val="A50021"/>
                </a:solidFill>
                <a:latin typeface="Arial Rounded MT Bold" panose="020F0704030504030204" pitchFamily="34" charset="0"/>
              </a:rPr>
              <a:t>alone produces </a:t>
            </a:r>
            <a:r>
              <a:rPr lang="en-US" sz="1600" dirty="0">
                <a:solidFill>
                  <a:srgbClr val="A50021"/>
                </a:solidFill>
                <a:latin typeface="Arial Rounded MT Bold" panose="020F0704030504030204" pitchFamily="34" charset="0"/>
              </a:rPr>
              <a:t>a measurable beam deflection on the phosphorescent screen.</a:t>
            </a:r>
          </a:p>
          <a:p>
            <a:pPr marL="285750" indent="-285750">
              <a:buFont typeface="Arial" panose="020B0604020202020204" pitchFamily="34" charset="0"/>
              <a:buChar char="•"/>
            </a:pPr>
            <a:r>
              <a:rPr lang="en-US" sz="1600" dirty="0">
                <a:solidFill>
                  <a:srgbClr val="A50021"/>
                </a:solidFill>
                <a:latin typeface="Arial Rounded MT Bold" panose="020F0704030504030204" pitchFamily="34" charset="0"/>
              </a:rPr>
              <a:t>From the size of the deflection and the measured values of E and B, </a:t>
            </a:r>
            <a:r>
              <a:rPr lang="en-US" sz="1600" dirty="0" smtClean="0">
                <a:solidFill>
                  <a:srgbClr val="A50021"/>
                </a:solidFill>
                <a:latin typeface="Arial Rounded MT Bold" panose="020F0704030504030204" pitchFamily="34" charset="0"/>
              </a:rPr>
              <a:t>the charge-to-mass </a:t>
            </a:r>
            <a:r>
              <a:rPr lang="en-US" sz="1600" dirty="0">
                <a:solidFill>
                  <a:srgbClr val="A50021"/>
                </a:solidFill>
                <a:latin typeface="Arial Rounded MT Bold" panose="020F0704030504030204" pitchFamily="34" charset="0"/>
              </a:rPr>
              <a:t>ratio, </a:t>
            </a:r>
            <a:r>
              <a:rPr lang="en-US" sz="1600" i="1" dirty="0">
                <a:solidFill>
                  <a:srgbClr val="A50021"/>
                </a:solidFill>
                <a:latin typeface="Arial Rounded MT Bold" panose="020F0704030504030204" pitchFamily="34" charset="0"/>
              </a:rPr>
              <a:t>e</a:t>
            </a:r>
            <a:r>
              <a:rPr lang="en-US" sz="1600" dirty="0">
                <a:solidFill>
                  <a:srgbClr val="A50021"/>
                </a:solidFill>
                <a:latin typeface="Arial Rounded MT Bold" panose="020F0704030504030204" pitchFamily="34" charset="0"/>
              </a:rPr>
              <a:t>/</a:t>
            </a:r>
            <a:r>
              <a:rPr lang="en-US" sz="1600" i="1" dirty="0">
                <a:solidFill>
                  <a:srgbClr val="A50021"/>
                </a:solidFill>
                <a:latin typeface="Arial Rounded MT Bold" panose="020F0704030504030204" pitchFamily="34" charset="0"/>
              </a:rPr>
              <a:t>m</a:t>
            </a:r>
            <a:r>
              <a:rPr lang="en-US" sz="1600" dirty="0">
                <a:solidFill>
                  <a:srgbClr val="A50021"/>
                </a:solidFill>
                <a:latin typeface="Arial Rounded MT Bold" panose="020F0704030504030204" pitchFamily="34" charset="0"/>
              </a:rPr>
              <a:t>e, may be determined. </a:t>
            </a:r>
            <a:endParaRPr lang="en-US" sz="1600" dirty="0" smtClean="0">
              <a:solidFill>
                <a:srgbClr val="A50021"/>
              </a:solidFill>
              <a:latin typeface="Arial Rounded MT Bold" panose="020F0704030504030204" pitchFamily="34" charset="0"/>
            </a:endParaRPr>
          </a:p>
          <a:p>
            <a:pPr marL="285750" indent="-285750">
              <a:buFont typeface="Arial" panose="020B0604020202020204" pitchFamily="34" charset="0"/>
              <a:buChar char="•"/>
            </a:pPr>
            <a:r>
              <a:rPr lang="en-US" sz="1600" dirty="0" smtClean="0">
                <a:solidFill>
                  <a:srgbClr val="A50021"/>
                </a:solidFill>
                <a:latin typeface="Arial Rounded MT Bold" panose="020F0704030504030204" pitchFamily="34" charset="0"/>
              </a:rPr>
              <a:t>In </a:t>
            </a:r>
            <a:r>
              <a:rPr lang="en-US" sz="1600" dirty="0">
                <a:solidFill>
                  <a:srgbClr val="A50021"/>
                </a:solidFill>
                <a:latin typeface="Arial Rounded MT Bold" panose="020F0704030504030204" pitchFamily="34" charset="0"/>
              </a:rPr>
              <a:t>effect, he created a </a:t>
            </a:r>
            <a:r>
              <a:rPr lang="en-US" sz="1600" i="1" dirty="0">
                <a:solidFill>
                  <a:srgbClr val="A50021"/>
                </a:solidFill>
                <a:latin typeface="Arial Rounded MT Bold" panose="020F0704030504030204" pitchFamily="34" charset="0"/>
              </a:rPr>
              <a:t>velocity selector</a:t>
            </a:r>
            <a:r>
              <a:rPr lang="en-US" sz="1600" dirty="0">
                <a:solidFill>
                  <a:srgbClr val="A50021"/>
                </a:solidFill>
                <a:latin typeface="Arial Rounded MT Bold" panose="020F0704030504030204" pitchFamily="34" charset="0"/>
              </a:rPr>
              <a:t>, </a:t>
            </a:r>
            <a:r>
              <a:rPr lang="en-US" sz="1600" dirty="0" smtClean="0">
                <a:solidFill>
                  <a:srgbClr val="A50021"/>
                </a:solidFill>
                <a:latin typeface="Arial Rounded MT Bold" panose="020F0704030504030204" pitchFamily="34" charset="0"/>
              </a:rPr>
              <a:t>which could </a:t>
            </a:r>
            <a:r>
              <a:rPr lang="en-US" sz="1600" dirty="0">
                <a:solidFill>
                  <a:srgbClr val="A50021"/>
                </a:solidFill>
                <a:latin typeface="Arial Rounded MT Bold" panose="020F0704030504030204" pitchFamily="34" charset="0"/>
              </a:rPr>
              <a:t>select out of the beam those particles having a velocity within </a:t>
            </a:r>
            <a:r>
              <a:rPr lang="en-US" sz="1600" dirty="0" smtClean="0">
                <a:solidFill>
                  <a:srgbClr val="A50021"/>
                </a:solidFill>
                <a:latin typeface="Arial Rounded MT Bold" panose="020F0704030504030204" pitchFamily="34" charset="0"/>
              </a:rPr>
              <a:t>a narrow </a:t>
            </a:r>
            <a:r>
              <a:rPr lang="en-US" sz="1600" dirty="0">
                <a:solidFill>
                  <a:srgbClr val="A50021"/>
                </a:solidFill>
                <a:latin typeface="Arial Rounded MT Bold" panose="020F0704030504030204" pitchFamily="34" charset="0"/>
              </a:rPr>
              <a:t>range of values.</a:t>
            </a:r>
          </a:p>
        </p:txBody>
      </p:sp>
      <p:pic>
        <p:nvPicPr>
          <p:cNvPr id="11" name="Picture 7" descr="29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36859" y="2891331"/>
            <a:ext cx="1856818" cy="2878759"/>
          </a:xfrm>
          <a:prstGeom prst="rect">
            <a:avLst/>
          </a:prstGeom>
          <a:noFill/>
          <a:ln w="9525">
            <a:noFill/>
            <a:round/>
            <a:headEnd/>
            <a:tailEnd/>
          </a:ln>
        </p:spPr>
      </p:pic>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453240" y="2555640"/>
              <a:ext cx="11603160" cy="3402360"/>
            </p14:xfrm>
          </p:contentPart>
        </mc:Choice>
        <mc:Fallback xmlns="">
          <p:pic>
            <p:nvPicPr>
              <p:cNvPr id="7" name="Ink 6"/>
              <p:cNvPicPr/>
              <p:nvPr/>
            </p:nvPicPr>
            <p:blipFill>
              <a:blip r:embed="rId10"/>
              <a:stretch>
                <a:fillRect/>
              </a:stretch>
            </p:blipFill>
            <p:spPr>
              <a:xfrm>
                <a:off x="441360" y="2543400"/>
                <a:ext cx="11626560" cy="3423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p14:cNvContentPartPr/>
              <p14:nvPr/>
            </p14:nvContentPartPr>
            <p14:xfrm>
              <a:off x="7947720" y="4611960"/>
              <a:ext cx="2450880" cy="1362960"/>
            </p14:xfrm>
          </p:contentPart>
        </mc:Choice>
        <mc:Fallback xmlns="">
          <p:pic>
            <p:nvPicPr>
              <p:cNvPr id="3" name="Ink 2"/>
              <p:cNvPicPr/>
              <p:nvPr/>
            </p:nvPicPr>
            <p:blipFill>
              <a:blip r:embed="rId12"/>
              <a:stretch>
                <a:fillRect/>
              </a:stretch>
            </p:blipFill>
            <p:spPr>
              <a:xfrm>
                <a:off x="7944480" y="4600080"/>
                <a:ext cx="2463840" cy="1384200"/>
              </a:xfrm>
              <a:prstGeom prst="rect">
                <a:avLst/>
              </a:prstGeom>
            </p:spPr>
          </p:pic>
        </mc:Fallback>
      </mc:AlternateContent>
    </p:spTree>
    <p:extLst>
      <p:ext uri="{BB962C8B-B14F-4D97-AF65-F5344CB8AC3E}">
        <p14:creationId xmlns:p14="http://schemas.microsoft.com/office/powerpoint/2010/main" val="1929893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100000" mute="1">
                <p:cTn id="13"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6366294"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1992410" y="5211357"/>
            <a:ext cx="278360" cy="2783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lum bright="-20000" contrast="40000"/>
          </a:blip>
          <a:stretch>
            <a:fillRect/>
          </a:stretch>
        </p:blipFill>
        <p:spPr>
          <a:xfrm>
            <a:off x="7336346" y="0"/>
            <a:ext cx="4855654" cy="1944621"/>
          </a:xfrm>
          <a:prstGeom prst="rect">
            <a:avLst/>
          </a:prstGeom>
        </p:spPr>
      </p:pic>
      <p:pic>
        <p:nvPicPr>
          <p:cNvPr id="7" name="Picture 6"/>
          <p:cNvPicPr>
            <a:picLocks noChangeAspect="1"/>
          </p:cNvPicPr>
          <p:nvPr/>
        </p:nvPicPr>
        <p:blipFill>
          <a:blip r:embed="rId3">
            <a:lum bright="-20000" contrast="40000"/>
          </a:blip>
          <a:stretch>
            <a:fillRect/>
          </a:stretch>
        </p:blipFill>
        <p:spPr>
          <a:xfrm>
            <a:off x="8653315" y="2303647"/>
            <a:ext cx="3354658" cy="2563857"/>
          </a:xfrm>
          <a:prstGeom prst="rect">
            <a:avLst/>
          </a:prstGeom>
        </p:spPr>
      </p:pic>
      <mc:AlternateContent xmlns:mc="http://schemas.openxmlformats.org/markup-compatibility/2006" xmlns:p14="http://schemas.microsoft.com/office/powerpoint/2010/main">
        <mc:Choice Requires="p14">
          <p:contentPart p14:bwMode="auto" r:id="rId4">
            <p14:nvContentPartPr>
              <p14:cNvPr id="39" name="Ink 38"/>
              <p14:cNvContentPartPr/>
              <p14:nvPr/>
            </p14:nvContentPartPr>
            <p14:xfrm>
              <a:off x="9942905" y="2974320"/>
              <a:ext cx="432720" cy="1393920"/>
            </p14:xfrm>
          </p:contentPart>
        </mc:Choice>
        <mc:Fallback xmlns="">
          <p:pic>
            <p:nvPicPr>
              <p:cNvPr id="39" name="Ink 38"/>
              <p:cNvPicPr/>
              <p:nvPr/>
            </p:nvPicPr>
            <p:blipFill>
              <a:blip r:embed="rId7"/>
              <a:stretch>
                <a:fillRect/>
              </a:stretch>
            </p:blipFill>
            <p:spPr>
              <a:xfrm>
                <a:off x="9933545" y="2965320"/>
                <a:ext cx="449640" cy="1413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9" name="Ink 138"/>
              <p14:cNvContentPartPr/>
              <p14:nvPr/>
            </p14:nvContentPartPr>
            <p14:xfrm>
              <a:off x="8877665" y="4736520"/>
              <a:ext cx="1587600" cy="170640"/>
            </p14:xfrm>
          </p:contentPart>
        </mc:Choice>
        <mc:Fallback xmlns="">
          <p:pic>
            <p:nvPicPr>
              <p:cNvPr id="139" name="Ink 138"/>
              <p:cNvPicPr/>
              <p:nvPr/>
            </p:nvPicPr>
            <p:blipFill>
              <a:blip r:embed="rId9"/>
              <a:stretch>
                <a:fillRect/>
              </a:stretch>
            </p:blipFill>
            <p:spPr>
              <a:xfrm>
                <a:off x="8871905" y="4727880"/>
                <a:ext cx="16027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2" name="Ink 171"/>
              <p14:cNvContentPartPr/>
              <p14:nvPr/>
            </p14:nvContentPartPr>
            <p14:xfrm>
              <a:off x="4932817" y="2937601"/>
              <a:ext cx="466528" cy="45719"/>
            </p14:xfrm>
          </p:contentPart>
        </mc:Choice>
        <mc:Fallback xmlns="">
          <p:pic>
            <p:nvPicPr>
              <p:cNvPr id="172" name="Ink 171"/>
              <p:cNvPicPr/>
              <p:nvPr/>
            </p:nvPicPr>
            <p:blipFill>
              <a:blip r:embed="rId11"/>
              <a:stretch>
                <a:fillRect/>
              </a:stretch>
            </p:blipFill>
            <p:spPr>
              <a:xfrm>
                <a:off x="4929577" y="2927521"/>
                <a:ext cx="479127" cy="6659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6" name="Ink 175"/>
              <p14:cNvContentPartPr/>
              <p14:nvPr/>
            </p14:nvContentPartPr>
            <p14:xfrm>
              <a:off x="8228585" y="3719880"/>
              <a:ext cx="882000" cy="673200"/>
            </p14:xfrm>
          </p:contentPart>
        </mc:Choice>
        <mc:Fallback xmlns="">
          <p:pic>
            <p:nvPicPr>
              <p:cNvPr id="176" name="Ink 175"/>
              <p:cNvPicPr/>
              <p:nvPr/>
            </p:nvPicPr>
            <p:blipFill>
              <a:blip r:embed="rId13"/>
              <a:stretch>
                <a:fillRect/>
              </a:stretch>
            </p:blipFill>
            <p:spPr>
              <a:xfrm>
                <a:off x="8217425" y="3708720"/>
                <a:ext cx="903600" cy="694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7" name="Ink 176"/>
              <p14:cNvContentPartPr/>
              <p14:nvPr/>
            </p14:nvContentPartPr>
            <p14:xfrm>
              <a:off x="7739345" y="3360600"/>
              <a:ext cx="1931400" cy="1778040"/>
            </p14:xfrm>
          </p:contentPart>
        </mc:Choice>
        <mc:Fallback xmlns="">
          <p:pic>
            <p:nvPicPr>
              <p:cNvPr id="177" name="Ink 176"/>
              <p:cNvPicPr/>
              <p:nvPr/>
            </p:nvPicPr>
            <p:blipFill>
              <a:blip r:embed="rId15"/>
              <a:stretch>
                <a:fillRect/>
              </a:stretch>
            </p:blipFill>
            <p:spPr>
              <a:xfrm>
                <a:off x="7728905" y="3351960"/>
                <a:ext cx="1946880" cy="1797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1" name="Ink 180"/>
              <p14:cNvContentPartPr/>
              <p14:nvPr/>
            </p14:nvContentPartPr>
            <p14:xfrm>
              <a:off x="11173385" y="599400"/>
              <a:ext cx="420480" cy="339480"/>
            </p14:xfrm>
          </p:contentPart>
        </mc:Choice>
        <mc:Fallback xmlns="">
          <p:pic>
            <p:nvPicPr>
              <p:cNvPr id="181" name="Ink 180"/>
              <p:cNvPicPr/>
              <p:nvPr/>
            </p:nvPicPr>
            <p:blipFill>
              <a:blip r:embed="rId17"/>
              <a:stretch>
                <a:fillRect/>
              </a:stretch>
            </p:blipFill>
            <p:spPr>
              <a:xfrm>
                <a:off x="11163665" y="592200"/>
                <a:ext cx="43920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8" name="Ink 247"/>
              <p14:cNvContentPartPr/>
              <p14:nvPr/>
            </p14:nvContentPartPr>
            <p14:xfrm>
              <a:off x="8444945" y="3845160"/>
              <a:ext cx="524160" cy="160920"/>
            </p14:xfrm>
          </p:contentPart>
        </mc:Choice>
        <mc:Fallback xmlns="">
          <p:pic>
            <p:nvPicPr>
              <p:cNvPr id="248" name="Ink 247"/>
              <p:cNvPicPr/>
              <p:nvPr/>
            </p:nvPicPr>
            <p:blipFill>
              <a:blip r:embed="rId21"/>
              <a:stretch>
                <a:fillRect/>
              </a:stretch>
            </p:blipFill>
            <p:spPr>
              <a:xfrm>
                <a:off x="8433785" y="3833640"/>
                <a:ext cx="54540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3" name="Ink 252"/>
              <p14:cNvContentPartPr/>
              <p14:nvPr/>
            </p14:nvContentPartPr>
            <p14:xfrm>
              <a:off x="4702838" y="4755300"/>
              <a:ext cx="1089880" cy="64440"/>
            </p14:xfrm>
          </p:contentPart>
        </mc:Choice>
        <mc:Fallback xmlns="">
          <p:pic>
            <p:nvPicPr>
              <p:cNvPr id="253" name="Ink 252"/>
              <p:cNvPicPr/>
              <p:nvPr/>
            </p:nvPicPr>
            <p:blipFill>
              <a:blip r:embed="rId23"/>
              <a:stretch>
                <a:fillRect/>
              </a:stretch>
            </p:blipFill>
            <p:spPr>
              <a:xfrm>
                <a:off x="4693837" y="4744500"/>
                <a:ext cx="1109683"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7" name="Ink 266"/>
              <p14:cNvContentPartPr/>
              <p14:nvPr/>
            </p14:nvContentPartPr>
            <p14:xfrm>
              <a:off x="10262945" y="3421080"/>
              <a:ext cx="362520" cy="257040"/>
            </p14:xfrm>
          </p:contentPart>
        </mc:Choice>
        <mc:Fallback xmlns="">
          <p:pic>
            <p:nvPicPr>
              <p:cNvPr id="267" name="Ink 266"/>
              <p:cNvPicPr/>
              <p:nvPr/>
            </p:nvPicPr>
            <p:blipFill>
              <a:blip r:embed="rId25"/>
              <a:stretch>
                <a:fillRect/>
              </a:stretch>
            </p:blipFill>
            <p:spPr>
              <a:xfrm>
                <a:off x="10253945" y="3411720"/>
                <a:ext cx="37728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3" name="Ink 272"/>
              <p14:cNvContentPartPr/>
              <p14:nvPr/>
            </p14:nvContentPartPr>
            <p14:xfrm>
              <a:off x="1390074" y="4467088"/>
              <a:ext cx="202524" cy="208651"/>
            </p14:xfrm>
          </p:contentPart>
        </mc:Choice>
        <mc:Fallback xmlns="">
          <p:pic>
            <p:nvPicPr>
              <p:cNvPr id="273" name="Ink 272"/>
              <p:cNvPicPr/>
              <p:nvPr/>
            </p:nvPicPr>
            <p:blipFill>
              <a:blip r:embed="rId27"/>
              <a:stretch>
                <a:fillRect/>
              </a:stretch>
            </p:blipFill>
            <p:spPr>
              <a:xfrm>
                <a:off x="1379282" y="4455196"/>
                <a:ext cx="221949" cy="23207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9" name="Ink 288"/>
              <p14:cNvContentPartPr/>
              <p14:nvPr/>
            </p14:nvContentPartPr>
            <p14:xfrm>
              <a:off x="1252490" y="3838804"/>
              <a:ext cx="410308" cy="168056"/>
            </p14:xfrm>
          </p:contentPart>
        </mc:Choice>
        <mc:Fallback xmlns="">
          <p:pic>
            <p:nvPicPr>
              <p:cNvPr id="289" name="Ink 288"/>
              <p:cNvPicPr/>
              <p:nvPr/>
            </p:nvPicPr>
            <p:blipFill>
              <a:blip r:embed="rId29"/>
              <a:stretch>
                <a:fillRect/>
              </a:stretch>
            </p:blipFill>
            <p:spPr>
              <a:xfrm>
                <a:off x="1243492" y="3828008"/>
                <a:ext cx="428304" cy="18892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7" name="Ink 296"/>
              <p14:cNvContentPartPr/>
              <p14:nvPr/>
            </p14:nvContentPartPr>
            <p14:xfrm>
              <a:off x="253484" y="989280"/>
              <a:ext cx="6671774" cy="2769802"/>
            </p14:xfrm>
          </p:contentPart>
        </mc:Choice>
        <mc:Fallback xmlns="">
          <p:pic>
            <p:nvPicPr>
              <p:cNvPr id="297" name="Ink 296"/>
              <p:cNvPicPr/>
              <p:nvPr/>
            </p:nvPicPr>
            <p:blipFill>
              <a:blip r:embed="rId31"/>
              <a:stretch>
                <a:fillRect/>
              </a:stretch>
            </p:blipFill>
            <p:spPr>
              <a:xfrm>
                <a:off x="243404" y="978480"/>
                <a:ext cx="6688334" cy="279104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8" name="Ink 297"/>
              <p14:cNvContentPartPr/>
              <p14:nvPr/>
            </p14:nvContentPartPr>
            <p14:xfrm>
              <a:off x="839438" y="4530900"/>
              <a:ext cx="5211039" cy="805079"/>
            </p14:xfrm>
          </p:contentPart>
        </mc:Choice>
        <mc:Fallback xmlns="">
          <p:pic>
            <p:nvPicPr>
              <p:cNvPr id="298" name="Ink 297"/>
              <p:cNvPicPr/>
              <p:nvPr/>
            </p:nvPicPr>
            <p:blipFill>
              <a:blip r:embed="rId33"/>
              <a:stretch>
                <a:fillRect/>
              </a:stretch>
            </p:blipFill>
            <p:spPr>
              <a:xfrm>
                <a:off x="830078" y="4519738"/>
                <a:ext cx="5226519" cy="82704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99" name="Ink 298"/>
              <p14:cNvContentPartPr/>
              <p14:nvPr/>
            </p14:nvContentPartPr>
            <p14:xfrm>
              <a:off x="512938" y="4006080"/>
              <a:ext cx="5594059" cy="824099"/>
            </p14:xfrm>
          </p:contentPart>
        </mc:Choice>
        <mc:Fallback xmlns="">
          <p:pic>
            <p:nvPicPr>
              <p:cNvPr id="299" name="Ink 298"/>
              <p:cNvPicPr/>
              <p:nvPr/>
            </p:nvPicPr>
            <p:blipFill>
              <a:blip r:embed="rId35"/>
              <a:stretch>
                <a:fillRect/>
              </a:stretch>
            </p:blipFill>
            <p:spPr>
              <a:xfrm>
                <a:off x="502138" y="3998163"/>
                <a:ext cx="5610259" cy="84281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01" name="Ink 300"/>
              <p14:cNvContentPartPr/>
              <p14:nvPr/>
            </p14:nvContentPartPr>
            <p14:xfrm>
              <a:off x="11219465" y="906480"/>
              <a:ext cx="18720" cy="223560"/>
            </p14:xfrm>
          </p:contentPart>
        </mc:Choice>
        <mc:Fallback xmlns="">
          <p:pic>
            <p:nvPicPr>
              <p:cNvPr id="301" name="Ink 300"/>
              <p:cNvPicPr/>
              <p:nvPr/>
            </p:nvPicPr>
            <p:blipFill>
              <a:blip r:embed="rId37"/>
              <a:stretch>
                <a:fillRect/>
              </a:stretch>
            </p:blipFill>
            <p:spPr>
              <a:xfrm>
                <a:off x="11208305" y="896400"/>
                <a:ext cx="410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2" name="Ink 301"/>
              <p14:cNvContentPartPr/>
              <p14:nvPr/>
            </p14:nvContentPartPr>
            <p14:xfrm>
              <a:off x="11187425" y="2401920"/>
              <a:ext cx="302400" cy="485640"/>
            </p14:xfrm>
          </p:contentPart>
        </mc:Choice>
        <mc:Fallback xmlns="">
          <p:pic>
            <p:nvPicPr>
              <p:cNvPr id="302" name="Ink 301"/>
              <p:cNvPicPr/>
              <p:nvPr/>
            </p:nvPicPr>
            <p:blipFill>
              <a:blip r:embed="rId39"/>
              <a:stretch>
                <a:fillRect/>
              </a:stretch>
            </p:blipFill>
            <p:spPr>
              <a:xfrm>
                <a:off x="11176985" y="2391120"/>
                <a:ext cx="32148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1" name="Ink 310"/>
              <p14:cNvContentPartPr/>
              <p14:nvPr/>
            </p14:nvContentPartPr>
            <p14:xfrm>
              <a:off x="9298505" y="856080"/>
              <a:ext cx="1057320" cy="69120"/>
            </p14:xfrm>
          </p:contentPart>
        </mc:Choice>
        <mc:Fallback xmlns="">
          <p:pic>
            <p:nvPicPr>
              <p:cNvPr id="311" name="Ink 310"/>
              <p:cNvPicPr/>
              <p:nvPr/>
            </p:nvPicPr>
            <p:blipFill>
              <a:blip r:embed="rId41"/>
              <a:stretch>
                <a:fillRect/>
              </a:stretch>
            </p:blipFill>
            <p:spPr>
              <a:xfrm>
                <a:off x="9293825" y="846360"/>
                <a:ext cx="10717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5" name="Ink 314"/>
              <p14:cNvContentPartPr/>
              <p14:nvPr/>
            </p14:nvContentPartPr>
            <p14:xfrm>
              <a:off x="7836545" y="-9000"/>
              <a:ext cx="2202120" cy="1116000"/>
            </p14:xfrm>
          </p:contentPart>
        </mc:Choice>
        <mc:Fallback xmlns="">
          <p:pic>
            <p:nvPicPr>
              <p:cNvPr id="315" name="Ink 314"/>
              <p:cNvPicPr/>
              <p:nvPr/>
            </p:nvPicPr>
            <p:blipFill>
              <a:blip r:embed="rId43"/>
              <a:stretch>
                <a:fillRect/>
              </a:stretch>
            </p:blipFill>
            <p:spPr>
              <a:xfrm>
                <a:off x="7828985" y="-19080"/>
                <a:ext cx="2214360" cy="1130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2" name="Ink 331"/>
              <p14:cNvContentPartPr/>
              <p14:nvPr/>
            </p14:nvContentPartPr>
            <p14:xfrm>
              <a:off x="8097545" y="3039840"/>
              <a:ext cx="937800" cy="300240"/>
            </p14:xfrm>
          </p:contentPart>
        </mc:Choice>
        <mc:Fallback xmlns="">
          <p:pic>
            <p:nvPicPr>
              <p:cNvPr id="332" name="Ink 331"/>
              <p:cNvPicPr/>
              <p:nvPr/>
            </p:nvPicPr>
            <p:blipFill>
              <a:blip r:embed="rId45"/>
              <a:stretch>
                <a:fillRect/>
              </a:stretch>
            </p:blipFill>
            <p:spPr>
              <a:xfrm>
                <a:off x="8086025" y="3030840"/>
                <a:ext cx="9583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7" name="Ink 336"/>
              <p14:cNvContentPartPr/>
              <p14:nvPr/>
            </p14:nvContentPartPr>
            <p14:xfrm>
              <a:off x="7316345" y="228960"/>
              <a:ext cx="362520" cy="166320"/>
            </p14:xfrm>
          </p:contentPart>
        </mc:Choice>
        <mc:Fallback xmlns="">
          <p:pic>
            <p:nvPicPr>
              <p:cNvPr id="337" name="Ink 336"/>
              <p:cNvPicPr/>
              <p:nvPr/>
            </p:nvPicPr>
            <p:blipFill>
              <a:blip r:embed="rId47"/>
              <a:stretch>
                <a:fillRect/>
              </a:stretch>
            </p:blipFill>
            <p:spPr>
              <a:xfrm>
                <a:off x="7307345" y="219240"/>
                <a:ext cx="3812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8" name="Ink 337"/>
              <p14:cNvContentPartPr/>
              <p14:nvPr/>
            </p14:nvContentPartPr>
            <p14:xfrm>
              <a:off x="7808465" y="820440"/>
              <a:ext cx="1262880" cy="74880"/>
            </p14:xfrm>
          </p:contentPart>
        </mc:Choice>
        <mc:Fallback xmlns="">
          <p:pic>
            <p:nvPicPr>
              <p:cNvPr id="338" name="Ink 337"/>
              <p:cNvPicPr/>
              <p:nvPr/>
            </p:nvPicPr>
            <p:blipFill>
              <a:blip r:embed="rId49"/>
              <a:stretch>
                <a:fillRect/>
              </a:stretch>
            </p:blipFill>
            <p:spPr>
              <a:xfrm>
                <a:off x="7803065" y="812520"/>
                <a:ext cx="12754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43" name="Ink 342"/>
              <p14:cNvContentPartPr/>
              <p14:nvPr/>
            </p14:nvContentPartPr>
            <p14:xfrm>
              <a:off x="9361505" y="795960"/>
              <a:ext cx="7560" cy="0"/>
            </p14:xfrm>
          </p:contentPart>
        </mc:Choice>
        <mc:Fallback xmlns="">
          <p:pic>
            <p:nvPicPr>
              <p:cNvPr id="343" name="Ink 342"/>
              <p:cNvPicPr/>
              <p:nvPr/>
            </p:nvPicPr>
            <p:blipFill>
              <a:blip r:embed="rId51"/>
              <a:stretch>
                <a:fillRect/>
              </a:stretch>
            </p:blipFill>
            <p:spPr>
              <a:xfrm>
                <a:off x="0" y="0"/>
                <a:ext cx="7560" cy="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5" name="Ink 344"/>
              <p14:cNvContentPartPr/>
              <p14:nvPr/>
            </p14:nvContentPartPr>
            <p14:xfrm>
              <a:off x="9346385" y="795600"/>
              <a:ext cx="165960" cy="41400"/>
            </p14:xfrm>
          </p:contentPart>
        </mc:Choice>
        <mc:Fallback xmlns="">
          <p:pic>
            <p:nvPicPr>
              <p:cNvPr id="345" name="Ink 344"/>
              <p:cNvPicPr/>
              <p:nvPr/>
            </p:nvPicPr>
            <p:blipFill>
              <a:blip r:embed="rId53"/>
              <a:stretch>
                <a:fillRect/>
              </a:stretch>
            </p:blipFill>
            <p:spPr>
              <a:xfrm>
                <a:off x="9342065" y="791280"/>
                <a:ext cx="1742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48" name="Ink 347"/>
              <p14:cNvContentPartPr/>
              <p14:nvPr/>
            </p14:nvContentPartPr>
            <p14:xfrm>
              <a:off x="11864585" y="319680"/>
              <a:ext cx="314280" cy="621720"/>
            </p14:xfrm>
          </p:contentPart>
        </mc:Choice>
        <mc:Fallback xmlns="">
          <p:pic>
            <p:nvPicPr>
              <p:cNvPr id="348" name="Ink 347"/>
              <p:cNvPicPr/>
              <p:nvPr/>
            </p:nvPicPr>
            <p:blipFill>
              <a:blip r:embed="rId55"/>
              <a:stretch>
                <a:fillRect/>
              </a:stretch>
            </p:blipFill>
            <p:spPr>
              <a:xfrm>
                <a:off x="11857745" y="313200"/>
                <a:ext cx="328680" cy="635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50" name="Ink 349"/>
              <p14:cNvContentPartPr/>
              <p14:nvPr/>
            </p14:nvContentPartPr>
            <p14:xfrm>
              <a:off x="615225" y="727946"/>
              <a:ext cx="74960" cy="71253"/>
            </p14:xfrm>
          </p:contentPart>
        </mc:Choice>
        <mc:Fallback xmlns="">
          <p:pic>
            <p:nvPicPr>
              <p:cNvPr id="350" name="Ink 349"/>
              <p:cNvPicPr/>
              <p:nvPr/>
            </p:nvPicPr>
            <p:blipFill>
              <a:blip r:embed="rId57"/>
              <a:stretch>
                <a:fillRect/>
              </a:stretch>
            </p:blipFill>
            <p:spPr>
              <a:xfrm>
                <a:off x="604053" y="716790"/>
                <a:ext cx="96223" cy="93565"/>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1" name="Ink 350"/>
              <p14:cNvContentPartPr/>
              <p14:nvPr/>
            </p14:nvContentPartPr>
            <p14:xfrm>
              <a:off x="6610673" y="186720"/>
              <a:ext cx="552960" cy="578160"/>
            </p14:xfrm>
          </p:contentPart>
        </mc:Choice>
        <mc:Fallback xmlns="">
          <p:pic>
            <p:nvPicPr>
              <p:cNvPr id="351" name="Ink 350"/>
              <p:cNvPicPr/>
              <p:nvPr/>
            </p:nvPicPr>
            <p:blipFill>
              <a:blip r:embed="rId59"/>
              <a:stretch>
                <a:fillRect/>
              </a:stretch>
            </p:blipFill>
            <p:spPr>
              <a:xfrm>
                <a:off x="6606713" y="182040"/>
                <a:ext cx="561600" cy="586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58" name="Ink 357"/>
              <p14:cNvContentPartPr/>
              <p14:nvPr/>
            </p14:nvContentPartPr>
            <p14:xfrm>
              <a:off x="4694263" y="1786738"/>
              <a:ext cx="573970" cy="243662"/>
            </p14:xfrm>
          </p:contentPart>
        </mc:Choice>
        <mc:Fallback xmlns="">
          <p:pic>
            <p:nvPicPr>
              <p:cNvPr id="358" name="Ink 357"/>
              <p:cNvPicPr/>
              <p:nvPr/>
            </p:nvPicPr>
            <p:blipFill>
              <a:blip r:embed="rId61"/>
              <a:stretch>
                <a:fillRect/>
              </a:stretch>
            </p:blipFill>
            <p:spPr>
              <a:xfrm>
                <a:off x="4683821" y="1775581"/>
                <a:ext cx="592334" cy="265977"/>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 name="Ink 3"/>
              <p14:cNvContentPartPr/>
              <p14:nvPr/>
            </p14:nvContentPartPr>
            <p14:xfrm>
              <a:off x="3399120" y="4416840"/>
              <a:ext cx="4526640" cy="980280"/>
            </p14:xfrm>
          </p:contentPart>
        </mc:Choice>
        <mc:Fallback xmlns="">
          <p:pic>
            <p:nvPicPr>
              <p:cNvPr id="4" name="Ink 3"/>
              <p:cNvPicPr/>
              <p:nvPr/>
            </p:nvPicPr>
            <p:blipFill>
              <a:blip r:embed="rId67"/>
              <a:stretch>
                <a:fillRect/>
              </a:stretch>
            </p:blipFill>
            <p:spPr>
              <a:xfrm>
                <a:off x="3389400" y="4406760"/>
                <a:ext cx="4548240" cy="996840"/>
              </a:xfrm>
              <a:prstGeom prst="rect">
                <a:avLst/>
              </a:prstGeom>
            </p:spPr>
          </p:pic>
        </mc:Fallback>
      </mc:AlternateContent>
    </p:spTree>
    <p:extLst>
      <p:ext uri="{BB962C8B-B14F-4D97-AF65-F5344CB8AC3E}">
        <p14:creationId xmlns:p14="http://schemas.microsoft.com/office/powerpoint/2010/main" val="2922469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6366294"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CC"/>
                </a:solidFill>
                <a:latin typeface="Arial Rounded MT Bold" panose="020F0704030504030204" pitchFamily="34" charset="0"/>
              </a:rPr>
              <a:t>4.2 THE COMPOSITION OF ATOMS</a:t>
            </a: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lum bright="-20000" contrast="40000"/>
          </a:blip>
          <a:stretch>
            <a:fillRect/>
          </a:stretch>
        </p:blipFill>
        <p:spPr>
          <a:xfrm>
            <a:off x="326688" y="989191"/>
            <a:ext cx="5086834" cy="2147299"/>
          </a:xfrm>
          <a:prstGeom prst="rect">
            <a:avLst/>
          </a:prstGeom>
        </p:spPr>
      </p:pic>
      <p:pic>
        <p:nvPicPr>
          <p:cNvPr id="6" name="Picture 5"/>
          <p:cNvPicPr>
            <a:picLocks noChangeAspect="1"/>
          </p:cNvPicPr>
          <p:nvPr/>
        </p:nvPicPr>
        <p:blipFill>
          <a:blip r:embed="rId3">
            <a:lum bright="-20000" contrast="40000"/>
          </a:blip>
          <a:stretch>
            <a:fillRect/>
          </a:stretch>
        </p:blipFill>
        <p:spPr>
          <a:xfrm>
            <a:off x="6875364" y="844828"/>
            <a:ext cx="3708970" cy="1846427"/>
          </a:xfrm>
          <a:prstGeom prst="rect">
            <a:avLst/>
          </a:prstGeom>
        </p:spPr>
      </p:pic>
    </p:spTree>
    <p:extLst>
      <p:ext uri="{BB962C8B-B14F-4D97-AF65-F5344CB8AC3E}">
        <p14:creationId xmlns:p14="http://schemas.microsoft.com/office/powerpoint/2010/main" val="3506096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690113"/>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Rounded MT Bold" panose="020F0704030504030204" pitchFamily="34" charset="0"/>
              </a:rPr>
              <a:t>4.2 THE COMPOSITION OF </a:t>
            </a:r>
            <a:r>
              <a:rPr lang="en-US" sz="2400" dirty="0" smtClean="0">
                <a:solidFill>
                  <a:srgbClr val="0000CC"/>
                </a:solidFill>
                <a:latin typeface="Arial Rounded MT Bold" panose="020F0704030504030204" pitchFamily="34" charset="0"/>
              </a:rPr>
              <a:t>ATOMS – JJ Thomson</a:t>
            </a:r>
            <a:endParaRPr lang="en-US" sz="2400" dirty="0">
              <a:solidFill>
                <a:srgbClr val="0000CC"/>
              </a:solidFill>
              <a:latin typeface="Arial Rounded MT Bold" panose="020F0704030504030204" pitchFamily="34" charset="0"/>
            </a:endParaRPr>
          </a:p>
        </p:txBody>
      </p:sp>
      <p:sp>
        <p:nvSpPr>
          <p:cNvPr id="9" name="Rectangle 8"/>
          <p:cNvSpPr/>
          <p:nvPr/>
        </p:nvSpPr>
        <p:spPr>
          <a:xfrm>
            <a:off x="0" y="6538823"/>
            <a:ext cx="12192000" cy="319177"/>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Arial Rounded MT Bold" panose="020F0704030504030204" pitchFamily="34" charset="0"/>
              </a:rPr>
              <a:t>Ch</a:t>
            </a:r>
            <a:r>
              <a:rPr lang="en-US" b="1" dirty="0" smtClean="0">
                <a:solidFill>
                  <a:srgbClr val="FFFF00"/>
                </a:solidFill>
                <a:latin typeface="Arial Rounded MT Bold" panose="020F0704030504030204" pitchFamily="34" charset="0"/>
              </a:rPr>
              <a:t> 4										Dr. Tariq Al-Abdullah</a:t>
            </a:r>
            <a:endParaRPr lang="en-US" b="1" dirty="0">
              <a:solidFill>
                <a:srgbClr val="FFFF00"/>
              </a:solidFill>
              <a:latin typeface="Arial Rounded MT Bold" panose="020F0704030504030204" pitchFamily="34" charset="0"/>
            </a:endParaRPr>
          </a:p>
        </p:txBody>
      </p:sp>
      <p:sp>
        <p:nvSpPr>
          <p:cNvPr id="18" name="AutoShape 2" descr="Z"/>
          <p:cNvSpPr>
            <a:spLocks noChangeAspect="1" noChangeArrowheads="1"/>
          </p:cNvSpPr>
          <p:nvPr/>
        </p:nvSpPr>
        <p:spPr bwMode="auto">
          <a:xfrm>
            <a:off x="2973717" y="55322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152399" y="1084408"/>
                <a:ext cx="11887201" cy="3046988"/>
              </a:xfrm>
              <a:prstGeom prst="rect">
                <a:avLst/>
              </a:prstGeom>
            </p:spPr>
            <p:txBody>
              <a:bodyPr wrap="square">
                <a:spAutoFit/>
              </a:bodyPr>
              <a:lstStyle/>
              <a:p>
                <a:pPr marL="285750" indent="-285750" algn="just">
                  <a:buFont typeface="Wingdings" panose="05000000000000000000" pitchFamily="2" charset="2"/>
                  <a:buChar char="Ø"/>
                </a:pPr>
                <a:r>
                  <a:rPr lang="en-US" sz="1600" dirty="0" smtClean="0">
                    <a:solidFill>
                      <a:srgbClr val="0000CC"/>
                    </a:solidFill>
                    <a:latin typeface="Arial Rounded MT Bold" panose="020F0704030504030204" pitchFamily="34" charset="0"/>
                  </a:rPr>
                  <a:t>The currently accepted value of </a:t>
                </a:r>
                <a14:m>
                  <m:oMath xmlns:m="http://schemas.openxmlformats.org/officeDocument/2006/math">
                    <m:f>
                      <m:fPr>
                        <m:type m:val="lin"/>
                        <m:ctrlPr>
                          <a:rPr lang="en-US" sz="1600" i="1" smtClean="0">
                            <a:solidFill>
                              <a:srgbClr val="0000CC"/>
                            </a:solidFill>
                            <a:latin typeface="Cambria Math" panose="02040503050406030204" pitchFamily="18" charset="0"/>
                          </a:rPr>
                        </m:ctrlPr>
                      </m:fPr>
                      <m:num>
                        <m:r>
                          <a:rPr lang="en-US" sz="1600" b="0" i="1" smtClean="0">
                            <a:solidFill>
                              <a:srgbClr val="0000CC"/>
                            </a:solidFill>
                            <a:latin typeface="Cambria Math" panose="02040503050406030204" pitchFamily="18" charset="0"/>
                          </a:rPr>
                          <m:t>𝑒</m:t>
                        </m:r>
                      </m:num>
                      <m:den>
                        <m:sSub>
                          <m:sSubPr>
                            <m:ctrlPr>
                              <a:rPr lang="en-US" sz="1600" i="1" smtClean="0">
                                <a:solidFill>
                                  <a:srgbClr val="0000CC"/>
                                </a:solidFill>
                                <a:latin typeface="Cambria Math" panose="02040503050406030204" pitchFamily="18" charset="0"/>
                              </a:rPr>
                            </m:ctrlPr>
                          </m:sSubPr>
                          <m:e>
                            <m:r>
                              <a:rPr lang="en-US" sz="1600" b="0" i="1" smtClean="0">
                                <a:solidFill>
                                  <a:srgbClr val="0000CC"/>
                                </a:solidFill>
                                <a:latin typeface="Cambria Math" panose="02040503050406030204" pitchFamily="18" charset="0"/>
                              </a:rPr>
                              <m:t>𝑚</m:t>
                            </m:r>
                          </m:e>
                          <m:sub>
                            <m:r>
                              <a:rPr lang="en-US" sz="1600" b="0" i="1" smtClean="0">
                                <a:solidFill>
                                  <a:srgbClr val="0000CC"/>
                                </a:solidFill>
                                <a:latin typeface="Cambria Math" panose="02040503050406030204" pitchFamily="18" charset="0"/>
                              </a:rPr>
                              <m:t>𝑒</m:t>
                            </m:r>
                          </m:sub>
                        </m:sSub>
                      </m:den>
                    </m:f>
                    <m:r>
                      <a:rPr lang="en-US" sz="1600" b="0" i="1" smtClean="0">
                        <a:solidFill>
                          <a:srgbClr val="0000CC"/>
                        </a:solidFill>
                        <a:latin typeface="Cambria Math" panose="02040503050406030204" pitchFamily="18" charset="0"/>
                      </a:rPr>
                      <m:t> </m:t>
                    </m:r>
                  </m:oMath>
                </a14:m>
                <a:r>
                  <a:rPr lang="en-US" sz="1600" dirty="0" smtClean="0">
                    <a:solidFill>
                      <a:srgbClr val="0000CC"/>
                    </a:solidFill>
                    <a:latin typeface="Arial Rounded MT Bold" panose="020F0704030504030204" pitchFamily="34" charset="0"/>
                  </a:rPr>
                  <a:t>is 1.758803x10</a:t>
                </a:r>
                <a:r>
                  <a:rPr lang="en-US" sz="1600" baseline="30000" dirty="0" smtClean="0">
                    <a:solidFill>
                      <a:srgbClr val="0000CC"/>
                    </a:solidFill>
                    <a:latin typeface="Arial Rounded MT Bold" panose="020F0704030504030204" pitchFamily="34" charset="0"/>
                  </a:rPr>
                  <a:t>11</a:t>
                </a:r>
                <a:r>
                  <a:rPr lang="en-US" sz="1600" dirty="0" smtClean="0">
                    <a:solidFill>
                      <a:srgbClr val="0000CC"/>
                    </a:solidFill>
                    <a:latin typeface="Arial Rounded MT Bold" panose="020F0704030504030204" pitchFamily="34" charset="0"/>
                  </a:rPr>
                  <a:t> </a:t>
                </a:r>
                <a:r>
                  <a:rPr lang="en-US" sz="1600" dirty="0">
                    <a:solidFill>
                      <a:srgbClr val="0000CC"/>
                    </a:solidFill>
                    <a:latin typeface="Arial Rounded MT Bold" panose="020F0704030504030204" pitchFamily="34" charset="0"/>
                  </a:rPr>
                  <a:t>C/kg. </a:t>
                </a:r>
                <a:r>
                  <a:rPr lang="en-US" sz="1600" dirty="0" smtClean="0">
                    <a:solidFill>
                      <a:srgbClr val="0000CC"/>
                    </a:solidFill>
                    <a:latin typeface="Arial Rounded MT Bold" panose="020F0704030504030204" pitchFamily="34" charset="0"/>
                  </a:rPr>
                  <a:t>Thomson’s </a:t>
                </a:r>
                <a:r>
                  <a:rPr lang="en-US" sz="1600" dirty="0">
                    <a:solidFill>
                      <a:srgbClr val="0000CC"/>
                    </a:solidFill>
                    <a:latin typeface="Arial Rounded MT Bold" panose="020F0704030504030204" pitchFamily="34" charset="0"/>
                  </a:rPr>
                  <a:t>original value was only about </a:t>
                </a:r>
                <a:r>
                  <a:rPr lang="en-US" sz="1600" dirty="0" smtClean="0">
                    <a:solidFill>
                      <a:srgbClr val="0000CC"/>
                    </a:solidFill>
                    <a:latin typeface="Arial Rounded MT Bold" panose="020F0704030504030204" pitchFamily="34" charset="0"/>
                  </a:rPr>
                  <a:t>1.0 x  </a:t>
                </a:r>
                <a:r>
                  <a:rPr lang="en-US" sz="1600" dirty="0">
                    <a:solidFill>
                      <a:srgbClr val="0000CC"/>
                    </a:solidFill>
                    <a:latin typeface="Arial Rounded MT Bold" panose="020F0704030504030204" pitchFamily="34" charset="0"/>
                  </a:rPr>
                  <a:t>10</a:t>
                </a:r>
                <a:r>
                  <a:rPr lang="en-US" sz="1600" baseline="30000" dirty="0">
                    <a:solidFill>
                      <a:srgbClr val="0000CC"/>
                    </a:solidFill>
                    <a:latin typeface="Arial Rounded MT Bold" panose="020F0704030504030204" pitchFamily="34" charset="0"/>
                  </a:rPr>
                  <a:t>11</a:t>
                </a:r>
                <a:r>
                  <a:rPr lang="en-US" sz="1600" dirty="0">
                    <a:solidFill>
                      <a:srgbClr val="0000CC"/>
                    </a:solidFill>
                    <a:latin typeface="Arial Rounded MT Bold" panose="020F0704030504030204" pitchFamily="34" charset="0"/>
                  </a:rPr>
                  <a:t> </a:t>
                </a:r>
                <a:r>
                  <a:rPr lang="en-US" sz="1600" dirty="0" smtClean="0">
                    <a:solidFill>
                      <a:srgbClr val="0000CC"/>
                    </a:solidFill>
                    <a:latin typeface="Arial Rounded MT Bold" panose="020F0704030504030204" pitchFamily="34" charset="0"/>
                  </a:rPr>
                  <a:t>C/kg</a:t>
                </a:r>
              </a:p>
              <a:p>
                <a:pPr algn="just"/>
                <a:r>
                  <a:rPr lang="en-US" sz="1600" dirty="0" smtClean="0">
                    <a:solidFill>
                      <a:srgbClr val="0000CC"/>
                    </a:solidFill>
                    <a:latin typeface="Arial Rounded MT Bold" panose="020F0704030504030204" pitchFamily="34" charset="0"/>
                  </a:rPr>
                  <a:t> </a:t>
                </a:r>
              </a:p>
              <a:p>
                <a:pPr marL="285750" indent="-285750" algn="just">
                  <a:buFont typeface="Wingdings" panose="05000000000000000000" pitchFamily="2" charset="2"/>
                  <a:buChar char="Ø"/>
                </a:pPr>
                <a:r>
                  <a:rPr lang="en-US" sz="1600" dirty="0" smtClean="0">
                    <a:solidFill>
                      <a:srgbClr val="006600"/>
                    </a:solidFill>
                    <a:latin typeface="Arial Rounded MT Bold" panose="020F0704030504030204" pitchFamily="34" charset="0"/>
                  </a:rPr>
                  <a:t>prior experiments on </a:t>
                </a:r>
                <a:r>
                  <a:rPr lang="en-US" sz="1600" dirty="0">
                    <a:solidFill>
                      <a:srgbClr val="006600"/>
                    </a:solidFill>
                    <a:latin typeface="Arial Rounded MT Bold" panose="020F0704030504030204" pitchFamily="34" charset="0"/>
                  </a:rPr>
                  <a:t>the electrolysis of hydrogen ions had given </a:t>
                </a:r>
                <a14:m>
                  <m:oMath xmlns:m="http://schemas.openxmlformats.org/officeDocument/2006/math">
                    <m:r>
                      <a:rPr lang="en-US" sz="1600" i="1" dirty="0" smtClean="0">
                        <a:solidFill>
                          <a:srgbClr val="006600"/>
                        </a:solidFill>
                        <a:latin typeface="Cambria Math" panose="02040503050406030204" pitchFamily="18" charset="0"/>
                      </a:rPr>
                      <m:t>𝑞</m:t>
                    </m:r>
                    <m:r>
                      <a:rPr lang="en-US" sz="1600" i="1" dirty="0" smtClean="0">
                        <a:solidFill>
                          <a:srgbClr val="006600"/>
                        </a:solidFill>
                        <a:latin typeface="Cambria Math" panose="02040503050406030204" pitchFamily="18" charset="0"/>
                      </a:rPr>
                      <m:t>/</m:t>
                    </m:r>
                    <m:r>
                      <a:rPr lang="en-US" sz="1600" i="1" dirty="0" smtClean="0">
                        <a:solidFill>
                          <a:srgbClr val="006600"/>
                        </a:solidFill>
                        <a:latin typeface="Cambria Math" panose="02040503050406030204" pitchFamily="18" charset="0"/>
                      </a:rPr>
                      <m:t>𝑚</m:t>
                    </m:r>
                  </m:oMath>
                </a14:m>
                <a:r>
                  <a:rPr lang="en-US" sz="1600" i="1" dirty="0">
                    <a:solidFill>
                      <a:srgbClr val="006600"/>
                    </a:solidFill>
                    <a:latin typeface="Arial Rounded MT Bold" panose="020F0704030504030204" pitchFamily="34" charset="0"/>
                  </a:rPr>
                  <a:t> </a:t>
                </a:r>
                <a:r>
                  <a:rPr lang="en-US" sz="1600" dirty="0">
                    <a:solidFill>
                      <a:srgbClr val="006600"/>
                    </a:solidFill>
                    <a:latin typeface="Arial Rounded MT Bold" panose="020F0704030504030204" pitchFamily="34" charset="0"/>
                  </a:rPr>
                  <a:t>values for </a:t>
                </a:r>
                <a:r>
                  <a:rPr lang="en-US" sz="1600" dirty="0" smtClean="0">
                    <a:solidFill>
                      <a:srgbClr val="006600"/>
                    </a:solidFill>
                    <a:latin typeface="Arial Rounded MT Bold" panose="020F0704030504030204" pitchFamily="34" charset="0"/>
                  </a:rPr>
                  <a:t>hydrogen of </a:t>
                </a:r>
                <a:r>
                  <a:rPr lang="en-US" sz="1600" dirty="0">
                    <a:solidFill>
                      <a:srgbClr val="006600"/>
                    </a:solidFill>
                    <a:latin typeface="Arial Rounded MT Bold" panose="020F0704030504030204" pitchFamily="34" charset="0"/>
                  </a:rPr>
                  <a:t>about 10</a:t>
                </a:r>
                <a:r>
                  <a:rPr lang="en-US" sz="1600" baseline="30000" dirty="0">
                    <a:solidFill>
                      <a:srgbClr val="006600"/>
                    </a:solidFill>
                    <a:latin typeface="Arial Rounded MT Bold" panose="020F0704030504030204" pitchFamily="34" charset="0"/>
                  </a:rPr>
                  <a:t>8</a:t>
                </a:r>
                <a:r>
                  <a:rPr lang="en-US" sz="1600" dirty="0">
                    <a:solidFill>
                      <a:srgbClr val="006600"/>
                    </a:solidFill>
                    <a:latin typeface="Arial Rounded MT Bold" panose="020F0704030504030204" pitchFamily="34" charset="0"/>
                  </a:rPr>
                  <a:t> C/kg. </a:t>
                </a:r>
                <a:endParaRPr lang="en-US" sz="1600" dirty="0" smtClean="0">
                  <a:solidFill>
                    <a:srgbClr val="006600"/>
                  </a:solidFill>
                  <a:latin typeface="Arial Rounded MT Bold" panose="020F0704030504030204" pitchFamily="34" charset="0"/>
                </a:endParaRPr>
              </a:p>
              <a:p>
                <a:pPr marL="285750" indent="-285750" algn="just">
                  <a:buFont typeface="Wingdings" panose="05000000000000000000" pitchFamily="2" charset="2"/>
                  <a:buChar char="Ø"/>
                </a:pPr>
                <a:endParaRPr lang="en-US" sz="1600" dirty="0" smtClean="0">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latin typeface="Arial Rounded MT Bold" panose="020F0704030504030204" pitchFamily="34" charset="0"/>
                  </a:rPr>
                  <a:t>It </a:t>
                </a:r>
                <a:r>
                  <a:rPr lang="en-US" sz="1600" dirty="0">
                    <a:latin typeface="Arial Rounded MT Bold" panose="020F0704030504030204" pitchFamily="34" charset="0"/>
                  </a:rPr>
                  <a:t>was clear that Thomson had discovered a </a:t>
                </a:r>
                <a:r>
                  <a:rPr lang="en-US" sz="1600" dirty="0" smtClean="0">
                    <a:latin typeface="Arial Rounded MT Bold" panose="020F0704030504030204" pitchFamily="34" charset="0"/>
                  </a:rPr>
                  <a:t>particle with </a:t>
                </a:r>
                <a:r>
                  <a:rPr lang="en-US" sz="1600" dirty="0">
                    <a:latin typeface="Arial Rounded MT Bold" panose="020F0704030504030204" pitchFamily="34" charset="0"/>
                  </a:rPr>
                  <a:t>a mass about 1000 times smaller than the smallest atom</a:t>
                </a:r>
                <a:r>
                  <a:rPr lang="en-US" sz="1600" dirty="0" smtClean="0">
                    <a:latin typeface="Arial Rounded MT Bold" panose="020F0704030504030204" pitchFamily="34" charset="0"/>
                  </a:rPr>
                  <a:t>!</a:t>
                </a:r>
              </a:p>
              <a:p>
                <a:pPr algn="just"/>
                <a:r>
                  <a:rPr lang="en-US" sz="1600" dirty="0" smtClean="0">
                    <a:latin typeface="Arial Rounded MT Bold" panose="020F0704030504030204" pitchFamily="34" charset="0"/>
                  </a:rPr>
                  <a:t> </a:t>
                </a:r>
              </a:p>
              <a:p>
                <a:pPr marL="285750" indent="-285750" algn="just">
                  <a:buFont typeface="Wingdings" panose="05000000000000000000" pitchFamily="2" charset="2"/>
                  <a:buChar char="Ø"/>
                </a:pPr>
                <a:r>
                  <a:rPr lang="en-US" sz="1600" dirty="0" smtClean="0">
                    <a:latin typeface="Arial Rounded MT Bold" panose="020F0704030504030204" pitchFamily="34" charset="0"/>
                  </a:rPr>
                  <a:t>In </a:t>
                </a:r>
                <a:r>
                  <a:rPr lang="en-US" sz="1600" dirty="0">
                    <a:latin typeface="Arial Rounded MT Bold" panose="020F0704030504030204" pitchFamily="34" charset="0"/>
                  </a:rPr>
                  <a:t>his </a:t>
                </a:r>
                <a:r>
                  <a:rPr lang="en-US" sz="1600" dirty="0" smtClean="0">
                    <a:latin typeface="Arial Rounded MT Bold" panose="020F0704030504030204" pitchFamily="34" charset="0"/>
                  </a:rPr>
                  <a:t>observations, Thomson </a:t>
                </a:r>
                <a:r>
                  <a:rPr lang="en-US" sz="1600" dirty="0">
                    <a:latin typeface="Arial Rounded MT Bold" panose="020F0704030504030204" pitchFamily="34" charset="0"/>
                  </a:rPr>
                  <a:t>noted that the </a:t>
                </a:r>
                <a14:m>
                  <m:oMath xmlns:m="http://schemas.openxmlformats.org/officeDocument/2006/math">
                    <m:f>
                      <m:fPr>
                        <m:type m:val="lin"/>
                        <m:ctrlPr>
                          <a:rPr lang="en-US" sz="1600" i="1">
                            <a:latin typeface="Cambria Math" panose="02040503050406030204" pitchFamily="18" charset="0"/>
                          </a:rPr>
                        </m:ctrlPr>
                      </m:fPr>
                      <m:num>
                        <m:r>
                          <a:rPr lang="en-US" sz="1600" i="1">
                            <a:latin typeface="Cambria Math" panose="02040503050406030204" pitchFamily="18" charset="0"/>
                          </a:rPr>
                          <m:t>𝑒</m:t>
                        </m:r>
                      </m:num>
                      <m:den>
                        <m:sSub>
                          <m:sSubPr>
                            <m:ctrlPr>
                              <a:rPr lang="en-US" sz="1600" i="1">
                                <a:latin typeface="Cambria Math" panose="02040503050406030204" pitchFamily="18" charset="0"/>
                              </a:rPr>
                            </m:ctrlPr>
                          </m:sSubPr>
                          <m:e>
                            <m:r>
                              <a:rPr lang="en-US" sz="1600" i="1">
                                <a:latin typeface="Cambria Math" panose="02040503050406030204" pitchFamily="18" charset="0"/>
                              </a:rPr>
                              <m:t>𝑚</m:t>
                            </m:r>
                          </m:e>
                          <m:sub>
                            <m:r>
                              <a:rPr lang="en-US" sz="1600" i="1">
                                <a:latin typeface="Cambria Math" panose="02040503050406030204" pitchFamily="18" charset="0"/>
                              </a:rPr>
                              <m:t>𝑒</m:t>
                            </m:r>
                          </m:sub>
                        </m:sSub>
                      </m:den>
                    </m:f>
                  </m:oMath>
                </a14:m>
                <a:r>
                  <a:rPr lang="en-US" sz="1600" dirty="0">
                    <a:latin typeface="Arial Rounded MT Bold" panose="020F0704030504030204" pitchFamily="34" charset="0"/>
                  </a:rPr>
                  <a:t> ratio was independent of the </a:t>
                </a:r>
                <a:r>
                  <a:rPr lang="en-US" sz="1600" dirty="0" smtClean="0">
                    <a:latin typeface="Arial Rounded MT Bold" panose="020F0704030504030204" pitchFamily="34" charset="0"/>
                  </a:rPr>
                  <a:t>discharge gas </a:t>
                </a:r>
                <a:r>
                  <a:rPr lang="en-US" sz="1600" dirty="0">
                    <a:latin typeface="Arial Rounded MT Bold" panose="020F0704030504030204" pitchFamily="34" charset="0"/>
                  </a:rPr>
                  <a:t>and the cathode metal</a:t>
                </a:r>
                <a:r>
                  <a:rPr lang="en-US" sz="1600" dirty="0" smtClean="0">
                    <a:latin typeface="Arial Rounded MT Bold" panose="020F0704030504030204" pitchFamily="34" charset="0"/>
                  </a:rPr>
                  <a:t>.</a:t>
                </a:r>
              </a:p>
              <a:p>
                <a:pPr algn="just"/>
                <a:r>
                  <a:rPr lang="en-US" sz="1600" dirty="0" smtClean="0">
                    <a:latin typeface="Arial Rounded MT Bold" panose="020F0704030504030204" pitchFamily="34" charset="0"/>
                  </a:rPr>
                  <a:t> </a:t>
                </a:r>
              </a:p>
              <a:p>
                <a:pPr marL="285750" indent="-285750" algn="just">
                  <a:buFont typeface="Wingdings" panose="05000000000000000000" pitchFamily="2" charset="2"/>
                  <a:buChar char="Ø"/>
                </a:pPr>
                <a:r>
                  <a:rPr lang="en-US" sz="1600" dirty="0" smtClean="0">
                    <a:solidFill>
                      <a:srgbClr val="993300"/>
                    </a:solidFill>
                    <a:latin typeface="Arial Rounded MT Bold" panose="020F0704030504030204" pitchFamily="34" charset="0"/>
                  </a:rPr>
                  <a:t>Furthermore</a:t>
                </a:r>
                <a:r>
                  <a:rPr lang="en-US" sz="1600" dirty="0">
                    <a:solidFill>
                      <a:srgbClr val="993300"/>
                    </a:solidFill>
                    <a:latin typeface="Arial Rounded MT Bold" panose="020F0704030504030204" pitchFamily="34" charset="0"/>
                  </a:rPr>
                  <a:t>, the particles emitted when </a:t>
                </a:r>
                <a:r>
                  <a:rPr lang="en-US" sz="1600" dirty="0" smtClean="0">
                    <a:solidFill>
                      <a:srgbClr val="993300"/>
                    </a:solidFill>
                    <a:latin typeface="Arial Rounded MT Bold" panose="020F0704030504030204" pitchFamily="34" charset="0"/>
                  </a:rPr>
                  <a:t>electrical discharges </a:t>
                </a:r>
                <a:r>
                  <a:rPr lang="en-US" sz="1600" dirty="0">
                    <a:solidFill>
                      <a:srgbClr val="993300"/>
                    </a:solidFill>
                    <a:latin typeface="Arial Rounded MT Bold" panose="020F0704030504030204" pitchFamily="34" charset="0"/>
                  </a:rPr>
                  <a:t>were passed through different gases were found to be </a:t>
                </a:r>
                <a:r>
                  <a:rPr lang="en-US" sz="1600" dirty="0" smtClean="0">
                    <a:solidFill>
                      <a:srgbClr val="993300"/>
                    </a:solidFill>
                    <a:latin typeface="Arial Rounded MT Bold" panose="020F0704030504030204" pitchFamily="34" charset="0"/>
                  </a:rPr>
                  <a:t>the same </a:t>
                </a:r>
                <a:r>
                  <a:rPr lang="en-US" sz="1600" dirty="0">
                    <a:solidFill>
                      <a:srgbClr val="993300"/>
                    </a:solidFill>
                    <a:latin typeface="Arial Rounded MT Bold" panose="020F0704030504030204" pitchFamily="34" charset="0"/>
                  </a:rPr>
                  <a:t>as those observed in the photoelectric effect. </a:t>
                </a:r>
                <a:endParaRPr lang="en-US" sz="1600" dirty="0" smtClean="0">
                  <a:solidFill>
                    <a:srgbClr val="993300"/>
                  </a:solidFill>
                  <a:latin typeface="Arial Rounded MT Bold" panose="020F0704030504030204" pitchFamily="34" charset="0"/>
                </a:endParaRPr>
              </a:p>
              <a:p>
                <a:pPr marL="285750" indent="-285750" algn="just">
                  <a:buFont typeface="Wingdings" panose="05000000000000000000" pitchFamily="2" charset="2"/>
                  <a:buChar char="Ø"/>
                </a:pPr>
                <a:endParaRPr lang="en-US" sz="1600" dirty="0">
                  <a:solidFill>
                    <a:srgbClr val="993300"/>
                  </a:solidFill>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solidFill>
                      <a:srgbClr val="993300"/>
                    </a:solidFill>
                    <a:latin typeface="Arial Rounded MT Bold" panose="020F0704030504030204" pitchFamily="34" charset="0"/>
                  </a:rPr>
                  <a:t>Based </a:t>
                </a:r>
                <a:r>
                  <a:rPr lang="en-US" sz="1600" dirty="0">
                    <a:solidFill>
                      <a:srgbClr val="993300"/>
                    </a:solidFill>
                    <a:latin typeface="Arial Rounded MT Bold" panose="020F0704030504030204" pitchFamily="34" charset="0"/>
                  </a:rPr>
                  <a:t>on these </a:t>
                </a:r>
                <a:r>
                  <a:rPr lang="en-US" sz="1600" dirty="0" smtClean="0">
                    <a:solidFill>
                      <a:srgbClr val="993300"/>
                    </a:solidFill>
                    <a:latin typeface="Arial Rounded MT Bold" panose="020F0704030504030204" pitchFamily="34" charset="0"/>
                  </a:rPr>
                  <a:t>observations, Thomson </a:t>
                </a:r>
                <a:r>
                  <a:rPr lang="en-US" sz="1600" dirty="0">
                    <a:solidFill>
                      <a:srgbClr val="993300"/>
                    </a:solidFill>
                    <a:latin typeface="Arial Rounded MT Bold" panose="020F0704030504030204" pitchFamily="34" charset="0"/>
                  </a:rPr>
                  <a:t>concluded that these particles must be </a:t>
                </a:r>
                <a:r>
                  <a:rPr lang="en-US" sz="1600" i="1" u="sng" dirty="0">
                    <a:solidFill>
                      <a:srgbClr val="9900FF"/>
                    </a:solidFill>
                    <a:effectLst>
                      <a:outerShdw blurRad="38100" dist="38100" dir="2700000" algn="tl">
                        <a:srgbClr val="000000">
                          <a:alpha val="43137"/>
                        </a:srgbClr>
                      </a:outerShdw>
                    </a:effectLst>
                    <a:latin typeface="Arial Rounded MT Bold" panose="020F0704030504030204" pitchFamily="34" charset="0"/>
                  </a:rPr>
                  <a:t>a </a:t>
                </a:r>
                <a:r>
                  <a:rPr lang="en-US" sz="1600" i="1" u="sng" dirty="0" smtClean="0">
                    <a:solidFill>
                      <a:srgbClr val="9900FF"/>
                    </a:solidFill>
                    <a:effectLst>
                      <a:outerShdw blurRad="38100" dist="38100" dir="2700000" algn="tl">
                        <a:srgbClr val="000000">
                          <a:alpha val="43137"/>
                        </a:srgbClr>
                      </a:outerShdw>
                    </a:effectLst>
                    <a:latin typeface="Arial Rounded MT Bold" panose="020F0704030504030204" pitchFamily="34" charset="0"/>
                  </a:rPr>
                  <a:t>universal constituent </a:t>
                </a:r>
                <a:r>
                  <a:rPr lang="en-US" sz="1600" i="1" u="sng" dirty="0">
                    <a:solidFill>
                      <a:srgbClr val="9900FF"/>
                    </a:solidFill>
                    <a:effectLst>
                      <a:outerShdw blurRad="38100" dist="38100" dir="2700000" algn="tl">
                        <a:srgbClr val="000000">
                          <a:alpha val="43137"/>
                        </a:srgbClr>
                      </a:outerShdw>
                    </a:effectLst>
                    <a:latin typeface="Arial Rounded MT Bold" panose="020F0704030504030204" pitchFamily="34" charset="0"/>
                  </a:rPr>
                  <a:t>of all matter</a:t>
                </a:r>
                <a:r>
                  <a:rPr lang="en-US" sz="1600" dirty="0">
                    <a:solidFill>
                      <a:srgbClr val="993300"/>
                    </a:solidFill>
                    <a:latin typeface="Arial Rounded MT Bold" panose="020F070403050403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152399" y="1084408"/>
                <a:ext cx="11887201" cy="3046988"/>
              </a:xfrm>
              <a:prstGeom prst="rect">
                <a:avLst/>
              </a:prstGeom>
              <a:blipFill>
                <a:blip r:embed="rId2"/>
                <a:stretch>
                  <a:fillRect l="-205" t="-11000" r="-256" b="-2400"/>
                </a:stretch>
              </a:blipFill>
            </p:spPr>
            <p:txBody>
              <a:bodyPr/>
              <a:lstStyle/>
              <a:p>
                <a:r>
                  <a:rPr lang="en-US">
                    <a:noFill/>
                  </a:rPr>
                  <a:t> </a:t>
                </a:r>
              </a:p>
            </p:txBody>
          </p:sp>
        </mc:Fallback>
      </mc:AlternateContent>
      <p:pic>
        <p:nvPicPr>
          <p:cNvPr id="5122" name="Picture 2" descr="Photoelectric Effect Tutorials Online - Class 12 Science (Meritnation.com)  GIF | Gfyc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36351" y="4240970"/>
            <a:ext cx="2587625" cy="20522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op 30 Ray Lines GIFs | Find the best GIF on Gfyca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72917" y="4239113"/>
            <a:ext cx="3562941" cy="20522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480760" y="901800"/>
              <a:ext cx="9065160" cy="5275440"/>
            </p14:xfrm>
          </p:contentPart>
        </mc:Choice>
        <mc:Fallback xmlns="">
          <p:pic>
            <p:nvPicPr>
              <p:cNvPr id="5" name="Ink 4"/>
              <p:cNvPicPr/>
              <p:nvPr/>
            </p:nvPicPr>
            <p:blipFill>
              <a:blip r:embed="rId6"/>
              <a:stretch>
                <a:fillRect/>
              </a:stretch>
            </p:blipFill>
            <p:spPr>
              <a:xfrm>
                <a:off x="2469600" y="891000"/>
                <a:ext cx="9082080" cy="5299200"/>
              </a:xfrm>
              <a:prstGeom prst="rect">
                <a:avLst/>
              </a:prstGeom>
            </p:spPr>
          </p:pic>
        </mc:Fallback>
      </mc:AlternateContent>
    </p:spTree>
    <p:extLst>
      <p:ext uri="{BB962C8B-B14F-4D97-AF65-F5344CB8AC3E}">
        <p14:creationId xmlns:p14="http://schemas.microsoft.com/office/powerpoint/2010/main" val="681295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17396</TotalTime>
  <Words>3104</Words>
  <Application>Microsoft Office PowerPoint</Application>
  <PresentationFormat>Widescreen</PresentationFormat>
  <Paragraphs>183</Paragraphs>
  <Slides>31</Slides>
  <Notes>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Arial Rounded MT Bold</vt:lpstr>
      <vt:lpstr>Calibri</vt:lpstr>
      <vt:lpstr>Calibri Light</vt:lpstr>
      <vt:lpstr>Cambria Math</vt:lpstr>
      <vt:lpstr>Freestyle Script</vt:lpstr>
      <vt:lpstr>MS Mincho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Thomson’s Atomic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Tariq Al-Abdullah</dc:creator>
  <cp:lastModifiedBy>Tariq Al-Abdullah</cp:lastModifiedBy>
  <cp:revision>224</cp:revision>
  <dcterms:created xsi:type="dcterms:W3CDTF">2021-01-16T18:38:58Z</dcterms:created>
  <dcterms:modified xsi:type="dcterms:W3CDTF">2021-02-13T08:17:41Z</dcterms:modified>
</cp:coreProperties>
</file>