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1" r:id="rId4"/>
    <p:sldId id="267" r:id="rId5"/>
    <p:sldId id="268" r:id="rId6"/>
    <p:sldId id="269" r:id="rId7"/>
    <p:sldId id="270" r:id="rId8"/>
    <p:sldId id="273" r:id="rId9"/>
    <p:sldId id="272" r:id="rId10"/>
    <p:sldId id="274" r:id="rId11"/>
    <p:sldId id="275" r:id="rId12"/>
    <p:sldId id="280" r:id="rId13"/>
    <p:sldId id="276" r:id="rId14"/>
    <p:sldId id="279" r:id="rId15"/>
    <p:sldId id="277" r:id="rId16"/>
    <p:sldId id="278" r:id="rId17"/>
    <p:sldId id="281" r:id="rId18"/>
    <p:sldId id="287" r:id="rId19"/>
    <p:sldId id="282" r:id="rId20"/>
    <p:sldId id="283" r:id="rId21"/>
    <p:sldId id="284" r:id="rId22"/>
    <p:sldId id="285" r:id="rId23"/>
    <p:sldId id="286" r:id="rId24"/>
    <p:sldId id="288" r:id="rId25"/>
    <p:sldId id="290" r:id="rId26"/>
    <p:sldId id="291" r:id="rId27"/>
    <p:sldId id="293" r:id="rId28"/>
    <p:sldId id="292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660033"/>
    <a:srgbClr val="663300"/>
    <a:srgbClr val="0000CC"/>
    <a:srgbClr val="A50021"/>
    <a:srgbClr val="333300"/>
    <a:srgbClr val="003300"/>
    <a:srgbClr val="660066"/>
    <a:srgbClr val="80008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44" y="10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36:34.289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7291 9931 1835 0,'0'0'320'0,"0"0"-236"0,0 0 20 16,0 0 115 0,0 0-37-16,0 0-77 0,3-7-25 15,-3 7-5-15,0 0-17 16,0 0 11-16,0-3-19 16,0 3-19-16,0 0-20 15,0-3-5-15,-8-1-6 16,-5 1 0-16,-5 3-5 15,-6 0-3-15,-12 3 7 16,-10 14 1-16,-9 10 0 16,-6 8-1-16,0 5 0 15,1 2-1-15,15-2-4 16,14-6 6-16,13-5-6 16,15-2 5-16,3-3 0 15,21-3 0-15,13-3-1 16,12-5-4-16,7-4-25 0,2-9-40 15,3 0-15-15,9 0-64 16,-16-6-188-16,-17-4-567 0</inkml:trace>
  <inkml:trace contextRef="#ctx0" brushRef="#br0" timeOffset="348.064">7494 9835 1788 0,'0'0'389'0,"0"0"-284"15,0 0 10-15,0 0 96 16,0 0-34-16,0 0-96 15,0 0-48-15,-6 3-20 16,6 20 13-16,3 8 32 16,7 7-20-16,-4 6-18 15,3 2-11-15,-3 1-3 16,3-6-6-16,-3 2 0 16,3-6-11-16,-6-4-48 15,0-5-27-15,0-6-94 0,4-3-134 16,-4-5-324-16,2-7-175 0</inkml:trace>
  <inkml:trace contextRef="#ctx0" brushRef="#br0" timeOffset="624.0518">7734 9882 719 0,'0'0'1007'15,"0"0"-781"-15,0 0 26 16,0 0-31-16,0 0-64 16,0 0-73-16,0 0-60 0,0 12 13 15,0 15 48-15,6 6-25 16,1 6-19-16,1 5-5 16,1 2-19-16,4 0-10 15,-4-1-7-15,-3-4-6 16,2-5-8-16,-5 0-46 15,0-10-93-15,1-6-130 16,-4-6-439-16,3-8-536 0</inkml:trace>
  <inkml:trace contextRef="#ctx0" brushRef="#br0" timeOffset="826.9413">7637 10171 1861 0,'0'0'476'15,"0"0"-407"-15,0 0 44 16,0 0 27-16,0 0-76 16,0 0-64-16,118-27-43 15,-70 16-285-15,-7 1-839 0</inkml:trace>
  <inkml:trace contextRef="#ctx0" brushRef="#br0" timeOffset="1332.3362">8082 9872 1825 0,'0'0'361'0,"0"0"-268"16,0 0-10-16,0 0 9 15,0 0 16-15,0 0-35 16,-6 89-40-16,4-60-19 16,-1 0-5-16,3-5-7 15,0-2-2-15,0-5 0 0,0-3-3 16,5-4 2-1,11-4-13-15,5-3 14 0,9-3 0 16,7 0-24-16,-1-7-3 16,1-5 11-16,-4-2 15 15,0-3 1-15,-8-2 1 16,-7 1 5-16,-6-2 8 16,-6 2 10-16,-3 4 37 15,-3 1 17-15,0 1-23 16,0 1 2-16,0 5-3 15,-3 2-12-15,0 2-8 16,3 2 14-16,0 0-21 16,0 0-27-16,0 6-3 15,0 14-10-15,0 7 13 0,0 11 1 16,6 0 5-16,0 4-6 16,1 3-39-16,4 9-86 15,-5-8-189-15,0-9-827 0</inkml:trace>
  <inkml:trace contextRef="#ctx0" brushRef="#br0" timeOffset="1787.8682">8956 10439 674 0,'0'0'935'0,"0"0"-779"16,0 0-25-16,-106 17 77 16,15-4-56-16,-48 1-81 15,-32-4-42-15,-14-4-9 16,-8-2-8-16,5-4 2 16,0 0 3-16,3 0 17 0,14 0-7 15,14 2 6 1,21 1 7-16,32 1 2 0,29-1-27 15,29 0-14-15,19-3-1 16,9 0-9-16,15 0-21 16,3 0-118-16,48 0-129 15,56 0-57-15,-8 0-180 16,1 0-749-16</inkml:trace>
  <inkml:trace contextRef="#ctx0" brushRef="#br0" timeOffset="2169.6677">8953 10638 1088 0,'0'0'283'16,"-127"13"-174"-16,-4-6 13 15,-35 3 42-15,-22 0 22 0,-3-8-65 16,6 3-47-16,6-5 4 15,11 0-28-15,24 0-14 16,31 0-20-16,34 0-15 16,28 0 6-16,12 0-7 15,4 0-87-15,9 2-83 16,4 5-151-16,17-1-475 0</inkml:trace>
  <inkml:trace contextRef="#ctx0" brushRef="#br0" timeOffset="6884.0053">5675 11629 225 0,'0'0'534'0,"0"0"-278"16,0 0-103-16,0 0 14 16,0 0 4-16,0 0-30 0,0-1-18 15,0 1 7 1,0 7 26-16,0 2 18 0,0 6-23 15,0 1-56-15,0 3-28 16,0 2-18-16,0 1-12 16,0 5-2-16,0-4-10 15,2 4-6-15,-1 2-13 16,1-2-4-16,-2-1-1 16,1-3-1-16,-1 0 1 15,3 0 0-15,0-6 0 16,0-1-1-16,0-3 0 15,0 0-40-15,-3-3-70 16,6-3-95-16,-3-4-278 16,-3 1-213-16</inkml:trace>
  <inkml:trace contextRef="#ctx0" brushRef="#br0" timeOffset="7848.4382">5633 11708 1290 0,'0'0'270'0,"0"0"-177"16,0 0 72-16,0 0 44 16,0 0-76-16,0 0-62 0,0 0 6 15,0-24-12-15,2 14 6 16,1 0 0-16,3 0-19 15,0-2-25-15,1 5 6 16,-1-2-6-16,-3 2-8 16,0 3-10-16,0 1-3 15,-3 3-6-15,0 0-5 16,3 0-6-16,0 0 1 16,3 0 8-16,3 3 2 15,0 4 0-15,4 3 1 16,4 2 7-16,2 5-2 15,-1 4-5-15,3 2 5 16,-2 2 0-16,-2 2-5 16,-1 0 6-16,-4-1-6 0,-3-3 0 15,-3-3-1-15,0-3 1 16,-3-4 0-16,0-3-1 16,0-5 1-16,0-4-1 15,0-1 0-15,0 0-1 16,4 0-9-16,2-1 10 15,5-14 21-15,2-4-14 16,1-9-7-16,-1 2 0 16,3-4-10-16,-5 0 10 15,-2 5 0-15,1 4 6 16,-7 2-6-16,0 8 1 0,-3 1 5 16,0 5 16-1,-1 1 4-15,-2 4-10 0,0 0-1 16,4 0-14-1,-4 0-1-15,6 0-6 0,0 10 6 16,3 7 0-16,1 2 2 16,1 3 8-16,-2 2-9 15,1 0-1-15,-4-1 1 16,0-1 5-16,-3-2-6 16,0-3 0-16,-3 0-20 15,5-1-80-15,-1-6-65 16,8-3-299-16,0-1-202 15,1-6-454-15</inkml:trace>
  <inkml:trace contextRef="#ctx0" brushRef="#br0" timeOffset="8291.275">6394 11737 833 0,'0'0'817'0,"0"0"-690"16,0 0-42-16,0 0 125 15,0 0 8-15,-88 30-86 16,63-13-37-16,4 0-33 16,3 1-19-16,5-1-11 0,5 0-23 15,5-4-2-15,3 1-5 16,0-4-2-16,15-2-22 15,3-3-30-15,4-5 38 16,5 0 1-16,-3-7-33 16,0-6 3-16,1-4 28 15,-4-3-6-15,-6 0 6 16,3-2 15-16,-6 5 1 16,-6 4 22-16,0 3 25 15,-2 7 11-15,-4 2-3 16,0 1-12-16,0 0-17 15,0 0-27-15,0 4 1 16,0 14-1-16,3-1 0 16,3 5 0-16,2-2-14 15,1-1-91-15,10 0-100 0,-1-5-307 16,-6-8-138-16</inkml:trace>
  <inkml:trace contextRef="#ctx0" brushRef="#br0" timeOffset="8569.7648">6685 11464 41 0,'0'0'1898'16,"0"0"-1617"-16,0 0-170 15,0 0 65-15,0 0-31 16,0 0-98-16,0 0-24 0,-3 52 45 15,3-20-6-15,3 5-29 16,6 4-2-16,-3 1-13 16,0-2-9-16,0-1-9 15,-6-2 0-15,0-5-24 16,0-5-55-16,0-4-75 16,3-6-88-16,3-4-289 15,0-6-246-15</inkml:trace>
  <inkml:trace contextRef="#ctx0" brushRef="#br0" timeOffset="8990.716">6864 11451 1781 0,'0'0'365'0,"0"0"-256"16,0 0 23-16,0 0-20 16,0 0-75-16,0 0 52 15,-3 75-4-15,12-36-18 16,-1 5-7-16,-1-2-29 16,2 1-16-16,-3-7-3 15,-3-2-12-15,0-4-1 16,0-5-50-16,0-8-67 15,1 0-86-15,-1-6-317 16,0-6-187-16</inkml:trace>
  <inkml:trace contextRef="#ctx0" brushRef="#br0" timeOffset="9238.9354">6952 11625 1255 0,'0'0'289'16,"0"0"-198"-16,0 0 26 16,-116 26 79-16,62-6-67 15,-4 0-70-15,-6 0-31 16,6-1-17-16,10-5-11 15,12-4-99-15,15-7-228 16,18-3-696-16</inkml:trace>
  <inkml:trace contextRef="#ctx0" brushRef="#br0" timeOffset="9998.8807">7112 11688 107 0,'0'0'257'0,"0"0"79"16,0 0-26-16,0 0 3 15,0 0-28-15,0 0-87 16,0 0-62-16,-3 0-41 16,6 0-36-16,6-3-24 15,4-4-20-15,-4 0-13 16,0 1-1-16,-4 0 0 16,-1 2 11-16,-4 0 10 15,0 1 47-15,-4 3-9 16,-10 0 8-16,-5 0-18 0,-1 0 21 15,-5 3 14-15,-2 11-22 16,5 3-13-16,2-1-24 16,7 7-20-16,10-3-6 15,3 3 0-15,6-5-7 16,21-3-15-16,6-2 22 16,4-7-2-16,6-6-12 15,-1 0-12-15,1 0-8 16,-7-12-5-16,-5-5-25 15,-4 0 9-15,-9-3 29 16,-6-2 25-16,-3-1 1 16,-9 3 2-16,0 3 14 15,0 3 18-15,0 2 14 16,0 6 1-16,0-1-6 16,0 6-3-16,0-1-23 0,0-2-17 15,6 4-9-15,7-3 8 16,7 2 0-16,-1-1 1 15,5 1 0-15,-6 1 0 16,-5 0-1-16,-2 4-1 16,-11 13 2-16,0 1 0 15,0 3 6-15,-8 2 19 16,-5-4 13-16,4 1-1 16,6-3-21-16,3-4-10 15,0-4-6-15,9-1-4 16,15-2 3-16,1-6-45 15,8 0-111-15,9-3-150 0,-9-10-365 16,-8 3-791-16</inkml:trace>
  <inkml:trace contextRef="#ctx0" brushRef="#br0" timeOffset="10203.3383">7634 11598 1045 0,'0'0'1017'15,"0"0"-852"-15,0 0-14 16,0 0 45-16,0 0-81 16,0 0-41-16,0 0-41 15,36 90-23-15,-20-61-9 16,-1-3-1-16,3-5-114 0,-6-1-58 16,-3-3-54-1,1-7-316-15,-5-2-248 0</inkml:trace>
  <inkml:trace contextRef="#ctx0" brushRef="#br0" timeOffset="10370.6526">7810 11461 1790 0,'0'0'402'16,"0"0"-299"-16,0 0-21 15,0 0-72-15,0 0-10 16,0 0-487-16,0 0-1133 0</inkml:trace>
  <inkml:trace contextRef="#ctx0" brushRef="#br0" timeOffset="11047.9664">8007 11615 1761 0,'0'0'640'0,"0"0"-560"16,0 0 39-16,0 0 21 16,0 0-67-16,0 0-51 15,0 0 5-15,-91 29-12 0,76-5-9 16,0-1-5-16,9-3-1 15,3-3-8-15,3-4-25 16,0-7-24-16,3 0-14 16,8-6 19-16,5 0-12 15,-1-6 4-15,6-6-33 16,-2-8 26-16,-1-1 13 16,-3-2 22-16,-3 0 32 15,0 4 1-15,-5 5 79 16,-2 5 30-16,-5 5-18 15,0 4-34-15,0 0-34 16,0 10-24-16,3 7 9 16,0 8 13-16,6 3 5 15,7-5-20-15,4-3-7 0,5-4-13 16,2-10-47-16,-2-6-23 16,5 0 26-16,-3-10 28 15,-2-10-35-15,1-9-10 16,-4 0 19-16,-1-8 46 15,-6-6 9-15,-2-3 1 16,-1-4 0-16,-4-7 6 16,-4-1-6-16,-4 4 11 15,0 8-11-15,-4 10 87 16,-16 14-50-16,-2 11 8 16,-8 11-15-16,0 0 17 15,2 20 13-15,1 7 2 16,2 8-28-16,11 5-8 15,5 7 8-15,9 5-4 16,0 1 0-16,6-3-16 0,11-4-13 16,-1-6-2-16,3-7 0 15,-2-10-61-15,2-3-73 16,-2-4-110-16,-4-9-595 0</inkml:trace>
  <inkml:trace contextRef="#ctx0" brushRef="#br0" timeOffset="11698.9812">8689 11605 1295 0,'0'0'1074'0,"0"0"-952"0,0 0-18 16,0 0 85-16,0 0-55 15,119 0-63-15,-50 0-37 16,25 0-19-16,22 0-1 16,5-6-14-16,-24-1 0 15,-31-3-13-15,-27 7-20 16,-7-4-18-16,-6 0 1 16,-1 2 10-16,-7-2 15 15,-12 2 16-15,-6-3 9 16,0 4-16-16,-13-3 11 15,-4-2 5-15,-8 3 8 16,-2-2-2-16,0 1 1 16,3-1-1-16,0 0-6 15,8-2 6-15,1 4-5 16,9 1 7-16,1 3-7 0,5 2-1 16,0 0 0-16,0 0-13 15,8 11 13-15,7 4 0 16,7 5 6-16,8 4-5 15,0-1 0-15,1-4 0 16,-4-2 1-16,-9-1 4 16,-3-6-5-16,-9-3 7 15,-6 3-7-15,0-3 6 16,-16 2 2-16,-7-2-9 16,1 3-1-16,-5 3-75 15,9-6-447-15,6-4-897 0</inkml:trace>
  <inkml:trace contextRef="#ctx0" brushRef="#br0" timeOffset="12085.2639">9969 11549 776 0,'0'0'985'0,"0"0"-713"16,0 0 6-1,0 0-14-15,0 0-72 0,0 0-104 16,0 0-7-16,-5 57-15 16,10-24-36-16,1 3-20 15,-3 4-3-15,0-1-7 16,0-2-1-16,0-2-36 16,-3-2-40-16,0-9-60 15,0 2-115-15,0-10-380 16,-3-6-319-16</inkml:trace>
  <inkml:trace contextRef="#ctx0" brushRef="#br0" timeOffset="12385.5732">9929 11486 1844 0,'0'0'478'0,"0"0"-375"15,0 0-8-15,0 0 22 16,81-22-45-16,-40 22-48 16,5 0-12-16,-1 0-5 15,-2 7-7-15,-10 1 5 16,-6-1-5-16,-9 3-1 16,-12-3 0-16,-6 4 1 0,0-2 0 15,-18 4 22-15,-12 4 15 16,-12-2-17-16,-4 2-8 15,-3-3-12-15,7-1-24 16,6 0-121-16,14-6-158 16,13-4-548-16</inkml:trace>
  <inkml:trace contextRef="#ctx0" brushRef="#br0" timeOffset="13112.0324">10367 11476 1751 0,'0'0'490'15,"0"0"-431"-15,0 0 105 0,0 0 61 16,0 0-88-16,0 0-87 16,0 0-38-16,-22-16-12 15,16 29 0-15,-3 5 0 16,0 5 9-16,0 3-8 15,6-1-1-15,0-1-1 16,3-4 0-16,0-1-30 16,3-8-31-16,6-6 9 15,0-5 24-15,6 0 2 16,-3-5-22-16,4-12-25 0,1-6 23 16,-1-4 23-1,-1-2 16-15,-3 0 7 0,0-2 5 16,-6 9 15-1,-3 5 64-15,-3 7 9 0,0 6-15 16,0 4-39-16,0 0-9 16,0 4-23-16,-3 13 13 15,0 5-5-15,3 5-2 16,0 2-8-16,0-3-1 16,13-2 0-16,4-4-8 15,2-4-22-15,0-9 9 16,4-4 8-16,-7-3 13 15,1 0-5-15,-4-13-14 16,-4-1-9-16,0-5 0 16,-6-1 19-16,1-3 1 0,-2 3 0 15,0 0 8-15,2 6 1 16,-1 3 0-16,0 4 7 16,9 0-7-16,1 1-18 15,7-1 11-15,2 3 7 16,2 1 12-16,-2 3 6 15,-5 0 24-15,-1 0 8 16,-4 0-1-16,-6 7-7 16,-6 6-19-16,0 3-8 15,0 2 13-15,-12 5-1 16,-1-1-9-16,0 2 1 16,6-2-13-16,7 1-5 15,0-6-1-15,0 0 0 0,14-5-26 16,11-4-35-16,20-8-87 15,-2 0-369-15,-7-11-366 0</inkml:trace>
  <inkml:trace contextRef="#ctx0" brushRef="#br0" timeOffset="13387.3748">11033 11172 960 0,'0'0'1284'16,"0"0"-1090"-16,0 0-30 16,0 0 26-16,0 0-75 15,0 0-80-15,0 0-10 16,3 40 26-16,4-4-11 0,-1 5-19 16,0 8-9-16,0 0-11 15,0 4 0-15,3-2-1 16,-3-6-9-16,-3-6-43 15,-3-5-35-15,3-7-77 16,-3-4-181-16,0-11-493 16,0-8-652-16</inkml:trace>
  <inkml:trace contextRef="#ctx0" brushRef="#br0" timeOffset="13720.6203">10982 11400 929 0,'0'0'1351'16,"0"0"-1188"-16,0 0-123 15,0 0 51-15,0 0 41 16,0 0-85-16,112 4-38 16,-76 2-9-16,-4-2-16 15,0-1-1-15,-8 0-8 16,-8 1-2-16,-4-4 17 15,-6 2 10-15,-1 2-2 16,-1 0 2-16,-4 2 5 0,0 7 13 16,0 1 30-1,0 5 13-15,-4 5 5 16,-3 5-5-16,3-6-21 16,1 0-29-16,3-3-11 0,0-7-7 15,6-5-38-15,27-8-87 16,-3 0-226-16,-1-10-708 0</inkml:trace>
  <inkml:trace contextRef="#ctx0" brushRef="#br0" timeOffset="13884.7923">11392 11294 1242 0,'0'0'1103'0,"0"0"-968"0,0 0-90 15,0 0-45 1,0 0-36-16,0 0-580 0,0 0-643 0</inkml:trace>
  <inkml:trace contextRef="#ctx0" brushRef="#br0" timeOffset="14170.5612">11692 11380 1051 0,'0'0'1075'0,"0"0"-941"0,0 0-11 16,0 0 42-16,-88 0 5 15,55 3-57-15,-6 7-32 16,7 1-12-16,2 5-24 15,9-2-26-15,7 3-16 16,10-1-3-16,4 0 0 16,4-3-16-16,22 1-44 15,10-4-64-15,19-4-149 16,-3-6-288-16,-10 0-283 0</inkml:trace>
  <inkml:trace contextRef="#ctx0" brushRef="#br0" timeOffset="14416.6416">11762 11097 1859 0,'0'0'371'16,"0"0"-220"-16,0 0 13 15,0 0 10-15,0 0-25 16,0 0-67-16,-40 108-20 15,40-55-28-15,0 0 3 16,0 4-22-16,12-1-14 16,4-4-1-16,-4-5-59 15,9-1-60-15,-6-9-172 16,0-14-545-16</inkml:trace>
  <inkml:trace contextRef="#ctx0" brushRef="#br0" timeOffset="14796.1385">12010 11443 1620 0,'0'0'251'15,"0"0"-87"-15,0 0 84 16,0 0-73-16,0 0-107 15,0 0-50-15,97 8-18 0,-74-15-23 16,0 0-17 0,-4-4-15-16,-2 5-12 0,-5 0-17 15,-3-4 65 1,-5 6 19-16,-4 1 47 0,0 0 7 16,-10 3 3-16,-8 0 0 15,-9 0 8-15,-9 6 35 16,0 8 0-16,4 2-2 15,2 1-10-15,12 3-13 16,9-1-39-16,9 1-21 16,6 0-15-16,22-3-18 15,17-7-58-15,34-4-124 16,-12-6-372-16,-4 0-942 0</inkml:trace>
  <inkml:trace contextRef="#ctx0" brushRef="#br0" timeOffset="28226.8321">14931 11110 519 0,'0'0'1099'0,"0"0"-986"15,0 0-113-15,0 0 0 0,0 0 14 16,0 0 51-16,-25 4-30 16,25-4 13-16,0 3 110 15,6-3 31-15,4 0-15 16,6 0-21-16,10 0-41 15,3 0-27-15,7 0-30 16,6 0-17-16,10 0-20 16,19 2-8-16,23 2-8 15,22 6 8-15,11-1-10 16,-3 2 1-16,-4 0 0 16,0-2 5-16,10 4-6 15,7-1-2-15,5 2 1 16,8-1 1-16,9 1-1 0,6 2 1 15,7-3 1 1,7-2 6-16,3 2 4 0,3 0-11 16,3 0 0-16,0 0 0 15,-3 0 0-15,-3-2 0 16,-3-1 2-16,-8-2-1 16,-2-3-1-16,-3 0 0 15,-7-3 0-15,-6-2 0 16,-4 0 0-16,-6 0 1 15,-6 0 6-15,-4 0-7 16,-4 0-6-16,1-5 6 16,-4 3-1-16,-5-1 2 15,-7-1-1-15,-5 1 1 16,-10 0 1-16,-22 2 4 16,-15-2-6-16,-13 3 0 0,-11-3 0 15,12 3-6-15,-2-3 5 16,7 3 1-16,-6-4-1 15,-4 1 1-15,-3 1 0 16,-2-3 0-16,-2 1 0 16,1-2 1-16,3 1-1 15,-2-3 1-15,-1 4-1 16,-4-1 0-16,-9-3 0 16,-3 4-2-16,-11-1 1 15,-4 2 0-15,-3 1 1 16,-5 0-1-16,0 2-5 15,0 0 6-15,0 0-1 16,0 0 1-16,-5-4-1 16,-5 2-5-16,0 2 5 0,-5-4 0 15,1 1 1-15,-3-1 0 16,0-2-1-16,-4-1 1 16,-4-2 0-16,-1-2 1 15,-2 1 0-15,-4-3-1 16,3 4 0-16,-3-1 1 15,1 0-1-15,1 3 0 16,0 0 0-16,7 2-1 16,0-1 1-16,10 1 1 15,7 5 0-15,-1-1 13 16,7 1-4-16,0 0-9 0,0 0 0 16,0 0 1-1,0 0-1-15,0 0 1 16,0 0-1-16,0 0-1 15,0 0 0-15,0 0 0 0,0 0-5 16,3 0 5-16,8 0 1 16,6 4 0-16,8 4 0 15,7-2 0-15,2 3 6 16,3-2-7-16,3 0 0 16,2 3-1-16,-1-3 1 15,2 2-1-15,-6-3 1 16,-6 1-1-16,-5-4 1 15,-7 1 0-15,-9-4 0 0,-5 0 0 16,0 3 0 0,-5-3 1-16,0 0 5 0,0 4-4 15,0 2 5-15,0 4 11 16,0 3 15-16,-8 4-10 16,-11 6-7-16,-11 3-3 15,-27 11-11-15,-34 5-2 16,-43 11-65-16,18-6-198 15,9-12-1255-15</inkml:trace>
  <inkml:trace contextRef="#ctx0" brushRef="#br0" timeOffset="35133.5558">21607 4903 876 0,'0'0'151'0,"0"0"-5"16,0 0 51-16,0 0-3 16,0 0-24-16,0 0-16 15,-50-26-44-15,14 20-8 16,-7 2-21-16,-8 1 0 16,-10 2-29-16,-17 1-13 15,-17 0-10-15,-19 1 5 16,-4 8-8-16,5-1-3 15,6-2-2-15,5 2-2 16,-10 0-7-16,-14-1-1 16,-19 0-6-16,-9 0-5 0,-8 1-1 15,-4-1 1-15,2 1 0 16,-5 2 0-16,5-1 1 16,3-1 1-16,2-3-2 15,6 0-1-15,4-5 0 16,9 0 1-16,4 0 0 15,9 0 6-15,7-2-5 16,12-1 0-16,20 1 10 16,24 0-10-16,16 1 6 15,12 1 11-15,-3-1 14 16,3 1-18-16,7 0-3 16,6 0 13-16,14 0 1 0,6 0-12 15,3 0-12-15,0 0-1 16,0 0 0-16,0 0-28 15,0 0-57-15,0 0-66 16,0 0-154-16,-1 1-212 16,-5-1-271-16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9:44.570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Group>
    <inkml:annotationXML>
      <emma:emma xmlns:emma="http://www.w3.org/2003/04/emma" version="1.0">
        <emma:interpretation id="{647DB0EC-3B0D-44F7-A278-665CD4CB0EE5}" emma:medium="tactile" emma:mode="ink">
          <msink:context xmlns:msink="http://schemas.microsoft.com/ink/2010/main" type="writingRegion" rotatedBoundingBox="29002,9920 32136,9780 32170,10536 29036,10676"/>
        </emma:interpretation>
      </emma:emma>
    </inkml:annotationXML>
    <inkml:traceGroup>
      <inkml:annotationXML>
        <emma:emma xmlns:emma="http://www.w3.org/2003/04/emma" version="1.0">
          <emma:interpretation id="{DC940BAC-B181-4244-9D40-5BBB62C18A2B}" emma:medium="tactile" emma:mode="ink">
            <msink:context xmlns:msink="http://schemas.microsoft.com/ink/2010/main" type="paragraph" rotatedBoundingBox="29002,9920 32136,9780 32170,10536 29036,106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B9322A-46DC-4D00-A59C-40752FA74B6F}" emma:medium="tactile" emma:mode="ink">
              <msink:context xmlns:msink="http://schemas.microsoft.com/ink/2010/main" type="line" rotatedBoundingBox="29002,9920 32136,9780 32170,10536 29036,10676"/>
            </emma:interpretation>
          </emma:emma>
        </inkml:annotationXML>
        <inkml:traceGroup>
          <inkml:annotationXML>
            <emma:emma xmlns:emma="http://www.w3.org/2003/04/emma" version="1.0">
              <emma:interpretation id="{48540B14-6A90-4E73-B9EB-74967F8B3F51}" emma:medium="tactile" emma:mode="ink">
                <msink:context xmlns:msink="http://schemas.microsoft.com/ink/2010/main" type="inkWord" rotatedBoundingBox="29002,9920 32136,9780 32170,10536 29036,10676"/>
              </emma:interpretation>
              <emma:one-of disjunction-type="recognition" id="oneOf0">
                <emma:interpretation id="interp0" emma:lang="" emma:confidence="0">
                  <emma:literal>FC</emma:literal>
                </emma:interpretation>
                <emma:interpretation id="interp1" emma:lang="" emma:confidence="0">
                  <emma:literal>de</emma:literal>
                </emma:interpretation>
                <emma:interpretation id="interp2" emma:lang="" emma:confidence="0">
                  <emma:literal>Fee</emma:literal>
                </emma:interpretation>
                <emma:interpretation id="interp3" emma:lang="" emma:confidence="0">
                  <emma:literal>ate</emma:literal>
                </emma:interpretation>
                <emma:interpretation id="interp4" emma:lang="" emma:confidence="0">
                  <emma:literal>Tec</emma:literal>
                </emma:interpretation>
              </emma:one-of>
            </emma:emma>
          </inkml:annotationXML>
          <inkml:trace contextRef="#ctx0" brushRef="#br0">30850 10065 654 0,'0'0'951'16,"0"0"-700"-16,0 0-132 15,0 0 45-15,0 0 17 16,0 0-33-16,-12-29-44 16,19 16-42-16,5 0-27 0,4 0-4 15,1-1-21-15,2 0 11 16,0 2 6-16,-2-1-10 15,-1 3 3-15,-2 4-5 16,-2-2-4-16,0 2-10 16,-3 6-1-16,-3 0-2 15,0 0-7-15,0 6-3 16,1 14 5-16,1 7 1 16,-4 6 6-16,1 10 0 15,-2 3 1-15,-1 4-1 16,1 3 0-16,1 2 0 15,0-4 0-15,1-2 0 16,-1-6 0-16,-1-7-1 16,0-6 0-16,-3-7-6 15,0-9-9-15,0-6-16 0,0-6 7 16,0-2 0-16,0 0-1 16,0 0 10-16,0-10 1 15,0-10-33-15,0 0 30 16,0-4 17-16,-1-1-2 15,-5 1-4-15,-3 1 5 16,-4 3 2-16,2 4 1 16,0 2 10-16,3 1 13 15,3 7 9-15,1 2-3 16,2 1-6-16,1 3-9 0,-1 0-4 16,-1 3-11-1,-6 11 0-15,0 7 25 16,-3 0-1-16,-2 6-13 0,-2-1-11 15,-3-2 8 1,-3-2-2-16,-1-3-5 0,-2 2-1 16,1-7-53-16,-4-2-120 15,7-5-359-15,4-4-254 0</inkml:trace>
          <inkml:trace contextRef="#ctx0" brushRef="#br0" timeOffset="301.8429">31327 10343 1159 0,'0'0'1013'0,"0"0"-909"16,0 0-90-16,0 0 74 15,0 0 20-15,0 0-50 16,0 0-33-16,98 0-16 16,-59 0-9-16,3 0-9 15,-3 0-65-15,0 0-159 0,-12 0-372 16,-11 0-448-16</inkml:trace>
          <inkml:trace contextRef="#ctx0" brushRef="#br0" timeOffset="533.6518">31350 10211 1418 0,'0'0'558'0,"0"0"-495"15,0 0 32-15,0 0 69 16,0 0-69-16,0 0-70 0,95-10-25 16,-41 10-63-16,-9 4-222 15,-5 3-409-15</inkml:trace>
          <inkml:trace contextRef="#ctx0" brushRef="#br0" timeOffset="930.013">32152 10126 1588 0,'0'0'323'0,"0"0"-256"0,0 0 108 16,0 0 33-16,0 0-120 16,0 0-40-16,0 0-13 15,-50-44 4-15,24 41-2 16,-9 0-7-16,-7 3-15 15,-9 0-5-15,-3 9 4 16,-2 8 9-16,2 6 28 0,10 5 6 16,9 1-14-1,15 8-22-15,13-1-9 0,7-1 7 16,7 3-4-16,23-3-4 16,11-4-11-1,12-6-65-15,34-5-129 16,-13-3-164-16,-8-8-625 0</inkml:trace>
          <inkml:trace contextRef="#ctx0" brushRef="#br0" timeOffset="-3621.3621">29697 9897 502 0,'0'0'0'15,"0"0"0"-15,-118 0 603 16,62 0-474-16,-3 4-65 16,1 6 10-1,0 10 16-15,2 0 19 0,8 7-42 16,2 2-38-16,4 4-6 15,7 3 8-15,1 7-5 16,9-1-4-16,6 5-3 16,7 0-7-16,5-1-6 15,7 0-6-15,0 1-2 16,7-5-36-16,14 1 12 16,8-10 14-16,8 1-2 15,6-8-1-15,5-6-21 0,3-4 6 16,1-3 3-16,-1-6 2 15,-2 2 24-15,0-5-1 16,-4-1 1-16,-2 0 1 16,3-3 0-16,-1 0 1 15,6 0-1-15,2-9-1 16,4-1-59-16,4-4-36 16,3 1-10-16,0-3 22 15,2 0-36-15,-5-2-82 16,-2-1 49-16,-7 2 70 15,-9 1 36-15,-6-4 47 16,-4-1 0-16,-4 2 26 16,-6-3 4-16,1-5-11 15,-6 0-18-15,0 1 5 16,-4-1 42-16,-3 1 69 0,-5 0 1 16,-3 3 2-16,-3 3-27 15,0 1-41-15,0 1 9 16,-7 2 43-16,-8 0-57 15,-3 2-5-15,-6-2-19 16,-4-1-10-16,-5 3-6 16,-7-4-6-16,-8-2-1 15,-47-8-48-15,8 2-171 16,-4 2-533-16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54:43.98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8729178E-DC9C-4008-8FD8-ED27973D88EB}" emma:medium="tactile" emma:mode="ink">
          <msink:context xmlns:msink="http://schemas.microsoft.com/ink/2010/main" type="writingRegion" rotatedBoundingBox="1158,13937 7933,13410 8268,17706 1492,18233"/>
        </emma:interpretation>
      </emma:emma>
    </inkml:annotationXML>
    <inkml:traceGroup>
      <inkml:annotationXML>
        <emma:emma xmlns:emma="http://www.w3.org/2003/04/emma" version="1.0">
          <emma:interpretation id="{754F5C55-586E-415A-9A63-08C71A14BEB7}" emma:medium="tactile" emma:mode="ink">
            <msink:context xmlns:msink="http://schemas.microsoft.com/ink/2010/main" type="paragraph" rotatedBoundingBox="2309,13847 4300,13693 4340,14197 2348,143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3DCD327-DA16-424D-B18E-5DB72DE3EC50}" emma:medium="tactile" emma:mode="ink">
              <msink:context xmlns:msink="http://schemas.microsoft.com/ink/2010/main" type="line" rotatedBoundingBox="2309,13847 4300,13693 4340,14197 2348,14352"/>
            </emma:interpretation>
          </emma:emma>
        </inkml:annotationXML>
        <inkml:traceGroup>
          <inkml:annotationXML>
            <emma:emma xmlns:emma="http://www.w3.org/2003/04/emma" version="1.0">
              <emma:interpretation id="{90C3A924-82F3-4E55-BBF1-2F459984E775}" emma:medium="tactile" emma:mode="ink">
                <msink:context xmlns:msink="http://schemas.microsoft.com/ink/2010/main" type="inkWord" rotatedBoundingBox="2309,13847 4300,13693 4340,14197 2348,14352"/>
              </emma:interpretation>
              <emma:one-of disjunction-type="recognition" id="oneOf0">
                <emma:interpretation id="interp0" emma:lang="" emma:confidence="0">
                  <emma:literal>Ent</emma:literal>
                </emma:interpretation>
                <emma:interpretation id="interp1" emma:lang="" emma:confidence="0">
                  <emma:literal>Entr</emma:literal>
                </emma:interpretation>
                <emma:interpretation id="interp2" emma:lang="" emma:confidence="0">
                  <emma:literal>Ena</emma:literal>
                </emma:interpretation>
                <emma:interpretation id="interp3" emma:lang="" emma:confidence="0">
                  <emma:literal>Ente</emma:literal>
                </emma:interpretation>
                <emma:interpretation id="interp4" emma:lang="" emma:confidence="0">
                  <emma:literal>Lint</emma:literal>
                </emma:interpretation>
              </emma:one-of>
            </emma:emma>
          </inkml:annotationXML>
          <inkml:trace contextRef="#ctx0" brushRef="#br0">2515 13832 861 0,'0'0'373'0,"0"0"3"15,0 0-166-15,0 0-103 16,0 0 79-16,0 0-22 16,0 0-79-16,0 0-47 15,0 7-4-15,0 2 61 16,0 4 7-16,0 0-36 16,0 1-20-16,0 3-13 15,0 1-8-15,-7 4 13 16,1 4-13-16,-5 4-10 15,-5 5-7-15,-1 2 5 16,-5 3-1-16,0-1-6 16,-1 0-5-16,4-2 1 0,5-10 5 15,4-7 2-15,7-5-8 16,3-8 0-16,0-4 0 16,0 1 1-16,18-4 5 15,0 0 2-15,10 0 3 16,2 0 5-16,0-3-10 15,0 2-1-15,-5-2-6 16,-3 3 0-16,-5 0 0 16,-4 0 0-16,-2 0-2 15,-4 0-4-15,2 4 5 16,-6 2-1-16,3-2-10 16,0-1-39-16,6 1-59 0,15-4-169 15,1-11-341 1,-1-2-169-16</inkml:trace>
          <inkml:trace contextRef="#ctx0" brushRef="#br0" timeOffset="277.3875">2991 14218 1510 0,'0'0'386'15,"0"0"-267"-15,0 0 121 0,0 0-39 16,0 0-129-16,0 0-48 16,0 0-7-16,91 0-3 15,-55 0-4-15,-3-3-10 16,0-1-35-16,2-3-103 15,-9 1-180-15,-7 3-417 0</inkml:trace>
          <inkml:trace contextRef="#ctx0" brushRef="#br0" timeOffset="495.87">3013 14090 1595 0,'0'0'512'15,"0"0"-460"-15,0 0-2 16,0 0 57-16,0 0-42 16,0 0-65-16,93 0-15 15,-56-1-378-15,-4-5-901 0</inkml:trace>
          <inkml:trace contextRef="#ctx0" brushRef="#br0" timeOffset="993.5641">3443 14048 411 0,'0'0'1602'0,"0"0"-1427"16,0 0-157-16,0 0 47 16,0 0 62-16,0 0-44 15,0 0-44-15,0 94-4 16,0-70-3-16,0-1-19 16,0-7-2-16,0 0-10 15,-3-7 0-15,0-1 1 0,3-5-1 16,0-3-1-1,0 0-4-15,0 0-25 0,6-11-5 16,9-8 0-16,6-3-5 16,1-2 17-16,-2-2-5 15,2 2 11-15,-4 5 6 16,-3 2 10-16,1 4 0 16,-7 3 1-16,-1 7 15 15,-2-2 3-15,-3 5 5 16,4 0-8-16,-1 0 14 15,0 8 6-15,2 6-2 16,-1 2 0-16,-3 3-9 16,-2 1-11-16,1 0 1 0,-3 0-3 15,0-1-3 1,0-2-8-16,0 0-1 0,-5-5-44 16,4-1-142-16,1-4-401 15,0-4-267-15</inkml:trace>
          <inkml:trace contextRef="#ctx0" brushRef="#br0" timeOffset="1559.9362">4061 13815 1560 0,'0'0'660'15,"0"0"-582"-15,0 0 42 16,0 0 45-16,0 0-66 16,0 0-67-16,0 0-18 15,9 26 22-15,-8 4-10 16,-1 4-8-16,0 6-1 16,-7 2 4-16,-11-3-2 15,3 1-5-15,0-4-13 16,0-6 0-16,3-3 1 15,2-7-1-15,2-4-1 16,2-7-1-16,3-5-26 16,3-4-9-16,0 0 5 15,0-4-2-15,17-11 8 0,5-12-26 16,5-6 3 0,4-3 8-16,-1-1 16 0,0 4 14 15,-2 7 8-15,-5 6 2 16,-4 4-1-16,-5 8-1 15,-4 2 2-15,-4 4 16 16,-3 2 4-16,0 0-2 16,-3 12 38-16,0 8-14 15,0 3-20-15,-6 3-7 16,-3 4-3-16,0-3-3 16,0-1-7-16,6-3 4 15,3-3-5-15,0-7 0 16,0-3-1-16,6-3 0 15,9-7-8-15,3 0-58 16,7 0-25-16,8-17-148 0,-6 0-320 16,-5 1-253-16</inkml:trace>
          <inkml:trace contextRef="#ctx0" brushRef="#br0" timeOffset="1778.46">4043 13861 1776 0,'0'0'503'15,"0"0"-463"1,0 0-11-16,0 0 78 0,119-7-107 15,-53-11-175-15,-3-2-1054 16</inkml:trace>
        </inkml:traceGroup>
      </inkml:traceGroup>
    </inkml:traceGroup>
    <inkml:traceGroup>
      <inkml:annotationXML>
        <emma:emma xmlns:emma="http://www.w3.org/2003/04/emma" version="1.0">
          <emma:interpretation id="{E56C0A58-592B-4D4D-942B-C705671BCFB0}" emma:medium="tactile" emma:mode="ink">
            <msink:context xmlns:msink="http://schemas.microsoft.com/ink/2010/main" type="paragraph" rotatedBoundingBox="1498,14830 4203,14876 4190,15623 1485,155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EAE175-6A7F-444C-847B-90C4036781F0}" emma:medium="tactile" emma:mode="ink">
              <msink:context xmlns:msink="http://schemas.microsoft.com/ink/2010/main" type="line" rotatedBoundingBox="1498,14830 4203,14876 4190,15623 1485,15577"/>
            </emma:interpretation>
          </emma:emma>
        </inkml:annotationXML>
        <inkml:traceGroup>
          <inkml:annotationXML>
            <emma:emma xmlns:emma="http://www.w3.org/2003/04/emma" version="1.0">
              <emma:interpretation id="{0D2877AE-74F8-4915-B7E8-C0805368C704}" emma:medium="tactile" emma:mode="ink">
                <msink:context xmlns:msink="http://schemas.microsoft.com/ink/2010/main" type="inkWord" rotatedBoundingBox="1498,14830 4203,14876 4190,15623 1485,15577"/>
              </emma:interpretation>
              <emma:one-of disjunction-type="recognition" id="oneOf1">
                <emma:interpretation id="interp5" emma:lang="" emma:confidence="0">
                  <emma:literal>brazier</emma:literal>
                </emma:interpretation>
                <emma:interpretation id="interp6" emma:lang="" emma:confidence="0">
                  <emma:literal>Snazzier</emma:literal>
                </emma:interpretation>
                <emma:interpretation id="interp7" emma:lang="" emma:confidence="0">
                  <emma:literal>Brazier</emma:literal>
                </emma:interpretation>
                <emma:interpretation id="interp8" emma:lang="" emma:confidence="0">
                  <emma:literal>bandmaster</emma:literal>
                </emma:interpretation>
                <emma:interpretation id="interp9" emma:lang="" emma:confidence="0">
                  <emma:literal>Indenter</emma:literal>
                </emma:interpretation>
              </emma:one-of>
            </emma:emma>
          </inkml:annotationXML>
          <inkml:trace contextRef="#ctx0" brushRef="#br0" timeOffset="19896.5968">2639 15426 1741 0,'0'0'471'16,"0"0"-427"-16,0 0 100 15,0 0-15-15,0 0-71 16,0 0-2-16,0 0-12 16,92 5-27-16,-65-5-17 15,-1 0-10-15,-7-5-78 0,-3 4-64 16,-7-1-92-16,-4-1-247 15,-2 1-352-15</inkml:trace>
          <inkml:trace contextRef="#ctx0" brushRef="#br0" timeOffset="20096.3886">2612 15377 1706 0,'0'0'373'0,"0"0"-299"16,0 0 63-16,0 0-17 15,0 0-98-15,125-16-22 16,-84 9-210-16,-7 0-492 0</inkml:trace>
          <inkml:trace contextRef="#ctx0" brushRef="#br0" timeOffset="20551.91">3076 15251 846 0,'0'0'1089'0,"0"0"-913"16,0 0-67-16,0 0 57 16,0 0-67-16,0 0-65 15,0 0-22-15,91-42-10 16,-69 42-1-16,-5 0-1 15,-4 0 0-15,-2 0 0 16,-5 10-1-16,-6 0 1 0,0 6 8 16,0 0 2-16,-14 4 8 15,-5 1 6-15,-2 2 0 16,0-4 5-16,2 1-2 16,1-3-3-16,9-1 0 15,3-6-6-15,6-1-11 16,0-2 1-16,3 1-2 15,19-8 7-15,5 0-13 16,21-8-42-16,-5-8-196 16,-4 0-541-16</inkml:trace>
          <inkml:trace contextRef="#ctx0" brushRef="#br0" timeOffset="20811.2574">3464 15163 1949 0,'0'0'375'15,"0"0"-268"-15,0 0 84 16,0 0-35-16,0 0-98 16,0 0 18-16,0 0-22 15,0 73-27-15,0-51-8 16,0 1 1-16,0-2-13 15,0-4-6-15,0-2-1 16,0-2-42-16,0-6-57 16,0 0-119-16,0-4-395 0,0-3-333 15</inkml:trace>
          <inkml:trace contextRef="#ctx0" brushRef="#br0" timeOffset="21077.4656">3570 15162 639 0,'0'0'1506'0,"0"0"-1294"15,0 0-40-15,0 0 75 16,0 0-104-16,0 0-98 16,0 0-33-16,0 30 18 15,0-6-6-15,0 1-9 16,3-1-6-16,0 3-8 15,0-1 0-15,0-6-1 0,0-1 0 16,-3-4-1 0,0-3-45-16,0-8-42 0,0-1-90 15,0-3-140-15,0 0-416 0</inkml:trace>
          <inkml:trace contextRef="#ctx0" brushRef="#br0" timeOffset="21315.5947">3355 15150 1861 0,'0'0'327'0,"0"0"-231"0,0 0 119 16,0 0-35-16,0 0-90 15,109-17-55-15,-75 14-23 16,2-2-12-16,-3 4-27 16,7 1-131-16,-10 0-229 15,-6 9-487-15</inkml:trace>
          <inkml:trace contextRef="#ctx0" brushRef="#br0" timeOffset="21698.4514">3843 15216 1883 0,'0'0'481'16,"0"0"-420"-16,0 0 84 16,0 0 4-16,0 0-101 15,0 0-42-15,0 0 9 16,9 52-3-16,-6-25-6 15,0 3 6-15,-3-4-5 16,0-3 1-16,0-6-1 16,0-7-1-16,0-3-5 15,0-4 5-15,0-3 9 0,-3 0 16 16,0-17 0 0,3-3-25-16,0-10 3 0,0-2-9 15,12-2-1-15,7 1 0 16,2 4-11-16,0 5 0 15,0 8-2-15,4 9 1 16,2 4-29-16,6 3-94 16,25 6-155-16,-3 4-413 15,-1 1-351-15</inkml:trace>
          <inkml:trace contextRef="#ctx0" brushRef="#br0" timeOffset="19544.076">2166 15176 1298 0,'0'0'380'0,"0"0"-272"16,0 0 125-16,0 0 61 16,0 0-123-16,0 0-94 15,0 0-41-15,40-51-10 16,-29 42 9-16,-1 3-2 0,2-4-10 16,0 0-11-16,4 3-4 15,-5 1-7-15,1 2 7 16,-5 4-7-16,2 0 1 15,-3 0 4-15,-1 13-6 16,-1 8 6-16,-2 9 3 16,-2 2 7-16,0 5 5 15,0-2-7-15,0 2-2 16,0-3-3-16,0-2-8 16,4-4 1-16,2-2-1 15,-3-1 5-15,0-5-6 16,-3-3 1-16,0-4-1 15,0-2 0-15,0-2 1 16,0-5-1-16,0-1-9 0,0-3-20 16,0 0-24-16,0 0-17 15,0-11-27-15,0-5-101 16,0-3 46-16,0-4 0 16,0 0 4-16,0 2 51 15,0 0 75-15,0 4 21 16,-6 2 1-16,0 6 68 15,-1 2 38-15,1 1 14 0,0 2-8 16,-2 1-11 0,5 0-5-16,-1 3-13 15,-2 0-20-15,3 0-18 0,-5 3 4 16,-2 11 0-16,-2 4 5 16,0 3-11-16,-1 8-15 15,-4-3-11-15,1 1-11 16,-2-3-6-16,-3-1-21 15,3-6-80-15,8-5-181 16,5-5-373-16,5-4-772 16</inkml:trace>
          <inkml:trace contextRef="#ctx0" brushRef="#br0" timeOffset="30140.6844">1588 14836 654 0,'0'0'331'0,"0"0"-228"16,0 0-64-16,0 0 42 0,0 0 8 16,0 0-48-16,0-4-16 15,0 4 18-15,0 0-17 16,0 11 60-16,5 5 35 16,4 1-16-16,0 5-31 15,7 2 5-15,-2 5 24 16,5-3-45-16,-2 4-28 15,2-6-14-15,-1 2-9 16,-6-7-5-16,0-2-1 16,1-3 0-16,-5-1 0 15,-2-3 0-15,-2-1-1 16,-1-4 1-16,0-2 1 16,0 0-2-16,-3-3 0 15,0 2-6-15,0-2 6 0,0 0 1 16,3 0 10-16,-3-5 6 15,0-8-15-15,3 2 4 16,-3-6-5-16,3 1-1 16,0-1 0-16,0 1-1 15,0 3 1-15,-3 0 0 16,5 6 1-16,-5 1 0 16,0 4 10-16,0 2 1 15,0 0-12-15,0 5-28 16,0 8 27-16,0 4 1 15,0 5 1-15,0-2 0 16,0 0 0-16,0-3 1 16,0-4-1-16,7-4-1 15,-4-2 0-15,0-4-1 0,-3-2 1 16,0 2 0 0,-8-3-3-16,-17 0-3 0,-11 0 6 15,-10 3-47-15,-29 10-34 16,8-3-174-16,2 2-1009 0</inkml:trace>
          <inkml:trace contextRef="#ctx0" brushRef="#br0" timeOffset="18778.2991">1687 15398 722 0,'0'0'256'16,"0"0"-207"-16,0 0-36 15,0 0-3-15,0 0 26 16,0 0 155-16,0-11-105 15,3 8-9-15,-3-3 59 16,3 5 29-16,-3-2 3 16,0 3-4-16,3-2-30 0,-3 2-11 15,0 0-21 1,0 0-13-16,0 0-17 0,0 0-13 16,0 0-21-16,0 0-19 15,0 0-18-15,0 0-1 16,3 9-11-16,-3 8 11 15,3 3 2-15,2 5 4 16,-4-2-6-16,-1 4 1 16,0-8-1-16,0 1 2 15,0-3-2-15,-1-5 0 16,-4-1 0-16,2-4 0 16,3-5 0-16,0-2 0 15,0 0 0-15,0 0-1 16,0-8-13-16,9-6-15 15,4-9-10-15,-2-1-6 0,5-1-7 16,-2-2-15-16,-1 0 17 16,-1 2 23-16,-3 4 17 15,3 0 8-15,-3 4 1 16,0 2 1-16,4 0 0 16,-4 5 20-16,0 3 2 15,0 3 2-15,-3 1 5 16,3 0 0-16,-3 3-7 0,0 0-9 15,1 6-2-15,-1 8 3 16,-3 6 6-16,-1 2 8 16,-2 5 21-16,0 0-4 15,0-1-5 1,0 0-2-16,0-2-9 0,-3-1-11 16,-2-1-9-1,1-5-8-15,1-4 4 0,-1-3-5 16,4-7-43-16,0-3-120 15,0 0-197-15,7-11-465 0</inkml:trace>
        </inkml:traceGroup>
      </inkml:traceGroup>
    </inkml:traceGroup>
    <inkml:traceGroup>
      <inkml:annotationXML>
        <emma:emma xmlns:emma="http://www.w3.org/2003/04/emma" version="1.0">
          <emma:interpretation id="{9901902A-51CA-4B03-BCFC-5C876F089744}" emma:medium="tactile" emma:mode="ink">
            <msink:context xmlns:msink="http://schemas.microsoft.com/ink/2010/main" type="paragraph" rotatedBoundingBox="1451,15964 6497,15642 6558,16607 1512,16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FA8028-0DBD-43BB-9D94-BC2064DC0176}" emma:medium="tactile" emma:mode="ink">
              <msink:context xmlns:msink="http://schemas.microsoft.com/ink/2010/main" type="line" rotatedBoundingBox="1451,15964 6497,15642 6558,16607 1512,16929"/>
            </emma:interpretation>
          </emma:emma>
        </inkml:annotationXML>
        <inkml:traceGroup>
          <inkml:annotationXML>
            <emma:emma xmlns:emma="http://www.w3.org/2003/04/emma" version="1.0">
              <emma:interpretation id="{11274000-2E7C-4A4F-AF4C-8A106E3C99FF}" emma:medium="tactile" emma:mode="ink">
                <msink:context xmlns:msink="http://schemas.microsoft.com/ink/2010/main" type="inkWord" rotatedBoundingBox="1451,15964 6497,15642 6558,16607 1512,16929"/>
              </emma:interpretation>
              <emma:one-of disjunction-type="recognition" id="oneOf2">
                <emma:interpretation id="interp10" emma:lang="" emma:confidence="0">
                  <emma:literal>nest-at r-n bs</emma:literal>
                </emma:interpretation>
                <emma:interpretation id="interp11" emma:lang="" emma:confidence="0">
                  <emma:literal>nest-air-n bs</emma:literal>
                </emma:interpretation>
                <emma:interpretation id="interp12" emma:lang="" emma:confidence="0">
                  <emma:literal>nest-attire-n bs</emma:literal>
                </emma:interpretation>
                <emma:interpretation id="interp13" emma:lang="" emma:confidence="0">
                  <emma:literal>nhp=2Tir=nh.</emma:literal>
                </emma:interpretation>
                <emma:interpretation id="interp14" emma:lang="" emma:confidence="0">
                  <emma:literal>nhp=2Tir=nk</emma:literal>
                </emma:interpretation>
              </emma:one-of>
            </emma:emma>
          </inkml:annotationXML>
          <inkml:trace contextRef="#ctx0" brushRef="#br0" timeOffset="43563.1566">2809 16388 841 0,'0'0'1138'16,"0"0"-934"-16,0 0-152 15,0 0 130-15,0 0-22 16,0 0-78-16,0 0-46 15,113-4-23-15,-80-1-13 16,-6 1-4-16,-2 1-71 16,-8 0-72-16,-1 3-215 15,-10 0-328-15</inkml:trace>
          <inkml:trace contextRef="#ctx0" brushRef="#br0" timeOffset="43743.1544">2903 16305 1952 0,'0'0'467'16,"0"0"-413"-16,0 0 5 16,0 0 5-16,115-22-64 15,-63 12-126-15,-4 0-688 0</inkml:trace>
          <inkml:trace contextRef="#ctx0" brushRef="#br0" timeOffset="44343.922">3346 16197 1664 0,'0'0'688'0,"0"0"-587"16,0 0 52-16,0 0 36 15,0 0-71-15,0 0-68 16,0 0-34-16,48-25-15 16,-21 25-1-16,-2 0 0 0,-3 0-12 15,-5 8-8-15,-4 3-1 16,-7 2 2-16,-6 2 13 16,0 2 6-16,-6 3 1 15,-13-1 6-15,-5 3 2 16,-1-2 5-16,2-3 4 15,4-2 3-15,7-2-3 16,3-6-12-16,6-1-6 16,3 0-1-16,0-1-10 15,16-3-25-15,11-2-49 16,21 0-95-16,-2-9-195 0,-7-4-582 16</inkml:trace>
          <inkml:trace contextRef="#ctx0" brushRef="#br0" timeOffset="44573.5989">3673 16181 796 0,'0'0'1245'0,"0"0"-1028"16,0 0-97-16,0 0 118 16,0 0-70-16,0 0-107 15,0 0-4-15,-6 52 7 16,3-26-32-16,0 2-23 15,0 0-3-15,0-6-6 16,1 0-13-16,2-6-46 16,0-3-66-16,0-10-143 0,0 0-349 15,5-3-128-15</inkml:trace>
          <inkml:trace contextRef="#ctx0" brushRef="#br0" timeOffset="44811.5228">3816 16180 948 0,'0'0'1363'15,"0"0"-1178"-15,0 0-79 16,0 0 95-16,0 0-73 16,0 0-65-16,-39 86-9 0,39-62-17 15,0 1-16-15,0-3-12 16,0 0-1-16,0-2-8 15,0-5-6 1,0-4-41-16,0-1-51 0,-7-1-99 16,-2-2-159-16,3-7-538 0</inkml:trace>
          <inkml:trace contextRef="#ctx0" brushRef="#br0" timeOffset="45052.3618">3512 16154 1487 0,'0'0'769'16,"0"0"-663"0,0 0 35-16,0 0 50 0,0 0-110 15,0 0 4-15,94 0-26 16,-45 0-39-16,2 0-20 15,1 0-29-15,-6 0-83 16,8-2-170-16,-14-3-435 16,-10 2-327-16</inkml:trace>
          <inkml:trace contextRef="#ctx0" brushRef="#br0" timeOffset="45443.4323">4101 16164 631 0,'0'0'1702'16,"0"0"-1425"-16,0 0-182 16,0 0 51-16,0 0-68 15,0 0-60-15,0 0-8 16,8 59-2-16,-1-33-7 15,-4 0 5-15,3-1-6 16,-3-3 0-16,-3-4 1 16,0-3-1-16,0-8-1 15,0 0 1-15,0-7 1 0,0 0-1 16,0 0 2-16,0-13 13 16,0-9-15-16,0-5 0 15,9-1 0-15,10-8-6 16,5 6 4-16,3 4-4 15,4 6-3-15,2 4 9 16,6 8-5-16,3 5 4 16,29 3-34-16,-14 7-137 15,-5 3-632-15</inkml:trace>
          <inkml:trace contextRef="#ctx0" brushRef="#br0" timeOffset="50614.9166">4722 16327 509 0,'0'0'86'0,"0"0"518"16,0 0-290-16,0 0-138 15,0 0 65-15,0 0 0 0,0 2-79 16,0 1-74-16,0-3-39 15,0 2-2-15,10 1 7 16,-1 2-4-16,3-5-11 16,6 3-15-16,4-2-11 15,8-1-12-15,3 0-1 16,3 0-65-16,-2-4-108 16,-1-6-185-16,-6 3-197 15,-15-1-169-15</inkml:trace>
          <inkml:trace contextRef="#ctx0" brushRef="#br0" timeOffset="50841.4341">4816 16233 1375 0,'0'0'366'16,"0"0"-265"-16,0 0 145 15,0 0-27-15,98-3-182 16,-50-1-37-16,-6-2-532 0</inkml:trace>
          <inkml:trace contextRef="#ctx0" brushRef="#br0" timeOffset="38328.4602">1527 16259 712 0,'0'0'837'15,"0"0"-458"-15,0 0-263 0,0 0 34 16,0 0 67 0,0 0-50-16,-10-3-64 0,10 3-41 15,0 0-11-15,0 0-3 16,0 0-15-16,-3 7-25 15,3 5-7-15,-3 8 25 16,0 7 5-16,0 3-22 16,0-1-9-16,0 1 0 15,-3-8 0-15,2-3-1 16,1-6 0-16,1-5 0 16,2-4 1-16,0-4-1 15,0 0 2-15,0 0-2 16,3-14 0-16,12-8-11 0,3-5-1 15,3-8 12 1,-2 1-5-16,1-2-9 0,-4 7 2 16,-4 5 7-1,3 4 5-15,-5 4-5 0,-2 7 5 16,2 2 0 0,-1 3 1-16,-1 1 8 0,1 3-1 15,1 0 5-15,-1 3-2 16,3 10-1-16,0 7 8 15,-6 6 1-15,0 5-3 16,-3 4 0-16,0-3-6 16,-3-1-8-16,0-1-1 15,10-5-40-15,-1-6-242 16,3-9-916-16</inkml:trace>
          <inkml:trace contextRef="#ctx0" brushRef="#br0" timeOffset="42827.6249">2262 16530 1490 0,'0'0'667'15,"0"0"-584"-15,0 0 74 16,0 0 9-16,0 0-71 16,0 0 19-16,-26 72-23 15,13-34-48-15,-4 4-7 16,4-2-18-16,-1-4-11 15,1-2-6-15,1-4-1 16,3-5-16-16,2-8-51 16,2-3-117-16,2-5-165 15,3-6-427-15,0-3-259 0</inkml:trace>
          <inkml:trace contextRef="#ctx0" brushRef="#br0" timeOffset="42537.8107">2127 16388 914 0,'0'0'895'16,"0"0"-758"-16,0 0-2 16,0 0 123-16,0 0-71 15,0 0-87-15,0 0-29 16,39 3-15-16,-9-3-28 16,10 0-16-16,0 0-12 15,4-7-53-15,-3 2-74 16,-5 1-25-16,-3 1-101 15,-6 3-143-15,-12 0-265 16,-9 0-374-16</inkml:trace>
          <inkml:trace contextRef="#ctx0" brushRef="#br0" timeOffset="42243.4773">2190 16022 1418 0,'0'0'571'16,"0"0"-495"-16,0 0-39 16,0 0 115-16,0 0-29 15,0 0-85-15,0 0-24 0,-3 46 30 16,3-20 1-16,-2 3-11 16,-1-2 11-16,2 3 8 15,-2-4-5-15,-2-2-12 16,1 2-5-16,-2-3-10 15,0-5-14-15,3-3-6 16,0-2 0-16,0-4 0 16,3-6 0-16,0 2 0 15,0-5-1-15,0 0 0 16,0 0 1-16,0 0 10 16,0 0-2-16,12-13-2 15,3-4-6-15,3-2-1 16,1-5 6-16,1 1-6 15,-1 3-1-15,0 0 0 16,-5 4 1-16,-5 3 0 0,1 6 0 16,-5-1 9-1,-2 6 1-15,-3 2 2 0,0 0-1 16,1 0-11-16,1 2-4 16,-1 13 4-16,2-1 9 15,-1 4-8-15,-2 2 5 16,0-3-4-16,0 0-1 15,0 0 9-15,0-2-1 16,0-4 0-16,0 0-2 16,0-3-6-16,0-4-1 15,0 1 0-15,1-3-9 16,5-2-50-16,0 0-128 16,9 0-121-16,1 0-315 15,-5-2-300-15</inkml:trace>
          <inkml:trace contextRef="#ctx0" brushRef="#br0" timeOffset="43098.2172">2223 16593 834 0,'0'0'1268'0,"0"0"-1045"16,0 0-121-16,0 0 51 16,0 0-56-16,0 0-64 15,0 0-32-15,92-26-1 16,-68 26-5-16,0 6-10 15,-9 7-1-15,-5 1 16 0,-4 2 0 16,-6 1 6 0,0-3 15-16,-16 1 4 0,-2-2-1 15,-9-3-9-15,0-3-15 16,-4-4-69-16,4-2-241 16,11-1-755-16</inkml:trace>
          <inkml:trace contextRef="#ctx0" brushRef="#br0" timeOffset="53128.5005">5375 16170 548 0,'0'0'741'15,"0"0"-487"-15,0 0-49 16,0 0 99-16,0 0-47 16,0 0-82-16,0 0-45 15,-10 0-28-15,7 0-23 16,3 0-20-16,0 0-18 16,-2 0-15-16,2 4-20 15,-1 9-5-15,1 1 4 16,-2 5 7-16,2 4-10 15,-1 0-1-15,1-2 0 16,-3 1-1-16,-2-2 1 16,2-3-1-16,-1-1 0 15,1-3-8-15,0-4 1 16,0-5-5-16,3 2-6 16,-3-6-6-16,3 0 5 0,0 0 5 15,0 0 8-15,0-3-1 16,3-9-7-16,6-5 2 15,3-3 11-15,0-3-7 16,1-1 7-16,2 2-7 16,-2 1 7-16,-2 2 0 15,1 5 1-15,-2-3-1 16,2 5-1-16,-4 2-4 16,2 0 6-16,-1 1-2 15,-3 5 0-15,2 1-8 16,-1 3 10-16,-1 0 1 15,0 0 13-15,-3 13 0 16,0 7 1-16,0 2 9 16,-3 2-3-16,0 2-8 15,0-5-1-15,0-3-6 0,0-1-5 16,0-6 2-16,-3-1-3 16,3-4-17-16,0-3-72 15,3-3-128-15,7 0-363 16,4-3-287-16</inkml:trace>
          <inkml:trace contextRef="#ctx0" brushRef="#br0" timeOffset="54160.056">5862 16229 1520 0,'0'0'375'15,"0"0"-239"-15,0 0 73 16,0 0-52-16,0 0-62 16,0 0 12-16,0 0-6 15,64 14-29-15,-21-14-12 16,5 0-24-16,10 0-26 16,3-3-8-16,5-4-1 15,-2 3 0-15,-4-2-1 16,-2 0-34-16,-9 0-63 15,-4 4-112-15,-12-1-327 16,-11 3-203-16</inkml:trace>
          <inkml:trace contextRef="#ctx0" brushRef="#br0" timeOffset="53849.6462">6039 15672 753 0,'0'0'933'0,"0"0"-668"16,0 0-10-16,0 0 6 15,0 0-90-15,0 0-73 0,0 0-49 16,0 9-28-16,0 7 2 16,-3 5 35-16,0 9-21 15,0 5-11-15,-3 6-4 16,2 2-13-16,-5-1 0 16,3-1-7-16,1-3-1 15,-1-4-1-15,-1-5 1 16,1-5-1-16,3-5 1 15,0-6-1-15,0-2-1 16,3-6-12-16,0-5-7 16,0 0 1-16,0 0 7 15,0 0-20-15,6-8 31 16,7-6-5-16,1-9 6 16,1-1 0-16,1-1 0 15,2-2 0-15,-3 3 0 0,1 1 0 16,1 4 1-16,-4 2 5 15,-4 4-5-15,-3 6 1 16,0 1 13-16,-3 4-5 16,0 2 5-16,0 0-9 15,0 0 0-15,0 5 0 16,3 8 14-16,0 7-5 16,-3 3-6-16,0 7 4 15,-3 3 1-15,0-1 2 16,0 2-6-16,-3-4 10 15,-6-4-4-15,3-3 2 16,-3-2-1-16,3-2-5 16,0-8-11-16,6-2 0 15,0 0-1-15,0-8-21 16,9-1-42-16,24-4-42 0,0-9-216 16,-3 1-631-16</inkml:trace>
        </inkml:traceGroup>
      </inkml:traceGroup>
    </inkml:traceGroup>
    <inkml:traceGroup>
      <inkml:annotationXML>
        <emma:emma xmlns:emma="http://www.w3.org/2003/04/emma" version="1.0">
          <emma:interpretation id="{0DD27850-08A0-4A9D-BF71-0DFA06D2478E}" emma:medium="tactile" emma:mode="ink">
            <msink:context xmlns:msink="http://schemas.microsoft.com/ink/2010/main" type="paragraph" rotatedBoundingBox="5855,16502 6587,16389 6623,16626 5892,1673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88EED42-A6FA-427D-80B9-A3DD4216BA8E}" emma:medium="tactile" emma:mode="ink">
              <msink:context xmlns:msink="http://schemas.microsoft.com/ink/2010/main" type="line" rotatedBoundingBox="5855,16502 6587,16389 6623,16626 5892,16739"/>
            </emma:interpretation>
          </emma:emma>
        </inkml:annotationXML>
        <inkml:traceGroup>
          <inkml:annotationXML>
            <emma:emma xmlns:emma="http://www.w3.org/2003/04/emma" version="1.0">
              <emma:interpretation id="{67A54231-9011-44C5-878D-9C1764676F15}" emma:medium="tactile" emma:mode="ink">
                <msink:context xmlns:msink="http://schemas.microsoft.com/ink/2010/main" type="inkWord" rotatedBoundingBox="5855,16502 6587,16389 6623,16626 5892,16739"/>
              </emma:interpretation>
              <emma:one-of disjunction-type="recognition" id="oneOf3">
                <emma:interpretation id="interp15" emma:lang="" emma:confidence="0">
                  <emma:literal>MV</emma:literal>
                </emma:interpretation>
                <emma:interpretation id="interp16" emma:lang="" emma:confidence="0">
                  <emma:literal>MU</emma:literal>
                </emma:interpretation>
                <emma:interpretation id="interp17" emma:lang="" emma:confidence="0">
                  <emma:literal>me</emma:literal>
                </emma:interpretation>
                <emma:interpretation id="interp18" emma:lang="" emma:confidence="0">
                  <emma:literal>mu</emma:literal>
                </emma:interpretation>
                <emma:interpretation id="interp19" emma:lang="" emma:confidence="0">
                  <emma:literal>mv</emma:literal>
                </emma:interpretation>
              </emma:one-of>
            </emma:emma>
          </inkml:annotationXML>
          <inkml:trace contextRef="#ctx0" brushRef="#br0" timeOffset="55111.3808">5890 16511 916 0,'0'0'641'16,"0"0"-520"-16,0 0 57 15,0 0 71-15,0 0-82 16,0 0-76-16,0 0-36 16,-6 16 23-16,6-2 12 15,0 4-23-15,0 3-22 16,0-1-8-16,0 3-13 0,0-6-13 16,0-2-10-16,0-1 1 15,0-7-2-15,0-1 1 16,0-3 0-16,0-2-1 15,0-1 0-15,0 0 0 16,0-1-6-16,6-12-9 16,7-4-14-16,1-8 11 15,5-3 9-15,2-1-1 16,-3 3 9-16,1 3 0 16,-5 3 0-16,-2 7 0 15,-5 5 1-15,-1 5 9 16,-3 0 4-16,0 0 7 15,-3 3 2-15,3 0-7 16,3 0-15-16,0 13 21 16,0 2 15-16,0 7-14 0,-3 1-8 15,0-1-7-15,-3 2-6 16,0-4 0-16,0 0 0 16,-6-8-1-16,3-1-7 15,-3-2-4-15,3-5-2 16,3-1-2-16,0-3 10 15,0 0 4-15,0-10 0 16,6-9-30-16,6-6 13 16,9 0 17-16,-3-5-5 0,1 4 5 15,-1 1 1 1,-6 10 0-16,-3 2 0 0,-2 6 6 16,-7 4 6-1,3 2 4-15,-3 1 2 0,0 0 6 16,0 0-6-1,0 0-9-15,0 7-8 0,3 7 18 16,0 4 14-16,-1 4-12 16,1 0-6-16,-3-1-8 15,3-2-6-15,-3-2-1 16,3-5-32-16,0-4-65 16,3-3-128-16,1 0-453 15,-1-5-576-15</inkml:trace>
          <inkml:trace contextRef="#ctx0" brushRef="#br0" timeOffset="55509.5106">6336 16477 1352 0,'0'0'846'0,"0"0"-703"16,0 0 35-16,0 0 29 15,0 0-75-15,0 0-65 16,0 0-39-16,-12 0-13 16,12 0-1-16,2 13 22 15,2 4-2-15,2 3-10 16,-3 4-3-16,0 1-12 16,0-4-8-16,3-1 0 0,-3-1 0 15,4-8 0-15,-1-3-1 16,-1-1 0-16,1-7-1 15,0 0 1-15,4 0 0 16,2-10 1-16,6-9 1 16,0-4-2-16,3-4-1 15,1-2 1-15,-1-5 0 16,0-3-2-16,1 6-5 16,-5 7-2-16,-4 4-15 15,-7 7-24-15,-3 13-22 16,-3 0-126-16,0 9-668 0</inkml:trace>
        </inkml:traceGroup>
      </inkml:traceGroup>
    </inkml:traceGroup>
    <inkml:traceGroup>
      <inkml:annotationXML>
        <emma:emma xmlns:emma="http://www.w3.org/2003/04/emma" version="1.0">
          <emma:interpretation id="{0C6A261C-B5A3-4421-9430-73BE370430CE}" emma:medium="tactile" emma:mode="ink">
            <msink:context xmlns:msink="http://schemas.microsoft.com/ink/2010/main" type="paragraph" rotatedBoundingBox="1376,17262 4034,16829 4159,17596 1500,180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3224AE-3D29-4181-94EB-029A8A4AE68E}" emma:medium="tactile" emma:mode="ink">
              <msink:context xmlns:msink="http://schemas.microsoft.com/ink/2010/main" type="line" rotatedBoundingBox="1376,17262 4034,16829 4159,17596 1500,18029"/>
            </emma:interpretation>
          </emma:emma>
        </inkml:annotationXML>
        <inkml:traceGroup>
          <inkml:annotationXML>
            <emma:emma xmlns:emma="http://www.w3.org/2003/04/emma" version="1.0">
              <emma:interpretation id="{3D1A1FC0-7C02-49F0-A377-D0F4D61650CB}" emma:medium="tactile" emma:mode="ink">
                <msink:context xmlns:msink="http://schemas.microsoft.com/ink/2010/main" type="inkWord" rotatedBoundingBox="1376,17262 4034,16829 4159,17596 1500,18029"/>
              </emma:interpretation>
              <emma:one-of disjunction-type="recognition" id="oneOf4">
                <emma:interpretation id="interp20" emma:lang="" emma:confidence="0">
                  <emma:literal>n then he</emma:literal>
                </emma:interpretation>
                <emma:interpretation id="interp21" emma:lang="" emma:confidence="0">
                  <emma:literal>then he n</emma:literal>
                </emma:interpretation>
                <emma:interpretation id="interp22" emma:lang="" emma:confidence="0">
                  <emma:literal>n ten h</emma:literal>
                </emma:interpretation>
                <emma:interpretation id="interp23" emma:lang="" emma:confidence="0">
                  <emma:literal>then n n</emma:literal>
                </emma:interpretation>
                <emma:interpretation id="interp24" emma:lang="" emma:confidence="0">
                  <emma:literal>n then h</emma:literal>
                </emma:interpretation>
              </emma:one-of>
            </emma:emma>
          </inkml:annotationXML>
          <inkml:trace contextRef="#ctx0" brushRef="#br0" timeOffset="61676.0043">3040 17386 758 0,'0'0'896'16,"0"0"-733"-16,0 0 23 15,0 0 66-15,0 0-80 16,0 0-65-16,0 0-42 0,0 0 1 16,0 0-4-1,-3 0-7-15,3 4-16 0,0-1-15 16,0 8 11-16,0 4 14 16,0 4-12-16,0 4-8 15,0 4-11-15,0 0-8 16,3-1-8-16,-3 0 4 15,0-2-6-15,0-2 1 16,0-2 5-16,0-3-6 16,0-3 1-16,0-2-1 15,0-4-1-15,0-2 1 16,0-4 0-16,0-1-1 16,0-1-7-16,0 0-1 15,0 0 0-15,0-6 8 16,6-8-18-16,3-6 2 0,3-3 4 15,0-3-1-15,2-1-5 16,-1-1 2-16,-4 3 5 16,4 0-4-16,-1 4 9 15,-3 1 5-15,0 4 2 16,0 5 0-16,0 2-1 16,0 1 0-16,1 3 0 15,-2 0 1-15,1 3-1 16,1-1 0-16,-4 3 0 15,0 0-5-15,-1 0 6 16,-1 0 0-16,-2 0 1 16,1 0 6-16,1 0 1 15,-1 0 1-15,0 3 4 16,3-1-6-16,0 3-1 16,0-2 0-16,0-1-4 0,0 3-1 15,-3-2 5-15,0-2-1 16,0 1-4-16,0 2-2 15,-3 1 2-15,3-1-1 16,-3 3 6-16,3 1 0 16,-3 0 5-16,3 1 2 15,-3 1 5-15,0 2 0 16,0 4-1-16,0-5 1 16,0 5 1-16,0-3-4 15,0 3-2-15,0-2-1 16,-3 1 0-16,0-3-3 15,0-1 3-15,0 3 8 0,0-4-2 16,0 3-3-16,1-3-5 16,1 0 1-16,-1 0-2 15,1-3-8-15,1-2 5 16,0 3-5-16,0-6-1 16,-2 2 1-16,2 0-1 15,-1 2 1-15,-2 1-1 16,2-1 0-16,1 0 0 15,-2-4-1-15,2-2-29 16,3 0-58-16,12-8-98 16,0-9-590-16</inkml:trace>
          <inkml:trace contextRef="#ctx0" brushRef="#br0" timeOffset="77734.7781">2681 17673 1205 0,'0'0'986'0,"0"0"-844"16,0 0-62-16,0 0 92 15,0 0-29-15,-84 10-76 16,69-3-43-16,-1-4-13 16,4 3-2-16,1-2-9 15,-2-3 0-15,1-1-8 16,2 0-57-16,4 0-65 0,0-11-127 16,3 2-382-16,1 1-178 15</inkml:trace>
          <inkml:trace contextRef="#ctx0" brushRef="#br0" timeOffset="77927.6407">2632 17591 1152 0,'0'0'981'16,"0"0"-847"-16,0 0-3 15,-102-3 50-15,69 8-72 0,-1 3-109 16,-5-4-36-16,12 2-210 16,-1-4-451-16</inkml:trace>
          <inkml:trace contextRef="#ctx0" brushRef="#br0" timeOffset="78565.7759">1444 17500 1774 0,'0'0'358'16,"0"0"-275"-16,0 0 70 16,0 0 23-16,0 0-26 15,0 0-64-15,0 84-38 16,0-57-3-16,6 2 4 15,-3-4-17-15,3 3-13 16,-6-2-4-16,3-4-13 16,-3-2-1-16,0-5 1 15,0-5-1-15,0-8-1 0,0 0-12 16,0-2-16-16,0 0-2 16,4 0 7-16,5-9-9 15,3-9 5-15,6-7-9 16,3-7 24-16,0-1 11 15,1-4-5-15,-1 5 6 16,-3-2 0-16,0 11 0 16,-6 5 16-16,-6 8 5 15,1 6 8-15,-4 1 4 16,-3 3-5-16,3 0 0 16,-3 5-16-16,6 8 14 0,0 5-10 15,0 4-7 1,0 3-1-16,0 3-8 0,-3-1 1 15,0-1 0 1,-3 1-1-16,0-7-47 0,0 0-54 16,0 0-123-16,0-7-364 15,3-6-460-15</inkml:trace>
          <inkml:trace contextRef="#ctx0" brushRef="#br0" timeOffset="79143.4218">1972 17293 2056 0,'0'0'333'16,"0"0"-253"-16,0 0 119 16,0 0-36-16,0 0-86 15,0 0-51-15,0 0-25 16,0 17 18-16,6 3 37 15,0 9-15-15,0 5-15 16,-3 4-5-16,-3 1-3 16,0 3-5-16,0-3-13 15,0-2 1-15,0-2 5 16,-2-5-6-16,-2-7 0 16,-2-6-1-16,0-4 0 15,6-4-9-15,-3-5-5 16,3-1 0-16,0-3 0 0,0 0 1 15,0 0 4-15,3-13-14 16,12-9-37-16,0-5 32 16,7-9 19-16,2 0 2 15,-3 2 0-15,0 0 7 16,-6 6 1-16,-2 8-1 16,-4 7 0-16,-4 7-5 15,-4 4 6-15,1 2 1 16,-2 0 5-16,0 10-5 15,0 9 17-15,0 9 1 16,0-1-4-16,0 2-4 16,0 0-2-16,0-2 3 15,0-7-3-15,0 0-2 16,0-6-5-16,1-1-1 0,2-7 7 16,0 0-8-16,0-2-2 15,6-4-43-15,3 0-58 16,18-6-113-16,0-6-350 15,-5 0-665-15</inkml:trace>
          <inkml:trace contextRef="#ctx0" brushRef="#br0" timeOffset="79417.7518">1839 17409 1448 0,'0'0'906'0,"0"0"-790"16,0 0 16-16,0 0 50 15,94-17-83-15,-3 7-99 16,-10 0-26-16,-7 0-577 0</inkml:trace>
          <inkml:trace contextRef="#ctx0" brushRef="#br0" timeOffset="63095.2539">3910 16850 1206 0,'0'0'271'16,"0"0"-158"-16,0 0 125 15,0 0 12-15,0 0-71 16,0 0-81-16,0 0-26 16,0 69-11-16,0-50 0 15,0 3-3-15,0 4-6 16,0 3-3-16,0 5 7 15,-3 0-15-15,0 1-15 16,-3 2-5-16,2-5-12 16,4-2-2-16,-3-4 1 15,3-2-7-15,0-1 0 16,0-3 0-16,0 0 0 16,0-1 0-16,0-5 1 15,0-1-1-15,0 1-1 16,0-10 1-16,0 1 0 15,0-2 0-15,0-3 6 16,0 0-6-16,0 0 8 0,0-3 2 16,3-10-11-16,7-4-6 15,-4-3-3-15,3 1-6 16,1-3-3-16,-2 4 5 16,1 1 1-16,-3 0 11 15,1 4 1-15,-1-2 0 16,3 1-1-16,-1-1 1 15,-1 3 0-15,2-3-1 0,0 2 1 16,4 5 0-16,-5-2-1 16,1 1 0-1,-3 5 0-15,-3-1 0 0,0 4 1 16,1-1 0-16,-4 2 1 16,3 0 0-16,-3 0 0 15,0 0-1-15,3 0 0 16,-1 0 0-16,-1 0 7 15,2 0 8-15,0 2 3 16,2 4 0-16,-2 1-3 16,0 0-3-16,1 2 1 15,-1 0-1-15,0 3-3 16,0 1 0-16,-3-1 0 0,0 0 2 16,3 3 4-1,-3-2-2-15,0-2 5 0,0 0-2 16,0-3-1-16,0 1 3 15,0-2-6-15,0 0 2 16,0-1-2-16,0 2 0 16,0 1-3-16,0 1 1 15,0 1 2-15,0-2 3 16,-3 3 2-16,3-4-7 16,-3 1 2-16,3-5-4 15,0-1-1-15,0 0-1 16,0 0-5-16,0 2 1 15,0-3-2-15,0-2 1 16,0 2 0-16,0 3-1 16,0-5-2-16,0 3-28 0,0-3-21 15,0 0-18 1,0 0-59-16,0 0-192 0,6-10-836 0</inkml:trace>
        </inkml:traceGroup>
      </inkml:traceGroup>
    </inkml:traceGroup>
    <inkml:traceGroup>
      <inkml:annotationXML>
        <emma:emma xmlns:emma="http://www.w3.org/2003/04/emma" version="1.0">
          <emma:interpretation id="{C34CA1CD-7EF9-4798-8C42-B98B5D4D29D1}" emma:medium="tactile" emma:mode="ink">
            <msink:context xmlns:msink="http://schemas.microsoft.com/ink/2010/main" type="paragraph" rotatedBoundingBox="3577,17474 8183,16927 8256,17537 3649,1808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3B897EA-442D-4F9F-8528-CF37EEDEC811}" emma:medium="tactile" emma:mode="ink">
              <msink:context xmlns:msink="http://schemas.microsoft.com/ink/2010/main" type="line" rotatedBoundingBox="3577,17474 8183,16927 8256,17537 3649,18084"/>
            </emma:interpretation>
          </emma:emma>
        </inkml:annotationXML>
        <inkml:traceGroup>
          <inkml:annotationXML>
            <emma:emma xmlns:emma="http://www.w3.org/2003/04/emma" version="1.0">
              <emma:interpretation id="{D2ED70F2-839A-42C0-9679-751DB40E7208}" emma:medium="tactile" emma:mode="ink">
                <msink:context xmlns:msink="http://schemas.microsoft.com/ink/2010/main" type="inkWord" rotatedBoundingBox="3593,17612 4259,17533 4315,18005 3649,18084"/>
              </emma:interpretation>
              <emma:one-of disjunction-type="recognition" id="oneOf5">
                <emma:interpretation id="interp25" emma:lang="" emma:confidence="0">
                  <emma:literal>ET</emma:literal>
                </emma:interpretation>
                <emma:interpretation id="interp26" emma:lang="" emma:confidence="0">
                  <emma:literal>II</emma:literal>
                </emma:interpretation>
                <emma:interpretation id="interp27" emma:lang="" emma:confidence="0">
                  <emma:literal>ZI</emma:literal>
                </emma:interpretation>
                <emma:interpretation id="interp28" emma:lang="" emma:confidence="0">
                  <emma:literal>III</emma:literal>
                </emma:interpretation>
                <emma:interpretation id="interp29" emma:lang="" emma:confidence="0">
                  <emma:literal>ZII</emma:literal>
                </emma:interpretation>
              </emma:one-of>
            </emma:emma>
          </inkml:annotationXML>
          <inkml:trace contextRef="#ctx0" brushRef="#br0" timeOffset="64975.8801">4216 17588 616 0,'0'0'528'16,"0"0"-351"-16,0 0 46 15,0 0 22-15,0 0-22 16,0 0-47-16,0 0-25 15,-8 0-15-15,5 0-24 0,-2-1-24 16,-3 1-14-16,-7-3-7 16,-1 3-25-16,-11 0-12 15,-6 0 4-15,-3 0-2 16,-9 4-8-16,-7 3-8 16,-3-1-1-16,0-2-14 15,1-1 0-15,2 0 0 16,6-3 0-16,7 0 1 15,12 0-1-15,9 0 1 16,8 0-2-16,5 0 0 16,5 0-20-16,0 0-25 15,0 2-46-15,0-2-60 16,0 0-90-16,15 2-291 16,-6 0-86-16,3 1-580 0</inkml:trace>
          <inkml:trace contextRef="#ctx0" brushRef="#br0" timeOffset="65464.0518">3628 17829 1217 0,'0'0'627'0,"0"0"-531"16,0 0 82-1,0 0 49-15,0 0-92 0,0 0-43 16,0 0-16 0,48-41-18-16,-35 39-22 0,2 2-16 15,3 0-10-15,-1 0 0 16,-1 0-8-16,-1 0-1 15,0 2-1-15,-5 2-7 16,-5 5 7-16,-1 2 0 16,-4 3 11-16,0 0-5 15,-7 6 6-15,-13 5 21 16,-2-4-1-16,-5 7-4 0,5-7 0 16,-1-2-1-1,7 0 11-15,4-4-10 16,5-3-7-16,4-2-12 0,3-5-9 15,0 3-1-15,10-2 1 16,5-1 0-16,7-5-18 16,2 0-21-16,4-3-43 15,-2-8-72-15,11-9-105 16,-11 3-438-16,-7-1-528 0</inkml:trace>
          <inkml:trace contextRef="#ctx0" brushRef="#br0" timeOffset="65764.0921">4010 17791 1698 0,'0'0'478'0,"0"0"-365"15,0 0 82-15,0 0-36 16,0 0-83-16,0 0-31 15,0 0-8-15,0 8 24 16,0 8-6-16,0 4-7 16,0 0-16-16,0 4-4 15,-3 1-8-15,3-3-10 16,0 3-10-16,-3-6 0 16,3 1-9-16,-3-6-40 15,3-4-46-15,0-1-52 16,0-9-111-16,0 0-312 15,0 0-140-15</inkml:trace>
          <inkml:trace contextRef="#ctx0" brushRef="#br0" timeOffset="66060.4172">4158 17773 674 0,'0'0'1283'0,"0"0"-1048"15,0 0-62-15,0 0 72 16,0 0-85-16,0 0-92 16,0 0-35-16,-8 19 39 15,8-2-3-15,-3 3-14 16,0 3-7-16,-1 2-11 0,1-1-8 16,0 1-10-16,-3 0-7 15,3-3-6-15,-3-5-5 16,1-2-1-1,1-3-24-15,1-5-37 0,3-1-35 16,0-6-42-16,0 0-117 16,0-10-379-16,2-5-476 0</inkml:trace>
          <inkml:trace contextRef="#ctx0" brushRef="#br0" timeOffset="66352.9296">3946 17733 1039 0,'0'0'815'16,"0"0"-640"-16,0 0 44 15,0 0 24-15,0 0-63 16,0 0-58-16,0 0-19 15,46 3-15-15,-22 1-32 16,6-1-13-16,7-3-25 16,2 0-12-16,1 0-6 15,-4-8-56-15,-6-1-57 16,-6 2-89-16,-8 0-92 16,-7 4-301-16,-6 0-383 0</inkml:trace>
        </inkml:traceGroup>
        <inkml:traceGroup>
          <inkml:annotationXML>
            <emma:emma xmlns:emma="http://www.w3.org/2003/04/emma" version="1.0">
              <emma:interpretation id="{EFBA261F-3D51-4149-86D4-DFFE737CA1B9}" emma:medium="tactile" emma:mode="ink">
                <msink:context xmlns:msink="http://schemas.microsoft.com/ink/2010/main" type="inkWord" rotatedBoundingBox="4767,17488 5026,17458 5044,17615 4786,17645"/>
              </emma:interpretation>
              <emma:one-of disjunction-type="recognition" id="oneOf6">
                <emma:interpretation id="interp30" emma:lang="" emma:confidence="1">
                  <emma:literal>=</emma:literal>
                </emma:interpretation>
                <emma:interpretation id="interp31" emma:lang="" emma:confidence="0">
                  <emma:literal>t</emma:literal>
                </emma:interpretation>
                <emma:interpretation id="interp32" emma:lang="" emma:confidence="0">
                  <emma:literal>E</emma:literal>
                </emma:interpretation>
                <emma:interpretation id="interp33" emma:lang="" emma:confidence="0">
                  <emma:literal>I</emma:literal>
                </emma:interpretation>
                <emma:interpretation id="interp34" emma:lang="" emma:confidence="0">
                  <emma:literal>[</emma:literal>
                </emma:interpretation>
              </emma:one-of>
            </emma:emma>
          </inkml:annotationXML>
          <inkml:trace contextRef="#ctx0" brushRef="#br0" timeOffset="66864.499">4783 17620 1232 0,'0'0'829'0,"0"0"-696"16,0 0 10-16,0 0 61 0,0 0-51 15,0 0-69-15,0 0-28 16,3 0-14-16,12 0-2 15,-3 0 7-15,7 0-7 16,3 3-7-16,1-3-12 16,1 0-12-16,4 0-9 15,-4 0-1-15,1 0-57 16,-2-3-63-16,-7-4-117 16,-4-2-145-16,-5 0-435 15,-7 1-474-15</inkml:trace>
          <inkml:trace contextRef="#ctx0" brushRef="#br0" timeOffset="67065.4131">4799 17488 1422 0,'0'0'749'0,"0"0"-613"15,0 0 36-15,0 0 43 16,0 0-101-16,88-10-86 16,-35 2-28-16,-7 3-158 15,-6-2-484-15</inkml:trace>
        </inkml:traceGroup>
        <inkml:traceGroup>
          <inkml:annotationXML>
            <emma:emma xmlns:emma="http://www.w3.org/2003/04/emma" version="1.0">
              <emma:interpretation id="{248F0730-DFF6-4ED3-86EE-D5CD7FCF6970}" emma:medium="tactile" emma:mode="ink">
                <msink:context xmlns:msink="http://schemas.microsoft.com/ink/2010/main" type="inkWord" rotatedBoundingBox="5552,17240 8183,16927 8254,17525 5623,17837"/>
              </emma:interpretation>
              <emma:one-of disjunction-type="recognition" id="oneOf7">
                <emma:interpretation id="interp35" emma:lang="" emma:confidence="0">
                  <emma:literal>mort</emma:literal>
                </emma:interpretation>
                <emma:interpretation id="interp36" emma:lang="" emma:confidence="0">
                  <emma:literal>monk</emma:literal>
                </emma:interpretation>
                <emma:interpretation id="interp37" emma:lang="" emma:confidence="0">
                  <emma:literal>month</emma:literal>
                </emma:interpretation>
                <emma:interpretation id="interp38" emma:lang="" emma:confidence="0">
                  <emma:literal>march</emma:literal>
                </emma:interpretation>
                <emma:interpretation id="interp39" emma:lang="" emma:confidence="0">
                  <emma:literal>morel</emma:literal>
                </emma:interpretation>
              </emma:one-of>
            </emma:emma>
          </inkml:annotationXML>
          <inkml:trace contextRef="#ctx0" brushRef="#br0" timeOffset="68359.4319">5608 17379 1234 0,'0'0'581'0,"0"0"-335"16,0 0 44-16,0 0-51 15,0 0-72-15,0 0-67 16,0 0-41-16,-3 3-35 15,3 7 11-15,0 7 25 16,0 3-7-16,0-1-12 16,0 3-22-16,0 3-7 15,0-5-10-15,0-4-1 16,0 0 1-16,-3-4-2 16,0-3-1-16,0-3-12 15,3-3-7-15,-3-2-4 16,3-1 6-16,0 0-3 0,0 0 5 15,3-11-20-15,6-7 6 16,3-4 18-16,4-5 11 16,-2-3 0-16,5 1 1 15,-4 0 0-15,0 7 1 16,-6 4 11-16,1 5 1 16,-4 3 10-16,-3 6-5 15,0 1-1-15,-1 3-2 16,-2 0-5-16,3 0-9 15,0 10 7-15,3 7 8 16,-2 6-2-16,-1-1-7 16,-3 5-5-16,0-3 4 15,0-1-6-15,0-3 2 16,0-8-2-16,-3-2 0 16,-1-3-6-16,1-4-8 0,3-2-1 15,0-1 3-15,0 0 0 16,0 0-1-16,0-11-18 15,10-4 1-15,2-10 12 16,6 0 1-16,0-2 1 16,3-2-5-16,-6 2 4 15,4 7 11-15,-7 3 6 16,0 7 0-16,-6 5 0 16,0 0 15-16,-3 5 18 15,0 0-14-15,-3 5-8 0,3 8 34 16,-3 9-10-1,0 6-5-15,0 2-4 0,0 2-5 16,-6-5-8-16,3 0-1 16,-3-6-6-16,3-4-5 15,0-6-1-15,3-5-53 16,0-6-60-16,0 0-125 16,6-6-449-16,6-5-1251 0</inkml:trace>
          <inkml:trace contextRef="#ctx0" brushRef="#br0" timeOffset="69218.9913">6160 17345 1358 0,'0'0'813'15,"0"0"-665"-15,0 0 41 16,0 0 3-16,0 0-77 15,0 0-59-15,0 0-31 16,19-22-16-16,-5 14-8 16,-2 3 5-16,1-1-5 0,1 4-1 15,-4 2-1-15,-4 0 0 16,0 0-1-16,-3 0 1 16,0 11 1-16,-3 0 10 15,0 7 5-15,0 2-6 16,-12 3 3-16,-3 1-4 15,-3 3 2-15,2-4 5 16,4 3-3-16,1-6 3 16,1-1 2-16,7-2-5 15,3 0-11-15,0-8 8 16,0-2-9-16,3-2 0 16,10-5 0-16,4 0 0 0,5 0-12 15,5-10-10-15,1-5-14 16,-1-2-8-16,-1-3-5 15,-4-5-11-15,0 1 11 16,-8-3 1-16,-1 5 23 16,-4 2 25-16,-6 0 7 15,0 7 11-15,-3 2 11 16,0 1-3-16,0 0-8 16,0 2 3-16,0 1-4 15,-3-3-4-15,3 2-4 16,-3 3 8-16,3 1 2 15,-3 1-6-15,3 3-7 16,-3-3-4-16,3 3 5 16,0 0-6-16,-3 0-1 0,3 0-1 15,0 0 1-15,0 0 1 16,0 0 9-16,0 0 4 16,0 0-2-16,9 0 21 15,9 0 10-15,3 0-16 16,6-4-18-16,1 0-8 15,-4-2 1-15,-2 2-1 16,-5 2 0-16,-8-2-1 16,-2 4 0-16,-7-2-8 15,0 2-26-15,0-2-5 16,0-1-96-16,-3 1-499 16,-4-1-1403-16</inkml:trace>
          <inkml:trace contextRef="#ctx0" brushRef="#br0" timeOffset="70368.9928">6651 17340 116 0,'0'0'520'0,"0"0"-371"16,0 0-149-16,0 0-26 15,0 0-16-15,0 0-183 0</inkml:trace>
          <inkml:trace contextRef="#ctx0" brushRef="#br0" timeOffset="70779.4981">6651 17340 95 0,'37'-3'585'16,"-37"3"-258"-16,0 0-13 15,0 0 5-15,0 0-15 16,0 0-54-16,-3 0-74 16,3 0-47-16,0 0-16 15,0 0 2-15,0 0-27 16,0 0-18-16,0 0-27 15,0 5-19-15,0 2-13 16,0 6 2-16,3 7 8 16,5 0-6-16,-4 7 0 15,2-3-9-15,-3 2-4 16,-3 3-1-16,0-7 0 16,0-1 8-16,0-3-9 0,0-3 0 15,0-6 2-15,0-1-2 16,0-5 1-16,0-3 7 15,0 0 7-15,0 0 21 16,0-11 3-16,0-8-26 16,0-8-7-16,9-5-6 15,0-5 0-15,6-3 0 16,0 4 1-16,1 3-1 16,1 6 0-16,2 10-1 15,2 7 0-15,4 9-10 16,8 1 5-16,6 6-7 15,31 21-87-15,-7-1-207 16,-5 0-1054-16</inkml:trace>
          <inkml:trace contextRef="#ctx0" brushRef="#br0" timeOffset="73846.3182">7176 17570 1403 0,'0'0'336'15,"0"0"-217"-15,0 0 108 16,0 0-34-16,0 0-43 16,0 0-37-16,9-1-15 15,7 1 5-15,1 0-14 16,5 0-14-16,2 1-24 15,6-1-24-15,1 0-17 16,2 0-10-16,-3 0-12 16,-2 0-60-16,-8-2-71 15,-4-2-51-15,-10-1-112 16,-6 4-236-16,0 1-222 0</inkml:trace>
          <inkml:trace contextRef="#ctx0" brushRef="#br0" timeOffset="74043.8624">7221 17472 1348 0,'0'0'590'0,"0"0"-456"15,0 0 47-15,0 0-17 16,0 0-43-16,0 0-53 15,0 0-68-15,116-4-59 16,-76-5-306-16,-7 3-760 0</inkml:trace>
          <inkml:trace contextRef="#ctx0" brushRef="#br0" timeOffset="74655.6427">7786 16980 1410 0,'0'0'319'15,"0"0"-101"-15,0 0 65 16,0 0-53-16,0 0-56 16,0 0-62-16,0 0-35 15,0-5-17-15,0 13-12 16,0 2 9-16,0 6 7 16,0 4-27-16,3 3-4 15,-3 6-12-15,0 3-7 16,0 7-5-16,0 3-2 15,0 4-5-15,0 0 5 16,0-2-6-16,-3-5 0 0,-3 1 0 16,-1-8 0-1,4-4-1-15,0-2 0 16,3-4 1-16,0-4-1 0,0-6 0 16,0-1 0-16,0-5 1 15,0-1-1-15,0 0 0 16,0-2 0-16,0-2 1 15,0 0 6-15,0-1 2 16,0 0 14-16,0 0 8 16,0 0 8-16,3 0 4 15,7 0-8-15,8-1-10 16,3 0-7-16,12-6-6 16,6 4 0-16,10-5-6 15,6 3-5-15,2-5-1 16,1 1-12-16,-6 1-60 15,-6-2-79-15,-17 8-117 0,-13-3-824 16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56:05.06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606A03E9-280E-45D5-A6BB-AF149AD33095}" emma:medium="tactile" emma:mode="ink">
          <msink:context xmlns:msink="http://schemas.microsoft.com/ink/2010/main" type="writingRegion" rotatedBoundingBox="8180,17695 8744,17695 8744,18129 8180,18129"/>
        </emma:interpretation>
      </emma:emma>
    </inkml:annotationXML>
    <inkml:traceGroup>
      <inkml:annotationXML>
        <emma:emma xmlns:emma="http://www.w3.org/2003/04/emma" version="1.0">
          <emma:interpretation id="{0A76A933-F1B3-47E1-B082-B82A07273754}" emma:medium="tactile" emma:mode="ink">
            <msink:context xmlns:msink="http://schemas.microsoft.com/ink/2010/main" type="paragraph" rotatedBoundingBox="8180,17695 8744,17695 8744,18129 8180,18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8F2E23-C984-4231-B5BD-74868D0E75AB}" emma:medium="tactile" emma:mode="ink">
              <msink:context xmlns:msink="http://schemas.microsoft.com/ink/2010/main" type="line" rotatedBoundingBox="8180,17695 8744,17695 8744,18129 8180,18129"/>
            </emma:interpretation>
          </emma:emma>
        </inkml:annotationXML>
        <inkml:traceGroup>
          <inkml:annotationXML>
            <emma:emma xmlns:emma="http://www.w3.org/2003/04/emma" version="1.0">
              <emma:interpretation id="{C3C422AE-1AA6-4729-A4D7-FFD53D803EA7}" emma:medium="tactile" emma:mode="ink">
                <msink:context xmlns:msink="http://schemas.microsoft.com/ink/2010/main" type="inkWord" rotatedBoundingBox="8180,17695 8744,17695 8744,18129 8180,18129"/>
              </emma:interpretation>
              <emma:one-of disjunction-type="recognition" id="oneOf0">
                <emma:interpretation id="interp0" emma:lang="" emma:confidence="0">
                  <emma:literal>*</emma:literal>
                </emma:interpretation>
                <emma:interpretation id="interp1" emma:lang="" emma:confidence="0">
                  <emma:literal>#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•</emma:literal>
                </emma:interpretation>
                <emma:interpretation id="interp4" emma:lang="" emma:confidence="0">
                  <emma:literal>a</emma:literal>
                </emma:interpretation>
              </emma:one-of>
            </emma:emma>
          </inkml:annotationXML>
          <inkml:trace contextRef="#ctx0" brushRef="#br0">8498 17709 1104 0,'0'0'779'0,"0"0"-596"16,0 0-20-16,0 0 36 16,0 0-24-16,0 0-65 15,-6-14-68-15,-3 28-25 16,-3 9 33-16,-7 4 32 16,-4 4-11-16,-2 5-4 15,-5-3-6-15,0-1-20 16,-1 1-22-16,1-9-7 0,0-2-12 15,5-2 0-15,5-7-22 16,4-6-41 0,7-2-42-16,6-3-47 0,6-2-103 15,15 0-310-15,3-3-313 0</inkml:trace>
          <inkml:trace contextRef="#ctx0" brushRef="#br0" timeOffset="279.7308">8628 17788 1758 0,'0'0'573'16,"0"0"-485"-16,0 0 41 16,0 0 39-16,0 0-23 15,0 0-40-15,-78 72-42 16,54-38-16-16,-1-2-15 15,4 5-13-15,0-5-7 16,0 0-10-16,2-5-1 16,1-2-1-16,0-5-21 15,3-8-33-15,2-3-40 16,2 0-75-16,5-9-118 16,0 0-360-16,2-6-154 0</inkml:trace>
          <inkml:trace contextRef="#ctx0" brushRef="#br0" timeOffset="570.3625">8180 17773 1547 0,'0'0'372'15,"0"0"-121"-15,0 0-12 16,0 0-45-16,0 0-72 16,0 0-21-16,0 0 2 15,39 85-25-15,-21-46-18 16,9 2-18-16,1-2-18 0,8-2-14 16,-2-8-10-16,0-3-32 15,-4-9-63 1,-7-4-82-16,2-1-125 0,-7-4-291 15,-9-7-175-15</inkml:trace>
          <inkml:trace contextRef="#ctx0" brushRef="#br0" timeOffset="815.7411">8398 17709 1051 0,'0'0'1048'16,"0"0"-849"-16,0 0-113 15,0 0 43-15,0 0 71 16,0 0-6-16,31 117-67 16,-1-66-60-16,9 6-31 15,10-4-36-15,30 7-13 16,-16-17-146-16,-8-13-601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8:01.18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Group>
    <inkml:annotationXML>
      <emma:emma xmlns:emma="http://www.w3.org/2003/04/emma" version="1.0">
        <emma:interpretation id="{F82E585F-7E6F-4723-B977-607F5A79C4BD}" emma:medium="tactile" emma:mode="ink">
          <msink:context xmlns:msink="http://schemas.microsoft.com/ink/2010/main" type="writingRegion" rotatedBoundingBox="22317,12309 22332,12309 22332,12324 22317,12324"/>
        </emma:interpretation>
      </emma:emma>
    </inkml:annotationXML>
    <inkml:traceGroup>
      <inkml:annotationXML>
        <emma:emma xmlns:emma="http://www.w3.org/2003/04/emma" version="1.0">
          <emma:interpretation id="{DE594F04-6BF5-43A0-AAFD-A85A006E0D73}" emma:medium="tactile" emma:mode="ink">
            <msink:context xmlns:msink="http://schemas.microsoft.com/ink/2010/main" type="paragraph" rotatedBoundingBox="22317,12309 22332,12309 22332,12324 22317,12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FE1264-1370-41C9-BF4A-BADCA95BFC1B}" emma:medium="tactile" emma:mode="ink">
              <msink:context xmlns:msink="http://schemas.microsoft.com/ink/2010/main" type="line" rotatedBoundingBox="22317,12309 22332,12309 22332,12324 22317,12324"/>
            </emma:interpretation>
          </emma:emma>
        </inkml:annotationXML>
        <inkml:traceGroup>
          <inkml:annotationXML>
            <emma:emma xmlns:emma="http://www.w3.org/2003/04/emma" version="1.0">
              <emma:interpretation id="{12978FD5-1F25-42A1-BCC2-AD2E840FF3B0}" emma:medium="tactile" emma:mode="ink">
                <msink:context xmlns:msink="http://schemas.microsoft.com/ink/2010/main" type="inkWord" rotatedBoundingBox="22317,12309 22332,12309 22332,12324 22317,12324"/>
              </emma:interpretation>
            </emma:emma>
          </inkml:annotationXML>
          <inkml:trace contextRef="#ctx0" brushRef="#br0">22317 12309 907 0,'0'0'127'0,"0"0"-127"15,0 0-633-15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6:03.8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27408A-7C26-421A-9721-A8025E8D0455}" emma:medium="tactile" emma:mode="ink">
          <msink:context xmlns:msink="http://schemas.microsoft.com/ink/2010/main" type="writingRegion" rotatedBoundingBox="33446,8198 33771,8198 33771,8766 33446,8766"/>
        </emma:interpretation>
      </emma:emma>
    </inkml:annotationXML>
    <inkml:traceGroup>
      <inkml:annotationXML>
        <emma:emma xmlns:emma="http://www.w3.org/2003/04/emma" version="1.0">
          <emma:interpretation id="{1B928DE2-EAFE-4F0F-9806-C02A099CE12A}" emma:medium="tactile" emma:mode="ink">
            <msink:context xmlns:msink="http://schemas.microsoft.com/ink/2010/main" type="paragraph" rotatedBoundingBox="33446,8198 33771,8198 33771,8766 33446,87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43CAEE-C944-40DC-9F59-53FE72F4CEBE}" emma:medium="tactile" emma:mode="ink">
              <msink:context xmlns:msink="http://schemas.microsoft.com/ink/2010/main" type="line" rotatedBoundingBox="33446,8198 33771,8198 33771,8766 33446,8766"/>
            </emma:interpretation>
          </emma:emma>
        </inkml:annotationXML>
        <inkml:traceGroup>
          <inkml:annotationXML>
            <emma:emma xmlns:emma="http://www.w3.org/2003/04/emma" version="1.0">
              <emma:interpretation id="{423C92E7-23BB-4322-A270-DFDED2A959FB}" emma:medium="tactile" emma:mode="ink">
                <msink:context xmlns:msink="http://schemas.microsoft.com/ink/2010/main" type="inkWord" rotatedBoundingBox="33446,8198 33771,8198 33771,8766 33446,8766"/>
              </emma:interpretation>
              <emma:one-of disjunction-type="recognition" id="oneOf0">
                <emma:interpretation id="interp0" emma:lang="" emma:confidence="1">
                  <emma:literal>p</emma:literal>
                </emma:interpretation>
                <emma:interpretation id="interp1" emma:lang="" emma:confidence="0">
                  <emma:literal>P</emma:literal>
                </emma:interpretation>
                <emma:interpretation id="interp2" emma:lang="" emma:confidence="0">
                  <emma:literal>PH</emma:literal>
                </emma:interpretation>
                <emma:interpretation id="interp3" emma:lang="" emma:confidence="0">
                  <emma:literal>PL</emma:literal>
                </emma:interpretation>
                <emma:interpretation id="interp4" emma:lang="" emma:confidence="0">
                  <emma:literal>PA</emma:literal>
                </emma:interpretation>
              </emma:one-of>
            </emma:emma>
          </inkml:annotationXML>
          <inkml:trace contextRef="#ctx0" brushRef="#br0">0 142 856 0,'0'0'538'0,"0"0"-328"16,0 0 37-16,0 0 39 15,0 0-73-15,0 0-83 16,0 0-32-16,22-68-46 16,-14 53-16-16,-2 3 30 15,2 2-24-15,-4 0-11 16,2 5-13-16,4-3-11 15,0 3-1-15,2 0-6 0,3 1 0 16,1 4-6-16,4 0 4 16,-3 0 1-16,2 0 0 15,2 0 0-15,-4 10-7 16,1-1 8-16,-1 5-1 16,-1 3 1-16,-2-2-1 15,-1 7 0-15,0-2 0 16,-4 2 1-16,-2-6 0 15,-3 2 0-15,-4-8 0 16,0 4-1-16,0-4 0 16,-7-2 1-16,-12 0 1 15,-10-6 20-15,-6 2-7 16,-3 0-6-16,0-4-8 16,-15 6-58-16,11-3-176 0,11 4-601 15</inkml:trace>
          <inkml:trace contextRef="#ctx0" brushRef="#br0" timeOffset="-525.8451">17 159 901 0,'0'0'658'16,"0"0"-568"-16,0 0-52 16,0 0 115-16,0 0 32 15,0 0-74-15,0 0-35 0,0-6-5 16,0 3 7-16,0-2-16 16,0 2-10-16,0 3 2 15,0-1 1-15,0 1-6 16,0 0-6-16,0 0-18 15,0 0-11-15,0 16 14 16,0 4 23-16,-3 3-24 16,2 9-8-16,1 5-1 15,-3-3 3-15,2 3 4 16,-2 1 2-16,1-6-10 16,-1 2-7-16,2-4 1 15,-2-6-10-15,3-4 5 16,0-2-5-16,0-4-1 0,0-9 1 15,0 4-1-15,0-8-1 16,0 2-23-16,0-3-15 16,3 0-25-16,3 0-51 15,2 0-110-15,0-9-399 16,-4-5-178-16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52:08.57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30EB153F-27D2-4937-BD25-713F9D850A8F}" emma:medium="tactile" emma:mode="ink">
          <msink:context xmlns:msink="http://schemas.microsoft.com/ink/2010/main" type="inkDrawing" rotatedBoundingBox="8487,13573 8502,13573 8502,13588 8487,13588" shapeName="Other"/>
        </emma:interpretation>
      </emma:emma>
    </inkml:annotationXML>
    <inkml:trace contextRef="#ctx0" brushRef="#br0">8487 13573 652 0,'0'0'936'0,"0"0"-936"16,0 0-637-16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6:18.1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1458 0,'0'0'363'15,"0"0"-208"-15,0 0 40 16,0 0 2-16,0 0-75 16,0 0-78-16,139 0-44 0,-85 0-65 15,-12 0-330 1,-15 0-1003-16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5:29.7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Group>
    <inkml:annotationXML>
      <emma:emma xmlns:emma="http://www.w3.org/2003/04/emma" version="1.0">
        <emma:interpretation id="{4674F47E-4188-4C6F-94AD-A30010DDF9AE}" emma:medium="tactile" emma:mode="ink">
          <msink:context xmlns:msink="http://schemas.microsoft.com/ink/2010/main" type="writingRegion" rotatedBoundingBox="15313,6998 33646,4460 34145,8057 15811,10596"/>
        </emma:interpretation>
      </emma:emma>
    </inkml:annotationXML>
    <inkml:traceGroup>
      <inkml:annotationXML>
        <emma:emma xmlns:emma="http://www.w3.org/2003/04/emma" version="1.0">
          <emma:interpretation id="{399CE321-AEC3-4BEF-9665-D9DCE6F793A0}" emma:medium="tactile" emma:mode="ink">
            <msink:context xmlns:msink="http://schemas.microsoft.com/ink/2010/main" type="paragraph" rotatedBoundingBox="23636,5792 25128,5841 25112,6318 23620,62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DE0DCCB-EB4D-4173-AA8E-D5C6CF947F39}" emma:medium="tactile" emma:mode="ink">
              <msink:context xmlns:msink="http://schemas.microsoft.com/ink/2010/main" type="line" rotatedBoundingBox="23636,5792 25128,5841 25112,6318 23620,6268"/>
            </emma:interpretation>
          </emma:emma>
        </inkml:annotationXML>
        <inkml:traceGroup>
          <inkml:annotationXML>
            <emma:emma xmlns:emma="http://www.w3.org/2003/04/emma" version="1.0">
              <emma:interpretation id="{3B50DC0A-26D8-4AF8-9C16-F24587E9B4A7}" emma:medium="tactile" emma:mode="ink">
                <msink:context xmlns:msink="http://schemas.microsoft.com/ink/2010/main" type="inkWord" rotatedBoundingBox="23636,5792 25128,5841 25112,6318 23620,6268"/>
              </emma:interpretation>
              <emma:one-of disjunction-type="recognition" id="oneOf0">
                <emma:interpretation id="interp0" emma:lang="" emma:confidence="0">
                  <emma:literal>at?</emma:literal>
                </emma:interpretation>
                <emma:interpretation id="interp1" emma:lang="" emma:confidence="0">
                  <emma:literal>at!</emma:literal>
                </emma:interpretation>
                <emma:interpretation id="interp2" emma:lang="" emma:confidence="0">
                  <emma:literal>CH's</emma:literal>
                </emma:interpretation>
                <emma:interpretation id="interp3" emma:lang="" emma:confidence="0">
                  <emma:literal>CH?</emma:literal>
                </emma:interpretation>
                <emma:interpretation id="interp4" emma:lang="" emma:confidence="0">
                  <emma:literal>at?'</emma:literal>
                </emma:interpretation>
              </emma:one-of>
            </emma:emma>
          </inkml:annotationXML>
          <inkml:trace contextRef="#ctx0" brushRef="#br0">23634 5857 1452 0,'0'0'222'15,"0"0"-71"-15,0 0 120 16,0 0-48-16,0 0-105 16,0 0-70-16,0 0-26 15,25-14-10-15,-21 32 56 16,4 6-4-16,-8 4-29 16,4 9-19-16,-4 1-4 15,0 2-6-15,0 0 3 16,0-4-8-16,0 1 0 0,-4-8 0 15,-4-3-1-15,4-11 1 16,0-1 0-16,1-4 0 16,3-6-1-16,0-4-1 15,0 0-8-15,0 0-3 16,0-4 2-16,3-11-17 16,13-9-3-16,-3-4 14 15,4-2 3-15,1 1-2 16,2 2 7-16,-10 7 8 15,2 3 0-15,-6 6 0 16,1 3 0-16,-1 2 1 16,-3 4 0-16,1 2 11 15,-2 0-4-15,1 0-7 0,-2 6 0 16,4 10 11-16,0 6-5 16,-5 6-5-16,0 0 5 15,0 1-6-15,0-2 0 16,0-4 0-16,0-2-1 15,-5-4-64-15,-9-2-156 16,6-4-259-16,-1-5-202 0</inkml:trace>
          <inkml:trace contextRef="#ctx0" brushRef="#br0" timeOffset="347.3304">23980 6077 971 0,'0'0'842'16,"0"0"-700"-16,0 0 6 15,0 0 18-15,0 0-51 16,0 0-42-16,0 0-39 16,-18 61-13-16,18-43-12 15,0 1 0-15,0-5-8 16,15-6 7-16,8 1-7 15,4-8 9-15,-1-1-10 16,3 0-1-16,-6-5-14 16,1-9 3-16,-7-4 0 0,-6-2 6 15,-4-3 5 1,-6 10-1-16,-1-1 2 0,0 0 0 16,-8 10 0-16,-10-1-13 15,-2 5-30-15,-11 0-110 16,8 0-224-16,-1 7-296 0</inkml:trace>
          <inkml:trace contextRef="#ctx0" brushRef="#br0" timeOffset="883.6872">24247 6056 1104 0,'0'0'540'0,"0"0"-406"16,0 0 134-16,0 0 25 15,0 0-110-15,0 0-66 16,0 0-47-16,101-11-41 0,-65 11-29 15,1 0-51-15,-2 0-165 16,-11 0-480-16,-6 0-509 0</inkml:trace>
          <inkml:trace contextRef="#ctx0" brushRef="#br0" timeOffset="667.673">24318 5819 1111 0,'0'0'663'0,"0"0"-471"0,0 0 37 16,0 0 13-16,0 0-74 15,0 0-83-15,0 0-54 16,2-4-25-16,4 24-5 16,-6 6 44-16,0 8-4 15,0 7-6-15,0 1-8 16,0 8-8-16,0-1-10 15,-10-2-9-15,1-6 5 16,4-3-5-16,1-7-1 16,0-8-6-16,2-5-57 15,2-6-84-15,0-8-100 0,0-4-326 16,0 0-70-16</inkml:trace>
          <inkml:trace contextRef="#ctx0" brushRef="#br0" timeOffset="1208.2862">24593 6062 1073 0,'0'0'751'0,"0"0"-640"15,0 0 34-15,0 0 51 16,0 0-63-16,0 0-57 16,0 0-34-16,-31 80-18 0,31-63-11 15,0-2-4 1,10-6-8-16,9-3 7 0,5-6-7 15,1 0 0-15,-1 0-1 16,-2-7-2-16,-3-10-8 16,-4 2-1-16,-6 1-2 15,-5 0 4-15,-4 2 8 16,0 2-8-16,0 5-9 16,-13 0-43-16,-8 5-28 15,-8 0-104-15,3 0-307 16,5 0-452-16</inkml:trace>
          <inkml:trace contextRef="#ctx0" brushRef="#br0" timeOffset="1809.4916">24832 6072 588 0,'0'0'1173'0,"0"0"-960"15,0 0-34-15,0 0 35 16,0 0-85-16,0 0-75 0,0 0-29 16,24 14 2-16,-20 4-15 15,-2 5-5-15,-2 1 3 16,0 0-4-16,0-2 2 15,0 1-8-15,-4-8 8 16,0 0-8-16,3-8 1 16,1-3-1-16,0-2 0 15,0-2 1-15,0 0 0 16,0 0 10-16,0-10-5 16,9-8-6-16,7-1-7 15,4-9 6-15,0-4 0 16,1-2 0-16,1-2 1 15,-2 8-2-15,-2 0 1 16,-2 11-1-16,-3 0 1 16,3 3 1-16,-1 6 0 0,1-2 8 15,-3 10-8-15,-3 0 0 16,0 0 1-16,-5 13 6 16,-1 6 2-16,-4 9-3 15,0 2-4-15,0 2 20 16,0 0 15-16,0 1 6 15,-4-1-5-15,-4-4 8 16,1-4-13-16,1-6-15 16,2 2-9-16,1-6-8 15,3-6 0-15,0 2-1 16,0-6-34-16,-4-4-104 16,-1 0-329-16,1 0-719 0</inkml:trace>
        </inkml:traceGroup>
      </inkml:traceGroup>
    </inkml:traceGroup>
    <inkml:traceGroup>
      <inkml:annotationXML>
        <emma:emma xmlns:emma="http://www.w3.org/2003/04/emma" version="1.0">
          <emma:interpretation id="{62D19BD7-6BC6-4440-BFF8-8A13D4E43611}" emma:medium="tactile" emma:mode="ink">
            <msink:context xmlns:msink="http://schemas.microsoft.com/ink/2010/main" type="paragraph" rotatedBoundingBox="19351,7021 33649,6432 33697,7605 19399,81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44380A0-3FC2-4EEB-92E2-05F26EA21050}" emma:medium="tactile" emma:mode="ink">
              <msink:context xmlns:msink="http://schemas.microsoft.com/ink/2010/main" type="line" rotatedBoundingBox="19351,7021 33649,6432 33697,7605 19399,8195"/>
            </emma:interpretation>
          </emma:emma>
        </inkml:annotationXML>
        <inkml:traceGroup>
          <inkml:annotationXML>
            <emma:emma xmlns:emma="http://www.w3.org/2003/04/emma" version="1.0">
              <emma:interpretation id="{72263D61-1A24-4F32-9112-2526D4A7DE7B}" emma:medium="tactile" emma:mode="ink">
                <msink:context xmlns:msink="http://schemas.microsoft.com/ink/2010/main" type="inkWord" rotatedBoundingBox="19351,7021 21798,6921 21838,7901 19391,8002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408.4816">19926 7026 1007 0,'0'0'520'0,"0"0"-439"15,0 0 45-15,0 0 75 16,0 0-3-16,0 0-72 15,0 0-33-15,33-9-8 0,-33 6 1 16,0 2-6-16,0-4-11 16,-19 5-19-16,-12 0-21 15,-11 0-20-15,-11 0-3 16,-7 0-5-16,-4 0 0 16,7 5 5-16,6 0-5 15,9 1 6-15,20-2-7 16,9-1 2-16,5-3-2 15,8 7-7-15,0-3 6 16,0 0-5-16,0 6 6 16,8 4 1-16,1-2 0 15,-4 3 0-15,0-2-1 16,-2 3 1-16,-3 2 0 0,0 6 0 16,0 4 10-1,-8 5-5-15,-2 3-4 0,-9 6-1 16,2 0 1-16,2 0-1 15,2-4-1-15,-6-1 1 16,6 1 0-16,0-8 0 16,3-4 0-16,5-8 14 15,1-4-9-15,-1-2-5 16,5-6 5-16,0 1 0 16,0-6-5-16,5 1 1 15,14-2 7-15,10 0 3 16,9 0-6-16,9 0 3 0,1-10-9 15,0-4 0 1,1 4 0-16,-6-2-38 0,-7 2-44 16,-8 0-61-16,-6 2-89 15,-12 2-288-15,-6 0-194 0</inkml:trace>
          <inkml:trace contextRef="#ctx0" brushRef="#br0" timeOffset="3612.9116">19600 7413 1018 0,'0'0'504'0,"0"0"-431"15,0 0 30-15,0 0 11 16,134-12-75-16,-85 10-39 15,-8 2-178-15,-11 0-392 0</inkml:trace>
          <inkml:trace contextRef="#ctx0" brushRef="#br0" timeOffset="4805.8736">20068 7512 895 0,'0'0'538'0,"0"0"-318"15,0 0 68-15,0 0 4 16,0 0-73-16,0 0-64 16,0 0-46-16,0-10-38 15,0 12-30-15,0 16-1 16,0 10 14-16,0 10-14 16,0 2-10-16,0 2-3 15,0 1-7-15,0-2-10 16,-1-8-4-16,-4 5-6 0,1-9 1 15,1 2-1-15,1-7 0 16,0-2-15-16,2-6-22 16,0-3-22-16,0-3-39 15,0-6-52-15,7-4-58 16,7 0-256-16,5-14-192 16,-10-4-575-16</inkml:trace>
          <inkml:trace contextRef="#ctx0" brushRef="#br0" timeOffset="3955.3171">19976 7518 846 0,'0'0'744'0,"0"0"-636"0,0 0 34 15,0 0 13-15,0 0-7 16,-9 102-77-16,9-84-37 16,6-4-16-16,16-4-3 15,10-10 4-15,-4 0-7 16,8 0-2-16,-4-13-9 15,1-12 0-15,-12 3 0 16,-3-2-1-16,-9 0-1 16,-5 4 1-16,-4-2 2 15,0 8-1-15,-13 6-1 16,-7-2-12-16,-7 10 5 16,-2 0-4-16,6 0-57 0,-11 22-158 15,12-3-115 1,9-4-235-16</inkml:trace>
          <inkml:trace contextRef="#ctx0" brushRef="#br0" timeOffset="5135.8664">20126 7502 1028 0,'0'0'642'0,"0"0"-491"16,0 0 95-16,0 0 9 15,0 0-74-15,0 0-50 16,0 0-54-16,15-69-18 15,4 65-24-15,3-1-9 16,0 4-2-16,7 1-2 16,-6 0-7-16,5 0-6 15,-5 14-8-15,-2 4 0 16,-8 2-1-16,-1-2 1 16,-12 7-1-16,0-3-1 15,0-5 1-15,-15 0 0 16,-8-2-1-16,-8 2-6 0,-6-3-38 15,0 0-34 1,2-2-54-16,-3-6-133 0,11 0-367 16,13-6-368-16</inkml:trace>
          <inkml:trace contextRef="#ctx0" brushRef="#br0" timeOffset="5653.4074">20398 7303 1467 0,'0'0'247'16,"0"0"-11"-16,0 0 19 16,0 0-45-16,0 0-100 0,0 0-64 15,0 0-8-15,33 10 41 16,-24 18-2-16,-2 4-11 15,2 4-24-15,-3 2-10 16,-2-1-21-16,1 1-1 16,-2-6-9-16,-3 0-1 15,0-8 1-15,0-4-1 16,0-6-6-16,0-6-11 16,0-4-30-16,0-2-22 15,0-2 14-15,0 0 16 16,0 0 5-16,7-17-27 15,2-4 16-15,1-7 21 0,6-4 18 16,1 2 5-16,0 4 1 16,-4 2 0-16,0 10 0 15,-3 5 11-15,-1 0 7 16,5 4-4-16,-5 5-5 16,1 0 5-16,-1 0-1 15,-2 18 1-15,-5 5 3 16,-2 9 3-16,0 2-2 15,0-2-5-15,-6-4-5 16,-6 0-8-16,6-6-11 16,-2-6-92-16,8-6-190 15,0-2-393-15,0-8-477 0</inkml:trace>
          <inkml:trace contextRef="#ctx0" brushRef="#br0" timeOffset="5947.5725">20828 7518 1577 0,'0'0'366'16,"0"0"-250"-16,0 0 64 16,0 0-9-16,0 0-99 15,0 0-44-15,0 0-12 16,-32 84-7-16,55-80-3 15,1 0-4-15,4-4-2 0,-5 0-15 16,-1-8-9-16,-3-12 3 16,-6 2 6-16,-12-2 15 15,-1 1-2-15,0 2 1 16,0 2-5-16,-14 11-13 16,-11-1-58-16,0 5-159 15,11 0-441-15</inkml:trace>
          <inkml:trace contextRef="#ctx0" brushRef="#br0" timeOffset="6542.0592">20992 7405 1428 0,'0'0'357'0,"0"0"-109"0,0 0 13 15,0 0-77-15,0 0-96 16,0 0-48-16,0 0-16 16,80 0-14-16,-49 8-10 15,6-2-116-15,-9 4-352 16,-7-2-255-16</inkml:trace>
          <inkml:trace contextRef="#ctx0" brushRef="#br0" timeOffset="6246.8558">21047 7191 1625 0,'0'0'358'0,"0"0"-128"0,0 0 23 15,0 0-36-15,0 0-95 16,0 0-66-16,0 0-34 16,0 3-13-16,2 22 51 15,2 7-12-15,-1 10-17 16,-2 4-3-16,2 2-13 16,-3 3-8-16,0 0-7 15,0-8 0-15,0-1-1 16,-7-10-42-16,-2 0-28 15,0-8-53-15,4-5-190 16,0-6-311-16,5-9-128 0</inkml:trace>
          <inkml:trace contextRef="#ctx0" brushRef="#br0" timeOffset="6853.8297">21265 7493 1680 0,'0'0'354'16,"0"0"-197"-16,0 0-31 16,0 0-19-16,0 0-24 15,0 0-53-15,0 0-15 16,0 85-5-16,8-71 0 15,7 0-4-15,2-10 9 16,7-4 13-16,-2 0-5 16,1 0-8-16,5-14-6 15,-6 0-4-15,-5-4-5 16,-1 2-9-16,-12 2-28 16,-4 2 4-16,0 2-6 15,-14 5-39-15,-9 5-14 0,-8 0-2 16,-16 0-83-16,11 1-154 15,9 9-239-15</inkml:trace>
          <inkml:trace contextRef="#ctx0" brushRef="#br0" timeOffset="7336.8775">21629 7484 636 0,'0'0'1114'16,"0"0"-958"-16,0 0-7 0,0 0 101 15,0 0-78 1,0 0-89-16,0 0-46 0,2 84-16 16,1-66 3-16,-3-8-18 15,0-2-5-15,0-6 7 16,0-2-1-16,0 0-6 15,0 0 6-15,0 0 4 16,1 0-6-16,8-4-5 16,5-10-33-16,0-6 6 15,3 0 7-15,5-6 9 16,3 2-5-16,-3 1 8 16,-5 3 8-16,-1 3 0 15,-10 8 0-15,1-1 1 16,-5 10 17-16,-2-4 0 15,3 4 2-15,-3 0-3 0,1 0-10 16,2 9-6 0,2 10 23-16,-4 3 15 0,2 6 1 15,-2 0 8-15,-1-1-15 16,0-1-14-16,0-4-13 16,0 2-6-16,0-6-82 15,-5-4-111-15,-4 0-439 16,1-8-331-16</inkml:trace>
        </inkml:traceGroup>
        <inkml:traceGroup>
          <inkml:annotationXML>
            <emma:emma xmlns:emma="http://www.w3.org/2003/04/emma" version="1.0">
              <emma:interpretation id="{01F684A9-CDC8-4D6F-8719-0E10861A75B9}" emma:medium="tactile" emma:mode="ink">
                <msink:context xmlns:msink="http://schemas.microsoft.com/ink/2010/main" type="inkWord" rotatedBoundingBox="22308,7386 22824,7364 22835,7620 22319,764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8222.0792">22314 7508 10 0,'0'0'0'0</inkml:trace>
          <inkml:trace contextRef="#ctx0" brushRef="#br0" timeOffset="9174.7474">22511 7634 449 0,'0'0'630'16,"0"0"-465"-16,0 0 40 15,0 0 26-15,0 0-4 16,0 0-47-16,0 0-58 16,-9-42-48-16,9 42-9 15,0-4 5-15,0 2-11 16,0-2-10-16,0 0-1 15,0 4-6-15,4 0-13 16,15 0-5-16,10-2-13 16,11 0-5-16,6 0-6 15,3-2-50-15,0 0-110 0,-5 0-312 16,-13-6-109-16,-12 4-286 16</inkml:trace>
          <inkml:trace contextRef="#ctx0" brushRef="#br0" timeOffset="9379.6012">22457 7391 768 0,'0'0'684'15,"0"0"-526"-15,0 0 16 16,0 0 62-16,0 0-57 0,122-14-99 15,-71 10-61-15,22 4-19 16,-9 0-185-16,-18 0-442 0</inkml:trace>
        </inkml:traceGroup>
        <inkml:traceGroup>
          <inkml:annotationXML>
            <emma:emma xmlns:emma="http://www.w3.org/2003/04/emma" version="1.0">
              <emma:interpretation id="{009C52F0-6F6C-40AB-AAF9-90E71B014BB2}" emma:medium="tactile" emma:mode="ink">
                <msink:context xmlns:msink="http://schemas.microsoft.com/ink/2010/main" type="inkWord" rotatedBoundingBox="23330,6974 24642,6919 24686,7977 23373,8031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0060.8028">23331 6990 620 0,'0'0'918'0,"0"0"-676"16,0 0 23-16,0 0-20 15,0 0-55-15,0 0-56 16,0 0-54-16,0-16-31 16,0 16-17-16,3 2-22 15,-2 16-3-15,2 10 40 16,4 6-13-16,-2 16-13 15,-1 2-12-15,2 8-8 0,1 1 0 16,-2-1 1-16,-1-8-2 16,-3 0 0-16,2-11 0 15,-3-9 0-15,0-8-6 16,0-10-12-16,2-4 2 16,-2-6 2-16,3-4 5 15,-2 0 8-15,3 0 1 16,4-14-1-16,2-6-25 15,6-7 7-15,0-5 2 16,2-2 0-16,2-2-1 16,-7 4 9-16,5 4 8 15,-5 3 1-15,0 8 0 16,-1 2 0-16,-7 10 21 0,3-3 0 16,0 6-11-1,1-1-4-15,4 3-4 0,-2 0-2 16,5 0 6-16,-3 9 6 15,3 11 0-15,-6 6 2 16,-1 4-8-16,-3-1-5 16,-2 2 1-16,-4-3-2 15,0-1 0-15,0-4-14 16,0-8-79-16,0-1-145 16,0-6-364-16,0-6-94 0</inkml:trace>
          <inkml:trace contextRef="#ctx0" brushRef="#br0" timeOffset="10820.8477">24661 7363 626 0,'0'0'869'15,"0"0"-728"-15,0 0 56 16,0 0 62-16,0 0-86 0,0 0-77 15,-124 21-38-15,76-14-5 16,-12-7 1-16,-8 4-25 16,-8-2-11-16,2-2-7 15,2 0-5-15,11 2-6 16,11 0-7-16,15 8-88 16,10 2-215-16,15-2-382 15,6 0-533-15</inkml:trace>
          <inkml:trace contextRef="#ctx0" brushRef="#br0" timeOffset="10481.5213">24356 7013 1328 0,'0'0'284'0,"0"0"-156"16,0 0 127-16,0 0-45 16,0 0-92-16,0 0-29 0,0 0-22 15,-40-55-2-15,16 50-19 16,-5 5-12-16,-6 0-8 15,0 0 7-15,-7 9 1 16,4 18-10-16,3 1 0 16,3 5 1-16,8 1-6 15,11 2-1-15,10-2-3 16,3-2-7-16,12-9-1 16,19 1-6-16,8-10-1 15,8-5-6-15,4-4-54 16,0-5-110-16,10 0-155 15,-14-6-393-15,-9-6-694 0</inkml:trace>
          <inkml:trace contextRef="#ctx0" brushRef="#br0" timeOffset="11299.9193">24224 7602 546 0,'0'0'1139'16,"0"0"-887"-16,0 0-17 16,0 0 12-16,0 0-88 15,0 0-95-15,0 0-40 0,52-77-15 16,-34 74-8-16,-1 3 5 15,2 0 2-15,-4 0 0 16,1 0 21-16,-2 0 2 16,2 10 6-16,-2 2-20 15,-3 1 4-15,-1 8-8 16,-2 7 10-16,-4 0 6 16,-2 10-8-16,-2 3-9 15,3 0 0-15,-3-2-4 16,0-3-7-16,1-4-1 15,-1-4 0-15,3-4-12 16,-2-4-12-16,5-2-6 16,-6-4-69-16,0-5 14 0,0-4-35 15,0 0-45 1,0-2-107-16,-10-3-102 0,1 0-207 0</inkml:trace>
          <inkml:trace contextRef="#ctx0" brushRef="#br0" timeOffset="11497.9548">24416 7750 909 0,'0'0'685'16,"0"0"-483"-16,0 0 127 0,0 0-26 15,0 0-86 1,0 0-58-16,-140 101-69 0,105-71-54 15,-23 16-36-15,13-8-102 16,2-11-881-16</inkml:trace>
        </inkml:traceGroup>
        <inkml:traceGroup>
          <inkml:annotationXML>
            <emma:emma xmlns:emma="http://www.w3.org/2003/04/emma" version="1.0">
              <emma:interpretation id="{0D5AD6E3-6FEE-4275-94F0-7EC333581E7D}" emma:medium="tactile" emma:mode="ink">
                <msink:context xmlns:msink="http://schemas.microsoft.com/ink/2010/main" type="inkWord" rotatedBoundingBox="25240,7253 26180,7214 26196,7602 25256,7640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3529.1704">25247 7433 1181 0,'0'0'377'16,"0"0"-167"-16,0 0 51 16,0 0-31-16,0 0-79 15,0 0-44-15,118-14-25 16,-64 8-10-16,13-6-1 15,6 6-17-15,5-6-30 16,2 2-15-16,-3 4-8 16,-4-2 6-16,-7 8-7 15,-8 0-1-15,-7 0-13 16,-8 0 1-16,-13 0-8 16,-6 0 5-16,-10 0-7 15,-4 0 10-15,-5 0 7 16,-2 0-2-16,-3 0-4 0,0 0-20 15,0 0 26-15,-5 0-2 16,-11-10-1-16,-9-4-1 16,-1-1 9-16,-7 2 0 15,0-6 0-15,-4 6 1 16,1-1 1-16,3 4 11 16,7 0 8-16,5 5 6 15,10-2 7-15,6 6-3 16,5 1-12-16,0 0-18 15,0 0-1-15,0 0-10 16,0 0 0-16,7 0 11 16,-1 0 2-16,5 0-1 15,-3 0 0-15,5 8-1 0,5 2 1 16,8 5 0-16,5 3 0 16,7 5-1-16,1-5 2 15,3 7-1-15,-6-3-1 16,-9-2-1-16,-9-2 1 15,-14 4-6-15,-4-2 4 16,-16 3 1-16,-26 0 1 16,-14 6 0-16,-39 9-32 15,17-6-175-15,11-7-544 0</inkml:trace>
        </inkml:traceGroup>
        <inkml:traceGroup>
          <inkml:annotationXML>
            <emma:emma xmlns:emma="http://www.w3.org/2003/04/emma" version="1.0">
              <emma:interpretation id="{71482C7C-551F-41D9-A28D-912F40CC89EF}" emma:medium="tactile" emma:mode="ink">
                <msink:context xmlns:msink="http://schemas.microsoft.com/ink/2010/main" type="inkWord" rotatedBoundingBox="26606,6866 27937,6811 27967,7544 26636,7598">
                  <msink:destinationLink direction="to" ref="{02A851E3-EBB9-4887-934D-4B62BD6C10C3}"/>
                </msink:context>
              </emma:interpretation>
            </emma:emma>
          </inkml:annotationXML>
          <inkml:trace contextRef="#ctx0" brushRef="#br0" timeOffset="14544.2888">26659 7098 902 0,'0'0'320'0,"0"0"-190"0,0 0 82 16,0 0 36-16,0 0-52 16,0 0-55-16,0 0-17 15,35-24-78-15,-17 6-31 16,1-7-2-16,0 2 24 16,3-4-4-16,-2-5-11 15,2 4 24-15,-1 4-24 16,-3 6-2-16,-1 4-5 15,-4 7 2-15,-5 4-5 16,1 3-4-16,-2 0-7 16,2 8 0-16,3 12 14 15,-2 8 0-15,6 10 10 0,-1 7 8 16,5 3-2-16,1 4-8 16,-2 1-5-16,1 0-9 15,-4 2-3-15,-7-3-6 16,-3-4 6-16,-6-6-5 15,0-6-1-15,0-8 0 16,0-5 0-16,-2-9-1 16,-2-4 1-16,1-6-1 15,3-4-5-15,0 0 4 16,-2 0-11-16,2-4-5 16,0-14-28-16,-2-6 1 15,0-9 12-15,-1-1 0 16,-1-8-4-16,-4-2 19 0,0 2 18 15,2 4 0 1,-6 5 9-16,3 10 28 0,1 4 20 16,-1 8-7-16,0 4-7 15,0 7-5-15,-2 0-7 16,-2 4-13-16,-5 24 1 16,1 8 16-16,-1 7-5 15,5 5-8-15,1 2-4 16,4 0-3-16,-1-8-6 15,0-4-9-15,-4-5 1 16,-3-9 0-16,-6 0 0 16,-4-6-1-16,-8-7-61 15,1-4-93-15,-2-7-139 16,10-4-362-16,12-10-585 0</inkml:trace>
          <inkml:trace contextRef="#ctx0" brushRef="#br0" timeOffset="15203.9672">27516 7223 1230 0,'0'0'835'0,"0"0"-692"15,0 0 50-15,0 0-2 16,0 0-78-16,0 0-77 16,149-15-36-16,-110 15-37 15,-13 0-423-15,-10 0-916 0</inkml:trace>
          <inkml:trace contextRef="#ctx0" brushRef="#br0" timeOffset="14964.447">27636 7359 742 0,'0'0'1124'0,"0"0"-845"16,0 0-50-16,0 0-3 16,0 0-64-16,0 0-84 15,0 0-39-15,103-16-14 16,-52 14-15-16,0-4-9 0,-4 2-1 16,-9 4-33-1,-12-2-67-15,-20 2-79 0,-6 0-144 16,0 0-508-16</inkml:trace>
        </inkml:traceGroup>
        <inkml:traceGroup>
          <inkml:annotationXML>
            <emma:emma xmlns:emma="http://www.w3.org/2003/04/emma" version="1.0">
              <emma:interpretation id="{49D8F720-A6DC-47ED-984B-0DD9A623FCDF}" emma:medium="tactile" emma:mode="ink">
                <msink:context xmlns:msink="http://schemas.microsoft.com/ink/2010/main" type="inkWord" rotatedBoundingBox="28869,6683 30171,6629 30202,7373 28899,7426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6533.3468">28874 6697 1003 0,'0'0'531'16,"0"0"-457"-16,0 0 7 15,0 0 140-15,0 0 20 16,0 0-79-16,0 0-27 0,0-12-12 15,0 10 8-15,0 2-23 16,0 0-51-16,0 0-28 16,0 14-18-16,0 17 7 15,0 12 31-15,0 9-26 16,8 8-8-16,0 1-5 16,0-1-5-16,-2-4-5 15,-2-8-1-15,0-6-1 16,-4-10-5-16,3-6-4 15,-3-11 2-15,0 0-4 16,0-10-7-16,0-2 2 16,0-3 12-16,2 0 6 0,2 0 2 15,5-17 3 1,4-4-5-16,3-8-1 0,2-3 0 16,2-3-5-16,0 1-3 15,-2-2 9-15,-3 7 0 16,1-3-1-16,0 8 1 15,-2 1-1-15,2 4 1 16,-3 1-1-16,-2 10-5 16,0-2 6-16,-2 8 1 15,0 2 7-15,0 0-7 16,-2 12-1-16,2 14 0 16,-4 8 1-16,3 3 8 15,-7 3-3-15,2 0 0 16,-3-8-6-16,0 0 1 15,0-10 0-15,0-6-1 16,0-2 0-16,0-5 1 0,0-4-1 16,0-1-21-16,0-4-91 15,3 0-154-15,6 0-470 0</inkml:trace>
          <inkml:trace contextRef="#ctx0" brushRef="#br0" timeOffset="17081.9404">29794 6911 1181 0,'0'0'327'16,"0"0"-124"-16,0 0 53 15,0 0-52-15,0 0-80 16,0 0-53-16,0 0-22 0,4-48 16 15,-4 36-14 1,0 8-2-16,-1-3 12 0,-10 2-21 16,1 1-9-16,-7-1-8 15,-4 5-10-15,-5 0 1 16,-8 0-4-16,-1 9-1 16,-3 7-2-16,3 6 1 15,5 6 7-15,2 1 3 16,11 3-5-16,6 0-4 15,7 0 3-15,4-4-4 16,0-2-1-16,1-4-1 16,17 0 3-16,7-8 0 15,4-5-3-15,3-2 1 0,10-7-7 16,4 0-14 0,-3 0-86-16,-3 0-70 0,-5 0-136 15,-10 0-330-15,-12 0-134 16</inkml:trace>
          <inkml:trace contextRef="#ctx0" brushRef="#br0" timeOffset="17613.5717">30201 7373 770 0,'0'0'211'0,"0"0"-126"16,0 0 83-16,0 0 23 0,0 0-62 15,-129 0-33-15,78 0 1 16,-13 0 31-16,-13 0 29 16,-12 0-8-16,-12 0-19 15,-5 0-28-15,-2-2-37 16,3 0-26-16,5 0-20 16,16 2-11-16,15 0-7 15,18 0-1-15,19 2 0 16,16 6-29-16,10-1-99 15,6 0-85-15,0-1-124 16,13-6-267-16</inkml:trace>
        </inkml:traceGroup>
        <inkml:traceGroup>
          <inkml:annotationXML>
            <emma:emma xmlns:emma="http://www.w3.org/2003/04/emma" version="1.0">
              <emma:interpretation id="{6BE7F92D-3F98-4F1B-9EE6-DF4DEA624E62}" emma:medium="tactile" emma:mode="ink">
                <msink:context xmlns:msink="http://schemas.microsoft.com/ink/2010/main" type="inkWord" rotatedBoundingBox="31325,7178 31649,7164 31652,7244 31328,7258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2172.9378">31327 7238 819 0,'0'0'354'0,"0"0"-58"15,0 0 70-15,0 0-27 16,0 0-106-16,0 0-69 16,0 0-45-16,8-6-24 15,9 6-35-15,12 0-18 0,11 0-15 16,6 0-18-16,1 0-8 15,0 0-1-15,-11 0-8 16,-8 0-32-16,-11 0-32 16,-8 0-36-16,-9 0-23 15,0 4-87-15,-12 1-273 16,-6 0 0-16,-3-4-155 0</inkml:trace>
          <inkml:trace contextRef="#ctx0" brushRef="#br0" timeOffset="22373.77">31327 7179 1128 0,'0'0'600'0,"0"0"-375"0,0 0-5 16,0 0-56-16,0 0-113 15,149-7-51-15,-102 7-70 16,-12 0-308-16,-9 0-576 0</inkml:trace>
        </inkml:traceGroup>
        <inkml:traceGroup>
          <inkml:annotationXML>
            <emma:emma xmlns:emma="http://www.w3.org/2003/04/emma" version="1.0">
              <emma:interpretation id="{6254C0CB-9CB3-416E-9E08-0A8F1D60081F}" emma:medium="tactile" emma:mode="ink">
                <msink:context xmlns:msink="http://schemas.microsoft.com/ink/2010/main" type="inkWord" rotatedBoundingBox="32182,6577 33652,6516 33683,7253 32212,7314"/>
              </emma:interpretation>
              <emma:one-of disjunction-type="recognition" id="oneOf7">
                <emma:interpretation id="interp11" emma:lang="" emma:confidence="0">
                  <emma:literal>&gt;</emma:literal>
                </emma:interpretation>
                <emma:interpretation id="interp12" emma:lang="" emma:confidence="0">
                  <emma:literal>t</emma:literal>
                </emma:interpretation>
                <emma:interpretation id="interp13" emma:lang="" emma:confidence="0">
                  <emma:literal>+</emma:literal>
                </emma:interpretation>
                <emma:interpretation id="interp14" emma:lang="" emma:confidence="0">
                  <emma:literal>x</emma:literal>
                </emma:interpretation>
                <emma:interpretation id="interp15" emma:lang="" emma:confidence="0">
                  <emma:literal>S</emma:literal>
                </emma:interpretation>
              </emma:one-of>
            </emma:emma>
          </inkml:annotationXML>
          <inkml:trace contextRef="#ctx0" brushRef="#br0" timeOffset="24004.053">33681 7223 1228 0,'0'0'905'15,"0"0"-791"-15,0 0-64 16,0 0 71-16,0 0-24 16,0 0-21-16,0 0 4 15,-172 37-14-15,74-32-27 16,-38-5-14-16,-39 0 6 16,-15 0 8-16,11-14-3 15,24 1-14-15,47 3-8 16,28 1-13-16,22 4-1 15,14 5 0-15,4-5-71 16,16 4-150-16,9-3-317 16,15-4-603-16</inkml:trace>
          <inkml:trace contextRef="#ctx0" brushRef="#br0" timeOffset="23687.6001">32798 6552 1528 0,'0'0'298'0,"0"0"-152"0,0 0 108 15,0 0-36-15,0 0-98 16,0 0-60-16,0 0-33 16,0 0-5-16,0 19 45 15,4 4 11-15,1 13-14 16,-1 3-24-16,1 7-10 15,-1 4-19-15,0 2-4 16,-4-4-5-16,2 2 4 16,-2-8-6-16,0-9-1 15,0-1 1-15,0-12-1 16,0-6-7-16,0-5-5 0,0-6-2 16,0-3 3-16,0 0 10 15,7-8 1-15,6-8-6 16,8-10 1-16,1-3 6 15,4-7 0-15,-1 0-1 16,-4-2 0-16,-2 4 0 16,2 2-1-16,-5 8 2 15,-3 5-1-15,0 2 1 16,-1 8 0-16,-6-2 1 16,1 11-1-16,-3 0 9 15,1 0-3-15,1 0-6 16,5 20 0-16,-1 6 8 15,2 8-1-15,-3 2 1 0,0 2 2 16,-1-4-4-16,-3 2-5 16,-1-8 0-16,1-9-1 15,-5 3-15-15,0-6-46 16,0-2-114-16,0 4-171 16,0 0-329-16,0-8-213 0</inkml:trace>
        </inkml:traceGroup>
      </inkml:traceGroup>
    </inkml:traceGroup>
    <inkml:traceGroup>
      <inkml:annotationXML>
        <emma:emma xmlns:emma="http://www.w3.org/2003/04/emma" version="1.0">
          <emma:interpretation id="{D00042E1-D5E0-4037-98E5-47345EF97E9D}" emma:medium="tactile" emma:mode="ink">
            <msink:context xmlns:msink="http://schemas.microsoft.com/ink/2010/main" type="paragraph" rotatedBoundingBox="15645,9393 33978,6854 34145,8057 15811,105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86CC6E-47CA-4E93-9784-CC1F9F000F38}" emma:medium="tactile" emma:mode="ink">
              <msink:context xmlns:msink="http://schemas.microsoft.com/ink/2010/main" type="line" rotatedBoundingBox="15645,9393 33978,6854 34145,8057 15811,10596"/>
            </emma:interpretation>
          </emma:emma>
        </inkml:annotationXML>
        <inkml:traceGroup>
          <inkml:annotationXML>
            <emma:emma xmlns:emma="http://www.w3.org/2003/04/emma" version="1.0">
              <emma:interpretation id="{2C9F9EC5-E1E0-46C6-871D-7ECCC42D6ABC}" emma:medium="tactile" emma:mode="ink">
                <msink:context xmlns:msink="http://schemas.microsoft.com/ink/2010/main" type="inkWord" rotatedBoundingBox="15699,9784 18200,9437 18299,10152 15798,10498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1" timeOffset="-885079.1754">17366 10074 750 0,'0'0'1052'0,"0"0"-835"16,0 0-65-16,0 0 26 15,0 0-31-15,0 0-42 16,0 0-47-16,78-12-34 16,-49 12-24-16,3 0-1 15,1 0-111-15,-13 0-275 16,-4 5-496-16</inkml:trace>
          <inkml:trace contextRef="#ctx0" brushRef="#br1" timeOffset="-883423.5736">17505 9957 209 0,'0'0'145'0,"0"0"-137"16,0 0-8-16,0 0 149 15,0 0 93-15,0 0 0 16,0 0-23-16,4-17 21 16,-4 14-22-16,0-3 4 15,0 3-67-15,1-1-42 16,2-3-28-16,2 0-17 15,1-2-14-15,0 2-15 16,2-2-9-16,-1 2 2 16,-4 3-12-16,3-2 3 0,0 0-2 15,-2 2 3 1,1 0 0-16,0-2-3 0,2 6-9 16,-4 0-1-16,3 0 0 15,-3 0-2-15,0 3 0 16,1 8 4-16,3 2 5 15,-1 2-6-15,0 2-5 16,1-3-6-16,0-1 1 16,-1 0-2-16,-3-6 1 15,-3 0-1-15,0-5 0 16,0-2-9-16,0 0-1 16,0 0 8-16,0 0 2 15,0 0 2-15,0-5 6 0,-3-6 0 16,-3-2-7-16,-1 3 1 15,-1-3-1-15,0 3 16 16,-2 6 8-16,0-1-4 16,-3 3-5-16,-1 2-1 15,2 0-3-15,-4 0 5 16,0 7 7-16,2 7 7 16,-1 3 8-16,-5 2-8 15,4 2-7-15,-4 4-3 16,1 1 3-16,6 2 1 15,-3-2-7-15,8-3-6 16,5 0-4-16,3 0-8 0,1-7 6 16,19 1 2-1,3-7-7-15,9-3-1 16,3-3-13-16,3-4-83 0,7 0-101 16,-8-6-431-16,-7-3-848 15</inkml:trace>
          <inkml:trace contextRef="#ctx0" brushRef="#br1" timeOffset="-884847.8419">17703 10076 595 0,'0'0'1409'15,"0"0"-1182"-15,0 0-118 16,0 0 11-16,0 0-27 15,0 0-64-15,0 0-29 16,72-9 0-16,-52 7-67 16,3 2-126-16,-11 0-276 15,-5 0-151-15</inkml:trace>
          <inkml:trace contextRef="#ctx0" brushRef="#br1" timeOffset="-884595.803">17687 9976 1393 0,'0'0'319'0,"0"0"-188"15,0 0 23-15,0 0 34 16,0 0-92-16,0 0-96 0,102-2 0 16,-73 2-254-16,-11 0-473 0</inkml:trace>
          <inkml:trace contextRef="#ctx0" brushRef="#br1" timeOffset="-882675.383">18060 9863 1515 0,'0'0'589'15,"0"0"-504"-15,0 0-42 16,0 0 39-16,0 0 42 0,46-87-51 16,-27 71-40-16,4 1-10 15,-6 2 1-15,2 3 12 16,-6 6-2-16,-6 4-16 16,-1 0-9-16,-1 8-2 15,0 15 23-15,-3 7 20 16,3 9-10-16,1 6-19 15,0-1-12-15,1 0-8 16,5-5-1-16,-3-6-10 16,3-3-14-16,-6-9-22 15,0-6-27-15,-5-2-24 16,1-3-13-16,-1-3-41 0,-1-1-127 16,0-2-83-1,0-4-139-15,0 0-217 0</inkml:trace>
          <inkml:trace contextRef="#ctx0" brushRef="#br1" timeOffset="-882513.3083">18243 10003 660 0,'0'0'990'16,"0"0"-734"-16,0 0-24 15,0 0 19-15,0 0-18 16,-98 44-66-16,63-2-89 15,8-2-78-15,5-5-250 0</inkml:trace>
          <inkml:trace contextRef="#ctx0" brushRef="#br0" timeOffset="80286.5855">17118 9779 765 0,'0'0'82'0,"0"0"11"16,0 0 289-1,0 0-89-15,0 0-100 0,0 0 7 16,0 4 0-16,0-4-53 16,0 0-60-16,0 0-42 15,-2 0-14-15,-7 0-15 16,-10 0-10-16,-2 0-5 16,-3 4-1-16,-14 1 1 15,-1 0-1-15,-8-1 1 16,-4 2-1-16,-4-2 2 15,-8 0-1-15,-6-4 0 16,-8 0 1-16,-2 0-1 16,-8 0 0-16,1 0 0 15,2 0 0-15,3 0 9 16,0 0-9-16,8 0-1 0,5-4 1 16,8 0-1-16,6 3 1 15,13-4 0-15,3-3-1 16,12 7 0-16,9-4-1 15,2 1 0-15,9 4 1 16,6 0 0-16,0 0-12 16,0 0-16-16,0 9-23 15,0 10-88-15,0 1-335 16,0-6-379-16</inkml:trace>
          <inkml:trace contextRef="#ctx0" brushRef="#br0" timeOffset="81496.5077">16210 10177 1015 0,'0'0'289'0,"0"0"-184"15,0 0 24-15,0 0 70 16,0 0 40-16,0 0-70 15,0 0-42-15,16-3-22 16,-14 3-16-16,0 0-22 16,3 6-15-16,-1 8 3 15,4 8-9-15,-4 3-18 16,0-2-16-16,1 0-4 16,-1 4-8-16,-4-8 1 15,0-5-1-15,0-4-11 16,0-2-13-16,0-6-4 15,0-2 12-15,0 0 16 16,4-6 6-16,5-12-6 0,1-2 0 16,4-6-2-1,4 2 2-15,-4-4 0 0,-4 5 0 16,1 10 0-16,-2-2-1 16,-4 5 1-16,2 6 0 15,-7 4-2-15,0 0-4 16,4 0-3-16,1 0 2 15,-1 0 6-15,5 10 1 16,-3 4 11-16,2 0 8 16,-3 4-5-16,-2-4-8 15,-3 0-5-15,0-5 0 16,0 0-1-16,0-5 1 16,0-4-1-16,0 0-2 15,0 0-8-15,4 0 2 0,5 0 8 16,3-9-2-16,5-4 1 15,-2-1-5-15,2-4 5 16,2-2 0-16,-6 6 0 16,-7 6 0-16,1 2 0 15,-2 2 0-15,-4 4-5 16,2 0-5-16,1 4 11 16,2 14 11-16,3 2 2 15,1 2 1-15,3-2-13 16,-7 3 0-16,6-9-1 15,-6 4-130-15,3-9-206 16,-2-4-279-16,0-5-331 0</inkml:trace>
          <inkml:trace contextRef="#ctx0" brushRef="#br0" timeOffset="81749.203">16842 10021 1117 0,'0'0'492'0,"0"0"-406"16,0 0 51-16,0 0 84 15,0 0-66-15,0 0-9 16,0 0-5-16,-34 103-59 16,18-67-29-16,6-2-11 15,-3-2-28-15,1-4-7 0,3-5-6 16,2 0-1-16,3-8-51 15,-2-1-114-15,3-6-324 16,2-2-265-16</inkml:trace>
          <inkml:trace contextRef="#ctx0" brushRef="#br0" timeOffset="82068.2744">16997 10162 1235 0,'0'0'321'0,"0"0"-124"16,0 0 107-16,0 0-49 16,0 0-117-16,0 0-65 15,0 0-12-15,-31 4 4 16,15 4 5-16,0 2-29 15,7 0-25-15,8 5-7 16,1-2-8-16,0 1 0 16,5 0 5-16,13 0-4 15,5-1-1-15,-8-3 1 16,-3 3-2-16,-7-4 0 16,-15 5-68-16,-21-4-160 0,-9 0-574 15</inkml:trace>
          <inkml:trace contextRef="#ctx0" brushRef="#br1" timeOffset="-885309.3861">17551 9883 753 0,'0'0'327'0,"0"0"-120"15,0 0-20-15,0 0-7 0,0 0 16 16,0 0-7 0,0 0-43-16,3-25-37 0,-3 22-28 15,0-1-27 1,0-2-8-16,0 3-3 0,-9 1-25 15,-1 0-12-15,-6 2-6 16,-1 0 1-16,-3 4 12 16,1 8 5-16,0 2 24 15,0 3 11-15,5 3-1 16,5 3-8-16,3 3-12 16,2 3-6-16,4 1-13 15,0 3-4-15,0-3-3 0,7 0-6 16,-1-1-1-1,0-3 0-15,-6-2 1 0,0-4 0 16,0 0-1-16,0-6 1 16,-3-2-1-16,-6-2 1 15,1-3-24-15,-1-1-39 16,2-2-53-16,1-4-144 16,0 0-351-16,0 0-276 0</inkml:trace>
        </inkml:traceGroup>
        <inkml:traceGroup>
          <inkml:annotationXML>
            <emma:emma xmlns:emma="http://www.w3.org/2003/04/emma" version="1.0">
              <emma:interpretation id="{3AED2C25-831C-4AFA-811B-4AAAF1932DE5}" emma:medium="tactile" emma:mode="ink">
                <msink:context xmlns:msink="http://schemas.microsoft.com/ink/2010/main" type="inkWord" rotatedBoundingBox="18459,9572 19124,9480 19148,9648 18483,9740"/>
              </emma:interpretation>
            </emma:emma>
          </inkml:annotationXML>
          <inkml:trace contextRef="#ctx0" brushRef="#br1" timeOffset="-850173.1818">18582 9650 508 0,'0'0'334'0,"0"0"-146"0,0 0-52 15,0 0 32-15,0 0 3 16,0 0-39-16,-8-10-44 16,5 7-37-16,2-1-10 15,1 0-15-15,-2 1-14 16,2 1-11-16,-1-1 0 15,1 1-1-15,0 1 1 0,-3 1 27 16,3-1 28 0,-3 1 42-16,3 0 17 0,-3 0 6 15,-1 0-19 1,-2 0-18-16,-4 7-2 16,-2 2 19-16,1 8-20 0,-1 0-36 15,0 2-20-15,6-2-18 16,3-3-7-16,3-5-5 15,0-3 5-15,14-3 2 16,14-3 13-16,15-6 22 16,9-13-20-16,10-11-4 15,7-4-11-15,3-5-2 16,1-4 0-16,-4 7-78 16,2 9-162-16,-17 11-415 15,-18 12-717-15</inkml:trace>
        </inkml:traceGroup>
        <inkml:traceGroup>
          <inkml:annotationXML>
            <emma:emma xmlns:emma="http://www.w3.org/2003/04/emma" version="1.0">
              <emma:interpretation id="{B825B277-E622-45E6-A996-AB6C1CDB202F}" emma:medium="tactile" emma:mode="ink">
                <msink:context xmlns:msink="http://schemas.microsoft.com/ink/2010/main" type="inkWord" rotatedBoundingBox="21132,8633 22009,8511 22104,9200 21228,9322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1" timeOffset="-908537.5218">21778 8960 1243 0,'0'0'298'16,"0"0"-224"-16,0 0-26 15,0 0 63-15,0 0 41 16,0 0-64-16,86 0-56 0,-49 0-32 16,2 0-3-16,4 0-87 15,-8 0-131 1,-13 0-345-16</inkml:trace>
          <inkml:trace contextRef="#ctx0" brushRef="#br1" timeOffset="-908322.6818">21794 8870 1363 0,'0'0'256'0,"0"0"-185"16,0 0 37-16,0 0 81 0,0 0-92 15,107 0-97 1,-56 0-92-16,-9 0-418 0,-6 0-829 0</inkml:trace>
          <inkml:trace contextRef="#ctx0" brushRef="#br1" timeOffset="-899973.163">22034 8689 674 0,'0'0'843'16,"0"0"-693"-16,0 0 22 16,0 0 51-16,0 0-3 15,0 0-86-15,0 0-85 0,0 19 36 16,0 18 64-1,0 10-70-15,0 7-24 16,-7 7-28-16,-2 2-14 0,-5-1-13 16,-4 17-45-16,4-16-160 15,1-16-575-15</inkml:trace>
          <inkml:trace contextRef="#ctx0" brushRef="#br1" timeOffset="-908838.5212">21172 8917 1577 0,'0'0'490'0,"0"0"-445"15,0 0-15-15,0 0 20 16,0 0 24-16,89-14-48 16,-47 12-26-16,10 2-110 15,-9 0-256-15,-10 3-379 0</inkml:trace>
          <inkml:trace contextRef="#ctx0" brushRef="#br1" timeOffset="-909071.3386">21524 8622 441 0,'0'0'989'16,"0"0"-829"-16,0 0-111 15,0 0 42-15,0 0 89 16,0 0-27-16,-6-23-59 16,-1 20-21-16,-2 0-39 15,-7 2 1-15,-1 1-7 0,-3 0 1 16,2 0 12-1,1 10 2-15,-2 1-15 0,5 2-2 16,2 4 3-16,0 1-5 16,6 2 1-16,4 3 5 15,2 2-6-15,0 4-12 16,2 1-3-16,8 0-8 16,1 2 0-16,-5 1 6 15,0-2-6-15,-2 1-1 16,-4-2-1-16,0 0 1 15,0-4-2-15,-6 2 2 16,-4-6 0-16,-7-3 0 0,4 1 1 16,-3-7-1-16,2-3-18 15,2-6-85-15,3-4-115 16,6-4-332 0,3-12-623-16</inkml:trace>
        </inkml:traceGroup>
        <inkml:traceGroup>
          <inkml:annotationXML>
            <emma:emma xmlns:emma="http://www.w3.org/2003/04/emma" version="1.0">
              <emma:interpretation id="{5748F74E-8AD7-4554-AC39-00966A49E24F}" emma:medium="tactile" emma:mode="ink">
                <msink:context xmlns:msink="http://schemas.microsoft.com/ink/2010/main" type="inkWord" rotatedBoundingBox="22381,8784 25645,8332 25715,8841 22452,9293"/>
              </emma:interpretation>
            </emma:emma>
          </inkml:annotationXML>
          <inkml:trace contextRef="#ctx0" brushRef="#br1" timeOffset="-907241.0101">22385 8808 476 0,'0'0'1008'15,"0"0"-799"-15,0 0-44 16,0 0 71-16,0 0-20 16,0 0-65-16,0 0-50 15,0-24-25-15,0 24-15 16,0 0-22-16,0 0-31 16,3 8-7-16,7 8 4 15,5 3 7-15,-1 4-11 16,2-1-1-16,-4 0 0 15,-3-2 0-15,0-2-10 16,-6-4-24-16,-2 0-8 0,-1-5 2 16,0-2-18-16,-1-3 12 15,-7-1 3-15,1-3-8 16,2 0 29-16,2 0 13 16,3-11 9-16,0-5-9 15,6-3 8-15,11-4-5 16,-4-1 6-16,3-2 1 15,0 4 5-15,-5 1 3 16,0 4 16-16,-5 5 6 16,0 1 6-16,-3 5-13 15,-1 2-4-15,2 2 8 0,-4 2-9 16,3 0-7-16,0 0-12 16,1 0-5-16,5 6 5 15,3 6 0 1,2 2 1-16,3 2 0 0,1-2 0 15,5 2 0-15,2-3-1 16,3-2 0-16,1-2-30 16,0-5-25-16,-3-4-19 15,-1 0-61-15,-4 0 24 16,-2-10 19-16,-7-1 14 16,-1-5 36-16,-2 4 30 15,-6-2 12-15,-2 1 21 16,-1 6 31-16,0 1 16 15,-4 3-40-15,-6 3-15 16,-6 0 9-16,0 0 6 0,0 0 0 16,-7 9 2-1,3 5 7-15,-2 2 9 0,3 3-5 16,0 2 24-16,4 2-13 16,2 0-25-16,4 0-13 15,5-3-6-15,4-4-2 16,0-2-6-16,13-4-11 15,12-7-44-15,6 0-90 16,23-3-191-16,-8-3-246 16,-6-8-62-16</inkml:trace>
          <inkml:trace contextRef="#ctx0" brushRef="#br1" timeOffset="-906929.4424">23059 8774 1378 0,'0'0'253'16,"0"0"-106"-16,0 0 70 16,0 0 11-16,0 0-77 15,0 0-80-15,0 0-41 16,0-23-30-16,0 29-7 16,0 6 7-16,-2 3 9 15,2-1-1-15,0 5 1 16,2-3-2-16,9 1-6 15,-1 0 1-15,3-1-1 16,-2-5 0-16,-4 2 0 16,1-6-1-16,-8 1 0 0,0-4-21 15,0 3-63-15,-14 0 15 16,-4-1-34-16,-4 8-122 16,3-8-112-16,5 0-372 0</inkml:trace>
          <inkml:trace contextRef="#ctx0" brushRef="#br1" timeOffset="-906579.4201">23335 8818 1390 0,'0'0'403'0,"0"0"-298"16,0 0 55-1,0 0 29-15,0 0-62 0,0 0-50 16,-84 24-22-16,83-6-22 16,1-1-21-16,1 0-11 15,17-1-1-15,3-5-7 16,8-6-16-16,1 0-5 16,-4-5-2-16,-2 0 20 15,-7-7 4-15,-4-3-6 16,-7-7 0-16,-6 3 3 15,0-2 9-15,-2 2 0 16,-12 3 6-16,0 2 6 16,0 3-12-16,1 6 0 0,4 0-27 15,5 4-241-15,2 3-416 16,2-1-527-16</inkml:trace>
          <inkml:trace contextRef="#ctx0" brushRef="#br1" timeOffset="-906128.97">23504 8794 606 0,'0'0'1107'16,"0"0"-935"-16,0 0-94 16,0 0 82-16,0 0 11 15,0 0-67-15,0 0-45 0,30 77-28 16,-21-55-10-16,-1-2-15 15,0-4-6-15,-4-5 1 16,-2-2 0-16,-1-5-1 16,-1-4-1-16,0 0-8 15,0 0-17-15,0 0 8 16,0-3 6-16,0-8-21 16,8-4-1-16,4-6 13 15,1-5-5-15,3 2 8 16,1-3-4-16,-1 2 13 15,-4 8 9-15,2 2 13 16,-10 4 11-16,1 7 25 16,-4 1 15-16,1 3-21 15,1 0-27-15,0 13 12 0,1 4 15 16,3 3-4-16,-2 3-21 16,3-3-12-16,-4 0-6 15,1-4-13-15,0-3-54 16,0-3-50-16,-2-2-88 15,4-5-137-15,-1 0-143 16,2-3-221-16</inkml:trace>
          <inkml:trace contextRef="#ctx0" brushRef="#br1" timeOffset="-905275.4417">23929 8801 1058 0,'0'0'737'0,"0"0"-497"15,0 0 9 1,0 0-71-16,0 0-50 0,0 0-60 16,0 0-17-16,-44-17-15 15,33 28-3-15,0 2-5 16,4 4-13-16,-1 0-5 16,7-2-2-16,1 2-8 15,0-4-7-15,0-3-20 16,9-3 6-16,0-4 3 15,3-3 5-15,2 0-2 16,0-3-12-16,2-7 2 16,-1-7 8-16,0 1 5 15,-1-1 11-15,0-1 0 16,-3 0 1-16,-3 5 1 16,-2 3 16-16,-5 3 21 15,2 7-3-15,-3 0-20 16,0 0-15-16,0 0-7 0,0 9 7 15,0 2 9-15,0 5 0 16,0 1 3-16,0-1-11 16,6-2 5-16,4-1-5 15,2-4-1-15,3-5-1 16,-1-1-12-16,0-3 3 16,-1 0-16-16,1-3-10 15,0-10-1-15,1 2 15 0,-3-6 5 16,2-2 3-1,0-1 13-15,-2 0 0 0,1 2 1 16,-4 3 8 0,-3 6 16-16,-1 3 18 0,-4 3-5 15,4 3-19-15,-5 0-12 16,0 0-5-16,0 0-1 16,1 6 0-16,2 6 0 15,0 3 2-15,-1 4-1 16,1 0-1-16,-3-1 1 15,0-3 0-15,0-2-1 16,0-3-1-16,0-6 0 16,0 0-14-16,0-4-15 15,0 0 10-15,1 0 11 16,4 0 9-16,5-10-17 0,2-4-22 16,3-6 13-1,4 1-16-15,2-8 12 0,-1 4 2 16,1 3 12-16,-9 3-9 15,-2 6 25-15,-6 5 28 16,-2 4-6-16,-2 2-21 16,1 4 0-16,-1 11 17 15,2 3 15-15,-1 1-12 16,1 7-3-16,-1-3-9 16,2-3-8-16,0-1-1 15,0-4-19-15,2-4-74 16,-2-6-108-16,0-2-307 15,-2-3-147-15</inkml:trace>
          <inkml:trace contextRef="#ctx0" brushRef="#br1" timeOffset="-904822.1295">24579 8702 712 0,'0'0'1088'16,"0"0"-884"-16,0 0 52 0,0 0-47 16,0 0-68-16,0 0-44 15,0 0-84-15,91 0-13 16,-42 0-260-16,-7 0-872 0</inkml:trace>
          <inkml:trace contextRef="#ctx0" brushRef="#br1" timeOffset="-904995.9735">24587 8481 1217 0,'0'0'817'15,"0"0"-665"-15,0 0 45 16,0 0-28-16,0 0-68 16,0 0-53-16,0 0 56 15,18 70-33-15,-12-32-25 16,-3 3-13-16,1 0-9 16,-1 0-12-16,1-4-6 0,-1-1-5 15,0-6 1-15,0-7-2 16,-1-5-36-16,-2-7-38 15,0-1-87-15,0-6-133 16,0-2-301 0,0-2-21-16</inkml:trace>
          <inkml:trace contextRef="#ctx0" brushRef="#br1" timeOffset="-904179.2419">24978 8738 1960 0,'0'0'374'15,"0"0"-262"-15,0 0-26 16,0 0 28-16,94-12-47 15,-46 7-37-15,6 0-16 16,5 1-14-16,4 4 0 16,0 0-15-16,-4 0-2 15,-3 0-20-15,-7 4 15 16,-10 1 2-16,-10-4 20 16,-8-1 0-16,-9 0 0 0,-6 0 8 15,-4-4 5-15,-2-4 10 16,-2-4 5-16,-11-4-19 15,-8 5-8-15,-4-4 0 16,-2 4 0-16,0 2 6 16,3 2-7-16,6 0-1 15,7 5 1-15,8 1-1 16,3 1-9-16,0 0-24 16,3 0 9-16,13 3 17 0,7 8 8 15,6 1 0-15,4 3 1 16,-2 0 0-1,-1 2 0-15,-3-1-1 0,-5-2 1 16,-6 6 0-16,-4-4 15 16,-9 3 14-16,-3-2-2 15,0-3-2-15,-18-1-16 16,-5-1 2-16,-6-1-12 16,-11-1-117-16,7-3-263 15,8-2-675-15</inkml:trace>
        </inkml:traceGroup>
        <inkml:traceGroup>
          <inkml:annotationXML>
            <emma:emma xmlns:emma="http://www.w3.org/2003/04/emma" version="1.0">
              <emma:interpretation id="{E184D645-E3D0-4D9D-9145-9CB0D121C790}" emma:medium="tactile" emma:mode="ink">
                <msink:context xmlns:msink="http://schemas.microsoft.com/ink/2010/main" type="inkWord" rotatedBoundingBox="25981,8346 28760,7961 28861,8687 26081,9072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1" timeOffset="-901794.826">27006 8622 1607 0,'0'0'650'0,"0"0"-539"15,0 0 20-15,0 0 22 16,0 0-62-16,0 0-52 16,0 0-17-16,58-19-20 15,-31 19-2-15,4 0-18 16,0 0-30-16,-1 10-5 16,-3 3-4-16,-6 0-20 15,-5-2 7-15,-4-1-2 16,-6-1-21-16,0-3-40 0,-3 0-56 15,-1-5-5-15,-1 2 98 16,1-1 96-16,-2-2 4 16,1 0 94-16,1 0 37 15,-1-2 51-15,1-2 7 16,-1-2-32-16,1 3-22 16,-1 2-25-16,1 0-35 15,2 1-31-15,1 0-30 16,5 0-17-16,1 5-1 15,2 9-1-15,-1-1 1 16,0 6-1-16,-2-1-5 16,-2-1 5-16,-4-2-5 15,-1-5 0-15,-3 1-5 0,0-5-2 16,0-3-5-16,0-3-27 16,0 0 15-16,0 0 21 15,-3-9 9-15,0-8-6 16,2-4 0-16,1-1 0 15,0-4 0-15,6-1-3 16,4 1 3-16,2 6-1 16,-3 3 7-16,0 7 8 15,1 4-8-15,1 6 0 16,2 0-1-16,2 0-9 16,3 6-32-16,0 14-97 15,-3-3-206-15,-6-2-440 0</inkml:trace>
          <inkml:trace contextRef="#ctx0" brushRef="#br1" timeOffset="-901346.6365">27540 8650 1543 0,'0'0'556'16,"0"0"-466"-16,0 0 37 15,0 0-4-15,0 0-52 16,0 0 10-16,0 0-19 16,21 45-32-16,-14-29-15 0,1-2-8 15,0-3-6-15,0-2-1 16,-2-5-8-16,2-4-18 16,2 0-3-1,-1 0-12-15,0-4-29 0,3-6 18 16,-2-3 16-16,-1-3 12 15,3-1 14-15,0-2 8 16,-1-1 2-16,-1 2 1 16,-4 5 49-16,-2 4 35 15,-1 5-15-15,-3 4-39 16,0 0-31-16,0 7 1 16,0 6 11-16,0 6 11 15,0 1-4-15,2 2-4 0,3-1-5 16,0-3-4-1,1-2-5-15,2-4-1 0,-1-1-51 16,2-2-55-16,-2-2-56 16,6-4-174-16,-3-2-342 15,-1-1-676-15</inkml:trace>
          <inkml:trace contextRef="#ctx0" brushRef="#br1" timeOffset="-901076.8172">27961 8658 1422 0,'0'0'476'0,"0"0"-362"15,0 0 122-15,0 0-29 16,0 0-66-16,0 0-53 0,0 0-43 16,-41-45-29-1,29 45-5-15,2 0 20 0,1 13 8 16,0 6 4-16,3 1-12 15,5 2-14-15,1-1-8 16,1-2-3-16,15-1-6 16,5-6 0-16,6-4-4 15,5-2-50-15,12-6-116 16,-8 0-185-16,-5 0-501 0</inkml:trace>
          <inkml:trace contextRef="#ctx0" brushRef="#br1" timeOffset="-897174.5961">28169 8410 1031 0,'0'0'628'0,"0"0"-469"0,0 0 73 15,0 0 18 1,0 0-25-16,15-75-61 0,-13 71-43 16,-2 1-39-16,0 3-34 15,0 0-20-15,0 7-13 16,0 16-15-16,0 8 30 15,0 10 1-15,0 4-16 16,0 0-14-16,6 2-1 16,1-2 0-16,1-7-9 15,-2-6-34-15,-3-2-33 16,0-7-69-16,-2-7-86 16,-1-2-278-16,0-8-217 15,0-2-434-15</inkml:trace>
          <inkml:trace contextRef="#ctx0" brushRef="#br1" timeOffset="-896964.0916">28102 8592 1635 0,'0'0'392'16,"0"0"-299"-16,0 0-27 15,79-9 46-15,-46 9-52 16,2 0-41-16,-6 0-19 16,-2 7-25-16,-5 5-178 15,-8-4-322-15,-5-2-365 0</inkml:trace>
          <inkml:trace contextRef="#ctx0" brushRef="#br1" timeOffset="-903447.4761">26294 8757 590 0,'0'0'1203'0,"0"0"-899"0,0 0-138 16,0 0-4-16,0 0 1 16,0 0-41-16,0 0-60 15,-16-22-45-15,4 12-17 16,-6 1 0-16,-2 1-1 16,-5 2 0-16,-3 2-8 15,-1 4 9-15,0 0-1 16,2 1 0-16,5 11 0 15,6 2 1-15,6 0 1 16,7 4 8-16,3-4-8 16,3-4 0-16,16 1 0 15,10-6-1-15,5-5-11 0,2 0-13 16,2-5-1-16,-3-12-2 16,-5-4 5-16,-5-4 2 15,-7-5 4-15,-3-4 7 16,-8-5 8-16,-2-4 0 15,-5-3 1-15,0-1 0 16,-3 5 8-16,-9 2 12 16,-4 4-7-16,0 9 2 15,0 7-8-15,6 8 22 16,-2 10-19-16,1 2-10 16,-1 17 1-16,-1 16 24 15,2 7 23-15,4 13-30 16,7 0-9-16,0 1-2 15,6-2-6-15,11-2 1 16,3-9 4-16,1-3-6 0,-3-11 0 16,0-8-12-1,-3-6-40-15,-2-6-38 0,5-7-66 16,-1 0-226-16,-4-11-473 0</inkml:trace>
          <inkml:trace contextRef="#ctx0" brushRef="#br1" timeOffset="-903058.3267">26491 8701 1515 0,'0'0'722'16,"0"0"-636"-16,0 0-24 0,0 0 33 15,0 0-10-15,0 0-51 16,90 3-20-16,-61-3-13 15,-3 0-1-15,-4 0-6 16,-7 0-37-16,-6-5-12 16,-3-2-3-16,-6-3 6 15,0 0 9-15,0 1 22 16,-9 2 16-16,-5 0 5 16,-5 1 10-16,0 5 24 15,-7 1 17-15,-2 0 11 16,-2 0-11-16,0 8-20 15,5 5-3-15,4 2 5 16,9 3 0-16,8 4-8 0,4-1-10 16,3 1-14-16,17-2-1 15,9-4-55-15,5-5-78 16,2-2-77-16,16-9-149 16,-10 0-212-16,-5 0-203 15</inkml:trace>
          <inkml:trace contextRef="#ctx0" brushRef="#br1" timeOffset="-902795.321">26874 8626 905 0,'0'0'1032'0,"0"0"-897"15,0 0-28 1,0 0 42-16,0 0-45 16,0 0-21-16,0 0-2 15,-52-16-20-15,45 28-23 0,4 2-2 16,3 6-18-16,0 2-7 15,9 1-5-15,6 1-5 16,6 0 0-16,-4-4 5 16,0-2-5-16,-5-4 0 15,-6-4-1-15,-6-3 0 16,0-1-12-16,0-4 0 16,-15-1-9-16,-6 3-55 15,0-4-156-15,3 0-541 0</inkml:trace>
          <inkml:trace contextRef="#ctx0" brushRef="#br1" timeOffset="-902418.0806">26932 8392 932 0,'0'0'588'0,"0"0"-405"15,0 0 109-15,0 0-17 16,0 0-81-16,0 0-53 15,0 0-40-15,2 7-42 0,2 15 33 16,4 8-23-16,3 9-32 16,5 5-13-16,2 1-15 15,1-2-4-15,0-2-5 16,-5-8-40-16,-1-3-50 16,-7-7-79-16,-6 2-115 15,0-7-322-15,0-9-28 0</inkml:trace>
          <inkml:trace contextRef="#ctx0" brushRef="#br1" timeOffset="-896750.4696">28438 8581 770 0,'0'0'983'0,"0"0"-804"15,0 0 18-15,0 0 33 16,0 0-15-16,0 0-39 16,0 0-58-16,0 62-57 15,0-42-37-15,0-1-11 16,9-2-13-16,0-4-36 15,0-3-72-15,0-3-114 16,-3-4-360-16,-3-3-576 0</inkml:trace>
          <inkml:trace contextRef="#ctx0" brushRef="#br1" timeOffset="-896565.8785">28457 8468 1470 0,'0'0'834'0,"0"0"-732"16,0 0-15-16,0 0-9 15,0 0-78-15,0 0-61 16,0 0-208-16,15 13-355 16,-9-1-725-16</inkml:trace>
          <inkml:trace contextRef="#ctx0" brushRef="#br1" timeOffset="-896175.0464">28589 8554 1585 0,'0'0'886'0,"0"0"-781"16,0 0-54-16,0 0 3 15,0 0-19-15,0 0 4 16,0 0-2-16,38 65-14 0,-23-41-10 16,2-4-12-16,-2-4 1 15,-3-3-1-15,-1-4 1 16,-3-6-1-16,-2-1 10 16,3-2 2-16,0 0-2 15,1-10-1-15,5-5 2 16,0-5-5-16,0-5 5 15,-1-1-1-15,-1-1 1 16,-3 1-6-16,-4 5 4 16,-1 5 10-16,-4 6 1 15,1 7-21-15,-2 3-18 16,0 0-53-16,0 9-69 0,0 6-28 16,0 11-178-16,0-7-345 15,0-2-593-15</inkml:trace>
        </inkml:traceGroup>
        <inkml:traceGroup>
          <inkml:annotationXML>
            <emma:emma xmlns:emma="http://www.w3.org/2003/04/emma" version="1.0">
              <emma:interpretation id="{ECA95E0B-F304-4611-8DC4-67B7D06C2A6D}" emma:medium="tactile" emma:mode="ink">
                <msink:context xmlns:msink="http://schemas.microsoft.com/ink/2010/main" type="inkWord" rotatedBoundingBox="28845,7574 31212,7247 31377,8440 29010,8768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0272.3077">30088 7745 1167 0,'0'0'278'0,"0"0"-189"16,0 0 77-16,0 0 20 16,0 0-34-16,0 0-20 15,0 0 1-15,43 24 17 16,-43 3-82-16,1 0-19 0,-1 4-19 15,0 0-9-15,3 1-9 16,-1-2-6-16,0-4-6 16,-2-7 2-16,0 1-1 15,0-12 0-15,0 1 1 16,0-8-2-16,0-1 2 16,5 0 4-16,1 0 7 15,5-14-13-15,4-1-32 16,0-7-7-16,-1-1 3 15,-1 0 1-15,-4-1 2 16,-2 6-1-16,-2-2 10 16,-1 10 18-16,-4 3 6 15,2 2 0-15,-2 5-1 0,0 0 1 16,2 0-1 0,3 2 1-16,-1 12 4 0,1 2 18 15,-1 7-7-15,0 4 2 16,-4-2-1-16,0-2-6 15,0 0-4-15,0-1-5 16,-5-6-1-16,-7-2-50 16,5-6-193-16,2-4-316 15,5-4-138-15</inkml:trace>
          <inkml:trace contextRef="#ctx0" brushRef="#br0" timeOffset="20572.1787">30444 7914 1098 0,'0'0'617'15,"0"0"-539"-15,0 0 98 16,0 0 33-16,0 0-91 16,0 0-44-16,0 0-31 15,-55 88-27-15,58-70-4 16,16-4 3-16,3-5-14 15,5-8-1-15,0-1-21 16,-2 0-28-16,-6-6 11 16,-3-8 24-16,-6-4 14 0,-6 0-21 15,-4 0 20-15,0-1 0 16,0 9-8-16,-14 0-13 16,-16 2-151-16,9 8-329 15,0-4-333-15</inkml:trace>
          <inkml:trace contextRef="#ctx0" brushRef="#br0" timeOffset="20898.99">30663 7676 1545 0,'0'0'317'15,"0"0"-76"-15,0 0 31 0,0 0-80 16,0 0-101-16,0 0-63 16,0 0 17-16,5 61 13 15,-5-29-16-15,3 4-20 16,-2-2-2-16,2-2-13 16,-3 1-6-16,0-4-1 15,0-2-24-15,0 0-55 16,-7-8-77-16,-8 5-120 15,-1-6-251-15,4-4-111 0</inkml:trace>
          <inkml:trace contextRef="#ctx0" brushRef="#br0" timeOffset="21053.8446">30676 7895 1466 0,'0'0'348'16,"0"0"-64"-16,0 0-80 15,0 0-108-15,0 0-96 16,0 0-71-16,129 9-432 16,-112 0-405-16</inkml:trace>
          <inkml:trace contextRef="#ctx0" brushRef="#br0" timeOffset="21332.8675">30891 7933 1422 0,'0'0'317'16,"0"0"-172"-16,0 0 107 15,0 0-119-15,0 0-77 16,0 0-28-16,0 0-4 15,50 68-12-15,-24-67-11 16,-1-1-1-16,-3 0-9 16,-8 0 9-16,-2-5 13 15,-8-9 36-15,-4 0-7 16,0 0-23-16,0 1-6 16,-4 4-13-16,-9 3-19 0,-12 2-111 15,3 4-247-15,7 0-355 16</inkml:trace>
          <inkml:trace contextRef="#ctx0" brushRef="#br0" timeOffset="21728.4049">31103 7889 1388 0,'0'0'248'15,"0"0"-68"-15,0 0 60 16,0 0-53-16,0 0-82 0,0 0-53 16,0 0-22-16,10 80-20 15,-10-70-8-15,0-5-1 16,0-2 6-16,0-3-5 16,3 0 8-16,-2 0-5 15,3-8-5-15,5-6-49 16,4-4-4-16,3-2-5 15,5-3 9-15,-2 4 20 16,3-1 5-16,-3 4 19 16,-6 4 5-16,-3 4 37 15,-3 4 39-15,-2 4-17 16,-4 0-32-16,-1 8 20 0,3 8-1 16,-1 2-18-16,2 6-11 15,-1-6-10-15,1 1-7 16,5-2-81-16,-5-7-484 15,1-6-424-15</inkml:trace>
          <inkml:trace contextRef="#ctx0" brushRef="#br1" timeOffset="-895828.9357">29014 8603 1128 0,'0'0'983'16,"0"0"-867"-16,0 0-73 15,0 0 43-15,0 0-18 16,82-1-41-16,-55-5-14 16,-1 2-7-16,-4-1-1 0,-3-6-5 15,-7 6-6-15,-3-3 5 16,-8 1 1-16,-1 1 2 16,0 2 10-16,-15 0-12 15,-10 2 0-15,-5 2 6 16,-6 0 33-16,1 7 25 15,3 7 24-15,7 1-6 16,10 8-32-16,8-2-23 16,7 2-18-16,16-1-9 15,15 1-16-15,30 1-120 16,-7-7-182-16,-6-4-678 0</inkml:trace>
          <inkml:trace contextRef="#ctx0" brushRef="#br0" timeOffset="18581.2776">29632 7582 1152 0,'0'0'487'0,"0"0"-237"16,0 0 53-16,0 0-75 15,0 0-104-15,0 0-54 16,0 0-21-16,-62-32-14 16,17 28 7-16,-4-2 0 15,-10 2-12-15,4 0 13 16,4 2 5-16,8-3-15 16,13 5-12-16,11 0-14 15,7 0-2-15,9 0-5 0,3 0-7 16,0 7-1-1,0 1 8-15,0 2 1 0,0 2-1 16,0-2 1-16,0 0 1 16,0 4-1-16,0 0 0 15,0 4 0-15,0 3 1 16,0-4 10-16,0 3 1 16,0 2-2-16,0-3-2 15,0 4 0-15,0-4-8 16,0 5 10-16,0-6-5 15,-1 4-5-15,-7-1 8 16,0-4-6-16,2 3 3 16,1-7-6-16,3 6 1 15,0-5 5-15,2-4-6 16,0 2 1-16,0-2-1 0,9-5 0 16,8 0 0-16,5-1 12 15,7-4-3-15,5 0-2 16,1 0-6-16,3-4 5 15,-3-5-5-15,-1-1 0 16,-7 1-1-16,-2 3 0 16,-3-2 0-16,-5 2-1 15,-3-2-11-15,-3 4-1 16,-3 2-8-16,-4-1-16 16,-4 2-34-16,0 1-68 15,0 0-150-15,-4-4-492 16,-5 4-501-16</inkml:trace>
          <inkml:trace contextRef="#ctx0" brushRef="#br0" timeOffset="18838.7458">29271 7773 1018 0,'0'0'804'15,"0"0"-581"-15,0 0-38 16,0 0 18-16,0 0-72 16,121-18-72-16,-80 18-38 0,-6 0-21 15,-6 0-107-15,-10 0-389 16,-7 0-610-16</inkml:trace>
          <inkml:trace contextRef="#ctx0" brushRef="#br0" timeOffset="19409.7807">29713 7965 827 0,'0'0'668'16,"0"0"-492"-16,0 0 109 16,0 0 19-16,0 0-99 15,0 0-77-15,0 0-49 16,8-10-29-16,-8 24-29 16,0 9 31-16,0 9-10 15,0 2-21-15,1 4-10 16,5-2-5-16,-2-4-5 15,2-3-1-15,-1-5-8 16,-2-6-19-16,-2-4-37 16,-1 0-33-16,0-5-71 0,0-9-123 15,0 0-186-15,-1 0-42 16</inkml:trace>
          <inkml:trace contextRef="#ctx0" brushRef="#br0" timeOffset="19732.9209">29729 7933 508 0,'0'0'677'16,"0"0"-510"-16,0 0 61 16,0 0 23-16,0 0-37 15,0 0-55-15,0 0-79 0,34-44-42 16,-15 42 6-16,4 0-21 15,-1 2-14-15,4 0-2 16,-1 0-1-16,3 0 3 16,0 2-3-16,-5 6-6 15,-5 0 1-15,-4 2-1 16,-8 0-1-16,-6 0 1 16,0 2 20-16,-6 2-7 15,-19-3-12-15,-8 3-1 16,-5-1-75-16,-9-4-114 15,12 1-187-15,9-6-418 0</inkml:trace>
        </inkml:traceGroup>
        <inkml:traceGroup>
          <inkml:annotationXML>
            <emma:emma xmlns:emma="http://www.w3.org/2003/04/emma" version="1.0">
              <emma:interpretation id="{2E4CEA69-73DE-4DB5-8AB7-07BEC2BD04F2}" emma:medium="tactile" emma:mode="ink">
                <msink:context xmlns:msink="http://schemas.microsoft.com/ink/2010/main" type="inkWord" rotatedBoundingBox="32110,7348 34010,7085 34136,7997 32237,8260"/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30220.724">32953 7325 116 0,'0'0'34'0,"0"0"-34"16,0 0-30-16,0 0-57 15</inkml:trace>
          <inkml:trace contextRef="#ctx0" brushRef="#br0" timeOffset="30153.5449">33903 7470 196 0,'0'0'386'0,"0"0"-157"15,0 0-108 1,0 0 7-16,0 0-16 0,0 0-15 16,0 0-1-16,10-5-12 15,-10 5-20-15,0 0-30 16,0 0-21-16,0 0-12 16,0 0 0-16,0 0-1 15,0 0-18-15,0 0-24 16,0 0-26-16,0 0 14 15,-2 0 40-15,-6 0 8 16,-4 0 5-16,0 0 0 16,2 0-9-16,-2 0-35 0,2 0-16 15,-2 0-1 1,1 0-41-16,-2-4-40 0,-2 4-39 16,2-4 28-16,0 2 33 15,-2-1 62-15,5-1 59 16,-2 3 10-16,2-3 46 15,-2 2-4-15,2-2-6 16,-1 0-23-16,-1 0-14 16,3 4-9-16,0-2-12 15,1-2-23-15,-1 0-10 16,-3 0 19-16,-1 0 20 16,3-2 6-16,-6 2 23 15,3 2 29-15,-3 0-16 16,-2 0-36-16,1-2-12 15,-1 0-34-15,1 1-38 0,-1 0-70 16,1-1-52-16,1 0 116 16,-1 0 90-16,3 2 55 15,1 2 79-15,-3 0-8 16,0 0-48-16,-2 0-45 16,1 0-26-16,-5 0-4 15,1 0-2-15,-1 0 0 16,3 0 5-16,-1 0-5 15,3-4 1-15,0 4 0 16,0-4 14-16,1 0-16 16,-2-2-25-16,-12 2-53 15,5-2-20-15,-1 2-36 0</inkml:trace>
          <inkml:trace contextRef="#ctx0" brushRef="#br0" timeOffset="32150.4383">32623 7307 143 0,'0'0'98'0,"0"0"-73"15,0 0-11-15,0 0-14 16,0 0-16-16,0 0-46 0,0 0 46 16,-91-5 16-16,75 5 26 15,0 0 75-15,2 0 16 16,-2 0 43-16,0 0-54 16,1 1-67-16,-2 3-6 15,-1 4-20-15,-1-6-2 16,2 6 30-16,2-6-15 15,2 2-6-15,-2 0 20 16,5 0 28-16,-2 2 0 16,4 1-17-16,-3 4-3 15,3-1-15-15,-3 1-11 16,6 2-6-16,0-1-2 16,-2 2-4-16,1 0-9 0,-3 1 1 15,-2-1-1 1,0 0 6-16,-3-1-5 0,4 6 8 15,-3-6 20-15,4 2 67 16,0-1-52-16,5 4-23 16,4-2-12-16,0-2 5 15,0 2 1-15,0-2-6 16,0 0 3-16,1 0-12 16,6 2 9-16,-1-2-9 15,2 0-1-15,-3 4 2 16,0-4-2-16,2 1-2 15,-3-1-20-15,4 0-7 16,-2-2 16-16,2-2 12 0,1 3-8 16,3-2 8-16,-2 3 1 15,2-4-8-15,1-2-3 16,0 2-21 0,0 0 19-16,0 0 4 0,3-2-7 15,-3 1-27-15,0 0 27 16,1 1 14-16,-1-2-6 15,0-2 0-15,1 4-3 16,0-2-3-16,0-3 14 16,2 4 0-16,0-5 0 15,-1 2-18-15,1-6 17 16,1 5 1-16,1-1 0 16,-1-4 0-16,4 4-10 15,-2 2 10-15,4-3-9 16,1-2 9-16,0-1 3 15,-2 0 1-15,3 4-2 16,-3-4-2-16,0 0 17 0,-5 0-7 16,-1 0-9-16,-2 5 0 15,-3-4-1-15,-1 2 0 16,-1-2-13-16,0 3 12 16,0 0 0-16,2 1-17 15,2-4 17-15,5 3-2 16,-1 2-9-16,7-2-11 15,-2 0 0-15,0-4 7 16,-2 4 15-16,-1-2 0 16,-3-2-15-16,-6 2 15 0,0-2 0 15,-4 2 1-15,2-2 0 16,0 0 1-16,1 4 0 16,1-4-1-16,6 6 0 15,2-4-1-15,2 0-6 16,2-2-3-16,3 4 0 15,-3-4-10-15,0 0 5 16,-5 0 14-16,-1 0 1 16,-5 0 2-16,0 0 8 15,-1 0 16-15,1 0 16 16,-1 0 13-16,2 0 7 16,2 0 2-16,4 0-18 15,2 0-28-15,2 0 14 0,3 0-16 16,-3 0-3-1,-2 0-7-15,-5 0-6 0,-2 0 0 16,-2 0 0-16,-2 0-1 16,-1 0-8-16,-3 0 9 15,4 0 0-15,-2 0 0 16,2 0 0-16,0 0 0 16,3-4-29-16,1 2 4 15,1-2 18-15,2 0-27 16,0-2 0-16,-1-2 26 15,-2 4-8-15,0 3 15 16,-1-4-1-16,-3 1 2 16,-2 0 0-16,-1 3 9 15,1-2-1-15,2-3 21 16,1 2-2-16,3 0-9 0,3-2-5 16,2 2-13-16,-2-1 0 15,-2-4 0-15,-2 4-17 16,0-4 1-16,-3 4 16 15,-1-4 0-15,-2 5 1 16,-1-1 0-16,2-1 8 16,-1-2-9-16,2 4 0 15,3-2-10-15,-1-2-22 16,2 2 12-16,-4-3 4 16,-2 0 3-16,-2 5 11 15,1-6 2-15,-2 4 6 16,-2-2 7-16,2 2-3 15,-1-1 11-15,1-1-11 16,-1 1-4-16,4 3 0 16,2-6-6-16,-3 7-1 0,4-8-1 15,-2 7 2-15,-2-2 2 16,-1 1-1-16,-4-4 1 16,2 5 4-16,-2 0-5 15,0-2 13-15,0 1-5 16,0-4 13-16,0 5-1 15,3-6-12-15,2 2-9 16,7-2-6-16,0 1-21 16,1-1 15-16,-3 0 12 15,-1-2 1-15,-2 2 11 16,-2 4 18-16,-5-2 21 16,0-2-7-16,0 4-12 0,0-2-16 15,0 2-6-15,0-2-10 16,-3 1 9-16,-2-4 0 15,1 7 13-15,2-6 7 16,-1 6 9-16,3-6-15 16,0 6-5-16,-1-2-5 15,1 2 10-15,-3 2 11 16,2-3-9-16,-4 2-15 16,-2-3-9-16,1-2 0 15,-1 2 0-15,1-3-1 16,-1 0 1-16,-1-3 9 15,0 1-8-15,-3-2 8 16,-5 3-3-16,-5 1-7 0,-13 0 0 16,-43-2-23-1,4-1-106-15,0 2-386 0</inkml:trace>
          <inkml:trace contextRef="#ctx0" brushRef="#br0" timeOffset="24733.4639">32735 7391 1041 0,'0'0'857'0,"0"0"-693"16,0 0 14-16,0 0 7 15,0 0-44-15,0 0-57 16,-132-28-25-16,101 28-18 15,5 0-19-15,2 0-10 16,10 8-11-16,5 2-1 16,5 4 1-16,-1 4 0 15,5-2 0-15,0 10-1 16,0-2 1-16,0 4-1 16,0 1 1-16,0 3-1 15,0-4 0-15,0 6 0 0,-7-4 0 16,1 0 1-16,-3-2 1 15,-1-5-1-15,4 1 0 16,2-6 8-16,4-4 2 16,0-4 1-16,1-6 1 15,23-1 10-15,6-3 12 16,10 0-6-16,6 0-20 16,3 0-9-16,-4-3-25 15,-9-3-32-15,-8 2-41 16,-13 0-54-16,-15 3-86 15,0-2-326-15,-15-3-480 0</inkml:trace>
          <inkml:trace contextRef="#ctx0" brushRef="#br0" timeOffset="24916.165">32569 7638 1033 0,'0'0'830'16,"0"0"-726"-16,0 0 5 16,0 0 18-16,0 0-65 15,128 20-62-15,-86-8-162 16,-11-6-466-16</inkml:trace>
          <inkml:trace contextRef="#ctx0" brushRef="#br0" timeOffset="25160.2213">32922 7750 1500 0,'0'0'591'15,"0"0"-512"-15,0 0 133 16,0 0-21-16,0 0-77 15,22 101-71-15,-13-77-31 16,-3-4-6-16,1-1-6 16,-3-2-60-16,-4-7-86 15,-3-4-220-15,-14-2-245 0,-2-4-243 16</inkml:trace>
          <inkml:trace contextRef="#ctx0" brushRef="#br0" timeOffset="25446.8724">33068 7614 1347 0,'0'0'619'0,"0"0"-557"15,0 0 6-15,0 0 66 16,0 0-69-16,0 0-41 0,0 0-11 15,117 27-2-15,-110-8 29 16,-3-3 37-16,-4 3-47 16,0-1-10-16,0-4 3 15,-8-1-5-15,-7-3-10 16,-7-1-1-16,-4-3-7 16,-16-3-130-16,7-2-230 15,5-1-364-15</inkml:trace>
          <inkml:trace contextRef="#ctx0" brushRef="#br0" timeOffset="25911.9254">33563 7384 525 0,'0'0'1153'15,"0"0"-940"-15,0 0-8 0,0 0 49 16,0 0-83-16,0 0-85 16,0 0-25-16,-5-11-27 15,-12 33 2-15,-5 7 28 16,-4 12-19-16,-1 2-19 16,3 11-7-16,-1-2-1 15,6 0-5-15,-2-5-4 16,5-5-7-16,2-6-1 15,2-8-1-15,3-8 1 16,3-5-1-16,2-6-26 16,1-1-79-16,3-4-87 15,0-4-145-15,0 0-334 16,9 0-713-16</inkml:trace>
          <inkml:trace contextRef="#ctx0" brushRef="#br0" timeOffset="26323.5418">33783 7634 234 0,'0'0'1119'0,"0"0"-876"0,0 0-4 16,0 0 70-16,0 0-62 15,0 0-92-15,0 0-54 16,6-34-12-16,-6 30-17 16,-10 0-23-16,-9 4-12 15,-5 0 1-15,-5 0-5 16,-4 14-6-16,2 10 0 15,0 6-14-15,6 4 3 16,5-1-10-16,10 4 3 16,5-5 0-16,5-6-8 15,0-5 5-15,18-1 3 16,15-6-8-16,7-2 1 16,7-10-2-16,14-2-111 15,-12 0-246-15,-11-10-1122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6:31.79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Group>
    <inkml:annotationXML>
      <emma:emma xmlns:emma="http://www.w3.org/2003/04/emma" version="1.0">
        <emma:interpretation id="{FD831145-5DCF-4909-9B8E-498E9FAE79B7}" emma:medium="tactile" emma:mode="ink">
          <msink:context xmlns:msink="http://schemas.microsoft.com/ink/2010/main" type="writingRegion" rotatedBoundingBox="12499,9302 18132,8734 18235,9757 12602,10325"/>
        </emma:interpretation>
      </emma:emma>
    </inkml:annotationXML>
    <inkml:traceGroup>
      <inkml:annotationXML>
        <emma:emma xmlns:emma="http://www.w3.org/2003/04/emma" version="1.0">
          <emma:interpretation id="{F4A14EBE-522B-41CB-8400-F446BAA6DA5D}" emma:medium="tactile" emma:mode="ink">
            <msink:context xmlns:msink="http://schemas.microsoft.com/ink/2010/main" type="paragraph" rotatedBoundingBox="12499,9302 18132,8734 18235,9757 12602,103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9C6B9F-D47D-4887-891C-32D418264642}" emma:medium="tactile" emma:mode="ink">
              <msink:context xmlns:msink="http://schemas.microsoft.com/ink/2010/main" type="line" rotatedBoundingBox="12499,9302 18132,8734 18235,9757 12602,10325"/>
            </emma:interpretation>
          </emma:emma>
        </inkml:annotationXML>
        <inkml:traceGroup>
          <inkml:annotationXML>
            <emma:emma xmlns:emma="http://www.w3.org/2003/04/emma" version="1.0">
              <emma:interpretation id="{ADB5D5D2-5CFB-49C4-A346-CC54E5583F33}" emma:medium="tactile" emma:mode="ink">
                <msink:context xmlns:msink="http://schemas.microsoft.com/ink/2010/main" type="inkWord" rotatedBoundingBox="12499,9302 14595,9091 14698,10114 12602,10325"/>
              </emma:interpretation>
              <emma:one-of disjunction-type="recognition" id="oneOf0">
                <emma:interpretation id="interp0" emma:lang="" emma:confidence="1">
                  <emma:literal>2</emma:literal>
                </emma:interpretation>
                <emma:interpretation id="interp1" emma:lang="" emma:confidence="0">
                  <emma:literal>Z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0">14411 9126 977 0,'0'0'366'15,"0"0"-199"-15,0 0-49 0,0 0-44 16,0 0-23-16,0 0 6 15,0-4 22-15,0 4 179 16,0 0-97-16,0 0-36 16,0 0-14-16,0 0-17 15,0 0-30-15,-9 0-22 16,-8 0-27-16,-10 0-5 16,-5 0-2-16,-6 0 0 15,2 7 4-15,-1 0 2 16,5 1-4-16,-1-2 4 15,6 2-13-15,6-2 10 16,-3-2-11-16,7 4 2 0,7-6-2 16,1 2 1-16,4 2-1 15,1-2 0 1,4 0-2-16,0 0-4 0,0 0 6 16,0-2 0-16,0 5 0 15,0 0 0-15,0 2 0 16,0 0 0-16,0 0 5 15,0 5-5-15,0 0 0 16,0 4 0-16,0 2 1 16,0-2-1-16,0 4 1 15,0-2 0-15,-7 4 0 16,-1-6 0-16,4 6-1 16,-2-2 1-16,-1-2 1 15,1 3-1-15,2-5-1 16,-5 5 0-16,5-4 0 0,4-5 1 15,-5 4 0-15,5-8-1 16,0 0-1-16,0 0 1 16,18-6 2-16,8-4 10 15,8 0 0-15,2 0-1 16,6 0-10-16,4 0-1 16,-14-10 0-16,0 4 0 15,-10-2-7-15,-8 2-2 16,-5 2-6-16,-5-1-3 15,-4 2-9-15,0 3-25 16,0-6-42-16,0-2-112 16,0 2-303-16,-1 2-269 0</inkml:trace>
          <inkml:trace contextRef="#ctx0" brushRef="#br0" timeOffset="255.5767">14102 9381 1437 0,'0'0'266'0,"0"0"-64"15,0 0 57-15,0 0-40 16,0 0-99-16,0 0-47 0,0 0-37 15,137-36-20-15,-110 32-16 16,1 4-46-16,-6 0-141 16,-7 12-418-16,-7 3-575 15</inkml:trace>
          <inkml:trace contextRef="#ctx0" brushRef="#br0" timeOffset="647.4028">14665 9783 1075 0,'0'0'354'0,"0"0"-169"15,0 0-10-15,0 0 24 16,0 0-30-16,-146 0-46 16,77 0-24-16,-5 0-16 15,-14 0-24-15,1 0-5 16,1 0-21-16,-2 0-13 15,11 0-18-15,13 0-1 0,14 0-1 16,16 0-18-16,13 0-59 16,16 4-94-16,5-4-197 15,18 6-171-15,8-6-724 0</inkml:trace>
          <inkml:trace contextRef="#ctx0" brushRef="#br0" timeOffset="1044.0616">14312 9965 1401 0,'0'0'294'16,"0"0"-186"-16,0 0 55 15,0 0 16-15,0 0-67 16,0 0-75-16,0 0-8 16,-78-10 22-16,40 10 23 15,-2 2-3-15,-1 10 8 16,-5-2 2-16,10 8-22 0,0-3-13 15,12 12-20-15,10-4-10 16,9 0-7 0,5 2-7-16,15-1-2 0,21-10 0 15,14-2 0 1,10-10-15-16,30-2-64 0,-11-6-132 16,-10-4-650-16</inkml:trace>
          <inkml:trace contextRef="#ctx0" brushRef="#br0" timeOffset="-14709.9942">12591 9564 788 0,'0'0'890'0,"0"0"-560"15,0 0-212-15,0 0 11 16,0 0 30-16,0 0-51 16,0 0-59-16,-17 0-31 15,21 10 37-15,2 7 39 0,-2 2-13 16,-1 11-7 0,-3 2-14-16,0 8-7 0,0-1-20 15,0 7-16-15,0-4-11 16,-4 0-4-16,0 0-1 15,-1-4-1-15,2-10 0 16,3-1-10-16,0-13-24 16,0 0-14-16,0-10-26 15,0-4-44-15,0 0-78 16,18-27-173-16,5-5-462 16,-5 0-342-16</inkml:trace>
          <inkml:trace contextRef="#ctx0" brushRef="#br0" timeOffset="-14302.8243">12647 9546 139 0,'0'0'1258'0,"0"0"-1036"16,0 0-3-16,0 0 30 15,0 0-20-15,0 0-60 16,0 0-74-16,47-89-9 15,-37 85-22-15,6 1-19 16,4 3-23-16,4 0-11 16,12 0-10-16,-1 3 0 15,12 9 0-15,-1 0-1 16,-5 4 1-16,0-2-1 0,-9-3 0 16,-8 3 0-1,-7 0-6-15,-13-1 5 0,-4 2-1 16,0-1 2-16,-13 0-1 15,-14 0 1-15,-5 0 1 16,-9 0 7-16,0-6-8 16,-2-5 0-16,1 0-11 15,12-3-29-15,0 0-2 16,14 0-23-16,8 0-26 16,8-10-93-16,0 6-88 15,2 4-109-15,12 0-211 16,2 0-528-16</inkml:trace>
          <inkml:trace contextRef="#ctx0" brushRef="#br0" timeOffset="-13890.5231">13249 9710 1350 0,'0'0'496'15,"0"0"-350"-15,0 0 107 16,0 0-7-16,0 0-78 16,0 0-68-16,0 0-45 15,18 2-26-15,-1-2-16 16,17 0-2-16,2 0-10 16,14 0 0-16,-3 0-1 15,-6-2-9-15,-5-4-37 16,-13 6-47-16,-6 0 10 15,-10-4-29-15,-7 4-116 16,-6 0-273-16,-12-2-246 0</inkml:trace>
        </inkml:traceGroup>
        <inkml:traceGroup>
          <inkml:annotationXML>
            <emma:emma xmlns:emma="http://www.w3.org/2003/04/emma" version="1.0">
              <emma:interpretation id="{29E900AC-BBA4-4928-BB7B-DFE8BEFB65F6}" emma:medium="tactile" emma:mode="ink">
                <msink:context xmlns:msink="http://schemas.microsoft.com/ink/2010/main" type="inkWord" rotatedBoundingBox="15017,9633 15252,9610 15270,9787 15035,9810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308.4176">15018 9634 1280 0,'0'0'350'0,"0"0"-132"16,0 0 42-16,0 0-46 15,0 0-120-15,0 0-57 16,0 0-13-16,68 0-24 16,-22 0-170-16,-1 0-366 15,-7 0-375-15</inkml:trace>
          <inkml:trace contextRef="#ctx0" brushRef="#br0" timeOffset="7103.9694">15053 9751 690 0,'0'0'185'0,"0"0"-172"16,0 0 0-16,0 0 314 15,0 0-12-15,0 0-146 16,-7 0 18-16,7 0 31 0,0 0-29 15,0 4-38 1,0-4-41-16,0 0-23 0,0 0-31 16,0 5-21-16,3-1-19 15,11-3-4-15,9 8 3 16,4-4-5-16,6-1 1 16,2 0-10-16,-1-4-1 15,-11 0-16-15,-5 0-41 16,-9 0-20-16,-4 0-23 15,-5 0-63-15,0 0-207 16,-5 0-367-16</inkml:trace>
        </inkml:traceGroup>
        <inkml:traceGroup>
          <inkml:annotationXML>
            <emma:emma xmlns:emma="http://www.w3.org/2003/04/emma" version="1.0">
              <emma:interpretation id="{9D7AF7C1-1683-4063-B281-E460B70C3882}" emma:medium="tactile" emma:mode="ink">
                <msink:context xmlns:msink="http://schemas.microsoft.com/ink/2010/main" type="inkWord" rotatedBoundingBox="15488,9079 17204,8906 17261,9471 15545,964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1714.0049">16877 9047 1250 0,'0'0'286'0,"0"0"-105"0,0 0 117 16,0 0-61-16,0 0-83 16,-85 111-81-16,66-77-41 15,-6 2-21-15,5-3-4 16,5 3-7-16,-1-6 2 16,3-3-1-16,5 2-1 15,-1-11-1-15,4-1-99 16,5-6-141-16,0-5-288 15,0-6-559-15</inkml:trace>
          <inkml:trace contextRef="#ctx0" brushRef="#br0" timeOffset="12133.7243">17001 9299 1413 0,'0'0'292'15,"0"0"-52"-15,0 0 44 16,0 0-84-16,0 0-107 0,0 0-59 15,0 0-20-15,-12 3-13 16,6-1 11-16,2 5-4 16,0-1-8-16,4-2 1 15,0 6 0-15,0 4 0 16,0 0 6-16,0-4-7 16,4 4 0-16,0-6 1 15,5 2-1-15,-4 0 1 16,-4-3-1-16,-1 0 1 15,0 1 0-15,-1 2-1 16,-21 0-1-16,-3-1-39 16,-10 4-88-16,6-3-348 15,7-6-458-15</inkml:trace>
          <inkml:trace contextRef="#ctx0" brushRef="#br0" timeOffset="8082.7221">15502 9186 651 0,'0'0'410'0,"0"0"-164"16,0 0 7-16,0 0 44 15,0 0-12-15,0 0-135 16,0 0-31-16,-4-42-26 16,4 38-11-16,0 4-13 0,0 0-14 15,0 0-13-15,0 0-7 16,0 0-14-16,0 14-19 15,1 14-1-15,4 8 17 16,-1 6-10-16,3-3-3 16,-1-2-4-16,5-4-1 15,-7-5 1-15,0-2-1 16,1-6-2-16,-1-2-40 16,-4-8-25-16,0 0-77 15,0-2-76-15,4-7-157 16,1-1-141-16,-1 0-30 0</inkml:trace>
          <inkml:trace contextRef="#ctx0" brushRef="#br0" timeOffset="8417.0643">15746 9243 907 0,'0'0'344'0,"0"0"-102"16,0 0-20-16,0 0 13 15,0 0-35-15,0 0-45 16,0 0-63-16,4-11-43 16,-4 11-21-16,-13 0-16 15,-7 0-12-15,-2 0 1 16,0 11 1-16,-3 2 8 0,8 1-3 15,4 1 5-15,8 2-1 16,5-6-10-16,0 3 0 16,0 0 1-16,13-2-2 15,6-2-2-15,5 0-99 16,6-6-171-16,0 2-289 16,-9-6-244-16</inkml:trace>
          <inkml:trace contextRef="#ctx0" brushRef="#br0" timeOffset="8524.2186">15746 9243 446 0</inkml:trace>
          <inkml:trace contextRef="#ctx0" brushRef="#br0" timeOffset="8972.2356">15746 9243 446 0,'133'13'680'0,"-133"-17"-474"0,0 4-9 0,0 0 11 15,0 0-36-15,0 0-86 16,0 0-47-16,-9 0-18 15,-10 0-11-15,2 4 40 16,-1 5 18-16,3 1 18 16,-3 4-29-16,4 4-21 15,6-4-15-15,6 4-14 16,2-3-6-16,0-1 1 16,9-5-2-16,10-3 0 15,4-3-4-15,1-3-32 0,-1 0-28 16,-1 0-17-16,-8-3 15 15,0-11 22-15,0-1 17 16,-9 2 27-16,-1-7 9 16,0 6 40-16,-4-4 32 15,0 3-14-15,0 2 29 16,0 4-37-16,0 4 7 16,0 3-32-16,0 2-22 15,0 0-12-15,5 0-8 16,-5 2-7-16,4 16 6 15,0 10 9-15,1 6-1 16,-1 8 1-16,-2 0 0 16,1 0-1-16,1-5 1 0,-3-5 1 15,4-4 0 1,-5-4-1-16,0-10 0 0,0-6 0 16,0-2 0-16,0-6 0 15,-2 0 0-15,-6 0-38 16,-1-11-149-16,1-21-208 15,7 5-213-15,-3-1-633 0</inkml:trace>
          <inkml:trace contextRef="#ctx0" brushRef="#br0" timeOffset="9760.687">16127 9238 894 0,'0'0'322'0,"0"0"-136"16,0 0 33-16,0 0 2 15,0 0-27-15,0 0-46 16,0 0-20-16,0 0-32 16,22 66-36-16,-22-49-22 15,0 3-17-15,0-7-6 0,0 2-13 16,0-7-1-16,0-2 1 16,0-6-1-16,0 0-1 15,0 0-1-15,0 0 0 16,0 0 1-16,4-14-14 15,6-6 7-15,2-4 7 16,4-4-1-16,-7-4 1 16,4 9 0-16,-4-1 1 15,-1 6 0-15,1 6 11 16,-1 2 5-16,-4 8-8 16,0-2-7-16,1 4 4 15,-1 0-1-15,-4 0-5 16,4 10 0-16,-2 8 8 15,2 2-2-15,-4 3-5 16,0-1 0-16,0-2 0 0,0-3 7 16,0-8-7-16,0-3 0 15,0-2 0-15,0-4 5 16,0 0-5-16,0 0 11 16,0 0 1-16,0-4-13 15,0-9-10-15,5-6-6 16,6-1-8-16,2-3 1 15,3 1 7-15,-2 2 3 16,-6 2 12-16,1 8 1 16,-3 2 1-16,-2 8 16 15,-1-1 18-15,-3 1-8 16,2 0-5-16,-2 0-11 16,3 13-1-16,4 7 13 0,-7 8 3 15,4 4 19-15,1-3-24 16,-5-1-3-16,4-2-8 15,-4-6-8-15,0-2 4 16,0-9-6-16,0-4-6 16,0-5-107-16,0 0-154 15,0 0-428-15</inkml:trace>
          <inkml:trace contextRef="#ctx0" brushRef="#br0" timeOffset="11344.8413">16403 9013 848 0,'0'0'140'15,"0"0"-48"-15,0 0 391 16,0 0-261-16,0 0-61 16,0 0-31-16,0 0-24 15,45-27-25-15,-28 26-36 0,1-3-26 16,1 0-7-1,0 4-3-15,-6 0-8 0,-4 0 0 16,-5 0 5-16,-2 0 2 16,-2 9-6-16,0 5 11 15,0 4-5-15,0 2 1 16,0-2 1-16,-2 0-9 16,2 2 0-16,0-6-1 15,0-2 0-15,4-3-7 16,11-2-61-16,17-3-86 15,-8 0-160-15,3-4-451 0</inkml:trace>
          <inkml:trace contextRef="#ctx0" brushRef="#br0" timeOffset="13435.2484">17030 9148 550 0,'0'0'489'0,"0"0"-418"16,0 0-23-16,0 0 242 16,0 0-110-16,0 0-76 15,0 0-11-15,45-19-1 16,-26 19-11-16,-6-3-15 16,2-1-9-16,-3 4-2 15,-4 0 20-15,-3 0-37 0,-5 0-2 16,0 4-15-16,0 10-9 15,-5 4 16-15,-11 6 3 16,2-5-18-16,1 0 1 16,1-6 0-16,8-1-8 15,4-5 9-15,0-2-14 16,1-1 10-16,22-4-11 16,23 0-15-16,-1 0-275 15,-3-1-676-15</inkml:trace>
        </inkml:traceGroup>
        <inkml:traceGroup>
          <inkml:annotationXML>
            <emma:emma xmlns:emma="http://www.w3.org/2003/04/emma" version="1.0">
              <emma:interpretation id="{65F864DD-9E5C-4767-9823-92632DF24B14}" emma:medium="tactile" emma:mode="ink">
                <msink:context xmlns:msink="http://schemas.microsoft.com/ink/2010/main" type="inkWord" rotatedBoundingBox="17515,9084 18161,9019 18193,9344 17548,9410"/>
              </emma:interpretation>
            </emma:emma>
          </inkml:annotationXML>
          <inkml:trace contextRef="#ctx0" brushRef="#br1" timeOffset="-949033.5025">17584 9148 1227 0,'0'0'514'0,"0"0"-306"15,0 0 14-15,0 0-8 16,0 0-16-16,0 0-45 16,0-10-41-16,0 10-36 15,0 0-34-15,0 0-26 16,0 4-16-16,3 9 0 15,0 7 7-15,-3 6 1 16,3 6-2-16,-3-1-5 16,0 1 0-16,-3-2 0 15,-6-6 0-15,1-2-1 16,-2-6 0-16,4-5-1 16,0-4-5-16,3-3 0 0,3-4-3 15,0 0 9-15,0 0-2 16,0-12 1-16,6-7-22 15,7-7 11-15,4-5 5 16,-1 1-5-16,2-1 10 16,0 3 1-16,-5 0-5 15,2 6 5-15,-1 3 1 16,-2 3 0-16,-4 5 0 16,0 2 0-16,-2 2 0 15,-2 7-6-15,0 0 5 16,3 0-5-16,-4 7 6 15,3 12 5-15,-3 2 6 16,-2 8 2-16,1 4 4 0,-2-2-5 16,0-3-2-16,0-1-2 15,0-6-2-15,-3-5-6 16,0-2 1 0,0-6-1-16,0-4-1 0,3 2-24 15,0-4-50-15,0-2-89 16,10 0-125-16,6-9-443 15,0-4-792-15</inkml:trace>
          <inkml:trace contextRef="#ctx0" brushRef="#br1" timeOffset="-948809.1581">17831 9300 1337 0,'0'0'719'15,"0"0"-559"-15,0 0-7 16,0 0-10-16,0 0-18 16,0 0-42-16,0 0-50 15,81-10-28-15,-62 9-5 16,1-1-70-16,-8 2-81 16,-6 0-194-16,-2 0-310 15,-4 0-348-15</inkml:trace>
          <inkml:trace contextRef="#ctx0" brushRef="#br1" timeOffset="-948621.4651">17857 9233 1232 0,'0'0'797'16,"0"0"-657"-16,0 0-9 15,0 0-27-15,0 0-49 16,0 0-55-16,106-6-77 16,-73 6-306-16,-11 0-357 0</inkml:trace>
          <inkml:trace contextRef="#ctx0" brushRef="#br1" timeOffset="-948302.9547">18161 9019 1111 0,'0'0'777'0,"0"0"-572"15,0 0-40-15,0 0-4 16,0 0 0-16,0 0 12 15,0 0-42-15,-30 67-52 16,21-39-31-16,5 2-27 16,1-6-9-16,1 1-3 15,2-5-9-15,0-2 0 0,0-2 0 16,0 1-14-16,0-5-45 16,-4 4-53-16,-5 2-121 15,-1-2-264-15,0-5-381 0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6:54.3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nkml:traceGroup>
    <inkml:annotationXML>
      <emma:emma xmlns:emma="http://www.w3.org/2003/04/emma" version="1.0">
        <emma:interpretation id="{A743A070-CCB2-47FD-9AE1-DF81D176EA67}" emma:medium="tactile" emma:mode="ink">
          <msink:context xmlns:msink="http://schemas.microsoft.com/ink/2010/main" type="writingRegion" rotatedBoundingBox="14017,10099 18607,10969 18491,11579 13902,10709"/>
        </emma:interpretation>
      </emma:emma>
    </inkml:annotationXML>
    <inkml:traceGroup>
      <inkml:annotationXML>
        <emma:emma xmlns:emma="http://www.w3.org/2003/04/emma" version="1.0">
          <emma:interpretation id="{BFD5C95A-FCEF-4BBD-82D0-74E1DDDA5DD7}" emma:medium="tactile" emma:mode="ink">
            <msink:context xmlns:msink="http://schemas.microsoft.com/ink/2010/main" type="paragraph" rotatedBoundingBox="14017,10099 18607,10969 18491,11579 13902,10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8AFB9A-B9F4-43A3-B2E2-E9DF9BF6226F}" emma:medium="tactile" emma:mode="ink">
              <msink:context xmlns:msink="http://schemas.microsoft.com/ink/2010/main" type="line" rotatedBoundingBox="14017,10099 18607,10969 18491,11579 13902,10709"/>
            </emma:interpretation>
          </emma:emma>
        </inkml:annotationXML>
        <inkml:traceGroup>
          <inkml:annotationXML>
            <emma:emma xmlns:emma="http://www.w3.org/2003/04/emma" version="1.0">
              <emma:interpretation id="{4013E95D-69E4-4AA1-8150-D6C8BA728E81}" emma:medium="tactile" emma:mode="ink">
                <msink:context xmlns:msink="http://schemas.microsoft.com/ink/2010/main" type="inkWord" rotatedBoundingBox="13988,10256 15797,10599 15711,11052 13902,1070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14564 10423 1154 0,'0'0'570'0,"0"0"-443"15,0 0-6-15,0 0 93 16,0 0-47-16,0 0-108 15,0 0-11-15,13 50 28 16,-7-17-9-16,6 4-35 16,1 0-17-16,-1-3-13 15,1 3-2-15,-5-4-9 16,-2-5-95-16,2 0-146 16,-4-6-394-16,-3-8-464 0</inkml:trace>
          <inkml:trace contextRef="#ctx0" brushRef="#br0" timeOffset="267.7068">14843 10584 325 0,'0'0'1088'0,"0"0"-912"16,0 0-32-16,0 0 61 15,0 0-32-15,0 0-98 16,0 0-26-16,-59 0 35 16,40 14 11-16,-5 0-22 15,6 0-38-15,5 2-18 0,9-2-16 16,-1 4-1 0,5 0 0-16,0 2-39 0,0-6-64 15,18-5-102-15,5-4-141 16,5-1-234-16</inkml:trace>
          <inkml:trace contextRef="#ctx0" brushRef="#br0" timeOffset="747.7545">15035 10600 1515 0,'0'0'360'0,"0"0"-178"15,0 0 11-15,0 0-21 16,0 0-91-16,0 0-60 0,0 0-15 16,-62 22-6-16,51-2 0 15,3 2 0-15,3 2 0 16,1-2-1-16,4-6 0 16,0-4-21-16,0-6-6 15,9-6 5-15,8 0-5 16,-2 0-6-16,8-9-9 15,-1-10 21-15,1-5 5 16,1 1 16-16,-7 5 1 16,-2-5 0-16,-3 3 1 15,-4 6 11-15,0 10 29 16,-4 1-8-16,0 3-25 16,-4 3-7-16,9 21 4 15,0 4 23-15,5 8-6 0,7 2-20 16,8 4-1-16,-3-1 5 15,8-3-5-15,-11-10 5 16,1-4-6-16,-11-5 0 16,-13-6-7-16,0-5-5 15,-5-6-18-15,-18 2-4 16,0-4-44-16,-9 0-126 16,10-10-86-16,7-7-201 15,11-4-507-15</inkml:trace>
          <inkml:trace contextRef="#ctx0" brushRef="#br0" timeOffset="1341.8106">15521 10600 1759 0,'0'0'364'15,"0"0"-251"-15,0 0 10 16,0 0-19-16,0 0-60 15,0 0 19-15,0 0-27 16,19 84-14-16,-19-65-1 16,5-2-15-16,-5-7 1 15,4 0-7-15,-4-6 0 16,0-4 0-16,0 0 0 16,0 0-24-16,0 0-14 15,0-6-13-15,4-12-23 0,5-6 32 16,1-3 27-16,4 4 3 15,0-1 12-15,-10 10 1 16,5 6 35-16,-9 2 13 16,0 6-11-16,5 0-18 15,-5 0-12-15,0 6-8 16,4 8 9-16,-3 4 0 16,4 1-2-16,-2-2-6 15,1-7 1-15,-2 0-1 16,-2-6-1-16,0 0 1 15,0-4-1-15,0 0-1 16,0 0 0-16,3 0 1 16,-2-12-7-16,6-3 1 15,5 0 4-15,1-7 2 16,-4 4-1-16,1 4 2 0,-3 4-1 16,-1 4 7-16,-1 6 1 15,-3 0-7-15,0 0 0 16,2 6 9-16,2 12 5 15,-1 6-5-15,-5 4-2 16,4-4-7-16,-4 4-1 16,0-5-8-16,4-5-120 15,5-4-152-15,-3-4-241 16,6-10-140-16</inkml:trace>
          <inkml:trace contextRef="#ctx0" brushRef="#br0" timeOffset="-521.2651">13918 10626 1478 0,'0'0'280'15,"0"0"-188"-15,0 0 104 16,0 0 18-16,0 0-90 15,0 0-59-15,115-26-23 16,-93 26-9-16,-3-2-12 16,4 2-7-16,-5 0-13 0,-5 0-1 15,1 0-48 1,5 2-112-16,-1 10-223 0,-9-2-353 0</inkml:trace>
          <inkml:trace contextRef="#ctx0" brushRef="#br0" timeOffset="-317.4344">14083 10744 339 0,'0'0'1340'0,"0"0"-1166"0,0 0-124 16,0 0 70-16,0 0-12 15,0 0-108-15,119 0-118 16,-87-4-370-16,-5 2-727 16</inkml:trace>
        </inkml:traceGroup>
        <inkml:traceGroup>
          <inkml:annotationXML>
            <emma:emma xmlns:emma="http://www.w3.org/2003/04/emma" version="1.0">
              <emma:interpretation id="{5FD264C7-52B1-4F43-9100-8A4999D28106}" emma:medium="tactile" emma:mode="ink">
                <msink:context xmlns:msink="http://schemas.microsoft.com/ink/2010/main" type="inkWord" rotatedBoundingBox="15954,10466 16305,10533 16244,10857 15892,10790"/>
              </emma:interpretation>
              <emma:one-of disjunction-type="recognition" id="oneOf1">
                <emma:interpretation id="interp1" emma:lang="" emma:confidence="1">
                  <emma:literal>is</emma:literal>
                </emma:interpretation>
                <emma:interpretation id="interp2" emma:lang="" emma:confidence="0">
                  <emma:literal>Is</emma:literal>
                </emma:interpretation>
                <emma:interpretation id="interp3" emma:lang="" emma:confidence="0">
                  <emma:literal>IS</emma:literal>
                </emma:interpretation>
                <emma:interpretation id="interp4" emma:lang="" emma:confidence="0">
                  <emma:literal>•s</emma:literal>
                </emma:interpretation>
                <emma:interpretation id="interp5" emma:lang="" emma:confidence="0">
                  <emma:literal>15</emma:literal>
                </emma:interpretation>
              </emma:one-of>
            </emma:emma>
          </inkml:annotationXML>
          <inkml:trace contextRef="#ctx0" brushRef="#br0" timeOffset="1558.2818">16020 10479 818 0,'0'0'934'15,"0"0"-785"-15,0 0 38 16,0 0 60-16,0 0-77 16,0 0-73-16,0 0-5 15,-76 119-23-15,66-85-20 16,2 2-28-16,-3-6-13 15,3-2-8-15,3-6-71 16,4-7-131-16,-2-1-356 16,3-10-246-16</inkml:trace>
          <inkml:trace contextRef="#ctx0" brushRef="#br0" timeOffset="1827.5968">16270 10562 1549 0,'0'0'580'15,"0"0"-525"-15,0 0-9 16,0 0 77-16,0 0-24 16,0 0-62-16,0 0-7 15,-75 84 1-15,75-56 5 16,5-4-9-16,12 2-4 0,1-6 7 15,-2-1 0-15,-12-1-14 16,-4-7-8-16,0 2-8 16,-60-1-46-16,6-6-247 15,-2-2-1034-15</inkml:trace>
        </inkml:traceGroup>
        <inkml:traceGroup>
          <inkml:annotationXML>
            <emma:emma xmlns:emma="http://www.w3.org/2003/04/emma" version="1.0">
              <emma:interpretation id="{7E28D727-BFF1-4B68-86AB-5221AE517706}" emma:medium="tactile" emma:mode="ink">
                <msink:context xmlns:msink="http://schemas.microsoft.com/ink/2010/main" type="inkWord" rotatedBoundingBox="17723,11172 18512,11080 18545,11356 17755,11448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-954802.3109">17769 11215 214 0,'0'0'574'0,"0"0"-221"16,0 0-192-16,0 0-41 15,0 0 9-15,0 0-21 16,-17-16-14-16,17 13 30 15,0 0 12-15,0 3-35 0,0 0 1 16,0 0-6-16,-3 0 2 16,2 0-19-16,1 0-10 15,0 0-22-15,0 0-25 16,0 0-13-16,0 0 4 16,0 0-1-16,0 0-11 15,0 0-1-15,0 3 0 16,0 9 7-16,0 2-6 15,3 3 0-15,-3 2-1 16,0 2 0-16,0-2 1 16,0 1 5-16,0-1-5 0,0-2 7 15,0-3-7-15,0-2 0 16,0 1-1-16,0-6 0 16,0 0-1-1,0-4-4-15,0-3 5 0,0 0 6 16,0 0 6-16,0 0 6 15,0-3-3-15,1-10-15 16,8-3 2-16,-1-4 6 16,1-1-8-16,1-2-1 15,-1-2-10-15,5 4-2 16,-1-1 5-16,-3 1 2 16,5 6-1-16,-1 1 6 0,-5 1-6 15,1 6 5-15,-3 3-4 16,1-2 6-16,0 6 0 15,-1 0 0-15,-4 0 4 16,3 0-4-16,-3 0-6 16,0 10 6-16,-2 4 0 15,1 6 14-15,-2 5 12 16,0 2 14-16,0 0-4 16,0-1-8-16,-5-3 2 15,2 0-3-15,2-4-12 16,-2-2-14-16,0-4 0 15,3-3-1-15,0-4-13 16,0-2-82-16,0-4-162 16,0 0-307-16,3 0-181 0</inkml:trace>
          <inkml:trace contextRef="#ctx0" brushRef="#br1" timeOffset="-954578.1584">18012 11331 1676 0,'0'0'362'16,"0"0"-271"-16,0 0 62 16,0 0-10-16,0 0-52 15,0 0-60-15,0 0-26 16,94-6-5-16,-72 2-45 15,-2 1-155-15,-6-1-343 16,-9-1-340-16</inkml:trace>
          <inkml:trace contextRef="#ctx0" brushRef="#br1" timeOffset="-954384.9666">18025 11229 1239 0,'0'0'788'0,"0"0"-682"15,0 0-20-15,0 0 0 16,0 0-49-16,85-19-37 0,-50 19-281 16,-9-2-419-16</inkml:trace>
          <inkml:trace contextRef="#ctx0" brushRef="#br1" timeOffset="-954046.8303">18275 11132 842 0,'0'0'1049'0,"0"0"-909"16,0 0-65-16,0 0-13 15,0 0 30-15,94-35-60 0,-74 35-18 16,-2 0-7-16,-7 2 3 16,-5 9-9-16,-6 2 23 15,0 7 16-15,-12 3 22 16,-8 0 4-16,1 0-4 16,-2 0-2-16,5-3-9 15,4-3-1-15,6-2-29 16,6-5-13-16,0-2 8 15,12-2-6-15,10 0 4 16,8-5-14-16,6 2-39 16,16-3-101-16,-10 0-128 15,-13 0-569-15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37:30.294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7780 3581 64 0,'0'0'331'0,"0"0"-248"15,0 0-47-15,0 0 185 16,84 0 39-16,-65 0-136 16,2 0-47-16,3 0 1 15,6 0 13-15,7 0-21 16,2 0-31-16,6 0-14 0,4-3 7 16,-1 2-15-1,1-2-8-15,0 2-8 0,-1-1-1 16,4 2-12-1,-4 0-11-15,1 0-9 0,3 0 13 16,-1 0 3-16,6 0 7 16,1 0 8-16,3 0-1 15,2 0 1-15,1 0-1 16,3 0 1-16,3 0 1 16,-3-2 0-16,-1 2 0 15,1 0 0-15,-1 0 0 16,2 0 0-16,-8 0 0 15,7 0 0-15,-6 0 0 0,5 0 0 16,-2 4 0-16,1-3-1 16,6-1-6-16,-4 1-21 15,3-1 1-15,-3 0 11 16,-4 0 10-16,1 0-7 16,-3 0 4-16,-1 0 9 15,1 0 0-15,-3 0-2 16,-1 0 1-16,-3 0 0 15,1 0 0-15,0 0 1 16,0 0 0-16,-4 0 0 16,3 2 0-16,1-2 1 15,0 0-1-15,0 0 0 16,-1 0-1-16,-1 0 1 16,3 0-1-16,-1 0-6 15,-4-2 0-15,-2 0 6 0,-1-2 1 16,1 2 0-16,0 1 0 15,-1 1 0-15,1 0 0 16,2 0 0-16,3 0 0 16,-2 0 0-16,3 0 0 15,3 0 0-15,-3 0 1 16,7 0-1-16,2 0-19 16,3 0-13-16,0 0 9 15,0 0 9-15,2 0 6 16,-5 1 7-16,6 1 1 15,-5 0-1-15,6 1 1 16,-4-2 0-16,2 1-1 0,-1-1 1 16,4 1-7-16,-5-2-32 15,5 0 7-15,-4 0-1 16,4 0-2-16,-5 0 15 16,2 0 19-16,0 0 0 15,-1 0 1-15,-1 0 7 16,-1-3 11-16,-2 1 2 15,1 0-7-15,0 0-13 16,-3 2 1-16,0 0-1 16,-1 0-2-16,-3 0 0 15,-3 0-4-15,2-2-4 16,-2 2-2-16,3-1 11 16,-4-1 0-16,4 0 1 15,2 0-1-15,-2-1 1 16,0 0 0-16,-2 0 0 15,3 0 1-15,-5 2 0 0,1-2 0 16,-2 3 1-16,-1 0 0 16,-1 0-2-16,2 0 1 15,-4 0-1-15,-1 0 0 16,4 3-1-16,0-2-9 16,-1 0 9-16,1-1-6 15,1 0 6-15,2 0 0 16,0 0 0-16,0 0 1 15,-3 0 10-15,0 0 1 16,2 0 8-16,3 0-3 0,-5 0 0 16,2 0 3-1,1 0-2-15,-2 0-1 16,2 0-6-16,4 0-9 0,-2 0 0 16,4 0 0-16,3 0-1 15,0 0 0-15,0 0 0 16,2 0 0-16,-2-1 0 15,2 0 0-15,-5 1 1 16,3 0 0-16,2 0-1 16,-5 0 1-16,1 0 0 15,3 0-1-15,-6 0 2 16,-1 0-2-16,1 1 1 16,-7 2-1-16,-1-3 1 15,-2 2-1-15,-4-2 1 16,-2 0 0-16,-4 0 13 0,-3 0 17 15,-4 0-8-15,-3 0 3 16,-7 0-10-16,-4 0-6 16,-9 0-1-16,-3 0-8 15,-5 0 9-15,-1 0 32 16,0 0 33-16,0 0 27 16,0 0-28-16,0 0-14 15,0 0-23-15,0 0-11 16,0 0-12-16,0 0-13 15,0 0 4-15,0 0-5 16,0 0-54-16,0 0-166 16,0-4-705-16</inkml:trace>
  <inkml:trace contextRef="#ctx0" brushRef="#br0" timeOffset="8619.0335">1881 8338 872 0,'0'0'194'0,"0"0"217"15,0 0-192-15,0 0-122 16,0 0 84-16,0-42 48 16,0 35-74-16,3 1-54 15,-3-1-36-15,3 5-7 16,-3 0 9-16,0 0-10 15,0 2-29-15,0 0-19 16,0 0-9-16,0 5-13 16,3 10 1-16,0 10 12 15,-3 8 1-15,0 7 0 16,0 3 7-16,-1 2-7 16,-13-1-1-16,5-3 1 15,-4-6 0-15,2-5 0 0,2-7 0 16,6-9-1-16,-1-5 0 15,4-6-69-15,0-3-86 16,13-3-178-16,1-8-323 0</inkml:trace>
  <inkml:trace contextRef="#ctx0" brushRef="#br0" timeOffset="9030.196">1881 8246 1024 0,'0'0'412'15,"0"0"-255"-15,0 0 7 16,0 0 93-16,0 0-38 15,0 0-86-15,0 0-74 16,30-46-42-16,-8 40-16 16,11 2 1-16,1 4-1 15,2 0-1-15,-3 3-1 16,-3 4-7-16,-2 2-2 16,-7-1-13-16,-9 1-18 0,-9 1-32 15,-3 0 31 1,0 3 40-16,-18 3 2 0,-12 2 10 15,-4 4-4-15,-8-2 0 16,2-1-5-16,4-2-1 16,11-7-41-16,10-10-196 15,9 0-95-15,6-4-407 0</inkml:trace>
  <inkml:trace contextRef="#ctx0" brushRef="#br0" timeOffset="9575.7723">2245 8080 1558 0,'0'0'364'16,"0"0"-270"-16,0 0-12 15,0 0 117-15,0 0-79 16,0 0-89-16,0 0-16 15,6 65 34-15,-3-27-6 16,0 5-13-16,-3 7-6 16,0-1-8-16,0-2-10 15,0 0-5-15,0-5 5 16,-3-6-6-16,-6-6 0 16,3-4 2-16,-3-8-2 15,6-8 0-15,0-4-1 16,3-6-5-16,0 0-6 0,0 0-8 15,3-16-16 1,12-5-59-16,0-5 21 0,4-1-6 16,2 1 6-16,-1 3 16 15,-1 2-1-15,2 2 15 16,-6 6 34-16,1 0 9 16,-1 6 1-16,-4 4 0 15,-4 3 13-15,-1 0 4 16,0 9 58-16,-3 6-9 15,-3 6-24-15,0 4 3 16,0 0-9-16,-12-2-15 16,0 4 13-16,0-7-16 0,0 0-7 15,2-6-10-15,7-4-1 16,3-8-6-16,0 2-82 16,3-4-83-16,27-5-133 15,-2-10-242-15,-3-1-675 0</inkml:trace>
  <inkml:trace contextRef="#ctx0" brushRef="#br0" timeOffset="9878.5697">2573 8438 222 0,'0'0'1227'16,"0"0"-1039"-16,0 0-144 15,0 0 31-15,0 0 120 16,0 0-72-16,0 0-77 15,-22 66-33-15,22-54-12 0,0-2 0 16,0-6-1-16,9-3 0 16,10-1-36-16,1-5 6 15,2-11-33-15,3-6 2 16,-4-1 24-16,-4-4-8 16,-4 0 11-16,-7 4 9 15,-6 0 25-15,0 7 13 16,-6 9 22-16,-13 0-29 15,-5 7-6-15,2 0-1 16,-1 10-56-16,4 3-256 16,5-6-795-16</inkml:trace>
  <inkml:trace contextRef="#ctx0" brushRef="#br0" timeOffset="10151.6881">2809 7992 1277 0,'0'0'711'0,"0"0"-711"16,0 0 0-16,0 0 76 16,0 0 65-16,0 0-55 15,0 96 4-15,10-53-8 0,-1 3-21 16,-1 2-20-1,-2 2-5-15,0-4-22 0,-2-2-7 16,-4-3-2-16,3-5-5 16,-3-7-23-16,0-3-144 15,3-6-335-15,-3-10-237 0</inkml:trace>
  <inkml:trace contextRef="#ctx0" brushRef="#br0" timeOffset="10363.5442">2839 8292 1242 0,'0'0'688'0,"0"0"-647"0,0 0-29 15,0 0 61-15,0 0 20 16,82 7-40-16,-57-7-53 15,8 0-103-15,-5 0-221 16,-8-6-497-16</inkml:trace>
  <inkml:trace contextRef="#ctx0" brushRef="#br0" timeOffset="10669.9376">3046 8331 1698 0,'0'0'325'0,"0"0"-201"16,0 0 27-16,0 0-43 0,-19 77-74 15,19-61-19-15,10-2-14 16,7-4 5-16,5-4-5 16,3-6 7-16,2 0 1 15,3-6-8-15,-4-8-1 16,-1-9 0-16,-9 2-1 15,-2-4 1-15,-10 5 2 16,-4 3 11-16,0 4 9 16,-7 4 7-16,-10 6-29 15,-2 3-1-15,-5 0-33 16,2 18-116-16,2-4-340 16,7 0-419-16</inkml:trace>
  <inkml:trace contextRef="#ctx0" brushRef="#br0" timeOffset="11150.5382">3331 8245 1480 0,'0'0'574'0,"0"0"-574"16,0 0 0-16,0 0 22 15,0 0 57-15,42 74-23 0,-33-51-24 16,3-3-13 0,-2 0-8-16,-4-2-4 0,-6-7 0 15,0-1-5-15,0-3-1 16,0-4 13-16,0 0-7 16,0-3 1-16,0 0 0 15,0 0 10-15,0-6 6 16,0-11-24-16,5-4-11 15,4-7 5-15,4 1-3 16,-1 0-12-16,3 4 14 16,-3 3 7-16,0 5 0 15,-2 5 0-15,-4 5 0 16,2 1 8-16,-2-1 9 16,0 5 9-16,1 0 6 15,2 0-7-15,0 14-3 0,3 5 21 16,-3 4-1-16,-3 1-20 15,-3 5-9-15,0-2-5 16,-3 1-7-16,0-3-1 16,0-5-38-16,0-4-154 15,3-6-353-15,1-4-320 0</inkml:trace>
  <inkml:trace contextRef="#ctx0" brushRef="#br0" timeOffset="11444.804">3758 8164 1242 0,'0'0'531'0,"0"0"-423"0,0 0 125 16,0 0 7-16,0 0-92 15,0 0-84-15,0 0-40 16,-6 26 53-16,0-9-10 15,-1 2-26-15,2 0-21 16,5-2-6-16,0-3-8 16,3 2 6-16,10-2 1 15,-2-5-4-15,-2 1 8 16,-2 0-4-16,-7 0-12 16,-10 3-1-16,-53 15-51 15,2-3-297-15,-6 2-1109 0</inkml:trace>
  <inkml:trace contextRef="#ctx0" brushRef="#br0" timeOffset="19500.6815">5332 9052 540 0,'0'0'101'0,"0"0"-65"16,0 0 0-16,0 0 259 15,0 0 64-15,0 0-231 0,-33 0-80 16,24 0 27 0,-4 0 51-16,-1 0-37 15,-5 0-23-15,-2 6-3 16,-6 2-19-16,-3 2-20 0,-4 3-13 15,-6 6-5-15,1 8 8 16,0 3 22-16,0 8 5 16,8 3 21-16,1 5-19 15,8-3-24-15,7 0-13 16,9-4-6-16,6-5 1 16,3-2 29-16,24-8-5 15,9-4-12-15,11-7-5 16,8-11-8-16,5-2 0 15,4-5-21-15,2-12-12 16,-5-6 2-16,-3-1-4 16,-4-3 8-16,-8-2 10 15,-10-4 2-15,-6 4 15 0,-11-2 0 16,-10 2 8-16,-9 3 26 16,-3 3 23-16,-22 3 14 15,-14 3-23-15,-25 4-23 16,-27 4-12-16,6 1-7 15,6 6-4-15,15 2-2 16,13 0-88-16,8 0-303 16,4 6-648-16</inkml:trace>
  <inkml:trace contextRef="#ctx0" brushRef="#br0" timeOffset="20581.0191">2081 11592 793 0,'0'0'271'16,"0"0"-140"-16,0 0-20 15,0 0 65-15,-93 13 6 0,74-3-28 16,-2 3-47 0,3 1-5-16,-3 8-12 0,-1 2-19 15,4 9-37-15,3 0-10 16,0 4-11-16,9 2-12 16,2 1-1-16,4-5 0 15,13-5-26-15,14-9 14 16,10-11-13-16,14-10-14 15,3 0 11-15,13-27-30 16,3-9 11-16,0-8 25 16,-1-8 22-16,-11-1 36 15,-9 0 13-15,-16 3 14 0,-18 7 45 16,-15 7 7-16,-18 12-32 16,-42 19-78-16,-68 27-5 15,13 18-323-15,-9 9-948 0</inkml:trace>
  <inkml:trace contextRef="#ctx0" brushRef="#br0" timeOffset="24132.4098">4117 8972 780 0,'0'0'667'15,"0"0"-552"-15,0 0-41 16,0 0 66-16,0 0 14 16,0 0-80-16,-102-23-46 15,76 20-8-15,2 3 35 16,-1 0 8-16,1 0-17 16,2 0-6-16,-1 7-16 15,1 10-8-15,-5 6 5 16,5 6 14-16,-1 7 1 15,10 3-27-15,7 1 13 16,6-2-6-16,12-3-7 16,15-5-9-16,13-7 17 0,6-10-3 15,8-10-7-15,4-3 5 16,-4-8-12-16,1-16-4 16,-9-6-19-16,-7-2 14 15,-12-6 9-15,-15-1 1 16,-12 0 7-16,0 2 8 15,-30 5 11-15,-24 4-3 16,-37 18-24-16,-43 11-12 16,12 18-218-16,14 6-815 0</inkml:trace>
  <inkml:trace contextRef="#ctx0" brushRef="#br0" timeOffset="27098.9108">7800 13006 622 0,'0'0'929'0,"0"0"-929"16,0 0-50-16,0 0 19 16,0 0 31-16,0 0 31 15,0 0-21-15,58-56-10 16,-58 56 2-16,0 0 47 16,0 0 47-16,0 0 24 15,0 0 57-15,-12 0-75 16,-6 0-34-16,-4 3-19 15,-7 6-9-15,-8 1-14 16,3 1-5-16,-2 2-8 16,3 3 5-16,6 5-6 15,9 1-5-15,2 5-6 16,10 3 1-16,6-1 4 0,0 4 1 16,22-6-7-1,4 0 1-15,12-8-1 0,4-4-1 16,7-9 0-16,2-6-6 15,0-6 7-15,1-16 0 16,-7-4 0-16,-3-4 0 16,-8-3 0-16,-10 0 3 15,-8-3 9-15,-13 5 17 16,-3 3 14-16,-13 5 14 16,-13 2-7-16,-15 11-29 15,-9 7-19-15,-11 3-2 0,0 0-32 16,1 23-97-1,14-3-227-15,18-3-442 0</inkml:trace>
  <inkml:trace contextRef="#ctx0" brushRef="#br0" timeOffset="27859.0414">8771 12926 990 0,'0'0'254'16,"0"0"-197"-16,-85 7-40 15,46-3 91-15,-1-1 91 0,4 7-40 16,0 2-17 0,2 5 26-16,7 6-32 0,2 7-43 15,8 3-37 1,7 7-23-16,4 2-8 0,6-1-9 15,10-2-15-15,20-9-1 16,9-4-9-16,9-12-3 16,10-11-49-16,0-3 11 15,5-17 14-15,-2-13 2 16,-6-5 11-16,-3-6 17 16,-13-4 6-16,-9 1 12 15,-11-3 11-15,-13 6-8 16,-6 0 1-16,-22 15-5 15,-60 16-11-15,4 7-169 16,-7 3-568-16</inkml:trace>
  <inkml:trace contextRef="#ctx0" brushRef="#br0" timeOffset="43179.5487">8358 4219 462 0,'0'0'88'0,"0"0"269"15,0 0-197-15,0 0-82 16,0 0 2-16,-6 0 19 16,4 0 17-16,2 0-15 15,-3 0-29-15,3 0-27 16,0 0-16-16,0 0 6 16,0 0-10-16,0 0-14 15,0 0-9-15,0 0-1 16,0 0-1-16,0 0-24 15,0 0-40-15,8 0-11 0,2 0 13 16,2 0-6-16,0 0-3 16,0 0 4-16,-6 0 24 15,3 0 15-15,-3 0-8 16,7 0-77-16,-6 0-167 16,3 0-472-16</inkml:trace>
  <inkml:trace contextRef="#ctx0" brushRef="#br0" timeOffset="81001.7116">8907 5030 582 0,'0'0'408'0,"0"0"-243"15,0 0-117-15,0-1-29 0,0 1 53 16,0 0 59 0,0 0-12-16,0 0-42 0,0 0-19 15,0 0-4-15,0 0-9 16,0 0-14-16,0 0-18 15,10 0-7-15,8 0-5 16,12 7-1-16,6 0 0 16,7 0-28-16,5 2-18 15,4-1-3-15,3 0 1 16,-1-1-5-16,-2 2-22 16,3-5 27-16,-1 3 37 15,-3-7 11-15,4 0 0 16,-3 0 1-16,3 0-1 0,-1 0-1 15,3 0 1 1,-2-3-1-16,0-1-37 0,3 4-5 16,-4 0 1-1,6 0 16-15,-2 0 8 0,0 0-1 16,-2 0 5-16,6 7 4 16,-4-1 3-16,3 0 6 15,2 0 1-15,1-1-1 16,2-1-15-16,4-1-10 15,0 0 12-15,3-3 5 16,2 0-8-16,-1 0-11 16,4 0-2-16,-2 0 5 15,0 0 18-15,-3 0 5 16,-3 0 0-16,-1 0 2 16,-5 0-1-16,2 4 1 0,-5-2-11 15,1 0-29-15,4 0 15 16,-2 1 18-16,-1-2 7 15,1-1 1-15,0 0 0 16,2 1 8-16,1-1-3 16,-1 0-6-16,-2 0 0 15,3 0 2-15,-3 0 4 16,0 0 5-16,-1 0-1 16,1 0-1-16,-5 0-9 15,3 0 1-15,-4 0-1 16,0 0-5-16,-3 0 4 15,4 0 1-15,-7-1-1 16,3 0-6-16,-4-2 7 16,2 1-1-16,1 0-13 15,0 0 1-15,0 0 7 0,-2 0 4 16,0-1 0-16,2 0 1 16,-4-1 0-16,2-1 1 15,0-1 1-15,-3-3 10 16,0 6-4-16,2-4-5 15,-2 1-1-15,-1 2 0 16,1 0 12-16,0 0 2 16,2 0 8-16,-1-2 3 15,2 2 6-15,2 0 1 16,2-1 12-16,2 0-16 16,1 1 6-16,3-2-2 15,-4-1 0-15,0 3 1 0,-6-2-5 16,0 0-6-1,-3 0-9-15,-5 1-14 0,-7 0-18 16,-5 5-73-16,-13 0-83 16,-12 0-140-16</inkml:trace>
  <inkml:trace contextRef="#ctx0" brushRef="#br0" timeOffset="105062.192">14961 6836 327 0,'0'0'85'16,"0"0"200"-16,0 0-122 16,0 0-51-16,0 0-9 15,0 0 10-15,0 0 19 16,0 0-6-16,0 0 0 16,0 0-18-16,0 0-17 15,0 0-34-15,0 0-18 16,0 0-13-16,0 2 2 15,-3-2-12-15,3 1-8 16,-3-1-8-16,3 0 2 16,-4 0-1-16,-3 3 0 15,1 0 0-15,0-2 6 0,-1 1-6 16,-3-1 0-16,-3-1-1 16,3 0 1-16,-3 0-1 15,1 0-1-15,-3 0-9 16,3 0-2-16,-4 0-10 15,4 0 6-15,-6 0 6 16,3 0 10-16,-3 0-1 16,0 0 1-16,-1 0-1 15,2 0 1-15,-2 0 0 16,2 0 0-16,2 0 1 16,1 0-1-16,-1 0 0 15,-3 0 0-15,3 0 0 16,2 0 0-16,-4 0 0 0,1 0-1 15,4 0 1-15,-6 0-1 16,6-1-14-16,-3-1-1 16,1 2 9-16,1-1 5 15,0-1-4-15,-3 2 6 16,2 0 0-16,2 0-1 16,-6 0 1-16,3 0 0 15,-1 0-1-15,-1 5 1 16,1-1-1-16,-2 0 0 15,0-1 0-15,-1 3-9 16,0-3 2-16,2 2 8 16,-1-2-1-16,-5-1 1 15,3-2 0-15,-2 0 0 16,2 0 1-16,-3 0-1 16,7 0 0-16,-3 0 1 0,1 0 0 15,3 0 8-15,-2 0-6 16,4 0-2-16,1 0-1 15,-1 0 1-15,-1 0-1 16,1 0 1-16,-2 0-1 16,-2 0 0-16,4 0 0 15,-6 0 0-15,2 1 0 16,-2 2 0-16,-7-2 1 16,3 1-1-16,-2-2 1 15,2 0-1-15,-1 0 0 16,2 0 0-16,2 0 1 15,1 0-1-15,1 0 0 16,-3 0 0-16,5 0 0 16,-3 0 0-16,5 0 0 0,-1 0 0 15,-2 3 0-15,4-2 0 16,-3 5 0-16,-3-2-1 16,2 1-11-16,-1 0 11 15,0-3-12-15,-1 2 5 16,0-2-12-16,2-1-21 15,-1 2 29-15,-3-2 12 16,2 1 0-16,-3-1 0 16,2 2-1-16,-4-3 1 15,2 5 0-15,-3-3-1 16,5-1 0-16,-3-1-4 0,4 0 5 16,0 0 1-1,-2 0 0-15,0 0-1 0,0 0-1 16,-1 0 0-1,-5 0-1-15,3 5 2 0,0-1-2 16,-5-1 1-16,3 5 0 16,-1-6 1-16,2 4-1 15,-2-3 1-15,6-2 0 16,0-1-8-16,-1 0 8 16,0 0 0-16,5 0 0 15,-4 0 1-15,3 0-1 16,-1 0 0-16,-1 0 1 15,-5 0 0-15,-2 4-1 0,-2 1-1 16,3 0 1 0,-4-2 1-16,2 0 0 0,1 0-1 15,6-3 1-15,0 0-1 16,2 0 1-16,2 0 9 16,4 0-9-1,-2 0 5-15,1 0 0 0,4 0 7 16,-2 0-11-16,-1-1-1 15,0 1 0-15,3 0-1 16,-3 0 1-16,1 0-1 16,0 0 0-16,3 0 2 15,3 0 7-15,-3 0-8 16,2 0 0-16,-6 5 0 16,3-1-1-16,0-1-1 0,-2-1-5 15,-2 1 5-15,1-3-1 16,1 2 1-16,-4-2 1 15,2 1 0-15,-5 2-1 16,2-2 1-16,7 3 1 16,-2-1-1-16,2 0 1 15,4 1 0-15,0-2 0 16,2 1 0-16,3-2 0 16,1 1-1-16,0 2 0 15,0 0 1-15,0 5 0 16,-2 1 10-16,2 1-3 15,-1-1 3-15,-1 3 4 16,1 0 3-16,-2 1 6 16,3-2-2-16,-4 1-7 15,4-3 0-15,0 5-6 0,0-4-2 16,0 0-6-16,0 1 11 16,0-2 3-16,0 5 8 15,0 1-1-15,4 0-13 16,-1 3 1-16,0-1-8 15,-2 2 4-15,2 1-5 16,1 0 0-16,-4 1 1 16,0 0-1-16,0-2 7 15,0-2-7-15,0-4 0 16,0 0 0-16,0-2 0 16,0-1 0-16,3-1 0 15,0 0 0-15,0 1 0 16,0 0 0-16,1 3-1 15,-1-1 1-15,-3 3 0 0,3-2 0 16,-3 3-1-16,0-2 1 16,0-1-1-16,0-2 1 15,0-1-1-15,0-1 1 16,0-2 0-16,0-3-1 16,0-3 2-16,0-2-1 15,0 1-1-15,3-1-1 16,3 2-1-16,1 0 2 15,4 0 0-15,1 2-5 16,0-1-1-16,1 0 0 0,1 1 5 16,-4 4 0-1,2-3-12-15,0 1 12 0,3-2-5 16,0 0 5 0,1 0-11-16,5-4-4 0,-2 0 3 15,7 0 4-15,-1 0 2 16,5 0 6-16,6 0 0 15,-3 0 0-15,4 0 0 16,3 0-8-16,-1 0-11 16,0 0-2-16,0 0-6 15,-2 0-17-15,-5 0-1 16,3 0 14-16,-5 0-1 16,-2 0 9-16,-2 0 14 15,2 0 9-15,2 0 0 0,0 0 0 16,1 0 0-1,2 0 0-15,0 0-12 0,1 0 12 16,-3-2 1-16,5 0-1 16,-3 0 0-1,3 0 0-15,-4 2 0 0,3 0-6 16,-2 0 0-16,-4 0-3 16,0 0-2-16,1 0-16 15,-5 0 5-15,2 0 14 16,1 0 9-16,2 0 0 15,0-3 1-15,-2 0 0 16,2 2 6-16,-1-2-6 16,2 0 1-16,-1 3-2 15,-1 0 0-15,0 0 1 16,1 0-1-16,-4 0 0 0,6 0 0 16,-2 0 0-16,1 0 0 15,5 0 0-15,1-1 1 16,2-5 5-16,0 3-5 15,-2-1-1-15,0 0 0 16,2 2 1-16,-6-2-1 16,-5 2 1-16,-1 2-1 15,-5 0 0-15,-2 0 0 16,-5 0 0-16,-1 0 1 16,2 0-1-16,-3 0 23 15,0 0-15-15,4 0-7 16,-2-2 6-16,1 0-6 15,1 1-1-15,0 1 0 16,3-1 0-16,-2 0 1 16,2 1-1-16,3 0 1 0,-4 0-1 15,4 0 0-15,-4 0 0 16,1 0 0-16,-4 0 0 16,2 0 0-16,0 0 1 15,-2 0-1-15,1 0 0 16,-2 1 0-16,1-1 1 15,-3 0-1-15,4 0 1 16,-5 0 1-16,2 0-1 16,2 0-1-16,0 0 10 15,0 0 0-15,4 2-9 0,-3 0 1 16,-1 0-2-16,3 0 0 16,-4 2 0-16,3-3-1 15,1-1 0 1,4 1 0-16,-4-1-23 0,-4 0 5 15,0 0 17-15,0 0 1 16,-4 1 1-16,2-1-1 16,-1 0 1-16,1 3-1 15,-6-3 1-15,6 1 1 16,-3-1-1-16,2 2 1 16,-3-2 5-16,2 0-5 15,2 0 0-15,-3 0 14 16,0 0-14-16,2 0-1 0,2 0 1 15,1 0 0-15,-1 0 0 16,5 1-1-16,-3-1 2 16,0 3-2-16,4 0 0 15,-4 0 1-15,4-2 0 16,-4 2 0-16,-1-3 0 16,0 3-1-16,0-2 0 15,1 1 0-15,1-1 10 16,2-1 0-16,-6 0-8 15,7 0 5-15,-5 0-1 16,3 0-5-16,4 0 6 16,1 0 34-16,-1 0-25 15,5 3-10-15,-5-1-5 16,5 0 0-16,-3 2-1 16,3-2 0-16,2 1-1 0,3 0 1 15,-2-2 0-15,1-1-2 16,-1 0-9-16,0 0-1 15,-1 0-1-15,3 0 6 16,-5 0 5-16,-1 0-10 16,0 0 11-16,-4 0-2 15,1 0-2-15,-4 0 5 16,1 0 0-16,-1 0 0 16,0-1 0-16,1-2 0 15,3 0-36-15,3-1 1 16,2 0 22-16,0-1 12 15,4 4-23-15,-3-2 19 16,3 0 5-16,1 3 1 16,-4 0 10-16,4 0 26 15,2 0-7-15,-2 0-5 0,1 0-10 16,-1 0-14-16,3 0 1 16,1 0-1-16,-3 0 5 15,3 0-5-15,4 0 0 16,-2 0-1-16,4 0 1 15,-1 0 0-15,-2 0 0 16,2 0-1-16,3 3 9 16,-3 0 5-16,2 1 4 15,0-2-5-15,0 4 5 16,-1-4-8-16,0 1-9 0,-1-2 0 16,1-1-1-1,1 0-11-15,-2 0-10 16,1 0-14-16,2-4 18 15,-6 2 9-15,0-4 8 0,-1 4 0 16,-4-1-1-16,4 3 1 16,-5 0 1-16,3 0-1 15,2 0 0-15,-2 0 0 16,0 0-1-16,0 0-29 16,-2 0-34-16,1 0-5 15,-3 0-16-15,-7 0 47 16,1 0 6-16,-10 0-64 15,-3 0 47-15,-2 0 40 0,-2-1 9 16,0-1 1 0,0 1 0-16,1-2 11 0,-2 0 5 15,4 1 25-15,-1-3 8 16,8 2-30-16,1-4-20 16,9 4-56-16,-1-3-12 15,5-1 27-15,0 2 18 16,-1 0 14-16,0 2 9 15,1 0 9-15,-5 2-7 16,0 1 4-16,1 0 9 16,0 0-4-16,3 0-11 15,-2 0-13-15,1 0 13 16,-1 0-1-16,3 0 1 16,-2-3-1-16,0-3-6 15,4-2-14-15,-1 3-13 0,0-2 16 16,1 0 18-16,-2 1 6 15,2 1 6-15,-2 0 14 16,3 0-5-16,3 0 1 16,-3 2-19-16,2-1 3 15,-1 1 2-15,-2-1-8 16,-2 0 1-16,-5 2-1 16,-1-2 0-16,-5 1-7 15,-2-3-3-15,-3 2 10 16,-2-2 0-16,2-1 10 15,-4 4-8-15,3-4 19 16,3 0 10-16,-2 1-11 16,6-2-10-16,1 0-8 15,3-4-2-15,-1 1 0 0,1-2 1 16,-1-1 2-16,-5 1 4 16,-4-4 31-16,-4 5 27 15,-3-2 11-15,-3-2-18 16,1 2-17-16,-2-2 4 15,2 2-26-15,2-1-9 16,-4-2 1-16,1 1 7 16,-1-2 4-16,-3 2 0 15,-2-2 14-15,-1 0-15 16,0 0-8-16,0-1-3 16,-10 3-1-16,0-3-8 15,-6 4-1-15,0-1 1 16,3 1 0-16,-5 0 5 15,3 5-4-15,2 0 0 16,-4-1-1-16,1 3 0 0,1-2 1 16,-5 0-2-16,1 2 1 15,-1-1-1-15,-3 0-2 16,-3 0-9-16,0 1-2 16,-4-2 11-16,2 4 1 15,-1-1 1-15,2 4 0 16,2-1-1-16,-5 1 1 15,5-1-1-15,-4 1 1 16,6 0 2-16,-6 1 8 16,5 0-9-16,-4 0 5 15,-4 1-5-15,-2-2 6 0,-1 3-6 16,-7 0-1-16,0 0 1 16,-4 0-1-16,1-1 0 15,-4-1-7-15,4 2-1 16,-4 0-3-16,4 0-1 15,-4 0-1-15,3 0 11 16,4 0 1-16,0 0-1 16,2 0 1-16,2 3 0 15,2 1 0-15,4 2 1 16,-1 0 0-16,1-2 0 16,6 3 0-16,-1-4-1 15,-2 3 1-15,3-2 0 16,-7 1 0-16,-3-1 0 0,-1 2 0 15,-2-5 0-15,-4 4 0 16,-2-4 0-16,-4-1 0 16,1 0 0-1,-4 0 1-15,3 0-1 0,-4 0 0 16,-1 0 0-16,1 0 1 16,2 0 9-16,-4 0 6 15,3 0-3-15,-5 0 3 16,3 0-4-16,3 3 1 15,1-2 8-15,0 2-11 16,3 0-8-16,-2-2 0 16,-2 2-1-16,-1-3 0 15,0 0 0-15,-4 0-1 16,1 0-9-16,3 0 8 0,-3 0 0 16,4 3 0-16,-1 0-1 15,-1 0-5-15,4-2 0 16,-3 3 5-16,3-2-5 15,1-1 6-15,2-1 0 16,1 2 0-16,0-2-10 16,2 0-19-16,-2 0-2 15,-1 0 9-15,-3 0 5 16,2 0 17-16,0 0-1 16,2 0 2-16,-1 0-2 15,1 0 2-15,0 0 0 0,-3 0 0 16,1-2 0-1,0 2 0-15,1-1 0 16,3 1 2-16,1-2 7 16,-1 2 0-16,3-2-8 0,1 0 5 15,-1 1 3-15,1-2 10 16,1 1 4-16,1-2-14 16,-1 4 0-16,-4 0-9 15,-3 0 1-15,2 0-1 16,-2 0 6-16,2 0-4 15,-2 0-1-15,6 0 8 16,-4 4-8-16,5-4-1 16,6 0 1-16,2 0 0 15,1 0 0-15,6 0 1 16,1 0-1-16,2 0 0 16,-4 0 0-16,2 0 0 15,2 0 0-15,1 0 15 0,4 0 3 16,0 0 2-1,6 0-6-15,6 0-7 16,0 0 0-16,3 0-7 0,0 0-1 16,0 0-26-16,0 0-12 15,0 0-15-15,0 0-13 16,0 0-29-16,0 0-47 16,7 0-25-16,1 3-33 15,1 2-180-15</inkml:trace>
  <inkml:trace contextRef="#ctx0" brushRef="#br0" timeOffset="106145.8947">15510 6694 230 0,'0'0'1295'0,"0"0"-1085"16,0 0-146-16,0 0-39 15,0 0 54-15,0 0 35 16,-14-17 3-16,5 14-15 16,2 0-12-16,-6 2-26 15,-3-2-3-15,2 3-21 16,-4 0-4-16,-6 4-17 15,2 8-10-15,-5 5-8 16,2 3 7-16,3 0-8 16,8 2 1-16,2-2-1 0,8-2 0 15,4-5-8-15,0-1-6 16,10-4-18-16,6-6 27 16,3-2 5-16,10 0 0 15,1-14-15-15,-2-4-20 16,2-2 0-16,-3 0 8 15,-2-3 9-15,-5 1 12 16,-4 1 5-16,-1 1 1 16,-2 7 1-16,-5 3 20 15,-2 3 10-15,-3 6-1 16,-3 0 3-16,0 1 4 16,0 0-7-16,0 0 2 15,0 0-5-15,0 8-17 0,-6 10 10 16,-5 5 8-16,2 4-16 15,0 1-12-15,5-4-10 16,4-4-65-16,0-3-66 16,0-6-344-16,3-4-77 15,4-6-122-15</inkml:trace>
  <inkml:trace contextRef="#ctx0" brushRef="#br0" timeOffset="106429.3581">15818 6422 1964 0,'0'0'307'0,"0"0"-233"16,0 0-60-16,0 0-7 15,0 0 55-15,0 0 39 16,-44 76 2-16,35-28-39 15,0 4-19-15,-4 3-18 16,4-4-7-16,-2-6-11 16,1-6-7-16,1-9-2 15,3-6 0-15,3-7-34 16,0-8-107-16,3-2-138 16,0-6-350-16,3-1-253 0</inkml:trace>
  <inkml:trace contextRef="#ctx0" brushRef="#br0" timeOffset="106634.8493">15734 6704 1785 0,'0'0'379'0,"0"0"-278"16,0 0-82-16,0 0-19 15,0 0 0-15,0 0-3 16,0 0-127-16,97 0-163 16,-63 0-281-16,-4 0-536 0</inkml:trace>
  <inkml:trace contextRef="#ctx0" brushRef="#br0" timeOffset="106962.3927">15967 6731 1534 0,'0'0'548'0,"0"0"-451"16,0 0 8-16,0 0 33 15,0 0-19-15,0 0-52 16,-84 89-41-16,78-67-14 16,2-2-12-16,4-3 0 15,4-7-11-15,8 0 10 16,4-6 0-16,10-4-7 0,-3 0-2 15,6-8-5-15,1-8 0 16,-4-4-19-16,0-3 0 16,-10 0 10-16,-3 1 6 15,-7 3 17-15,-6 3 1 16,0 3 35 0,-6 8-16-16,-11 1-13 0,-7 3-6 15,6 1-11-15,-4 7-82 16,4 9-275-16,9-2-417 0</inkml:trace>
  <inkml:trace contextRef="#ctx0" brushRef="#br0" timeOffset="107588.8493">16253 6707 1614 0,'0'0'664'15,"0"0"-584"-15,0 0-71 16,0 0-8-16,0 0 50 16,0 0 28-16,0 0-32 15,-3 89-14-15,3-64-12 16,-3 0-12-16,3-5-8 16,-4-3 0-16,0-5 1 15,3-4 4-15,-1-5-6 16,2-3 2-16,0 0-1 15,7-7 0-15,9-13-1 0,6-6-28 16,5-6 10 0,-1-1 4-16,-1-2-14 15,-1 5 0-15,-9 11 15 0,-4 6 12 16,-3 6 0-16,-7 4 0 16,1 3-7-16,-2 0-4 15,0 7 12-15,0 9 23 16,0 8 12-16,0 0-8 15,-3 3-17-15,0-3-4 16,0 0-5-16,0-6 0 16,0-4-1-16,3-5-21 15,0-5-5-15,0-4 1 16,0 0-12-16,6-4 7 0,11-15-2 16,5-5-3-1,5-8 22-15,2-2 12 16,0-2-12-16,-3 7-5 15,-4 8 15-15,-8 5 3 0,-5 11 1 16,-2 5 9-16,-3 0 12 16,-4 12 43-16,0 10 17 15,0 5-8-15,-4 3-32 16,-6 3 1-16,3-3-20 16,2-5-23-16,5-3-3 15,0-7-93-15,8 0-122 16,10-7-400-16,0-4-216 0</inkml:trace>
  <inkml:trace contextRef="#ctx0" brushRef="#br0" timeOffset="108111.576">16911 6746 1751 0,'0'0'393'0,"0"0"-392"16,0 0 4-16,0 0 22 15,85 5 39-15,-40-5-27 0,4 0-26 16,6 0-12 0,-1-2-1-16,-1-4-16 0,0 1-14 15,-5-2-2-15,-5-1-45 16,-8-1 35-16,-3-1 30 15,-15 4 12-15,-4-1 5 16,-10 0 39-16,-3 0 33 16,-6-3-17-16,-12 4-15 15,-3-2 8-15,-3 1 15 16,2 1 5-16,1 1-15 16,6 2-19-16,6-1-20 15,-1 3-12-15,6-1-5 16,3 2-1-16,1 0-1 15,0 0 0-15,0 0-29 16,12 3-1-16,3 9 21 16,9 2-6-16,-2-1-9 15,4 4 15-15,-6-1 0 0,-1-2 8 16,-6 3 0-16,-7-2 1 16,-3-2 24-16,-3-2 21 15,0 1-2-15,-12-3-12 16,-6 2-23-16,-9 4-8 15,3-3-121-15,2-2-567 0</inkml:trace>
  <inkml:trace contextRef="#ctx0" brushRef="#br0" timeOffset="126837.7386">22382 7796 1205 0,'0'0'709'0,"0"0"-556"15,0 0-103-15,0 0-22 0,-3-35 63 16,3 28 72 0,0 4-25-16,0 2-40 0,0 1-34 15,0 0-20-15,0 0-6 16,0 0-12-16,0 0-16 16,0 11-10-16,0 14 0 15,6 13 8-15,1 8 16 16,5 9-17-1,0-1-7-15,2-4 0 0,-3-8-1 16,0-5-5-16,-1-9 6 16,1-7 0-16,-5-8 0 15,-2-3-9-15,-1-7-1 16,-1-2 9-16,-1-1 1 16,1-1 0-16,5-15 9 15,0-6-8-15,1-6 5 0,3-5-5 16,-4 0 1-16,0 7 5 15,-2 3 2-15,-1 9 3 16,-2 4 10-16,-1 6 5 16,1 1-10-16,-2 3-17 15,0 0 0-15,0 0-7 16,1 8-7-16,1 8 8 16,3 10 6-16,2 4-1 15,2 0 1-15,3 4 0 16,4-3-1-16,-1-1-6 15,0-6 6-15,-5-7-12 16,-5-2-3-16,-5-7 5 16,0-2 4-16,-15-3 6 0,-15-3 1 15,-10 0 1 1,-11 0 0-16,-3-6 21 0,-1-5-1 16,6 0-8-16,10-1-11 15,17 3-2-15,22-5-52 16,20 5-222-16,13-5-1147 0</inkml:trace>
  <inkml:trace contextRef="#ctx0" brushRef="#br0" timeOffset="128214.31">28828 7731 1155 0,'0'0'247'0,"0"0"-96"16,0 0-55-16,0 0 46 16,0 0 51-16,0 0 3 15,0 0-49-15,-16-38-47 16,16 38-29-16,-3 0-12 16,3 0-17-16,0 0-20 15,0 0-8-15,0 0-9 0,0 6-5 16,0 9-11-1,0 15 11-15,0 7 36 0,0 11-21 16,0 0-13 0,4 1-2-16,1 0 1 0,1-3-1 15,0-6 0-15,0-3-1 16,3-6 1-16,-3-6-6 16,0-5 6-16,-2-8-2 15,-1-5 1-15,-1-3 1 16,-1-4 0-16,-1 0 1 15,0 0 13-15,0 0 2 16,0-3 18-16,3-11-13 16,1-2-10-16,1-2 24 0,0-1-2 15,1 1-10 1,0-1-4-16,2-2-13 0,1-1-4 16,0 0 6-1,1-1-2-15,-2 3-4 0,0 3 4 16,-4 8 7-16,-1 2 5 15,-1 4 2-15,-2 2-11 16,0 1-8-16,0 0 0 16,0 0-1-16,0 0 0 15,0 5-10-15,0 9-2 16,1 7 12-16,1 9-1 16,1 0 1-16,2 2-1 15,-2-2 1-15,2-2 0 16,-2-3-1-16,0 1 0 15,0-5 1-15,-1-3 0 0,-2-7-1 16,1-1 1-16,-1-7 0 16,0-2 2-16,0-1 5 15,-7 0 16-15,-16-4 16 16,-11-9-20-16,-13-3-8 16,-8-4-1-16,-1 0 0 15,4 6-9-15,16 7-1 16,14 5-106-16,15 2-639 0</inkml:trace>
  <inkml:trace contextRef="#ctx0" brushRef="#br0" timeOffset="134827.7763">20876 9471 13 0,'0'0'1230'0,"0"0"-1037"0,0 0-142 15,0 0-36-15,0 0-4 16,0 0 39-16,-3-3-2 16,3 13-29-16,-3 10 32 15,2 7 86-15,-2 8-5 16,-1 9-4-16,-2 2-23 15,-2 10-34-15,2 1-31 16,-4 5 4-16,1 13-17 16,3 14-14-16,-4 14-5 0,5-10-7 15,2-18 0-15,1-24 0 16,1-12-1-16,1 8 1 16,-2 2 0-16,2 1 17 15,0 0 4-15,0-9 3 16,0-4 1-1,0-7 0-15,0-4 7 0,0-6-3 16,0-4-9-16,3-6-3 16,-1-3-11-16,-1-3-4 15,1-1-2-15,0-3 5 16,-2 0-5-16,2 0-1 16,3 0-46-16,-2-3-51 15,9-14-158-15,1 3-264 0,-4-5-376 16</inkml:trace>
  <inkml:trace contextRef="#ctx0" brushRef="#br0" timeOffset="135698.2173">21260 9406 801 0,'0'0'238'0,"0"0"-184"15,0 0-54-15,0 0 1 16,0 0 46-16,0 0 22 15,0 0 18-15,1-4-15 0,-1 4-28 16,0 0-9-16,0 0 1 16,0 0-7-1,0 0-24-15,0 0-5 0,0 0-64 16,2 0-67 0,2 0-20-16,1 0-22 0,1 0-45 15,-3 0-375-15</inkml:trace>
  <inkml:trace contextRef="#ctx0" brushRef="#br0" timeOffset="136062.0231">21260 9406 201 0,'24'-14'313'0,"-24"14"-108"15,0 0-36-15,0 0-12 16,0 0-14-16,0 0 27 0,0 14 23 16,-3 6-36-1,0 9 26-15,0 6-25 0,0 8-27 16,3 7-32-16,0 4-29 15,0 2-35-15,0 3-17 16,9 3-9-16,1 2-9 16,2-2 1-16,-5 6 5 15,0-1-6-15,-4 0 0 16,-3-4 0-16,0-1 1 16,0-5 20-16,0-8 13 15,0-5-13-15,0-8-9 16,3-8-2-16,0-6 7 15,1-7-8-15,-1-4-2 16,-2-5 0-16,1-6-6 16,-2 3 1-16,1-3-1 15,-1 0-1-15,0 0-9 0,3 0-46 16,3 0-74-16,7-7-122 16,0-3-357-16,-4-3-588 0</inkml:trace>
  <inkml:trace contextRef="#ctx0" brushRef="#br0" timeOffset="136811.206">21969 9540 768 0,'0'0'599'0,"0"0"-544"15,0 0-46-15,0 0-5 16,0 0 107-16,0 0 58 16,0 0-47-16,-14 4-70 15,8 16 49-15,-3 10 72 16,3 13-56-16,3 6-18 16,3 17-22-16,0 20-16 15,15 14-28-15,-2-8-13 16,1-19-8-16,-5-20 3 15,-6-13-3-15,0 6 7 16,-3 6 5-16,0 1-6 16,0 0-4-16,0-10-4 15,0-7-9-15,0-10 0 16,-2-6-1-16,2-10-27 16,5-10-103-16,11 0-152 0,2-3-372 0</inkml:trace>
  <inkml:trace contextRef="#ctx0" brushRef="#br0" timeOffset="138048.4006">20310 9590 825 0,'0'0'515'15,"0"0"-421"-15,0 0-4 16,0 0 38-16,0 0 8 16,0 0-10-16,0 0-48 15,-10 0-45-15,10 11-21 16,0 12 76-16,0 13 66 16,0 26-43-16,0 30-4 15,0 25 0-15,0 9-37 0,-3-8-3 16,-6-15-11-16,-1-18-9 15,3-15-7 1,4-14-12-16,3-17-11 0,0-9-11 16,0 3-5-16,7-3 0 15,6 0-1-15,6-7-24 16,3-10-108-16,-1-4-382 16,-6-9-1086-16</inkml:trace>
  <inkml:trace contextRef="#ctx0" brushRef="#br0" timeOffset="160814.5399">20070 9013 101 0,'0'0'0'15</inkml:trace>
  <inkml:trace contextRef="#ctx0" brushRef="#br0" timeOffset="161052.6147">20070 9013 98 0,'0'0'199'15,"-69"49"-40"-15,60-32-31 16,0-2 18-16,6 2-79 0,3-3-37 16,0-2-11-16,9-4-9 15,10-5-10 1,8 0-23-16,1-3-67 0,5 0-43 16,0-9 86-16,-6-5 47 15,-2-3 66-15,-6 3-2 16,-6-1 31-16,-6 1 44 15,-7 2 11-15,0 2 38 16,-7 2-59-16,-12 2-23 16,-1 2-48-16,-6 2-23 15,3 2-10-15,0 0-5 16,5 0-20-16,18 9-86 16,0 4-202-16,8-1-347 0</inkml:trace>
  <inkml:trace contextRef="#ctx0" brushRef="#br0" timeOffset="161529.2084">21014 8972 386 0,'0'0'640'16,"0"0"-498"-1,0 0-35-15,0 0-15 0,-106 36-39 16,74-25-53-16,7 2-46 16,7 1-101-16,18 2-39 15,0-6-45-15,7-3-110 0</inkml:trace>
  <inkml:trace contextRef="#ctx0" brushRef="#br0" timeOffset="161657.8933">20967 9038 841 0,'0'0'367'15,"0"0"-168"-15,0 0-26 16,0 0-13-16,-80-41-20 16,45 37-18-16,4 4-77 15,1 8-45-15,14 10-224 16,6 2-374-16</inkml:trace>
  <inkml:trace contextRef="#ctx0" brushRef="#br0" timeOffset="162177.967">21317 9022 1234 0,'0'0'654'16,"0"0"-562"-16,0 0-59 15,0 0 6-15,0 0-5 0,0 0-34 16,0 0-10-16,-16 4 8 16,18 8-42-16,5-2-23 15,3-3 19-15,-2-2 33 16,1-5 15-16,-1 0 47 15,-2 0 73-15,0-8 23 16,-2-5-11-16,-4-1-15 16,0 0-37-16,0 0-4 15,-4 3-18-15,-4 4-58 16,-1 7-59-16,5 0-278 16,1 7-801-16</inkml:trace>
  <inkml:trace contextRef="#ctx0" brushRef="#br0" timeOffset="162637.209">22148 8917 1790 0,'0'0'358'0,"0"0"-217"15,0 0 43-15,0 0-23 16,0 0-79-16,0 0-58 16,-80 4-23-16,79 12-1 15,1 3-1-15,4 1-31 16,14-4-24-16,5-5-26 16,-1-3 48-16,-2-6 20 15,-4-2 14-15,-9 0 12 16,-7-12 50-16,0-3 14 15,-12-2-25-15,-12 1-14 16,-7 6-35-16,-16 10-2 16,6 7-212-16,7 9-1053 0</inkml:trace>
  <inkml:trace contextRef="#ctx0" brushRef="#br0" timeOffset="190248.7779">15450 8345 1182 0,'0'0'165'0,"0"0"-118"15,0 0-31-15,-22-76-5 16,10 50 23-16,-3 0 120 16,0 2-68-16,2-2 0 15,-3 5-25-15,2 2-2 16,-4 6 4-16,-9 3-31 15,-6 6-14-15,-10 4-18 16,-10 0-1-16,-9 9 1 0,-7 8-1 16,1 4 0-16,-4 9 1 15,1 2 0-15,-1 11-1 16,-1 16 1-16,1 20 0 16,17 21 1-16,16 9 1 15,35-6-1-15,8-24-1 16,28-22 0-16,5-15 0 15,14-1 0-15,29 1 2 16,28 2 13-16,12-9 13 16,0-17 6-16,-15-18-4 15,-9-11-16-15,-4-19 3 16,-15-3-4-16,-16-3-7 0,-15 0-5 16,-6-17 0-1,1-23-1-15,-17-28-6 0,-24-12-13 16,-27 5-47-1,-48 16-1-15,-32 35 18 0,-32 30 1 16,19 23-139-16,6 8-344 16</inkml:trace>
  <inkml:trace contextRef="#ctx0" brushRef="#br0" timeOffset="194563.8613">13175 9193 188 0,'0'0'311'0,"0"0"-311"15,0 0-10-15</inkml:trace>
  <inkml:trace contextRef="#ctx0" brushRef="#br0" timeOffset="195645.9143">12577 8807 793 0,'0'0'244'0,"0"0"-73"16,0 0-82 0,0 0 64-16,0 0 36 0,0 0-64 15,0 0-43-15,0-19-54 16,14 12-15-16,5 0 24 16,4-2 5-1,3 1-1-15,4 0 4 0,1 4-6 16,2-2 15-16,6 2-10 15,7 1-7-15,-1 0-6 16,7 1 0-16,3 2-2 16,4 0-4-16,9 0 0 15,9 0 0-15,19 5-7 16,-11 2-2-16,-6-1-1 16,-17 0 0-16,-13 1-3 15,3 0-2-15,0 3 2 0,-10 0 0 16,-8 2-11-16,-4-5 8 15,-9 3-8-15,-2-3-1 16,-7-2 0-16,-3-4-14 16,6 3-73-16,-6-4-164 15,0 0-546-15</inkml:trace>
  <inkml:trace contextRef="#ctx0" brushRef="#br0" timeOffset="196376.4663">12838 8338 745 0,'0'0'215'0,"0"0"-215"15,0 0-18-15,0 0 18 16,0 0 125-16,0 0 14 15,0 0-27-15,-3 0-11 16,3 0 18-16,0 0 28 16,0 0 13-16,0 0-12 15,0 0-28-15,0-3-41 0,9-1-15 16,7-5-46-16,10 2-12 16,11 0-5-16,8 0 6 15,7 2-5 1,19 1-1-16,22 4 5 0,16 0-5 15,3 1 1-15,-5 12-1 16,-15 6 1-16,-18-2 4 16,-19-5-5-16,-10 3 12 15,-5-3-7-15,-1-1 2 16,6-2-7-16,-2 1 7 16,-12 0 2-16,-4-6 6 15,-9 1 5-15,0-4 0 16,-9-1-8-16,0 0-5 0,-1 0-7 15,2 0-1-15,-1-1-70 16,-2-8-231-16,-1-1-579 0</inkml:trace>
  <inkml:trace contextRef="#ctx0" brushRef="#br0" timeOffset="198578.6182">13275 8732 740 0,'0'0'170'16,"0"0"-170"-16,0 0-30 16,0 0 30-16,0 0 75 15,0 0 20-15,0 0-12 16,0-20-22-16,0 20-5 16,0 0 17-16,0 0 6 15,0 0-26-15,0 0-23 16,0 0 14-16,1 7-8 15,2 1-13-15,0 1-14 16,0 0 7-16,5 2 0 16,-5 0-1-16,0 0 11 15,-3 5-3-15,3-2 6 0,-3 4-1 16,0 0 42-16,0 2-24 16,0 0-29-16,0 3-2 15,0 1 5-15,0-3-9 16,0-1-4-16,3 3-6 15,-3-3 8-15,3 2 3 16,-3-3 0-16,3 2 13 16,-3 1 26-16,3 0-9 15,-3 1-12-15,3 1-14 16,1-2-7-16,-4 1 0 16,0-2-8-16,1-1 9 15,-1 2 1-15,0-5 1 16,0 3 1-16,0 0 3 15,0-3 5-15,0 2 14 16,0 1-4-16,0 1-9 0,0-2-11 16,0 1 2-16,0-1-12 15,0 1 0-15,0 0 8 16,-1 0 0-16,1-4-8 16,-4 1 0-16,4 0 0 15,-3 2 41-15,0-3-20 16,0 2-16-16,0 1 1 15,0 1 1-15,3 0 26 16,0 0-21-16,0-1-5 16,0 1-7-16,0 3 0 15,-3-2 0-15,0 0 5 0,0 0-5 16,0-2-1 0,-5-1 6-16,2-3-5 0,2-1-1 15,-2-1 0-15,3 1 1 16,-4-4 0-16,4-1 0 15,3-2-1-15,-3 0 0 16,3-1 0-16,0 1 0 16,0 0 0-16,0 2 1 15,0 1-1-15,0 3 0 16,0 0 0-16,0-6-1 16,-3 0 1-16,3 0 1 15,0-1-1-15,0-2-1 0,-3 2 1 16,3 0 0-16,-4 1 0 15,3 0 0-15,-1-4 0 16,1 3 0-16,1-5 0 16,0-1 0-16,0 0 0 15,0 0 0-15,0 0 1 16,0-1 6-16,0-12-7 16,0 1-7-16,0-5 5 15,0 3 1-15,3-2 1 16,-2 6-1-16,3 0 1 15,-1 0-1-15,-3 6 1 16,0-1 0-16,0-2 0 16,0 2 0-16,0-1 0 15,0 1 1-15,0-3-1 16,3-2 9-16,-3 1 0 0,3-2 0 16,-3-2-8-16,3 3 16 15,1 5-7-15,-1-2 5 16,-3 5 12-16,3 1-14 15,-3 1-11-15,0 0-2 16,0 0 0-16,0 0-8 16,0 5 8-16,0 8 0 15,0-2 0-15,0 2 1 16,0 3 17-16,0-2-16 16,0 3 5-16,0-1-6 15,0 0 1-15,0 1-2 16,0 3 2-16,0-3-2 15,0 0 2-15,0-5-2 16,0 1 0-16,0-6 0 16,0 2 0-16,3-8 1 0,4-1-1 15,7 0 9-15,4 0 9 16,2-17-2-16,9-6-7 16,-2-3-9-16,-3-1-23 15,6-6-56-15,-8 10-132 16,-4 0-415-16</inkml:trace>
  <inkml:trace contextRef="#ctx0" brushRef="#br0" timeOffset="200220.7508">13150 8289 1169 0,'0'0'223'0,"0"0"-159"16,0 0-48-16,0 0 7 15,0 0 85-15,0 0-32 16,0 0-14-16,-7 26-5 15,3-6-22-15,1 4 15 16,-4 2 9-16,4-1 45 16,0 2-19-16,0 0-39 15,-3-1-11-15,3 4 1 16,-3 6-5-16,0 0-11 16,-2 5 7-16,4 1 3 15,-5 5-5-15,2 0 1 16,1-2 6-16,0-2 0 15,1 1-14-15,2-2 9 16,0-2-11-16,1-1-4 0,1 1-4 16,-3-3-1-16,1 2-6 15,0-2 7-15,-3 1-2 16,3 2 3-16,-6-1 0 16,1-1-3-16,1 4 0 15,1 1-5-15,-3-5 0 16,2-3 6-16,1-2-7 15,3-7 0-15,-4-1 7 0,3-3-6 16,1 1 5 0,0-3-4-16,0 3 20 0,-1-5 24 15,1-1-34-15,3 0-10 16,0 0-1-16,-3 0 1 16,3 0 7-16,-3 2-3 15,3-2-5-15,-6 2 0 16,3 1-1-16,0-3 1 15,-3 3 0-15,0-1 0 16,0 1 0-16,0 0-1 16,-3-3 1-16,2 3-1 15,-2-1 1-15,-2-1-1 16,5 3 1-16,-4 0-1 16,1-2 0-16,3 1 0 15,0-3 0-15,1-7 0 0,4-3-1 16,1-5 1-16,0-2-9 15,0 0 0-15,0-9 8 16,6-5 1-16,0-5-11 16,3-2 4-16,0-1 5 15,-6 5-5-15,2 1 1 16,-3 2-1-16,-2 4 7 16,0 3-1-16,0 0 1 15,0-1 0-15,0 1 0 16,0 0-1-16,0-2 2 15,0 1-1-15,0-1 2 16,0-1-1-16,0 4 0 16,0-2 8-16,0 3-8 15,0 0 7-15,0 5 0 16,0-2-1-16,-2 2-2 0,1 0-5 16,1 0-18-16,-4 7 5 15,-2 2 13-15,0 10 7 16,0 1-6-16,-3 1 7 15,3 1-7-15,1 3 6 16,2-3 1-16,2 1-1 16,1-7 5-16,0 0 3 15,0-5-3-15,0-8-4 16,3-3 6-16,12 0 4 16,3-3 5-16,9-17-23 15,1-3-5-15,2-2-95 16,-2-10-111-16,-7 13-404 15,-9 2-926-15</inkml:trace>
  <inkml:trace contextRef="#ctx0" brushRef="#br0" timeOffset="203413.3139">13966 10971 179 0,'0'0'139'0,"0"103"-103"16,0-45-36-16,0-4-129 0</inkml:trace>
  <inkml:trace contextRef="#ctx0" brushRef="#br0" timeOffset="203499.6213">13976 11585 139 0,'0'0'0'0,"0"0"-139"16</inkml:trace>
  <inkml:trace contextRef="#ctx0" brushRef="#br0" timeOffset="205050.7352">14078 10823 717 0,'0'0'114'16,"0"0"-71"-16,16 89-30 15,-10-52-12-15,-6-1 0 16,0-3 0-16,0-1-1 16,-9 1 72-16,-7 1 47 15,-5-1-45-15,-3 3-41 16,0 0-33-16,-11 11-3 0,9-11-90 16,3-6-287-16</inkml:trace>
  <inkml:trace contextRef="#ctx0" brushRef="#br0" timeOffset="214912.5418">11500 10313 91 0,'0'0'514'15,"0"0"-451"-15,0 0-54 16,0 0-9-16,0 0 6 15,0 0 17-15,0 5-2 16,0-4-11-16,0 1 1 16,0-2 74-16,0 3 4 15,0-3-27-15,0 0-23 16,0 0-10-16,0 0-10 16,0 0-19-16,0 0 1 15,4 0-1-15,5 4 0 16,3-2 0-16,6 5-38 15,-3-1-34-15,4 1-9 0,2 3 42 16,-3-3 26 0,0 0 11-16,0-1-5 0,-2 4 7 15,-2 0 0-15,-1 0 0 16,-1-1 1-16,-5 4 0 16,4-2 9-16,1-2 3 15,4-3 19-15,1-1 6 16,8-2-21-16,5-3-16 15,-1 3 1-15,6-3-1 16,-2 4 0-16,-3-1 0 16,-2 2 0-16,-4 3 8 15,-9-1-9-15,-1 0 0 16,-4 2 0-16,-7 0 1 16,-3-5-1-16,0 3-7 15,0-4 7-15,0-3 15 0,0 0 32 16,0 0 8-16,0 0-35 15,-7-7-9-15,1-6-5 16,2-1 4-16,-6-1-1 16,1-5 0-16,0 3-8 15,-5 1 9-15,4 2-9 16,-3 2 10-16,4 2 7 16,-1 6 11-16,6 1 14 15,1 0 1-15,0 3-20 16,3 0-24-16,0 0-16 15,6 0 3-15,5 10 13 16,5 3 1-16,-4 1 6 16,0-2-7-16,3 4-24 15,-9-2-8-15,-3 1-4 0,-3-3-42 16,0-2-141-16</inkml:trace>
  <inkml:trace contextRef="#ctx0" brushRef="#br0" timeOffset="216179.4553">11250 9981 841 0,'0'0'205'16,"0"0"-163"-16,0 0-35 0,0 0-7 16,0 0 16-1,0 0 25-15,0 0-15 0,56 12-16 16,-37-9-4 0,0 0-5-16,4-2 11 15,-1 6-2-15,-2 2 6 0,-1 3 11 16,2 0 17-16,4 5-15 15,1 1-13-15,3 3-6 16,10-1-10-16,0 3 1 16,6-4-1-16,7-2 0 15,4-2-12-15,6-4-17 16,-1-4 7-16,-3 0-4 16,-9 0-17-16,-3 0-9 15,-8 1-6-15,-5-1 15 0,-11 0 22 16,-1 0 14-16,-9-1 7 15,-2 1 7-15,1 0 6 16,-2-1 10-16,0 0 6 16,0 2-2-16,1-2-5 15,4-2-9-15,2-2-12 16,-4-2 0-16,3 0 8 16,-3 0-9-16,-3 0 1 15,-2-6-1-15,-4-1 2 16,-3 0 6-16,0-2-8 15,-7-2 0-15,-5-1 17 16,-3 3-7-16,-6-3-8 16,2 4 24-16,2 1 16 0,1 0 33 15,4 4-5 1,6-1-29-16,-2 4-18 0,7-3-1 16,1 3 29-16,0 0-22 15,9-3-2-15,3 3-21 16,7 0-5-16,1 0-1 15,-1 0-1-15,-6 9-16 16,1-2-10-16,-8 0 3 16,0-1 9-16,-6 5 14 15,0-4-16-15,-6 1 3 16,-12-1 13-16,-19 0 0 16,4 0-228-16,-3-7-848 0</inkml:trace>
  <inkml:trace contextRef="#ctx0" brushRef="#br0" timeOffset="217514.4974">10694 9690 861 0,'0'0'151'16,"0"0"-107"-16,0 0-44 15,0 0 0-15,0 0 1 16,0 0 19-16,0 0 31 16,40 0-4-16,-20 5-19 15,5 3-18-15,8-1-1 16,3 2 4-16,7 4 0 15,8-3-5-15,10 3-7 16,15-2 1-16,18 6-1 16,22 1 5-16,8-1-6 15,-5 0 7-15,1 0-6 16,-15-4 0-16,2 4 46 0,-13-2-7 16,-17 2-15-16,-14-1 13 15,-18-2 31-15,-2 0-12 16,2 2-29-16,4 3-20 15,-1 1-2-15,-8-3-5 16,-13-4-1-16,-3-6-21 16,-8 0 5-16,-4-7 15 15,0 3-1-15,-3-3 1 16,0 0 1-16,0 0-1 0,1 0-22 16,1-3-23-1,-2-1-31-15,-5 4-10 0,-4 0 11 16,0 0-3-1,0 0 50-15,-7 0 29 0,-6 0 0 16,-1-3 55-16,2 3 43 16,0 0 27-16,-2 0 10 15,7-3-14-15,-2 3-47 16,6-1-21-16,-1-2-8 16,1 0-11-16,3 0-14 15,0-1-20-15,0 1 0 16,0-1 0-16,0-2-10 15,0 5 9-15,0-1-1 0,3 2 1 16,1-1 0 0,2 1-8-16,0 0 8 0,1 0-7 15,7 0 8-15,-5 0-6 16,3 0 4-16,-2 0-5 16,-4 0 7-16,2 0 1 15,-5 0-1 1,-3 0 7-16,0 0-1 0,0 0 21 15,0 0 17-15,0 0-14 16,-6 4-14-16,-15 9-16 16,3 0-136-16,-6-2-341 0</inkml:trace>
  <inkml:trace contextRef="#ctx0" brushRef="#br0" timeOffset="238194.5843">12541 10106 329 0,'0'0'659'16,"0"0"-501"-16,0 0-84 15,0 0-6-15,0 0 30 16,0 0-12-16,0 0-58 15,0 0-28-15,0 0-36 16,0 0-17-16,0 0 13 16,0 0-5-16,0 0 12 15,0 0 20-15,0 0 12 16,0 0 1-16,0 0 14 0,0 0 22 16,0 0 2-16,0 0 4 15,0 0-7-15,0 0-9 16,0 0-14-16,0 0-4 15,0 0-7-15,0 0 0 16,0 0-1-16,0 0-26 16,0 0-51-16,0 0-18 15,0 0 29-15,0 0 17 16,0 0-22-16,0 0-36 16,0 0-39-16,4 0-23 15,4 0 9-15</inkml:trace>
  <inkml:trace contextRef="#ctx0" brushRef="#br0" timeOffset="238524.8124">12587 10079 214 0,'0'0'242'16,"0"0"-15"-16,0 0-220 16,0 0-7-16,0 0-175 15,0 0 12-15,0 0-109 0</inkml:trace>
  <inkml:trace contextRef="#ctx0" brushRef="#br0" timeOffset="238802.0754">12587 10079 48 0,'4'-3'879'16,"-5"3"-642"-16,1 0-143 15,-2 0-63-15,2 0 6 16,0 0-18-16,0 0-19 16,0 0-123-16,5 0-179 0</inkml:trace>
  <inkml:trace contextRef="#ctx0" brushRef="#br0" timeOffset="238997.8106">12587 10069 535 0,'0'0'644'16,"0"0"-475"-16,0 0-111 15,0 0-39-15,0 0-19 16,0 0-19-16,0 0-223 16,-2 4-410-16</inkml:trace>
  <inkml:trace contextRef="#ctx0" brushRef="#br0" timeOffset="239267.8465">12587 10069 1211 0,'3'6'263'16,"-3"-6"-177"-16,0 0-64 16,0 0-10-16,0 0 7 15,0 0-19-15,0 0-3 16,0 0-124-16,0 0-22 15,0 0 47-15,0 0 57 0,0 0 12 16,0 0 4 0,0 0 19-16,0 0 4 0,0 0-111 15,1 0-432-15</inkml:trace>
  <inkml:trace contextRef="#ctx0" brushRef="#br0" timeOffset="261321.3889">14642 15797 1020 0,'0'0'993'16,"0"0"-841"-16,0 0-135 15,0 0-3-15,0 0-6 16,0 0 79-16,0-14-7 15,0 18-50-15,0 13 1 16,0 3 22-16,0 7 5 16,0 2-7-16,0 7-17 15,-3-3-10-15,3-3 3 16,-3 3 2-16,0-7-5 16,3 0-9-16,0-6-4 15,0-6-7-15,0-8-2 16,19-6 21-16,11-13 9 0,25-34-11 15,32-29-14-15,30-29 2 16,19-7-9-16,0 9-13 16,-12 15-17-16,-23 28-14 15,-20 17 17-15,-26 17 10 16,-19 10-38-16,-17 12-45 16,1 0-65-16,-11 4-208 15,1 0-315-15,-10 0-323 0</inkml:trace>
  <inkml:trace contextRef="#ctx0" brushRef="#br0" timeOffset="261746.1352">15334 15906 1637 0,'0'0'656'15,"0"0"-571"-15,0 0-64 16,-29 86-5-16,22-52 46 16,1 4 26-16,2-7-15 15,4-3-37-15,0-11-23 16,22-17 5-16,27-7 10 16,39-51 2-16,48-33-11 15,30-24-4-15,19-13 0 16,0-1-15-16,-9 10-1 15,-4 7-56-15,-10 23-40 16,-32 30-1-16,-45 30-51 16,-33 14-563-16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51:01.16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Group>
    <inkml:annotationXML>
      <emma:emma xmlns:emma="http://www.w3.org/2003/04/emma" version="1.0">
        <emma:interpretation id="{4D742C7F-4CFA-4EA5-9FDD-CEE5017395D0}" emma:medium="tactile" emma:mode="ink">
          <msink:context xmlns:msink="http://schemas.microsoft.com/ink/2010/main" type="writingRegion" rotatedBoundingBox="17079,12873 18381,10796 20199,11936 18897,14012"/>
        </emma:interpretation>
      </emma:emma>
    </inkml:annotationXML>
    <inkml:traceGroup>
      <inkml:annotationXML>
        <emma:emma xmlns:emma="http://www.w3.org/2003/04/emma" version="1.0">
          <emma:interpretation id="{CC6B5AB0-210C-46BD-AC13-A8F5FA8875DC}" emma:medium="tactile" emma:mode="ink">
            <msink:context xmlns:msink="http://schemas.microsoft.com/ink/2010/main" type="paragraph" rotatedBoundingBox="17440,12058 18769,11939 18804,12332 17475,124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311F26-DFAB-4B2E-9258-FF673A06B567}" emma:medium="tactile" emma:mode="ink">
              <msink:context xmlns:msink="http://schemas.microsoft.com/ink/2010/main" type="line" rotatedBoundingBox="17440,12058 18769,11939 18804,12332 17475,12450"/>
            </emma:interpretation>
          </emma:emma>
        </inkml:annotationXML>
        <inkml:traceGroup>
          <inkml:annotationXML>
            <emma:emma xmlns:emma="http://www.w3.org/2003/04/emma" version="1.0">
              <emma:interpretation id="{96CFE97E-08E1-4719-8DBE-6CDA81A9A24B}" emma:medium="tactile" emma:mode="ink">
                <msink:context xmlns:msink="http://schemas.microsoft.com/ink/2010/main" type="inkWord" rotatedBoundingBox="17440,12058 18769,11939 18804,12332 17475,12450"/>
              </emma:interpretation>
            </emma:emma>
          </inkml:annotationXML>
          <inkml:trace contextRef="#ctx0" brushRef="#br0">17758 12132 230 0,'0'0'858'15,"0"0"-511"1,0 0-129-16,0 0 3 0,0 0 30 16,0 0-54-1,0 0-60-15,-7-22-6 0,5 19-17 16,-1 0-21-16,0 0-29 16,-1 3-16-16,-2-4-21 15,-4 4-9-15,-6-3-9 16,-1 3-8-16,-8 0 8 15,2 6-9-15,-7 5 2 16,2 8 8-16,1 0 1 16,1 3 2-16,4 3 10 15,3-1 6-15,4-1-9 16,4-1-4-16,10-2-16 16,1-3 0-16,0-3 0 15,3-1 0-15,13-3 0 16,4-3 0-16,5-2-19 0,2-2-32 15,3-3-37-15,5 0-60 16,-6 0-119-16,-5 0-514 0</inkml:trace>
          <inkml:trace contextRef="#ctx0" brushRef="#br0" timeOffset="259.4814">17921 12289 1595 0,'0'0'332'0,"0"0"-157"15,0 0 50-15,0 0-38 16,0 0-79-16,0 0-58 15,82 0-32-15,-55-3-18 16,3-1-39-16,0 1-120 16,-8-1-434-16,-8-2-505 0</inkml:trace>
          <inkml:trace contextRef="#ctx0" brushRef="#br0" timeOffset="465.6143">17989 12189 78 0,'0'0'1667'16,"0"0"-1375"-16,0 0-140 16,0 0 37-16,0 0-61 15,0 0-128-15,82-12-33 16,-40 8-474-16,-4 0-877 0</inkml:trace>
          <inkml:trace contextRef="#ctx0" brushRef="#br0" timeOffset="900.8998">18337 12101 1385 0,'0'0'589'15,"0"0"-507"-15,0 0 101 16,0 0 49-16,0 0-52 16,0 0-90-16,0 0-56 15,75-60-16-15,-60 60-8 0,-1-3-4 16,-2 3-6-1,2 0 0-15,-7 0 0 0,-1 6-1 16,-3 5-10-16,-3-1 5 16,0 7 6-16,-1-2 0 15,-11 5 15-15,-9 3 8 16,-1-2-5-16,-5 1 0 16,3 1-6-16,1-3 10 15,6-6 0-15,5-1-4 16,6-4-10-16,6-5-7 15,0 2-1-15,3-3 6 16,12-1-6-16,8-2-12 16,7 0-76-16,15-2-169 15,-6-7-490-15,-13 0-619 0</inkml:trace>
          <inkml:trace contextRef="#ctx0" brushRef="#br0" timeOffset="1240.1257">18667 11956 1360 0,'0'0'314'15,"0"0"-101"-15,0 0 76 16,0 0-49-16,0 0-90 15,0 0-64-15,0 0-37 16,33-10-20-16,-22 10-14 0,1 10-11 16,1 3-4-16,-3 4-7 15,-4 6 7-15,-2 6 0 16,-2 0 10-16,-2 4-8 16,1-1-1-16,-1-3-1 15,3 0-1-15,0-3-51 16,4-5-45-16,3-1-115 15,-1-5-18-15,-3-5-371 16,-3-6-21-16</inkml:trace>
          <inkml:trace contextRef="#ctx0" brushRef="#br0" timeOffset="1440.1919">18755 12130 1538 0,'0'0'270'0,"0"0"4"15,0 0 45-15,0 0-86 16,-78 73-110-16,53-43-70 16,-27 16-53-16,6-3-199 15,-5-6-940-15</inkml:trace>
        </inkml:traceGroup>
      </inkml:traceGroup>
    </inkml:traceGroup>
    <inkml:traceGroup>
      <inkml:annotationXML>
        <emma:emma xmlns:emma="http://www.w3.org/2003/04/emma" version="1.0">
          <emma:interpretation id="{0C76FEDC-7259-473A-ACD8-AFFA2DDBA61D}" emma:medium="tactile" emma:mode="ink">
            <msink:context xmlns:msink="http://schemas.microsoft.com/ink/2010/main" type="paragraph" rotatedBoundingBox="17705,13265 19007,11189 20199,11936 18897,140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AE256C-710F-47F9-B934-9D73DF276134}" emma:medium="tactile" emma:mode="ink">
              <msink:context xmlns:msink="http://schemas.microsoft.com/ink/2010/main" type="line" rotatedBoundingBox="17705,13265 19007,11189 20199,11936 18897,14012"/>
            </emma:interpretation>
          </emma:emma>
        </inkml:annotationXML>
        <inkml:traceGroup>
          <inkml:annotationXML>
            <emma:emma xmlns:emma="http://www.w3.org/2003/04/emma" version="1.0">
              <emma:interpretation id="{14F106AF-0B6B-4C64-B8C7-A704DD3E976E}" emma:medium="tactile" emma:mode="ink">
                <msink:context xmlns:msink="http://schemas.microsoft.com/ink/2010/main" type="inkWord" rotatedBoundingBox="17829,12904 19355,13111 19284,13636 17757,13429"/>
              </emma:interpretation>
              <emma:one-of disjunction-type="recognition" id="oneOf0">
                <emma:interpretation id="interp0" emma:lang="" emma:confidence="0">
                  <emma:literal>9=37,</emma:literal>
                </emma:interpretation>
                <emma:interpretation id="interp1" emma:lang="" emma:confidence="0">
                  <emma:literal>6=32,</emma:literal>
                </emma:interpretation>
                <emma:interpretation id="interp2" emma:lang="" emma:confidence="0">
                  <emma:literal>6=37,</emma:literal>
                </emma:interpretation>
                <emma:interpretation id="interp3" emma:lang="" emma:confidence="0">
                  <emma:literal>€37,</emma:literal>
                </emma:interpretation>
                <emma:interpretation id="interp4" emma:lang="" emma:confidence="0">
                  <emma:literal>€7,</emma:literal>
                </emma:interpretation>
              </emma:one-of>
            </emma:emma>
          </inkml:annotationXML>
          <inkml:trace contextRef="#ctx0" brushRef="#br0" timeOffset="4495.0825">17842 13048 720 0,'0'0'894'15,"0"0"-627"-15,0 0-55 16,0 0 14-16,0 0-42 16,0 0-75-16,0 0-51 15,0 0-33-15,0 0-12 16,0 13 17-16,0 1 12 16,0 6-17-16,0 4-5 0,0 4-2 15,-5-1-6-15,-2 3-11 16,-2-1 8-16,-5-5-9 15,2-1 1-15,3-6-1 16,1-7-7-16,5-8-2 16,3-2 9-16,0 0 8 15,0-6-8-15,11-10-6 16,6-11-6-16,4-3 12 16,-2-2 0-16,4 2-1 15,-4 1 0-15,-2 5 0 16,-4 4 0-16,-4 7 1 15,-2 6 0-15,-2 4-6 16,-1-1-2-16,-3 4 8 16,1 0 6-16,2 0-5 0,3 4 11 15,-1 9 4-15,0 2-4 16,1 3-1-16,-4 3-5 16,-2 1 0-16,-1 4-6 15,0-5-1-15,0 1 0 16,-3-2-38-16,-2-6-40 15,3-1-67-15,2-3-127 16,0-3-274-16,0-4-100 0</inkml:trace>
          <inkml:trace contextRef="#ctx0" brushRef="#br0" timeOffset="4703.3197">18110 13188 588 0,'0'0'1012'0,"0"0"-770"0,0 0-67 16,0 0 67-16,0 0-52 15,0 0-122-15,0 0-35 16,29 0-14-16,-10 0-19 16,0 0-40-16,4 0-199 15,-7 0-373-15,-5 0-569 0</inkml:trace>
          <inkml:trace contextRef="#ctx0" brushRef="#br0" timeOffset="4889.2086">18165 13105 1650 0,'0'0'266'0,"0"0"-251"16,0 0-15-16,0 0-57 16,0 0-232-16,97-20-537 0</inkml:trace>
          <inkml:trace contextRef="#ctx0" brushRef="#br0" timeOffset="5293.0754">18444 12989 1185 0,'0'0'1087'0,"0"0"-935"16,0 0-103-16,0 0 18 15,0 0-4-15,0 0-54 16,0 0-1-16,29 3-8 15,-19 1 0-15,5 3-7 16,-1-1 6-16,-5-3-7 16,-6 4 7-16,-1 0-7 15,-2 0-2-15,0 6 3 0,-8-1 7 16,-4 5 16-16,1-4-14 16,1 1-1-16,5-1 19 15,4 0 12-15,1 0 9 16,0 0-9-16,10 1 15 15,10-2 9-15,-7-1-21 16,2-1-19-16,-4-3-14 16,-8-1-2-16,-3 3-6 15,0 1-36-15,-39 14-79 16,0-4-126-16,-6 0-731 0</inkml:trace>
          <inkml:trace contextRef="#ctx0" brushRef="#br0" timeOffset="19789.9186">18638 13450 825 0,'0'0'1012'0,"0"0"-802"16,0 0-110-16,0 0 61 15,0 0 23-15,0 0-46 16,0 0 5-16,0 37-59 15,0-16-23-15,0-1-19 16,0-4-27-16,17-9-5 16,31-7 16-16,49-23-25 15,49-21-1-15,14-15-149 16,-30 7-386-16,-40 8-747 0</inkml:trace>
        </inkml:traceGroup>
        <inkml:traceGroup>
          <inkml:annotationXML>
            <emma:emma xmlns:emma="http://www.w3.org/2003/04/emma" version="1.0">
              <emma:interpretation id="{A358870A-DD3B-4DEA-9134-487526402498}" emma:medium="tactile" emma:mode="ink">
                <msink:context xmlns:msink="http://schemas.microsoft.com/ink/2010/main" type="inkWord" rotatedBoundingBox="18713,11724 19037,11207 19486,11489 19162,12005"/>
              </emma:interpretation>
            </emma:emma>
          </inkml:annotationXML>
          <inkml:trace contextRef="#ctx0" brushRef="#br0" timeOffset="19089.1387">18768 11642 1003 0,'0'0'556'16,"0"0"-395"-16,0 0-25 15,0 0 59-15,0 0 4 16,0 0-64-16,0 0-54 15,-10 12 0-15,7 2 5 16,-2 3-40-16,1 2-25 16,1-2-12-16,3-5-9 15,0-2-4-15,21-9 4 0,26-1 30 16,37-19 12 0,33-22-26-16,15-8-16 15,-2-4-41-15,-25 10-80 0,-43 14-163 16,-17 8-720-16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7:08.6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F080A03-666B-4414-83AC-AA4402BE0040}" emma:medium="tactile" emma:mode="ink">
          <msink:context xmlns:msink="http://schemas.microsoft.com/ink/2010/main" type="writingRegion" rotatedBoundingBox="9396,2249 15706,2087 15748,3719 9438,3881"/>
        </emma:interpretation>
      </emma:emma>
    </inkml:annotationXML>
    <inkml:traceGroup>
      <inkml:annotationXML>
        <emma:emma xmlns:emma="http://www.w3.org/2003/04/emma" version="1.0">
          <emma:interpretation id="{0E048AEE-3762-4645-AA14-7DB913A2AD19}" emma:medium="tactile" emma:mode="ink">
            <msink:context xmlns:msink="http://schemas.microsoft.com/ink/2010/main" type="paragraph" rotatedBoundingBox="9396,2249 15706,2087 15748,3719 9438,3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FD9E9F-9BE2-4840-8519-A61CF7126C4D}" emma:medium="tactile" emma:mode="ink">
              <msink:context xmlns:msink="http://schemas.microsoft.com/ink/2010/main" type="line" rotatedBoundingBox="9396,2249 15706,2087 15748,3719 9438,3881"/>
            </emma:interpretation>
          </emma:emma>
        </inkml:annotationXML>
        <inkml:traceGroup>
          <inkml:annotationXML>
            <emma:emma xmlns:emma="http://www.w3.org/2003/04/emma" version="1.0">
              <emma:interpretation id="{B868B8E6-E84F-4613-95D8-20BB2B551319}" emma:medium="tactile" emma:mode="ink">
                <msink:context xmlns:msink="http://schemas.microsoft.com/ink/2010/main" type="inkWord" rotatedBoundingBox="9396,2249 12002,2182 12044,3814 9438,388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9409 2735 1045 0,'0'0'188'0,"0"0"-93"16,0 0 98-16,0 0-57 15,0 0 48-15,77-110 13 16,-55 88-45-16,0 3-40 15,-1 1-27-15,-4 2-29 16,-2 2-4-16,-2 4-7 0,1 4-2 16,-5 2-9-16,0 4-15 15,-5 0-13-15,5 0-6 16,4 20 0-16,3 14 0 16,2 16 6-16,-1 11-5 15,1 9 5-15,6 4-6 16,-2-4 0-16,-4-5 0 15,2-10-12-15,-2-8 2 16,-9-12 2-16,-5-8-17 16,-3-12-11-16,-1-7 1 15,0-3 2-15,-1-5 15 16,-8 0 9-16,-4 0 0 16,0-13 9-16,-2-6-1 15,10-5 1-15,0-4 0 16,1-4 0-16,4 4 8 0,-5 6 3 15,5 1 1-15,0 6 10 16,-4 3-1-16,4 7 2 16,0 2 3-16,-4 3-8 15,-1 0-17-15,1 0-1 16,-9 14-10-16,-8 8 10 16,-1 6 15-16,1 0 9 15,-3 0-9-15,5-4 1 16,-3-6-4-16,-1 0-6 15,0-7-6-15,1 0 0 0,-2-4-93 16,5-4-95 0,6-2-200-16,9-1-294 0</inkml:trace>
          <inkml:trace contextRef="#ctx0" brushRef="#br0" timeOffset="272.6399">10193 3042 1800 0,'0'0'357'0,"0"0"-264"16,0 0-29-16,0 0 72 15,0 0-57-15,0 0-43 16,0 0-24-16,141 0-12 16,-100 0-28-16,9 0-109 15,-8-6-356-15,-19 0-332 0</inkml:trace>
          <inkml:trace contextRef="#ctx0" brushRef="#br0" timeOffset="474.4159">10146 2886 1952 0,'0'0'266'15,"0"0"-207"-15,0 0-40 16,0 0-5-16,168-9-14 15,-97 5-126-15,-7 0-487 0</inkml:trace>
          <inkml:trace contextRef="#ctx0" brushRef="#br0" timeOffset="17166.5328">11306 2281 149 0,'0'0'398'16,"0"0"-264"-16,0 0-85 15,0 0-49-15,0 0 2 16,-34-20 8-16,26 16-4 15,-1-1-4-15,-4 2-1 16,-8 1 5-16,4 2 6 16,-1 0 1-16,-4 0 59 0,3 0 75 15,5 0-85-15,1 0-40 16,4 0-20-16,0 0-1 16,2 0 2-16,0 0-3 15,1 0-19-15,-3 0 12 16,0 4 6-16,0 0-7 15,1 2 6-15,-1 2 1 16,-7 0 1-16,3 1 0 16,-5 3 0-16,5-1 0 15,-2 1 0-15,2-2 0 16,3 0-1-16,1 0 1 16,1-2 0-16,-1-3 0 15,5 1-10-15,-4 1-13 0,5-1 23 16,-1-1 4-16,0 3 2 15,-1 3 0-15,-1 1 1 16,2 2-1-16,-5-3 4 16,5 2 0-16,-1 2-10 15,1-1-11-15,0-2 11 16,4 4 17-16,0 0 6 16,0 0 5-16,0 4-2 15,0-2-5-15,0 1-15 16,0 2-4-16,0-1-1 15,0 2 1-15,-9-1 6 16,2 5-2-16,-2 2-3 0,0 2 14 16,0-2 2-16,1 0-6 15,3-2-4-15,1-2 5 16,4-2-5-16,0-2-7 16,0 2 0-16,0-1-1 15,0-3 0-15,0 6 0 16,0-2 0-16,0 2-1 15,0-2 1-15,0-2-1 16,0-1 0-16,0-1 1 16,0-1 21-16,0-6-8 15,0 3-3-15,0 0 6 16,0 0 3-16,0 0 8 16,-5 4-1-16,5-1 10 15,0-2 6-15,0 3 8 16,0-2-20-16,0-1-20 0,0 2-5 15,9-2-4-15,4-2-2 16,-4 2 0-16,-3-1 0 16,3 3-7-16,-5-2-3 15,2 5 8-15,-2-2 1 16,-4 0 1-16,5 4-1 16,-1-1 1-16,0 0-1 15,1 0 1-15,4 0 0 16,-1-5 0-16,1 3 0 15,1-1 1-15,9-4-1 16,-6 0 0-16,1-1-1 16,0 1 1-16,1-5 1 15,2 1-1-15,-4 3-1 0,0-4 0 16,8 1 1-16,-4-2 0 16,1 0 0-16,-1 0-9 15,-1 0-3-15,2 0 5 16,-5-2-5-16,2 1-40 15,-1 0 14-15,-1 0 25 16,5-2 4-16,-5-1 2 16,5 0-67-16,6-2-3 15,-5 0 34-15,9-2 2 16,-2 0-14-16,2 0-39 16,4 0-39-16,-1 0 54 15,2 0 35-15,-9 0 7 16,3 0 5-16,-5 0-4 0,-3 0-3 15,0 0-29-15,-6 0 60 16,5 0 8-16,-8 0 7 16,3 0 5-16,6 0-2 15,-1 0-3-15,-4 0 51 16,10 0-9-16,-7 0-23 16,5 0-13-16,3-4 7 15,1 0-3-15,-7 0 9 16,4 0 6-16,-1-4 4 15,-4 1-13-15,-4-2-10 16,5 0-11-16,-5-2 5 16,-1-3-6-16,0 4 17 0,-4-4-6 15,2 2 21 1,-2 0 5-16,-5 0-14 0,5 1-2 16,-4-2 10-16,-1-1-12 15,0 5 3-15,1-4 5 16,-1-1-18-16,0 0-4 15,1-5-5-15,2 1 0 16,-3-2 16-16,-4 0 21 16,5-2 1-16,-5 0 15 15,0 1 49-15,0-2-33 16,0 4-40-16,0 1 5 16,0 1 22-16,0 2-12 15,0 2-16-15,0 3-7 16,0-5-15-16,0 3-5 15,0-2 4-15,0-2-5 0,0-2 0 16,0 0 0-16,0-2 1 16,4-2-1-16,-4 2 0 15,0-2 0-15,0 1 24 16,0-1 0-16,0 0-16 16,0-2 5-16,0 6 14 15,-9-2-7-15,-1 0 7 16,4 2-15-16,-1 2 1 15,3 0 1-15,-1-3 1 16,4 6 2-16,-3-2-17 16,4 1 1-16,-5 0-1 15,1 1 1-15,-1 4 4 16,1-1-6-16,0 1-5 0,-5 0 5 16,-1 0 9-16,1 0-1 15,0 0-7-15,-1-6 0 16,1 1 0-16,0 0 0 15,-7 0 5-15,3-2-6 16,4 0 1-16,-4 0 0 16,0 2 1-16,-3-2-1 15,0 0 1-15,2 2 0 16,0 5-1-16,-3-5 1 16,1 0-2-16,-2-4 0 15,5 4 0-15,-4 0 2 16,-2-3 5-16,4 2 1 0,2-5 9 15,0 2 2 1,-2-4-11-16,7 1 6 0,-1 3-12 16,3-2 10-16,-3-1-6 15,5 1-5-15,-5 6 7 16,0-2-8-16,-5 3 1 16,1-1-1-16,2 2 0 15,-2 1-5-15,-4-1 5 16,1 3-1-16,3-1 1 15,-5 0-2-15,1 0 2 16,-4-2 0-16,4 2 0 16,-1 0-1-16,-10 4-41 15,5-1-26-15,1 7-1 16,-11 0-43-16,6 0-77 16,7 7-202-16</inkml:trace>
          <inkml:trace contextRef="#ctx0" brushRef="#br0" timeOffset="1354.0295">11722 3015 1317 0,'0'0'650'0,"0"0"-572"16,0 0 67-16,-129 13 46 16,39-9-50-16,-34-2-75 15,4-2-44-15,6 0-10 16,22 0-12-16,24 0-39 15,-5 0-102-15,9 6-209 0,26 1-416 0</inkml:trace>
          <inkml:trace contextRef="#ctx0" brushRef="#br0" timeOffset="2036.7145">10960 3211 1605 0,'0'0'392'0,"0"0"-285"0,0 0-63 16,0 0 8-16,0 0 48 15,0 0 10-15,0 0-49 16,38 115-30-16,-29-83-18 15,-5-4-4-15,0-4-8 16,-2-6 0-16,-2-8-1 16,3-2 1-16,-3-8 1 15,0 0-1-15,0 0 0 16,0 0 5-16,1-10-6 16,8-9-2-16,6-9-4 15,-2-4 6-15,0-4 0 16,2 4 1-16,-1 2-1 15,-1 10 7-15,-8 4 18 16,-1 10 14-16,0 2-12 16,-4 4-18-16,0 0-8 0,0 0-1 15,5 0-9-15,-1 14 9 16,1 8 18-16,0-2-2 16,0 6-5-16,-1-4-10 15,0-3 1-15,2-2-1 16,-6-8-1-16,0 1-5 15,5-6-20-15,-5-4-12 16,0 0 2-16,0 0 14 16,8 0 11-16,1-14-5 15,0-4-10-15,4-5 18 16,2-3 6-16,-1 4 1 16,-1 4 0-16,-8 4 1 15,-1 8 18-15,1 6-1 0,-5 0-18 16,0 4 6-16,0 20 6 15,0 6 13-15,0 6-4 16,0 2-5-16,0-1 5 16,4-3-11-16,0-6-9 15,5-6-1-15,11-8-109 16,-2-8-223-16,-3-6-356 0</inkml:trace>
          <inkml:trace contextRef="#ctx0" brushRef="#br0" timeOffset="1128.2468">11113 2355 1565 0,'0'0'267'16,"0"0"-160"-16,0 0-17 15,0 0-25-15,0 0-21 16,0 0 101-16,5 109-65 15,3-53-46-15,1 2-15 16,0 1-10-16,-3-2-3 16,-3-8-5-16,-3-5 0 15,0-13 0-15,0-7 0 16,0-7-1-16,0-9 0 16,0-6-13-16,0-2 4 15,5 0 0-15,10-12-9 16,-2-14-32-16,5-2 14 15,1-6 26-15,0-2-8 0,-2-3-1 16,-7 7 12-16,2 0 6 16,-3 5 1-16,-2 8 12 15,-3 9 9-15,-4 4 11 16,5 6-14-16,-5 0-18 16,9 14 0-16,-1 14 56 15,1 10-7-15,0 5-24 16,1 5-13-16,5 0-10 15,2-4-2-15,1-4 0 16,7-9-75-16,11-5-214 16,0-8-303-16,-5-8-824 0</inkml:trace>
          <inkml:trace contextRef="#ctx0" brushRef="#br0" timeOffset="21559.6834">11336 2713 134 0,'0'0'231'0,"0"0"-143"15,0 0-60-15,0 0-7 16,0 0 20-16,0 0 11 15,2-2 1-15,-2 2 6 16,0-2 9-16,0 1 19 16,0 1 4-16,0-3-10 15,0 3-19-15,3-2-25 16,-3 2-12-16,0 0-8 16,0 0-4-16,0 0-5 15,1 0 3-15,-1 0-2 16,0 0-8-16,0 0 7 0,0 0 0 15,0 0-6 1,0 0 6-16,0 0 4 0,0 0-11 16,0 0 10-16,0 0 10 15,0 0 11-15,0 0-1 16,0 0-7-16,0 0-3 16,0 0-4-16,0 0-8 15,0 0-2-15,0 0-1 16,0 0-5-16,0 0-1 15,0 0 0-15,0 0 1 16,0 0 0-16,0 0-1 16,0 0 0-16,0 0 0 15,0 0 1-15,0 0-1 0,0 0 1 16,0 0 0 0,0 0-1-16,0 0 2 0,0 0-2 15,0 0 0-15,0 0 0 16,0 0-2-16,0 0-7 15,0 0-4-15,0 0 3 16,0 0 9-16,0 0 0 16,0 0 0-16,0 0 1 15,0 0 0-15,0 0 0 16,0 0 1-16,0 0-1 16,3 0-35-16,2 0-133 15,-1 0-382-15</inkml:trace>
          <inkml:trace contextRef="#ctx0" brushRef="#br0" timeOffset="2418.9047">11430 3394 1534 0,'0'0'237'0,"0"0"-73"15,0 0 47-15,0 0 8 16,0 0-102-16,0 0-72 15,0 0-45-15,101-4-11 16,-84-5-24-16,-2-1-7 16,-2 0 8-16,-9 0-9 15,1 3 13-15,-5-1 17 16,0 2 13-16,0 2 22 16,0 3 8-16,0 1-18 0,-5 0-6 15,-8 0 1 1,-6 0 9-16,0 8 13 0,-7 8 6 15,-3 3 11-15,2 3-1 16,6 1-11-16,4-4-6 16,9 2-16-16,8-6-10 15,0-3-2-15,17-6-7 16,36-6-134-16,-4 0-241 16,-2 0-427-16</inkml:trace>
          <inkml:trace contextRef="#ctx0" brushRef="#br0" timeOffset="2703.7643">11868 3199 1407 0,'0'0'250'15,"0"0"-56"-15,0 0-41 16,0 0 29-16,0 0-30 16,-140 52-29-16,93-23-19 15,10-2-28-15,4-1-1 16,15-1-33-16,14-2-26 16,4-5-6-16,15-4-10 15,25-9-1-15,39-5-121 0,-6 0-345 16,-9-10-690-16</inkml:trace>
        </inkml:traceGroup>
        <inkml:traceGroup>
          <inkml:annotationXML>
            <emma:emma xmlns:emma="http://www.w3.org/2003/04/emma" version="1.0">
              <emma:interpretation id="{8FC37DE0-1BB1-4D73-8175-F080EB697A3A}" emma:medium="tactile" emma:mode="ink">
                <msink:context xmlns:msink="http://schemas.microsoft.com/ink/2010/main" type="inkWord" rotatedBoundingBox="11824,3499 12534,3481 12542,3799 11832,3817"/>
              </emma:interpretation>
              <emma:one-of disjunction-type="recognition" id="oneOf1">
                <emma:interpretation id="interp1" emma:lang="" emma:confidence="0">
                  <emma:literal>•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-</emma:literal>
                </emma:interpretation>
                <emma:interpretation id="interp5" emma:lang="" emma:confidence="0">
                  <emma:literal>4</emma:literal>
                </emma:interpretation>
              </emma:one-of>
            </emma:emma>
          </inkml:annotationXML>
          <inkml:trace contextRef="#ctx0" brushRef="#br0" timeOffset="35936.2429">12543 3799 692 0,'0'0'176'0,"0"0"-116"16,0 0-26-16,0 0 15 15,0 0 38-15,-42 0 17 16,38-4-20-16,-5 0 18 0,4-4 11 16,-3-1-5-16,-4 2-35 15,-4-3-25-15,1-2-29 16,-11 1-19-16,-8-2 1 15,-8-1-1-15,-6 4 0 16,-3-2 0-16,-4 2-2 16,1 0 1-16,8-5 0 15,0 2 1-15,5 0 0 16,13-3 9-16,8 2 11 16,4 2 24-16,5-1 7 15,7 3-23-15,-5 1-13 16,5 0-8-16,-5 2-6 15,5 1-1-15,-7 0 0 16,7 1-1-16,-2 5-8 16,2-3 8-16,-1 3-7 0,1 0 7 15,0 0 1-15,-1 0 0 16,5 0 0-16,-4 0 1 16,4 0 0-16,0 0 0 15,0 0-1-15,0 0 0 16,0 0-6-16,-4 0-7 15,4 0-1-15,0 0 0 16,0 0 12-16,-5 3-5 16,5 6-3-16,0-1 9 15,0 2 1-15,0 2 8 16,0 1 2-16,0-2-9 16,0 1 5-16,0-3-5 15,0 0 0-15,0 0 0 0,0 0 0 16,0-4 0-16,0-5-1 15,0 3 0-15,0-3 0 16,0 0 1-16,0 0 15 16,0 0 2-16,0 0 36 15,0 0 35-15,0 0 13 16,0-7-37-16,0-4-40 16,0-3-12-16,0 0-3 15,0 0-8-15,0 2 10 16,0 2-5-16,0 0-5 15,0 1-1-15,0 4 6 16,0 1 5-16,5-2-11 16,-5 0 22-16,4 1 1 0,-4 2 12 15,4-1-17 1,5 4-4-16,1-2-15 0,18 0 0 16,45 2-15-16,-4 0-102 15,4 4-417-15</inkml:trace>
        </inkml:traceGroup>
        <inkml:traceGroup>
          <inkml:annotationXML>
            <emma:emma xmlns:emma="http://www.w3.org/2003/04/emma" version="1.0">
              <emma:interpretation id="{74178F1F-1093-41A8-A94C-A059023DC23D}" emma:medium="tactile" emma:mode="ink">
                <msink:context xmlns:msink="http://schemas.microsoft.com/ink/2010/main" type="inkWord" rotatedBoundingBox="12077,2395 15712,2301 15736,3233 12101,332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832.2605">12712 2673 1350 0,'0'0'400'16,"0"0"-221"-16,0 0 44 15,0 0-39-15,0 0-26 16,0 0-75-16,0 0 11 16,0 105 0-16,0-42-39 15,0 2-19-15,0 1-20 16,8-6-10-16,3-9-5 16,3-10-1-16,-1-8-15 15,-3-11-91-15,12-16-158 16,-3-2-359-16,0-4-352 0</inkml:trace>
          <inkml:trace contextRef="#ctx0" brushRef="#br0" timeOffset="4027.6004">13098 2928 1455 0,'0'0'475'15,"0"0"-317"-15,0 0 111 16,0 0-54-16,169 38-72 16,-105-32-84-16,9-6-59 15,22 0-53-15,-15-2-278 16,-23-8-754-16</inkml:trace>
          <inkml:trace contextRef="#ctx0" brushRef="#br0" timeOffset="4288.8067">14097 2761 1857 0,'0'0'276'0,"0"0"-164"16,0 0 9-16,0 0 47 15,-147 52-14-15,106-23-59 0,4 6-56 16,14 1-26 0,10-5-11-16,13-3-2 0,0-6-1 15,26-4-50-15,47-10-113 16,-4-8-226-16,-4 0-642 0</inkml:trace>
          <inkml:trace contextRef="#ctx0" brushRef="#br0" timeOffset="4626.9603">14427 2839 9 0,'0'0'1940'15,"0"0"-1655"-15,0 0-25 16,0 0-48-16,0 0-67 16,0 0-61-16,0 0-50 15,-124-12-20-15,104 27-9 0,3 6-5 16,12-2 0-16,5 1-1 15,0-3-5-15,13 1-15 16,20-7-24-16,7-3-22 16,6-8-10-16,5 0-38 15,-8 0 22-15,-4-12 34 16,-5-5 5-16,-12-4 17 16,-9 0 31-16,-7-1 6 15,-6 0 44-15,0 2 19 16,-18 6-7-16,-10 2-12 15,-8 4-25-15,-2 4-19 16,1 2-8-16,1 2-131 16,14 0-465-16,12 0-375 0</inkml:trace>
          <inkml:trace contextRef="#ctx0" brushRef="#br0" timeOffset="4921.0421">14787 2697 1774 0,'0'0'331'16,"0"0"-210"-16,0 0 18 16,0 0-30-16,0 0-50 0,0 0-8 15,0 0-8 1,19 96-15-16,0-67-10 0,-6 3-6 15,1-1-2-15,-4-3-8 16,-7-3 4-16,-3-3-5 16,-12-2 0-16,-16-2 8 15,-14-4-3-15,1-4-6 16,5-6-75-16,8-4-231 16,18 0-651-16</inkml:trace>
          <inkml:trace contextRef="#ctx0" brushRef="#br0" timeOffset="3553.2038">12310 2553 1463 0,'0'0'275'16,"0"0"-153"-16,0 0 61 0,0 0 61 15,-116 114-51 1,80-48-47-16,0 9-63 0,17 8-44 16,10 0-16-16,9-3-22 15,4-10 0-15,28-15-1 16,18-13-40-16,37-12-123 16,-3-14-317-16,-11-8-357 0</inkml:trace>
          <inkml:trace contextRef="#ctx0" brushRef="#br0" timeOffset="5471.9286">15054 2639 1642 0,'0'0'310'0,"0"0"-71"15,0 0-17-15,0 0-34 16,0 0-95-16,0 0-61 16,0 0-25-16,-23 76 28 15,1-30-10-15,3 3-16 16,9 4-9-16,6-3 0 16,4-7 1-16,0-9-1 15,10-9 0-15,13-8-8 16,3-9-17-16,5-8-6 0,7 0 7 15,4-18-21-15,-5-10-13 16,4-1 9-16,-11-12 3 16,-1-5 21-16,-7-5 23 15,-4-5 2-15,-6 0 7 16,-4 3 16-16,-8 3 1 16,0 13 56-16,-4 8-27 15,-11 9-16-15,2 8-15 16,-1 6-7-16,-4 6-15 15,-2 0 0-15,-1 6-6 16,2 18 5-16,-6 6 1 16,8 5 12-16,4 1 3 0,4 5 0 15,5-8-5 1,4-3-8-16,0-4-1 16,17-8-1-16,15-6-1 0,33-12-96 15,-7 0-162-15,-6-2-678 16</inkml:trace>
          <inkml:trace contextRef="#ctx0" brushRef="#br0" timeOffset="5670.2052">15507 2307 575 0,'0'0'1568'16,"0"0"-1367"-16,0 0-49 15,0 0-65-15,0 0 25 0,38 126 36 16,3-38-51-16,10 36-37 16,-2-8-7-16,-18-6 22 15,-19-21-48-15,-12-27-27 16,-92 26-40-16,8-13-98 16,-18-19-785-16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8:07:49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F7A995D-0F75-4C71-B349-0083A85A9615}" emma:medium="tactile" emma:mode="ink">
          <msink:context xmlns:msink="http://schemas.microsoft.com/ink/2010/main" type="writingRegion" rotatedBoundingBox="18036,568 20773,652 20754,1236 18018,1151"/>
        </emma:interpretation>
      </emma:emma>
    </inkml:annotationXML>
    <inkml:traceGroup>
      <inkml:annotationXML>
        <emma:emma xmlns:emma="http://www.w3.org/2003/04/emma" version="1.0">
          <emma:interpretation id="{995225F6-1239-412C-ABE1-0E15C058F14E}" emma:medium="tactile" emma:mode="ink">
            <msink:context xmlns:msink="http://schemas.microsoft.com/ink/2010/main" type="paragraph" rotatedBoundingBox="18036,568 20773,652 20754,1236 18018,11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D0F831-8BB9-43E7-9BF8-0AE4A8CCDFCF}" emma:medium="tactile" emma:mode="ink">
              <msink:context xmlns:msink="http://schemas.microsoft.com/ink/2010/main" type="line" rotatedBoundingBox="18036,568 20773,652 20754,1236 18018,1151"/>
            </emma:interpretation>
          </emma:emma>
        </inkml:annotationXML>
        <inkml:traceGroup>
          <inkml:annotationXML>
            <emma:emma xmlns:emma="http://www.w3.org/2003/04/emma" version="1.0">
              <emma:interpretation id="{F879ADC9-6716-4B76-B51D-30F797B2588F}" emma:medium="tactile" emma:mode="ink">
                <msink:context xmlns:msink="http://schemas.microsoft.com/ink/2010/main" type="inkWord" rotatedBoundingBox="18034,626 18412,638 18396,1143 18019,113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13 136 810 0,'0'0'263'15,"0"0"-175"-15,0 0-42 16,0 0 244-16,0 0 3 16,0 0-47-16,-14-52-86 15,14 51-53-15,0-2-27 16,0 3-15-16,0 0-29 16,0 0-22-16,0 0-14 15,0 4-6-15,0 13 6 16,1 8 20-16,6 5 3 0,2 6-5 15,-3-1-7 1,3 1 1-16,5 2-3 0,-5-2-7 16,4-1 5-16,0-6-1 15,0-2-5-15,3-2 0 16,-7-10 1-16,0-1-1 16,-3-4 8-16,-2-6-9 15,-1 0 10-15,-1-4 7 16,-2 0 14-16,0 0 14 15,0 0-3-15,2 0 1 16,0 0-1-16,2 0 1 16,5-8-15-16,6-7-20 15,-2-5-8-15,4-5 8 16,-2-3-2-16,4-1-5 16,-5-6 6-16,0-4-1 0,2 0-5 15,0-7 5-15,-3 4-4 16,1 0 4-16,2 2-5 15,-5 6-1-15,3 9 1 16,-9 7 7-16,-1 9-2 16,0 4-5-16,-4 5-1 15,0 0 1-15,0 0-1 16,0 0-7-16,0 0-19 16,0 0-16-16,0 0-16 15,0 0-61-15,0 0-122 16,0 5-577-16,0 5-210 0</inkml:trace>
        </inkml:traceGroup>
        <inkml:traceGroup>
          <inkml:annotationXML>
            <emma:emma xmlns:emma="http://www.w3.org/2003/04/emma" version="1.0">
              <emma:interpretation id="{3B0F39CB-8010-484E-AF64-43BF4E27696A}" emma:medium="tactile" emma:mode="ink">
                <msink:context xmlns:msink="http://schemas.microsoft.com/ink/2010/main" type="inkWord" rotatedBoundingBox="18760,590 20773,652 20754,1236 18742,1174"/>
              </emma:interpretation>
              <emma:one-of disjunction-type="recognition" id="oneOf1">
                <emma:interpretation id="interp1" emma:lang="" emma:confidence="0">
                  <emma:literal>CCC</emma:literal>
                </emma:interpretation>
                <emma:interpretation id="interp2" emma:lang="" emma:confidence="0">
                  <emma:literal>CC C</emma:literal>
                </emma:interpretation>
                <emma:interpretation id="interp3" emma:lang="" emma:confidence="0">
                  <emma:literal>LCC</emma:literal>
                </emma:interpretation>
                <emma:interpretation id="interp4" emma:lang="" emma:confidence="0">
                  <emma:literal>(C C</emma:literal>
                </emma:interpretation>
                <emma:interpretation id="interp5" emma:lang="" emma:confidence="0">
                  <emma:literal>&lt;&lt;&lt;</emma:literal>
                </emma:interpretation>
              </emma:one-of>
            </emma:emma>
          </inkml:annotationXML>
          <inkml:trace contextRef="#ctx0" brushRef="#br0" timeOffset="803.8995">1218-23 973 0,'0'0'361'0,"0"0"-189"16,0 0-22-16,0 0 55 16,0 0 4-16,0 0-69 0,0 0-67 15,6-8-31-15,-6 8-9 16,0 0-8-16,0 0-1 16,-1 11 19-16,-12 7 0 15,-11 3-18-15,-2 2 8 16,-9 3 3-16,-4 2-9 15,-11-2 7-15,-3-1 3 16,-1-2-6-16,9-1-14 16,-4-4-4-16,11-4 1 15,10 0-7-15,3-4-6 16,12-3-1-16,4-3 1 16,6 0-1-16,2-4 0 15,1 0-1-15,0 0 1 0,0 4-1 16,0-2 0-16,0 2 0 15,9 3 1-15,5 8 12 16,10 1 13-16,3 4-11 16,10 0-5-16,-1 4-3 15,9 0 0-15,2-1-5 16,1 4-1-16,-1-2 8 16,-5-3-8-16,-7-2 1 15,-10-6-1-15,-7-2 0 16,-8-6-5-16,-6-2-12 15,-1-4-4-15,-3 0-8 16,0 0-30-16,0 0-58 0,5-10-71 16,3-8-432-16,4-4-668 15</inkml:trace>
          <inkml:trace contextRef="#ctx0" brushRef="#br0" timeOffset="1420.2961">1649 51 854 0,'0'0'179'15,"0"0"-95"-15,0 0 88 16,0 0 44-16,0 0-7 16,0 0 6-16,0 0-35 15,51-4-33-15,-51 0-30 16,0 4-20-16,0 0-17 16,0 0-22-16,0 0-12 15,0 0-10-15,0 0-14 16,-10 0-22-16,-8 4-6 15,-20 7 6-15,-7 6 8 16,-9 2-7-16,-6-1 1 16,5-2 5-16,4-2-5 15,13-2-1-15,9-2 1 0,10-3-1 16,10 4-1-16,3-1 0 16,6 4 0-16,0 1 0 15,10 8 18-15,12-4 2 16,4 9-10-16,5-2 5 15,3-2-3-15,-1 0-3 16,-1-6-8-16,-3-2 0 16,-4-2 1-16,-6-2-1 15,0-5 5-15,-13 0-6 16,1-3 2-16,-2-1-2 16,-4 0 0-16,-1-2 0 15,3 2 0-15,-3-3 0 0,0 0 0 16,0 1-1-16,0-1-15 15,0 0-48-15,0 0-70 16,9 0-152-16,0 0-381 16,2 0-847-16</inkml:trace>
          <inkml:trace contextRef="#ctx0" brushRef="#br0" timeOffset="1998.2366">2621 118 910 0,'0'0'620'0,"0"0"-505"16,0 0 16-16,0 0 63 15,0 0 7-15,0 0-58 0,0 0-45 16,-28-67-25-1,15 63-12-15,-15-1-5 0,0 5-13 16,-10 0-17-16,-8 10 12 16,-7 10-9-16,-5 9-8 15,1 6 1-15,-2 0 17 16,11 4-21-16,9-1 1 16,7 1 1-16,14-1 0 15,12 2 3-15,6-1-10 16,11-7-1-16,24 0 2 15,10-4 7-15,12-1-6 16,6-10-8-16,7-3 1 16,1-6 1-16,-1-4-8 15,-3-4 7-15,-10 0-8 16,-10 0 0-16,-14 0-7 0,-12 0-8 16,-15 0-9-16,-6 0-17 15,-5 0-75-15,-17 0-206 16,-4 0-868-16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5:34.63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AE565E5-0DE1-412B-930E-17C37286505A}" emma:medium="tactile" emma:mode="ink">
          <msink:context xmlns:msink="http://schemas.microsoft.com/ink/2010/main" type="writingRegion" rotatedBoundingBox="895,5514 25200,4642 25286,7026 981,7898"/>
        </emma:interpretation>
      </emma:emma>
    </inkml:annotationXML>
    <inkml:traceGroup>
      <inkml:annotationXML>
        <emma:emma xmlns:emma="http://www.w3.org/2003/04/emma" version="1.0">
          <emma:interpretation id="{DE4D86DB-4180-49B3-BEEA-5CAE6BC434C8}" emma:medium="tactile" emma:mode="ink">
            <msink:context xmlns:msink="http://schemas.microsoft.com/ink/2010/main" type="paragraph" rotatedBoundingBox="895,5514 25200,4642 25286,7026 981,78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8CBB75-AD6C-4C3A-9651-369ADC592184}" emma:medium="tactile" emma:mode="ink">
              <msink:context xmlns:msink="http://schemas.microsoft.com/ink/2010/main" type="line" rotatedBoundingBox="895,5514 25200,4642 25286,7026 981,7898"/>
            </emma:interpretation>
          </emma:emma>
        </inkml:annotationXML>
        <inkml:traceGroup>
          <inkml:annotationXML>
            <emma:emma xmlns:emma="http://www.w3.org/2003/04/emma" version="1.0">
              <emma:interpretation id="{C9D2CBC4-327C-4C29-A284-C5E21907A5AD}" emma:medium="tactile" emma:mode="ink">
                <msink:context xmlns:msink="http://schemas.microsoft.com/ink/2010/main" type="inkWord" rotatedBoundingBox="911,5952 3798,5849 3847,7220 960,7324"/>
              </emma:interpretation>
              <emma:one-of disjunction-type="recognition" id="oneOf0">
                <emma:interpretation id="interp0" emma:lang="" emma:confidence="0">
                  <emma:literal>77th</emma:literal>
                </emma:interpretation>
                <emma:interpretation id="interp1" emma:lang="" emma:confidence="0">
                  <emma:literal>7=hp</emma:literal>
                </emma:interpretation>
                <emma:interpretation id="interp2" emma:lang="" emma:confidence="0">
                  <emma:literal>37th',</emma:literal>
                </emma:interpretation>
                <emma:interpretation id="interp3" emma:lang="" emma:confidence="0">
                  <emma:literal>77th'.</emma:literal>
                </emma:interpretation>
                <emma:interpretation id="interp4" emma:lang="" emma:confidence="0">
                  <emma:literal>77th''</emma:literal>
                </emma:interpretation>
              </emma:one-of>
            </emma:emma>
          </inkml:annotationXML>
          <inkml:trace contextRef="#ctx0" brushRef="#br0">1920 6250 887 0,'0'0'611'16,"0"0"-503"-16,0 0 13 0,0 0 108 15,0 0 20-15,0 0-109 16,0-19-63-16,3 12-22 16,4-1-9-16,-1-3 3 15,3 1 0-15,0-3 2 16,0-1-6-16,3-4-6 16,1 1-14-16,-2 2-7 15,1 0-9-15,-2 2-3 16,1 2-5-16,-2 4 0 15,1 0-1-15,-1 1-1 16,3 0-1-16,1 3 1 16,1-1-5-16,-1 4-2 15,4 0-5-15,-4 7-11 16,2 10 5-16,3 5 13 16,-3 6 5-16,4 4-5 15,-5 8 2-15,-1 2 4 16,-4 1 1-16,-3 1 6 0,0 1-6 15,-3-2 0 1,0 0 8-16,0-3-9 0,-2 3 0 16,1-4 0-16,-1-5 1 15,2-4 0-15,0-2 0 16,2-6-1-16,-2-6 0 16,0-3 0-16,0-3-8 15,0-3-104-15,-3-3-108 0,0-2-155 16,-3 1-282-1,-9-3-661-15</inkml:trace>
          <inkml:trace contextRef="#ctx0" brushRef="#br0" timeOffset="749.3894">2221 6399 760 0,'0'0'369'15,"0"0"-178"-15,0 0-4 16,0 0 18-16,0 0-12 15,0 0-66-15,0 0-53 16,0-2-15-16,0 2-6 16,0 0-9-16,0 0-8 15,-3 0-4-15,0 6 17 0,-3 7 37 16,-4 4-17 0,-2 6 5-16,-6 2 2 15,-3 2-28-15,0 1-18 16,-4 1-8-16,1-2 0 15,0-1-5-15,2-3 4 0,1-3-5 16,9-4-10-16,0-3 3 16,3-5-8-16,3-2 0 15,3-2-1-15,0 1 0 16,3-1 0-16,0-1-9 16,0 0-20-16,0 3-19 15,0-1-69-15,0 0-123 16,0-1-295-16,0 2-98 15,0-4-490-15</inkml:trace>
          <inkml:trace contextRef="#ctx0" brushRef="#br0" timeOffset="1598.6208">2563 6594 1281 0,'0'0'276'0,"0"0"-206"0,0 0 7 16,0 0 117-16,0 0-19 16,0 0-84-16,0 0-44 15,-3 0-7-15,3 0-3 16,0 0 6-16,0 1 31 16,0 2-1-16,9 1-3 15,9 0 2-15,1-3 1 16,11-1-16-16,4 0-26 15,2 0-11-15,3 0-11 16,-2 0-9-16,-2-3 1 16,-7 3 0-16,-4 0-1 15,-8 0-6-15,-4 0-10 0,-3 0-27 16,-3 0-33 0,-3 0-39-16,-3 0-103 15,0 2-285-15,0-2-220 0</inkml:trace>
          <inkml:trace contextRef="#ctx0" brushRef="#br0" timeOffset="1987.6152">2536 6491 1694 0,'0'0'325'0,"0"0"-247"16,0 0-34-16,0 0 132 16,0 0-50-16,0 0-83 15,0 0-3-15,76 0-6 0,-40-2-13 16,0-1-16 0,-2 0-5-16,-4 3 0 15,1-2-17-15,2 2-75 0,-9 0-228 16,-5 0-381-16</inkml:trace>
          <inkml:trace contextRef="#ctx0" brushRef="#br0" timeOffset="3187.3389">3382 5908 942 0,'0'0'311'0,"0"0"-146"16,0 0-21 0,0 0 75-16,0 0 18 0,0 0-78 15,0 0-38-15,-27-43-17 16,27 43-24-16,0 0-13 15,0 0-17-15,0 0-10 16,0 0-13-16,0 0-12 16,0 0-15-16,0 0-4 15,0 9-13-15,0 8 17 16,0 7 24-16,0 4-8 0,0 5-15 16,0 1 6-1,3 2-6-15,-3 3-1 0,0-2 1 16,0 2-1-16,0-3 0 15,0-3 0-15,0-2 0 16,0-4 0-16,0-2 0 16,0-2-1-16,0-2 1 15,0-5 0-15,0 0 0 16,3-5 0-16,-3-4 0 16,0-1-1-16,3-6-8 15,-3 0-6-15,0 0 14 16,0 0 0-16,0 0 1 15,3-7-1-15,0-8-44 16,1-4 15-16,1 0 23 16,1-4-22-16,0 0 9 15,3 4 2-15,1-2-3 16,-1 2 3-16,2 1-4 0,-1-1 10 16,2 5 1-16,-1-1 11 15,-1 4 5-15,-1 2 11 16,-3 2-7-16,0 1 5 15,-2 5-8-15,-1-1 1 16,0 2 2-16,3 0-9 16,-1 4 0-16,-1 8 0 15,1 2 0-15,-1 5 11 16,-1 1 11-16,-3-1 0 16,0 3 1-16,0-1-2 15,0-2 5-15,0 1 6 16,0-3 3-16,0-3-3 15,0-1-17-15,0-3-3 16,0-3-2-16,0-3-9 16,0-2-1-16,9-2-8 0,10 0-35 15,7-4-94-15,1-4-341 16,-5 0-425-16</inkml:trace>
          <inkml:trace contextRef="#ctx0" brushRef="#br0" timeOffset="3535.17">3822 6508 770 0,'0'0'989'0,"0"0"-857"16,0 0-101-16,-113 24 83 16,65-15 61-16,-10 2-83 15,-8-4-54-15,-3 2-21 16,-2 0-9-16,8-1-7 0,11 1 0 15,10 1-1-15,14 1-62 16,11 6-135-16,7-3-131 16,9-3-280-16</inkml:trace>
          <inkml:trace contextRef="#ctx0" brushRef="#br0" timeOffset="4082.4445">3413 6828 1239 0,'0'0'544'16,"0"0"-408"-16,0 0 84 0,0 0 9 16,0 0-76-1,0 0-81-15,0 0-37 0,-13 11 41 16,10 9 14-16,0 3-29 16,0 4-16-16,-3 6-12 15,1 2-6-15,-1 1-3 16,-4 2-6-16,4-3-6 15,-3-1-5-15,6-4-5 16,-4-2-1-16,7-7 0 16,-3-2-1-16,3-8-11 15,0-4-28-15,0-4-40 16,0-3-67-16,3-3-91 0,4-9-341 16,-1-4-549-16</inkml:trace>
          <inkml:trace contextRef="#ctx0" brushRef="#br0" timeOffset="4451.4762">3379 6803 1081 0,'0'0'962'15,"0"0"-858"-15,0 0-42 0,0 0 73 16,0 0 31 0,0 0-68-16,0 0-59 0,31-80-27 15,-8 71-6 1,5 3-5-16,2 2 0 0,0 4 0 16,1 0-1-16,-1 0-1 15,0 13 1-15,-5 3 0 16,-1 2 0-16,-9-2 0 15,-5 0-2-15,-7 0 1 16,-3-2 1-16,-10 0 25 16,-16-2 14-16,-12 5-18 15,-7-5-21-15,-4-1-33 16,-9-7-89-16,14-2-368 16,10-2-1414-16</inkml:trace>
          <inkml:trace contextRef="#ctx0" brushRef="#br0" timeOffset="9484.696">934 6581 1119 0,'0'0'555'0,"0"0"-522"16,0 0-33-16,0 0 0 16,0 0 28-16,0 0 23 15,0-3-39-15,13 3 5 16,5 0 40-16,9 0 43 16,6 3-9-16,8-3-40 15,6 0-17-15,3 0-13 0,5 0-12 16,1 0-3-16,-4 0-6 15,0 0 1-15,-7 0-1 16,-9 0-1-16,-3 2 0 16,-8 3-8-16,-4-2-2 15,-6 0 10-15,-5 0 0 16,-2-2-1-16,-5-1 1 16,-3 0 1-16,0 0 0 15,0 2 0-15,0-2 17 16,0 0 31-16,-8 0-25 15,2 0-15-15,-1-6-7 16,-2 0 0-16,0-1-1 16,0 0 1-16,-3 0 0 15,6-1 5-15,-3 1-5 16,2 0 0-16,1 0 11 0,-2 1-3 16,2 2 4-16,0 1 12 15,-1 0-5-15,4 2-8 16,0-2-2-16,3 3-3 15,-3 0-1-15,3 0-5 16,0 0 0-16,0 0 1 16,0 0-1-16,0-2 1 15,0 2-2-15,0 0 0 16,0 0-12-16,3 0-7 16,0 0 6-16,7 0 13 15,1 0 1-15,-1 5-1 16,2 0 0-16,3 1 0 15,0-2 1-15,-3 1 0 16,4 1 0-16,-1-1-1 0,-4 0 1 16,-1-1-1-16,-4 2 0 15,-3-2-6-15,0 2-9 16,-3 2 6-16,0 5 9 16,-12 6 28-16,-10 4-10 15,-29 25-18-15,6-5-18 16,-1-4-518-16</inkml:trace>
        </inkml:traceGroup>
        <inkml:traceGroup>
          <inkml:annotationXML>
            <emma:emma xmlns:emma="http://www.w3.org/2003/04/emma" version="1.0">
              <emma:interpretation id="{BA1EDCFE-997E-4089-8CF1-8DD1838A8F1D}" emma:medium="tactile" emma:mode="ink">
                <msink:context xmlns:msink="http://schemas.microsoft.com/ink/2010/main" type="inkWord" rotatedBoundingBox="4793,6142 5609,6113 5625,6569 4809,6598"/>
              </emma:interpretation>
              <emma:one-of disjunction-type="recognition" id="oneOf1">
                <emma:interpretation id="interp5" emma:lang="" emma:confidence="0">
                  <emma:literal>IEPC</emma:literal>
                </emma:interpretation>
                <emma:interpretation id="interp6" emma:lang="" emma:confidence="0">
                  <emma:literal>IEFPC</emma:literal>
                </emma:interpretation>
                <emma:interpretation id="interp7" emma:lang="" emma:confidence="0">
                  <emma:literal>IEPPC</emma:literal>
                </emma:interpretation>
                <emma:interpretation id="interp8" emma:lang="" emma:confidence="0">
                  <emma:literal>FE=PC</emma:literal>
                </emma:interpretation>
                <emma:interpretation id="interp9" emma:lang="" emma:confidence="0">
                  <emma:literal>FE=Pc</emma:literal>
                </emma:interpretation>
              </emma:one-of>
            </emma:emma>
          </inkml:annotationXML>
          <inkml:trace contextRef="#ctx0" brushRef="#br0" timeOffset="14919.6924">4816 6461 909 0,'0'0'488'16,"0"0"-298"-16,0 0 54 16,0 0 56-16,0 0-47 15,0 0-66-15,0 0-60 16,-11 0-60-16,11 0-31 0,0 0-11 15,0 0-8-15,5 0-17 16,11 0 0-16,14 0 15 16,9 0-9-16,13 0-4 15,9 0-1-15,6-2-1 16,2-4 0-16,-2 2-8 16,-4-2 1-16,-5 1-17 15,-12 0-5-15,-7 1 19 16,-14 1-18-16,-8 0-4 15,-11 3-20-15,-6-1 6 16,0-3-30-16,-3 3-55 16,-24 1-385-16,3 0-122 15,0 0-315-15</inkml:trace>
          <inkml:trace contextRef="#ctx0" brushRef="#br0" timeOffset="15694.975">4865 6297 400 0,'0'0'570'0,"0"0"-349"15,0 0-51-15,0 0 5 16,0 0 47-16,0 0 42 16,0 0-53-16,-11-2-85 0,11 0-13 15,5 1-11-15,7 0-2 16,4 1-24-16,4-3-19 16,8 3-9-16,8 0-13 15,13 0-12-15,12-3-22 16,2-1 0-16,4-2-1 15,-4-1-16-15,-5 4-6 16,-12 2-15-16,-13 1-32 16,-9 0-20-16,-9 0 1 15,-9 0-52-15,-6 0-163 16,0 3-170-16,-5-2-387 0</inkml:trace>
          <inkml:trace contextRef="#ctx0" brushRef="#br0" timeOffset="18785.5888">5368 6122 1588 0,'0'0'333'16,"0"0"-264"-16,0 0-12 16,0 0 59-16,0 0 19 15,0 0-27-15,0 0-37 16,94 40-35-16,-61-27-18 15,-2 0-2-15,-4-1-4 0,-5-1 0 16,-4 0-3-16,-6 0 4 16,-6-3 2-16,-3 1 0 15,-3-1 6-15,0-1 16 16,0 1 12-16,0 5 17 16,-3 1-5-16,-9 3-4 15,0 6 3-15,-6 1-24 16,-1 1-3-16,-1-1-4 15,1 3-17-15,3-1-12 16,5-3-23-16,11 10-110 16,0-3-192-16,18-8-538 0</inkml:trace>
        </inkml:traceGroup>
        <inkml:traceGroup>
          <inkml:annotationXML>
            <emma:emma xmlns:emma="http://www.w3.org/2003/04/emma" version="1.0">
              <emma:interpretation id="{10760326-7290-4535-A03D-378CEF6A7206}" emma:medium="tactile" emma:mode="ink">
                <msink:context xmlns:msink="http://schemas.microsoft.com/ink/2010/main" type="inkWord" rotatedBoundingBox="7844,5403 8694,7233 6889,8071 6040,6241">
                  <msink:destinationLink direction="with" ref="{A7476AF5-C4F2-4167-B346-F293A80BD432}"/>
                </msink:context>
              </emma:interpretation>
            </emma:emma>
          </inkml:annotationXML>
          <inkml:trace contextRef="#ctx0" brushRef="#br0" timeOffset="20617.4304">6955 5980 750 0,'0'0'730'0,"0"0"-641"15,0 0-50-15,0 0 49 16,0 0 100-16,0 0-12 0,0 0-60 16,20-4-15-16,-16 2-1 15,-1 1 0-15,-3-1 1 16,0 2-15-16,0 0-22 16,0 0-14-16,0 0-16 15,-7 0 0-15,-13 0-22 16,-8 0 6-16,-8 0-16 15,-10 3-1-15,-5 0 5 16,5 1-5-16,4-2-1 16,2-1 1-16,10-1 6 15,9 0-6-15,8 0-1 16,5 0 1-16,8 0-1 16,0 2 0-16,0 0 0 15,0 1-15-15,0 6 5 16,5 4 10-16,1 3 1 0,-2 7 1 15,-4 1 4 1,0 3-5-16,0 3-1 0,-12 2 0 16,-3 0 0-16,-4-1 2 15,2-1-1-15,-5 0 7 16,1-1-7-16,-4 1-1 16,2-2 1-16,-2-1 7 15,1-3 7-15,5-1-3 16,7-2-11-16,4-5 5 15,2-2 0-15,6-2-6 16,0-2 1-16,12 0-1 0,9-6 13 16,9-2-6-1,7-2-7-15,2 0-21 0,-3-10-6 16,0-3-20-16,-6 0-12 16,-8 2-50-16,-6 1-29 15,-7 1-82-15,-9 3-170 16,-1 1-101-16,-14 1-301 0</inkml:trace>
          <inkml:trace contextRef="#ctx0" brushRef="#br0" timeOffset="20836.755">6509 6310 1652 0,'0'0'366'16,"0"0"-276"-16,0 0-20 16,0 0 33-16,0 0 5 15,0 0-66-15,0 0-31 16,88-18-11-16,-49 18-120 16,-2 4-217-16,-7 2-402 0</inkml:trace>
          <inkml:trace contextRef="#ctx0" brushRef="#br0" timeOffset="21148.1591">7134 6334 905 0,'0'0'870'0,"0"0"-759"16,0 0 40-16,0 0 71 16,0 0-17-16,0 0-100 15,0 0-57-15,72 0-33 16,-41-3-15-16,-4 2-52 15,1 1-62-15,-4 0-185 0,-9 0-400 16,-4 0-501-16</inkml:trace>
          <inkml:trace contextRef="#ctx0" brushRef="#br0" timeOffset="21338.1112">7118 6252 614 0,'0'0'1179'15,"0"0"-993"-15,0 0-132 16,0 0 2-16,0 0-19 0,116-4-37 16,-71 4-242-1,-2 0-422-15</inkml:trace>
          <inkml:trace contextRef="#ctx0" brushRef="#br0" timeOffset="21616.7788">7598 6209 1927 0,'0'0'388'0,"0"0"-290"16,0 0-8-16,0 0 82 0,-3 75-41 16,0-44-46-16,-1 1-31 15,1 4-26-15,3-3-16 16,0 0-6-16,0-5-6 16,0-5-11-16,0-2-34 15,0-4-58-15,0-3-163 16,-3-5-455-16,-3-5-628 0</inkml:trace>
          <inkml:trace contextRef="#ctx0" brushRef="#br0" timeOffset="21940.6708">7582 6121 1957 0,'0'0'279'0,"0"0"-192"0,0 0 34 16,0 0 29-16,0 0-71 15,0 0-53-15,0 0-18 16,74-55-7-16,-44 55 6 16,0 10 1-16,-3 6-7 15,0 2 0-15,-5 0 0 16,-8-1-1-16,-7-3-1 15,-7-2-8-15,0-2-3 16,-10 0-18-16,-13-2 29 16,-10 0-18-16,-5 1-54 15,-1-3-25-15,0 5-73 0,9-3-173 16,11-2-339-16</inkml:trace>
          <inkml:trace contextRef="#ctx0" brushRef="#br0" timeOffset="22321.9221">8183 6133 1000 0,'0'0'893'0,"0"0"-786"15,0 0 32-15,0 0 44 16,0 0-45-16,0 0-54 16,0 0-26-16,-82-11 21 15,55 24-8-15,-7 4-13 16,1 7-19-16,-3 2-6 15,5 2 9-15,4 0-14 0,8 2-17 16,5-3-11-16,11-2 0 16,3-2 0-16,14-5-42 15,11-2-13 1,33-3-84-16,-10-3-375 0,-2-7-853 0</inkml:trace>
          <inkml:trace contextRef="#ctx0" brushRef="#br0" timeOffset="25928.5681">6878 7218 859 0,'0'0'782'16,"0"0"-679"-16,0 0-68 16,0 0 81-16,0 0 113 15,0 0-64-15,0 0-67 16,3-22-21-16,-3 19 6 0,0-1 18 15,0 3-2-15,0-2-28 16,0 1-14-16,-6-2-27 16,-8 2-29-16,-2 2-1 15,-11 0 0-15,-4 2 0 16,-5 17-2-16,-6 1 2 16,3 9 0-16,-1-1 1 15,12-1 0-15,8-4 5 16,10-1-6-16,7-5-2 15,3-1-10-15,16-5 12 16,14-1-12-16,12-7-30 16,7 0-89-16,15-3-124 15,-13 0-398-15,-11-3-270 0</inkml:trace>
          <inkml:trace contextRef="#ctx0" brushRef="#br0" timeOffset="26250.4986">7043 7116 1415 0,'0'0'571'0,"0"0"-492"15,0 0-20-15,0 0 97 0,0 0 32 16,0 0-2 0,0 0-56-16,-3 67-66 0,3-42-32 15,0 2-16-15,0-4-15 16,0 3 0-16,3-2-1 16,0-3-34-16,-3-3-22 15,3-1-53-15,-3-3-62 16,0 1-99-16,0-4-248 15,0-6-84-15</inkml:trace>
          <inkml:trace contextRef="#ctx0" brushRef="#br0" timeOffset="26738.958">7055 7324 1904 0,'0'0'311'16,"0"0"-237"-16,0 0-50 16,0 0 29-16,0 0-13 15,102-29-40-15,-53 28-80 0,-9-1-446 16,-10-2-592-16</inkml:trace>
          <inkml:trace contextRef="#ctx0" brushRef="#br0" timeOffset="26537.358">7243 7116 1739 0,'0'0'402'16,"0"0"-300"-16,0 0-21 16,0 0 69-16,0 0-22 15,0 0-55-15,0 0-12 16,-6 43 30-16,3-13-20 16,-3 3-27-16,3 1-8 15,-1-2-18-15,1-2-11 16,3-3-6-16,-3-4-1 15,3-5-11-15,0-4-39 0,0-3-57 16,0-5-148 0,0-3-409-16,0-3-259 0</inkml:trace>
          <inkml:trace contextRef="#ctx0" brushRef="#br0" timeOffset="27103.7407">7537 7179 1676 0,'0'0'738'15,"0"0"-658"-15,0 0-46 0,0 0 6 16,0 0 39-16,0 0-9 16,3-77-47-16,6 63-16 15,4 0-6-15,-2 4 0 16,1 3 5-16,-2 1 0 15,-1 3 3-15,-6 3 5 16,3 0 0-16,-4 0 2 16,4 3-2-16,-2 10 11 15,-1 7 10-15,3 5 11 16,-6 2-16-16,3 5-18 16,3-2-12-16,-3 0-14 15,7 9-83-15,-2-8-211 16,-2-7-842-16</inkml:trace>
          <inkml:trace contextRef="#ctx0" brushRef="#br0" timeOffset="27500.1938">7706 7553 523 0,'0'0'1245'0,"0"0"-923"16,0 0-136-16,0 0-5 15,0 0-40 1,0 0-59-16,0 0-60 0,22-56-22 15,-3 52-13-15,-5 4-1 16,-2 0 4-16,-2 0 1 16,-4 13 1-16,-6 1-2 15,0 5 10-15,-16 5 15 16,-4-1 28-16,-2-3-4 16,7-2-3-16,0-7-3 15,12-1-25-15,3-3-8 0,27-5-29 16,3-2-121-16,4 0-619 0</inkml:trace>
        </inkml:traceGroup>
        <inkml:traceGroup>
          <inkml:annotationXML>
            <emma:emma xmlns:emma="http://www.w3.org/2003/04/emma" version="1.0">
              <emma:interpretation id="{93AD22E4-905C-4183-AF81-61FA50CF556C}" emma:medium="tactile" emma:mode="ink">
                <msink:context xmlns:msink="http://schemas.microsoft.com/ink/2010/main" type="inkWord" rotatedBoundingBox="9052,6140 9944,6108 9957,6470 9065,6502"/>
              </emma:interpretation>
            </emma:emma>
          </inkml:annotationXML>
          <inkml:trace contextRef="#ctx0" brushRef="#br0" timeOffset="29397.382">9059 6234 819 0,'0'0'887'15,"0"0"-728"-15,0 0-17 0,0 0 26 16,0 0 28-16,0 0-44 15,-3 0-69-15,6 0-38 16,13 0 4-16,4 0 2 16,11 0-5-16,6 0-13 15,11 0-21-15,7 0-3 16,5 0 0-16,7 0-9 16,2 0 0-16,-2 0-18 15,-2 0-21-15,-15 0-10 16,-10 0-28-16,-10 0-11 15,-10 0-61-15,-10 0-129 16,-6 4-65-16,-4-1-249 0</inkml:trace>
          <inkml:trace contextRef="#ctx0" brushRef="#br0" timeOffset="29688.4177">9175 6438 91 0,'0'0'1836'0,"0"0"-1559"16,0 0-201-16,0 0-31 0,0 0 62 15,88-5-10 1,-43-1-41-16,10-1-30 0,5 0-15 15,4 1-5 1,-6-1-5-16,-8 3 4 0,-6 0-5 16,-11 0-28-16,-6 0-55 15,-8-1-88-15,-10 3-200 16,-3-2-346-16</inkml:trace>
          <inkml:trace contextRef="#ctx0" brushRef="#br0" timeOffset="30041.2828">9556 6122 1993 0,'0'0'350'15,"0"0"-262"-15,0 0-73 16,0 0 11-16,0 0 26 15,0 0 9-15,0 0-22 16,71 49-18-16,-35-29-9 16,6-4-12-16,1-1-20 15,-1 1 4-15,0-6-3 16,-5 0 4-16,-3 0-3 16,-11 0 7-16,-7-2 10 15,-7 2-11-15,-9 1 11 16,0 3 1-16,-12 3 37 0,-15 2 4 15,-4 3 1-15,-2-1-19 16,3-3-23-16,11 7-12 16,7-5-170-16,9-6-751 0</inkml:trace>
        </inkml:traceGroup>
        <inkml:traceGroup>
          <inkml:annotationXML>
            <emma:emma xmlns:emma="http://www.w3.org/2003/04/emma" version="1.0">
              <emma:interpretation id="{EFFC10C3-94C2-48DF-813D-0AD3FE487354}" emma:medium="tactile" emma:mode="ink">
                <msink:context xmlns:msink="http://schemas.microsoft.com/ink/2010/main" type="inkWord" rotatedBoundingBox="10647,5582 12914,5501 12953,6577 10685,6658"/>
              </emma:interpretation>
              <emma:one-of disjunction-type="recognition" id="oneOf2">
                <emma:interpretation id="interp10" emma:lang="" emma:confidence="0">
                  <emma:literal>p=Efr</emma:literal>
                </emma:interpretation>
                <emma:interpretation id="interp11" emma:lang="" emma:confidence="0">
                  <emma:literal>PA-Eris</emma:literal>
                </emma:interpretation>
                <emma:interpretation id="interp12" emma:lang="" emma:confidence="0">
                  <emma:literal>PA-Erin</emma:literal>
                </emma:interpretation>
                <emma:interpretation id="interp13" emma:lang="" emma:confidence="0">
                  <emma:literal>PA-Elis</emma:literal>
                </emma:interpretation>
                <emma:interpretation id="interp14" emma:lang="" emma:confidence="0">
                  <emma:literal>p=Ect</emma:literal>
                </emma:interpretation>
              </emma:one-of>
            </emma:emma>
          </inkml:annotationXML>
          <inkml:trace contextRef="#ctx0" brushRef="#br0" timeOffset="32963.7472">12486 6129 1156 0,'0'0'281'16,"0"0"-114"-16,0 0 60 16,0 0 25-16,0 0-67 15,0 0-64-15,0 0-39 0,-81 17-41 16,36-8-17-1,-7 1-9-15,-9-3-2 16,-9 3-5-16,0-3-2 16,-2-1-5-16,8-1 0 15,9 0-1-15,16 1-10 0,10 0-77 16,15 2-113-16,11 5-123 16,3-3-189-16,0-1-189 0</inkml:trace>
          <inkml:trace contextRef="#ctx0" brushRef="#br0" timeOffset="33389.5712">12234 6370 1508 0,'0'0'385'0,"0"0"-280"15,0 0-3-15,0 0 37 16,0 0 10-16,0 0-54 16,-81-7-29-16,52 8-10 15,0 8 2-15,-7 4 6 16,-1 3 11-16,2 4-15 15,3 1-1-15,5 3-2 0,6 0-4 16,7-3-18-16,10 0-15 16,4-2 1-16,9-3-6 15,18-3-14-15,9-6-1 16,7-3-10-16,2-4-20 16,1 0-15-1,-9-4 0-15,-4-6-15 0,-6 3-44 16,-12 1-65-16,-5 4 11 15,-9 2-80-15,-1 0-396 16,0 0-729-16</inkml:trace>
          <inkml:trace contextRef="#ctx0" brushRef="#br0" timeOffset="34674.3703">12741 5541 1624 0,'0'0'308'16,"0"0"-206"-16,0 0 15 0,0 0 33 16,0 0-24-16,0 0-65 15,0 0-31-15,0 4-18 16,0 11 20-16,0 2 38 15,0 6-25-15,0 4-6 16,0 3-12-16,6 2-9 16,-3 1-12-16,3-1-5 15,-3-1 5-15,0-2-5 16,1-5-1-16,-4-5 0 16,0-5 0-16,0 0 0 15,-4-5 0-15,-8-3 0 16,-5-2 8-16,1-4-8 15,0 0-6-15,0 0-8 0,6-4 2 16,3-5-39 0,4-4-44-16,3-5-58 0,3 3-203 15,4 1-360-15</inkml:trace>
          <inkml:trace contextRef="#ctx0" brushRef="#br0" timeOffset="34934.061">12644 5524 1119 0,'0'0'922'0,"0"0"-786"15,0 0 56-15,0 0 8 16,0 0 5-1,0 0-95-15,0 0-55 0,12-8-34 16,7 5-16-16,14 0-5 16,9 0-59-16,22 3-94 15,-8 0-324-15,-11 0-346 0</inkml:trace>
          <inkml:trace contextRef="#ctx0" brushRef="#br0" timeOffset="35944.0108">12720 6353 631 0,'0'0'846'15,"0"0"-685"-15,0 0 0 16,0 0 85-16,0 0-21 16,0 0-71-16,0 0-51 15,0-9-10-15,0 9-6 16,0 0-14-16,0 0-22 16,0 0-20-16,0 0-16 15,0 3-14-15,0 13 21 16,0 4 1-16,3 3-13 15,4 4-8-15,4 0-1 0,-2-1 1 16,0 0 5-16,1-3-7 16,-6-5 0-16,2-6 0 15,1-2 0-15,-4-4 0 16,-3-4-11-16,3-2 11 16,4 0 9-16,-1-12 7 15,4-7-7-15,4-5-1 16,1-8-8-16,1-1 1 15,-6-1 0-15,3 2 5 16,-6 7-4-16,-1 7-1 16,-3 7 0-16,-3 6-1 15,0 5-19-15,3 0-54 16,0 12-164-16,0 4-589 0</inkml:trace>
          <inkml:trace contextRef="#ctx0" brushRef="#br0" timeOffset="31094.3767">10682 6171 690 0,'0'0'930'15,"0"0"-683"-15,0 0-58 16,0 0 28-16,0 0-17 16,0 0-44-16,0 0-64 0,-13-6-57 15,13 12-19-15,0 12 8 16,10 8 67-16,-1 6-27 15,0 3-28-15,0 0-27 16,-3 2-1-16,-3-3-8 16,-3-2 1-16,0-2-1 15,0-5 0-15,-3-5-13 16,0-6-34-16,3-5-89 16,0-9-135-16,0 0-346 15,0 0-125-15</inkml:trace>
          <inkml:trace contextRef="#ctx0" brushRef="#br0" timeOffset="31415.902">10701 6095 1993 0,'0'0'324'16,"0"0"-227"-16,0 0-19 15,0 0 21-15,0 0 16 16,0 0-67-16,88-52-26 16,-49 51-12-16,-3 1-9 15,0 1-1-15,-7 12 0 16,0 7 1-16,-10 1-1 16,-2 3 1-16,-11 1 11 15,-6 1 3-15,0 1 0 16,-18-4 4-16,-9 0-7 15,-6-3-12-15,-6-4-18 16,7-5-27-16,2-6-70 0,12-5-86 16,7 0-353-16,10 0-328 0</inkml:trace>
          <inkml:trace contextRef="#ctx0" brushRef="#br0" timeOffset="31842.6553">11218 6117 1568 0,'0'0'575'0,"0"0"-538"16,0 0-22-16,0 0-15 16,104-18-18-16,-62 14-305 15,-6-2-602-15</inkml:trace>
          <inkml:trace contextRef="#ctx0" brushRef="#br0" timeOffset="31659.4899">11285 6199 1075 0,'0'0'1279'0,"0"0"-1120"15,0 0-104-15,0 0-15 16,0 0 5-16,0 0-21 15,108-8-24-15,-73 5-54 16,-5 3-139-16,-7 0-385 16,-7 0-272-16</inkml:trace>
          <inkml:trace contextRef="#ctx0" brushRef="#br0" timeOffset="32420.0159">12217 5689 1104 0,'0'0'642'0,"0"0"-572"16,0 0 58-16,0 0 96 15,0 0-29-15,0 0-73 16,0 0-68-16,-39-14-26 15,7 14-16-15,-7 0 0 0,-3 0 29 16,-4 2 6 0,7 5-9-16,11 0-17 0,7-1-12 15,9 0-9-15,6 3-9 16,6-1-3-16,0 2 5 16,0 5 7-16,0-1 5 15,6 2 3-15,0 3 2 16,0 1-8-16,-2-2-2 15,-1 5 0-15,-3-1-1 16,0 1 1-16,-3 0 6 0,-7 1-5 16,4 0 11-1,-3 1-11-15,6-4 5 0,-3 1-5 16,6-5 5-16,0 0 1 16,1-4 2-16,13-4 0 15,5-5-2-15,4-4-7 16,5 0 0-16,2-3-11 15,3-8-23-15,-5-4-41 16,-1 1-46-16,-4 0-104 16,-4-1-139-16,-6 5-245 15,-7 0-277-15</inkml:trace>
          <inkml:trace contextRef="#ctx0" brushRef="#br0" timeOffset="32632.3351">11964 5928 1242 0,'0'0'597'16,"0"0"-439"-16,0 0 46 16,0 0-32-16,0 0-61 15,0 0-66-15,85-11-45 16,-48 8-24-16,17 3-153 15,-8 0-366-15,-14 0-619 0</inkml:trace>
        </inkml:traceGroup>
        <inkml:traceGroup>
          <inkml:annotationXML>
            <emma:emma xmlns:emma="http://www.w3.org/2003/04/emma" version="1.0">
              <emma:interpretation id="{F3BCAC7A-9AB1-4666-9790-1BA910A3DA2A}" emma:medium="tactile" emma:mode="ink">
                <msink:context xmlns:msink="http://schemas.microsoft.com/ink/2010/main" type="inkWord" rotatedBoundingBox="13726,4802 18225,5138 18098,6844 13599,6508"/>
              </emma:interpretation>
              <emma:one-of disjunction-type="recognition" id="oneOf3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1.1791E6">13619 6250 1403 0,'0'0'667'0,"0"0"-500"15,0 0-113-15,0 0 12 16,0 0 33-16,0 0-11 15,8 3-51-15,22 3-22 16,6 2 11-16,19 2 13 0,18 2-3 16,32-1-15-16,37-2-9 15,37 1 0-15,5 0-12 16,-14-2 1-16,-38 0 1 16,-44-6-2-16,-24 2 1 15,-10 2 1-15,10-2-1 16,6 4-1-16,8-2 1 15,-14-1 0-15,-4-2 0 16,-17-3 0-16,-5 0-1 16,-10 0 1-16,-4 0-1 15,-11-8 0-15,-5-1 0 16,-6-6 0-16,-2 1-1 16,-2 0-5-16,-19-4-4 15,-17 0-4-15,-9-2 13 16,-1 3-1-16,-8-2 1 0,2-1 0 15,8 6 1-15,13 0 0 16,4 6 0-16,13 3 0 16,10 3 2-16,6-1-1 15,0 3 0-15,0 0 0 16,0 0-1-16,6 5 0 16,16 8 1-16,10 6 16 15,3-1-1-15,12-3-5 16,4 3-2-16,0 2-8 15,5-2 9-15,-8 0-9 0,-5 2 0 16,-6-2-1 0,-15 2 2-16,-12-2 8 0,-10 0 10 15,0 2 8-15,-23 1 10 16,-23 3-4-16,-10 4-18 16,-12 0-16-16,-35 10-15 15,14-11-109-15,14 0-616 0</inkml:trace>
          <inkml:trace contextRef="#ctx0" brushRef="#br1" timeOffset="1.1817E6">17570 6112 456 0,'0'0'637'16,"0"0"-369"-16,0 0-84 16,0 0 17-16,0 0 47 15,0 0-16-15,0 0-56 16,1-22-39-16,-1 18-26 15,0 4-21-15,0 0-16 16,0 0-23-16,0 0-23 0,0 0-22 16,0 4-6-16,0 18-2 15,0 7 2-15,0 4 1 16,0 3 0-16,0 2 1 16,-5-4-1-16,-4-7 0 15,4 1 0-15,-5-10 0 16,6-4 0-16,-1-8 0 15,4-2 0-15,1-3 1 16,0-1 5-16,0 0-1 16,0 0 5-16,0-14 4 15,0-15-14-15,10-5 0 16,9-10-1-16,0-8 0 16,2-5-1-16,3 1-9 0,-9 0-2 15,3 9 10-15,-5 5 2 16,1 6-1-16,-1 4 1 15,0 8-1-15,-2 7 0 16,0 2 1-16,1 3-1 16,-3 5 0-16,-5 2-5 15,5 5 0-15,1 0 4 16,3 4-4-16,11 14 5 16,-7 10 1-16,6 2-1 15,5 10 0-15,-4-1 1 16,5 3 0-16,0-2-1 15,-1-2 1-15,-1-4-1 16,0-1 1-16,-3-5-1 16,-5-6 0-16,2 1 0 15,-8-8-1-15,-1 0-5 0,-8-2 6 16,-4 1 1-16,0-4-1 16,0 2 0-16,-15-2 0 15,-8 0 1-15,-8 2 1 16,-15-6 0-16,-10 4 1 15,-4-2 8-15,-7-2 2 16,6-1 0-16,3-5-5 16,10 0-1-16,14 0-6 15,15 0 0-15,9 0-22 16,10 0-81-16,25 0-121 16,8-9-364-16,7-3-352 0</inkml:trace>
          <inkml:trace contextRef="#ctx0" brushRef="#br0" timeOffset="75448.1814">14876 5020 438 0,'0'0'346'15,"0"0"-327"-15,0 0-19 16,0 0-26-16,79 0 26 16,-58 0 7-16,0 0 0 15,1-2 3-15,1 0 3 16,-1 0 17-16,2 2 19 16,1 0 8-16,-2 0 16 15,-1 0-23-15,2 0-23 16,-2 0-15-16,-3 0-11 15,4 0-1-15,-1 0 0 16,-2 0-49-16,-4 0 8 16,1 0 7-16,-4 0 24 0,0 0 4 15,-1-1 6-15,-1-3 13 16,1 0 16-16,1-1 0 16,8 3 7-16,3-1 62 15,6 0-15-15,3 3-28 16,3 0-28-16,0 0-15 15,5 0-12-15,1 0-8 16,7 5 6-16,3-3 1 16,2 1 1-16,2 0 9 15,3-2 14-15,-4 2 32 16,-2 0-3-16,0-1-7 0,2 4-17 16,2-4-2-1,4 1 5-15,4 0 8 0,19-3 5 16,14 0-21-1,19 1-11-15,0 0-5 0,-4 5-6 16,-9 4-1-16,-10 1-1 16,-2 6-10-16,-2 0-24 15,-15 0 14-15,-7 0-17 16,-16-1-120-16,-17-8-233 0</inkml:trace>
        </inkml:traceGroup>
        <inkml:traceGroup>
          <inkml:annotationXML>
            <emma:emma xmlns:emma="http://www.w3.org/2003/04/emma" version="1.0">
              <emma:interpretation id="{7B8095D5-1F62-413D-9C29-850B5EE4A957}" emma:medium="tactile" emma:mode="ink">
                <msink:context xmlns:msink="http://schemas.microsoft.com/ink/2010/main" type="inkWord" rotatedBoundingBox="18399,6367 18497,5647 18927,5705 18830,6425"/>
              </emma:interpretation>
            </emma:emma>
          </inkml:annotationXML>
          <inkml:trace contextRef="#ctx0" brushRef="#br1" timeOffset="1.18273E6">18492 6154 1315 0,'0'0'372'0,"0"0"-194"15,0 0 71-15,0 0-35 16,0 0-98-16,0 0-70 16,0 0-27-16,140-56-19 0,-102 52-16 15,6-4-199-15,-9 8-423 16,-6-2-684-16</inkml:trace>
          <inkml:trace contextRef="#ctx0" brushRef="#br1" timeOffset="1.18251E6">18927 5712 525 0,'0'0'705'0,"0"0"-460"16,0 0-23-16,0 0 50 15,0 0-31-15,0 0-64 16,0 0-97-16,-25-10-2 15,-5 10-34-15,-11 0-11 0,-5 0-9 16,-5 0-6-16,2 0-6 16,6 0-5-16,11 0-5 15,0 0-1-15,15 0 0 16,7 0 0-16,5 1-1 16,2 3 0-16,3 10 0 15,0 0 0-15,0 2 0 16,0 4 0-16,0 2 1 15,0 0 0-15,0 3-1 16,0 2 1-16,-1 1 11 16,-8 4 19-16,-7 0 4 15,3 1-9-15,0 1 3 0,0 2-7 16,-1 0-2-16,0 2-8 16,4 0-6-16,-2-5 1 15,3-1-6-15,3 0 1 16,6-4-1-16,0-4 1 15,0-4-1-15,0-6 7 16,18-2-2-16,5-6 3 16,6-6 15-16,9 0-6 15,2 0-6-15,5 0-5 16,-4-14-6-16,0 0 0 16,-8-1-1-16,-7 2 0 15,-7 8-13-15,-7-4-16 16,-5 9-14-16,-2-2-47 0,-5 2-81 15,-5 0-187-15,-11-3-467 16,-1-2-529-16</inkml:trace>
        </inkml:traceGroup>
        <inkml:traceGroup>
          <inkml:annotationXML>
            <emma:emma xmlns:emma="http://www.w3.org/2003/04/emma" version="1.0">
              <emma:interpretation id="{233F8CD8-5F84-4D79-B608-C9F49B64ACBC}" emma:medium="tactile" emma:mode="ink">
                <msink:context xmlns:msink="http://schemas.microsoft.com/ink/2010/main" type="inkWord" rotatedBoundingBox="19279,5711 21095,5457 21212,6293 19396,6547"/>
              </emma:interpretation>
            </emma:emma>
          </inkml:annotationXML>
          <inkml:trace contextRef="#ctx0" brushRef="#br1" timeOffset="1.18301E6">19347 6154 1375 0,'0'0'333'0,"0"0"-168"0,0 0 89 16,0 0-25-16,0 0-84 16,0 0-51-16,152 0-38 15,-107 0-26-15,-1 0-30 16,1-3-4-16,-14 3-113 15,-9-9-141-15,-11 5-380 16,-6-7-709-16</inkml:trace>
          <inkml:trace contextRef="#ctx0" brushRef="#br1" timeOffset="1.18409E6">20077 5652 72 0,'0'0'1259'16,"0"0"-1018"-16,0 0-22 15,0 0 49-15,0 0-22 16,0 0-84-16,0 0-64 15,29-56-31-15,-29 56-22 16,0 10-17-16,3 13 24 0,-2 9-3 16,2 14-22-16,-3 6-13 15,0 4-8-15,0 10-5 16,0-2 0-16,0-3 1 16,-7-1-1-16,-3-8 0 15,-6-6 0-15,4-13-1 16,2-5 0-16,3-10 0 15,5-8 0-15,-1-6-7 16,3-4-5-16,0 0-2 16,0 0 8-16,5-18 0 15,11-10-10-15,8-5-5 16,-2-9 5-16,2-4-8 16,3 1 1-16,-5 6 10 0,-3 7 12 15,0 4 0-15,-4 9 0 16,-2 1 0-16,-1 8 1 15,-4 4 0-15,4 2 1 16,1 0 0-16,2 0 7 16,1 4-7-16,3 0 5 15,1 0 0-15,-2 0 0 16,-1 8 0-16,-2 7 4 16,-11 8-4-16,1 4 27 15,-5 7-5-15,0 4-8 16,-5-2-1-16,-9 2 1 15,3 0-4-15,4-8-6 16,1-5-9-16,3-7-1 16,3-4-19-16,-1 0-47 15,1-5-77-15,0-7-202 0,0 1-456 16,0-3-280-16</inkml:trace>
          <inkml:trace contextRef="#ctx0" brushRef="#br1" timeOffset="1.18453E6">21100 5610 358 0,'0'0'864'0,"0"0"-657"16,0 0 3-16,0 0 94 16,0 0-7-16,0 0-108 15,0 0-52-15,4-90-40 16,-26 90-24-16,-7 0-12 16,-3 2-12-16,-5 16-7 15,2 10-17-15,6 8-16 16,6 6 0-16,10 5-8 15,0 5 5-15,13 2-5 16,0 0 0-16,0 2 0 16,0-2 4-16,4-3-4 15,0-3-1-15,-4-6 1 0,0 1 0 16,0-7 0-16,0 1 0 16,-4-7-1-16,-12-3 0 15,3-5 0-15,-5-2 0 16,1-7 0-16,-7 0-1 15,1-7-41-15,1 2-55 16,-6-8-42-16,9 0-120 16,6-18-371-16,2-6-435 0</inkml:trace>
          <inkml:trace contextRef="#ctx0" brushRef="#br1" timeOffset="1.18473E6">20726 5881 1187 0,'0'0'824'0,"0"0"-631"16,0 0 15-16,0 0-13 16,0 0-70-16,149 14-116 15,-75 0-9-15,4-2-795 0</inkml:trace>
          <inkml:trace contextRef="#ctx0" brushRef="#br1" timeOffset="1.18323E6">19321 6006 679 0,'0'0'838'0,"0"0"-689"16,0 0-16-16,0 0 53 16,0 0-60-16,146-15-120 15,-89 15-6-15,-8 0-300 16,-9 0-499-16</inkml:trace>
        </inkml:traceGroup>
        <inkml:traceGroup>
          <inkml:annotationXML>
            <emma:emma xmlns:emma="http://www.w3.org/2003/04/emma" version="1.0">
              <emma:interpretation id="{F2167A8F-C6D8-4E08-8142-655F2F235464}" emma:medium="tactile" emma:mode="ink">
                <msink:context xmlns:msink="http://schemas.microsoft.com/ink/2010/main" type="inkWord" rotatedBoundingBox="21649,5856 22233,5829 22241,6000 21658,6028"/>
              </emma:interpretation>
            </emma:emma>
          </inkml:annotationXML>
          <inkml:trace contextRef="#ctx0" brushRef="#br1" timeOffset="1.19098E6">21707 5875 1478 0,'0'0'302'0,"0"0"-163"15,0 0 29-15,0 0 2 16,0 0-61-16,0 0-64 16,148-28-42-16,-83 28-3 15,3 0-193-15,-12 0-371 16,-21 0-789-16</inkml:trace>
          <inkml:trace contextRef="#ctx0" brushRef="#br1" timeOffset="1.19074E6">21658 6028 28 0,'0'0'487'0,"0"0"-294"16,0 0 100-16,0 0-13 15,0 0-25-15,11-15-18 16,-11 12-17-16,0-1-39 16,0 4-60-16,0 0-35 15,0-1-11-15,4-2-8 16,8 1 2-16,1 2-7 0,12 0-5 15,5 0-12-15,13 0-8 16,8 0-10-16,1 0-15 16,8 0-11-16,1 0 5 15,-1 0-5-15,-6-2-1 16,-7-4 0-16,-19 2 0 16,-8 2-18-16,-8-2-36 15,-12 4-47-15,-6 0-33 16,-31 0-256-16,1 0-328 15,4 0-286-15</inkml:trace>
        </inkml:traceGroup>
        <inkml:traceGroup>
          <inkml:annotationXML>
            <emma:emma xmlns:emma="http://www.w3.org/2003/04/emma" version="1.0">
              <emma:interpretation id="{2B193F4E-18E7-43AD-B70E-E297404DF892}" emma:medium="tactile" emma:mode="ink">
                <msink:context xmlns:msink="http://schemas.microsoft.com/ink/2010/main" type="inkWord" rotatedBoundingBox="22723,5503 23558,5473 23594,6486 22759,6516"/>
              </emma:interpretation>
            </emma:emma>
          </inkml:annotationXML>
          <inkml:trace contextRef="#ctx0" brushRef="#br1" timeOffset="1.19359E6">23326 5548 502 0,'0'0'194'0,"0"0"-88"16,0 0 50-16,0 0-8 15,0 0-45-15,0 0-15 16,0 0-5-16,24-12 8 16,-24 12 18-16,0 0 3 15,0-2 12-15,0 2 1 16,0 0 1-16,0 0-14 15,0 0-30-15,0 0-45 16,-5 0-7-16,-18 0 0 16,-3 0-7-16,-9 0 2 0,-9 0 18 15,-6 0 11 1,-1-2-1-16,-4-4-5 0,2 2-6 16,6-2-17-16,8 0 14 15,13 0 6-15,10 4-14 16,7-2-13-16,6 4-11 15,3 0-5-15,0 0-2 16,0 0 1-16,0 0-1 16,0 0 0-16,0 0 0 15,0 0 1-15,0 0-1 16,0 0 0-16,0 0 0 16,0 0-2-16,0 0-4 15,0 0 6-15,0 8 0 16,0-2 0-16,0 7 0 0,0-2 1 15,-1 4 0-15,1 2 5 16,-3 1-6-16,-2 3 1 16,1 5 6-16,0 2 2 15,-2 0 0-15,-3 7-1 16,5-3-7-16,-8-1 0 16,5 3 5-16,2 2-5 15,-1-3-1-15,2-1 1 16,0 5 1-16,-4-5-1 15,4-3-1-15,-2 5 6 16,-3-6-5-16,5 0-1 16,0-6 0-16,-2-4 0 15,4-3 1-15,-1-5-1 0,3-2 0 16,0-3 1-16,0-2 7 16,0-3-8-16,0 2 0 15,0-2 6-15,0 0-6 16,0 0 0-16,0 0 1 15,0 0-1-15,0 0 0 16,0 0 1-16,0 0 10 16,11 0 7-16,-1 0-3 15,6 0-4-15,-1 0-10 16,6 0 0-16,7 0 8 16,7 0-8-16,5 0-1 15,6-4 0-15,4-6 1 16,-9-1-1-16,-3-1 0 0,-9 6 0 15,-10-2 0 1,-5 2 0-16,-8 2 1 0,-3-1-1 16,-3 5-6-16,0 0-11 15,0 0-22-15,0-1-19 16,0 1-107-16,-4-2-85 16,-15-8-89-16,6 5-201 15,0-9-127-15</inkml:trace>
          <inkml:trace contextRef="#ctx0" brushRef="#br1" timeOffset="1.19384E6">22902 5865 1175 0,'0'0'393'0,"0"0"-218"16,0 0 89-16,0 0 20 16,0 0-126-16,0 0-76 15,0 0-36-15,71-40-28 16,-43 38-17-16,4 2-1 16,12 0-46-16,-6 0-242 15,-6 0-671-15</inkml:trace>
          <inkml:trace contextRef="#ctx0" brushRef="#br1" timeOffset="1.19427E6">23338 6164 1147 0,'0'0'377'0,"0"0"-85"16,0 0 16-16,0 0-59 15,0 0-103-15,0 0-70 16,0 0-44-16,1 0-15 16,5 18 19-16,-1 3-2 15,-5 5-7-15,0 2-6 16,0 2-5-16,0 2-7 16,0-4-8-16,0 0 1 15,0 0-1-15,0 0-1 16,0-6-10-16,-5-7-57 15,-2-1-55-15,3-1-80 16,1-12-148-16,1-1-290 16,2 0-461-16</inkml:trace>
          <inkml:trace contextRef="#ctx0" brushRef="#br1" timeOffset="1.19458E6">23350 6062 1377 0,'0'0'251'15,"0"0"-96"-15,0 0 25 0,0 0 16 16,0 0-83 0,0 0-70-16,113-56-23 0,-85 56-8 15,-4 0 4-15,-4 0-2 16,-3 0-2-16,-3 14 0 15,-6 0 2-15,-3 0 44 16,-5 6-7-16,0-2-36 16,0 0-6-16,-18 2-8 15,-11-2-1-15,-7-4-34 16,-5-2-112-16,-10-1-84 16,11-2-135-16,10-6-342 0</inkml:trace>
        </inkml:traceGroup>
        <inkml:traceGroup>
          <inkml:annotationXML>
            <emma:emma xmlns:emma="http://www.w3.org/2003/04/emma" version="1.0">
              <emma:interpretation id="{158319D9-1D31-4C48-82CE-2AB6D139023F}" emma:medium="tactile" emma:mode="ink">
                <msink:context xmlns:msink="http://schemas.microsoft.com/ink/2010/main" type="inkWord" rotatedBoundingBox="24777,4775 25204,4760 25205,4783 24778,4798"/>
              </emma:interpretation>
            </emma:emma>
          </inkml:annotationXML>
          <inkml:trace contextRef="#ctx0" brushRef="#br0" timeOffset="127989.1476">24778 4799 494 0,'173'-20'0'16,"-21"5"-11"-16,-50 13-250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7:05.86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9FEB8EE-C288-4F8A-96C5-C4A1565D1202}" emma:medium="tactile" emma:mode="ink">
          <msink:context xmlns:msink="http://schemas.microsoft.com/ink/2010/main" type="writingRegion" rotatedBoundingBox="6432,8486 14624,7601 14734,8616 6542,9502"/>
        </emma:interpretation>
      </emma:emma>
    </inkml:annotationXML>
    <inkml:traceGroup>
      <inkml:annotationXML>
        <emma:emma xmlns:emma="http://www.w3.org/2003/04/emma" version="1.0">
          <emma:interpretation id="{9BAD7040-08BF-4420-809A-409F552E75FE}" emma:medium="tactile" emma:mode="ink">
            <msink:context xmlns:msink="http://schemas.microsoft.com/ink/2010/main" type="paragraph" rotatedBoundingBox="6432,8486 14624,7601 14734,8616 6542,9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9C2D54-E731-499C-A2D5-F6A70CF20959}" emma:medium="tactile" emma:mode="ink">
              <msink:context xmlns:msink="http://schemas.microsoft.com/ink/2010/main" type="line" rotatedBoundingBox="6432,8486 14624,7601 14734,8616 6542,9502"/>
            </emma:interpretation>
          </emma:emma>
        </inkml:annotationXML>
        <inkml:traceGroup>
          <inkml:annotationXML>
            <emma:emma xmlns:emma="http://www.w3.org/2003/04/emma" version="1.0">
              <emma:interpretation id="{219707E0-3350-495D-B953-EA7C757E9270}" emma:medium="tactile" emma:mode="ink">
                <msink:context xmlns:msink="http://schemas.microsoft.com/ink/2010/main" type="inkWord" rotatedBoundingBox="6432,8486 9732,8130 9835,9083 6535,943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6560 9042 485 0,'0'0'813'16,"0"0"-567"-16,0 0-171 15,0 0 49-15,0 0 128 16,0 0-6-16,-33-14-106 16,33 8-22-16,0 3 20 15,0 2-7-15,0 0-44 16,0 1-17-16,0 0-21 15,0 0-22-15,0 11-26 16,0 13-1-16,0 9 24 16,0 7-15-16,0 7-8 15,6-2-1-15,3 1 0 0,-2-6-9 16,-1-4-15-16,-1-7-21 16,-2-5-32-16,0-4-83 15,3-7-135-15,1-6-383 16,-4-4-219-16</inkml:trace>
          <inkml:trace contextRef="#ctx0" brushRef="#br0" timeOffset="321.9388">6485 8969 1921 0,'0'0'335'15,"0"0"-250"-15,0 0-45 16,0 0 84-16,0 0-12 16,57-72-76-16,-20 69-24 15,2 3 10-15,3 0-4 16,1 13-11-16,-4 6-1 16,-2 5-1-16,-10-2-5 15,-5 5-1-15,-11-8 1 16,-8 0 0-16,-3-7 0 15,-9 1 1-15,-21-3 5 16,-6-3-6-16,-10 0-12 16,-2-5 0-16,5-2-66 0,10 0-69 15,12-11-173-15,11 0-513 16</inkml:trace>
          <inkml:trace contextRef="#ctx0" brushRef="#br0" timeOffset="689.4145">7182 8881 861 0,'0'0'1069'15,"0"0"-940"-15,0 0-85 0,0 0 52 16,-100 0 75-16,70 16-67 15,8 6-58-15,8 2-22 16,5 3 4-16,9-4-10 16,0-1-9-16,14-5-8 15,11-4 0-15,5-9 0 16,3-4-1-16,1 0-24 16,-4-10-23-16,-2-7 11 15,-8-2 12-15,-7-2 5 16,-10-1-6-16,-3 2 14 15,-3 4 5-15,-13 5-16 16,-7 2 12-16,-2 9 4 16,1 0-56-16,-4 10-216 15,7 7-363-15,9-5-646 0</inkml:trace>
          <inkml:trace contextRef="#ctx0" brushRef="#br0" timeOffset="1047.1715">7570 8821 772 0,'0'0'1197'0,"0"0"-1040"16,0 0-113-16,0 0 61 15,0 0 71-15,-88 0-85 16,85 12-58-16,3 2-20 0,0 6-5 16,15 0-8-16,4 3 0 15,8-2 0-15,3-3 6 16,-5-1-4-16,-5-3 7 16,-4-4-9-16,-7-3 0 15,-9-3 0-15,0 1 0 16,-12-3 15-16,-12 0-3 15,-7-1-12-15,-2-1-39 16,-3 0-86-16,9 0-358 16,8-8-381-16</inkml:trace>
          <inkml:trace contextRef="#ctx0" brushRef="#br0" timeOffset="1354.0255">7734 8527 1719 0,'0'0'590'16,"0"0"-513"-16,0 0 12 16,0 0 67-16,0 0-11 15,0 0-82-15,0 0-21 0,0 49 56 16,6-6-42-1,7 3-27-15,-2 7-15 0,5-2-7 16,-4-2 2-16,-1-4-7 16,-1-4-1-16,-4-6-1 15,-3-5-30-15,-3-6-32 16,0-4-70-16,0-4-159 16,0-3-326-16,0-6-233 0</inkml:trace>
          <inkml:trace contextRef="#ctx0" brushRef="#br0" timeOffset="1558.157">7686 8857 1370 0,'0'0'1065'15,"0"0"-930"-15,0 0-108 0,0 0 28 16,0 0 13-16,0 0-14 15,91-1-54-15,-49-1-124 16,3 2-65-16,7 0-157 16,-10 0-275-16,-12 0-182 0</inkml:trace>
          <inkml:trace contextRef="#ctx0" brushRef="#br0" timeOffset="2161.7359">8026 8850 838 0,'0'0'869'0,"0"0"-610"16,0 0-41-16,0 0-5 15,0 0-23-15,0 0-46 16,0 0-35-16,8 33-55 16,-2-19-29-16,3 3-8 0,4 0-11 15,1-5-5-15,-1-2-1 16,-4-3-11-16,0-4-18 16,4-3 1-16,-5 0-8 15,4-7-7-15,1-9 10 16,-1-2 19-16,3-3 14 15,-3-6 0-15,7 3 0 16,-5-1 0-16,2 1 1 16,-4 10 18-16,-1 2 29 15,-8 8-3-15,1 2-13 16,-4 2-17-16,0 0-15 0,3 12 1 16,-3 8 22-1,6 0-13-15,0 2-1 0,3-2-8 16,6-3-1-1,0-5 1-15,4-7-1 0,5-2-7 16,4-3-17-16,-5-6-30 16,4-11-16-16,-2-6-32 15,-1-4 7-15,-6-5 25 16,1-7 6-16,-4-6 32 16,-6-8 21-16,0-3 11 15,-3-3 27-15,-6 3-15 16,0 6 52-16,0 12 46 15,0 11-1-15,-9 7-38 16,0 10-23-16,-4 10-21 0,-1 0-20 16,-2 9-6-16,-2 19 5 15,-3 12 2-15,6 9 1 16,8 3 0-16,7 4-8 16,0 1 8-16,13-1-8 15,8-3-1-15,6-8 0 16,-2-6-51-16,2-9-30 15,0-9-17-15,4-4-137 16,-4-7-291-16,-6-4-413 0</inkml:trace>
          <inkml:trace contextRef="#ctx0" brushRef="#br0" timeOffset="2785.556">8844 8669 434 0,'0'0'1706'15,"0"0"-1471"-15,0 0-188 16,0 0-5-16,0 0 89 16,0 0-11-16,0 0-64 15,-100 88-30-15,81-61-8 16,8-3-10-16,2-1-7 16,9-4 0-16,0-3 0 15,0-8-1-15,9-5 0 16,12-3-9-16,0 0-4 15,6-10-63-15,3-7 10 16,-2-6 14-16,-1 0 34 16,-5-3-3-16,-2 5 8 15,-4 3 13-15,-10 8 28 0,0 7 41 16,-6 3-4-16,0 0-32 16,0 9-13-16,3 7-3 15,0 10 9-15,2 1-1 16,5 0-16-16,2-1-8 15,4-6-1-15,4-3-75 16,-1-10 3-16,8-7 18 16,-2 0-29-16,2-17-43 15,1-6-39-15,-2-7 25 16,1-3 57-16,-2-7 44 16,-1-6 4-16,-2-5-3 15,-2-18-6-15,-1-19 13 16,-10 8 31-16,-6 8 22 15,-3 19 26-15,-3 19 168 16,-9 2-24-16,-4 6-54 0,-1 9-29 16,4 11-42-16,1 6-14 15,0 9-35-15,3 22 3 16,6 21 31-16,3 7-4 16,0 6-18-16,0 2-14 15,9-14-10-15,3 6-5 16,-3-6-1-16,0-7 0 15,1-6-57-15,4 0-95 16,2-10-67-16,-7-10-536 0</inkml:trace>
          <inkml:trace contextRef="#ctx0" brushRef="#br0" timeOffset="2991.6734">9095 8603 945 0,'0'0'1529'0,"0"0"-1471"15,0 0-44-15,0 0 30 16,0 0 49-16,94 30-93 16,-51-27-5-16,21 3-217 15,-12-3-361-15,-10 1-350 0</inkml:trace>
          <inkml:trace contextRef="#ctx0" brushRef="#br0" timeOffset="3335.2995">9517 8692 1870 0,'0'0'357'0,"0"0"-222"16,0 0 33-16,0 0-21 15,103 0-89-15,-70-10-58 16,-1 0-44-16,1-1-74 16,-3 0-31-16,-12 0-14 15,-8 1-27-15,-2 0 92 16,-8 3 98-16,0 1 25 0,-18 6 63 16,0 0 27-1,-9 0 50-15,-9 10-16 0,4 6-24 16,-4 1-7-16,3-1-15 15,5 6-27-15,11-3-19 16,7 1-33-16,7-1-14 16,3 0-2-16,16-2-8 15,14-3-18-15,28-5-85 16,-7-5-188-16,-1-4-571 0</inkml:trace>
        </inkml:traceGroup>
        <inkml:traceGroup>
          <inkml:annotationXML>
            <emma:emma xmlns:emma="http://www.w3.org/2003/04/emma" version="1.0">
              <emma:interpretation id="{C2B307EB-4CA4-4CC6-8333-2792C6B6F569}" emma:medium="tactile" emma:mode="ink">
                <msink:context xmlns:msink="http://schemas.microsoft.com/ink/2010/main" type="inkWord" rotatedBoundingBox="10445,8630 11804,8483 11835,8766 10475,891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447.7869">10454 8712 1202 0,'0'0'910'15,"0"0"-778"-15,0 0-67 16,0 0 89-16,0 0 57 16,0 0-89-16,0 0-66 15,49 0-47-15,33 0 35 16,39 0-23-16,21 0-7 16,4 0-14-16,-13 0-3 15,-20 0-17-15,-12-6-26 16,-17 1-30-16,-25-4 0 15,-18 2 1-15,-8-3 31 16,-6 4 44-16,1-7 3 16,-4 2 10-16,-12-1 35 0,-6 1 8 15,-6 1 10-15,0-2-33 16,-3 1-18-16,-15-2-15 16,-3 2 12-16,-4 0-6 15,2 1-6-15,1 0 1 16,4 3 0-16,3 0-1 15,5 4 0-15,4 3 0 16,6 0 0-16,0 0-2 16,0 0-14-16,3 3-8 15,16 10 15-15,8 1 9 16,4 6 4-16,11 2-4 16,1-1-1-16,2 2 1 15,-6 0 0-15,-3-1 0 0,-10-2 6 16,-9-3 3-1,-8-3-9-15,-9-4 19 0,-6 0 4 16,-21-2-1-16,-4 0-1 16,-8-2-21-16,-7 1-73 15,10 2-203-15,13-8-934 0</inkml:trace>
        </inkml:traceGroup>
        <inkml:traceGroup>
          <inkml:annotationXML>
            <emma:emma xmlns:emma="http://www.w3.org/2003/04/emma" version="1.0">
              <emma:interpretation id="{0E7D1563-6311-48E9-953D-60DDDF1F2A8F}" emma:medium="tactile" emma:mode="ink">
                <msink:context xmlns:msink="http://schemas.microsoft.com/ink/2010/main" type="inkWord" rotatedBoundingBox="12819,8048 14651,7850 14734,8616 12902,8814"/>
              </emma:interpretation>
              <emma:one-of disjunction-type="recognition" id="oneOf2">
                <emma:interpretation id="interp2" emma:lang="" emma:confidence="0">
                  <emma:literal>-0</emma:literal>
                </emma:interpretation>
                <emma:interpretation id="interp3" emma:lang="" emma:confidence="0">
                  <emma:literal>- 0</emma:literal>
                </emma:interpretation>
                <emma:interpretation id="interp4" emma:lang="" emma:confidence="0">
                  <emma:literal>- o</emma:literal>
                </emma:interpretation>
                <emma:interpretation id="interp5" emma:lang="" emma:confidence="0">
                  <emma:literal>TO</emma:literal>
                </emma:interpretation>
                <emma:interpretation id="interp6" emma:lang="" emma:confidence="0">
                  <emma:literal>- O</emma:literal>
                </emma:interpretation>
              </emma:one-of>
            </emma:emma>
          </inkml:annotationXML>
          <inkml:trace contextRef="#ctx0" brushRef="#br1" timeOffset="1.1454E6">12822 8068 1054 0,'0'0'568'0,"0"0"-355"16,0 0-112-16,0 0 75 16,0 0-45-16,0 0-51 0,32-2-39 15,-13 2 8-15,-6 0 9 16,2 0-9-16,2 6-3 15,2 8 5-15,-6 11-12 16,-2 2-9-16,-3 5-17 16,-3 6-7-16,-5-6-5 15,0 1 0-15,0-5-1 16,0-6 0-16,-6-6 0 16,-1-7-7-16,5-2-6 15,-1-5 13-15,3-2 0 16,0 0 12-16,0-4-12 15,0-16-6-15,0-8-4 0,13-4 8 16,6-6 1 0,3-4 0-16,0 5 1 0,3 5-1 15,-8 4 1-15,2 4 1 16,-6 6 6-16,2 7-5 16,-6 2-1-16,0 5 8 15,-1 3-8-15,-3 1 0 16,1 0-1-16,2 1 0 15,1 17 2-15,1 10 7 16,-1 2-3-16,-5 2-5 16,1 6 0-16,-5-2 1 15,0-3-1-15,0-2 5 16,-5-6-5-16,-8-7-1 16,2-4 1-16,3-8 0 15,4-2 1-15,4-4 5 0,0 0 7 16,0-10-14-16,7-10 0 15,14-8-6-15,0-8 4 16,1 3 1-16,3-3-7 16,1 4 7-16,-4 4 0 15,-1 4-7-15,-8 10 8 16,-3 2 0-16,2 0 0 16,-6 8-1-16,-2-2 1 15,0 6 0-15,2 0 0 16,-1 0 0-16,-1 0 1 15,5 4 0-15,-1 12 6 16,-2 2 4-16,3 10 2 0,-2 6 15 16,-2-2 11-16,-5 4-4 15,0-3-14-15,0-5 1 16,0-4-7-16,0-6-8 16,0-4-5-16,-3-8-2 15,3-2 0-15,0-4 0 16,0 0-10-16,0 0-38 15,0-14-88-15,14-6-241 16,0 2-484-16</inkml:trace>
          <inkml:trace contextRef="#ctx0" brushRef="#br1" timeOffset="1.14569E6">13721 8188 1179 0,'0'0'717'16,"0"0"-578"-16,0 0 107 16,0 0-18-16,0 0-61 15,0 0-74-15,0 0-13 16,96 0-19-16,-55-4-26 15,6 0-22-15,-4 2-7 16,4 0-6-16,0 1-29 16,-12-4-52-16,-10 5-111 15,-12 0-168-15,-13 0-514 0</inkml:trace>
          <inkml:trace contextRef="#ctx0" brushRef="#br1" timeOffset="1.14648E6">13597 8492 892 0,'0'0'392'0,"0"0"-190"15,0 0 44-15,0 0 49 16,0 0-70-16,0 0-82 16,0 0-44-16,0-1-16 15,0 1-31-15,0 5-22 16,0 13 4-16,0 6 17 15,4 0-22-15,0 4-13 16,-2 0-4-16,-2 0-6 16,0-4-6-16,0-2 2 15,0-3-2-15,0-5-8 16,0-5-78-16,-2-4-102 0,-2-5-158 16,0 0-320-16,-1 0-376 15</inkml:trace>
          <inkml:trace contextRef="#ctx0" brushRef="#br1" timeOffset="1.14675E6">13629 8413 1298 0,'0'0'243'0,"0"0"-1"15,0 0 56-15,0 0-61 16,0 0-103-16,0 0-87 0,0 0-33 15,96-28-3 1,-65 28-10-16,2 0 7 0,-5 4-7 16,0 5 5-16,-6 4-5 15,-14 1 5-15,-3 0-5 16,-5 2-1-16,-3-2 0 16,-20-1-38-16,-15 1-45 15,-16-4-168-15,8-6-296 16,6-4-474-16</inkml:trace>
          <inkml:trace contextRef="#ctx0" brushRef="#br1" timeOffset="1.14594E6">13729 8082 861 0,'0'0'714'16,"0"0"-514"-16,0 0 110 0,0 0-25 15,0 0-96-15,0 0-92 16,0 0-63-16,107-28-21 16,-62 18-13-16,18 0-53 15,-10 2-161-15,-13 2-545 0</inkml:trace>
          <inkml:trace contextRef="#ctx0" brushRef="#br1" timeOffset="1.14724E6">14487 7871 988 0,'0'0'612'16,"0"0"-434"-16,0 0 128 15,0 0-34-15,0 0-88 16,0 0-86-16,0 0-51 0,-28 0-16 16,5 24 17-16,-9 14-4 15,4 8-21-15,-4 5-2 16,10 5-11-16,7 1-8 16,11-7-1-16,4-8 1 15,0-4-2-15,19-10 1 16,12-10-1-16,5-8 0 15,11-10-1-15,-2 0-11 16,6-13-5-16,-1-16-4 16,-12-9 9-16,-11-3 12 15,-9-6 0-15,-11-3 18 16,-7-5 14-16,-4 5-17 16,-27 9 5-16,-11 9-20 0,-36 16-52 15,10 3-256 1,4 13-2022-16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57:53.53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B162014A-D1EF-426D-B6BE-72F28097CF6E}" emma:medium="tactile" emma:mode="ink">
          <msink:context xmlns:msink="http://schemas.microsoft.com/ink/2010/main" type="writingRegion" rotatedBoundingBox="7581,13465 16692,13401 16711,16219 7601,16282"/>
        </emma:interpretation>
      </emma:emma>
    </inkml:annotationXML>
    <inkml:traceGroup>
      <inkml:annotationXML>
        <emma:emma xmlns:emma="http://www.w3.org/2003/04/emma" version="1.0">
          <emma:interpretation id="{5BAA1A8D-13FD-4F62-8B87-944251D9B83E}" emma:medium="tactile" emma:mode="ink">
            <msink:context xmlns:msink="http://schemas.microsoft.com/ink/2010/main" type="paragraph" rotatedBoundingBox="7581,13465 16692,13401 16711,16219 7601,162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6D4915-1B36-42D8-9A37-CC9EC306AC4A}" emma:medium="tactile" emma:mode="ink">
              <msink:context xmlns:msink="http://schemas.microsoft.com/ink/2010/main" type="line" rotatedBoundingBox="7573,14062 16635,13289 16720,14286 7658,15059"/>
            </emma:interpretation>
          </emma:emma>
        </inkml:annotationXML>
        <inkml:traceGroup>
          <inkml:annotationXML>
            <emma:emma xmlns:emma="http://www.w3.org/2003/04/emma" version="1.0">
              <emma:interpretation id="{358AC12E-A6EF-4F41-A136-7A62FDE0019F}" emma:medium="tactile" emma:mode="ink">
                <msink:context xmlns:msink="http://schemas.microsoft.com/ink/2010/main" type="inkWord" rotatedBoundingBox="7583,14180 8108,14135 8162,14770 7637,1481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390 318 660 0,'0'0'647'15,"0"0"-488"-15,0 0 57 16,0 0 94-16,0 0-99 16,0 0-107-16,0 0-30 15,-19 0-13-15,15 0-20 16,4 1-13-16,0 12 20 15,0 4 1-15,0 2 0 16,0 1-3-16,0 6-19 16,0-7-12-16,0 2-13 15,0-2 4-15,0 1-5 16,0-9 0-16,0-1 0 16,0-1 0-16,0-9-1 15,0 6 1-15,0-6-1 0,0 0 8 16,0 0 2-1,0 0 6-15,0-11-4 0,4-3-11 16,10-6-1-16,1-1-7 16,-3-3-2-16,2 3-2 15,-4 1 3-15,4 2 7 16,0-4-5-16,-5 7 6 16,4 0 0-16,-4 6 0 15,1 3 0-15,-6-3 0 16,1 9 9-16,-5 0 4 15,0 0-2-15,5 0-10 16,-5 0-1-16,4 0 0 0,6 9 0 16,-6 6 2-1,3 6 16-15,-1 2 1 0,-1 3 7 16,-5 0 18-16,0 4-6 16,0-5-5-16,0 4-12 15,0-4-11-15,0-4-9 16,0-1-1-16,0 1-65 15,4-6-165-15,10-6-647 0</inkml:trace>
          <inkml:trace contextRef="#ctx0" brushRef="#br0" timeOffset="-791.3538">-2 67 130 0,'0'0'297'0,"0"0"-183"16,0 0 493-16,0 0-301 15,0 0-155-15,0 0 1 16,0-28 63-16,5 26-61 0,0 2-76 16,-5-4-16-16,5-2 6 15,-5 6 9-15,0 0-2 16,0 0-17-16,0 0-18 16,0 0-19-16,0 0-14 15,0 0-7-15,0 0-5 16,0 16 5-16,4 3 5 15,6 3-3-15,-1 1 5 16,0 3-6-16,2 0 7 16,5-1-7-16,-6 3-1 15,-1-2 0-15,0 4 0 16,-9-5 0-16,5 1-1 16,-5-2-5-16,0-3 5 0,0-5 0 15,0-2 1-15,0-5-1 16,0-3 1-16,0-1 0 15,0-5 0-15,0 0 11 16,0 0 31-16,0-5 14 16,0-16-35-16,5-3-10 15,-1-6-10-15,7-2-1 16,0-2 0-16,-1 4 0 16,-1 0 0-16,1 0-6 15,-1 4 4-15,0 1 2 16,1-3-1-16,7 7 1 15,-3-3 0-15,0 7 0 16,0 4-1-16,0 7 1 0,4-4-1 16,5 5-1-16,2 5-8 15,5 0-19-15,3 0-56 16,3 0-60-16,-8 15-193 16,-6 4-260-16,-8 2-212 0</inkml:trace>
        </inkml:traceGroup>
        <inkml:traceGroup>
          <inkml:annotationXML>
            <emma:emma xmlns:emma="http://www.w3.org/2003/04/emma" version="1.0">
              <emma:interpretation id="{F65F435C-AF99-4E3E-BDF9-D46509269B41}" emma:medium="tactile" emma:mode="ink">
                <msink:context xmlns:msink="http://schemas.microsoft.com/ink/2010/main" type="inkWord" rotatedBoundingBox="9656,14030 10073,13994 10116,14495 9699,1453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366.4622">2073-57 894 0,'0'0'703'0,"0"0"-611"16,0 0 45-16,0 0 205 16,0 0-100-16,0 0-114 15,0 0-33-15,4-20-5 16,-4 20-23-16,0 0-27 0,0 0-22 16,0 0-18-1,5 16 0-15,3 3 15 0,-3 6-9 16,4 10 2-16,0-5-7 15,-4 0 0-15,5-1 0 16,-6-3-1-16,1-5 1 16,-5-1 0-16,0-5-1 15,5-7 1-15,-5-1-1 16,0-3 0-16,0-4 0 16,0 0 9-16,0 0 0 15,4 0 4-15,3-9-1 16,4-12-10-16,3-9-1 0,-5-4-1 15,1-2 0 1,4-5 1-16,-10 2-1 0,6 5 0 16,2 4 1-16,-2 9-1 15,-1 1 0-15,0 5-1 16,6 5 0-16,6 5-8 16,-2-1 1-16,5 6 1 15,7 0-35-15,-7 0-67 16,4 21-99-16,-6-1-291 15,-8 1-291-15</inkml:trace>
          <inkml:trace contextRef="#ctx0" brushRef="#br0" timeOffset="1636.1479">2458 129 1096 0,'0'0'669'16,"0"0"-527"-16,0 0 163 16,0 0-32-16,0 0-132 15,0 0-98-15,0 0 15 16,5 38-14-16,0-11-27 15,4 2-17-15,10 16-85 16,-2-5-423-16,-3-5-912 0</inkml:trace>
        </inkml:traceGroup>
        <inkml:traceGroup>
          <inkml:annotationXML>
            <emma:emma xmlns:emma="http://www.w3.org/2003/04/emma" version="1.0">
              <emma:interpretation id="{52484D8A-A563-418B-9C2C-60F852270729}" emma:medium="tactile" emma:mode="ink">
                <msink:context xmlns:msink="http://schemas.microsoft.com/ink/2010/main" type="inkWord" rotatedBoundingBox="10551,14057 11464,13979 11486,14242 10574,1432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884.1777">3061 82 72 0,'0'0'0'16,"0"0"-31"-16</inkml:trace>
          <inkml:trace contextRef="#ctx0" brushRef="#br0" timeOffset="10422.1034">3047 3 147 0,'0'0'238'16,"0"0"-21"-16,0 0-79 16,0 0-77-16,0 0-39 0,0 0-22 15,0 0-13-15,-33-15-38 16,24 15 11-16,4 0 24 15,-1 0 16-15,1-5 1 16,4 5 19-16,-2 0 32 16,3-4 35-16,-2 4 31 15,2-2 2-15,0 2 6 16,-5 0-32-16,5 0-36 16,0 0-26-16,0 0-12 15,0 0-14-15,0 0-5 16,-4 0-1-16,4 0 13 15,0 0 28-15,0 0 26 16,-5 0 8-16,5-3 0 0,0 3-8 16,0 0-10-16,0 0 7 15,0 0 1-15,0 0 2 16,0 0 12-16,0 0 1 16,0 0-27-16,0 0-28 15,0 0-8-15,0 0-4 16,5 0 5-16,4 0 26 15,8 0-11-15,2 0-13 16,9 0-6-16,4 0-4 16,10 3 1-16,8 3-9 15,5-6 4-15,4 0 2 16,-1 0-7-16,5 0 0 16,-8 0 5-16,-5 0-5 0,-11-9-1 15,-4 3 0-15,-12 0 1 16,4 2 0-16,-8-1 0 15,-1 1-1-15,-2 2 0 16,4 2 0-16,-6 0 0 16,1 0-1-16,-1 0 0 15,-8 0-5-15,5 0 0 16,-6 0-3-16,-5 0 1 16,0 0 7-16,0 0 0 15,0-8-16-15,0 1-2 16,-5-6 3-16,-11 2 16 15,5 1 0-15,-3-1 0 0,0 2-1 16,0 3 0 0,-2-3-11-16,5 8 6 0,-3-4-10 15,5 1 7-15,-1 4 8 16,10-5 0-16,0 5 1 16,0 0 2-16,0 0 3 15,0 0-4-15,0 0-2 16,0 0 1-16,15 0-3 15,-1 0 3-15,6 0 6 16,10 5 0-16,-7 5-3 16,9 3-3-16,-9-2 1 15,1 4-1-15,-9 0 0 16,6 0 0-16,-7 2-1 0,-5-4-1 16,-4 2 2-1,0-4-1-15,-5-1 1 0,0 0 12 16,0 0-5-16,0-4 1 15,0 3-7-15,-10 1 7 16,-4 1-8-16,0-3-40 16,-6 3-122-16,4 0-125 15,6-3-113-15,1-1-256 0</inkml:trace>
          <inkml:trace contextRef="#ctx0" brushRef="#br0" timeOffset="9490.0952">3061 82 149 0,'41'-34'173'15,"-41"34"-124"-15,0-5 39 0,0 1-56 16,0 2-32-16,5 2-54 15,-1 0-24-15,-4 0-27 16,5 0-54-16,0 0 67 16,-5 0 89-16,0 0 3 15,0 0 0-15,0 0 11 16,0 0 79-16,0 0 2 16,0 0-24-16,0 2-31 15,0 2 7-15,0-4-16 16,0 0 3-16,0 0 15 15,0 0 26-15,0 0-32 16,0 0-9-16,0 0 12 16,0 0 10-16,0 0-12 15,0 0 1-15,0-4-2 16,0 2 58-16,0 2-20 0,-5-4-40 16,5 4-24-16,0 0-4 15,-5 0-9-15,5 0-1 16,0 0 0-16,-4 0 2 15,4-6-2-15,-5 6 0 16,5 0-16-16,-5 0-19 16,5 0-25-16,-4-3 29 15,4 1 31-15,0 2 14 16,0-4 18-16,0-1 30 16,0 5-11-16,0-4-9 15,0 4 4-15,0 0-27 16,0 0-19-16,0 0-22 0,0 0-21 15,0 0-69-15,0 0-75 16,0 0 2-16,-5 4 65 16,5-4 49-16,0 0 45 15,-5 0 26-15,5 0 39 16,0 0 74-16,0 0 17 16,-4 0-59-16,4 0-44 15,-5 0-27-15,5 0-7 16,-5 0-60-16,-1 0-110 15,4 0-90-15</inkml:trace>
        </inkml:traceGroup>
        <inkml:traceGroup>
          <inkml:annotationXML>
            <emma:emma xmlns:emma="http://www.w3.org/2003/04/emma" version="1.0">
              <emma:interpretation id="{A0EB74EF-E054-43BA-8C33-06BDA5937787}" emma:medium="tactile" emma:mode="ink">
                <msink:context xmlns:msink="http://schemas.microsoft.com/ink/2010/main" type="inkWord" rotatedBoundingBox="11856,13802 12454,13751 12503,14318 11905,1436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479.48">4637-288 679 0,'0'0'270'0,"0"0"-186"0,0 0 34 15,0 0 36 1,0 0-34-16,0 0-36 0,0 0 1 15,21-5 14-15,-18 1 1 16,-2 4-18-16,3-4-5 16,-4 2-11-16,0 2-8 15,0-5-12-15,0 5-21 16,0-4-8-16,0 2-5 16,0-2-12-16,-10-5-1 15,1 3 1-15,-1-3 17 16,-8 3-2-16,-4 1-8 15,-2-1-5-15,1 2 9 16,-9 4 1-16,4 0 1 16,-3 0-5-16,3 0-1 15,4 4 2-15,-1 7 9 0,5 10 11 16,6-2 7-16,-1 6 29 16,-2 6-10-16,8-6-13 15,4 5-8-15,0 0-16 16,1-6-9-16,4 2 7 15,0-1-4-15,0-5 3 16,0-1-5-16,19-2-2 16,7-2 7-16,7-2 0 15,8-2 0-15,3-6-8 16,4-4-7-16,-2-1-54 16,-7 0-46-16,5 0-45 15,-16 0-98-15,3 0-63 16,-12-1-38-16,-5 1-215 0</inkml:trace>
          <inkml:trace contextRef="#ctx0" brushRef="#br0" timeOffset="11828.3123">4872-61 1058 0,'0'0'282'0,"0"0"-109"16,0 0 70-16,0 0 12 15,0 0-100-15,0 0-62 16,0 0-11-16,0 8 23 15,0 7-5-15,0 11-19 16,0-5-12-16,7 3-27 16,-4-3-23-16,5-2-13 15,-4 0-5-15,1-8-1 16,0 4-45-16,-1 4-107 16,1-4-171-16,-5 0-390 0</inkml:trace>
        </inkml:traceGroup>
        <inkml:traceGroup>
          <inkml:annotationXML>
            <emma:emma xmlns:emma="http://www.w3.org/2003/04/emma" version="1.0">
              <emma:interpretation id="{43F4F555-3EA9-4508-8C4C-7DA3294E55AD}" emma:medium="tactile" emma:mode="ink">
                <msink:context xmlns:msink="http://schemas.microsoft.com/ink/2010/main" type="inkWord" rotatedBoundingBox="13523,13555 13903,13522 13949,14057 13569,1409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7111.6091">5942-513 166 0,'0'0'1110'15,"0"0"-901"-15,0 0-120 16,0 0 61-16,0 0 18 15,0 0-58-15,24-64-44 16,-15 58-30-16,-4 1-6 16,1 2 4-16,4 0-8 15,1-1 1-15,3-1-3 16,0 5 14-16,5-4 6 16,7 4-18-16,-2-2-10 15,-1-2-4-15,4 4-5 0,-8 0-1 16,0 0-6-16,-9 0-1 15,6 15 1-15,-6 10 14 16,-6 5 21-16,6 10-7 16,-10 6-12-16,4 3 2 15,1 0-8-15,4-4-1 16,-4-2 3-16,5-5-6 16,-4-3-4-16,5-10 5 15,-2-11-6-15,-4 2 6 16,0-10-6-16,-1-1-1 15,-4-5-1-15,5 0-6 16,-5 0 7-16,5-5 0 0,1-10-9 16,2-1-6-16,-4-9-7 15,-2 6-32 1,-2-2 34-16,0 7 14 0,0-2 0 16,0 6 6-16,-6-3 15 15,-4 6 4-15,-4-3-7 16,5 10 6-16,-1-5 14 15,1 5-12-15,-7 0-19 16,5 11 6-16,-7 8 5 16,4 1 4-16,-8 5 4 15,8 5-5-15,-10-4-6 16,5-2 2-16,-1-3-3 16,4-6-2-16,-3 0-6 15,5 0-1-15,-1-5-85 16,5-5-215-16,9-1-348 0,-4-4-355 15</inkml:trace>
        </inkml:traceGroup>
        <inkml:traceGroup>
          <inkml:annotationXML>
            <emma:emma xmlns:emma="http://www.w3.org/2003/04/emma" version="1.0">
              <emma:interpretation id="{610516C0-9F3E-4DA2-924C-55637D1123A9}" emma:medium="tactile" emma:mode="ink">
                <msink:context xmlns:msink="http://schemas.microsoft.com/ink/2010/main" type="inkWord" rotatedBoundingBox="14313,13832 14720,13797 14734,13958 14327,13993"/>
              </emma:interpretation>
            </emma:emma>
          </inkml:annotationXML>
          <inkml:trace contextRef="#ctx0" brushRef="#br0" timeOffset="27451.2692">6738-159 1462 0,'0'0'325'0,"0"0"-156"16,0 0 97-16,0 0-66 16,0 0-115-16,0 0-58 15,143-29-24-15,-107 24-3 16,-8 5-82-16,-9-4-180 16,-8 3-382-16,-11-4-604 0</inkml:trace>
          <inkml:trace contextRef="#ctx0" brushRef="#br0" timeOffset="27651.5836">6835-329 1041 0,'0'0'715'0,"0"0"-630"15,0 0 50-15,0 0 32 16,151-8-142-16,-93 8-25 16,-10 0-280-16,-7 0-402 0</inkml:trace>
        </inkml:traceGroup>
        <inkml:traceGroup>
          <inkml:annotationXML>
            <emma:emma xmlns:emma="http://www.w3.org/2003/04/emma" version="1.0">
              <emma:interpretation id="{026A7E5B-1FE1-49DD-8776-A29E455CB034}" emma:medium="tactile" emma:mode="ink">
                <msink:context xmlns:msink="http://schemas.microsoft.com/ink/2010/main" type="inkWord" rotatedBoundingBox="15028,13517 16643,13380 16720,14286 15106,14424">
                  <msink:destinationLink direction="with" ref="{41F4CDF4-11D7-4DC6-9867-BBF9F1960F32}"/>
                </msink:context>
              </emma:interpretation>
            </emma:emma>
          </inkml:annotationXML>
          <inkml:trace contextRef="#ctx0" brushRef="#br0" timeOffset="32675.3699">8283-8 869 0,'0'0'674'0,"0"0"-467"15,0 0 84-15,0 0-22 16,0 0-121-16,0 0-86 16,0 0-36-16,0-9-4 15,9 19 8-15,1 6-5 0,2 2-13 16,-2 3-5-16,4 0-1 15,-5-2-5-15,1-4 5 16,-1 0-4-16,-4-4-2 16,-1-3 0-16,4-1 0 15,-8-3-15-15,0-4-7 16,0 4-2-16,0-4 9 16,0 0 9-16,0 0 6 15,5 0 5-15,-5-13-4 16,5 1-1-16,4-8-1 0,-4-3-1 15,4 1-11 1,-4-1 7-16,1 6-1 0,-1 3 7 16,3-2 1-16,-4 7 1 15,1 0-1-15,3-1 6 16,1 8-1-16,1-2-4 16,4-1 5-16,-5 1-1 15,5 4-6-15,4 0 6 16,-4 0 5-16,-5 9-5 15,0 10 8-15,2 2 7 16,-1 3 2-16,1 2 1 16,3-1-10-16,0 1-14 15,2 4-16-15,-2-7-151 16,1-1-602-16</inkml:trace>
          <inkml:trace contextRef="#ctx0" brushRef="#br0" timeOffset="34189.3283">8972-492 228 0,'0'0'299'0,"0"0"-93"16,0 0-2-16,0 0 7 15,0 0-4-15,0 0-31 16,0 0-38-16,0-11 5 15,0 7-11-15,0 2-24 16,0-2-34-16,0 0-35 16,0-2-21-16,0 1-6 15,0 1-12-15,0-2-1 16,0-3 0-16,0 3 1 16,0-3 0-16,0 3 0 0,10-5 1 15,-6-1-1-15,6 0 1 16,-4 6 14-16,5 2-2 15,-2 4 7-15,-4 0-4 16,0 0-6-16,4 22 23 16,-4 7 7-16,0 1-24 15,4 4-16-15,0 11-119 16,-2-9-436-16,4-6-1055 0</inkml:trace>
          <inkml:trace contextRef="#ctx0" brushRef="#br0" timeOffset="28695.9471">7448-538 104 0,'0'0'221'16,"0"0"21"-16,0 0-5 15,0 0 6-15,0 0 14 16,0 0-71-16,0 0-20 16,5-30 32-16,-2 21-13 15,1-2-42-15,1 5-30 16,1-3-16-16,5 5-26 16,-1-2-21-16,-1 1-11 0,1 1-15 15,5-2-14-15,6 1-4 16,2 1-6-16,-2 4-1 15,4 0 0-15,-2 0 0 16,-4 0 0-16,-3 0 0 16,-1 0-1-16,-5 9-4 15,-1 1 5-15,-9 1-10 16,0 2-5-16,0 2 16 16,0 2 1-16,-14 2 11 15,-2 1-2-15,2 0-1 16,8 0 3-16,-4-6 0 15,10 2-1-15,0-5 0 16,0-2 6-16,5-3 4 0,16-2-3 16,13-4-18-16,8 4-2 15,5-4-84-15,7 0-106 16,-4-8-371-16,-11-12-87 16,-9 3-542-16</inkml:trace>
          <inkml:trace contextRef="#ctx0" brushRef="#br0" timeOffset="29513.999">7959-598 1207 0,'0'0'324'15,"0"0"-198"-15,0 0 95 16,0 0 32-16,0 0-115 0,0 0-42 16,0 0-28-16,108-39-17 15,-85 39-16-15,4 0-17 16,3 0-16-16,4 0-2 15,1 0-43-15,18 0-196 16,-14 0-459-16,5 0-546 0</inkml:trace>
          <inkml:trace contextRef="#ctx0" brushRef="#br0" timeOffset="28975.3477">8067-673 626 0,'0'0'923'0,"0"0"-708"0,0 0 3 15,0 0 47 1,0 0-90-16,0 0-108 0,0 0-32 15,0 4 56-15,4 22-5 16,1-1-30-16,0 2-15 16,0 2-11-16,1-5-16 15,2 1-13-15,0-6-1 16,1-4-5-16,0 0-46 16,1-4-78-16,-6 0-91 15,3-7-282-15,-3-4-130 16,0 0-546-16</inkml:trace>
          <inkml:trace contextRef="#ctx0" brushRef="#br0" timeOffset="29251.1336">8278-648 146 0,'0'0'1230'0,"0"0"-1011"16,0 0-72-16,0 0 127 15,0 0-83-15,0 0-47 16,0 0-33-16,10 45-13 16,-6-21-15-16,1 2 1 15,1 4-36-15,5-1-22 16,-1-4-6-16,-1 2-11 16,-4-8-8-16,4-4 0 15,-4 0-1-15,0-5-27 0,-4-1-64 16,2-3-78-16,-3-6-186 15,-3 0-237-15,-8 0-315 0</inkml:trace>
          <inkml:trace contextRef="#ctx0" brushRef="#br0" timeOffset="30348.2006">8604-669 494 0,'0'0'653'0,"0"0"-473"15,0 0 10-15,0 0 45 16,0 0-29-16,0 0-88 0,0 0-11 15,0-9 11 1,0 9-22-16,0 0-38 0,0 0-36 16,0 5-8-16,0 10 6 15,10 0-5-15,-1 6-1 16,2 3-13-16,3-3 0 16,2 3 1-16,-2 1-1 15,0-6 0-15,-5-2-1 16,-4-2-8-16,0-2-2 15,-4-6 1-15,-1-3 1 16,0 0 1-16,0-4 5 16,0 0 1-16,0 0 1 15,0 0 6-15,0 0 12 16,0-4 0-16,0-12-3 16,0-2-8-16,0-4-6 0,0-1-1 15,0 2-3-15,0-5-7 16,0-2 9-16,0 2 0 15,0 4 0-15,0-1 0 16,3 4 0-16,7 2-1 16,2 4-9-16,-2 2 11 15,4 6 0-15,0 0-2 16,5 5-4-16,3 0 0 16,-4 0-34-16,8 0-62 15,8 15-120-15,-14-6-272 16,-1 3-285-16</inkml:trace>
          <inkml:trace contextRef="#ctx0" brushRef="#br0" timeOffset="31370.8357">8928-547 454 0,'0'0'706'15,"0"0"-487"-15,0 0-50 16,0 0 102-16,0 0-9 15,0 0-91-15,0 0-42 16,0-18-13-16,-1 15-27 16,1 3-10-16,0 0-26 15,0 0-24-15,0 3-23 16,0 13 3-16,0 1 19 16,0 6-12-16,0-1-7 0,6 1-1 15,10 3-8 1,-7-5-40-16,5 3-145 0,-4-5-446 15,-9-8-743-15</inkml:trace>
        </inkml:traceGroup>
      </inkml:traceGroup>
      <inkml:traceGroup>
        <inkml:annotationXML>
          <emma:emma xmlns:emma="http://www.w3.org/2003/04/emma" version="1.0">
            <emma:interpretation id="{17A8528B-DA02-4297-B373-DEC0BBEDBEE6}" emma:medium="tactile" emma:mode="ink">
              <msink:context xmlns:msink="http://schemas.microsoft.com/ink/2010/main" type="line" rotatedBoundingBox="9834,14582 16185,14538 16189,15175 9838,15219"/>
            </emma:interpretation>
          </emma:emma>
        </inkml:annotationXML>
        <inkml:traceGroup>
          <inkml:annotationXML>
            <emma:emma xmlns:emma="http://www.w3.org/2003/04/emma" version="1.0">
              <emma:interpretation id="{785B7D0D-60AC-4D5C-99FE-7674E96B8F24}" emma:medium="tactile" emma:mode="ink">
                <msink:context xmlns:msink="http://schemas.microsoft.com/ink/2010/main" type="inkWord" rotatedBoundingBox="9835,14745 11512,14733 11515,15169 9838,1518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2928.2084">3079 790 1121 0,'0'0'351'0,"0"0"-232"16,0 0 40-16,0 0 103 16,0 0-124-16,0 0-93 15,0 0 3-15,9 0 55 16,5 0 2-16,11 0-38 16,10 0-19-16,2 0-21 0,9 0-11 15,8 0-1-15,1 0-9 16,3 0-6-16,5 0 0 15,-4 0-1-15,-4 0-14 16,-9 0-1-16,-9 0-4 16,-5 0 10-16,-4 0 8 15,-3 0-7-15,0 0-7 16,-6 0 1-16,-5 0-10 16,-8 0 0-16,4-2 8 15,-6-3-3-15,3 0-7 16,-3 0 0-16,1-4 15 15,-5 5-4-15,0-3 6 16,0-3 1-16,0 5 0 16,-9-3 8-16,-7 2 2 15,0-3-1-15,2 7 9 0,-5-3-9 16,2 1 6-16,8 4 3 16,-1-4 0-16,10 4-8 15,-4 0 5-15,4 0-6 16,0 0-1-16,0 0 0 15,0 0-9-15,0 0-2 16,9 0 6-16,5 4 6 16,8 7 0-16,1 2 14 15,1 2-3-15,3 2-10 16,-4-2 0-16,-4-2 0 16,-2-1 1-16,-7 0-1 15,-10 0-1-15,0-2 10 0,0-1 18 16,0 2 1-16,0-1 11 15,-10-1-19-15,-2 2-4 16,-2-5-9-16,4 3-8 16,1-5 0-16,-1 3-92 15,10-3-142-15,0-4-288 16,0 0-655-16</inkml:trace>
          <inkml:trace contextRef="#ctx0" brushRef="#br0" timeOffset="2560.3749">2251 653 1230 0,'0'0'288'16,"0"0"-185"-16,0 0 142 0,0 0 16 15,0 0-133 1,0 0-68-16,0 0-19 0,-4 3 15 16,4 9 16-16,0 5-17 15,9 2-18-15,0 5-4 16,-4-3-7-16,0 5-5 16,0-7-19-16,-5 2 4 15,0 3-6-15,0-9 1 16,0 0 0-16,0-5 1 15,0-1-1-15,0-7-1 16,0 2 1-16,0-4 0 16,0 0 6-16,0 0 8 0,0 0 6 15,0-10-2 1,4-14-18-16,6-2 1 0,2-3-2 16,2-3 0-16,0-3 0 15,0 5-1-15,1 1 1 16,-3 6 0-16,-2 5 15 15,4 5-6-15,-5 2-1 16,5 5-2-16,-3-3-6 16,9 2-20-16,4 7-1 15,1 0-80-15,19 0-79 16,-8 0-313-16,-8 12-302 0</inkml:trace>
          <inkml:trace contextRef="#ctx0" brushRef="#br0" timeOffset="3041.0553">2605 828 340 0,'0'0'1315'0,"0"0"-1028"0,0 0-91 15,0 0 50-15,0 0-89 16,0 0-82-16,0 0-32 15,35-34-8-15,-24 34-8 16,-6 0-15-16,4 0-10 16,0 0-1-16,1 0 0 15,-1 4 0-15,-4 7-1 16,-5 4-1-16,0 0-14 16,0 4 15-16,0 2 8 15,-19-1-2-15,0 1 8 16,-1 4 4-16,4-11 11 0,7 1 1 15,4-5-15-15,5 1-7 16,0-2-8-16,24-5 7 16,40 2-7-16,-9 0-200 15,0-1-691-15</inkml:trace>
        </inkml:traceGroup>
        <inkml:traceGroup>
          <inkml:annotationXML>
            <emma:emma xmlns:emma="http://www.w3.org/2003/04/emma" version="1.0">
              <emma:interpretation id="{8CF2B9C1-0D30-4965-8D47-980550D130BA}" emma:medium="tactile" emma:mode="ink">
                <msink:context xmlns:msink="http://schemas.microsoft.com/ink/2010/main" type="inkWord" rotatedBoundingBox="11898,14592 12728,14586 12732,15131 11902,1513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4086.1953">4821 798 605 0,'0'0'905'0,"0"0"-772"16,0 0 45-16,0 0 110 16,0 0-125-16,0 0-119 0,0 0-20 15,47-4-8-15,-38 4 5 16,4 0-2-16,-9 0 2 15,1 0-9-15,4 0 8 16,-4 0-3-16,-5 4 13 16,5 3-7-16,-5 3-6 15,0 3 8-15,0 2 5 16,0 0 19-16,0 3-7 16,0-4-16-16,-14 6 10 15,4-10-9-15,-5 3 12 16,4 2-5-16,6-9-4 15,0 3-11-15,1-8 1 16,4 4-4-16,0 0-14 0,0-5-1 16,4 5 5-16,7-5 11 15,14 0 8-15,8 0-1 16,8 0-24-16,1 0-18 16,13 0-82-16,-9 0-139 15,-14 0-560-15</inkml:trace>
          <inkml:trace contextRef="#ctx0" brushRef="#br0" timeOffset="13597.8215">4697 552 393 0,'0'0'623'0,"0"0"-540"15,0 0-53-15,0 0 64 0,0 0 42 16,0 0-43-16,0 0 25 16,19-68-7-16,-19 62 32 15,-5-2 30-15,0 1-52 16,-4 2-3-16,0 1-26 16,-7-2-36-16,0 1-29 15,-3 5-14-15,1-4 2 16,-9 4-6-16,3 0 1 15,-4 0 5-15,2 10 6 16,-3 5 4-16,0 0 11 0,8 5 6 16,-2 4-5-16,2-3-4 15,6 2-4-15,-4 2-8 16,5 2 0-16,4-2-7 16,-5 1-5-16,10 2-8 15,4-7-1-15,1 3 0 16,0-7 0-16,21 1 1 15,8-2 9-15,7-5-3 16,1-1 6-16,4-1-7 16,-3-5-6-16,2-2-13 15,-7 2-24-15,-1-4-41 16,0 0-13-16,0 0-14 16,-4-4-48-16,-4 2-124 15,-3-6-33-15,-2 0-76 16,-14 5-454-16</inkml:trace>
        </inkml:traceGroup>
        <inkml:traceGroup>
          <inkml:annotationXML>
            <emma:emma xmlns:emma="http://www.w3.org/2003/04/emma" version="1.0">
              <emma:interpretation id="{AFCD610C-3B5B-4CC4-A178-C7EE2C4E4A3F}" emma:medium="tactile" emma:mode="ink">
                <msink:context xmlns:msink="http://schemas.microsoft.com/ink/2010/main" type="inkWord" rotatedBoundingBox="13874,14821 14975,14813 14978,15183 13877,15191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61848.8948">6412 743 375 0,'0'0'1'16,"0"0"-1"-16,0 0 679 15,0 0-472-15,0 0-56 16,0 0 23-16,110-28-9 16,-90 21-39-16,6-1-18 15,-8 1 26-15,-4 4-16 16,-3-2-12-16,-3 3-12 15,-6 2-10-15,1 0-14 16,-3 0-13-16,0 0-21 16,0 0-8-16,0 0-1 15,0 0-2-15,-3-4-14 16,-8-1-3-16,-8-1 0 16,-4 6-7-16,-4 0 5 15,-11 0-5-15,-2 0 8 16,2 6-8-16,-3 13 1 0,5 1-1 15,13 1 5-15,4 4-5 16,5-6-1-16,9 3 1 16,5 2-1-16,0-5 1 15,14 2 1-15,14-1-1 16,8-5 5-16,2 0-5 16,-2-9-1-16,-1-2-33 15,13-4-116-15,-10 0-222 16,-7-10-572-16</inkml:trace>
          <inkml:trace contextRef="#ctx0" brushRef="#br1" timeOffset="62219.0464">6784 849 147 0,'0'0'1365'0,"0"0"-1135"16,0 0 21-16,0 0 49 16,0 0-122-16,0 0-99 15,0 0-38-15,64 0-8 16,-50 0-15-16,-5 0-11 16,1 0-1-16,-1 0-5 15,-2 5 0-15,0 5 0 0,0-1-1 16,-1 6 1-16,-6 0-1 15,0 0 1-15,0 0-1 16,-6 6 0-16,-8-1 1 16,3-5 0-16,1 0 8 15,5-5-1-15,5 1-8 16,0-3 1-16,0-8-1 16,21 2-7-16,27-2-91 15,-2-6-218-15,-9-9-475 0</inkml:trace>
          <inkml:trace contextRef="#ctx0" brushRef="#br1" timeOffset="62434.0785">7202 843 1315 0,'0'0'397'15,"0"0"-244"-15,0 0 155 16,0 0-105-16,121-4-125 16,-95 4-52-16,-7-5-26 15,-8 5-21-15,-3-6-176 16,-7 2-368-16,-1 0-558 0</inkml:trace>
        </inkml:traceGroup>
        <inkml:traceGroup>
          <inkml:annotationXML>
            <emma:emma xmlns:emma="http://www.w3.org/2003/04/emma" version="1.0">
              <emma:interpretation id="{B85F81C9-247F-4141-A83E-135A469D36AC}" emma:medium="tactile" emma:mode="ink">
                <msink:context xmlns:msink="http://schemas.microsoft.com/ink/2010/main" type="inkWord" rotatedBoundingBox="15314,14544 16185,14538 16188,15035 15317,1504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63148.7925">7727 659 537 0,'0'0'1037'0,"0"0"-865"15,0 0 55 1,0 0 30-16,0 0-123 0,0 0-88 16,0 0-26-16,83-19 8 15,-57 17-4-15,-2-2-5 16,-4 4-3-16,5-5 4 16,-1 5 0-16,-4 0 0 15,1 0-4-15,-7 0-1 16,0 0-2-16,-9 0-1 15,-1 0-10-15,-4 0-2 16,0 11 1-16,0 5 5 16,-19 2 7-16,1 6 19 15,-7 2 8-15,4-1-13 16,2-1-8-16,-1-3-3 16,9-6-8-16,3 0-2 0,8 0-5 15,0-5 0-15,0-5 5 16,17-1 1-16,10-2 2 15,1-2-9-15,8 0-49 16,8-11-124-16,0-4-207 16,-16-4-530-16</inkml:trace>
          <inkml:trace contextRef="#ctx0" brushRef="#br1" timeOffset="63832.11">8466 653 844 0,'0'0'631'0,"0"0"-451"15,0 0 155-15,0 0-11 16,0 0-112-16,0 0-57 16,0 0-36-16,-128 85-39 15,104-63-37-15,4 1-27 16,0-1-10-16,-4-3-6 16,-12 6-80-16,3-5-186 15,-1-5-674-15</inkml:trace>
          <inkml:trace contextRef="#ctx0" brushRef="#br1" timeOffset="63628.4902">8289 493 1039 0,'0'0'354'0,"0"0"-129"15,0 0 76-15,0 0-75 16,0 0-71-16,0 0-50 16,0 0-34-16,82-90-13 15,-70 81-1-15,-2 3-11 16,-6 6-15-16,-4 0-16 0,5 0-13 16,0 6-2-1,4 9 10-15,-4 10-2 0,4 11 2 16,2 2 10-16,5-2-1 15,-2 4-4-15,5 1-13 16,-5-2-1-16,8 1 5 16,-3-6-5-16,-5 1-1 15,-3-8 1-15,-2 1-1 16,-1-11-1-16,0-2 1 16,-8-2-1-16,0-7-20 15,0-1-33-15,0-5-18 16,0 0-20-16,0 0-65 15,0-20-234-15,0-5-318 16,4 1-208-16</inkml:trace>
        </inkml:traceGroup>
      </inkml:traceGroup>
      <inkml:traceGroup>
        <inkml:annotationXML>
          <emma:emma xmlns:emma="http://www.w3.org/2003/04/emma" version="1.0">
            <emma:interpretation id="{59B64C9C-02A8-4448-A41E-D60359287498}" emma:medium="tactile" emma:mode="ink">
              <msink:context xmlns:msink="http://schemas.microsoft.com/ink/2010/main" type="line" rotatedBoundingBox="9758,15176 16719,15314 16700,16269 9739,16130"/>
            </emma:interpretation>
          </emma:emma>
        </inkml:annotationXML>
        <inkml:traceGroup>
          <inkml:annotationXML>
            <emma:emma xmlns:emma="http://www.w3.org/2003/04/emma" version="1.0">
              <emma:interpretation id="{F4A5021B-F993-4811-BE79-67D23F077CFB}" emma:medium="tactile" emma:mode="ink">
                <msink:context xmlns:msink="http://schemas.microsoft.com/ink/2010/main" type="inkWord" rotatedBoundingBox="9753,15444 10341,15456 10330,16016 9742,1600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874.0961">2164 1309 719 0,'0'0'810'0,"0"0"-633"16,0 0 22-1,0 0 42-15,0 0-49 0,0 0-78 16,0 0-40-16,37 75-8 15,-23-45-11-15,4-3-19 16,0 2-5-16,-4-4-10 16,-4-1-11-16,-1-3-4 15,-7-6-5-15,1 0 5 16,-3-6 0-16,0-3-5 16,0-1 0-16,0-5 6 15,2 0 8-15,-2 0 10 16,3 0 25-16,-2-20-25 15,5-1-16-15,-1-3-8 0,0-10 0 16,0 2-1 0,-1 2 0-16,6 0 1 0,-6 7 0 15,1 1 0-15,4 7 0 16,1 0-1-16,2 5-8 16,7 1 0-16,0 3-4 15,6 6 3-15,10 0-35 16,-7 0-65-16,12 18-92 15,-10 0-362-15,-5 1-394 0</inkml:trace>
          <inkml:trace contextRef="#ctx0" brushRef="#br0" timeOffset="4436.1036">2587 1549 1302 0,'0'0'518'0,"0"0"-383"0,0 0 93 16,0 0-38-1,0 0-75-15,0 0-59 0,0 0-34 16,0-4-20-16,0 4 4 16,4 0 6-16,6 0 7 15,4 4-7-15,0-2-5 16,0 7-6-16,8-6 0 15,-8 9-1-15,5-8 1 16,-8 7 0-16,0-5-1 16,-7 3-1-16,1-5-5 15,-5 2 6-15,0-1 8 16,0 5 13-16,-5-1 9 16,-5 2 19-16,-1 0-3 15,1-3-13-15,5 3-15 16,1 4-11-16,4-5 1 0,0 0-8 15,0 0 0-15,14 5 29 16,2-6 0-16,-1 7-6 16,-1-5-10-16,-14 4-13 15,0-5-10-15,-50 14 4 16,-9-2-91-16,-10-8-607 0</inkml:trace>
        </inkml:traceGroup>
        <inkml:traceGroup>
          <inkml:annotationXML>
            <emma:emma xmlns:emma="http://www.w3.org/2003/04/emma" version="1.0">
              <emma:interpretation id="{41A39D33-FCBE-4B2A-9C65-96A73FB40AA8}" emma:medium="tactile" emma:mode="ink">
                <msink:context xmlns:msink="http://schemas.microsoft.com/ink/2010/main" type="inkWord" rotatedBoundingBox="10685,15379 12934,15424 12920,16119 10671,16074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5383.9512">3088 1669 1162 0,'0'0'338'0,"0"0"-98"15,0 0 30-15,0 0-60 16,0 0-55-16,0 0-63 15,0 0-38-15,5-8 1 16,9 8 7-16,6-5-9 0,10 5-16 16,7-2-13-16,9-2 0 15,4-1-10-15,14 1-6 16,1 2-7-16,8-7-1 16,1 3 2-16,-5-3-2 15,4 3-8-15,-8-3-4 16,-12 3-12-16,0 2 8 15,-12-1-4-15,-4 1-1 16,-1 2 1-16,-3 2 2 16,-1 0-8-16,-4 0-2 15,-9 0 9-15,-2 0 8 16,-3 0 5-16,-5 0 5 16,-4 0-18-16,0 0 8 0,0 0 10 15,-5 0 0-15,0 0 1 16,0 0 0-16,0 0 0 15,0-4-2-15,0-1-13 16,0-2-4-16,-10 4 6 16,1-6 13-16,-1 3-1 15,-4 1 0-15,2-1 0 16,-2-3-14-16,0 3-36 16,-1 2 4-16,6-5 20 15,-7 3 15-15,12 1 12 16,2 5 2-16,2-4 10 15,0 4 19-15,0 0 7 16,0-2-5-16,0 2-24 0,0 0-9 16,0 0 0-16,9 0 0 15,4 0 26-15,1 0-10 16,5 0-9-16,1 0 1 16,10 11-8-16,-2-7 1 15,4 7 1-15,-4-5 4 16,0 2 3-16,3-3 0 15,-12 1 7-15,-3-1 0 16,-1-1 1-16,-5 2-5 16,-10-6-3-16,0 5 1 15,0-2-1-15,0 4 22 16,0 4 14-16,-10 2-15 16,-5 2 1-16,-1 0-12 15,-7 0-1-15,-4-4-16 16,3 0-2-16,6-3-45 0,-1-2-108 15,3-1-143-15,12 1-470 16,2-2-619-16</inkml:trace>
          <inkml:trace contextRef="#ctx0" brushRef="#br0" timeOffset="15918.7791">5070 1324 1272 0,'0'0'254'16,"0"0"-147"-16,0 0-13 15,0 0 34-15,0 0-34 0,0 0-32 16,0 0-22-16,-111-59 2 15,84 59 27-15,-11 0-17 16,-7 0-2-16,-4 21 18 16,1 7 19-16,-7 8-2 15,0 3-12-15,2 1-8 16,14 1-21-16,7-1-12 16,9-1-9-16,18-9-5 15,5 0-9-15,0-4-8 16,28-7 17-16,18-4 13 15,4-4-17-15,8-11 10 16,6 6-24-16,-1-6-34 16,-8 0-94-16,-1 4-135 0,-16 1-419 15,-16-5-281-15</inkml:trace>
          <inkml:trace contextRef="#ctx0" brushRef="#br0" timeOffset="16405.8728">5134 1711 1405 0,'0'0'547'16,"0"0"-350"-16,0 0 32 16,0 0-66-16,0 0-45 15,0 0-51-15,0 0-45 16,0-6-21-16,5 6 0 16,9 0 33-16,8 0-6 15,1 0-13-15,5 0 0 16,4 5-4-16,-9-4-1 15,-2 8 1-15,-6-4-5 16,-1-4-5-16,-9 4 1 16,-5-5-2-16,0 4-1 15,0 1 1-15,0-4 1 0,-5 7 21 16,-9 4 8 0,5-4-6-16,-7 7-5 0,10-4-7 15,6 0-6-15,0 4-6 16,0-5-1-16,0 6 1 15,0-2 4-15,0 1-4 16,0 0-51-16,-69 15-64 16,-3-6-122-16,-8-7-577 0</inkml:trace>
        </inkml:traceGroup>
        <inkml:traceGroup>
          <inkml:annotationXML>
            <emma:emma xmlns:emma="http://www.w3.org/2003/04/emma" version="1.0">
              <emma:interpretation id="{45E5E4D2-C9F0-45DF-B296-3819EC7265FA}" emma:medium="tactile" emma:mode="ink">
                <msink:context xmlns:msink="http://schemas.microsoft.com/ink/2010/main" type="inkWord" rotatedBoundingBox="14158,15574 16148,15613 16135,16257 14145,1621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138118.8622">7211 1851 1273 0,'0'0'407'0,"0"0"-188"16,0 0-47-16,0 0 5 16,0 0-53-16,0 0-74 15,0 0-32-15,40-26 6 16,-25 22 6-16,-1 4 2 15,0 0-11-15,5-5-6 16,3 5-2-16,-8 0-2 16,5 0-4-16,-10 0-6 15,-7 0-1-15,1 5-5 16,-3 3 4-16,0 3 1 0,0 4 1 16,-5-4 0-16,-4-1 8 15,-5 3-7-15,5-6 10 16,-1 0-4-16,4 0-6 15,6 4 4-15,0-7 0 16,0 6 0-16,6 0 0 16,4 0 3-16,4 1 1 15,-5 0-2-15,-4 2-7 16,-1 3 5-16,-4-7-6 16,0 1 1-16,0 6-1 15,-18-6 0-15,-6 4-46 16,-1-4-107-16,0-5-204 15,-2-5-356-15,10 0-657 0</inkml:trace>
          <inkml:trace contextRef="#ctx0" brushRef="#br1" timeOffset="138555.5476">7616 1761 1341 0,'0'0'332'16,"0"0"-125"-16,0 0-67 0,0 0 5 16,0 0-65-16,134-36-80 15,-88 31-17-15,-10-4-287 16,-17 8-434-16</inkml:trace>
          <inkml:trace contextRef="#ctx0" brushRef="#br1" timeOffset="138376.3009">7699 1861 689 0,'0'0'851'16,"0"0"-663"-16,0 0-20 0,0 0 33 16,0 0-74-16,128-10-64 15,-100 6-63-15,-4 1 0 16,-2 3-93-16,-8-8-171 15,-5 1-261-15,-4-1-646 0</inkml:trace>
          <inkml:trace contextRef="#ctx0" brushRef="#br1" timeOffset="139146.8125">8181 1529 1011 0,'0'0'352'0,"0"0"-124"16,0 0 33-16,0 0-3 15,0 0-64-15,0 0-77 16,0 0-55-16,74-29-19 16,-44 18-12-16,4 7-11 15,-1-6-8-15,-2 5-5 16,-7 0-5-16,-5 0 4 15,-4 5-5-15,-5 0 0 16,1 0-1-16,-11 0 0 0,0 0 0 16,0 5-1-1,0 6 1-15,0 4 1 0,-18 0 7 16,1 4-7-16,1-4 0 16,2 5 0-16,5-10-1 15,4 1 1-15,-1 2-1 16,6-7 0-16,0 3-1 15,6 2-1-15,13-4 2 16,5 5 0-16,1-1 0 16,4 0 1-16,-5 3 0 15,-2-3 0-15,-8-1 1 16,-5 4-2-16,-4-4 0 16,-5-5 0-16,0 5 0 15,-9-4 1-15,-16 2 6 0,-1 4-6 16,-6-4 0-16,-3-1-1 15,10-3-20-15,6-4-123 16,7 0-133-16,12 0-229 16,0-11-269-16</inkml:trace>
          <inkml:trace contextRef="#ctx0" brushRef="#br1" timeOffset="137651.2285">6945 1675 833 0,'0'0'60'0,"0"0"-41"16,0 0 527-16,0 0-265 0,0 0-153 15,0 0-32 1,0 0 49-16,9-21-24 0,-4 12-45 16,-3 5-5-16,1-2 4 15,-3 6-9-15,0-5-7 16,0 5-10-16,0 0-19 16,-3 0-21-16,-13 0 0 15,-12 0-8-15,-8 5 0 16,-8 10 0-16,5 0 0 15,-10 0 0-15,10 10 10 16,-6 1 2-16,9-2-4 16,7-3-3-16,11 2 3 15,4 3 0-15,7-7 3 0,7 3-5 16,0 1 7-16,21-9-7 16,13 4 5-16,15-7-3 15,1-3-9-15,1-1 0 16,0-3-33-16,-11 0-91 15,-5-4-127-15,-10 0-409 16,-16 0-566-16</inkml:trace>
          <inkml:trace contextRef="#ctx0" brushRef="#br1" timeOffset="136048.6799">6688 1476 178 0,'0'0'0'0</inkml:trace>
        </inkml:traceGroup>
        <inkml:traceGroup>
          <inkml:annotationXML>
            <emma:emma xmlns:emma="http://www.w3.org/2003/04/emma" version="1.0">
              <emma:interpretation id="{669919F0-8967-45F9-B878-B6D09EE0E121}" emma:medium="tactile" emma:mode="ink">
                <msink:context xmlns:msink="http://schemas.microsoft.com/ink/2010/main" type="inkWord" rotatedBoundingBox="16420,15308 16719,15314 16707,15898 16408,15892"/>
              </emma:interpretation>
              <emma:one-of disjunction-type="recognition" id="oneOf12">
                <emma:interpretation id="interp12" emma:lang="" emma:confidence="1">
                  <emma:literal>y</emma:literal>
                </emma:interpretation>
                <emma:interpretation id="interp13" emma:lang="" emma:confidence="0">
                  <emma:literal>]</emma:literal>
                </emma:interpretation>
                <emma:interpretation id="interp14" emma:lang="" emma:confidence="0">
                  <emma:literal>I</emma:literal>
                </emma:interpretation>
                <emma:interpretation id="interp15" emma:lang="" emma:confidence="0">
                  <emma:literal>Y</emma:literal>
                </emma:interpretation>
                <emma:interpretation id="interp16" emma:lang="" emma:confidence="0">
                  <emma:literal>1</emma:literal>
                </emma:interpretation>
              </emma:one-of>
            </emma:emma>
          </inkml:annotationXML>
          <inkml:trace contextRef="#ctx0" brushRef="#br1" timeOffset="139613.2248">8830 1235 998 0,'0'0'227'0,"0"0"-21"15,0 0 0-15,0 0 18 16,0 0-12-16,0 0-76 16,133-75-37-16,-119 75-27 15,-3 0-17-15,-2 8-24 0,-1 14 14 16,0 3-11-1,-3 5-10-15,4 9-6 0,-4-3 1 16,4 3 12-16,1 6-5 16,-1-5-13-16,2 1 1 15,5-5 3-15,-7 3-8 16,0-5-7-16,1-8-1 16,-5-1-1-16,-5-9 0 15,0-2-67-15,0-9-93 16,0 1-132-16,-5-6-222 15,-5 0-119-15</inkml:trace>
          <inkml:trace contextRef="#ctx0" brushRef="#br1" timeOffset="139794.0508">9046 1500 1075 0,'0'0'386'16,"0"0"-185"-16,0 0 94 15,0 0 8-15,0 0-104 16,0 0-89-16,-118 127-65 16,98-93-45-16,-8 0-6 15,8-4-321-15,9-14-1059 0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58:18.97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316600B-4377-4C59-9741-39E5E351EE59}" emma:medium="tactile" emma:mode="ink">
          <msink:context xmlns:msink="http://schemas.microsoft.com/ink/2010/main" type="inkDrawing" rotatedBoundingBox="1280,14869 4485,14628 4557,15586 1351,15826" hotPoints="4436,14755 4461,15568 1345,15660 1321,14847" semanticType="enclosure" shapeName="Rectangle"/>
        </emma:interpretation>
      </emma:emma>
    </inkml:annotationXML>
    <inkml:trace contextRef="#ctx0" brushRef="#br0">875 974 348 0,'0'0'175'16,"0"0"-24"-1,0 0-81-15,0 0-18 0,0 0-8 16,0 0-22-16,8 0-12 16,-8 0 8-16,5 0 26 15,-5 0 11-15,0 0 6 16,0 0-12-16,0 0 12 16,0-2 11-16,0 2-2 15,0-4 4-15,0 4 0 16,5-5-3-16,-5 1-16 15,4 2-20-15,1 2-4 16,-5 0-15-16,5 0-15 16,-1 0 0-16,6 0-1 0,-1 0 0 15,1 0-1 1,-3 0-6-16,3 0-3 16,4 0 9-16,0 0-5 0,0 0 6 15,0 0 0-15,-1-4 0 16,6 4 1-16,-5-5 0 15,0 1-1-15,3 2 1 16,-3 2-1-16,5-4 1 16,0-1-1-16,3 5 0 15,-4 0-1-15,6 0 1 16,-5 0-1-16,-2 0 0 16,2 0 0-16,0 0-6 15,-5 0 7-15,3 0 1 16,-3 0-1-16,5 0 1 0,3-4 0 15,6-2 6-15,-5 1-6 16,9-1 0-16,-9-3 9 16,9 8 4-16,-9-4-3 15,-4 2-5-15,3 3-5 16,-8 0 6-16,0 0-6 16,0-5-1-16,0 5 1 15,3-2 0-15,-2 2 0 16,3-5 12-16,6 5-4 15,-2-4 8-15,6 4 9 16,0-4-4-16,3 2 3 16,7-3 9-16,-7 5-11 15,2-4-14-15,-6 4-8 0,1 0-1 16,-4 0-1-16,-7 0 0 16,2 0-1-16,-5 0 1 15,5 0 1-15,-7 0 0 16,7 0 0-16,0 0 1 15,7 0 1-15,-2 0-2 16,4 0 1-16,3 0 1 16,2 0-1-16,-6 0 1 15,1 0-2-15,0 0 0 16,-1 0 1-16,-4 0 0 16,1 0-1-16,-2 0 1 15,1 0 0-15,-4 0-1 16,3 0 1-16,-3 0-1 0,0 0 6 15,3 0 1 1,1 0-1-16,1 0-5 0,2 0 0 16,-2 0 0-16,-1 0 0 15,-1 0 0-15,6 0 0 16,-9 0 0-16,8 0-1 16,-8 0 0-16,-1 0 0 15,4 0 0-15,-3 0-2 16,-5 0 1-16,5 4 1 15,-5-4 0-15,3 0 0 16,-2 0 0-16,3 0 0 16,-4 0-6-16,4 0-5 15,0 0-14-15,-3 0-6 16,-1 0-10-16,3 0-6 16,-8 0-2-16,1 0-4 0,-6 0 23 15,1 0 21-15,-5 0 9 16,0 0 0-16,0 0 6 15,0 0-6-15,0 0 13 16,0 0 3-16,0-4-14 16,0-7 8-16,0 1-9 15,0 1 10-15,0-6 2 16,0 4 4-16,0 0-11 16,0-3-5-16,0 2 0 15,0 0-1-15,5-3 1 16,-1 5-1-16,-4-5 0 15,5 0 0-15,-5-5 2 0,0 3 4 16,0-2 0-16,5-7 1 16,-5 3 2-16,0-7 7 15,5 0-7-15,-5-5-8 16,4 4 10-16,-4-4 0 16,5 1-10-16,3 2 0 15,-3 2 8-15,4 0-8 16,-4 0 6-16,4 7 0 15,0 1-1-15,1 3 1 16,-5-2-1-16,-1 6-4 16,1 0-2-16,-5 0 7 15,5 7-7-15,-5 1 0 16,0-2-1-16,0 9 2 16,0-4 0-16,0 4 0 15,0 0-1-15,0-2 0 0,0 2 1 16,0 0-1-16,0-4-1 15,0 4-5-15,-5-5 6 16,-4-1 0-16,4 6 1 16,0-9-1-16,-4 5 2 15,4 2-2-15,-4-7 1 16,4 5 0-16,0-2 0 16,-3 1 0-16,-1-1 5 15,0 2-5-15,-1-1 0 16,-4-2 6-16,-5 4-7 15,2 3 0-15,-6 0 0 16,-6-5 0-16,3 5 1 16,-2 0-1-16,-4-4 1 0,-1 2 0 15,0 2 0-15,-3-4 11 16,3-1 0-16,-3 5 4 16,4-2-1-16,-5-2-7 15,1-1 0-15,-1 5 3 16,4-4-9-16,-3 4 7 15,0-2-9-15,3-2 0 16,-3 4 0-16,-2 0 0 16,7 0 0-16,-2 0 0 15,2 0-1-15,-2 0 1 16,5 0 0-16,-4 6 0 16,4-2 0-16,2 1 0 0,-3 1 0 15,1-1 0-15,6-1-1 16,-6-4-5-1,4 2 5-15,-7 2-6 0,8 1-4 16,-9-2 10-16,4 4-14 16,0-2 9-16,-3-1 5 15,2-2 0-15,3 2 1 16,-2 1-2-16,-4-1-8 16,4-2 9-16,0 2 0 15,-4-4-1-15,4 5 1 16,2-1 1-16,-3-2-1 15,6 2 1-15,-4 1-1 16,-1-1 1-16,5 2 0 0,-4 3-9 16,-1-3 8-16,1 3-5 15,-1-2 5-15,4-4 0 16,3 4 1-16,-3-3 1 16,1 0-1-16,5 1 0 15,-1-5 1-15,1 0-1 16,-1 0 0-16,2 0-1 15,-7 0-25-15,1 2 8 16,1 2 8-16,-6-4 0 16,1 5-12-16,-1-5 10 15,4 4 11-15,5-4-1 16,-3 0 2-16,4 0 0 16,-1 0 0-16,2 2 0 15,-2-2 0-15,0 0-1 16,0 4 0-16,-3 0 0 0,-1-4 1 15,-1 5-7-15,-2-4 1 16,2 4-9-16,-2-1 6 16,-3-4 9-16,6 6-2 15,1-5 1-15,-6-1 0 16,4 4 0-16,1-4 0 16,-4 0-1-16,-1 4 1 15,-3-4-7-15,2 7-2 16,6-4-7-16,-4 2 1 15,4 0 7-15,1-3 2 16,3 2-12-16,0-4 3 16,5 4 8-16,0-4 6 15,1 2 1-15,-1 3-15 0,5-5-6 16,0 0-3-16,-1 4 13 16,1-4 11-16,4 0 1 15,-3 0-1-15,-1 3-1 16,-1-3 2-16,1 8 0 15,-5-4 0-15,0 0-19 16,-3 2-25-16,-2-1 28 16,5-1 16-16,0 2 0 15,1-1 1-15,4-5 0 16,9 0 14-16,-5 4 11 16,5-4-3-16,0 0-4 15,0 2 3-15,0 7 13 0,0-2 8 16,0 5-21-1,0 3 1-15,0 6-2 0,0 3-2 16,0 2-6-16,0 4-1 16,-5-1 4-16,1 2-6 15,-1 1 7-15,5-3 1 16,-5 1-17-16,5-1 13 16,0 0-3-16,0-3 2 15,0 4-7-15,0-4 0 16,0-1-4-16,0-2 0 15,5 3 4-15,0 0-5 16,-5 4 0-16,4-5 0 16,1 0-1-16,0 0 0 15,-5 0 1-15,4-1 5 16,-1-3-6-16,-3-6 1 0,2 0-1 16,-2-6 1-16,0-7-1 15,3-2 2-15,-3 4 0 16,0-4 4-16,2 0-6 15,1 5 9-15,2-1-8 16,-1 2 0-16,1-1 1 16,0-1 0-16,4 2 8 15,0 3 3-15,6-9 8 16,6 2 24-16,3-2 34 16,7 0-17-16,2 0-16 15,0 0-11-15,-2-6-16 16,2 1-11-16,-6 5-7 15,-4 0-1-15,9 0 1 0,1 0-1 16,9-6 0-16,13 2 0 16,18-7-43-16,11-8-88 15,11-5-64-15,43-8-8 16,-22 8-114-16,-21 3-357 0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58:56.168"/>
    </inkml:context>
    <inkml:brush xml:id="br0">
      <inkml:brushProperty name="width" value="0.04667" units="cm"/>
      <inkml:brushProperty name="height" value="0.04667" units="cm"/>
      <inkml:brushProperty name="color" value="#808080"/>
      <inkml:brushProperty name="fitToCurve" value="1"/>
    </inkml:brush>
  </inkml:definitions>
  <inkml:trace contextRef="#ctx0" brushRef="#br0">0-1 1245 0,'0'0'238'0,"0"0"-111"16,0 0 75-16,0 0-84 15,0 0-118-15,143 0-75 16,-119 0-499-16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59:15.313"/>
    </inkml:context>
    <inkml:brush xml:id="br0">
      <inkml:brushProperty name="width" value="0.04667" units="cm"/>
      <inkml:brushProperty name="height" value="0.04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D9222C77-F050-4F80-9F62-6DA4143F01F6}" emma:medium="tactile" emma:mode="ink">
          <msink:context xmlns:msink="http://schemas.microsoft.com/ink/2010/main" type="inkDrawing" rotatedBoundingBox="11621,16500 13321,16465 13351,17914 11651,17949" hotPoints="13260,17222 12435,18047 11610,17222 12435,16397" semanticType="enclosure" shapeName="Circle"/>
        </emma:interpretation>
      </emma:emma>
    </inkml:annotationXML>
    <inkml:trace contextRef="#ctx0" brushRef="#br0">-4 356 434 0,'0'0'2'16,"0"0"-2"-16,0 0 527 15,0 0-281-15,0 0-84 16,0 0 26-16,0 0-48 15,0 34-19-15,0-34 6 16,0 0 6-16,6 0-10 16,-1 0 1-16,-5 0-19 15,4 0-34-15,1 0-17 0,-5 0-24 16,5 0-15-16,-5-4-6 16,0-1-8-16,4 1 5 15,1-2-4-15,4-3-1 16,1-2-1-16,-1 1 1 15,4-5-1-15,-4 4 1 16,5-4 0-16,-4 6 0 16,-1-6 0-16,-3 5-1 15,4-5 1-15,1 3-1 16,-2 2 0-16,1 2 0 16,4-8 0-16,-5 6 1 15,0-5-1-15,9 0 0 16,-4 1 0-16,-5 3 0 0,5-3-1 15,-4 3 1 1,-4 6 0-16,2 0 1 0,0-4-1 16,-4 9 0-16,6-10 0 15,-6 4 0-15,6 1 0 16,4-5-1-16,-5 6 1 16,5-7 1-16,4 2-1 15,-4 3-1-15,0-2 1 16,-3 1-1-16,3 2-1 15,2 1 1-15,-2 1 0 16,0 3 0-16,0 0 0 16,8 0-1-16,-3 0 2 15,-1 0-1-15,1 0 1 16,3 0 0-16,2 0 0 0,-4 0 0 16,5 0 0-16,-1 0 0 15,-4 0 0-15,5 0 0 16,-6 0 0-16,1 3 0 15,5 1 0-15,3 1 0 16,-2-2 0-16,3 4 0 16,-5-2 0-16,2-3 0 15,-7 6 0-15,5-3 3 16,-4 1 3-16,0 3-5 16,4-3 5-16,-8 4-5 15,4 5 1-15,-1-6-1 16,0 1 5-16,1 1 2 15,5 3 4-15,-6-3 1 0,0-1-5 16,-2-1-7 0,2 1 5-16,-5 1-4 0,0-2-1 15,-5 1-1-15,8 5 1 16,-2-1-1-16,-1 4 0 16,0 1 1-16,0 5 0 15,3-3-1-15,2 3 1 16,0 2 10-16,0-7-2 15,2 6 0-15,-2-7-8 16,-5 5 0-16,2-4-1 16,0 3 1-16,-2 1-1 15,-5-1 0-15,1-3 0 16,-1 0 0-16,-3 2 1 0,-1 4-1 16,6-5 0-1,-6 2 0-15,-1 1 1 0,1 3-1 16,-5-2 0-16,5 1 0 15,-1-5 0-15,-4 1 1 16,0 3-1-16,0-9 0 16,0 0-1-16,0-1 2 15,0-1-1-15,0 2 0 16,0-2 0-16,0 2 1 16,-9 0-1-16,0 3 0 15,-7-4 1-15,7 1-1 16,-2 0 0-16,1-2 1 15,1 2-1-15,-5 0 1 16,4-5-1-16,-5 1 0 16,4 0 0-16,-3-1 0 0,-5-1 0 15,-2 2-1-15,1-2-7 16,1 1 7-16,0-4 0 16,-6 3 0-16,5-3 0 15,-4 3 0-15,-1-3 0 16,5-2 1-16,-3 0 1 15,-3 1-1-15,6-2 0 16,-3-2-3-16,-4 1-3 16,-1-2 8-16,-4 5-2 15,0-5 1-15,-9 4 1 16,3-4-2-16,-3 2 1 16,4 0 7-16,-4 0-7 0,8 3 0 15,2-5 0-15,3 0 5 16,1 0 0-16,4 3-5 15,-1-3 7-15,4 0-8 16,4 0 1-16,7 0-1 16,-1 0 1-16,6 0 11 15,4 0 9-15,0 0 0 16,0 0 4-16,0 0 5 16,0 0-6-16,0 0-8 15,0 0-10-15,0 0-5 16,0 0-1-16,0 0-1 15,0 0 0-15,0 0-9 16,0 0-23-16,0 0-56 0,0 0-81 16,4 0-520-16</inkml:trace>
    <inkml:trace contextRef="#ctx0" brushRef="#br0" timeOffset="3497.8859">472 1166 464 0,'0'0'192'0,"0"0"38"0,0 0-61 15,0 0-51-15,0 0-19 16,0 0-43-16,0 0-28 16,0 0-14-16,0 0-14 15,0 0 1-15,0 0 5 16,0 0 24-16,0 0 2 16,-3 0 3-16,3 0 23 15,-2 0 21-15,2 0-9 16,-5 0-6-16,1 0-20 15,-1 0-28-15,-4 0-16 16,-1 0-12-16,1 0-16 16,-4 0-4-16,4 0 7 15,4 0 9-15,-4 0 16 16,4 0-1-16,0 0-4 16,1 0 5-16,-1 0 9 0,0 0 2 15,1 0 2-15,-1 0 2 16,-6 0-5-16,5 0-8 15,-2 0-1-15,2 0 0 16,1 0-1-16,-4 0-9 16,4 0-1-16,0-4 8 15,0 0 1-15,1 1 0 16,4 1 0-16,-5 0 0 16,5 2 1-16,-5-4 1 15,5-1 0-15,-4 3-1 16,-4-2-1-16,0 4-13 15,2-4 2-15,1 0-1 0,-9 1-32 16,4 0 14-16,1-2 31 16,0 5 0-1,1-7 1-15,3 4 8 0,0 2-8 16,1-3 14-16,-1 0 29 16,5-1-1-16,-9 3-25 15,4-1-12-15,0-4-5 16,-4 2 0-16,-1 1-1 15,-2-2 0-15,3 1-1 16,-1 1 0-16,1-2 1 16,-1 1 0-16,1 1 0 15,0-2 0-15,-7-3 0 16,6 3 0-16,4 2 1 0,-3-7 0 16,-1 7 6-16,1-8-6 15,0 4 0-15,4-2 7 16,-3 2 2-16,3 0 3 15,1-2 3-15,1 1-6 16,1 3-4-16,-3-5-5 16,-4 3-1-16,4-2 0 15,0 0 0-15,-4 0-1 16,0-1 1-16,-1 1 0 16,-1-4 0-16,5 4-1 15,1-10 1-15,1 4 0 16,-1 1 1-16,0-9 0 15,1 3 9-15,-1 1-9 16,5-4 0-16,-5 3-1 16,0-2 0-16,5 1 0 0,-4 1 0 15,4 3 1-15,-5-3-1 16,5 2 0-16,-5 2 1 16,5-2-1-16,0 0 1 15,0 1-1-15,0 1-1 16,0 2 0-16,0 1 0 15,0 1-9-15,0-1 8 16,0-1-4-16,0 1 5 16,0-1-6-16,0 0 6 15,0 0-5-15,0-2-23 16,0 2-8-16,0-4-15 16,5-5 5-16,0 6 15 15,4 0 20-15,-4-2-17 0,0 4 23 16,4 1 6-16,-4 1 0 15,-1 4 1-15,1-1 1 16,-3 1 11-16,1-4-4 16,1 4-8-16,4-1 1 15,-3 1-2-15,0-3 0 16,4 2-9-16,-4 0-17 16,4 1-11-16,1-5-30 15,-1 0-34-15,0 0-5 16,4 0 8-16,1 3 50 15,0-2 23-15,-5 6 24 16,1-4-1-16,-1 2 2 0,-2 6 1 16,4 0 11-1,-7-3-6-15,1 3-6 0,0 4-1 16,4-5-25-16,-4-1-13 16,4 2-34-16,2-5-7 15,5 3-6-15,-2-4 52 16,0 5 27-16,0 1 7 15,2-3 7-15,4-1-6 16,-1 1 0-16,0 3-1 16,-5-5 1-16,8 3-1 15,-3-1 1-15,-1-1-1 16,-2 1 2-16,9 4 24 16,-6-6 19-16,0 5-22 15,3 2-8-15,-8-3-5 16,0 5 4-16,-5 0-4 0,5 0-9 15,4 0 0-15,0 0-1 16,6 0 0-16,2 0 0 16,-2 0 0-16,-4 0 0 15,5 0 0-15,-6 0 0 16,-5 0 0-16,0 5 1 16,4-5-1-16,-4 2 0 15,0-1 0-15,0 2 0 16,0 1 0-16,8 1 0 15,1-4 1-15,1 4-1 16,7-1 9-16,-7 1 1 16,2-4 19-16,-2 5-19 15,-5-3-10-15,-10 1 0 0,1 3-8 16,-4-7 7-16,0 4 0 16,3 0 0-16,-4-2 1 15,5 3 9-15,-1 3 37 16,5-1 13-16,8 1-10 15,-3 3-14-15,4 0-12 16,-7-3 0-16,4 7-8 16,-6-4 1-16,-4 0-5 15,-1 4-3-15,1-7 21 16,-1 3 27-16,4-1-21 16,1 1-6-16,0-2-9 15,1 1 9-15,10-2 12 16,-6 4-12-16,0-2-19 0,0 5-3 15,-2 5-6 1,-7-5-1-16,-6 6 1 0,1-2 12 16,-5 1 24-16,0-4 15 15,5 4-10-15,-5-5-8 16,4-5-6-16,6 3-6 16,-6 0 2-16,6-1-5 15,2 0 0-15,-2-2-1 16,-1 1-11-16,1-2-6 15,-6 1-1-15,1-5 1 16,0 5 0-16,-5-1 0 16,0-3-1-16,0 10 31 15,0-6 30-15,0 5 7 16,0-2-10-16,0 2-12 0,0-4-12 16,0-1-18-16,0-1-3 15,0-4-2-15,0 0-3 16,4-1-7-16,-4 3 0 15,2-7 0-15,1 4 0 16,-3-2 0-16,0-2 7 16,0 2 26-16,0-2 10 15,0 0 2-15,0 0-11 16,0 0-14-16,0 0-10 16,2 0-5-16,-2 0-5 15,0 0 2-15,0 0 3 16,0 0-5-16,0 0-1 15,3-8-34-15,1-3-38 0,-2 1-66 16,4-9-95-16,-1 4-109 16,0 4-465-16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59:29.917"/>
    </inkml:context>
    <inkml:brush xml:id="br0">
      <inkml:brushProperty name="width" value="0.04667" units="cm"/>
      <inkml:brushProperty name="height" value="0.04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7B9B5E3-681F-470D-B59B-8E74A43DCF38}" emma:medium="tactile" emma:mode="ink">
          <msink:context xmlns:msink="http://schemas.microsoft.com/ink/2010/main" type="inkDrawing" rotatedBoundingBox="13694,16913 15535,16013 16209,17391 14368,18291" hotPoints="15940,16836 15198,17903 13970,17480 14712,16413" semanticType="enclosure" shapeName="Ellipse">
            <msink:sourceLink direction="with" ref="{60590BCC-0C12-4003-A743-740BE0225A0C}"/>
          </msink:context>
        </emma:interpretation>
      </emma:emma>
    </inkml:annotationXML>
    <inkml:trace contextRef="#ctx0" brushRef="#br0">363 76 176 0,'0'0'136'0,"0"0"-37"15,0 0-97-15,0 0 21 16,0 0 37-16,0 0 43 16,17 0 301-16,-17-3-165 15,5-1-101-15,-5 2-12 16,5 1-53-16,4 1-37 16,-4-5-20-16,4 1-9 0,-3 1-6 15,4 1 0-15,1 1 8 16,-2-4 4-16,1 1 9 15,-1 1 7-15,0 0 2 16,-2 3-5-16,2-5-13 16,0 1-1-16,7 2-11 15,-6-2 5-15,4 4-5 16,0-5-1-16,0 1 2 16,8 1 5-16,-3 0 2 15,-5 3 7-15,1-5-2 16,6 5-6-16,-12 0-7 15,1 0 0-15,-1 0-1 16,0 0 0-16,2 0 1 0,5 0-1 16,-2 0 1-16,0 0-1 15,5 0 1-15,3 0-1 16,1 0 1-16,-2 5-1 16,4-5 10-16,-2 0 21 15,-4 3 6-15,0 0-1 16,3 1-6-16,-3 1-18 15,-8-1 0-15,6-2-3 16,0 2-7-16,-3 1 12 16,5 1 10-16,1-2-6 15,5 2-1-15,-1 3 5 16,-5-1-1-16,7 3-8 16,-7-4-4-16,1 3 0 15,6 0-3-15,-8 0 0 16,-2-1 3-16,1 6 2 0,0-5 7 15,-2 0 3-15,0-1-8 16,4 2 0-16,1 0-2 16,-5-1-4-16,3 3-1 15,-2-2-4-15,4 4 4 16,-6-5-6-16,1 1 2 16,-9 1 0-16,6 3-1 15,1-1 5-15,-4 1-4 16,1 0 3-16,-1 4-4 15,0-4-1-15,-2-1 1 16,2 6-1-16,-1-4 1 16,5-2 0-16,-9 6-1 0,6-5 1 15,-6-1 5-15,1 1-5 16,0 3-1-16,-5-4 6 16,4 6 3-16,1-5-3 15,0 4-5-15,1-2 1 16,2 7 4-16,4-5-5 15,-2 2 1-15,-1-2-1 16,-4 0 5-16,4 3-6 16,-4-1 1-16,-3 3 0 15,2-5 0-15,-1 3 0 16,-3-3 0-16,2 0-1 16,-2-4 1-16,0 6 5 15,0-6-4-15,0 5-2 0,0-5 1 16,0 2 5-16,0-1-4 15,0 6 5-15,-5-2-1 16,-1-4 8-16,-3 8-3 16,-1-4 1-16,1-5-1 15,-7 0-5-15,5 1-6 16,-1-2 1-16,1 0 0 16,-3-1 5-16,4 1-4 15,-7-4 7-15,3 5-7 16,0-7 6-16,0 3-7 15,0-5 7-15,-2 3-2 16,5-5-5-16,-3 3 5 16,0-1 0-16,-5 3-5 0,-1-6 0 15,4 5 7 1,-3 0 0-16,-1-2 1 0,1 3 0 16,-1-3-8-16,1-2 1 15,-3 1-1-15,3 1-1 16,-4 3 1-16,-3-3-1 15,6-2 1-15,-3 1-1 16,1 1 0-16,3-2 0 16,5-4 0-16,0 5 0 15,0-3 0-15,-2 3 0 16,5-5 0-16,-3 3 0 16,0-3 1-16,-7 2-1 15,1 0 1-15,-3 5-1 16,-3-7 0-16,1 4 1 0,2-3-1 15,-4 2 0-15,4 0 0 16,-1 1-1-16,2-4 1 16,4 5-8-16,-1-5 2 15,0 1 0-15,-3 1 5 16,3-2-8-16,-4 0 8 16,1 0 0-16,3 0 1 15,-5 0-1-15,-1 0 0 16,5 0-8-16,1 0 3 15,0 0 4-15,-1-2-4 16,4 1 6-16,-2-4-2 16,-1-2-5-16,2 3 6 15,-2 0-1-15,0-3 1 0,-6 3-1 16,5-4-9-16,1 1 5 16,-6-1 0-16,4 1-3 15,3-2-2-15,3-1 10 16,-2 4 0-16,5-7 1 15,1 7 0-15,1-5 0 16,6 3 0-16,-6 0 1 16,5 0-1-16,-4-2 0 15,-2 2 1-15,2-4-1 16,-1 6 0-16,4-7 0 16,-3 0 1-16,-1-2-1 15,1 0 0-15,-1-2 1 16,-2 5 1-16,4-8 5 0,2 1 2 15,1 4-7-15,0-5 4 16,1 4-5-16,-1 1 0 16,0-5-1-16,1 1 1 15,-1 1-1-15,0-1 1 16,1 0 0-16,-3-2-1 16,6-3 0-16,1 5 0 15,0 2 2-15,0-2-2 16,0 0 1-16,0-3 0 15,0 3-1-15,-3-5-1 16,1 3 1-16,-1-1 0 16,-2 3 0-16,4 0 1 15,1 4-1-15,0-4 1 16,0 2-1-16,0 2 0 16,0-4 0-16,0 4 1 0,0-5-1 15,0-1 1-15,4 2-1 16,1-4-1-16,0 1-9 15,3 1-5-15,-4 2 7 16,-4-1 7-16,5 4 0 16,0 2 1-16,-1-1 0 15,1 0-1-15,0 0 1 16,-1 4 0-16,1 1 0 16,0-2 0-16,0 4 0 15,-1 0-1-15,2 1 0 16,5-3 1-16,-6 1-1 15,5-2 1-15,-6 4 0 0,6-1 0 16,-6-2 0-16,1 1 0 16,0 2-1-16,-1-1 1 15,1 6-1-15,0-6-7 16,0 1-6-16,2 3 3 16,-2-1 4-16,4 1-1 15,-4 2 7-15,5-2 0 16,-1 4 0-16,-4-4 1 15,1 4-1-15,3-5 0 16,-1 4 0-16,0 1-9 16,1 0 4-16,-4-5 0 15,5 5 4-15,-1 0 1 16,0-4 0-16,2 4 0 0,5 0 0 16,-7 0 1-16,1 0-1 15,-1 0 1-15,1 0-1 16,-6 0 1-16,6 0 0 15,-1 0 0-15,4 0 0 16,1 0 1-16,0 0-1 16,1 0 0-16,6 0 16 15,-7-6 9-15,0 5-8 16,0 1-7-16,-4 0-9 16,-4-4 0-16,-2 4 0 15,3 0 1-15,-3-4-1 16,1 4 5-16,-5 0-4 15,5-5-1-15,-5 5 11 0,0 0 2 16,0 0-3 0,5 0 4-16,-5 0 3 15,0 0-3-15,0 0 3 0,0 0-3 16,0 0 0-16,0 0-14 16,0 0 7-16,0 0-8 15,0 0-1-15,0 0-11 16,0 0-28-16,0-2-45 15,0-1-124-15,9-7-321 16,-4 4-990-16</inkml:trace>
    <inkml:trace contextRef="#ctx0" brushRef="#br0" timeOffset="8265.8972">758 226 406 0,'0'0'0'16,"0"0"-6"-16,0 0 6 15,0 0 0-15,0 0 220 16,0 0 45-16,-19 19-73 0,19-19 20 15,0 0-2-15,0 0-38 16,0 0-20-16,0 0-51 16,0 0-26-16,0 0-7 15,0 0-15-15,0 0-19 16,0 0-10-16,5-4-4 16,-1-1-12-16,1-2-8 15,0-1 6-15,1-2-5 16,4-1 0-16,5-2-1 15,-5-2 1-15,4 0 17 16,-5 0-1-16,2 5 4 16,-2-5 15-16,-1 5-13 0,0-2-12 15,-3 8-4-15,0-5-5 16,-5 7-2-16,4 2 1 16,-4-4 5-16,5 4-6 15,0-7 0-15,-1 4 0 16,1-9 0-16,6 4 1 15,1-2-1-15,6-5 0 16,-4 3 0-16,-5-2 1 16,5 5-1-16,-4-2 6 15,-1 7-6-15,-3-2-1 16,5 2 0-16,-6-1 0 16,0 1 0-16,-1 2-1 15,1 2 1-15,0 0 0 0,0 0 0 16,-1 0 1-1,3 0-1-15,5 0 1 0,1-4 0 16,1-2 0-16,4 3 0 16,-2 1 1-16,5-7-1 15,-7 5 1-15,4 3 9 16,-8-4-4-16,-4 5 0 16,2 0-6-16,-3 0 1 15,-1 0-1-15,4 0 0 16,2 0 0-16,-1 0 0 15,5 0 1-15,-3 0 0 16,3 0 0-16,2 0-1 16,-7 5 1-16,1-5-1 15,-1 1 8-15,-3 3-7 16,2 1 10-16,1-1 4 0,4 1-3 16,-4 5-6-16,1-4 6 15,4 3 3-15,-3-3-3 16,6 3 0-16,0-3-6 15,2 3 1-15,-5-3-6 16,-3 2-1-16,5-1 1 16,-7-2-1-16,-4 1 0 15,0 3 1-15,-1-6 0 16,6 4-1-16,-6 1 1 16,1 4 0-16,5-2-1 0,1 1 1 15,4-3-1 1,-1 4 1-16,0-7 0 0,-3 4 0 15,2-4 0-15,-1 5-1 16,-2-5 1-16,-5 1 0 16,-1 2-1-16,1-2 1 15,-5 3 8 1,5 2 0-16,-1 3 0 0,1-2-8 16,4-4 7-16,-2 3 6 15,2-1 3-15,2-1-4 16,-2-3-5-16,-4 1 5 15,5 1 0-15,-6-1-5 16,1 1 2-16,1 0-1 16,2 4 2-16,-2-2-5 15,-1 1 1-15,6-2-1 0,-6 6 9 16,-1-5-6 0,6 1 1-16,-5-2 2 0,4 1-10 15,-8 1 4-15,7-2-5 16,-6 2 0-16,3-6 7 15,-2 4-8-15,-2 2 1 16,-1-2-2-16,3-3 2 16,-3 4-1-16,0-1 0 15,0 2 1-15,0 4-1 16,0-7 0-16,0 5 0 16,0 0 0-16,0-2 1 15,0-5 0-15,0 3-1 16,0 1 2-16,0-1-1 15,0-3-1-15,-3 3 1 16,2-2-1-16,-4-3 1 0,0 2-1 16,1 3 0-16,-1 1 1 15,0-5 1-15,-4 5-1 16,4-1 1-16,-4-3-2 16,4 4 1-16,-6-5 1 15,5-1-1-15,-2 3 0 16,2 1 0-16,1-5-1 15,-4 1 1-15,4 0 0 16,-5 0-1-16,1 0 1 16,4-1-1-16,-6 1 1 15,7 0 0-15,-3-2 0 16,-2 0 0-16,0 5-1 16,-1-3 0-16,1 0 0 0,-1 3 2 15,-2-3-2-15,-1 3-2 16,2-3 2-16,2 2-1 15,-5-1 1-15,5 3-1 16,-4-5 0-16,0 1 1 16,7 0 0-16,-3 0 1 15,-5-2 0-15,4 3-1 16,1-5 0-16,-2 4 0 16,5 0-1-16,1-4 2 15,0 0-1-15,1 2 0 16,-1 3 0-16,0-5 0 15,-4 4 0-15,4-4 0 0,-4 4 1 16,-4-2 1-16,4 2-2 16,-1 1 0-16,1-1 0 15,0-2 9-15,-6 8 0 16,6-7-7-16,-4 3 7 16,1 3 0-16,1 2-3 15,-3-5-5-15,4 3 5 16,1 1-4-16,-3-3-1 15,2 1 0-15,1-1 0 16,-1 1 0-16,6-1 1 16,-6 1 5-16,1-2-5 15,-4 3 5-15,4-1 4 16,-4 4-5-16,2-2 1 0,2 1-1 16,0-2-4-1,-1-3-1-15,-1 3 1 0,5 1-1 16,1-5 1-16,-3 1-1 15,7-2 7-15,-4 2-7 16,0 4 6-16,1-6 11 16,-1 6-7-16,0-5-10 15,-4 5 0-15,4-4 5 16,-7 8 3-16,-1-9-3 16,7 6-5-16,-3 2 0 15,-6-1 5-15,6 2-5 16,-7-3 5-16,7-1-5 15,0 2 0-15,2 3 0 16,-2-3 0-16,0-1 0 16,-1 0 0-16,5-1 0 0,-6 3-1 15,2-3 0 1,0-3 0-16,2 6 1 0,-2-3 1 16,-5 5 7-16,5-3-3 15,-7-2-5-15,6-2-1 16,4 3 1-16,1-5 0 15,-4 3 0-15,4-3-1 16,1 3 1-16,-6-3-1 16,6 3 0-16,-6 1 1 15,-2-1-1-15,2-3 1 16,1 3-1-16,-1 2 0 16,1-8 0-16,0 4 0 0,4-2 1 15,0-5 0-15,-6 4 0 16,7-2 1-16,-1 2-2 15,0-4 0-15,4 5 1 16,-9-1-1-16,-4-2 0 16,0 2 0-16,-8 5 1 15,8-7-1-15,-5 2 1 16,0 5-1-16,2-6 1 16,3 0-1-16,5 2 1 15,-1-5-1-15,1 0 0 16,-1 0 0-16,-2 4 0 15,3-4-1-15,-1 0 1 16,-4 0 0-16,0 0 0 0,-6 0 0 16,1 0 0-1,3 0 0-15,-3 0 0 0,-1 0 0 16,6 0 0-16,3 0 0 16,-3 0 0-16,0 0 0 15,1 0 1-15,4 0-1 16,-1-4 0-16,1-1 0 15,4-1 1-15,-4 2 0 16,-1-1 0-16,-5-5 0 16,-1 1-1-16,2 3 0 15,-5-5-1-15,0 2 1 16,-3-1 0-16,8-1 0 16,0 2 0-16,0 3 0 15,3-3 0-15,5 3 0 16,-2 2 0-16,3-5 1 0,4 3-1 15,-4-3 0-15,0 3 1 16,-4-4 0-16,0-5-1 16,-5 6 1-16,1-1-1 15,0-6 1-15,7 1-1 16,-3 4 0-16,-1-4 0 16,6 5 1-16,-1-5-1 15,5 7 0-15,0-8 1 16,-5 6-1-16,5-6 0 15,0-3-1-15,-4 2 1 16,-3 0 0-16,3 0 0 16,-1 2 0-16,3-4 0 15,-1 4 1-15,3 0 0 0,0-5 0 16,0 4-1-16,0-4 1 16,0 1 0-16,5 0-1 15,0 3 0-15,6 1-1 16,-7 2 1-16,1 1 0 15,4 1 0-15,-4-4 1 16,4 0-1-16,-4 0 0 16,0-4 0-16,1 2 0 15,2-6-1-15,-2 3 1 16,5 3 0-16,-1-2 0 16,-6 4 0-16,6 0-1 15,-1 0 0-15,2 0 1 0,-2 4-1 16,2-4-1-1,-1 6 1-15,-5-1 0 0,-1 0 1 16,6 1-1-16,-6 3 1 16,1 1-1-16,0-1 0 15,1-3 0-15,-1 3-5 16,3 2-3-16,-1-5 0 16,3 3 3-16,-1-5 5 15,1 2 0-15,4 3 0 16,-3-7 0-16,1 7 1 15,1-3-1-15,-4 3 0 16,1 1 1-16,-6 1-1 16,6 2 1-16,-6-2 0 0,1-3 0 15,1 2 0 1,-1 5 0-16,6-3 0 0,-6-4 0 16,4 5 0-16,0 0 0 15,6-7 0-15,-4 6-1 16,3-5 1-16,1 4 0 15,-1-2-1-15,0 2 2 16,-4 4-1-16,-1-6 0 16,-2 6-5-16,4 0 5 15,-7-5 1-15,1 5-1 16,0 0 0-16,4 0 0 16,-4 0 0-16,-1 0 0 15,1-4 0-15,1 4 0 16,4 0-1-16,1-5 1 15,-2 4 0-15,1 1 0 0,-1 0-1 16,0-5 1-16,-4 5 0 16,1 0 1-16,2 0-1 15,-2-4-1-15,5 4 1 16,-6-5-1-16,4 4 2 16,-4 1 0-16,0-4-1 15,0-1 0-15,4 5 1 16,-4-5-1-16,-1 4 0 15,6-4 0-15,2 1 0 16,-2-2 0-16,4-4 0 16,0 0 1-16,-3 1 0 15,9-1-1-15,-6-1 0 0,0 3 0 16,-4 2 0-16,1-5 1 16,-2 2-1-16,2-2 1 15,-1-4 0-15,4 0 0 16,-5-4-1-16,0 1 0 15,-4 4-1-15,0-1-5 16,-5-4-71-16,0-1-234 16,-10 6-1265-16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2:25.929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2515 2555 707 0,'0'0'85'16,"0"0"136"-16,0 0-30 0,0 0-15 15,0 0-9-15,0 0-26 16,0-7 9-16,0 7 10 16,0 0-22-16,0 0-7 15,0 0-23-15,0 0-26 16,0 0-24-16,0 0-30 15,0 0-26-15,0 6-2 16,0 9-7-16,3 10 7 16,3 6 1-16,3 4 0 15,0 3 0-15,-2 1 1 16,1-1-1-16,1 0-1 0,1-1 0 16,-2-3 1-1,-1-2-1-15,-1-4 1 0,-4-6-1 16,2-4 0-1,-1-4 0-15,0-2 0 0,-3-6 0 16,3-4 0-16,-3 0 0 16,0-2 2-16,3 0 6 15,-3 0 1-15,0 0 3 16,3 0 5-16,0-6 4 16,0-5-11-16,3-4-10 15,0 0 2-15,-2-3-1 16,1 1 0-16,-2-2-1 15,0 2 1-15,0 3-1 16,0 1 1-16,0 4 1 16,0 2 4-16,-3 3 0 0,4 0 12 15,-4 3-6-15,0 1-11 16,0 0-1-16,0 0-1 16,3 0-9-16,0 1-7 15,3 11 5-15,0 5 11 16,2 4-8-16,-1 0 3 15,2 1-7-15,-3-3-2 16,-3-1 4-16,2-4-2 16,-1-1 7-16,-4-3 5 15,0-3 0-15,0-1 0 16,0-2 1-16,0-1 1 16,-9 0 6-16,-3-1 2 15,-4-2 9-15,-4 0 12 0,-4 0 13 16,-4-4-12-16,3-4-19 15,1-2 2-15,9 0-4 16,12-1-10-16,15-9-67 16,16 1-322-16,5 0-1659 0</inkml:trace>
  <inkml:trace contextRef="#ctx0" brushRef="#br0" timeOffset="1656.84">12120 2432 573 0,'0'0'393'0,"0"0"-201"0,0 0-43 15,0 0 21-15,0 0-20 16,0 0-22-16,0 0-10 16,-4-1 6-16,4 1-22 15,-3 1-47-15,0 11-11 16,-6 6 70-16,0 8-17 15,-5 3-51-15,1 8-19 16,-3 4-6-16,-1 4-9 0,1 2-2 16,1-1 2-16,-3 1-11 15,6-5 0-15,-4-1 0 16,3-5-1-16,2-3-1 16,-1-3 1-16,3-4 0 15,-3-3 0-15,6-4-1 16,0-5 1-16,3-6 0 15,0-1-1-15,0-4 1 16,3-2 0-16,0-1 0 16,0 0 2-16,0-1 14 15,0-12-16-15,0-4-2 16,3-4 1-16,3-2 1 0,-3 1 1 16,-3 2-1-1,0 2 2-15,0 0-2 16,0 3 8-16,0 0 2 0,-6 1-8 15,0 1 10-15,-1 0 4 16,1 3-4-16,0 3 1 16,2 2-12-16,1 0 0 15,2 2 0-15,-1 2-1 16,2 1 0-16,0 0 0 16,0 0 0-16,0 0-1 15,0 0 0-15,0 0 1 16,0 0 0-16,0 0-2 0,0 0-9 15,-1 0-6-15,-2 7 8 16,-1 5 9-16,-5 8-1 16,3-1 1-16,0 2 0 15,0 0 1-15,-2-2-1 16,7-1 0-16,-1-1 0 16,2-3 0-16,0 0 0 15,0-4 1-15,5-1 0 16,4-3 0-16,0-2 0 15,6-3 13-15,3-1 14 16,1 0-1-16,3-4-6 16,7-8-8-16,-2 0-1 15,-2-4-6-15,2 2-6 16,-2-1-11-16,-5 3-102 16,-10 4-527-16</inkml:trace>
  <inkml:trace contextRef="#ctx0" brushRef="#br0" timeOffset="7436.6407">2193 2327 1407 0,'0'0'742'0,"0"0"-608"15,0 0-107-15,0 0-7 16,0 0 20-16,0 0-14 16,0 4-26-16,10 10 1 0,2 4 27 15,2 5-3-15,2 0-13 16,-4-1-10-16,1 0-1 16,-5-2 0-16,1-1 11 15,-3-4-6-15,1-2-4 16,-7-3-1-16,3-5 0 15,-3-2 5-15,0-2-4 16,0-1 12-16,3 0 4 16,-3-8-6-16,0-10-12 15,0-6-9-15,0-6 9 0,0-2-11 16,2-1-1-16,-2 2 11 16,1 6 0-16,1 4 1 15,1 5 0-15,0 5 0 16,0 2 9-16,0 5 6 15,-3 4-3-15,7 0-11 16,-1 3 0-16,3 13 6 16,4 3 15-16,-2 7-1 15,4 0-13-15,-2 1-8 16,-2-4-21-16,-2-2-34 16,1-4-81-16,-1-6-203 15,-3-2-235-15,-1-8-599 0</inkml:trace>
  <inkml:trace contextRef="#ctx0" brushRef="#br0" timeOffset="7762.0138">2521 2300 1872 0,'0'0'270'16,"0"0"-217"-16,0 0-10 15,0 0 25-15,0 0-31 16,0 0-16-16,-3 78-8 16,15-69-4-16,6-4 5 15,0-5-3-15,3 0 0 16,-2-9-11-16,2-8-6 16,-3-3-9-16,-6 0 6 0,-6 1 2 15,-6 2-7-15,0 3 13 16,-3 2 1-16,-11 5 9 15,-5 3-8-15,-2 4 0 16,0 0-1-16,-1 0-7 16,7 10-64-16,9 3-165 15,2-1-243-15,4-2-224 0</inkml:trace>
  <inkml:trace contextRef="#ctx0" brushRef="#br0" timeOffset="8226.7827">2839 2221 1433 0,'0'0'600'0,"0"0"-528"16,0 0 114-16,0 0-32 16,0 0-87-16,0 0-45 15,0 0-8-15,-39 24-7 16,33-9-6-16,0 0 0 15,6-3-1-15,0-1-14 16,0-5-32-16,0-2-15 16,9-4-29-16,3 0 57 15,0-4 6-15,-3-10-4 16,0-3 6-16,0-5 20 16,-5-2 5-16,-1-5 0 15,0-7 1-15,-3-4 7 0,0-2 5 16,-3-3-1-1,-10 4 32-15,1 3 30 0,-3 8-26 16,0 9 25-16,3 7-5 16,5 6 20-16,2 5-18 15,4 3-39-15,1 0-31 16,0 2 0-16,0 15-12 16,3 11 12-16,10 8 10 15,5 4 4-15,3 3-1 16,7-1-4-16,-1-2-9 15,4-6-7-15,22-2-54 16,-4-8-130-16,-4-10-498 0</inkml:trace>
  <inkml:trace contextRef="#ctx0" brushRef="#br0" timeOffset="9386.294">3076 2145 1196 0,'0'0'227'15,"0"0"-183"-15,0 0 33 0,0 0 67 16,0 0-49-16,0 0-63 15,0 0-23-15,97-40-1 16,-79 31 6-16,-6 1 13 16,-6 2 31-16,-3 2 54 15,0 2 40-15,-3-1-4 16,0 1-37-16,-3 1-37 16,-6 1-34-16,0 0-22 15,-6 0-3-15,3 0 0 16,-1 3 9-16,7 4 0 15,3 0-14-15,3 0-9 16,0 2-1-16,19 0 0 16,11 1-23-16,40-6-45 15,-4-2-162-15,1-2-419 0</inkml:trace>
  <inkml:trace contextRef="#ctx0" brushRef="#br0" timeOffset="10618.8902">11944 2167 1711 0,'0'0'336'0,"0"0"-237"15,0 0 19-15,0 0 33 16,0 0-43-16,0 0-48 15,0 0-32-15,27-12-15 16,-15 22-5-16,3 6 1 16,-3 2-2-16,-3 1 1 15,-3 0-2-15,-2-4 1 0,-4-3 4 16,3-1-2-16,-3-6-2 16,0-2-7-16,0-3 0 15,0 0 0-15,1 0 6 16,2-5-6-16,4-9-8 15,2-5-5-15,-2-4 6 16,2 0 6-16,0 1 0 16,-6 5 0-16,1 5 1 15,-1 5 0-15,2 2 2 16,-2 2 5-16,-3 3 1 0,3 0-8 16,-3 0 0-1,6 5-6-15,3 8 6 0,1 3 12 16,4 2-5-16,-1 2-6 15,-1-3-1 1,1-1-75-16,7-6-112 0,-8-5-293 16,1-3-172-16</inkml:trace>
  <inkml:trace contextRef="#ctx0" brushRef="#br0" timeOffset="10951.5775">12298 2087 1348 0,'0'0'289'16,"0"0"-210"-16,0 0 42 0,0 0 118 15,0 0-72-15,0 0-65 16,-6 73-42-16,6-55-17 16,0-2-16-16,6-3-7 15,5-6 0-15,5-4 1 16,0-3-7-16,2 0-9 15,6-13-5-15,-2-4-25 16,-2-5-3-16,-7 2 15 16,-4-2 4-16,-8 4 9 15,-1 4 0-15,-1 3 19 16,-14 4-4-16,-12 3-15 16,-1 2 1-16,-5 2-1 15,4 0 0-15,6 0-64 16,17 9-245-16,3-3-336 15,3 0-566-15</inkml:trace>
  <inkml:trace contextRef="#ctx0" brushRef="#br0" timeOffset="11506.9154">12650 2042 1681 0,'0'0'515'0,"0"0"-387"16,0 0 33-16,0 0-39 16,0 0-48-16,0 0-38 0,0 0-18 15,-43-17-2 1,26 17-5-16,1 0-10 0,-2 0 0 16,-6 5 1-16,5 5-1 15,0 3-1-15,8 1-1 16,2 1 0-16,9-1-5 15,0-1 5-15,3-3-11 16,14-1-20-16,9-6 19 16,-2-3-6-16,6 0-11 15,-6-6-4-15,-2-7 19 16,-6-4-14-16,-2-4 3 16,-8-3 8-16,-3-6 16 15,0-5-4-15,-3-4 6 16,0-4 1-16,0 0 0 15,-6-2 5-15,-3 6-5 16,-6 4 39-16,6 7-10 0,-4 5 15 16,1 6-14-16,2 7-7 15,2 5-12-15,2 4-5 16,-3 1-7-16,0 8-8 16,-6 16 0-16,3 7 8 15,6 7 0-15,6 3 0 16,0 2 2-16,12 0-1 15,12-3 5-15,5-5-5 16,9-3-1-16,-2-7-52 16,3-5-42-16,1-5-183 15,-9-8-438-15,-8-3-715 0</inkml:trace>
  <inkml:trace contextRef="#ctx0" brushRef="#br0" timeOffset="11935.8452">12905 1934 1343 0,'0'0'565'0,"0"0"-417"15,0 0-14-15,0 0-37 16,0 0-42-16,0 0-31 0,0 0 17 15,24 14 7 1,-12-9 17-16,-1-2-23 0,1-3-23 16,4 0-8-16,-3 0-11 15,-4-3-6-15,3-6-10 16,-6 1-5-16,-3-2 5 16,0 0 10-16,-3 2 6 15,0 1 15-15,-9 1 10 16,-9 2-13-16,-7 2 0 15,-2 2 9-15,-8 0 16 16,6 12 2-16,2 4 0 16,9 4-6-16,9 1-17 15,9 2 0-15,0 1-2 16,21-3 4-16,9-5-18 0,10-5-27 16,20-10-139-16,-8-1-376 15,-6 0-559-15</inkml:trace>
  <inkml:trace contextRef="#ctx0" brushRef="#br0" timeOffset="26504.557">889 3461 963 0,'0'0'122'15,"0"0"-80"-15,0 0-16 16,0 0 24-16,0 0 498 16,-55-1-413-16,44 1-80 15,1 0 56-15,4 0 12 16,-5 1-38-16,1 7-28 16,-2 3-10-16,-3 2 18 15,3 5 5-15,0 1-24 16,3 6-7-16,-1 1-14 15,7 2-9-15,3 4-4 16,0 1-1-16,0 1-10 16,9 3 8-16,4-1-8 15,-1 0 8-15,-2 0-8 0,-2 0 0 16,-5-2 1-16,0-1 8 16,-3-1 11-16,0-3-8 15,0-2-2-15,-9-3-2 16,-4-3-2-16,-1-3-6 15,-2-2 0-15,2-5-1 16,4-7-17-16,1-4-70 16,6-7-66-16,3-11-313 15,0-4-284-15</inkml:trace>
  <inkml:trace contextRef="#ctx0" brushRef="#br0" timeOffset="26744.9417">625 3808 1134 0,'0'0'666'15,"0"0"-587"-15,0 0-44 16,0 0 203-16,86-18-34 15,-47 8-107-15,6 0-49 16,-3-1-48-16,5-3-6 16,-11 1-306-16,-12 3-955 0</inkml:trace>
  <inkml:trace contextRef="#ctx0" brushRef="#br0" timeOffset="35823.7265">942 3939 1008 0,'0'0'550'0,"0"0"-422"0,0 0 4 16,0 0 108-16,0 0-20 15,0 0-63-15,0-1-40 16,0 1-13-16,0 0-17 16,0 0-26-16,0 0-28 15,0 11-17-15,2 6-2 16,1 9 56-16,3 6-21 16,0 1-26-16,6-1-17 15,-3-3-6-15,-2 6-8 16,1-8-137-16,-8-8-598 0</inkml:trace>
  <inkml:trace contextRef="#ctx0" brushRef="#br0" timeOffset="44488.2046">911 4353 512 0,'0'0'81'16,"0"0"629"-16,0 0-559 16,0 0-84-16,0 0 48 15,0 0 25-15,-68 28-29 16,60-14-46-16,2 5-1 15,0 4 24-15,3 6-17 16,3 3-30-16,0 2-10 0,0 3 2 16,3 3-4-16,9 0-2 15,-3 3 10-15,0 0-13 16,0 1-11-16,0-3-3 16,1-4 2-16,-2-3-6 15,-1-5-5-15,1-2 0 16,-5-6-1-16,1-1-1 15,-4-5-6-15,0-2-99 16,-13-1-127-16,-2-5-163 16,-3-3-324-16</inkml:trace>
  <inkml:trace contextRef="#ctx0" brushRef="#br0" timeOffset="44709.9698">801 4810 1696 0,'0'0'529'16,"0"0"-488"-16,0 0-35 16,0 0 33-16,0 0 12 15,0 0-51-15,0 0-1 0,61-36-49 16,-25 24-110-1,-5 4-196-15,-4 1-393 0</inkml:trace>
  <inkml:trace contextRef="#ctx0" brushRef="#br0" timeOffset="45005.9408">1080 4782 1335 0,'0'0'947'0,"0"0"-877"15,0 0-57-15,0 0-13 16,0 0 43-16,0 0-31 0,0 0-12 16,19-4-9-1,-13 4-16-15,2 1 1 0,-4 13 6 16,-2 6 12-16,-2 5 6 15,0 1 20-15,0 1 28 16,0-5-9-16,0-3-20 16,13-8-19-16,2-4-134 15,6-7-539-15</inkml:trace>
  <inkml:trace contextRef="#ctx0" brushRef="#br0" timeOffset="45493.5044">1092 5260 1053 0,'0'0'795'16,"0"0"-639"-16,0 0-88 0,0 0 67 15,0 0 13 1,0 0-55-16,0 0-49 0,-23 0-18 15,16 0-12-15,1 6-8 16,0 7 1-16,0 4 5 16,0 7-11-16,3 3 0 15,1 2 1-15,0 4-1 16,2-1 1-16,0 1-2 16,0-3 1-16,0 0 0 15,0-3 0-15,0-3-1 16,0-3-1-16,2-1 1 15,0-5 0-15,-2-1-10 16,0-2-45-16,0-2-119 0,0-2-214 16,-2-4-343-16</inkml:trace>
  <inkml:trace contextRef="#ctx0" brushRef="#br0" timeOffset="45672.1509">962 5609 1813 0,'0'0'539'15,"0"0"-474"-15,0 0-32 16,0 0 6-16,0 0-39 16,0 0-115-16,94-59-483 15,-58 43-785-15</inkml:trace>
  <inkml:trace contextRef="#ctx0" brushRef="#br0" timeOffset="46003.8089">1213 5595 2008 0,'0'0'129'0,"0"0"-129"15,0 0-59-15,0 0 59 16,0 0 29-16,0 0-23 16,0 0-5-16,61-28 5 0,-61 45 39 15,0 2 47-15,0 7 4 16,-9-1 6-16,0 0-14 16,1-2-9-16,4-5-33 15,4-3-19-15,0-4-17 16,13-4-4-16,7-5-5 15,5 3 1-15,2-4-1 16,-3 1-1-16,-9 1-73 16,-15 12-75-16,-3-1-115 15,-17 6-319-15</inkml:trace>
  <inkml:trace contextRef="#ctx0" brushRef="#br0" timeOffset="48542.594">4995 13841 546 0,'0'0'825'0,"0"0"-293"16,0 0-446-16,0 0-62 16,0 0 30-16,0 0 15 15,0 0-29-15,0 0-40 16,3 0 0-16,10 0-84 16,-4 0-151-16,3-5-328 0</inkml:trace>
  <inkml:trace contextRef="#ctx0" brushRef="#br0" timeOffset="48932.3446">8016 13779 2259 0,'0'0'391'15,"0"0"-294"-15,0 0-44 16,0 0 97-16,0 0-32 16,0 0-77-16,0 0-41 15,0-7-103-15,0 3-385 0</inkml:trace>
  <inkml:trace contextRef="#ctx0" brushRef="#br0" timeOffset="49675.1253">4031 15236 889 0,'0'0'1333'0,"0"0"-1132"16,0 0-201-16,0 0-93 16,0 0 40-16,0 0-147 15,103-20-571-15</inkml:trace>
  <inkml:trace contextRef="#ctx0" brushRef="#br0" timeOffset="49974.2365">6427 15238 2150 0,'0'0'622'16,"0"0"-598"-1,0 0-18-15,0 0-6 0,0 0 40 16,0 0-40-16,0 0-37 15,21 0-91-15,-3 0-96 16,1 0-732-16</inkml:trace>
  <inkml:trace contextRef="#ctx0" brushRef="#br0" timeOffset="50326.3601">8783 15447 1320 0,'0'0'970'16,"0"0"-841"-16,0 0-92 15,0 0 42-15,0 0 88 16,0 0-164-16,0 0-3 15,3 13-537-15</inkml:trace>
  <inkml:trace contextRef="#ctx0" brushRef="#br0" timeOffset="50970.3065">3561 16956 2109 0,'0'0'557'0,"0"0"-492"16,0 0-64-16,0 0 10 15,0 0 56-15,0 0-44 16,0 0-23-16,39-9-82 15,-11-1-157-15,5-1-506 0</inkml:trace>
  <inkml:trace contextRef="#ctx0" brushRef="#br0" timeOffset="51290.1276">5478 17046 1039 0,'0'0'1504'15,"0"0"-1258"-15,0 0-186 16,0 0-7-16,0 0 42 16,0 0-6-16,0 0-45 0,0 13-44 15,3-13-2-15,3 0-52 16,12-3-62-16,-3-4-168 16,1-6-708-16</inkml:trace>
  <inkml:trace contextRef="#ctx0" brushRef="#br0" timeOffset="51689.3855">7971 17032 116 0,'0'0'2147'16,"0"0"-1806"-16,0 0-257 15,0 0-58-15,0 0 55 16,0 0-21-16,0 0-51 0,-9 3-9 16,9-3-48-16,3 0-92 15,9-3-130-15,-1-6-733 0</inkml:trace>
  <inkml:trace contextRef="#ctx0" brushRef="#br0" timeOffset="51994.9562">9685 17066 1500 0,'0'0'1317'16,"0"0"-1143"-16,0 0-132 15,0 0 10-15,0 0 2 16,0 0-54-16,0 0-35 16,-32-34-264-16,18 15-1544 0</inkml:trace>
  <inkml:trace contextRef="#ctx0" brushRef="#br0" timeOffset="68572.6421">12380 12322 886 0,'0'0'1046'0,"0"0"-690"16,0 0-258-16,0 0-72 15,0 0 13-15,110-7 69 16,-62 1-38-16,12 2-41 0,13 1-17 16,25 3-5-1,19 0 12-15,6 0 2 0,4 0-7 16,-10 4-7-16,-10-4 2 15,2 0-8-15,-3 0-1 16,-21 0-1-16,-18-1 1 16,-25-4 0-16,-12 1 1 15,-2 0 0-15,-4 1 10 16,-6 0 2-16,-10 3 3 16,-6 0-8-16,-2 0-8 15,-3 0-33-15,-25 6-82 16,-2 8-407-16,1 2-906 0</inkml:trace>
  <inkml:trace contextRef="#ctx0" brushRef="#br0" timeOffset="69180.1433">12526 14175 1855 0,'0'0'567'0,"0"0"-439"16,0 0-104-1,0 0 3-15,0 0 58 16,0 0 20-16,133-4-46 0,-36 4-34 16,37 11-14-1,14 2-10-15,7 3 0 0,-4-2 6 16,-17-3-6-16,-9-6 0 15,-14-1 0-15,-26-1-1 16,-24-3 1-16,-25 0-1 16,-14 0 0-16,-1 0 0 15,-9 0 0-15,-6-3 0 16,-6-1-1-16,-12-3-16 16,-15-2-55-16,-22 8-116 15,7-2-399-15,6 3-785 0</inkml:trace>
  <inkml:trace contextRef="#ctx0" brushRef="#br0" timeOffset="69809.1806">12598 15662 1149 0,'0'0'1121'16,"0"0"-887"-16,0 0-170 15,97 3-42-15,-48-3-1 16,21 0 36-16,22-3-10 15,25-2-32-15,0 3-9 16,-18 2-5-16,-27 0 1 16,-26 0-1-16,-10 0 1 0,0 0-1 15,1 0 0-15,-1 0-1 16,-15 0-17-16,-8 0-62 16,-10 0-64-16,-3 2-201 15,-10 3-331-15,-6 2-501 16</inkml:trace>
  <inkml:trace contextRef="#ctx0" brushRef="#br0" timeOffset="70409.865">12860 17135 1309 0,'0'0'660'0,"0"0"-351"16,0 0-91-16,0 0-16 15,0 0-54-15,0 0-43 16,0 0-44-16,78 39-34 16,-32-36-15-16,18-3-5 15,27 0-6-15,23-5 6 16,-7 1-7-16,-19 1 0 0,-29 3-11 15,-21 0-11-15,-5 0-8 16,-1 0-15 0,-3 0 2-16,-14 3 10 0,-6-3 8 15,-6 1-29-15,-3 2-77 16,-12 4-97-16,-3 1-341 16,-1-1-471-16</inkml:trace>
  <inkml:trace contextRef="#ctx0" brushRef="#br0" timeOffset="70967.4097">12759 18481 909 0,'0'0'1207'0,"0"0"-917"15,0 0-179-15,0 0-47 16,0 0 18-16,0 0 26 0,88 9-28 16,-3-26-48-1,28 0-19-15,-5-1-12 0,-24 10-1 16,-28 7 0-16,-14 1-98 15,-11 0-200-15,-10 0-784 0</inkml:trace>
  <inkml:trace contextRef="#ctx0" brushRef="#br0" timeOffset="73007.664">14762 10644 937 0,'0'0'16'0,"0"0"598"16,0 0-509-16,0 0-13 0,0 0 165 16,0 0-15-1,0 0-94-15,17-45-51 0,-17 38-8 16,0 0-11-16,0 1-5 15,0-1-17-15,-3-3-26 16,-3 3-18-16,-5 3-11 16,-1-1-1-16,-5 1 0 15,-3 4 0-15,-2 0-1 16,-4 0 1-16,3 10-1 16,0 3 1-16,4 3 0 15,-2 4 0-15,9 3 10 16,-1 1-1-16,4 2 0 15,-1 0 0-15,4 4 4 16,2 0 2-16,0 3 0 16,2 3-4-16,2 3-10 0,0 1 0 15,0 6 0-15,0-2 0 16,0 4 1-16,2-4-2 16,-2-1 1-16,0-3-1 15,0-5-1-15,-6-4 1 16,-3-2-1-16,-9-5 0 15,3-7 0-15,-1-1 1 16,-3-7-1-16,5-5-1 16,-1-4-50-16,9-7-90 15,-2-9-184-15,8-2-521 0</inkml:trace>
  <inkml:trace contextRef="#ctx0" brushRef="#br0" timeOffset="73269.4117">14418 10967 1160 0,'0'0'824'16,"0"0"-669"-16,0 0-97 15,0 0 87-15,0 0 49 16,0 0-49-16,97 4-65 0,-54 1-32 16,9 0-26-1,32-1-22-15,-19-2-71 0,-6-2-566 0</inkml:trace>
  <inkml:trace contextRef="#ctx0" brushRef="#br0" timeOffset="76658.1961">15097 11180 819 0,'0'0'1117'16,"0"0"-919"-16,0 0-133 16,0 0 42-16,0 0 81 15,0 0-67-15,0 0-59 16,10 0-26-16,-1 0 9 0,4 0 4 16,4 0-6-16,2 0-5 15,7 1-7-15,3 1-4 16,6-2-11-16,5 0-9 15,-7 0-7-15,-5 0-16 16,-5 0-14-16,-10 0-18 16,-4 0-6-16,-6 0-37 15,-2 0-28-15,-1 0-24 16,0-2-92-16,0-6-465 16,0-1-79-16</inkml:trace>
  <inkml:trace contextRef="#ctx0" brushRef="#br0" timeOffset="76856.9164">15136 11117 1341 0,'0'0'802'0,"0"0"-632"15,0 0-114-15,0 0 72 16,0 0 34-16,107-13-90 15,-71 8-72-15,-1 0-88 16,-6 1-420-16,-12-2-1228 0</inkml:trace>
  <inkml:trace contextRef="#ctx0" brushRef="#br0" timeOffset="78071.086">15762 10763 1145 0,'0'0'372'16,"0"0"-205"-1,0 0-5-15,0 0 62 0,0 0-1 16,0 0-99-16,0 0-49 16,15-49-22-16,-3 41 7 15,-3-1-8-15,3 3-12 16,2 1-15-16,2-1-10 15,1 4-13-15,3 0-1 16,1 2 3-16,0 0-4 16,-6 0-1-16,-1 4-7 15,-5 9 7-15,-3 0-1 16,-2 4-4-16,-4 0 5 0,0 3 0 16,-5 2 0-1,-6-1 1-15,1-1-1 16,-6 0 1-16,3-1 1 0,0-2 0 15,6-4 1-15,4 3-2 16,0-5 0-16,3-1-1 16,0 0 1-16,12-5 0 15,5 0 1-15,12-5 0 16,4 0 0-16,-1 0 0 16,4-7-1-16,-1-6-16 15,-5-1-24-15,-4 0-1 16,0-5-9-16,-8 2-4 15,0-2 16-15,-6-1 20 16,-2 0 4-16,-7 0 14 16,0 1 0-16,-3 5 2 0,0-2 14 15,0 5-8-15,-3-1 5 16,-7 1 11-16,1 1-8 16,-2 2 6-16,1 1-5 15,2 3 5-15,4 1 15 16,1 0 2-16,3 3-6 15,0 0-26-15,0 0 4 16,0 0 13-16,10 0-11 16,10 0 8-16,2-5-9 15,5 3-3-15,-3 2-9 16,0-3 0-16,-4-1 0 16,-5 4-37-16,-1-3-40 15,-8 3-50-15,-6 0-112 16,0 3-354-16,0 6-215 0</inkml:trace>
  <inkml:trace contextRef="#ctx0" brushRef="#br0" timeOffset="78538.2555">16357 11146 1477 0,'0'0'219'0,"0"0"-70"0,0 0 131 15,-107 18-11-15,55-12-84 16,-20 0-69-16,-26 1-56 15,7-4 12-15,10 3-20 16,17-5-15-16,28 2-14 16,3 0-16-16,8 1-7 15,15 3-15-15,10-2-88 16,25 8-88-16,11-3-164 16,1-2-672-16</inkml:trace>
  <inkml:trace contextRef="#ctx0" brushRef="#br0" timeOffset="85194.3342">15980 11469 398 0,'0'0'715'0,"0"0"-520"15,0 0-70-15,0 0 30 16,0 0 20-16,0 0 30 0,-27-9-26 16,25 9-40-16,1 0-34 15,-1 0-11-15,1 0-11 16,1 0-3-16,0 0-17 16,0 0-14-16,0-3-9 15,0 3-8-15,0-3-5 16,0-4-8-16,1 3-19 15,5-5-6-15,0 1 0 16,1 5 0-16,0-3 5 16,-1 3-7-16,3 3 8 15,-3-4 9-15,4 1-8 16,-2 3-1-16,4 0 15 0,-1 3-15 16,3 7 1-16,4 10-2 15,-3 2-6-15,2 7 7 16,-1 6-11-1,-6 4 11-15,-3 5 0 0,-4 2 1 16,-1 0 1-16,-1-3 5 16,-1 0-7-16,0-7 0 15,0-6 0-15,0-3-1 16,0-9-12-16,0-6-27 16,0-3-27-16,0-6-39 15,0-3-25-15,10-3-115 16,0-6-482-16,-4-5-756 0</inkml:trace>
  <inkml:trace contextRef="#ctx0" brushRef="#br0" timeOffset="85406.9411">15974 11701 1547 0,'0'0'607'15,"0"0"-532"-15,0 0 42 16,0 0 111-16,0 0-41 16,0 0-92-16,-29 83-46 15,12-53-29-15,-10-1-14 16,-12 14-6-16,8-10-155 16,1-3-594-16</inkml:trace>
  <inkml:trace contextRef="#ctx0" brushRef="#br0" timeOffset="87909.9224">16795 11183 666 0,'0'0'743'16,"0"0"-604"-16,0 0-20 15,0 0 95-15,0 0 1 16,0 0-81-16,0 0-60 15,101-2-34-15,-70-3-18 16,2 2-7-16,0 2 0 16,-10-1 0-16,-1 1-14 15,-6 1-1-15,-4 0-68 16,0 0-151-16,-6 0-172 16,-3 4-299-16</inkml:trace>
  <inkml:trace contextRef="#ctx0" brushRef="#br0" timeOffset="88105.6827">16765 11087 1572 0,'0'0'564'15,"0"0"-536"-15,101 0-28 16,-42 3-25-16,-1 1-534 0</inkml:trace>
  <inkml:trace contextRef="#ctx0" brushRef="#br0" timeOffset="91655.3353">11883 17613 84 0,'0'0'1159'0,"0"0"-781"16,0 0-193-16,0 0-5 15,0 0 30-15,0 0-25 16,0 0-45-16,-9-2-46 16,9 2-35-16,-4-3-25 15,-2 0 1-15,-5 2-25 16,-5-2-10-16,-8 0-12 16,-6 3-14-16,-7 0-6 15,-5 0-10-15,-10 3-1 16,1 0 10-16,-4-2 14 15,0 0 7-15,-1 1 11 16,4 1 0-16,0-1 0 16,0-2 1-16,4 2-10 0,-4-2 8 15,0 1-14-15,-4-1-12 16,4 0 10-16,-6 1-10 16,0 2-46-16,-5 0-17 15,2 1 6-15,3 2 23 16,0-2 38-16,2 2 18 15,7-2 6-15,0-1 0 16,4 1 1-16,-1 2 0 16,1-1-1-16,-4 3 1 15,7 2-1-15,5-3 0 16,0-4 0-16,11 3 1 16,7-1 12-16,5 0-1 15,4-2-11-15,4 0-1 0,0 1-22 16,0 0-101-16,-4-1-41 15,4 0 69-15,-2-3 53 16,-1 0 29-16,-4 0 12 16,1 0 1-16,-3 0 27 15,3 0 36-15,3 0 12 16,-1 3 45-16,7 0-59 16,3 0-39-16,0 5-12 15,0-4 5-15,0 5 1 16,0 1 24-16,6 1 11 15,4 4 14-15,-1 1-10 16,3 5-13-16,-3 5-10 16,0 3-10-16,3 4-14 15,-2 3-7-15,-1 2 8 0,-4 3-8 16,1 0-1-16,-3 2 9 16,1-3 3-16,-1 1 15 15,-3 0 1-15,0-1 13 16,0 0-17-16,0 0-16 15,0 0-2-15,0-1-6 16,0-2 1-16,0-2-1 16,0-2 7-16,0-4-7 15,0-2 17-15,0-2 17 16,0-3-10-16,0-3-3 16,0 1-11-16,0-1-4 15,0 2-5-15,0-1 0 0,0-6 0 16,3 3-1-16,-3-1-21 15,3-4 7 1,0-5-5-16,0-2 0 0,3 0 4 16,0-2 15-16,6-3 0 15,0 0 8-15,4 0-7 16,7 0 0-16,2 0 1 16,8 0-1-16,4 0 0 15,2 0 1-15,6 0-2 16,4-3 0-16,6 3 0 15,3 0-1-15,-1 0-16 16,3 0-1-16,-2 0-11 0,0 0-17 16,0 0-5-1,2 0-5-15,-2 0 8 0,0 0 42 16,-4 0-2 0,6 0 0-16,-5 0 7 0,3-3-20 15,-2-6-25-15,3 1-17 16,-8 1 10-16,1-3 19 15,-6 2 15-15,-1 2 18 16,-6 0 1-16,-2 1 13 16,-3 2 9-16,-4 1 8 15,3-1-5-15,-2 2-10 16,2 1 2-16,-3 0 11 16,2-1-16-16,3-1-3 15,-2 0-9-15,-4-3 9 16,3 3 16-16,-5-1 31 0,-5-2 10 15,-2 2-16-15,-4-4-22 16,-4 5-4-16,-2-1-8 16,4-2 7-1,-5 3-7-15,4-2-15 0,1 2 5 16,2-1-5-16,2 2-1 16,0-2 1-16,0-2-1 15,-4 3-1-15,-1-1 1 16,-3-4 0-16,-4 4 2 15,-6-3 4-15,0 0 22 16,0 1 30-16,0 0-12 16,0 1-25-16,0-2-15 15,0 2-5-15,0-4 0 16,0 1 0-16,0-4-1 0,0-3-1 16,0-6 0-16,0-2 0 15,6-8 1-15,-3-7-1 16,-3-6 0-16,0-19 1 15,0-19-2-15,-3-14 2 16,0-7 0-16,3 1 1 16,0 8 14-16,0 23-9 15,9 15 0-15,-2 14-5 16,4 11 5-16,-5 1 6 16,6-1 4-16,-1 0-9 15,2 5-6-15,-4 7-1 0,1 1 0 16,-7 8-6-1,0 6 6-15,-3-1-15 0,0 4 8 16,-16 0 6 0,-10 0-10-16,-17 0 4 0,-21 10-4 15,-21-6-60-15,-21-4-100 16,18-4-164-16,16-16-784 0</inkml:trace>
  <inkml:trace contextRef="#ctx0" brushRef="#br0" timeOffset="94582.6164">17509 10783 1546 0,'0'0'274'0,"0"0"-169"16,0 0 80-16,0 0 19 15,0 0-110-15,0 0-80 16,0 20 33-16,3 0 19 16,0 3-28-16,-2 4-8 15,1 1 10-15,-2-1 5 16,0-4-12-16,0-3-15 0,0 0-8 16,0-6-8-1,0-4-1-15,0-4 5 16,0-2-6-16,0-3 6 15,0-1 2-15,0 0 5 0,0-1 3 16,1-13-7-16,7-6-9 16,7-4 0-16,-3-6-1 15,1 1 0-15,4-4-8 16,-2 4 1-16,-2-1 7 16,1 6-7-16,2 1 8 15,-4 9-1-15,-1 2 1 16,2 5 0-16,-7 1 20 15,1 6 1-15,2 0 1 16,-2 0 4-16,2 16-6 16,2 1-11-16,-5 9 5 0,-3 4 2 15,-3 1 4 1,0 1-11-16,0-2-3 0,-6-3-6 16,-1-5 0-16,-3-2-10 15,3-4-56-15,2-5-83 16,5-2-98-16,0-8-405 15,0-1-238-15</inkml:trace>
  <inkml:trace contextRef="#ctx0" brushRef="#br0" timeOffset="95171.0247">17944 10714 1852 0,'0'0'466'0,"0"0"-373"16,0 0 47-16,0 0 22 15,0 0-64-15,0 0-51 16,0 0-34-16,29-1-1 16,-20 1-12-16,1 4 0 15,1 5-9-15,-5 5 2 16,-3 3-10-16,-3 5 4 15,0 2 13-15,-9 2 8 16,-6-2-2-16,1 1-5 16,3-2 0-16,2-5 6 15,1-2-7-15,8-7 0 0,0-2-2 16,5-1-4-16,11-5-9 16,9-1-15-16,5-1-25 15,5-12-30-15,2-3 5 16,0-7-5-16,-3 0-32 15,-1-4-17-15,-4-2 27 16,-7-1 58-16,-7-3 49 16,-4 3 0-16,-4 0 58 15,-7 5 32-15,0 4 13 16,0 2-9-16,-7 2-10 16,-4 7-20-16,2 0-18 15,-1 6-25-15,4 1-14 16,3 3-7-16,0 0-6 0,3 6 5 15,0 4 0 1,0-2-5-16,12 2 6 0,10-4 19 16,6-3 10-16,10-3-8 15,2 0-21-15,-1-3-33 16,-1-7-70-16,-3 7-96 16,-8 3-186-16,-15 0-301 0</inkml:trace>
  <inkml:trace contextRef="#ctx0" brushRef="#br0" timeOffset="95526.145">18564 11074 1260 0,'0'0'588'16,"0"0"-493"-16,-107 23 104 15,19-8 57-15,-39 2-72 0,-15-3-79 16,-14-4-9-16,4-3-15 15,15-3-35-15,12-4-29 16,26 2-11-16,34 2-5 16,24 2 5-16,17 1-6 15,5 3-33-15,15 9-127 16,1 1-228-16,3-3-551 0</inkml:trace>
  <inkml:trace contextRef="#ctx0" brushRef="#br0" timeOffset="95956.245">17727 11493 1846 0,'0'0'347'0,"0"0"-249"16,0 0 7-16,0 0 69 16,0 0-61-16,91-33-62 15,-76 30-26-15,-2 3-7 0,1 0 6 16,-8 0-17-1,0 0-6-15,-6 7 7 16,0 5 16-16,0 3 1 16,-15 4 2-16,-11 4-14 0,-5 3 2 15,0-3-9-15,-2 3 9 16,3-2 6-16,14-5-12 16,10-2-9-16,6 0 0 15,6-8-21-15,20 2-60 16,33-11-77-16,-10 0-407 15,-1 0-790-15</inkml:trace>
  <inkml:trace contextRef="#ctx0" brushRef="#br0" timeOffset="96343.7061">18170 11315 1360 0,'0'0'734'16,"0"0"-644"-16,0 0 32 15,0 0 64-15,0 0-54 16,0 0-81-16,0 0 20 16,0 63-39-16,0-37-15 15,0 4-15-15,0 0 4 16,0-1-6-16,0-2 2 0,0-4-2 15,0-1 0-15,0-2 6 16,0-6 5-16,0-1 11 16,-2-3-4-16,1-3-12 15,1-4-4-15,0 0 4 16,7-3 1-16,13 0 35 16,8 0-9-16,5-3-18 15,4-1-14-15,4-2 0 16,-1 3-1-16,-5 3-64 15,9 0-53-15,-10 0-261 16,-8 9-1231-16</inkml:trace>
  <inkml:trace contextRef="#ctx0" brushRef="#br0" timeOffset="98392.8087">18805 11890 1068 0,'0'0'543'16,"0"0"-465"-16,0 0 35 15,0 0 80-15,0 0-43 0,-101 15-87 16,65-10-33-16,-4 1-8 16,-8 0 6-16,-3 1-4 15,-5 0 4-15,-5 1-12 16,-10 0 0-16,-2-1 2 15,2 0-2-15,-5 3-1 16,6 0 2-16,-4 2-7 16,2 1 0-16,-12 1-4 15,-14-1-5-15,11 0-1 16,5-6 0-16,11-1 1 16,3-5-1-16,-22-1 1 15,-21 0 0-15,-6 0-1 0,10-3 1 16,10-4-1-16,21 0 1 15,12 3 0-15,15 1-1 16,7 0 0-16,-3 0 0 16,-7 0-2-16,-4-4 2 15,7 0-1-15,7 0 1 16,7 0 5-16,-1-1-4 16,3-2-1-16,-3 0 2 15,-6-4-2-15,-4 1-23 16,-6 0 8-16,-2-1 14 15,2 2 1-15,0-2 0 0,3 1-1 16,1-4 2 0,5 0-1-16,7-6 1 0,-2 1 5 15,6-6-5-15,-4-1 0 16,0 3 12-16,-4-4-12 16,-2 4 0-1,-3 5-1-15,-1 2 0 0,-2 2 0 16,-1 1 0-16,0 3 1 15,4 2 11-15,-1-2-11 16,2 1 0-16,7-1 14 16,2 2-1-16,6-2-5 15,2 0-8-15,-1 2 7 16,-2-2-8-16,-3 4 0 16,-1-2 1-16,-9 5-1 15,-2-3 0-15,-7 5-1 0,-2-2-5 16,-4 2 5-16,1-2-9 15,-1-1-5-15,-4 3 14 16,6-5 1-16,-2 2-1 16,0 0 0-16,-4 0 0 15,6-2 1-15,-2-4-5 16,7 0 5-16,2 1 0 16,4-3 0-16,5 0 1 15,4-2 0-15,3-4 1 16,5 1-1-16,-2-3 0 15,-2-2 0-15,6-3 0 16,-4-5-1-16,-3-2-18 16,5-2-1-16,-2-2 9 0,6-5 10 15,0 1 0-15,5 0 1 16,6-3 0-16,4-3 0 16,9-1 1-16,0-6 11 15,5 0 13-15,12 0-17 16,2-4-1-16,2 7-8 15,-3-2 0-15,4 5 0 16,2 3-24-16,-3 1-11 16,6 7 0-16,0 2 21 15,4 7 14-15,5 8-1 16,10-1-7-16,16 2 8 16,31 2 1-16,28 3 16 0,9 5 1 15,-3 5-3 1,-11 3-7-16,-18 3-6 0,2 0-2 15,2 0-3 1,-5 0 2-16,6 0-16 0,0 6-8 16,9 4 10-16,1-3 6 15,8 0-3-15,4 1-2 16,6-1 6-16,4 0-21 16,5 0-2-16,-1 0 20 15,1 2 11-15,-6 1-1 16,-1 1 0-16,-12 0 1 15,-6 0 1-15,-3-4 0 16,-3-1 5-16,-7 1-1 16,-2-4-5-16,-4-3-8 15,-17 0 8-15,-15 0-11 0,-18 0-27 16,-3 0 10 0,2 0 22-16,3-3 5 0,-5 1 1 15,-8-6 1-15,-8 4 0 16,-4-1 24-16,0 0-5 15,-4 0 2-15,4 1 3 16,0-2-3-16,2 3-3 16,0-1-11-16,8 0-2 15,4-2-6-15,8 6 0 16,4-3 0-16,-1 3-2 16,-2 0-7-16,-7 3 2 15,-11 7 6-15,-4 0-1 16,-8 4 2-16,0-2 17 0,-3 5 37 15,-3-3-14-15,0 1-27 16,-2-4-1-16,3 2-3 16,2 2 6-16,2-1-6 15,6 3-9-15,-5 2 2 16,2 2-1-16,0 1 5 16,-5 5 1-16,-2 6 8 15,1 3 6-15,-6 4 4 16,3 4 11-16,-3-2-3 15,5 0-8-15,2-2-16 16,3-4-1-16,-1-3-7 16,3-3-1-16,-3-2 1 15,-1 1 7-15,-3 1-8 0,-3-1 1 16,2 7 6-16,-6-3 6 16,1 4 7-16,-1 0-2 15,-1-1-8-15,2-3-8 16,0 3 4-16,2-3-5 15,-4 0 0-15,3 1-1 16,-6 4 9-16,0-1-2 16,0 4 19-16,0 4 16 15,0 4 2-15,-3 0-11 16,0 1-19-16,3-4-4 16,0 1-9-16,0-8 5 15,0-2-4-15,6-4-2 0,-3-4 0 16,1-3 1-1,-2-3-1-15,-1-3 1 0,-1-3-1 16,0-3 1 0,0-4 0-16,-7 0-1 0,-5 3-31 15,-2-6-141-15,4-4-653 0</inkml:trace>
  <inkml:trace contextRef="#ctx0" brushRef="#br0" timeOffset="98544.7101">18736 11856 1521 0,'0'0'0'15</inkml:trace>
  <inkml:trace contextRef="#ctx0" brushRef="#br0" timeOffset="98658.5119">18736 11856 1258 0,'0'-20'66'16,"-7"17"-66"-16</inkml:trace>
  <inkml:trace contextRef="#ctx0" brushRef="#br0" timeOffset="100693.85">17266 9823 838 0,'0'0'912'0,"0"0"-724"16,0 0-114-16,0 0-1 16,0 0 27-16,0 0-44 0,0 0-34 15,0 32 33-15,0-2 31 16,6 9-33-16,0 4 11 15,6 3-13-15,3 4-26 16,4 0-11-16,3-1-13 16,4 0-1-16,4-5 0 15,-5-5-31-15,2-5-17 16,-8-9-8-16,1-8 7 16,-11-3 0-16,-2-8-5 15,-6-3-5-15,-1-3 36 16,0 0 23-16,0-3 24 0,-5-7-15 15,-4-3 17-15,-1-4 20 16,4 3 5-16,-1-3-4 16,4 2 1-16,2-2-1 15,1 0 2-15,0 2-6 16,0 0 7-16,0 6 5 16,0 3-2-16,0 3-5 15,0 3-21-15,0 0-27 16,0 13-6-16,0 9 6 15,0 11 0-15,0 5 0 16,0 1 0-16,4 4-12 16,5-4-3-16,-1-5-4 15,-2-5 4-15,-3-6-3 16,-3-6-9-16,0-7 8 16,-13-7 8-16,-10-3 11 0,-13 0 0 15,-31-19-20-15,5 1-153 16,0-5-1034-16</inkml:trace>
  <inkml:trace contextRef="#ctx0" brushRef="#br0" timeOffset="108254.8331">11043 11708 358 0,'0'0'58'16,"0"0"226"-16,0 0-123 16,0 0-5-16,0 0-48 15,0 0-1-15,-17-7-23 16,16 4-45-16,1 3-21 16,0-4-1-16,0 1 6 0,0 3 2 15,-2 0-7-15,2-3-11 16,-1 3-7-16,-2 0-2 15,3 0-77-15,-3 0-43 16,0 0 31 0,-1 0-40-16,4 0-36 0,0 0 8 15,0 0-88-15</inkml:trace>
  <inkml:trace contextRef="#ctx0" brushRef="#br0" timeOffset="108304.8705">11043 11708 93 0,'-49'-40'0'0</inkml:trace>
  <inkml:trace contextRef="#ctx0" brushRef="#br0" timeOffset="109495.4224">10919 11605 390 0,'0'0'246'0,"0"0"-121"15,0 0 71-15,0 0-24 16,0 0-20-16,0 0-74 15,0 0-15-15,-13-27-24 16,10 21 7-16,-3-1-2 0,3 2-6 16,-5 0-8-1,4 3-3-15,-5-3-16 0,0 0 11 16,-1 2-12-16,-4-1-10 16,-2-2-31-16,4 2 31 15,-5-2-15-15,1 2-21 16,4 2 24-16,-4 2 12 15,2-4-25-15,1 4-29 16,-2 0 9-16,-3 0 6 16,3 0 17-16,-5 4 21 15,3 5 1-15,-4 4-1 16,0 4 0-16,-1 2 1 16,2 1 2-16,1 3 5 15,-1-3 0-15,7-1 2 0,1-2-8 16,2 3 15-1,7-3 12-15,-4 3 31 0,6-1 3 16,-1 5-23-16,1-1-19 16,-2 2-11-16,0-1-3 15,0 3-6-15,-1-1 1 16,4-3 0-16,-3 4 0 16,3-1-1-16,0-2 2 15,0-2 17-15,3 4 4 16,7-3-16-16,-4 1 5 15,5-1-11-15,-1 0-1 16,-1 0-5-16,3-3 5 16,3 0 10-16,0 0-10 0,2 0 27 15,2-3-3 1,0 3 1-16,-1-5-9 0,0-1 3 16,-2 2 5-16,1-3-10 15,-4-2-8-15,2-2-5 16,0-3-1-16,0 1 6 15,1-3 1-15,4-4 2 16,2 0-1-16,5 0-7 16,1 0 6-16,2-1-6 15,0-5-1-15,-5 0-1 16,-2 1 1-16,-4-1 0 16,-6 2 0-16,1-1 0 15,-2 1 1-15,-2-5 10 16,-1-1 8-16,2-4 19 15,-5-2-14-15,1-8 4 0,-1-2-17 16,-3-7-11-16,3-6-42 16,-6-1 2-16,3-2-13 15,-3 4-7-15,0-1 28 16,0 9 31-16,0-1 1 16,0 5 0-16,0 1 6 15,-9 1 4-15,-3 1 4 16,-6-2 14-16,-1 1 3 15,-2 0-10-15,-6-5-21 16,-3 2-75-16,-19-15-79 0,7 9-209 16,5 0-533-16</inkml:trace>
  <inkml:trace contextRef="#ctx0" brushRef="#br0" timeOffset="118090.448">8829 15312 676 0,'0'0'0'0</inkml:trace>
  <inkml:trace contextRef="#ctx0" brushRef="#br0" timeOffset="118415.0397">6494 15483 1033 0,'0'0'240'15,"0"0"-237"1,0 0-3-16,0 0-142 0,0 0-150 16,0 0-476-16</inkml:trace>
  <inkml:trace contextRef="#ctx0" brushRef="#br0" timeOffset="120889.4732">9108 17002 563 0,'0'0'927'0,"0"0"-760"15,0 0-79-15,0 0-59 16,0 0 29-16,0 0 86 15,0 0-22-15,48-36-71 16,-41 36-32-16,-1 0-17 16,0 9-2-16,-6 11-30 15,0 0-233-15,-12-6-643 0</inkml:trace>
  <inkml:trace contextRef="#ctx0" brushRef="#br0" timeOffset="121271.7921">7422 17032 1313 0,'0'0'0'16,"0"0"-157"-16</inkml:trace>
  <inkml:trace contextRef="#ctx0" brushRef="#br0" timeOffset="121680.0543">5371 16986 1001 0,'0'0'760'0,"0"0"-760"16,0 0-115 0,0 0-73-16,0 0 114 15,0 0-40-15,0 0-199 0</inkml:trace>
  <inkml:trace contextRef="#ctx0" brushRef="#br0" timeOffset="121937.4795">3585 17132 924 0,'0'0'1160'0,"0"0"-1160"15,0 0-196-15,0 0-606 0</inkml:trace>
  <inkml:trace contextRef="#ctx0" brushRef="#br0" timeOffset="131505.9201">9092 17547 620 0,'0'0'98'0,"0"0"645"16,0 0-437-16,0 0-116 15,0 0-24-15,0 0 11 16,0-32-44-16,0 27-44 15,0 3-14-15,0 2-8 16,0 0-2-16,0 0-11 0,0 0-15 16,0 0-12-16,0 0-14 15,0 0-4-15,0 11-1 16,0 7 15-16,0 9-6 16,0 2-1-16,0 1-4 15,0 5-3-15,0-3-8 16,0-3 0-16,0-7 8 15,0-3-9-15,0-3-20 0,0-6-33 16,0-6-24-16,0 1-86 16,3-5-110-16,4 3-303 15,-1-3-211-15</inkml:trace>
  <inkml:trace contextRef="#ctx0" brushRef="#br0" timeOffset="131806.7716">9290 17867 954 0,'0'0'1012'0,"0"0"-860"16,0 0-90-16,-82 2 124 15,53 3-21-15,0 1-80 16,2 0-43-16,-1-1-26 16,-2-2-4-16,7 0-1 15,1-3-11-15,3 1-39 16,8-1-38-16,5 3-30 16,6 0-95-16,0 7-176 15,0 0-233-15,0 0-94 0</inkml:trace>
  <inkml:trace contextRef="#ctx0" brushRef="#br0" timeOffset="132173.5787">9075 18049 1460 0,'0'0'752'0,"0"0"-655"15,0 0-76-15,0 0 13 16,0 0-6-16,0 0-28 16,0 0-3-16,78-64-9 15,-59 64-17-15,-5 0-13 16,-8 0 24-16,-2 18 18 15,-4 2 8-15,-4 6 29 16,-10 1-2-16,-5 3 26 16,1-3 5-16,0-2-4 0,9-7-7 15,6-8-13-15,3-4-32 16,12-6-10-16,18-4-27 16,28-22-148-16,-6-1-484 15,-7 3-857-15</inkml:trace>
  <inkml:trace contextRef="#ctx0" brushRef="#br0" timeOffset="132664.3529">9572 17554 1363 0,'0'0'477'15,"0"0"-317"-15,0 0 15 16,0 0 18-16,0 0-13 16,0 0-61-16,0 0-53 15,-16-19-26-15,16 31 8 16,0 8 15-16,0 4-19 16,0 5-9-16,0 4-1 15,0 1-5-15,-8 1-13 16,-1 2-7-16,-4-5-9 15,4 3 1-15,3-12-1 16,3-2 1-16,3-6 11 16,3-12 3-16,22-3 9 15,14-2 3-15,6-14-27 16,7 1-1-16,9 8-92 16,-10 7-157-16,-20 0-763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58:25.4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1F4CDF4-11D7-4DC6-9867-BBF9F1960F32}" emma:medium="tactile" emma:mode="ink">
          <msink:context xmlns:msink="http://schemas.microsoft.com/ink/2010/main" type="inkDrawing" rotatedBoundingBox="15211,14049 16756,13883 16759,13914 15214,14080" semanticType="underline" shapeName="Other">
            <msink:sourceLink direction="with" ref="{026A7E5B-1FE1-49DD-8776-A29E455CB034}"/>
          </msink:context>
        </emma:interpretation>
      </emma:emma>
    </inkml:annotationXML>
    <inkml:trace contextRef="#ctx0" brushRef="#br0">9170-243 230 0,'0'0'275'16,"0"0"-109"-16,0 0-7 16,0 0 11-16,0 0-35 15,0 0-27-15,-124 6 36 0,79-2-25 16,-2 2-25-1,-4 3-34-15,-13-3-25 0,0-1-16 16,-8 4-9-16,-3-8 9 16,-4 8-1-16,-4-4-1 15,5 1 8-15,4-2 0 16,5 1 19-16,0 1-24 16,10 3-11-16,-5-3-8 15,4 4-1-15,-4-1 0 16,1-3-14-16,7 3 4 15,9-3 8-15,1 3-9 16,14-3-3-16,6-1-25 16,11-1-21-16,1-4 16 0,9 0 15 15,5 2 17 1,0-2-11-16,0 0 6 0,19 0-155 16,-5 4-34-16,2-4-365 15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8:00:36.105"/>
    </inkml:context>
    <inkml:brush xml:id="br0">
      <inkml:brushProperty name="width" value="0.04667" units="cm"/>
      <inkml:brushProperty name="height" value="0.04667" units="cm"/>
      <inkml:brushProperty name="color" value="#808080"/>
      <inkml:brushProperty name="fitToCurve" value="1"/>
    </inkml:brush>
  </inkml:definitions>
  <inkml:traceGroup>
    <inkml:annotationXML>
      <emma:emma xmlns:emma="http://www.w3.org/2003/04/emma" version="1.0">
        <emma:interpretation id="{60590BCC-0C12-4003-A743-740BE0225A0C}" emma:medium="tactile" emma:mode="ink">
          <msink:context xmlns:msink="http://schemas.microsoft.com/ink/2010/main" type="writingRegion" rotatedBoundingBox="14912,17170 15007,17170 15007,17250 14912,17250">
            <msink:destinationLink direction="with" ref="{67B9B5E3-681F-470D-B59B-8E74A43DCF38}"/>
          </msink:context>
        </emma:interpretation>
      </emma:emma>
    </inkml:annotationXML>
    <inkml:traceGroup>
      <inkml:annotationXML>
        <emma:emma xmlns:emma="http://www.w3.org/2003/04/emma" version="1.0">
          <emma:interpretation id="{A2C6664E-B11D-44B1-AE1D-AD760A677CD3}" emma:medium="tactile" emma:mode="ink">
            <msink:context xmlns:msink="http://schemas.microsoft.com/ink/2010/main" type="paragraph" rotatedBoundingBox="14912,17170 15007,17170 15007,17250 14912,172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77930F-B05E-487E-8733-F7207CD937B3}" emma:medium="tactile" emma:mode="ink">
              <msink:context xmlns:msink="http://schemas.microsoft.com/ink/2010/main" type="line" rotatedBoundingBox="14912,17170 15007,17170 15007,17250 14912,17250"/>
            </emma:interpretation>
          </emma:emma>
        </inkml:annotationXML>
        <inkml:traceGroup>
          <inkml:annotationXML>
            <emma:emma xmlns:emma="http://www.w3.org/2003/04/emma" version="1.0">
              <emma:interpretation id="{D05DD1A2-7995-44B5-803C-AF21A6FA1352}" emma:medium="tactile" emma:mode="ink">
                <msink:context xmlns:msink="http://schemas.microsoft.com/ink/2010/main" type="inkWord" rotatedBoundingBox="14912,17170 15007,17170 15007,17250 14912,17250"/>
              </emma:interpretation>
              <emma:one-of disjunction-type="recognition" id="oneOf0">
                <emma:interpretation id="interp0" emma:lang="" emma:confidence="0">
                  <emma:literal>•</emma:literal>
                </emma:interpretation>
                <emma:interpretation id="interp1" emma:lang="" emma:confidence="0">
                  <emma:literal>@</emma:literal>
                </emma:interpretation>
                <emma:interpretation id="interp2" emma:lang="" emma:confidence="0">
                  <emma:literal>0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°</emma:literal>
                </emma:interpretation>
              </emma:one-of>
            </emma:emma>
          </inkml:annotationXML>
          <inkml:trace contextRef="#ctx0" brushRef="#br0">31 73 342 0,'0'0'230'0,"0"0"-142"15,0 0-75-15,0 0 0 16,0 0 12-16,0 0-12 16,5-23 26-16,-5 23 113 0,0 0-63 15,0 0-19 1,0-3-4-16,0 3-9 0,0-2-1 16,0 0 9-16,0 2 14 15,0 0 9-15,0 0 1 16,0 0-6-16,0 0-2 15,0 0-21-15,0 0-26 16,0 0-19-16,-5 0-9 16,0 0-5-16,1 0 0 15,-1 0 5-15,0 4 0 16,-1 3 4-16,1-3 4 16,4-2-6-16,1 3-8 15,0-1 1-15,0 0 0 16,1-4 0-16,10 0 5 15,3 0 4-15,0 0-10 0,-4 0 1 16,-1 0-1 0,1-8 6-16,2 1-5 0,-7-4 0 15,-1 3 10-15,1-1 16 16,-5 3 11-16,0-1 11 16,0 3 28-16,0 0-37 15,0 0-3-15,-9 1-24 16,-2 1-5-16,0 2-8 15,1 0-1-15,-4 0-1 16,5 2-8-16,0 9 0 16,-1 4 1-16,4-4-7 15,6 0-5-15,0-1-11 16,0-1-2-16,0-5-9 0,11 3-8 16,-2-7-25-1,1 0 1-15,-1 0-2 0,0-7 11 16,1-1 15-16,-1-7 29 15,-1 4 22-15,-3-4 10 16,-5 4 44-16,0 7 31 16,0-3 11-16,0 5-46 15,-13 2-19-15,5 0-27 16,8 2-4-16,0 11-98 16,0 0-412-16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07:58.2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13223 1757 517 0,'0'0'292'16,"0"0"-255"-16,0 0-28 15,0 0 34-15,0 0-34 16,0 0 4-16,-87-11 13 16,77 11 156-16,4 0 50 15,-3 0-115-15,-2 0-53 16,1-1-45-16,-2-2-7 15,-4 2-12-15,-5 1-8 16,3 0-44-16,-5 0-30 16,0 0-10-16,-7 0-8 15,-5 0 42-15,0-2 7 16,-7 2 51-16,-1 0 7 16,-5-1 19-16,2 1-8 0,1 0-15 15,-1 0-3-15,1 0-9 16,6 0-11-16,-1 0-24 15,4 1 5-15,5-1-24 16,1 0 34-16,-2 0 16 16,3 0 4-16,-1 0-10 15,0 0 9-15,-14 0-88 16,9 0-28-16,-1 0-151 0</inkml:trace>
  <inkml:trace contextRef="#ctx0" brushRef="#br0" timeOffset="113.9936">11822 1725 189 0,'0'0'512'16,"0"0"-429"-16,0 0-83 0,-112-4-146 15,78 4-7 1,1 0-180-16</inkml:trace>
  <inkml:trace contextRef="#ctx0" brushRef="#br0" timeOffset="2134.0186">10688 2119 639 0,'0'0'107'16,"0"0"-26"-16,0 0-29 16,0 0-33-16,56 86-9 0,-43-61 3 15,-3-2-7-15,-1 0-6 16,0 1 1-16,2-1 0 16,2-3 1-16,2 0 0 15,-2-1-2-15,4-1 1 16,-4-1-1-16,2-2-1 15,0-1-20-15,3-1-14 16,3-1 5-16,1-5-5 16,8 3 13-16,1-2 21 15,2-1-2-15,3 0 3 16,0 2 2-16,-8-1 32 16,2 2-16-16,-8 1-16 15,-5-1-1-15,-1 0 0 0,-4-1 0 16,3-1 0-1,0-1-1-15,4-3 1 0,5 1 1 16,1-5 44-16,11 0 26 16,3 0 44-16,0 0-24 15,4 0 26-15,-4-2-30 16,-4-1-30-16,0 2-33 16,-2 0-19-16,-3-1-5 15,-2 2 2-15,-1 0-2 16,4 0 1-16,2 0-1 15,0-1 8-15,0 1-7 16,2 0-1-16,4 0 0 16,-3 0-1-16,0 0-1 15,3 0 1-15,-1 0-1 16,2 0-22-16,1 0 2 0,-5 0-11 16,3 0-14-16,-2 0 0 15,-2-2 11-15,0 0 19 16,1-2 13-16,-3 2 3 15,-1-1 18-15,0 0 26 16,-2 2-9-16,-2-1-2 16,-1 1-21-16,-1 1-11 15,0 0-1-15,-7 0-7 16,4 0-1-16,-6 0-1 16,5 0 8-16,-3 0 0 15,-3 1 1-15,4 1 1 16,-1-2 5-16,1 1 4 0,3-1 0 15,3 0-7-15,-1 2-2 16,2-1-1-16,0 3 1 16,0 1 0-16,-3-1 0 15,-2 0-1-15,2-1 0 16,-3 0 1-16,0-3-1 16,1 2 0-16,2 0 0 15,-3-2 2-15,3 1 12 16,4-1 20-16,-1 0 9 15,-1 0 4-15,3 0 4 16,-4 0-5-16,4-1-9 16,-5-3-5-16,1-1 3 15,-1 0-10-15,-3 1-8 0,0 0-5 16,-2-1-6 0,-3 4-6-16,4-2 1 15,-2 0 0-15,3 0-1 0,-2 1 0 16,-1-2 1-16,3 2-1 15,-1 0 0-15,2 1 0 16,-2-1 0-16,0-1 1 16,-2 0 1-16,-2-2-1 15,1-1 1-15,-4-2 0 16,-3 1 6-16,3-2-7 16,-3 1 6-16,-1 1 3 15,0 0-1-15,1 1-7 16,1-2 0-16,1 3-2 15,1 0-2-15,-4-3-12 0,3 3-12 16,-3-4 13-16,-3 1 11 16,0-2-9-16,0-1 2 15,-5 0 9-15,3-2 1 16,-2 0 7-16,-1-1-7 16,-1-1 0-16,2-1 0 15,-2-1 1-15,1-1-2 16,2-2 1-16,1-1-1 15,2 0 0-15,-3 1 7 16,0 1 5-16,-3 2 11 16,0 2 11-16,0 0-3 15,0-1-11-15,0-1-11 16,-6 0-9-16,0 0-1 16,-7-1 1-16,2 0 0 0,-1-1-2 15,-2 1-4-15,4 1-13 16,4 2 8-16,-3-1-3 15,2 3 8-15,4 0 6 16,-3 2 0-16,3 1 1 16,-4 2 5-16,1 0 1 15,1 1-7-15,-4 0 0 16,0 0-1-16,-1-1-5 16,-4 1-16-16,2 0-29 15,-4-1 3-15,2 0 23 16,1 0 6-16,-2 1-6 15,1 0-2-15,1 0-1 16,0 0 21-16,-3 2 6 16,2-1 0-16,2 0 1 0,0 0-1 15,-2 3 0 1,7-2-6-16,-2 2-12 0,3-1-22 16,-4-1-49-16,0 1 54 15,1 0 1-15,-2-2 34 16,-4 2-7-16,-3 0 8 15,0 1-2-15,-3-1 2 16,2 1-1-16,1 0 0 16,-3 1 1-16,2-1 0 15,2 0-1-15,1 2 1 16,1-1-1-16,0 2 1 16,0 0 0-16,2 0-2 15,-6 0 1-15,2 0-8 0,-4 0 3 16,-6 0-8-16,-2 0 1 15,0 0-3-15,-1 0-22 16,1 4-37-16,3 2-18 16,-3-2-17-16,3 0-27 15,-1 0 21-15,3-2 7 16,-6-1-122-16,4-1-4 16,6 0 47-16</inkml:trace>
  <inkml:trace contextRef="#ctx0" brushRef="#br0" timeOffset="2336.6299">12698 1755 1283 0,'0'0'169'16,"0"0"-169"-16,0 0-245 16,0 0-143-16</inkml:trace>
  <inkml:trace contextRef="#ctx0" brushRef="#br0" timeOffset="2507.8977">12535 1760 1458 0,'0'0'38'16,"0"0"-38"-16</inkml:trace>
  <inkml:trace contextRef="#ctx0" brushRef="#br0" timeOffset="2666.7915">12377 1814 971 0,'0'0'0'0</inkml:trace>
  <inkml:trace contextRef="#ctx0" brushRef="#br0" timeOffset="6724.5794">18632 2617 1565 0,'0'0'634'0,"0"0"-561"16,0 0-73-16,0 0-25 0,0 0 25 15,0 0 11-15,68-79-11 16,-46 71-12-16,5 3-16 16,1 1 1-16,-4 4 8 15,2 0-6-15,-4 0 13 16,-2 0 11-16,-1 4-9 15,0 1 1-15,-2 0-6 16,-3 3 8-16,-2 1-5 16,2 1-1-16,-8 3-2 15,3 0-6-15,-3 0 14 0,5-2 7 16,0 0 2 0,7-3 7-16,1-2 0 0,7-3 1 15,7-3-10-15,1 0-1 16,9-7-8-16,0-6 8 15,2-2 0-15,-3 1 0 16,-3 0 0-16,-6 3 1 16,-5 2-1-16,-4 4-1 15,-7 4-5-15,-6 1-4 16,0 0-1-16,-4 7-3 16,0 4 14-16,1 3 1 15,2 2 6-15,7-2-5 16,-4-1 9-16,5-5 1 15,3-2 1-15,0-3-12 16,9-3-9-16,-1 0-28 0,6 0-15 16,1-8-8-16,1 1-10 15,-4-1 35-15,-7 1 26 16,-1 3 8-16,-12 0 1 16,-3 2 0-16,-5 0 1 15,-4 2 24-15,1 0 18 16,-2 0 27-16,1 0-6 15,2 0-34-15,1 0-17 16,3 5-4-16,2 3 5 16,7-1-8-16,4 2 4 15,6-4 2-15,4-2-2 16,5-1-4-16,-3-2-4 16,1 0 5-16,-1-3 3 0,-4-6-2 15,-4 2 3 1,-2 0 6-16,-1 2-9 0,-9 3-7 15,0 2-1-15,0 0-10 16,1 6 1-16,28 12-9 16,-6-1-126-16,5-5-250 0</inkml:trace>
  <inkml:trace contextRef="#ctx0" brushRef="#br0" timeOffset="7773.3266">23238 2695 1107 0,'0'0'245'0,"0"0"-151"15,0 0-41-15,0 0 78 16,0 0 52-16,0 0-24 16,0 0-47-16,0-4-34 15,7 0 18 1,7-3-65-16,4-3-19 0,1 0-6 16,4 0 0-16,-3 0-5 15,-1 3-1-15,-3 1 1 16,-4 2-1-16,0 2 0 15,-3 1-2-15,-2 1-4 0,-2 0-1 16,0 0-2-16,-2 7-9 16,-1 3 17-16,1 1 0 15,1 1 1-15,3 1 0 16,3-3 1-16,2-2 5 16,3-3-4-16,7-2 6 15,6-3 7-15,4 0-14 16,4-8-1-16,0-6-9 15,4-3 3-15,-9 2-2 16,0 3-1-16,-6 2 3 0,-8 4 5 16,-5 5-1-1,-6 1 1-15,-3 0 0 0,-2 1-5 16,2 10 6 0,0 2 1-16,4 1 0 0,3 1-1 15,5-3 0-15,7-1 8 16,9-8 4-16,7-3 17 15,8 0-17-15,5-5-12 16,2-8 0-16,0-2-6 16,-9 2 5-16,-6 1 1 15,-8 7 0-15,-11 3-1 16,-10 2 1-16,-4 0-18 16,-5 7-78-16,0 6-163 15,-3-4-460-15</inkml:trace>
  <inkml:trace contextRef="#ctx0" brushRef="#br0" timeOffset="19401.2705">24506 2719 781 0,'0'0'312'16,"0"0"39"-16,0 0-207 16,0 0-19-16,0 0 65 15,0 0-5-15,0-30-54 0,0 28-69 16,5-2-13-1,1 2-3-15,1-1-12 0,3 2-16 16,-1 1-6-16,1 0-6 16,1 0-6-16,0 0 2 15,2 5-2-15,1 6 0 16,-1 1-16-16,-1-1 4 16,-5 1-11-16,0 0 11 15,-6-2 6-15,-1 0 4 16,0 0 1-16,-1 0 1 15,-9 1 29-15,-4 1 18 16,-3 1 11-16,-1 3 5 16,3 0-20-16,1-1-21 15,3 2-13-15,5-2-3 16,1-1-6-16,3 1-16 0,0-1-95 16,-1 3-150-16,0-5-348 15,-3-2-224-15</inkml:trace>
  <inkml:trace contextRef="#ctx0" brushRef="#br0" timeOffset="19530.032">24440 3031 988 0,'0'0'669'0,"0"0"-536"16,0 0 53-16,0 0-19 15,0 0-167-15,0 0-296 0</inkml:trace>
  <inkml:trace contextRef="#ctx0" brushRef="#br0" timeOffset="32077.9123">18820 4163 227 0,'0'0'193'16,"0"0"-150"-16,0 0 278 16,104 0-135-16,-87 0-47 15,-6 0 1-15,-4 0 11 16,-6 0-31-16,3 0-47 15,-4 0-73-15,0 0-29 16,0 0-244-16,-9 0-482 0</inkml:trace>
  <inkml:trace contextRef="#ctx0" brushRef="#br0" timeOffset="32384.2202">18242 4211 1371 0,'0'0'303'16,"0"0"-210"-16,0 0-59 0,88 0 32 15,-39-2-31-15,3 0-35 16,8 1 0-16,0 1-47 16,-2 0-22-16,-9 0-14 15,-10 1-6-15,-7 5 2 16,-2 3-53-16,-11-1-103 16,-6-1-166-16</inkml:trace>
  <inkml:trace contextRef="#ctx0" brushRef="#br0" timeOffset="32774.9493">18207 4288 1270 0,'0'0'408'0,"87"0"-268"16,-28 0-59-16,9 0 24 15,0 0 2-15,1-2-40 16,-5 1-67-16,-3 1 0 16,5 0-174-16,-17 0-328 15,-10 4-700-15</inkml:trace>
  <inkml:trace contextRef="#ctx0" brushRef="#br0" timeOffset="38684.1846">6663 6971 1145 0,'0'0'237'16,"0"0"324"-16,0 0-476 16,0 0 3-16,0 0 94 15,0 0-24-15,79-60-54 16,-67 53-37-16,-2 2-8 15,2 2-1-15,-3 0-8 16,3-1-21-16,-3 4-10 16,0 0-7-16,1 0-6 0,1 0-5 15,1 0 0 1,4 0 0-16,-1 2-1 0,3 9 0 16,-3 5 0-16,0 7-1 15,-3 11-8-15,-5 9 8 16,-1 10 1-16,-6 6 2 15,0 7 4-15,0-1-6 16,0-1 1-16,0-3 0 16,0-4 5-16,0-1-5 15,0-7-1-15,0-2 1 16,0-7 0-16,0-4-1 16,0-5 0-16,0-9 0 0,0-4-1 15,0-6-48-15,0-7-87 16,-3-3-120-16,0-2-399 15,3 0-500-15</inkml:trace>
  <inkml:trace contextRef="#ctx0" brushRef="#br0" timeOffset="39149.92">6770 7403 954 0,'0'0'1015'0,"0"0"-783"16,0 0-93-16,0 0 24 16,0 0 3-16,0 0-59 15,0 0-46-15,-3-6-31 16,3 6-13-16,0 0-16 16,-6 7-1-16,-4 7 0 15,-1 6 17-15,-8 5 9 16,-2 2 1-16,-6 7 4 0,-3 1 4 15,-4 1-7 1,-3-2-4-16,1-2-11 0,3-4-5 16,5-6-7-16,8-3-1 15,7-7 0-15,4-4-20 16,6-7-53-16,3-1-44 16,0 0-105-16,9-3-441 15,0-9-799-15</inkml:trace>
  <inkml:trace contextRef="#ctx0" brushRef="#br0" timeOffset="39719.9309">7328 7457 804 0,'0'0'1048'16,"0"0"-851"-16,0 0-46 15,0 0 66-15,0 0-16 16,0 0-61-16,0 0-61 16,97 11-35-16,-64-11-10 0,3 0-4 15,-3 0-14-15,-2 0-5 16,-4 0-10-16,-5 0-1 15,-1-1 0-15,-6-3-47 16,-2-2-53-16,-2-4-128 16,-2-1-466-16,-3 2-714 0</inkml:trace>
  <inkml:trace contextRef="#ctx0" brushRef="#br0" timeOffset="39975.6095">7352 7335 1500 0,'0'0'341'15,"0"0"-222"-15,0 0 85 16,0 0 21-16,0 0-123 15,0 0-68-15,0 0-22 16,39 3-6-16,-14-3-6 16,17 0-122-16,-9-3-416 15,-2-4-588-15</inkml:trace>
  <inkml:trace contextRef="#ctx0" brushRef="#br0" timeOffset="41072.2005">8574 6597 1467 0,'0'0'272'0,"0"0"-42"15,0 0 12-15,0 0-29 16,0 0-69-16,0 0-39 15,0 0-31-15,4-2-23 16,-4 2-20-16,3 5-13 16,-1 10-3-16,1 8 36 15,0 6-18-15,-3 8-14 16,3 8-7-16,-3 3-1 0,0 1-10 16,0 1 0-16,0-1-1 15,0-1 0-15,0-5-1 16,-6-2-5-16,-2-6 5 15,1-7 1-15,1-1-1 16,0-8-1-16,0-6 2 16,3-3 0-16,3-4-8 15,0-5-4-15,0-1 5 16,0 0 5-16,0-4-5 16,9-9-5-16,3-7-6 15,6 0-9-15,-3-3-3 0,1 0 0 16,-2-2 3-16,-1 0 8 15,-1 0 1-15,2 1 6 16,-1 5 11-16,3 1-1 16,-4-1 2-16,2 3 0 15,2 2 0-15,3 3 1 16,-2 3 8-16,-1 2 5 16,-4 2 3-16,-1 2 3 15,-4 2-8-15,-1 0-11 16,-6 2 8-16,3 13-8 15,-3 4 10-15,0 4-2 16,-3 2 3-16,-10-2 7 16,2 6-1-16,2-5 9 15,-1-3-14-15,7-3 2 16,0-2-7-16,3-4-7 0,0 0 8 16,0-4-8-16,9-2 5 15,7 1 0-15,2-5-6 16,3-2-20-16,6 0-59 15,6-9-130-15,-8-2-415 16,-4-1-538-16</inkml:trace>
  <inkml:trace contextRef="#ctx0" brushRef="#br0" timeOffset="41469.9687">9217 7308 1332 0,'0'0'331'15,"0"0"-185"-15,-94 6 100 16,24-2-47-16,-27 2-81 16,-30 1-49-16,-13 0-13 15,7 0-10-15,15 0 11 0,42-2 8 16,16 2-29-16,22-3-24 15,15 2-12-15,1-2 0 16,7 2-78-16,15-6-167 16,0 0-489-16,15 0-547 0</inkml:trace>
  <inkml:trace contextRef="#ctx0" brushRef="#br0" timeOffset="42093.8998">8589 7604 1392 0,'0'0'712'16,"0"0"-556"-16,0 0 16 16,0 0-7-16,0 0-49 15,0 0 4-15,0 71-31 0,0-29-38 16,-3 2-21-16,-5 4-10 16,-5 0-5-16,4-6-9 15,-4-1-6-15,-1-7-1 16,2-6 0-16,-1-5-5 15,4-6-32-15,1-8-35 16,4 0-76-16,4-9-155 16,0 0-482-16,0 0-716 0</inkml:trace>
  <inkml:trace contextRef="#ctx0" brushRef="#br0" timeOffset="42477.1592">8507 7615 628 0,'0'0'1130'15,"0"0"-815"-15,0 0-97 16,0 0-13-16,0 0-25 15,0 0-83-15,0 0-60 16,100-43-19-16,-60 40-2 16,5 3 2-16,-2 0 0 0,-4 10-3 15,-8 7-2 1,-7 6-5-16,-9 0-7 0,-6 0 0 16,-9 1 0-16,0-3 0 15,-12-3 5-15,-16-2-4 16,-5-3-1-16,-9-2-1 15,-1-4-9 1,-2-4-1-16,9-2-29 0,11-1-37 16,10-5-85-16,12-10-184 15,3 0-696-15</inkml:trace>
  <inkml:trace contextRef="#ctx0" brushRef="#br0" timeOffset="43069.0652">9929 7272 565 0,'0'0'943'0,"0"0"-772"16,0 0 27-16,0 0 63 16,0 0-21-16,0 0-69 15,0 0-58-15,94 9-51 16,-51-9-32-16,-1 0-19 16,-1 0-11-16,-5-3-10 15,-6-1-35-15,-9 1-49 16,-6 0-47-16,-9 3-108 15,-3-3-131-15,-3 1-231 16,0-3-606-16</inkml:trace>
  <inkml:trace contextRef="#ctx0" brushRef="#br0" timeOffset="43296.1412">9906 7159 1407 0,'0'0'520'16,"0"0"-371"-16,0 0 78 16,0 0-41-16,117-6-78 15,-71 0-80-15,24-5-28 16,-10-1-208-16,-14 1-545 0</inkml:trace>
  <inkml:trace contextRef="#ctx0" brushRef="#br0" timeOffset="44473.7489">11537 6420 1169 0,'0'0'539'16,"0"0"-376"-16,0 0 81 15,0 0-18-15,0 0-63 16,0 0-62-16,0 0-35 15,-9-14-31-15,-12 17-14 16,-6 11-9-16,-7 12-4 16,-6 3 10-16,-2 8-9 15,3 4-1-15,6 1-2 16,5 6-5-16,7-3-1 16,9-3 0-16,9-5 0 0,3-4-8 15,6-7 7 1,12-6-12-16,6-7 2 0,-1-7-7 15,3-6-13-15,-4 0-17 16,1 0-5-16,-3-10 24 16,-1-6 17-16,-3-4-1 15,-4 4 7-15,-3-4 6 16,-3 1 9-16,-6 4 1 16,0 2 23-16,0 2 7 15,-15 1-14-15,-3 3-5 16,-8 3-13-16,0 1-2 15,-7 3-6-15,5 0 1 16,1 0-1-16,9 10-26 16,6 7-104-16,9-5-193 15,3 2-407-15</inkml:trace>
  <inkml:trace contextRef="#ctx0" brushRef="#br0" timeOffset="44691.258">11798 6751 1375 0,'0'0'886'0,"0"0"-777"16,0 0-75-16,0 0-34 0,0 0-33 15,0 0-179-15,0 0-463 16</inkml:trace>
  <inkml:trace contextRef="#ctx0" brushRef="#br0" timeOffset="45185.7774">12107 6432 806 0,'0'0'1175'0,"0"0"-999"0,0 0 61 16,0 0-31-16,0 0-75 15,0 0-70-15,0 0-37 16,-42-2-24-16,23 15 0 15,-5 10 10-15,3 3 2 16,-3 7-6-16,2 1-5 16,2 5 0-16,4-1-1 15,7-1 0-15,6-6-8 16,3-1 1-16,0-5-17 16,12-8-7-16,10-5 4 15,1-7 6-15,5-5-6 16,2 0-24-16,3-10 5 15,-7-6 21-15,0-4 23 0,-6 0 2 16,-4 0 1-16,-6 1 22 16,-7 5 36-16,-3 3 8 15,0 1-9-15,-10 3-22 16,-9 1-12-16,-1 4-12 16,-7 0-11-16,2 2-1 15,-5 0-1-15,6 0-47 16,-3 2-92-16,8 3-110 15,6-2-401-15,9-3-513 0</inkml:trace>
  <inkml:trace contextRef="#ctx0" brushRef="#br0" timeOffset="45690.9232">12395 6483 1774 0,'0'0'386'0,"0"0"-188"16,0 0-21 0,0 0-43-16,0 0-43 0,0 0-39 15,0 0-24-15,55-60-11 16,-43 57-12-16,0 1-5 16,4 2-1-16,-2 0-8 15,2 2 8-15,-4 8-1 16,-3 3-5-16,-5 4 5 15,-4 1 1-15,0 2-1 16,-1 0 2-16,-11 2 1 16,-7-1-1-16,-1 2 9 15,-2 0 17-15,-1-2 5 16,10-2-9-16,0 1-5 16,10-4-16-16,3-5 0 0,0 2-1 15,10-6 1-15,8-1-1 16,9-6-62-16,15 0-123 15,-10-9-158-15,0-4-520 0</inkml:trace>
  <inkml:trace contextRef="#ctx0" brushRef="#br0" timeOffset="46102.6366">12958 6423 1617 0,'0'0'696'16,"0"0"-521"-16,0 0 40 15,0 0-67-15,0 0-69 16,0 0-53-16,0 0-20 16,-59 36 15-16,34-7-2 15,-2 5-5-15,9 3-13 16,0-1-1-16,12 1 0 15,3-5 1-15,3-2-1 16,0-4-7-16,12-7-6 16,6-5-1-16,3-5-1 15,3-8 0-15,1-1-4 16,2-3-20-16,-1-14 3 16,-4 1 17-16,-3-4 13 0,-6 1 6 15,-5-2 2-15,-8 7 7 16,0 2-8-16,-14 6 8 15,-9 2-9-15,-6 1-1 16,-7 3-1-16,7 0-31 16,3 10-119-16,4-1-181 15,8 0-462-15</inkml:trace>
  <inkml:trace contextRef="#ctx0" brushRef="#br0" timeOffset="46443.0945">13557 6498 2140 0,'0'0'306'0,"0"0"-69"16,0 0-42-16,0 0-62 15,0 0-57-15,0 0-38 16,0 0-32-16,3 0-6 16,-12 14-8-16,-6 10 8 15,-9 5 8-15,-1 3-7 16,-1 2 0-16,3-2 0 16,-2-4 0-16,5-5-1 15,3-3-24-15,4-3-32 0,4-8-41 16,5-2-66-16,4-7-137 15,0 0-382-15,0 0-477 0</inkml:trace>
  <inkml:trace contextRef="#ctx0" brushRef="#br0" timeOffset="46697.1914">13402 6439 1177 0,'0'0'1028'16,"0"0"-840"-16,0 0 39 16,0 0-47-16,0 0-86 0,0 0-62 15,0 0-16 1,6 44 37-16,1-21-19 0,2 6-12 16,-1 1-10-16,1 0-11 15,-5 3-1-15,-1-4 0 16,-3 2-15-16,3-6-40 15,4 1-65-15,2-6-209 16,5-6-556-16</inkml:trace>
  <inkml:trace contextRef="#ctx0" brushRef="#br0" timeOffset="46974.9252">13708 6460 1443 0,'0'0'666'0,"0"0"-523"16,0 0 42-16,0 0-41 16,0 0-60-16,0 0-1 15,0 75-20-15,-3-36-18 16,-7 5-5-16,3 1-16 15,3 0-14-15,1-4-10 16,0-7-8-16,3-4-74 16,0-8-148-16,0-5-474 15,0-10-524-15</inkml:trace>
  <inkml:trace contextRef="#ctx0" brushRef="#br0" timeOffset="47395.8889">13882 6528 1862 0,'0'0'476'16,"0"0"-329"-16,0 0 38 16,0 0-45-16,0 0-64 15,0 0-49-15,0 0-20 16,0 40 7-16,0-10-7 0,0 4 1 15,-9 1-7-15,2-2 0 16,1-5-1-16,6-5-6 16,0-8 5-16,0-5-10 15,3-4 10-15,13-6 1 16,7 0 8-16,6-3-8 16,6-14-8-16,5-6-12 15,-1-3 5-15,-3-10-4 16,-5-1 9-16,-4-5-8 15,-10 5-5-15,-7 5 16 16,-10 5-5-16,-4 8 12 16,-13 6 13-16,-1 4 2 15,-6 4-6-15,-1 2-9 16,5 3-7-16,7 0-117 16,4 0-184-16,6-1-447 0,3-1-678 0</inkml:trace>
  <inkml:trace contextRef="#ctx0" brushRef="#br0" timeOffset="47651.4288">14221 6250 1510 0,'0'0'667'0,"0"0"-436"0,0 0-2 16,0 0-53-16,0 0-70 16,0 0-54-16,0 0-20 15,67 0-17-15,-31 0-15 16,0 0-17-16,0 0-65 16,5-9-115-16,-8 3-489 15,-9-2-1160-15</inkml:trace>
  <inkml:trace contextRef="#ctx0" brushRef="#br0" timeOffset="48144.1213">14713 6033 1382 0,'0'0'879'0,"0"0"-710"15,0 0 37-15,0 0-49 16,0 0-69-16,0 0-37 16,88-37-29-16,-65 32-16 15,-6 5 3-15,3 0-8 16,-5 0 0-16,-3 0-1 15,-2 0 0-15,-6 5-1 16,0 2-7-16,-4 4 7 0,0 0 0 16,-8 3 1-16,-5-1 1 15,-2 0 0-15,-3-2 0 16,7-2-1-16,7-2 0 16,1 0 0-16,3-1-17 15,0 2 11-15,3 1 5 16,9 4-1-16,3-2 1 15,-3 1-1-15,-3-2 1 16,-2 0-7-16,-6-2 7 16,-1-2-8-16,0 4 2 15,-14-3 5-15,-8 1-5 16,-1-3 5-16,-6 1-39 16,0-1-91-16,6-4-220 15,10-1-699-15</inkml:trace>
  <inkml:trace contextRef="#ctx0" brushRef="#br0" timeOffset="48633.0484">15061 5973 2013 0,'0'0'302'16,"0"0"-69"-16,0 0-7 0,0 0-78 16,0 0-70-16,0 0-48 15,0 0-25-15,7 10-4 16,-7 7-1-16,0 4 0 16,0 0 0-16,0 0 0 15,0-1 0-15,-1-4 0 16,1-4 0-16,0-1-14 15,0-4-1-15,1-1 0 16,12-2 3-16,3-4-3 16,3 0-24-16,1 0-2 15,2-8 9-15,-3-6 14 16,-2-1 12-16,-4-4 6 16,-1 2 1-16,-4 0 6 0,-1 4 37 15,-4 8 15 1,-3 1-2-16,0 4-13 0,0 0-16 15,0 0-12-15,0 4-16 16,0 14 1-16,0 6 14 16,0 8 3-16,0 5-10 15,0 0-8-15,0-1 0 16,-6 7-70-16,-3-8-129 16,-2-8-495-16</inkml:trace>
  <inkml:trace contextRef="#ctx0" brushRef="#br0" timeOffset="49976.256">11055 7252 447 0,'0'0'508'16,"0"0"-291"-16,0 0-32 15,0 0-35-15,0 0-54 0,0 0-45 16,0 0-9-1,-19 0 27-15,19 0 46 0,0 0 33 16,0 0 35-16,10 0 3 16,9 0-15-16,16 0-46 15,8 0-37-15,8 0-27 16,5 0-28-16,6-3-15 16,2 1-17-16,0 2 0 15,3 0 0-15,0 0 0 16,-1 0 0-16,-2 0 0 15,-1 0-1-15,1 0 1 16,-2 0 0-16,3 0-1 16,2 0 2-16,3-2-1 15,0 0-1-15,-1 2 0 16,-2-2 0-16,3 0 0 0,-6 1 0 16,0-4 0-16,-1 1 0 15,-5-3-1-15,1-2-9 16,0 2-3-16,-2-3 5 15,-2 3 7-15,0 2 1 16,-3-1-1-16,0 2-1 16,4 0 2-16,-4 2-1 15,3-1 1-15,3 2 1 16,2 1-1-16,0 0 0 16,6 0-1-16,5 0 0 15,-3 0 1-15,3 0-1 16,0-1 1-16,1-3-12 0,-2-5-9 15,0-1 0 1,-3 0-9-16,-4-3-9 0,-5-1 23 16,-7 4 11-16,-5 1 5 15,-4-1 17-15,-2 4 5 16,2-1 0-16,3 0-2 16,1 4-7-16,6 0-4 15,3-1-3-15,6 4-6 16,4-1 0-16,0-4 0 15,1 1-1-15,-8 0 1 16,-3-2 1-16,-4-1-1 16,-8 0 0-16,-1 0 12 15,-3 1 17-15,-3 2-7 16,3-1-12-16,0 2 1 16,0-1-4-16,-1 0-6 0,-2-1 5 15,-7 1-4-15,-3 0 4 16,-2 1 0-16,-9 0-5 15,-4 1 0-15,-2-2-1 16,-4 0-37-16,4 4-62 16,-3 0-135-16,0 0-351 15,0 0-287-15</inkml:trace>
  <inkml:trace contextRef="#ctx0" brushRef="#br0" timeOffset="50098.1147">15483 6931 1437 0,'0'0'505'0,"0"0"-290"0,0 0-215 16,0 0-170-16,0 0-841 15</inkml:trace>
  <inkml:trace contextRef="#ctx0" brushRef="#br0" timeOffset="55496.2642">11113 7542 111 0,'0'0'562'0,"0"0"221"0,0 0-493 15,0 0-49-15,0 0 15 16,0 0-46-16,0 0-52 16,1 3-39-16,-1-3-29 15,0 1-19-15,0-1-8 16,0 2-12-16,0-1-13 16,0 8-15-16,0 2-15 15,-1 9 16-15,-8 6 4 16,-1 4-14-16,-2 7-7 15,-3-5-6-15,3 2 0 16,0-7 0-16,2-5-1 16,3-6-12-16,3-5-30 15,4-5-45-15,0-2-49 0,0-4-171 16,11 0-551-16</inkml:trace>
  <inkml:trace contextRef="#ctx0" brushRef="#br0" timeOffset="56104.4194">11270 7585 1056 0,'0'0'493'0,"0"0"-265"0,0 0 93 16,0 0-33-16,0 0-66 16,0 0-70-16,0 0-61 15,0 0-47-15,0 0-24 16,0 4-14-16,-3 9 4 16,-3 0 1-16,-3 1-4 15,3 2-6-15,0-2-1 16,3 1 0-16,3-4 0 15,0 1-1-15,0-2-5 16,0-3-5-16,3 0 5 16,7-1-1-16,10-6-2 0,-1 0 7 15,7 0-5 1,0-6-4-16,6-4 9 0,-5-2 1 16,-5-2 0-16,-2 1 0 15,-4 0 1-15,-4 2 1 16,-5 2 10-16,-4 2 10 15,0 3 14-15,-3 1 8 16,0 2-2-16,0-1-4 16,0 2-9-16,0 0-10 15,0 0-10-15,0 0-8 16,0 0 0-16,0 0-10 16,0 12-2-16,-3 5 12 15,-7 6 12-15,-2 2 1 0,-4 0-1 16,5 5-4-1,-1-5-8-15,-1-3 0 0,7-3-1 16,-2-5-44-16,6-4-68 16,2-10-105-16,7 0-422 15,2 0-480-15</inkml:trace>
  <inkml:trace contextRef="#ctx0" brushRef="#br0" timeOffset="56493.8386">11665 7621 1787 0,'0'0'307'0,"0"0"-153"16,0 0-8-16,0 0 16 15,0 0-50-15,0 0-32 16,-37 74-11-16,25-49-18 15,6-1-16-15,3-4-17 16,3-3-9-16,0-3-7 16,0-6-2-16,12-4 1 15,9-4-1-15,1 0-5 16,8-6-22-16,0-9-18 16,1-6 3-16,-1-2 11 15,-8-5 13-15,1 2-4 16,-11-1 10-16,-4 1 12 0,-6 10 14 15,-2 1 6-15,-2 4-7 16,-9 3-13-16,-1-1-3 16,-6 7 3-16,3-3-101 15,-7 5-143-15,5 0-443 16,4 0-442-16</inkml:trace>
  <inkml:trace contextRef="#ctx0" brushRef="#br0" timeOffset="56810.8635">12228 7582 990 0,'0'0'734'15,"0"0"-552"-15,0 0 116 16,0 0-3-16,0 0-62 16,0 0-72-16,-50 90-68 15,37-65-45-15,-2-1-15 16,2 2-18-16,-1-3-8 16,1-4-7-16,1-1 0 15,0-5-27-15,3 1-43 16,3-5-42-16,0-5-132 15,3-2-324-15,0-2-353 0</inkml:trace>
  <inkml:trace contextRef="#ctx0" brushRef="#br0" timeOffset="57057.9346">12113 7574 1232 0,'0'0'957'15,"0"0"-775"-15,0 0 57 16,0 0-6-16,0 0-87 16,0 0-86-16,0 0-42 15,-6 37 31-15,6-13-5 16,6 3-13-16,4 2-16 0,-6 1-6 16,1-3-9-16,-4 0 0 15,3-3-35-15,-4-4-64 16,0 1-73-16,0-5-163 15,0-7-571-15</inkml:trace>
  <inkml:trace contextRef="#ctx0" brushRef="#br0" timeOffset="57329.3795">12377 7591 2045 0,'0'0'514'16,"0"0"-344"-16,0 0-6 0,0 0-44 15,0 0-50-15,0 0-42 16,0 0-7-16,3 34-9 16,-3-8 3-16,-6 2-7 15,-8 3-8-15,1 1 0 16,1-3-9-16,-5-4-66 15,7-2-59-15,7-3-187 16,3-6-520-16,0-8-839 0</inkml:trace>
  <inkml:trace contextRef="#ctx0" brushRef="#br0" timeOffset="57748.3943">12568 7596 1846 0,'0'0'694'16,"0"0"-545"-16,0 0 15 15,0 0-46-15,0 0-64 16,0 0-42-16,0 0 10 16,-39 49-4-16,26-23-9 15,4-2-3-15,-2 2-4 16,5-3-1-16,-1-2 0 15,4-5-1-15,3-2 0 16,0-6-8-16,0-4-7 16,13-4 4-16,4 0 11 0,5-3 0 15,8-13-8 1,-2-5-17-16,2-8 9 0,0-5-8 16,-5 2-12-16,-5-5 21 15,-10 8 13-15,-4 2 2 16,-6 6 12-16,0 5 0 15,-10 3 12-15,-6 6-6 16,-1 4-12-16,2-1-6 16,-5 4-15-16,7 0-46 15,-3 0-63-15,6 2-132 16,6 3-385-16,2 0-146 0</inkml:trace>
  <inkml:trace contextRef="#ctx0" brushRef="#br0" timeOffset="58007.2515">12724 7466 905 0,'0'0'1310'16,"0"0"-1018"-16,0 0-34 15,0 0-97-15,0 0-64 16,0 0-39-16,0 0-29 0,105-15-19 16,-81 15-10-1,0-2-41-15,-2 2-78 0,2 0-159 16,-9 0-519-16,-6 2-640 16</inkml:trace>
  <inkml:trace contextRef="#ctx0" brushRef="#br0" timeOffset="58514.1418">13093 7349 1060 0,'0'0'1044'0,"0"0"-743"16,0 0-28-16,0 0-93 15,0 0-87-15,0 0-56 16,0 0-15-16,33-17-21 16,-20 14-1-16,-2 3 1 15,-2 0 0-15,1 0 4 16,-4 0-4-16,-3 0 8 15,0 4-1-15,-3 2-7 16,0 0-1-16,0 0 1 16,0 1 0-16,-6 2 5 15,-4-2 1-15,-2 3-6 16,-1 0 0-16,5 0-1 0,-1-1 1 16,6-2-1-16,0 1-10 15,3 0 1-15,0 3-3 16,3-1-5-16,6 3 9 15,2-3 8-15,2 3 0 16,-7-3 0-16,-3-4 0 16,0 4-2-16,-3-4 1 15,-3 1 1-15,-16 0-1 16,-4 0-8-16,-13 3-112 16,1-4-171-16,12-2-1022 0</inkml:trace>
  <inkml:trace contextRef="#ctx0" brushRef="#br0" timeOffset="59166.5296">13639 7486 833 0,'0'0'1218'0,"0"0"-987"15,0 0-15-15,0 0-54 16,0 0-66-16,0 0 5 15,0 0-7-15,-49 70-29 16,28-41-24-16,0 1-15 16,-1 0-5-16,-2 0-8 15,6-1-4-15,-5-2-7 16,7-4-1-16,0-2-1 16,3-7-14-16,8-4-52 0,-1-5-46 15,6-3-99-15,0-2-159 16,0 0-424-16</inkml:trace>
  <inkml:trace contextRef="#ctx0" brushRef="#br0" timeOffset="59462.4276">13457 7529 819 0,'0'0'1119'0,"0"0"-879"16,0 0 48-16,0 0-15 0,0 0-76 16,0 0-72-16,0 0-38 15,-3-9-21-15,3 9-21 16,0 0-21-16,0 9-23 16,3 11 23-16,7 6 16 15,7 3-22-15,5 2-17 16,1 3 0-16,5-2-1 15,5-5-13-15,-3-4-55 16,4 0-72-16,-7-11-156 16,-11-5-828-16</inkml:trace>
  <inkml:trace contextRef="#ctx0" brushRef="#br0" timeOffset="62690.0739">14061 7466 743 0,'0'0'1206'0,"0"0"-994"16,0 0-71-16,0 0 31 15,0 0 9-15,0 0-79 0,0 0-58 16,26-13 1-16,-16 9 6 15,-3-2-11-15,2 3-10 16,5 3-13-16,-2-1-10 16,1 0-7-16,4 1 1 15,2 0-1-15,-1 0 1 16,3 0-1-16,-6 5-1 16,-2 6-8-16,-2 2 0 15,-8 3 8-15,-3 1 1 16,0 2 0-16,-9 0 1 15,-11 1 5-15,1-2-6 16,-5 2 1-16,2-1 5 16,-1 0-4-16,4-2 7 0,7-3-8 15,0 0 0 1,9-3 1-16,3 0-1 0,0-4 5 16,6-1-5-16,15-1 10 15,1-5-11-15,8 0-9 16,0-2-81-16,5-20-130 15,-3 2-444-15,-8-1-646 0</inkml:trace>
  <inkml:trace contextRef="#ctx0" brushRef="#br0" timeOffset="63146.7856">14461 7411 1420 0,'0'0'556'15,"0"0"-364"-15,0 0 24 16,0 0-7-16,0 0-51 16,0 0-62-16,0 0-44 15,42 0-16-15,-16 0 1 16,6 0-17-16,4 0-13 15,-3 0-7-15,-8 0 0 16,-4 0 0-16,-9 0 0 16,-6 0 0-16,-3 0 0 15,-3 0 0-15,0 0-2 16,0 6-8-16,0 6 10 0,-9 8 0 16,-3 5 21-16,0 5 0 15,3 2 2-15,0 1 1 16,2 1-9-16,1-3-4 15,3-3-10-15,0-1 1 16,-2-5-1-16,2-3 0 16,0-5-1-16,1-4 0 15,0-3-14-15,0-4-38 16,2-2-32-16,-1-1-73 16,1 0-148-16,-3 0-413 15,0-6-837-15</inkml:trace>
  <inkml:trace contextRef="#ctx0" brushRef="#br0" timeOffset="63328.3364">14529 7615 886 0,'0'0'1324'15,"0"0"-1074"-15,0 0-9 16,0 0-90-16,0 0-75 15,85-7-76-15,-5-2-6 16,-8 1-247-16,-11 0-793 0</inkml:trace>
  <inkml:trace contextRef="#ctx0" brushRef="#br0" timeOffset="66324.9727">16210 6988 1064 0,'0'0'740'0,"0"0"-519"16,0 0-42-16,0 0 8 16,0 0-21-16,0 0-20 15,0 0-39-15,20 0-11 16,3 0-12-16,8 0-26 16,5-3-33-16,4 2-11 0,2-2-14 15,-6 0-9 1,-7 2-42-16,-7-1-33 0,-11 2-62 15,-11 0-161 1,-4 0-430-16,-12 0-271 0</inkml:trace>
  <inkml:trace contextRef="#ctx0" brushRef="#br0" timeOffset="66562.749">16100 6843 1932 0,'0'0'373'0,"0"0"-208"15,0 0 39-15,93-5-46 16,-47 2-87-16,33-3-71 15,-11 2-100-15,-10-4-874 0</inkml:trace>
  <inkml:trace contextRef="#ctx0" brushRef="#br0" timeOffset="70474.2937">17357 6615 312 0,'0'0'809'0,"0"0"-293"16,0 0-371-16,0 0 85 15,0 0 5-15,0 0-19 16,-12-24-54-16,9 24-38 15,0 0-27-15,1 0-15 16,2 0-16-16,0 0-9 0,0 0-27 16,-1 0-8-16,1 0-16 15,-2 6-6-15,-2 9-15 16,-1 11 15-16,0 7 2 16,-1 7-1-16,0 2-1 15,-1 2 1-15,3-3-1 16,-2-3-6-16,2-3-5 15,1-2-19-15,0-6-16 16,1-3-21-16,2-5-44 16,6-5-135-16,14-8-417 15,-1-4-469-15</inkml:trace>
  <inkml:trace contextRef="#ctx0" brushRef="#br0" timeOffset="70684.2441">17509 6893 2191 0,'0'0'275'16,"0"0"-177"-16,0 0-8 15,0 0-28-15,0 0-51 16,0 0-11-16,0 0-124 15,36 42-222-15,-27-36-506 0</inkml:trace>
  <inkml:trace contextRef="#ctx0" brushRef="#br0" timeOffset="71120.0752">17837 6547 1558 0,'0'0'645'0,"0"0"-514"16,0 0 59-16,0 0-8 16,0 0-79-16,0 0-39 15,0 0 15-15,65 0-19 0,-27 0-28 16,4 0-21-16,0 0-5 15,-2 0 0-15,-7-2-6 16,-11-4-2-16,-5 3-5 16,-11 0 5-16,-6 3 1 15,0 0-18-15,0 0-4 16,-3 14 17-16,-14 10 6 16,1 11 17-16,-8 5 9 15,2 5-8-15,0 2-12 16,2-2 5-16,1-1-11 15,2-5 0-15,1-2-5 16,4-6 4-16,1-7 1 16,2-4-1-16,3-3-26 0,3-8-65 15,3-4-99 1,0-3-149-16,0-2-496 0</inkml:trace>
  <inkml:trace contextRef="#ctx0" brushRef="#br0" timeOffset="71324.2657">17937 6747 1989 0,'0'0'357'16,"0"0"-88"-16,0 0-77 0,0 0-95 15,0 0-66-15,93-11-10 16,-49 11-21-16,4 0-70 15,14 0-113-15,-13 0-185 16,-10 0-639-16</inkml:trace>
  <inkml:trace contextRef="#ctx0" brushRef="#br0" timeOffset="71601.0174">18668 6572 1936 0,'0'0'355'0,"0"0"-119"15,0 0-43-15,0 0-60 0,0 0-66 16,0 0 29-16,0 0-3 16,-55 98-30-16,35-64-30 15,0 1-21-15,1-2-11 16,-3-2 0-16,5-1-1 15,0-5-13-15,4-4-39 16,2-3-34-16,7-4-39 16,-2-1-114-16,2-4-298 15,4-7-317-15</inkml:trace>
  <inkml:trace contextRef="#ctx0" brushRef="#br0" timeOffset="71848.8394">18535 6585 1724 0,'0'0'564'0,"0"0"-402"15,0 0 66-15,0 0-31 16,0 0-69-16,0 0-74 16,0 0-43-16,-9 12-10 15,9 12 23-15,2 7-4 16,5 5 4-16,2-1-12 15,1 5-9-15,0-4-3 16,0-2-29-16,-1-5-66 16,11 5-80-16,-8-9-171 0,2-8-579 15</inkml:trace>
  <inkml:trace contextRef="#ctx0" brushRef="#br0" timeOffset="72108.4438">18873 6600 2148 0,'0'0'308'0,"0"0"-112"16,0 0-20-16,0 0-62 15,0 0-59-15,0 0-38 16,0 0 44-16,-5 90-24 15,5-57-23-15,0 4-13 0,0-4-1 16,1-5-44-16,6-3-74 16,-1-5-133-16,0-4-493 15,-3-9-987-15</inkml:trace>
  <inkml:trace contextRef="#ctx0" brushRef="#br0" timeOffset="72494.4819">19064 6571 2232 0,'0'0'292'0,"0"0"-170"0,0 0-42 16,0 0-23-16,0 0 34 15,-36 86-43-15,27-45-21 16,2 1-12-16,2 0-7 15,3-4-8-15,2-5 0 16,0-7-1-16,3-6-8 16,8-10 8-16,-4-4-3 15,7-6 4-15,4 0 27 16,4-9-8-16,4-12-19 16,-1-6-2-16,2-9-10 15,-5-3-1-15,-5-4-8 16,-4-3-3-16,-9 6 15 15,-4 7 9-15,-1 6-1 0,-15 7 1 16,-7 7 0 0,-2 4-1-16,-5 3 0 15,4 5-39-15,3 1-143 16,4 0-201-16,8 0-498 0</inkml:trace>
  <inkml:trace contextRef="#ctx0" brushRef="#br0" timeOffset="72765.5708">19249 6356 1410 0,'0'0'894'0,"0"0"-707"15,0 0 48-15,0 0-50 16,0 0-69-16,0 0-46 16,0 0-37-16,81-3-18 15,-40 3-11-15,1 0-4 16,-5 0-79-16,-14 0-77 16,-9 0-175-16,-14 0-633 0</inkml:trace>
  <inkml:trace contextRef="#ctx0" brushRef="#br0" timeOffset="74100.7766">19772 6092 897 0,'0'0'593'16,"0"0"-335"-16,0 0 99 16,0 0-88-16,0 0-85 15,0 0-41-15,0 0-46 0,14-26-34 16,-2 23-19-1,0-1-18-15,4 1-13 0,4 3-12 16,-1 0-1-16,1 0 0 16,-1 0-1-16,-2 3 0 15,-4 3 0-15,-3 1-11 16,-7-2-26-16,-3 3-8 16,0 0 12-16,-7 2 33 15,-7 0 1-15,-4-1 6 16,2 2-5-16,-5-2 5 15,7 1 0-15,3-3-5 16,5-1-1-16,1 0 0 16,3-2 0-16,2 2-2 15,0 1-4-15,0 2-4 0,0 1 9 16,7 1 1-16,-1 2 0 16,1 0 13-16,-4 0-11 15,-3 1-1-15,0-1-1 16,0 0 0-16,-6 0 10 15,-11-2-3-15,-2-1-5 16,0-1-2-16,1-5-23 16,4-1-112-16,6-3-173 15,5 0-460-15</inkml:trace>
  <inkml:trace contextRef="#ctx0" brushRef="#br0" timeOffset="74561.4151">20067 6080 1840 0,'0'0'335'0,"0"0"-57"16,0 0-31-16,0 0-86 15,0 0-79-15,0 0-71 16,0 0-4-16,-7 38 4 15,-5-10 5-15,-1 4-1 16,-2-3-13-16,4-1 7 16,3-5-8-16,3-6 0 15,5-4 0-15,0-4-1 16,0-4-8-16,0-3-2 16,12-2 9-16,5 0 1 0,3-2 0 15,4-12-14-15,-1-1 2 16,0-4 3-16,-2-2 3 15,-3-1 0-15,-4 3 6 16,-5 5 0-16,-5 4 24 16,-2 4 9-16,-2 6-3 15,0 0-5-15,0 0-10 16,0 0-14-16,0 16-1 16,-6 3 13-16,0 6 14 15,0 5-4-15,-1 2-22 16,3-1-1-16,0 17-79 15,-1-8-136-15,2-5-732 0</inkml:trace>
  <inkml:trace contextRef="#ctx0" brushRef="#br0" timeOffset="75392.0877">20183 6734 727 0,'0'0'1283'16,"0"0"-992"-16,0 0-1 15,0 0-73-15,0 0-90 16,0 0-65-16,0 0-46 16,8 12 4-16,-2 5 21 15,-1 6-14-15,-4 1-9 16,-1-1-9-16,0 0-9 15,-3-3 0-15,-4-5 0 0,-2-3 0 16,5-6 0 0,2-1-14-16,2-4 5 0,0-1 0 15,0 0 3-15,6-6 5 16,9-8-25-16,6-8 9 16,1-5 17-16,4-6-1 15,2 2 1-15,-1 0-6 16,-4 2 6-16,-4 10-7 15,-6 7-1-15,-6 7-1 16,-1 5 0-16,1 0 9 16,-4 11 13-16,4 6 8 15,-4 8 0-15,0 2-8 16,-3 0-1-16,0-2-6 16,0-4-4-16,0-1-1 15,-6-6-1-15,3-4 0 0,-1-4-1 16,1-4 1-16,3 0-5 15,0-2 5-15,0 0 8 16,0-4-8-16,10-9-15 16,2-5-8-16,9-5 14 15,0-5 8-15,6-3 0 16,-2-2-6-16,5 1 1 16,-7 5-3-16,0 7 8 15,-10 8-7-15,-2 7 8 16,-4 5 12-16,-2 0 3 15,-2 10 6-15,0 10 6 16,-3 7 4-16,0 5 7 0,0 2-2 16,0-1-3-16,-10 0-14 15,2-4-10-15,0-5-9 16,1-4 0-16,-2 6-39 16,-1-7-93-16,0-6-218 0</inkml:trace>
  <inkml:trace contextRef="#ctx0" brushRef="#br0" timeOffset="77697.9319">6800 6350 745 0,'0'0'7'16,"0"0"-7"-16,0 0 0 15,-79 4 60-15,46 9 31 16,-1 4-18-16,-8 2 72 16,-7 10-92-16,-8-1-37 0,-7 3-16 15,-3 3 2-15,-5 4 8 16,1 6-10-16,2 3 6 15,5 6 28-15,4 3 8 16,15 8-10-16,7-2-22 16,8 7-9-16,13 11-1 15,8 12-3-15,5-4-9 16,4-12-6-16,0-10 3 16,0-12-7-16,7 6-4 15,-1 8 5-15,-3-4 8 16,2 2-70-16,1-7-96 15,4-1-113-15,8-7 113 0,6-5 179 16,9-6 80-16,9-8-23 16,7-6-18-16,21-6 35 15,3-2 37-15,0-8 10 16,6 0-2-16,-15-5 4 16,5-1 3-16,-2-4-49 15,-7 0-58-15,-5 0-19 16,0-9-13-16,-4-6 13 15,-2-4 14-15,6-8 46 16,-2-8 40-16,18-18-51 16,7-23-20-16,7-27 8 15,-9-15-34-15,-12-4-3 16,-22-5-10-16,-20 8 9 16,-13-7 0-16,-9 2-17 15,-22 5 11-15,-26 3-22 0,-25 7 20 16,-30 4-20-16,-27 9-32 15,-25 20-67-15,28 23-127 16,6 21-361-16</inkml:trace>
  <inkml:trace contextRef="#ctx0" brushRef="#br0" timeOffset="79373.3304">18924 7192 795 0,'0'0'725'0,"0"0"-534"16,0 0 32 0,119-15 8-16,-67 8-39 0,21 1-60 15,28 1-50-15,29 5-14 16,9 0-8-16,-6 0-12 16,-24 11-1-16,-33-3-17 15,-21-1-9-15,-18-3-9 16,-10 2-12-16,-3-2 0 15,2 0 0-15,-7-1-8 16,-6-1-13-16,-4-2-26 16,-6 0-38-16,-3 0-47 15,0 0-30-15,-18 0-151 16,-5 0-341-16,-6 0-436 0</inkml:trace>
  <inkml:trace contextRef="#ctx0" brushRef="#br0" timeOffset="79634.0159">18970 7345 1737 0,'0'0'361'0,"0"0"-221"16,0 0 5-16,122-12 39 15,-27 4-47-15,35 1-43 16,16 4-45-16,1 2-26 0,-22 1-22 16,-34 0 5-16,-25 0-6 15,-24 0-7-15,-13 1-59 16,-3 9-169-16,-10-2-254 16,-10-1-290-16</inkml:trace>
  <inkml:trace contextRef="#ctx0" brushRef="#br0" timeOffset="85175.7937">9620 9835 1655 0,'0'0'510'0,"0"0"-380"16,0 0 29-16,0 0 43 16,0 0-72-16,0 0-73 15,0-4-29-15,0 4 2 16,0 0 3-16,0 0 3 16,0 0 0-16,0 0-3 15,0 4-22-15,0 9-10 16,3 4 5-16,10 10 0 15,4 5 0-15,8 4-5 16,2 0-1-16,-1-2-6 16,3-1-13-16,-2-4-5 15,-6-6 3-15,-4-3 1 0,0-9 8 16,-8-1 5-16,-3-8 6 16,0-2 1-16,0 0 14 15,6-7 8-15,0-11-2 16,4-9-2-16,-2-4-1 15,-1-7-9-15,-1-6-8 16,-3-5 0-16,-6-1 0 16,1 4 1-16,-4 4-1 15,0 5 6-15,0 13 7 16,0 8 1-16,-4 6 10 16,4 8-13-16,0 2-11 15,0 0-18-15,0 0-57 16,24 15-52-16,-2 2-145 0,-5-1-749 15</inkml:trace>
  <inkml:trace contextRef="#ctx0" brushRef="#br0" timeOffset="85596.1201">10218 9897 639 0,'0'0'1094'0,"0"0"-1072"16,0 0-21-16,0 0 49 16,0 0 83-16,0 0-13 15,78 47-33-15,-62-47 14 0,-1 0 8 16,0 0-30 0,-6-4-41-16,0-5-24 0,1-5-7 15,-4-2-5-15,-5 2-1 16,-1-1-1-16,0 1 0 15,0 0 0-15,-7 1 19 16,-9 0 27-16,-2 3-4 16,-9 1 18-16,-3 5-4 15,-4 3-5-15,-3 1-5 16,4 1-5-16,-3 15-13 16,8 5-1-16,5 5 4 15,4 6-14-15,10-1-2 16,5 5-2-16,4-4-12 15,10-2 1-15,15-6-2 0,5-7-12 16,3-4-46-16,21-12-105 16,-8-1-190-16,-7 0-570 0</inkml:trace>
  <inkml:trace contextRef="#ctx0" brushRef="#br0" timeOffset="85979.761">10461 9845 494 0,'0'0'1593'0,"0"0"-1334"16,0 0-78-16,0 0 0 15,0 0-81-15,0 0-70 16,0 0-4-16,20 66 0 0,-7-37-12 16,-4 2-7-16,1-2-6 15,1-3 5-15,-2-6-5 16,-6-4-1-16,0-4 0 15,-3-7 0-15,0 1 0 16,0-5 0-16,0-1 6 16,0 0 25-16,0 0 16 15,0-10-4-15,6-6-25 16,1-7-17-16,2-6 5 16,2-1-6-16,2-4 0 15,-1 4-8-15,-6 3 7 16,6 8 0-16,-6 6 0 15,3 3-9-15,4 3-12 16,-1 3-23-16,9 2-5 16,0 2-47-16,16 0-107 0,-8 6-121 15,-4 4-406-15</inkml:trace>
  <inkml:trace contextRef="#ctx0" brushRef="#br0" timeOffset="86452.2631">10845 9892 1818 0,'0'0'544'0,"0"0"-332"15,0 0-30-15,0 0-89 0,0 0-72 16,0 0-21 0,0 0 0-16,3 59 2 0,3-36-2 15,4-4-1-15,-1-2-26 16,1-4-15-16,7-6-16 15,-5-7-3-15,5 0 7 16,3-4 14-16,1-14 19 16,0-4 20-16,1-7-1 15,-2-4 2-15,-1-4 9 16,-3 2 23-16,1 1 23 16,-5 10 52-16,-5 6-11 15,-4 8-13-15,-3 7-17 16,0 3-37-16,0 0-29 15,0 3-3-15,0 17-15 16,0 12 18-16,0 13 0 0,0 9-1 16,10 3-8-16,10 2-5 15,2 1-1-15,7-7 9 16,1-3 6-16,-11-11-1 16,-7-4 0-16,-9-11 0 15,-3-5 1-15,-15-4 0 16,-17-3 12-16,-6-5 0 15,-15-4-12-15,-15-3-41 16,10 0-152-16,12-10-497 0</inkml:trace>
  <inkml:trace contextRef="#ctx0" brushRef="#br0" timeOffset="87022.4365">11931 9765 1234 0,'0'0'625'15,"0"0"-389"-15,0 0 57 16,0 0-64-16,0 0-74 15,0 0-66-15,0 0-40 16,-94-46-13-16,64 46-10 16,2 0-7-16,5 0-14 15,7 10-5-15,7 0-7 16,9 3 6-16,0 1 0 16,9 3-4-16,18 1 5 15,1 2 14-15,8-1-2 0,3-1-6 16,1-1 0-16,-8 0-5 15,0-4 6-15,-13-1-6 16,-2-1 0-16,-11-5-1 16,-6 0 0-16,0 2-5 15,-18 1-3-15,-9-3 1 16,-6 2-37-16,-3-5-75 16,8-1-132-16,8-2-387 15,13 0-301-15</inkml:trace>
  <inkml:trace contextRef="#ctx0" brushRef="#br0" timeOffset="87669.1879">12201 9773 631 0,'0'0'1687'16,"0"0"-1478"-16,0 0-14 15,0 0 1-15,0 0-79 16,0 0-76-16,0 0-27 15,17 35 7-15,-7-8-2 16,2 6-10-16,1-4-7 16,-4 2-1-16,-2-8-1 15,1-3 0-15,-8-8-1 16,0-2-15-16,0-6-14 16,0-4 0-16,0 0 15 15,0 0 15-15,0-7 3 0,0-9-3 16,9-7-1-1,0-4 1-15,5-3-7 0,2 1 1 16,-3-2 5-16,-1 3 1 16,-3 7 0-16,0 5 1 15,-6 7-1-15,0 5 0 16,0 4 0-16,0 0-9 16,3 13 2-16,0 4 7 15,1 5 8-15,-3 5-2 16,-1-4-5-16,-1 0 7 15,-1-7-8-15,-1-3 0 16,0-5-1-16,0-5 0 16,0 0 1-16,0-3 0 15,0 0 12-15,0-3-1 0,4-7-11 16,2-7-6-16,7-2 5 16,-1-5-5-16,6-2 5 15,0 4-8-15,-4 4 8 16,-1 2 0-16,-4 10 1 15,-5 3 18-15,-1 3-6 16,0 2-11-16,3 12 8 16,0 9 15-16,9 6-1 15,-3 1 2-15,7-3-1 16,-2-1-6-16,-1-3-10 16,0-6-8-16,4-5-24 15,-2-6-51-15,6-6-65 16,-2 0-144-16,-6-9-566 0</inkml:trace>
  <inkml:trace contextRef="#ctx0" brushRef="#br0" timeOffset="88622.2577">12915 9789 1929 0,'0'0'387'0,"0"0"-92"16,0 0-70-16,0 0-104 15,0 0-79-15,0 0-31 16,0 0-11-16,-68-4 2 16,45 18-2-16,7 8 1 15,-3 1-1-15,6 1 1 16,6-2 0-16,4-1-1 16,3-4 0-16,0-5-6 0,3-2-10 15,11-9 4-15,5-1-15 16,0 0-18-16,7-11 5 15,1-5 11-15,-2-3 10 16,-1-8 13-16,-3 0 6 16,-1-6 0-16,0 4 6 15,-5 2 16-15,-8 4 23 16,1 10 19-16,-8 6-5 16,0 7-40-16,0 0-19 15,0 3-15-15,0 17 8 16,0 4 7-16,0 3 1 15,12 1-1-15,3-4-1 16,9-1 0-16,4-6 0 0,5-5-8 16,3-8 0-16,1-4-1 15,-2 0-16-15,3-16 10 16,-2-7-11-16,-3-5-3 16,-2-11 8-16,-1-4-8 15,-3-16 13-15,-8-21 4 16,-9 7 7-16,-5 4 6 15,-5 13 0-15,-9 17 0 16,-10 6 0-16,-11 0 14 16,-2 15-14-16,0 9 2 15,-4 9 5-15,0 13-6 16,3 19 13-16,8 9 1 0,4 15 0 16,12 4 7-16,9 2-4 15,0 2-3-15,13-3 4 16,13-1-2-16,4-6 2 15,-1-5-8-15,9-9-5 16,-1-8 0-16,-1-8-6 16,-1-11 1-16,1-7 0 15,2-6 0-15,-1-6-1 16,-1-14-10-16,-4-10-11 16,3-9-5-16,-5-8-8 15,-1-19 1-15,0-19 0 16,-10-21 14-16,-5-3 10 15,-14 17 8-15,0 25 1 0,-15 31 1 16,0 6 17 0,-4 3 21-16,-5 1 0 0,3 0-12 15,-2 12-6-15,6 7 0 16,-2 7-21-16,2 8 6 16,2 24-3-16,1 25 31 15,13 31 17-15,1 22-8 16,12-7-11-16,3-21-13 15,1-29-7-15,1-13 0 16,2-1-4-16,5 7-7 16,4-3-1-16,2-9-1 15,-1-11-34-15,13-11-83 16,-6-7-185-16,-1-5-1231 0</inkml:trace>
  <inkml:trace contextRef="#ctx0" brushRef="#br0" timeOffset="95523.4554">8998 11982 863 0,'0'0'639'16,"0"0"-324"-16,0 0-217 15,0 0 94-15,0 0 55 0,0 0-72 16,-2-23-86 0,2 19-13-16,0 1-10 0,0-3-14 15,0 2 2-15,2 1-11 16,4-1-4-16,1-2-2 16,2 2-17-16,0-2-13 15,4 3-6-15,-2-1-1 16,4 4 0-16,4 0-2 15,2 0 1-15,4 0 0 16,-2 13-1-16,4 4 1 16,-5 6 1-16,-2 6 0 15,-1 9 1-15,-6 5 0 16,-7 9 6-16,0 7 5 16,-1 2-10-16,-2 4 4 15,-3-2-5-15,0 2 8 0,0-1-1 16,0-6 7-16,0 2 0 15,0-3-6-15,0-11-8 16,0-4-1-16,0-8 0 16,0-8-1-16,0-9-20 15,0-7-7-15,0-7-23 16,0-3-17-16,0 0-39 16,0-23-157-16,0 0-631 15,0-4-709-15</inkml:trace>
  <inkml:trace contextRef="#ctx0" brushRef="#br0" timeOffset="95833.336">9211 12467 1650 0,'0'0'766'16,"0"0"-664"-16,0 0-17 15,0 0 67-15,0 0-38 16,0 0-31-16,-88 66-23 16,57-33-9-16,-2 1-12 15,-6 1 3-15,3-1-8 16,1-2-5-16,3-1-1 16,5-8 7-16,2-3-5 0,7-8-17 15,9-2-7-15,3-6-6 16,6-4-10-16,0 0-44 15,0 0-42-15,25-19-67 16,1 2-174-16,-2 0-480 0</inkml:trace>
  <inkml:trace contextRef="#ctx0" brushRef="#br0" timeOffset="99295.0489">9926 12351 844 0,'0'0'1103'0,"0"0"-849"15,0 0-133-15,0 0 29 16,0 0 42-16,0 0-81 16,0 0-62-16,58 0-28 15,-28 0-6-15,4 3-3 16,6-2-2-16,8 5-1 16,4-2 1-16,20 2 1 15,19-2-2-15,25-1-8 16,11 1 0-16,-3-4 0 15,-7 0 7-15,-13 0-7 16,0 0 5-16,-4 0-5 0,0 0 11 16,3 6 10-1,6 4-1-15,4 3-19 0,1-2 8 16,5 4-1-16,-1-1-8 16,-5-1 1-16,-5 0-1 15,-1-6-1-15,-7 0-1 16,-3-1-6-16,-9-3-8 15,-13-2 4-15,-14 2 10 16,-15-3 0-16,-1 3 0 16,4-2 1-16,9 2 0 15,8 2 0-15,-2 0 0 16,2 1 1-16,-2 0-1 16,1 1 0-16,0 0 0 0,0 2-2 15,-11-5-8-15,-4 2 2 16,-8-5 2-16,-7-1 6 15,-8 0-1-15,-11 0 1 16,-6-5-1-16,-5-4 2 16,-4-1 7-16,-1-3 1 15,0-1-2-15,0-1-5 16,-4 1-1-16,-5 1-1 16,-3 3-9-16,-1 0 3 15,-4 0 5-15,-2 3 1 16,-4 2-1-16,0-2 1 15,0-1 0-15,1 3 0 0,1 1 6 16,9 1-5-16,3 0 14 16,2 2 3-16,7 1-8 15,0 0-8 1,0 0-2-16,0 0 0 0,10 1-1 16,8 8 1-16,9 2-1 15,6 4 1-15,2 2-10 16,2-1-10-16,-2-2 2 15,-2 3 5-15,-8-4 5 16,-5 1 7-16,-7-2 0 16,-7 1 1-16,-6-4 0 15,0 5 15-15,0-3 8 16,-9 2 1-16,-7-4 1 16,-2 4-1-16,-3 1-14 15,-3-4-10-15,-11 6-54 0,6-2-157 16,3-5-787-16</inkml:trace>
  <inkml:trace contextRef="#ctx0" brushRef="#br0" timeOffset="101307.0519">10994 11893 1098 0,'0'0'682'0,"0"0"-543"0,0 0 19 16,0 0 60-16,0 0-65 16,0 0-77-16,0 0-30 15,3-13 2-15,-3 13 10 16,0 0 0-16,0-1-12 15,0 1-19-15,-3-3-17 16,-14 3 5-16,1-3-13 16,-13 0-1-16,-3 3 5 15,-4 0-4-15,0 0 11 16,-4 0 7-16,9 6 9 16,4 1-11-16,12 3-9 0,1 0-8 15,11 3-1 1,3 3-1-16,8-2 0 0,13 6 1 15,3-4 7-15,7-2-1 16,-1-1-6-16,-5-7-9 16,-1 0-9-16,-6-6 5 15,-3 0 12-15,0 0 1 16,1-10 0-16,1-5 1 16,-1-2 8-16,-4-6-2 15,3 2 4-15,-3-5 7 16,-3-3 9-16,1-1-6 15,-6 1 3-15,-1-5-11 16,-3 1-4-16,0 0-7 0,0-3 5 16,0 5-7-16,0 2 1 15,0 3 0-15,-1 12 0 16,1 4-1-16,0 4 0 16,0 5-31-16,0 1-35 15,4 0-69-15,9 10-76 16,3 18-132-16,-4 1-365 15,0-3-740-15</inkml:trace>
  <inkml:trace contextRef="#ctx0" brushRef="#br0" timeOffset="101539.5657">11161 11841 1345 0,'0'0'718'15,"0"0"-612"-15,0 0 94 16,0 0 29-16,0 0-70 16,-57 77-87-16,53-63-39 15,1-4-20-15,3 3-1 16,0-6-11-16,0 3-1 16,0-6-59-16,0 2-100 15,0 1-131-15,0 0-344 16,0-2-536-16</inkml:trace>
  <inkml:trace contextRef="#ctx0" brushRef="#br0" timeOffset="101696.3808">11250 11694 1568 0,'0'0'294'16,"0"0"-208"-16,0 0-86 15,0 0-45-15,0 0-247 16,0 0-494-16</inkml:trace>
  <inkml:trace contextRef="#ctx0" brushRef="#br0" timeOffset="102018.7961">11582 11523 1832 0,'0'0'302'0,"0"0"-122"16,0 0 46-16,0 0-54 16,0 0-91-16,-88 56-41 15,74-19-14-15,8 2-10 16,-1 7-8-16,4-3-8 15,0 3 1-15,3-6-1 16,-3 0 1-16,-3-1 0 16,-6-6 0-16,-3-3 0 0,-4-1-1 15,-4-5 0 1,-2-5-6-16,-2-2-45 0,5-3-106 16,5-7-161-16,7-4-446 0</inkml:trace>
  <inkml:trace contextRef="#ctx0" brushRef="#br0" timeOffset="102213.6894">11400 11836 1753 0,'0'0'585'0,"0"0"-469"0,0 0 16 16,0 0-32-1,0 0-64-15,100-15-36 0,-60 13-76 16,11-3-175-16,-8-2-487 16,-9 4-662-16</inkml:trace>
  <inkml:trace contextRef="#ctx0" brushRef="#br0" timeOffset="102513.1961">11840 11575 1637 0,'0'0'526'16,"0"0"-369"-16,0 0 34 15,0 0 7-15,0 0-83 0,0 0-52 16,0 0-24-16,-54-27-23 16,41 44-15-16,-1 10 0 15,5 7 5-15,-4 5-5 16,4 4 1-16,-2 3-1 15,4-1 0-15,-2-1 1 16,-3-1-1-16,-1-4 5 16,2-5-5-16,-5-2 0 15,1-5-1-15,-3-1 0 16,3-8-23-16,-1-2-110 16,3-7-219-16,9-5-743 0</inkml:trace>
  <inkml:trace contextRef="#ctx0" brushRef="#br0" timeOffset="102710.5619">11685 11846 874 0,'0'0'1320'0,"0"0"-1157"15,0 0-71-15,0 0 46 16,0 0-66-16,0 0-65 15,104-10-7-15,-65 7-94 16,13 3-130-16,-13 0-399 16,-6 0-589-16</inkml:trace>
  <inkml:trace contextRef="#ctx0" brushRef="#br0" timeOffset="103257.0494">11964 11870 1418 0,'0'0'571'15,"0"0"-296"-15,0 0-29 16,0 0-91-16,0 0-112 15,0 0-43-15,0 0-1 16,-9 40 1-16,2-21 0 16,0 4 1-16,1-6-1 15,-1-4 1-15,4-4-1 16,0-4 0-16,3-5 1 16,0 0 0-16,3-7-1 0,13-10-26 15,4-11 0-15,5-6 17 16,8-3 3-16,-3-3 6 15,1-2-8-15,-1 8-4 16,-7 2 11-16,-3 12-6 16,-5 6-14-16,0 8-9 15,-6 6 21-15,3 0-5 16,1 23-126-16,1 4-334 16,-8-5-360-16</inkml:trace>
  <inkml:trace contextRef="#ctx0" brushRef="#br0" timeOffset="103677.7719">12363 11807 1096 0,'0'0'812'16,"0"0"-641"-16,0 0 91 15,0 0-47-15,0 0-97 16,0 0-75-16,0 0-16 15,-83-8 4-15,53 25-1 16,3 3-14-16,5 3-8 16,4-2-7-16,6-5 0 15,12-2-1-15,0-5-14 16,1-3-16-16,19-6 14 16,2 0-9-16,4-3-32 15,0-10 17-15,3-6 17 0,-7 2-6 16,2-3 6-16,-8 6 23 15,1-2 0-15,-8 7 24 16,-3 2 56-16,-6 4-11 16,0 3-31-16,0 0-27 15,0 3-5-15,-6 6-2 16,-3 8 16-16,-3 0-7 16,3 6-11-16,3-3-2 15,6-1-11-15,0-2-98 16,0 0-178-16,12-4-435 15,3-6-456-15</inkml:trace>
  <inkml:trace contextRef="#ctx0" brushRef="#br0" timeOffset="103932.9023">12659 11774 948 0,'0'0'1097'15,"0"0"-919"-15,0 0 59 16,0 0-6-16,-100 13-91 16,70 4-67-16,5 2-19 15,4 1-21-15,3 3-20 16,6-3-7-16,7 1-6 16,5-3 0-16,0-4-11 0,17-1-13 15,4-6-25-15,6-4-59 16,19-3-120-16,-4 0-295 15,-8 0-297-15</inkml:trace>
  <inkml:trace contextRef="#ctx0" brushRef="#br0" timeOffset="104181.1586">12902 11543 1260 0,'0'0'960'0,"0"0"-747"15,0 0 21-15,0 0-54 16,0 0-51-16,0 0-68 16,0 0-53-16,-3-7-1 15,-6 33-7-15,-1 11 13 0,-4 6-5 16,4 3-8 0,-2 1 0-16,0-6 0 0,1-3 0 15,4-6-6-15,-2-5-61 16,9 3-69-16,-3-7-175 15,3-7-566-15</inkml:trace>
  <inkml:trace contextRef="#ctx0" brushRef="#br0" timeOffset="104392.2114">12860 11735 1498 0,'0'0'883'0,"0"0"-792"16,0 0-30 0,0 0 16-16,0 0 15 0,0 0-59 15,84 9-33-15,-54-3-25 16,-2 1-97-16,8 0-88 16,-9-4-294-16,-5 0-204 0</inkml:trace>
  <inkml:trace contextRef="#ctx0" brushRef="#br0" timeOffset="104586.7944">13181 11747 1607 0,'0'0'522'16,"0"0"-279"-16,0 0 50 0,0 0-86 16,0 0-68-16,-76 86-55 15,61-63-39-15,3-3-29 16,5-6-16-16,7-1-18 15,0-7-56-15,4-5-53 16,32-1-47-16,-4-7-173 16,3-6-714-16</inkml:trace>
  <inkml:trace contextRef="#ctx0" brushRef="#br0" timeOffset="104760.6695">13250 11622 2160 0,'0'0'339'16,"0"0"-214"-16,0 0-28 15,0 0-79-15,0 0-18 16,0 0-115-16,0 0-443 16,49 46-790-16</inkml:trace>
  <inkml:trace contextRef="#ctx0" brushRef="#br0" timeOffset="105059.0364">13413 11754 2078 0,'0'0'274'0,"0"0"-132"16,0 0 16-16,0 0-70 15,-53 82-54-15,53-65-32 16,0 0-2-16,18-7-2 16,9-1 2-16,6-9-14 15,4 0-8-15,-2-9 2 16,3-5 9-16,-11-3 11 16,-6-3 2-16,-7 1 14 15,-7 0 0-15,-7 4-16 16,-7 6-24-16,-31 3-73 0,2 2-269 15,-1 4-862-15</inkml:trace>
  <inkml:trace contextRef="#ctx0" brushRef="#br0" timeOffset="106140.981">16864 11371 758 0,'0'0'904'15,"0"0"-597"-15,0 0 30 0,0 0-131 16,0 0-72-16,93-7-53 15,-48 1-53-15,5 3-28 16,7-1 0-16,2 1-37 16,2 1-24-16,-6-3-9 15,0 2-6-15,-2 0 22 16,-1-4 20-16,0 4 19 16,-3-4 2-16,-4 3 12 15,4-1 1-15,-1 3-21 16,4 0-13-16,-2 2-48 15,3 0 16-15,-1-1-3 0,0 1 55 16,1-3 14 0,-1 3 5-16,0-3 54 0,-3 1 40 15,2-2 1-15,-4-1 1 16,0-1 0-16,0 0-7 16,0-1-10-16,5-3-43 15,8 4-29-15,1 0-12 16,3-1-24-16,5 3-46 15,-4 4-12-15,3 0-4 16,-3 0 33-16,-1 0 24 16,2 0 23-16,-4 0 5 15,6 0 0-15,-1 4 1 16,13-1 1-16,16-3 0 16,17 0-1-16,8 0-17 15,-1-3-50-15,-10-4-36 0,-12 0-61 16,-1 4-37-16,-1 0 46 15,-2-1 85-15,1 1 70 16,4 1 66-16,-2 2 45 16,4-2 24-16,3 2-8 15,-1 0-31-15,-3 0-50 16,1 0-46-16,-20 4-2 16,-22-1-194-16,-24 1-630 0</inkml:trace>
  <inkml:trace contextRef="#ctx0" brushRef="#br0" timeOffset="106831.3536">17604 12206 439 0,'0'0'992'0,"0"0"-728"16,0 0 31-1,80-13 5-15,-41 6-98 0,4 1-62 16,-2-1-69 0,2 3-36-16,-1 1-19 0,2 1-4 15,5 2-6 1,8 0-5-16,16 0 0 0,27 0 5 15,28 0-6-15,12 0 0 16,3 0-2-16,-1 0 0 16,-5-3 1-16,2-4 0 15,4 0 1-15,4 0 13 16,-1-1 20-16,0 3 6 16,6 2-14-16,4 3-7 15,-1 0-3-15,-3 0 0 16,-5 0-9-16,-12-3-6 0,-14-4-11 15,-26 3-53-15,-14-6-146 16,-26 1-426-16,-22-2-485 0</inkml:trace>
  <inkml:trace contextRef="#ctx0" brushRef="#br0" timeOffset="108077.4364">18162 10357 955 0,'0'0'315'16,"0"0"-23"-16,0 0-28 0,0 0 4 16,0 0-57-16,0 0-76 15,0 0-56-15,-6-11-20 16,6 11-8-16,3 0 10 15,8 11-15-15,3 6 3 16,3 5-20-16,4 6-5 16,2 6-12-16,4 4-11 15,-2 5-1-15,5 3 1 16,-1-3 0-16,4 5 0 16,5-7-1-16,-1 2 1 15,2-4 0-15,-2-2 0 16,0-2 0-16,1-4 0 15,-1 2 0-15,-9-4-1 0,-4 3 0 16,-3-7-6-16,0 1-6 16,-6 1-5-16,1-4 8 15,1-3 8 1,-3-1 0-16,5-2 0 0,-3-4 0 16,3 0 0-16,4-3 1 15,-6-3 0-15,2-4 0 16,-5 3 6-16,-2-1-6 15,-4-5 2-15,-3 0-1 16,-1 0 7-16,-1 0-7 16,0 0 5-16,-3 0 0 15,3 0-5-15,-3 0 0 0,3 0-1 16,0 0-5 0,-2 0 5-16,2 2 1 15,1-2 0-15,1 3 0 0,-2-3 5 16,0 3-5-16,-2-3-1 15,1 1 2-15,-1-1 8 16,-1 0 2-16,2 0 0 16,-2 0 7-16,1 0 8 15,2 0 5-15,4 0-4 16,6-1-4-16,3-7-18 16,10-4 0-16,2-3-6 15,8-4 0-15,4-3-1 16,5-6-17-16,4-3-1 15,2-8-11-15,2-4 3 16,3-7 10-16,2 0-4 0,3-8 5 16,14-16 6-16,13-17 10 15,15-16 0-15,4-2 0 16,-21 17 1-16,-18 29 6 16,-28 17 14-16,-3 10-11 15,5-11 7-15,0-2-5 16,1-4-5-16,-7 7-5 15,-12 9-2-15,-3 12-42 16,-11 8-149-16,-3 10-658 0</inkml:trace>
  <inkml:trace contextRef="#ctx0" brushRef="#br0" timeOffset="109407.082">17402 10528 68 0,'0'0'312'16,"0"0"-63"-16,0 0-70 16,0 0 60-16,0 0-2 15,0 0 34-15,0 0-27 16,12 18-41-16,-4-12-37 15,0 4-5-15,-1 0-61 16,4 3-30-16,-2 1-5 16,0 1-17-16,5 2-19 0,2 0-18 15,3 3-2 1,4-1-3-16,-1 4-5 0,5 1 0 16,-1-1 0-16,6 3 0 15,-2-1 6-15,2 6 4 16,3-5 0-16,1 1 4 15,-3-1-1-15,-1-2-4 16,0-2 1-16,-5-1 4 16,-4 1 2-16,-1-3 3 15,0 2-2-15,-2-1-9 16,3 0 7-16,-4 0-14 16,7-1-1-16,0 1 10 15,3 0-5-15,1-3 0 0,-1-1-5 16,-2 3-1-1,-2-2 0-15,-3-3 0 0,-3 2-1 16,-4 0 0-16,-2 0-5 16,-1-2 5-16,5 3 1 15,-2 1 0-15,2-3 1 16,6-1 0-16,-1 4 0 16,7-1 0-16,-4 3 0 15,3-1 0-15,1-1 0 16,-7 1-1-16,1 1 0 15,-1 0-1-15,2 0 1 16,-4 2 0-16,5 2 1 16,-2 0-1-16,6 2 0 15,-3-3-1-15,4 3 1 16,5-2-1-16,-4-2 0 16,2 2-8-16,0-3 7 0,-5-2-5 15,-4 1-14-15,-4 0-12 16,-4-1 14-16,-2 1 5 15,-2-1 13-15,1 1-6 16,-3 0 6-16,0-3 0 16,2 2 1-16,2-5 0 15,1 1 0-15,1-4 0 16,1-1 0-16,-1-1-7 16,-4-5 7-16,-4 2 0 15,-1-6 15-15,-4 0 18 16,-3 4-11-16,3-4-7 0,-3 0-13 15,0 0-2-15,3 3-1 16,0 1-8-16,3 5 3 16,-1-2 5-16,1 0 1 15,-1-3 0-15,-1 1 0 16,-1-2 0-16,1-2 0 16,-1-1-24-16,0 0-38 15,4 0-121-15,-7-6-618 0</inkml:trace>
  <inkml:trace contextRef="#ctx0" brushRef="#br0" timeOffset="110555.5063">19291 12097 1142 0,'0'0'287'16,"0"0"-164"-16,0 0 13 15,0 0-27-15,0 0-74 16,0 0-35-16,0 0-1 16,84-39-11-16,-67 32 5 15,-8 0 7-15,0-2 19 16,-2 2 74-16,4 0 55 0,-5 1 6 16,1-4-47-16,3 3-49 15,-1-2-3-15,0-4 1 16,2 2-1-16,-1-2-16 15,1-3-14-15,0 5 6 16,-1-4 1-16,0 1 6 16,2 1-3-16,-2-1-6 15,6-5-5-15,-2 2-1 16,3 0-5-16,4-2-8 16,-1-4-2-16,3-1-8 15,-1-3 1-15,4-2-1 16,-3 0-1-16,3 0 1 15,-4-2-1-15,1-2-9 16,-3 4 8-16,-1 0 1 16,0 1 1-16,-2 3 1 0,2 1-1 15,-2 1 0-15,2 0 1 16,-2 0 0-16,-2 3 4 16,2 0-5-16,-2 1 0 15,1 2-1-15,2 0 0 16,-6 0 0-16,3 1 1 15,0-1 0-15,-2 2 0 16,2-2 1-16,-1 0-1 16,0 1 0-16,1-3-1 15,5 1-5-15,-2-2-3 16,2 1-1-16,1-1 2 16,-1 2 8-16,1 0 0 15,-2-2 0-15,1 3 1 0,-1 0 0 16,0 0 0-1,1-1 0-15,0-2-1 0,3 2 0 16,1-4-6-16,3-2-9 16,3 2-23-16,1-3 8 15,2 3 6-15,0-1 22 16,-5 3-4-16,-1 0 6 16,-2 1 1-16,-1 2 0 15,-1-2 13-15,0 2-5 16,2-3-9-16,1 0 2 15,1 0-2-15,-2-2 0 16,2 1 5-16,-6-2-5 16,3 3 1-16,-5 1-1 0,1-1 0 15,2 0 1-15,-2-2 0 16,0 2-1-16,-1 3 1 16,1 0 0-16,-7 4-1 15,-1 2 0-15,2 1-10 16,-14 7-72-16,0 3-109 15,0 0-756-15</inkml:trace>
  <inkml:trace contextRef="#ctx0" brushRef="#br0" timeOffset="117305.9524">20150 10149 1549 0,'0'0'550'0,"0"0"-441"15,0 0-7-15,0 0 3 16,0 0-30-16,0 0-49 16,-12-3-18-16,3 3-7 15,-8 0 5-15,-2 0 0 16,0 3 9-16,-8 1 22 16,-2-4 7-16,0 0 3 15,-4 0-7-15,3 0-1 16,6 0-7-16,7 0-14 0,6 0-7 15,5 0-11-15,6 2 1 16,0-2-1-16,1 0-27 16,19 0-15-16,2 0 42 15,11 0 0-15,-2 0-11 16,3 0 10-16,-2-6 1 16,-3 3-1-16,-6 1 1 15,-2 0 2-15,-3-1 4 16,-8 0 7-16,-2 3 11 15,-4-1 10-15,-2 1 7 16,0 0-3-16,-2 0-6 16,0 0-5-16,0 0 4 0,0 9 2 15,0 5 24 1,0 6-17-16,2 3-7 0,-1-2-12 16,3 1-10-16,-1-2-10 15,0 0-1-15,0-3-8 16,-3 3-96-16,0-4-244 15,0-3-1592-15</inkml:trace>
  <inkml:trace contextRef="#ctx0" brushRef="#br0" timeOffset="118408.655">20749 10654 489 0,'0'0'703'15,"0"0"-440"1,0 0-10-16,0 0 54 0,0 0-61 15,0 0-86-15,0 0-62 16,-26-23-42-16,18 20-11 16,-4-1-12-16,-1-2 11 15,-3 5 1-15,-7-2-3 16,1 3 3-16,-10 0-8 16,1 0-17-16,0 0-9 15,-4 0-5-15,8 0-4 16,7 4 5-16,8-4-6 15,4 0-1-15,7 0 0 0,1 3-6 16,0-3-22-16,15 0-12 16,5 0 39-16,5 0-8 15,4 0-24-15,0 0-16 16,1-3 14-16,-5-1 9 16,-1 0 6-16,-1 1 5 15,-1-3 15-15,-5 4 0 16,1-3 21-16,2 2 13 15,-4-1 17-15,-4 2 4 16,-1-2-2-16,-4 4-1 16,-6 0-3-16,1 0-8 15,-2 0-11-15,0 4-16 16,-3 12 19-16,-7 7 24 0,-7 4-15 16,1 2-25-16,-7 24-17 15,8-10-85-15,5-3-270 0</inkml:trace>
  <inkml:trace contextRef="#ctx0" brushRef="#br0" timeOffset="122424.248">21118 8339 590 0,'0'0'511'16,"0"0"-384"-16,0 0 56 0,0 0 10 15,0 0-21-15,0 0-9 16,94 75-8-16,-66-51-34 16,7 2-16-16,3 0-7 15,10 6-33-15,8 2-14 16,18 6-14-16,27 14-13 15,26 8 1-15,13 7-4 16,-4-3-12-16,-15 4-9 16,-19-11 1-16,-20-6-1 15,-18-10 0-15,-17-9 0 16,-8-6-1-16,3 3-1 16,4 1 1-16,1 5-1 15,-6-7 2-15,-3-5-8 16,12-4-109-16,-9-9-215 15,-7-1-316-15</inkml:trace>
  <inkml:trace contextRef="#ctx0" brushRef="#br0" timeOffset="123146.3124">22083 8622 575 0,'0'0'180'0,"0"0"1"15,0 0 72-15,0 0 50 16,0 0-26-16,0 0-14 16,0 0-70-16,-13-6-64 15,0 6-52-15,-7 0-25 16,-10 10 1-16,-5 7 20 15,-10 5-21-15,-3 8-9 16,2 7-20-16,0 2-17 16,4 4-5-16,9-1-1 15,11-1-6-15,6-5 0 0,12 0 5 16,4-10-5 0,6-3-8-16,18-9 14 0,9-7 11 15,2-7 38-15,9 0-24 16,5-20-13-16,-3-4-10 15,0-8 5-15,-4-5-7 16,-4-5 0-16,-4-4-1 16,-10 0-11-16,-6 5 11 15,-9 5-7-15,-9 6-5 16,0 8-6-16,-5 8-20 16,-20 8-71-16,1 6-171 15,1 0-587-15</inkml:trace>
  <inkml:trace contextRef="#ctx0" brushRef="#br0" timeOffset="123739.0567">21588 8510 1069 0,'0'0'274'16,"0"0"-110"-16,0 0-17 15,0 0 34-15,0 0-11 16,0 0-56-16,0 0-18 16,-57-4-10-16,41 15-9 15,-2 6-24-15,3 3-17 16,2 2-21-16,7 2-3 15,6-2-4-15,0-1 0 0,4-3 26 16,14-4 5 0,5-4-17-16,0-3 0 0,7-7-4 15,0 0-4 1,1 0-8-16,1-13-5 0,-6-3 5 16,0-7-5-16,-8-4 0 15,-3-3 0-15,-9 3 0 16,-6-2 8-16,0 6 10 15,-3 6 14-15,-11 4-7 16,-7 6-26-16,-3 5-1 16,-4 2-47-16,0 3-75 15,-11 19-158-15,9 1-321 16,5-5-291-16</inkml:trace>
  <inkml:trace contextRef="#ctx0" brushRef="#br0" timeOffset="124205.8995">21326 8442 740 0,'0'0'1053'15,"0"0"-914"1,0 0-95-16,0 0 70 0,-80-15 7 16,63 15-50-16,3 0-56 15,1 7 7-15,5 6-4 16,4 5 3-16,4 0-1 15,0 2 10-15,0-3 6 16,16 0-11-16,4-7-9 16,-1-1-8-16,4-9 30 15,0 0-11-15,-1-3-6 16,-1-13 6-16,-6-4 14 16,-3-4-24-16,-4-4 5 0,-8-3-12 15,0-2-4-15,-14 7 0 16,-4 3-6-16,-6 10 0 15,-2 13-50-15,-13 20-104 16,6 13-313-16,8 3-258 0</inkml:trace>
  <inkml:trace contextRef="#ctx0" brushRef="#br0" timeOffset="124972.751">22223 8924 2 0,'0'0'1154'16,"0"0"-879"-16,0 0-18 16,0 0 46-16,0 0-65 15,0 0-87-15,0 0-44 0,9-27-21 16,-15 24-14-16,-7 3-32 16,-3 0-12-16,-10 3-2 15,3 14-7-15,-4 1-10 16,9 3-8-16,0 2-1 15,10-4 0-15,7 1-6 16,1-6 6-16,9-1-1 16,12-3 1-16,4-7-8 15,1-3-4-15,2 0-1 16,0-7 12-16,1-9 1 16,-6-3 0-16,0-4 2 15,-10-4 5-15,-4 3 1 16,-3-1-1-16,-6 8 2 15,0 1-9-15,-6 6 0 0,-7 6-19 16,-4 4-65-16,-4 10-106 16,4 14-339-16,3-1-164 0</inkml:trace>
  <inkml:trace contextRef="#ctx0" brushRef="#br0" timeOffset="125436.7792">22464 9075 825 0,'0'0'853'15,"0"0"-680"-15,0 0 100 16,0 0-19-16,0 0-89 16,0 0-98-16,0 0-43 15,-40 19 10-15,20-7-16 16,2 0-9-16,2 4-9 16,2-2 0-16,5 2 0 15,6-5-7-15,3 2 1 16,0-1-3-16,11-5-10 15,9 0-13-15,6-4-20 16,6-3-6-16,-3 0 12 16,1 0 36-16,-1-7 10 0,-9-9 0 15,-5-1 18 1,-1 1 31-16,-13-7 10 0,-1 3 16 16,0 3-11-16,-13 4-25 15,-7 2-29-15,-4 9-10 16,-1 2-54-16,-5 11-96 15,8 10-232-15,4-1-391 0</inkml:trace>
  <inkml:trace contextRef="#ctx0" brushRef="#br0" timeOffset="125818.4094">22737 9263 1367 0,'0'0'723'16,"0"0"-617"-16,0 0 87 15,0 0-6-15,0 0-55 16,0 0-60-16,-96 87-50 15,83-55-11-15,3-2-10 16,8 0-1-16,2-8 1 0,7-5 0 16,14-6 5-1,6-8-5-15,8-3 7 16,-1-1-7-16,3-18 0 0,-1-3 0 16,-2-9 0-16,-6 1 0 15,-6 1 0-15,-8 3 0 16,-11 8-1-16,-3 5-27 15,-37 13-115-15,-6 0-214 16,-2 0-537-16</inkml:trace>
  <inkml:trace contextRef="#ctx0" brushRef="#br0" timeOffset="130076.2875">23612 9544 1164 0,'0'0'845'15,"0"0"-727"-15,0 0-45 16,0 0 71-16,0 0-3 16,66-76-57-16,-45 64-42 15,-1 0 12-15,-4 4 1 16,-1 1-3-16,-4 4 5 15,0 2-11-15,-3 1-1 16,1 0-18-16,1 0-17 0,4 13-2 16,-3 7-1-16,3 10 2 15,-2 10-1-15,-2 6-7 16,-2 8 0-16,-2 1 0 16,-2 1 0-16,2 0-1 15,-5-3 0-15,2-7-1 16,-1-9-47-16,-1-5-18 15,1-8-82-15,1-5-136 16,-2-8-368-16,3-5-110 0</inkml:trace>
  <inkml:trace contextRef="#ctx0" brushRef="#br0" timeOffset="130258.371">23817 9821 1827 0,'0'0'488'16,"0"0"-333"-16,0 0 82 15,-106 24-51-15,60-1-90 16,-27 20-96-16,8-4-45 16,6-6-732-16</inkml:trace>
  <inkml:trace contextRef="#ctx0" brushRef="#br0" timeOffset="135242.9367">17285 9535 681 0,'0'0'1220'0,"0"0"-1037"16,0 0-103-16,0 0 50 16,-95 65 14-16,77-32-39 0,-2 12-7 15,3-1-26 1,-2 6-26-16,2-7-7 0,2 0-12 15,-2-4-12-15,4-8-9 16,0-5-5-16,4-6-1 16,-2-5-5-16,6-5-65 15,3-9-127-15,0-1-263 16,2 0-274-16</inkml:trace>
  <inkml:trace contextRef="#ctx0" brushRef="#br0" timeOffset="135484.263">16960 9631 918 0,'0'0'1169'0,"0"0"-974"0,0 0 9 16,0 0-16-16,0 0-66 15,0 0-71-15,0 0-41 16,9 25 51-16,12 8 17 15,3 3-24-15,11 5-20 16,6-1-16-16,4-1-8 16,-2-2-10-16,2 11-89 15,-16-11-118-15,-9-8-511 0</inkml:trace>
  <inkml:trace contextRef="#ctx0" brushRef="#br0" timeOffset="135891.1419">17424 9765 1452 0,'0'0'632'0,"0"0"-486"16,0 0 51-16,0 0-19 15,0 0-65-15,0 0-56 16,0 0 7-16,48-30-1 16,-30 27-14-16,1 3-23 15,0 0-25-15,4 0-1 16,-3 0-59-16,9 0-123 16,-3 10-378-16,-7-3-580 0</inkml:trace>
  <inkml:trace contextRef="#ctx0" brushRef="#br0" timeOffset="136286.3309">17707 9633 836 0,'0'0'1064'16,"0"0"-878"-16,0 0-43 15,0 0-43-15,0 0-24 16,0 0 22-16,0 0-43 16,-4 75-30-16,11-51 1 15,3-1 2-15,-3-3-7 16,-1-6-8-16,-3 0-2 16,0-6-11-16,-3-4 2 0,0-1 4 15,0-3 1-15,0 0 8 16,0 0 10-16,0-6 8 15,0-11-14-15,0-2-11 16,3-8-8-16,6 0 1 16,2-2 5-16,2 5-6 15,0 1 0-15,0 8-12 16,4 5-21-16,-4 2 0 16,2 8-25-16,2 0-71 15,-5 13-165-15,-4 1-373 16,-5 6-503-16</inkml:trace>
  <inkml:trace contextRef="#ctx0" brushRef="#br0" timeOffset="136745.9796">18025 9624 1307 0,'0'0'500'0,"0"0"-286"16,0 0-38-16,0 0-64 15,0 0-11-15,0 0-27 16,0 0-17-16,-79 65-17 16,64-48-13-16,5-1-11 0,4-2-10 15,3-4-5-15,3-1-1 16,0-4-6-16,0-5 6 15,6 0 6-15,7 0 21 16,3-11-10-16,3-3-17 16,1-6-12-16,0-2-12 15,-2-4 6-15,0 2 5 16,-6 5 13-16,-5 2 4 16,0 7 50-16,-5 6 4 15,-2 1-12-15,0 3-16 16,0 0-30-16,0 10-9 15,0 8 9-15,0 3 17 16,0 3-16-16,0 2-1 0,3-3-34 16,11-3-84-16,2-3-131 15,2-6-300-15,0-5-73 16,-6-3-361-16</inkml:trace>
  <inkml:trace contextRef="#ctx0" brushRef="#br0" timeOffset="137143.6919">18252 9593 831 0,'0'0'1160'0,"0"0"-903"15,0 0-42-15,0 0-77 16,0 0-69-16,0 0-23 16,0 0 9-16,0 50-27 0,-2-33-16 15,-2-5-6-15,3-1-4 16,-1-4-1-16,2-4 5 15,0-3-5-15,0 0 14 16,0 0-3-16,10-6-6 16,5-9-6-16,5-1-6 15,2-7-1-15,1 1-5 16,0-2 1-16,0 1 2 16,-10 6 9-16,-3 5 8 15,-4 5 14-15,-2 7 2 16,-4 0-10-16,3 5-13 15,0 15 12-15,0 7 8 16,3 6-9-16,1 11 6 16,-1 2 18-16,0 0-4 0,-5-1-5 15,-1-1-19 1,-20-1-8-16,-34 4-23 0,-52 4-85 16,10-10-359-16,4-8-1632 0</inkml:trace>
  <inkml:trace contextRef="#ctx0" brushRef="#br0" timeOffset="142982.7621">20550 5894 570 0,'0'0'273'15,"0"0"-162"-15,0 0-62 16,0 0 203-16,0 0 24 16,0 0-100-16,0 0-42 15,0-23-3-15,0 19-48 16,0-2-42-16,0 4-38 16,0-3-3-16,0 1 0 15,0-1-45-15,-5-1-48 16,-2-1-11-16,-7 3 15 0,2-2-2 15,-1 0 4 1,-7 1 27-16,3-2 24 0,2-2-5 16,-6-1 31-16,4 0-5 15,-4 0 15-15,1-1 6 16,-2 0-5-16,-4 0-1 16,-3 1 0-16,-3 1 0 15,-4 1 0-15,-6 0-25 16,3-3 24-16,-1 6-6 15,1-1 6-15,4-1 1 16,2 2 0-16,3-1 1 16,5-1 0-16,2 3 7 15,4-1 0-15,-5 3-2 16,3-1-3-16,-5-1 4 16,0 1-7-16,-9 0-6 0,1 0-47 15,-6 0-18-15,1-2 52 16,-1 0-9-16,-6-1-12 15,4 1 40-15,-3-1 0 16,-1-1 29-16,4 2 10 16,0 1-4-16,6-2-9 15,2 6-9-15,3 0-10 16,-1 0-1-16,-1 0-6 16,-2 8 0-16,-1-1 0 15,-7 0 0-15,2 0 0 16,-5 0-1-16,0-1 1 15,-3-2 1-15,-2 0 6 16,2-2 6-16,0-2 49 0,4 0 11 16,3 0-35-16,2 0-22 15,-4 1-6-15,-2-1 3 16,-3 2-3-16,-6-2-8 16,-2 0-1-16,0 1 7 15,2-1-7-15,3 2 6 16,0-1-6-16,4 1 0 15,5 2 5-15,1 0 6 16,4 2 4-16,4 1-2 16,2 1-6-16,-1 1-1 15,0 0-6-15,-5 3 0 16,-4 0 5-16,-4 1-5 16,-3 0 0-16,-2-3-1 0,4 0 0 15,2-4 0-15,4 5 1 16,9-3-1-16,-1 0 0 15,7 1 1-15,4 0 0 16,5 2 18-16,0 0-10 16,1 5-9-16,1 0 3 15,-6 5-3-15,0 4 14 16,-8 6-5-16,-1-1-8 16,-2 5 1-16,-2-2-1 15,-1 1 5-15,6-2-5 16,4-6-1-16,8-2 0 15,1-3 0-15,8-1 0 16,2-1 5-16,3 0 4 16,3 2-8-16,-3 2 5 0,0 1 0 15,-3 1 4 1,-1 5 5-16,-4 2-3 0,0 2 1 16,0 0-7-16,-6 0 4 15,2 0-10-15,2 0 1 16,0 0 11-16,-1-2-12 15,5 0-1-15,2-2 1 16,4 1 0-16,0-1 7 16,3-5 5-16,0 5 28 15,0-2 10-15,0 0-1 16,3 2-5-16,-3 0-22 16,0-1-14-16,0 4-8 15,0-3 1-15,0-1-1 16,0 2-1-16,3 0-21 0,8 1-6 15,1-2 4-15,5 0-6 16,-4-2 14-16,2-1 15 16,-4-2 0-16,-5-4 1 15,0 2 0-15,-3-2 12 16,2-3-2-16,1 2-3 16,5-3 0-16,7 0-6 15,1-1 1-15,10-2-1 16,-1-2-1-16,5-1 0 15,3 1 0-15,-6-4 0 16,-1 1 0-16,0-3 0 16,-6-1 0-16,3 1 0 15,-3-2 0-15,3-1 0 0,3-1 1 16,7 4-1-16,3-1 1 16,6-3 0-16,3 0 0 15,2-1-1-15,-2 1 0 16,1-1 0-16,-4 0 1 15,-2-1 0-15,-2 0-1 16,-2 0 0-16,0 3 7 16,1-3-6-16,2 1 0 15,0 1 0-15,1 1 0 16,-3 1 0-16,4 2 5 16,-2-2-6-16,0 0 0 0,1-1 0 15,1-3 1 1,2 0-1-16,0 0 0 0,3 0 1 15,-1 0-1-15,1 0 0 16,-2-3 1-16,-1 3-1 16,-3 0 0-16,-1 0 0 15,-3 0 0-15,0 0 0 16,-3 3 6-16,-2 1 1 16,1 2 3-16,3 0-2 15,-5-2-7-15,1 0 4 16,2-1-3-16,1 0-2 15,5-1 1-15,-3 0-1 16,3-2 1-16,0 2-1 16,2-2 0-16,-4 0 0 15,2 0 0-15,-5 1-1 0,-2-1 1 16,-4 0 6 0,-1 0 5-16,0 0 12 0,-2 0-1 15,3 0-11-15,1 0-1 16,0 0-3-16,6 0-6 15,2 0-1-15,0 0 1 16,2 0 0-16,0 0-1 16,0 3 0-16,-7-3 0 15,3 3 1-15,-1-3-1 16,-1 0 1-16,0 0 1 16,1 0-2-16,0 0 1 15,2 0 1-15,-2-3-2 16,4-1 0-16,-2-2 0 0,-3 3 0 15,3 0 1 1,0-1-1-16,2 1 0 0,0 1 1 16,0-3-1-16,1 2 1 15,-2 2 0-15,-2-2 0 16,1-1-1-16,3 2 0 16,-2-5 0-16,1 3 0 15,2-3 0-15,2-2 0 16,-3 0 1-16,1-2-1 15,-5 2 1-15,0-1-1 16,-1 0 1-16,-4 0 6 16,-2-1 5-16,-1 1 5 0,0 0 6 15,-6-2 4-15,3-1-6 16,-1-1-11-16,0-2-9 16,-3 0 7-16,-3-1-1 15,-1-3 2-15,-3-3 9 16,0-2-6-16,-4-4-5 15,3-1 11-15,0-5-5 16,4-1-12-16,2-4-1 16,0 1-6-16,1-1-13 15,-3 1-5-15,-5 5 10 16,-3 1 13-16,-11 4-15 16,0-2 10-16,0 6 6 15,-11-3 7-15,-3 2-1 16,1-1-4-16,3 3 5 15,-2 0 2-15,6 4-9 0,1-1 1 16,4 0 8-16,-1-3-3 16,1 2 8-16,1-6-6 15,-3 3-2-15,-3-3-6 16,-1-2 0-16,-6 1 0 16,-2-1 0-16,-2 1 0 15,-4 5-1-15,1-2 0 16,1 7-6-16,0 1-6 15,4 2-7-15,-3 3-2 16,3 0 15-16,2 0 1 16,-4 0 5-16,-1 1 0 15,-1-3 0-15,-7 0 0 16,-2-3-9-16,0-2 9 0,-7-2-8 16,1 0-24-16,3-1-22 15,-4 0 17-15,2-3 28 16,3 3 10-16,1-3 0 15,-1 2 1-15,-1 1 0 16,-5 2-1-16,-9 2-9 16,-22-1 0-16,-69-6-85 15,17 6-98-15,-17-2-382 0</inkml:trace>
  <inkml:trace contextRef="#ctx0" brushRef="#br0" timeOffset="146932.3914">10279 15226 801 0,'0'0'324'16,"0"0"572"-16,0 0-698 15,0 0 20-15,0 0 11 0,0 0-92 16,0-5-64-16,0 5-10 15,-3 0 18-15,-7 0-28 16,-5-2-32-16,-9-1-21 16,-12 3-1-16,-13 0 1 15,-2 0 1-15,-4 5-1 16,3 6 0-16,7-2 1 16,9 1-1-16,8 0-1 15,13-3 1-15,6 3-11 16,9-4 2-16,0 5-9 15,6-1 4-15,15-3 13 16,7 0 0-16,5 1 1 16,6-3-1-16,-3 0-5 0,1-1-3 15,-7-1-16-15,-3 7-7 16,-5 0 8-16,-7 0-1 16,0 7 4-16,-3-1 8 15,-2 0 12-15,0 1 1 16,0 0 0-16,0 0 9 15,-7 2 3-15,0-5-11 16,-3-2 9-16,0 1 5 16,-10 1 11-16,-10-4 4 15,-5 0-11-15,-8-4-8 16,0-2-11-16,-4-4-9 16,7 0-23-16,3-7-17 15,5-10-27-15,13-9-48 0,6 2-85 16,3-1-255-1,15 5-55-15,4 7-293 0</inkml:trace>
  <inkml:trace contextRef="#ctx0" brushRef="#br0" timeOffset="147232.8889">10445 15284 1916 0,'0'0'476'0,"0"0"-258"15,0 0 27-15,0 0-97 0,0 0-80 16,0 0-33 0,0 0-16-16,-3 28 13 0,6-6-2 15,0 2-11-15,0 5-10 16,0-3-8-16,-3 1 0 15,0-4-1-15,0 1 0 16,-3-4-46-16,-6-4-56 16,3 0-58-16,6-9-155 15,0-1-477-15,0-6-681 0</inkml:trace>
  <inkml:trace contextRef="#ctx0" brushRef="#br0" timeOffset="147430.1486">10549 15150 1091 0,'0'0'1032'16,"0"0"-776"-16,0 0-10 16,0 0-49-16,0 0-138 15,0 0-59-15,0 0-24 16,23-11-102-16,-10 15-205 15,-1 3-595-15</inkml:trace>
  <inkml:trace contextRef="#ctx0" brushRef="#br0" timeOffset="147834.4368">10782 15233 2083 0,'0'0'365'0,"0"0"-205"16,0 0 60-16,0 0-117 15,0 0-59-15,0 0-23 16,88-17-15-16,-58 13 0 16,-2 1-5-16,-1 3 1 15,-9 0 8-15,-3 0 4 16,-6 0-5-16,-6 10 2 15,-3 3-10-15,0 4 11 16,-3 2 5-16,-17 5-4 0,1 2 2 16,-11 0 3-16,2-2 2 15,-2 2-4-15,0-2-1 16,8-2 6-16,4-5-6 16,6-1-6-16,6-6-8 15,6 0-1-15,0-3-7 16,18-5-2-16,6 0 3 15,10-2-45-15,2 0-48 16,12-17-70-16,-8 3-216 16,-9-2-826-16</inkml:trace>
  <inkml:trace contextRef="#ctx0" brushRef="#br0" timeOffset="148209.6647">11107 15332 960 0,'0'0'1320'0,"0"0"-1071"16,0 0-45-16,0 0-71 15,0 0-82-15,0 0-36 16,101-17-14-16,-75 14-1 16,-7 0-17-16,1-1-8 15,-8 1 1-15,-1-4 12 16,-5 1 6-16,-2-2-6 15,-1-1 12-15,-3 2 0 16,0-3 11-16,0 6 8 16,0-2 9-16,-13 2-13 0,-4 4-13 15,-13 0 7-15,-4 8 6 16,-8 8 4-16,-4 7 4 16,4 7 17-16,6-1 12 15,7 5-23-15,15-4-22 16,14-1-7-16,3-3-5 15,34-3 4-15,27-3-35 16,38-7-66-16,-13-6-125 16,-4-7-658-16</inkml:trace>
  <inkml:trace contextRef="#ctx0" brushRef="#br0" timeOffset="148960.2106">11844 15268 851 0,'0'0'803'16,"0"0"-594"-16,0 0 124 16,0 0-35-16,0 0-80 15,0 0-83-15,0 0-38 16,39-30-28-16,-36 30-26 16,3 3-28-16,4 11 12 0,4 6-2 15,-2 4-1-15,1 2-10 16,-6 0-14-16,0-3 0 15,-4-3 0-15,-3-3-8 16,0-5-1-16,0-4-10 16,0-3-1-16,0-1 5 15,0-4 8-15,0 0 7 16,0 0 0-16,0-7 0 16,3-8-12-16,4-5-1 15,5-4 5-15,6-3 8 16,-3-2-1-16,4 0 1 15,-2 5 0-15,-1 4 0 16,-7 8 1-16,-3 5 0 0,-2 2 0 16,-2 5 11-1,-1 0-4-15,4 0-8 16,-5 5 0-16,3 10 12 16,3 5 2-16,-3 7-8 0,3 0 1 15,0 2 1-15,1-1-8 16,2-6 0-16,5-3-6 15,-1-6-33-15,5-5-40 16,12-5-81-16,-3-3-193 16,-2 0-624-16</inkml:trace>
  <inkml:trace contextRef="#ctx0" brushRef="#br0" timeOffset="149390.0633">12353 15262 1993 0,'0'0'466'0,"0"0"-244"0,0 0-2 16,0 0-119-16,0 0-79 15,0 0-20-15,0 0-2 16,0 40 12-16,0-17-11 16,3-1 0-16,1-3-1 15,4-1-1-15,-5-8-1 16,0-3-11-16,-3-4-2 15,3 0-6-15,0-3 13 16,0 0 7-16,6-9-14 16,1-5 1-16,4-4 13 0,5-7 2 15,-4-1-2-15,3-1 1 16,-6-3-1-16,1 8 1 16,-7 5 0-16,-1 7 6 15,-5 7 15-15,0 3-16 16,0 0-5-16,0 3-1 15,0 11 1-15,0 8 16 16,0 5-6-16,0 6 1 16,9-1-10-16,7-3-1 15,2 2-1-15,6-8-23 16,-1 0-83-16,3-6-198 16,-7-4-447-16,-2-6-623 0</inkml:trace>
  <inkml:trace contextRef="#ctx0" brushRef="#br0" timeOffset="149702.0477">12984 15265 773 0,'0'0'1155'16,"0"0"-942"-16,0 0 89 15,0 0-35-15,0 0-135 16,0 0-64-16,0 0-14 16,-72-24-18-16,37 21 13 15,-1 3-4-15,-3 0-4 16,6 7-10-16,5 9-16 16,10 2-7-16,6 8-2 0,12 1-6 15,0-2-6-15,19 2 5 16,13-4-41-16,5-10-44 15,8-2-27-15,20-11-69 16,-10 0-302-16,-5 0-651 0</inkml:trace>
  <inkml:trace contextRef="#ctx0" brushRef="#br0" timeOffset="149966.2576">13162 15037 884 0,'0'0'1268'0,"0"0"-1057"0,0 0 82 16,0 0-50-16,0 0-111 15,0 0-91 1,0 0-35-16,-16 7 17 0,26 19 29 16,6 10-10-16,-3 5-4 15,7 4-4-15,1-1-11 16,0-1-13-16,1-1-10 15,-1-6-18-15,-3-6-54 16,-1-9-41-16,8-4-63 16,-8-6-176-16,3-4-582 0</inkml:trace>
  <inkml:trace contextRef="#ctx0" brushRef="#br0" timeOffset="150349.2673">13481 15278 1207 0,'0'0'1102'16,"0"0"-983"-16,0 0 17 15,0 0 27-15,0 0-92 16,0 0-53-16,0 0-3 16,58 37 8-16,-39-34-16 15,4-3 11-15,-4 0-18 16,1-3-3-16,-1-7-15 15,-6-3-1-15,4-1-13 16,-8-2 1-16,0 5-5 0,-8 1 36 16,-1 1 26-16,-1 3-5 15,-20 3-8-15,-6 3 10 16,-9 0 26-16,-2 3 5 16,-1 12-15-16,0 6 3 15,9 5-3-15,11-2-20 16,10 1-19-16,9 2-5 15,12-3-12-15,22-1-37 16,11-9-23-16,10-3-48 16,19-10-170-16,-6-1-304 15,-16 0-292-15</inkml:trace>
  <inkml:trace contextRef="#ctx0" brushRef="#br0" timeOffset="150768.3089">13873 15238 955 0,'0'0'1036'0,"0"0"-848"16,0 0 121-16,0 0-57 15,0 0-118-15,0 0-47 16,0 0-32-16,-7 96-31 16,20-73-12-16,1-3-12 15,-1-3 0-15,-4-7 1 16,-3-3-1-16,-3-5-24 15,-2-2 6-15,1 0 17 0,1-6-7 16,6-10-14 0,0-1 10-16,3-6-2 0,2-3 8 15,5-1 5 1,-3-2 1-16,-3 5 0 0,1 5 1 16,-8 5 11-16,-3 6 21 15,-3 6-3-15,0 2-13 16,0 0-7-16,0 0-10 15,0 10 0-15,0 7 14 16,-3 5 3-16,3 5-10 16,0 0-1-16,0-5-6 15,12 2-1-15,5-7-10 16,6-4-5-16,4-3-38 0,5-10-52 16,-4 0-178-1,-5 0-589-15</inkml:trace>
  <inkml:trace contextRef="#ctx0" brushRef="#br0" timeOffset="151123.2501">14400 15226 1257 0,'0'0'1164'0,"0"0"-983"16,0 0 65-16,0 0-80 15,0 0-85-15,0 0-36 16,0 0-15-16,12-40-23 16,-24 40-7-16,-6 0-1 0,-1 3-7 15,0 10 8 1,5 4 0-16,5 0 0 0,9 2-1 16,0 5 1-16,9 2-2 15,15-2-5-15,2 1 7 16,6-2-8-16,-2-6 8 15,-8-3 2-15,-7-4-1 16,-8-5-1-16,-7-1-14 16,0 0 5-16,-10-2 0 15,-12-2-1-15,-20 7-92 16,9-3-140-16,1-1-671 0</inkml:trace>
  <inkml:trace contextRef="#ctx0" brushRef="#br0" timeOffset="151861.7095">15677 14908 1989 0,'0'0'358'0,"0"0"-58"16,0 0-36-16,0 0-113 16,0 0-74-16,0 0-46 0,0 0-16 15,7 44 18-15,4-9 2 16,-2 9-14-16,1-2-14 15,3 1-1-15,3-2-6 16,-3-5-20-16,-4 0-43 16,1-7-58-16,1-5-90 15,-8-7-392-15,0-8-702 0</inkml:trace>
  <inkml:trace contextRef="#ctx0" brushRef="#br0" timeOffset="152286.8379">15989 14913 18 0,'0'0'2055'0,"0"0"-1695"16,0 0-68-16,0 0-56 15,0 0-94-15,0 0-81 16,0 0-37-16,-15 18 2 15,15 12 17-15,0 3-19 16,0 7-18-16,0-1-4 16,0-2-2-16,0 0 0 15,6-5-12-15,4-2-6 16,6-3-7-16,3-8-5 16,-2-5 1-16,6-5 8 15,-2-9 14-15,6 0-16 0,-1-10 1 16,6-7-5-16,-2-8 9 15,-4-8-4-15,0-3 7 16,-10-1 7-16,-6-2-2 16,-10 2 10-16,-4 4 12 15,-21 4-3-15,-18 5-9 16,-12 4 0-16,-4 4 1 16,2 5-1-16,7 5-61 15,15 6-160-15,15 0-350 16,14 0-427-16</inkml:trace>
  <inkml:trace contextRef="#ctx0" brushRef="#br0" timeOffset="153032.2625">16065 14654 385 0,'0'0'290'0,"0"0"48"16,0 0 1-16,0 0 2 0,0 0 1 15,0 0-75-15,0 0-52 16,-11-3-57-16,19 3-31 16,10 0-42-16,9 0-46 15,10 0-29-15,9 0-10 16,2 0-10-16,-1 0-59 16,-9 0-122-16,-14 0-99 15,-18 3-273-15,-6 3-543 0</inkml:trace>
  <inkml:trace contextRef="#ctx0" brushRef="#br0" timeOffset="153782.7527">16571 14498 1159 0,'0'0'290'16,"0"0"-25"-16,0 0 92 15,0 0-109-15,0 0-80 16,0 0-45-16,0 0 26 16,-13 38-41-16,13-13-40 0,0 2-17 15,0 3-24-15,7-4-16 16,-4 1-11-16,3-1-29 16,-3-7-68-16,3 2-118 15,-1-2-252-15,0-9-298 0</inkml:trace>
  <inkml:trace contextRef="#ctx0" brushRef="#br0" timeOffset="154322.9717">16772 14509 1512 0,'0'0'543'0,"0"0"-295"15,0 0 16-15,0 0-84 16,0 0-84-16,0 0-40 16,0 0-20-16,1 0-21 15,-1 10 11-15,0 3 7 16,0 0-14-16,0 5-5 15,-1 0-7-15,-6-4-7 16,1 2 0-16,0-7 0 0,-2-2-1 16,3 0-1-16,4-4-10 15,-2-3-8-15,3 0 1 16,0 0 4-16,0 0 1 16,14 0-5-16,1-10-16 15,2 1 17-15,6-1 10 16,-1 3-4-16,4 1 11 15,-3 3 1-15,3 3 0 16,0 0 7-16,-1 3 9 16,-2 7 5-16,-3 3-1 15,-8 1 10-15,-4 4-8 16,-5-2 7-16,-3-1-14 16,0 1-2-16,-11-5-1 0,-7 1-3 15,-6-5-8-15,-4 2-1 16,-1-5-37-16,5-4-59 15,5 0-89-15,6 0-331 16,7-3-586-16</inkml:trace>
  <inkml:trace contextRef="#ctx0" brushRef="#br0" timeOffset="154541.4278">16830 14433 907 0,'0'0'1272'15,"0"0"-1083"-15,0 0 52 0,0 0-41 16,0 0-91-16,105-43-66 16,-53 43-28-16,5 0-15 15,5 10-91-15,-13 6-203 16,-17-2-767-16</inkml:trace>
  <inkml:trace contextRef="#ctx0" brushRef="#br0" timeOffset="155365.6505">14899 15221 567 0,'0'0'803'0,"0"0"-482"16,0 0 67-16,0 0-73 15,0 0-91-15,0 0-78 16,0 0-62-16,65-38-41 16,-43 27-22-16,1-2-8 15,-4 1-4-15,2-1-3 16,-6 2-5-16,-1 4 8 15,-1 1 5-15,-4 2-1 16,1 2-2-16,-4 2-2 16,1 0 3-16,-1 0-5 15,1 3-7-15,0 10-2 16,-1 1 2-16,0 2 1 0,0 0 8 16,7-3-3-16,1-3-4 15,5-6 4-15,1-4 8 16,2 0 0-16,5 0 4 15,-1-11-6-15,0-2-2 16,-5-4-9-16,0 2-1 16,-9 1-20-16,1 1-47 15,-7 9-56-15,-2 4-184 16,-1 0-575-16</inkml:trace>
  <inkml:trace contextRef="#ctx0" brushRef="#br0" timeOffset="156839.324">17057 15068 818 0,'0'0'377'16,"0"0"-77"0,0 0-5-16,0 0 3 0,0 0-72 15,0 0-72-15,0 0-42 16,-5-11-29-16,5 11-17 16,-1 0-18-16,1 0-28 15,0 0-8-15,0 4-6 16,0 8 21-16,0 2-1 15,0 6-11-15,0 3-5 16,0-1-3-16,0-2-7 16,0 0 0-16,0-6 0 15,0-4 0-15,0-5 1 16,-3 0-1-16,3-5-6 16,0 0 6-16,0 0 6 15,0 0 6-15,0-13-12 0,3-1-11 16,9-6-3-16,6 0 14 15,-2-2 2-15,3-2 4 16,0 4-5-16,-5 3 0 16,-2 4 5-16,-1 4 4 15,-2 3 5-15,-3 5 8 16,0 1-8-16,0 0-3 16,2 0-5-16,2 4 4 15,-1 8-2-15,-1 6 9 16,1 1 0-16,-4 4-7 15,-2-3-9-15,-3 0-2 16,0-1-1-16,0-5 1 0,0-4 1 16,-5-3 7-16,2-1-7 15,2-6 0 1,1 0-1-16,0 0 9 0,0 0-6 16,0-7-3-16,9-9-32 15,9-1 8-15,0-8 13 16,6-4 1-16,2 0-4 15,3-1 7-15,-3 1-1 16,0 3 1-16,-7 9 7 16,-2 5 6-16,-5 7 12 15,-2 5 7-15,0 0 12 16,3 5-10-16,-3 14 9 16,0 7 5-16,-1 4 8 0,-2-1-4 15,0 5 3 1,-7-7-16-16,0-2-19 0,0-5-13 15,0-3-16-15,0-7-46 16,0-3-91-16,0-4-164 16,0 0-1227-16</inkml:trace>
  <inkml:trace contextRef="#ctx0" brushRef="#br0" timeOffset="168107.1522">19310 14615 477 0,'0'0'1210'0,"0"0"-1036"16,0 0 59-16,0 0 55 16,0 0-56-16,0 0-89 15,24-37-52-15,-24 37-18 0,3 0-26 16,-3 10-26-16,3 14 19 16,0 8 14-16,0 11-9 15,3 6-24-15,-1 1-8 16,1 0-5-16,0 2-8 15,4-4-2-15,0-9-11 16,-4-3-46-16,1-10-36 16,2-5-58-16,8-6-181 15,-5-5-561-15,-1-3-488 0</inkml:trace>
  <inkml:trace contextRef="#ctx0" brushRef="#br0" timeOffset="168455.5464">20135 14829 1260 0,'0'0'767'15,"0"0"-550"-15,0 0-2 16,0 0-14-16,0 0-104 16,0 0-35-16,-107-27 3 0,65 27-4 15,4 0-18-15,7 13-19 16,6 4-7-16,5-1-17 16,10 5 0-16,10 1 0 15,0 2-12-15,13-1-3 16,16-3-12-16,11-3-20 15,5-5-62-15,20-5-104 16,-8-3-143-16,-8-4-550 0</inkml:trace>
  <inkml:trace contextRef="#ctx0" brushRef="#br0" timeOffset="169310.9013">20405 14805 909 0,'0'0'1042'15,"0"0"-794"-15,0 0 61 0,0 0-67 16,0 0-138-16,0 0-64 16,0 0-7-16,-91-3-3 15,58 17-15-15,0 2-1 16,8 0-13-16,4 2-1 16,9-1-1-16,6-2-5 15,6-2-11-15,0 1-14 16,16-3 1-16,7-2 18 15,-1-6-9-15,8 0-34 16,-1-3-60-16,0 0-16 16,0-10 24-16,-4-6 27 15,-3-1 75-15,-2-3 5 16,-2 1 46-16,-5-2 36 0,0 2 12 16,-4 5-6-16,-2 1-14 15,-4 8 2-15,1 3-35 16,-4 2-37-16,0 0-4 15,0 5-9-15,0 10 2 16,0 6 7-16,0 2 0 16,0 4 0-16,4-2-1 15,5 0-11-15,3-6 12 16,2-6-1-16,-1-4-12 16,0-7 1-16,1-2 5 15,1 0-4-15,0-11 2 16,1-9 9-16,1-3 0 15,2-4 1-15,1-2 11 0,0-4-2 16,3 2-1-16,-7 6-3 16,0 2 8-16,-7 9 10 15,-2 7 4-15,-4 2-9 16,-3 5 1-16,4 0-20 16,-3 0 0-16,2 6 0 15,3 11 5-15,-1 2 1 16,-1 5-5-16,-1-2 0 15,-3 2 0-15,0-1-1 16,0-7 0-16,-3-3-6 16,-3-3-4-16,-1-2-7 15,1-6-1-15,2 1-5 16,1-3-16-16,3 0 17 16,0 0 22-16,0-13 0 0,13-4-8 15,5-2 7-15,7-8-1 16,3-2 1-16,4-1-7 15,-2 3 7-15,-7 7 1 16,-4 7 0-16,-9 6 36 16,-6 5 9-16,1 2-10 15,-4 2-15-15,2 13-1 16,0 8 7-16,0 6-4 16,3 4 2-16,-1 5-7 15,4-4-17-15,-2-1 0 16,8-3-58-16,10-4-94 15,-2-9-370-15,-2-7-750 0</inkml:trace>
  <inkml:trace contextRef="#ctx0" brushRef="#br0" timeOffset="169947.4181">21667 14711 100 0,'0'0'1807'16,"0"0"-1479"-16,0 0-41 15,0 0-25-15,0 0-108 16,0 0-91-16,0 0-37 16,36 20-4-16,-26 6 5 15,-2 6-5-15,-1 1-2 16,-6-1-11-16,-1-3-9 15,0-4 0-15,0-8 0 0,-5-1 0 16,0-9-2-16,1 0-11 16,2-7-11-16,2 0 9 15,0 0 15-15,0-10 0 16,8-7 0-16,10-9-9 16,2 0 3-16,8-8 5 15,-2 1 0-15,3 4-11 16,-4 3 11-16,-6 5 1 15,-5 8 0-15,-7 7 7 16,-1 3-6-16,-1 3 5 16,-5 0-5-16,3 0 0 15,0 12 8-15,-3 8 0 16,0 3 6-16,1 6-2 16,-1 2-1-16,2 2-11 15,-1-4 1-15,2 1-2 0,0-3-10 16,3-7-59-16,1-1-55 15,5-9-157-15,1-3-562 16,-3-4-872-16</inkml:trace>
  <inkml:trace contextRef="#ctx0" brushRef="#br0" timeOffset="170277.7271">22183 14789 1820 0,'0'0'603'16,"0"0"-471"-16,0 0 80 16,0 0-106-16,0 0-81 0,0 0-25 15,0 0 6 1,0 40 0-16,0-23-5 0,0 0-1 16,5-1 0-16,7-2-1 15,3-5-28-15,5-3 12 16,4-6 8-16,5 0-4 15,-8-6 1-15,3-8 4 16,-10-8 2-16,-6-2 5 16,-7-5 0-16,-1-1 0 15,-12 3 1-15,-13 4-1 16,-6 4-5-16,-2 9 0 16,0 4-5-16,-6 6-133 0,11 6-207 15,10 1-577-15</inkml:trace>
  <inkml:trace contextRef="#ctx0" brushRef="#br0" timeOffset="170586.0484">22567 14359 2072 0,'0'0'270'0,"0"0"-57"16,0 0 24-16,0 0-86 16,0 0-103-16,0 0-15 15,0 0 30-15,7 113-17 0,1-59-5 16,3 1-16-16,1 4-5 16,1-2-11-16,0-4-8 15,-6-6 1-15,-1-5-2 16,-4-5-7-16,-2-11-31 15,0-3-25-15,0-7-41 16,0-2-64-16,3-7-294 16,6-1-369-16</inkml:trace>
  <inkml:trace contextRef="#ctx0" brushRef="#br0" timeOffset="170758.4709">22564 14634 1679 0,'0'0'692'0,"0"0"-602"16,0 0 117-16,0 0-17 15,98 26-102-15,-51-9-88 16,12 0-6-16,-10-4-257 16,-14-6-734-16</inkml:trace>
  <inkml:trace contextRef="#ctx0" brushRef="#br0" timeOffset="172327.9873">23433 14282 1096 0,'0'0'1096'15,"0"0"-909"-15,0 0-39 16,0 0-11-16,0 0-31 15,0 0-43-15,0 0-39 16,59-68-24-16,-22 58 0 16,17 1 1-16,17 3 0 15,25-7 10-15,22-4-5 16,9-6 4-16,-5 0 3 0,-7 0-1 16,-14-1 2-16,1 1 1 15,-3-6-15-15,0-5 0 16,0-9 1-16,4-8-1 15,8-9 1-15,9-7-1 16,7-9-1-16,2-4-14 16,7-9-3-16,-2-3-9 15,-1-7 5-15,-2-3-2 16,-4-10 13-16,-3-1-19 16,-5-12-23-16,-7-8-23 15,-6-8 19-15,-10-6 24 16,-5-3 23-16,-12-6 10 15,-5 1 12-15,-10-8-5 0,-7-4 5 16,-9-9 3 0,-6-2-5-16,-10-4-4 0,-9-2-6 15,-7-8-1-15,-10-4-31 16,-6-8-29-16,-4-4-28 16,-21 0-43-16,-17-1-9 15,-15-5 32-15,-17 5 32 16,-15 2-7-16,-13 5 48 15,-11 10 14-15,-4 4-22 16,-6 7-41-16,-2 9 2 16,1 7-90-16,0 9-69 15,3 5 84-15,-1 11-17 16,-2 4 102-16,-4 8 73 16,-9 6 121-16,-9 11 42 0,-8 10-28 15,-6 10-28-15,-1 14-24 16,3 12-54-16,6 12-16 15,6 14-13-15,14 14 0 16,15 11-1-16,26 8 0 16,26 6-13-16,25 0 14 15,10 1 39-15,0 12 47 16,0 3-45-16,-2 0-14 16,0 2-6-16,-2-2-8 15,-9-3 0-15,-7-2-6 16,-8-2-1-16,-4-1-4 15,-10-2-2-15,4 3 7 16,-4-2-1-16,8 0 23 0,8 0 36 16,10-1-19-16,14-3-13 15,6 0 6-15,2-2 49 16,0 1-4-16,-2 2-28 16,-9 0-24-16,-2 2 17 15,-1-2 10-15,1 1-22 16,5-4-12-16,3 2-4 15,10-2-9-15,2-1-2 16,11 0 36-16,5 0 85 16,1-4-11-16,1-9-73 15,14-4-47-15,3-3 0 16,3 1-7-16,1 3 1 16,1 1 6-16,-1 2 0 0,2 0-4 15,1 4 4-15,7-2 0 16,-1-1 1-16,5 1 0 15,3-2 0-15,-2-1 0 16,-3 2 5-16,-7 1-4 16,-8 4-1-16,-9 1 8 15,-7 5 11-15,-3 0-10 16,0 1-10-16,-3 0-16 16,-14 0 16-16,-7 0 12 15,-7 0-2-15,-7 0 1 16,-5 7-1-16,-2 3-1 15,-5 2 11-15,-4 3-7 0,2 2-1 16,1 1-6-16,6 0-5 16,8-2 6-16,11-4-7 15,10-5 1-15,9-1-1 16,4-2 1 0,3 1-1-16,0 2 6 0,12 4 31 15,12 6 11-15,5 5-4 16,10 5-13-16,9 3-7 15,1 1-24-15,13 17-12 16,-13-5-142-16,-14-9-537 0</inkml:trace>
  <inkml:trace contextRef="#ctx0" brushRef="#br0" timeOffset="199829.6198">8935 7536 80 0,'0'0'971'16,"0"0"-778"-16,18-28-193 16,-12 16-159-16,0 0 65 15,0 2 94-15,-3 3 13 0,1 0 23 16,-4 6 16-16,0-2 52 16,0 0 37-16,0 1-9 15,0-2-13-15,-4 3-20 16,-2-2-9-16,0 3-38 15,0-3-39-15,-6 2-7 16,-3-2-6-16,-1-2 0 16,-4 2-8-16,-2-1-16 15,-5-2 13-15,-4-1 10 16,-5 3-7-16,-6 1-9 16,-4 3-1-16,-2 0 8 15,-4 0-13-15,0 5-15 0,5 6 25 16,-2 0 0-16,6 1-1 15,0 2 6-15,4-3 2 16,6 1-6-16,6 1 12 16,-1 1-2-16,1 1-12 15,2 2 13-15,-1 6 1 16,-2 0 1-16,1 3 0 16,0 1-1-16,5 3 0 15,2-1-1-15,7 2 1 16,7 0 6-16,3-1-5 15,3 1-1-15,0-2 2 16,3-1 0-16,6-1-1 16,6 1-1-16,0-4-1 0,7 1-7 15,2-4 0 1,9-1 1-16,4-4 6 0,5-3 1 16,10-3-6-16,2-2 5 15,4-6-1-15,3 2 2 16,-3-4 0-16,-2 0-1 15,-1 0 1-15,-3-4-46 16,-4-6 14-16,-2-2 32 16,-1-6 48-16,1-4 18 15,-7-2 1-15,4-5-4 16,-4-2 29-16,-5-8-9 16,-1 0-11-16,-6-5-27 15,-5 2 2-15,-13-2 0 16,-9 2 2-16,-6 1-49 15,-25 0-12-15,-29-3-45 0,-56-9-151 16,7 10-130 0,0 7-585-16</inkml:trace>
  <inkml:trace contextRef="#ctx0" brushRef="#br0" timeOffset="200866.0198">10688 8045 1075 0,'0'0'1024'0,"0"0"-853"16,0 0-123-16,0 0-29 16,100-5 88-16,-53 0-9 15,21 1-54-15,23 0-23 16,22 4-3-16,8 0 1 0,-5 0-4 16,-11 8 2-1,-29 2-8-15,-13-4-1 0,-17 3-7 16,-11-2-1-16,6 0-1 15,-5 0 1-15,1 0-18 16,-13-1-24-16,-6-3-34 16,-12 0-19-16,-6-3-78 15,-6 1-48-15,-15-1-263 16,0 0-86-16</inkml:trace>
  <inkml:trace contextRef="#ctx0" brushRef="#br0" timeOffset="201142.6619">10779 8075 1472 0,'0'0'338'0,"0"0"-259"16,0 0-66-16,0 0 42 15,0 0 207-15,160 29-68 16,-29-18-105-16,23-2-56 16,-2-4-4-16,-18 1 9 15,-40-3-1-15,-22-1-15 16,-26 1-14-16,-15-1-8 16,-11-1-92-16,-7-1-274 15,-13 0-695-15</inkml:trace>
  <inkml:trace contextRef="#ctx0" brushRef="#br0" timeOffset="202465.8864">14039 7961 1167 0,'0'0'361'0,"0"0"-214"15,0 0-59-15,0 0 156 0,0 0 2 16,0 0-83-16,0 0-55 16,70 9-2-16,-30-9-15 15,26 0-29-15,19 0-27 16,24 0-25-16,-6 0-8 16,-21 0 5-16,-27 0-7 15,-25 2 0-15,-8 1-12 16,1-3-27-16,-7 4-22 15,-10-2-17-15,-6-1-35 16,0 2-78-16,-19 4-26 16,0-4-157-16,-1 0-351 0</inkml:trace>
  <inkml:trace contextRef="#ctx0" brushRef="#br0" timeOffset="202728.9673">14078 8101 1577 0,'0'0'321'0,"0"0"-214"16,0 0 76-16,0 0 17 15,0 0-36-15,0 0-47 16,100 0-32-16,-9 0-22 0,28 3-36 15,8 1-11-15,-22-3-10 16,-31 1-6-16,-31-2-41 16,-10 0-196-16,-11 3-417 15,-7-3-759-15</inkml:trace>
  <inkml:trace contextRef="#ctx0" brushRef="#br0" timeOffset="205581.5413">9906 5423 1086 0,'0'0'677'0,"0"0"-541"15,0 0-15-15,0 0 50 16,0 0 37-16,0 0-81 16,0 0-46-16,42-12-56 15,-21 12-4-15,7 0-8 16,8 5-5-16,9 8-7 15,4 7 0-15,9 7 0 16,5 6-1-16,4 5-1 16,2 4-15-16,-2 3-14 15,-3 2 3-15,-1-2 12 16,-5 3 0-16,-3-2 8 0,-6-5 7 16,-4 3 0-16,-6-3 0 15,-5-1-1-15,-6-3 1 16,-2-4 0-16,-6 0 0 15,-3-6-1-15,-2-5 1 16,-6-8 0-16,0 0 1 16,-3-8-1-16,-3-2 1 15,-3-4 0-15,0 0 10 16,0 0 35-16,0-4 21 16,-3-7-33-16,-8-5-17 15,4-2-10-15,-5-2-6 16,-1 2 7-16,4 1-8 15,-2 1 1-15,5 2 0 0,-1 1 5 16,1 1-5 0,3 2 0-16,3-1 5 0,-3 1 7 15,3-2 16 1,0 1-8-16,0 0 3 0,0 0-8 16,0-1-1-16,0 4-2 15,0 1 1-15,0 1 1 16,0 2-5-16,0 0-4 15,0 4-6-15,0 0 0 16,0 0-1-16,0 0-5 16,0 0-2-16,0 0-2 15,3 5-5-15,0 5 13 16,3 3 2-16,4 2 0 16,-1 2 0-16,2 3 1 0,5-3-1 15,-4 6 0-15,0-4 0 16,0 2-1-16,0-1 1 15,-2-1 0-15,-3-2-1 16,3-4 0-16,-4 0 1 16,-2-3-1-16,-1-3 0 15,0-1 1-15,-3-3 0 16,3 0 0-16,-3-2 0 16,0-1 0-16,0 3 0 15,0 0 1-15,-16 1 0 16,-7 0 17-16,-17 2 2 15,-8-3-10-15,-7-3-3 16,-30 0-7-16,15 0-79 0,8-6-392 16</inkml:trace>
  <inkml:trace contextRef="#ctx0" brushRef="#br0" timeOffset="279171.5255">1462 9954 400 0,'0'0'1'0,"0"0"7"16,0 0 1-16,0 0-7 16,0 0 151-16,0 0-24 15,24-14-41-15,-23 12 42 16,-1 1 16-16,0 1-12 16,0-3-15-16,0 3-13 15,0 0-1-15,0 0-9 16,0 0 28-16,2 0 32 15,-1 0-17-15,-1 0-52 16,2 0-44-16,-1 0-30 16,2 0-12-16,-3 6 0 15,3 8 7-15,-3 3-7 16,0 2 7-16,0 1-2 0,0 0-5 16,0 3 8-16,-3-7 12 15,-4 1 16-15,-1-1 0 16,2-6-20-16,0-3-9 15,6-1-7-15,0-5-1 16,0-1 1-16,0 0 0 16,0 0 10-16,0 0-3 15,3-10-6-15,8-7 7 16,2 0-3-16,-1-5-5 16,3-1 0-16,1-1-1 15,-5 4 1-15,2 3 1 16,-1 2 15-16,-3 1 1 15,3 1 0-15,-3 3-3 0,2 0-5 16,2 1-2-16,-1 1-7 16,1 3 10-16,-1 0 2 15,-1 5 9-15,-1 0-14 16,-7 0-7-16,0 7 7 16,-3 6-7-16,0 4 0 15,0-1 5-15,0 4 0 16,0-4-5-16,-6 1 6 15,0-2-5-15,2-3 4 16,-1-2-6-16,2-3 1 16,2-1 0-16,1-3-1 15,0-3 0-15,0 0 0 16,0 0-1-16,0 0 0 16,1-6 1-16,7-5-1 15,2-5-5-15,2 0-5 0,4-2 0 16,-2-3-2-16,2 0 1 15,2-2 6-15,-3 3 6 16,0 4-1-16,-3 3 1 16,-3 3-1-16,0 3 1 15,-3 3 0-15,1 2 1 16,-1 2-1-16,-3 0 7 16,2 2-6-16,-2 8 6 15,0 4 2-15,-2 1 5 16,-1 3 5-16,0 5-7 15,0-3 12-15,0 3 4 16,-6-4-12-16,-3 1 7 0,3 0-4 16,-1-3 0-1,-2 0-2-15,4-1-7 0,1 1-9 16,-1-4 7-16,2-3-8 16,1-3 0-16,2-4-22 15,0 0-94-15,0-3-169 16,10-6-241-16,-1-9-446 0</inkml:trace>
  <inkml:trace contextRef="#ctx0" brushRef="#br0" timeOffset="279742.9732">1950 10096 795 0,'0'0'717'0,"0"0"-583"16,0 0-83-16,0 0 65 15,0 0-15-15,0 0-45 16,0 0-41-16,10 0-3 0,-4 0 5 16,3 0 18-1,-3 0 0-15,3 0-1 0,-5-4-10 16,1 1-2-16,-2 0 0 16,0-4 0-16,0 4 5 15,0-4 1-15,0-2 1 16,1 2 28-16,-1 0-10 15,-3-2-11-15,0 2-16 16,0 5 4-16,0-3 4 16,0 2 11-16,-3 2 16 15,-7-1 9-15,-7 2-44 16,-5 0-14-16,0 2-5 16,-5 7 23-16,3 3 0 15,0 1-11-15,6 1-1 0,3 5-10 16,5 0-2-16,10-1 0 15,0-2 0 1,0 1 0-16,10-5 0 0,10-2 0 16,2 0 0-16,3-6-51 15,14-4-100-15,-9 0-237 16,0-2-605-16</inkml:trace>
  <inkml:trace contextRef="#ctx0" brushRef="#br0" timeOffset="280651.3124">2369 9931 696 0,'0'0'747'0,"0"0"-595"16,0 0-27-16,0 0 182 16,0 0-130-16,0 0-102 15,0 0 44-15,28-3-18 16,-17 3-39-16,-2 0-23 15,1 0-11-15,2 0-15 16,4 0-5-16,4 2-8 16,5 2 1-16,2-1-1 15,0 0-17-15,1-3-21 16,-7 4-34-16,-6-1-69 16,-3-2-128-16,-12-1-53 0,0 0-163 15,0 0-601-15</inkml:trace>
  <inkml:trace contextRef="#ctx0" brushRef="#br0" timeOffset="280815.1848">2339 10053 633 0,'0'0'864'16,"0"0"-595"-16,0 0-37 15,0 0 69-15,119-17-121 16,-69 4-94-16,2 3-86 15,3-3-67-15,-16 3-536 16,-14 1-690-16</inkml:trace>
  <inkml:trace contextRef="#ctx0" brushRef="#br0" timeOffset="281888.9832">3158 9806 1215 0,'0'0'376'0,"0"0"-185"15,0 0 62-15,0 0-57 16,0 0-76-16,0 0-71 15,0 0-25-15,-24-23-6 16,8 23 8-16,-5 0 8 16,-6 3-7-16,-3 10 12 0,3 3-5 15,2 4-10 1,4 0-15-16,8 0-8 0,5-3 5 16,8-4-6-16,0-4-6 15,8-3-6-15,11-5 11 16,2-1 1-16,6-3 1 15,3-10-1-15,-5-5-7 16,0 3-7-16,-8-2 13 16,-1 2 0-16,-2 3 1 15,-8 2 8-15,-2 6 9 16,-4 2 24-16,3 2-6 16,-3 0-9-16,0 0-20 0,0 6-6 15,0 11 0-15,0 6 0 16,-7 2 9-16,1 3 0 15,-3 5-8-15,-6-3 6 16,3 2-7-16,0-1 0 16,-6-3-1-16,3 0-19 15,2-5-20-15,2 0-39 16,1-6-50-16,10-9-159 16,0-4-229-16,15-4-31 0</inkml:trace>
  <inkml:trace contextRef="#ctx0" brushRef="#br0" timeOffset="282064.0204">3242 10010 1107 0,'0'0'803'0,"0"0"-675"0,0 0-56 15,0 0-1-15,0 0-71 16,0 0-34-16,0 0-209 15,19 37-242-15,-16-37-435 0</inkml:trace>
  <inkml:trace contextRef="#ctx0" brushRef="#br0" timeOffset="282346.9058">3501 9742 1054 0,'0'0'648'15,"0"0"-475"-15,0 0 66 16,0 0-50-16,0 0-81 16,0 0 0-16,0 0-12 15,3 52-18-15,-3-22-1 16,0 4-15-16,-10 0-29 15,-5 5-21-15,-1-1-10 16,-1-1-2-16,4-3-12 16,4 1-99-16,3-11-222 15,6-7-613-15</inkml:trace>
  <inkml:trace contextRef="#ctx0" brushRef="#br0" timeOffset="282677.968">3934 9745 215 0,'0'0'1137'15,"0"0"-811"-15,0 0-68 0,0 0-64 16,0 0 51-16,0 0-47 16,0 0-82-16,-63 89-34 15,44-60-36-15,0 0-22 16,2-1-16-16,1-4-7 16,1 0-1-16,0-5-1 15,0-3-59-15,0 1-80 16,-9 3-150-16,5-7-193 15,1-4-113-15</inkml:trace>
  <inkml:trace contextRef="#ctx0" brushRef="#br0" timeOffset="282920.9078">3761 9749 1440 0,'0'0'482'15,"0"0"-295"-15,0 0 30 16,0 0-73-16,0 0-99 16,0 0-18-16,0 0 53 15,25 57-13-15,-17-28-21 16,-2 4-19-16,4-4-12 16,-4 2-14-16,0-5-1 15,-3 1-55-15,-3 5-116 16,0-8-331-16,0-4-423 0</inkml:trace>
  <inkml:trace contextRef="#ctx0" brushRef="#br0" timeOffset="283164.8995">4083 9722 163 0,'0'0'1258'16,"0"0"-1034"-16,0 0 92 16,0 0 5-16,0 0-132 15,-30 103-70-15,23-67-47 0,1 0-31 16,0 1-24 0,0 0-11-16,0-1-6 0,-6-3-50 15,-6 2-131-15,2-8-449 16,2-10-400-16</inkml:trace>
  <inkml:trace contextRef="#ctx0" brushRef="#br0" timeOffset="283548.8821">4256 9783 1066 0,'0'0'658'0,"0"0"-536"16,0 0 115-16,0 0-69 0,0 0-84 16,0 0-14-16,0 0 1 15,-46 80-25-15,36-53-28 16,2 1-7-16,2-2-11 16,3-3 0-16,3-7-1 15,0-2-35-15,3-5-16 16,9-7 29-16,3-2 23 15,6 0 0-15,3-15-1 16,1-7-35-16,-1-5 11 16,-6-3 17-16,1-1 8 15,-8-4 9-15,-7 2 9 16,-4 3 10-16,0 5 13 16,-7 4 20-16,-5 7-12 15,-6 4-49-15,6 7-4 16,0 3-121-16,0 0-214 0,6 0-448 0</inkml:trace>
  <inkml:trace contextRef="#ctx0" brushRef="#br0" timeOffset="283781.686">4410 9570 377 0,'0'0'1349'15,"0"0"-1031"-15,0 0-85 0,0 0-38 16,0 0-79-16,0 0-70 16,100 0-46-16,-70-6-44 15,-11 2-226-15,-7-1-447 0</inkml:trace>
  <inkml:trace contextRef="#ctx0" brushRef="#br0" timeOffset="284225.4992">4747 9375 514 0,'0'0'697'0,"0"0"-596"16,0 0 38-16,0 0 15 15,85-17-8-15,-73 17-32 16,-3 0-54-16,-6 0-28 16,-3 0-1-16,0 9 32 15,0 0 15-15,-7 3 30 16,-7-1 43-16,2 2-53 15,-3 0-45-15,3 0-23 16,6-2-20-16,-1-2-9 16,7 1-1-16,0-3-2 0,0 2-2 15,10-3 4 1,-1-1 6-16,-3 2-5 0,-1-1-1 16,-2-1 0-16,0 0 0 15,-3 2-1-15,0 0 0 16,0 1 0-16,0-1 1 15,-6 3 1-15,-5-3 29 16,-5 3-5-16,-2-1-25 16,-15-5-72-16,8 3-425 15,-2-7-656-15</inkml:trace>
  <inkml:trace contextRef="#ctx0" brushRef="#br0" timeOffset="284525.3766">4959 9274 823 0,'0'0'625'0,"0"0"-40"16,0 0-376-16,0 0 30 15,0 0-76-15,0 0-57 16,0 0-37-16,45 45-23 16,-41-17-21-16,-4 4-14 15,0 4 2-15,0 0-11 0,0-2-1 16,-7 2 0-16,-2-6-1 16,-2 3-76-16,1-6-219 15,4-7-521-15</inkml:trace>
  <inkml:trace contextRef="#ctx0" brushRef="#br0" timeOffset="284826.0319">5211 9687 1145 0,'0'0'1109'15,"0"0"-931"-15,0 0-3 16,0 0-30-16,0 0-84 16,0 0-36-16,21 89-19 15,-21-59-5-15,-9 2-1 16,-6-5 0-16,3 0-34 15,-4-5-116-15,-1-2-192 16,1-6-376-16,10-8-562 0</inkml:trace>
  <inkml:trace contextRef="#ctx0" brushRef="#br0" timeOffset="285073.3283">5417 9739 897 0,'0'0'1077'0,"0"0"-882"15,0 0-81-15,0 0 86 16,0 0-70-16,0 0-74 16,0 0-23-16,-85 56-2 15,73-39-17-15,3-1-13 16,5-2-1-16,-1-2-13 0,5-4-114 15,0-2-139 1,5-2-294-16,5-4-139 0</inkml:trace>
  <inkml:trace contextRef="#ctx0" brushRef="#br0" timeOffset="285552.4393">5560 9746 54 0,'0'0'1472'0,"0"0"-937"16,0 0-324-16,0 0 4 16,0 0-110-16,0 0-66 15,0 0-23-15,-37 20-10 16,28-4-6-16,3-3 0 0,6 3-27 16,0-3-62-1,0-3-52-15,9-6 77 0,0-2 33 16,6-2 20-16,-3 0-36 15,1-6-18-15,-1-5 45 16,1-4 20-16,-2 2 41 16,1 0 29-16,4 0-21 15,-5 0-23-15,2 9-5 16,-7 1-8-16,3 3-12 16,-3 0-1-16,-1 7-1 15,-1 9 1-15,-1 4 18 16,-3 3 13-16,0 6 9 15,0-1-8-15,-9 1-4 16,-6 4-9-16,-7-4-9 16,-5 1-9-16,-3-4 0 0,-4-8 5 15,1-2 24-15,3-9 9 16,5-7 4-16,5 0-7 16,10-4-5-16,7-15 18 15,3-5-23-15,6-6-26 16,24-25-130-16,1 8-385 15,-4 4-1398-15</inkml:trace>
  <inkml:trace contextRef="#ctx0" brushRef="#br0" timeOffset="306448.766">1930 11932 1263 0,'0'0'334'0,"0"0"-140"16,0 0 12-16,0 0-64 16,11-29-72-16,-4 22-17 15,5-6 37-15,3 0 30 16,7-4-1-16,2 0-28 16,6 0-27-16,1 2-22 0,2-2-29 15,0 6-5 1,-2 6-7-16,-4 4 5 0,-3 1-6 15,-6 10-6-15,-3 11 4 16,-6 11 2-16,-5 8 0 16,-2 5 6-16,-2 3 3 15,0 1 4-15,0 1 1 16,0-5-7-16,0-6-1 16,0-5-5-16,0-5-1 15,0-4 0-15,0-2-7 16,0-6-37-16,0-2-71 15,-5-1-87-15,-11-1-130 16,7-3-310-16,-3-3-83 0</inkml:trace>
  <inkml:trace contextRef="#ctx0" brushRef="#br0" timeOffset="306690.3193">2185 12121 1222 0,'0'0'511'0,"0"0"-210"16,0 0-38-16,0 0-96 16,0 0-82-16,0 0-57 15,0 0-17-15,-19 28 5 16,1 0 20-16,-3 5 3 16,-7-3 14-16,1 2-12 15,0-4-21-15,3-6-11 16,0-5-9-16,5-2-12 0,7-10-113 15,9-5-184-15,3 0-434 16</inkml:trace>
  <inkml:trace contextRef="#ctx0" brushRef="#br0" timeOffset="307023.8801">2579 12117 869 0,'0'0'504'16,"0"0"-220"-16,0 0 87 15,0 0-67-15,0 0-70 16,0 0-67-16,0 0-53 16,69-16-43-16,-47 16-30 15,5-4-28-15,3 1-13 16,1-1-32-16,-5 1-74 16,2 1-118-16,-10 2-266 15,-6 0-341-15</inkml:trace>
  <inkml:trace contextRef="#ctx0" brushRef="#br0" timeOffset="307237.7938">2618 11989 770 0,'0'0'1091'15,"0"0"-892"-15,0 0-80 16,0 0-24-16,0 0-60 16,0 0-20-16,105-10-15 15,-59 3-55-15,-9 1-222 16,-7 2-389-16</inkml:trace>
  <inkml:trace contextRef="#ctx0" brushRef="#br0" timeOffset="308190.3375">3467 11830 978 0,'0'0'504'16,"0"0"-317"-16,0 0 116 16,0 0-53-16,0 0-114 15,0 0-74-15,0 0-20 16,34 0 16-16,-31 16 0 15,2 2-27-15,-4-2 14 16,-1 7 23-16,0-1-35 0,0-1-21 16,-6 5-6-1,-4-4-4-15,1-2-1 0,0-2 6 16,1-6-6-16,3-2-1 16,5-6-10-16,0-4-2 15,0 0 3-15,1-3 9 16,11-11 0-16,3-6 8 15,6-7-8-15,-2-2-6 16,2-1-1-16,-3 5-1 16,-3 1 7-16,0 8 1 15,-6 6 0-15,-3 0 11 16,1 6 11-16,2-1 3 16,0-3-2-16,7 1-7 0,1 2-2 15,7-2-5-15,-2 3 3 16,-1-2 3-16,-6 6-1 15,-3 0-5-15,-2 0-7 16,-7 0-1-16,0 12 9 16,-3 2 8-16,0 2-4 15,0 2 2-15,0 1 8 16,0 1-3-16,-3-1-7 16,0-2-13-16,0-4 1 15,3 1-2-15,0-5 0 16,0-2-60-16,0 0-86 15,0 0-108-15,0-2-408 0,0-2-480 16</inkml:trace>
  <inkml:trace contextRef="#ctx0" brushRef="#br0" timeOffset="308919.1696">3952 11833 889 0,'0'0'653'0,"0"0"-454"15,0 0 18-15,0 0-12 16,0 0-33-16,0 0-21 16,0 0-41-16,27 46-29 15,-21-29-26-15,-2-1-19 0,-4 1-23 16,0 0-12-16,0-1 1 15,0-2-2-15,-7-4 0 16,1 0 0-16,1-5-1 16,4-1 0-16,1-4 0 15,0 0 1-15,0 0-10 16,6-9 4-16,7-11 5 16,5-1 1-16,6-8 0 15,-2-1 1-15,1 0 1 16,-4 5-1-16,0 7 8 15,-8 5-8-15,-2 4 2 16,-3 2-2-16,-2 7 0 16,-1 0-1-16,-3 0 0 15,3 3-5-15,-3 11 5 16,0 1 10-16,0 5-4 0,0 0-5 16,0 3 0-16,-3-2 0 15,-10-2 0-15,4-4-1 16,0 0 0-16,2-8 0 15,2-1-6-15,2-6 5 16,3 0-1-16,0 0 1 16,6-13-5-16,9-7-7 15,3-4 13-15,4-5-1 16,2-1-1-16,0 4-5 16,-3 6 1-16,-2 1 6 0,-8 10 2 15,-1 1 5 1,-4 8 8-16,-3 0 4 15,-3 0-7-15,0 2-12 0,3 13 11 16,-3 4 17-16,0 1 11 16,0 6 13-16,0 1-5 15,0 0-1-15,-3-1 0 16,-9 0-23-16,2-2-16 16,2-5-7-16,-1 0 0 15,6-2-54-15,3-4-109 16,0-3-217-16,0-7-731 0</inkml:trace>
  <inkml:trace contextRef="#ctx0" brushRef="#br0" timeOffset="309550.3326">3437 12368 780 0,'0'0'965'15,"0"0"-705"-15,0 0-107 16,0 0-38-16,84-32-13 15,-16 15-60-15,19-10-27 16,25 1-9-16,-9 3-6 16,-21 7-1-16,-24 6 1 15,-16 9 1-15,1-3-1 16,0 4 1-16,1 0-1 16,-13 0 0-16,-4 5 0 15,-8 1-29-15,-7 4-49 16,-10 0-136-16,-2 0-180 15,0-6-324-15</inkml:trace>
  <inkml:trace contextRef="#ctx0" brushRef="#br0" timeOffset="309782.7968">3519 12454 743 0,'0'0'1219'0,"112"-22"-1002"16,-6-8-116-16,18-4 13 0,-15 5-62 16,-33 9-52-1,-18 3-20-15,-25 9-339 0,-8 0-833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13:42.15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9217 2769 933 0,'0'0'8'0,"0"0"-8"15,115-52-191-15,-27 24-17 16,21-1 208-16,19 4 205 16,-5 9-156-16,0 6-29 15,-12 4-40-15,-28 4 10 16,-14-1-211-16</inkml:trace>
  <inkml:trace contextRef="#ctx0" brushRef="#br0" timeOffset="12750.2236">23790 3374 235 0,'0'0'104'0,"0"0"-63"16,0 0 195-16,0 0-24 15,0 0-92-15,0 0-56 16,30-3-19-16,-21 1-19 16,0 2-18-16,3 0-6 15,0 0-1-15,1 0 0 16,2 0 0-16,-1 0 1 16,-1 0 5-16,-1 0 10 0,-2 0 5 15,2 0-10-15,0 0-4 16,0 0-7-16,3 2 0 15,0 1 0-15,4-2 0 16,4 2-1-16,-1-1 1 16,4-1-1-16,0-1 0 15,3 1 1-15,1-1-1 16,-4 0 2-16,0 0-1 16,-1 0-1-16,-4 0 1 15,0 2-1-15,-2-1 0 0,-4 1 0 16,3-1 0-1,-1 0 0-15,3-1 0 0,3 2 0 16,2-1 0-16,5 1-2 16,6-2-6-16,-2 0 2 15,0 1-3-15,-2-1 2 16,-3 1 6-16,-5 2-11 16,-3-2-4-16,-1 2-1 15,-5-1 5-15,2 0 11 16,1 0-9-16,0 1 9 15,6-2 1-15,3 0 0 16,6 1 1-16,4-2 6 16,5 0 1-16,4 1-1 15,-1-1 4-15,1 2-5 16,-4-1-5-16,0 0 6 16,-5 1-5-16,-1 1 8 0,-3-2 9 15,-2 2 2-15,-1-2-8 16,-2 2 9-16,3-3 3 15,2 2-9-15,3-1 10 16,5-1-2-16,5 2 7 16,3 0-5-16,3 1-9 15,3-1-15-15,2 2-1 16,-2 0 1-16,-2-1 3 16,-4 0-5-16,-4 0 0 15,-5 0 0-15,-3-2 2 16,-3 0 4-16,-1-1 4 15,0 1 29-15,3 1 16 0,2 0-7 16,4 0-1-16,6 1-11 16,3 0-14-16,6-2-9 15,1 2-4-15,0-1-3 16,0-1-5-16,0 0-1 16,-4 1 1-16,1 0 1 15,-3-2-1-15,-2 2 11 16,-3-1 8-16,2-1 2 15,-1 2 15-15,3-2-8 16,4 0-16-16,2 0-6 16,3 0-1-16,1 0-4 15,-3 0-1-15,-3 0 8 16,-3 0 8-16,-5 0-8 16,-1 0 6-16,-1 0-6 15,1 0 2-15,2 0-10 0,1 0 7 16,0 0-8-16,0 0 0 15,-1 0 0-15,-3 0 2 16,-6 0-1-16,-5 0 1 16,-9 0 0-16,-7 0-1 15,-9 0-1-15,-4 0 0 16,-5 0-7-16,0 0-73 16,0 0-87-16,0 0-15 15,0 0-61-15,3 0-2 16,1 0-646-16</inkml:trace>
  <inkml:trace contextRef="#ctx0" brushRef="#br0" timeOffset="15444.4065">28603 3176 692 0,'0'0'85'0,"0"0"-40"16,0 0 526-16,0 0-313 16,0 0-59-16,0 0 0 15,0 0-21-15,0-3-42 16,3-1-78-16,3 1-22 16,3-2 0-16,1 0 2 15,2-1-18-15,3 2-13 16,-1 2-6-16,1 1-1 15,1-1 0-15,-2 2-1 16,0 0 0-16,0 0-10 16,-4 2 9-16,-2 4-5 15,-2 3-2-15,-6 2-2 16,0 4 2-16,0 0 8 16,-3 2 1-16,-8 1-1 15,-4 0 1-15,2 1-1 16,0-1 1-16,2-2 0 0,2-1 0 15,4-1 0-15,5-5 0 16,0 0 0-16,0-1-2 16,9-2 2-16,7-1 0 15,6-1 0-15,3-2 0 16,3-2-25-16,1 0-8 16,-1-5-25-16,-1-6 23 15,-4-4 6-15,-3-3 4 16,-3-1-7-16,-1-4 1 15,-4 1 12-15,0 1 11 16,-3-1 7-16,-3 6 1 16,-3 0 0-16,-3 3 1 0,0 3 14 15,0 0-9-15,0 3-6 16,0 2 1-16,-1 0-1 16,-1 4 0-16,2 0-1 15,0 1 0-15,0 0-1 16,0 0 2-16,3 0 8 15,12 0 5-15,7 0-1 16,5 0-11-16,5 0-1 16,2 0-72-16,4 0-217 15,-8-4-222-15,-6 1-649 0</inkml:trace>
  <inkml:trace contextRef="#ctx0" brushRef="#br0" timeOffset="15956.4803">29568 3141 1463 0,'0'0'280'15,"0"0"-124"-15,0 0 64 16,0 0-41-16,0 0-86 16,0 0-63-16,0 0-30 0,2-3-15 15,-8 3-9-15,-9 6 24 16,-4 2 0-16,-8 3 1 15,-3 2 27-15,-3-1-10 16,2-1-9-16,1-1-8 16,5 0 6-16,2-1-7 15,5 0 0-15,4 0 0 16,3 0-1-16,5 0 1 16,4 1-11-16,2 1 4 15,2 2 7-15,13 2 6 16,9 0 3-16,6 1-2 0,2 1 16 15,0-3-1 1,-4-1-9-16,-4-2-7 0,-7-4-6 16,-7-1-1-16,-6-4-58 15,-4-2-168-15,-4 0-270 16,-6-3-220-16</inkml:trace>
  <inkml:trace contextRef="#ctx0" brushRef="#br0" timeOffset="16389.9939">29937 3156 912 0,'0'0'236'0,"0"0"-142"15,0 0 70-15,0 0-2 16,0 0-20-16,0 0-87 16,0 0 20-16,-24 7 95 15,-1 0 10-15,-4 1-84 0,-6 2-57 16,-1-3-14-1,0-1-1-15,3 2-11 0,6-1 1 16,5 0-13-16,8 1 8 16,8 2-9-16,6 3 0 15,0 1 56-15,12 4 17 16,12 2-36-16,6 1-23 16,3-2-7-16,-3-1-6 15,-5-5-1-15,-8-3-51 16,-7-5-136-16,-4-1-177 15,-6-4-329-15</inkml:trace>
  <inkml:trace contextRef="#ctx0" brushRef="#br0" timeOffset="16856.1438">30440 3205 705 0,'0'0'604'16,"0"0"-464"-16,0 0 9 16,0 0 80-16,0 0-54 15,0 0-96-15,0 0-8 16,-33-35 6-16,15 31-15 16,-6-1-6-16,-6 3-23 15,-6 2-15-15,-7 0-4 16,0 10 1-16,2 5 2 15,3 2 0-15,11 6 1 16,6 1 4-16,12 3 13 16,9-1 21-16,3 0 25 15,24-1-32-15,9-2-24 16,7-4-11-16,3-7-14 16,-4-12-42-16,-11 0-233 0,-13-17-1025 0</inkml:trace>
  <inkml:trace contextRef="#ctx0" brushRef="#br0" timeOffset="30681.5194">30384 3823 722 0,'0'0'949'0,"0"0"-818"16,0 0-100-16,0 0-9 15,0 0 6-15,0 0-28 16,0 0 0-16,0 0 3 15,0 0 35-15,0 0 37 16,0 0 45-16,0 0 18 16,0 0-4-16,0 0-29 15,0 0-26-15,2 0-39 0,-2 2-21 16,1 11-13-16,2 5 41 16,2 10 9-16,-1 4-19 15,4 4-16-15,4 0-9 16,0-1-6-16,2-4-4 15,-1-1-2-15,-4-7-6 16,-5-1-93-16,-4-5-169 16,-1-5-354-16,-8-6-169 0</inkml:trace>
  <inkml:trace contextRef="#ctx0" brushRef="#br0" timeOffset="31122.7874">30696 3892 1330 0,'0'0'531'16,"0"0"-442"-16,0 0 130 15,0 0 3-15,0 0-71 16,0 0-90-16,0 0-50 15,5-8-10-15,-14 29 0 16,-5 5 30-16,1 5 0 16,0 3-16-16,5-1-5 15,4-5-8-15,4-1 4 0,0-5-6 16,4-5 0 0,10-3-1-16,3-5-6 0,3-5 7 15,-1-4 0-15,5 0 20 16,1-4-20-16,1-8-13 15,-1-8-6-15,-4-3 11 16,-2-6-16-16,-5 1-10 16,-5 0 12-16,-8 3 20 15,-1 0 2-15,-13 3-1 16,-12 2 0-16,-5 2 0 16,-3 4 1-16,0 4-6 15,-1 4-121-15,7 2-264 16,10 1-504-16</inkml:trace>
  <inkml:trace contextRef="#ctx0" brushRef="#br0" timeOffset="31717.0687">31025 3631 1162 0,'0'0'527'16,"0"0"-460"-16,0 0-5 0,0 0 65 16,0 0-27-16,0 0-59 15,0 0-25-15,-20 0-4 16,17 8 13-16,0 1-9 15,-1 0-7-15,1 2-3 16,3 0-5-16,0 0 5 16,0-1-4-16,0 1 5 15,0 0-7-15,10 2 3 16,4-2 4-16,5 0-7 16,1 2 0-16,2-3 1 15,-2 0 5-15,-3-2-5 16,-4 0-1-16,-5-1-5 15,-5-3-12-15,-3 0 5 16,0 0 12-16,-3 1 20 16,-9-1-5-16,-4-1 0 0,-2-1-9 15,0-2 0-15,0 0 1 16,3 0-1-16,3-4 9 16,8-4 13-16,2-5 16 15,2-3 7-15,3-3-17 16,12-5 1-16,2-3-21 15,3-3-7-15,-2 0-1 16,-3 3-5-16,-4 2-1 16,-4 5 1-16,-6 5-1 15,-1 3-1-15,0 6-41 16,-16 2-69-16,-2 4-174 16,-1 0-289-16</inkml:trace>
  <inkml:trace contextRef="#ctx0" brushRef="#br0" timeOffset="32611.3601">29667 3949 882 0,'0'0'907'16,"0"0"-782"-16,0 0-67 0,0 0 59 16,0 0-35-16,100 0-51 15,-72 3-17-15,-2 1-6 16,-6-1-2-16,-7 0-5 16,-5-1 0-16,-6 0 0 15,-2 0-1-15,0 1 0 16,0-1 0-16,0 3 0 15,-3 2 48-15,-8 1 33 16,4 2-38-16,-2-1-30 16,3-1-11-16,-1-1-1 15,4-2 5-15,1 1-5 16,2 1 0-16,0 0 5 16,2 2-6-16,11 2 1 15,2 1 5-15,4 0-5 0,-2 3 5 16,1-3-6-16,-6-1 0 15,-2-1 1-15,-6-1-1 16,-4-2-1-16,0 0 0 16,0-1-5-16,-14-2 6 15,-5 1 2-15,-4 0-2 16,-4-3-9-16,0 2-71 16,0-4-113-16,9 2-135 15,7-2-284-15</inkml:trace>
  <inkml:trace contextRef="#ctx0" brushRef="#br0" timeOffset="32896.6066">30133 3988 1629 0,'0'0'320'15,"0"0"-131"-15,0 0 6 16,0 0-44-16,0 0-85 16,0 0-50-16,0 0-9 15,1 33 62-15,-5-12 4 16,-3 4-34-16,1-3-23 16,0 0-6-16,3-3-10 15,0-3 0-15,-1-1-6 16,1-2-70-16,0-5-115 15,0-3-310-15,2-5-290 0</inkml:trace>
  <inkml:trace contextRef="#ctx0" brushRef="#br0" timeOffset="33104.6328">30108 3975 2158 0,'0'0'323'0,"0"0"-234"16,0 0 16-16,0 0-22 15,0 0-53-15,0 0-29 0,0 0 9 16,69 80-10-16,-27-39-63 16,-6-7-148-16,-3-6-536 0</inkml:trace>
  <inkml:trace contextRef="#ctx0" brushRef="#br0" timeOffset="33947.5283">31386 4003 1303 0,'0'0'478'0,"0"0"-270"16,0 0 94-16,0 0-57 16,0 0-83-16,0 0-73 0,0 0-41 15,7-8-22-15,-5 11-25 16,-1 6 13-16,2 4-7 15,-2 1 2-15,-1 2-9 16,0-4-1-16,0 1-6 16,-8-3-5-16,0-2-54 15,-1-2 5-15,3-3 28 16,0-2-15-16,5-1 9 16,1 0 29-16,0-1 10 15,4-12-7-15,11-2 7 16,3-2 9-16,-3 0-8 15,1 2 23-15,-5 4 13 16,-4 4 8-16,-2 3-6 0,-2 1-7 16,-2 3-16-16,-1 0-16 15,3 0-14-15,-2 7 13 16,2 4-7-16,-1 1 8 16,1 0 0-16,0-2 0 15,-1-2 1-15,-1-4-1 16,1-4 1-16,-1 0-1 15,1 0 0-15,4 0 1 16,4 0-1-16,3-9-49 16,5-4 26-16,0-2 7 15,5-5-12-15,-3-1 8 16,-3 3 14-16,-2 2 6 0,-8 7 7 16,-2 7 16-16,-5 2-23 15,0 1 0-15,0 15 0 16,0 4 1-16,0 4 14 15,0-2-14-15,-2-1 7 16,2-2-8-16,-1-5-1 16,1-3-50-16,0-7-112 15,0-4-200-15,4 0-388 0</inkml:trace>
  <inkml:trace contextRef="#ctx0" brushRef="#br0" timeOffset="34195.6778">31970 3814 1872 0,'0'0'343'0,"0"0"-158"16,0 0-27-16,0 0-62 15,0 0-66-15,0 0 19 16,0 0 21-16,-13 104-22 15,-3-69-17-15,-1 0-19 16,-2-3-7-16,1-4-5 16,1-4-99-16,0 0-135 15,5-7-243-15,5-6-359 0</inkml:trace>
  <inkml:trace contextRef="#ctx0" brushRef="#br0" timeOffset="34495.3989">32126 3942 814 0,'0'0'1049'16,"0"0"-897"-16,0 0-83 15,0 0 15-15,0 0-50 16,0 0-28-16,0 0-5 15,-29 20 11-15,17-7-11 16,3 0 7-16,-1 2-7 0,5 0 11 16,5 2 22-16,0 2 19 15,0-1 17-15,5 2-24 16,1-3-6-16,-2-3-15 16,-4-1-25-16,-19-6-3 15,-11-4-171-15,-3-3-421 0</inkml:trace>
  <inkml:trace contextRef="#ctx0" brushRef="#br0" timeOffset="36836.7342">29789 4710 570 0,'0'0'584'0,"0"0"-97"15,0 0-334-15,0 0 37 16,0 0 47-16,0 0-45 16,0 0-70-16,6-1-43 15,-3 1-22-15,-3-2-13 16,1 2-3-16,2-1-9 15,0 0-9-15,5-1-13 0,4-1 10 16,6 2-16 0,4 0-4-16,3 1-9 0,0 0 3 15,-2 0 5-15,-3 0 0 16,-4 1-1-16,-3 3 1 16,-3 2 0-16,-4-2 0 15,-3 0 0-15,-3-1-8 16,0 1-2-16,0 1-30 15,-5-2 18-15,-6 3 22 16,-5 0 0-16,0-1 0 16,-2 1 1-16,4 0-1 15,4 0-20-15,6-1-18 16,2 2 8-16,2 1 4 16,0 3 6-16,8-2 8 15,6 2 13-15,0 1 6 0,1-1 1 16,-3 1 2-16,-1-2-7 15,-3 0 4 1,-3-1-6-16,-4 1 0 0,-1 1 6 16,0-1-3-16,-3 0-2 15,-16-1 0-15,-35-2-1 16,0-3-147-16,1-4-894 0</inkml:trace>
  <inkml:trace contextRef="#ctx0" brushRef="#br0" timeOffset="37573.8144">30459 4672 1684 0,'0'0'492'0,"0"0"-426"16,0 0 44-16,0 0 54 15,0 0-65-15,0 0-65 16,0 0-34-16,-3 10 0 16,-8 6 10-16,-3 2 16 15,-1 4-15-15,-5 1 1 16,3 1-6-16,-1 0 2 0,-2-2-8 15,4-1 1-15,1-5-1 16,1 0-18-16,3-3-65 16,3-5-115-16,1-4-177 15,2-3-293-15,3-1-433 0</inkml:trace>
  <inkml:trace contextRef="#ctx0" brushRef="#br0" timeOffset="37821.6372">30392 4669 1622 0,'0'0'605'16,"0"0"-531"-16,0 0 16 16,0 0 94-16,0 0-36 0,0 0-103 15,0 0-45-15,0 6-8 16,3 17 8-16,1 3 7 15,4 5-5-15,1 3-1 16,-2-2 0-16,-1 1-1 16,-4-5-1-16,-2 3-116 15,-2-8-140-15,-5-9-451 0</inkml:trace>
  <inkml:trace contextRef="#ctx0" brushRef="#br0" timeOffset="38070.6925">30668 4696 497 0,'0'0'1911'16,"0"0"-1646"-16,0 0-192 15,0 0-22-15,0 0-3 16,0 0-39-16,0 0 1 15,18 56 1-15,-14-26-5 16,-2 1-6-16,-2-1-1 16,0-2-53-16,-4 0-131 0,-6-7-279 15,3-7-362-15</inkml:trace>
  <inkml:trace contextRef="#ctx0" brushRef="#br0" timeOffset="38443.8638">30965 4679 2192 0,'0'0'344'16,"0"0"-256"-16,0 0-31 16,0 0 22-16,0 0-51 15,0 0-18-15,0 0 1 16,-24 85-4-16,15-54-5 15,5-6-1-15,2-4 0 0,2-7 1 16,0-5-2-16,0-2 0 16,8-5-8-16,6-2 8 15,6 0 3-15,1-5-3 16,6-9-39-16,-1-6 6 16,-2-5-31-16,-4-2 0 15,-9-3 30-15,-9 2 26 16,-2 2 8-16,-22 0 8 15,-13 2-2-15,-5 5 4 16,-1 3 8-16,2 6-8 16,6 9-10-16,6 1-91 15,9 7-282-15,11 1-454 0</inkml:trace>
  <inkml:trace contextRef="#ctx0" brushRef="#br0" timeOffset="38872.1372">31384 4398 834 0,'0'0'661'0,"0"0"-441"15,0 0 92-15,0 0-45 16,0 0-62-16,0 0-93 0,0 0-77 16,0-7-29-16,-18 27 2 15,-1 8 1-15,-2 4 7 16,4 3-3-16,3 0-4 16,5-4-8-16,5-3-1 15,4-5 0-15,0-5-6 16,4-7 5-16,8-4 0 15,2-7-37-15,3 0 37 16,2 0-21-16,-1-16-9 16,-1-3 0-16,-5-3-11 15,-4-1 23-15,-6 3 18 16,-2 6 1-16,-5 5 0 16,-17 5-11-16,-6 4-54 0,-14 9-203 15,3 7-346 1,10 3-701-16</inkml:trace>
  <inkml:trace contextRef="#ctx0" brushRef="#br0" timeOffset="39593.3111">31615 4799 1128 0,'0'0'1046'0,"0"0"-864"0,0 0-69 16,0 0 85-16,0 0-76 16,0 0-85-16,0 0-36 15,18 18 9-15,-18-3-2 16,0 3-1-16,0 0-1 15,-1-1-4-15,-2-2-1 16,0-2 4-16,0-2-5 16,0-5-44-16,0-2 10 15,1-2-5-15,2-2-12 16,0 0 19-16,0 0 24 16,3-9-1-16,9-4-10 15,4-2 12-15,3-3 7 0,0-2 1 16,-2 3 0-16,-1 3 13 15,-6 2 20-15,-2 7 0 16,-4 2 1-16,-3 3-11 16,-1 0-14-16,0 0-10 15,0 0-17-15,0 11-2 16,0 2 19-16,0 5 1 16,-3-2-1-16,-1 0 0 15,1-3 0-15,0-5 0 16,2-1 0-16,1-5-1 15,0-2 1-15,0 0 0 16,1 0 0-16,12 0-5 16,3-7 4-16,3-3-15 0,2-5 10 15,1 0 5-15,1-4-9 16,-3 1-14-16,-3 2 5 16,-6 4 12-16,-4 3 7 15,-6 5 20-15,-1 4-14 16,0 0-6-16,0 0-8 15,0 10 1-15,0 5 6 16,0 5 1-16,0 4 6 16,0 0-5-16,0 0 1 15,0-3-2-15,2-4-17 16,-1-6-215-16,-1-6-485 16,0-5-676-16</inkml:trace>
  <inkml:trace contextRef="#ctx0" brushRef="#br0" timeOffset="39847.2201">32253 4679 1377 0,'0'0'700'15,"0"0"-573"-15,0 0 71 16,0 0 0-16,0 0-112 15,0 0-59-15,0 0 43 16,-29 60-1-16,14-29-44 0,-1 2-9 16,1 2-7-1,0 0-9-15,0-5-6 0,-1-1-88 16,-1-1-171-16,2-9-390 16,8-5-430-16</inkml:trace>
  <inkml:trace contextRef="#ctx0" brushRef="#br0" timeOffset="40163.8928">32424 4810 1558 0,'0'0'755'16,"0"0"-655"-16,0 0 25 0,0 0 18 15,0 0-77-15,0 0-55 16,0 0-11-16,-31 1-7 16,14 9-8-16,5 3-9 15,5 3-4-15,1 2 7 16,6 3 1-16,0 0 7 16,4 1 10-16,5-1 3 15,0-4 1-15,-3-5 5 16,-4-5-4-16,-2-1-2 15,0-4-2-15,-27-2-68 16,-2-5-310-16,1-8-1466 0</inkml:trace>
  <inkml:trace contextRef="#ctx0" brushRef="#br0" timeOffset="43076.397">31318 5104 640 0,'0'0'143'0,"0"0"675"16,0 0-583-16,0 0-103 15,0 0 32-15,0 0-46 16,0 0-70-16,0 1-32 16,-1-1-14-16,-15 0 5 15,-11 0 2-15,-12 0 0 16,-24 0-3-16,-22-6-5 15,-18-6 0-15,6-1 5 16,20 2-6-16,29 2-19 16,20 5-59-16,4 2-39 15,9-3-95-15,3 1-117 16,12 0-295-16</inkml:trace>
  <inkml:trace contextRef="#ctx0" brushRef="#br0" timeOffset="43369.6994">31345 5218 728 0,'0'0'815'0,"0"0"-676"0,0 0-65 16,0 0 160-16,-105-3-36 16,24-10-96-16,-26-11-60 15,5 0-15-15,20 5 36 16,31 6-3-16,23 5-29 16,4 3-31-16,6 1-18 15,8 1-258-15,10 3-580 0</inkml:trace>
  <inkml:trace contextRef="#ctx0" brushRef="#br0" timeOffset="43611.5582">31215 5267 1446 0,'0'0'536'15,"0"0"-380"-15,-128-14 101 16,67 6-16-16,-1 0-104 16,-10 2-106-16,15 2-31 15,17 0-459-15</inkml:trace>
  <inkml:trace contextRef="#ctx0" brushRef="#br0" timeOffset="58115.1879">29383 2783 423 0,'0'0'1129'0,"0"0"-887"15,0 0-112-15,0 0 11 16,0 0 22-16,69-56-55 15,-57 49-54-15,-6 3-4 16,-2 1-7-16,-2 0 0 16,-1 3-16-16,1 0-17 15,-1 0-10-15,1 0-2 16,0 0-8-16,1 0 9 16,4 0 1-16,-1 2-1 15,0 3 1-15,0 1 1 16,0-1-1-16,-2 4-8 0,-3 2-12 15,-1 1 7-15,0 2 12 16,0 1 1-16,-5 1 1 16,-1-2 0-16,0 0 0 15,1 1 0-15,1-4-1 16,2-1 1-16,2-1 1 16,0-2-1-16,0-1 0 15,11 1-1-15,1-4 15 16,3 1-6-16,0-2-8 15,1-2 5-15,2 0-5 16,-3 0-1-16,1-8-11 16,-1-3 1-16,0-2 2 15,-2-2 2-15,1-5 6 16,1 0-12-16,-3-2 12 16,-1-1 0-16,-4 4 0 0,-3 0 0 15,-2 5 1-15,-2 1-1 16,0 3-9-16,0 4 5 15,0 3-2-15,-2 1 6 16,-4 2-2-16,1 0-16 16,0 0-17-16,3 0 21 15,2 0-3-15,0 0-4 16,7 2-12-16,10 1 11 16,4-2-64-16,16 2-177 15,-4-2-224-15,-3-1-500 0</inkml:trace>
  <inkml:trace contextRef="#ctx0" brushRef="#br0" timeOffset="58513.4386">29906 2898 1209 0,'0'0'579'16,"0"0"-504"-16,0 0 61 15,0 0 55-15,0 0-73 16,0 0-47-16,0 0-56 0,73-62 4 16,-57 54-1-16,-1 5 1 15,0-2-19-15,-3 4 0 16,-3 1 0-16,-3 0 5 15,-2 0-5-15,-1 0-2 16,-1 0-8-16,-1 4 3 16,1 5-7-16,-2 2 10 15,1 3 4-15,2 0 1 16,0 2 6-16,6-2-6 16,2-1 7-16,3-2-7 15,1-3-1-15,6 0-5 16,7-7-124-16,-5-1-135 15,-1 0-331-15</inkml:trace>
  <inkml:trace contextRef="#ctx0" brushRef="#br0" timeOffset="59219.7427">30559 2810 977 0,'0'0'347'0,"0"0"-212"16,0 0-16-16,0 0 81 16,0 0-83-16,0 0-53 15,0 0-12-15,28-27 16 16,-28 26-35-16,-4 1-33 16,-15 0 1-16,-9 0 5 0,-7 3 12 15,-5 7 11-15,-1 3 38 16,5 1 7-16,6 2-12 15,10 1-21-15,9-2-26 16,7 0-1-16,4 1 20 16,15-1 15-16,13 0-11 15,9-2 0-15,5-1-38 16,15-5-149-16,-13-3-371 16,-9-4-653-16</inkml:trace>
  <inkml:trace contextRef="#ctx0" brushRef="#br0" timeOffset="59976.7993">29169 2453 416 0,'-85'27'98'0,"5"-1"-36"16,33-7-37-16,14-1-19 0,5 3-5 15,8 6 1 1,10 5 11-16,11 3 81 0,47 12 75 16,35 12-3-16,44 7 2 15,25-1-6-15,10-9-78 16,-6-12-53-16,-14-9-12 15,-3-4 8-15,-6-3-12 16,-9-3 7-16,-13-4 5 16,-11-3-1-16,-9-5 11 15,-6-1-20-15,-1-6-17 16,-3-6-5-16,2 0-35 16,0-6-46-16,-2-11 11 15,-8-3 59-15,-16-4-15 16,-15 0-166-16,-10-5 102 15,-2-7-612-15,-6-8 547 0,-10-7 160 16,-14-1 203-16,-36-6-151 16,-46-8-1-16,-50-13 41 15,-32-1-39-15,-22 2-27 16,-9 7-3-16,6 15 8 16,47 16-31-16,22 14-88 0</inkml:trace>
  <inkml:trace contextRef="#ctx0" brushRef="#br0" timeOffset="94903.5454">7104 6261 735 0,'0'0'710'0,"0"0"-124"0,0 0-490 16,0 0 48-16,0 0 30 15,0 0-42-15,8-41-26 16,1 31-35-16,4 0-31 16,-1-2-13-16,3-1 0 15,3-1-9-15,3-2-6 16,0 2-6-16,3 0-4 15,-2 2 5-15,3 4-7 16,-5 4-1-16,-1 4 0 16,-1 0 0-16,-3 0-6 15,-2 12 7-15,-2 8-1 16,-2 5 1-16,0 7 1 16,1 4 0-16,-1 4 0 0,6 5 0 15,-3-1-1 1,0 2 0-16,3 2 1 0,0-1 8 15,-2 3-8-15,-1-3 1 16,0 2 4-16,-6-6-5 16,0 2 5-16,0-7-6 15,0-5 0-15,1-5 0 16,-1-6 0-16,-1-6-2 16,1-7-36-16,0 1-31 15,1-9-27-15,-1-1-35 16,0 0-7-16,0 0-38 15,5-13-67-15,-4 3-53 0,-4-3-247 16</inkml:trace>
  <inkml:trace contextRef="#ctx0" brushRef="#br0" timeOffset="95265.262">7485 6617 1373 0,'0'0'377'16,"0"0"-181"-16,0 0 60 0,0 0-21 16,0 0-59-1,0 0-71-15,0 0-46 0,-14-10-19 16,1 15-7-16,-2 11-3 15,-6 6 13-15,-1 5-15 16,-5 6-5-16,0-3 8 16,-3 3-8-16,-4-3 2 15,0 0-4-15,4-7-8 16,0-1-7-16,9-7-5 16,6-4-1-16,6-4 0 15,6-4-39-15,3-3-35 16,15-5-91-16,12-11-305 15,0-1-758-15</inkml:trace>
  <inkml:trace contextRef="#ctx0" brushRef="#br0" timeOffset="95733.5886">8167 6734 955 0,'0'0'1034'16,"0"0"-799"-16,0 0-20 16,0 0-2-16,0 0-58 15,0 0-72-15,0 0-36 16,31 6-13-16,-10-3-10 15,10-3-12-15,2 4-6 16,6-2-5-16,-3 1-1 0,2-2 0 16,-5-1-31-1,-6 0-17-15,-9 0-15 0,0 0-34 16,-12 0-43-16,-6-1-102 16,0-8-496-16,0 0-591 0</inkml:trace>
  <inkml:trace contextRef="#ctx0" brushRef="#br0" timeOffset="95979.2585">8147 6600 1570 0,'0'0'475'0,"0"0"-362"16,0 0 91-16,0 0-23 16,0 0-78-16,0 0-67 15,0 0-22-15,42 0 0 16,-12 0-14-16,25 0-45 16,-7 0-172-16,-2-6-511 0</inkml:trace>
  <inkml:trace contextRef="#ctx0" brushRef="#br0" timeOffset="96937.6672">9319 5804 1129 0,'0'0'867'16,"0"0"-738"-16,0 0 7 15,0 0 49-15,0 0-20 16,0 0-67-16,0 0-56 16,0 4-31-16,4 10-10 0,2 9 29 15,3 7 1-15,-3 6-14 16,4 7 1-1,-4 3-2-15,-3 4-5 0,2 0-1 16,-5-1-9-16,0-1 1 16,0-5-1-16,0-5-1 15,0-3 1-15,-8-4 0 16,2-4-1-16,3-5 1 16,0-3-1-16,3-5 0 15,-4-7 0-15,4-1-1 16,0-5-6-16,0-1-3 15,7 0 9-15,5-11 0 0,6-8-10 16,0-2 2-16,3-2-10 16,-3-3 4-16,-2 3 6 15,-5 2 8-15,2 2 0 16,-4 3-1-16,0 2 2 16,-1 1 0-16,2 3 5 15,-1 3 6-15,1 1-1 16,-1 4-1-16,2 2-1 15,2 0-2-15,-1 0 1 16,4 7-1-16,-5 7-5 16,-2 3-1-16,-3 1 0 15,-6 5 1-15,0 0 1 0,0 2 4 16,0-4 2-16,-6 1 9 16,0-2 4-16,0-6-2 15,3 2-2-15,3-7-7 16,0-1-4-16,0-4 0 15,3-1 0-15,12 1 2 16,8-4 1-16,9 0-9 16,20-1-76-16,-10-9-126 15,0-3-612-15</inkml:trace>
  <inkml:trace contextRef="#ctx0" brushRef="#br0" timeOffset="97313.5544">10088 6595 1582 0,'0'0'353'0,"0"0"-124"16,0 0 18-16,-137 0-52 16,43 0-79-16,-36-4-43 0,-19-6-32 15,0 1-7-15,16 4-6 16,26 5-10-16,29 0-12 15,20 0-6-15,22 1 0 16,12 6-26-16,2 2-72 16,10 4-155-16,1-2-445 15,11-4-565-15</inkml:trace>
  <inkml:trace contextRef="#ctx0" brushRef="#br0" timeOffset="98311.4874">9144 6971 1935 0,'0'0'372'0,"0"0"-215"16,0 0 4-16,0 0-48 15,0 0-58-15,0 0-44 16,0 0-4-16,9 56 14 15,-9-25-6-15,3 0-1 16,-3 0-7-16,0-2-5 16,0-6 3-16,-3-2-4 0,-3-6 0 15,0-5 0-15,-1-3-1 16,6-4 1-16,-3-3 0 16,4 0 0-1,0-3-1-15,0-13-6 0,12-5-4 16,3-8 2-16,4 0 7 15,-2-4 0-15,5 3 1 16,-4 1 0-16,-3 5 1 16,-2 11-1-16,-1 2 0 15,-4 6 1-15,-1 2-1 16,-1 2 6-16,-3 1-5 16,3 0-1-16,-3 7 1 15,6 9 16-15,-4 4-7 0,2 0-3 16,-1 3-5-1,-6-2-1-15,0-6 1 0,0 2-1 16,0-4-1-16,0-3 0 16,0-3 0-16,-3-4-11 15,3-2-3-15,0-1 2 16,0 0 12-16,0-4 0 16,9-13 0-16,7-6 0 15,4-3 0-15,2-4-1 16,2 0 1-16,-6 7 1 15,3 0 0-15,-8 10 13 16,-1 4-4-16,-6 1 3 16,-3 7 5-16,0-1 3 15,0 2-9-15,-3 0-10 0,4 0-2 16,1 12 0-16,1 5 0 16,0 4 1-16,0 8 8 15,-3-2-7-15,-3 0 4 16,0-2-6-16,0-1 1 15,0-4 0-15,-3-8-1 16,-3-1-25-16,6-4-72 16,0-7-161-16,0 0-428 15,9-9-256-15</inkml:trace>
  <inkml:trace contextRef="#ctx0" brushRef="#br0" timeOffset="98936.5199">9699 6917 1265 0,'0'0'391'15,"0"0"-134"-15,0 0-12 16,0 0-47-16,0 0-70 15,0 0-54-15,0 0-26 16,15 4 8-16,-8 3-2 16,-1 3-23-16,-3 3-13 15,0 1-10-15,-3 3-1 0,0 2-6 16,0 1 5-16,-6 3-5 16,-7 1-1-16,-2 0 1 15,-3 0 1-15,3 0-1 16,2-5-1-16,7 0 1 15,3-5-1-15,3-4 1 16,3-3-1-16,13-7 1 16,6 0 8-16,11 0-8 15,0-10-1-15,6-10-1 16,0 0-20-16,-2-9-16 16,0 2-14-16,-4-4-4 15,-8 2 25-15,-2 0 18 16,-10 6 12-16,-4 3 12 15,-9 3 22-15,0-1 3 16,0 4 5-16,-6 1-20 0,-10 1-10 16,1 3-1-16,0 0-2 15,3 3 1-15,-1 1-1 16,7 5 4-16,6 0 1 16,0 0-8-16,0 0-5 15,13 0 8-15,11 0 36 16,13 0 22-16,11 0-21 15,7 0-17-15,-1 0-14 16,-6 0-8-16,-13-5-7 16,-15-5-23-16,-14 2-66 15,-6-1-245-15</inkml:trace>
  <inkml:trace contextRef="#ctx0" brushRef="#br0" timeOffset="106397.7131">10130 6753 715 0,'0'0'71'0,"0"0"-45"16,0 0-13-16,0 0-13 0,0 0-29 15,0 0-130-15</inkml:trace>
  <inkml:trace contextRef="#ctx0" brushRef="#br0" timeOffset="106553.5786">9866 6747 681 0,'0'0'96'0,"0"0"-96"16,0 0-83-16,0 0-183 0</inkml:trace>
  <inkml:trace contextRef="#ctx0" brushRef="#br0" timeOffset="106712.8458">9539 6747 669 0,'0'0'0'16,"0"0"-4"-16,0 0-548 0</inkml:trace>
  <inkml:trace contextRef="#ctx0" brushRef="#br0" timeOffset="106929.3702">9123 6821 500 0,'0'0'230'0,"0"0"-155"16,0 0 92-16,0 0-22 15,0 0-65-15,0 0-53 16,-79 31-24-16,64-17-3 16,6-1-117-16,0-3-477 0</inkml:trace>
  <inkml:trace contextRef="#ctx0" brushRef="#br0" timeOffset="107116.1493">8844 7064 728 0,'0'0'187'15,"0"0"-27"-15,0 0-41 16,0 0-21-16,0 0-37 16,0 0-61-16,18 79-59 15,-6-66-218-15,4-2-657 0</inkml:trace>
  <inkml:trace contextRef="#ctx0" brushRef="#br0" timeOffset="107276.2407">9029 7358 1058 0,'0'0'138'0,"0"0"-86"16,0 0 6-16,0 0-58 15,85 20-21-15,-61-17-339 0</inkml:trace>
  <inkml:trace contextRef="#ctx0" brushRef="#br0" timeOffset="107441.8407">9496 7451 977 0,'0'0'321'0,"0"0"-272"16,0 0-49-16,94 0-178 15,-61 0-347-15</inkml:trace>
  <inkml:trace contextRef="#ctx0" brushRef="#br0" timeOffset="107605.4521">10009 7453 1220 0,'0'0'223'16,"0"0"-223"-16,0 0-66 16,109-36-143-16,-85 23-190 0</inkml:trace>
  <inkml:trace contextRef="#ctx0" brushRef="#br0" timeOffset="107783.3434">10403 7203 856 0,'0'0'128'0,"0"0"-128"16,0 0-339-16</inkml:trace>
  <inkml:trace contextRef="#ctx0" brushRef="#br0" timeOffset="107987.8694">10475 7011 1568 0,'0'0'323'0,"0"0"-155"15,0 0 18-15,0 0-66 0,0 0-120 16,0 0-31-16,0 0-149 16,0-75-83-16,6 67-213 15,1-2-594-15</inkml:trace>
  <inkml:trace contextRef="#ctx0" brushRef="#br0" timeOffset="108121.782">10185 6723 1300 0,'0'0'58'0,"0"0"-58"16,0 0-407-16</inkml:trace>
  <inkml:trace contextRef="#ctx0" brushRef="#br0" timeOffset="133574.4546">6254 9171 808 0,'0'0'264'0,"0"0"-167"15,0 0 261 1,0 0-38-16,0 0-130 0,0-3-62 16,0 3-19-16,0 7-22 15,0 3 26-15,-3 8 8 16,0 3 2-16,0 5-41 15,3 3-7-15,-3 5-12 16,0 6-23-16,-3-1-10 16,-3 5-12-16,3 1-9 15,-7-1 4-15,4-2-11 16,1-1 10-16,2-2-5 16,0 0-5-16,2-6 4 15,4 3-6-15,0-5 0 0,0-3 1 16,0-4 0-1,0-4-1-15,0-3-1 0,0-5-9 16,0-2-42-16,0-2-37 16,0-6-94-16,0-2-119 15,4-2-234-15,4-9-131 0</inkml:trace>
  <inkml:trace contextRef="#ctx0" brushRef="#br0" timeOffset="133934.9595">6251 9593 1154 0,'0'0'579'15,"0"0"-440"-15,0 0 115 16,0 0 10-16,0 0-92 16,0 0-70-16,82-78-16 15,-64 58-34-15,1 0-17 16,2 0-14-16,3-3-11 16,3 3-2-16,0 3-8 15,1 1 1-15,2 5 0 16,-3 1 0-16,-5 2-1 0,-7 7-2 15,-4-3-31-15,-4 4-41 16,-4 0-55-16,-3 0-73 16,0 0-367-16,0 0-91 0</inkml:trace>
  <inkml:trace contextRef="#ctx0" brushRef="#br0" timeOffset="134332.979">6303 9564 1064 0,'0'0'540'0,"0"0"-359"16,0 0 136-16,0 0-67 15,0 0-103-15,0 0-56 16,0 0-21-16,51 46 4 16,-41-30-5-16,4 4-36 15,-1-3-6-15,5 3-6 16,0 0-1-16,0-4-6 15,-2 4-8-15,-2-3-5 16,2-1-1-16,-7-2 1 0,0-1-1 16,0-6-30-16,0-1-70 15,6-6-119-15,3 0-339 16,-2-1-606-16</inkml:trace>
  <inkml:trace contextRef="#ctx0" brushRef="#br0" timeOffset="134526.4814">6809 9624 1020 0,'0'0'1212'16,"0"0"-1032"-16,0 0-53 0,0 0 29 15,0 0-83-15,0 0-46 16,0 0-27-16,21 22-73 15,-12-19-180-15,-3-2-840 0</inkml:trace>
  <inkml:trace contextRef="#ctx0" brushRef="#br0" timeOffset="135261.8798">7428 9299 1038 0,'0'0'485'0,"0"0"-314"16,0 0 121-16,0 0-31 0,0 0-106 16,0 0-66-1,0 0-43-15,-18-6-18 0,-4 6-7 16,-5 0-3-16,-3 0 7 15,-7-1 1-15,4 1-1 16,0 0 3-16,5 0-1 16,4 0-13-16,9 0-13 15,3 0 0-15,3 1-1 16,6 5-1-16,3-2 1 16,0 3-2-16,0 2 2 15,0 1 0-15,0 0 1 16,3 1 11-16,0 2-3 15,0-1 7-15,-3 1-5 16,0 1 8-16,0 3-5 16,0 3-1-16,0 2 2 0,-3 2 0 15,-6 2 0-15,-1-2-5 16,4 2-2-16,0 0-7 16,-2 0 7-16,-2 1-7 15,4 0 7-15,0-1-7 16,3-1 1-16,0-4 4 15,3 2-6-15,0-6 1 16,0-3 0-16,3-4 1 16,9-2 4-16,4-4-5 15,1-4 11-15,8 0-4 16,2 0-7-16,0 0-1 16,1-7-13-16,-1-2-25 0,-3 2-21 15,-3-2-19 1,-5-1-67-16,-4 0-201 0,-4 2-404 15</inkml:trace>
  <inkml:trace contextRef="#ctx0" brushRef="#br0" timeOffset="135533.3553">7121 9626 973 0,'0'0'913'15,"0"0"-705"-15,0 0-16 16,0 0-23-16,80-2-84 15,-11-5-85-15,-8-2-119 16,-4 1-835-16</inkml:trace>
  <inkml:trace contextRef="#ctx0" brushRef="#br0" timeOffset="137161.854">7773 9604 628 0,'0'0'934'0,"0"0"-425"16,0 0-350-16,0 0 27 0,0 0-19 15,0 0-45-15,0 0-55 16,4 0-15-16,5 0-13 15,5 0-5-15,5 0-5 16,11 0-7-16,1 0 4 16,11 3-4-16,4-3-7 15,5 0-13-15,1 1 4 16,2-1-5-16,-6 0 0 16,-7 0 0-16,-8 0-1 15,-13 0-5-15,-4 0-21 16,-10 0-19-16,-6 0-22 15,0 0-52-15,0 0-94 16,0 0-302-16,0 0-234 0</inkml:trace>
  <inkml:trace contextRef="#ctx0" brushRef="#br0" timeOffset="137539.3558">7834 9502 1724 0,'0'0'476'0,"0"0"-311"16,0 0 33-16,0 0-24 16,0 0-66-16,0 0-61 15,0 0-12-15,101-7 1 16,-62 7-11-16,6 0-4 16,-2 3-9-16,-4 1-10 15,-6-1 3-15,-8 0-5 16,-4 0-7-16,-12-2-34 15,-3 0-26-15,0-1-151 16,-6 2-247-16,0-2-342 0</inkml:trace>
  <inkml:trace contextRef="#ctx0" brushRef="#br0" timeOffset="142726.7876">9192 8983 963 0,'0'0'303'16,"0"0"-199"-16,0 0 112 15,0 0 57-15,0 0-117 16,0 0-74-16,-3 0 18 16,3 10 23-16,3 0-20 15,1 6-31-15,-4 3-9 16,0-1-12-16,0 5 1 16,0-1-13-16,-7 2-9 0,1 2-2 15,1-2-11 1,-1 4-6-16,3-4-9 0,0-1 4 15,0-2-5-15,3-3 0 16,-4-4-1-16,4 2 1 16,0-5-1-16,-3-1 0 15,3 0-34-15,0 0-42 16,0-3-45-16,0-2-103 16,0 2-292-16,7-4-134 0</inkml:trace>
  <inkml:trace contextRef="#ctx0" brushRef="#br0" timeOffset="143048.5255">9529 9495 1317 0,'0'0'306'0,"0"0"-71"16,0 0-12-16,0 0-83 15,0 0-44-15,-94-3-1 16,46 3-24-16,-21 0 2 16,-20 0-2-16,-20 3-5 15,9 0-30-15,21 1-18 0,28-2-17 16,18-2 5-16,5 1-6 15,4-1-49-15,8 3-107 16,16-3-116-16,0 0-227 16,16 0-72-16</inkml:trace>
  <inkml:trace contextRef="#ctx0" brushRef="#br0" timeOffset="143426.5354">8978 9660 1443 0,'0'0'656'16,"0"0"-581"-16,0 0-7 15,0 0 61-15,81-21-59 16,-59 15-47-16,2 4-12 15,-3 2-10-15,-3 0 8 16,-6 0 3-16,-2 0 11 16,-4 0 6-16,-3 6-13 15,-3 7-4-15,0 3 1 16,-16 5 4-16,-2 2 26 16,-3 3 10-16,-1-2-17 15,8-1-15-15,5-3-12 16,6-5-7-16,3 1-1 15,0-5 1-15,15-1 5 0,6-2-7 16,21-8-110-16,-6 0-271 16,1 0-611-16</inkml:trace>
  <inkml:trace contextRef="#ctx0" brushRef="#br0" timeOffset="144213.7513">9678 9387 1024 0,'0'0'911'15,"0"0"-759"-15,0 0-6 16,0 0 16-16,0 0-54 16,0 0-11-16,0 0-17 15,24 69-40-15,-21-47-17 16,-3 4-8-16,0-5-6 16,0-3-8-16,0-4 0 15,0-4 0-15,-3 1 0 16,0-6-1-16,0-4 0 0,3 2-1 15,0-3-8-15,0 0 8 16,3 0 1-16,9-13-8 16,7-1-8-16,5-8-2 15,1-1 0-15,1-4 0 16,-2 3 8-16,-8 2 9 16,-4 8 1-16,-3 4 0 15,-6 4 20-15,3 4-12 16,-6 0 9-16,0 2-7 15,0 0-8-15,3 0-2 16,-3 0-1-16,0 8-5 16,0 5 6-16,0 7 0 15,0-1 1-15,0 1 6 16,-3 0-6-16,-3-4 1 16,0-5-1-16,0-2-1 0,3-6 1 15,3 1 0-15,0-4 1 16,0 0 11-16,0 0 4 15,12-13-10-15,6-7-7 16,1-4-7-16,4-7-20 16,2-3-14-16,-1 3-8 15,-2 5 8-15,-9 7 27 16,-3 9 13-16,-3 7 0 16,-7 3 0-16,3 0 0 15,-3 0 1-15,3 13 8 0,0 6 11 16,-3 7 11-1,3 2 0-15,-3 4-5 0,0 0-7 16,0-1-8-16,0-8-4 16,0-3-6-16,-6-3 0 15,0-8-31-15,-1-2-85 16,7-3-246-16,0-4-428 0</inkml:trace>
  <inkml:trace contextRef="#ctx0" brushRef="#br0" timeOffset="144880.9157">10263 9333 1224 0,'0'0'734'15,"0"0"-556"-15,0 0 32 16,0 0-35-16,0 0-86 16,0 0-41-16,85-17-26 15,-76 17-3-15,-2 0-12 16,-7 6-7-16,0 9 0 16,0 5 0-16,-13 2 1 15,-2 5 0-15,0 2 1 16,0-1 4-16,2-6-6 15,5 1 0-15,5-6 1 0,3-4-1 16,0-1 1 0,1-5 10-16,12-1-5 0,3-5 4 15,2 2-2-15,3-3 1 16,4 0-9-16,-1 0-3 16,-3-10-29-16,0-3-32 15,1 1-6-15,-2-7 3 16,-4-4 18-16,-3-2 9 15,1-2 28-15,-5-1 12 16,-6 0 1-16,0 3 24 16,-3 1 5-16,0 1-4 15,0 6 7-15,-3 0-8 16,-3 8-2-16,3-1 11 16,0 6-13-16,3 2-6 15,0 1-3-15,0 1-7 0,0 0-5 16,0 0-9-16,0 0 0 15,0 1 9-15,6 2 1 16,6 4 15-16,4-4 18 16,8 0 2-16,2 1-18 15,6-4-12-15,-2 0-6 16,-2 0-10-16,-2 0-44 16,-10 0-45-16,-5 0-35 15,-11 0-50-15,0 0-147 16,-7 0-55-16,-3 1-214 0</inkml:trace>
  <inkml:trace contextRef="#ctx0" brushRef="#br0" timeOffset="145377.0833">10882 9095 1378 0,'0'0'371'16,"0"0"-201"-16,0 0 37 16,0 0-36-16,0 0-85 15,0 0-40-15,0 0-8 16,73-3-4-16,-67 10-17 15,-3 0-11-15,-3 2-5 16,0 1 0-16,0 2 5 0,0-1 0 16,-6 5 2-1,0-5 8-15,-4 4 20 0,4-4 16 16,6 1-19-16,0-4-8 16,0-2-4-16,13 0-5 15,23-6-16-15,-5 0-42 16,-4-3-506-16</inkml:trace>
  <inkml:trace contextRef="#ctx0" brushRef="#br0" timeOffset="147622.7476">14054 9026 806 0,'0'0'1234'16,"0"0"-1034"-16,0 0-81 16,0 0 71-16,0 0-10 15,0 0-88-15,0 0-57 16,0-7-24-16,0 16-10 15,0 5 11-15,0 9 9 16,0 1-6-16,-3 2 0 16,-3 3 0-16,-3-1-2 15,-2-3-7-15,2 2 0 16,-1-4-5-16,0-3-1 16,1-4 1-16,3-6 1 15,-1 0-2-15,4-6 2 0,3-4-1 16,0 0 8-16,0 0 3 15,0-7 5-15,3-11-8 16,10-10-9-16,3-4 0 16,0-7-1-16,4-2 0 15,-5-6-6-15,1 1-1 16,1 3 8-16,-4 3 0 16,0 6-1-16,1 6 1 15,-2 7 0-15,-2 5 0 16,2 6 0-16,-1 3 1 15,-2 3-1-15,1 4 1 16,0 0-1-16,4 1 0 16,-2 15-1-16,0 8 1 0,1 8 6 15,1 2-6-15,-1 6 2 16,3-4-2-16,4 3 1 16,3-6 0-16,2 0-1 15,-5-5 0-15,3-2-1 16,-8-4 0-16,-2-5 1 15,-5 0 0-15,-8-4-1 16,0 1-5-16,0-3 5 16,-17-1 1-16,-2 0 1 15,-11-2 0-15,-8-5 5 16,-5-3-6-16,-2 0 0 16,2 0-11-16,8-10-55 0,15-11-76 15,13 0-161-15,7 0-587 16</inkml:trace>
  <inkml:trace contextRef="#ctx0" brushRef="#br0" timeOffset="148012.4679">14799 8825 1949 0,'0'0'365'0,"0"0"-115"16,0 0-39-16,0 0-83 16,0 0-71-16,0 0-38 15,0 0-5-15,2 52 19 16,-1-16 7-16,1 4-9 15,-2 8-2-15,0 3-20 16,-2 2-2-16,-8-3-5 16,0 0-2-16,1-4 6 15,-2-4-5-15,5 1-1 16,2-10 0-16,4-3-1 16,0-3 0-16,0-8-38 15,0-6-40-15,7-6-56 16,7-7-145-16,-5 0-336 0,0-9-520 15</inkml:trace>
  <inkml:trace contextRef="#ctx0" brushRef="#br0" timeOffset="148285.3119">14840 9088 1974 0,'0'0'294'0,"0"0"-146"16,0 0-1-16,91-59-14 16,-55 45-47-16,6 0-38 0,-2 5-25 15,-5 0-7 1,-3 2-2-16,-8 3-6 16,-9 4-7-16,-8 0-1 0,-2-2 1 15,-1 2-1-15,-4 0 0 16,0 0-21-16,0 0-68 15,-6 0-137-15,-1 2-479 16,-5 9-260-16</inkml:trace>
  <inkml:trace contextRef="#ctx0" brushRef="#br0" timeOffset="148552.8977">14941 9171 628 0,'0'0'1412'0,"0"0"-1151"16,0 0-80-16,0 0-10 15,0 0-49-15,0 0-61 16,0 0-34-16,91 76-13 16,-77-51-8-16,-5-1-5 15,0-1 0-15,-5-2 6 16,2-5-6-16,4-5 0 15,6-6 0-15,6-2-1 16,11-3-21-16,23-15-142 16,-4-5-476-16,-5-4-1203 0</inkml:trace>
  <inkml:trace contextRef="#ctx0" brushRef="#br0" timeOffset="148862.4863">15807 9213 1905 0,'0'0'485'16,"0"0"-360"-16,0 0 18 0,0 0-31 15,102 0-57-15,-60 0-39 16,2 0-16-16,-4 0-36 16,-4-3-129-16,-11-6-327 15,-11 1-389-15</inkml:trace>
  <inkml:trace contextRef="#ctx0" brushRef="#br0" timeOffset="149062.9891">15665 9086 1401 0,'0'0'956'0,"0"0"-863"16,0 0-63-16,100-4-27 16,-37 4-3-16,-14 0-390 15,-7 0-1092-15</inkml:trace>
  <inkml:trace contextRef="#ctx0" brushRef="#br0" timeOffset="150175.8739">16548 8811 1431 0,'0'0'614'16,"0"0"-387"-16,0 0 13 16,0 0-21-16,0 0-80 15,0 0-63-15,0 0-46 16,0 4-26-16,2 14-2 15,-2 10 2-15,1 8 10 16,3 6-7-16,-1 2-1 16,4-1-5-16,-1 0 0 15,0-4-1-15,5 1 0 16,0-11 0-16,-1-1 1 16,4-6 0-16,-5-9-1 15,0-6 0-15,2-1 0 0,2-6 6 16,3 0 0-16,0-6-4 15,4-7-1-15,-4-4-1 16,4-3-1-16,-5-2-12 16,-1-5 1-16,-1-3-2 15,-6 4 7-15,-4 0 6 16,-3 2 1-16,0 4 1 16,0 5-1-16,0 1 8 15,0 4 1-15,0 3 1 16,0 3-2-16,0 4-3 15,0 0-5-15,0 0-7 16,0 0-5-16,6 17 6 16,1 1 4-16,2 7 1 0,4 3-5 15,0 1 5 1,-2 3-5-16,1-1-8 0,5-1-1 16,-2-2 8-16,4-4 1 15,1-4 5-15,0-3-4 16,3-7 5-16,-7-8 1 15,4-2 0-15,-2 0 5 16,-1 0-5-16,6-12 8 16,-7-5-8-16,4-4 8 15,-2-5 1-15,-4-6 2 16,-1-1 2-16,-6-10 2 16,-4-4-4-16,-3-5-6 15,0-2 10-15,-15 1-8 16,0 4 10-16,-1 9-12 15,0 10-5-15,5 12-1 0,5 9-9 16,6 9-90-16,0 14-461 16,3 2-850-16</inkml:trace>
  <inkml:trace contextRef="#ctx0" brushRef="#br0" timeOffset="153726.8137">14009 10086 1039 0,'0'0'549'0,"0"0"4"16,0 0-325-16,0 0 5 16,0 0-50-16,0 0-66 0,0 0-63 15,0-13-33 1,0 22-15-16,0 8 3 0,0 13 10 15,0 5-1-15,0 6-1 16,0 4-6-16,-3 2-9 16,0-1-1-16,3-2-1 15,0-2-6-15,0-2-48 16,0-6-46-16,0-2-130 16,0-6-278-16,0-12-262 0</inkml:trace>
  <inkml:trace contextRef="#ctx0" brushRef="#br0" timeOffset="153977.9653">14312 10618 1993 0,'0'0'260'0,"0"0"-116"15,0 0 61-15,-124 0-38 16,36-7-67-16,-19-3-50 16,7 1-20-16,18-2-12 15,31 8-17-15,15-3-1 16,0 3-52-16,-1 2-90 16,9 1-175-16,8 0-516 0</inkml:trace>
  <inkml:trace contextRef="#ctx0" brushRef="#br0" timeOffset="154305.0997">13772 10717 360 0,'0'0'1712'0,"0"0"-1506"16,0 0-150-16,0 0-4 16,0 0-6-16,85-1-27 0,-66 1-11 15,-5 1-2-15,-5 5 13 16,-9 1 6-16,0 7-4 16,-9 2 10-16,-15 0 53 15,-8 4 14-15,3 3-28 16,5-2-16-16,9-3-27 15,12-1-20-15,3 0-6 16,15-4-1-16,41-3-23 16,3-3-122-16,-4-7-525 0</inkml:trace>
  <inkml:trace contextRef="#ctx0" brushRef="#br0" timeOffset="155032.1238">14357 10466 1431 0,'0'0'372'0,"0"0"-121"16,0 0 24-16,0 0-72 15,0 0-87-15,0 0-53 16,0 0 47-16,3 57-28 0,0-29-41 16,0-1-14-1,1-4-9-15,-1-3-8 0,0-4-9 16,0-5 5-16,-3-5-6 16,0-2 0-16,1-1-6 15,-1-3-6-15,0 0 1 16,3 0 4-16,5-7-1 15,4-3-10-15,3-6 0 16,5-8 0-16,6 0 3 16,-7-1 7-16,4 2 7 15,-6 3 1-15,-1 11 1 16,-7-1 20-16,-2 9 6 16,-4-2-8-16,3 3-10 15,-3 0-8-15,3 7-1 16,-2 8 1-16,4 6 1 0,-5 5 5 15,0 1-5-15,-3-2-1 16,0-4 0-16,0-1 0 16,0-8-1-16,0-4-1 15,0-3-8-15,0-3-3 16,0-2 12-16,0 0 0 16,6-7 0-16,6-6-12 15,6-7 11-15,4-4-10 16,-4-5-4-16,3 2 5 15,-5 1-2-15,1 5 5 16,-8 6 7-16,-6 5 0 16,1 7 1-16,-1 3-1 15,-3 0 0-15,0 9 0 16,0 7 6-16,0 11 12 16,3 3-7-16,-3-1-10 0,0 1 6 15,3-6-7-15,-2-1 0 16,4-7-49-16,-1-6-108 15,13-3-115-15,-2-4-368 16,-2-3-538-16</inkml:trace>
  <inkml:trace contextRef="#ctx0" brushRef="#br0" timeOffset="155385.6403">15046 10496 1557 0,'0'0'521'0,"0"0"-463"16,0 0 129-16,0 0 8 16,0 0-49-16,9 76-61 15,-3-49-36-15,0-2-21 16,0-5-13-16,1-3-7 16,1-4-2-16,-2-2 1 15,0-5 1-15,4-6 4 16,0 0 14-16,6 0-2 15,3-6-13-15,-2-8-11 16,2-6 1-16,-2-7 0 16,-5-3 0-16,-1-6-1 15,-8 1 0-15,-3-2 0 16,0 7-1-16,-7 6-1 0,-7 5 1 16,2 6-7-16,-1 6 2 15,7 4-34-15,1 0-123 16,3 3-310-16,2 0-542 0</inkml:trace>
  <inkml:trace contextRef="#ctx0" brushRef="#br0" timeOffset="155682.3674">15354 10247 2045 0,'0'0'284'0,"0"0"-184"16,0 0 71-16,0 0-42 0,86-5-48 15,-72 7-39-15,-4 5-21 16,-7 3-11-16,-3 3 3 16,0 3 1-16,-3 2-2 15,-11 0 7-15,1-1 2 16,1 0-7-16,6 1-13 15,3-3 0-15,3-1-1 16,3-2-7-16,36-2-80 16,-7-3-174-16,6-4-750 0</inkml:trace>
  <inkml:trace contextRef="#ctx0" brushRef="#br0" timeOffset="156049.1291">16065 10644 1279 0,'0'0'401'16,"0"0"-77"-16,0 0 60 15,0 0-81-15,0 0-110 16,94 17-95-16,-46-17-65 15,4 2-33-15,3-2-30 16,11 0-95-16,-18 0-227 16,-10 0-745-16</inkml:trace>
  <inkml:trace contextRef="#ctx0" brushRef="#br0" timeOffset="156218.8514">16123 10476 1582 0,'0'0'676'15,"0"0"-607"-15,106 5-27 16,-9 7-42-16,-11-2-6 16,-9-2-608-16</inkml:trace>
  <inkml:trace contextRef="#ctx0" brushRef="#br0" timeOffset="169666.3081">17126 10343 662 0,'0'0'204'0,"0"0"204"16,0 0-208-16,0 0-24 16,0 0 6-16,-42-53-19 15,32 50-34-15,2 0-48 0,-4 3-26 16,-4 0-2 0,-4 6 9-16,-2 8 11 0,-4 3-3 15,6 2-8-15,-2 1-17 16,6-2-14-16,6 1-13 15,7-4-16-15,3-1-2 16,0-1 1-16,6-3 10 16,14-3 12-16,5-5-2 15,5-2-3 1,2 0-16-16,4 0-2 0,-6-9-11 16,-2-7-11-16,-2 0 2 15,-6-1 11-15,0-3 9 16,-8 3 3-16,-6 1 3 0,0 2 6 15,-1 5 19 1,-3-2 5-16,-2 8 4 0,0-3 8 16,0 6-5-16,0 0-11 15,0 0-17-15,0 0-10 16,0 3-5-16,0 11 0 16,-9 8 18-16,-1 9 12 15,1 5 1-15,-6 7-7 16,3 5-12-16,2 2-3 15,1 0 1-15,0 0-9 16,1-1 0-16,2-2-1 16,5-1-1-16,1-3 0 15,0-1 0-15,0-8 0 16,0-2-5-16,0-9 5 16,5-6-5-16,-2-5 5 0,4-10-14 15,-1-2-13 1,3 0 4-16,2 0-3 0,3-13-53 15,1-1-63-15,3-8-158 16,0 4-267-16,-9 5-185 0</inkml:trace>
  <inkml:trace contextRef="#ctx0" brushRef="#br0" timeOffset="169894.3963">17038 10720 396 0,'0'0'1660'15,"0"0"-1382"-15,0 0-30 0,0 0-31 16,0 0-96-16,0 0-76 16,0 0-33-16,68-10-11 15,-36 10-1-15,5 0-44 16,11-3-78-16,-8 3-218 15,-8-3-531-15</inkml:trace>
  <inkml:trace contextRef="#ctx0" brushRef="#br0" timeOffset="170462.2822">17480 10336 1478 0,'0'0'658'15,"0"0"-460"-15,0 0 34 16,0 0-31-16,0 0-86 16,0 0-67-16,0 0-30 0,0 7-17 15,0 10 10-15,-1 10 13 16,-2 9 6-16,3 4-8 16,0 5-6-16,0 5-8 15,0 2-7-15,7-4 5 16,3-2-6-16,-1-6 0 15,-2-5-1-15,-1-8-5 16,1-4 6-16,-1-9-1 16,4-4 1-16,0-8 0 15,0-2 6-15,6 0 3 16,3-6-3-16,4-14-5 16,0-3 5-16,-1-7-5 15,1-2-1-15,-9-9 0 0,-3-4 1 16,-7-9 0-1,-4 1-1-15,0-5 1 0,0 1-1 16,-4 7 1-16,-2 4 0 16,4 14 0-16,2 8-1 15,0 11-1-15,32 13-66 16,-6 3-153-16,6 11-771 0</inkml:trace>
  <inkml:trace contextRef="#ctx0" brushRef="#br0" timeOffset="172355.5321">18628 10347 209 0,'0'0'875'15,"0"0"-305"-15,0 0-370 16,0 0 52-16,0 0-19 16,0 0-59-16,0 0-42 15,-5 0-6-15,5 0-10 16,5 0-14-16,9 0-31 16,11 0-23-16,14 0-16 15,23 0-14-15,29 3-11 16,23 3-6-16,3-2 0 15,-18-1-1-15,-27 1 0 16,-28-1 0-16,-9 0-2 16,-4 0-5-16,-3-1-14 15,-4-2-5-15,-10 0 2 0,-11 0-26 16,-3 0-46-16,-3 0-134 16,-13 2-304-16,0 2-353 15</inkml:trace>
  <inkml:trace contextRef="#ctx0" brushRef="#br0" timeOffset="172671.3707">18616 10479 1107 0,'0'0'380'0,"0"0"-207"15,0 0 24-15,0 0 48 16,0 0-37-16,0 0-61 16,0 0-7-16,91 14-20 15,-4-14-41-15,23 0-23 16,11-1 2-16,-21-5-18 16,-25 3-7-16,-29 1 6 15,-15 0-15-15,2-1-14 16,-3 3-10-16,-8-3-16 15,-10 2-26-15,-7-2-46 16,-5 3-158-16,-17 0-274 16,-2-3-298-16</inkml:trace>
  <inkml:trace contextRef="#ctx0" brushRef="#br0" timeOffset="173045.8663">19084 10250 833 0,'0'0'714'15,"0"0"-473"-15,0 0 69 16,0 0-40-16,0 0-91 16,0 0-75-16,0 0-73 15,11-6-10-15,13 17 10 0,6 5 5 16,7 0-5-1,6 1-14-15,5 3-7 0,-3-1-1 16,-2 1 2-16,-9 0-10 16,-5 1 0-16,-17 0-1 15,-6 0 0-15,-6-1 9 16,0 3 3-16,-6-4-5 16,-10 2 2-16,0 1 15 15,-3-1 4-15,-2-1-2 16,2-1-11-16,-3-2-9 15,3-1-6-15,6-3-8 16,-5-3-105-16,7-3-238 16,4-3-743-16</inkml:trace>
  <inkml:trace contextRef="#ctx0" brushRef="#br1" timeOffset="190909.3532">20307 9862 1060 0,'0'0'251'16,"0"0"348"-16,0 0-359 15,0 0-40-15,0 0-33 16,-8-11-30-16,8 11-37 16,0 0-30-16,0 0-13 15,0 0-11-15,0 0-11 16,0 0-14-16,0 0-20 15,0 3 6-15,0 8-6 16,0 9 12-16,0 6 8 16,0 3-9-16,0 5-4 15,8-1-1-15,0 0-6 16,0-4 0-16,1-2 1 0,-3-1-2 16,1-5 0-16,-2-6 0 15,-2 0-12-15,0-6-25 16,0-3-28-16,-2-2-105 15,8 0-178-15,0-4-367 16,-2 0-271-16</inkml:trace>
  <inkml:trace contextRef="#ctx0" brushRef="#br1" timeOffset="191246.8852">20830 10330 1294 0,'0'0'313'15,"0"0"-144"-15,0 0 101 16,0 0-33-16,-122 0-86 15,69 3-45-15,-6-3-35 16,-7 0 5-16,-5 0-10 16,3 0-31-16,6 0-17 15,8 0-10-15,14 0-8 0,15 0 0 16,8 0-45 0,10 3-103-16,7-3-88 0,0 1-154 15,7-1-241-15,2 3-599 0</inkml:trace>
  <inkml:trace contextRef="#ctx0" brushRef="#br1" timeOffset="191673.2892">20353 10479 1288 0,'0'0'960'0,"0"0"-806"16,0 0 4-16,0 0 9 16,0 0-73-16,0 0-56 15,0 0-28-15,71-10-8 16,-45 10-1-16,-7 0 0 15,-2 0 1-15,-3 4 4 16,-3-1 0-16,-5 4 1 16,-2-1-1-16,-4 1-5 15,0 2 13-15,-4 1 7 16,-11 7-8-16,-1 0-4 0,-7 2 0 16,4-2 0-16,2-1 5 15,8 1-7-15,6-4-6 16,3 0 1-16,8-3-1 15,22-1 17-15,9-4-12 16,27-5-6-16,-7 0-109 16,-5 0-459-16</inkml:trace>
  <inkml:trace contextRef="#ctx0" brushRef="#br1" timeOffset="192920.9253">21135 10113 1440 0,'0'0'529'0,"0"0"-328"15,0 0 17-15,0 0-67 16,0 0-59-16,0 0-45 16,0 0-10-16,42 40 0 15,-29-20-9-15,-3 3-2 16,0-1 4-16,-1-1-11 16,1 0-8-16,-7-3-10 0,1-6 12 15,-3 2-7 1,-1-5-5-16,0-3-1 15,0-4 3-15,0 1 3 0,0-3-5 16,0 0 7-16,3 0 2 16,0-5-2-16,2-6-8 15,2-7-11-15,1 2 4 16,4-3-4-16,-6-5 11 16,1 5 0-16,-1 3 0 15,1-2 0-15,-2 4 0 16,-1 3 1-16,3 4 5 15,-1 0 2-15,-3 4-1 16,2 3-1-16,0 0-5 16,2 0 0-16,1 3-1 15,3 7 0-15,0 5-1 0,0 2 0 16,-1 4 1-16,-3-1-1 16,-1 2 0-16,-2-2 1 15,-1-3 2-15,-3-1-1 16,0-5 0-16,0-2-1 15,0-5 1-15,0-1 0 16,0-1 0-16,0-2 0 16,0 0 5-16,0 0-4 15,4-9-2-15,8-7-6 16,1-1 0-16,7-7-4 16,-4-1-11-16,2-2-1 15,-2 1 4-15,-2 8 16 16,-5 0 2-16,-3 8-1 0,0 3 0 15,-3 4 1-15,0 3 0 16,-3 0 2-16,0 0 5 16,3 0-7-16,-3 0 0 15,0 10 0-15,1 7 13 16,1 3 12-16,2 3 2 16,1 2-5-16,3-2 5 15,1 3 0-15,1-6 2 16,-3 0-9-16,3-6-9 15,-2-2-11-15,-2-5 0 16,-2-3-53-16,2-4-107 16,-5 0-529-16</inkml:trace>
  <inkml:trace contextRef="#ctx0" brushRef="#br1" timeOffset="193566.3222">21690 9786 1073 0,'0'0'346'0,"0"0"-93"16,0 0 66-16,0 0-43 15,0 0-67-15,0 0-41 16,0 0-35-16,0 0-30 0,0 0-25 16,3 0-17-16,7 0-22 15,3 0-23-15,7 0-4 16,3 0-11-16,2 0-1 15,-2 0 0-15,0 3-6 16,-10 2-9-16,-3-4-10 16,-7 5 1-16,-3-1 4 15,0 1 10-15,0 3-5 16,-8 2 14-16,-4 1 1 16,-5-1 6-16,4 5 0 15,1-4 3-15,2-1 3 16,7 2 0-16,0-2 0 15,3-1-11-15,0-1 5 0,9-2-4 16,4 0-2-16,2 2-43 16,9-8-116-16,-5 1-399 15,-2-2-628-15</inkml:trace>
  <inkml:trace contextRef="#ctx0" brushRef="#br1" timeOffset="194270.7549">21958 10106 967 0,'0'0'292'15,"0"0"-41"-15,0 0 18 16,0 0-2-16,0 0-70 15,0 0-64-15,0 0-50 16,15-10-20-16,-12 10-28 0,-2 0-2 16,-1 0-10-16,0 0-7 15,2 0-6-15,-2 6 2 16,0 0 15-16,1 9-6 16,1 1-5-16,-1 3-8 15,2 1-2-15,2 3-6 16,1-2 0-16,1 1 1 15,4 2 0-15,1-4 13 16,1-1 4-16,0-5 2 16,2-2-9-16,-1-2-4 15,2-6 5-15,-1 2 5 16,3-6-2-16,-1 0 1 16,0 0-5-16,-3 0-1 0,1-6 9 15,-5-4 7-15,-2-3 5 16,-2-3 8-16,-1-2-9 15,-3-4-12-15,-1-2-5 16,-1 1 1-16,0-2-8 16,0-3 4-16,-4 6 5 15,-3-1 3-15,1 3-4 16,1 3-2-16,1 6 0 16,4 3-5-16,-3 3-6 15,3 3-1-15,0 2-14 16,0 0-53-16,0 0-87 15,0 0-366-15,0 0-446 0</inkml:trace>
  <inkml:trace contextRef="#ctx0" brushRef="#br1" timeOffset="194654.1058">22339 9921 1422 0,'0'0'584'0,"0"0"-332"16,0 0 15-16,0 0-62 15,0 0-96-15,0 0-57 0,0 0-35 16,43-7-11-16,-34 7-6 15,-3 0 0-15,-3 4 0 16,-3 6-8-16,0 2 7 16,0 2-1-16,-9 1 2 15,0-1 0-15,-5 0 2 16,5-1 4-16,5-3-5 16,4 0 8-16,0-3-9 15,4 3 2-15,19-4 8 16,2-2-10-16,5-1-20 15,10-3-129-15,-9 0-375 16,-7-3-727-16</inkml:trace>
  <inkml:trace contextRef="#ctx0" brushRef="#br1" timeOffset="195302.5704">22856 10258 763 0,'0'0'704'0,"0"0"-400"16,0 0 73-16,0 0-93 16,0 0-88-16,0 0-37 15,0 0-66-15,35 0-42 16,-6 2-11-16,7-1-26 0,6 2-14 15,-2 0 0 1,-2-3-63-16,-15 0-112 0,-8 0-174 16,-14 0-447-16</inkml:trace>
  <inkml:trace contextRef="#ctx0" brushRef="#br1" timeOffset="195489.2843">22862 10164 1901 0,'0'0'297'0,"0"0"-108"16,98 0-57-16,-30 0-132 0,-16 4-1 15,-9-1-702-15</inkml:trace>
  <inkml:trace contextRef="#ctx0" brushRef="#br1" timeOffset="197743.2156">23572 10047 48 0,'0'0'1529'0,"0"0"-1182"15,0 0-88-15,0 0-5 16,0 0-87-16,0 0-81 16,0 0-64-16,-4 16-14 15,10 0 26-15,3 8 8 16,1-1-2-16,1 4-13 16,0-2 1-16,2-2-11 0,-7-2-8 15,1-4-8-15,-4-5 0 16,-3-3-1-16,0-5 1 15,0-1-1-15,0-3-13 16,0 0-2-16,0 0 2 16,0-6-1-16,0-4-1 15,6-6-13-15,3-7 10 16,6-1 9-16,-2-6 9 16,3 5 0-16,0 0 1 15,-5 6 0-15,0 4 17 16,-4 4 5-16,1 5-1 15,-3 2-2-15,0 4-6 0,1 0-3 16,0 0-11 0,5 4 0-16,2 6-1 0,-1 8 1 15,1 2 1-15,-1 1 0 16,-3 2 0-16,2-1 1 16,-10-5 3-16,1-3-5 15,-2-4-1-15,0-1 0 16,0-5-1-16,0-4-5 15,0 0 5-15,0 0 2 16,0 0 0-16,0 0 9 16,4-13-9-16,7-1-7 15,5-9-1-15,2 1 8 16,4-5 0-16,2 0 1 16,-2 3 5-16,-5 6-5 15,-5 4-1-15,-5 7 2 0,-2 4 11 16,-4 0 7-16,-1 3-1 15,2 0-10-15,-2 6-9 16,0 8 0-16,0 5 10 16,3 8 0-16,0 2-1 15,3-1-7-15,4-3 8 16,1-1-10-16,-1-4-1 16,2-3-29-16,2-7-94 15,-3-4-262-15,0-6-633 0</inkml:trace>
  <inkml:trace contextRef="#ctx0" brushRef="#br1" timeOffset="198448.6254">24606 9910 1303 0,'0'0'487'16,"0"0"-285"-16,0 0 33 0,0 0-82 15,0 0-63 1,0 0-33-16,0 0-26 0,-63-23-10 15,40 23 7-15,-4 0-9 16,-1 7-1-16,-1 6 6 16,7 4-4-16,1-1 3 15,7 5-14-15,6-1-8 16,6-1 0-16,2 0 6 16,6-5-6-16,13-1-1 15,8-6-7-15,1-3-11 16,4-4-22-16,-2 0-20 15,-4 0-10-15,-3-14 15 16,-2 1 6-16,-5-4 22 0,-4 0 18 16,-3-1 9-1,-2 1 69-15,-4 6 29 16,-1 1-16-16,-2 1-3 16,1 6-19-16,-1-1 3 0,0 4-17 15,0 0-28-15,0 0-18 16,0 7-2-16,0 10 2 15,0 6 0-15,0 6 11 16,0 8 2-16,0 5 2 16,6 4 12-16,5-3-9 15,2 4-6-15,2-2 2 16,3-4 1-16,-3-2-2 16,0-3-1-16,-3-7-11 15,0-5 0-15,-3-4 4 0,-2-6-5 16,-1-4-8-1,2-4-11-15,-4-2-12 0,-1-1-26 16,0-3 0-16,-1 0-40 16,-2 0-101-16,0-7-163 15,0-3-282-15,-6-1-284 0</inkml:trace>
  <inkml:trace contextRef="#ctx0" brushRef="#br1" timeOffset="198701.9708">24529 10264 7 0,'0'0'2025'16,"0"0"-1695"-16,0 0-92 15,0 0-37-15,0 0-90 16,0 0-69-16,0 0-26 15,98-20-10-15,-59 18-6 16,1 2 0-16,-2 0-31 16,-4-2-66-16,-12 1-38 15,-4-1-70-15,-9 0-300 16,-4-2-390-16</inkml:trace>
  <inkml:trace contextRef="#ctx0" brushRef="#br1" timeOffset="199536.1509">25072 9812 770 0,'0'0'794'0,"0"0"-574"16,0 0 103-16,0 0-51 15,0 0-92-15,0 0-70 16,0 0-49-16,-5-7-28 0,5 8-8 15,0 11-7-15,0 4 3 16,2 4 20-16,1 4-7 16,1 5-4-16,2 4-14 15,1 1-7-15,1 2-7 16,1 1-1-16,1-1 0 16,-1 0-1-16,2-4 1 15,1-5-1-15,-5 0 0 16,2-4 0-16,-1-7 0 15,-1 0 0-15,-1-5 0 16,2-4 1-16,-5-4 0 16,3 0 15-16,1-3 19 15,2 0 5-15,-2 0-6 0,2 0-2 16,2-6-5 0,-2-8-2-16,0 1-2 0,1-3-13 15,-1-1-1 1,0-5-1-16,1-1-1 0,-2-4 1 15,-1-3-2-15,1-1 1 16,2-4 2-16,-1 2 3 16,3-3 0-16,3 3 0 15,-1-1-11-15,2 2-1 16,-1 2 0-16,1 3-1 16,-2 8 1-16,-3 5-2 15,-3 5-8-15,-4 2-4 16,-2 7-13-16,-2 0-37 0,0 0-61 15,-3 27-36 1,-8-2-136-16,1-2-693 0</inkml:trace>
  <inkml:trace contextRef="#ctx0" brushRef="#br1" timeOffset="201765.2778">20846 12127 1113 0,'0'0'114'0,"0"0"-50"15,0 0 312-15,0 0-54 16,0 0-65-16,0 0-79 16,0 0-25-16,13-23-21 15,-13 23-23-15,0 0-27 16,3 0-7-16,-3 0-27 15,4 6-27-15,0 5-21 16,4 9 9-16,2 5-8 16,4 5 1-16,-2 1-1 15,-2-1 1-15,-3-2-2 16,-7-4-15-16,0-7-10 16,0-2-1-16,-7-5-5 15,-2-2 5-15,2-5 13 0,1 0 11 16,-2-3 2-1,8 0 0-15,0-4 6 0,0-11 0 16,14-2-6-16,2-7 0 16,3-6-1-16,4-2 1 15,-4-2 0-15,2-2-1 16,-3 4-8-16,-1 2 9 16,-4 9 0-16,-1 3-1 15,-3 8 1-15,3 3 6 16,-6 3 9-16,0 1-6 15,0 3-9-15,1 0 0 16,-1 7 0-16,0 13 0 16,2 2 0-16,-5 5 1 0,-3 6 1 15,0-1 4 1,0-1-5-16,0-4 0 16,-8-5 0-16,2-5-1 0,1-3 1 15,4-9-1-15,1-4 0 16,0-1-1-16,0 0 1 15,1-10 0-15,11-4-9 16,5-6 8-16,-1-5-8 16,7-2-6-16,-5-3-4 15,2 1 1-15,-2-1-6 16,-3 3 6-16,-2 5 3 16,-3 8 0-16,-6 4 14 15,1 6 1-15,-1 1 1 16,2 3 9-16,-2 0 4 15,2 0-1-15,0 13 1 0,1 4 1 16,-1 3 11 0,1 10 1-16,-3 0-3 0,-1 5-1 15,-1-1-1-15,-2 1-1 16,0-4-10-16,0-5-10 16,0-2-1-16,-2-5 0 15,-1-6-7-15,3-3-73 16,0-10-93-16,2 0-355 15,7 0-378-15</inkml:trace>
  <inkml:trace contextRef="#ctx0" brushRef="#br1" timeOffset="202548.8443">22322 12285 912 0,'0'0'900'0,"0"0"-659"16,0 0 105-16,0 0-44 16,0 0-123-16,91 15-92 15,-55-13-59-15,4 2-16 16,2-1-12-16,-3 0-1 15,-11-3-66-15,-4 0-51 16,-12 0-115-16,-8 0-452 16,-4 0-775-16</inkml:trace>
  <inkml:trace contextRef="#ctx0" brushRef="#br1" timeOffset="202742.6768">22375 12094 1960 0,'0'0'513'0,"0"0"-396"16,0 0 64-16,87 7-89 16,-28 2-81-16,22-2-11 15,-10-3-190-15,-15-4-673 0</inkml:trace>
  <inkml:trace contextRef="#ctx0" brushRef="#br1" timeOffset="206751.2832">23017 12616 803 0,'0'0'801'16,"0"0"-442"-16,0 0-256 15,0 0-24-15,0 0 30 16,0 0-52-16,0 0-31 16,-15 46-14-16,12-29-4 15,3-3 2-15,0 4 20 16,0-4 10-16,0 3 7 16,0-1-11-16,6-3-5 15,0-2-6-15,2-3-8 16,1-4-7-16,-5 0-1 0,2-4-3 15,2 0 3-15,0 0 0 16,3 0 1-16,1-4 1 16,3-6-4-16,-2-7-1 15,4-2-4-15,-4-4-2 16,3-4 0-16,0-2 0 16,-2-8-9-16,0-2-4 15,-4-4 4-15,1 0 7 16,-4-4 2-16,-4-1 0 15,-3 1 2-15,0 1 5 16,0-1 16-16,-7 2 9 16,-2 1 9-16,-6 5-19 15,3-4-3-15,-3 6-2 0,1-2-1 16,0 3-2 0,0 3 7-16,-1 3-5 0,3 3 1 15,2 7-3-15,0 0 7 16,4 2 5-16,3 3-1 15,3 3-1-15,0-1-6 16,0 3-1-16,0 3 3 16,0-1-5-16,0 2-13 15,0 0-1-15,0 2 5 16,0-2-5-16,0 5 0 16,0-2-1-16,0 3 1 15,0-3-1-15,0 3 1 16,0 0 1-16,3 0-1 15,-3 0 1-15,3 0-1 16,0-3 0-16,5 0 0 0,0-1-1 16,2 2 0-16,4 2-2 15,2-2 1-15,5 2 0 16,3 0 0-16,6 0-1 16,2 0-5-16,6 2 7 15,2 4-1-15,6-3 1 16,4 3-1-16,6-3 0 15,6-2 0-15,2-1 0 16,3 0-6-16,3 0 6 16,-3 0 1-16,-4 0 0 15,-4 0 0-15,-2 0 0 16,-3 0 0-16,1 0 0 16,0 0 0-16,3 0 1 0,0 0-1 15,5 0 0-15,0 0 0 16,2 0 0-16,1 0 0 15,0 0-1-15,-2 0 0 16,0 0 1-16,-3 0-1 16,1 0 1-16,0 0 0 15,5 0 0-15,0 0 0 16,4 0 0-16,2 0-1 16,1 0 1-16,1 0-9 15,-2 0-4-15,-2 3 12 16,0 1 0-16,-4-1 0 15,0 4-1-15,-2-4 2 0,0-1-5 16,-1 4 5-16,-3-6 0 16,-1 0-1-1,-7 0 0-15,-5 0-32 0,-9-6 9 16,-9 4 13-16,-9-2 10 16,-9 1-1-16,-5 0-29 15,-7 3-44-15,-10-3-278 16,-7 3-1154-16</inkml:trace>
  <inkml:trace contextRef="#ctx0" brushRef="#br1" timeOffset="209949.212">23583 12140 735 0,'0'0'376'0,"0"0"-145"15,0 0 16-15,0 0 45 16,0 0-28-16,0 0-64 16,0 0-37-16,-15 0-13 15,15 0-26-15,0 0-39 16,0 0-15-16,0 0-11 16,0 0-17-16,0 0-10 15,0-6-15-15,0 4-8 16,0-6 3-16,1 1-6 15,4 0-5-15,1-2 5 16,1 2-6-16,1 3 0 16,2-1-11-16,3 2 11 0,0 1-6 15,0 2 6-15,0 0 0 16,4 0 0-16,-7 0 6 16,1 0-6-16,-1 2 1 15,-4 3 0-15,2-1 0 16,-8 5 0-16,1-2-1 15,-1 3 0-15,0 0 1 16,-4 4 0-16,-10 2 0 16,-2-2 6-16,1 5-6 15,-5 0-1-15,3-1 1 16,1 1 0-16,2-3 0 16,3 1-1-16,1-2 0 15,-1-3 0-15,4 1 0 0,2 0 0 16,1-6 0-1,2 0 0-15,2-2 1 0,0 3 11 16,0-6 2-16,3 2 5 16,11-1 5-16,5 0-1 15,3-3 5-15,7 0-5 16,1 0-10-16,-5 0 5 16,-1 0-6-16,-6-3-4 15,-6 0-8-15,-3-1 2 16,-3 4 6-16,-2 0-7 15,-1-2 1-15,-1 2-1 16,2 0-1-16,2-4-1 16,4 3-36-16,1-2-33 15,11-2-65-15,-4 0-160 0,0-1-822 16</inkml:trace>
  <inkml:trace contextRef="#ctx0" brushRef="#br1" timeOffset="211294.1221">24120 12196 1046 0,'0'0'749'0,"0"0"-481"16,0 0 20-16,0 0-54 15,0 0-74-15,0 0-69 16,0 0-35-16,-5-3-11 16,5 6-19-16,3 7 4 15,6 4 7-15,3 3-3 16,-1 1-13-16,0 4-10 0,-3 1-10 16,-2-4 0-16,-1 1-1 15,-4-4-6-15,-1-3-6 16,0-6-8-16,0 0-2 15,0-4-5-15,0-3 3 16,0 0 8-16,0 0 15 16,0 0 1-16,5 0 0 15,5-13 0-15,2 0-1 16,6-7 1-16,-5-3 0 16,5-1 0-16,-4-2 0 15,0 6 0-15,-5 1 0 16,-1 4 0-16,-4 6 1 15,-1 6 8-15,-1 2-7 0,-1 1 2 16,4 0-4-16,-5 0-1 16,4 10 0-16,-1 4 1 15,2 6 0 1,-1 2 1-16,1-1 1 0,-2-1-2 16,0-1 1-16,1-5-1 15,-4-5 0-15,0-3-1 16,0-5 0-16,0 3-5 15,0-4 5-15,0 0-13 16,0 0 2-16,3 0 6 16,3-5 0-16,5-8-22 15,5-2 8-15,3-6 19 16,4-2-15-16,2-2 2 16,0 4 8-16,-5 2 6 15,-2 2 0-15,-5 7 9 0,-4 3 11 16,-3 4 8-16,-1 0 6 15,-2 3-2-15,-2 0-8 16,-1 0-15-16,2 9-8 16,-2 8 7-16,1 6 2 15,2 0-2-15,3 5 5 16,0-3 2-16,0-2-2 16,1-2 2-16,1-6-1 15,-1-1-5-15,-1-7-3 16,-3-1-5-16,2-2 0 0,-2-2-1 15,3 2-10 1,11-4-72-16,1 0-130 0,-1 0-718 0</inkml:trace>
  <inkml:trace contextRef="#ctx0" brushRef="#br1" timeOffset="211999.4203">25131 12078 1443 0,'0'0'354'0,"0"0"-92"15,0 0-13-15,0 0-56 16,0 0-70-16,0 0-57 16,0 0-30-16,-95-40-11 15,73 40 8-15,-1 0-15 16,1 3-12-16,-2 11 13 16,2 3 1-16,3 2-10 15,6 4-8-15,9 0-2 16,4 1 0-16,0-6-16 15,7-4-4-15,12-1 20 16,7-7 20-16,2-1-19 0,2-5-1 16,1 0-27-1,-2-7-4-15,-4-7-17 0,1-3 21 16,-4-5 7-16,-3 2 19 16,-5-3 1-16,-4 6 28 15,-3 2 28-15,-4 5-4 16,-3 3 15-16,0 4-16 15,0 2-12-15,0 1-23 16,0 0-16-16,-3 3-9 16,-7 11 9-16,0 2 6 15,2 11 0-15,4 1-4 16,-2 3 10-16,4 6 4 16,2 1 9-16,0-1-8 15,0 3-11-15,2-4 3 0,4 4-8 16,0-4 8-16,1-3 3 15,1-3-10-15,-2-4-1 16,-1-9-1-16,-2-1 0 16,2-6 0-16,0-3-8 15,-4-3-15-15,2-1-7 16,-1-3-13-16,-2 3-27 16,0-3-63-16,0 0-104 15,0 0-73-15,-5 0-356 16,-1-6-675-16</inkml:trace>
  <inkml:trace contextRef="#ctx0" brushRef="#br1" timeOffset="212269.8253">24927 12371 1957 0,'0'0'540'0,"0"0"-394"16,0 0 49-16,0 0-51 15,0 0-76-15,0 0-39 16,119 4-13-16,-76 3-10 16,-1-1-6-16,-6-2-4 15,-6-2-65-15,-11 2-42 0,-7-4-60 16,-9 0-96-16,-3 0-396 15,0 0-708-15</inkml:trace>
  <inkml:trace contextRef="#ctx0" brushRef="#br1" timeOffset="213044.3762">25530 11946 1401 0,'0'0'383'0,"0"0"-72"16,0 0-25-16,0 0-64 15,0 0-94-15,0 0-63 16,0 0-35-16,0 3-6 0,0 7 3 15,0 0 6-15,0 7-5 16,0 1 5-16,3 3-10 16,1 5-1-16,2 5-5 15,1 1-10-15,-1 5-6 16,2-2 6-16,-2-1-7 16,0 1 1-16,0-4 0 15,-3-2 0-15,1-5-1 16,-1-4 1-16,0-1-1 15,0-3-2-15,3-2 2 16,2-1 0-16,-2-2 1 16,1-3 0-16,1-1 5 15,0-3 0-15,-3-1 6 0,-1 0 11 16,0-3 5 0,-3 0 14-16,2 0 6 0,2 0-10 15,-1-6-10-15,3-4-7 16,1 1-12-16,-1-6 2 15,5 0 0-15,-1-2-10 16,2-3 7-16,2-4 2 16,-1-2-2-16,0-4-1 15,0-2 10-15,1-1-5 16,0-1-12-16,1-1 2 16,1 1 11-16,-1 2-12 15,-1 5 0-15,-2 4 0 16,-2 6-1-16,-4 4 0 0,-2 6-26 15,-2 5-45 1,1 2-84-16,-1 2-139 0,-2 9-815 0</inkml:trace>
  <inkml:trace contextRef="#ctx0" brushRef="#br1" timeOffset="228083.9448">11191 6453 1923 0,'0'0'369'15,"0"0"-244"-15,0 0-30 16,0 0 30-16,0 0-4 16,0 0-51-16,0 0-40 15,0 0-14-15,3 0 5 16,7 0-9-16,7 0-2 16,8 0 7-16,11 4-5 15,7-1-6-15,2-2-5 16,7-1 0-16,-4 0 0 15,-8 0-1-15,-7 0-15 16,-11 0-24-16,-9 0-15 16,-3 0-31-16,-10 0-61 15,0 0-142-15,0 5-252 0,-10 4 42 16,0-1-718-16</inkml:trace>
  <inkml:trace contextRef="#ctx0" brushRef="#br1" timeOffset="228347.0044">11110 6607 1363 0,'0'0'623'16,"0"0"-494"-1,0 0-8-15,0 0 28 0,0 0-9 16,0 0-26-16,0 0-30 16,114 0-33-16,-74-3-29 15,-3-1-22-15,-1 4-22 16,3 0-116-16,-6 0-237 16,-8 0-506-16</inkml:trace>
  <inkml:trace contextRef="#ctx0" brushRef="#br1" timeOffset="228964.4665">12162 6574 548 0,'0'0'1274'0,"0"0"-1040"0,0 0-120 15,0 0 7-15,0 0 20 16,0 0-49-16,0 0-46 16,33 0-6-16,-11 0-4 15,8 0-3-15,3 0 7 16,1 0-19-16,5 0 0 15,3 0 4-15,1 0 3 16,5 0-5-16,5 0-5 16,6-3-8-16,5 0-4 15,4 2-5-15,16-1 5 16,14-2-6-16,19 4 1 16,4 0 0-16,-2 0 0 0,-10 0 0 15,0 6 1-15,2 4-1 16,12 1 0-16,7-2-1 15,6 0 0-15,7-7 0 16,-1-2 0-16,-2 0-11 16,-10 0-32-16,-10-10-44 15,-9 0-29-15,-20 0-146 16,-27 0-424-16,-19 3-807 0</inkml:trace>
  <inkml:trace contextRef="#ctx0" brushRef="#br1" timeOffset="230597.3559">13311 5604 1156 0,'0'0'359'15,"0"0"-253"-15,0 0-66 16,0 0-26-16,0 0-14 15,0 0-4-15,0 0-34 16,3 2-4-16,0 2 4 16,-3-1 16-16,4-1 21 15,-4-1 1-15,0-1 9 16,0 0 40-16,0 0 53 16,1 0 87-16,2 0 17 15,0 0-17-15,4-1-47 16,-4-3-15-16,3 2-25 0,-3-1-26 15,0 0-13-15,-3 3-11 16,0-3-13-16,4 3-14 16,-4 0-17-16,0 0-8 15,3 13-6-15,-3 8 6 16,6 9 0-16,-3 6 11 16,-2 7-10-16,1 0 6 15,-2 2-6-15,0-2-1 16,0-2 0-16,0-3-5 15,0-3 5-15,0-2-6 16,-3-4 0-16,0-2 5 16,0-2-16-16,0-6-42 15,0-4-41-15,-1-2-59 0,1-3-96 16,3-3-216-16,0-1-109 16,0-3-375-16</inkml:trace>
  <inkml:trace contextRef="#ctx0" brushRef="#br1" timeOffset="231192.805">13357 6082 41 0,'0'0'1363'16,"0"0"-1137"-16,0 0-70 15,0 0 49-15,0 0-38 16,0 0-56-16,0 0-62 16,27-77-8-16,-18 60-8 15,0 2-1-15,0-2 20 16,-1 3-1-16,5 0-17 15,-4 0 17-15,7 0-10 16,-3 5-5-16,7 2-12 16,-3 0 0-16,2 1-6 15,3 2 4-15,-5 2 2 16,2-2-6-16,-5 4-9 16,-3 0-2-16,-3 0-1 0,-2 0-5 15,-3 0 0-15,-3 0-1 16,0 7-1-16,0 2 1 15,0 2 2-15,0 1 5 16,0-1 5-16,0 3 3 16,0 0 10-16,-3 0-5 15,-3 0 7-15,3 3 12 16,-2 2-9-16,0 0 2 16,-1 4 1-16,1 2-1 15,-1 1-2-15,0-1-2 16,3 0-5-16,-3 0-8 15,3-4-8-15,-1-2-6 0,4-5-1 16,0-1-5-16,0-6-61 16,0-2-77-16,0 2-208 15,0-7-972-15</inkml:trace>
  <inkml:trace contextRef="#ctx0" brushRef="#br1" timeOffset="233075.6272">12156 7409 1407 0,'0'0'378'0,"0"0"-128"15,0 0-45-15,0 0-46 16,0 0-54-16,0 0-63 16,0 0-32-16,0 11-9 0,0 2 8 15,0 5-1 1,0-1-7-16,0 1 0 0,0-1 1 16,0-1-1-16,3-6 0 15,0 0 1-15,3-4 4 16,-3-2 0-16,3-1-6 15,3-3 6-15,0 0 5 16,0 0 0-16,4-7 3 16,1-6 5-16,2-4-1 15,-4-4 0-15,6-5-8 16,-3-3-2-16,1-6-7 16,4-6 0-16,-4-7 0 15,0-2 1-15,1-3 4 16,-5-2 0-16,-2 0 4 0,-3 4 19 15,0 4-7-15,-4 5 2 16,-3 7 15-16,0 4 1 16,0 3-1-16,0 5-14 15,0 0-7-15,0 4-7 16,0-1-11-16,0 5 1 16,0 3-1-16,3 3 1 15,0 4 7-15,-3 3-7 16,0 2 7-16,0 0-8 15,0 0 0-15,0 0-2 16,0 0 1-16,0 0 0 16,0 0 1-16,0 0 0 0,0 0 1 15,0-1 0 1,0 1 9-16,3-3 7 0,-3 1-1 16,4 1-14-16,-4-3-1 15,3 3 8-15,-3 1 1 16,0 0-8-16,0 0-1 15,0 0 0-15,0 0-1 16,0 0 2-16,0 0-2 16,3 0 0-16,-3 0-1 15,3 0-5-15,3 0 0 16,4 0 5-16,7 0 1 16,2 5 0-16,4-2 0 15,6 1 0-15,6-1 0 0,5 0 0 16,-1-3 1-1,3 0-1-15,-2 0 1 0,-3 0 0 16,-4 0-1-16,-3 0 0 16,-7 0 0-16,-1 0 0 15,0 0-1-15,2 0 1 16,-2 1-1-16,1 1-8 16,3 0 8-16,6-1-1 15,1-1 1-15,-2 1-5 16,5-1 6-16,1 0-1 15,-1 0 1-15,-1 0-1 16,0 0-7-16,-5 0 1 16,0 0 5-16,-5 0-4 15,2 0 6-15,-3 0-2 16,0 0-5-16,-1 0 6 16,6 0 0-16,-1 3 1 0,5 0-1 15,3 0 1-15,3-2 0 16,1 2-11-16,-3-3-11 15,0 1 5-15,-2-1 10 16,-2 0-2-16,-7 0 1 16,0 0 7-16,-3 0 0 15,3 0 1-15,-5 0 0 16,6 0 0-16,0 1 0 16,1-1 0-16,2 0 0 15,2 0 0-15,3 0-6 16,1 0-3-16,0 0-6 15,1 0 5-15,-9 0 8 0,5 0 1 16,-9-1 1-16,0-3-1 16,-2 3 1-16,2-2 0 15,-5 1 0-15,4 1 1 16,-4-2 6-16,1 3-6 16,0 0 5-16,3 0-5 15,-8 0 0-15,2 0-1 16,-4 0 0-16,-4 0-1 15,-6 0 1-15,-3 0-1 16,0 0-15-16,0 0-21 16,0 0-59-16,0 0-54 15,0 3-118-15,0 3-287 0,0-2-67 16</inkml:trace>
  <inkml:trace contextRef="#ctx0" brushRef="#br1" timeOffset="234642.6486">12617 7090 1128 0,'0'0'343'0,"0"0"-158"16,0 0-7-16,0 0 21 16,0 0-39-16,0 0-49 15,0 0-32-15,-7-22-10 16,7 18 3-16,0 3 4 16,4-2 1-16,2 0-20 15,3-1-21-15,9-1-4 16,0 1-14-16,2 0-17 15,6 0 7-15,-4 2-2 16,1 2 0-16,-6 0 12 16,-1 0-2-16,-6 0-4 15,-4 6-9-15,-3 2-2 0,-3 5 0 16,0 3 0 0,-9 3-1-16,-7 5 2 0,-5 2 5 15,0 0-5-15,-3 0-2 16,5 0 1-16,0-4-1 15,5-1 0-15,5-4 0 16,3-3 1-16,0-3-1 16,6-5 0-16,0 1 0 15,0-1 0-15,3-2 0 16,9-1 2-16,8 1 8 16,9-3-10-16,1-1-1 15,1 0-72-15,2 0-130 16,0-8-137-16,-8 0-371 0,-8-2-440 15</inkml:trace>
  <inkml:trace contextRef="#ctx0" brushRef="#br1" timeOffset="235417.2897">13023 7116 1617 0,'0'0'395'0,"0"0"-175"0,0 0 5 16,0 0-49-16,0 0-76 16,0 0-60-16,0 0-28 15,0 14-5-15,0 3 17 16,0 4-3-16,0 0-3 15,-3 3-9-15,0-2-7 16,0-3-1-16,-3-5 5 16,1 1-6-16,2-10 0 15,2 2 0-15,1-4-1 16,0-3-5-16,0 0 5 16,0 0 1-16,0-3-1 15,3-9-9-15,12-7-26 16,0-4 30-16,4-2 6 15,1-2 0-15,-1 5 0 0,-1 2 0 16,-6 6 6-16,0 5 5 16,-7 1 5-16,1 5 10 15,-3 0-1-15,1 3-1 16,-1 0-6-16,0 0-9 16,0 6-8-16,0 7 10 15,0 2-4-15,1 0-1 16,-4 5-4-16,0-3-1 15,0-1 1-15,0-2-2 16,0-4 0-16,0-3-1 16,0-1-11-16,0-6-7 15,0 0 5-15,0 0 13 16,0 0 1-16,3 0-1 16,9-13 1-16,12-5-13 0,1-1 5 15,8-2 2-15,-3-1-8 16,-2-1 2-16,-2 7 11 15,-7 2 1-15,-4 4 0 16,-6 7 1-16,-3 1 11 16,-3 2 6-16,-3 0-13 15,0 1-5-15,0 13 0 16,0 7 13-16,-3 4 1 16,-3 0-5-16,-3 0-3 15,1 1-5-15,2-5 0 16,2-4-1-16,1-5-6 15,3-2-42-15,0-1-104 0,0-8-143 16,3-1-338 0,6 0-178-16</inkml:trace>
  <inkml:trace contextRef="#ctx0" brushRef="#br1" timeOffset="236033.3971">13705 7018 1332 0,'0'0'649'15,"0"0"-449"-15,0 0 20 0,0 0-52 16,0 0-76 0,0 0-47-16,0 0-26 0,-33-7-18 15,13 7 0-15,1 3 10 16,0 10-4-16,-2 0-6 15,6 1 8-15,6 2-8 16,-2-2-1-16,8 1-1 16,3-4-7-16,0-1-31 15,6-3 38-15,14-4-5 16,-1-3-22-16,4 0-37 16,0 0 7-16,3-12 17 15,-4-3 9-15,-2 1 15 16,-1-3 17-16,-6-1 1 15,1 5 31-15,-8 2 45 16,0 5 18-16,-6 0-4 0,0 5-31 16,0 1-23-16,0 0-16 15,0 0-21-15,0 7-1 16,0 13 1-16,0 6 5 16,-9 6 10-16,3 6-3 15,-1 6-11-15,-4 0 8 16,2 2-8-16,-4-2 5 15,4-2-6-15,-5-5 1 16,4-5-1-16,1-7 1 16,0-3 0-16,6-8 0 15,0-4-1-15,3-4-1 16,0-4-8-16,0-2 3 16,0 0 5-16,12 0-21 0,0-8-9 15,-1-2-34-15,2 0-15 16,-4 4-41-16,-2-5-96 15,-4-1-285-15,0 4-35 16,-3-2-174-16</inkml:trace>
  <inkml:trace contextRef="#ctx0" brushRef="#br1" timeOffset="240877.1748">17444 10280 189 0,'0'0'832'16,"0"0"-550"-16,0 0-12 15,0 0 3-15,0 0-2 16,0 0-59-16,0 0-59 15,0-9-46-15,0 9-22 16,0 0-1-16,0 0-13 16,0 0-7-16,0 0-2 15,0 0-10-15,0 0-10 16,0 0-9-16,0 0-11 16,0 0-5-16,0 0-8 0,0 0-8 15,0 3-1-15,0 7 11 16,0 0 5-16,0 3 4 15,0 1 1-15,0 1-3 16,0 2-6-16,0 0-2 16,0 0-1-16,0 3-8 15,0-1 9-15,-3 1-4 16,-1 0-4-16,3 0 5 16,1-1 7-16,0-1-7 15,0 1-1-15,0-3 0 16,0 4 3-16,0-4-3 15,0 1 4-15,1-4-1 16,3 1-7-16,-1-4-1 0,-3 0 6 16,4 0-6-16,-4-2 0 15,0 2 0-15,3 0 0 16,-3-2 1-16,3 1 4 16,0-2 0-16,0-1-5 15,0 2 9-15,-2-5-9 16,1 4 0-16,-1-1 1 15,1-1-1-15,-1 0 1 16,1 2-1-16,1 2 0 16,-2-2 0-16,3 3 0 15,-1-1 0-15,0 1 0 16,4-3-1-16,-4 0 1 16,0 0-1-16,0-1 1 0,0-2 0 15,-3-1 0-15,4 1-1 16,-4-3 1-16,0-1 0 15,1 2 0-15,-1-2 5 16,0 0-5-16,0 0-1 16,2 0 1-16,-2 0 0 15,1 0 0-15,1 2 5 16,-1-2-5-16,1 3 5 16,-1-1-5-16,1-2 1 15,-2 0 4-15,1 1-6 16,-1-1 1-16,0 0-1 15,0 0 0-15,0 0 1 16,0 0 0-16,0 0 0 0,0 0 8 16,3 0-3-16,0 0 6 15,4 0 5-15,0-6-16 16,2 1 1-16,-3-2-1 16,0 3 0-16,2-2-1 15,-2-1 1-15,1 0 0 16,-1 0 0-16,3-3-1 15,-2-3 1-15,0 0-1 16,2-1 0-16,5-2 0 16,-5-4 0-16,3 1 0 15,3-2 0-15,-3-2 0 16,1-2 1-16,0 1-1 16,0-3 1-16,0 1 0 15,-4 0-1-15,-2 2 0 0,0 2 1 16,0-1-1-16,-1 3 2 15,-3-1-1-15,3 1 1 16,-3-1-1-16,4 0-1 16,0 1 2-16,1-2-2 15,4 2 2-15,-3-1-1 16,0 1 0-16,1 2 0 16,4-2 1-16,-5 3-1 15,4 0 0-15,-1 3-1 16,-1-2 2-16,2 2-2 15,-1-1 1-15,-2 2 0 16,1 3 0-16,-5 3-1 16,-3 1 6-16,0 2 5 0,-3 4-5 15,0 0-6 1,0 0-13-16,0 0-2 0,0 0-24 16,0 0-48-16,-3 14-52 15,-10 8-71-15,3-1-383 16,4-5-660-16</inkml:trace>
  <inkml:trace contextRef="#ctx0" brushRef="#br1" timeOffset="248558.8143">21528 12087 1101 0,'0'0'815'16,"0"0"-614"-16,0 0 44 16,0 0-35-16,0 0-79 15,0 0-64-15,0-2 8 16,6-1-4-16,0 1-14 16,5 0-12-16,-1-1-18 15,5-1-11-15,1-2-10 16,7 2-5-16,4-2-1 15,-5 5 0-15,4-2 0 16,-6 3-2-16,-2 0 1 0,-4 0 1 16,-7 0-2-1,-2 0-5-15,-4 4-17 0,-1 6 11 16,0 0-2 0,-7 6 8-16,-5 0 7 0,-3 1 2 15,1 3 8-15,0-3-1 16,1 2-3-16,1 1 0 15,4 0-6-15,0 0 2 16,5 0 10-16,2-1-5 16,1-2-7-16,0-1 0 15,6-2 6-15,4-1-6 16,5-6 0-16,2-2 7 16,-1-1-7-16,5-4 6 15,0 0 0-15,3 0-6 16,2-7 0-16,3-2-1 0,-1-8-13 15,-1 0 2-15,-1-6 2 16,-4 3 4-16,-2-2 5 16,-4-1-11-16,-6 2-3 15,-4 4 0-15,-3 2 5 16,-3 0-2-16,0 3 12 16,0-1 2-16,0 3 4 15,0 0 0-15,0 3 1 16,0-3-1-16,0 3-6 15,0-1 1-15,1 0 0 16,1-1 0-16,-2 5-1 16,0-3 0-16,0 7-1 15,0-6-14-15,-2 3 9 0,-4 2 1 16,0-1 5-16,2-2 1 16,0 4 5-16,4 0-5 15,0 0 0 1,0 0 8-16,0 0-3 0,0 0 3 15,0 0-1-15,0 0-7 16,0 0 1-16,0 0-1 16,0 0 0-16,5 0 1 15,1 6 8-15,3-5 2 16,3 5 3-16,8-6-3 16,2 3-2-16,3-3-1 15,-1 0-7-15,0 0-2 0,-5 0 1 16,-3 0-1-16,-9 0 0 15,-6 0-1-15,-1 0-25 16,0 0-32-16,0 0-53 16,0 0-156-16,0 0-1010 0</inkml:trace>
  <inkml:trace contextRef="#ctx0" brushRef="#br1" timeOffset="249956.6786">22231 10029 671 0,'0'0'390'0,"0"0"-115"15,0 0-8-15,0 0 1 16,0 0-45-16,0 0-67 16,0 0-31-16,0-9-33 15,-2 8-19-15,2 1 3 16,-1-2 7-16,1 2-11 16,0-1-22-16,0-2-15 0,0 0-17 15,0-4-9-15,0 4-8 16,0-4-1-16,0 3-13 15,0-2-6-15,0 4-10 16,-2 0 29-16,-6-1-6 16,-4 1 6-16,0 2 0 15,-3 0-1-15,1 0-6 16,0 2 7-16,4 5 1 16,3 0-1-16,2 3-1 15,3 0-8-15,2 3 9 0,0-3 8 16,7 3 10-16,10-3 2 15,3 1-5-15,6-2-5 16,0 1-1-16,0 0-8 16,-2-3 0-16,1 2-1 15,5 1-25-15,-6-3-134 16,-5-3-616-16</inkml:trace>
  <inkml:trace contextRef="#ctx0" brushRef="#br1" timeOffset="252320.7552">15246 10415 230 0,'0'0'259'16,"0"0"-48"-16,0 0-71 0,0 0-13 15,0 0-33-15,0 0 32 16,0 0 20-16,0-8 12 16,0 8-2-16,3-3-29 15,0 2-33-15,0-2 51 16,-3 0 10-16,0 2-44 16,0 1-10-16,0-2-23 15,0 2-18-15,0 0-22 16,0 0-11-16,0-1-1 15,0 1 0-15,-3-3-5 16,3 0 2-16,-3 2 18 16,0-2-17-16,-3 0-13 15,3 1 1-15,-7-2-3 16,0 3-8-16,0-2 6 0,-6 3-7 16,-3 0 0-16,2 0 1 15,-2 4 0-15,0 2 0 16,9 1 8-16,0 0 2 15,10 2-5-15,0-2-6 16,16 6 15-16,20-1 12 16,16 2-6-16,29 6-21 15,-16-6-177-15,-10-4-707 0</inkml:trace>
  <inkml:trace contextRef="#ctx0" brushRef="#br1" timeOffset="261846.2475">13883 7003 234 0,'0'0'319'0,"0"0"363"16,0 0-426-16,0 0-157 15,0 0-7-15,0 0 99 0,0 0-106 16,16-36-23 0,-16 33 45-16,0 0-18 0,0 0-14 15,0 3 11-15,0 0-2 16,0-1-8-16,0 1 16 15,-3 0-25-15,3 0-32 16,0 0-16-16,0 0-5 16,0 0-8-16,0 0 0 15,0 0 19-15,0 0 6 16,0 0-7-16,0 0-1 16,0 4 6-16,0 3-8 15,0 6-4-15,3 1-4 16,4 2-5-16,-1 3-1 15,0 2-1-15,0 0-4 16,1 3 7-16,4 0 1 0,-5 2 11 16,0 0-13-16,0 0 1 15,-2 0-2-15,3-3 2 16,3 1-8-16,-1-3 1 16,-3-2 5-16,4-2 2 15,-1-2 0-15,-3-4-7 16,3 2-1-16,-6-2-1 15,0-3 1-15,-3 3 0 16,3-4-1-16,-3 2 1 16,3-1-1-16,0-1 2 15,0-2-1-15,0 1-1 16,3-2 0-16,-6-4-11 16,4 0 11-16,-3 0 1 0,2 0 21 15,0 0 13 1,4 0-4-16,-1 0-16 0,0-5-6 15,1-2-8-15,2-3 7 16,-2 0-7-16,7-3-1 16,-2-4 0-16,0-6 1 15,6-3 0-15,1-7 0 16,-3-8 5-16,7-2-6 16,-1-7 1-16,4-2-2 15,-6 3 2-15,3 6-1 16,-5 7 0-16,-5 7 0 15,-2 8 0-15,-5 7 1 0,1 7 0 16,-7 2-1-16,0 3-1 16,0 2-6-16,0 0-8 15,0 0-38-15,0 0-41 16,0 14-56-16,0 3-136 16,0-4-621-16</inkml:trace>
  <inkml:trace contextRef="#ctx0" brushRef="#br1" timeOffset="263506.3036">4465 3241 491 0,'0'0'577'0,"0"0"-415"16,0 0-106-16,-106 2 5 15,76 0 71-15,5-1 20 16,7 1-42-16,9-2-10 16,6 0 18-16,3 1 19 15,0-1 19-15,0 0-1 16,0 0-18-16,0 0-21 0,0 0-38 16,0 0-44-16,3 0-7 15,12 2-2-15,6-1 22 16,13 1 9-16,11-2-33 15,6 0-8-15,10 0-6 16,0 0-2-16,2-2 1 16,-8-1-8-16,-13 0-1 15,-8 2-5-15,-16 0 5 16,-5 1-11-16,-10 0-12 16,-3 0-11-16,0 0-32 15,0 0-37-15,-7 0-127 16,-2 0-285-16,0 2-323 0</inkml:trace>
  <inkml:trace contextRef="#ctx0" brushRef="#br1" timeOffset="263911.5886">4301 3334 1837 0,'0'0'503'15,"0"0"-435"-15,0 0 27 16,0 0 82-16,0 0-64 16,0 0-56-16,79 0-14 15,-25 0-8-15,7 0-5 16,3 0-29-16,-1-3-1 16,-8 0 18-16,-16 2-16 0,-8 1 8 15,-13 0-8-15,-9 0 5 16,-6 0-6-16,-3 0 0 15,0 0 11-15,0 0-4 16,0 0 7-16,0 0 1 16,0 0-9-16,0 0-5 15,0 0 4-15,0 0-5 16,0 0 0-16,0 0 0 16,0 0-1-16,0 0 0 15,0 0-7-15,0 0-21 16,0 0-28-16,0 0-26 15,0 0-100-15,0 0-119 16,0 0-375-16,0 0-341 0</inkml:trace>
  <inkml:trace contextRef="#ctx0" brushRef="#br1" timeOffset="265400.3803">15625 2601 476 0,'0'0'1133'15,"0"0"-860"-15,0 0-104 16,0 0-17-16,0 0-54 0,0 0 1 15,101-14-19-15,-52 14-4 16,10 0-8-16,2 0-27 16,-3 0-7-16,-2 0-4 15,-7 0-9-15,-10 0-6 16,-10 0-14-16,-13 0 5 16,-6 1-5-16,-10-1-1 15,0 0-45-15,0 1-80 16,0 2-58-16,-3 3-191 15,-13 1-259-15,2-3-295 0</inkml:trace>
  <inkml:trace contextRef="#ctx0" brushRef="#br1" timeOffset="265670.005">15636 2660 848 0,'0'0'1103'0,"0"0"-889"16,0 0-97-16,0 0 34 16,0 0 23-16,0 0-31 15,110 0-48-15,-61 0-44 16,6 0-17-16,-4 0-2 16,1 0-14-16,-9 3-5 15,-7-3-12-15,-15 1 0 16,-9-1-1-16,-6 0-23 0,-6 2-37 15,0 0-105 1,0 8-127-16,-6-1-311 0,-8-3-168 0</inkml:trace>
  <inkml:trace contextRef="#ctx0" brushRef="#br1" timeOffset="266538.7342">11289 2634 1287 0,'0'0'299'15,"0"0"-129"-15,0 0 10 16,0 0 30-16,0 0-22 15,0 0-58-15,0 0-29 16,6-3-22-16,11 3-10 0,8-1 7 16,11-1-18-16,13 1-20 15,9 0-21-15,8 1-11 16,4 0-5-16,-4 0-1 16,-5 0-2-16,-12 0-29 15,-13 2-29-15,-14 3-13 16,-8-1-12-16,-8 0-50 15,-2 0-107-15,-4 5-126 16,-13-3 85-16,-1 0-299 0</inkml:trace>
  <inkml:trace contextRef="#ctx0" brushRef="#br1" timeOffset="266788.0562">11376 2726 1558 0,'0'0'623'15,"0"0"-464"-15,0 0 0 16,0 0-24-16,0 0-32 16,82-7-13-16,-36 5-19 15,2 2-30-15,7 0-2 16,0 0-38-16,-4 0 8 15,-4 0-9-15,-3 6-66 16,-11 1-215-16,-17-4-570 0</inkml:trace>
  <inkml:trace contextRef="#ctx0" brushRef="#br1" timeOffset="269578.295">13968 7565 97 0,'0'0'326'0,"0"0"-92"15,0 0 5-15,0 0 4 16,0 0 8-16,0 0-6 16,-4-9 18-16,3 9-2 15,1 0-45-15,0 0-42 0,-3 0-15 16,3 0-41 0,0 0-34-16,0 0-42 0,3 0-42 15,11 0 7-15,12 0-1 16,7 0-6-16,2 6-6 15,3-2-51-15,-2 4-26 16,-9-6-40-16,-11 4-34 16,-9-3-57-16,-7 1-131 15,-10 2-157-15,-13-2 184 16,0-1-169-16</inkml:trace>
  <inkml:trace contextRef="#ctx0" brushRef="#br1" timeOffset="269781.2947">13981 7654 825 0,'0'0'497'0,"0"0"-310"16,0 0 70-16,0 0 75 16,0 0-53-16,0 0-123 15,0 0-64-15,55 0-60 16,-24 0-32-16,5 0-61 15,0 8-162-15,-9-5-442 16,-15 1-879-16</inkml:trace>
  <inkml:trace contextRef="#ctx0" brushRef="#br1" timeOffset="270435.8286">13065 7477 1192 0,'0'0'512'15,"0"0"-336"-15,0 0 64 16,0 0-5-16,0 0-60 16,0 0-62-16,0 0-38 15,-3-3-30-15,16 3-22 16,5 0-5-16,12 0-7 15,6 0-10-15,4 0-1 16,-2 0-60-16,-3 0-92 16,-14 3-71-16,-12 4-320 0,-9-1-223 15</inkml:trace>
  <inkml:trace contextRef="#ctx0" brushRef="#br1" timeOffset="270622.3224">13035 7520 1465 0,'0'0'485'15,"0"0"-315"-15,0 0-22 16,0 0 18-16,0 0-67 16,105 0-66-16,-67 0-33 15,1 0-121-15,-9 4-493 0,-8-1-904 16</inkml:trace>
  <inkml:trace contextRef="#ctx0" brushRef="#br1" timeOffset="271075.4844">13557 7704 150 0,'0'0'964'0,"0"0"-700"16,0 0-61-16,0 0 38 15,0 0 19-15,0 0-69 16,0 0-58-16,-12-9-42 0,19 9-44 15,16 0-5-15,5 0-30 16,8 0-12-16,0 0-23 16,0 0-126-16,-5 6-124 15,-10-3-231-15,-12 3-120 0</inkml:trace>
  <inkml:trace contextRef="#ctx0" brushRef="#br1" timeOffset="271261.285">13509 7754 1187 0,'0'0'322'0,"0"0"-76"16,0 0 39-16,0 0-52 0,92 7-85 15,-57-3-85-15,7-1-63 16,-9 0-221-16,-11-3-880 0</inkml:trace>
  <inkml:trace contextRef="#ctx0" brushRef="#br1" timeOffset="783694.7869">14928 7886 851 0,'0'0'304'16,"0"0"-148"-16,0 0-117 15,0 0-26-15,0 0 16 0,0 0 25 16,6 13 21-16,-15-8-43 15,-10 3-14-15,-5-1-18 16,-11 0-20-16,-8-1-21 16,-9-2-21-16,-21-1-5 15,-21-3-11-15,-30 0 46 16,-7 0 22-16,4-9 8 16,11 1-5-16,13-2 1 15,-4 2 5-15,-1 0 0 16,-10 4-6-16,-1-2-103 15,-5 3 29-15,-5-1 62 16,3 4 18-16,-1 0 1 0,3 0 0 16,5 0 1-16,7 0-1 15,9 0 0-15,6-2-1 16,6-1 1-16,3-1-1 16,0-3 1-16,4 1 1 15,-1 3 0-15,-3 2 0 16,-5 1 5-16,-2 0 2 15,-2 0 4-15,-4 1-2 16,4 2 13-16,16-3 0 16,17 0-1-16,15 0-8 15,7 0-6-15,-4 0-7 16,1 0 0-16,-7-4 1 16,0-2-2-16,4-1 0 15,-9 3-7-15,-13 2-13 16,-25 1-19-16,-19 1 10 0,-8 0 9 15,7 0-9-15,12 0-19 16,24 0-34-16,18-3-58 16,13 0 10-16,2 0 92 15,-9-2 38-15,-20-1 103 16,-28 3 12-16,-18 3-38 16,-13 0-41-16,2 4-23 15,12 2-13-15,14 0-30 16,3-3-15-16,6-2-22 15,6-1 33-15,0 0 34 16,7 0 0-16,1 0 99 16,-2 0 24-16,0 0-30 15,-9 4-38-15,-6 2-19 0,-8 4-17 16,-5-1-13-16,-2 2-6 16,-1-4-46-16,5-2-55 15,1-4-8-15,7-1 56 16,9-1 1-16,15-9 52 15,18 2 1-15,10 0 41 16,-4-1 42-16,-27-2-19 16,-18 1-20-16,-12-2-31 15,9 7-8-15,21 2-6 16,21 1 0-16,13 2 0 16,2-1-26-16,-2-1-8 15,-4-4 20-15,3-1 6 0,10-6 8 16,12-3 14-16,9-1 64 15,11-5 21 1,7 1-44-16,0-3 45 0,0 3-68 16,0-1-30-16,7-1-2 15,-1 0-20-15,0 0 4 16,0-2-6-16,0-4 20 16,1 0 2-16,1-2-12 15,-5-4-8-15,0-5-38 16,0-3 39-16,-3-5 18 15,0-6 1-15,0 0 0 16,-6-4-35-16,-5 1-21 16,-2-2 28-16,4 0 1 0,0 0-11 15,0 1 21 1,3 1 16-16,0 3 1 0,3 3 0 16,0 2-3-16,3 0-17 15,0 0 5-15,0 1 15 16,3 2-1-16,0-1-2 15,0-1 3-15,-3 2-16 16,0-5-26-16,0 0 24 16,3-3 10-16,2 1-56 15,2 1 1-15,2-1 63 16,3 4 1-16,1-1 9 16,4 3-1-16,5-2-3 15,-1 2 15-15,3-1 28 0,0 3 31 16,-5 4-41-1,1 0-39-15,-7 4-15 16,-1 3-18-16,-2 0 23 0,-2 5 10 16,-2-1-1-16,3 4 0 15,1 2 0-15,2 1 1 16,2 0 0-16,2 3 18 16,6 4 8-16,1 1-2 15,11 4-7-15,5 1-8 16,6 3-2-16,7 3 1 15,6 2-8-15,6 2 0 16,5 0-1-16,1 0 0 16,6 0 1-16,-1 0 0 15,8 3 0-15,17-3 0 16,18 0 0-16,6 0 0 0,1-3 0 16,-1-7-2-1,0-4-18-15,6 0-2 0,7 0-1 16,-1 0-9-16,4 3 25 15,-4-3 7-15,4 8 0 16,-4-4-1-16,4 3-10 16,2-2-31-16,1 2-113 15,-30 2-175-15,-19 1-3 16</inkml:trace>
  <inkml:trace contextRef="#ctx0" brushRef="#br1" timeOffset="783800.6411">11295 5012 54 0,'124'0'150'0,"-15"0"-150"16,-27 0-204-16</inkml:trace>
  <inkml:trace contextRef="#ctx0" brushRef="#br1" timeOffset="784489.1435">12617 4998 337 0,'124'5'222'0,"18"8"-78"16,-17 3-79-16,3 1-49 15,-4 0-16-15,0-1-17 16,-6-3-11-16,-6 0 10 16,-9-7 18-16,1 4 7 15,-7-5 12-15,1 1 18 16,7 0-1-16,1-2-10 16,1 3-16-16,1-2-2 0,-11 1-6 15,-16-1 19-15,-13 0 10 16,-19-1 21-16,-7-1 22 15,10 2-22-15,-1 1-27 16,1 0-18-16,-7 1-6 16,-12-1 1-16,-10 1-2 15,-6-1 0-15,-11-1-10 16,-6 3 8-16,0 4 2 16,0 0 0-16,0 8-1 15,-3 7 0-15,-3 4 1 16,-6 7 1-16,3 7 0 15,3 6-1-15,3 5 1 16,0 7 0-16,3 1 5 0,0 13-6 16,0 13 1-1,0 17-1-15,0 5 0 0,0-7 7 16,0-7 26-16,6-9-1 16,-3-4-23-16,3 3-2 15,5-3-6-15,5-2 0 16,-3-4 0-16,7 1 5 15,-4-4 8-15,-3-8 14 16,-2-14 18-16,-2-11-7 16,0 1 10-16,-3 6-5 15,0 7-14-15,0 3 1 16,-4-5-15-16,-2-2-4 0,0-7 2 16,-5-2 6-1,-4-2 20-15,-3-4-5 16,0-2 4-16,4-3-7 15,2-1 12-15,5-5 0 0,1 1-25 16,0-5-3-16,0 0-15 16,1-3 5-16,5-4-6 15,-1-3 2-15,-2-3-1 16,-2-4-1-16,-1 0-43 16,0-2-52-16,-19-1-69 15,-3-3 53-15,-2 0-168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18:58.23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20314 2559 1196 0,'0'0'366'15,"0"0"-183"-15,0 0 38 0,0 0-23 16,0 0-59-16,0 0-51 16,42-15-39-16,-27 14-17 15,5-1-12-15,4 0-3 16,2 2 0-16,0 0-4 16,3 0 6-16,-4 0-4 15,4 0-1-15,-3 0 4 16,3 0-1-16,1 4-8 15,-4 1-8-15,3-1 1 16,1 1 4-16,-1 0-6 0,0 0 6 16,0-1-5-16,1 0 0 15,2-1 1-15,-3 4 4 16,-1-3-6-16,2 1 1 16,-4-1 0-16,1-1-1 15,1 1 1-15,2 0 0 16,0-3 0-16,0 1 5 15,1 0-6-15,1 0 1 16,-3-1-1-16,3 2 0 16,-2 0 0-16,-2 1 0 15,0 0 0-15,1 0 0 16,-3 1 0-16,0-1 1 16,5 0-1-16,3-1 1 0,1-1-1 15,4-1 0-15,-4 0-1 16,3-1-6-1,-4 0 6-15,0 0 1 0,-7 0-1 16,-1 0 1-16,-4 0 0 16,-1 0 0-16,-2 0 1 15,4 0-1-15,2 0 0 16,3 0 1-16,4 0 0 16,0 0 0-16,3 0 0 15,-1 0-1-15,4 0 1 16,-9 0 0-16,3-1 4 15,-5 0-4-15,-1 1 0 16,0-2 11-16,-1 1 2 0,2-1-2 16,-2 2-1-1,4 0-10-15,1 0 0 0,-4 0 5 16,4 0-6 0,-2 0 1-16,2 0-1 0,-3 0 1 15,0 0 0-15,-2 0-1 16,-4 3 1-16,2 0 6 15,-1 0-5-15,-2 0 4 16,2 1 3-16,2-1-8 16,-2-2 8-16,2 2-2 15,1-1-5-15,2-2 0 16,0 0 7-16,0 0-1 16,0 0-8-16,-5 0 6 15,4 0-5-15,-6 0 1 16,2 0-1-16,-2 1 0 15,2 0-1-15,-2 1 0 0,-4-2 0 16,4 0 12-16,-8 0 14 16,1 0 4-16,0 0 2 15,0-2-3-15,1-3-16 16,0-1 1-16,2-1-7 16,-1 0-6-16,3-2 4 15,-3 2-5-15,3 0-1 16,-5 0-1-16,1 0 1 15,-5 1 1-15,-3 0-1 16,-2-1 1-16,0-2 1 16,-1-1 1-16,-1-1 4 0,1-2 1 15,0-1-1-15,2-2 3 16,-2 0-1-16,-3-3-2 16,3 2 3-16,-2-1-9 15,1 0 0-15,-2 4-7 16,0-2-5-16,0 2 4 15,0 1-2-15,0 0 2 16,0 1 8-16,-3-1 9 16,0 1-2-16,3-1 4 15,-3-2-10-15,-1 1 5 16,3 0-6-16,1 0-1 16,-2 0 0-16,2 2 0 15,0-1 1-15,0 0 0 0,0-2 0 16,0 1 0-16,0-2 1 15,0-1 0-15,0 0-1 16,0 0 0-16,3 1-1 16,4-2 1-16,-1 1 0 15,1 0-2-15,-1 0 2 16,0 1-1-16,0 0 0 16,0 2-7-16,-1 1 7 15,-1 3 0-15,-1 2-6 16,-3 0 5-16,0 3-8 15,0 0 4-15,0 2 5 16,0-2-7-16,1-1-1 16,-1 1 8-16,0-1-10 15,0 2 10-15,0 1-6 16,0 1-4-16,0 0-4 16,0 1-4-16,0-1 7 0,0 2 11 15,0-1-11-15,0 1-8 16,-4-3 4-16,-5 1 15 15,-2 0 2-15,-1-1-1 16,-2 2 0-16,0 1 1 16,-4 0-1-16,2 0 0 15,-8 0 0-15,-2 0 0 16,0 0-1-16,-1 0 1 16,-1 0 2-16,-1-2 4 15,4 2-6-15,-7 0 0 16,1-1 0-16,-2 1 0 0,-5 0 0 15,0-2 0-15,-4 1-2 16,-1 1 1-16,0-1 1 16,-2-1 1-16,5 1-1 15,-1-1 1-15,2-1 1 16,3 1-2-16,-2 0 1 16,2-1-1-16,3-1 0 15,1 1 1-15,-1 0-1 16,0 2 1-16,-2-1-1 15,0 1 0-15,-1 0 1 16,-1 1 0-16,-4 0-1 16,1 0 0-16,2 0 1 15,-4 0-1-15,3 0 1 0,0 0-1 16,2 0 1-16,1 0-1 16,2 0 0-16,-2 0 0 15,-3 0-1-15,-1 0-5 16,-4 0-6-16,0 0 0 15,0 0 11-15,3 0-1 16,7 0-5-16,-1 0 5 16,5 0-22-16,4 0-14 15,-4 0 9-15,2 0 11 16,2 0 17-16,-4 0-9 16,-1 0 9-16,-2-2 1 15,-6-1-2-15,-3-1 1 16,-3 0-23-16,-1 2 0 0,0-3 0 15,3 0 2 1,5 3 22-16,9-1 0 0,0 1 0 16,9 0-5-16,0 2-1 15,1-1-3-15,3 1 8 16,-1-2-20-16,2 1 20 16,-3 1-13-16,-1-1-4 15,-3-2 4-15,-1 0 13 16,-3 0-1-16,1-1 2 15,4-1 2-15,-1 3 5 16,6-3-7-16,-3 2 1 16,6 1 0-16,3 0-1 15,0 1 1-15,3-1 0 16,3 2-1-16,1 0 0 16,0 0 1-16,3 0-1 0,-2 0 0 15,2 0 0-15,-3 0 1 16,-1 0 5-16,-2 0 12 15,-4 0 6-15,-3 3-14 16,0 1-1-16,3 3 3 16,1-4-6-16,-5 5-4 15,5-1 10-15,3 3 4 16,0-1-16-16,2 4 8 16,4 1-8-16,0 2 1 15,0 2 10-15,0 0-1 16,0 0-4-16,0 2 2 15,0 0-7-15,0 0 5 0,0 1 1 16,0 0 5-16,0 2 3 16,0 1-2-16,-4 0-1 15,4 1-1-15,0-1 2 16,0 0-2-16,0 0-2 16,0-1-2-16,0-2 5 15,0-1-11-15,7-4 0 16,-4 0 1-16,-2-3-1 15,2-2-1-15,0-2 0 16,-1-2-1-16,1 0-20 16,0-2-29-16,1 2-38 15,3 0-79-15,0-1-144 16,-1-2-309-16,-3-3-457 0</inkml:trace>
  <inkml:trace contextRef="#ctx0" brushRef="#br0" timeOffset="1344.6245">21800 1657 1065 0,'0'0'307'16,"0"0"-114"-16,0 0 27 16,0 0-9-16,0 0-88 15,0 0-24-15,0 0-13 0,3-13-14 16,-3 11-6-16,0 2-14 16,0 0-3-16,0 0-8 15,0 0-2-15,0 0-17 16,0 0-10-16,0 0-11 15,0 0-1-15,0 7 0 16,0 4 4-16,0 5 10 16,0 0-5-16,0 1 2 15,0-3-10-15,0-2-1 16,0-1 6-16,0-2-5 16,0-1 8-16,0-2 3 15,0 0-6-15,0 0 3 0,0-4-1 16,0 1-1-1,1-1 1-15,1-2-1 0,-1 0 21 16,1 0 8-16,1 0 3 16,3 0 1-16,6 0 4 15,6-6 13-15,13-8-14 16,14-9-16-16,20-16 0 16,32-21-8-16,33-20-11 15,13-8-8-15,-7 6 0 16,-32 21-8-16,-35 21-10 15,-23 15-23-15,-8 8-9 16,-3 0-37-16,6 1-73 16,-8 4-107-16,-13 1-808 0</inkml:trace>
  <inkml:trace contextRef="#ctx0" brushRef="#br0" timeOffset="2029.1216">22270 1723 990 0,'0'0'716'15,"0"0"-604"-15,0 0 45 16,0 0 28-16,0 0-37 15,0 0-59-15,0 0-45 16,3-14-32-16,-3 15-12 16,0 10 20-16,-3 3 8 15,0 2 0-15,-2-1 2 16,2-1-9-16,2-5-5 16,1 0 8-16,0-5 3 15,3-3 25-15,15-1 23 16,10 0 20-16,18-8-26 15,25-14-23-15,29-12-13 16,29-19-4-16,12-10-6 0,-10-8-5 16,-25 10-18-16,-41 19-11 15,-21 12-30-15,-17 13-4 16,-7 4 1-16,-5 4-24 16,-15 5-76-16,-1 4-195 15,-19 0-698-15</inkml:trace>
  <inkml:trace contextRef="#ctx0" brushRef="#br0" timeOffset="2676.1429">21384 1703 1735 0,'0'0'273'0,"0"0"-207"16,0 0 8-16,0 0 39 16,0 0-30-16,0 0-47 15,0 0-11-15,10-8-6 16,-10 8-11-16,0 5-8 16,0 8 37-16,-6 4 24 15,-1 1-19-15,-2 3 1 0,3-2 0 16,-3-4-17-16,4-3-10 15,4-4-6-15,1-4 1 16,0-4 19-16,18 0 35 16,24-8 7-16,38-22-14 15,44-24-28-15,23-16-7 16,12-15-14-16,-7-7-3 16,-25 11-6-16,-32 14-19 15,-26 22-58-15,-19 10-50 16,-23 15-156-16,-9 4-837 0</inkml:trace>
  <inkml:trace contextRef="#ctx0" brushRef="#br0" timeOffset="6466.0319">24159 544 172 0,'0'0'1387'16,"0"0"-1122"-16,0 0-168 15,0 0 48-15,0 0-29 16,0 0-61-16,0 0 8 16,10 32 16-16,-6-5-20 15,3 8 27-15,-1 4-1 16,2 3-24-16,0 2-21 16,-1-3-19-16,1-1-6 15,1-5 0-15,-2-4-13 16,-1-6-1-16,-1-3 0 15,-1-9 0-15,-2-3 1 16,-2-7-2-16,0-1 1 0,0-2 6 16,0 0 8-16,4 0 3 15,0-9-9-15,2-5-3 16,4-4-6-16,-1-2 1 16,1 0 0-16,-1 3 0 15,1 2 5-15,1 2-4 16,-2 5 7-16,0 3 12 15,2 3-8-15,3 2-13 16,2 0-2-16,1 1 1 16,4 11-6-16,1 1 7 15,-1 6-6-15,0 2 6 16,-3-1 0-16,-11-4 0 16,-1 0-1-16,-6-5-11 0,0-2-2 15,-12-3-17-15,-10-2 4 16,-7-4-3-16,-2 3-21 15,0-3-36-15,6 0-96 16,9 0-120-16,8 0-318 16,8 0-632-16</inkml:trace>
  <inkml:trace contextRef="#ctx0" brushRef="#br0" timeOffset="6930.8864">24654 867 1748 0,'0'0'604'0,"0"0"-493"0,0 0 72 15,0 0-54-15,0 0-80 16,0 0-49-16,0 0-7 16,4 22 7-16,-1-5 1 15,3 0 0-15,0 0-1 16,3-4 0-16,-1 0 1 15,-1-6-1-15,-2 0-21 16,-1-7 7-16,1 0 6 16,2 0 7-16,2-2 1 15,3-11-15-15,3-3 9 16,0 0 6-16,1-3 0 16,1 1 7-16,-3 2 7 15,0 5 20-15,-4 2 2 0,-4 6-3 16,-1 1-8-16,-1 2-17 15,1 0-8-15,1 11-12 16,4 9 11-16,2 7 0 16,1 6 1-16,-1 4 0 15,-1 0 0-15,-2-2 0 16,-5-4 0-16,-4-5-6 16,0-5-1-16,-1-6 0 15,-11-1-31-15,-3-6-29 16,-13-1-104-16,2-2-150 15,4-5-453-15</inkml:trace>
  <inkml:trace contextRef="#ctx0" brushRef="#br0" timeOffset="7292.5197">25618 933 1388 0,'0'0'342'16,"0"0"-222"-16,0 0 116 0,0 0-38 15,0 0-67-15,0 0-55 16,0 0-18-1,-43-39-9-15,20 39 2 0,-5 0 5 16,-1 3-8-16,2 9-17 16,5 0-16-16,7 2-10 15,8 3-5-15,7-1-12 16,0 2 0-16,16-2 12 16,11-1-35-16,6-2-95 15,17-6-136-15,-8-3-314 16,-6-4-273-16</inkml:trace>
  <inkml:trace contextRef="#ctx0" brushRef="#br0" timeOffset="7764.5849">25807 692 1920 0,'0'0'282'0,"0"0"-115"0,0 0 33 15,0 0-33-15,0 0-31 16,0 0-43-16,0 0-62 15,-24-52-31-15,24 67-21 16,0 8 21-16,0 8 0 16,0 7 0-16,3 4 9 15,6 2-8-15,0 0 4 16,0-2-4-16,-1-4 4 16,-3-6-5-16,-2-5-21 15,-3-8-15-15,0-6 12 16,0-6 9-16,0-4 12 0,0-3 3 15,5 0 14-15,1-3 5 16,6-11-11-16,6-6-8 16,3-4 1-16,1-3-1 15,2-2-1-15,-2 2 1 16,-5 3 0-16,-4 7 0 16,-5 6 1-16,-2 4 0 15,-3 4 13-15,-2 3-14 16,2 0-18-16,0 0-17 15,1 13 35-15,1 8 0 16,1 6 8-16,0 4-1 16,3-1-6-16,-2-1-1 15,1-2 0-15,1-5-27 0,4-2-70 16,4-3-128 0,-1-4-129-16,-1-6-396 0</inkml:trace>
  <inkml:trace contextRef="#ctx0" brushRef="#br0" timeOffset="8650.4333">26313 921 1947 0,'0'0'368'0,"0"0"-254"16,0 0 13-16,0 0-27 15,0 0-39-15,0 0-13 0,0 0 7 16,-67-1-22-1,52 11-13-15,-1 2-11 0,2 4-8 16,2-2-1-16,5 2 0 16,2-4 0-16,4 0-6 15,1-4-5-15,0-1 11 16,0-3-9-16,10-2 8 16,6-2 1-16,3 0-17 15,3-2-7-15,3-6 3 16,-1-6 20-16,-3 0 1 15,0-3 0-15,-5 1 8 16,-5 3-7-16,-4 5 27 16,-2 2 23-16,-4 4 1 15,-1 0-17-15,2 2-14 16,-2 0-21-16,0 0-8 16,0 2-10-16,0 9 8 0,0 4 10 15,0 2 0-15,1 2 0 16,5-4 0-16,-2 1 0 15,3-5 0-15,-3-3-6 16,1-2-2-16,-1-3 2 16,3-3 6-16,1 0 3 15,4 0-3-15,4-10 0 16,2-6-1-16,5-2 0 16,2-4 1-16,2-4-14 15,-4 4 10-15,-3 1 4 16,-4 6 6-16,-7 7 6 15,-3 3-5-15,-3 4 10 16,-1 1-2-16,1 0-9 16,-3 0-6-16,1 9-17 0,-1 8 17 15,0 2 0-15,0 4 1 16,0-1 4-16,0 0-4 16,0-5-1-16,0-3 0 15,0-5-1-15,0-2-5 16,0-4 5-16,0-3-10 15,0 0 11-15,0 0 0 16,5-3 0-16,5-7-2 16,8-6-13-16,2-4 6 15,5-3-4-15,-1 1-29 0,-2 1 26 16,-4 5 14-16,-6 7 2 16,-5 3 2-1,-4 3 16-15,-3 3 1 16,2 0-1-16,-2 0-18 0,0 7-8 15,0 7 8-15,0 6 1 16,0 2 0-16,0 4 7 16,0-2-8-16,0 0 1 15,3-2-1-15,1-3-10 16,2-3-53-16,3-1-149 16,6-8-285-16,-2-3-62 15,1-4-663-15</inkml:trace>
  <inkml:trace contextRef="#ctx0" brushRef="#br0" timeOffset="8920.9285">27083 945 1205 0,'0'0'984'16,"0"0"-793"-16,0 0 70 15,0 0-73-15,0 0-79 16,0 0-41-16,0 0-31 15,4-29-37-15,-13 29-12 16,-4 0 12-16,-6 8 6 16,-1 7 0-16,1 1 1 15,4 1-6-15,4 1 1 16,5 0-2-16,3-5-10 16,3 0-13-16,0-2-44 0,12-1-60 15,20 0-63 1,-2-1-190-16,-1-7-540 0</inkml:trace>
  <inkml:trace contextRef="#ctx0" brushRef="#br0" timeOffset="9305.2404">27275 995 922 0,'0'0'998'15,"0"0"-730"-15,0 0-28 16,0 0-66-16,0 0-49 15,0 0-56-15,0 0-26 16,45-3-22-16,-27 3-13 16,-2 3-7-16,4-3-1 15,-5 0-21-15,1 0-22 0,-4-6 1 16,-2-3 21 0,-1-2 9-16,-3 0-6 0,-3-1 18 15,-1 1 0-15,-2 2 28 16,0 2 4-16,-6 0-13 15,-8 2-9-15,-7 2-1 16,-2 3 3-16,-6 0 12 16,3 0 15-16,1 13 6 15,5 1-11-15,7 3-16 16,6 0 0-16,7 4 6 0,0 1-4 16,21-2-9-1,11 1-11-15,6-1-74 0,21 0-123 16,-10-4-389-16,-7-8-1194 0</inkml:trace>
  <inkml:trace contextRef="#ctx0" brushRef="#br0" timeOffset="26584.9735">3822 3910 1129 0,'0'0'297'15,"0"0"-198"-15,0 0 36 16,0 0 56-16,0-17 38 15,0 13-79-15,0-1-52 16,3 0-24-16,0-1 9 16,-1 3-7-16,-1 0-8 15,-1 3-12-15,2 0-25 16,0 0-23-16,3 8-8 16,1 6 0-16,6 7 2 15,1 3-1-15,2 3 1 0,0 0-1 16,-3-1 1-1,-1 0-2-15,-1-4 0 0,-1 0 0 16,-3-1 0-16,0-3-1 16,-2 2 0-16,-1-3-10 15,0-3-8-15,2-1 1 16,-4-5-6-16,2-3-9 16,-1-2 8-16,-1-1-2 15,2-2 15-15,2 0 12 16,2-5 0-16,2-8-6 15,0 0 4-15,1-3 1 16,-2-1-8-16,-2 0 9 0,0 2-1 16,0 1 0-1,-3 1 0-15,1 5 1 0,-1 1 1 16,-3 2 9 0,0 4 8-16,0 1-8 0,0 0-10 15,0 0 0-15,0 3-20 16,3 7 12-16,-3 3 7 15,2 0 0-15,-1 4 1 16,2 0 0-16,0-3-2 16,0 1-7-16,2-1-9 15,-2 0 12-15,1-3 0 16,-4-2 5-16,0-4-7 16,0-1-7-16,0-2 0 15,-7-1 15-15,-4-1 8 16,-5 0 5-16,1 0 21 0,-3-3-1 15,3-1-23-15,-9 1-10 16,6 3-43-16,-1-1-492 0</inkml:trace>
  <inkml:trace contextRef="#ctx0" brushRef="#br0" timeOffset="35594.4623">4241 6066 431 0,'0'0'346'15,"0"0"-155"-15,0 0-72 16,0 0-5-16,0 0 15 16,0 0-22-16,0 9-20 15,0-2-5-15,5 0-15 16,-4 0-6-16,1 0 24 15,-1 1-16-15,1 1-14 16,-1 0 1-16,-1 0-15 16,2 1-9-16,-2-2-16 0,1 1-10 15,1-2-5-15,-2 2 0 16,0-2 0-16,0 0 0 16,3-2-1-16,-3 0-1 15,0-1-27-15,3-2 3 16,-3-2-9-16,0 0 2 15,4 0 1-15,-4 0 15 16,6 0 16-16,0 0-1 16,5-2-4-16,-3-5-13 15,0-3-11-15,-2 0-9 16,-3 4 23-16,0-2 15 16,0 2 1-16,-3 3 8 15,0 0 4-15,0-1 19 0,0 4 6 16,0 0-14-16,0 0-14 15,0 0-10-15,0 6 0 16,0 7 0-16,-3-2 10 16,0 6-10-16,3-5-1 15,0 4-13-15,0-5-7 16,0-1 2-16,0-2-23 16,0-3 5-16,0-2 18 15,0-2-6-15,-3-1 3 16,-6 0 6-16,0 0 16 15,-6-3 6-15,-1-3 3 16,4-5-9-16,-9-4-29 16,9 1-193-16,3 0-455 0</inkml:trace>
  <inkml:trace contextRef="#ctx0" brushRef="#br0" timeOffset="36376.5945">4079 6016 529 0,'0'0'584'0,"0"0"-470"16,0 0-69-16,0 0 126 0,0 0-36 15,0 0-37 1,0 0-18-16,0 61-20 0,0-42-13 15,0-2-15-15,4 3-16 16,2-4-6-16,0 0-4 16,-3-2-6-16,0-2 0 15,0-3 0-15,0-2-2 16,-1-3-18-16,-1 0-13 16,-1-3 0-16,3-1 11 15,-3 0-6-15,3 0 28 16,0 0 0-16,0-7-25 15,0-2 2-15,0 0 16 16,3-1 7-16,-6 1 0 0,3 5 0 16,-3-2 12-16,0 6 7 15,3-1-6-15,-3 1-8 16,0 0-5-16,0 0-16 16,0 1 4-16,4 8 10 15,-4 1 2-15,0 1 0 16,0-1 0-16,0-3 2 15,0-1-1-15,0-3-1 16,0-1 1-16,0-2 5 16,0 0 8-16,0 0 14 15,0 0-15-15,-10-2-13 16,-2-5-178-16,-1-2-365 0</inkml:trace>
  <inkml:trace contextRef="#ctx0" brushRef="#br0" timeOffset="37066.6446">3952 6053 593 0,'0'0'501'15,"0"0"-440"-15,0 0 49 16,0 0 47-16,0 0-47 15,0 0-49-15,0 0-24 16,21 72-16-16,-20-55-12 16,1 0-7-16,-1-1-1 15,-1-3 2-15,2-4-2 16,-1-1-1-16,1-2 0 0,1 0-32 16,1-3-18-16,-1-2-12 15,3-1-38-15,0 0-29 16,0 0 8-16,2 0 4 15,-3-6 41-15,-2-5 64 16,-1 2 12-16,1 0 67 16,-3 2 44-16,0 3 2 15,0 1 19-15,0 2-38 16,0-2-42-16,0 3-40 16,0 0-12-16,0 3-16 15,3 7 16-15,0 1 0 16,0 4 0-16,0-2 1 15,-3 0-1-15,0-4 0 0,3-1 2 16,-3-2-2 0,0-4 0-16,0-2 1 0,0 0 0 15,0 0 16-15,0 0 28 16,0 0 44-16,0 0-33 16,-9-6-37-16,0-2-13 15,-3-1-6-15,0 2 0 16,0 4 0-16,-4 3-35 15,2 0-85-15,1 0-224 0</inkml:trace>
  <inkml:trace contextRef="#ctx0" brushRef="#br0" timeOffset="41877.9826">2748 5164 525 0,'0'0'399'0,"0"0"-271"16,0 0-25-16,0 0 74 16,0 0-12-16,0 0-47 15,-17-19-41-15,16 16-18 16,-2 2-21-16,-1 1-18 15,-4 0-20-15,2 0 0 16,-10 0-7-16,1 2 6 16,-9 7 1-16,2 0 0 15,-4 5 0-15,-4 4 0 0,3 2 1 16,-4 1 0-16,6-1 5 16,4 3 1-16,7 0 3 15,8 2 12-15,5 3-10 16,1 4 1-16,6 1-3 15,9 4-1-15,12-3-3 16,1 1-5-16,8-4 6 16,7-1-6-16,2-5 12 15,1-4-12-15,2-8 8 16,-5-7-2-16,-4-6 1 16,-3 0-7-16,-5-9 8 15,-1-11 0-15,-8-8-8 0,-2-5 8 16,-7-7 1-16,-7-6 12 15,-6-3-21-15,0 0-1 16,-6 2-1-16,-15 7-14 16,-4 5 14-16,-8 12-7 15,-6 9-24-15,-31 14-53 16,9 1-50-16,1 15-255 0</inkml:trace>
  <inkml:trace contextRef="#ctx0" brushRef="#br0" timeOffset="50949.0312">3573 6899 506 0,'0'0'532'0,"0"0"-425"16,0 0-58-16,0 0 51 15,0 0 45-15,0 0-55 16,0-4-42-16,0 4-6 16,0 0 24-16,0 0 14 15,0-2-8-15,0 2 4 16,0 0 18-16,3 0-28 15,-3 0-22-15,6 0-12 16,4 0-2-16,-1 0 2 16,5 0-4-16,-1 0-9 15,4 0-17-15,-4 0-1 0,2 0 0 16,1 0-1 0,-4 0 0-16,0 2-1 0,0-1-24 15,-3 0-37-15,1-1-39 16,-2 2-71-16,-5 1-63 15,0-3-83-15,-3 0-11 16,0 0-563-16</inkml:trace>
  <inkml:trace contextRef="#ctx0" brushRef="#br0" timeOffset="51243.793">3667 6809 1016 0,'0'0'514'15,"0"0"-427"-15,0 0-40 16,0 0 30-16,0 0 112 16,0 0-60-16,-27 77-89 15,12-30-40-15,2-6-259 16,2-8-616-16</inkml:trace>
  <inkml:trace contextRef="#ctx0" brushRef="#br0" timeOffset="77305.8754">4940 8524 107 0,'0'0'228'0,"0"0"-100"0,0 0-43 16,0 0 51-16,0 0 4 15,4-48-53-15,-4 43-40 16,0-1-16-16,0 2 6 15,0 4-8-15,0-3-17 16,0 3-12-16,-4 0 2 16,-1 0-1-16,-1 0-1 15,3 0 13-15,0 0-1 16,3 0 4-16,0 0 14 16,0 0-5-16,0 0-14 15,0 0-11-15,0 0-16 16,0 0-85-16,0 0-98 15,-3 0-169-15</inkml:trace>
  <inkml:trace contextRef="#ctx0" brushRef="#br0" timeOffset="88635.5904">470 9168 1114 0,'0'0'532'0,"0"0"-419"16,0 0 45-16,0 0 89 15,0 0-73-15,0-20-67 16,0 19-12-16,-2 1 9 16,1 0-11-16,-1 0-26 0,-1 0-9 15,-3 0-12 1,0 0-25-16,-7 0-15 0,-4 0-5 16,-5 10-1-16,1 5 0 15,0 3 0-15,2 3-1 16,1 2 0-16,9-3 1 15,3 0-11-15,6-2 2 16,0-7-6-16,3-1-5 16,18-4 6-16,0-6-1 15,10 0-30-15,2 0-116 16,10-9-100-16,-10-1-344 16,-6 2-83-16</inkml:trace>
  <inkml:trace contextRef="#ctx0" brushRef="#br0" timeOffset="89437.1033">595 9124 1362 0,'0'0'656'15,"0"0"-542"-15,0 0 36 16,0 0 2-16,0 0-55 16,0 0-53-16,0 0-32 15,-31-17-12-15,25 31 1 16,-2 3-2-16,8 3-6 15,0-1 1-15,0-2-1 16,0-1-5-16,14-6 9 16,2-3-5-16,6-7 8 15,-2 0 0-15,7-3-16 0,-5-8 1 16,2-5-12 0,-6-4-13-16,-2 5-10 0,-10-3-14 15,-1 2 33-15,-5 3 22 16,0 4 9-16,-14 2 9 15,-4 2-8-15,-4 3 5 16,-1 2 3-16,-2 0 6 16,6 0 9-16,4 0 4 15,3 0-15-15,9 0 0 16,3 0 17-16,0 0 10 16,11-6-17-16,6-8-23 15,4 2 0-15,2-6-15 16,-4 5-12-16,0 1-2 15,-7 2 18-15,-4 4 10 16,-1 4 0-16,-4 0 0 0,-3 2 1 16,0 0 8-16,3 0 6 15,0 0-14-15,3 9 1 16,3 4 33-16,3 3-17 16,3 1-1-16,1-1 3 15,-2-2-7-15,-4-4-3 16,-1-1-9-16,-3-2 1 15,-3-4-1-15,-1 0 0 16,-2-2 0-16,0-1 1 16,0 0 1-16,0-1 11 15,0-12 2-15,0 0-9 16,0-9 0-16,0-5-6 0,0 3 0 16,4 1 1-16,1 3-1 15,0 4 0-15,-3 3 11 16,1 7 6-16,0 2-5 15,-3 3 8-15,3 1-1 16,-3 0-1-16,3 0 0 16,0 0-12-16,3 0-6 15,4 5 0-15,2 4 0 16,3 5 10-16,2-2-4 16,-1 6-5-16,-4-2-1 15,0-3 0-15,1 0-43 16,-5 3-50-16,-5-2-118 15,0-1-457-15,-3-6-668 0</inkml:trace>
  <inkml:trace contextRef="#ctx0" brushRef="#br0" timeOffset="89761.9295">972 8557 1597 0,'0'0'480'0,"0"0"-398"16,0 0 72-16,0 0 9 15,0 0-48-15,0 0-13 0,0 0-15 16,81 79-26-16,-54-44-14 15,-2 2-18-15,-1 0-17 16,-6-4-6-16,3-3-6 16,-9-1-13-16,1-9-33 15,-4-3-35-15,-3 1-56 16,-4-6-106-16,-2 1-347 16,0-8-177-16</inkml:trace>
  <inkml:trace contextRef="#ctx0" brushRef="#br0" timeOffset="90151.7867">1002 8817 1833 0,'0'0'471'15,"0"0"-408"-15,0 0 58 16,0 0 17-16,0 0-80 15,103-53-40-15,-76 45-18 16,-6 1-44-16,-2 0-4 16,-4 4-14-16,-1-1-4 15,-5 1 19-15,-1 0 32 16,-3 1 14-16,-2 1 1 16,0 0 1-16,-3-2 25 0,3 3 23 15,-3 0 17-15,6 0 3 16,0 0-9-16,4 0-2 15,4 10 1-15,5 0-21 16,1 4-11-16,2-3-15 16,-1 0-11-16,-3-2 0 15,-5-1-1-15,-1-2-32 16,-6 1-63-16,0 0-107 16,-6 3-109-16,0-2-207 15,0-3-186-15</inkml:trace>
  <inkml:trace contextRef="#ctx0" brushRef="#br0" timeOffset="90325.6341">1302 8599 1685 0,'0'0'381'15,"0"0"-216"-15,0 0 12 16,0 0-80-16,0 0-97 15,0 0-144-15,0 0-170 16,15 27-356-16</inkml:trace>
  <inkml:trace contextRef="#ctx0" brushRef="#br0" timeOffset="90776.5177">1302 8599 798 0,'79'41'1147'15,"-74"-41"-950"-15,-2 0-135 16,3 2 53-16,4 7-7 16,2 3-63-16,2 4-27 15,-1 0-11-15,-4 1-6 16,0-3 2-16,-2-2-2 15,-4-5-1-15,0-3 0 16,-3-2-7-16,2-2 7 16,-2 0 1-16,1 0 15 0,1-6-16 15,1-7-3 1,1-7-16-16,-1 0 7 0,0-2-28 16,0-3 10-16,-3 6 8 15,0 5 13-15,0 4 9 16,0 4 18-16,0 3 1 15,0 3-2-15,0 0-5 16,3 0-5-16,3 3-7 16,3 4 33-16,6 6-3 15,3-3-12-15,4 0 3 16,2-1-7-16,1-1-14 16,-2 4-89-16,-7-2-262 15,-5-3-414-15</inkml:trace>
  <inkml:trace contextRef="#ctx0" brushRef="#br0" timeOffset="91263.8874">1647 8493 806 0,'0'0'741'0,"0"0"-629"16,0 0 123-16,0 0 47 16,0 0-90-16,0 0-92 0,-3 74-47 15,10-58-27 1,5 3-15-16,2-5-2 0,-1-4-8 16,-1-3 1-16,3-4-1 15,-6-3-1-15,3 0-11 16,-2 0-3-16,4-14-16 15,-4-2-3-15,2-7 14 16,-6 3 0-16,-3-6 4 16,0-1 15-16,-3 5 0 15,0 2 35-15,0 6 37 16,-3 5 7-16,0 2 4 16,3 7 3-16,-3-1-17 15,3 1-20-15,0 0-23 16,0 0-26-16,0 5 0 15,6 4 0-15,4 7 10 0,2 0-1 16,2-2-3 0,2 5-5-16,-1-5 0 0,3-2-1 15,-3-4-1-15,1-2-66 16,2-5-80-16,-4-1-145 16,-5 0-537-16</inkml:trace>
  <inkml:trace contextRef="#ctx0" brushRef="#br0" timeOffset="91616.4399">1957 8404 1061 0,'0'0'954'16,"0"0"-797"-16,0 0 32 0,0 0 13 15,0 0-89-15,0 0-38 16,0 0-5-16,0 23-36 15,0-12-19-15,6-1-7 16,3-1-7-16,0-2 8 16,4-3-6-16,-2-1 3 15,2-3-5-15,1 0 0 16,-1 0-1-16,2-3 0 16,-3-8-13-16,0-2-2 15,-6-3 14-15,-3-1-7 16,-3 1 7-16,0-2-1 15,-2 3-5-15,-8 4 1 16,-2 2-5-16,0 5-10 0,2 1-28 16,2 3-94-16,-4 4-163 15,3 8-325-15,2-4-253 0</inkml:trace>
  <inkml:trace contextRef="#ctx0" brushRef="#br0" timeOffset="92043.4019">2112 8263 1920 0,'0'0'485'16,"0"0"-346"-16,0 0 53 16,0 0-88-16,0 0-80 0,0 0-24 15,0 0 9-15,27 40-3 16,-15-24 0-16,0-3-5 15,0-3 0-15,-3-1-1 16,-3-6 0-16,0 1-9 16,1-4-7-16,-1 0 7 15,3-6 8-15,2-7 1 16,-1-4-19-16,2-4-2 16,-1-4 4-16,-3 1 10 15,-2-2 1-15,-4 7 6 16,-2 8 19-16,0 1 19 15,0 10-10-15,0-2-7 0,0 2-12 16,0 0-9-16,0 2-16 16,3 9 11-16,0 5 5 15,3 0 6-15,4 1-5 16,1-1-1-16,1-2-7 16,4-4-53-16,-2-3-93 15,-3-4-145-15,-6-3-347 16,-2 0-679-16</inkml:trace>
  <inkml:trace contextRef="#ctx0" brushRef="#br0" timeOffset="92330.4053">2417 8097 758 0,'0'0'1123'16,"0"0"-871"-16,0 0-50 15,0 0-10-15,0 0-75 16,0 0-78-16,0 0-39 16,0 4 1-16,0 9 32 15,0 2-18-15,4 2 2 16,8 0-5-16,2 0-3 16,5 0 1-16,0 0-3 15,1-5 4-15,-7-2-4 16,-4 0-7-16,-6 0-5 15,-3 0-53-15,-37 13-61 16,-4-4-496-16,0-2-1289 0</inkml:trace>
  <inkml:trace contextRef="#ctx0" brushRef="#br0" timeOffset="101859.3992">4155 8956 93 0,'0'0'844'0,"0"0"-675"15,0 0-123-15,0 0 19 16,0 0 121-16,0 0-53 15,0-13-76-15,0 13-41 16,0 0 3-16,0 0 28 16,0 0 18-16,0 0 7 0,0 0-11 15,0 0 17 1,0 0 11-16,0 0-33 0,7 0-41 16,5 0-12-16,3 0-3 15,3 0-134-15,0 0-41 16,1 0 10-16,-5 0 45 15,-4 0 38-15,-7 0 34 16,0 3 30-16,-3-3-2 16,0 3 20-16,0 0 94 15,-6 1 47-15,-4 2-8 16,2 2-12-16,2 2-27 16,0 2-46-16,-1-1-9 15,4 4-9-15,3-1-1 16,0 2-1-16,0-2-20 15,0-1-2-15,0 0 1 0,0-4-7 16,0 2-41 0,0-1-132-16,0 10-71 0,0-4-90 15,0-5-331-15</inkml:trace>
  <inkml:trace contextRef="#ctx0" brushRef="#br0" timeOffset="103270.3">4271 9131 658 0,'0'0'510'16,"0"0"-351"-16,0 0-26 16,0 0-28-16,0 0-9 15,0 0-33-15,0 0-30 16,54-13-14-16,-44 13 8 16,-1 0 14-16,-1 0-3 15,-1 0-2-15,2 0-8 16,3 0 4-16,6 3-15 0,-3 0-9 15,9 0-7-15,1 1-1 16,2-1 0-16,6 0-19 16,1 2-2-16,2-2 2 15,3 0 2-15,4 1 3 16,-1-1 1-16,4-1-6 16,-3-1-3-16,-1 2-14 15,1-3 5-15,-4 1-16 16,-3-1 15-16,0 0 3 15,-5 0 0-15,-4 0 4 16,-5 0 0-16,-4 2-59 16,-3-1 23-16,0-1 17 0,-6 0 30 15,0 0 7 1,-3 0 6-16,-3 0 1 0,1 0 0 16,-1 3 1-16,-3-3 6 15,0 0-7-15,0 0 0 16,0 0-3-16,0 0 3 15,0 0 22-15,-3-3-14 16,-7-4 7-16,4 1 36 16,-3-1-13-16,0 0 8 15,0 4-17-15,6-1-13 16,0 1-3-16,0 2-4 16,3-1 0-16,0 2-2 15,0 0-7-15,0 0-13 0,0 0 4 16,0 0 9-16,3 0 0 15,3 0 9-15,2 2-8 16,-1 5 11-16,2 1 4 16,0-2 9-16,-3 4-3 15,1-3 3-15,-1-1-2 16,-4 0-23-16,-2 5-4 16,-15-2-78-16,0 1-244 0</inkml:trace>
  <inkml:trace contextRef="#ctx0" brushRef="#br0" timeOffset="104417.785">4167 9125 225 0,'0'0'752'16,"0"0"-483"-16,0 0-98 15,0 0-14-15,0 0 28 16,0 0-24-16,0 0-64 16,0-10-49-16,0 10-24 15,0 0-10-15,0 0-14 16,0 2-21-16,0 9 21 0,0 6 52 15,0 3-14 1,0 5-10-16,-3-1-3 0,-2 5 6 16,2-3-13-16,-3 2-12 15,6-3-5-15,-3 2 0 16,3-4 0-16,0-3 8 16,0 3-8-16,0-6 0 15,6-2 5-15,-1-4-6 16,-1-1-28-16,-2-4-20 15,1-2 9-15,0-1 24 16,1 0 15-16,-4-3 1 16,0 0-1-16,0 0 2 15,0 0 10-15,3 0 4 16,0 0 1-16,3-6-3 16,3-4-13-16,4-5 6 0,-2 0-6 15,1-4 0-15,1 2-1 16,-4 4 1-16,-1 2-1 15,-5 1 2-15,1 5 14 16,-1 0 3-16,-3 4 2 16,0 0-9-16,0 1-12 15,0 0 0-15,0 0-9 16,0 0-14-16,0 11 3 16,0 1 19-16,0 8-9 15,0 0 10-15,0 3 0 16,-3 0 0-16,-1 2 1 15,-2 0 0-15,4-5-1 0,-1-2 1 16,0-4-1-16,2-7 1 16,-1-1-1-16,1-5-4 15,-4-1 4-15,-2 0 70 16,1 0 8-16,-9-7-44 16,-3-6-34-16,-3-1-6 15,-13-9-83-15,4 1-210 16,3 4-526-16</inkml:trace>
  <inkml:trace contextRef="#ctx0" brushRef="#br0" timeOffset="105303.8364">3913 9147 633 0,'0'0'519'16,"0"0"-452"-16,0 0-31 15,0 0 103-15,0 0-1 16,0 0-67-16,0 0-31 16,-12 1 6-16,-1-1 14 0,-4 0-13 15,-8 0-22-15,-5 0-14 16,-9 0 0-16,-7-1 18 15,-6-4 0-15,-5-2-10 16,-4 0-1-16,-6 0-5 16,0 1-6-16,4 2-5 15,5 1-1-15,7 3 0 16,8 0 0-16,10 0 5 16,12 0-6-16,5 6-2 15,8-3-7-15,8-2-39 16,0 2-47-16,5-3 33 15,7 0 62-15,7 0 17 16,2 0-1-16,-6-3-7 0,1-1-3 16,-4-3-6-1,-4-1 1-15,-5 3-1 16,0-1 13-16,-3 0 31 0,0 1 7 16,0 0 0-16,0 2 4 15,0 2-1-15,0-1-6 16,0 1-11-16,0 1-9 15,0 0-1-15,0 0-2 16,0 0-14-16,0 0-11 16,0 0-15-16,-12 3 15 15,-5 8 15-15,-2 2 15 16,1 3 2-16,3-3-1 16,12 1-9-16,3-4-20 15,9-4-2-15,24-2 0 16,31-4-56-16,-4 0-309 0,-5 0-580 0</inkml:trace>
  <inkml:trace contextRef="#ctx0" brushRef="#br0" timeOffset="106595.665">4073 9022 527 0,'0'0'287'0,"0"0"-216"16,0 0-54-16,0 0-14 16,0 0-3-16,0 0-44 15,0 0-20-15,34-3 40 16,-27-1 24-16,-4 2 62 16,-1-3 43-16,-2 3 38 15,0-1 6-15,0 1 32 16,0 1-34-16,0 0-32 15,0 1-21-15,0 0-24 0,0 0-10 16,0-2 4-16,0 2 6 16,3-4-24-16,0 0-12 15,6-5-22-15,1-2-11 16,-1-5 0-16,2 2-1 16,2-4-9-16,-4-2-37 15,0-1-5-15,-1-5 22 16,2-2 11-16,-4-4 0 15,3-6 17-15,1-3 1 16,-1-3 0-16,-1-1 0 16,-2 0 0-16,-3 1-8 15,4 3 7-15,-7-1 1 16,0 5 6-16,3-1 7 16,-3 1-12-16,0 6 0 0,0 3 0 15,3 4 0-15,-3 7 0 16,0 1 1-16,3 7-1 15,-3 5 0-15,3 0 6 16,-3 2-7-16,0 2 1 16,0 0 9-16,0 0-10 15,0 0-12-15,0 0-7 16,0 0-3-16,0 0-3 16,0 0 10-16,0 0 15 15,-3 0 1-15,-3 0 6 16,0 8-6-16,-1-1-1 0,-2 2 1 15,1-1-1 1,2-1 0-16,-1-3-6 16,7-2-13-16,0-2 1 0,0 0 18 15,3 0 6-15,10-10 13 16,1-7-19-16,5-2-7 16,0-3 6-16,-2 2 1 15,-4 3 1-15,-1 6 34 16,-4 6 53-16,-2 5-1 15,1 0-56-15,2 5-15 16,5 15-10-16,8 27-6 16,-3-5-97-16,1-2-464 0</inkml:trace>
  <inkml:trace contextRef="#ctx0" brushRef="#br0" timeOffset="130884.6112">7867 6379 409 0,'0'0'240'16,"0"0"-117"-16,0 0-66 15,0 0 29-15,0 0 18 16,0 0-29-16,0 0-33 16,0-1-18-16,0 1 4 15,0-1 8-15,0 1 16 16,0-2 8-16,0 2-24 16,-3-2-22-16,-3 2-6 15,0 0-8-15,-5 0 1 16,1 0-1-16,-5 0 0 15,-1 0-1-15,-1 0-5 16,-2 0-5-16,-2 0-5 0,3 0 15 16,2 0 0-1,-1 2 1-15,1 0-1 0,1-2 1 16,-3 1 0-16,0 2-10 16,0 0-2-16,-1-1 3 15,1 3 8-15,0-1-2 16,0 0 3-16,-3 0-8 15,2 2 7-15,4-2-21 16,-3 0-5-16,0 1 14 16,0-1 11-16,3-3 1 15,-1 2 0-15,2-1 1 16,1-1 0-16,4-1 7 16,0 3-6-16,-1 0 0 0,2-1-1 15,2 0 1 1,-3 4-1-16,2-2-1 0,-2 3 1 15,-5-1-1 1,1 0 1-16,-5 5-1 0,0-2 1 16,-1 5 0-16,2-5 0 15,1 2 0-15,4-2 0 16,3-1 1-16,2-2-1 16,-1 1 0-16,5-4 0 15,0 3 0-15,0-4-1 16,0-1 1-16,-3 3 0 15,2 1 0-15,-2-1 0 16,-3 3 0-16,-2-1 1 16,-2 2-1-16,-2 1 0 0,-3-2 1 15,3 3 0-15,-1 0-1 16,5-3 1-16,1 0-1 16,4-2 0-16,0 2 0 15,3-1 0-15,0 0 1 16,3-1-1-16,-3 2 9 15,0-4-2-15,3 0 18 16,-4 1 4-16,1 1 10 16,0-4-3-16,-2 5 5 15,-1-3-3-15,3-2-11 16,0 3-15-16,3-1-3 16,0-2-8-16,0-1 9 15,0 1 0-15,0-1 2 0,0 0 7 16,0 0 4-16,0 0 28 15,3 0-30-15,0-1-10 16,0-4-10-16,0 1 0 16,2-5 0-16,-2 3 0 15,0-1 0-15,4-3 0 16,-4 2 0-16,3-2 1 16,0-1-1-16,0 0 1 15,1 4 6-15,1-4 3 16,-2 3 1-16,0 0-5 15,0-1-6-15,1 2 0 16,-1 0 8-16,0 1 4 16,0 0 6-16,-4 1-4 0,1-1 4 15,1 1 6 1,-1 2-3-16,-3-1 11 16,0 2 7-16,3 2-12 15,-3-1-12-15,0 1-10 0,3-1 3 16,-3-1-1-16,3-1-7 15,0 1-1-15,0-1 1 16,0-1-1-16,0 1 7 16,0 0 1-16,1 0 3 15,-4 2 8-15,0 1 3 16,0-3 5-16,0 3-4 16,0 0 2-16,0-2-3 15,0 2-16-15,0-1-5 16,0 1 8-16,0 0-7 0,0 0 5 15,0 0-6-15,0 0-1 16,0 0 0-16,0 0 0 16,0 0 0-16,0 0 1 15,0 0 1-15,0 0-2 16,0 0-5-16,0 0-34 16,-4 0 18-16,-2 1 21 15,0 5 0-15,0 4 6 16,-3-3-5-16,2 1 6 15,2-1 3-15,-1-2 1 16,0 3-11-16,0-3 1 16,2 1 7-16,1 4-1 15,-3-4 0-15,3 2-6 0,-3 1 8 16,3-2-9-16,-2 3 1 16,-2-2 5-16,1 1-5 15,0-1 11-15,0 0-5 16,3-2-1-16,0-2 0 15,3 1 0-15,0-4-3 16,0-1 9-16,0 0-11 16,0 3 5-16,9-2 25 15,10 2-9-15,4 1-22 16,13-1-58-16,-1 0-193 16,-9-3-391-16</inkml:trace>
  <inkml:trace contextRef="#ctx0" brushRef="#br0" timeOffset="139618.562">7643 5928 1174 0,'0'0'378'0,"0"0"-241"16,0 0 59-16,0 0 46 15,0 0-41-15,0 0-69 16,0-33-46-16,3 32-20 16,-3-2-4-16,0 3-11 15,0 0-30-15,0 0-21 16,0 0-12-16,-6 9-9 16,-3 11 21-16,-4 3 6 15,-1 5 0-15,5 4-5 0,2-2 0 16,4-3 1-16,3 1 3 15,0-3-5-15,3-2 0 16,7-1 0-16,-1-4 0 16,2-3-1-16,5-4 1 15,-1-4 0-15,6-5 14 16,1-2-7-16,2 0 4 16,0-11 1-16,0-8-11 15,-2-6 9-15,-2-6-4 16,-4-2 3-16,-7-3-9 15,-6 1 1-15,-3 2-1 16,0 5-6-16,-6 3-8 16,-6 4-65-16,-4 7-74 0,-4 5-138 15,4 6-316 1,5 3-396-16</inkml:trace>
  <inkml:trace contextRef="#ctx0" brushRef="#br0" timeOffset="141764.1926">3145 9408 211 0,'0'0'707'0,"0"0"-512"16,0 0-76-1,0 0 59-15,0 0 15 0,0 0-29 16,0 0-74-16,6-16-55 16,1 13-10-16,2 1-10 15,3-3-2-15,4 2-1 16,-2-1 11-16,7 1 25 16,1-1-8-16,-1 1 0 15,6-2-18-15,4 2-13 16,-1-1-9-16,-3 1 0 15,1 2 0-15,-7-1 0 16,-3 2 0-16,-5 0 6 16,-5 0-6-16,-5 0-9 15,3 0 9-15,-3 0 0 16,3 0 2-16,4 0 4 0,-1 0-6 16,2 2 6-16,-1-2-6 15,2 0-6-15,-4 0 0 16,-3 0 5-16,-2 0 1 15,-3 0-1-15,0-4-37 16,0-1 38-16,-7 1 0 16,-5-2 0-16,0 2-1 15,-4-2 1-15,-1 3 0 16,1-1 1-16,5 1 0 16,1 0-1-16,1-1 1 0,6 1 8 15,0 0-2 1,0-1-5-16,3 3 7 0,0-1-7 15,0 2 4-15,0 0-6 16,0 0-10-16,0 0-16 16,0 0-44-16,0 0 9 15,0 0 25-15,0 0 2 16,0 0-6-16,0 0-47 16,6 2 59-16,3 3 28 15,3 1 0-15,0 4 6 16,7-3-5-16,-2 1-1 15,2-3 0-15,-2-1 1 16,-4-1 9-16,-4 0-3 16,-3-1-7-16,-6 2 0 15,0 0-1-15,-12 6 2 0,-15 5 34 16,-31 9-35 0,10-1-291-16,-1-6-1132 0</inkml:trace>
  <inkml:trace contextRef="#ctx0" brushRef="#br0" timeOffset="160648.6555">2891 10132 1228 0,'0'0'293'0,"0"0"-214"16,0 0-24-16,0 0 112 16,0 0 40-16,0 0-73 15,17 4-54-15,-6-4-16 16,3 0 22-16,5 0-20 16,2 0-12-16,5 0-30 15,2-10-12-15,0 3-11 0,2-6-1 16,0 3-33-16,0-3-20 15,-2-1-7-15,-3 2 13 16,-1-2 0-16,-1-3 10 16,2-1 9-16,-1 0 13 15,1-1-3-15,2-1 2 16,-3 0-5-16,0 0-8 16,1-4-30-16,-1 5 12 15,-4-4 6-15,-1 3-21 16,-3 1 8-16,-2 5 22 15,-5-2 22-15,1 2 4 16,-1-2 6-16,-3 2 23 16,6 1 7-16,-3-3-30 0,6 0-3 15,1-2 2 1,1-2-15-16,2 2-9 0,2-2-1 16,-6 2 24-16,1 3 2 15,-5-2 1-15,-2 3 35 16,-2 0-5-16,2-1 7 15,-3 1-4-15,0-2-3 16,-1 2-8-16,0 1 3 16,-2 3 18-16,-3 4 2 15,2 3 9-15,-2 3-14 16,0 0-22-16,0 0-7 16,0 0-12-16,0 0-2 15,0-3-27-15,0 3-33 16,0 0 10-16,0-1 26 15,0-2 24-15,0 0 2 0,0-1 15 16,0 1 3-16,0 0 27 16,0 0 19-16,-3 2-26 15,0-1-17-15,-1 1-21 16,-4 1 22-16,5 0-9 16,-3-3-4-16,0 3-8 15,3 0 7-15,-1 0-2 16,4 0-5-16,0 0 6 15,0 0 23-15,0 0-19 16,0 0-11-16,0 0-1 0,0 0 1 16,0-2 19-16,0 2 2 15,4-4 4-15,-1 0-16 16,0 0-3-16,0-2-5 16,3 2 26-16,-3-2-10 15,3 2 7-15,1-2-7 16,-1 1 0-16,2-2-8 15,-2 4 6-15,0-1 5 16,-2 4-1-16,-1-3-1 16,0 3 4-16,0 0-14 15,2 7-8-15,-1 8 36 16,4 2-26-16,2 6-10 16,2 14-53-16,-1-8-203 15,-4-5-745-15</inkml:trace>
  <inkml:trace contextRef="#ctx0" brushRef="#br0" timeOffset="161369.1883">1702 10405 833 0,'0'0'888'16,"0"0"-685"-16,0 0-23 16,0 0 89-16,0 0-50 15,0 0-91-15,0 0-74 16,-3-1-28-16,6 12-15 0,3 9 34 16,1 10-15-16,-1 6-14 15,-1 2 2-15,1 2-3 16,-3-2-15-16,0-4 0 15,1-5 0-15,-4-3-11 16,3-6-41-16,-3-2-45 16,3-5-64-16,0-7-92 15,6-2-250-15,-1-4-51 16,-1 0-244-16</inkml:trace>
  <inkml:trace contextRef="#ctx0" brushRef="#br0" timeOffset="161642.5209">1963 10363 722 0,'0'0'1338'0,"0"0"-1115"16,0 0-161-16,0 0 56 16,0 0 50-16,0 0-87 15,0 0-45-15,-19 66 38 16,13-26-27-16,1 2-6 15,-1 2-17-15,6-5-12 16,0-2-4-16,0-5-8 16,0-4 0-16,0-6 0 15,0-5-25-15,0-1-62 16,0-5-74-16,0-6-121 16,0 0-514-16,0-5-662 0</inkml:trace>
  <inkml:trace contextRef="#ctx0" brushRef="#br0" timeOffset="161850.9703">1793 10634 1758 0,'0'0'489'0,"0"0"-488"16,0 0 69-16,0 0 65 0,0 0-68 15,0 0-45 1,109-10-22-16,-84 7-59 0,5 3-199 16,-9 0-539-16,-5 0-535 0</inkml:trace>
  <inkml:trace contextRef="#ctx0" brushRef="#br0" timeOffset="162226.0571">2045 10631 1515 0,'0'0'823'0,"0"0"-737"15,0 0-68-15,0 0 21 16,0 0-13-16,0 0-26 16,91-10-3-16,-76 7-44 0,-3 2-18 15,1-2 23-15,-5-1 11 16,-5-2 17-16,0 2 14 15,-3-4 27-15,0 3 31 16,0-1 1-16,0 0-19 16,-3 3-28-16,-6 2 16 15,-9 1-5-15,0 0 6 16,-9 0-15-16,0 4-7 16,-1 8 1-16,0 1-7 15,4-2 5-15,9 2-5 16,3 0 1-16,9-2-2 15,3 2 0-15,3 0-7 16,18-2-29-16,10-2-77 0,14 0-171 16,-5-5-386-1,-10-1-701-15</inkml:trace>
  <inkml:trace contextRef="#ctx0" brushRef="#br0" timeOffset="162616.8903">2314 10568 973 0,'0'0'616'0,"0"0"-570"15,0 0 16-15,0 0 57 16,0 0-15-16,0 0-48 16,-91 43-13-16,71-26-9 15,4 2 16-15,7-5 2 16,3-1-14-16,3-7-24 0,3 0-13 15,0-5 12-15,10-1 52 16,7 0 6-16,5-7-24 16,2-2-30-16,1-8-17 15,-2 1-6-15,-1-1-30 16,-4 4 18-16,-6 2 7 16,-6 3 11-16,0 4 11 15,-6 4 24-15,0 0-1 16,0 0-12-16,0 9-1 15,-1 5 43-15,-1 2-29 16,2 1-23-16,0-1-12 16,0-2-28-16,12-5-126 0,9-3-314 15,-2-5-203-15,-5-1-576 16</inkml:trace>
  <inkml:trace contextRef="#ctx0" brushRef="#br0" timeOffset="162871.3884">2579 10313 1443 0,'0'0'589'0,"0"0"-524"16,0 0 24-16,0 0 82 15,0 0 19-15,0 0-53 0,-19 104-70 16,13-63-31-1,3 4-14-15,-3-2-8 0,0-4 2 16,0-3-15-16,0-3-1 16,3-7-8-16,-3-6-63 15,6 4-114-15,-3-8-275 16,3-6-376-16</inkml:trace>
  <inkml:trace contextRef="#ctx0" brushRef="#br0" timeOffset="163066.6283">2499 10546 1393 0,'0'0'706'0,"0"0"-679"16,0 0-10-16,0 0 72 15,0 0-2-15,0 0-87 16,91 16-90-16,-57-7-182 15,-4-2-297-15,-8-4-677 0</inkml:trace>
  <inkml:trace contextRef="#ctx0" brushRef="#br0" timeOffset="163426.8768">2715 10610 1748 0,'0'0'581'16,"0"0"-504"-16,0 0-7 16,0 0 9-16,0 0-52 15,82-19-27-15,-67 15-53 16,-2 2-66-16,-5 2-31 16,-2-4-10-16,-6 2 64 15,0-2 13-15,0 0 83 16,0-2 58-16,-6-1 48 15,-5 0-16-15,-2 2 25 16,-2 1-1-16,-1 3-41 16,-4 1-18-16,4 0-11 15,-3 11-18-15,2 6-14 0,4 3-2 16,4 1-10 0,4-3-1-16,5 2-15 0,3-7-60 15,15 0-86-15,21-7-157 16,-5-3-384-16,-4-3-272 0</inkml:trace>
  <inkml:trace contextRef="#ctx0" brushRef="#br0" timeOffset="163826.0355">2988 10538 1382 0,'0'0'754'15,"0"0"-640"-15,0 0 27 16,0 0 26-16,0 0-64 0,0 0-57 15,-94 47-23 1,82-25-8-16,3-1-14 0,5-5-1 16,4-2-7-16,0-5-11 15,0-5 1-15,13-4 11 16,5 0 5-16,6-3-11 16,1-14-23-16,5-6 0 15,-2-4-6-15,-2-5 7 16,-2-8-16-16,-2-6 8 15,0-4 23-15,-5-3-17 16,-1 1 30-16,-5 5 6 16,-5 10 12-16,-6 12 52 15,0 11 41-15,0 11-36 16,-8 3-41-16,-7 9-13 16,-1 15 6-16,-2 12 9 0,3 6-5 15,6 5-14-15,6 0-11 16,3 1 0-16,0-7-29 15,6 4-97-15,6-14-242 16,3-9-600-16</inkml:trace>
  <inkml:trace contextRef="#ctx0" brushRef="#br0" timeOffset="176792.9363">2800 9038 312 0,'0'0'251'0,"0"0"-118"15,0 0-17-15,0 0 16 16,0 0 9-16,0 0-4 0,-3-9-4 16,3 9-8-1,0 0 34-15,0 0 1 0,0-1 23 16,0 1-4-16,0-2-41 16,0 2-46-16,0 0-46 15,0 0-24-15,0 0-17 16,0 0-5-16,6 0-11 15,6 0-29-15,3 0-7 16,0 0-11-16,3 3-17 16,1 0 7-16,-1 2 3 15,1-4 55-15,1-1 8 16,2 0 4-16,-1 0 1 16,-3 0 3-16,0 0 5 15,1 0-5-15,-1 0-6 16,0-1 1-16,-3 1-1 0,3 0-1 15,4 0-5-15,-1 0 0 16,0 0-16-16,3 0-3 16,-3 0-27-16,0 0 37 15,-5 0 9-15,2 0 6 16,-3 0 2-16,-6 0-1 16,3 0 1-16,-5 0-2 15,2 0 6-15,-1 0-5 16,-2 0 1-16,7 0-1 15,-1 0 0-15,7 0-1 16,-2 0 2-16,8 0-2 16,-4 0-8-16,4 0-7 0,-5 0-33 15,-1 0-18-15,-5 0-2 16,-1 0 29-16,-4 0 14 16,-3 1 18-16,0-1 5 15,0 0 2-15,-2 0 9 16,1 0-9-16,1 0-4 15,0 0 4-15,1 0 0 16,-1-3-36-16,-3 0 36 16,-1 3 16-16,-2 0-16 15,0 0 0-15,0 0-7 16,0 0-4-16,0 0 11 16,0 0 6-16,-2 0 32 15,2-3-21-15,-3 3-1 0,3 0-14 16,0 0 8-16,-3-1-9 15,3-2 8-15,-3 0-2 16,-1-1-5-16,-2-1 8 16,0 0 3-16,0 0-11 15,-2 1 6-15,-5-2-6 16,4 3 20-16,3-1 1 16,-4 1 18-16,4 2-10 15,1-2-3-15,2 0-7 16,0 3-2-16,3-4 1 15,0 4-9-15,0 0-3 16,0 0-7-16,0 0 5 16,0 0 3-16,0 0 7 15,0 0 3-15,0 0-12 16,0 0-5-16,0 0-2 0,0 0-10 16,0 0-8-16,0 0 2 15,0 0 0-15,0 0 10 16,5 0-3-16,-1 0 8 15,1 0 1-15,1 4 12 16,1 2-2-16,-1-5-9 16,0 5-1-16,0-2-7 15,-1 0 6-15,0-1-7 16,0 0 8-16,-2 1 0 16,0-1 0-16,0 0 0 15,0-3-11-15,0 2 2 16,0-2-5-16,0 2 14 0,1-2 7 15,2 1 4-15,-6-1-4 16,5 1-7-16,-5-1 0 16,0 0-11-16,0 3 3 15,0 0-1-15,0 0-7 16,0 1 16-16,-5 2 22 16,-5-2 56-16,1 6-27 15,-9 10-26-15,0 0-25 16,2-5-378-16</inkml:trace>
  <inkml:trace contextRef="#ctx0" brushRef="#br0" timeOffset="185569.3373">24132 16782 95 0,'0'0'509'16,"0"0"-126"-16,0 0-207 15,0 0-100-15,0 0-58 0,0 0-18 16,0 0-13-1,0 0-55-15,4 1-92 0,1 1-129 0</inkml:trace>
  <inkml:trace contextRef="#ctx0" brushRef="#br0" timeOffset="193145.9343">31690 17345 738 0,'0'0'642'15,"0"0"-642"-15,0 0-64 16,0 0 64-16,0 0 0 16,0 0-58-16,11-2-527 0</inkml:trace>
  <inkml:trace contextRef="#ctx0" brushRef="#br0" timeOffset="193422.2882">31690 17345 214 0,'86'-15'1649'15,"-89"12"-1317"-15,-1 3-214 16,-5 0 63-16,-3 0 4 0,-9 10-48 15,-5 7-68-15,-9 3-35 16,-2 8-19-16,-2-5 0 16,-1 5-14-16,4-2 4 15,2-3-5-15,4-1 0 16,5-8-1-16,3-1 1 16,6-5-27-16,6 0-54 15,2-5-81-15,-2 1-134 16,2-4-353-16,4 0-547 0</inkml:trace>
  <inkml:trace contextRef="#ctx0" brushRef="#br0" timeOffset="193685.8489">31474 17330 1908 0,'0'0'317'15,"0"0"-235"-15,0 0 26 16,0 0 58-16,0 0-41 16,0 0-69-16,0 0-13 15,45 25 3-15,-37-1 8 16,0 0-9-16,1 4-14 16,2 2-22-16,5-1-3 15,1-2-6-15,2-7-16 0,0 1-66 16,-3-10-123-16,-2-2-182 15,-5-6-557-15</inkml:trace>
  <inkml:trace contextRef="#ctx0" brushRef="#br0" timeOffset="193902.5705">31915 17502 2314 0,'0'0'333'0,"0"0"-250"15,0 0-1-15,115 3-4 16,-76 2-78-16,-3 2-30 16,1 3-140-16,-13-2-215 15,-9-5-532-15</inkml:trace>
  <inkml:trace contextRef="#ctx0" brushRef="#br0" timeOffset="194287.1809">32218 17475 1674 0,'0'0'383'0,"0"0"-273"15,0 0 34 1,0 0 7-16,0 0-93 16,0 0-36-16,0 0-9 0,12 35-7 15,-12-21-4-15,0 0 5 16,0-3-5-16,0-2-2 16,0-3 0-16,0-2-1 15,0-4-8-15,0 0 3 16,0 0-5-16,0 0 9 15,0-4 1-15,1-9 0 16,8 2 1-16,5-2 6 16,5-2 0-16,0 1-4 15,0 1-1-15,-5 3 6 16,-2 3 1-16,-5 4-8 0,-3 3-18 16,-2 0-80-16,-2 3-250 15,0 7-322-15,-2 0-230 0</inkml:trace>
  <inkml:trace contextRef="#ctx0" brushRef="#br0" timeOffset="194698.3425">32548 17498 2011 0,'0'0'348'16,"0"0"-258"-16,0 0 56 0,0 0-19 15,0 0-91-15,0 0-36 16,0 0-5-16,-38-6-7 16,15 9-9-16,-3 2 3 15,1 4-1-15,5 1-8 16,3-2-12-16,6 2-21 16,5-3-44-16,6-3-50 15,0 2 14-15,17-2 15 16,5-4-65-16,3 0 49 15,2 0 76-15,5-4 12 16,-2-6 53-16,1 1 38 16,-3-4 98-16,-3 6 50 15,-5 0 19-15,-8 1-32 0,-6 3-59 16,-6 3-53 0,0 0-48-16,-2 3-12 0,-7 10-1 15,-3 1 11-15,2 4-11 16,5-1-27-16,4 3-56 15,1 0-154-15,9-8-248 16,6-4-72-16</inkml:trace>
  <inkml:trace contextRef="#ctx0" brushRef="#br0" timeOffset="195104.1205">32834 17522 1520 0,'0'0'359'16,"0"0"-339"-16,0 0 45 0,0 0 34 16,0 0-38-16,0 0-23 15,0 0-31-15,3 46-1 16,-7-35-1-16,1-2-5 16,0-2-63-16,3-1-56 15,0-6 13-15,0 0 13 16,9 0 20-16,7 0-38 15,1 0 80-15,3-6 10 16,1-2 3-16,-1-2 18 16,2-3 64-16,-1 3 32 0,-1 0 27 15,-3 1 46 1,-5 3-8-16,-3 4-9 0,-6 2-66 16,-3 0-44-16,0 0-35 15,0 17 3-15,-10 7 17 16,-5 12-6-16,-3 0-6 15,-2 4 26-15,-8 2 1 16,-9-5-11-16,-23-4-29 16,-58-7-2-16,9-15-125 15,-1-5-617-15</inkml:trace>
  <inkml:trace contextRef="#ctx0" brushRef="#br0" timeOffset="212360.2936">25301 16943 1068 0,'0'0'529'16,"0"0"-355"-16,0 0 73 16,0 0 21-16,3 20-78 15,3-10-62-15,2 0-58 16,-2 2-42-16,0 5-18 15,0-3-10-15,-5 3-5 16,-1 2-36-16,0-2-40 16,0 2-81-16,-9 14-175 15,-1-9-212-15,-1 0-133 0</inkml:trace>
  <inkml:trace contextRef="#ctx0" brushRef="#br0" timeOffset="212653.1778">25270 17286 601 0,'0'0'877'0,"0"0"-604"16,0 0 19-16,0 0-22 16,0 0-84-16,0 0-88 15,0 0-67-15,9 56-31 16,-6-43-79-16,0 1-69 16,0 3-99-16,-3 0-70 15,0 2 25-15,0-3 45 16,0-1 121-16,0-3 57 15,-3-2 63-15,-2 0 6 16,2-5 148-16,0 3 98 16,-1-4 25-16,0 3-23 0,2 1-38 15,-1-1-32-15,3 4-69 16,0-5-77 0,0 4-32-16,0 6-124 0,0-2-263 15,0-2-433-15</inkml:trace>
  <inkml:trace contextRef="#ctx0" brushRef="#br0" timeOffset="213515.7396">24332 17402 983 0,'0'0'659'0,"0"0"-503"15,0 0-53-15,0 0-8 16,0 0-35-16,0 0-44 16,0 0-14-16,30-8-2 15,-21 8-1-15,7 0-20 0,3 0-26 16,7 0-1-16,5 0 7 15,8 0 4-15,-1 0 5 16,10 0 17-16,6 0 7 16,4 0 8-16,3 0 15 15,0 0 34-15,-1 0-11 16,-5 0-21-16,-5 0-11 16,-4 0-6-16,-7 0 0 15,-6 0-24-15,-8-1-7 16,-4 0 15-16,-6 1 16 15,1-2 0-15,-2 2 7 16,0 0-6-16,4 0 0 0,2 0-1 16,-1 0-1-1,2 2-40-15,-3 0-55 0,-8 3-15 16,-4-2 32 0,-6-3 43-16,0 0 36 0,-3 0 4 15,-13 0-2-15,-5-3 5 16,-1-3-1-16,2 3 21 15,1-4 13-15,4 6 5 16,6-2-19-16,5 3 0 16,4 0-5-16,0 0-21 15,0 0-1-15,0 0-19 16,4 0-2-16,5 0-64 16,0 4-248-16,-5 3-735 0</inkml:trace>
  <inkml:trace contextRef="#ctx0" brushRef="#br0" timeOffset="214101.0939">24897 17541 1200 0,'0'0'489'0,"0"0"-410"16,0 0 3-16,0 0 31 15,0 0-42-15,0 0-46 16,0 0-16-16,-76-17 25 16,58 28 9-16,2 1-2 15,1-1-13-15,3 1-1 16,3 2 5-16,4-3-8 16,3 0-8-16,2-2-13 15,0-1-3-15,7-5-28 0,3-2-3 16,2-1 15-1,2 0 10-15,-1-3 6 0,2-8 1 16,-1-1 5-16,-1-5 0 16,0 0 25-16,-1-3 22 15,2 0-1-15,-5 3 19 16,1 5-25-16,-6 2 25 16,-2 7 28-16,-2 0-31 15,0 3-25-15,0 0-25 16,0 8 14-16,0 7 16 15,-5 2-17-15,1 5-18 16,4 1-13-16,0 1-62 16,15 5-134-16,2-9-376 0,-1-6-529 15</inkml:trace>
  <inkml:trace contextRef="#ctx0" brushRef="#br0" timeOffset="214762.3223">26693 17101 178 0,'0'0'0'16,"0"0"-133"-16</inkml:trace>
  <inkml:trace contextRef="#ctx0" brushRef="#br0" timeOffset="215137.17">26693 17101 182 0,'30'-95'186'0,"-30"94"-53"15,0 1 21-15,0-3-7 16,2 0-12-16,1-1-38 16,-2 2-63-16,1-1-25 0,-1-1-8 15,-1-2 21-15,0 1 37 16,0-2 65-16,0 5 37 15,0-4 10-15,0 2 27 16,0 4 10-16,0-4-23 16,0 2-27-16,0 2-31 15,0 0-10-15,0 0-19 16,0 0-27-16,-3 0-36 16,-3 13-15-16,-4 10 28 15,-2 3 8-15,0 14-30 16,-3 3-16-16,3 7-9 15,2 2 0-15,4-2 0 16,3-1-1-16,1-3-11 0,2-2 2 16,0-1-4-1,0-10-17-15,-3 0-45 16,-1-6-58-16,-5 0-85 16,-3-7-342-16,3-5-440 0</inkml:trace>
  <inkml:trace contextRef="#ctx0" brushRef="#br0" timeOffset="215685.2361">26481 17327 191 0,'0'0'1078'0,"0"0"-786"16,0 0-132-16,0 0 36 16,0 0 9-16,0 0-72 0,0 0-56 15,-92 3-42-15,59 0-18 16,-8-3-4-16,-4 0-1 16,-7 0 16-16,-2-8 9 15,-5 0 12-15,-2-1-6 16,-1-3-14-16,-5 2-11 15,3 1-8-15,-2 2-10 16,3 4-18-16,5-1-18 16,6 4-22-16,6 0-10 15,8 0-11-15,11 0-2 16,8 0 17-16,10 4 15 16,8 2-5-16,1-2 7 15,0 2 0-15,0-2-91 0,4 2-106 16,1-6-61-1,-4 0-44-15,3 0-594 0</inkml:trace>
  <inkml:trace contextRef="#ctx0" brushRef="#br0" timeOffset="216249.0173">25880 17544 730 0,'0'0'655'0,"0"0"-440"16,0 0-8-16,0 0 24 15,0 0-36-15,0 0-80 16,0 0-44-16,-100-4-22 16,80 13-13-16,1 3-15 15,5 1-9-15,6 1-12 16,5-1 0-16,3-1-24 16,0-1-14-16,14-2-10 15,4-5-35-15,-1-1-3 16,1-3-5-16,0 0 11 0,-3-13 45 15,0-1 10-15,-1-6 25 16,0-5 6-16,0-2 25 16,5-2 9-16,-1-5 9 15,3 1-4-15,1 0-8 16,-5 0 3-16,-2 8 9 16,-6 8 21-16,-5 7 29 15,-4 6-23-15,0 4-36 16,-1 2-22-16,-14 16 1 15,-6 11 45-15,-3 5-11 16,2 5-18-16,4 4-2 16,5-1-13-16,6-2-19 15,7 1-1-15,7 2-80 0,9-10-203 16,-1-11-944-16</inkml:trace>
  <inkml:trace contextRef="#ctx0" brushRef="#br0" timeOffset="218065.6428">28045 17017 899 0,'0'0'847'0,"0"0"-721"16,0 0-63-16,-24 71 138 15,11-36 35-15,1 7-53 16,0 1-49-16,0 3-49 16,5-3-28-16,0 2-12 0,6-4 5 15,1-1-15-15,0-2-17 16,0-1-17-16,0-8-1 16,0 2-12-16,0-10-32 15,0 4-38-15,0-6-76 16,0-2-145-16,-13 6-314 15,1-9 13-15,-3-1-344 0</inkml:trace>
  <inkml:trace contextRef="#ctx0" brushRef="#br0" timeOffset="218584.1313">26805 17324 1317 0,'0'0'389'0,"0"0"-216"15,84 9 89-15,-44-8-18 16,5 0-92-16,0 1-82 16,1 1-48-16,-1-1-12 15,1-2 13-15,0 1 9 16,5 3-11-16,1 1-13 16,0-2-7-16,2 1 0 15,-5-1-1-15,-5 1-14 16,-9-1-50-16,-8 0-53 15,-6-1-67-15,-7 6-73 0,5 0-54 16,-6-4-200 0,1 4-165-16</inkml:trace>
  <inkml:trace contextRef="#ctx0" brushRef="#br0" timeOffset="219275.872">27390 17633 950 0,'0'0'972'0,"0"0"-782"15,0 0-91-15,0 0 16 16,0 0-17-16,0 0-49 16,0 0-35-16,-64-27-13 15,39 27 7-15,-2 0 8 16,-5 0 11-16,1 10 14 0,1 4 10 15,5 3-15 1,4 0-15-16,7 2-5 0,9-3-16 16,5-2 0-16,4 2-28 15,16-7 20-15,5-4-16 16,3-2-2-16,4-3-30 16,0 0-21-16,0-8 16 15,-4-8 6-15,0-1 11 16,-2-4 35-16,-4-3 9 15,1-1 30-15,-1-4 8 16,-1 0-13-16,0-4-5 16,1-1-7-16,-1 3 0 15,-2 0-4-15,-1 5-1 16,-4 0-8-16,-3 6 2 16,-3 6 17-16,-5 4 24 0,-3 7 23 15,0 3-22-15,0 0-29 16,-9 7-7-16,-7 11 2 15,-2 10 2-15,-6 3 3 16,0 4 12-16,2 5 15 16,5-4 10-16,6 4-22 15,6-4-18-15,5 2-12 16,5-4-35-16,11 3-33 16,3 4-44-16,-7-6-466 15,-6-11-1353-15</inkml:trace>
  <inkml:trace contextRef="#ctx0" brushRef="#br0" timeOffset="346215.3161">2855 17314 764 0,'0'0'0'16,"57"131"-232"-16</inkml:trace>
  <inkml:trace contextRef="#ctx0" brushRef="#br0" timeOffset="346291.0686">3264 18045 337 0,'0'0'115'16,"39"74"-115"-16</inkml:trace>
  <inkml:trace contextRef="#ctx0" brushRef="#br1" timeOffset="350058.7037">16392 5870 1092 0,'0'0'76'0,"0"0"-76"15,0 0-164-15,0 0 164 0,0 0 96 16,0 0 40 0,0 0 51-16,49-24-86 0,-43 20-12 15,-2 1 29-15,-2 2 9 16,-2-1-46-16,0 1-11 15,-12-2-17-15,-14 2-43 16,-6-2-10-16,-10 0 0 16,-10 0 0-16,-2 3-9 15,-1-2-29-15,1-2-22 16,2-1 27-16,0-2-17 16,1-2-37-16,2-1 7 15,-7 0-6-15,0 2 21 16,-5 1 1-16,-4 0 40 0,0 3 14 15,-6 0 10 1,3 4 0-16,0 0 0 0,2 0 0 16,2 0 0-16,1 8 0 15,5 0 0-15,4 2-10 16,5-2-22-16,3 2 8 16,4-2 11-16,3 0 12 15,1-1-1-15,2 2-29 16,0-1 16-16,3 1 15 15,-3 0 0-15,8 1 2 16,4 0 8-16,6 0 16 16,7 1 2-16,7 1-17 15,4 3 56-15,0 2-36 16,0 3-17-16,0 1-4 0,0 0-9 16,-3 2 7-16,-3 2-1 15,0-1-6-15,0 5 5 16,2-3 5-16,4-1 11 15,4 1 31-15,14-2 1 16,12 0-30-16,9-3-18 16,7-1 6-16,2-3-12 15,1 0 2-15,-3-1-2 16,-7 0-1-16,-10 1-5 16,0 0-2-16,-6 1 7 15,-1-1-1-15,2 0 2 16,1-1-1-16,11-2 0 15,6-4 1-15,13-3-1 0,16-6-26 16,1-1 12-16,3 0 15 16,-4 0 39-16,-5-2 11 15,1-4-21-15,-6 3-7 16,2-4-11-16,-2 3 4 16,5-3-3-16,8-5-12 15,22-6 0-15,25-11 0 16,6-6-19-16,-1-3-13 15,-9-1 1-15,-15 5 15 16,-19 6 16-16,-18 7 20 16,-17 4 31-16,-8 2-25 15,9-2-7-15,5-1-8 16,6-3 0-16,-9-3 22 0,-5 1-4 16,-10-3-4-1,-16-3-13-15,-15-2-12 0,-7-5-80 16,-57-25-70-16,-4 9-120 15,-4 4-107-15</inkml:trace>
  <inkml:trace contextRef="#ctx0" brushRef="#br1" timeOffset="364274.6534">29037 5950 121 0,'0'0'227'16,"0"0"-154"-16,0 0-52 0,0 0-11 15,0 0 37-15,0 0 60 16,-36-11-9-16,29 8-52 15,3 1 54-15,2 0 73 16,1 2-42-16,1 0-47 16,0 0-29-16,0 0-15 15,0 0-25-15,0 0-14 16,0-1-1-16,0 1-11 16,0-3-37-16,0 2-83 15,-5-3-221-15</inkml:trace>
  <inkml:trace contextRef="#ctx0" brushRef="#br1" timeOffset="365985.8517">30340 6927 550 0,'0'0'219'0,"0"0"-135"15,0 0-62 1,0 0 24-16,0 0 45 0,0 0-45 16,0 0 5-16,61-39 17 15,-53 34 29-15,2 1 17 16,-1-2-25-16,1 1-46 16,2-4-43-16,0 3-24 15,3-1-39-15,-2-1-43 16,1-1 15-16,5 0-75 15,0-2-31-15,3 1-70 16,0-1 133-16,0-1 84 16,-1-1 50-16,-1 3 114 15,0-1 25-15,1 0-83 16,0 1-31-16,2-1-18 16,-1-1-14-16,-2 2-58 0,2-4 64 15,2 0 1-15,-1 1-34 16,2 0 24-16,0 0-37 15,2 0 32-15,1 2 13 16,0-1 4-16,1 1 3 16,-1-2-5-16,11-5 0 15,-5 1 0-15,-4 2-568 0</inkml:trace>
  <inkml:trace contextRef="#ctx0" brushRef="#br1" timeOffset="366109.4002">31545 6300 401 0,'0'0'0'0,"91"-32"-251"0</inkml:trace>
  <inkml:trace contextRef="#ctx0" brushRef="#br1" timeOffset="373383.7721">11666 10515 955 0,'0'0'181'15,"0"0"-125"-15,0 0 25 16,0 0 86-16,0 0-22 16,0 0-16-16,-7 0 9 15,0 0 18-15,1 3-1 16,0 0-25-16,-3-1-42 16,-5 3-50-16,1-1-21 15,-9 5-16-15,-5 1 5 16,-3 0-5-16,-1 1 0 0,1-2-1 15,0 4 1-15,5-3-1 16,2-3-1-16,7 0-34 16,4-4-42-16,1-3-34 15,7 0-8-15,4 0-22 16,0 0 18-16,0-4 75 16,4-3 36-16,10-2 11 15,-5 2 1-15,4 4 0 16,-3-7 1-16,0 7 1 15,0-4-1-15,-4 1 5 16,-3 2-5-16,-3-2 0 16,3 2 9-16,-3 1 9 15,0 1 2-15,0-2 14 16,0 4 31-16,0 0 23 0,0 0-24 16,-3 0-39-16,-10 9 8 15,-4 2 7-15,1 2-1 16,-2 3 12-16,0-3-5 15,6 1 8-15,3-1-4 16,2 0-22-16,7-6-15 16,0 0-13-16,19-2 1 15,8-5-2-15,8 0-51 16,18-2-192-16,-15-8-281 16,-3 0-710-16</inkml:trace>
  <inkml:trace contextRef="#ctx0" brushRef="#br1" timeOffset="374975.8738">12268 8451 428 0,'0'0'327'16,"0"0"-146"-16,0 0-54 16,0 0 12-16,0 0 46 15,0 0-18-15,0 0 5 16,0 0-12-16,0 0-24 16,0 0-35-16,0 0-27 15,0 0-14-15,-3 0-6 16,-3 0-29-16,-6 7 0 15,-4 0-10-15,-5 2-8 16,-3 2-1-16,-3 1-4 0,-2 1-1 16,0 4 14-1,-7 3 3-15,0 0 0 0,-3 3-7 16,1 3 1-16,-4 0-1 16,2 1-5-16,-2 0-5 15,0-1 5-15,-1 3-5 16,4-2 0-16,3 2 1 15,5-3 6-15,-2 2-2 16,6-2-4-16,5 0-1 16,-1-6 0-16,7-1-1 15,4-5-2-15,5-4-15 16,1-3-15-16,1-4-8 16,3 0 11-16,2-3 15 15,0 1 13-15,0-1 0 0,0 0-1 16,0 0 1-16,0 0 0 15,0 0 1-15,0 0-1 16,0 0-1-16,2-8 1 16,6-2 0-16,-2-6 0 15,1 3 0-15,2-4-6 16,-3 2 6-16,0-2 1 16,3 4 0-16,-6-1 1 15,0 4-1-15,0-1 0 16,-3 2 1-16,0-1-1 15,0 4 16-15,0 0 7 16,0 2 0-16,0 1 0 16,0 2 8-16,0-2-9 0,0 3-12 15,0 0-9-15,0 0-1 16,0 0 0-16,-3 0 0 16,3 0 1-16,-3 0-1 15,3 0 6-15,0 0 0 16,0 0-4-16,-3 0 7 15,3 0-8-15,-5-3 5 16,4 3-5-16,-1-3 10 16,2 2 2-16,-1-1-3 15,1 1-2-15,0 1-1 16,0-2-5-16,0 2-1 16,0 0 5-16,0 0-5 15,-2 0 0-15,1 0 0 0,-2 5 0 16,-3 5 11-16,0 4 12 15,0 0-2-15,-1 1-5 16,1-1 8-16,-2-1-10 16,2 3-6-16,3-2 4 15,-4 0 1-15,7-2-2 16,0 1-5-16,0-3-1 16,0 0-4-16,10-4-2 15,4-2 0-15,5-4 12 16,2 0 0-16,3 0-3 15,-4-6-8-15,3-4 1 16,-8 0-2-16,3 2-42 16,-9 3-76-16,0 0-157 15,-9 5-904-15</inkml:trace>
  <inkml:trace contextRef="#ctx0" brushRef="#br1" timeOffset="390495.8076">25357 6654 375 0,'0'0'202'0,"0"0"-64"16,0 0-47-16,0 0 31 15,0 0 5-15,46-36-43 16,-36 30-35-16,2 0-7 16,2-2 7-16,2-2 16 15,-1 3-14-15,-1 0-7 16,0 0-15-16,-3 1-10 0,1 1-12 15,-5 1-6-15,-1 1-1 16,-1 0 0-16,-1 0-6 16,3 0-44-16,1 1-97 15,4-5-110-15,1 1-47 16,-1-1-74-16</inkml:trace>
  <inkml:trace contextRef="#ctx0" brushRef="#br1" timeOffset="390924.0691">25697 6478 436 0,'0'0'255'0,"0"0"-110"16,0 0-80-16,0 0-29 16,0 0-22-16,0 0-12 0,0 0-1 15,33-25 7-15,-25 21 2 16,0-2 50 0,1 2 2-16,1-2 9 0,1 2-21 15,-1 1-34-15,1-1-16 16,-2 0-35-16,-2 2-97 15,-1-1-123-15,3-1-5 16,-2-2-10-16,3-1 61 16,1-3 209-16,1 1 40 15,2-2 239-15,1-1-69 16,-2 2-39-16,2 0-17 16,-3 2-70-16,3-1-6 15,-3 2-1-15,3 0-34 16,-2 0 15-16,-1-1 35 0,4 1-50 15,0-1-28-15,0 0-2 16,3 0-12-16,-1-1 7 16,1 1 0-16,1 1 0 15,-2-1 8-15,1 1 23 16,1-1 10-16,0 0-15 16,3-2-1-16,-2-3-17 15,3 0-16-15,9-8-26 16,-7 4-238-16,-2 2-451 0</inkml:trace>
  <inkml:trace contextRef="#ctx0" brushRef="#br1" timeOffset="391959.3154">22505 6948 408 0,'0'0'117'0,"0"0"-117"16,0 0-140-16,0 0-150 16</inkml:trace>
  <inkml:trace contextRef="#ctx0" brushRef="#br1" timeOffset="392220.5616">22505 6948 504 0,'0'-12'158'15,"0"12"-80"-15,0 0-17 16,-3-1-22-16,3 0-39 16,0-2-7-16,0-1-42 15,0 1 13-15,0-3 36 16,0 3 31-16,5-1 43 16,1-1-9-16,2 1 40 15,-2-1-6-15,4 1-25 0,-1 0-32 16,0 3-31-16,3-2-10 15,-5 0-1-15,2-1-17 16,3 1-52-16,5-7-92 16,-6 1-210-16,0 1-233 0</inkml:trace>
  <inkml:trace contextRef="#ctx0" brushRef="#br1" timeOffset="392396.5286">22695 6776 591 0,'0'0'251'0,"0"0"-103"16,0 0-88-16,0 0-15 0,0 0-3 15,0 0-19 1,0 0-23-16,37-33-4 0,-31 29-86 16,1-1-213-16</inkml:trace>
  <inkml:trace contextRef="#ctx0" brushRef="#br1" timeOffset="392575.3942">22826 6652 176 0,'0'0'212'0,"0"0"-150"16,0 0-36-1,0 0 6-15,0 0-32 0,0 0-22 16,0 0-289-16</inkml:trace>
  <inkml:trace contextRef="#ctx0" brushRef="#br1" timeOffset="392756.7426">22988 6546 573 0,'0'0'209'0,"0"0"-41"16,0 0-48-16,0 0-29 0,0 0-42 16,0 0-27-1,0 0-16-15,40-28-6 0,-30 16-31 16,1 1-121-16,-1 1-225 0</inkml:trace>
  <inkml:trace contextRef="#ctx0" brushRef="#br1" timeOffset="393167.382">23114 6443 689 0,'0'0'199'15,"0"0"-119"-15,0 0-56 16,0 0-11-16,0 0-3 16,0 0-1-16,0 0-8 15,50-33 0-15,-41 26-1 16,-1 3 0-16,1-2-8 0,0-1-24 15,5 0 6-15,-4-1 19 16,2 0 6-16,3-2 1 16,-1 0 0-16,-1 0-28 15,-3-2-27-15,2 2-20 16,-3-1 58-16,-1 3 17 16,-2 1 30-16,2 0 46 15,1 2 20-15,1 0 5 16,0 1-26-16,3 1-26 15,2-1-30-15,5-3-12 16,2 2-6-16,5-2-1 16,6-4 0-16,2-5 0 15,6 0-13-15,3-7-1 0,1-1-14 16,0-2 17 0,-5 3 11-16,-8 0 18 0,-7 3-7 15,-11 0-11-15,-7 4-27 16,-5 3-323-16</inkml:trace>
  <inkml:trace contextRef="#ctx0" brushRef="#br1" timeOffset="395031.3123">23244 6326 591 0,'0'0'172'0,"0"0"-93"16,0 0-15-16,0 0 47 16,0 0-8-16,0 0-63 15,0 0-24-15,40-45-14 16,-34 39-1-16,-1-1-1 16,-1 4-37-16,1-4-70 15,-1 5-152-15,-1-4-491 0</inkml:trace>
  <inkml:trace contextRef="#ctx0" brushRef="#br1" timeOffset="395179.3134">23405 6209 643 0,'0'0'273'16,"0"0"-101"-16,0 0-45 16,0 0-36-16,0 0-50 15,0 0-41-15,0 0-28 16,55-53-92-16,-44 43-191 15,-1 0-502-15</inkml:trace>
  <inkml:trace contextRef="#ctx0" brushRef="#br1" timeOffset="395286.4981">23645 6089 129 0,'0'0'0'0</inkml:trace>
  <inkml:trace contextRef="#ctx0" brushRef="#br1" timeOffset="398034.9999">22880 6657 536 0,'0'0'154'0,"0"0"-12"15,0 0 11 1,0 0 20-16,0 0 26 0,0 0-39 16,0 0-18-16,3 0-21 15,-2 0-42-15,3 0-25 16,-1 0-17-16,-3-1-9 15,0-2 0-15,0 0-12 16,0-1-15-16,-7-2 10 16,-2 0-11-16,-1-3-22 15,0 1 0-15,-2-2-8 16,-5-2 5-16,1 2-32 16,-4 0 25-16,-2 3 10 15,-1 2 15-15,-2 1 6 16,0 4 1-16,0 0 0 15,1 0 1-15,3 0 0 0,0 0 0 16,3 0 1-16,6 0-1 16,2 4 1-16,1-2-1 15,3-2-1-15,-2 2-1 16,2-2-6-16,2 0-63 16,0 0-35-16,4 0-41 15,0-2-126-15,8-4-787 0</inkml:trace>
  <inkml:trace contextRef="#ctx0" brushRef="#br1" timeOffset="403897.2786">28203 4867 981 0,'0'0'137'0,"0"0"56"16,0 0 19-16,0 0-58 16,0 0-36-16,0 0-6 15,0 0 18-15,0 0-21 16,0 0-27-16,0 0-33 15,0 0-24-15,-4-3-14 16,-11 0-10-16,-6 0-1 16,-2 0 1-16,-3 1-1 15,-1 1 1-15,3-1 0 16,6 2-1-16,2 0 1 16,7 0-1-16,3 0 2 0,4 0-2 15,1 0-1 1,1 0-5-16,0 0-6 0,0 0 2 15,0 3 9-15,3 2 1 16,0 1-1-16,-2 4 1 16,-1 1-1-16,0 2 0 15,-3 1-8-15,-9 1 9 16,2 1 0-16,-2-4 0 16,0 1 1-16,5-2-1 15,2-4 1-15,2-1 0 16,3-1-1-16,0-3 0 15,0-2-1-15,14 0-9 16,6 0 8-16,3 0-8 0,1-4 8 16,0-3-12-16,-5 1-20 15,-6 3-33-15,-5 1 7 16,-2 0 42-16,-5 2 6 16,-1 0-7-16,0 0 15 15,0 4 4-15,0 6 16 16,2 3 6-16,-1 1 9 15,1 0 9-15,-1-1 7 16,-1-2-22-16,0 1-12 16,-3-3-5-16,-13 1-2 15,-6-1-5-15,-4-1-1 16,-5-5-22-16,2 3-74 16,2-6-125-16,8 0-261 15,10 0-445-15</inkml:trace>
  <inkml:trace contextRef="#ctx0" brushRef="#br1" timeOffset="404573.1734">28366 4871 1252 0,'0'0'354'15,"0"0"-202"-15,0 0 28 16,0 0-1-16,0 0-89 15,0 0-59-15,0 0-21 16,0 35-3-16,-3-18-6 16,-6 2 0-16,-1-2 0 15,1-3 0-15,2-3 0 16,3-3 0-16,2-2-1 16,2-1 0-16,0 0-6 15,0 0-5-15,10 0 5 0,5 0 6 16,4-2 0-16,2-1 0 15,-2-2-1-15,4 0-11 16,-4 0-9-16,-3-5 21 16,-1-2 0-16,-4-1 0 15,-4-1 2-15,-2-1 5 16,0 5 12-16,-3-2 11 16,-1 0-8-16,1 4 3 15,-1-1-6-15,-1 0-7 16,2 0-1-16,-2 2 24 15,2-1 8-15,-2 3 3 16,0 0-10-16,0 0-14 16,0 0-5-16,0 0-7 15,0 0-4-15,0 0-6 16,0 0-1-16,0 4-11 0,-7 10 12 16,-3 4 2-16,1 6 7 15,0 2-3-15,2-2-5 16,0 0-1-16,2-4 0 15,0 0-89-15,1-5-155 16,2-6-474-16</inkml:trace>
  <inkml:trace contextRef="#ctx0" brushRef="#br1" timeOffset="405369.0486">28745 4873 129 0,'0'0'86'16,"0"0"-58"-16,0 0 106 15,0 0 111-15,0 0-13 16,0 0-6-16,0 0 26 15,0 0-24-15,0 0-11 16,0 0-6-16,0 0-41 16,0 0-42-16,0 0-34 15,0 0-38-15,-2 4-35 16,-1 8-14-16,0 8 22 16,-3 3-7-16,0 4-15 0,0-1-6 15,-1 2 1-15,1-2-1 16,0-1-1-16,-2-2-7 15,1-5-20-15,1 1-19 16,0-6-13-16,2-1-23 16,1-4-57-16,3-2-76 15,0-5-57-15,1-1-135 16,8 0-792-16</inkml:trace>
  <inkml:trace contextRef="#ctx0" brushRef="#br1" timeOffset="406764.6626">28733 5125 225 0,'0'0'565'0,"0"0"-410"16,0 0-39-16,0 0 37 16,0 0 59-16,0 0-80 0,0 0 5 15,0 3-34-15,9-6-12 16,1-1 45-16,4-5-24 15,3-1-13-15,3-3-12 16,4-2-28-16,3-2-32 16,3-3-18-16,1-1-9 15,0 0-6-15,-3 1-83 16,-2 2-135-16,-10 3-7 16,-4 3-170-16,-7 6-579 0</inkml:trace>
  <inkml:trace contextRef="#ctx0" brushRef="#br1" timeOffset="415766.6619">17314 7836 962 0,'0'0'649'16,"0"0"-341"-16,0 0-190 15,0 0 15-15,0 0 52 16,0 0-19-16,-9-6-59 16,9 6-34-16,0 0-40 15,0 9-20-15,3 9 10 16,3 7 27-16,4 6-3 0,-1 5-9 15,1 0-15-15,0 4-11 16,0-1-11-16,-3-2 0 16,-2 0-1-16,-2-9-18 15,-3-4-22-15,0-7-32 16,0-3-74-16,0-10-104 16,0-3-236-16,0-1-116 0</inkml:trace>
  <inkml:trace contextRef="#ctx0" brushRef="#br1" timeOffset="416256.1834">17479 8047 1527 0,'0'0'569'0,"0"0"-401"16,0 0-30-16,0 0-32 15,0 0-68-15,0 0-13 16,0 0 0-16,34 60 0 16,-20-36-13-16,-3-5-4 15,-4 1-8-15,-1-4 1 16,-3-2-1-16,-3-7-1 16,0-1 0-16,0-5-18 15,0-1-12-15,0 0-4 16,0 0-5-16,0-14 14 15,0-2-13-15,6-5-16 16,3-3 40-16,3 0 14 0,0 1 1 16,1 2 2-16,-3 4 17 15,0 5 14-15,0 2-7 16,-4 3 4-16,-3 4 18 16,1 3-7-16,1 0-8 15,2 0-8-15,4 3-5 16,1 11-2-16,-2 1-2 15,0 5-1-15,-1 3 0 16,1 0-2-16,-6-3-12 16,-1 3-1-16,-3-3-1 15,0-6-60-15,0-2-41 16,3-7-135-16,0-4-387 16,0-1-532-16</inkml:trace>
  <inkml:trace contextRef="#ctx0" brushRef="#br1" timeOffset="416562.651">17902 7810 1698 0,'0'0'336'15,"0"0"-176"-15,0 0-24 16,0 0-4-16,0 0-17 15,0 0-59-15,0 0-21 0,22 34 45 16,-9-8 1-16,4 0-26 16,-2 7-12-16,-1-1-16 15,-1 2-4-15,-3-2-22 16,-4 1 0-16,-3-5 0 16,1-5-1-16,-1-1-14 15,0-5-28-15,0-4-38 16,0-6-77-16,8-3-121 15,-5-4-346-15,0 0-262 0</inkml:trace>
  <inkml:trace contextRef="#ctx0" brushRef="#br1" timeOffset="416767.132">17897 8064 1724 0,'0'0'366'16,"0"0"-229"-16,0 0-6 16,91-10 20-16,-45 7-66 15,2 3-59-15,-1 0-26 16,-6 0-56-16,-5-4-174 16,-9-1-362-16,-15 2-472 0</inkml:trace>
  <inkml:trace contextRef="#ctx0" brushRef="#br1" timeOffset="417127.7153">18324 8047 1674 0,'0'0'308'0,"0"0"-129"15,0 0-46-15,100 0-60 16,-71 0-49-16,-2-2-24 15,-4-4-19-15,-8-1-24 16,-5 0 11-16,-7 1 1 16,-3-2 16-16,0-1 0 15,-13 2 15-15,-2 0 11 16,-6 1 20-16,-1 2 6 16,0 4-9-16,2 0-5 0,-3 0-5 15,10 4 3-15,-3 9 4 16,5 4 2-16,3 3-6 15,5 2-6-15,3 2-5 16,0-1-9-16,3-4 1 16,9-3-2-16,8-5-76 15,-1-4-70-15,14-7-122 16,-4 0-76-16,-4-7-339 0</inkml:trace>
  <inkml:trace contextRef="#ctx0" brushRef="#br1" timeOffset="417494.6134">18609 7999 443 0,'0'0'879'16,"0"0"-564"-16,0 0-35 0,0 0-18 16,0 0-76-16,0 0-82 15,0 0-63-15,17-4-26 16,-9 17 8-16,3 1-1 16,-1 6-4-16,0 2-9 15,1-2-9-15,1-3 2 16,-6-1-1-16,0-7 0 15,-6-4-1-15,0-1 0 16,0-4 0-16,0 0-8 16,0-2 7-16,-6-10-5 15,0-5 6-15,-1-6 0 16,7-4 0-16,0-2 1 16,0-1 0-16,10 0-1 0,2 8 1 15,-2 4 0 1,2 6 13-16,2 8 5 0,0 1-12 15,5 3-5-15,6 3-2 16,-2 8 1-16,3 2-1 16,1 0 0-16,-8 0-48 15,2-2-146-15,-3-6-396 16,-9-5-531-16</inkml:trace>
  <inkml:trace contextRef="#ctx0" brushRef="#br1" timeOffset="417847.4932">19168 7654 1676 0,'0'0'225'16,"0"0"-159"-16,0 0-22 15,0 0 97-15,-91-35 0 16,75 35-65-16,-1 0-52 15,5 6-13-15,5 17 43 16,1 8-26-16,6 7 0 16,0 10-1-16,6 6 22 15,12 4-6-15,6 4-23 16,-2-2-13-16,2-2-1 16,-5-4-5-16,-2-5 0 15,-11-2 0-15,-6-11-1 16,0-5 0-16,0-9-8 0,-10-7-2 15,-1-4-5-15,-3-5-16 16,0-6-35-16,-9-6-87 16,4-10-358-16,1-4-441 0</inkml:trace>
  <inkml:trace contextRef="#ctx0" brushRef="#br1" timeOffset="418047.0808">19029 8015 1820 0,'0'0'317'0,"0"0"-144"15,0 0-58 1,0 0-36-16,80-21-54 0,-47 21-25 16,3 0-1-16,2 0-63 15,2 0-141-15,-8 0-310 16,-9 0-383-16</inkml:trace>
  <inkml:trace contextRef="#ctx0" brushRef="#br1" timeOffset="418402.8086">19349 7978 1577 0,'0'0'239'15,"0"0"-157"-15,0 0-21 0,114 1-36 16,-79-1-25-16,-5 0-48 16,-7-1-44-16,-7-7 8 15,-6-3 29-15,-7-2 10 16,-3 2 24-16,0-2 21 16,-16 3 28-16,0 1 20 15,-4 2 43-15,-3 4 18 16,-2 3-3-16,-2 0-15 15,-3 0-28-15,2 6-13 16,4 11-1-16,5 3 13 16,10 2-14-16,6 2-26 15,3-2-7-15,9 3-6 0,14-5-5 16,7-5-4 0,5-4-41-16,11-8-112 0,-10-3-161 15,-5 0-255-15</inkml:trace>
  <inkml:trace contextRef="#ctx0" brushRef="#br1" timeOffset="419470.0176">19658 7933 1580 0,'0'0'390'16,"0"0"-199"-16,0 0-66 15,0 0-9-15,0 0-22 16,0 0 1-16,0 0-31 0,64 69-14 15,-44-46-17-15,0-6-9 16,-10-2-23-16,-1-8 0 16,-6-1 0-16,-3-5-1 15,0-1-6-15,0 0-10 16,-3-7 16-16,-4-6-6 16,-1-3 5-16,4-4-5 15,1-3-6-15,3-5-9 16,0 0 3-16,0 5 12 15,0 3 6-15,0 6 0 16,3 5 1-16,3 3 1 16,0 5-1-16,4 1 10 15,7 0-11-15,-1 1 7 16,7 7-6-16,-1-1 1 16,1 3-1-16,-3 0 0 0,-1-3-1 15,-3 3 0 1,-3-4 1-16,-3 1-1 0,2-3-1 15,-1 2 1-15,1-2 1 16,2-2 0-16,2-1-1 16,-2-1 0-16,0 0-21 15,4 0-27-15,-8-6-20 16,2-4 7-16,-5 0 19 16,-2-1 29-16,-5 4 10 15,0-2 3-15,0 2 10 16,-15 0 1-16,2 2 2 15,-10 1 4-15,4 4 5 16,-5 0 15-16,2 2-3 0,1 12 12 16,4 3-1-16,10 5-20 15,0-1-11-15,7 3-8 16,7-2 1-16,12-3 2 16,8-3-9-16,5-4 0 15,0-6-1-15,0-4-15 16,1-2-18-16,-7 0-17 15,0-12 5-15,-3-5 13 16,0-6 9-16,-5 0-9 16,0-3 10-16,-6 4 15 15,1 1 8-15,-6 4 14 16,-2 8 23-16,-4 2 3 16,1 4 2-16,-2 3-13 15,0 0-15-15,0 0-14 0,1 12 1 16,1 5 5-16,3 6 4 15,1 1 1-15,-1-2 2 16,1-2 0-16,0-4-1 16,-1-5-11-16,-4-4 1 15,1-4-2-15,-2-3 8 16,0 0-2-16,0 0-5 16,0-1-1-16,0-12-12 15,0-3-25-15,3-2 22 16,9-3 6-16,-2-3-16 15,5-1-3-15,1 3 1 16,1 4 19-16,-4 4 8 16,-1 4 1-16,-1 9 14 0,-2 1 2 15,-2 0 3-15,2 7 7 16,0 6 3-16,-1 5-5 16,2 1 8-16,-4 4-7 15,1-2-4-15,1-2-7 16,-2-3-8-16,2 1-6 15,-1-8-1-15,0-2-28 16,1-3-76-16,6-4-111 16,2 0-344-16,-3 0-258 0</inkml:trace>
  <inkml:trace contextRef="#ctx0" brushRef="#br1" timeOffset="419730.9311">20768 7867 1564 0,'0'0'315'16,"0"0"-60"-16,0 0-45 16,0 0-89-16,0 0-52 15,0 0-35-15,0 0 0 16,-59-21 17-16,41 34 10 16,4 5-25-16,-2 4-15 15,9-2-15-15,5-3 2 16,2 1-2-16,0-3-4 15,9-5 8-15,7-1-9 16,3-3-1-16,5-5-18 0,-1-1-122 16,15 0-175-1,-5-1-344-15,-5-9-401 0</inkml:trace>
  <inkml:trace contextRef="#ctx0" brushRef="#br1" timeOffset="420063.6294">20898 7899 1335 0,'0'0'548'16,"0"0"-401"-16,0 0 15 16,0 0 3-16,0 0-54 15,0 0-49-15,104 7-32 16,-72-7-30-16,-2 0-22 16,-4 0-53-16,-7-10-82 15,-3-3-20-15,-6-3 33 16,-7-1 56-16,-3 0 36 0,0 0 52 15,-13 2 23-15,-6 4 78 16,-5 7 18-16,-6 3 8 16,0 1-14-16,-1 0 7 15,1 12 7-15,8 5-17 16,6 5-44-16,8 5-20 16,8-1 8-16,9 1-1 15,20 0-30-15,14-5-23 16,5-5-27-16,24-10-104 15,-11-4-325-15,-9-3-990 0</inkml:trace>
  <inkml:trace contextRef="#ctx0" brushRef="#br1" timeOffset="428133.6516">18272 8564 1031 0,'0'0'889'0,"0"0"-746"15,0 0-96-15,110-27-20 16,-57 23 58-16,24-2-11 16,33 5-44-16,36-1-20 15,17 2-8-15,-5 0-1 16,-18 0 7-16,-29 3-2 0,-27 4-6 15,-25-4 16 1,-23 2-2-16,-18-4-13 0,-2-1-1 16,-5 0-15-16,-8 0-28 15,-3 0-68-15,-10 0-96 16,-25-6-166-16,-1 0-129 16,1-1-120-16</inkml:trace>
  <inkml:trace contextRef="#ctx0" brushRef="#br1" timeOffset="428458.8015">18658 8653 1159 0,'0'0'317'0,"0"0"-190"15,0 0-31-15,97 3 151 16,-9-3-18-16,36 0-96 16,7 0-48-16,-4 0-33 15,-29 0-6-15,-36 0 0 16,-19 7-14-16,-14-1-18 16,0-3-8-16,-8 4-6 15,0-4 0-15,-14 2-2 16,-4-4-48-16,-3 0-32 0,0-1-49 15,0 0-58 1,-10 0-66-16,-4 0-63 16,2-2-310-16</inkml:trace>
  <inkml:trace contextRef="#ctx0" brushRef="#br1" timeOffset="433480.9703">26552 16729 225 0,'0'0'142'15,"0"0"-105"1,0 0-24-16,0 0 6 0,0 0 1 16,0 0-20-16,-21 0-13 15,13 0-365-15</inkml:trace>
  <inkml:trace contextRef="#ctx0" brushRef="#br1" timeOffset="437410.1653">14039 4466 225 0,'0'0'865'15,"0"0"-570"-15,0 0-173 0,0 0 30 16,0 0 55-16,0 0 4 16,0 0-72-16,3 1-15 15,-3-1-56-15,-3 0-3 16,-6 0-1-16,-11 0-27 16,-3 0-19-16,-7 0-6 15,-2 0-10-15,3 0 4 16,5 4-6-16,6 2 0 15,3 1-1-15,10-3-8 16,2 4 2-16,3-2 5 16,0 0-4-16,0 3 6 0,0-2 1 15,2 1 5 1,1-3 1-16,0 1 7 16,-2-1-4-16,-1 0-9 0,0 1 1 15,0-1 5-15,0 3-1 16,-4-1-5-16,-4 0 0 15,1-1-1-15,1-2 2 16,6-1-2-16,0-2 0 16,0-1-9-16,0 0-17 15,9 0-9-15,4 0 29 16,7-3 5-16,2 0-6 16,1 3 6-16,-1 0 1 15,2 0 0-15,-6 0 0 16,3 6 0-16,-5 4 0 15,-4-1-1-15,-3 4 1 0,-3 0 10 16,-6 1-9 0,0 3 20-16,-14-1 13 0,-6-1 14 15,-6-1-30-15,-5-1-11 16,-9-2-7-16,1-2-13 16,-3-2-48-16,-4-6-103 15,11-1-325-15,12 0-458 0</inkml:trace>
  <inkml:trace contextRef="#ctx0" brushRef="#br1" timeOffset="437978.7067">14161 4496 1303 0,'0'0'356'0,"0"0"-144"15,0 0 49-15,0 0-56 16,0 0-71-16,0 0-79 16,0 0-40-16,11 11 7 15,-11 6 8-15,-3 4-15 16,-5 0-5-16,2 0-3 0,-1-2-6 15,4-1-1 1,0-4 0-16,3-3-1 0,0-2-11 16,0-5-1-16,3-2-5 15,8 0 7-15,8-2-4 16,-3 0-20-16,4 0 11 16,2-2-1-16,-5-4 1 15,2-3 5-15,-6 1 13 16,-3-2 6-16,-2 0 1 15,-2-1 30-15,-6 1 26 16,0 2 20-16,0-2-13 16,0 7-16-16,0 0 4 15,0 1-6-15,0 2-17 16,0 0-14-16,0 0-15 16,0 6-5-16,0 10 5 0,0 6 7 15,-6 3-1-15,1 4-4 16,2 1 3-16,-1-1-5 15,-2-2-6-15,0-3-4 16,-4-4-71-16,-3-5-75 16,-1-5-178-16,2-5-379 15,3-5-665-15</inkml:trace>
  <inkml:trace contextRef="#ctx0" brushRef="#br1" timeOffset="438692.3981">14585 4521 616 0,'0'0'879'15,"0"0"-634"-15,0 0 11 16,0 0-21-16,0 0-62 15,0 0-70-15,0 0-45 16,3-7-28-16,-3 7-18 16,0 9-11-16,0 7 15 0,0 7 3 15,0 4-4-15,0 2-9 16,0 2 0-16,0 2-6 16,0-2 1-16,0-2 0 15,0-3-1-15,0-3-1 16,0-5 1-16,0-6 0 15,0-2 0-15,3-7 1 16,3-3-1-16,3 0 1 16,4 0 15-16,4-11 15 15,3-7-11-15,3-6-1 16,-2-5 17-16,3-3-3 16,-2-3-17-16,-6 2-4 15,1 2-1-15,-5 6 2 0,-6 8-12 16,-4 7-1-16,-2 3-76 15,-4 4-232-15,-3-1-1506 0</inkml:trace>
  <inkml:trace contextRef="#ctx0" brushRef="#br0" timeOffset="448212.4797">3245 12336 649 0,'0'0'958'16,"0"0"-801"-16,0 0-113 16,0 0 94-16,0 0 64 15,0 0-57-15,0 0-43 0,22-34-46 16,-10 26-33-16,0 0-2 15,3-1 14-15,1-3 2 16,-2 2-7-16,5 2-2 16,-1-2-4-16,0 3-7 15,4 3-16-15,-2-2 5 16,-1 2 1-16,0 0-1 16,-5 4-6-16,-1 0 0 15,-4 0-1-15,-3 11-5 16,2 9 6-16,-1 3 0 15,-4 7 8-15,3 9-7 16,-3 1 6-16,-3 2 11 16,0 5-3-16,0 0-9 0,0-1 3 15,3 0-3 1,-3-3 1-16,3 2 17 0,-3-4-5 16,0-6-10-16,0-1-8 15,0-8 0-15,3-5 0 16,-3-5 6-16,3-7-7 15,-3-2-27-15,0-4-64 16,0-3-111-16,0 0-164 16,0-3-439-16</inkml:trace>
  <inkml:trace contextRef="#ctx0" brushRef="#br0" timeOffset="448596.4887">3446 12642 912 0,'0'0'877'16,"0"0"-666"-16,0 0-18 16,0 0 50-16,0 0-48 15,0 0-86-15,0 0-50 16,9-17-29-16,-9 17-16 16,0 0-4-16,0 7-8 0,-6 13 17 15,-10 4 41-15,-7 8-15 16,-2 2-12-16,-8 2-17 15,5-6-8-15,1 0-8 16,6-4 0-16,6-3-61 16,9-4-180-16,6-9-733 0</inkml:trace>
  <inkml:trace contextRef="#ctx0" brushRef="#br0" timeOffset="450051.2167">3943 12693 727 0,'0'0'893'0,"0"0"-706"16,0 0-108-16,0 0 150 0,0 0 25 16,0 0-92-16,0 0-70 15,9 0-28-15,-6 0-3 16,1 0-4-16,-1-2-14 16,0 0-5-16,2 2-6 15,-1 0-8 1,2 0 0-16,6 0-22 0,6 0 7 15,3 0-3-15,4 0-6 16,2 0 0-16,-1 0 0 16,-4 0-1-16,2 0-6 15,-9 0 6-15,1 2 0 16,-7 0 0-16,-3 1-5 16,-4-3-12-16,-2 2-16 15,0 1-35-15,0-1-65 16,0-2-137-16,-2 0-404 0,1 0-375 0</inkml:trace>
  <inkml:trace contextRef="#ctx0" brushRef="#br0" timeOffset="450374.4913">3934 12616 616 0,'0'0'1033'0,"0"0"-673"16,0 0-212-16,0 0 43 15,0 0 34-15,0 0-110 16,0 0-84-16,48-4-20 16,-26 4-4-16,2 0-7 15,1 0-14-15,1 0-105 16,-4 0-209-16,-4-3-649 0</inkml:trace>
  <inkml:trace contextRef="#ctx0" brushRef="#br0" timeOffset="452319.4076">1614 12775 846 0,'0'0'614'15,"0"0"-332"-15,0 0-197 0,0 0 19 16,0 0 65-16,0 0-85 16,0 0-64-1,40 0-19-15,-15 0 0 0,3 3-1 16,3 1 1-16,6-2 5 16,2-2 1-16,4 0-1 15,3 0 33-15,5 0 18 16,6 0-14-16,4-2-14 15,5 2-15-15,-1 0-8 16,2 0-4-16,-4 0-1 16,1 0-1-16,-4 0-6 15,-5 2-9-15,-7-2-4 16,-5 0-6-16,-12 0-8 0,-8 0 6 16,-7 0 14-16,-4 0 13 15,-7 0 0-15,-4 0 7 16,-1-2 6-16,0 0 7 15,0 0-3-15,0-1 6 16,0 0-15-16,-3-2-8 16,-6 0-13-16,-3 1-15 15,-4-2-6-15,-1-4 0 16,-5 3 7-16,4-3 15 16,0 3 12-16,5 0 0 15,1-1 6-15,4 3 23 16,1 0 11-16,1 1-10 15,3-2-5-15,0 5 2 16,0-5 8-16,0 3-17 16,0-1-12-16,0 1-5 0,-1-1 0 15,1 1 0-15,0 0 5 16,0-1 3-16,1 4 10 16,2 0 15-16,0 0-10 15,0 0-13-15,0 0-10 16,0 0-1-16,0 0-1 15,0 0 1-15,0 7 3 16,3 0 22-16,5 3-11 16,5-1 1-16,-1 2-3 15,4-2-6-15,1-2-5 16,1 3 0-16,-3-4 6 16,1 4-6-16,-4-4-1 15,0 2 0-15,-3-2 0 0,0 1 0 16,-3 0 0-16,4-4 0 15,-1 4 0-15,0-5 0 16,3 4 1-16,3-5 0 16,0 5 0-16,-3-6 5 15,1 4-5-15,-7-4-1 16,2 3-1-16,-7-3 1 16,-1 3-1-16,0 1-12 15,-6 2 13-15,-13 1 6 16,-5 6 3-16,-9-2-1 15,-28 14-8-15,7-5-44 16,-1-3-605-16</inkml:trace>
  <inkml:trace contextRef="#ctx0" brushRef="#br0" timeOffset="456892.1659">4816 12015 428 0,'0'0'78'0,"0"0"194"16,0 0 219-16,0 0-337 15,0 0-35-15,0 0 64 16,16-24 59-16,-13 19-69 15,0 4-76-15,-3-2-15 16,3 3 6-16,-3-3-1 16,0 3-10-16,0 0-21 15,3 0-18-15,-3 0-10 16,2 0-20-16,-2 3-8 16,1 9-11-16,2 8 10 0,1 4 1 15,1 9 15 1,-2 0-5-16,3 0-4 0,-3 1-5 15,0 1 0-15,0-4 0 16,0-3 0-16,-3-1-1 16,4-4 0-16,-4-3-6 15,0-4 6-15,0-5-1 16,0 2 1-16,0-6 1 16,0-4-1-16,0 0 1 15,0-3-1-15,0 0 0 16,0 0 7-16,0 0-5 15,0 0 5-15,0 0 5 16,0-3-3-16,3-7-9 0,6-4-9 16,2-1-5-1,-1-5-16-15,2 0-5 0,4-1 6 16,-2-2 7-16,2 1-2 16,-4 2 14-16,-1 3 8 15,2 3 2-15,-4 2 0 16,3 4 0-16,0 0 15 15,-3 4 0-15,0-2 6 16,1 4-3-16,1 0-12 16,-2 2 1-16,-2 0 2 15,-1 0 0-15,-3 4-9 16,-3 9 6-16,0 2-5 16,0 5 26-16,0 1 38 15,0-1-38-15,-9 2-6 16,2 1-3-16,-1-6 5 0,4 0 5 15,-1-4-15-15,2 1 5 16,3-5-10-16,0-3-2 16,0 1-6-16,0-3 0 15,0-1-9-15,5 4-29 16,-2-7-88-16,-3 3-61 16,0-3-459-16,0 0-698 0</inkml:trace>
  <inkml:trace contextRef="#ctx0" brushRef="#br0" timeOffset="457281.3651">4677 12497 696 0,'0'0'921'15,"0"0"-788"-15,0 0-97 16,0 0 216-16,0 0 4 16,0 0-153-16,0 0-28 15,88-13 0-15,-52 11-4 0,1-3-14 16,9 2-23-16,5 0-21 15,4 2-5-15,2-2-2 16,1 3-6-16,0 0 0 16,-7 0 5-16,-3 0-4 15,-8 0-1-15,-10 3 0 16,-6 1-1-16,-12-1-24 16,-5 2-53-16,-7 0-63 15,0-1-180-15,-4-4-458 0</inkml:trace>
  <inkml:trace contextRef="#ctx0" brushRef="#br0" timeOffset="457701.3594">5020 12711 555 0,'0'0'1054'0,"0"0"-850"16,0 0-90-16,0 0 128 15,0 0-14-15,0 0-99 0,0 0-50 16,-3 50-12-16,0-27-18 16,0 4-14-16,3 3-13 15,-3-4-1-15,-1 4-6 16,1-4-6-16,0-2-2 16,0 1-1-16,0-4-5 15,0-2 0-15,0-2-1 16,1-5 0-16,-4-5-69 15,3 0-87-15,-4-7-177 16,4 0-353-16,0-4-799 0</inkml:trace>
  <inkml:trace contextRef="#ctx0" brushRef="#br0" timeOffset="458064.5444">4968 12735 1753 0,'0'0'316'16,"0"0"-251"-16,0 0 22 15,0 0 25-15,0 0-11 16,0 0-64-16,101-69-4 16,-84 69 3-16,2 0 16 15,-4 0-3-15,0 0-24 16,0 6-10-16,3 5-6 15,-6 4-8-15,1-1 6 16,-4 2-6-16,-3-2 5 0,0 2-4 16,-3-2 7-16,-3-2 4 15,0-2 11-15,-1 0 43 16,-13 0-38-16,-11 0-19 16,-5 0-5-16,-3 0-5 15,-1-3-27-15,1 0-37 16,9-1-84-16,9-6-116 15,5 0-371-15,7 0-581 0</inkml:trace>
  <inkml:trace contextRef="#ctx0" brushRef="#br0" timeOffset="458507.1186">5848 12516 172 0,'0'0'1195'0,"0"0"-855"15,0 0-97-15,0 0 16 16,0 0-45-16,0 0-84 16,0 0-52-16,42-9-34 15,-24 9-7-15,4 0-7 16,2 0-20-16,3 0-8 15,3 0-1-15,-2-3-1 16,2 3 0-16,-5-3-35 16,-4 3-44-16,-6-4-34 15,-6 1-60-15,-3 0-101 16,-6-6-83-16,-7-2-326 0,-4 0-234 16</inkml:trace>
  <inkml:trace contextRef="#ctx0" brushRef="#br0" timeOffset="458733.8215">5912 12375 613 0,'0'0'944'0,"0"0"-736"16,0 0-3-16,0 0 35 15,0 0-95-15,0 0-80 16,0 0-19-16,48-3-21 16,-21 13-25-16,19-7-37 0,-10 0-163 15,-8-3-436-15</inkml:trace>
  <inkml:trace contextRef="#ctx0" brushRef="#br0" timeOffset="462312.4413">6903 12441 332 0,'0'0'872'16,"0"0"-598"-16,0 0-132 15,0 0 19-15,0 0 29 16,0 0-36-16,0 0-33 15,33-6-53-15,-17 6-12 16,4-3 7-16,5 3-23 16,-1-2-16-16,4 0-2 15,-1-1-6-15,1 3-5 0,-1-3-10 16,-3 3 5-16,3 0-6 16,0 0-1-16,1-1 1 15,5-3 0-15,3 4-1 16,4 0 1-16,-1-2 0 15,1 2 0-15,2-3-1 16,1 3-1-16,-4 0 1 16,4-1-5-16,-1-2 5 15,-3 3-11-15,-3 0 4 16,-2-3-1-16,0 3 8 16,-1 0 1-16,1 0 0 15,-1 0 0-15,0 0 1 16,3 0-1-16,1 0 0 0,2 0 2 15,4 0-1 1,2 0 0-16,1 0 0 0,6-3 1 16,-4-1-2-16,-2 0 1 15,-1 2 1-15,-3 1-1 16,-9-2-1-16,1 0 0 16,-10 0 0-16,-3 3 0 15,-5 0-1-15,-7 0 1 16,0 0-70-16,-4 0-185 15,-2 0-228-15,1 0-86 0</inkml:trace>
  <inkml:trace contextRef="#ctx0" brushRef="#br0" timeOffset="473367.7024">7798 11816 9 0,'0'0'154'0,"0"0"-103"16,0 0-17-16,0 0 21 0,0 0 37 15,0 0-90-15,-28-32 132 16,25 30 381-16,0-4-379 15,3 4-2-15,0-2 26 16,-3-2-18-16,3 2-16 16,0-2-22-16,0-1 13 15,0 3 12-15,0-2-34 16,0 2-6-16,0-1-5 16,0 5-21-16,0 0-17 15,0 0-9-15,0 0-13 16,0 0-12-16,0 0-6 15,0 0-5-15,0 0-1 16,0 0 0-16,0 0-1 0,0 0 0 16,0 2 1-16,0 12 4 15,0 3 20-15,0 6-2 16,0 4 8-16,3 1-15 16,0 3-3-16,0 2 1 15,-3 3-4-15,0 0-8 16,0-2 5-16,0-2-5 15,-3-1-1-15,-6-2 1 16,4 0 0-16,-1-5-1 16,-1-5 0-16,4-2 0 15,0-1 0-15,0-6 1 16,3-6-1-16,0-1-11 16,0-3-4-16,0 0-1 0,3 0 16 15,3-3 12 1,4-7-12-16,-2-1-1 0,1-5-11 15,1-1-4-15,-1 2 1 16,0-4-10-16,2-2 23 16,2 4 1-16,2-2-14 15,0-1 5-15,0 3 4 16,1 0-3-16,-2 5-6 16,2 1 15-16,-4 4-6 15,-2 2 14-15,-2 4 1 16,-2-2 8-16,-3 3-2 15,0 0 0-15,0 0-1 16,0 0-1-16,1 4 12 16,2 6-4-16,0 3 9 0,0-1-8 15,-1 1 10-15,-2 1-2 16,0 2-1-16,1 0 18 16,-4 1-14-16,0 3 2 15,0 0-5-15,0 0-7 16,-4-4-1-16,1-3-4 15,0 1-7-15,1-4-10 16,2-3-1-16,0-1-1 16,0-3-10-16,0-2-50 15,12-1-80-15,0 0-148 16,3 0-499-16</inkml:trace>
  <inkml:trace contextRef="#ctx0" brushRef="#br0" timeOffset="474793.73">6858 13009 1211 0,'0'0'655'0,"0"0"-533"16,0 0-23-16,0 0 38 15,0 0-36-15,0 0-63 0,0 0-27 16,0 0-11-16,0 7 20 16,0 3 29-16,0 3-29 15,6 3-2-15,-3 0-9 16,3-2-3-16,-1 1-6 15,-2-3 1-15,1-2-1 16,-1-7-10-16,0 0-23 16,0-3 14-16,3 0 19 15,0 0 13-15,0-10-2 16,1-6-4-16,1-6-7 16,1-3-22-16,-3-4-5 15,4-4-35-15,-4-1 18 16,-3 1-4-16,0-3 16 0,-3 3 32 15,3-3 0 1,-3 5 7-16,0 2 17 0,0 3-5 16,0 2-1-16,0 2 11 15,0 5 5-15,0-3-14 16,0 4-1-16,0-1 2 16,0 5-3-16,2 2-5 15,1 3-6-15,0 0 14 16,1 1-6-16,-1-1-6 15,0-1-8-15,0 3 0 16,-3-2 8-16,3 0-9 16,-3 1 1-16,0-1 7 15,0 4-2-15,0-1 3 16,3-2 4-16,-3 3 11 16,3 0-14-16,-3-1 7 0,3-2 6 15,-3 5-12-15,0-2-10 16,3 0 1-16,-3 3-1 15,0-3 7-15,0 3-8 16,0 0-6-16,4 0-8 16,-1 0-6-16,5 0-2 15,1 6 22-15,7-2 6 16,7 3-5-16,5-1 0 16,12-4 1-16,5-2 5 15,4 0-7-15,5 0 0 16,3 0 0-16,-2-2-2 15,0-5-5-15,-7 4 6 0,-2-1 1 16,-1-2-1-16,-2 3 1 16,2 2-1-16,-2-2 1 15,2 3-1-15,-3 0 1 16,4 0 0-16,-1 0 0 16,1 0 0-16,2 0-1 15,1-3 1-15,3 1 0 16,-4-3 0-16,4-1 1 15,-7-1-1-15,1 3 0 16,-1-2 1-16,-2-1-1 16,-7 4-1-16,-1 0 0 15,-3 2 0-15,-2 1 0 16,-8 0-1-16,-1 0 1 0,-6 0-5 16,-3 0-39-1,3 4-88-15,7 6-91 0,-5-3-147 16,-1-1-476-16</inkml:trace>
  <inkml:trace contextRef="#ctx0" brushRef="#br0" timeOffset="475641.129">7248 12801 157 0,'0'0'970'0,"0"0"-720"16,0 0-58-16,0 0 62 15,0 0-1-15,0 0-83 16,0 0-59-16,-69-17-17 0,69 15-18 16,6-2-43-1,10-3-15-15,-2-2 0 0,8 2-7 16,2 0-10-16,1 1 16 16,1 2-16-16,-4-2 5 15,2 6-6-15,-9 0 0 16,-5 0-1-16,-5 0-10 15,-5 0-6-15,0 10 0 16,0 3 8-16,0-1 9 16,-11 5 7-16,1-3-6 15,-2 2 7-15,-1 2-6 16,-1-3 4-16,-2-1-5 16,1 3 11-16,-3 1 1 15,3-4-3-15,-1 3-1 16,2-4 0-16,8-3 2 0,-1-3-5 15,7 0-5-15,0-2 0 16,0-1 0-16,0 0-1 16,13-2 1-16,4-2 17 15,5 0-8-15,8 0-10 16,-2-2-140-16,11-9-333 16,-12 2-218-16,-5-1-460 0</inkml:trace>
  <inkml:trace contextRef="#ctx0" brushRef="#br0" timeOffset="476310.4748">7546 12791 537 0,'0'0'591'15,"0"0"-389"-15,0 0 42 16,0 0 47-16,0 0-16 16,0 0-93-16,0 0-66 15,-3-13-35-15,3 13-26 16,0 0-35-16,0 6 2 16,0 7 24-16,0 4-10 15,0 1-8-15,0 1-10 0,0-3-18 16,-3 4 0-16,-3-4-2 15,3-2 1-15,-4-1 0 16,4-6 0-16,-2-1-11 16,5-2-8-16,0-4 7 15,0 0-2-15,6 0 2 16,6-7 12-16,6-7-8 16,0-5 8-16,0 2-5 15,1 0-8-15,-1 2 5 16,-6 1 8-16,-3 4 1 15,-3 3 1-15,3 1-1 16,-6 2 2-16,0 1 5 16,-3 0 11-16,3 3-6 0,-3 0-12 15,0 0 0 1,3 0-11-16,0 10 11 16,-3 1 18-16,3 4-6 0,-3-1-6 15,0 3 1-15,0-5-6 16,0 1 2-16,0 1-3 15,0-5 0-15,0-5 0 16,0-1 0-16,0-1 8 16,0-2 5-16,0 0 2 15,0 0 6-15,0 0 1 16,7 0-16-16,-4-2-5 16,0-4 0-16,0 6-1 15,-3-1-16-15,0 1-26 16,3 0-41-16,-3 0-112 15,0 0-501-15,0 1-843 0</inkml:trace>
  <inkml:trace contextRef="#ctx0" brushRef="#br0" timeOffset="477203.0127">7682 12866 152 0,'0'0'1433'0,"0"0"-1175"15,0 0-141-15,0 0 87 16,0 0-35-16,0 0-94 15,0 0-46-15,-15-15-16 16,15 12-7-16,0-1 3 16,6-2 15-16,0 0-5 15,1-2 0-15,-1 1 2 16,0-3-3-16,3 1-5 16,3 1-2-16,0 0-10 0,4-2 0 15,1 3-1-15,-1 0 0 16,-4 0-1-16,-1 0 1 15,-1 7 1-15,-7-2 6 16,0 2 2-16,-3 0-7 16,0 0-2-16,0 2 21 15,0 6 25-15,0 2-18 16,0-1-7-16,0-2-3 16,0-1 0-16,0 1 1 15,0-1-2-15,0-2 7 16,3 6-3-16,-3-3 6 15,0 7 1-15,0-2 2 16,0 2-5-16,-3 1-4 0,-3-1-1 16,3-1-5-1,-4-3-5-15,4 0-2 0,3-4-7 16,0-2-1-16,0-1 0 16,0-3-1-16,0 0-10 15,0 0 5-15,0 2-18 16,0 0-19-16,0 1-32 15,3 0-91-15,7 1-150 16,-1-1-452-16,0-3-641 0</inkml:trace>
  <inkml:trace contextRef="#ctx0" brushRef="#br0" timeOffset="478847.2058">8019 12818 952 0,'0'0'409'0,"0"0"-224"0,0 0 36 16,0 0 27-16,0 0-94 15,0 0-49-15,0 0-6 16,12-1-28-16,-3 1-28 16,-3 0-15-16,4 1-1 15,-1-1-2-15,5 0-4 16,2 0-10-16,2 0-10 15,0-1 1-15,1-5-2 16,-2-4-1-16,-4 0-23 16,-1 1-4-16,0-1 9 15,-5 0 4-15,-2 3 4 16,-2 0 1-16,-3 1 3 0,0 2 7 16,0-2 8-16,-3 6 3 15,-9-4-10-15,-3 1 13 16,-4 0-4-16,-1 3-1 15,1 0 7-15,-2 0-7 16,0 0 5-16,3 0 11 16,3 6 0-16,-1 4-16 15,2 0 5-15,4 4 2 16,4 2-2-16,3 0 5 16,3 4-4-16,0 0 0 15,0-3-6-15,0-2 4 16,9-3 1-16,6 0 3 15,0-2-8-15,4-4-9 0,8-5-9 16,1-1-80-16,19 0-103 16,-6-1-447-16,-5-9-494 0</inkml:trace>
  <inkml:trace contextRef="#ctx0" brushRef="#br0" timeOffset="479575.2592">8302 12652 1371 0,'0'0'338'16,"0"0"-150"-16,0 0 65 16,0 0-20-16,0 0-101 15,0 0-57-15,0 0-22 16,0-20-12-16,0 20-13 15,0 0-13-15,0 0-15 16,0 0-6-16,0 4 6 16,0 6 3-16,3 6 27 0,2 7-7 15,-2 0-9-15,3 4 3 16,3 3-2-16,1-4-9 16,-1 4 1-16,2-3-5 15,-1-4-1-15,-1-1 0 16,-3 1 7-16,0-4-7 15,3-1 0-15,-3-2 6 16,-3-3-5-16,3-2 4 16,-3-2-5-16,0-5-2 15,-3 2-5-15,3-6 6 16,-3 0 1-16,0 0 13 16,4 0-2-16,-1 0 32 0,0-3 12 15,0-4-29-15,3-9 0 16,2-1-1-16,-1-2-9 15,2-8-2-15,3-3-5 16,3-5-9-16,3-6 0 16,1-1-1-16,5-1 0 15,-6 2 0-15,0 9 1 16,-3 5 0-16,-5 7 6 16,-1 5-6-16,-4 8-1 15,-5 0 0-15,0 4-1 16,0 3-29-16,0 0-39 15,0 0-64-15,0 0-130 16,0 10-346-16,0 0-186 0</inkml:trace>
  <inkml:trace contextRef="#ctx0" brushRef="#br0" timeOffset="480349.743">8598 13148 776 0,'0'0'687'0,"0"0"-541"0,0 0 11 16,0 0 61-16,0 0-58 16,0 0-90-16,0 0-41 15,-9-1-11-15,3 1 11 16,1 0 34-16,-5 0-3 16,-5 4 7-16,-3 3-9 15,-7-1-25-15,-5-2-20 16,-1 2-5-16,-2-3-8 15,6-2-19-15,6-1-39 16,8 0-92-16,10 0-101 16,3 0-85-16,0 0-163 15,6 0-304-15</inkml:trace>
  <inkml:trace contextRef="#ctx0" brushRef="#br0" timeOffset="480608.4289">8725 13180 113 0,'0'0'1221'0,"0"0"-1043"16,0 0-22-16,0 0 151 15,0 0-31-15,-105 21-110 0,71-14-68 16,-5-1-43 0,5-2-29-16,8-1-26 0,7-1-215 15,10-2-1014-15</inkml:trace>
  <inkml:trace contextRef="#ctx0" brushRef="#br0" timeOffset="483752.1804">14555 4117 489 0,'0'0'349'16,"0"0"-168"-16,-85-19-34 15,42 10-22-15,-2 2-2 16,-3-1-10-16,2 3-40 16,-2 3-40-16,2 2-17 15,-3 0-10-15,1 7-5 16,-4 11 5-16,-3 6 5 15,-5 6-2-15,-1 6 13 16,-3 5 17-16,-4 9-15 0,6 0-13 16,7 2-2-1,7 4-7-15,12-1 5 0,10 1-1 16,15 1-5-16,11 0 0 16,3-2 0-16,24 2 17 15,13-2 12-15,5-1-28 16,13-4 18-16,16 2-20 15,28-5-14-15,24-5-10 16,12-12 7-16,-7-14-33 16,-8-16 5-16,-18-5 13 15,-2-19-1-15,2-11 32 16,-8-7-19-16,-12 1 20 16,-18 6 12-16,-19 5 4 15,-8 2 36-15,2-3 42 16,-3-5 25-16,0-3 53 0,-17 0-5 15,-15-4-72-15,-7-5-43 16,-19-8-46-16,-39-13 0 16,-37-16-6-16,-41-7-15 15,-27 6-64-15,-15 20-130 16,44 25-80-16,31 15-265 0</inkml:trace>
  <inkml:trace contextRef="#ctx0" brushRef="#br0" timeOffset="485170.2802">8089 11730 224 0,'0'0'691'16,"0"0"-505"-16,0 0-79 16,0 0 22-16,0 0 41 15,0 0-39-15,0 0-35 16,-7-5-57-16,4 5 7 16,0 5 100-16,-2 2-18 0,-1 3-27 15,0 3-21-15,-1 0-31 16,1-2-6-16,0 2-24 15,0 0-5-15,6-4-13 16,0-2 6-16,0-4-7 16,9-3 0-16,13 0 9 15,17-6 14-15,10-10-6 16,20-9-8-16,19-14-9 16,21-10-3-16,-11 9-38 15,-17 8-87-15,-11 12-114 16,-27 12-104-16,-13 6-480 0</inkml:trace>
  <inkml:trace contextRef="#ctx0" brushRef="#br0" timeOffset="487565.9378">7576 13168 500 0,'0'0'724'15,"0"0"-498"-15,0 0-52 16,0 0 60-16,0 0 52 16,0 0-62-16,0 0-80 15,-11 0-48-15,11 0-28 16,0 0-29-16,-3 0-18 15,3 0-9-15,0 6-12 16,-7 4 0-16,4 4 6 16,-3-1-5-16,0 3-1 15,0-6 1-15,-1 0-1 16,7-3-1-16,0-1-5 16,0-6-6-16,0 0 5 0,19 0 7 15,8-10 15-15,13-7-15 16,8-9-58-16,31-23-65 15,-6 6-347-15,-9 0-420 0</inkml:trace>
  <inkml:trace contextRef="#ctx0" brushRef="#br0" timeOffset="488595.6396">8013 13145 523 0,'0'0'576'0,"0"0"-382"16,0 0-40-16,0 0 20 0,0 0 60 15,0 0-26 1,0 0-89-16,-39 46-33 0,39-43-23 16,0 1-20-16,3-4 5 15,11 0 16-15,11 0 11 16,5-4-36-16,13-10-22 15,2-5 3-15,7-5-20 16,6-4-25-16,23-13-106 16,-10 6-442-16,-15 4-563 0</inkml:trace>
  <inkml:trace contextRef="#ctx0" brushRef="#br0" timeOffset="492035.6775">9257 12464 854 0,'0'0'998'0,"0"0"-803"16,0 0-140-16,0 0 18 16,0 0 107-16,0 0-45 15,0 0-70-15,20 0-27 16,-4 0-6-16,5 0 19 15,3 0-6-15,2 0-9 16,6 0-20-16,1 0-6 0,0 0-9 16,1 0 1-16,3 0-2 15,-4 0-19-15,-5 0-31 16,-5 0-30-16,-7 0-42 16,-10 3-139-16,-6 4-137 15,0-4-279-15,-9 2-119 0</inkml:trace>
  <inkml:trace contextRef="#ctx0" brushRef="#br0" timeOffset="492318.6186">9274 12355 922 0,'0'0'772'16,"0"0"-654"-16,0 0-50 15,0 0 33-15,80-1 69 16,-38 1-80-16,10 0-90 15,23 0-31-15,-14 0-216 0,-9 0-375 16</inkml:trace>
  <inkml:trace contextRef="#ctx0" brushRef="#br0" timeOffset="501377.5264">10221 12107 644 0,'0'0'1010'16,"0"0"-779"-16,0 0-50 15,0 0 24-15,0 0-24 16,0 0-89-16,-3-6-50 16,3 6-20-16,0 0-3 15,0 0 1-15,0 10 27 16,0 9 33-16,0 5-1 16,0 5-23-16,0 5-20 0,0 4-10 15,0-1-7-15,0 3-13 16,0-7-4-16,0 0-2 15,0-1 0-15,0-2 0 16,0-3-1 0,0-3-14-16,0-2-25 0,0-5-33 15,0-1-63-15,0-5-107 16,3-3-237-16,3-6-226 0</inkml:trace>
  <inkml:trace contextRef="#ctx0" brushRef="#br0" timeOffset="501572.4509">10376 12460 1023 0,'0'0'1088'0,"0"0"-938"15,0 0-48-15,0 0 54 16,0 0-66-16,0 0-77 15,0 0-13-15,11 37-192 16,-11-27-488-16</inkml:trace>
  <inkml:trace contextRef="#ctx0" brushRef="#br0" timeOffset="502179.6016">10851 12085 378 0,'0'0'889'16,"0"0"-716"-16,0 0-15 16,0 0 94-16,0 0-19 15,0 0-103-15,0 0-56 16,0-24-16-16,-6 24-21 15,-11 14 15-15,-2 5 9 16,-5 8 13-16,-4 3-22 16,1 2-10-16,3 1-5 15,3 0-18-15,5 0 1 16,2 1-19-16,8-4 0 16,6-1 1-16,0-2 4 15,3-1-5-15,11-7 0 0,5 1 0 16,2-5 0-1,0-7 0-15,6-7-1 0,-2-1 0 16,-1 0-14-16,1-7-2 16,-2-10-2-16,-4-3 7 15,-4 1 5-15,-3-4 6 16,-6 0 1-16,-6 6 0 16,0 3 15-16,-18 4-3 15,-6 8-13-15,-6 2 0 16,-16 7-40-16,7 9-209 15,8 4-553-15</inkml:trace>
  <inkml:trace contextRef="#ctx0" brushRef="#br0" timeOffset="504822.4534">11204 12038 1503 0,'0'0'310'0,"0"0"-134"16,0 0 73-16,0 0-24 15,0 0-93-15,0 0-54 0,0 0-31 16,1-13-12-16,9 13-3 15,-1 0-8-15,10 0-10 16,8 0-4-16,1 0-4 16,8 0-6-16,-3 0 1 15,0 0 0-15,-5 0 0 16,-7 0 0-16,-9 0-1 16,-6 0 0-16,-3 0-1 15,-3 0 0-15,0 7-10 16,0 2 7-16,-3 8 4 15,-9 3 15-15,-3 3 18 16,0 8 10-16,-4-2-10 16,2 6-2-16,1-1-5 0,4 2-7 15,-3 0-4 1,6-2-6-16,3-2-9 0,-3-2 0 16,6-3 0-16,-4-1 0 15,1-6-1-15,1 0-8 16,2-4-31-16,0-7-50 15,-3-2-138-15,-4-2-371 16,7-5-360-16</inkml:trace>
  <inkml:trace contextRef="#ctx0" brushRef="#br0" timeOffset="505034.51">11243 12282 1846 0,'0'0'513'16,"0"0"-402"-16,0 0 22 15,0 0-14-15,0 0-67 16,97-10-37-16,-58 10-15 16,1 0-14-16,5 0-174 15,-9 0-511-15,-10 0-918 0</inkml:trace>
  <inkml:trace contextRef="#ctx0" brushRef="#br0" timeOffset="505384.0585">11955 12087 914 0,'0'0'622'15,"0"0"-460"-15,0 0 62 16,0 0 31-16,0 0-42 16,0 0-32-16,0 0-53 15,-33 64-14-15,18-38-28 16,-3 7-35-16,3 0-21 0,-1 1-10 15,-2-2-19 1,3 0-1-16,-3-1 0 0,3-2 0 16,2-2-6-16,-3-4-32 15,3-3-53-15,3 0-78 16,-2-4-140-16,1-7-328 16,5-4-174-16</inkml:trace>
  <inkml:trace contextRef="#ctx0" brushRef="#br0" timeOffset="505662.0744">11770 12161 985 0,'0'0'782'16,"0"0"-577"-16,0 0 56 0,0 0 9 15,0 0-68-15,0 0-93 16,0 0-55-16,-11-24-34 15,11 34-13-15,0 9 21 16,0 4-4-16,8 5 11 16,4 2-10-16,4 2-7 15,2 1-12-15,-3 1-6 16,1-5-1-16,-2 1 1 16,-2 0-53-16,-5-5-66 15,-4-1-124-15,-3-4-357 16,0-10-336-16</inkml:trace>
  <inkml:trace contextRef="#ctx0" brushRef="#br0" timeOffset="505918.1814">12113 12130 1525 0,'0'0'652'15,"0"0"-537"-15,0 0 77 16,0 0 37-16,0 0-65 16,0 0-74-16,-29 76-39 15,29-42-20-15,0-2-16 16,0 5-7-16,11-5-8 16,-2 2-6-16,-3-4-53 15,-3 0-76-15,-3-1-153 0,-3-6-451 16,-3-9-811-16</inkml:trace>
  <inkml:trace contextRef="#ctx0" brushRef="#br0" timeOffset="506339.4693">12237 12121 1722 0,'0'0'553'15,"0"0"-454"-15,0 0 95 0,0 0 3 16,0 0-83 0,0 0-55-16,0 0-24 0,-66 56-10 15,60-21-8-15,6 2-7 16,0 3-8-16,0 0-1 16,6-4-1-16,1-3 0 15,7-6 0-15,-2-5-2 16,-2-5-10-16,-1-7-6 15,2-7 0-15,2-3 17 16,-1 0 0-16,6-10-1 16,0-13-17-16,-1-4-10 15,2-8 16-15,-3-6-10 16,-9 0 1-16,-2-2 15 16,-5 6 6-16,0 3 1 15,-12 9 0-15,-10 8 11 0,-2 0-2 16,3 7-2-16,-3 4-7 15,5 5-1-15,5 1-98 16,1 0-189-16,1 0-325 16,6 0-355-16</inkml:trace>
  <inkml:trace contextRef="#ctx0" brushRef="#br0" timeOffset="506572.2002">12259 11929 1803 0,'0'0'352'0,"0"0"-111"16,0 0-28-16,0 0-70 15,0 0-97-15,0 0-31 16,118-3-15-16,-76 6-45 15,-2-3-144-15,-9 0-429 16,-11 0-604-16</inkml:trace>
  <inkml:trace contextRef="#ctx0" brushRef="#br0" timeOffset="507434.0791">12723 11728 1056 0,'0'0'506'0,"0"0"-230"15,0 0 49-15,0 0-73 16,0 0-101-16,0 0-69 16,0 0-41-16,0 9 67 15,0 14-19-15,0 1-28 16,0 3-12-16,3 3-20 16,1-2-19-16,4-1-9 15,1-4-1-15,-3 0-15 16,-3 0-50-16,-3-2-93 15,0-6-189-15,0-5-537 0</inkml:trace>
  <inkml:trace contextRef="#ctx0" brushRef="#br0" timeOffset="507848.5979">12902 11735 1443 0,'0'0'323'0,"0"0"-46"15,0 0-18-15,0 0-76 16,0 0-100-16,0 0-50 0,0 0 13 16,-16 32 30-1,10-8-33-15,3 1-10 0,3 2-14 16,0 0-10-16,0-4-1 15,9-4-7-15,1-2 0 16,3-4 1-16,4-9-1 16,-2-1 0-16,1-3 0 15,4-3-1-15,-4-11-5 16,0-6-10-16,1-2 9 16,-8-4-4-16,-3-8-4 15,-6 5 7-15,0-1 6 16,-6 3-8-16,-12 8 3 15,-6 2 5-15,-1 10-11 0,-5 7-5 16,1 0-60-16,-3 24-157 16,5-2-380-16,6 4-425 0</inkml:trace>
  <inkml:trace contextRef="#ctx0" brushRef="#br0" timeOffset="508727.0876">12947 12277 918 0,'0'0'644'0,"0"0"-401"15,0 0 62-15,0 0-51 16,0 0-92-16,0 0-77 15,0 0-29-15,13-8 20 16,-12 21-1-16,2 5-26 0,1 1-18 16,-1-2-14-1,0 2-11-15,-3-2 0 0,3-4-5 16,-3 0 0-16,3-6-1 16,-3-1 0-16,0-5-1 15,0-1 1-15,4 0 0 16,-1 0-1-16,3 0 1 15,1-10 0-15,7-1 0 16,-2-8 0-16,3 1 0 16,-1-4 0-16,-1 2 0 15,0 0 6-15,-4 5-5 16,-5 3 0-16,1 4 5 16,1 4-5-16,-6 4 7 15,3 0-8-15,0 0-2 16,-3 0-8-16,6 9 9 0,-3 6 0 15,0 0 1-15,0 2 0 16,0-1 0-16,0-2 0 16,-3-5 0-16,0-2 0 15,0-1 0-15,4-6 0 16,-4 1 0-16,0-1 0 16,1 0 6-16,4 0 2 15,3-7-8-15,1-4-12 16,7-7 2-16,-4-2-2 15,6-4-8-15,-6-1 7 0,1 5 6 16,-7 6 6 0,2 3 1-16,-8 5 8 0,3 6 5 15,-3 0 0-15,0 0-7 16,0 4-6-16,0 12 15 16,0 5 11-16,0 1 4 15,3 5-8-15,0 2-5 16,0-6-5-16,4-3-5 15,-1-3-5-15,-3-4-2 16,0-3 0-16,-3-1-22 16,0-1-68-16,0-3-183 15,0-3-564-15</inkml:trace>
  <inkml:trace contextRef="#ctx0" brushRef="#br0" timeOffset="509079.2367">13786 12371 535 0,'0'0'845'0,"0"0"-602"0,0 0 64 15,0 0 26 1,0 0-64-16,0 0-70 0,0 0-69 16,41-10-31-16,-31 10-29 15,10 0-28-15,6 0-29 16,9 0-13-16,1 0-3 15,3 0-79-15,-2 0-121 16,-13 0-374-16,-10 0-450 0</inkml:trace>
  <inkml:trace contextRef="#ctx0" brushRef="#br0" timeOffset="509261.4679">13828 12272 1137 0,'0'0'659'0,"0"0"-464"16,0 0 70-16,0 0-50 16,0 0-53-16,0 0-79 15,114-26-41-15,-72 26-32 16,4 11-10-16,-12 1-166 16,-11-2-648-16</inkml:trace>
  <inkml:trace contextRef="#ctx0" brushRef="#br0" timeOffset="510889.0309">14491 12058 1035 0,'0'0'359'0,"0"0"-98"16,0 0 20-16,0 0 10 0,0 0-65 16,0 0-71-1,0 0-40-15,6-47-36 0,-6 47-22 16,3 0-25-16,-3 0-15 16,0 10-5-16,3 10 24 15,-3 4 22-15,3 8-12 16,0 8-17-16,0 3-7 15,0 4-11-15,0-2-10 16,-2-5-1-16,2-4 0 16,-2-2-13-16,-1-8-22 15,2-6-11-15,-2-4-23 16,0 0-64-16,1-9-95 16,-1-3-300-16,2-4-244 0</inkml:trace>
  <inkml:trace contextRef="#ctx0" brushRef="#br0" timeOffset="511092.9326">14770 12319 104 0,'0'0'1894'0,"0"0"-1587"15,0 0-107-15,0 0-5 16,0 0-89-16,0 0-80 15,0 0-19-15,6 6-6 16,-3 5-1-16,-3-1-112 16,0-1-273-16,0-3-808 0</inkml:trace>
  <inkml:trace contextRef="#ctx0" brushRef="#br0" timeOffset="511593.9567">15123 11975 1205 0,'0'0'523'0,"0"0"-294"16,0 0 49-16,0 0-67 16,0 0-49-16,0 0-24 15,0 0-47-15,-65 59-44 16,45-28-19-16,4 5-13 16,0 4-9-16,0 2-5 15,5-2 5-15,8-3-6 16,0-3 1-16,3-3-1 15,3-8-1-15,7-6 1 16,4-4-1-16,2-6 0 16,-1-4 0-16,3-3-6 0,0-3 1 15,-1-11-5 1,2-6-1-16,-3-2-8 0,-3-2 3 16,-2-2 2-16,-8 7 14 15,-3 2-5-15,0 1 0 16,-6 6 5-16,-12 3-5 15,-1 3-9-15,-4 4-22 16,1 0-78-16,-5 0-194 16,12 0-292-16,2 4-197 0</inkml:trace>
  <inkml:trace contextRef="#ctx0" brushRef="#br0" timeOffset="512098.3945">15317 11939 1505 0,'0'0'315'15,"0"0"-116"-15,0 0 84 16,0 0-43-16,0 0-94 15,0 0-52-15,0 0-25 16,76-13-19-16,-57 22-27 16,3-2-13-16,2-3-1 15,-2 2-7-15,1-2-1 16,-4-1-1-16,-9 0-1 16,0-3-12-16,-5 0-5 0,-4 0 6 15,-1 3 0-15,0-2-1 16,0 5 1-16,0 4 12 15,-7 4 0-15,-3 5 25 16,1 4 2-16,-3 4 6 16,1 5-8-16,4 1-5 15,-1 1-5-15,4 2 0 16,1 1-6-16,-1-2 8 16,1-2-11-16,0-6-6 15,3-4 0-15,-3 0 0 16,3-7 0-16,-3-2-1 15,3-5 0-15,-3-1-18 16,3-5-47-16,0-1-28 0,0-2-65 16,6 0-109-16,0 0-675 0</inkml:trace>
  <inkml:trace contextRef="#ctx0" brushRef="#br0" timeOffset="512278.479">15353 12255 780 0,'0'0'1169'0,"0"0"-958"16,0 0-84-16,0 0 8 16,90-6-76-16,-44 6-59 0,-7 4-230 15,-12 3-713-15</inkml:trace>
  <inkml:trace contextRef="#ctx0" brushRef="#br0" timeOffset="513417.8621">15824 12398 985 0,'0'0'278'0,"0"0"-107"16,0 0 91-16,0 0 24 0,0 0-101 15,0 0-101-15,0 0-45 16,0-30-23-16,0 16-7 16,0-5 0-16,4-7-9 15,-1-1 8-15,3-9 11 16,7-7 6-16,0-3 1 16,10-7-1-16,-1 3-16 15,4-3-8-15,-3 11 5 16,3 2-4-16,-6 11 15 15,2 3 6-15,-3 8 3 16,2 5 3-16,-6 6-17 0,-1 4 1 16,-1 3 6-16,-4 0 7 15,-2 7-4-15,-4 12 17 16,-2 2 28-16,-1 8-3 16,0 4-10-16,0 1-7 15,0 4-11-15,-1-1-7 16,-6 4-10-16,1-3-8 15,-3 2 1-15,1-4 3 16,-4-2-8-16,5-4-5 16,-2-4-1-16,-1-3 0 15,-1-3-1-15,5-5 0 16,0-4 0-16,3-1-9 16,-1-4-49-16,1-5-65 15,3-1-39-15,0 0-76 16,0-11-489-16,0-4-486 0</inkml:trace>
  <inkml:trace contextRef="#ctx0" brushRef="#br0" timeOffset="513592.609">15851 12206 1371 0,'0'0'393'16,"0"0"-102"-16,0 0-29 15,0 0-126-15,90-6-80 16,-54 6-56-16,3 0 0 16,-13-1-280-16,-6-5-632 0</inkml:trace>
  <inkml:trace contextRef="#ctx0" brushRef="#br0" timeOffset="513967.3726">15868 11659 808 0,'0'0'655'15,"0"0"-537"-15,0 0 86 16,0 0 13-16,0 0-54 0,0 0-60 16,0 0-47-16,40 56-23 15,-33-46-8-15,3-7 9 16,6-1 11-16,-1-2-2 16,9 0-22-16,-2-5-11 15,1-12-9-15,-3 0 0 16,-3-6 5-16,-8 3-4 15,-6 7-1-15,-3 3 14 16,-9 7-12-16,-34 3-3 16,4 14-242-16,0 1-739 0</inkml:trace>
  <inkml:trace contextRef="#ctx0" brushRef="#br0" timeOffset="525794.9172">1887 14951 515 0,'0'0'704'16,"0"0"-474"-16,0 0-55 15,0 0 117-15,0 0-46 0,0 0-77 16,5-20-49-1,-1 14-46-15,-1 3-35 0,0 2-14 16,1 1-7-16,-1 0-5 16,-1 0-11-16,4 0-1 15,4 0 0-15,2-3 0 16,6 3-1-16,3 0 0 16,6 0 0-16,6-3 1 15,1 1 0-15,6 0 1 16,-1-1-1-16,0 0 0 15,-3 0 0-15,-8 3-1 16,-1 0 1-16,-5 0-1 16,-2 0 1-16,-1 0-1 15,-1 0 0-15,-3 0-1 16,7 0 1-16,2 0 0 0,4 0 0 16,1 0 0-16,5 0 0 15,0 0 0-15,-1 0 0 16,3 0 0-16,-5 0 1 15,-1 0-1-15,-6 0-1 16,-1 0 1-16,-4 0 0 16,-3 0 0-16,-2 0 0 15,-2-1 0-15,1 1 0 16,-1 0 0-16,4 0 0 16,1 0-1-16,2 0 0 15,2-3-1-15,0 3-7 16,0 0 2-16,-2 0-2 15,-2 0-3-15,-4 0 2 0,-4 0-2 16,-6 0 6-16,0 0 4 16,0 0 1-16,-3 0 1 15,0 0-1-15,0 0 1 16,0 0 1-16,0-3 0 16,0 3 5-16,0 0-6 15,0-2 0-15,0 0 0 16,0 2-6-16,0-3 4 15,0 1-6-15,-6-2-7 16,-3-2 4-16,-4-1-11 16,-4 1-9-16,1-1 25 15,-1-1 6-15,-2 2 0 0,7 0 6 16,-3-1 3-16,6 0 1 16,-1 1-4-16,4 3-3 15,3-1 7-15,0 0 1 16,3 1-2-16,0 3 4 15,0 0-5-15,0-2-7 16,0 2 6-16,0 0-6 16,0 0-1-16,0 0 1 15,0 0 0-15,0 0 0 16,0 0-1-16,0 0 0 16,0 0-1-16,0 0-5 15,0 0 5-15,0 0 0 16,0 0 1-16,6 0 0 15,7 0 1-15,2 0 15 16,0 0-6-16,0 0-9 0,1 2-1 16,-5 1 0-16,1 5 0 15,-2-5-1-15,-4 6 0 16,0-2 0-16,0 0 0 16,0-3 1-16,-3 1 0 15,3 3 0-15,-3-5 1 16,3 0 9-16,-3 1 13 15,3-1 5-15,-2-1 5 16,-1-2 4-16,0 2-7 16,-3 1-3-16,0-3 4 15,0 3-6-15,0 0-4 16,0 1-1-16,-6 5 8 16,-13 4 11-16,-9 7-15 0,-10 3-9 15,-26 13-15-15,9-7-149 16,9-1-799-16</inkml:trace>
  <inkml:trace contextRef="#ctx0" brushRef="#br0" timeOffset="552937.9767">3874 14770 542 0,'0'0'397'0,"0"0"-211"16,0 0-9-16,0 0 27 15,0 0-51-15,3-10-52 16,-1 6-9-16,-2 2 21 16,1-2 16-16,-1 0-19 15,0 1-23-15,0 0-21 16,0-1-19-16,-6-1-28 16,-7 1 4-16,1 0 5 15,0 4-13-15,-6-3-8 0,3 3 6 16,-1 0-4-1,2 0-1-15,-2 0 1 0,7 3 3 16,-3 7-6-16,3 0 2 16,0 3 0-16,-1 4-2 15,5-3-5-15,1 1 10 16,1 2-4-16,3 0 2 16,0-1-3-16,0-2 2 15,0-1 0-15,6-1-6 16,4-5 4-16,-1 0 0 15,6-7 0-15,0 0-5 16,0 0 1-16,6-7 4 0,-2-5-5 16,-1-8 0-16,0 0 0 15,-3-4-1-15,3-5-1 16,-6-1-16 0,1-6 7-16,-4 3 9 0,-3-4 1 15,-3-2-6-15,2 2 5 16,-5-1 1-16,0 1 1 15,0 3 0-15,0-2 5 16,-2 3 12-16,-4 0-1 16,3 7-1-16,0 2 17 15,0 8-9-15,3 6 9 16,0 6-13-16,0 1-11 16,0 3-9-16,0 0-1 15,0 0-5-15,0 3-9 16,0 11 14-16,0 6 1 0,0 9 23 15,0 1-1-15,0 7 4 16,6 2-1-16,3 0-6 16,3-1-18-16,-3 1 5 15,0-3-6-15,-2 0 0 16,-1-3 0-16,0-2 0 16,-1-5 0-16,1 0 0 15,1-3 0-15,5-4-1 16,2-2-65-16,8-7-129 15,-3 0-444-15,1-10-918 0</inkml:trace>
  <inkml:trace contextRef="#ctx0" brushRef="#br0" timeOffset="553755.3488">4362 14620 1243 0,'0'0'401'16,"0"0"-261"-16,0 0 119 15,0 0-27-15,0 0-89 16,0 0-40-16,0 0-18 16,6-28-24-16,-9 27-26 15,-7 1-14-15,-4 0-6 16,-5 0 5-16,1 0 15 16,0 4 4-16,3-1-9 15,2 4-13-15,5-4-4 16,5 1-7-16,3 2-6 15,0-3 1-15,0 3 0 0,11 1 8 16,8 0-3-16,3 2-5 16,1 1 0-16,1 0-1 15,1 0 0-15,-1-2-11 16,-6 1 2-16,1 1 3 16,-5-3 5-16,-7-1-1 15,-1 5-4-15,-6-6 5 16,0 5 0-16,0 0 0 15,-13 0-7-15,-7 0 8 16,-2-3 6-16,-2-1-5 16,-1 0 0-16,5-1-1 15,7-5-48-15,4 0-77 16,9-3-83-16,0-8-304 0,3-5-223 16</inkml:trace>
  <inkml:trace contextRef="#ctx0" brushRef="#br0" timeOffset="554040.3379">4583 14592 1575 0,'0'0'579'15,"0"0"-410"-15,0 0 59 16,0 0-66-16,0 0-67 0,0 0-13 15,0 0-1-15,25 45-19 16,-19-25-24-16,0 0-18 16,2-3-10-16,-2 0-4 15,-2-2-6-15,-1-4 0 16,0-1-9-16,-3-1-49 16,0-2-55-16,0-4-90 15,0-3-148-15,-3 0-416 16,-4 0-511-16</inkml:trace>
  <inkml:trace contextRef="#ctx0" brushRef="#br0" timeOffset="554212.2936">4638 14502 816 0,'0'0'989'0,"0"0"-756"0,0 0-3 16,0 0-42-16,0 0-109 15,0 0-79-15,0 0-29 16,0-13-237-16,-4 26-316 16,-2 0-539-16</inkml:trace>
  <inkml:trace contextRef="#ctx0" brushRef="#br0" timeOffset="554731.1139">4756 14618 1800 0,'0'0'319'16,"0"0"-223"-16,0 0 67 16,0 0-91-16,0 0-33 15,0 0-3-15,0 0 8 16,57 86 3-16,-54-70 9 15,0 0-26-15,-3-6-12 16,0 0-6-16,0-3-5 16,0-4-6-16,0-3 0 15,0 0 0-15,0 0 8 16,4 0 3-16,-1-6 3 16,0-7-8-16,6-1-7 15,-1-5-11-15,2-1-18 0,-1-4-10 16,3 1 5-16,-2 3 0 15,1 4 16-15,-5 3 18 16,0 3 0-16,1 3 0 16,-4 4 12-16,6-3 6 15,-3 5-3-15,3 1-2 16,-3 0 9-16,3 0-7 16,-3 7-3-16,4 6 2 15,-4 7 11-15,2 0 18 16,-2 6-4-16,-3-2-18 15,0-1-9-15,0-4-11 16,1-2-1-16,-1-1-28 16,0-2-88-16,-3-7-146 0,0-1-418 15,0-3-409-15</inkml:trace>
  <inkml:trace contextRef="#ctx0" brushRef="#br0" timeOffset="555278.2871">5244 14495 1408 0,'0'0'311'16,"0"0"-153"-16,0 0 62 15,0 0-114-15,0 0-5 0,0 0 5 16,0 0-36-16,-12 87-22 15,9-54-23-15,0-4-6 16,3 4-11-16,0-3-7 16,0-6 5-16,0-1-5 15,6-7 0-15,3-6-1 16,4-4 0-16,1-6 0 16,2 0-2-16,5-3-14 15,0-10-15-15,7-7-23 16,-1-3-28-16,0-3 1 15,-3-5 45-15,0-8-1 16,-2-4 9-16,-1-4 20 16,-9-2 6-16,-6 2 2 15,-6 8 13-15,0 3 27 16,-15 6 27-16,-9 8 26 0,-3 4-39 16,-4 5-10-16,-2 8-14 15,2 5-9-15,-2 0-6 16,6 15 1-16,-1 8 11 15,4 8 7-15,6 4 5 16,3 2-14-16,9-1-7 16,3-3 2-16,3-6-11 15,6-3-8-15,15-6 6 16,7-4-6-16,8-3-1 16,6-9-32-16,16-2-91 0,-12 0-205 15,-7-7-631-15</inkml:trace>
  <inkml:trace contextRef="#ctx0" brushRef="#br0" timeOffset="555564.529">5881 14681 1390 0,'0'0'371'16,"0"0"-18"-16,0 0-19 16,0 0-121-16,0 0-116 15,97 3-56-15,-67 0-32 16,-2-2-9-16,-1 2-56 15,-12-3-202-15,-5 0-583 0</inkml:trace>
  <inkml:trace contextRef="#ctx0" brushRef="#br0" timeOffset="555761.6039">5826 14586 1174 0,'0'0'920'0,"0"0"-805"15,0 0-31-15,86 0-11 16,-44 0-73-16,-9 0-53 16,-6 0-625-16</inkml:trace>
  <inkml:trace contextRef="#ctx0" brushRef="#br0" timeOffset="556638.4303">6354 14515 765 0,'0'0'707'16,"0"0"-419"-16,0 0 95 16,0 0-99-16,0 0-81 15,0 0-71-15,0 0-47 16,60-40-24-16,-41 40 0 16,-4 0-22-16,3 11-13 0,-9 1-7 15,1 5-13-15,-7 4 0 16,0-2-6-16,-3 4 1 15,0 0-1-15,0-3-1 16,0-1 1-16,0-2-11 16,-3-4-11-16,0-6 3 15,3-3-10-15,0-4 7 16,0 0 17-16,0 0 5 16,0 0 13-16,3-15-12 15,6-1 1-15,5-3-2 16,5-7 0-16,0-1 1 15,-2 0 0-15,-1 2-1 16,-4 5 0-16,-1 3 0 16,-1 7 1-16,-7 3 0 0,3 4-1 15,-3 0 0-15,-3 3 1 16,3 0 0-16,3 0-1 16,-2 0 0-16,5 13 0 15,-1 0 8-15,1 1 10 16,1 5 4-16,-1-3-4 15,-1 1-3-15,-1 0-8 16,-4-1-5-16,0 1-1 16,-3-4 0-16,0 0-1 15,0 0-1-15,0-3-54 16,0-3-55-16,0-1-139 16,0-6-417-16,3 0-398 0</inkml:trace>
  <inkml:trace contextRef="#ctx0" brushRef="#br0" timeOffset="557162.314">7024 14350 1024 0,'0'0'1008'16,"0"0"-775"-16,0 0-55 15,0 0-19-15,0 0-62 16,0 0-69-16,85-68-11 16,-63 54-2-16,1 1-6 15,-4 3-8-15,-4 3 5 16,0-1-5-16,-6 8 1 15,4-2 0-15,-4 2 0 16,2 0-1-16,-1 0 7 16,2 2-8-16,-3 13 0 15,1 5 1-15,-2 5 8 16,-2 9 13-16,0 6 5 16,-3 3-3-16,-3 2 0 15,3-1-2-15,1-1-5 16,-1-1-2-16,3-5-6 0,-3-8-8 15,0-2 1-15,0-4-2 16,-3-6 0-16,0-5-1 16,0-5-25-16,0-3-10 15,0-1-7-15,0-3-9 16,0 0-29-16,0 0-33 16,0-9-75-16,0-6-123 15,0-17-207-15,0 2-62 16,0 3-362-16</inkml:trace>
  <inkml:trace contextRef="#ctx0" brushRef="#br0" timeOffset="557339.8515">7319 14532 846 0,'0'0'363'0,"0"0"-78"15,0 0 65-15,0 0-9 16,0 0-72-16,0 0-28 16,0 0-68-16,-94 33-47 15,72-10-49-15,-2-3-29 16,2 3-21-16,-1-4-18 15,1 1-9-15,-2-2-9 16,-1-2-101-16,5-4-195 16,10-5-968-16</inkml:trace>
  <inkml:trace contextRef="#ctx0" brushRef="#br0" timeOffset="562128.7836">3255 14592 1211 0,'0'0'333'16,"0"0"-222"-16,0 0 90 15,0 0 13-15,0 0-102 16,0 0-40-16,0 0 5 16,0-11-3-16,0 8 1 15,0-3-4-15,0 2-11 16,3-3-28-16,3 1-8 15,3 2-9-15,1-2-9 16,-2 4-6-16,1 0 0 16,4 2-2-16,-7 0-5 0,3 0 1 15,-3 0 5 1,-1 4-6-16,-1 2 5 0,-4 4-20 16,0 0 10-16,0 0 6 15,0 4 4-15,0-1 1 16,-10-1-2-16,1 2 2 15,-2 2 1-15,1-2-1 16,1 3 1-16,0-4 0 16,0 4 1-16,0-2-1 15,3-1 1-15,0 0-1 16,-1-2 0-16,1 5 0 16,3-7 0-16,0-1 0 15,0-2 0-15,3-3 0 16,0-2 0-16,0-2 1 0,3 0 11 15,9 0-3-15,7 0-3 16,3 0-5-16,2 0-1 16,2 0-31-16,-1 0-77 15,-4 0-136-15,-6 0-280 16,-2-2-86-16,-8-2-486 0</inkml:trace>
  <inkml:trace contextRef="#ctx0" brushRef="#br0" timeOffset="562988.6939">3470 14416 426 0,'0'0'594'0,"0"0"-522"16,0 0-66-16,0 0 9 15,0 0 19-15,0 0 11 16,0 0 2-16,-21-30 5 15,18 30 1-15,-6-3-6 16,-1 3-10-16,-7 0 1 16,-2 0 7-16,-3 0 37 0,-4 0-7 15,-1 6-12 1,2 1-23-16,1 4-17 16,2 5-16-16,2 1 2 15,-2 2-2-15,4 8-5 0,-3-4-1 16,3 4 7-16,-4 2-8 15,4 4 1-15,-3 0 1 16,3 0-1-16,2 0 0 16,5-3 7-16,4 0-7 15,4-1 0-15,3-2 1 16,0-4 9-16,16 3-3 16,1-6-7-16,8-1 6 15,-1-2-6-15,3-4-1 16,-2 1-34-16,3-4-47 15,-1-4-22-15,-1-2-38 16,2-1-25-16,-1-3 27 0,3 0-20 16,-2-7 33-16,2-9 34 15,0-4-9-15,-2-3-109 16,-3-3 95-16,-5-2 105 16,2-5 10-16,-4 1 104 15,-6-5 42-15,-1 5 67 16,-6-1 27-16,-5 2-27 15,0 1-91-15,-1 2-32 16,-14 4-23-16,0 1-37 16,-9 4-30-16,-1 2 0 15,-24 4-138-15,10 6-187 16,3 4-767-16</inkml:trace>
  <inkml:trace contextRef="#ctx0" brushRef="#br0" timeOffset="563402.1719">3524 14277 895 0,'0'0'635'0,"0"0"-556"16,0 0-47-16,0 0 68 15,0 0 110-15,0 0-52 16,-45 106-27-16,18-53-18 15,-6 3-48-15,-4 3-21 16,4 5-4-16,3-2-23 16,2-3-1-16,7-2 1 15,6-4-10-15,2-6-6 16,4-4-1-16,1-8-5 16,-2-2-90-16,1-6-170 0,3-7-366 15,0-8-475-15</inkml:trace>
  <inkml:trace contextRef="#ctx0" brushRef="#br0" timeOffset="563795.6228">3051 14381 1377 0,'0'0'318'15,"0"0"-173"-15,0 0 127 16,0 0-80-16,0 0-85 16,89 29-36-16,-68 6 45 15,-3 12 2-15,9 19-39 16,10 16-22-16,11 14-35 16,10 1-14-16,-3-2-7 15,-13-25-1-15,-12-5-90 16,-15-18-426-16,-5-18-976 0</inkml:trace>
  <inkml:trace contextRef="#ctx0" brushRef="#br0" timeOffset="568284.7755">22913 17850 567 0,'0'0'740'16,"0"0"-553"-16,0 0-60 15,0 0 84-15,0 0 49 16,0 0-113-16,21-12-52 16,-18 9 6-16,-3 0-5 15,0 1 5-15,0 2-14 16,0 0-20-16,0 0-13 0,0 0-30 15,-11 0-18-15,-2 0-6 16,-6 8 0-16,-1 4-1 16,-2 5 1-1,1 2 0-15,4 0 0 0,6 2 0 16,8-4-2-16,3-2 1 16,0-3-8-16,22-5 1 15,8-1 2-15,6-4-1 16,5-2-47-16,2 0-38 15,1-12 1-15,-3-3 13 0,-5-2 31 16,-6-6 32 0,-10 0 15-16,-7 2 25 0,-12-1 39 15,-1 5 4-15,-14 0-35 16,-7 7-17-16,-6 3-14 16,2 7-2-16,-7 2-50 15,8 10-210-15,9 3-587 0</inkml:trace>
  <inkml:trace contextRef="#ctx0" brushRef="#br0" timeOffset="568988.019">24388 17885 992 0,'0'0'520'0,"0"0"-432"16,0 0 98-16,0 0 73 16,0 0-63-16,0 0-62 15,0 0-57-15,-6-30 10 16,-11 30 14-16,-6 0 2 0,-7 0-2 15,-4 12-23-15,0 2-32 16,1 6-17-16,6-1-20 16,10 2-8-16,11-2-1 15,6-2-9-15,12-1-16 16,20-6-28-16,10-3-17 16,8-7-12-16,-1 0-10 15,-2-10 5-15,-8-7 35 16,-8-6 21-16,-10-3 19 15,-11-4 12-15,-10 3 1 16,0 2 9-16,-15 3 13 16,-8 7-10-16,-4 5-13 15,-9 10-15-15,8 0-216 0,5 0-658 0</inkml:trace>
  <inkml:trace contextRef="#ctx0" brushRef="#br0" timeOffset="569746.3315">25476 17881 1035 0,'0'0'1011'0,"0"0"-830"16,0 0 6-16,0 0-12 15,0 0-60-15,0 0-70 16,0 0-33-16,-6-11-12 15,-3 18 0-15,-3 7 0 0,-1 6 2 16,2 3 7-16,1 1-8 16,7 1 1-16,3-4-1 15,3-1-1-15,18-4-6 16,7-9-16-16,6-5 8 16,7-2 13-16,0-6-23 15,-2-10 5-15,-4-7 13 16,-7-4 6-16,-7 1 0 15,-11-5 1-15,-8 5 7 16,-2 1-2-16,-9 5 0 16,-12 6-5-16,-3 7-1 15,-4 1 0-15,-5 6-110 16,6 4-362-16,7 5-582 0</inkml:trace>
  <inkml:trace contextRef="#ctx0" brushRef="#br0" timeOffset="570580.067">26959 17860 451 0,'0'0'640'16,"0"0"-350"-16,0 0-58 0,0 0 15 16,0 0-29-1,0 0-68-15,0 0-39 0,-13-18-14 16,2 18-14 0,-2 0-21-16,1 3-22 0,-2 10-10 15,4-1-12-15,4 4-12 16,3-1-4-16,3-2-1 15,0-3-1-15,13-3 0 16,11-3-2-16,6-3-4 16,4-1-9-16,1 0-13 15,-1-5-26-15,-6-6-1 16,-2-3 14-16,-9-2 15 16,-4 0 19-16,-9 0 7 0,-4-4 10 15,0 8 2 1,-12-2-12-16,-9 5 0 15,-6 1-1-15,-2 4-23 0,-7 4-146 16,6 0-350-16,6 4-434 0</inkml:trace>
  <inkml:trace contextRef="#ctx0" brushRef="#br0" timeOffset="571180.3223">27814 17835 535 0,'0'0'714'16,"0"0"-491"-16,0 0-19 15,0 0 63-15,0 0-32 16,0 0-57-16,0 0-42 16,-45 30-35-16,32-18-52 15,5 1-28-15,7 1-12 16,1 0-9-16,9-1-1 15,18-1-1-15,7-4-13 16,7-3-9-16,3-3-10 16,1-2-16-16,-2-3 8 15,-7-9 3-15,-6-5 27 0,-8-3 12 16,-10 1 6-16,-12 2 52 16,0 2-13-16,-21 0-24 15,-13 4-21-15,-14 1-2 16,-34 6-97-16,12 1-474 15,5 3-974-15</inkml:trace>
  <inkml:trace contextRef="#ctx0" brushRef="#br0" timeOffset="582202.6155">21670 15586 413 0,'0'0'83'0,"0"0"160"15,0 0-41-15,0 0-86 16,0 0-22-16,0 0-9 16,33 59-5-16,-24-49-15 15,0 0-23-15,-1 0 3 16,-1 2 0-16,-1-2-6 15,0 4-4-15,-3-1 2 16,0 1-2-16,0 2 6 0,1 3-2 16,0-2-10-16,1 3-4 15,6 0-6-15,-1-3 15 16,2 3 11 0,3-1-8-16,0-1-23 0,0 1-5 15,-2-3-7-15,-2 3 5 16,-1 1 0-16,-1-2-6 15,-2 1 0-15,2 0 0 16,5 1 5-16,-5 0-3 16,5 0 3-16,1-1 0 15,2-2 3-15,-1 0 1 16,-1 0 0-16,0 0 3 16,-3-1-7-16,1-2 0 15,0 1-5-15,-2-1 0 16,-2 2 1-16,2-3-1 0,1 1 0 15,0 0-1-15,2 1 1 16,0-1 0-16,1 2 0 16,3-3 0-16,0 1-1 15,-3-2 0-15,1 2 0 16,1-1 0-16,-4 1 0 16,2-3 0-16,3 1 0 15,-2 0 0-15,3 1 1 16,0-3 0-16,1 1-1 15,0-1-1-15,-4 1 1 16,0 1 6-16,0-5-6 16,-5 3-1-16,0-2 0 0,-2 2 0 15,3-2 1-15,-3 1-1 16,1-2 2-16,2 3-1 16,2-3 1-16,2 1 0 15,0 2 8-15,4 0 13 16,-1 0 3-16,1-1 0 15,-1-1-9-15,-4-4-10 16,0 2-5-16,-3 1-1 16,-2-4-2-16,-1-2-26 15,-5 2-14-15,1 0 28 16,-4-3 13-16,3 0-1 16,-4 0 0-16,0 3 2 15,3-3 0-15,-2 5 10 0,2-5 6 16,3 2 6-16,-2-2 13 15,1 0 4-15,-1 3-16 16,-1-3-5-16,-1 0 0 16,1 0 7-16,-2 0 18 15,1 0-15-15,-1 0-6 16,3 0-4-16,0 0 0 16,2 0 4-16,-2 0 5 15,4-5-11-15,2-3-7 16,0-2-7-16,3-5-1 15,1 1-1-15,0-11-5 16,4 0-6-16,1-9 4 16,7-8 1-16,0-5-7 0,4-8 1 15,2-3 1 1,-4 3 11-16,0-1 1 0,-4 2 5 16,-3 6 16-16,-2 5-9 15,-3 6-5-15,-2 7-8 16,0 8 0-16,-3 2-9 15,-1 10-31-15,-6 7-58 16,-2 3-188-16,-2 0-382 0</inkml:trace>
  <inkml:trace contextRef="#ctx0" brushRef="#br0" timeOffset="583734.1102">21505 16665 719 0,'0'0'388'0,"0"0"-169"15,0 0-19-15,0 0-48 16,0 0 16-16,0 0-16 15,74 87-48-15,-47-66-41 16,-2 4-24-16,2-3-7 16,-2 5 1-16,-1 0-2 15,-2 0-9-15,-2 1-9 16,1 3-4-16,0-1-8 16,-2 2 7-16,5-2-8 0,0-3 1 15,1 2 0-15,-1-2 6 16,2-2-6-16,-1 2-1 15,-1-3 0-15,-2-1 1 16,2-1-1-16,-2-2 1 16,1 0-1-16,-2-3 1 15,1 0 0-15,-3 0-1 16,0-1 0-16,-2 0 0 16,0 1 0-16,-2 0 1 15,0-1-1-15,-1 0 1 16,2-2-1-16,1 2 1 15,2 1-1-15,3 0 1 0,1 1 0 16,1-1 0-16,2 0-1 16,-5 1-1-16,-2 1 1 15,-5-4-6-15,-1 2-8 16,-3-3 0-16,2 2 7 16,-1-3 5-16,1 4 2 15,2-4-1-15,2 0 1 16,-2 3-1-16,1-5 1 15,2 5-1-15,-5-6 1 16,-2 0 0-16,0-1-7 16,-5-5-15-16,0-1 6 15,-2 1 8-15,1 0 8 16,-1 1-1-16,4 2 1 0,-1 0-1 16,2 3 1-1,1 0 0-15,0 3-1 0,-2-7 1 16,-1 2-2-16,-3-3 1 15,0-2 0-15,0 0-1 16,1-2 2-16,-1 3 1 16,2-1 0-16,2 3-1 15,4 1 1-15,1 3 0 16,1-1 0-16,4 5-1 16,-7-5-1-16,-1-1 0 15,0-1-103-15,-5-5 20 16,-1-2 36-16,-3 0 42 15,2 0 6-15,-1 0 40 0,3 0 41 16,-1 0 9 0,0 0-25-16,-2 0-21 0,5 0-25 15,0-2-11-15,0 0-7 16,0 1 0-16,0 0 0 16,3-2 5-16,-3-3-5 15,1 2 1-15,1-3 7 16,0-3-8-16,3-3 0 15,0-1 1-15,5-4-1 16,2-2 15-16,4-4 1 16,5-6-2-16,3-5-7 15,3 0-7-15,3-7 0 16,2 2 0-16,4-2-1 16,-2-2 0-16,2 1 1 0,0 1 12 15,-2 5 33 1,-1 1-17-16,0 6-19 0,-4 0-5 15,0 6-5-15,-4 4-18 16,-1 5-28-16,-6 5-18 16,-8 6-63-16,-8 4-83 15,-6 0-146-15,-2 0-319 0</inkml:trace>
  <inkml:trace contextRef="#ctx0" brushRef="#br0" timeOffset="591449.0545">25257 16483 186 0,'0'0'156'15,"0"0"-156"-15,0 0-62 16,0 0-78-16</inkml:trace>
  <inkml:trace contextRef="#ctx0" brushRef="#br0" timeOffset="593947.3974">24943 16154 420 0,'0'0'74'0,"0"0"183"16,0 0-1-16,0 0-145 0,0 0-11 15,0 0 20 1,0 0-17-16,6 0-30 0,-4 0-8 16,-2 0 20-16,0 0 17 15,0-2-1-15,0 2-21 16,0 0-30-16,0-1-26 15,0 0-13-15,0 1-11 16,0-3 0-16,0-1-9 16,0 1 3-16,-5-3 4 15,-1 2 1-15,0-1-1 16,-1-2 2-16,1 2-1 16,-2-1 1-16,-1 3-1 15,1 0 1-15,0 0-1 16,1 0 1-16,-2 3-1 15,-2 0 0-15,2 0 0 0,0 0 1 16,-1 0 7-16,1 0-1 16,0 3 6-16,0 3-6 15,3 1 2-15,0-3-7 16,0 1 0-16,2 2 1 16,-1-1 10-16,-1 1-3 15,2-4-2-15,1 1-1 16,0-1-5-16,1-3 0 15,1 0 0-15,-1 0 5 16,1 0-5-16,-1 0 8 16,1 0-8-16,-2 0 8 15,1-3 2-15,2-1-10 16,0-2 6-16,0 2-6 16,0 1 0-16,0 3 0 15,-1 0-1-15,-3 0-1 0,-1 0-6 16,-1 0 1-16,-3 3 6 15,-4 4 11-15,1 0 13 16,0 3 4-16,0 0-6 16,1-3-8-16,2 0-8 15,2-1-5-15,1-3 0 16,5-2 1-16,-3-1-1 16,4 0 0-16,0 0 0 15,0 0-1-15,-1 0-1 16,-1-1-30-16,-1-5-1 0,2 2 19 15,-4-2 4 1,1 4 0-16,-2 2 3 0,-1 0 4 16,-4 5 2-16,-2 8 28 15,-1-2 5-15,0 5-14 16,0-3 2-16,1 0-14 16,4-4-5-16,0-1-1 15,0-2 5-15,1-3-4 16,4-3 5-16,1 0-1 15,1 0-5-15,2 0-1 16,0 0-7-16,0-9-21 16,0 1-3-16,0-1-16 15,0 2 5-15,0 4 25 16,0 3 1-16,-1 0 1 16,-8 0 15-16,-3 3 6 15,-3 10 29-15,-1-3 6 0,1 4 1 16,0-1-10-16,1-4-8 15,5-2-15-15,1-4 1 16,3-1-9-16,4 0 0 16,1-2 1-16,0 0-1 15,0 0-1-15,0 0-10 16,0 0-40-16,-3-4-27 16,3-3 8-16,0-1 0 15,-4 1-14-15,1 3 46 16,0 4 36-16,-3 0 1 15,-2 0 29-15,-1 4 38 16,-3 8 15-16,-5 5-19 0,4 0-21 16,-3 0-17-16,3-1-12 15,0-3-12-15,4-4 5 16,3-2-5-16,2-3 0 16,-1 0 1-16,5-4-1 15,-1 0-1-15,1 0-31 16,0 0-25-16,-2 0-53 15,2 0-37-15,0-4 58 16,-1 3 59-16,-1 1 20 16,-1 0 9-16,-3 0 26 15,-4 1 60-15,-5 12 59 16,-2 4-16-16,-2 1-54 0,-3 4-42 16,-1-4-14-1,1 0-6-15,0-2-11 0,1-2 4 16,1-1-6-16,4-3-45 15,4-5-111-15,4-1-131 16,7 0-317-16</inkml:trace>
  <inkml:trace contextRef="#ctx0" brushRef="#br0" timeOffset="599738.9534">7758 14631 697 0,'0'0'798'15,"0"0"-616"-15,0 0-108 16,0 0 169-16,0 0-17 16,0 0-103-16,94-16-32 15,-72 16-1-15,-5-4-8 16,5 4-4-16,-3 0-25 15,-2 0-21-15,2-3-21 0,1 3-6 16,-4 0-5-16,-4 0-22 16,-2 0-66-16,-7 0-110 15,-3 0-160-15,0 0-318 0</inkml:trace>
  <inkml:trace contextRef="#ctx0" brushRef="#br0" timeOffset="599962.1738">7755 14541 730 0,'0'0'1005'0,"0"0"-808"15,0 0 38-15,0 0-50 0,0 0-70 16,89-26-70-16,-56 23-30 15,3 3-15-15,-3 0-9 16,-2 0-174-16,-7 3-409 16,-9-2-969-16</inkml:trace>
  <inkml:trace contextRef="#ctx0" brushRef="#br0" timeOffset="601065.8093">8459 14373 1128 0,'0'0'501'16,"0"0"-396"-16,0 0 117 16,0 0 10-16,0 0-121 15,0 0-77-15,0 0-20 16,45-42-13-16,-23 29 19 15,-1-8 0-15,3 1-13 16,0-2 5-16,1 1 6 16,-4-2-8-16,-3 3 21 0,0 8 8 15,-6-1-5 1,-3 6 12-16,-2 4-6 0,-4 3-14 16,0 0-25-16,3 9-1 15,-1 8-1-15,-2 9 1 16,4 7 14-16,-1 3-4 15,0 5 5-15,0-2-6 16,3-3-3-16,3 1-5 16,0-2 7-16,1-8-8 15,-1 0 0-15,-1-7-6 16,-4-4 5-16,-4 0-22 16,0-6-25-16,-3 0-47 15,0-3 23-15,0 3 10 0,0-6-36 16,0 2-120-16,-6-4-118 15,2-1-205-15,-2-1-418 0</inkml:trace>
  <inkml:trace contextRef="#ctx0" brushRef="#br0" timeOffset="601298.1744">8738 14452 738 0,'0'0'806'16,"0"0"-512"-16,0 0 23 16,0 0-61-16,0 0-94 15,0 0-18-15,0 0 6 16,-33 30-47-16,14-7-37 0,1-2-31 16,-3 1-20-16,-6 2-15 15,-1 2-6-15,-24 7-64 16,7-7-194-16,2-6-1049 0</inkml:trace>
  <inkml:trace contextRef="#ctx0" brushRef="#br0" timeOffset="602858.5694">10130 14373 1673 0,'0'0'290'0,"0"0"-83"15,0 0 35-15,0 0-14 16,0 0-128-16,0 0-53 16,0 0-15-16,82-39 4 15,-64 42-6-15,-3 7 4 16,-3 7-10-16,-6 0-11 16,0 5 11-16,-6 1-9 15,0 1-13-15,0 1 4 16,-3-4-5-16,-6-1 0 15,3-2 0-15,0-7-1 16,-2-4 0-16,7-1-1 16,1-6-8-16,0 0 9 0,0 0 0 15,9-6 2-15,6-7-2 16,1-7 8-16,4-3-7 16,2-1-1-16,-1-3-5 15,-3 0-7-15,-2 2 0 16,-5 5 1-16,2 4 10 15,-7 6 1-15,0 4 0 16,-3 5-1-16,3-2-5 16,-3 3 5-16,2 0 1 15,5 0-1-15,-1 4 0 16,0 8 1-16,1 4 6 16,-3 1 6-16,3 3 8 0,-7 4-4 15,1-4-10-15,-1-1-4 16,-3 1-1-16,0-4 0 15,0-2-1-15,-3 1 0 16,-4-6-7-16,4 0-56 16,0 0-94-16,3-5-184 15,0-1-405-15,0-3-481 0</inkml:trace>
  <inkml:trace contextRef="#ctx0" brushRef="#br0" timeOffset="603078.3534">10673 14479 844 0,'0'0'1132'0,"0"0"-943"16,0 0 8-16,0 0 47 16,0 0-76-16,0 0-84 15,103-7-49-15,-73 7-18 16,-5 0-17-16,-8 0-16 15,-4 0-69-15,-13 0-128 16,0-3-283-16,-3-1-505 0</inkml:trace>
  <inkml:trace contextRef="#ctx0" brushRef="#br0" timeOffset="603265.0674">10615 14347 9 0,'0'0'1915'16,"0"0"-1613"-16,0 0-143 15,0 0-9-15,100-13-68 16,-64 13-62-16,4 3-20 16,-3 4-229-16,-14-1-579 0</inkml:trace>
  <inkml:trace contextRef="#ctx0" brushRef="#br0" timeOffset="603604.1821">11176 14162 1128 0,'0'0'282'15,"0"0"-86"-15,0 0 51 16,0 0 23-16,36-79-71 16,-33 72-55-16,0 7-74 15,-3 0-45-15,0 10-24 16,0 13 48-16,0 10 51 0,0 9-48 15,0 4-4-15,0 8-32 16,0-1-16-16,0 3 0 16,-17 8-174-16,-2-12-517 15,-5-13-964-15</inkml:trace>
  <inkml:trace contextRef="#ctx0" brushRef="#br0" timeOffset="613447.0118">3549 15926 586 0,'0'0'415'0,"0"0"-194"15,0 0-25-15,0 0-29 16,0 0-30-16,0 0-16 15,0-7 36-15,0 4 1 16,-3 0 1-16,0-4-26 16,0 5-59-16,-3-3-11 0,-4 2-26 15,1 0-22 1,-5 1-8-16,-5 2-6 0,0 0-1 16,-7 5 0-16,-4 5 0 15,0 7-6-15,-1 5 5 16,1 1 0-16,5 4-1 15,4 0 1-15,9 0-5 16,2-4 6-16,7-4-2 16,3-5-8-16,0-4 0 15,16-5-13-15,1-2 23 16,2-3 1-16,6 0 5 16,-1-10 0-16,4-5-6 15,-2-2 0-15,1-6-13 16,1-1-24-16,-4-3-10 15,1-1-2-15,-1-2 11 0,0-3 13 16,-3-4 10-16,1 1 7 16,-5-3 8-16,-1 5 0 15,-4 0 1-15,1 4 16 16,-5 5 42-16,1 3-5 16,-3 5-8-16,1 3 1 15,-4 5-5-15,0 5-3 16,-3 1-5-16,0 3-19 15,0 0-5-15,-3 3-3 16,-10 10-7-16,-2 7 0 16,-6 7-1-16,-1 3 1 15,-1 6 12-15,7 0 22 16,4 3 9-16,6 1-5 16,3-3-16-16,3 0-6 15,4-2-5-15,10-4-11 0,2-1 0 16,1-5-21-16,-1-2-55 15,8-6-70-15,-3-3-96 16,-5-8-458-16</inkml:trace>
  <inkml:trace contextRef="#ctx0" brushRef="#br0" timeOffset="614259.0172">1408 15995 1189 0,'0'0'821'0,"0"0"-651"16,0 0-3-16,0 0 13 15,0 0-84-15,0 0-45 16,0 0-15-16,-6-3-8 0,-4 13 4 16,-1 5 9-1,-2 6 7-15,-2 6 12 0,-3 3-14 16,0 2-11-16,2 2-7 15,-1-3-11-15,4 0-10 16,4-5-7-16,1-2-1 16,4-4-19-16,2-4-43 15,0-3-63-15,2-3-138 16,-2-8-297-16,2-2-189 16,-3 0-509-16</inkml:trace>
  <inkml:trace contextRef="#ctx0" brushRef="#br0" timeOffset="614534.6808">1235 16034 485 0,'0'0'1085'16,"0"0"-830"-16,0 0-47 15,0 0 29-15,0 0-78 16,0 0-49-16,0 0-12 15,-3-7-18-15,6 7-29 16,3 4 15-16,7 10 13 16,-2 6-12-16,5 3-29 15,4 2-20-15,-1 2-17 16,3-6 1-16,-2 0-2 16,-1-1-47-16,-2-2-55 15,-4 2-172-15,-7-1-507 0,-3-9-692 16</inkml:trace>
  <inkml:trace contextRef="#ctx0" brushRef="#br0" timeOffset="614797.5326">1566 16147 945 0,'0'0'774'15,"0"0"-585"-15,0 0 67 16,0 0-44-16,0 0-40 0,0 0-74 16,97 0-66-16,-73 4-32 15,1-1-48-15,-5 3-159 16,-7-6-427-16,-2 1-634 0</inkml:trace>
  <inkml:trace contextRef="#ctx0" brushRef="#br0" timeOffset="615188.9736">1851 16065 914 0,'0'0'1108'16,"0"0"-945"-16,0 0-64 16,0 0 15-16,0 0-27 15,0 0-27-15,0 0-26 16,36 65-18-16,-26-48-8 16,-4-3-2-16,-3-1-6 15,-3 0 2-15,0-6-1 16,0 0 1-16,0-4-1 15,0-1 1-15,0-2-1 16,0 0 1-16,0 0-1 16,0-6 14-16,3-10-9 15,5-4-5-15,5-7 0 0,1-3 0 16,-1 1 0 0,2 2 0-16,-6 10 0 0,3 5-1 15,-8 6 0-15,1 6-18 16,1 0-62-16,7 13-69 15,-2 3-169-15,-1 0-413 0</inkml:trace>
  <inkml:trace contextRef="#ctx0" brushRef="#br0" timeOffset="615646.6035">2199 16022 1785 0,'0'0'366'16,"0"0"-165"-16,0 0 20 15,0 0-107-15,0 0-79 16,0 0-33-16,0 0 4 16,-33 32-5-16,24-11-1 15,0 2 1-15,3-3-1 16,-1-5 1-16,2-1-1 15,4-4-1-15,-1-7-17 16,2-1-3-16,0-2 8 16,0 0 13-16,2-1 5 0,8-10 1 15,5-6-6 1,4-3 0-16,-2-5 2 0,-1 1-2 16,-4 4 0-16,-3 2 2 15,-4 7 10-15,-1 5 13 16,-1 4-4-16,-3 2-14 15,0 0-7-15,0 9-12 16,0 9 12-16,0 2 35 16,0 4-6-16,0-1-19 15,0-1-8-15,3-5-1 16,3 0-1-16,3-4-37 16,4-3-135-16,-2-6-152 15,-2-4-463-15</inkml:trace>
  <inkml:trace contextRef="#ctx0" brushRef="#br0" timeOffset="616171.8715">2436 15988 1624 0,'0'0'399'16,"0"0"-221"-16,0 0-1 15,0 0-98-15,0 0-42 16,0 0 0-16,0 0-19 15,-3 90-9-15,3-70-8 16,0 0 0-16,0-5 5 16,0-7-4-16,0 1-2 15,0-9-15-15,3 0 8 16,0 0 7-16,5-3 11 0,0-10-10 16,3-3 0-1,-2-8 5-15,4-2-4 0,-1-1-1 16,0 2 13-16,-3 5 7 15,-3 6 41-15,0 7 11 16,-3 4-28-16,-1 3-27 16,-1 0-14-16,5 0-4 15,-2 7-10-15,4 9 8 16,4 8 2-16,4 6 0 16,2 5 6-16,3 4 6 15,-2-1-1-15,-5 2-1 16,-4-1 1-16,-7 0-2 15,-3-1-3-15,-16-3 10 16,-14-3 23-16,-7-1-24 16,-8-3-8-16,-3-3-6 0,3-10 0 15,7-4 0-15,8-8 5 16,12-3-5-16,9-6-1 16,9-15-9-16,4-15-75 15,19-4-50-15,32-18-143 16,-6 10-407-16,-4 9-425 0</inkml:trace>
  <inkml:trace contextRef="#ctx0" brushRef="#br0" timeOffset="620759.3958">17513 1512 960 0,'0'0'1216'15,"0"0"-1061"-15,0 0-108 16,0 0 14-16,0 0 15 15,0 0-5-15,-1 18-34 16,5-2-20-16,4 8 7 0,-1 5-2 16,0 3-7-16,0 0-14 15,-4 1-1-15,0-3-32 16,-3 2-162-16,0-7-396 16,0-6-306-16</inkml:trace>
  <inkml:trace contextRef="#ctx0" brushRef="#br0" timeOffset="621256.4301">17915 1562 1348 0,'0'0'877'0,"0"0"-785"16,0 0-58-16,0 0 40 15,0 0-4-15,-24-78-18 16,15 71-11-16,-1 3-21 16,-5 4-13-16,-6 0-6 15,-4 11-1-15,-2 10 2 16,-5 6-2-16,10 0 7 16,-1 1-6-16,11-2-1 15,7-4-9-15,5-4-3 16,0-5-18-16,14-4 21 15,5-7 9-15,4-2 0 16,3 0-6-16,-4-5-25 16,-2-10-17-16,-3-3 17 0,-3-1 10 15,1-2 6-15,-6-1 15 16,1 3 5-16,-6 3 13 16,1 5 49-16,-4 4 9 15,-1 3-5-15,0 4-7 16,0 0-37-16,0 5-27 15,0 14 8-15,0 8-4 16,2 8 16-16,1 3-7 16,5 0-3-16,2-3-9 15,-1-4-1-15,0-7-85 16,2-4-133-16,-1-4-371 16,-1-10-472-16</inkml:trace>
  <inkml:trace contextRef="#ctx0" brushRef="#br0" timeOffset="621606.9258">18220 1527 1914 0,'0'0'288'0,"0"0"-214"15,0 0-18-15,0 0 2 16,0 0-4-16,98-56-7 16,-77 56-13-16,-2 0-1 0,-4 0-3 15,-6 13-9 1,-5 4-4-16,-4 6 7 0,0 5 3 16,-10 1-6-16,-10 3-5 15,3-3-1-15,2-4-4 16,4-2-10-16,5-4 1 15,6-3-1-15,0-3-1 16,17-3 0-16,3-1-17 16,9-6-73-16,10-3-174 15,-10 0-448-15,0-1-696 0</inkml:trace>
  <inkml:trace contextRef="#ctx0" brushRef="#br0" timeOffset="621960.4035">18761 1424 811 0,'0'0'1247'16,"0"0"-1057"-16,0 0-20 16,0 0 6-16,0 0-94 15,0 0-41-15,0 0-35 16,-22 7-5-16,3 15-1 15,-1 9 9-15,-4 6-3 16,6 4-5-16,-2-2 0 16,10-1 0-16,5-4 7 15,5-4 7-15,0-6-9 0,19-6 0 16,3-5 2 0,5-8 3-16,-1-5-10 0,0 0-1 15,-7-3-11-15,-3-9-16 16,-6-3-9-16,-10-1-35 15,0 1-17-15,-13 2-35 16,-23 4-98-16,0 1-394 16,0 5-861-16</inkml:trace>
  <inkml:trace contextRef="#ctx0" brushRef="#br0" timeOffset="625168.4794">4067 15978 816 0,'0'0'752'15,"0"0"-572"-15,0 0 58 16,0 0 27-16,0 0-80 15,0 0-82-15,19 0-33 16,-4 0-8-16,3 1 10 16,7 2-17-16,1-1-25 15,2 2-15-15,-1 0-5 16,0-4-8-16,-5 3-2 16,-5-3-24-16,-4 2-33 15,-7 0-61-15,-6-2-83 0,0 0-332 16,0-7-490-16</inkml:trace>
  <inkml:trace contextRef="#ctx0" brushRef="#br0" timeOffset="625415.1914">4079 15880 438 0,'0'0'917'16,"0"0"-510"-16,0 0-169 0,0 0 34 15,0 0-50-15,0 0-82 16,0 0-61-16,30-4-36 16,-5 4-18-16,11 0-25 15,32 0-29-15,-11 0-253 16,-3-7-1104-16</inkml:trace>
  <inkml:trace contextRef="#ctx0" brushRef="#br0" timeOffset="632824.4238">4711 15714 998 0,'0'0'529'15,"0"0"-467"-15,0 0 15 16,0 0 71-16,0 0-34 16,49-52-26-16,-38 45 16 15,-2 1 4-15,1 2 7 16,2-3-17-16,-1 3-15 15,5-1-11-15,1 1-4 16,2 1-16-16,0-1-16 16,1 4-5-16,-1 0-8 15,-5 0-4-15,-4 0-8 16,-7 0-11-16,0 10-2 16,-3 4 2-16,0 6 8 15,-12-1 4-15,-3 5-11 16,-7 2 1-16,-2 0-1 0,0 1 1 15,-3 2-2-15,2-5 1 16,1-2 0-16,9-2-1 16,3-6 0-16,6-1 0 15,6-6 0-15,0-4-1 16,3-3 1-16,15 0 11 16,7 0 28-16,5 0-2 15,3-7-34-15,-2 2-3 16,-4-3-30-16,-6 3-46 15,-9 3-82-15,-12 2-74 16,0 0-285-16,0 0-273 0</inkml:trace>
  <inkml:trace contextRef="#ctx0" brushRef="#br0" timeOffset="633061.8924">5056 15823 1335 0,'0'0'785'0,"0"0"-565"16,0 0 2-16,0 0-46 16,0 0-67-16,0 0-49 15,0 0-42-15,21 0-11 16,-15 10-7-16,0 0-50 0,-3-2-177 15,0-3-564-15</inkml:trace>
  <inkml:trace contextRef="#ctx0" brushRef="#br0" timeOffset="633358.237">5284 15668 383 0,'0'0'1407'0,"0"0"-1085"16,0 0-115-16,0 0-16 0,0 0-81 16,0 0-62-16,0 0 25 15,3 26 53-15,-3-6-64 16,0 0-33-16,0 7-14 15,0-5-14-15,0 2-1 16,0-4-4-16,0-4-58 16,0-3-93-16,0-2-160 15,-3-6-446-15,-1-4-682 0</inkml:trace>
  <inkml:trace contextRef="#ctx0" brushRef="#br0" timeOffset="633809.2716">5453 15659 1776 0,'0'0'638'0,"0"0"-452"16,0 0 12-16,0 0-92 15,0 0-69-15,0 0-37 16,0 0 8-16,12 29 7 15,-12-11-6-15,0 2 1 16,0-1-2-16,-3-3-8 16,0-4 1-16,-3-2-1 15,4-6 0-15,2-1-22 16,0-3-11-16,0 0-2 16,0 0 10-16,5 0-6 15,8-7 2-15,-1 1 4 0,6 2 10 16,-6 1 14-16,3 3 0 15,-2 0-1-15,-2 0 1 16,-1 7-1-16,-4 6-5 16,0 1 7-16,-3 2 9 15,0 1 20-15,-3-3 7 16,0-2 11-16,0-2-19 16,-6 0-18-16,-6-2-4 15,-4 0 2-15,-5-1-8 16,3-3-57-16,-6-4-132 0,5 0-454 15,8-6-1093-15</inkml:trace>
  <inkml:trace contextRef="#ctx0" brushRef="#br0" timeOffset="634036.9476">5481 15619 892 0,'0'0'1070'0,"0"0"-843"16,0 0 30-16,0 0 0 15,0 0-85-15,0 0-80 16,0 0-68-16,39-28-23 16,-15 28-1-16,1 0 0 0,5 8-62 15,-8-2-181-15,-5 1-679 16</inkml:trace>
  <inkml:trace contextRef="#ctx0" brushRef="#br0" timeOffset="634626.3435">5839 16006 360 0,'0'0'1070'16,"0"0"-820"-16,0 0 105 15,0 0-67-15,0 0-110 16,0 0-80-16,0 0-61 15,15-34-22-15,-9 17-15 16,-1-5-12-16,-1-2-3 16,2-6 2-16,3-2-7 15,3-2 1-15,1-4 7 16,1 1-1-16,5 3 12 16,2-1 1-16,-3 5 1 15,6 3 22-15,-2 1 1 16,1 6 21-16,-4 3-17 0,0 4-7 15,-5 3 0-15,-1 6 18 16,-4 4-1-16,-3 0-18 16,-3 1-19-16,2 15 0 15,-4 4 23-15,-1 7 23 16,0 2 2-16,0 1-13 16,0 4-18-16,-3 1-8 15,0-1 1-15,0-2-2 16,0-2 6-16,3-6-8 15,-3 1-1-15,0-5-5 16,0-3-1-16,0 0 0 16,-7-4-1-16,4-1-26 0,-2-1-30 15,-2-5-43-15,1-6-102 16,3 0-182-16,3 0-481 0</inkml:trace>
  <inkml:trace contextRef="#ctx0" brushRef="#br0" timeOffset="634831.334">5978 15794 1028 0,'0'0'870'15,"0"0"-700"-15,0 0 18 0,0 0 39 16,0 0-144-1,0 0-53-15,0 0-30 0,94 0-25 16,-78-4-185-16,-5-2-474 0</inkml:trace>
  <inkml:trace contextRef="#ctx0" brushRef="#br0" timeOffset="635243.3203">5842 15457 1043 0,'0'0'678'0,"0"0"-566"16,0 0 67-16,0 0-25 15,0 0-74-15,0 0 19 16,0 0-16-16,39 37-46 16,-17-34-22-16,-5-3-15 15,-1 0-11-15,-4 0 9 16,-3-8 2-16,-3 2-4 0,-6-4 4 15,0 3 12-15,0 1 1 16,-12 0-12-16,0 6 6 16,-1 0 0-16,1 0-7 15,1 0-50-15,1 3-424 16,1 3-661-16</inkml:trace>
  <inkml:trace contextRef="#ctx0" brushRef="#br0" timeOffset="637758.1834">6982 15876 333 0,'0'0'1361'16,"0"0"-1112"-16,0 0-122 16,0 0 103-16,0 0-28 15,0 0-82-15,21-25-38 16,-17 25-20-16,4 0-19 16,4 3 8-16,16 6 19 15,8 1-19-15,28 3-15 16,26 0-18-16,23-6-17 15,-7-4-1-15,-18-3-13 0,-30 0-14 16,-22 0-19-16,-3 0-21 16,-3 0 11-16,-8 0-12 15,-16 0-41-15,-6 0-43 16,-6 0-36-16,-9 0-307 16,0 0-345-16</inkml:trace>
  <inkml:trace contextRef="#ctx0" brushRef="#br0" timeOffset="638374.7452">7101 15757 481 0,'0'0'1129'0,"0"0"-887"16,0 0 28-16,0 0-11 16,0 0-111-16,0 0-73 15,0 0-16-15,63-23 2 16,-32 23-4-16,8 0-12 16,9 0-18-16,9 0-11 15,4 0-15-15,3 0-1 16,-1 0-18-16,-8 0-46 0,-12 0-46 15,-16-8-39 1,-12 4-43-16,-9-3-48 0,-6 0-24 16,0 0 84-16,-3 0 100 15,-6 0 40-15,0-3 31 16,0 1 9-16,3 0 80 16,0-1 74-16,0-1 26 15,-1 1 33-15,4 0-19 16,-2 4-19-16,5-1-1 15,-3 4-37-15,3 1-37 16,0 2-38-16,0 0-25 16,3 0-34-16,15 5 5 15,6 12-8-15,13 6 0 16,5 4 1-16,7 2 6 16,-4 1-7-16,1-4-1 0,-7 1-9 15,-6-1 1-15,-11-6 0 16,-7-3 3-16,-7-3 0 15,-8-3 6-15,0 0 0 16,-8 2 8-16,-10-3-2 16,-4 3-6-16,-2-2 1 15,2 2-2-15,-1 2-85 16,7-5-181-16,7-6-670 16</inkml:trace>
  <inkml:trace contextRef="#ctx0" brushRef="#br0" timeOffset="639184.2699">8386 15457 1536 0,'0'0'573'15,"0"0"-437"-15,0 0 107 16,0 0-75-16,0 0-65 16,0 0-68-16,0 0-15 15,88-53-2-15,-70 43 1 16,-3 3 1-16,-2 1-1 15,-4 6-3-15,-1 0-5 16,2 0-11-16,2 10 0 16,0 10 0-16,6 12 0 0,0 5 12 15,1 9-4-15,-1 1-2 16,3 2-5-16,-3-3 0 16,-3-3 0-16,-5-3-1 15,-4-8-1-15,-3-5-6 16,-3-4-26-16,0-6 22 15,0-11 10-15,0 0-1 16,-6-6-11-16,0 0-9 16,-4-1-5-16,1-13-20 15,0-3 9-15,0-9 15 16,6 2 1-16,0-2 6 16,0-2 16-16,3 7 0 15,0 7 22-15,-3 2 16 0,3 5 8 16,-3 3-4-16,3 4-9 15,-3 0-12-15,0 0-10 16,-7 4-10-16,-1 11 0 16,-8 4 28-16,1 9-7 15,-3-1-5-15,0 2 7 16,-3-5-11-16,2-1-4 16,1-6-8-16,3-2 0 15,2-3 1-15,2-3-2 16,-2-3-40-16,10-6-119 15,0 0-404-15,6-13-896 0</inkml:trace>
  <inkml:trace contextRef="#ctx0" brushRef="#br0" timeOffset="639463.7609">8974 15763 849 0,'0'0'1265'0,"0"0"-1065"15,0 0-88-15,0 0 102 16,0 0-79-16,0 0-85 0,110 0-47 15,-68 0-3-15,-2 0-80 16,-14-2-101-16,-7-5-198 16,-13 1-270-16</inkml:trace>
  <inkml:trace contextRef="#ctx0" brushRef="#br0" timeOffset="639673.0758">8987 15668 307 0,'0'0'1977'16,"0"0"-1690"0,0 0-173-16,0 0 26 0,97-11-86 15,-48 6-54-15,7-2-78 16,-7-4-423-16,-13 5-1081 0</inkml:trace>
  <inkml:trace contextRef="#ctx0" brushRef="#br0" timeOffset="641955.725">9787 15561 198 0,'0'0'558'15,"0"0"248"-15,0 0-515 16,0 0-6-16,0 0-19 15,0 0-70-15,0 0-44 16,55-54-56-16,-40 44-29 16,6 0-27-16,0 3-13 15,3-3-7-15,1 4-13 16,-1 5-5-16,1-2-1 0,-5 3 0 16,-4 0-1-16,-4 6-1 15,-6 8-8-15,-3 3 8 16,-3 2-8-16,0 4 9 15,-15 1 7-15,-10 1 4 16,-2-1-10-16,-3-2 0 16,-1 1 0-16,4-5 0 15,6-2 0-15,3-3 0 16,9-3 0-16,6-2 5 16,3-6-6-16,3 0 0 15,15-2 0-15,9 0 11 16,6 0-11-16,-2 0-46 0,-1-2-72 15,-10-6-91-15,-3-2-143 16,-11 5-366-16,-3-5-431 16</inkml:trace>
  <inkml:trace contextRef="#ctx0" brushRef="#br0" timeOffset="642143.6716">10163 15657 1272 0,'0'0'893'0,"0"0"-632"16,0 0-11-16,0 0-79 15,0 0-98-15,0 0-58 0,0 0-15 16,9 11-10 0,-6 0-104-16,-3-2-200 0,4-3-671 0</inkml:trace>
  <inkml:trace contextRef="#ctx0" brushRef="#br0" timeOffset="642399.1699">10354 15466 2125 0,'0'0'340'15,"0"0"-139"-15,0 0-21 16,0 0-107-16,0 0-32 0,0 0-1 16,0 0-17-16,0 90-16 15,3-67-7-15,-3-2 0 16,0-3-42-16,0-2-65 16,-3-5-129-16,-6-4-352 15,3-4-377-15</inkml:trace>
  <inkml:trace contextRef="#ctx0" brushRef="#br0" timeOffset="642812.1818">10497 15447 1664 0,'0'0'705'16,"0"0"-529"-16,0 0 49 0,0 0-88 15,0 0-85-15,0 0-26 16,0 0-1-16,9 33-5 16,-9-19-13-16,0 1 1 15,0-2-7-15,-3-3-1 16,0-3 0-16,0 0-1 16,3-4-25-16,0-3-8 15,0 0-1-15,0 0-1 16,9 0-11-16,0 0 41 15,6 3 5-15,-3-1-5 0,1 3 6 16,-2 2 0-16,-5 3 0 16,0 2 0-16,-2 2 0 15,-4-1 28-15,0 0-4 16,0 1 18-16,-4-4-24 16,-8-3-11-16,-2 2-6 15,-5-5 0-15,-2 1-1 16,3-3-46-16,-8-2-124 15,9 0-346-15,5-7-553 0</inkml:trace>
  <inkml:trace contextRef="#ctx0" brushRef="#br0" timeOffset="643038.053">10497 15411 1230 0,'0'0'375'0,"0"0"-89"15,0 0-9-15,0 0-89 16,0 0-84-16,0 0-48 16,88-23-26-16,-70 23-30 15,-3 3-3-15,-6 4-279 16,-6 2-749-16</inkml:trace>
  <inkml:trace contextRef="#ctx0" brushRef="#br0" timeOffset="644291.2762">11052 15507 906 0,'0'0'380'0,"0"0"-35"16,0 0 27-16,0 0-73 15,0 0-109-15,0 0-40 16,0 0-86-16,-9-7-26 16,-11 7-14-16,0 0 17 15,-1 0-14-15,-3 4-13 16,2 4-4-16,5-1-8 16,4 3-1-16,7-3 1 0,6-1-2 15,0 1-1-15,3 3-9 16,16-3 10-16,4 3 0 15,5-3-15-15,2 1 10 16,-3 0 4-16,-2-2 1 16,-9 1 0-16,1 0 0 15,-11-1-2-15,-3 1-4 16,-3-1-4-16,0 1 2 16,0-3 8-16,-6 2 13 15,0 1-12-15,-3-4 1 0,1 0-1 16,5-2 0-16,3-1-1 15,0 0-10-15,0 0-5 16,11-7 0-16,1-7-9 16,7-5 17-16,1-1 7 15,-1 0 1-15,2 1-1 16,-3 3 1-16,-2 4 12 16,-5 2 15-16,-5 4 10 15,0 3-7-15,-2 3-7 16,-1 0-14-16,3 0-4 15,0 13 2-15,4 0-7 16,7-1 9-16,2 3-2 16,1-3 4-16,8-1 0 15,2-5-11-15,0-3 9 16,1-3-9-16,-1 0 0 0,-7-3-1 16,0-7-21-1,-11-2-58-15,-6-11-103 0,-6 5-288 16,0-2-333-16</inkml:trace>
  <inkml:trace contextRef="#ctx0" brushRef="#br0" timeOffset="644487.7969">11224 15364 793 0,'0'0'1318'0,"0"0"-1037"16,0 0-163-16,0 0-118 0,0 0-77 15,0 0-471-15,0 0-1089 16</inkml:trace>
  <inkml:trace contextRef="#ctx0" brushRef="#br0" timeOffset="646731.0736">11907 15426 451 0,'0'0'122'0,"0"0"569"16,0 0-510-16,0 0 35 15,0 0 66-15,0 0-52 16,0 0-63-16,79-28-29 16,-76 27-14-16,-2 1-41 15,-1 0-37-15,0 0-22 16,-4 0 13-16,-11 0-25 15,-11 0-11-15,0 4 0 16,-7 2 0-16,5 0 0 16,1-1 0-16,9 0-1 15,6-2 2-15,3 2-1 16,9-3-1-16,0-2-8 16,0 1 1-16,0 5-2 0,0-3 9 15,0 4 2-15,0 0 5 16,3 2-5-16,-3-1-1 15,0 1 0-15,0-3 0 16,0 5 0-16,0-7-1 16,0 4 2-16,0-4-2 15,0-1 0-15,0 1 1 16,0-1-1-16,0 0 1 16,0-3-1-16,0 0 1 15,0 0-1-15,0 0 0 16,6 0-1-16,0 0 1 15,9 0 0-15,0 0 2 16,6 0-2-16,1-3 1 0,-1 3-1 16,3 0 1-16,-7 0-1 15,-1 0 8-15,-3 0-8 16,-7 6 0-16,-3 1-6 16,-3 3-2-16,0 0 8 15,-6 4 39-15,-13 1-21 16,-1-1-17-16,-13 2 1 15,1-5-1-15,-4 2-1 16,3-3 0-16,2-3-30 16,7 2-52-16,15-9-115 15,6 0-325-15,3 0-206 0</inkml:trace>
  <inkml:trace contextRef="#ctx0" brushRef="#br0" timeOffset="647107.2019">12133 15450 1500 0,'0'0'703'0,"0"0"-545"15,0 0 3-15,0 0-35 16,0 0-77-16,0 0-7 15,0 0 6-15,-20 62-30 0,14-42-11 16,6 0 1 0,0-2-8-16,0-5 0 0,6-3-1 15,8-4-1-15,9-6 2 16,-1 0 19-16,7 0-19 16,-2-13-11-16,-2-4-6 15,-10 0-10-15,-3-6 19 16,-9 3 2-16,-3-2 6 15,-3-1 0-15,-15 6 1 16,-4 3-1-16,2 4 0 16,1 5-6-16,4 3-100 15,4 2-222-15,7 0-565 0</inkml:trace>
  <inkml:trace contextRef="#ctx0" brushRef="#br0" timeOffset="647438.7853">12357 15226 954 0,'0'0'569'15,"0"0"-461"-15,0 0-10 16,0 0 115-16,0 0-12 15,0 0-62-15,0 0-49 16,-35 58-27-16,35-47-28 16,0-7-2-16,3-1 10 0,13-3 21 15,2 0-22 1,6 0-42-16,1-13-34 0,-1-1-26 16,-9 0-14-16,-11-2 8 15,-4 4 3-15,-7 2-4 16,-21 6-8-16,-35 4-125 15,8 0-103-15,1 0-731 0</inkml:trace>
  <inkml:trace contextRef="#ctx0" brushRef="#br0" timeOffset="648453.6159">12947 15466 713 0,'0'0'757'0,"0"0"-447"16,0 0 35-16,0 0-69 15,0 0-84-15,0 0-61 16,0 0-30-16,53 0-19 16,-30 0-28-16,5 0-12 15,8 0-19-15,0 0-17 16,3 0-6-16,1 0-28 15,-8 0-65-15,-6 0-141 16,-14-2-376-16,-12 1-452 0</inkml:trace>
  <inkml:trace contextRef="#ctx0" brushRef="#br0" timeOffset="648638.6978">12906 15368 1618 0,'0'0'558'16,"0"0"-381"-16,0 0 49 15,0 0-101-15,81-34-74 16,-33 32-51-16,22-3-51 16,-16 5-298-16,-8-2-868 0</inkml:trace>
  <inkml:trace contextRef="#ctx0" brushRef="#br0" timeOffset="649975.0366">13606 15104 798 0,'0'0'1173'16,"0"0"-907"-16,0 0-53 15,0 0-18-15,0 0-24 16,0 0-60-16,0 0-41 16,-3-23-13-16,3 23-17 0,0 0-16 15,0 12-12 1,0 11 2-16,-2 13 20 0,2 4-2 16,0 6-22-16,0-2-2 15,0-1-7-15,0-4-1 16,2-5-10-16,4-5-26 15,2-2-22-15,1-8-14 16,-2-3-27-16,2-5-59 16,0-4-103-16,0-7-303 15,0 0-218-15</inkml:trace>
  <inkml:trace contextRef="#ctx0" brushRef="#br0" timeOffset="650171.417">13796 15366 1397 0,'0'0'710'15,"0"0"-518"-15,0 0 28 16,0 0-46-16,0 0-74 16,0 0-64-16,0 0-36 15,12 18 0-15,-9-8-155 16,4-3-345-16,-4-4-982 0</inkml:trace>
  <inkml:trace contextRef="#ctx0" brushRef="#br0" timeOffset="650763.0301">14227 15120 1033 0,'0'0'374'0,"0"0"-73"16,0 0 59-16,0 0-90 15,0 0-76-15,0 0-78 16,0 0-62-16,-32-10-20 16,15 16 8-16,-5 5 3 15,-1 6-15-15,-1 5-3 16,6 5-2-16,-5 3-12 15,9 2-2-15,2 1-10 16,6-2 5-16,6-3-6 16,0-1 0-16,3-4 0 15,12-7-12-15,2-2 0 16,6-4 6-16,-1-4 0 16,4-6-11-16,-2 0-15 0,-5 0-1 15,-1-10 6-15,0-3 11 16,-6 0 15-16,-6-3 1 15,-2 2 13-15,-4-2 8 16,0 6 7-16,-4-3-10 16,-11 4-16-16,-8 1-2 15,0 5 0-15,0 0-21 16,-2 3-54-16,-2 0-101 16,8 0-214-16,5 6-424 0</inkml:trace>
  <inkml:trace contextRef="#ctx0" brushRef="#br0" timeOffset="651273.0685">14431 15192 1295 0,'0'0'387'0,"0"0"-145"16,0 0 55-16,0 0-85 15,0 0-88-15,0 0-21 16,0 0-30-16,-6 37-25 0,6-25-12 16,-1 2-12-16,1-1-17 15,-3-3-6-15,0 0 8 16,-3-3-9-16,3-3-1 15,0 2-8-15,0-6-11 16,3 0-7-16,0 0-5 16,9 0-7-16,4 0 28 15,10-7-7-15,-4-3 1 16,0 4 11-16,1 3 4 16,-7 3 2-16,4 0 8 15,-5 0 18-15,1 9 25 16,-3 1-2-16,4 4 1 15,-2-1 11-15,-3 0-10 16,1 3-8-16,-4-2-4 16,-1-1-14-16,-5 0-14 0,0 0-11 15,-8-2 1-15,-8 2 10 16,-11-4-11-16,-1-2-34 16,-8-4-66-16,7-3-148 15,10 0-497-15</inkml:trace>
  <inkml:trace contextRef="#ctx0" brushRef="#br0" timeOffset="651514.5671">14454 15110 1307 0,'0'0'699'0,"0"0"-479"16,0 0 80-16,0 0-102 16,0 0-110-16,0 0-57 15,104-14-14-15,-65 14-17 16,-6 0-15-16,-1 0-156 16,-9 4-434-16,-11 0-1076 0</inkml:trace>
  <inkml:trace contextRef="#ctx0" brushRef="#br0" timeOffset="652107.0423">15064 15457 1117 0,'0'0'602'0,"0"0"-439"16,0 0 49-16,0 0-17 16,0 0-63-16,0 0-46 0,0 0-33 15,24-7-30 1,-21-9-14-16,3-3 0 0,-3-2-9 15,0-7 0-15,1-1-1 16,-1-6 0-16,0-5-1 16,4-1 2-16,4-4 0 15,4 2 0-15,0 3 0 16,6 4 6-16,1 3 18 16,1 3 7-16,2 6-2 15,-1 5-6-15,-1 4-2 16,-5 4-7-16,2 4 5 15,-10 7 9-15,2 0-1 16,-4 3-9-16,-2 14-7 16,-3 13 19-16,0 3 25 15,-3 7-6-15,0 5-10 0,0-1-12 16,3-2-6 0,1-1-6-16,2-2-6 0,-2-3-4 15,1-3-4-15,-2-5 0 16,-2-3-1-16,-1-5 1 15,0-3-1-15,0-5 0 16,-4-2-15-16,-1-3-39 16,1-3-40-16,-6-4-88 15,7 0-307-15,-3-4-427 0</inkml:trace>
  <inkml:trace contextRef="#ctx0" brushRef="#br0" timeOffset="652310.201">15249 15262 1844 0,'0'0'527'16,"0"0"-334"-16,0 0-81 15,0 0-42-15,0 0-36 16,107-17-34-16,-67 13-73 15,-8-1-250-15,-10-2-735 0</inkml:trace>
  <inkml:trace contextRef="#ctx0" brushRef="#br0" timeOffset="652731.3902">15049 14825 1267 0,'0'0'289'0,"0"0"-149"16,0 0 51-16,0 0 38 16,0 0-37-16,0 0-74 15,0 0-64-15,35 27-28 16,-16-23-14-16,0-4-1 16,-1 0-10-16,0 0 1 15,-4 0 4-15,-1-4-6 16,-4-6 1-16,-9 0 8 15,0-3 2-15,-6 3 30 16,-17 3-29-16,-2 5-12 16,-12 2 0-16,-11 5-101 15,5 9-475-15,7-1-1063 0</inkml:trace>
  <inkml:trace contextRef="#ctx0" brushRef="#br0" timeOffset="655425.366">14756 12933 1796 0,'0'0'311'16,"0"0"-255"-16,0 0-41 16,0 0 41-16,0 0 9 0,0 0-16 15,-23 50 34 1,11-7-2-16,1 20-30 0,-2 22 14 16,1 24-11-16,-6 6-15 15,3-5-14-15,-7-4-12 16,1-7-12-16,0 0-1 15,-6-3 1-15,5-7 14 16,-2-6 4-16,6-4-8 16,0-14 1-16,9-14-2 15,3-12 1-15,3-2-10 16,-4 5 0-16,1 1 1 16,-5 3-1-16,-1-3-1 15,2-10-1-15,-2-3 1 16,-3-3 0-16,6-10 0 15,0-2-1-15,2-5 1 0,4-7 0 16,0-3 1 0,3 0 10-16,0 0 0 0,0-10-11 15,0-6-16-15,0-3 8 16,0-5-1-16,0 4-12 16,0 0 5-16,3 3-2 15,-3 2 3-15,0 1 5 16,0 1 1-16,0 3 9 15,-6-3-2-15,3 3-3 16,-4 1 5-16,3-1 16 16,2 0 20-16,1 0 0 15,1 3-6-15,0 0-9 16,0 4-4-16,0 0 1 0,0 3-1 16,0 0-13-16,0 0-4 15,-4 10-12-15,-5 7 12 16,0 8 1-16,-5-1 7 15,4 6-2-15,4 0 1 16,3-5-6-16,3 2 7 16,0-3-1-16,6-2-6 15,6-2 0-15,6-4 5 16,2-5-4-16,5-8 8 16,8-3 2-16,0-3-6 15,5-14-6-15,-5-3-29 16,6-13-83-16,-13 3-201 15,-3 1-772-15</inkml:trace>
  <inkml:trace contextRef="#ctx0" brushRef="#br0" timeOffset="656208.131">14743 12871 580 0,'0'0'875'0,"0"0"-684"15,0 0-56-15,0 0 78 16,0 0-24-16,0 0-86 16,0 0-43-16,-35 16 24 0,18 4-11 15,-7 3-17 1,3 4-17-16,2-1-6 15,1 0-17-15,3-6-7 16,9-6-8-16,3-4 1 0,3-8 4 16,9-2-5-16,14 0 14 15,12-12-6-15,1-12-9 16,6-2-9-16,-6-5-10 16,-5 2-14-16,-4 2 11 15,-11 7 15-15,-6 7 7 16,-3 13 52-16,-7 0-29 15,4 24-23-15,2 23 28 16,16 35-28-16,4-10-25 16,0-6-649-16</inkml:trace>
  <inkml:trace contextRef="#ctx0" brushRef="#br0" timeOffset="666471.407">15313 13689 1337 0,'0'0'645'16,"0"0"-497"-16,0 0 42 16,0 0-1-16,0 0-52 15,-12-32-59-15,9 27-16 16,-3 0 0-16,-1 1-10 16,-2 1-4-16,-2 0-14 15,-5 0-10-15,-6 3-9 16,-11 0-7-16,-6 0-2 15,-6 13-5-15,3 4 8 16,5 2-8-16,12 1 1 16,5 0-2-16,10 3-2 15,10-6 0-15,0-1-4 16,8-3 6-16,11-3-1 0,4-3 1 16,6-4-6-1,-3-3-5-15,3 0 2 0,-3-10-4 16,-1-4-2-16,-1-5 3 15,-2-2 12-15,-2-1 0 16,-1-4 1-16,-6 2 0 16,1 5 1-16,-5 6 4 15,-3 3 3-15,-2 6 6 16,-4 4-3-16,0 0-3 16,0 0-9-16,0 3-5 15,0 11 5-15,0 5 0 16,0 8 8-16,0-1-7 0,0 3 0 15,0-5-1-15,6 2-1 16,1-5-82-16,9-1-141 16,0-5-308-16,-6-8-346 0</inkml:trace>
  <inkml:trace contextRef="#ctx0" brushRef="#br0" timeOffset="667010.9477">15586 13686 1594 0,'0'0'322'0,"0"0"-226"16,0 0 93-16,0 0 8 0,0 0-93 15,0 0-39-15,0 0 11 16,11-29-9-16,-22 29-38 15,-8 0-22-15,-10 0 2 16,-2 2-1-16,-3 12 7 16,4-1 4-16,9 1-13 15,6 2-6-15,10-3 0 16,5 1 0-16,0-5-1 16,17-2 1-16,2-1-8 15,4-6 2-15,-1 0-13 16,-2 0-17-16,-1-2-7 15,-3-9 12-15,1-2-4 16,-1-3 13-16,-3-4 10 0,4-4 11 16,-5 4-5-1,-3 1 6-15,-2 3 6 0,0 6 12 16,0 6 21-16,-7 4-15 16,3 0-23-16,0 14 0 15,0 9 10-15,0 6 6 16,0 8-2-16,-3 9 2 15,0 0 4-15,0 3 10 16,0-2-4-16,-6-8-18 16,-13-5-8-16,-1-7 5 15,-9-7-6-15,0-2 0 16,-4-9-67-16,0-7-163 0,11-2-376 16,6 0-794-16</inkml:trace>
  <inkml:trace contextRef="#ctx0" brushRef="#br0" timeOffset="667700.8536">15877 13644 747 0,'0'0'1016'16,"0"0"-814"-16,0 0 105 15,0 0-41-15,0 0-137 0,0 0-89 16,0 0-32 0,22 19 16-16,-17 4-8 0,-4 4 9 15,-1-1-2-15,0 0-11 16,0-6-6-16,-7-3-5 16,-2-4 0-16,0-3 1 15,2-6 3-15,2-4-5 16,5 0-6-16,0 0-1 15,0-10-32-15,5-7 2 16,11-3-15-16,-3-4 13 16,7-1 9-16,2-2-16 15,-7 4 24-15,3 6 16 16,-6 3 5-16,-3 2 1 16,1 6 1-16,1-1 13 15,-5 4 22-15,4 3-3 0,-3 0-9 16,2 0-6-16,2 0-6 15,-2 10-1-15,1 3 3 16,2-3-13-16,-1-1 0 16,4-2 5-16,-2-1-5 15,4-2 1-15,-1-1-2 16,-3-3-17-16,3 0-37 16,0 0-14-16,-6-7-14 15,-1-3 17-15,-3-2 34 16,-3 2 24-16,-2-3 7 15,-1 3 17-15,0 0 4 16,-3 6 24-16,-6-2-8 16,-5 6-6-16,-5 0 18 15,-1 3-16-15,-2 10-6 16,0 4 6-16,2 5 8 0,-1 2 0 16,9 2-12-16,3-2-14 15,6-2-9-15,3-2-4 16,6 0 2-16,10-6-4 15,13-4-40-15,17-4-133 16,-7-5-186-16,-4-1-584 0</inkml:trace>
  <inkml:trace contextRef="#ctx0" brushRef="#br0" timeOffset="668098.7936">16444 13709 162 0,'0'0'1278'15,"0"0"-1133"-15,0 0 73 16,0 0 78-16,0 0-133 16,0 0-95-16,0 0-42 15,94 11-18-15,-78-11-2 16,1 0-6-16,-1-1-7 15,-4-8-34-15,-3-1-27 16,0-1 0-16,-6-2 40 16,-3 1 13-16,0 1 15 15,0 2 6-15,-18 2 31 0,-7 0 12 16,-10 4 8-16,-8 3 17 16,-5 0 9-1,2 6 16-15,3 8-3 0,10 8-14 16,16 2-24-16,16 6-26 15,5 5 16-15,34-1 5 16,24 6-20-16,28-4-21 16,11-3-12-16,-14-9-104 15,-21-12-475-15</inkml:trace>
  <inkml:trace contextRef="#ctx0" brushRef="#br0" timeOffset="743100.0567">26626 16157 121 0,'0'0'194'15,"0"0"-145"-15,0 0-49 16,0 0-16-16,0 0 9 15,0 0 7-15,2 3 0 16,-1-3 0-16,1 1 1 16,-2-1-1-16,0 1-27 15,0-1-217-15</inkml:trace>
  <inkml:trace contextRef="#ctx0" brushRef="#br0" timeOffset="743198.7222">26626 16157 67 0,'5'62'0'0</inkml:trace>
  <inkml:trace contextRef="#ctx0" brushRef="#br0" timeOffset="743619.6984">26619 16219 442 0,'0'0'0'16,"0"0"-13"-16,0 0 5 15,0 0-41-15,0 0-177 16</inkml:trace>
  <inkml:trace contextRef="#ctx0" brushRef="#br0" timeOffset="744930.791">26619 16219 84 0,'-6'7'157'0,"4"-4"-50"16,2 4-81-16,0-3-19 15,0-1-4-15,0 3 303 16,0-3-162-16,0 1-76 16,0 0 42-16,2 2-22 15,-2-3-40-15,0 1-24 16,0 2 1-16,0-2 10 16,0 0 8-16,0 2 4 0,0-1 8 15,0 2 9-15,0-3-6 16,0 2 0-16,0 1-6 15,0-3 1-15,0 4 1 16,0-2 14-16,0-1-34 16,0-1-20-16,0 2-12 15,0-2 5-15,0 2-1 16,0-2-3-16,0 2 10 16,0 0 6-16,0-1 0 15,0 0-7-15,0 3-3 16,0-3 0-16,0-1 8 15,0-1 7-15,0 1-10 0,0-1 0 16,0 3-6-16,0-5-7 16,0 2 7-16,0 0 0 15,0-1 7 1,0 3 5-16,0-2 2 0,0-1 0 16,0 0 15-16,0 1 3 15,0 0 0-15,0-2-5 16,0 4 4-16,0 1-8 15,0-1-16-15,0 0-5 16,0 2-4-16,0-4-5 16,0 4 0-16,0-3 6 15,0 2-6-15,0-2 0 16,0 2 0-16,0-4 7 16,0 3-7-16,0-2 10 15,0 1-2-15,0-1 11 0,1 0 6 16,1-2-6-16,-1 2-8 15,1 0-6-15,-2 0 0 16,1-2-5-16,1 2-1 16,-2 0 0-16,0 1 0 15,0 1 1-15,0 0 1 16,3 1-1-16,-3-4 0 16,0 5 0-16,1-4 0 15,-1 1 0-15,0 0 0 16,0-1 9-16,2 0-8 15,-2 0-1-15,0-1 1 0,0 2-1 16,1-4 1 0,1 4-1-16,-1-2 0 0,-1 0 0 15,2 1 0-15,-1 0 1 16,-1-3-1-16,2 0 0 16,-2 1 0-16,1-1 1 15,-1 0-1-15,2 0 0 16,1 0 8-16,1 0-3 15,2-4-4-15,1-2-1 16,1-1 1-16,0 0-1 16,-1 0-1-16,2-2 1 15,-3 1-1-15,1 2 1 16,-2-1-1-16,1 2 1 16,0 1 2-16,-3-3-2 0,0 4 5 15,0-3-4-15,0 2-1 16,1 1-1-16,-1-4 1 15,2 1 0-15,0 2-1 16,0-2 1-16,-2 2 0 16,0 1 0-16,0 0-1 15,-1 2 2-15,1-2 4 16,-2 3-5-16,1-3-1 16,-2 3 0-16,0 0 0 15,0 0 0-15,0 0-2 16,0 0-4-16,0 3-1 15,0 3 5-15,0 2 1 16,-2 2 1-16,-2 1 0 0,-1 1 0 16,0-2 0-16,2 0 0 15,-1-1 0-15,0 1 0 16,1-4 0-16,0 2-1 16,0-2 1-16,0-1-1 15,0-1 0-15,0 1 1 16,0-2-1-16,1 0 1 15,1 0 0-15,-1-3 0 16,1 0 1-16,-2 0-1 16,0 0 2-16,0 0 4 15,-2 0 0-15,2 0-5 16,-1-3 10-16,-2-4-5 16,-1-1 0-16,-2 0-5 15,1 1-1-15,-3 0-5 16,0 1-58-16,-3 3-128 0,2-1-289 15,5 0-158-15</inkml:trace>
  <inkml:trace contextRef="#ctx0" brushRef="#br0" timeOffset="748124.3627">27881 15463 686 0,'0'0'197'0,"0"0"-122"16,0 0 59-16,0 0 47 15,0 0-34-15,0 0-67 16,0 0-9-16,15-6-4 16,-15 3-7-16,0 3 10 15,0 0 16-15,0 0 16 16,0 0-11-16,0 0-45 0,0 6 1 16,0 0 6-16,0 8-28 15,0-1-15-15,0-2-4 16,0 4-5-16,0-1 5 15,0 5-5-15,-3-5 1 16,-2 3 6-16,1 0-2 16,1 1 3-16,0-2 6 15,2 2-2-15,-2 2-12 16,1-5 7-16,2 3-7 16,-1 1-1-16,1 1 1 15,-2-3-1-15,0-1 0 16,-1 1 1-16,0 2-1 15,2-2 0-15,-2-3 1 16,0 1 0-16,2-2 0 16,-1 1-1-16,2-1 1 15,0 1-1-15,0-1 1 0,0-1 0 16,0 2-1-16,0-1 0 16,-1 0 0-16,-1 1 0 15,-1-1 0-15,2-1 1 16,-1 2-1-16,-1-1 1 15,2 1-1-15,-1 0 0 16,2-2 0-16,0 2 0 16,0-5 0-16,0 4 1 15,-1-3-1-15,1 1 0 16,-2 0 0-16,1-1 0 16,-1 0 0-16,1 0 0 15,-2 0-1-15,0 0 1 0,2 1-1 16,1-1 0-16,0-3 0 15,0 3-1-15,0-4-11 16,0 0-3-16,0 5-4 16,1-5 0-16,3 0-1 15,-2 2 11-15,-1-1 8 16,1 1 1-16,-2-1 1 16,1 0-1-16,1 0 1 15,1 0-1-15,-2 1 1 16,1 0 0-16,-1-4 0 15,1 5 0-15,-1-2 0 16,1-3 0-16,-1 5-1 0,-1-3 1 16,0 1-6-1,2-1-3-15,-2 1 0 0,0 0 3 16,0-1 6-16,0 2-1 16,0-2 1-16,0 4-1 15,3-5-5-15,-2 3 4 16,2-2-5-16,-3 0-3 15,1 1-4-15,-1-4-21 16,0 1-3-16,0-1 13 16,0 0 12-16,0 1 12 15,0-1-8-15,0 1-6 16,2 2-26-16,-2-4 1 16,1 3 24-16,1-1 2 15,-2-1-29-15,1 0 21 16,1 0 11-16,-2-1 3 0,1 0-9 15,-1-2-8-15,2 0 7 16,0 0 17-16,1 3 1 16,-2-3 0-16,2 0 0 15,-1 0 1-15,-1 0 0 16,1 0 5-16,1 0-5 16,-1 0 6-16,1 0 1 15,0-3 0-15,0 1 3 16,0-3 0-16,0 0-5 15,2 0 0-15,-2 0 10 16,-2 0 24-16,3-1 7 16,-3 2 10-16,2-3-10 15,0 1-17-15,-2 0-17 0,2 0-5 16,0 1-7 0,0-1 0-16,0 3-1 0,0-4 1 15,-1 4 1-15,-1-3-1 16,2 2-1-16,1 0 2 15,-1-5 6-15,0 5 0 16,0-3 5-16,-1-2-3 16,1 5 4-16,-1-1 9 15,-2 3 4-15,1-1 1 16,-1 1-8-16,0 2 0 16,2 0 2-16,-2 0-9 15,0 0-3-15,0 0-10 16,0 0 0-16,0 0-1 15,0 0 0-15,0 2 1 16,-3 5 0-16,-2-1 0 0,0 1 0 16,2 3 1-16,-2-3 1 15,0 3 5-15,2 3-6 16,0-3 0-16,2 0-1 16,1-3 1-16,0 2 0 15,0 1 0-15,0-3 0 16,0 1 0-16,0 1 0 15,-2 0-1-15,1-2 0 16,-1 3 0-16,2-3 0 16,-1-2 0-16,1 0 1 15,0 0-1-15,-2-1 1 16,2 0-1-16,-1-2 0 0,1-2 0 16,0 0 0-16,0 0 1 15,-2 0 1-15,2 0 7 16,-3 0 7-16,-1 0 8 15,-1 0-4-15,1-2-6 16,-4-6 9-16,1 0 4 16,-2-2-8-16,-3-1-19 15,-3-2-4-15,-13-2-104 16,1 3-224-16,3 2-428 0</inkml:trace>
  <inkml:trace contextRef="#ctx0" brushRef="#br0" timeOffset="750201.5125">26546 12644 1345 0,'0'0'501'0,"0"0"-408"15,0 0 141-15,0 0-35 16,0 0-93-16,0 0-45 0,0 0-21 15,39 9-12-15,-29-3 0 16,2-3 1-16,0 1 3 16,3-4-3-16,0 0-2 15,1 0-12-15,-1 0-9 16,1-4 1-16,-1-2-7 16,0 0 0-16,-4-8-20 15,-4 5 2-15,0-3-3 16,-4 0 12-16,-1 5 9 15,-2 1 18-15,0 1 4 16,0 0-2-16,-10 5-9 16,-7 0-3-16,-7 0 0 15,-2 0-7-15,-6 10-1 16,4 3 18-16,4 3 3 16,4 1 4-16,11-1-7 0,8-2-5 15,1 3-4-15,10-4-1 16,14 2-8-16,6-1 0 15,3-1-22-15,15-3-104 16,-7-3-205-16,-5-7-693 0</inkml:trace>
  <inkml:trace contextRef="#ctx0" brushRef="#br0" timeOffset="751921.888">28011 12662 430 0,'0'0'76'16,"0"0"677"-16,0 0-573 16,0 0 40-16,0 0 76 15,0 0-92-15,0 0-71 16,27 0-26-16,-20 0-34 16,-1 0-14-16,3 0-4 15,0 4-7-15,1-4-23 16,2 0-11-16,3 0-8 0,0 0 0 15,1 0-6 1,0 0-1-16,0-4-12 0,-3 1-2 16,1-6 6-16,-5-2 3 15,-2 1-2-15,-2-3 8 16,-2 2 0-16,-2-1 1 16,-1 2 5-16,0 3 0 15,0-2-4-15,-1 4-1 16,-11 0 0-16,-6 5-1 15,-6 0 1-15,-6 0 7 16,-5 13 5-16,-4 4-1 16,1 5 0-16,4 5 19 15,4-1 24-15,9 5-16 16,9-6-21-16,9 1 0 16,3-3-3-16,14-3-3 0,19-3 0 15,10-3-12-15,34 0-53 16,-8-9-217-16,-6-5-1003 0</inkml:trace>
  <inkml:trace contextRef="#ctx0" brushRef="#br0" timeOffset="757499.4199">27982 16587 396 0,'0'0'161'0,"0"0"67"16,0 0-98-16,0 0-71 16,0 0-30-16,0 0-15 15,5 1-4-15,-5-1-9 16,0 0 0-16,0 0 0 15,0 0-1-15,-2 0 1 16,-1 0-1-16,-1 0-1 16,3 0-13-16,-2 0-1 0,1 0 14 15,1 0 1 1,1 0 15-16,0 0 30 0,0 0 53 16,0 0 48-16,0 0 14 15,0 0-22-15,0-2 0 16,1-1-40-16,4 3-68 15,-1-4-22-15,-1 1-8 16,1 3-16-16,-1-3-28 16,2-1 5-16,-1 2 10 15,3-6-6-15,1 3 10 16,0 0 16-16,1-3 9 16,1 1 2-16,0-3 11 15,1 0-2-15,2 0 5 16,-2 3 3-16,1-3-11 15,1 3-7-15,-2-3 9 0,2 2-4 16,-2 1 0-16,-1 3-4 16,2-4-2-16,-2 3-2 15,1-2 2-15,4 1-11 16,-2-1-11-16,3 0-8 16,0 0-7-16,1-3-1 15,-2 2 24-15,3-3 13 16,-3 2 1-16,2-1 0 15,-2-1 0-15,2-2 1 16,3 0 0-16,-2 0-1 16,1 2-19-16,-1 2-17 15,0-2 2-15,-2 2 15 16,-4 2 19-16,2-2 1 0,-1 5 15 16,-1-2 0-16,1-1-5 15,1 0 2-15,1 1 3 16,0-1 0-16,1 0-5 15,-1-2 5-15,1 2 17 16,-2-3 2-16,0 2-4 16,0-2-8-16,-3 5-10 15,2-1-7-15,-2 2-5 16,1 0 2-16,1 1 6 16,0-3-2-16,2 2-6 15,0-1 0-15,1 0 6 16,0-2-6-16,1 1 5 0,0 0-5 15,2-1-1-15,2-3 0 16,-3 4 2 0,1 0-1-16,2-2 0 0,-3 2 2 15,3-1 16-15,0 0 22 16,-2 0-13-16,1 1-9 16,-4 0 9-16,1-2-12 15,-2 3-9-15,-1-2 6 16,0 1 1-16,-1 2 3 15,1-3 0-15,2 3-11 16,1-2 0-16,2 0-5 16,3 2 1-16,1-6 5 15,5 4-6-15,0-3 11 16,2-1 4-16,-1 0 5 16,-3 0-15-16,0 1-6 0,-5 1 1 15,0-2 0-15,-4 3-1 16,0 0 1-16,1-2 0 15,0 2 0-15,4-2 1 16,0-1 8-16,5-3 12 16,0 2 18-16,0 2-15 15,2-5-6-15,-3 4-8 16,0-2 2-16,-1 1-4 16,-1 2-8-16,-2-5 8 15,2 4-7-15,1-3-1 16,1 1 14-16,0-3 3 15,1 6 10-15,-1-4 7 16,-1 3-1-16,1 0 6 0,-4 0-16 16,-2 3-16-16,-3 0-7 15,-3 1 5-15,-3-1-5 16,-1 2-1 0,-1 0 1-16,1 1 0 0,-1-1 0 15,2-1 0-15,2-1-1 16,-1 0 2-16,1 1-2 15,1 2 1-15,-2-3 0 16,-1 4-1-16,-2-1 1 16,1 1-1-16,-3-3 0 15,-1 5 1-15,-2-2 1 16,-1-3 4-16,0 5-5 16,-3-2 10-16,0 0-4 15,0 0-6-15,0 2 0 16,0 1 0-16,0 0-1 0,0-3-1 15,0 1-6-15,-4-3 6 16,-4 3-7-16,-3-1 7 16,1 3 0-16,1-3 0 15,3 2 0-15,1 1 0 16,3 0 1-16,2 0 0 16,0 0 2-16,0 0-2 15,2 0 1-15,9 0 4 16,3 0 3-16,2 0-8 15,1 0-1-15,-4 0 0 0,-2 0 1 16,-5 0-2 0,-3 9-10-16,-3 1 6 0,0 4 6 15,-5 3 0-15,-25 12-52 16,4-2-189-16,-4-8-649 0</inkml:trace>
  <inkml:trace contextRef="#ctx0" brushRef="#br0" timeOffset="766082.0922">29526 15988 651 0,'0'0'777'0,"0"0"-643"0,0 0-52 16,0 0 204-16,0 0-33 15,0 0-85-15,7 53-46 16,-3-36-30-16,4 3-46 15,0-4-24-15,0 1-22 16,-4-5-4-16,-2-1-186 16,-2-5-563-16</inkml:trace>
  <inkml:trace contextRef="#ctx0" brushRef="#br0" timeOffset="766893.7058">29255 15011 578 0,'0'0'714'0,"0"0"-461"16,0 0-7-16,0 0 7 15,0 0-67-15,0 0-60 16,0 0-51-16,12-20-35 15,-10 20-23-15,-2 0-11 16,0 0-6-16,0 10 2 16,0 3 17-16,0 4-4 15,0 3-8-15,0 2-1 16,3 1-5-16,1-3-1 16,2 3-94-16,-2-3-473 15,-1-7-656-15</inkml:trace>
  <inkml:trace contextRef="#ctx0" brushRef="#br0" timeOffset="781580.1444">27900 16573 466 0,'0'0'529'0,"0"0"-350"16,0 0-53-16,0 0-21 15,0 0-43-15,0 0-30 16,0 0 6-16,11-4 10 16,-11 2 4-16,0 2-2 15,0-4 11-15,0 4 11 16,0 0-8-16,0-2 1 0,0 0 1 16,0-1 5-16,0 3-19 15,0-5-26-15,0 3-11 16,0 0-6-16,0-4-8 15,0 2 0-15,0 1 7 16,-3-1 1-16,0-2 16 16,1 2 3-16,-1 1 4 15,2-3-1-15,-1 2-1 16,1-2-2-16,-2 2-8 16,0-2-9-16,-1 2 0 15,1-2-2-15,-2 2-2 16,1 0-5-16,1 1-1 15,-1-2 8-15,3 2-8 0,-1-2 5 16,1 0-4 0,-1 1-1-16,1-2-1 0,-2 2 1 15,-1-3 0-15,1 1-1 16,0 3 0-16,0-1 0 16,0 0 0-16,-2 1 0 15,2 0 0-15,0-1 0 16,0-1 1-16,-1 0-1 15,1-1 1-15,-2 2-1 16,2 1-1-16,0-3 1 16,-1 3-1-16,-1 0-6 15,1-1 7-15,-2-2 0 16,3 2 0-16,0 1 0 0,0-4 1 16,0 4 0-1,2-5 0-15,-1 6-1 0,0-5 1 16,1 4 1-16,-2-1-1 15,1 1-1-15,1 0 1 16,-2-3 0-16,2 2-1 16,-2 0 0-16,0 1 1 15,-2-4-1-15,2 5 0 16,0-1 0-16,0-1 1 16,0 0-1-16,2 2 0 15,-2-1 0-15,0 2 0 16,2-2 1-16,-1-3 0 0,0 5-1 15,-1-6 0-15,2 4 1 16,-2 0-1-16,1-3 1 16,-1 2-1-16,2 1 0 15,-1-1 1-15,1 1-1 16,-2 0 1-16,3-1-1 16,-2 2 0-16,1-2 0 15,1 4 1-15,-2-4 0 16,0 4-1-16,0-3 0 15,-1-1 0-15,0 2-1 16,0-4 1-16,0 3 0 16,0 2 1-16,1-2-1 15,1 0 0-15,-1 1 0 16,2 1 1-16,0 1 0 16,0 0 1-16,0-1-1 0,0 1 0 15,-1-3-1-15,-1 3 1 16,1-5-1-16,-2 3 1 15,0-1-1-15,0 0 1 16,0-1 18-16,2 1-1 16,-2-4 0-16,1 4 1 15,1-1 8-15,1 1 10 16,0 3-8-16,0-3-11 16,0 3-6-16,0 0-3 15,0 0-2-15,0 0-6 16,0 0-1-16,0 0 0 15,-2 0-16-15,-1 0-55 16,-4 0-109-16,-2 3-483 0,3-3-747 16</inkml:trace>
  <inkml:trace contextRef="#ctx0" brushRef="#br0" timeOffset="783733.9054">27511 16107 136 0,'0'0'319'15,"0"0"-32"-15,0 0-63 16,0 0-65-16,0 0-32 16,0 0-49-16,0 0-43 15,12 0-12-15,-12 0 11 16,0 0 19-16,0 0 14 16,0 0 18-16,0-2 12 0,0 1-25 15,0-2-34 1,0-3-10-16,0 2-12 0,0 1-10 15,-2-1-5-15,-3 1 0 16,0 3-1-16,-1-3 0 16,0 0 0-16,0 2-1 15,0 1 1-15,-1-2 0 16,1-2 1-16,3 4 0 16,0 0 7-16,0-3 28 15,3 3 33-15,0-1 1 16,0 1-7-16,0 0-31 15,-2 0-20-15,-1 0-11 16,-2 0 5-16,-2 0-5 16,1 4 0-16,-1 2 1 15,-1-2 0-15,0-1-1 0,0 0 5 16,0 4-6-16,1-4 1 16,-2-2-1-16,3 2 1 15,2 0 0-15,1-3-1 16,0 0 1-16,3 0 7 15,0 0 2-15,0 0 8 16,0 0-1-16,0-3-6 16,0-1-5-16,0-2-5 15,0 2 0-15,0 1-1 16,0 3 0-16,0 0-7 16,0 0-7-16,-5 0 7 15,-4 3 7-15,0 4 1 16,0 3 10-16,-1 0-3 15,1-3-7-15,0 0 0 16,1-2 1-16,0-1-1 0,0-1 0 16,2 0 5-16,0-3-5 15,-1 0 0-15,2 0 6 16,2 0-6-16,2 0 7 16,-1 0-1-16,2-3 1 15,0-1-2-15,-1 1-5 16,1 3-1-16,0 0-1 15,-2 0 0-15,1 0-11 16,-4 0 0-16,1 0 5 16,-5 0 6-16,-1 7 1 0,-3 3 1 15,-1-5 1 1,-1 3 4-16,0-1-6 0,0-2 1 16,2-3 0-16,0 1 0 15,6-3-1-15,0 3 1 16,4-3 0-16,1 0 0 15,2 0 5-15,0 0-6 16,0 0 0-16,0 0-32 16,0 0 11-16,0-3 14 15,0 3 6-15,0 0-5 16,0 0 4-16,0 0-4 16,-1 0 6-16,-8 10 22 15,-4 0-1-15,-1 4-1 16,-1-2 11-16,-3 1-11 15,2 0-11-15,1-6-8 0,3 0 5 16,0-1 1-16,6-6-6 16,1 0 5-16,4 0-4 15,1 0 5-15,0 0 5 16,0 0-7-16,0 0-5 16,0-6-14-16,0-1 8 15,0 3 5-15,0 2-5 16,0 2 4-16,0 0-15 15,-2 0 17-15,-11 9 0 16,-2 5 28-16,-3 0 6 16,-1 1 12-16,-1 0-24 15,1-5-13-15,2-1 0 16,4 0-8-16,3-7 5 0,4 0-5 16,1 1 5-1,4-3-5-15,1 0-1 0,0 0-8 16,0 0-24-16,0 0-23 15,0-6-13-15,0 5-8 16,0-2-13-16,0 3-15 16,0 0-6-16,-6 0 56 15,-6 5 54-15,-2 5 47 16,-2 2 49-16,2-2-15 16,3-1-17-16,0-3-19 15,4 1-6-15,0-4-15 16,2-2-13-16,2-1-2 15,0 3-8-15,1-3 5 0,2 0-6 16,-1 0-26 0,-1 0-43-16,-1 3-72 0,2-3-77 15,1 0-112-15,0 0-275 16</inkml:trace>
  <inkml:trace contextRef="#ctx0" brushRef="#br0" timeOffset="796739.0392">27089 16451 103 0,'0'0'298'16,"0"0"-61"-16,0 0 52 15,0 0-75-15,0 0-25 16,0-10-41-16,1 7-56 15,-1 3-48-15,2 0-33 16,-2 0-10-16,0 0 0 16,0 0-1-16,0 0-1 15,0 0-6-15,0 0 6 16,0 0 1-16,0 0 6 16,0 0 20-16,0-4 33 15,0 4 27-15,0 0 12 0,0 0-7 16,0-1-18-1,0 1-26-15,0 0-16 0,0 0-19 16,0 0-11-16,0 0 0 16,0 0-1-16,0 0-1 15,0 0-6-15,0 0 6 16,0 0-1-16,0 0 1 16,0 0 1-16,0 0 0 15,0 0 1-15,0 0 0 16,0 0 5-16,0 0-6 15,0 0 2-15,0 0-2 16,0 0 1-16,1 1 0 16,1 3 10-16,-1-1 7 15,-1 1 9-15,2 2-4 16,1-5-3-16,-2 8-9 0,1-5-2 16,-2 1-1-16,1 2-7 15,-1-3 5-15,2 2 1 16,-1 0-6-16,2-2 1 15,-1 1 7-15,-1 3 6 16,1-4 2-16,0 2-2 16,0 1-6-16,-1 0-2 15,-1-1 1-15,0 1-7 16,0 0 5-16,0 0-6 16,0 1 1-16,-1-1 1 0,-3 0-1 15,2 0 1 1,-1 0-1-16,2-2 1 0,-1 1 4 15,1 2 1-15,-1-4 3 16,-1 3-4-16,0 2 0 16,0-2 2-16,0-2-7 15,-1 2 7-15,0 0-7 16,0 0 0-16,0-1 0 16,1-2 0-16,0-1 0 15,1 1 2-15,-1 2-2 16,0-3 0-16,0 1-1 15,0-1 1-15,2 0 0 16,-3 1 0-16,2-1 0 16,-1 0 0-16,2-2 0 15,-1 2 0-15,1 0 0 0,-1-2-1 16,1 1 1-16,-1 2-1 16,-1-2 1-16,1 1-1 15,-1 1 0 1,0-4 0-16,2 3 0 0,1-1 0 15,0-2 0-15,0 1 2 16,0-1 5-16,0 0 1 16,0 0 1-16,0 0-2 15,0 0 6-15,0 0-7 16,0 0-5-16,0 0 0 16,0 0 0-16,0 0-1 15,0 0 0-15,0 0 0 16,0 0 0-16,0 0 1 0,1-3 0 15,7-4 0-15,1-2-1 16,0 3 0-16,1-4 1 16,-1 0-1-16,-1 3 0 15,-1 0 0-15,1-3 0 16,-2 2 1-16,0-2-1 16,1 2 1-16,0-1-1 15,-1-1 0-15,1-2 0 16,-1 2 0-16,1-1 0 15,-1 0 2-15,-2 1-1 16,-1-3 0-16,0 4 0 16,-1-5 16-16,-2 4-1 0,0-3-3 15,0-2 20 1,0 3 1-16,0-1-17 16,0 4-8-16,0-4-3 0,0 3-5 15,0 3 0-15,0-3 0 16,0 6 0-16,0 2 0 15,0-2 0-15,0 4-1 16,0 0 0-16,0 0-15 16,0 0-64-16,0 0-92 15,-8 7-166-15,-2 0-250 16,3-1-562-16</inkml:trace>
  <inkml:trace contextRef="#ctx0" brushRef="#br0" timeOffset="802453.8988">32518 13832 595 0,'0'0'323'0,"0"0"-180"16,0 0 25-16,0 0 16 0,0 0-50 15,0 0-24-15,4 0 22 16,-2 0 24-16,-2 0 16 16,0 0-28-16,0-3-25 15,1 3-47-15,-1-3-28 16,0 3-21-16,0 0-23 16,-1 0 0-16,-10 0-1 15,-5 0 0-15,-4 3 1 16,-2 2 0-16,-2 2 0 15,-1 3 1-15,1 3 0 0,0-2 0 16,0 5 0 0,2-2-1-16,5 2 1 0,3-3-1 15,3 3 0-15,5-5 1 16,3 5 0-16,3-3 5 16,0 0-5-16,8 3 6 15,8-2-5-15,7-1 5 16,2-6-5-16,2 0-1 15,2-4 1-15,1-3-1 16,2 0 11-16,-1 0-11 16,0-10 6-16,-1-3-7 15,-3 2 1-15,-4-4 0 16,-3 1 6-16,-4-2 5 16,-3 0 24-16,-6-5 12 15,-4 1-10-15,-3-4-3 0,0-5-13 16,-4 0-13-1,-11-1-8-15,-5 7-1 0,-17 6-40 16,6 11-146-16,-1 2-598 0</inkml:trace>
  <inkml:trace contextRef="#ctx0" brushRef="#br0" timeOffset="803571.4383">32623 13561 886 0,'0'0'493'15,"0"0"-435"-15,0 0 43 16,0 0 57-16,0 0-68 15,0 0-24-15,0 0 38 16,-41 0 0-16,32 16-28 16,3 4 1-16,6 6-9 15,0 4 16-15,6 6-1 16,12 8-29-16,9 2-15 16,4 7 5-16,4-1-11 15,-2 1-3-15,-4 1-12 16,-2-2-11-16,-3-2-5 15,-2-1-2-15,5 10-13 0,-7-9-213 16,-1-14-785-16</inkml:trace>
  <inkml:trace contextRef="#ctx0" brushRef="#br0" timeOffset="805703.696">33077 13197 519 0,'0'0'618'0,"0"0"-421"16,0 0 9-16,0 0 99 15,0 0-31-15,81-19-77 16,-71 15-34-16,-2 4-28 16,-2-3-20-16,-2 3-21 15,-2 0-21-15,-2 0-31 16,0 0-21-16,0 0-14 16,0 0-7-16,-9 0-24 15,-5 0 24-15,-3 0 7 16,-1 0-1-16,-2 0-1 15,8 0-5-15,4 3-1 0,3-3 1 16,5 3 0 0,0-3-1-16,0 0 1 0,0 1-1 15,0-1-5-15,0 2 0 16,0 2-1-16,0 3 6 16,0 3-1-16,0 0 1 15,0 0-7-15,3-1 1 16,-1 1-1-16,-2-3-1 15,0 3 9-15,0-5-6 16,0 3 5-16,0-4-8 16,0 2-7-16,0-3-23 15,0-3 6-15,0 0 20 0,0 0 13 16,0 0 15-16,0 0 0 16,10-3-13-16,2-3-1 15,4 0 0-15,-1 0 3 16,0 1-4-16,-3 5-1 15,-1 0 1-15,0 0 0 16,1 0 1-16,0 0-1 16,-3 5 0-16,-1 3 0 15,-2-1 0-15,-5 3 0 16,-1-3 0-16,0 2 1 16,0-3 5-16,0 4 6 15,-6-6-3-15,-6 2-9 16,-3 1 0-16,-1-4-1 15,-4 0-61-15,0-2-113 0,2-1-192 16,4 0-369-16,8 0-572 16</inkml:trace>
  <inkml:trace contextRef="#ctx0" brushRef="#br0" timeOffset="806072.8736">33379 13128 1210 0,'0'0'204'16,"0"0"-153"-16,0 0 10 0,0 0 67 15,0 0-33-15,0 0-16 16,0 0-2-16,-35 86-36 15,35-66-20-15,0 3-15 16,0-3 1-16,14-4-1 16,4-6 1-16,3-4 2 15,3-3 0-15,1-3 21 16,0 0-20-16,-3-12 17 16,-5-8-8-16,-5-3 9 15,-5-1 6-15,-7 2-24 16,0-1 5-16,-8 9-15 15,-12 4-12-15,-17 10-166 16,4 0-385-16,0 0-775 0</inkml:trace>
  <inkml:trace contextRef="#ctx0" brushRef="#br0" timeOffset="810104.1821">31617 14330 98 0,'0'0'137'16,"0"0"-98"-16,0 0-3 15,0 0 5-15,0 0-25 16,0 0-3-16,0 0 7 16,10 0 13-16,-7 0 32 15,-1 0 82-15,-2 0 39 0,0-3-69 16,1 3-23-1,-1-3-10-15,0 3-29 0,0 0-20 16,2 0-12-16,-1 0 15 16,-1 0 15-16,2-3 8 15,-2 2 6-15,0 1 0 16,0 0-19-16,0 0-19 16,0 0-9-16,0 0-4 15,0 0 2-15,1 0-4 16,-1 0 2-16,0 0-5 15,0 0 5-15,2-2 13 16,-1 2 12-16,2 0-2 16,0-4-15-16,0 4-14 15,2-4 2-15,1 1-4 16,-2 0-6-16,4-1 7 0,0-2-8 16,0 2 2-1,3-2-2-15,0 2 0 0,0-1 0 16,1-2 8-16,1 4-8 15,-2-1 5-15,-1 4 1 16,-1-3 7-16,-3 3 3 16,2 0 4-16,-4 0-5 15,3 0-7-15,-1 0-3 16,2 0 7-16,1 0 8 16,3 0 3-16,0 0-11 15,1 0-1-15,-1 0 4 16,-1 0 3-16,-1 3-7 0,-4-2-11 15,-3 2 8 1,-3-3-8-16,1 0-1 16,-1 0 0-16,0 0-1 0,0 0 0 15,0 3 0-15,2-1 1 16,1-1 0-16,-2 3 2 16,2 1 4-16,-1-1-5 15,-1-1 5-15,-1 1-5 16,0 2 0-16,0-3 15 15,0 4 5-15,0-3-8 16,0 3-2-16,0-1-4 16,-3-3-6-16,-1 4 0 15,1-1 0-15,-2-2 1 16,1 2 4-16,-2-3 0 16,-1 5 5-16,2-3 3 0,-1-1 1 15,0 2-5 1,0-1-4-16,0 0-5 0,0-1 0 15,2-1 0-15,1 0 1 16,-2-2-1-16,2 2 0 16,0 0 0-16,1 0 0 15,-2-3-1-15,3 4 1 16,-1-4 0-16,-1 3 0 16,0 0-1-16,0-1 1 15,0 0-1-15,0 1 1 16,0 0-1-16,0-3 1 15,0 1 0-15,2 2-1 16,-3 0 1-16,2-3-1 0,2 3 0 16,0-3 2-16,0 0 6 15,0 0 19-15,0 0 25 16,0 0 3-16,0 0-13 16,0 0-4-16,0 0-8 15,0 0-15-15,0 0-6 16,0 0-8-16,0 0 0 15,0 0-1-15,0 0 0 16,0 0-12-16,0 0-27 16,0 0-49-16,0 0-92 15,0 4-369-15,3-4-421 0</inkml:trace>
  <inkml:trace contextRef="#ctx0" brushRef="#br0" timeOffset="812838.6415">31842 14396 65 0,'0'0'137'16,"0"0"16"-16,0 0-9 16,0 0-30-16,0 0-37 15,0 0 12-15,0 0-8 16,-1 7-16-16,1-7-20 16,0 0-18-16,0 0-1 0,0 0 6 15,0 0-7-15,0 3-11 16,0-3 5-16,-3 4 16 15,-2-1-11-15,-2 0 18 16,1 1 3-16,0-1 5 16,1 0-19-16,1 1-20 15,1-1-4-15,0 1-6 16,-1 2 14-16,1-2 17 16,1 1 14-16,-1 0 12 15,0 1-13-15,0-4-5 16,-2 2-4-16,2-1 6 15,0 0-4-15,-2 1 2 16,2-1-10-16,-2 1-11 0,1 2-10 16,1 0 1-1,-2 1-2-15,0 0-7 0,0-3 17 16,0 5-7-16,-1-5 0 16,2 3-1-16,-2-2 4 15,-3-1 1-15,3 2 0 16,0 1-9-16,-2 0 7 15,2 0-3-15,-1 2 0 16,0-2-1-16,1 0 0 16,0 0-8-16,-1 2 10 15,0-2 2-15,3 0 13 16,-1 2-6-16,1-2-5 16,-1 2-9-16,-1 1-4 15,-1 0 11-15,-1 1 6 16,1 2 7-16,-2-3-5 0,0 2-6 15,2 3-9-15,-1-3-5 16,-1 2 6-16,0 2-6 16,2 0-1-16,1 0 1 15,-3 4 0-15,3 1-1 16,-2 2 1-16,2-1-1 16,0 5 0-16,1 0 1 15,2-1 8-15,0 1-2 16,1 2-6-16,2-5 0 15,-1-2 0-15,-1 1-1 16,-1-3-1-16,-1 8-124 16,1-6-178-16,1-6-298 0</inkml:trace>
  <inkml:trace contextRef="#ctx0" brushRef="#br0" timeOffset="814641.9338">31776 14265 271 0,'0'0'101'0,"0"0"-8"0,0 0 97 16,0 0-2-16,0 0-80 15,0 0-62-15,0 0-22 16,0 0-3-16,0 0 14 16,0 0 7-16,-1 0-16 15,-1 0-10-15,1 0-2 16,-1 0 24-16,2 0 4 16,-1 0 0-16,1 0-1 15,0 0-10-15,-4 0-9 16,2 0-7-16,-2 0 15 15,-1 0 8-15,-1 0-16 0,1 0-6 16,-1 3 6-16,-1-3-1 16,3 2-2-16,1-2-3 15,0 0-3-15,0 1-1 16,0-1 7-16,-2 4 6 16,1-4 1-16,-2 2-3 15,0 1-4-15,-2-3-7 16,-1 4-6-16,-1-1 0 15,0 0-5-15,-1 1 0 16,-1-1 1-16,3 0 4 16,2-2-6-16,1 2 1 15,2-3-1-15,2 0 1 16,0 3 5-16,2-3-4 16,0 0 12-16,0 0 14 0,-1 0 0 15,-4 0-5 1,1 0 2-16,-2 0 10 0,-4 0-4 15,1 3-16-15,-2-2-7 16,-1 2-2-16,3 1-5 16,0-2 0-16,-1 2 5 15,2-4-4-15,2 3 6 16,-1-3 4-16,0 3 4 16,-1-3-4-16,1 1-4 15,-3-1 0-15,0 3 1 16,0-3 5-16,-2 0 8 15,0 0 9-15,0 0-14 16,-1 0-6-16,2 3-9 0,0-3-1 16,1 3 0-16,0 1 0 15,1-4 0-15,-3 3 0 16,0 0-1-16,0 0 1 16,-6 1 1-16,0 0-1 15,0 1 7-15,-3-1-7 16,3 2 6-16,1 1-6 15,-1-4 0-15,4 1 1 16,2 2-1-16,2-5-1 16,1 2 2-16,3-3-1 15,-3 3 0-15,3-3 1 16,-3 0-1-16,0 3 8 16,-6-3 1-16,0 1 1 15,-3 2-2-15,-1 0 1 0,-2 0-1 16,0 1-3-16,2 2-5 15,1 1 0-15,2 0 5 16,1 0-5-16,-2 1 1 16,4 0-1-16,-5 1 5 15,3-2-5-15,-4 0 1 16,0 2-2-16,0-2 1 16,-3 0 0-16,1-1-1 15,-3 0 1-15,0 2 0 16,-1-1 0-16,2 2 1 15,-2 1 13-15,1 0 11 0,2 3-9 16,1 0-10 0,0 1-6-16,0-1 1 0,2 1-1 15,-1-2-1 1,-2 1-8-16,1-4-81 0,-14 6-154 16,5-5-287-16,5 0-225 0</inkml:trace>
  <inkml:trace contextRef="#ctx0" brushRef="#br0" timeOffset="822014.7182">17963 11776 1311 0,'0'0'509'15,"0"0"-422"-15,0 0 1 16,0 0 24-16,0 0-31 15,0 0-48-15,20 0-17 16,0 0-7-16,-1 6 3 16,10-4 17-16,3 5 13 0,10-4-8 15,7 4-15 1,10-4 5-16,15 3 1 0,23-2-1 16,20 3-9-16,0-5-3 15,-6 5-3-15,-23-4-3 16,-30 0 1-16,-13 2-6 15,-2-5 1-15,9 2-1 16,9 1 0-16,8 1 1 16,2 2-1-16,1-2 0 15,15 2 5-15,13 4-5 16,18 3-1-16,4-3 0 16,-7 1 0-16,-14-5 0 15,-14-3 1-15,-16 0-1 16,-12-3 1-16,-11 0 0 0,-2 0 0 15,19 0 0-15,32 0 0 16,33 0 1-16,15 0-1 16,2 0-1-16,-2 0 0 15,-4 3-1-15,-1 7-21 16,-1 1-64-16,-14-1-149 16,-36-1-296-16,-24-8-289 0</inkml:trace>
  <inkml:trace contextRef="#ctx0" brushRef="#br0" timeOffset="822809.0838">19519 11110 576 0,'0'0'550'0,"0"0"-384"15,0 0-8-15,0 0 23 16,0 0 20-16,0 0-69 16,0 0 33-16,-12 23-17 15,6 0-50-15,1 4-23 16,-1 9-9-16,-1 7-8 15,0 4-9-15,0 9-1 16,3 2-14-16,1 2-19 0,1 0-8 16,1-4-5-16,1-4-2 15,-2-2 1-15,2-8 0 16,0-9 0-16,0-2 4 16,0-12-5-16,0-2-2 15,0-7-42-15,0-4-49 16,0-1-47-16,0-5-100 15,2 0-118-15,-1 0-246 0</inkml:trace>
  <inkml:trace contextRef="#ctx0" brushRef="#br0" timeOffset="823583.679">19514 11136 221 0,'0'0'992'0,"0"0"-733"15,0 0-111-15,0 0-2 16,0 0-35-16,0 0-63 16,0 0-23-16,0-17-23 15,8 15-2-15,-2-1 1 0,-2 3-1 16,2 0 2 0,1 0 9-16,-1 0 17 0,3 0 37 15,5 0-4-15,-4 0-5 16,7 0-5-16,1 3-2 15,2 3 0-15,-1 3-11 16,-3 0-20-16,-3 0-16 16,-3 5-1-16,-3-2-1 15,-4 4 1-15,-3 2 14 16,0 1 38-16,0 1 10 16,-3 3 11-16,-5 1-8 15,1-2-16-15,2 6-9 16,1-3-6-16,1 1-2 15,1 3-7-15,1 2 1 16,-1 3-8-16,1 1-4 0,-2-1 0 16,0 5 3-16,-1 1-2 15,1-1-7-15,-5-2 3 16,5-5-11-16,0-3 8 16,1-1-7-16,1-6-1 15,1 1 0-15,0-6-1 16,0-3-1-16,0-4-24 15,0-1-31-15,0 2-73 16,12-2-89-16,3-3-279 16,-3-5-288-16</inkml:trace>
  <inkml:trace contextRef="#ctx0" brushRef="#br0" timeOffset="824228.1453">20335 11285 481 0,'0'0'314'15,"0"0"-126"-15,0 0 16 16,0 0 89-16,0 0 40 16,0 0-59-16,0 0-82 15,0-6-60-15,-3 6-37 0,-2 0-15 16,1 10-19-1,-2 6-22-15,3 5-3 0,-4 4 3 16,4 7-13-16,-1 2-12 16,1 6-5-16,3 2 4 15,-1 2-1-15,1 1-4 16,0 2 1-16,0-4 3 16,0 0-3-16,0-7-2 15,0-3-7-15,0-7 1 16,0-3 0-16,0-6-1 15,0-4-20-15,0-3-41 16,0-6-33-16,0 2-54 16,0-5-59-16,0-1-78 0,0 0-90 15,0 0-523-15</inkml:trace>
  <inkml:trace contextRef="#ctx0" brushRef="#br0" timeOffset="824790.3806">20365 11242 514 0,'0'0'541'0,"0"0"-395"15,0 0 47-15,0 0 4 16,0 0-3-16,0 0-34 16,0 0-71-16,25-62-47 15,-17 58 0-15,-1 1-10 16,0 0 4-16,-1 2-7 15,0-2-14-15,3 1-2 16,5-2 6-16,-4 0 6 16,5 0-10-16,-1 1-4 15,0 3 17-15,0 0 16 0,2 3-2 16,-2 11 8-16,-4 13-7 16,0 2 9-16,-4 11 14 15,-3 5-17-15,-3 2 9 16,0-1-7-16,2 1-15 15,-1-1 0-15,3 0 4 16,-4-6-7-16,0 3-3 16,0-4 9-16,0-2-8 15,0-2 2-15,0-4-9 16,0-4-14-16,-4-4-9 16,0-4-1-16,1-2 0 15,3-3-33-15,0 2-64 16,0-3-110-16,0-3-502 0</inkml:trace>
  <inkml:trace contextRef="#ctx0" brushRef="#br0" timeOffset="825646.5591">18700 11152 854 0,'0'0'328'15,"0"0"-89"-15,0 0-24 16,0 0 28-16,0 0-18 16,0 0-96-16,0 0-39 15,-6-29-16-15,6 29-7 16,0 3-21-16,0 12 34 16,-3 8 20-16,0 6-19 15,-4 6-20-15,0 6-19 16,1 1-11-16,2 2-10 15,2 4-6-15,1-4-2 16,-1-2-5-16,1-2-7 16,1-7 1-16,-3-1-1 0,3-4 0 15,-3-4-1-15,0-6-8 16,3-7-49-16,0 2-68 16,0-3-94-16,0 0-273 15,-4-7-245-15</inkml:trace>
  <inkml:trace contextRef="#ctx0" brushRef="#br0" timeOffset="826383.2032">18638 11110 719 0,'0'0'485'0,"0"0"-297"16,0 0-67-16,0 0 24 15,0 0-27-15,0 0-59 16,0 0-5-16,-4-34 2 16,2 31 10-16,-1 0-15 15,2-3 5-15,-1 6-2 16,-1-4 1-16,0-2 0 0,-2 5-11 15,-1-2-11-15,0-1-2 16,-7 1-9-16,-1 1-12 16,-1-2-4-16,-6 3 6 15,2 0 13-15,4 1 21 16,-3 0-8-16,3 1-12 16,2 13 19-16,-1 6-5 15,5 7 12-15,0 9 8 16,8 7 1-16,-2 6-1 15,3 5-9-15,0 5-17 16,0 3-10-16,0 2-10 16,0 2-7-16,0-2-7 15,0 1 0-15,0-3-7 0,0-1-73 16,0 17-133 0,-3-13-398-16,-6-11-728 0</inkml:trace>
  <inkml:trace contextRef="#ctx0" brushRef="#br0" timeOffset="837495.7102">19522 10413 643 0,'0'0'501'16,"0"0"-392"-16,0 0 57 15,0 0 26-15,0 0 2 16,0 0-77-16,0-3-67 0,0 3-28 16,0 2-9-16,3 10 13 15,-3 7 54-15,0 7 2 16,0 8 16-16,0 5-6 16,0 6-21-16,0 2-32 15,0-1-17-15,0-2-13 16,-3-5-3-16,3 0-5 15,0-5 0-15,0-5-1 16,0-3 1-16,0-9 1 16,3 0-2-16,0-7 1 15,0-3 0-15,-3-5-1 16,1-2 1-16,1 0-1 16,-2 0 1-16,3 0 8 15,0 0 0-15,4-2 0 16,0-9-3-16,6-2 0 0,-3-3-6 15,2-4 0-15,-2 3 1 16,4-2-1-16,-5-1 0 16,1 2 0-16,-1 3 1 15,-3 4-1-15,0 2 6 16,-1-1 14-16,-2 7 33 16,-3 0 2-16,0 3-16 15,4 0-18-15,-4 0-11 16,0 0-10-16,0 0 0 15,0 0-9-15,0 0-1 16,0 6 1-16,0 10 9 16,-4 7 0-16,-4 1 1 0,0 1-1 15,2-1 1-15,-1 3 0 16,1-7-1 0,2 0 1-16,1-8-1 0,0-2 1 15,0-3-1 1,0-4 1-16,3-3 5 0,-7 0 25 15,-1 0 18-15,-1-7-3 16,-3-6-17-16,-5-2-11 16,2-5-11-16,1 3-7 15,-2 4-9-15,-6 9-88 16,1 4-273-16,5 0-987 0</inkml:trace>
  <inkml:trace contextRef="#ctx0" brushRef="#br0" timeOffset="841039.4798">19598 11084 93 0,'0'0'302'15,"0"0"-79"-15,0 0 21 0,0 0-62 16,0 0-64-16,0 0-53 16,0 0-27-16,27-17 23 15,-26 14 16-15,-1 3 4 16,0 0-23-16,2-4-4 16,-2 4 1-16,0 0-1 15,0 0-13-15,1 0-9 16,-1 0-14-16,0 0-12 15,2 0-5-15,-2 0 12 16,0 0-11-16,0 0-1 16,0 0 6-16,0 0-5 15,0 0-1-15,0 0 1 16,0 0-2-16,0 0-2 0,0 0 2 16,0 0 3-1,0 4 6-15,-3-1-3 0,1 4-5 16,2-1 1-16,0 1-1 15,0-4-1-15,0 4 0 16,3-5 0-16,6 2-7 16,-2-3-1-16,-1-1 7 15,1 0-21-15,0 0-22 16,-1 0 5-16,-6 0 23 16,1 0 15-16,-1 0 1 15,0-1 7-15,0-5 16 16,0 2 21-16,0-2 7 0,0-1 11 15,0 3 4 1,-1 1-9-16,-2-3-12 0,3 3-26 16,-3 3-13-16,-1 0-5 15,4 0-1-15,-3 0-9 16,-2 0 0-16,2 3 6 16,0 4 2-16,1 3 1 15,1 0-1-15,1-5-5 16,0 0-1-16,0 1-21 15,0-4-29-15,0-2 9 16,3 0 14-16,1 0 19 16,-1 0 5-16,1-2 10 15,-1-4 1-15,-3-1 0 0,0 3 12 16,0-2 24 0,0 6 7-16,0 0-28 0,-13 0-16 15,-4 3-54-15,2 10-277 16,2-4-1129-16</inkml:trace>
  <inkml:trace contextRef="#ctx0" brushRef="#br0" timeOffset="842542.0392">19639 11193 191 0,'0'0'132'0,"0"0"-94"16,0 0-38-16,0 0-29 0</inkml:trace>
  <inkml:trace contextRef="#ctx0" brushRef="#br0" timeOffset="842758.8986">19639 11193 454 0,'-3'10'576'15,"3"-10"-456"-15,0 0-52 16,0 0-23-16,0 2-35 16,0 3-10-16,0 0-55 15,0 2-2-15,0 0-8 16,0 2-42-16,-8-1-60 16,2-2-83-16,3 0-306 0</inkml:trace>
  <inkml:trace contextRef="#ctx0" brushRef="#br0" timeOffset="842924.6434">19622 11311 563 0,'0'0'522'16,"0"0"-434"-16,0 0-40 15,0 0-9-15,0 0-25 16,0 0-14-16,0 0-98 15,-12 35-173-15</inkml:trace>
  <inkml:trace contextRef="#ctx0" brushRef="#br0" timeOffset="843109.927">19586 11449 74 0,'0'0'885'0,"0"0"-707"15,0 0-92-15,0 0 2 16,0 0-47-16,0 0-27 16,0 0-14-16,0 40-43 15,0-19-94-15,0-5-202 16,-2 1-443-16</inkml:trace>
  <inkml:trace contextRef="#ctx0" brushRef="#br0" timeOffset="843277.6488">19567 11642 660 0,'0'0'224'0,"0"0"-58"16,0 0-44-16,0 0-74 15,0 0-29-15,0 0-19 16,0 0 0-16,0 66-42 16,0-53-38-16,0 1-57 15,0-5-52-15,0 1-477 0</inkml:trace>
  <inkml:trace contextRef="#ctx0" brushRef="#br0" timeOffset="843395.9624">19598 11843 916 0,'0'0'316'0,"0"0"-119"0,0 0-72 16,0 0-75-16,0 0-50 15,0 0-267-15</inkml:trace>
  <inkml:trace contextRef="#ctx0" brushRef="#br0" timeOffset="853578.524">27400 16490 454 0,'0'0'349'0,"0"0"-78"15,0 0 2-15,0 0 5 16,0 0-23-16,0 0-42 16,16-7-36-16,-16 5-45 15,1 2-46-15,-1 0-31 16,0 0-11-16,0 0-7 15,0 0-8-15,0 0-17 16,-7 0-11-16,-7 0 0 16,-2 6 4-16,-3-3-5 15,2 1-15-15,2-1-4 0,5 0-9 16,3-2 2-16,4 0-2 16,3-1-5-16,0 2-2 15,0 1 6-15,0-3 0 16,0 3-22-16,5-1 36 15,3 3 5-15,-2 0-3 16,1 0 5-16,-3-1 8 16,1 2-2-16,-2-2 1 15,-3 2-5-15,0 1-4 16,0-2 8-16,0-1-7 16,0 2 9-16,-5 1 11 15,-6 0 8-15,-3 0-9 16,-2 0-8-16,-2 2 4 0,-2-7-5 15,1 6-1 1,-10-8-89-16,7 1-256 0,6-1-348 0</inkml:trace>
  <inkml:trace contextRef="#ctx0" brushRef="#br0" timeOffset="853998.6569">27478 16527 772 0,'0'0'414'0,"0"0"-186"15,0 0-1-15,0 0 30 16,0 0-87-16,0 0-76 16,0 0-56-16,-70 36-20 15,61-23-18-15,2-3-6 16,7 0-33-16,0-4-34 16,7 0-78-16,11-1 83 15,6-5 10-15,1 0 12 16,0 0 24-16,-2-11 22 15,-4-3 0-15,-2 2 36 0,-7-5 50 16,-5 2 22-16,-5 2 7 16,0 6-49-16,-6 0-49 15,-15 4-17-15,-16 3-71 16,4 3-188-16,4 4-380 0</inkml:trace>
  <inkml:trace contextRef="#ctx0" brushRef="#br0" timeOffset="869887.4282">15042 4298 451 0,'0'0'660'16,"0"0"-459"-16,0 0-37 15,0 0 31-15,0 0 20 16,-4-5-28-16,4 5-54 16,0 0-25-16,0-1-5 15,0 0-12-15,0-1-15 16,0 2-6-16,0-1-15 16,0 1-16-16,0-2-11 0,8 2-4 15,1 0-11-15,7 0 1 16,10 0 11-16,6 3-13 15,8 6-10-15,1-1-2 16,1 0 2-16,1 0-1 16,-4 1 5-16,-3-3-5 15,-4 2-1-15,-3-3 0 16,-2 1 0-16,-8-3 1 16,-7-1-1-16,-5 0 1 15,0-2-1-15,-7 1 0 16,0-1-7-16,0 0-8 15,0 0-11-15,0 0-5 16,0 0 13-16,-8 0-27 0,-1-5 3 16,0-2 22-16,-4-2 11 15,-1 2 8-15,1-1 0 16,1-1 1 0,-5 2 1-16,7-2 0 0,1 2 8 15,2 0 4-15,4 3 8 16,0 1-2-16,3 2-4 15,0 1-7-15,0 0-7 16,0 0-1-16,0 0-1 16,0 0-1-16,0 0-8 15,0 0 4-15,0 0 0 16,0 0 0-16,0 0 0 16,0 0 4-16,3 7 2 15,7 3-1-15,-3 0 1 16,5 3-1-16,5 1 1 0,-4-1 0 15,7-1 0-15,-5 1 1 16,2-1 0-16,0 1 0 16,-2-3 0-16,-9 0 0 15,-3 0-1-15,-3 1 0 16,-12 2-1-16,-70 3-8 16,-1 0-284-16,-5-7-1936 0</inkml:trace>
  <inkml:trace contextRef="#ctx0" brushRef="#br0" timeOffset="875361.8414">12210 9085 538 0,'0'0'146'16,"0"0"202"-16,0 0-142 16,0 0-51-16,0 0-33 15,0 0-41-15,43-23-39 16,-40 21-21-16,3-2-4 15,-2 0-4-15,4 1-12 16,-2 2 1-16,0-2-2 16,0 0 0-16,0 0-65 15,5 2-110-15,2-2-158 16,-4 0-504-16</inkml:trace>
  <inkml:trace contextRef="#ctx0" brushRef="#br0" timeOffset="875534.4382">12422 9019 901 0,'0'0'276'0,"0"0"-179"16,0 0-36-16,0 0-29 16,0 0-32-16,0 0-100 15,0 0-68-15,64-6-117 16,-57 10-214-16</inkml:trace>
  <inkml:trace contextRef="#ctx0" brushRef="#br0" timeOffset="875685.6435">12422 9019 557 0,'91'33'155'16,"-88"-33"-95"-16,1 3-17 15,-4 0-26-15,0 1-7 16,0 2-9-16,0 5-1 15,-7-1-63-15,1 0-182 0</inkml:trace>
  <inkml:trace contextRef="#ctx0" brushRef="#br0" timeOffset="875834.6785">12480 9210 212 0,'0'0'68'0,"0"0"-68"16,0 0-195-16</inkml:trace>
  <inkml:trace contextRef="#ctx0" brushRef="#br0" timeOffset="875992.0648">12377 9396 606 0,'0'0'165'16,"0"0"-118"-16,0 0-47 15,0 0-57-15,0 0-151 16,0 0-344-16</inkml:trace>
  <inkml:trace contextRef="#ctx0" brushRef="#br0" timeOffset="876134.5957">12156 9611 218 0,'0'0'381'15,"0"0"-258"-15,0 0-113 16,0 0-10-16,0 0-176 16,0 0-58-16,0 0-3 0</inkml:trace>
  <inkml:trace contextRef="#ctx0" brushRef="#br0" timeOffset="876273.5662">11980 9779 127 0,'0'0'188'0,"0"0"-22"15,0 0 30-15,0 0-23 16,0 0-63-16,0 0-71 16,-79 79-39-16,55-65-81 15,1-3-541-15</inkml:trace>
  <inkml:trace contextRef="#ctx0" brushRef="#br0" timeOffset="876802.7776">12178 9131 785 0,'0'0'284'0,"0"0"-197"16,0 0-23-16,0 0-14 15,-80 70-22-15,56-49-28 16,-17 11-32-16,6-3-162 15,1-2-386-15</inkml:trace>
  <inkml:trace contextRef="#ctx0" brushRef="#br0" timeOffset="876953.6387">11828 9553 1006 0,'0'0'197'0,"0"0"-116"15,0 0-17-15,0 0-64 16,-94 58-13-16,71-40-374 0</inkml:trace>
  <inkml:trace contextRef="#ctx0" brushRef="#br0" timeOffset="877096.1826">11491 9882 725 0,'0'0'787'16,"0"0"-755"-16,-105 62-32 0,71-38-650 15</inkml:trace>
  <inkml:trace contextRef="#ctx0" brushRef="#br0" timeOffset="885459.9994">12465 3643 453 0,'0'0'519'0,"0"0"-373"16,0 0-27-16,0 0 65 15,0 0 19-15,-3-7 4 16,3 6-20-16,0-2-54 16,0-1-22-16,0 4-5 15,0-3 1-15,0 2-18 16,0-2-22-16,0-2-29 16,0 0-16-16,0-1-6 15,0-1-10-15,0 0-5 16,6 0-1-16,0 1-11 15,3 1 2-15,2 0 9 0,-1 3 0 16,2-1 0 0,-2 2 0-16,2 1 0 0,3 0 0 15,-3 0-1-15,0 0-1 16,-2 0 1-16,1 0-7 16,-5 0-2-16,4 0-1 15,-4 5 11-15,0 6-1 16,1 3 0-16,4 5 0 15,-5 4 1-15,0 2 0 16,0 3 0-16,0 4 0 16,1 2 0-16,-6 3 0 15,4 0 1-15,-4 0-1 0,2 0 0 16,1-3 1 0,-4-3-1-16,0-2 0 15,3-6 0-15,0-3 0 0,-3-4 0 16,3-6-24-1,0 0-26-15,-3-3-17 0,0-1-39 16,0-2-80-16,0-3-143 16,-6-1-209-16</inkml:trace>
  <inkml:trace contextRef="#ctx0" brushRef="#br0" timeOffset="885880.5447">12665 3830 1000 0,'0'0'508'0,"0"0"-442"16,0 0 4-16,0 0 70 15,0 0 35-15,0 0-53 16,0 0-63-16,-3-3-8 16,-6 13 62-16,0 3-30 15,-9 4-6-15,-1 3 5 16,-3 3-15-16,-1-2-18 16,-1 0-8-16,-1-1-20 0,5-3-6 15,1-3-6-15,7-4-3 16,4-3-5-16,4-4-1 15,4-2 1-15,0 0-1 16,0-1 0-16,0 0-1 16,0 0-8-16,0 2-18 15,0 1-35-15,0 1-50 16,0 3-54-16,0 0-377 16,0-3-332-16</inkml:trace>
  <inkml:trace contextRef="#ctx0" brushRef="#br0" timeOffset="887299.1035">13159 4027 560 0,'0'0'591'15,"0"0"-491"-15,0 0-32 16,0 0 97-16,0 0 23 0,0 0 5 16,0 0-22-16,0-7-45 15,0 7-21-15,0-2-16 16,0 2-18-16,3 0-35 15,7 0-27-15,2 0 0 16,9 11-8-16,4 1 6 16,5 4-7-16,0-1 0 15,1 0-1-15,2 1 0 16,-3-1-13-16,-1 1-5 16,-1-2 7-16,-8-1-35 15,0-3-19-15,-8-1-8 16,-6-4 12-16,-3-1 3 0,1-2 23 15,-4-2 35 1,0 0 1-16,0 0 13 0,0 0 2 16,0 0 4-16,0-2 1 15,-4-6-12-15,1-2-7 16,-6 0 0-16,0-3 0 16,-5 2 0-16,1 0 0 15,0-1-1-15,1 4 16 16,-1 1 10-16,5 1 1 15,2 2 9-15,3 2 1 16,0 2-2-16,3 0-10 16,0 0-7-16,0 0 0 15,0 0-11-15,0 0-7 0,0 0-2 16,0 0-5 0,0 0-2-16,0 0 0 0,3 0 8 15,3 0 1-15,0 9-1 16,7 2 1-16,4 2 0 15,2 1 1-15,5 0 0 16,2 2 0-16,3 0-1 16,-7-4 1-16,1 1-1 15,-6-4-1-15,-4 0-15 16,-10-2-17-16,-3 0 11 16,0-1 4-16,-21 1 5 15,-10 2 13-15,-8-1 0 16,-21 6-6-16,10-2-168 15,7-2-537-15</inkml:trace>
  <inkml:trace contextRef="#ctx0" brushRef="#br0" timeOffset="906851.7811">17419 4177 468 0,'0'0'736'0,"0"0"-459"16,0 0-60-16,0 0 34 15,0 0 0-15,0 0-42 16,3-19-56-16,0 17-31 16,-1 0-15-16,1 1-21 15,-2 0-30-15,1 1-21 0,-1 0-19 16,-1 0-15-16,2 0-1 16,-1 0-9-16,6 6-4 15,-3 9 5-15,2 5 8 16,0 6 0-16,0 4 0 15,0 0 0-15,1-1 1 16,-4-1-1-16,0-4 0 16,2-4 0-16,-5-5-1 15,0-5 0-15,0-4-5 16,3-5-3-16,-3-1 8 16,0 0 1-16,3-1 8 15,0-12-8-15,7-5 0 16,-1-5-1-16,3-2 0 15,3 1 0-15,-5 1 0 0,1 4 0 16,-3 3 1-16,-1 5 0 16,-1 1 1-16,-3 3 0 15,0 1 5-15,0 2 1 16,1 1 5-16,0 1 3 16,-1 2-13-16,3 0-2 15,-1 0-1-15,3 0-7 16,-1 5 1-16,2 6-1 15,-5 8 7-15,-1 2 0 16,-1 1 0-16,-2 4 0 16,0-3-13-16,0-2 5 0,-2-5 9 15,-1-3-1 1,2-5-1-16,1-5-7 0,0-3 8 16,0 0 0-16,6-3 1 15,11-14 0-15,6-3-1 16,6-9-6-16,-1-1-2 15,2 0-10-15,-8 1-1 16,-4 8 14-16,-6 5 6 16,-6 7 0-16,-3 5 6 15,-2 4-5-15,1 0 6 16,-2 0-7-16,0 0 0 16,3 4-11-16,1 10 4 15,4 4 1-15,1 5 6 16,-3 4 0-16,1-1 1 15,-3 3-1-15,-1-4 0 0,-1-1 0 16,-2-3 0-16,0-2-79 16,0-4-158-16,0-5-402 15,0-5-282-15</inkml:trace>
  <inkml:trace contextRef="#ctx0" brushRef="#br0" timeOffset="907330.8513">18125 4282 1370 0,'0'0'707'0,"0"0"-512"16,0 0-7-16,0 0-22 0,0 0-40 16,0 0-55-1,0 0-29-15,6-14-14 0,-8 14-28 16,-6 0-3-16,-6 0 1 15,-3 11-5-15,-5-1 7 16,2 6 0-16,-1 0-1 16,6 0 1-16,6 0-9 15,2-5 8-15,7-1-8 16,0-5-6-16,7-3 2 16,11-2 6-16,6 0 6 15,-1-4 1-15,3-7-20 16,-4-5-17-16,1 0 3 0,-10-2 4 15,-1 0 9-15,-5 1 10 16,-2 4 11-16,-4 4 34 16,3 2 16-16,-4 4 6 15,0 0 1-15,0 3-11 16,0 0-17-16,0 0-22 16,0 3-7-16,0 8-12 15,3 4 11-15,1 6 1 16,-1 4-1-16,3-1-52 15,-3-3-97-15,0-3-113 16,1-4-229-16,-2-5-64 16,1-7-217-16</inkml:trace>
  <inkml:trace contextRef="#ctx0" brushRef="#br0" timeOffset="907601.8388">18470 3982 841 0,'0'0'1059'0,"0"0"-851"16,0 0-34-16,0 0 10 15,0 0-27-15,0 0-79 16,0 0-60-16,0 23-12 16,-3 10 9-16,3 8-5 15,0 4-1-15,0 2-7 16,6-1-1-16,1-3 5 15,-1-4-6-15,-1-4 0 16,-1-6-11-16,-4-5-43 0,0-3-83 16,-6-5-134-1,-4-8-362-15,1-4-501 0</inkml:trace>
  <inkml:trace contextRef="#ctx0" brushRef="#br0" timeOffset="907798.1033">18404 4223 1348 0,'0'0'900'0,"0"0"-738"16,0 0-40-16,0 0 9 16,92-16-41-16,-60 16-58 0,1 0-32 15,-4 0-20-15,1 7-144 16,-5-2-348-16,-11-2-519 0</inkml:trace>
  <inkml:trace contextRef="#ctx0" brushRef="#br0" timeOffset="908091.57">18855 4246 856 0,'0'0'1091'15,"0"0"-834"-15,0 0-164 0,0 0 27 16,0 0 24 0,0 0-44-16,0 0-71 0,4-20-29 15,-23 20-6-15,-8 1 6 16,-1 9 0-16,1 3 1 16,8 1 8-16,2 3-3 15,11-2 0-15,6 0-6 16,0-3 0-16,20-1 1 15,9-3 5-15,11-4-6 16,4-4-77-16,17-3-203 16,-11-11-426-16,-8-6-711 0</inkml:trace>
  <inkml:trace contextRef="#ctx0" brushRef="#br0" timeOffset="908509.9863">19086 4002 863 0,'0'0'941'0,"0"0"-739"16,0 0-27-16,0 0 48 16,0 0-28-16,0 0-87 15,0 0-67-15,-3-7-35 16,7 28 9-16,2 7 19 16,-1 7-9-16,0 4-16 15,-2 3 0-15,-3-3-8 16,3-2 0-16,-3-5 0 15,0-7-1-15,0-6 0 16,0-8 0-16,0-5-6 16,0-6-4-16,0 0 9 15,0 0 1-15,7-10 0 16,2-6-7-16,3-5-7 0,9-4 8 16,-2-5-18-16,4 3-13 15,-6 5 9-15,-3 7 28 16,-2 6 0-16,-9 7 24 15,0 2-14-15,0 0-1 16,0 8-8-16,-2 9 14 16,2 5 17-16,4 2-8 15,-1 3-15-15,0-2-8 16,4-2-1-16,10-3-39 16,-2-7-218-16,2-9-641 0</inkml:trace>
  <inkml:trace contextRef="#ctx0" brushRef="#br0" timeOffset="909155.5013">19892 3903 869 0,'0'0'1030'0,"0"0"-724"15,0 0-98-15,0 0 0 16,0 0-41-16,0 0-65 16,0 0-48-16,6 0-32 15,-6 6-22-15,3 10-19 16,1 11 19-16,2 9 7 16,0 3-6-16,0 3-1 15,0 0 1-15,-1-5 0 16,-2-3 0-16,0-3-1 15,-3-5-1-15,0-6 1 0,0-8-2 16,0-4-11-16,0-6-1 16,0-2 4-16,4 0 8 15,3 0 2-15,7-6-15 16,4-5 5-16,5-3 0 16,2 1 3-16,0 3 6 15,-1 5 1-15,-7 3-2 16,0 2 1-16,-2 0-5 15,-3 7 5-15,-3 6 1 16,-5 4 2-16,-2 1 11 16,-2 2 5-16,0-1 3 15,-2 1 7-15,-8-5-17 0,-5-4-10 16,-6-3-1 0,-4-2-9-16,-4-5-63 0,0-1-129 15,3-7-351-15,13-4-451 16</inkml:trace>
  <inkml:trace contextRef="#ctx0" brushRef="#br0" timeOffset="909539.7878">20368 4216 1175 0,'0'0'1143'0,"0"0"-1020"15,0 0-65-15,0 0 25 0,0 0 9 16,0 0-26-16,85 11-33 16,-62-11-17-16,3 0-10 15,-4 0-6-15,-1 0-19 16,-3-5-35-16,-8-5-10 16,0 0 9-16,-10 1 20 15,0 1 16-15,0 1 0 16,-16 0 1-16,-4 2 18 15,-4 0 10-15,1 2 13 16,-1 3 15-16,1 0 2 16,2 0-1-16,4 9-13 15,3 4 0-15,8 2-14 16,6 2-1-16,0 0-11 0,10 0 0 16,6-2-24-16,10-1-77 15,13-8-69-15,-10-3-348 16,0-3-351-16</inkml:trace>
  <inkml:trace contextRef="#ctx0" brushRef="#br0" timeOffset="909803.2469">20765 3875 1684 0,'0'0'668'16,"0"0"-591"-16,0 0 29 15,0 0 10-15,0 0-36 0,0 0-53 16,0 0-7 0,0 59 62-16,6-18-27 0,1 1-33 15,0 3-5-15,4-2-5 16,-1-2-3-16,1-5-8 16,-5-4 0-16,0-3-1 15,-2-8-25-15,-1-4-69 16,-3-9-112-16,0-4-285 15,0-4-269-15</inkml:trace>
  <inkml:trace contextRef="#ctx0" brushRef="#br0" timeOffset="909989.9011">20778 4095 1542 0,'0'0'540'0,"0"0"-385"15,0 0 70-15,0 0-84 16,0 0-54-16,0 0-56 16,107 32-31-16,-74-22-5 15,5-1-144-15,-12-1-353 16,-3-5-320-16</inkml:trace>
  <inkml:trace contextRef="#ctx0" brushRef="#br0" timeOffset="910499.1822">21063 4126 1363 0,'0'0'715'15,"0"0"-594"-15,0 0 15 16,0 0-4 0,0 0-29-16,0 0-53 0,0 0-32 15,34 76-9-15,-23-62-7 16,2-3-2-16,-2-4 0 15,-2-2-29-15,-1-4 15 16,0-1 13-16,1 0-6 16,1-10-10-16,1-3 2 15,-4-1 15-15,2-2 21 16,0 3 10-16,-3 3 6 16,-2 3 14-16,0 3 13 0,-1 3-21 15,-3 1-30 1,0 0-13-16,3 1-26 0,1 10 4 15,-3 5 22-15,4 2 0 16,2 0-1-16,2 0 1 16,5-6 0-16,-4 1-14 15,2-6 14-15,3-2 0 16,-1-5 9-16,2 0 4 16,0 0-4-16,2-7-2 15,-4-7-5-15,-1-2 4 16,-2-2 3-16,-5-2-2 15,-2 1-6-15,-4-1 0 16,0 3-1-16,-7 3 0 16,-6 2 0-16,3 5-6 15,-2 3-5-15,5 4-99 0,1 0-165 16,1 0-351 0,5 6-105-16</inkml:trace>
  <inkml:trace contextRef="#ctx0" brushRef="#br0" timeOffset="910885.6852">21567 4134 1704 0,'0'0'506'0,"0"0"-393"15,0 0 9-15,0 0-31 0,0 0-47 16,85 0-27-16,-60 0-10 15,-1 0-1-15,-1 0-6 16,-4 0-29-16,-1-3-36 16,-8 1 5-16,0-1 13 15,-7 0 20-15,-3 0 15 16,0 0 3-16,0 0 9 16,-3 1 0-16,-8 1 21 15,0 1 12-15,-5 0-8 16,-2 0-4-16,0 1-8 15,1 7-5-15,3 6-2 16,2-2 1-16,6 3-6 16,6 1-1-16,0-1-1 0,5-1-10 15,12-1-48-15,4-3-32 16,17-5-113-16,-7-5-188 16,-1 0-344-16</inkml:trace>
  <inkml:trace contextRef="#ctx0" brushRef="#br0" timeOffset="911385.453">21959 4103 1825 0,'0'0'302'0,"0"0"-148"16,0 0-36-16,0 0-63 16,0 0-46-16,0 0-8 15,0 0 8-15,0 55-8 16,0-33 0-16,0-2-1 15,4-1 0-15,-1-4 6 0,0-3-4 16,1-5-2-16,2-3 0 16,0-2 0-16,0-2 38 15,1 0-14-15,7-3-17 16,-7-9-6-16,4 2 12 16,0-5-1-16,-3-1 1 15,0 2-1-15,-2 0 7 16,-1 3 22-16,-2 0 11 15,0 1-7-15,-1 1 4 16,1 2-3-16,0 3-6 16,0-1-11-16,0 3 8 15,0 0-13-15,0 1-9 0,-2 1-6 16,3 0-3-16,0 0-6 16,-4 0-1-16,0 0-5 15,0 0 4-15,0 0-7 16,0 0 8-16,0 0 0 15,0 0-5-15,0 0 4 16,0 0 2-16,0 0 0 16,0 0 8-16,0 0-7 15,0 0 5-15,0 0-6 16,0 0-27-16,0 0-97 16,-9 0-356-16,1 0-516 0</inkml:trace>
  <inkml:trace contextRef="#ctx0" brushRef="#br0" timeOffset="911873.7223">21979 4129 1073 0,'0'0'360'0,"0"0"-34"16,0 0-4-16,0 0-109 15,0 0-49-15,0 0-43 16,0 0-47-16,28 0-48 16,-14 0-17-16,3 0-9 0,2 0-17 15,-2 0-19-15,0 0-22 16,1-6-3-16,-3-3 5 15,-2 0 23-15,-2 0 24 16,-5 0 9-16,-5 3 51 16,-1 0-5-16,0 0 4 15,0 1-21-15,-4 2 0 16,-7 0-8-16,-7 2-9 16,-1 1-10-16,-5 0-1 15,-2 5 0-15,3 8 0 16,5 1 1-16,0 4 5 15,6 1-1-15,6 1 8 16,6 1-6-16,0-1 1 0,4 0-9 16,14-1 0-16,8-3-23 15,3-5-55-15,21-5-124 16,-12-5-388-16,-2-1-277 0</inkml:trace>
  <inkml:trace contextRef="#ctx0" brushRef="#br0" timeOffset="912340.3364">22298 4071 1493 0,'0'0'245'16,"0"0"13"-16,0 0 8 0,0 0-120 16,0 0-73-16,0 0-10 15,0 0-19-15,6 47-15 16,-3-28-9-16,0 0-5 15,3-4-9-15,-5 1-5 16,2-4 0-16,-1 0 0 16,-1-6-1-16,-1 0-1 15,2-3-28-15,-2-3 0 16,0 0 8-16,0 0 7 16,1 0 14-16,1 0 1 15,3-3 17-15,1-6-6 16,5-5 8-16,1-2-1 15,5-7-4-15,-1 0 1 0,2-1-2 16,0 3-8 0,-2 6-5-16,-4 4 34 0,-3 5 1 15,-1 5 4-15,-5 1-25 16,1 2-13-16,1 14-1 16,-2 5-1-16,-2 4 8 15,-1 5 7-15,0 0 3 16,0-2-5-16,0-1-1 15,0-6-3-15,0-4-9 16,-3-5-16-16,-4-9-130 16,1-3-433-16,-2 0-1016 0</inkml:trace>
  <inkml:trace contextRef="#ctx0" brushRef="#br0" timeOffset="913218.8295">23128 3856 967 0,'0'0'707'16,"0"0"-504"-16,0 0 18 15,0 0-7-15,0 0-61 16,0 0-57-16,0 0-33 15,26-77-9-15,-16 59-25 16,0-4-20-16,2 1-1 16,-2 1-7-16,4 4 5 15,-7 4 6-15,1 4 12 0,-1 3-8 16,2 4-10 0,-2 1-6-16,3 0 7 0,0 8-7 15,2 9 0-15,-2 7 13 16,4 6-1-16,-5 5-2 15,1 8-9-15,2 1 5 16,-3 6-5-16,0-1 7 16,1 1-7-16,-4-4-1 15,-1-5 8-15,-2-3-8 16,-2-3 2-16,-1-6-1 16,0-7 5-16,0-5-5 15,0-5 0-15,0-5-1 16,0-4 1-16,0-3 0 0,0 0-1 15,8 0 0-15,1-10-80 16,0-2-112-16,-6-9-170 16,-2 1-246-16,-1 4-84 0</inkml:trace>
  <inkml:trace contextRef="#ctx0" brushRef="#br0" timeOffset="913519.0726">23323 4081 557 0,'0'0'858'16,"0"0"-611"-16,0 0 48 16,0 0-2-16,0 0-57 0,0 0-49 15,0 0-47 1,0-13-78-16,-1 16-39 0,-11 11 4 16,-8 6 35-1,-2 4-26-15,-8 4-18 0,-4 0-7 16,1 1-2-16,3-3-3 15,3-3-5-15,5-6 0 16,6-5 1-16,5-2-1 16,6-4 0-16,4-3 0 15,1-3 5-15,0 0 0 16,0 0-6-16,7 0-23 16,4-2-87-16,-1-2-230 15,-5-2-805-15</inkml:trace>
  <inkml:trace contextRef="#ctx0" brushRef="#br0" timeOffset="915238.9717">25057 4052 1521 0,'0'0'539'0,"0"0"-411"16,0 0 60-16,0 0 12 16,0 0-30-16,0 0-68 15,0 0-44-15,12-17-12 16,-12 17-22-16,0 0-15 16,0 0-9-16,-5 0-10 15,-8 5 8-15,-2 5 2 16,-3 2 0-16,4 3-1 15,5-1 0-15,4-3-8 16,5 0 3-16,0-3 5 16,8-2-14-16,8-3 3 15,3-3 6-15,0 0 5 16,1 0-10-16,-4-9 10 0,-4 0-9 16,-4-4 10-16,-5 1 2 15,-3 2 8-15,0 0 10 16,-6 3 1-16,-7 1-9 15,-3 2-5-15,1 2-5 16,-1 2-2-16,2 0-10 16,3 7-7-16,3 7-31 15,8 6-110-15,3-3-224 16,13-5-690-16</inkml:trace>
  <inkml:trace contextRef="#ctx0" brushRef="#br0" timeOffset="915749.372">26420 4087 1018 0,'0'0'980'0,"0"0"-841"15,0 0-16-15,0 0 43 16,0 0-41-16,0 0-63 15,0 0-40-15,8-23-16 16,-10 23 0-16,-4 0-4 16,-1 0 4-16,-3 0-6 15,2 4-6-15,0 5 6 16,2 1 0-16,5 1 0 16,1-2-6-16,0 0 0 15,7-1-18-15,9-3-1 16,3-4 2-16,0-1 15 15,-4 0 8-15,0 0 0 16,-8-7 0-16,-2-2 18 0,-5 2-3 16,0 2 0-1,-5-1-9-15,-12 2-6 0,-19 3-9 16,3 1-154-16,2 0-483 16</inkml:trace>
  <inkml:trace contextRef="#ctx0" brushRef="#br0" timeOffset="916312.7635">25306 4060 925 0,'0'0'1054'0,"0"0"-840"15,0 0-69-15,0 0-13 16,95-10-17-16,-50 10-57 15,25 0-30-15,26 5-10 16,22 8-18-16,10 0 0 16,-6-5-1-16,-14-4-6 15,-28-4-19-15,-19 2 11 16,-17-2 0-16,-11 0 14 16,-2 0 0-16,-1 0 1 15,-2 1 2-15,-9 1-2 0,-5 2-8 16,-7 0-62-16,4 4-147 15,-4-2-340-15,-1 0-254 0</inkml:trace>
  <inkml:trace contextRef="#ctx0" brushRef="#br0" timeOffset="917019.059">25630 4408 1590 0,'0'0'276'16,"0"0"-197"-16,0 0 53 16,0 0 33-16,0 0-70 15,0 0-57-15,0 0-17 16,-26-44 4-16,2 44 8 0,-4 0 6 15,-2 0-7-15,-1 13 5 16,2 1-22-16,4 2-3 16,6-1-10-16,7 0 5 15,9 0-5-15,3-3 8 16,7-2-9-16,19-3 0 16,6-2 18-16,6-4-19 15,3-1-21-15,-3-1-3 16,-4-12-1-16,-3-5 3 15,-2-6-4-15,-2-5 4 16,-6-9 1-16,0-3 21 16,-4-3 26-16,-5-1-10 15,-6 3 27-15,-4 8 20 0,-2 7 32 16,0 10-1-16,0 6-25 16,-6 8-25-16,-2 3-39 15,-2 5-5-15,-3 16-1 16,-3 9 1-16,3 6 8 15,3 6-1-15,5 3 1 16,4-1-7-16,1-1 7 16,0-5-7-16,0-5 0 15,4-4 1-15,1-7-1 16,-2-6-1-16,0-6-1 16,0-3-64-16,-2-4-126 15,1-3-542-15</inkml:trace>
  <inkml:trace contextRef="#ctx0" brushRef="#br0" timeOffset="918062.013">25419 3801 1521 0,'0'0'384'16,"0"0"-196"-16,0 0 35 15,0 0 26-15,0 0-55 16,0 0-63-16,0 0-56 16,14-31-41-16,-8 18-23 15,4-1-10-15,2-4 0 16,0-3 0-16,1-2 0 16,1-1 0-16,-1-1-1 15,2-1 0-15,-4 5 0 16,-1 4 1-16,-4 5 0 15,-2 5 1-15,-2 3-2 0,0 2 0 16,-2 2-5 0,0 0-9-16,0 8-7 0,0 10 8 15,3 7 13 1,3 3 0-16,5 1 0 0,4 0 0 16,5-4-8-16,2-3 1 15,1-8-2-15,-1-5 9 16,0-4 5-16,-2-5 4 15,1 0 6-15,-2-6-7 16,-3-9-1-16,2-5 1 16,-3-6 2-16,0-5-1 15,-3-2-8-15,1-3 10 16,-4 4-11-16,-1 3 7 16,-4 9-1-16,-1 9-5 0,-3 8-1 15,0 3-14-15,0 0-38 16,0 13-84-16,0 21-48 15,-4-5-140-15,-1-3-550 0</inkml:trace>
  <inkml:trace contextRef="#ctx0" brushRef="#br0" timeOffset="918325.2553">25989 3673 1982 0,'0'0'351'16,"0"0"-222"-16,0 0-44 15,0 0-44-15,0 0 43 16,0 0-16-16,-3 73-36 16,0-52-16-16,2 0-6 15,1-2-8-15,0-5 5 16,0-3-6-16,9-5-1 15,4-6-12-15,7-4-73 16,-3-13-234-16,-3-4-964 0</inkml:trace>
  <inkml:trace contextRef="#ctx0" brushRef="#br0" timeOffset="918474.151">26046 3506 2032 0,'0'0'508'16,"0"0"-446"-16,0 0-22 16,0 0-40-16,0 0-43 15,0 0-624-15</inkml:trace>
  <inkml:trace contextRef="#ctx0" brushRef="#br0" timeOffset="919579.2787">26497 4021 707 0,'0'0'965'15,"0"0"-781"-15,0 0-110 16,0 0 57-16,0 0 5 16,0 0-67-16,0 0-39 15,-29 4-8-15,16 5-1 16,-2 3-11-16,1 3 2 15,4 1 0-15,0 0 0 16,5-2 0-16,2-1-1 16,3-2 4-16,0-2-1 15,2-5-5-15,9-2-2 0,4-2 0 16,2 0 28 0,-1 0-28-16,2-8-7 0,-4-4-20 15,-1-5 20-15,-4 0 0 16,-3 0 1-16,-3 2 24 15,-3 0 11-15,0 5 30 16,-3 4-14-16,-9 2-18 16,-4 4-18-16,-3 0-4 15,2 7-10-15,3 7 4 16,2 4-6-16,8 0-1 16,4 0-8-16,0-4-24 15,10-2-24-15,7-7 4 16,-2-5 2-16,-2 0 11 0,-5-2-9 15,-8-13-21 1,-10-10-44-16,-12 3-265 0,-5 0-910 0</inkml:trace>
  <inkml:trace contextRef="#ctx0" brushRef="#br0" timeOffset="925623.9014">25280 4459 1077 0,'0'0'556'16,"0"0"-458"-16,0 0-25 15,0 0 53-15,0 0 44 16,0 0-56-16,11 0-45 15,-11 0-11-15,2 0-11 16,-2 0-2-16,0 0-10 0,0 0-8 16,0 0-5-1,0-2-22-15,-13 0 6 0,-9-3-6 16,-9-2 0-16,-10-2-1 16,-8-6 0-16,-3 0 1 15,-8-7 0-15,-2-1-1 16,-8-7-11-16,-13-7-9 15,-16-9 0-15,-22-7 9 16,-9 0 4-16,2 4 8 16,7 6 0-16,16 9 0 15,19 6-1-15,20 6 1 16,19 10-7-16,8-1 7 16,1 3 1-16,2 0-1 15,3 3 1-15,13 1-1 16,11 5 1-16,3-1-1 0,6 2-1 15,0 0-17-15,0 0 0 16,0 0-45-16,7 0 36 16,1 0 26-16,-1 0-10 15,1-3-23-15,-3-1-19 16,-1-2-3-16,-3 0 35 16,-1-2 8-16,0 1 12 15,0 0-17-15,-1 1 18 16,-5 0 3-16,1 4 21 15,4-1 4-15,1 1 0 16,0 2 9-16,0 0-15 16,0 0-4-16,0 0 0 15,0 0 10-15,0 0-11 0,0 0-5 16,-2-1 3-16,1 1 4 16,-2-1-7-16,-5-1-4 15,-3 1-7-15,-1 0 0 16,-2-1 0-16,-2 2 0 15,4 0-1-15,-5 0 0 16,5 0-6-16,1 0 5 16,2 0 1-16,-4 0-1 15,0 3 0-15,0 4 0 16,-2 0 1-16,3 0-1 16,3-2 1-16,0 1 0 15,5-3 0-15,4 0 0 16,0-2 0-16,0 4-12 15,10-1-37-15,8 2-11 16,7 2 33-16,2-1-42 0,-3 2-15 16,-5-2 15-16,-5 2-1 15,-13 2-59-15,-1 10-48 16,-10-1-151-16,-1-5-369 0</inkml:trace>
  <inkml:trace contextRef="#ctx0" brushRef="#br0" timeOffset="926384.7129">25266 4335 605 0,'0'0'789'0,"0"0"-682"16,0 0-82-16,0 0 2 15,0 0 134-15,0 0 8 16,0 0-79-16,-2 2-31 16,2 6 5-16,0-1-20 15,0 1-21-15,0-1-9 16,2 0 0-16,2 1 1 0,-1 1-7 15,0-1 0-15,0 1 0 16,-2 1-2-16,-1 0 6 16,0-1 14-16,0 1 19 15,-10-1 11-15,-14 1 2 16,-39 8-23-16,7-4-35 16,-4-2-511-16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35:33.6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14224 834 586 0,'0'0'289'16,"0"0"-215"-16,0 0-53 15,0 0-6-15,0 0 2 16,0 0 63-16,0 6 167 16,0-6-109-16,0 0-13 15,0 0 21-15,0 0-9 16,0 0-28-16,0 0-27 15,0 0-9-15,0 0-6 16,0 0-8-16,0 0-22 16,-3 0-9-16,-3-3-4 15,-5-1 5-15,2 0-2 16,-5 2-5-16,-5-1-11 0,-4 3 0 16,-6 0-10-16,0 0 1 15,-1 0 7-15,0 11-8 16,5 1 5-16,2 3-5 15,7 0 1-15,4 0-1 16,6 3 5-16,2-2 0 16,4-2 0-16,0-3 7 15,13-2-2-15,7-3-10 16,5-4 14-16,0-2-9 16,5 0-6-16,0-6-12 15,-4-7-6-15,3-3 2 16,-3-4 3-16,3-4 1 0,-6-5-13 15,2-3-18 1,-1-4-6-16,-5 0 35 16,-4-2 1-16,-3 3 13 0,-6 4 30 15,-6 1 4-15,0 6 13 16,0 3 2-16,-6 3 11 16,-5 3-10-16,4 5 4 15,1 3-5-15,3 4-13 16,3 3-25-16,-3 0-11 15,-1 3-13-15,1 16 5 16,0 6 8-16,0 9 1 16,0 6 10-16,3 0-4 15,0 2-5-15,0-3-1 0,0-2-1 16,6-3 0 0,4-5-33-16,2-1-42 0,18-1-70 15,-4-6-190-15,0-6-492 16</inkml:trace>
  <inkml:trace contextRef="#ctx0" brushRef="#br0" timeOffset="608.4612">14724 803 1313 0,'0'0'754'16,"0"0"-666"-16,0 0 112 0,0 0-10 15,0 0-82-15,0 0-47 16,0 0-28-16,-63-20-9 16,41 21-9-16,2 9-6 15,4 0-9-15,4 1 0 16,6 1 0-16,2-1 0 15,4 2-13-15,0-4 6 16,10 3 1-16,2-3-2 16,4 1 8-16,1-1-11 15,-1-2-13-15,-4-2-16 16,0-1-2-16,-6-1 16 16,0-1 11-16,-3-2 7 15,0 0 7-15,-3 0 1 16,3 0 6-16,0 0 3 0,4-7-7 15,2-4-1-15,2-1 5 16,5 0-6-16,-3-1 0 16,7 4 0-16,-5 1 2 15,-1 3 6-15,2 3 25 16,0 2-20-16,-3 0-5 16,7 2 1-16,-5 7 7 15,9 4 8-15,-1 2-5 16,9 1 5-16,1 0-3 15,4-1-11-15,6-2-4 16,-1-3-5-16,0-3-1 16,-2-5-1-16,-7-2-16 0,-4 0-27 15,-4-2-40-15,-5-10-23 16,0-3-70-16,-11-10-294 16,-3 3-134-16,-6 3-692 0</inkml:trace>
  <inkml:trace contextRef="#ctx0" brushRef="#br0" timeOffset="744.2593">15116 771 576 0,'0'0'1066'0,"0"0"-856"16,0 0 78-16,0 0-69 16,0 0-98-16,0 0-121 15,0 0-235-15,78-22-772 0</inkml:trace>
  <inkml:trace contextRef="#ctx0" brushRef="#br0" timeOffset="1283.9242">15628 632 1585 0,'0'0'263'15,"0"0"-180"-15,0 0 134 16,0 0-75-16,0 0-98 0,0 0-33 16,0 0 12-16,-36 76 23 15,27-38-3-15,1 1-23 16,7 0-11-16,1-5-2 15,0-5-5-15,0-3-1 16,7-6-1-16,9-7 0 16,3-2 0-16,1-8 5 15,9-3 3-15,1 0-8 16,1-9-6-16,3-8-19 16,4-7 6-16,-5-7 4 15,1-4 14-15,-1-5-19 16,-6-1-32-16,-11 2 30 15,-12 4 22-15,-4 2 12 0,-4 5 32 16,-18 5 8-16,-8 3-7 16,-8 8 4-16,-3 2 6 15,-3 7-19-15,-2 3-24 16,6 0-11-16,9 16 1 16,8 4-2-16,16 8 1 15,7 6 0-15,13-3-1 16,20-1 0-16,12-3-33 15,34-3-77-15,-12-5-96 16,-4-11-399-16</inkml:trace>
  <inkml:trace contextRef="#ctx0" brushRef="#br0" timeOffset="1531.3045">16373 783 1472 0,'0'0'688'16,"0"0"-608"-16,0 0-23 15,120 0-5-15,-81 0-30 16,3 0-22-16,-10-3-20 0,3-3-177 15,-11 2-328 1,-8 0-564-16</inkml:trace>
  <inkml:trace contextRef="#ctx0" brushRef="#br0" timeOffset="1704.8682">16366 906 1899 0,'0'0'197'0,"0"0"-149"15,137-5-48-15,-69-5-316 0,-6 0-770 16</inkml:trace>
  <inkml:trace contextRef="#ctx0" brushRef="#br0" timeOffset="3181.9887">17041 722 93 0,'0'0'1751'0,"0"0"-1504"15,0 0-154-15,0 0 55 16,0 0-35-16,0 0-54 16,0 0-50-16,16 2 13 0,-7 8 15 15,3 2-1 1,-3 2-8-16,-2 3-11 15,-2 1-11-15,-2 1-6 0,-2-2 1 16,-1-1-1-16,0-3-1 16,0-1-11-16,0-4-3 15,0-4 1-15,0 1-4 16,0-4-9-16,0-1-4 16,0 0 4-16,6-1 2 15,5-12-26-15,1-5 14 16,2-5-10-16,1-2 18 15,2-1 19-15,-5 1 9 16,1 2 1-16,-2 5 0 16,-2 2 0-16,1 6 2 15,-4 3 6-15,1 5 9 0,3 2 23 16,-3 0-30-16,5 4 5 16,-2 13 16-16,3 3 8 15,0 3 34-15,-4 1-39 16,-4-1-24-16,-2-3-10 15,-3-1-14-15,0-6-43 16,0-1-32-16,0-5-58 16,0-3-378-16,0-3-267 0</inkml:trace>
  <inkml:trace contextRef="#ctx0" brushRef="#br0" timeOffset="3550.9498">17619 562 1418 0,'0'0'218'0,"0"0"-37"16,0 0 90-16,0 0-77 15,0 0-51-15,0 0-46 16,0 0-44-16,79-57-21 16,-74 57-22-16,2 3-10 0,3 15 19 15,0 6 8-15,3 7-6 16,2 4-15-16,2 4-5 16,-3-2 6-16,3 0-7 15,1-4 0-15,-5-4-25 16,0-2-9-16,-3-5-12 15,-1-4-51-15,-6-4-62 16,-3-2-112-16,0-4-96 16,0-3-280-16</inkml:trace>
  <inkml:trace contextRef="#ctx0" brushRef="#br0" timeOffset="3770.2877">17818 732 1711 0,'0'0'376'0,"0"0"-232"16,0 0-28-16,0 0-56 16,0 0 21-16,0 0-43 15,0 0-26-15,-85 63-12 16,50-40-27-16,12-3-307 15,-1-6-856-15</inkml:trace>
  <inkml:trace contextRef="#ctx0" brushRef="#br0" timeOffset="5112.7711">13526 608 963 0,'0'0'394'0,"0"0"-271"16,0 0-28-16,0 0 2 16,0 0-34-16,0 0-12 15,0 0-30-15,77-42-7 16,-63 42-4-16,-1 0-8 16,-4 4-1-16,-3 7 9 15,0 2 11-15,-6 3-10 0,0 4 4 16,0 2-3-16,-9 0-5 15,-10 2-4-15,-6 2-2 16,-1-1 0-16,-1-1 1 16,2-2-1-16,4-2 0 15,9-4 0-15,9-3 7 16,3-4 3-16,6-2-11 16,46-7-1-16,-4 0-94 15,4 0-312-15</inkml:trace>
  <inkml:trace contextRef="#ctx0" brushRef="#br0" timeOffset="6779.8892">13045 441 411 0,'0'0'409'16,"-42"76"-295"-16,32-26-114 0,1 5-59 15,9-3-76-15,12-2 135 16,15-5 0-16,9-1 21 16,10-5 42-16,8-2-15 15,4-6 18-15,6-7 37 16,5-6 15-16,0-8-13 15,2-9-7-15,-4-1 7 16,-1-7 10-16,-2-13 17 16,-1-9-11-16,2-9-9 15,-4-10-29-15,2-18-48 16,-6-20-11-16,-28-16 1 16,-15 8 12-16,-14 20-37 0,-33 27 11 15,-28 14-11-15,-45 9-53 16,-46 14-75-16,-33 10-109 15,37 11-245-15,25 16-468 0</inkml:trace>
  <inkml:trace contextRef="#ctx0" brushRef="#br0" timeOffset="10176.6685">17652 951 593 0,'0'0'160'15,"0"0"61"-15,0 0 40 16,0 0-95-16,0 0-4 16,0 0-12-16,0-6 13 15,0 6-12-15,0 0-10 16,0 0-3-16,0 0-23 15,0 0-26-15,2 0-22 16,12 0-15-16,8 0-11 16,11 0-15-16,6 0-14 15,3 0-6-15,3 0-6 0,-5 0-7 16,-4 0 0-16,-4 0-3 16,-10 3-2-16,-2 0 3 15,-7-1 1-15,-7 0-10 16,-2 0-8-16,-1-1-15 15,-1-1-21-15,1 0-35 16,9 0-89-16,-6 0-149 16,3 0-261-16</inkml:trace>
  <inkml:trace contextRef="#ctx0" brushRef="#br0" timeOffset="10514.0996">17704 1020 1215 0,'0'0'327'0,"0"0"-238"15,0 0-12-15,0 0 108 16,0 0 21-16,80 4-78 16,-37-4-62-16,-1 0-24 15,4 2-13-15,-4-2 3 0,-8 1-4 16,-3 0-12 0,-8 1-7-16,-8-1-8 0,-7 1-1 15,-3-2-24-15,-5 0-111 16,0 0-236-16,0 0-620 0</inkml:trace>
  <inkml:trace contextRef="#ctx0" brushRef="#br0" timeOffset="11350.7988">14087 1099 1385 0,'0'0'513'0,"0"0"-433"16,0 0 51-16,0 0 46 0,0 0-45 15,116-5-64-15,-76 0-29 16,2 1-23-16,0 1-4 15,-9 2-3-15,-5 0-8 16,-4 1-1-16,-9-2 0 16,-5 2 0-16,-2 0-26 15,-8-2-40-15,3 2-72 16,-3 0-108-16,0 0-101 16,-3 0-290-16</inkml:trace>
  <inkml:trace contextRef="#ctx0" brushRef="#br0" timeOffset="11551.6974">14075 1141 1605 0,'0'0'520'0,"0"0"-453"16,0 0 21-16,0 0 40 15,91 0-40-15,-57 0-55 16,15-2-33-16,-7-2-112 16,-9 2-566-16</inkml:trace>
  <inkml:trace contextRef="#ctx0" brushRef="#br0" timeOffset="12564.1603">20791 762 831 0,'0'0'577'0,"0"0"-400"16,0 0-64-16,0 0 36 16,0 0 12-16,-95 16-37 15,73-2-29-15,-1 1-36 16,4 2-21-16,5-1-20 15,8-3-12-15,6 1-5 16,5-1-1-16,22-3-52 0,32-4-112 16,-5-3-206-1,0-3-447-15</inkml:trace>
  <inkml:trace contextRef="#ctx0" brushRef="#br0" timeOffset="13997.7528">21017 800 1164 0,'0'0'984'16,"0"0"-793"-16,0 0-50 15,0 0-10-15,0 0-58 16,0 0-47-16,-87-17-19 16,74 24-7-16,7 7-6 15,3 2-3-15,3 2-20 16,0-1-10-16,0 0 0 0,12-2 14 15,1-3-6-15,0-4 8 16,4-3-2-16,-2-4 7 16,-1-1 8-16,0 0 2 15,-2 0 8-15,-2-6 1 16,-4-4 0-16,-3-3 6 16,-3 1 11-16,0-2 9 15,0 0-11-15,-4 1 8 16,-4 2 9-16,0 3 0 15,3 1 4-15,4 3-16 16,1 1-3-16,0 0-5 16,6-2-13-16,8 0-18 15,6 0 9-15,1 1 3 16,3 1 5-16,-5 1-1 16,1 2-4-16,-4 0 6 0,-4 0-1 15,-3 0 1-15,0 5 2 16,-3 2 5-16,-2 2 2 15,-1 4 2-15,-3 2-10 16,0 0 6-16,0-1-6 16,0 0 7-16,-4-1-8 15,-2-3 0-15,-1-2-11 16,4-1-5-16,3-4-15 16,0 0-18-16,0-3 7 15,0 0 26-15,13-1 15 16,3-13 0-16,7-1-5 15,3-4-5-15,3-1-2 16,-7 0 1-16,-2 3 2 0,-6 5 9 16,-6 3 1-16,-4 5 10 15,-1 2-3-15,-1 2 0 16,-2 0-7 0,0 0 0-16,1 0 0 0,1 9 4 15,0 2 10-15,0 2-8 16,-1 0-5-16,3 1 0 15,-4-2-1-15,0-1-7 16,0-3-24-16,0-1-18 16,0-3-28-16,0-1-22 15,0-3 22-15,9 0 9 16,3 0 25-16,7-3 26 0,5-10 15 16,3-3 2-1,-1-2 2-15,4-3 18 0,-4 3-4 16,-4 2 24-16,-7 7 10 15,-6 3 9-15,-6 5-1 16,-3 1-12-16,0 0 3 16,0 0-31-16,0 5-18 15,0 9 10-15,0 3 8 16,0 1-9-16,0-2 0 16,0 0-8-16,0-3 7 15,11-4-7-15,2-2 6 16,2-4-7-16,3-2 0 15,0-1-33-15,2 0-2 16,4-8-33-16,2-4-23 16,-4-4 23-16,4-1 24 0,-3 0 18 15,0 1 26-15,-11 6 4 16,-3 3 68 0,-5 4 36-16,-3 3-31 0,-1 0-29 15,0 0-25-15,0 13-2 16,0 7 2-16,0 4-7 15,0 7-6-15,0 4 1 16,3 4-11-16,0-2 2 16,2 2-1-16,-2-6 1 15,-2-4-2-15,-1-6 0 16,0-7-13-16,0-5-10 16,0-5-17-16,0-5-6 15,0-1 8-15,-3 0 14 0,2-9-17 16,1-11-22-16,0-5-27 15,0-8 40-15,0-5 0 16,4-6 28-16,6 1 22 16,-3 0 25-16,3 7 24 15,-1 6 42-15,5 7-11 16,-4 9-43-16,6 4-3 16,3 6-21-16,1 1-5 15,5 3-7-15,1 0 0 16,3 0-1-16,-6 7 0 15,-3 2-1-15,-5 0 0 16,-5 3 1-16,-9-2 0 0,-1 0 0 16,-3-2 1-16,-16 1 8 15,-8-2 10-15,-4-1-4 16,-2-1-7-16,0-3-8 16,5 2 0-16,4-3-98 15,11 0-252-15,10-1-397 0</inkml:trace>
  <inkml:trace contextRef="#ctx0" brushRef="#br0" timeOffset="14740.0819">22344 756 747 0,'0'0'1183'0,"0"0"-941"15,0 0-53-15,0 0-42 16,0 0-62-16,0 0-43 16,0 0-38-16,-11-18-4 15,1 18-18-15,1 7 11 16,-4 7 6-16,3 3 0 16,-4-1 1-16,5 4-1 15,3-8-8-15,3 2-21 16,2-7 2-16,1-3 10 15,0-2 2-15,0-2 8 16,0 0-6-16,9 0 8 16,4-10-6-16,7-3-2 15,0-5-20-15,2-2 19 0,0-3 14 16,-1 3-1-16,-8 4 2 16,-3 4 26-16,-5 5 66 15,-5 7-30-15,0 0-33 16,0 0-29-16,-2 5-19 15,-9 9 18-15,2 6 1 16,3 2 1-16,3 0-1 16,3 0 1-16,0-5-1 15,10-5-12-15,8-3-1 16,2-4 11-16,5-3-14 16,0-2 7-16,-1 0-10 15,-3-9-17-15,-2-4 2 16,-5-4-2-16,-2-2-24 15,-5-1-29-15,-2 1 40 0,-2 1 40 16,-3 5 9-16,0 3 30 16,1 3 23-16,2 2 24 15,4 2-52-15,6 2-10 16,0 0-9-16,6 1-6 16,5 0-1-16,1 0-6 15,1 1-5-15,-7 5 11 16,-2 2-1-16,-10 2-10 15,-7 3 12-15,0 1 2 16,-7 0 10-16,-13 2 7 16,2-1 0-16,0-1-1 0,8-1-6 15,3 1-12-15,7-1 0 16,1-2-10-16,22 0-76 16,19-2-148-16,-1-4-245 15,-2-3-277-15</inkml:trace>
  <inkml:trace contextRef="#ctx0" brushRef="#br0" timeOffset="15131.5399">23014 739 821 0,'0'0'992'0,"0"0"-822"15,0 0-44-15,0 0 17 16,0 0-40-16,0 0-49 15,0 0-28-15,-88 55-13 0,79-37-13 16,3-2 0-16,5-2-21 16,1-4-22-1,0-2 3-15,0-3-7 0,6-4-20 16,7-1 19-16,4 0 6 16,2-3-20-16,1-8 7 15,2-4-20-15,2-1 8 16,-8 0 32-16,2 2 35 15,-7 6 26-15,-3 2 115 16,-6 3 25-16,-1 3-29 16,-1 0-38-16,0 0-54 15,0 2-36-15,0 9-8 16,0 2 12-16,5 2-5 0,1 1-8 16,4-2-27-1,5-4-102-15,10-5-203 0,-3 0-312 16,-2-5-528-16</inkml:trace>
  <inkml:trace contextRef="#ctx0" brushRef="#br0" timeOffset="15620.6336">23444 479 1906 0,'0'0'348'16,"0"0"-263"-16,0 0 1 0,0 0-30 16,0 0 14-16,0 0 7 15,-4 91-32-15,4-55-23 16,0 4-8-16,0-2-8 16,0-1-5-16,0-3 1 15,0-6-1-15,0-6 0 16,0-4-1-16,0-8 0 15,0-5-27-15,0-5-12 16,0 0 9-16,0 0 21 16,3-7 8-16,0-7-9 15,5-3 9-15,3-3-1 0,1 2 2 16,1 1 6 0,-1 6 10-16,-1 1 9 0,-3 7-10 15,1 3 12-15,-1 0-18 16,2 0-9-16,-1 11 1 15,0 3-1-15,-1 5 7 16,2 1 2-16,-4-1 3 16,0 0-11-16,-4-7 0 15,-2-2 0-15,0-3-1 16,-3-2-5-16,-12-4-21 16,-3-1-51-16,-10 0-149 15,4-5-391-15,7-4-482 0</inkml:trace>
  <inkml:trace contextRef="#ctx0" brushRef="#br0" timeOffset="15884.7215">23816 579 1515 0,'0'0'769'16,"0"0"-636"-16,0 0 57 15,0 0-33-15,0 0-83 16,0 0-56-16,0 0-18 16,0 44 30-16,0-14-4 15,0 2-12-15,0 5-8 16,0-3-5-16,0-1-1 16,0-5 0-16,4-4-40 0,3-7-107 15,2-8-106-15,0-3-399 16,2-6-561-16</inkml:trace>
  <inkml:trace contextRef="#ctx0" brushRef="#br0" timeOffset="16252.722">23957 732 1455 0,'0'0'502'16,"0"0"-389"-16,0 0 95 15,0 0-20-15,0 0-71 16,0 0-47-16,0 0-34 0,54 31-18 16,-42-31-9-16,-3 0-4 15,1 0-5-15,-4 0-6 16,-1-5-12-16,-2-4-23 16,-3 4 31-16,0-1 10 15,0 3 6-15,0 0 0 16,0 0 0-16,0 1 4 15,-8 2-2-15,-7 0 3 16,-3 0 3-16,-2 0-1 16,-6 4 4-16,7 6 5 15,-2 2-1-15,10 1-8 16,8 1-5-16,3 1-7 16,6 2 5-16,17-5-6 15,28 1-76-15,-5-5-125 0,-5-4-713 16</inkml:trace>
  <inkml:trace contextRef="#ctx0" brushRef="#br0" timeOffset="17911.7598">28117 727 743 0,'0'0'58'0,"0"0"7"16,0 0 139-16,0 0 283 16,0 0-315-16,0 0 34 15,0 0 22-15,0 0-45 16,0 0-39-16,0 0-32 15,0 0-29-15,0 0-25 16,0 0-16-16,0 0-6 16,0 0-14-16,0 0-20 15,0 0-2-15,-3 0-9 16,1 0-6-16,-2 0-3 16,1 5 10-16,1 1-2 0,2 2-9 15,0-1 2-15,0-1-2 16,6 0 13-16,6-2 6 15,3-3 0-15,2-1-17 16,-1 0-8-16,-4 0-12 16,-1 0 6-16,-4 0 8 15,-4 0 16-15,-3-4 7 16,0 1 7-16,0-2 8 16,-2-1 4-16,-10 0-13 15,-1 1-5-15,-5 0 0 16,1 4-1-16,1 1-1 15,3 0-5-15,5 0-4 0,4 6-38 16,4 2 12 0,7 2 14-16,13 1-35 0,7-3-3 15,1-1-32-15,0-3-26 16,-3-4 39-16,-6 0 41 16,-5 0 16-16,-5-6 22 15,-7-3 17-15,-2 1 45 16,-5 0-14-16,-11 2-48 15,-17 6-29-15,8 0-326 16,1 0-1199-16</inkml:trace>
  <inkml:trace contextRef="#ctx0" brushRef="#br0" timeOffset="18518.337">27793 770 1056 0,'0'0'660'0,"0"0"-556"15,0 0 61-15,0 0 70 16,0 0-79-16,0 0-79 16,106 0-27-16,-54 1-6 15,18 8-6-15,21 3 17 16,-6 0 11-16,-9 1-23 16,-10-3-22-16,-15-4-11 15,2-2-10-15,3-1-39 16,8-3-89-16,-13 0-182 15,-14-6-638-15</inkml:trace>
  <inkml:trace contextRef="#ctx0" brushRef="#br0" timeOffset="19194.4436">27835 1065 1639 0,'0'0'282'0,"0"0"-207"15,149 6 21-15,-43-1-35 0,27 3-41 16,5-3-20-16,-12 1-40 16,-31-4-41-16,-38 0-108 15,-21-2-188-15</inkml:trace>
  <inkml:trace contextRef="#ctx0" brushRef="#br0" timeOffset="21333.9437">26896 308 100 0,'0'0'154'0,"0"0"-66"0,0 0 36 16,0 0-17-16,0 0-2 15,0 0-8-15,0 0 16 16,2-2 9-16,-2 2 19 16,2 0 19-16,0 0-28 15,0 0-28-15,-1 0-36 16,1 0-21-16,-1 0-23 16,1 0-10-16,-1 0 2 15,1 0 13-15,1 0 6 16,0 0-6-16,1 3 8 15,2 3-10-15,1-1-8 16,1 2-13-16,-2 3-5 0,0 1 0 16,0 3-1-1,1 1 0-15,-2 0 1 0,-1 1 0 16,1-1 0-16,-1-1-1 16,1 2 1-16,2-2 8 15,-1 2-9-15,0-2 0 16,2 2 1-16,0 0 0 15,-2-1-1-15,2 1 0 16,-2 1 0-16,3-2 0 16,-3 2 0-16,-2 0 0 15,2 1-11-15,0-2-32 16,1 0 15-16,1 0 4 16,-2-1-1-16,0-1 6 0,-1 1 3 15,-1 0 4 1,0-1-1-16,-2-1 3 0,-2 3 4 15,0-2 4-15,0 2-8 16,0 2 3-16,0 0 0 16,0 3-5-16,-4 1 11 15,1-1 0-15,1 0 0 16,-1 0 0-16,2-1 1 16,-1-1-2-16,-1 0-4 15,0 1-16-15,0 0-23 16,-1 1-6-16,-5 0 24 15,3 0 14-15,-3-1-5 16,1 0-28-16,-2-2 20 16,1 0 15-16,1 0 11 15,-2 2-2-15,1 1 2 0,0-3-1 16,0 0 1-16,0-1 0 16,2-2 0-16,-2 1-1 15,0-2 1-15,2 0 0 16,-1 1 13-16,2 0 7 15,-2-1-1-15,1 2-5 16,0-3-3-16,-2 3-3 16,-1-2-2-16,0 1-3 15,0 0 14-15,-2-1-1 16,3-1-5-16,1-2-10 16,2-1 1-16,2-2-1 15,0-1 0-15,1 0 1 16,0-1-1-16,0 0 0 0,0-1-1 15,1 0 0-15,-1-3-28 16,0 3-1-16,2-3-6 16,-1 0-11-16,2 1-64 15,0-3-67-15,0 0-116 16,0 0-345-16</inkml:trace>
  <inkml:trace contextRef="#ctx0" brushRef="#br0" timeOffset="47212.9006">23046 1139 354 0,'0'0'905'15,"0"0"-600"-15,0 0-158 16,0 0-38-16,0 0 16 15,10 0-30-15,-3 0-23 16,3-2-29-16,-4 0-2 16,1 0-3-16,0 0 4 15,1 1-1-15,1-1 11 16,3 1-12-16,1-2-15 16,2 2-9-16,-1 1-4 15,0 0-4-15,-2 0-7 16,0 3 0-16,0 10 6 0,-3 3-5 15,-3 9 4 1,-3 3 1-16,-3 5 6 16,0 7 1-16,0 2-8 15,0 0-5-15,0-2 0 16,-4-3 1-16,-1-8-1 0,-1-3-1 16,2-8 0-16,1-5-29 15,-5-4 4-15,5-5-21 16,2-4-13-16,-1 0 26 15,2 0 18-15,0-13-11 16,0-5-30-16,0-4 35 16,0-1 19-16,0 2 2 15,0 1 14-15,0 3 15 0,-3 5 25 16,0 4-6 0,-1 1-6-16,1 3-6 0,-2 2 2 15,-3 2-1-15,-3 0-8 16,-5 3-7-16,-5 9-3 15,-3 6 4-15,-4 0-7 16,-1 1-4-16,1-1-6 16,3-3-6-16,3-4 0 15,6-2-35-15,15-8-124 16,1-1-425-16,0 0-428 0</inkml:trace>
  <inkml:trace contextRef="#ctx0" brushRef="#br0" timeOffset="47746.6896">23576 1153 1472 0,'0'0'646'16,"0"0"-556"-1,0 0-24-15,0 0 44 0,0 0-24 16,0 0-28-16,0 0-39 15,20 17-13-15,-4-3-3 16,1-1-2-16,2 4 1 16,4-1-1-16,-7 1-1 15,3 0 0-15,-2-3 0 16,-1 0-13-16,-5-1-14 16,-4-3-3-16,1-2 11 15,-8-1 4-15,0 0 7 16,0 2 8-16,0 0 2 15,-8-1 10-15,-1 2 7 16,-1 0 9-16,-3-1-5 16,-3 1-5-16,-3 0 5 0,0-1-9 15,-2 0-7-15,0-1-5 16,6-2-2-16,3-3-10 16,8 1-72-16,5-4-208 15,15 0-338-15,3 0-134 0</inkml:trace>
  <inkml:trace contextRef="#ctx0" brushRef="#br0" timeOffset="48167.8263">23957 1172 1227 0,'0'0'342'0,"0"0"-248"15,0 0-17-15,0 0 19 16,0 0 24-16,0 0-23 16,0 0-50-16,55 44-13 15,-38-26-15-15,1 1-10 16,-3-2-8-16,-2 0-1 15,1-1 0-15,-7-2-1 16,0-1 1-16,-2-1-1 0,-4-1-6 16,-1 0 1-16,0 1 6 15,-1 1 29-15,-11 2 2 16,-2 0 12-16,-3 1 19 16,-3-2 3-16,-2-1-26 15,-2-2-14-15,4-1-10 16,1-2-9-16,9-2-6 15,-1-2-20-15,11-1-160 16,11-2-215-16,4 1-367 0</inkml:trace>
  <inkml:trace contextRef="#ctx0" brushRef="#br0" timeOffset="48762.1328">24393 1330 1600 0,'0'0'621'15,"0"0"-547"-15,0 0-1 16,0 0 25-16,0 0-40 16,0 0-42-16,0 0-15 15,-28-13-1-15,14 26-2 16,1-1-4-16,-2 5 0 15,0-2 5-15,3-1 0 16,1-1 0-16,1-2-1 16,6-2 1-16,-1-2-7 15,5-3-6-15,0-2-19 0,5-2 6 16,7 0 17-16,7 0-20 16,3-13-20-16,3-4-8 15,0-6-38-15,4-2 6 16,1-8 25-16,3-3 39 15,3-5-3-15,-2-4 11 16,0-2 18-16,-4 1 9 16,-6 0 3-16,-6 5 27 15,-6 8 17-15,-5 4-6 16,-5 5-18-16,-2 8 10 16,0 4 33-16,0 5-22 15,0 6-29-15,-3 1-24 0,-12 10-3 16,-3 15 3-1,-3 9 7-15,0 8 2 16,5 5 0-16,3-2-7 0,5 1 4 16,3-2 3-16,4 0 2 15,1-3-5-15,0-2-5 16,0-3 5-16,0-7-5 16,1-3 0-16,3-8 0 15,-4-4-1-15,6-7-103 16,-2-2-379-16,2-5-650 0</inkml:trace>
  <inkml:trace contextRef="#ctx0" brushRef="#br0" timeOffset="50832.9678">27351 1027 363 0,'0'0'176'15,"0"0"9"-15,0 0 78 16,0 0-119-16,0 0-15 16,0 0 5-16,0 0-7 15,26 0-28-15,-26 0-27 16,0 0-18-16,0 0 3 16,0 0-16-16,1 0-9 15,-1 0-12-15,2 0 7 16,-2 0 8-16,0 0 13 15,0 0 6-15,0 0-1 16,0 0 0-16,0 0-23 16,-6 0-12-16,-11-1-17 0,-4 1 9 15,-12 0-9-15,-8 0 7 16,-9-2-8-16,-6-1 1 16,-8 1-1-16,-5-2 2 15,2-1 5-15,0 3-6 16,4 0 7-16,1 2 4 15,2 0-6-15,3 0-5 16,1 0 0-16,3 0-1 16,4 0 0-16,9 2 0 15,5-2 0-15,10 0 0 16,7 0 0-16,8 0 0 16,5 0 0-16,4 0 1 15,1 0 0-15,0 0 7 0,0 0 2 16,0 0-3-16,0 0 1 15,0 0-7-15,0 0 0 16,0-2-1-16,0-4 0 16,0-2-1-16,0 2-8 15,1-2 8-15,8-2-1 16,3-1 2-16,3-1 1 16,0 0 8-16,1 2 17 15,-2 0 8-15,-1 3-2 16,-4 1-6-16,-4 2 4 15,-1 0 1-15,-1 3 0 16,-3 1-11-16,1-1-10 16,-1 1 2-16,0 0-2 0,0 0 7 15,0 0 1 1,0 0 2-16,0 0-2 16,0 0-3-16,0 0-1 0,0 0-7 15,0 0-6-15,0 0-1 16,0 0-11-16,-7 0-4 15,0 1 14-15,-4 7-1 16,-1 0 1-16,2-1 1 16,-1 2 0-16,1-4 0 15,1 1 0-15,3 0 1 16,0-4-1-16,-1 2 1 16,2-1 1-16,2 1-1 15,-1 2 0-15,1 1 0 16,-2 0 1-16,2 2-1 0,-1-1 5 15,-1 1-5-15,4 2-1 16,1 0 1-16,0 3 1 16,3 0-1-16,15 2 8 15,22 10-9-15,0-5-94 16,-4-5-471-16</inkml:trace>
  <inkml:trace contextRef="#ctx0" brushRef="#br0" timeOffset="62171.7072">22971 1788 1526 0,'0'0'309'0,"0"0"-234"16,0 0-37-16,0 0 6 16,0 0 54-16,0 0-3 15,0 0-13-15,60-47-24 16,-50 44 3-16,-1 0-2 0,-2 1-5 15,-1 2-19-15,1 0-2 16,-4 0-14-16,0 0-10 16,1 1-7-16,5 13 5 15,-2 7 4-15,2 5 3 16,1 6-8-16,1 1-5 16,0 5 0-16,0-2-1 15,-2-2 0-15,1-3-1 16,-9-4-5-16,1-5-1 15,-2-6 5-15,0-4-14 16,0-5-6-16,0-2-11 16,0-4-4-16,0-1 15 15,0 0 17-15,0 0 5 0,0-4 0 16,0-8-3-16,3-5-10 16,2-2 12-16,-2-1 1 15,-1 2 1-15,-2 2 9 16,0 1-1-16,0 3 15 15,-2 2 10-15,-2 1 5 16,-3 2-14-16,1 3 2 16,-2 1-3-16,0 1-12 15,-3 2-6-15,-1 0-5 16,-5 5 0-16,-1 5 5 16,-2 4 1-16,-3 3 11 15,1-1 10-15,-1 4-4 16,3-1 0-16,0-1-11 0,2-2-12 15,8-3-1-15,6-1-35 16,4-2-166-16,0-6-592 0</inkml:trace>
  <inkml:trace contextRef="#ctx0" brushRef="#br0" timeOffset="62838.962">23738 1817 910 0,'0'0'394'0,"0"0"-206"16,0 0-4-16,0 0 50 15,0 0-23-15,0 0-77 16,0 0-41-16,4 0-19 16,-8 4 5-16,-6 5 19 15,-2-1-41-15,-2 2-13 16,-2-4-3-16,-4 0-13 15,1 2-3-15,-3-1-1 16,-1-1-12-16,4 1-1 16,-2-1-10-16,6-1-1 15,5 1 1-15,3 1-1 16,4-2-2-16,3 3-5 16,0-2-5-16,0 3-3 15,7 2 13-15,6-2 1 0,2 4 1 16,6-1 0-16,-2-1 0 15,0 0 1-15,1-1-1 16,-7-1-1-16,-4-2-7 16,-1-3-26-16,-5-1-61 15,-3-3-69-15,0 0-199 16,0 0-287-16,-3 0-197 0</inkml:trace>
  <inkml:trace contextRef="#ctx0" brushRef="#br0" timeOffset="63500.1162">24044 1840 697 0,'0'0'316'15,"0"0"-167"-15,0 0 15 16,0 0 28-16,0 0-21 16,0 0-22-16,0 0-26 15,0-12-16-15,0 12-24 16,0 0-26-16,0 0-5 15,-2 0-9-15,-5 0 4 16,-2 5 8-16,-6 0-21 0,-5 1-9 16,-3 1-10-16,-4 0-6 15,1 2 2-15,-1-1-9 16,7 0-2-16,2 1 1 16,6 1 0-16,4-2-1 15,4 2 0-15,4 0 0 16,0 0 0-16,0 1 2 15,13 1 8-15,7 1-1 16,1-1-1-16,4-1-7 16,-1-1 5-16,-2-3-5 15,-7 0-1-15,-2-3-10 16,-7-1-30-16,-3-1-35 16,-3-1-37-16,0-1-104 15,0 0-107-15,-4 0-163 16,-5 0-476-16</inkml:trace>
  <inkml:trace contextRef="#ctx0" brushRef="#br0" timeOffset="64085.3538">24287 1954 856 0,'0'0'664'0,"0"0"-553"0,0 0-18 15,0 0 122-15,0 0-7 16,0 0-63 0,0 0-73-16,0-10-34 0,-15 8-22 15,-3 2-6-15,-4 0 14 16,-4 0 0-16,3 0-15 15,1 9 1-15,3 0-8 16,4 1 4-16,6 0-6 16,6-1 0-16,3 1 0 15,3 0-28-15,18-2 13 16,9-2-34-16,4-2-43 16,4-4-11-16,1 0 13 15,-2-1-6-15,-5-12 32 0,0-2 24 16,-2-5 30-16,-8-4 10 15,5-4 12-15,-3-4 2 16,-2-2 77-16,-4-3-43 16,-3 2-2-16,-6-1-8 15,-4 5 2-15,-4 5 3 16,-1 6 12-16,0 5 17 16,0 8-8-16,-4 6-31 15,-7 1-33-15,-5 10 1 16,-5 14 11-16,-3 9 9 15,-2 6 1-15,4 4 1 16,4 1-7-16,5-1-9 16,4-4 11-16,6-2-3 0,3-5-15 15,0 2-3-15,10-11-187 16,-1-9-809-16</inkml:trace>
  <inkml:trace contextRef="#ctx0" brushRef="#br0" timeOffset="75107.5344">30098 697 196 0,'0'0'524'16,"0"0"-407"-16,0 0 210 16,0 0-48-16,0 0-108 15,0 0-34-15,-1-3 15 0,1 3-5 16,0 0-35-16,0 0-29 15,0 0-9-15,0 0-12 16,0 0-11-16,0 0-8 16,1 0 4-16,9 0 10 15,7 1-27-15,10 2-1 16,10 1-12-16,12 2-8 16,8-2-9-16,9 1 6 15,7-3-4-15,4 1-2 16,1-1 0-16,1 2 0 15,-3-3-1-15,0 2 1 16,-6-1 0-16,-3 0 0 16,-2 1 0-16,-4 3-11 0,-2-2-11 15,-2 3-20 1,-3 0-26-16,-8 1-42 0,6 5-124 16,-13-2-137-16,-11-1-267 0</inkml:trace>
  <inkml:trace contextRef="#ctx0" brushRef="#br0" timeOffset="75611.2512">30350 1191 492 0,'0'0'1070'0,"0"0"-901"16,0 0-121-16,0 0 177 0,0 0-6 15,90 6-84-15,-52 0-43 16,9 0-25-16,9 2-14 15,21 5-8-15,24 1-8 16,15 4-10-16,-10-2-15 16,-22-3-5-16,-30-6-5 15,-20-3-2-15,-6-1 0 16,1-1-34-16,-7-1-54 16,-14-1-80-16,-7 0-324 15,-1-1-478-15</inkml:trace>
  <inkml:trace contextRef="#ctx0" brushRef="#br0" timeOffset="76429.145">30240 900 52 0,'0'0'886'0,"0"0"-655"16,0 0-34-16,0 0 17 15,0 0-6-15,0 0-4 16,0 0-65-16,1-4-40 16,1 4-12-16,-1 0-7 15,-1 0-6-15,0 0-19 16,2 0-3-16,-2 0-9 0,1 0-14 16,1 0-19-1,2 3-8-15,3 2-1 0,-1 4 7 16,1-1-7-16,-1 2 0 15,-3 0-1-15,0-2-24 16,-3 1 4-16,0 1 14 16,0-2 5-16,0 1 1 15,0-2 1-15,0 1-1 16,-6 0 0-16,0-1-1 16,-2-2-8-16,-2-1 8 15,2 0-8-15,1-1 1 16,2-1-7-16,1-1-25 15,2 0-24-15,2-1-17 16,0 0-47-16,5 0-100 16,7 2-95-16,1-2-367 0</inkml:trace>
  <inkml:trace contextRef="#ctx0" brushRef="#br0" timeOffset="79411.7346">30361 958 546 0,'0'0'195'15,"0"0"-63"-15,0 0 35 16,0 0 24-16,0 0-46 15,0 0-18-15,0 0-23 16,19-1-32-16,-16 1-11 16,-2 0-19-16,1 0-18 15,2 0-16-15,2 0-6 16,2 0-2-16,4 0 0 16,-2 0-8-16,2 0-12 15,3 0-5-15,-3 0-7 16,1 0 13-16,-1 0 0 0,-1 0-2 15,-1 0 13-15,-2 0-1 16,-1 0-10-16,3 0-10 16,-2 1-2-16,1 0 11 15,0 2 4-15,3-2-26 16,0 2 7-16,3-1 13 16,-2-2 16-16,2 0 0 15,0 0 5-15,-1 0-9 16,-1 0 9-16,-3 0 0 15,2 0 0-15,-3 0 1 16,2 0-7-16,2-2 5 16,-2 2 1-16,2 0 1 15,2 0-15-15,0 0-47 16,4 0-2-16,2 0-17 16,0 0 12-16,1 0 15 0,1 0 15 15,-1 0 29-15,-2 2 10 16,0-2 7-16,0 0 18 15,-2 0-12-15,1 0-5 16,-1 1-8-16,3 2-9 16,0-1 2-16,1 4-6 15,4-4-20-15,0 1-63 16,1 0-39-16,2-1 18 16,-1 0 85-16,-1 2-10 15,-5-1 22-15,1-2-10 16,-3 2 30-16,-1-1 31 15,-2-1 10-15,1-1-4 16,0 2-24-16,3-2-1 16,3 0-11-16,1 1-1 0,4 0 1 15,2 1 0-15,-1-1 19 16,0 2-7-16,-2-2-1 16,-3 2 11-16,-1-2 54 15,-4-1-2-15,0 0 0 16,0 2-7-16,-2-1-32 15,1 2 3-15,0 0-16 16,1 1-11-16,1 1-5 16,1-3-6-16,1 2 0 15,2-1 0-15,0 1 0 16,-1 1 0-16,1 0 0 0,-3-2 0 16,0 0 28-1,-2 1 1-15,0 0-6 0,1 1-10 16,0-1-4-16,-3-1-8 15,3 0-1-15,-2 1 0 16,-3-2 6-16,2 2-6 16,-3-2 18-16,1 0 4 15,-2-1 6-15,1 1-13 16,-2-2-4-16,2 0-12 16,-1 1 1-16,-2-1 0 15,1 0 0-15,-2 0-1 16,-2 0 0-16,-1 0 0 15,-2 0 1-15,-3 0-1 16,-1 0 1-16,-2 0 28 16,0 0 26-16,0 0-17 0,0 0-3 15,0-1-23-15,0-2-12 16,0 0-23-16,0-2-22 16,-5 3 33-16,-1-2 2 15,-4-1 3-15,0 0 5 16,-1-2 1-16,-4 2-6 15,0-2 6-15,-1 0 1 16,-1 0 0-16,3 0 0 16,2 0 1-16,1 4-1 15,4 0 0-15,2 3 0 16,4 0-11-16,-1 0-23 16,2 0-4-16,0 0 12 15,0 0 17-15,0 0 9 0,0 0 0 16,0 0 10-1,0 0 6-15,0-1 18 0,0 1 5 16,0 0-10-16,0 0-16 16,0 0-7-16,0 0-5 15,0 0 0-15,0 0 0 16,2 1 8-16,4 5-8 16,0 0 0-16,2 0 0 15,-1 3-1-15,2-2 2 16,1 0-1-16,0 0 0 15,4 2 1-15,1-2 4 16,0 2 1-16,0-2 16 0,-3-2-2 16,-3-3-13-16,-2 2 0 15,-4-3 12-15,-2 0 5 16,-1 2-15-16,0-1 0 16,0 0 19-16,0 3 3 15,0 2-11-15,0 0-11 16,-10 3 0-16,-3 0-8 15,-17 3-2-15,3-2-169 16,0-1-906-16</inkml:trace>
  <inkml:trace contextRef="#ctx0" brushRef="#br0" timeOffset="86595.6772">27490 1637 819 0,'0'0'939'0,"0"0"-725"16,0 0-119-16,0 0 80 16,0 0-3-16,0 0-68 15,9-2-33-15,2-2-47 16,5 0 0-16,-1-2 13 15,1 0-1-15,-2 1-14 16,0 2-7-16,0 0-7 16,2 2-7-16,-1 1-1 15,3 0 0-15,0 0 0 0,-2 7-2 16,0 9-11 0,-2 4 4-16,-3 9-3 0,-3 5 11 15,-3 3 0-15,-3 6 0 16,-2 1 0-16,0-2 1 15,0-3 0-15,0-5-13 16,0-4-24-16,0-6-2 16,0-6-16-16,0-5-5 15,0-4-14-15,-2-5-65 16,2-4-151-16,0 0-64 16,0 0-179-16</inkml:trace>
  <inkml:trace contextRef="#ctx0" brushRef="#br0" timeOffset="86845.8334">27660 1888 1255 0,'0'0'363'0,"0"0"-246"16,0 0 49-16,0 0 16 15,0 0-58-15,0 0-56 16,0 0-20-16,-6-1-31 15,-7 10 18-15,-7 4 19 16,-2 1-2-16,-2-1-18 16,2-1-13-16,2-4-15 15,7 0-6-15,4-2-36 16,9-3-207-16,3-2-347 0,12-1-303 16</inkml:trace>
  <inkml:trace contextRef="#ctx0" brushRef="#br0" timeOffset="87340.0161">28054 1951 603 0,'0'0'1399'15,"0"0"-1169"-15,0 0-162 16,0 0-2-16,0 0 28 16,0 0-32-16,0 0-33 15,47-41-18-15,-33 33-10 16,-2 2 0-16,0 1 0 15,-4 2-1-15,-4 2 1 16,1 1 0-16,-1 0 0 16,2 0 0-16,-2 0 5 15,1 0 0-15,-1 1-4 16,1 7 11-16,1 4 17 16,0-1-12-16,1 3-8 15,-1-3-8-15,3 1 4 0,1-3 0 16,1-3 1-16,3-1 4 15,3-4-4-15,1-1-7 16,2 0-6-16,2-1-9 16,0-8-23-16,-1-1-24 15,3 1-54-15,8 2-112 16,-6 3-295-16,-3 1-557 0</inkml:trace>
  <inkml:trace contextRef="#ctx0" brushRef="#br0" timeOffset="88029.781">28706 1954 622 0,'0'0'873'0,"0"0"-758"16,0 0-66-16,0 0 56 16,0 0 17-16,0 0-4 0,0 0-43 15,-36-49-44-15,24 46-21 16,-6 3-8-16,-1 0 8 15,-2 0 8-15,-3 5 16 16,3 7-8-16,-1 2-10 16,6 3-5-16,-1 0-1 15,5-1-3-15,8 0-6 16,2-3 0-16,2-3 0 16,0-2 1-16,12-5 4 15,6 0 1-15,3-3-7 16,6 0-13-16,3-6-14 15,1-8-29-15,1-4-10 16,-1-3-2-16,0-6-27 16,1-4-13-16,0-5 26 15,-3-2 51-15,-4 1 31 0,-6 0 38 16,-7 0 103-16,-3 3-7 16,-6 1-10-16,0 4-9 15,-2 4-7-15,-1 3-37 16,2 7-23-16,-2 5 4 15,0 4-15-15,0 4-9 16,0 2-20-16,0 0-8 16,0 2-21-16,-3 14 2 15,-7 9 17-15,-2 9 2 16,0 7 1-16,0 4 6 16,4 2 2-16,4-3-3 15,4-2-5-15,0-2 0 16,0-4 0-16,6-2-1 0,12 3-91 15,-3-11-300-15,-1-5-761 16</inkml:trace>
  <inkml:trace contextRef="#ctx0" brushRef="#br0" timeOffset="90284.2011">30458 1703 851 0,'0'0'208'16,"0"0"293"-16,0 0-376 15,0 0 28-15,0 0 37 16,0 0-53-16,0 0-75 15,32-4 5-15,-8 5-2 0,8 5-12 16,5-2-7-16,6 0-3 16,9-1-2-16,10-1-12 15,5-2-11-15,4 0-10 16,2 0-7-16,-5 0 0 16,-9 0-1-16,-13 0 0 15,-11 0-11-15,-16 0 2 16,-7 0-15-16,-6 0-19 15,-6 0-52-15,0 0-128 16,0 0-468-16</inkml:trace>
  <inkml:trace contextRef="#ctx0" brushRef="#br0" timeOffset="90661.0474">30605 2015 952 0,'0'0'573'16,"0"0"-480"-16,0 0 38 15,0 0 131-15,90 10-77 16,-39-5-111-16,11 2-46 16,5 0-19-16,-1 2-7 15,-5 0-1-15,-8 0 1 16,-9-2-2-16,-11 0-53 15,-15-1-220-15,-8-3-260 16,-10-3-616-16</inkml:trace>
  <inkml:trace contextRef="#ctx0" brushRef="#br0" timeOffset="92078.2253">30698 1742 563 0,'0'0'218'15,"0"0"-115"-15,0 0 51 16,0 0 16-16,0 0-7 15,0 0-19-15,0 0-36 16,1-3-11-16,-1 3 0 0,0 0-3 16,0 0 10-1,0 0-17-15,0 0-44 0,0 0-24 16,0 0-7-16,0 0-11 16,0 0 0-16,2 0-1 15,2 6 2-15,1 0 8 16,1 2-9-16,2-1 8 15,2 0 6-15,-3 1 11 16,1-3 8-16,-3 1-1 16,0-2-17-16,-2 1-9 15,-2 0 2-15,1-1-7 16,-1 0 7-16,2 3-2 16,0 0 2-16,1 2-9 0,0 2 6 15,2-1-4-15,0 0 8 16,-2 2-4-16,-1-4 0 15,0 0-5-15,0-1 1 16,-3-1-1-16,0-1 0 16,0 2 1-16,0-1-1 15,-1 1 0-15,-4 1 0 16,-1 1 1-16,2 0-1 16,-2-1-1-16,0 1 1 15,3-4-1-15,0 1 1 16,0 0-1-16,0-4 0 15,1 1 2-15,2-1-2 16,0-2-2-16,0 0-30 0,0 0-22 16,0 0-15-1,9-3-115-15,5-7-363 0,-1 0-900 0</inkml:trace>
  <inkml:trace contextRef="#ctx0" brushRef="#br0" timeOffset="92670.7253">30804 2053 377 0,'0'0'0'0,"0"0"-162"0</inkml:trace>
  <inkml:trace contextRef="#ctx0" brushRef="#br0" timeOffset="93035.3707">30760 1666 198 0,'0'0'640'16,"0"0"-525"-16,0 0-54 15,0 0-18-15,0 0-15 16,0 0-17-16,0 0-9 0,0 7-2 15,0-3-135 1,0 1-617-16</inkml:trace>
  <inkml:trace contextRef="#ctx0" brushRef="#br0" timeOffset="94835.0937">31418 1925 614 0,'0'0'227'0,"0"0"-75"16,0 0 1-16,0 0-18 15,0 0-28-15,0 0-14 0,0 0-18 16,8-2-8-16,-8 2 2 16,0 0 5-16,0 0 5 15,0 0-20-15,0 0-7 16,2 0 12-16,0 2-3 15,3 6 30-15,-1 1-33 16,4 6-9-16,2 2-21 16,2 3-12-16,-1 2 0 15,-2 4 4-15,1 1-7 16,-4 0 0-16,-3 3-2 16,-3-1 5-16,0-2 2 15,0 0 7-15,-8-3 8 16,-6-1-5-16,2-6-18 0,-1-2-2 15,2-2-7-15,3-1 0 16,4-2-1-16,1-2-44 16,1 0-57-16,2 1-47 15,0 0-68-15,0 1-79 16,0-4-223-16</inkml:trace>
  <inkml:trace contextRef="#ctx0" brushRef="#br0" timeOffset="95367.2276">31756 2149 434 0,'0'0'853'15,"0"0"-718"-15,0 0-23 16,0 0 89-16,0 0 24 16,0 0-67-16,0 0-55 15,-8 84-38-15,7-61-11 16,-4 4-13-16,-2 0 14 15,-2 0-3-15,-5-1-21 16,-2 1-4-16,-1-4 0 16,-2-1-14-16,-2-2-1 15,3-2-11-15,0-2-1 16,3-2 0-16,5-3-21 16,4 0-88-16,6-4-147 0,0-1-298 15,13-3-278-15</inkml:trace>
  <inkml:trace contextRef="#ctx0" brushRef="#br0" timeOffset="95832.283">32008 2389 178 0,'0'0'927'0,"0"0"-706"15,0 0-42-15,0 0 41 16,0 0 14-16,0 0-58 16,0 0-39-16,0 0-41 15,0 4-35-15,0 6 16 0,-2 4-17 16,-8 2-9 0,-2 6-16-16,-3 1-8 0,0 2-9 15,-1 2-17-15,-2 0 5 16,1-2-4-16,-2 0-1 15,2-4 0-15,-2 1 0 16,1-5-1-16,0-2-12 16,2-2-58-16,2-5-50 15,-2-1-157-15,4-3-120 16,3-1-254-16</inkml:trace>
  <inkml:trace contextRef="#ctx0" brushRef="#br0" timeOffset="96185.8547">32236 2541 1077 0,'0'0'245'15,"0"0"-132"-15,0 0 66 16,0 0-33-16,0 0 51 16,-35 76-25-16,12-45-24 0,-4 2-11 15,-1-1-43 1,1 1-33-16,2-5-13 0,2-2-20 15,4-4-18-15,2-5-10 16,4-5-18-16,1-6-108 16,2-3-385-16,2-3-487 0</inkml:trace>
  <inkml:trace contextRef="#ctx0" brushRef="#br0" timeOffset="97034.778">31406 1478 439 0,'0'0'488'0,"0"0"-378"16,0 0-6-16,0 0 55 15,0 0 27-15,0 0-26 16,0 0-1-16,-4-5 17 16,4 5-9-16,0 0-24 15,0 0-40-15,0 3-35 16,3 4-41-16,4 4 10 15,3 7 19-15,4 1-17 0,1 7-6 16,3 1 13-16,-1 4-10 16,0 2-9-16,-1-1-5 15,-5-2-16-15,-5-2-6 16,-4-3 1-16,-2-3-1 16,0-4-1-16,-3-1 0 15,-5-4-21-15,0-4-20 16,0 0-55-16,2-5-65 15,6-4-200-15,0 0-252 16,0 0-146-16</inkml:trace>
  <inkml:trace contextRef="#ctx0" brushRef="#br0" timeOffset="97528.3095">31651 1407 1024 0,'0'0'358'15,"0"0"-248"-15,0 0-5 16,0 0 47-16,0 0-34 15,0 0-65-15,0 0-14 16,3 29 48-16,2-7-14 16,1 3-26-16,3 4-8 15,1 4 9-15,0 2-5 16,1 0-4-16,2 1 1 16,-2-2-27-16,-3-5 3 0,-3-5-15 15,-2-5-1-15,-1-5-28 16,-2-4-77-16,0-3-140 15,0-3-250-15,-4-4-72 0</inkml:trace>
  <inkml:trace contextRef="#ctx0" brushRef="#br0" timeOffset="97951.2037">31930 1317 403 0,'0'0'1102'0,"0"0"-901"15,0 0-87-15,0 0 73 16,0 0-25-16,0 0-56 0,0 0-11 16,64 90-27-16,-50-55-29 15,-1 1-7-15,-4 3-11 16,-4-4-19-16,-2-1 5 15,-2-3-7-15,-1-4-8 16,0-6-17-16,0-3-24 16,0-3-65-16,0-3-98 15,-3-3-269-15,0-3-214 0</inkml:trace>
  <inkml:trace contextRef="#ctx0" brushRef="#br0" timeOffset="98319.7431">32239 1303 1275 0,'0'0'276'15,"0"0"-133"-15,0 0 64 16,0 0-58-16,0 0-29 16,0 0 11-16,39 75-63 15,-27-38-39-15,1 4 5 0,-1 1-6 16,-2 2-10-16,-4-5-11 15,-3-2-7-15,-1-6 0 16,-2-4-5-16,0-4-60 16,0-3-114-16,-5-6-183 15,1-6-276-15</inkml:trace>
  <inkml:trace contextRef="#ctx0" brushRef="#br0" timeOffset="98602.8334">32519 1233 1018 0,'0'0'304'15,"0"0"-218"-15,0 0 57 16,0 0 56-16,0 0 50 16,13 97-10-16,-9-49-83 15,3 5-78-15,2 3-44 16,0-1-34-16,-6 9-25 16,-3-13-230-16,0-16-653 0</inkml:trace>
  <inkml:trace contextRef="#ctx0" brushRef="#br0" timeOffset="100322.2697">30716 1827 529 0,'0'0'219'15,"0"0"-173"-15,0 0-36 16,0 0 15-16,0 0 47 16,0 0 39-16,0 0-9 15,43 0-1-15,-34 0-14 16,-1 0-26-16,2 0-21 16,-3 0-18-16,2 0-15 15,-1 0-7-15,4 0 0 16,-3 0-21-16,4 0 2 0,0 0 17 15,3 0-3-15,1-1 5 16,1 0 22-16,-3-3 6 16,1 2 14-16,-2-2 4 15,-2 2-9-15,0-1-18 16,-2 1-8-16,2-1-5 16,-1 0-5-16,1 0 0 15,-1-1-1-15,0 0 2 16,-2-1 10-16,3 2 18 15,-2 0-8-15,2-1 17 16,3 1-4-16,-1 1-13 16,3-1-7-16,0-2 1 15,2 2 0-15,0 0 3 0,-2-1 6 16,2 0 10 0,-3 1 38-16,1 1 5 0,-2-1-22 15,2 0-15-15,0 0-23 16,1 1-11-16,2-1-1 15,-1-1 1-15,4-1 2 16,2-1 0-16,3 1-2 16,4-2-1-16,-1 0 3 15,-1 1-8-15,-2 1 0 16,-3 0 0-16,-3 2 2 16,1 1 4-16,0 0-5 15,2 1 16-15,2 1-7 16,5 0-5-16,6 0-5 15,4-2 7-15,4 1-7 16,5-2 0-16,1-3 0 0,1-1 4 16,-1-1-5-16,-2-2 0 15,-6-2 0-15,-1-1 1 16,-6-1 0-16,-1-1-1 16,-5 1 1-16,-1 2 6 15,-3-1 1-15,0 2-2 16,1 1-5-16,3 1 0 15,4-1-1-15,-1 5-14 16,3 2-43-16,-2 3-45 16,-4 0-59-16,6 0-52 15,-11 0-116-15,-7 1-597 0</inkml:trace>
  <inkml:trace contextRef="#ctx0" brushRef="#br0" timeOffset="101677.0941">31086 1989 362 0,'0'0'216'0,"0"0"-17"0,0 0-18 15,0 0-25-15,0 0-43 16,82 23-17-16,-72-19-15 16,2 0-13-16,-3-1 3 15,0 1-2-15,1-1-20 16,-1 2-5-16,2-1-9 16,1 1-12-16,0 1 20 15,0 0 12-15,3 0-21 16,-2 1-5-16,0 0-4 15,1 0-10-15,2 2-9 16,-1 1-5-16,2 0 0 16,-4 1 0-16,3-1 0 15,-4 2 0-15,3-1-1 0,-3 0 3 16,0 2-2-16,2-2-1 16,-2 2 1-16,1-3 0 15,-1 1 0-15,3-3 0 16,-2 3 0-16,1-4 1 15,-1 1 4-15,-2-3-5 16,-1 2 5-16,-3-1 8 16,-1 1 5-16,0 0-7 15,1 3-1-15,0 2 3 16,-1 3-3-16,1 2-2 16,1 2-8-16,2 4 0 15,4 3 0-15,3 4 0 16,6 0 11-16,4 2-11 0,3 0-1 15,-1-1 0-15,1 0 0 16,-3-3-1-16,0 0 0 16,-3 0 0-16,-5-2 1 15,1-2 0-15,-1 0 0 16,-3-1 2-16,2 0 4 16,3 4 7-16,3 0-3 15,3 0-9-15,1-1 5 16,4 0-5-16,-1-1-1 15,2-3-36-15,-3-2-62 16,1-2-95-16,-9-4-307 16,-7-5-668-16</inkml:trace>
  <inkml:trace contextRef="#ctx0" brushRef="#br0" timeOffset="136146.5833">9657 7178 899 0,'0'0'114'15,"0"0"623"-15,0 0-491 0,0 0-44 16,0 0 16-16,0 0-10 16,-4-3-99-16,11 2-50 15,2-3-23-15,3 4-12 16,6 0-6-16,1 0-12 15,7 4-5-15,2 10 0 16,12 4 0-16,2 4-1 16,7-1 1-16,5 4-1 15,3-4-1-15,1-1-11 16,-9-2-15-16,-4-4 5 16,-6-3-4-16,-11-1-5 15,-7-4-9-15,-6 0-14 16,-8-5 8-16,-4-1 19 15,-3 0 26-15,0 0 1 0,0 0 0 16,0-10 0-16,-3-4 0 16,-4-4 0-16,1 1 0 15,0-1 1-15,0 2 0 16,3 3 24-16,0 6 6 16,-1 2 7-16,4 0 2 15,0 5-10-15,0 0-12 16,0 0-4-16,4 0-14 15,8 5-1-15,4 6 0 16,7 3-4-16,2 6 5 16,2-3 0-16,-5-1 0 15,-2 0-1-15,-4-2 1 16,-7-2 0-16,-6-1-7 16,-3-1 7-16,0 0 0 0,-12 0 0 15,-10 2 13-15,-5-2-13 16,-12-2-37-16,6-2-234 15,8-6-1041-15</inkml:trace>
  <inkml:trace contextRef="#ctx0" brushRef="#br0" timeOffset="137347.0123">9526 12408 189 0,'0'0'597'0,"0"0"-30"15,0 0-454-15,0 0-74 0,0 0 147 16,0 0 126-16,0 0-86 15,85-40-76-15,-79 40-61 16,-3 0-19-16,0 0-21 16,4 4-14-16,-1 9 16 15,8 7 6-15,2 5-24 16,8 5-14-16,7 1-10 16,8 1-3-16,9 1-6 15,1-2 0-15,6 1 0 16,-7-5-5-16,-2 0-12 15,-10 1-15-15,-9-7-17 16,-5-1 0-16,-8-4 12 0,-8-3 22 16,-3-6 6-16,1-5 3 15,-4 0 5-15,0-2 1 16,0 0 0-16,0 0 8 16,0 0 2-16,0-10 17 15,0-4-21-15,-4-2-6 16,1-1 2-16,-3 0-1 15,-2 2 0-15,2-2 7 16,-1 3 16-16,1-2 20 16,3 6-3-16,0 1 3 15,3 4-6-15,0 2 2 16,0 3-12-16,0 0-22 16,0 0-6-16,0 0 0 15,3 10-12-15,3 7 11 16,1-1 0-16,5 5 1 0,2-1-1 15,2-1-8-15,-1 1-6 16,0-4 5-16,0 1 8 16,-5-5-5-16,-7 2-8 15,-3 2-3-15,-25-1-42 16,-57 7-55-16,1-5-97 16,-4-1-531-16</inkml:trace>
  <inkml:trace contextRef="#ctx0" brushRef="#br0" timeOffset="142161.8663">10430 1624 439 0,'0'0'186'0,"0"0"834"15,0 0-760-15,0 0-94 0,0 0 46 16,0 0-34 0,0 0-65-16,12-25-33 0,-6 16-20 15,4-1-6-15,-1-1-13 16,-1 1-15 0,5 0-16-16,-4 0-1 0,3 1-8 15,3 1 0-15,-3 1-1 16,-3 4 0-16,4 3-8 15,-2 0 2-15,2 0 5 16,2 10-5-16,3 6 4 16,0 6-4-16,1 5 5 15,-2 4-1-15,2 4 1 16,-9 4 0-16,4-3-5 16,-11 1 5-16,0-4-5 15,-3-4-5-15,0-1 4 0,0-3 5 16,0-4-9-1,-3-2-9-15,-3-5-4 0,3-2-10 16,-3-5-29-16,3-3 5 16,3-3 15-16,0-1 25 15,-3 0 18-15,3-1 5 16,-3-12 4-16,0-3-8 16,0-2 1-16,-3-3-1 15,0 0 0-15,-1 3 0 16,-3 1 0-16,3 5 0 15,-3 3 7-15,4 3 8 16,0 3 5-16,3 2-9 16,-3 1-5-16,-1 0-5 0,-1 4-1 15,-4 9 5-15,-4 2-4 16,-1 3 15-16,-5 2-3 16,-5-1-7-16,-1-1-1 15,1-2-5-15,3-4 0 16,0-1-1-16,5-5-34 15,16-4-90-15,3-1-250 16,0-1-396-16</inkml:trace>
  <inkml:trace contextRef="#ctx0" brushRef="#br0" timeOffset="142798.3703">11036 1892 1694 0,'0'0'471'0,"0"0"-428"0,0 0-9 16,0 0 40-1,0 0 22-15,94-5-47 0,-54 1-26 16,2 2-11-16,1-1-5 16,3 2-6-16,-1-1 0 15,-2 1 1-15,-1-1-2 16,-6 1 0-16,-6-2 0 15,-5 0-6-15,-7 0-13 16,-9 1 2-16,-6-4 10 16,-3 2-8-16,0-4 2 15,-6 0 5-15,-11-1 7 16,4-2 0-16,-6 2 0 16,3 0 1-16,2 1 1 15,5 1 0-15,0 1 16 16,6 3 0-16,3 2 6 0,0 1-10 15,0 0-7-15,0 0-6 16,3 0 0-16,6 7-9 16,7 6 9-16,4 1-1 15,-1 2 1-15,5 0 0 16,0 1 1-16,-3-3 0 16,-2 0 0-16,-4-2 0 15,-11-3-1-15,-2 0-2 16,-2-1-10-16,0-1 11 15,-15 2-9-15,-7-1 9 16,-8 1-67-16,1-4-210 16,10 0-433-16</inkml:trace>
  <inkml:trace contextRef="#ctx0" brushRef="#br0" timeOffset="144585.3572">10721 1989 189 0,'0'0'101'0,"0"0"-101"0</inkml:trace>
  <inkml:trace contextRef="#ctx0" brushRef="#br0" timeOffset="145179.7199">10721 1989 393 0,'30'34'335'0,"-30"-34"-126"16,0 0-31-16,0 0 49 16,0 0-16-16,0 0-39 15,0 0-19-15,0 0-25 16,0 0-64-16,3 0-32 16,3 2-18-16,4-1-4 15,2-1 3-15,2 0-1 16,5 0-5-16,-3 0-6 15,1 0-1-15,-4 0 0 16,-1-3-14-16,-3-1-7 16,-5 0 16-16,4-2 5 15,-5 2 10-15,-3-2 0 16,0 1 2-16,0-1 1 16,0 0-1-16,0 1 27 15,-3-1-26-15,-8 2-12 0,4-3-1 16,-5 3 1-16,2-1 5 15,-3 2-4-15,6 1 4 16,-3 0-5-16,1 2 12 16,-3 0 1-16,-2 0 2 15,1 9 0-15,-6 3 9 16,2 3 2-16,-2 1 10 16,4 3 0-16,0-1 2 15,3-2-2-15,6-1-10 16,6-1-5-16,0-1 21 0,3-1 11 15,15 1-24 1,9-3-30-16,25-3-12 0,-4-4-157 16,-2-3-494-16</inkml:trace>
  <inkml:trace contextRef="#ctx0" brushRef="#br0" timeOffset="145868.84">12204 1677 1647 0,'0'0'381'0,"0"0"-275"0,0 0 4 16,0 0 23-16,0 0-47 15,0 0-55-15,0 0-12 16,-3 32 7-16,-3-8 2 16,0 1-3-16,3 2-5 15,-6 0-14-15,3-2-4 16,0 0-2-16,0-2-37 16,0-1-110-16,3-8-200 15,-1-2-284-15,4-8-627 0</inkml:trace>
  <inkml:trace contextRef="#ctx0" brushRef="#br0" timeOffset="146305.043">12374 1665 418 0,'0'0'1134'0,"0"0"-978"16,0 0-115-16,0 0 11 16,0 0 61-16,0 0-44 15,0 0 11-15,-3 27 20 16,-6-9 8-16,1 5-25 16,1-1-25-16,1 3-27 15,-4-3-7-15,4-3-17 0,3 0-1 16,3-5-5-16,0-4 0 15,0-3 8-15,0-3 13 16,9-4-4-16,7 0 3 16,5-3-2-16,3-12-7 15,3-5-12-15,1-7-2 16,-4-1-4-16,-2-3-6 16,-5 1-2-16,-7 5 14 15,-10 4 3-15,0 5 31 16,-4 2-12-16,-16 2-16 15,-2 2-6-15,-4 0-1 16,7 4-7-16,-2 2-41 16,8 2-194-16,10 2-610 0</inkml:trace>
  <inkml:trace contextRef="#ctx0" brushRef="#br0" timeOffset="147003.6996">12532 1538 1405 0,'0'0'339'0,"0"0"-184"15,0 0 106-15,0 0-63 16,0 0-75-16,0 0-22 0,0 0-8 16,56 1-26-16,-24 1-34 15,1-2-16-15,-1 0-11 16,3 0-6-16,-8 0-16 16,-5 0-70-16,-12 0-75 15,-6 0-137-15,-4 0-334 16,0 0-596-16</inkml:trace>
  <inkml:trace contextRef="#ctx0" brushRef="#br0" timeOffset="147319.1025">12999 1359 1305 0,'0'0'611'0,"0"0"-492"16,0 0 65-16,0 0-8 16,0 0-56-16,0 0-63 15,0 0-24-15,0 25 34 16,-3-4-30-16,-3 5-19 15,0 1-12-15,-1-2-5 0,-2 2-1 16,-1-5-44-16,3-1-83 16,-3 1-161-16,4-8-391 15,3-4-856-15</inkml:trace>
  <inkml:trace contextRef="#ctx0" brushRef="#br0" timeOffset="147730.7148">13126 1396 1318 0,'0'0'269'15,"0"0"-186"-15,0 0 82 0,0 0-1 16,0 0-78-16,0 0-3 15,0 0 5-15,-15 53-31 16,9-31-20-16,-3 1-12 16,3-2-13-16,3-1-5 15,0-3-1-15,3-5 3 16,0-3 1-16,0-5 8 16,7-1-2-16,7-3 1 15,1-3-5-15,4-10-2 16,1-5-10-16,2-6-6 15,-4-3 5-15,0-4 1 16,-5 1 0-16,-3 1 0 16,-3 5 0-16,-7 6 8 0,0 5 11 15,-8 5-19-15,-8 5-5 16,-2 3-76-16,-6 10-209 16,5 6-320-16,2 3-517 0</inkml:trace>
  <inkml:trace contextRef="#ctx0" brushRef="#br0" timeOffset="148504.447">13244 1841 2029 0,'0'0'308'0,"0"0"-229"15,0 0-5-15,0 0 9 16,0 0-44-16,0 0-11 15,0 0-13-15,22 40 2 16,-19-26-7-16,-3-1 3 0,0-1-12 16,0-2 5-16,0-3-4 15,0-2 4-15,0-1-5 16,0-4 0-16,0 0 5 16,3 0 3-16,1 0 0 15,10-12 0-15,1-3-9 16,5-3-6-16,5-3-9 15,-2 1-2-15,0 2 8 16,-6 6 9-16,-5 5 1 16,-2 3 6-16,-4 2 2 15,-2 2 0-15,-1 0-7 16,-3 0-2-16,3 10 1 16,-3 1 9-16,3 5 1 15,-3 0-1-15,0 1-4 16,0-2-5-16,0 0 0 0,-3-2 0 15,-3-2 0-15,-1-2-1 16,1-2 0-16,3-4 0 16,3 0-1-16,0-3-7 15,0 0 8-15,0-3 7 16,9-9-7-16,10-5-5 16,2-2 5-16,3-4-1 15,3-1-8-15,-2 3-1 16,-1 3 8-16,-4 4 2 15,2 3 0-15,-6 2 1 16,-3 5 8-16,-2 1 9 16,-5 3 7-16,-6 0-16 15,0 7-8-15,0 11 26 16,0 3 27-16,0 2-11 0,-6 1-14 16,-3-1-19-16,1-3-10 15,1 0-15-15,1-4-194 16,-1-9-1030-16</inkml:trace>
  <inkml:trace contextRef="#ctx0" brushRef="#br0" timeOffset="150096.7874">15496 1810 1343 0,'0'0'639'15,"0"0"-536"-15,0 0 13 16,0 0 50-16,0 0 2 15,0 0-72-15,0 0-36 16,49-80-35-16,-30 63-11 16,-3 2 11-16,5-1-2 15,-3 4-3-15,2 1-8 16,-1 4-1-16,-2 1-4 16,0 4-6-16,-2 2-1 15,-5 0-1-15,3 8-13 0,0 12 5 16,0 7 9-1,-3 4 0-15,-1 4 0 16,5 2 0-16,-5-2 1 0,-2 0 0 16,3-2 0-16,-1-5-1 15,-2-1 1-15,-1-6-1 16,-3-4 0-16,0-5-1 16,-3-3-1-16,4-3-11 15,-4-5-14-15,0-1 2 16,0 0-7-16,0 0-3 15,0-6 34-15,-4-7-26 16,-2-5 10-16,3-1 16 16,-3-1-1-16,-1 3 2 15,3 1 0-15,-2 6 1 16,5 1 18-16,-2 5 17 0,3 1 4 16,0 3-4-1,0 0-5-15,-2 0-14 0,1 0-17 16,-5 5-1-16,0 8 1 15,-11 1 11-15,1 3-2 16,-6 0 15-16,-5 0-2 16,-2-3-8-16,3-1-14 15,-1-2 0-15,9-3-1 16,5-2-137-16,8-2-430 16,5-4-851-16</inkml:trace>
  <inkml:trace contextRef="#ctx0" brushRef="#br0" timeOffset="151680.4903">16022 2022 307 0,'0'0'728'0,"0"0"-227"15,0 0-289 1,0 0 28-16,0 0-29 0,0 0-45 16,0 0-55-16,3-20-31 15,0 19-13-15,-3-1-1 16,0 1-2-1,4 1-9-15,-4 0-17 0,0 0-17 16,3 0-17-16,-3 0-4 16,0 9-10-16,0 4 9 15,1 4 0-15,1 0 1 16,1 2 0-16,0-3 0 16,1 0 0-16,-1-2-12 15,4-3-8-15,-3-5-4 16,-1-1 8-16,3-5-14 15,-3 0 30-15,0 0 3 0,3-9 12 16,4-5-6-16,1-3-8 16,1-4 5-16,-1 0-6 15,-2-2 1-15,-3 3-1 16,-3 2 0-16,-3 2 18 16,0 2-4-16,0 4-13 15,0 2 13-15,-3 0-8 16,2 6-5-16,-1 0 0 15,2 2-1-15,0 0-43 16,0 0-94-16,0 10-199 16,0-2-306-16,0-1-251 0</inkml:trace>
  <inkml:trace contextRef="#ctx0" brushRef="#br0" timeOffset="151967.8933">16207 1996 88 0,'0'0'1393'16,"0"0"-1106"-16,0 0-140 16,0 0 75-16,0 0-55 15,0 0-67-15,0 0-58 16,26 7-15-16,-26 5 32 0,0 3 32 15,0 1-2-15,0 2-32 16,0-1-32-16,0 0-14 16,0-3-11-16,2-1 0 15,1-3-57-15,2-6-114 16,-1-1-353-16,-1-3-255 0</inkml:trace>
  <inkml:trace contextRef="#ctx0" brushRef="#br0" timeOffset="152146.7829">16360 1888 1182 0,'0'0'770'0,"0"0"-660"0,0 0-23 15,0 0-24-15,0 0-63 16,0 0-122-16,0 0-243 15,0 1-242-15</inkml:trace>
  <inkml:trace contextRef="#ctx0" brushRef="#br0" timeOffset="152577.459">16457 1992 1237 0,'0'0'637'15,"0"0"-528"-15,0 0 30 16,0 0-8-16,-3 2-58 16,0-1-49-16,-1 3-18 15,-5 2-5-15,3 1 8 16,-5 0-9-16,5 1 1 15,2 0 0-15,4-1 0 16,0 0 0-16,0-2-1 16,0 3-8-16,6 0 7 15,5 0-11-15,2 1-6 16,-1-1 17-16,1 0 0 16,-2-2 1-16,-2 0 0 15,-2-2 1-15,-4-1-1 16,-3 0-1-16,0-2-1 0,0 1 2 15,-3 0 22-15,-7 0-4 16,-9 2-9-16,-1 1-9 16,-4-1-73-16,-1-4-197 15,10 0-356-15,0 0-589 0</inkml:trace>
  <inkml:trace contextRef="#ctx0" brushRef="#br0" timeOffset="152845.5657">16591 2020 1166 0,'0'0'763'0,"0"0"-605"16,0 0 60-16,0 0-47 15,0 0-75-15,0 0-64 16,0 0-32-16,5 16 24 15,-4 1 21-15,2 4-17 16,0 0-15-16,2 0-4 16,0-2-7-16,2-3-1 15,-4-5-1-15,0-3-26 16,-3-7-164-16,0-1-425 16,0 0-395-16</inkml:trace>
  <inkml:trace contextRef="#ctx0" brushRef="#br0" timeOffset="153031.2423">16662 1892 770 0,'0'0'1143'16,"0"0"-917"-16,0 0-107 15,0 0-22-15,0 0-97 16,0 0-8-16,0 0-208 15,0 0-318-15,0 4-341 0</inkml:trace>
  <inkml:trace contextRef="#ctx0" brushRef="#br0" timeOffset="153520.2695">16662 1892 2053 0,'46'-18'310'0,"-43"18"-168"16,0 0-49-16,3 1-46 15,0 11-23-15,1 6 10 16,3 5-11-16,0 6-14 16,-4 2-2-16,0-2-1 15,1 0-5-15,-4-2 0 16,-2-5-1-16,-1-4 0 0,0-3 0 15,0-5 0-15,0-6 0 16,0 0 0-16,0-4 1 16,0 0 1-16,0 0 7 15,0 0 6-15,6-4-1 16,2-7-14-16,4-5-6 16,0-1 5-16,1 0-11 15,4 1 11-15,-5 5-9 16,-4 5 10-16,-2 0 0 15,0 3 2-15,-1 3 4 16,-2 0-5-16,2 0 0 16,2 9-1-16,-1 3 0 15,0 5-1-15,0 1 2 0,-2 0 0 16,-2 0-1-16,-2-3 0 16,0-4-1-16,-9-1-28 15,-6-2-45-15,-6-5-87 16,-4-3-113-16,5-2-246 15,7-10-292-15</inkml:trace>
  <inkml:trace contextRef="#ctx0" brushRef="#br0" timeOffset="153798.7638">17057 1865 1980 0,'0'0'292'0,"0"0"-135"0,0 0 40 16,0 0-49-16,0 0-60 15,0 0-59-15,0 0-29 16,7 13-14-16,-7 8 14 16,0 3 10-16,0 4-9 15,0 2 8-15,0-4-9 16,0 0 1-16,0-3-1 15,-1-5-17-15,-2-3-82 16,3-3-142-16,0-5-272 16,0-5-253-16</inkml:trace>
  <inkml:trace contextRef="#ctx0" brushRef="#br0" timeOffset="154150.3728">17157 2025 849 0,'0'0'988'0,"0"0"-852"16,0 0-64-16,0 0 63 15,0 0-23-15,0 0-42 16,0 0-43-16,63 23-17 16,-54-23-9-16,1 0-1 15,-3 0-26-15,-1 0-11 16,1-2 10-16,0-2-1 15,-4-1 18-15,-3 1 10 0,0 3 26 16,0-1 26-16,0 2-24 16,-6 0-17-16,-8 0-1 15,-1 0 6-15,-2 10 18 16,-4 3 13-16,6 1 3 16,6 0-2-16,2 0-20 15,7-1-19-15,0-2-8 16,10 0-1-16,32-5-2 15,0-3-152-15,-3-3-489 0</inkml:trace>
  <inkml:trace contextRef="#ctx0" brushRef="#br0" timeOffset="154796.286">17525 1812 707 0,'0'0'690'16,"0"0"-462"-16,0 0 57 15,0 0 3-15,0 0-74 16,0 0-64-16,0 0-26 16,6 0-24-16,5 0-27 15,1-3-18-15,5 2-17 16,11-2-22-16,6 0-14 16,5 0-1-16,1 2-1 15,0-1-22-15,-4 2-35 16,-10 0-33-16,-9 0-26 15,-8 0-11-15,-7 0-74 16,-2 0-147-16,-12 0-163 0,0 0 221 16</inkml:trace>
  <inkml:trace contextRef="#ctx0" brushRef="#br0" timeOffset="155031.0128">17581 1896 1472 0,'0'0'598'0,"0"0"-456"16,0 0 29-16,0 0-46 15,0 0-40-15,110 0-50 16,-61 2-35-16,-1-1-6 0,3 1-86 15,-14-2-438-15,-11 0-865 0</inkml:trace>
  <inkml:trace contextRef="#ctx0" brushRef="#br0" timeOffset="156222.1786">18261 1637 535 0,'0'0'997'0,"0"0"-760"15,0 0-95-15,0 0 50 0,0 0-50 16,0 0-82-16,0 0-46 16,3 18-4-16,-3-3 31 15,0 4-12-15,0-1-13 16,0 2-6-16,0-2-1 16,0 0-7-16,-5 0 4 15,1-1-5-15,-2-3 0 16,-1 0 0-16,4-2 2 15,3-2-2-15,0-1-1 16,0-4-1-16,7-2 1 16,11-3 0-16,6 0 0 15,-1 0-6-15,7-7-9 0,-2-3 4 16,0-5-1 0,-4-1-13-16,-4 2 18 0,-4 0 7 15,-6 1 0-15,-4 3 21 16,-3 2 16-16,-2 1 3 15,-1 1 17-15,0 0-16 16,0 4 22-16,0-2-15 16,0 1-25-16,0 1-5 15,0 0 2-15,0 1-5 16,0 1 6-16,0 0 8 16,0 0 0-16,2 0 1 15,-2 0-1-15,1 0-11 16,-1 0-18-16,0 6-12 0,0 8 7 15,0 6 5 1,0 3 2-16,0 1 4 0,0-1-5 16,0 0 0-16,0-3-1 15,0-3-5-15,2-2-53 16,2-5-121-16,1-3-209 16,2-4-598-16</inkml:trace>
  <inkml:trace contextRef="#ctx0" brushRef="#br0" timeOffset="156682.4042">18798 1648 1355 0,'0'0'511'0,"0"0"-358"15,0 0 57-15,0 0-27 16,0 0-98-16,0 0-40 16,0 0-10-16,-30 37 52 15,15-12-43-15,5 3-23 16,-4 0-9-16,10-2-3 16,2-3 2-16,2-4-4 15,0-3 11-15,6-6 1 16,8-3 1-16,-1-6-7 15,5-1-4-15,2 0-9 16,2-8-9-16,2-4-15 0,-5-6 3 16,4-3 2-16,-7-3 12 15,-3-4 5-15,-3-3 2 16,-3 1 0-16,-7 3 10 16,0 3 39-16,-4 6-25 15,-12 1-3-15,0 6-10 16,0 1-10-16,-2 4-1 15,4 3-1-15,4 3-61 16,-2 0-84-16,6 20-154 16,3-2-271-16,3 1-243 0</inkml:trace>
  <inkml:trace contextRef="#ctx0" brushRef="#br0" timeOffset="157266.2357">19122 1618 1340 0,'0'0'597'0,"0"0"-393"16,0 0 43-16,0 0-72 15,0 0-107-15,0 0-44 16,0 0 9-16,-32 58 0 16,19-27-21-16,6 1-3 15,1 0-3-15,3-2-5 16,3-6-1-16,0-5 2 16,3-3 4-16,10-5-5 15,3-4-1-15,7-4 8 0,-5-3-8 16,6 0-13-16,-2-11-11 15,-2-7 10-15,-6-3 8 16,-5-2 6-16,-3-4 0 16,-6-3 1-16,0 0 10 15,-6 1-10-15,-10 6 6 16,-4 5 8-16,0 4-9 16,2 8-6-16,0 5-1 15,6 1-49-15,-1 1-136 16,10 17-179-16,3-2-307 15,0-1-517-15</inkml:trace>
  <inkml:trace contextRef="#ctx0" brushRef="#br0" timeOffset="157508.8443">19483 1785 1746 0,'0'0'520'0,"0"0"-346"15,0 0 56-15,0 0-69 16,0 0-74-16,107 0-48 16,-71 1-26-16,6 1-13 15,-3 1-4-15,3-3-92 0,-11 0-189 16,-7 0-493-16</inkml:trace>
  <inkml:trace contextRef="#ctx0" brushRef="#br0" timeOffset="158054.5039">19975 1637 1267 0,'0'0'382'16,"0"0"-128"-16,0 0 109 15,0 0-69-15,0 0-126 16,0 0-81-16,0 0-29 16,73-9-31-16,-44 7-18 15,-3-3-9-15,-4 4 0 16,-3-1 0-16,-7 1 0 15,-3-1-2-15,-6 2 1 16,0 0 0-16,-3 0-7 0,0 0 1 16,0 0-5-16,0 8-1 15,-6 6 12-15,-6 4 1 16,3 7 0-16,-3 1 9 16,-1 2 5-16,-3 0-3 15,2 1-5-15,2-6-5 16,2-2-1-16,2-1 0 15,3-5-1-15,4-4-6 16,1-3-68-16,0-6-130 16,0-2-303-16,0 0-344 0</inkml:trace>
  <inkml:trace contextRef="#ctx0" brushRef="#br0" timeOffset="158253.3712">20001 1766 1741 0,'0'0'401'0,"0"0"-203"15,0 0-20-15,0 0-35 16,83 0-85-16,-45 0-40 16,-4 0-18-16,0 0-71 15,-1 0-167-15,-12-3-392 16,-3-1-446-16</inkml:trace>
  <inkml:trace contextRef="#ctx0" brushRef="#br0" timeOffset="158633.6209">20382 1672 1565 0,'0'0'634'16,"0"0"-557"-16,0 0 45 15,0 0-8-15,0 0-34 16,0 0-8-16,0 0-25 16,-67 72-14-16,52-47-13 15,6-2-13-15,5-1-6 16,2-5 8-16,2-4 1 16,0-3 5-16,9-4-4 15,7-4-4-15,0-2-7 0,4 0 0 16,2 0-22-16,0-7-3 15,-3-4 8-15,-4-5 11 16,-3-2 6-16,-1-3 0 16,-8-3 9-16,-3-2 10 15,0 1-2-15,0 3-8 16,0 2-8-16,-6 6 1 16,-6 5-2-16,0 5-1 15,0 4-62-15,-9 1-123 16,3 12-182-16,8-2-464 0</inkml:trace>
  <inkml:trace contextRef="#ctx0" brushRef="#br0" timeOffset="159046.3822">20648 1713 1709 0,'0'0'323'16,"0"0"-190"-16,0 0-30 16,0 0-61-16,0 0-33 0,0 0 51 15,0 0-2-15,-36 60-36 16,27-38-13-16,2-2 3 15,2-2-4-15,5-3 2 16,0-3 6-16,2-5 36 16,13-2-19-16,6-5-11 15,1 0-10-15,4 0-7 16,-4-7-5-16,2-7-12 16,-9-2 6-16,-2-2-1 15,-6-3-4-15,-5-3-4 16,-2 0-3-16,-5 2 6 15,-15 3-32-15,-9 4-76 16,-13 5-161-16,7 3-258 0,2 2-782 16</inkml:trace>
  <inkml:trace contextRef="#ctx0" brushRef="#br0" timeOffset="159484.6286">20996 1725 1382 0,'0'0'616'0,"0"0"-392"16,0 0 45-16,0 0-63 15,0 0-85-15,0 0-46 16,0 0-50-16,0 0-25 15,0 9-9-15,-5 3 3 0,-5 8 6 16,-2 2 0 0,-4 2 0-16,-1-1 1 0,1-1-1 15,4-2-32-15,-2-5-70 16,5-2-95-16,6-8-160 16,3-3-346-16,0-2-644 0</inkml:trace>
  <inkml:trace contextRef="#ctx0" brushRef="#br0" timeOffset="159722.7221">20973 1666 1684 0,'0'0'485'0,"0"0"-385"15,0 0 99-15,0 0-36 0,0 0-78 16,0 0-34-16,0 0 7 15,11 49-11-15,-4-25-15 16,1 3-14-16,-2-1-12 16,-3-3-5-16,1-1-1 15,1-2-46-15,-1-3-63 16,-1-3-108-16,-2-4-305 16,2-5-312-16</inkml:trace>
  <inkml:trace contextRef="#ctx0" brushRef="#br0" timeOffset="159970.7813">21260 1695 1445 0,'0'0'521'16,"0"0"-432"-16,0 0 52 15,0 0-30-15,0 0 27 16,0 0 23-16,0 0-66 16,-20 81-37-16,16-56-18 15,-3-3-23-15,4 0-17 16,-2 3-57-16,3-7-210 16,2-5-586-16</inkml:trace>
  <inkml:trace contextRef="#ctx0" brushRef="#br0" timeOffset="160361.7022">21404 1677 1355 0,'0'0'999'0,"0"0"-891"16,0 0-82-16,0 0-6 15,0 0 16-15,0 0 0 16,-17 80-20-16,11-49-4 0,0-2-4 16,3-1-8-1,0-5 2-15,3-3 6 0,0-6 16 16,3-6-9-16,7-4 2 16,8-4-4-16,4 0-13 15,1-5 0-15,1-9-21 16,-2-6-4-16,-2-3 14 15,-6-2 10-15,-3-1 1 16,-7 1 12-16,-2 6 26 16,-2 1-12-16,0 6-6 15,-8 4-19-15,-4 1-1 16,-2 2-39-16,-3 4-79 16,-2 0-149-16,7-1-335 15,0-1-423-15</inkml:trace>
  <inkml:trace contextRef="#ctx0" brushRef="#br0" timeOffset="160588.0755">21585 1583 1502 0,'0'0'661'15,"0"0"-562"-15,0 0 76 16,0 0-34-16,0 0-75 16,0 0-32-16,91-16-16 15,-71 16-18-15,0-3-55 0,0 2-200 16,-10-2-662-16</inkml:trace>
  <inkml:trace contextRef="#ctx0" brushRef="#br0" timeOffset="161050.2934">21942 1428 1403 0,'0'0'278'0,"0"0"-125"16,0 0 171-16,0 0-81 15,0 0-114-15,0 0-89 0,0 0-26 16,-6-16-4-16,-5 20 4 16,-4 8-5-16,3 1 5 15,0-1-5-15,4 2-8 16,5-1-1-16,0-2 0 16,3-1 0-16,0-3-16 15,3-1-29-15,5-2 33 16,4-4-16-16,3 0-37 15,2 0 10-15,-2-8 28 16,1-4 20-16,-2 1 7 16,-3-1 0-16,-2 1 33 15,-3 3 59-15,-3 3-4 16,-1 1 1-16,-1 4-25 0,-1 0-24 16,0 0-35-1,0 15-5-15,0 4-5 0,0 7 5 16,0 2 1-16,-4 3 8 15,-2 0-9-15,-2-1-42 16,-6 3-199-16,1-6-423 16,1-7-425-16</inkml:trace>
  <inkml:trace contextRef="#ctx0" brushRef="#br0" timeOffset="162012.5889">21992 1817 517 0,'0'0'1155'16,"0"0"-795"-16,0 0-56 15,0 0-92-15,0 0-90 16,0 0-80-16,0 0-36 0,6 23 3 16,-6-11 0-1,0 4-3-15,0-1-5 0,0 0 0 16,0-4 1-16,0-3-2 16,0-2 1-16,0-3-1 15,0-2 0-15,0-1 0 16,0 0-7-16,0 0-17 15,0 0 22-15,0-4 2 16,5-6-28-16,7-2 10 16,-2-2 9-16,3-1 8 15,1 3 1-15,-3 0 1 16,-1 4 9-16,-4 3 11 16,-3 3 4-16,-3 2-14 15,1 0-11-15,-1 0-10 16,0 8 3-16,0 3-2 0,0 4 9 15,0-1 2-15,0-1-1 16,0-4 0-16,0 0 0 16,0-4-1-16,0-2 0 15,0-3-1-15,0 0-5 16,0 0-25-16,0 0-10 16,0 0 22-16,0 0 18 15,3-4-4-15,6-4-13 16,5-2 10-16,-1-3 2 15,3 0 5-15,0 1 0 16,0 2 1-16,-4 2 9 0,-4 4 18 16,-1 3 14-1,-7 1 4-15,3 0-21 0,-3 3-23 16,0 9 28 0,1 6 9-16,1 0-15 0,-1 3-16 15,-1 1-7-15,0 3-96 16,0-7-403-16,0-5-723 0</inkml:trace>
  <inkml:trace contextRef="#ctx0" brushRef="#br0" timeOffset="163311.4208">21135 1669 654 0,'0'0'259'0,"0"0"-165"15,0 0-11-15,0 0 19 16,0 0 25-16,0 0-41 15,0 0-43-15,13-7-14 16,-13 7 5-16,0-2 31 16,0 2 44-16,0-1 33 15,0 0 34-15,0 0 6 16,0-1-33-16,0 0-32 16,0 1-24-16,0-2-31 15,0 2-35-15,0 1-20 16,0 0-7-16,0 0 0 15,-3 1-18-15,-14 15-13 16,-8 8 25-16,-9 7 6 0,-27 18-12 16,6-8-461-16,7-7-1273 15</inkml:trace>
  <inkml:trace contextRef="#ctx0" brushRef="#br0" timeOffset="176646.0091">10154 8497 461 0,'0'0'846'15,"0"0"-475"-15,0 0-236 16,0 0-26-16,0 0 78 16,-9-12-26-16,9 12-63 15,0-2-36-15,0 2 1 16,0 0-4-16,0 0-31 15,0 0-26-15,0 0-2 16,0 0-2-16,0 0-14 16,5 7 8-16,8 7 8 15,3-1 0-15,10 3 0 16,5-2 0-16,12-1 0 0,2-2 0 16,1-1 1-1,2-2-2-15,-2-1 2 0,-7-1-1 16,-6-2 0-16,-7 2 0 15,-6-5 0-15,-8 2-7 16,-9-3 7-16,0 0 1 16,-3 0 6-16,0 0-6 15,0 0 16-15,0 0 4 16,0 0-8-16,0 0 9 16,-3-3-7-16,-3-4-9 15,0-6-5-15,-4 2 1 16,-3-4-2-16,3 1 1 0,-3-2-1 15,1-1 1 1,-3 3-1-16,3-2 0 0,3 3 2 16,-1 4-1-16,4 2 11 15,-1 0 6-15,6 1-4 16,1 5 6-16,0 1 2 16,0 0-5-16,0 0-16 15,0 0 0-15,0 0-1 16,0 0-14-16,4 1-1 15,13 9 15-15,1 3 0 16,9 4 2-16,-2-2-1 16,5 2 1-16,-3-3-1 15,-3-1 0-15,-7 1 0 0,-4-4 0 16,-6-2-1 0,-7 0-6-16,0-2 6 0,-13 4 0 15,-14 3 2-15,-9 1-2 16,-15 7-23-16,8-2-130 15,8-4-491-15</inkml:trace>
  <inkml:trace contextRef="#ctx0" brushRef="#br0" timeOffset="177696.4203">9657 13158 1300 0,'0'0'215'0,"0"0"-160"16,0 0-16-16,0 0 174 16,0 0 21-16,0 0-67 15,0 0-75-15,-4-24-44 16,11 24-3-16,2 0-20 16,0 5-10-16,6 7-8 15,3 5-1-15,9 3-5 0,1 0 1 16,5 0-2-16,0-1-9 15,4-4-45-15,3 0-16 16,-7-5-7-16,0-3-41 16,-5-1-32-16,-4-3 40 15,-6-3 47-15,-7 0 44 16,-1 0 19-16,-7-3 13 16,-3-7 47-16,0 0 52 15,0 0-15-15,0-3-59 16,-9 3 12-16,-3-3-14 15,-3 2-2-15,-1 2 10 16,2-1-2-16,-2 0 3 16,4 4 9-16,2-2 5 0,5 6-14 15,2-2-10-15,3 4-12 16,0 0-7-16,0 0 1 16,4 0 2-16,13 4-12 15,5 12-7-15,5 4 0 16,2 3 0-16,3 2 1 15,-2 0 4-15,-6-5-5 16,-9-4-12-16,-9 0-2 16,-6-2-30-16,-58 6-53 15,-2-4-20-15,-4-3-897 0</inkml:trace>
  <inkml:trace contextRef="#ctx0" brushRef="#br0" timeOffset="181877.9149">14753 7034 50 0,'0'0'0'16</inkml:trace>
  <inkml:trace contextRef="#ctx0" brushRef="#br0" timeOffset="182482.7474">14218 6803 494 0,'0'0'659'16,"0"0"-488"-16,0 0-42 15,0 0-39-15,0 0-6 16,0 0-11-16,0 0 41 15,54-60 16-15,-54 57 30 16,0 1-1-16,0 0-15 16,0 0-27-16,0 2-13 15,0 0-29-15,-3 0-23 16,0 0 2-16,0 0-30 16,-4 0-23-16,0 0 6 15,-3 0-7-15,-5 0 0 16,-5 0 0-16,1 6-1 0,0 5 0 15,1 1 0-15,3 1-5 16,9 1-9-16,6-1-16 16,0 2-8-16,6 0 22 15,14-3 16-15,8-4 0 16,6-2-12-16,0-6-1 16,2 0 0-16,-6 0 0 15,-7-10-2-15,-1-3 7 16,-9-2 9-16,-10-3 1 15,-3-2-1-15,0 0-5 16,-6 3-9-16,-10 0 14 16,-5 2 1-16,0 5-1 15,0 3-14-15,2 3-63 0,7 4-51 16,5 0-104-16,7 11-147 16,0 6 33-16,7 0-224 0</inkml:trace>
  <inkml:trace contextRef="#ctx0" brushRef="#br0" timeOffset="182767.4353">14471 6739 1345 0,'0'0'805'15,"0"0"-709"-15,0 0-47 0,0 0 4 16,0 0 84-16,0 0-15 16,12 72-27-16,-1-44-46 15,-5 1-16-15,3-1-12 16,-2-3-8-16,0-4-13 16,-2-1 0-16,-2-5-5 15,2-7-50-15,-2 2-102 16,-3-6-153-16,0-2-448 15,0-2-327-15</inkml:trace>
  <inkml:trace contextRef="#ctx0" brushRef="#br0" timeOffset="183053.2141">14581 6684 9 0,'0'0'1786'0,"0"0"-1541"15,0 0-172-15,0 0 42 16,0 0 51-16,0 0-69 16,0 0-50-16,80-49-23 15,-70 49-9-15,1 8-2 16,1 6 2-16,1 3-4 16,-3 2-4-16,3-1 2 15,-6-1-9-15,-4-3-7 16,-3-3-8-16,0-2-1 15,-16-4 5-15,-8 0 2 0,0-4-61 16,-10 2-115-16,6-3-170 16,11 0-332-16</inkml:trace>
  <inkml:trace contextRef="#ctx0" brushRef="#br0" timeOffset="183377.5243">14818 6553 1209 0,'0'0'282'16,"0"0"-200"-16,0 0-4 0,0 0 117 16,0 0 89-16,0 0-92 15,0 0-100-15,31-67-43 16,-31 67-24-16,1 12 3 15,1 8 79-15,3 8 1 16,2 4-38-16,2 5-9 16,0 0-25-16,-2-1-8 15,3-4-11-15,0-3-16 16,-4-5 0-16,1-4-1 16,-4-2-37-16,0-4-51 15,-3-4-129-15,0-2-317 16,0-6-348-16</inkml:trace>
  <inkml:trace contextRef="#ctx0" brushRef="#br0" timeOffset="183610.7088">14857 6683 1024 0,'0'0'972'0,"0"0"-806"15,0 0 2-15,0 0 21 16,0 0 1-16,0 0-109 16,0 0-68-16,19-6 13 15,-2 6-5-15,5 0-14 0,3 0-7 16,2 0-67 0,6 3-174-16,-7 1-427 0,-3-2-460 15</inkml:trace>
  <inkml:trace contextRef="#ctx0" brushRef="#br0" timeOffset="183840.305">15110 6652 1595 0,'0'0'683'0,"0"0"-443"16,0 0-36-16,0 0-57 15,0 0-58-15,0 0-53 16,0 0-27-16,19 15-1 15,-12 4-2-15,0-1 0 16,-1 1-5-16,0-2 7 0,0-4-8 16,-2 0-7-16,3-6-46 15,-2-1-71-15,3-6-186 16,1 0-310-16,-6 0-284 0</inkml:trace>
  <inkml:trace contextRef="#ctx0" brushRef="#br0" timeOffset="184000.8769">15231 6553 1716 0,'0'0'470'16,"0"0"-402"-16,0 0-34 0,0 0-34 16,0 0-30-1,0 0-353-15,0 0-169 0,9 35-686 0</inkml:trace>
  <inkml:trace contextRef="#ctx0" brushRef="#br0" timeOffset="184298.1194">15401 6664 1048 0,'0'0'516'0,"0"0"-358"16,0 0 82-16,0 0-28 16,0 0-70-16,0 0-82 0,0 0-42 15,-31-7 1-15,10 7-7 16,-3 0 6-16,-9 10 10 16,3 0 20-16,2 3 4 15,7 1-18-15,9 3-17 16,5 0-17-16,7-2-7 15,7 4-39-15,12-3-61 16,26-1-99-16,-6-1-280 16,-3-9-134-16</inkml:trace>
  <inkml:trace contextRef="#ctx0" brushRef="#br0" timeOffset="185033.7184">15547 6671 1137 0,'0'0'533'0,"0"0"-385"16,0 0 114-16,0 0-48 16,0 0-102-16,0 0-79 15,0 0-9-15,-57 10 26 16,44 7-1-16,0 3-10 16,2 1-20-16,6-3-13 15,4 1-6-15,1-5 0 16,0-1 0-16,0-5 0 15,7-4-8-15,6-4 8 16,0 0 25-16,2-2-14 0,3-11-11 16,-3-4-7-16,1-3-5 15,-2 0 11-15,-1 0 1 16,-3 4 0-16,-4 3 9 16,-3 7 13-16,-1 1-1 15,-1 5-21-15,-1 0-6 16,4 1-18-16,0 13 13 15,-1 2 11-15,6 4 1 16,1-1-1-16,6 0 1 16,7-3 0-16,-1-5-1 15,7-7 0-15,1-1-6 16,1-3-22-16,2-4-22 16,0-12 10-16,-5-7-4 15,-1-1 23-15,-3-7 0 16,-9-6-9-16,-2-3-13 0,-7-7-51 15,-6-5-19-15,0-5 15 16,-16 0 74-16,-10 3 23 16,-5 6 1-16,-9 10 19 15,-2 14 52-15,4 10-13 16,7 9-7-16,6 5 22 16,9 12-10-16,5 14 34 15,11 11 4-15,0 9-16 16,18 1-20-16,4 7 7 15,10-3-6-15,1-5-23 16,-4-2-6-16,3-6 2 16,-9-7-13-16,-3-4-8 15,-5-4 0-15,-4-6 1 0,-1-5-9 16,-7-2-8-16,0-4-2 16,0-2 0-16,0-2 0 15,-3 0 0-15,3-2-15 16,-3 2-29-16,7-2-43 15,-1 0-113-15,1 0-117 16,3 0-523-16</inkml:trace>
  <inkml:trace contextRef="#ctx0" brushRef="#br0" timeOffset="186529.1166">13523 12382 183 0,'0'0'227'0,"0"0"-207"16,0 0 35-16,0 0 705 15,0 0-279-15,0 0-218 16,0 0 24-16,-13 6-44 16,13-6-28-16,0 0-73 15,0 0-51-15,0 0-48 16,0 0-25-16,0 0-18 16,0 0 0-16,0 0-9 15,0 4-3-15,0-2 11 16,6 2-5-16,10 0-5 15,0 2-19-15,5-2-3 16,-3-4-8-16,2 0-13 0,3 0 25 16,-7 0 10-1,1 0 17-15,-5-4 2 0,-6-2 1 16,-3-2 8-16,-3-1 17 16,0 2 8-16,0-3-7 15,-9 1-2-15,-6-2-2 16,-3 4 1-16,-1-2-2 15,-4 3-1-15,-2 2-1 16,1 4-2-16,-4 0-8 16,1 4-1-16,-2 11-3 15,7 5 0-15,1 1 4 16,8 2-9-16,7 0 6 16,6-1-7-16,0-2-1 15,10-3 1-15,16 0 0 16,11-5 0-16,14-5-22 15,34-2-95-15,-11-3-160 0,-2-2-746 0</inkml:trace>
  <inkml:trace contextRef="#ctx0" brushRef="#br0" timeOffset="187474.5255">13833 12206 1355 0,'0'0'340'16,"0"0"-62"-16,0 0 24 15,0 0-55-15,0 0-56 16,0 0-75-16,0 0-31 16,0-3-22-16,-2 3-15 15,1 0-21-15,-1 14-21 16,1 12 22-16,1 8 22 15,0 8-28-15,0 0-14 16,0-1-8-16,9-2 0 16,3-6-12-16,0 0-21 15,0-10-31-15,-1-3-29 0,5-3-56 16,-3-7-137 0,-1-4-538-16,-1-4-639 0</inkml:trace>
  <inkml:trace contextRef="#ctx0" brushRef="#br0" timeOffset="187844.3707">14021 12482 1652 0,'0'0'327'16,"0"0"-255"-16,0 0 21 15,0 0 65-15,0 0-50 16,0 0-70-16,0 0-12 0,82 0-2 15,-72 0-7-15,4 0-9 16,-5 0-2-16,0-11 1 16,-2 4-7-16,-3-3 0 15,-2 0-9-15,-2 1 9 16,0 2 3-16,-2 4 23 16,-12 0 6-16,-4 2 3 15,-6 1 6-15,-8 0 3 16,0 0-3-16,2 7-10 15,1 2-6-15,12 5-1 16,5-1-24-16,12 5-1 16,0-3-4-16,16 2 4 15,20 2-13-15,6-5-108 16,20 1-128-16,-5 0-352 16,-11-9-222-16</inkml:trace>
  <inkml:trace contextRef="#ctx0" brushRef="#br0" timeOffset="188107.0713">14442 12461 1205 0,'0'0'580'16,"0"0"-409"-16,0 0 46 16,0 0 10-16,0 0-63 15,0 0-46-15,0 0-18 16,-79-17-4-16,60 23-16 15,5 1-33-15,5 3-26 0,3 0-21 16,6 0-1-16,0-3-7 16,6 3 7-16,11-3 1 15,8-4-38-15,8-1-56 16,2-2-82-16,14 0-145 16,-4 0-296-16,-9-2-401 0</inkml:trace>
  <inkml:trace contextRef="#ctx0" brushRef="#br0" timeOffset="188347.2267">14665 12296 143 0,'0'0'1375'0,"0"0"-1116"16,0 0 29-16,0 0 52 0,-19-76-77 16,19 72-102-1,0 0-79-15,0 4-43 0,0 0-36 16,0 11 8-16,0 9-8 15,0 6 34-15,0 7-14 16,0 1-18-16,0 2-5 16,3 0-6-16,6-3-2 15,0 0-37-15,3-6-62 16,3 5-116-16,-8-9-151 16,2-9-469-16</inkml:trace>
  <inkml:trace contextRef="#ctx0" brushRef="#br0" timeOffset="188805.1726">14642 12421 1177 0,'0'0'987'0,"0"0"-819"16,0 0 58-16,0 0-40 15,0 0-111-15,0 0-57 16,0 0 1-16,82-23-7 15,-59 23-12-15,3 7 0 16,-2 0 0-16,0 3 0 16,-5-4-1-16,-2 1-5 15,-4-5 5-15,-4 2 1 0,-3-1 1 16,-3 0 1 0,1 1-2-16,-3 2 0 0,1 4 0 15,-1 3-1-15,-1 1 0 16,0 3 0-16,0-1 0 15,0-6 1-15,0 0-6 16,0-4 0-16,0-6 6 16,0 0 0-16,2 0 16 15,6-3 4-15,1-14-12 16,4 0 3-16,0-5-10 16,4-2 0-16,-2-2-1 15,-2 7 0-15,-2 6-7 16,-5 3-6-16,-3 6-28 15,3 4-57-15,1 0-118 16,-3 4-76-16,8 15-103 0,-1-5-199 16,1 1-136-16</inkml:trace>
  <inkml:trace contextRef="#ctx0" brushRef="#br0" timeOffset="189549.5263">15158 12450 768 0,'0'0'800'0,"0"0"-536"16,0 0 106-16,0 0-68 15,0 0-87-15,0 0-115 16,0 0-49-16,-3-18-19 16,-6 18-18-16,-1 0 2 15,-6 9-8-15,3 4 5 16,0 3-11-16,3 1-2 16,7-3-1-16,3 1-8 15,0-3 9-15,10-3 0 16,6-3 0-16,2-3 6 0,6-3-6 15,1 0 1-15,-2-9-2 16,-1-5-6-16,-4-1 6 16,-3-2-14-16,-5 0 8 15,-4-3-2-15,-5 3 1 16,-1 2 2-16,0 1 6 16,0 4 0-16,-10 3 2 15,3 1-2-15,-2 3 1 16,3 3-1-16,0 0 0 15,6-4-1-15,0 4 0 16,0 0-5-16,0 0-10 16,3 0 16-16,6 0 5 15,4 0 14-15,4 0-5 16,2 0-7-16,-1 0-1 16,3 0 3-16,-5 0-7 0,0 0-1 15,0 4 0-15,-3 2 0 16,-3 0-1-16,0 8-1 15,-3 0-5-15,-1 5 6 16,-6 0 0-16,0 1-1 16,0 0 0-16,0-4 1 15,0-2 0-15,0-4 1 16,0-3 1-16,0-4-1 16,0-3 5-16,0 0 7 15,3 0 4-15,3-7-2 0,3-8-14 16,2-5-1-16,5-1-2 15,0-5 2 1,1 0-2-16,2-1-7 0,-3 4 8 16,-2 3-12-16,-2 6 10 15,-5 4 3-15,-3 8 0 16,-1 2 0-16,-1 0 0 16,2 0 0-16,1 12 2 15,3 5 14-15,-1 7 4 16,-1 1 4-16,0 2-5 15,-3 0-9-15,3 3-10 16,-2 6-26-16,2-6-110 16,2-7-587-16</inkml:trace>
  <inkml:trace contextRef="#ctx0" brushRef="#br0" timeOffset="219590.3533">11507 5595 314 0,'0'0'255'16,"0"0"112"-16,0 0-218 15,6-6-61-15,-6 6 61 16,0 0 30-16,0 0-34 15,0 0-21-15,0 0 11 16,0 0 11-16,0 0-13 16,0 0-18-16,0 0-37 15,0 0-35-15,0 0-20 16,0 0-16-16,-3 0-7 16,-3 0-56-16,-4 0-67 15,-4 0 59-15,-5 0 29 16,-4 2-52-16,1 2 66 15,-5-2 4-15,-1-1 9 0,-2 0 8 16,-3-1 21 0,5 0-9-16,1 0-12 0,-1 0 6 15,1 0-6-15,-3 0-10 16,2 1-27-16,-2 2-5 16,0 0 26-16,3 0-6 15,0 1-6-15,-1-1-2 16,1 1 29-16,2 0 1 15,1-1-1-15,-2 1-4 16,7-1 5-16,-3 1 0 16,1-2 0-16,0 1-6 15,-3 0-58-15,5-2-47 16,-4 2 0-16,-2-3 49 16,1 3 25-16,-4-2-22 15,1 0 41-15,-3 3-1 0,-1-2 19 16,1 1 25-16,0 1-5 15,2 1-20-15,2-1-15 16,-2 1-22-16,4-1 5 16,-3 1 6-16,5-3-41 15,-5 2 29-15,6-2 1 16,-6-2 21-16,2 1 16 16,-2-1 16-16,-4 0 1 15,-2 0-4-15,0 0 16 16,0 0-19-16,2 0-5 15,4 0-5-15,-1 0-9 16,1 0-7-16,4 0-22 0,-2 0 21 16,-2 0-6-16,-1 0 5 15,-2 0 8-15,-3 0 10 16,2-3 41-16,1-1 20 16,0-3 8-16,2 3 12 15,1-1-5-15,2 1-27 16,-2 2-5-16,6-2-19 15,0 1-11-15,-1 0-14 16,5 2 0-16,-5 0-28 16,-2-1-9-16,0 2-4 15,-3-2 8-15,2 0 22 16,-2-1 11-16,-2-3 25 16,6 1 13-16,1-2-18 0,2 2-20 15,1-2 2 1,2 0 1-16,4 1 24 0,1-1 2 15,-1 5 2-15,5-3 2 16,-1 3-11-16,0 0-20 16,2 2-2-16,-2 0 0 15,1 0 0-15,-1 0-7 16,2 0-3-16,-2 2-15 16,0 2 0-16,2-1-8 15,2-2 11-15,-1 0 20 16,3 2 2-16,0-3-1 15,3 1 0-15,0-1 1 16,0 2 1-16,0 1 0 0,0 1 5 16,0 3 23-1,0-1-20-15,0 2-2 0,0 1-7 16,0 2 1-16,0 1-1 16,0 1 0-16,0 1 0 15,0-1 0-15,3 6 1 16,0-2 0-16,0-4 6 15,0 6-4-15,1-4-2 16,-3 0 0-16,-1-1 0 16,0 0-1-16,0 0 0 15,0 1 0-15,-1 2 1 16,-3 0 0-16,1 2 7 16,0-1-8-16,0 2 1 15,3-1-1-15,0 3 0 0,0-1 2 16,0 1-2-16,0-2 0 15,0 3 6 1,0-3-6-16,0-2 1 0,0 0 8 16,0-1 4-16,-3-1 0 15,0 4-12-15,0-4 0 16,0 0 0-16,0 2-1 16,0-2 0-16,-1 1 1 15,1 0-1-15,0 1 1 16,-2 0-1-16,5-2 0 15,0-3 0-15,0 0 1 16,0-2-1-16,0 0 0 16,0-3 1-16,0-1-1 0,0 3 0 15,0-5 0-15,0 0 0 16,0 1-1-16,0-2 0 16,5-1 0-16,-5 0 0 15,3-2-15-15,4-1 7 16,-1 0 9-16,3 0 19 15,3 0 0-15,6 0-13 16,4 0-6-16,-2 0 0 16,5-1-13-16,-1 0-7 15,1 1-5-15,-5 0 3 16,-1 0 6-16,2-2 13 16,-6 2 3-16,7-3 2 15,-1 0-2-15,3-1 0 16,0 1 1-16,2-2-1 15,3 0 1-15,1 4 17 16,-2-2 2-16,-1 0-7 0,-1 0-4 16,-1 0 0-16,2 0 0 15,-2 2 2-15,-1 0 11 16,-2-1 10-16,-2 2 12 16,2-1 9-16,-3 1-8 15,4 0-8-15,-1 0-26 16,5 0-5-16,0 0-5 15,1 0 1-15,5 0-2 16,0 0-6-16,2-1-10 16,3-2 7-16,-5 0 9 15,-3 1 0-15,-2 0 1 16,-4 2-1-16,-2-2 2 0,-5 2 14 16,-1 0-13-16,-1 0-2 15,6 0-1-15,1 0-1 16,1 0-25-16,5 0-19 15,5 0 26-15,0 4 11 16,3-3 8-16,2 1 0 16,-5 0 0-16,0-1 25 15,-5 1 9-15,-1-2-14 16,-5 1 5-16,4-1 8 16,-6 1-14-16,6-1-19 15,-4 2 1-15,7-1 5 16,-2-1-4-16,4 1-2 0,-1-1 0 15,3 0-2 1,-1 0 2-16,0 0-1 0,2 0 1 16,-7 0 1-16,0 0 21 15,0 0 24-15,-2 0 25 16,-1 0-15-16,1 0-21 16,-2 0-17-16,5-1-8 15,-1 0-4-15,3-2-5 16,-2 0-1-16,5 2 1 15,-5-1-1-15,2 1-1 16,-3 0 0-16,-2 0-5 16,-2-1 6-16,-1 0 0 15,-4 2 6-15,3-1 10 0,-2 1 6 16,5 0-4 0,3 0-8-16,-3 0-1 15,6 0-9-15,-4-1 0 0,3 1 0 16,1-2 1-16,-2 0-1 15,2 1-11-15,-2 0-2 16,2 0-8-16,-3-2 2 16,-2 2-2-16,-2-1-7 15,-7-1 8-15,-1 2 12 16,0-2 8-16,-3 3 0 16,-2-1 1-16,-4-1-1 15,-2 1 1-15,-1-2 8 16,1 0 2-16,-4 2-6 15,0-2 8-15,0-2-11 16,3-2 8-16,-3 0-10 0,0-1-12 16,0-2 11-16,3-1-26 15,0-2-10-15,0-1 5 16,4 2 8-16,2-3 14 16,-3 1 1-16,6 2 9 15,-6-3 0-15,0 1 0 16,-3 0 0-16,0-2 0 15,0 1 1-15,0-1 1 16,-3 0-2-16,3-3 0 16,-3-1-35-16,4-1-32 15,-1-1 2-15,0-1 26 16,0 2 5-16,-2 1-2 0,3 3 20 16,-4 2 15-16,0-1 1 15,0 1 1 1,0 0 7-16,0 0-6 0,0-1-1 15,0 0 1-15,0-1-1 16,3 0 8-16,-3 1-3 16,0 0-6-16,0-1-6 15,0 5 5-15,0-2 1 16,-7 0-8-16,3-1-3 16,-2 4-2-16,-1-1 7 15,4 2 6-15,0 0 6 16,3 0-5-16,0 1 10 15,0-3-9-15,0 2-1 0,0 0-1 16,0 1 0-16,0 0 0 16,0 0-8-16,0 1-1 15,-3 2-7-15,0-1-24 16,-3-1-33-16,3 3-4 16,-5 0-9-16,4-1 15 15,1 0 3-15,0 2 39 16,0 0-4-16,0 1-21 15,0 1 28-15,0 0 20 16,0 2 5-16,-1 0 0 16,-2 0-8-16,3 0 9 15,-7 0 0-15,3 0 0 16,-6 0 0-16,1 0 0 16,-8 3-8-16,4-2-19 15,-10 0-1-15,3-1-22 0,-4 2-28 16,-1-2 78-16,-5 0 11 15,3 0 14-15,-1 3 12 16,-5-1-21-16,-3 1-16 16,-7 3 0-16,-8 0-27 15,-19-1-58-15,-18 0-171 16,-18 5-59-16,21-5 134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41:26.72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10701 7189 1478 0,'0'0'504'0,"0"0"-376"15,0 0-6-15,0 0 35 16,0 0-20-16,0 0-51 16,11-33-34-16,-11 31-25 15,3 2 1-15,0 0-7 16,-3 0-1-16,3 3-10 0,0 12 12 16,3 9 22-16,-2 8 4 15,-1 4-16-15,-3 2-18 16,0 0-7-16,0-4-6 15,0-4 0-15,0-3-1 16,0-7 0-16,0-5-29 16,0-5-30-16,0-3-64 15,0-4-110-15,0-3-117 16,-3 0-240-16,-1-6-320 0</inkml:trace>
  <inkml:trace contextRef="#ctx0" brushRef="#br0" timeOffset="301.1756">10513 7159 1448 0,'0'0'227'0,"0"0"-136"15,0 0 23-15,0 0 92 16,0 0-15-16,0 0-51 16,0 0-61-16,2-19-8 15,28 9-17-15,13-7-23 16,8 0-13-16,7-1-9 16,-1 1-9-16,-5 6 0 15,-13 4-39-15,-8 4-57 0,-7 3-115 16,-9 0-336-16,-5 7-242 15</inkml:trace>
  <inkml:trace contextRef="#ctx0" brushRef="#br0" timeOffset="804.9935">11292 7007 1629 0,'0'0'330'0,"0"0"-160"16,0 0 7-16,0 0-5 16,0 0-95-16,0 0-56 15,0 0-12-15,-84 3-1 16,52 7 4-16,2 0 0 15,0 1 8-15,8 1-8 16,10-4-10-16,1 2-1 16,10-2-1-16,1 3-1 15,0 1 0-15,0-1 0 16,9 6 1-16,-3 0 1 16,3 1-1-16,-6 5 0 15,0 1 1-15,-3 3 0 16,0 2 5-16,-3 1-5 0,-9 0 6 15,-2-4-5-15,4 1 7 16,1-4 4-16,6-3 0 16,3-5-11-16,0-3 5 15,3-3-1-15,12-2 3 16,9-4-7-16,1-3-1 16,8 0 4-16,0 0-5 15,-3-4-59-15,-2-6-95 16,-4-6-95-16,-9 5-261 15,-5 0-197-15</inkml:trace>
  <inkml:trace contextRef="#ctx0" brushRef="#br0" timeOffset="999.1798">11113 7306 874 0,'0'0'1034'16,"0"0"-858"-16,0 0-94 16,0 0 2-16,0 0-45 15,91-48-39-15,-49 39-93 16,-9-1-383-16,-6 3-541 0</inkml:trace>
  <inkml:trace contextRef="#ctx0" brushRef="#br0" timeOffset="1961.7138">11494 7394 1505 0,'0'0'474'16,"0"0"-407"-16,0 0 27 15,0 0 60-15,0 0-16 16,0 0-86-16,0 0-35 15,25-37-11-15,-16 15 0 16,3-5-5-16,-6-6-1 16,0-4 1-16,-3-6-1 0,-3-2-1 15,0 1 0 1,0 5 0-16,0 6 1 0,0 8 7 16,0 7 27-16,0 5 29 15,0 7 14-15,0 2-11 16,0 1-19-16,0 3-20 15,0 0-27-15,0 6-1 16,13 8 1-16,1 4 0 16,5 3 1-16,0-1 0 15,4 0 5-15,-1-3-5 16,-2-5-1-16,-1-2 0 16,2 0 0-16,-3-3 1 15,1-3-1-15,-2-4 0 16,-1 0 0-16,-6 0 0 15,4 0 1-15,-5-6 5 0,0 0 1 16,-2 1-6-16,-4 1 5 16,-3 3-5-16,1 0 1 15,-1 1-1-15,2 0-1 16,-1 0 0-16,-1 0-1 16,2 2 0-16,3 4 1 15,-2-2 1-15,0 1 6 16,0 1 5-16,4-1 7 15,-4-1-7-15,3 6-10 16,0 1-1-16,-3 3 0 16,1 2 1-16,1-1-1 15,1-1 0-15,-3-2 0 16,0-2 0-16,0-6 0 0,0 0 0 16,-3-2 5-1,3-2-4-15,0 0 11 0,3-4 5 16,-2-8-6-16,2-2-11 15,0-5 1-15,2 0-2 16,-5-1-1 0,3 2-12-16,1-1-1 0,-1 2 4 15,0 2 8-15,1-2 1 16,7-1-8-16,-5-1 8 16,3 3 0-16,-2 1 1 15,1 0 0-15,-5 5 2 16,1 0-1-16,-4 6 5 0,0 1 4 15,-3 0 1-15,0 3-4 16,0 0-7-16,0 4 0 16,0 12-5-16,0 9 5 15,0 8 20-15,3 8-4 16,3 2 14-16,-2 2-5 16,5-1 1-16,5-4-14 15,-5-4-3-15,1-3-3 16,-1-4-6-16,-1-5-1 15,-2-5-33-15,-3-5-63 16,-3 0-102-16,0-8-367 16,-13-3-838-16</inkml:trace>
  <inkml:trace contextRef="#ctx0" brushRef="#br0" timeOffset="3500.7837">4007 7117 186 0,'0'0'766'0,"0"0"-645"15,0 0-73-15,0 0 105 16,0 0 24-16,0 0-116 16,0 0 118-16,9-5 76 15,-9 3-125-15,0-1-43 16,0-1-7-16,-3 2-8 16,-3-3-23-16,3 2-27 15,-3 0 5-15,-3 2-9 0,-1 1-11 16,-4 0-6-16,-5 0 0 15,-2 12 0-15,-3 0 6 16,0 4 0-16,-1 1 1 16,6-4-1-16,2 2 1 15,5-5-2-15,3-5-5 16,6 2-1-16,3-1 1 16,0 0 0-16,0-1 27 15,12 0-12-15,6 1-4 16,9-2-6-16,0 0 1 15,-2 2-6-15,2 1-1 16,-9 1 0-16,1 2 0 16,-4 1-1-16,-3 0 1 15,0 5-1-15,-6-2-1 0,2 2 1 16,-4-2 0 0,-3-2 0-16,-1-1 0 0,0 1 1 15,-7 1 2-15,-8-2 5 16,-9-1 5-16,-7 3 6 15,-5-4-8-15,-6-2-2 16,4 1-8-16,3-8 0 16,7 0-5-16,11 0-31 15,7-5-48-15,10-14-257 16,0 3-356-16,12-1-580 0</inkml:trace>
  <inkml:trace contextRef="#ctx0" brushRef="#br0" timeOffset="4190.3342">4388 7078 1264 0,'0'0'403'16,"0"0"-284"-16,0 0-4 15,0 0 130-15,0 0-53 16,0 0-100-16,0 0-53 16,-53-40-15-16,25 40-1 15,1 0 10-15,0 0 1 16,5 3-14-16,7 0-14 16,4 1-6-16,6 1 0 15,0-4 0-15,5 5-9 16,0-2 7-16,0 3 2 15,0 3 0-15,3 1 1 0,2 0 7 16,0 3-7-16,-3-1 0 16,1 6 0-16,-3-1 9 15,0 4 1-15,-3 5-4 16,-12 3-1-16,3 2 6 16,-4 1 20-16,-1-3-7 15,4-1-4-15,1-5-6 16,4-4 0-16,4-3-6 15,1-2 1-15,3-5-4 16,0-2-5-16,6-2 10 16,9-2 1-16,4-1 1 15,5-3 1-15,5 0-8 16,-1 0-5-16,2 0-1 16,-5-7-1-16,-4 1-30 0,-3-1-45 15,-5 1-32-15,-4 1-39 16,-4-1-78-16,-5-1-137 15,0 3-268-15,0-1-530 0</inkml:trace>
  <inkml:trace contextRef="#ctx0" brushRef="#br0" timeOffset="4393.9452">4174 7329 1302 0,'0'0'249'16,"0"0"-125"-16,0 0 122 0,0 0-42 15,0 0-103-15,0 0-65 16,0 0-36-16,97-20-61 16,-61 15-216-16,-3-4-409 0</inkml:trace>
  <inkml:trace contextRef="#ctx0" brushRef="#br0" timeOffset="5106.143">4550 7420 1301 0,'0'0'176'0,"0"0"-98"16,0 0 65-16,0 0 81 15,0 0-53-15,0 0-40 16,0 0-6-16,0 1-17 16,0-11-75-16,3-7-20 15,-3 0-13-15,3-8 0 16,0-6-10-16,0-7-14 15,5-7-21-15,-3-5 20 16,-2 2 12-16,-1 5 13 0,-2 9 0 16,3 7 25-16,-3 9 21 15,0 7 6-15,0 6 0 16,0 0-4-16,0 5-9 16,0 0-27-16,3 2-12 15,6 12-10-15,1 4 10 16,1 5 6-16,1 0-5 15,1-3 0-15,2-4 1 16,0-2-1-16,-3-5 7 16,4-5-7-16,-4-4 1 15,2 0-1-15,2 0 7 16,-1-11-8-16,3-8-1 16,-2-2-14-16,4-5-9 15,-4-3-16-15,-4-1 10 0,0 7 23 16,-3 4 7-16,-3 8 0 15,-6 5 23-15,3 6-1 16,-3 0-13-16,0 9-7 16,0 12 25-16,3 8 37 15,0 10-10-15,3 2-17 16,6 5 0-16,0 3 10 16,1 0-4-16,-1-6-3 15,4-2-4-15,-5-8-4 16,-2-4-16-16,-6-5-6 15,4-5-9-15,-7-5 0 0,0-5-1 16,3-2-10 0,-3-3-49-16,3-4-98 0,-3 0-211 15,3 0-631-15</inkml:trace>
  <inkml:trace contextRef="#ctx0" brushRef="#br0" timeOffset="13095.2726">4410 8293 88 0,'0'0'368'0,"0"0"-202"15,0 0-77-15,0 0 46 16,0 0-4-16,0 0-56 16,-3 0-33-16,0 0-13 15,3 0-1-15,-3 0-5 16,-3 0-9-16,1 0-12 0,-2 0-1 15,1-1 0-15,-3-2 1 16,3 0-1-16,-4 3-1 16,-2 0 0-16,-3 0-1 15,0 0 1-15,0 0 0 16,0 7 0-16,-1-1-1 16,4 1 0-16,1 0 1 15,1 0-6-15,1-2-3 16,3 2-24-16,0 3-18 15,3-1-35-15,-1-2-21 16,-1 0-9-16,-1 3 60 16,3-3 31-16,-3 0 18 15,3 0 7-15,-3-2 0 16,-1 4 0-16,4-4 3 16,3 1-3-16,0 1-6 0,0-1-125 15,0-2 46-15,0 5 56 16,3-2-9-16,7 0 27 15,-4 0 11-15,3 2 0 16,4-1 13-16,4 0-3 16,2-1-10-16,-4-1-34 0</inkml:trace>
  <inkml:trace contextRef="#ctx0" brushRef="#br0" timeOffset="14527.4554">4938 7239 157 0,'0'0'1192'0,"0"0"-1012"16,0 0-127-16,0 0-37 15,0 0 107-15,0 0 347 0,0 0-347 16,12 0-73-16,-3 0 16 16,0 0 14-16,4 0-16 15,4 0-18-15,-1 0-16 16,6 0-15-16,1 0-8 15,2 0-7-15,-1 0 0 16,3 0-6-16,-9 0-16 16,1 2-44-16,-8 3-33 15,2-2-10-15,-7-3 10 16,0 0-50-16,0 0-34 16,-1-2-18-16,-3-16-184 15,-2 5-121-15,0-1-250 0</inkml:trace>
  <inkml:trace contextRef="#ctx0" brushRef="#br0" timeOffset="14844.1693">5190 7159 130 0,'0'0'745'0,"0"0"-506"16,0 0-92-16,0 0 7 15,0 0 0-15,0 0 27 16,0 0-4-16,-15-12-19 16,15 12-48-16,0 0-34 15,0 0-25-15,0 0-21 16,2 0-20-16,7 0-4 15,1 0-5-15,5 0 0 16,3 3-1-16,0 4 0 16,3 0 1-16,-2 1-1 0,-4-1 0 15,0 2 0-15,-6-4 0 16,-3 0-2-16,-3-1 1 16,-3 0 0-16,0-1 1 15,0 1 0-15,-3 1 26 16,-9 6 15-16,2-1-4 15,-1 3-17-15,-1-4-20 16,5 1-3-16,1-3-150 16,3 0-392-16,0-7-374 0</inkml:trace>
  <inkml:trace contextRef="#ctx0" brushRef="#br0" timeOffset="15372.3135">5481 7088 512 0,'0'0'940'0,"0"0"-777"16,0 0-2-16,0 0 113 15,0 0-34-15,0 0-91 16,0 0-75-16,30-27-52 16,-18 26-8-16,6 1-4 15,-3 0-3-15,1 0 1 16,-1 0-7-16,-3 0 0 16,-6 3 0-16,0 1-1 15,-6 1 0-15,0 2 0 0,0 2 1 16,-6 0 1-16,-6 3 7 15,-3-1-2-15,0-1-1 16,-1 0-5-16,8-1-1 16,2-2 0-16,6 0-8 15,0 0-1-15,0 0 8 16,9 1 0-16,2 0 0 16,-1 1 1-16,2-2 0 15,-4 2 0-15,-2-1 1 16,-2-2-1-16,-4 1 0 0,0 0-1 15,-6 1 0-15,-12 1 0 16,-1 0 0-16,-5 0 0 16,3-2-31-16,3-1-105 15,6-6-157-15,6 0-251 16,6-6-394-16</inkml:trace>
  <inkml:trace contextRef="#ctx0" brushRef="#br0" timeOffset="15641.6571">5705 7063 1825 0,'0'0'336'16,"0"0"-205"-16,0 0 40 0,0 0 13 15,0 0-84-15,0 0-71 16,0 0-19-16,13 23 0 15,-5 0-1-15,1 1-1 16,-3 2-7-16,4 1 1 16,-4-4-1-16,0 1-1 15,-3-5-15-15,-3-4-79 16,0-7-129-16,0-5-139 16,-3-3-293-16,-3 0-650 0</inkml:trace>
  <inkml:trace contextRef="#ctx0" brushRef="#br0" timeOffset="15926.1315">5751 7001 1618 0,'0'0'284'0,"0"0"-153"16,0 0 79-16,0 0 22 15,0 0-95-15,0 0-73 16,0 0-33-16,103-45-11 15,-67 45-11-15,0 6-2 16,7 13-5-16,-1 4-1 16,4 7 5-16,-6 3 2 15,-4 1 1-15,-6-2 5 16,-11 0 6-16,-11-8 4 0,-8 2-5 16,-11-6-4-1,-17-3-7-15,-12-4-8 0,-24-3-38 16,8-7-193-16,4-3-598 0</inkml:trace>
  <inkml:trace contextRef="#ctx0" brushRef="#br0" timeOffset="21813.0991">4540 9142 140 0,'0'0'384'0,"0"0"-234"15,0 0-19-15,0 0-48 16,0 0-1-16,0-15-1 0,0 15-22 16,0 0-8-16,0 0 1 15,0 0 36-15,0 0-4 16,0 0 5-16,0 0 1 16,0 0-58-16,0 0 41 15,0 0 117-15,0 0-82 16,0 0-68-16,4 0-28 15,2 0 5-15,0 0-16 16,3 1-1-16,4 6 0 16,1 3-1-16,5 0 1 15,4 3 0-15,2 1 1 16,5-2 0-16,0 1-1 16,1 0 1-16,-1-3 0 15,0-3 0-15,1 0 1 16,-1 2 6-16,3-5-6 0,-2 2-1 15,2-2 0-15,3-2 5 16,4 1-5-16,2-1 10 16,4 0-4-16,2 1 6 15,4-1 0-15,3-1-5 16,-1 0-7-16,1-1 0 16,2 0 0-16,1 0 1 15,-3 0-1-15,0 0 5 16,1 0-5-16,-4 0-1 15,3 0 0-15,0 0-1 16,-1 0 1-16,1-2-8 16,2 0 7-16,-2-3 1 15,0 2 2-15,2-4-1 0,0 0 0 16,1 0 0 0,0-3 8-16,-3 3-8 0,3-2-1 15,-5 2 0-15,-1 0 2 16,-3 0-2-16,-1-2 0 15,-5 5 0-15,-1-3 0 16,-5 1-9-16,-1 1 8 16,-6-2 0-16,0 0 1 15,-8 0-1-15,-3 0 1 16,-2 1 1-16,-1-1 6 16,-1 3-6-16,3-2 0 15,0 0-1-15,3-1-1 0,1 0 1 16,2 1-1-16,-3 0 0 15,6-4-1-15,-2 3-6 16,2 0-11-16,1 0 3 16,-1-2 8-16,-4 2 2 15,2 3 6-15,-4-2 1 16,-6 3 0-16,-2-1 1 16,-7-2 11-16,0 5 7 15,-3-4 28-15,-1 2 2 16,1-1-21-16,1-1-11 15,-1 1-17-15,3 0-1 16,3 0-7-16,-3-2-5 16,4 3-14-16,-2-1-5 0,-2 0 16 15,0 2 14 1,-6-2 0-16,0 1 0 0,0 2 1 16,0-5 8-16,-3 2 1 15,-9-5 0-15,-6 3-1 16,3-5-2-16,-6 4 2 15,9-1 14-15,-1 1 21 16,4 3-11-16,4 1-14 16,2 0-9-16,0 3 10 15,3-1 0-15,0 1-5 16,0 0 2-16,0 0-6 16,0 0-4-16,6 0 5 15,2 0-2-15,4 0-3 16,4 0-5-16,5 0 0 15,0 0 1-15,9 1-1 0,-2 2 1 16,2 1-2-16,-6-1 1 16,1-3-1-16,-8 3 0 15,-7 0 0-15,-1-2 1 16,-6-1-1-16,-3 2 0 16,0-1 0-16,0 2 7 15,-6 4-1-15,-12 8 26 16,-7 2 14-16,-29 24-26 15,2-6-20-15,0-2-259 0</inkml:trace>
  <inkml:trace contextRef="#ctx0" brushRef="#br0" timeOffset="37942.5899">14797 12912 93 0,'0'0'174'0,"0"0"-174"16</inkml:trace>
  <inkml:trace contextRef="#ctx0" brushRef="#br0" timeOffset="39427.1581">14844 12989 415 0,'0'0'128'15,"0"0"-112"-15,0 0 325 16,0 0-133-16,0 0-103 16,0 0 37-16,0 0 11 15,26 13-25-15,-26-12-17 0,3 2 3 16,0 0 6-16,-3 0-44 16,3 1-33-16,-3-1-2 15,0-3-19-15,0 0-10 16,0 0 1-16,0 0 5 15,0 0 13-15,0 0 13 16,0 0 21-16,0-3-6 16,0-7-38-16,0-3-13 15,0-3-7-15,0-2-1 16,0-4 1-16,0-3 0 16,0-4-1-16,0-6 0 15,0-6-1-15,0-1-9 0,3-2 8 16,3 2 2-16,2 2 1 15,2 6 0-15,2 2 0 16,-2 2 10-16,2 3-5 16,3 5-5-16,0-1 0 15,-3 3-1-15,3 6 2 16,-3 2-2-16,1 2 0 16,-6 3 0-16,-1 1 0 15,1 5 0-15,-3-2 0 16,-1 3-2-16,0 0-10 15,-3 7 10-15,3 9 2 16,0 4 6-16,3 6 10 16,-3 7 4-16,1 0 2 0,2 4 11 15,0 2-1-15,-1 4-11 16,1-4-9-16,-6-2-1 16,0 0-5-16,0-4-5 15,0 3 8-15,0-6 3 16,-6-1 4-16,-5 1 7 15,1-3 2-15,1-5-3 16,0-1 2-16,2-5-7 16,0-3-8-16,3-6-8 15,2-1 0-15,1-2 0 16,1-4 5-16,0 0-3 16,0 0 3-16,0 0-6 15,0 0-29-15,0 0-56 16,0-13-182-16,0-1-405 15,0 5-266-15</inkml:trace>
  <inkml:trace contextRef="#ctx0" brushRef="#br0" timeOffset="39734.9519">14882 12866 1164 0,'0'0'361'0,"0"0"-233"16,0 0-17-16,0 0 164 16,0 0-48-16,0 0-118 15,0 0-57-15,3-2-18 16,8 2-13-16,5 0-4 15,7-3-15-15,6 3 3 16,0 0-5-16,3-3-77 16,-2 2-105-16,-2-5-290 15,-4-1-100-15,-9 1-552 0</inkml:trace>
  <inkml:trace contextRef="#ctx0" brushRef="#br0" timeOffset="40177.7865">15337 12609 1287 0,'0'0'238'0,"0"0"-113"0,0 0 112 16,0 0 61 0,0 0-114-16,0 0-92 0,0 0-50 15,3-4-23-15,0 6-7 16,0 10 36-16,-2 5 2 15,1 6-15-15,-2 7-7 16,0 2 0-16,0 2-7 16,0 1-10-16,0-1-2 15,-3-4-3-15,0-4-5 16,0-6-1-16,3-3 0 16,0-4 0-16,0-3-18 15,0-3-48-15,0-4-55 16,0-3-66-16,0 0-114 15,6-7-214-15</inkml:trace>
  <inkml:trace contextRef="#ctx0" brushRef="#br0" timeOffset="40508.9016">15393 12533 652 0,'0'0'703'15,"0"0"-567"-15,0 0-43 16,0 0 155-16,0 0 47 0,0 0-124 16,0 0-73-1,26-17-31-15,-14 15-18 0,7 2-16 16,4-3-7-16,3 3-3 15,4 0-5-15,2 0-7 16,-6 0-3-16,-3 0-8 16,-8 0 0-16,-5 3-1 15,-2-1-36-15,-8-1-110 16,0 3-193-16,0 2-249 16,0-5-257-16</inkml:trace>
  <inkml:trace contextRef="#ctx0" brushRef="#br0" timeOffset="40733.7628">15362 12712 1064 0,'0'0'310'0,"0"0"-221"0,0 0 49 16,0 0 211-16,0 0-127 15,0 0-89-15,0 0-16 16,69 20-40-16,-39-20-49 16,2 0-28-16,16 0-53 15,-11 0-205-15,-2-4-535 0</inkml:trace>
  <inkml:trace contextRef="#ctx0" brushRef="#br0" timeOffset="43398.2369">15772 12940 821 0,'0'0'223'0,"0"0"-181"16,0 0-34-16,0 0 57 16,0 0 95-16,0 0-41 15,0 0-71-15,-3 0 39 16,3 3 50-16,0-3-13 15,2 1-44-15,-1-1-25 16,-1 3-19-16,0-3-13 16,2 0-2-16,-1 0 3 15,6 0 20-15,-3-10-15 16,2-4-11-16,0-3-6 16,0-6 17-16,0-6-14 15,-3-8-3-15,-1-5 13 16,-2-8-15-16,0 1-4 0,-2 0 9 15,-4 5 26-15,0 8 23 16,3 6-12-16,3 10-4 16,0 3-20-16,0 4-13 15,0 7-8-15,0 2 6 16,3 4-5-16,0 0-8 16,4 0 0-16,2 14-1 15,2 5 1-15,1 2 0 16,1 4 0-16,0-4 0 15,7 2 0-15,-7-6 1 16,7-5-1-16,-8-2 1 16,1-4-1-16,-3-4 1 0,0-2 5 15,0 0-5-15,2-11 0 16,-3-5 1-16,6-7-1 16,0-1-1-16,-2-6-1 15,0 4-6-15,1-1 6 16,-5 4 1-16,-3 8 0 15,-2 4 6-15,-2 5 6 16,-1 3 9-16,-1 3 9 16,0 0-8-16,0 3-16 15,3 14-6-15,0 8 13 16,0 8 20-16,2 5-14 16,-2 4-5-16,0 0 1 15,0-2-5-15,3 1-8 0,-2-2 9 16,-1-4 6-16,0-1-2 15,-3-7-2-15,1-1 2 16,-1-7-9-16,0-2-5 16,2-7 1-16,1-3-1 15,-2-4 0-15,1-1-1 16,1-2-21-16,1 0-43 16,10-5-66-16,-2-5-422 15,-5 0-803-15</inkml:trace>
  <inkml:trace contextRef="#ctx0" brushRef="#br0" timeOffset="47768.0303">16500 12722 995 0,'0'0'155'15,"0"0"254"-15,0 0-172 0,0 0-136 16,0 0 20-16,0 0 61 16,-11 3-27-16,11-3-35 15,0 0-26-15,0 0-45 16,4 0-24-16,6 0-1 16,6 0 7-16,3 0-5 15,8 3-8-15,4 1-8 16,9 5-4-16,9-2-5 15,6 0-1-15,3-1 0 16,-3-2-1-16,-3-2 0 16,-7 3-16-16,-12-5-2 15,-8 0 2-15,-7 0 11 16,-9 0 6-16,-9 0 0 16,0 0 0-16,0-7-23 15,-17 0-4-15,-2-3 15 0,-7 0 11 16,0 4-1-16,0-4-4 15,7 6 5-15,-1-2-5 16,10 2 6-16,2 1 0 16,7 1 0-16,1 2 0 15,0 0 1-15,0 0 0 16,0 0-1-16,0 0 0 16,7 0-7-16,4 0 7 15,4 2 0-15,-2 8-1 16,3 0 1-16,3 6 1 15,1-2 0-15,-1 3 12 16,0 2 8-16,-5-3 10 0,-1 1-7 16,-10-3-15-16,-3-1 0 15,0 0-8-15,-11 0 8 16,-8 0-8-16,-26 4-1 16,3-1-117-16,3-6-596 0</inkml:trace>
  <inkml:trace contextRef="#ctx0" brushRef="#br0" timeOffset="53160.8166">17357 12689 58 0,'0'0'610'0,"0"0"-534"15,0 0 2-15,0 0 223 16,0 0-90-16,0 0-44 0,9 0 9 16,-9 0 14-16,0 0-20 15,0 0-48-15,0 0-39 16,3 0-14-16,-3 0-2 15,6-4-8-15,1 2-25 16,7-2-22-16,-2 1-6 16,5-1-5-16,6 4 0 15,-5 0-1-15,6 0-1 16,-1 0 1-16,-1 0 0 16,-6 1 0-16,-4 5-1 15,-4 0 0-15,-3 2-5 16,-5 0-3-16,0-1-3 15,-5 3 5-15,-9 4 7 0,-5-4 14 16,0 3-8-16,-1-3-5 16,3 3 0-16,4-7 5 15,7 4-6-15,3-3-1 16,3-1-7-16,0 1 8 16,10 3 1-16,10-2 7 15,2 1-7-15,1 1 1 16,-3 0-1-16,-2-4 5 15,-4 5-6-15,-5-3-1 16,-6-4 0-16,-2 3-5 16,-1-4 5-16,0 3 0 15,-4-2 1-15,-11-2 6 16,-3 3-5-16,0-2-1 16,-5-3-31-16,3 0-43 0,0 0-126 15,5-3-285-15,8-7-256 16</inkml:trace>
  <inkml:trace contextRef="#ctx0" brushRef="#br0" timeOffset="53436.0133">17690 12698 1713 0,'0'0'292'16,"0"0"-207"-16,0 0-17 0,0 0 111 16,0 0-56-16,0 0-89 15,0 0 17-15,49 67-11 16,-30-35-19-16,-2 3-11 16,-1-6-8-16,-6 0 4 15,0-7-6-15,-7-1-46 16,-3-4-95-16,-3-8-200 15,-5-6-438-15</inkml:trace>
  <inkml:trace contextRef="#ctx0" brushRef="#br0" timeOffset="53769.1192">17661 12590 1243 0,'0'0'240'16,"0"0"-121"-16,0 0-81 15,0 0 99-15,0 0 75 16,91-14-77-16,-55 15-33 16,3 12-28-16,0 6-11 15,0 8 7-15,3 6-2 16,-3 1-21-16,-3 1-7 15,-4 2-3-15,-7-8-4 16,-10-1-18-16,-9-6-8 0,-6-5-7 16,-13-1 0-1,-14 0 0-15,-9-2 0 16,-2-1-13-16,3 0-7 0,6 1-38 16,12-5-184-16,10-2-660 0</inkml:trace>
  <inkml:trace contextRef="#ctx0" brushRef="#br0" timeOffset="56650.488">13529 17960 421 0,'0'0'612'16,"0"0"-251"-16,0 0-206 0,0 0-31 16,0 0 0-16,0 0 27 15,0 0-3-15,0-12-39 16,0 10-16-16,0 1 5 16,0 1 1-16,0 0-14 15,3 0-11-15,1 0-26 16,-1 3-18-16,3 9-6 15,3 4-11-15,2 5-5 16,-1 5-7-16,-1 2 6 16,3 0-6-16,-4 2-1 15,2-4 0-15,-4-2 1 16,0-3-1-16,-6-2 0 16,4-3-1-16,-4-7 1 15,0-4-1-15,0-3 0 16,0-2 1-16,0 0 10 0,0-7-9 15,0-8-1-15,0-4-5 16,0-3-1-16,0-6 5 16,6-2-7-16,0-1 0 15,0 3 7-15,0 0-5 16,3 5-2-16,-3 3 7 16,0 3-1-16,0 8 1 15,-3-2 1-15,4 4 0 16,-1 2-1-16,2-2 1 15,1-3 1-15,1 1-1 16,3 1 1-16,4-1 0 16,-5 2 10-16,0 3-10 15,-1 1 0-15,-1 3 7 0,-4 0-8 16,0 3 0-16,1 10 0 16,-1 2 1-16,0 4 8 15,3-2-8-15,6 0 0 16,-3-2 8-16,4-5-3 15,4-3-4-15,-1-4-1 16,2-3 1-16,-3 0-2 16,3 0-15-16,-2-10-16 15,-6 0-8-15,-1-3 5 16,2 4 9-16,-5-1 13 16,-6 0 11-16,3-1 1 15,-6 5 0-15,0-4 0 16,0 1 8-16,0 1 1 0,0-2 0 15,-9 0-8 1,3 1 7-16,-3-1 1 0,-3 2 5 16,3 6-8-16,0 2-6 15,-4 0 1-15,-1 0-1 16,1 11 0-16,-5 9 0 16,1 5 15-16,1 5-1 15,0 4-7-15,3 1 2 16,2-1 6-16,5 0 3 15,3-2-5-15,3-5-1 16,0 1-3-16,6-8-1 16,10-6-2-16,8-1-5 0,6-8 1 15,2-3-2-15,6-2-21 16,-5 0-76-16,0-10-67 16,2-14-119-16,-6 1-350 15,-10 4-733-15</inkml:trace>
  <inkml:trace contextRef="#ctx0" brushRef="#br0" timeOffset="57102.6415">14306 17891 74 0,'0'0'1277'0,"0"0"-1030"16,0 0-9-16,0 0 6 0,0 0-44 15,0 0-69-15,0 0-74 16,-18-11-33-16,9 18-5 16,-4 4 17-16,2 5-2 15,3 1-15-15,3 0-7 16,3 1 0-16,2 1-11 15,0-1 1-15,10-1-1 16,9-2 1-16,0 1-1 16,5-1 5-16,1-2-5 15,1-2-1-15,-1 0 1 16,-4-2 0-16,-6 1 0 0,-7-1-1 16,-6 0 0-16,-2-2 0 15,-2 3 0-15,-15 3 9 16,-7-5-2-16,-4 2 2 15,-2-1-8-15,6-2-1 16,0-4-2-16,5-3-81 16,13 0-149-16,6-13-266 15,0-2-154-15</inkml:trace>
  <inkml:trace contextRef="#ctx0" brushRef="#br0" timeOffset="57538.2522">14570 18005 1587 0,'0'0'260'0,"0"0"-143"15,0 0 31-15,0 0-18 16,0 0-60-16,0 0-20 15,0 0 9-15,-12 44-13 16,9-27-4-16,-1 3-9 16,4-3-10-16,0-1-8 15,7-2-3-15,9-5 0 16,7-3-6-16,0-3-4 16,6-3-2-16,-2 0 0 0,-2-9-26 15,-2-4-2-15,-4-5 12 16,-9-2 10-16,-5-2 6 15,-5-4 2-15,0 3 10 16,-9 0 25-16,-7 3 22 16,-3 3 14-16,2 8-22 15,-1-1-27-15,3 3-17 16,3 4-7-16,2 3-11 16,1 0-71-16,-4 0-90 15,-1 0-178-15,-1 5-331 16,5 2-619-16</inkml:trace>
  <inkml:trace contextRef="#ctx0" brushRef="#br0" timeOffset="57817.4228">14791 17715 1620 0,'0'0'496'0,"0"0"-378"15,0 0 79-15,0 0-12 16,0 0-47-16,0 0-68 16,0 0-11-16,21 58-1 15,-9-20-22-15,4 6-12 16,1 2 1-16,2-2-1 16,0-4-15-16,-2-2-8 0,-1-9-1 15,-6-5-24-15,-4-7-54 16,1-4-72-16,-7-8-157 15,0-3-431 1,0-2-748-16</inkml:trace>
  <inkml:trace contextRef="#ctx0" brushRef="#br0" timeOffset="58238.1464">14973 17976 2065 0,'0'0'345'0,"0"0"-227"0,0 0-13 16,0 0-6 0,0 0-46-16,0 0-24 0,0 0-13 15,58 54-4-15,-51-35-6 16,1 1-5-16,-2-3 0 16,-3-7 0-16,0-3 0 15,3-4 0-15,-3-3-1 16,3 0-7-16,2-16-25 15,5-1-9-15,0-4 3 16,-3-1 7-16,2-3 0 16,-1 5 10-16,-2 2 19 15,-3 7 2-15,-3 3 6 16,-3 5 15-16,0 3 1 16,0 0-13-16,0 0-8 15,0 9 7-15,0 2 16 0,0 7 1 16,4-1-1-16,3 3-12 15,1 0 1-15,3-6-4 16,-5-2-9-16,4-6 0 16,-7-2-46-16,0-4-79 15,-2-6-153-15,1-4-476 0</inkml:trace>
  <inkml:trace contextRef="#ctx0" brushRef="#br0" timeOffset="58544.979">15314 17703 1898 0,'0'0'375'0,"0"0"-275"0,0 0 16 16,0 0 46-16,0 0-45 15,0 0-61-15,0 0 20 16,17 56-2-16,-11-27-20 15,0 5-8-15,-2 3-10 16,5 1-14-16,-2 0-4 16,3-3-7-16,-4-1-11 15,1-3 1-15,-4-6-2 16,1-2-15-16,-1-6-24 16,-1-1-30-16,-2-9-41 15,0-4-104-15,-3-3-129 0,-6-7-325 16,-1-6-662-16</inkml:trace>
  <inkml:trace contextRef="#ctx0" brushRef="#br0" timeOffset="58906.0966">15256 17948 485 0,'0'0'1075'0,"0"0"-844"16,0 0-65-16,0 0 44 15,0 0-20-15,0 0-78 16,90-5-67-16,-57 3-27 16,0-4-17-16,-5 2 19 15,-1-1-7-15,-5-1-4 0,-4 1-3 16,-6 1 0-16,-3-1-5 16,-5 3 5-16,-1 2-4 15,-3 0 24-15,0 0-3 16,0 11 5-16,0 8 53 15,0 5-11-15,-3 1-13 16,3 2-14-16,0-2-19 16,9-1-11-16,8-3-5 15,-1-5-7-15,2-6-1 16,0-7-23-16,-6-3-47 16,1-3-79-16,-10-23-144 15,-3 2-457-15,0 0-872 0</inkml:trace>
  <inkml:trace contextRef="#ctx0" brushRef="#br0" timeOffset="59068.9771">15580 17809 1577 0,'0'0'617'0,"0"0"-501"15,0 0 23-15,0 0-44 16,0 0-61-16,0 0-34 15,0 0-120-15,42 20-428 16,-38-9-888-16</inkml:trace>
  <inkml:trace contextRef="#ctx0" brushRef="#br0" timeOffset="59857.0105">15811 17886 1228 0,'0'0'282'15,"0"0"-205"-15,0 0 153 16,0 0 43-16,0 0-84 16,-19 72-62-16,9-50-29 15,5 1-28-15,3-6-27 16,2-5-12-16,2-3-11 15,16-8-4-15,4-1 2 0,4-2-9 16,4-12-9-16,-1-4-31 16,-3-5-11-16,-7 5-21 15,-6 2-5-15,-6 1 23 16,-7 5 35-16,0 4 10 16,-10 2 7-16,-6 3 1 15,-3 1 10-15,-2 0 20 16,3 0-2-16,1 0-12 15,7 0-8-15,5 0-5 16,5 0 0-16,0 0 0 16,6-10-11-16,10-1-8 15,6-6-18-15,-2 0-19 16,2 5-4-16,-2 2 31 0,-3 2 18 16,-5 7 0-16,-6 1 10 15,0 0 11-15,1 11-3 16,-3 7 8-16,0 4 6 15,2 2-1-15,-3 6 2 16,3-6 19-16,-2 1-27 16,-1-5-13-16,0-6-6 15,-3-1 0-15,0-6-5 16,0-2 5-16,0 0-4 16,0-3-1-16,0-2 0 15,0 0 6-15,0 0 0 16,0 0-7-16,0-8-11 15,3-6-4-15,6-3-6 0,6-8-7 16,1-4-2 0,3-1 3-16,0-1 6 0,0 5 12 15,-1 5 9-15,-3 8 2 16,-5 6 22-16,0 5-2 16,0 2 23-16,-4 2-2 15,0 12 12-15,1 9 5 16,-3 2 1-16,1 5-1 15,1 5 1-15,-2 0-4 16,4-5-30-16,-5-7-17 16,-3 0-10-16,-7-10-61 15,-10-4-151-15,-2-7-868 0</inkml:trace>
  <inkml:trace contextRef="#ctx0" brushRef="#br0" timeOffset="88914.8795">17145 7748 370 0,'0'0'68'0,"0"0"-48"15,0 0 378-15,0 0-175 16,-81 2-126-16,65-2-15 16,-3 0-25-16,-1 0-21 15,7 0-17-15,-7 0-18 16,2 1 1-16,-2 6-2 15,-4-1 0-15,-5 1-15 16,0-1 4-16,-4 0 10 16,-3 0 0-16,-1 0 0 15,-5-2 1-15,-4 1 0 0,1 1 0 16,2 0 6-16,-2-2 5 16,-1 5 1-16,4-2-11 15,-4 4 0-15,-2-1 0 16,-1-2-1-16,1 1 0 15,-4-1-1-15,3-1 1 16,4 0 0-16,-1 3 0 16,1 3 0-16,-5 0 0 15,6 1 0-15,-6-1 0 16,5 3 0-16,3 1 0 16,0 0 0-16,6-1 0 15,0-1 0-15,1-1-1 16,6 1 1-16,-1-3-1 15,-2-1 1-15,3 1 1 16,-4-1-1-16,-3 0 1 0,4 1 1 16,-1-3-1-16,0 7-1 15,0-2 1-15,5 2 0 16,-4 0-1-16,6 4 0 16,0 1 7-16,0 1 2 15,6-1 1-15,1 1-8 16,2 5-1-16,5-7 0 15,-4 4 14-15,5-2 9 16,1 0 10-16,4-1-10 16,0-1-15-16,3-1-2 15,3 4-6-15,0-2 0 16,0 1-1-16,0-2 1 16,0 4 0-16,3-2-1 0,3-1 0 15,1-1 0-15,3-1-1 16,3-2-15-16,3-1-44 15,0-2 25 1,7-4 1-16,0 0 16 0,2-2 17 16,1-1 1-16,0-2 0 15,-2 3 0-15,-2-1 0 16,-1 1-1-16,3-2-7 16,-5 3-30-16,4-5-11 15,-3 3 5-15,6-4 14 16,-3-3 11-16,6 0-6 15,1 0 2-15,1 0 9 0,2-3 9 16,0-4 5-16,-1-3 1 16,0 4-1-1,-5-1 2-15,-2 3-1 0,-2-2 9 16,-4 2-10-16,2-1 1 16,-3 3 0-16,2-4 0 15,7 3 14-15,8 2-2 16,1-2-6-16,5 0-6 15,4 1 9-15,5 0 20 16,-1 0-12-16,0-1-7 16,-1 3-5-16,1 0-4 15,-1 0 6-15,1 0-7 16,-1 0-1-16,1-3 0 16,0 2-1-16,-4-1 0 15,4-2 0-15,-1 1 0 0,2 1-6 16,1 1 6-16,-2 0 0 15,3 1-9-15,1 0 1 16,-2 0 6-16,1 0-2 16,-4 0 5-16,1 0 8 15,0 0 8-15,-3 0 15 16,0 0-2-16,-1 0 13 16,0 0-23-16,-6 0-12 15,0 0-7-15,0 0-1 16,-4-3-7-16,4 3 2 15,-3-3 5-15,0 2 1 16,-2-2 0-16,0 0 0 16,2 2 1-16,3-4-1 0,-3 1 0 15,-2 1 1 1,3 0 0-16,1-1-1 0,2 1 0 16,2-1 1-1,-3 0-1-15,3-2 0 0,-1 3 0 16,-1 2 0-16,2 0 0 15,-2 1 0-15,1 0 0 16,2 0 0-16,-4 0 0 16,3-1 0-16,0 1 1 15,0 0 0-15,3-4-1 16,0 4 1-16,0 0 0 16,4-2 0-16,1 2 0 15,2-2-1-15,0 2 0 0,0 0-1 16,-1 0 0-1,1 0-1-15,-2 0-9 0,1 0-7 16,0 0 8-16,-2 0 10 16,1 0-1-16,2 0 0 15,0 2 1-15,-1 4 1 16,-1-3 0-16,2 3-1 16,-2-2 0-16,0 3-1 15,0-1 0-15,-3 0 0 16,1-1 1-16,-3 0 0 15,-2-4 0-15,0 3 0 16,-1-1 2-16,3-3 6 0,0 2-2 16,1-2-5-1,2 0-1-15,1 1-1 0,-1-1-13 16,-1 0 2-16,0 3-4 16,-1-2 3-16,-3-1 12 15,2 1 0-15,-3-1 0 16,-2 0 0-16,2 0 1 15,0 0 0-15,-6 0 0 16,1 0 1-16,0 0 7 16,-3 0-6-16,4 0-1 15,-7 0 0-15,3 0-1 16,-1 0-1-16,2 0 1 16,-6 0-1-16,3 0 0 15,1 0 1-15,-2 0 0 16,2 0 2-16,5 0 9 0,3 0-3 15,-2 0-7-15,7 0-1 16,2 0 3-16,1 2-3 16,-1 1 0-16,2-3 1 15,2 3 0-15,-1-2 0 16,1-1 0-16,-1 0 0 16,-2 0 0-16,-1 0 0 15,-2 0-1-15,0 0 0 16,-1 0-1-16,1 0 0 15,-1 0 1-15,1 0-1 16,2 0 1-16,1 0 0 16,4 0 1-16,-2 0 0 15,4 0-1-15,0 0 1 0,3 2-1 16,2-1 0 0,-1 2 1-16,2 0-1 0,1 1 0 15,-1-2 0-15,0 4 0 16,2-2 1-16,-4 4-1 15,1-3 1-15,1 2-1 16,2-1 0-16,1 1 1 16,2-3-1-16,-1 2-9 15,3 1-10-15,0-1 2 16,4-2 9-16,-2 2 6 16,0-2 2-16,3 3 0 15,-3-2 26-15,2-1 7 0,-2 5 3 16,0-2-13-1,-1 0-14-15,-1 0-8 16,0 0-1-16,1 3-1 0,-1-1-15 16,-1-1 3-16,0 0 4 15,0-1 8-15,2 0-6 16,-4 3 7-16,1-1 0 16,0-1 7-16,-1 1 4 15,1-2 3-15,-2 0-1 16,-1 2 9-16,-2-2 3 15,-1 0-1-15,-1 0-15 16,0-1-9-16,0 3-1 16,-1-5-35-16,2 3-9 15,0 0 16-15,-1-1 13 16,1 0 15-16,0-2 0 0,-2 0 0 16,0-1 1-16,0 0 0 15,2 0 7-15,1-2 6 16,2-1-6-16,1 0-5 15,2 0-1-15,4 0 0 16,-2 0-1-16,3 0-4 16,1-4-19-16,-1-2-2 15,-1 0 5-15,-1 1 7 16,-1-2 11-16,-1-2 2 16,-3 5 0-16,-1-3 0 15,-2-2 10-15,-1 5-4 16,-2-3-5-16,0 2 0 15,2 1 0-15,-2-2 0 0,6 2-1 16,-1 1 1-16,-1-1-1 16,3 1-1-16,-1 0 1 15,-2-1 1-15,0 1 0 16,-4 0 7-16,0 0 23 16,-2 0 1-16,-1-1-11 15,1 1 5-15,1 0-18 16,-1-1-8-16,1 1 1 15,-1 0 9-15,3 0-9 16,2-1 1-16,4 4-1 16,0-1-1-16,2-2 0 15,-3 0 0-15,0 1 0 16,-2-1 1-16,-3-4 0 16,-2 4-1-16,-3-4 1 15,-2 0 0-15,-1 2-1 0,-2-3 1 16,0-2-1-16,-1 2 9 15,3-2 13-15,1 0 12 16,-1-1-19-16,2 1-9 16,1-1-5-16,0 1 5 15,-3-2-4-15,-2 1-1 16,-3-1-1-16,-1-3 0 16,-5 0 0-16,-4 1-13 15,-3 0-3-15,-6-1 16 16,-5 1 0-16,-4 1 17 15,-6-3 5-15,-2 2 7 16,0-3-13-16,-4 1 3 0,1-1 25 16,-3-1-14-16,1 1-19 15,-2-1-11-15,1-1 0 16,-1-1-16-16,-2 0-20 16,2 1 2-16,-1-1 9 15,-2 1 4-15,0-4 13 16,0 2 8-16,0-2 0 15,0 2-1-15,0 1 1 16,-2 1-7-16,-2 1-5 16,-3-3-3-16,-2 3 8 15,-4 0 7-15,-3-2 1 16,0 3 0-16,-5 3-1 16,0-2 1-16,-2 4-1 0,1-2 0 15,0 1 0 1,-2 2 0-16,0-1 0 0,-1 1 0 15,-1 1 0-15,0 1 0 16,-3 2 0-16,-1 1 0 16,-1 0-1-16,0 2-30 15,-2 0-33-15,-1 0 5 16,1 2 24-16,-3-1 7 16,1 0 18-16,-1-1 10 15,0 4 0-15,0 0 0 16,-3 0 0-16,1 0 0 15,-3 0 0-15,1 0-1 16,-2 0 0-16,-1 0-13 16,1 3 2-16,-3 0 11 15,2-2-1-15,-1 2 1 0,-2 1 1 16,1-1 0-16,-4 0 1 16,-3 1-1-16,0-3 2 15,-4 1-1-15,0-2 1 16,-1 0-1-16,1 0 0 15,2 0 6-15,-2 0 5 16,1 0-11-16,0-3 0 16,0-1 0-16,0 0 0 15,-1-2 0-15,0 3-1 16,1-1 0-16,-2 1 0 16,2-1 0-16,-2 1-1 15,-3-1 1-15,-1 1 1 16,-2 0-1-16,-2 0 1 0,-4 0 9 15,1-4-2-15,-3 4 3 16,-3-1-2-16,-1 1-8 16,1-1-1-16,-2-2 0 15,2 5-2-15,2-2-11 16,0 0 5-16,3 1 2 16,-1 0 5-16,-1 2 0 15,0 0 0-15,-2 0-1 16,-1 0 1-16,-13 0 1 15,-10 0-1-15,-13 0 0 16,-4 2-13-16,11 3 6 16,8-2 1-16,11-2 6 0,-1-1-5 15,2 0 5-15,1 0 1 16,0 0-2-16,-2 0 1 16,3-2 1-16,-1-3-1 15,2 0 0-15,-1 1 0 16,-1-2 0-16,-1 2 0 15,-2 0 1-15,-5-1 0 16,1 1 1-16,-1-2 0 16,2 2 7-16,2 1 4 15,2-1-5-15,3 1 3 16,1 0-8-16,1-1-1 16,7 4-1-16,13-3-6 15,9 2-12-15,1-2-4 16,-20 0-11-16,-22-1 1 15,-23-2 14-15,2 2 11 0,1-1 7 16,14 2-1-16,8 3 0 16,-1-3-13-16,-2 2-20 15,-1-3 6-15,1 2 6 16,-2 2 9-16,3-3 13 16,0 2 1-16,0-2 22 15,0 3 3-15,1 0-9 16,-1 0-11-16,0 0-5 15,0 0-1-15,5 0-9 16,-2 0-12-16,0 0 0 16,1 0 13-16,4 0 7 15,13 0 0-15,10 0 1 16,12 0-1-16,0 0 1 0,-7 0 0 16,-7 3-8-16,-9 0-43 15,3-2 3-15,-1 1 21 16,1 2 24-16,3-3 3 15,3 0 0-15,1 1 9 16,-1-2-8-16,3 3 8 16,1-3-9-16,0 2 0 15,2 0-1-15,1-1 0 16,1 1 0-16,5-2 1 16,-3 2 0-16,0-2 2 15,-2 0-1-15,1 3-1 16,-2-2 1-16,-1 1-1 0,1-1 1 15,-1-1 0-15,-1 0-1 16,1 0 1-16,1 0 0 16,3 3-1-16,-1-3 0 15,4 0 0-15,2 0 0 16,0 3-8-16,3-3 1 16,0 1 6-16,4-1 1 15,-3 0 0-15,1 2 10 16,3-2-1-16,0 1-7 15,-1-1-1-15,1 3 0 16,2-3-1-16,-2 3 0 16,-1-3-1-16,-1 0 0 15,4 0-1-15,-3 0 2 0,2 0 2 16,3 0-1 0,-1 0 5-16,-2 0-5 0,1 0 0 15,2-3 0-15,-4 3 0 16,0-3 7-16,-1 0 5 15,2-1 22-15,1 1 1 16,0 2-8-16,1-2-15 16,1 0-11-16,0 1-1 15,4 0 0-15,-2-1 0 16,-3 1 0-16,0-3 0 16,-2-1-1-16,-1 4 1 15,0-2-1-15,-3 1 1 16,0 0-1-16,0 2 1 15,-1-1 6-15,-2 2 2 16,0 0 3-16,-1 0-5 0,-2 0 4 16,-1 0-5-16,0 0-5 15,0 0 6-15,3-1 1 16,1-2-7-16,0 2 1 16,2-2-1-16,-1 0-1 15,-24 3 0-15,11 0-107 16,3 0-399-16</inkml:trace>
  <inkml:trace contextRef="#ctx0" brushRef="#br0" timeOffset="159717.6533">14195 9666 992 0,'0'0'908'0,"0"0"-738"16,0 0-119-16,0 0 10 16,0 0 89-16,0 0-7 15,-10-33-60-15,3 26-31 16,1 0 9-16,0-1-6 15,1 1-4-15,-3 0-12 16,0 3-8-16,-1-2-10 0,-6 2-7 16,-9 2-6-16,-3 2-2 15,-1 0-4-15,-2 3-1 16,2 10 14-16,4 7-9 16,3 2 2-16,6 2-7 15,6 2-1-15,9-5 0 16,0-5-1-16,4-3 1 15,19-6 0-15,6-7 1 16,6 0 5-16,4-7-5 16,0-13 5-16,-7-2-4 15,0-5-1-15,-5-6-1 16,-5-3-2-16,-1-2-8 16,-9-7 2-16,-2-2 7 0,-3-2 0 15,-4 3 1-15,-1 3 1 16,-2 6 7-16,0 5-1 15,0 8 4-15,0 8 4 16,0 6 7-16,-2 3 7 16,1 7-11-16,1 0-18 15,-3 6 0-15,-3 15-10 16,5 12 10-16,-2 10 1 16,3 7 1-16,0 8-1 15,0-4 0-15,7-1-1 16,2-8 0-16,2-5 0 15,-5-7-1-15,1-6-16 16,-1 0-25-16,10-5-77 16,4-2-190-16,-4-10-527 0</inkml:trace>
  <inkml:trace contextRef="#ctx0" brushRef="#br0" timeOffset="160402.9539">15558 9233 500 0,'0'0'727'15,"0"0"-467"1,0 0 28-16,0 0 55 0,0 0-73 16,0 0-74-16,0 0-65 15,29-41-72-15,-9 24-19 16,-2-4-9-16,6-2-16 15,-5 3-13-15,1 3 5 16,-4 2-1-16,-6 5 2 16,0 6-1-16,-4 1 2 15,1 1-8-15,-4 2 0 16,6 0-1-16,1 6-1 16,5 13 0-16,6 4 0 15,-5 7 0-15,7 9 0 0,-6 5 0 16,0 2-6-1,1 0 7-15,-6-1-1 0,-2-4 0 16,-3 2 1-16,0-10 0 16,-1 0 0-16,-3-8 0 15,0-5-11-15,-3-6-43 16,3-1-55-16,-3-6-75 16,7-7-108-16,-1 0-177 15,0 0-89-15</inkml:trace>
  <inkml:trace contextRef="#ctx0" brushRef="#br0" timeOffset="160594.5961">15925 9415 628 0,'0'0'826'0,"0"0"-649"0,0 0 64 16,0 0 63-16,0 0-44 15,0 0-102-15,0 0-81 16,-68-3-5-16,51 30 7 15,-8 5-24-15,-4 5-24 16,-14 2-22-16,-42 15-9 16,7-12-152-16,1-6-808 0</inkml:trace>
  <inkml:trace contextRef="#ctx0" brushRef="#br0" timeOffset="167501.7911">14048 10523 1045 0,'0'0'708'16,"0"0"-575"-16,0 0 1 15,0 0 39-15,0 0-22 16,0 0-67-16,0-5-29 16,0 5-7-16,0 0-5 15,0 7 7-15,0 6 59 16,-3 4-25-16,-3 8-27 0,3 3-23 15,-3 2-10-15,-3 0-15 16,3-1-8-16,1-2-1 16,4-1-15-16,1-7-61 15,0 1-73-15,0-6-137 16,0-1-373-16,0-10-235 0</inkml:trace>
  <inkml:trace contextRef="#ctx0" brushRef="#br0" timeOffset="167937.211">14206 10508 1618 0,'0'0'300'0,"0"0"-139"0,0 0 50 15,0 0-3-15,0 0-88 16,0 0-78-16,0 0-36 15,0 7 0-15,0 16 34 16,-6 4-12-16,1 2-13 16,1 5-13-16,1-5-1 15,3-6 1-15,0-3-1 16,0-3 0-16,0-8-1 16,3-1 1-16,7-8-1 15,7 0 0-15,4-1 0 16,0-15-12-16,4-4-19 15,-1-3-20-15,0-7 8 16,-6-3 7-16,-6 1-7 0,-2 1 13 16,-10 4 21-16,0 5 9 15,-7 9 10-15,-12 3 7 16,-1 3 5-16,-1 3 15 16,0 2 6-16,5 1-22 15,7 1-15-15,1 0-6 16,5 0-48-16,3 0-95 15,-2 0-240-15,2 0-430 0</inkml:trace>
  <inkml:trace contextRef="#ctx0" brushRef="#br0" timeOffset="168210.4233">14370 10284 925 0,'0'0'988'16,"0"0"-845"-16,0 0-48 16,0 0 77-16,0 0-32 15,0 0-67-15,0 0-20 16,51-3-32-16,-27 3-14 15,-5 0-7-15,-3 0-43 0,-2 9-94 16,-8-1-347-16,-3-2-276 16</inkml:trace>
  <inkml:trace contextRef="#ctx0" brushRef="#br0" timeOffset="168792.012">14755 10142 1053 0,'0'0'382'0,"0"0"-140"16,0 0 16-16,0 0-61 15,0 0-75-15,0 0-25 16,0 0-23-16,-64-13-18 16,49 13-14-16,-5 10-23 15,10 0-10-15,-3 3-7 16,3 0 0-16,6 0-2 16,2-3-2-16,2 3-5 15,0-5-11-15,2-2-8 16,9 0-2-16,1-6-15 15,1 4-27-15,-1-4-9 16,3 0 9-16,0-4-13 16,-2-2 14-16,1-4 38 0,-1 0 30 15,-4-3 1-15,-3 3 29 16,-2 2 51-16,-1-1 28 16,-3 2 20-16,2 5-34 15,-2 1-4-15,0 1-6 16,0 0-22-16,0 0-32 15,0 0-19-15,0 1-11 16,0 8 8-16,-5 8 29 16,-2 6 2-16,1 1-17 15,-4-2-8-15,4 5-1 16,-4-4 0-16,4-3-11 16,2-4-1-16,-2 3-1 0,5-5-11 15,-2 6-122-15,3-7-397 16,0-6-924-16</inkml:trace>
  <inkml:trace contextRef="#ctx0" brushRef="#br0" timeOffset="169920.8563">14697 10648 948 0,'0'0'622'0,"0"0"-548"0,0 0 8 15,0 0 106-15,0 0-37 16,0 0-102-16,0 0-48 15,0 10 49-15,0 6 18 16,0 1-13-16,-3 2 1 16,-3-3 2-16,3 1-18 15,-3-5-22-15,3-5-6 16,-3-2-6-16,4-3 0 16,2-2 1-16,0 0 6 15,0 0 7-15,0-9-7 0,8-4-12 16,1-4-1-1,3 0-18-15,-1-5-4 0,2 5-5 16,-4 0 6-16,-2 4 14 16,2 3 7-16,-6 7-2 15,1 0-5-15,2 3 1 16,1 0 5-16,3 0 1 16,-1 0 0-16,-2 6 19 15,2 1 2-15,-3 3-2 16,-1 2-3-16,-2 1-8 15,-3-2-2-15,0-1 0 16,0 0-5-16,0-1-1 16,0-2 1-16,-7-4 0 15,4 1-1-15,2-4-1 16,1 0-14-16,0 0 8 0,0 0 4 16,0-10-16-16,4-6-4 15,9-3 7-15,3-3-5 16,-1-3-7-16,6 1 13 15,-5 2 14-15,4 5 0 16,-1 3 1-16,-7 5 0 16,-1 5 24-16,-1 4 17 15,-7 0-13-15,3 13 11 16,-6 7 37-16,0 3 1 16,0 4-23-16,0-1-26 15,0-3-28-15,0 7-3 16,0-3-222-16,-6-9-859 0</inkml:trace>
  <inkml:trace contextRef="#ctx0" brushRef="#br0" timeOffset="174800.9563">12217 10680 386 0,'0'0'352'0,"0"0"-128"15,0 0-95-15,0 0-9 16,0 0 51-16,0 0-50 16,0 0-34-16,0-6-13 15,1 3 28-15,-1 3 18 16,2-3 11-16,-2 2-19 16,0-3-27-16,0 4-22 15,1 0-23-15,-1 0-18 16,2-2-10-16,3 2-2 15,-5 0-9-15,3 0 0 16,-3 0 0-16,0 0 5 16,0 0 0-16,0 0-6 15,-3 0 1-15,-11 0-1 0,-5 0 1 16,-5 0 5 0,-1 0-5-16,-1 0 0 0,4 0 8 15,1 0 16-15,9 0 16 16,6 0-15-16,2 0-14 15,4 0-5-15,0 0-7 16,0 0-1-16,0 6 0 16,7-2 0-16,-1 5 1 15,-3-2 0-15,0 3 0 16,-3 0 0-16,0-1-1 16,0-1 1-16,0 2 0 15,0-4 0-15,-3 4 1 16,-3-3-1-16,3-2 1 15,0 0-1-15,3-3 0 16,0 2 0-16,0-3-1 0,0-1-11 16,0 0-12-16,9 0 8 15,4 0-12-15,4-1-18 16,1-5 6-16,-4-1 16 16,2 4 17-16,0-1 6 15,-6 1 0-15,1 3 0 16,1 0 1-16,-3 0 6 15,1 0 16-15,-3 0 5 16,3 0-2-16,3 7 5 16,-7 3-5-16,0-1-3 15,-3 4-7-15,-3 0-6 16,0 1 3-16,-3 3 1 16,-16 0-5-16,-8-2-8 0,-6 2-1 15,2-1-71 1,-11-2-72-16,12-7-129 0,11-1-331 0</inkml:trace>
  <inkml:trace contextRef="#ctx0" brushRef="#br0" timeOffset="175475.7092">12429 10641 730 0,'0'0'837'16,"0"0"-610"-16,0 0 34 15,0 0-34-15,0 0-80 16,0 0-80-16,0 0-44 16,0 6 29-16,0 8-8 15,-4 1-21-15,-2 0-8 0,3 1-7 16,0 0-7-16,3-2 5 15,-4-4-6-15,4 0 1 16,0-4 0-16,0 0-1 16,0-1 1-16,4-3 0 15,5-2-1-15,4 0 0 16,2 0-8-16,3-7-5 16,-3-5-2-16,1 1 0 15,-2-5-4-15,-1 6 10 16,-4-3 8-16,-6 3 1 15,0 4 1-15,-3 0 11 16,1 1 28-16,-1 3 3 16,0 2 8-16,0 0 2 0,0 0-12 15,0 0-19-15,0 0-15 16,0 0-7-16,2 5-12 16,-2 9 12-16,0 3 11 15,0 3-1-15,0 1-2 16,0-2-7-16,-3 0 0 15,0-4-1-15,0 0 0 16,3-5-16-16,-3 0-72 16,-3-4-129-16,3-2-372 15,3-4-276-15</inkml:trace>
  <inkml:trace contextRef="#ctx0" brushRef="#br0" timeOffset="175911.7465">12695 10678 1117 0,'0'0'390'16,"0"0"-237"-16,0 0 53 16,0 0 40-16,0 0-104 15,0 0-78-15,0 0-16 16,0-4-8-16,-3 10 30 15,-5 8-6-15,2 2-31 16,-1 0-21-16,4 2-5 0,0-2-6 16,3-2-1-1,0-5 1-15,0 0 0 0,0-5 0 16,3-1-1-16,4-3 0 16,2 0 0-16,2 0 2 15,2-7-1-15,2-6-1 16,0-3-7-16,-3-1-10 15,-3-3 10-15,1-2 6 16,-10 3 0-16,0 1 1 16,0 2 0-16,-10 3 1 15,-5 3 19-15,-3 3-2 16,0 4-2-16,2 3-9 16,0 0-7-16,5 0-53 15,2 13-165-15,0 0-370 16,6-3-362-16</inkml:trace>
  <inkml:trace contextRef="#ctx0" brushRef="#br0" timeOffset="179882.8789">12906 10763 803 0,'0'0'561'16,"0"0"-482"-16,0 0 19 15,0 0 75-15,0 0-33 16,0 0-69-16,0 0 6 16,5 11 11-16,-4-3-10 15,1 3-20-15,-1-1-27 16,-1 1-13-16,5-2-11 0,-5 4-5 16,0-3 0-1,0-1 4-15,0-2-6 0,0 0 1 16,0-1 5-16,0-3-4 15,0 0-2-15,0-3 2 16,0 0 5-16,0 0 9 16,3 0 7-16,3-6 29 15,3-7-30-15,0 1-12 16,1-5-8-16,1-2-2 16,-2-3 0-16,1-1-2 15,-4 4-4-15,0-1 6 16,-5 6 0-16,2 2 0 15,-1 2 11-15,-1 3 8 16,1 3-3-16,-1-1 5 0,4 3 3 16,-2 0-11-16,-3-1-5 15,3 3-8-15,3-3 1 16,-3 3 0-16,0-1-1 16,0 1 2-16,0 0-1 15,-3 0-1-15,3 4 0 16,-3 5 0-16,0 8 12 15,0 2 6-15,0 1 15 16,0-2 1-16,-6 2-10 16,3-2-14-16,3-4-4 15,-3 3-4-15,3-4-1 16,0-3 0-16,0-1 1 16,0-2-1-16,0 0-1 0,0-3 1 15,0 1-1-15,0-2 0 16,0-2-1-16,0 2-5 15,0-3-6-15,0 0-10 16,0 0 8-16,3 0 13 16,0 0 0-16,3-7-6 15,-1-6-15-15,3 3-26 16,3-9-114-16,-5 6-330 16,1-2-221-16</inkml:trace>
  <inkml:trace contextRef="#ctx0" brushRef="#br0" timeOffset="180641.6943">13191 10703 1330 0,'0'0'296'0,"0"0"-90"15,0 0 21-15,0 0-95 16,0 0-25-16,0 0-8 16,0 0-40-16,8 52-14 15,-8-33-12-15,0-4-7 16,0-1-12-16,-6-3-13 16,3-3 1-16,1-4 4 15,1-4-5-15,1 3 0 16,0-3 0-16,0 0 1 15,0-3-2-15,7-7-10 16,7-3-12-16,4-4 10 16,0-6-1-16,1 4 1 0,-1-2 4 15,0 4 8-15,-9 5 0 16,0 5 0 0,-5 5 1-16,-4 2 5 0,1 0-5 15,-1 1 0-15,2 10 17 16,-1 2 15-16,1 3-9 15,-1 4-5-15,1-4-3 16,3-2-10-16,-2-1-5 16,-3-6-1-16,3 0 1 15,0-4-1-15,-3-3-1 16,0 0-5-16,3 0-3 16,4-3 1-16,-1-7-18 15,4-7 13-15,7-2 4 0,1-1-9 16,-1 3 6-1,-1 1 5-15,-3 5 7 0,-4 5 0 16,-5 6 10-16,-1 0 6 16,0 4-1-16,2 8 42 15,-2 5-9-15,0 3-22 16,0 3-26-16,-3 7-31 16,0-4-293-16,0-3-1198 0</inkml:trace>
  <inkml:trace contextRef="#ctx0" brushRef="#br0" timeOffset="182247.7664">12126 10082 1033 0,'0'0'326'15,"0"0"-114"-15,0 0 62 16,0 0 0-16,0 0-69 16,0 0-89-16,0 0-45 15,17-65-17-15,-7 51-14 16,-1 1-12-16,0 2-14 16,3 1-7-16,0 2-6 15,0 1 0-15,-2 4-1 0,-3 3-1 16,3 0 0-16,0 3-7 15,-1 14 7-15,0 9 1 16,-2 10 0-16,7 7 11 16,-5 6-2-16,0-1-8 15,-1-2-1-15,0-5 1 16,0-7-1-16,-5-4 0 16,-3-8 0-16,3-8-1 15,-3-7 0-15,0-1 1 16,0-6 1-16,0 0 5 15,0-3-6-15,0-10-6 16,0-7-30-16,0 0 13 16,0-7-3-16,0 1-8 0,-6 4 24 15,-2 5 4-15,0 4 6 16,0 6 1-16,2 3 12 16,0 4 5-16,0 0-6 15,0 1-11-15,-2 15 11 16,1 3-4-16,-2 5 8 15,0 5-1-15,-1 0-9 16,-4-5-6-16,1 0 1 16,-5-4-1-16,-3 0-35 15,3-8-114-15,-3-5-117 16,8-4-243-16,7-3-357 0</inkml:trace>
  <inkml:trace contextRef="#ctx0" brushRef="#br0" timeOffset="182668.4403">12516 10287 1054 0,'0'0'516'0,"0"0"-429"16,0 0 103-16,0 0 84 16,0 0-119-16,0 0-102 15,0 0-38-15,4 7-4 0,-4 7 51 16,0 2-13-16,0 3-24 16,6-2-13-16,-3-1-5 15,3-5-6-15,-2-2 0 16,2-5 0-16,2-4 1 15,1 0 5-15,0-3 11 16,4-14-6-16,1 0-3 16,2-9 0-16,-4 2-3 15,-3-1-5-15,0 1 0 16,-3 4 0-16,-3 11-1 16,0 5-12-16,-3 4-86 15,0 0-172-15,0 4-259 16,0 5 28-16,0-2-436 0</inkml:trace>
  <inkml:trace contextRef="#ctx0" brushRef="#br0" timeOffset="182879.4533">12747 10258 1222 0,'0'0'329'15,"0"0"-122"-15,0 0 53 16,0 0-25-16,0 0-106 15,0 0-40-15,0 0-51 16,23 70-23-16,-18-58-9 16,-1-2-5-16,3 0 1 15,-4-3-2-15,-3 0-10 0,0-3-127 16,0-4-205 0,0 0-341-16</inkml:trace>
  <inkml:trace contextRef="#ctx0" brushRef="#br0" timeOffset="183061.1494">12824 10119 1370 0,'0'0'270'0,"0"0"-134"15,0 0 44-15,0 0-57 0,0 0-123 16,0 0-179-1,0 0-146-15,0 20-429 0</inkml:trace>
  <inkml:trace contextRef="#ctx0" brushRef="#br0" timeOffset="183644.3229">12941 10231 1258 0,'0'0'378'16,"0"0"-46"-16,0 0-60 15,0 0-78-15,0 0-89 16,0 0-44-16,0 0-39 15,-9-19-20-15,0 22-2 0,-5 4 0 16,7 2 0 0,-2 4-1-16,2-2 0 0,7-2-6 15,-3 1-5-15,3 0-9 16,0-4 5-16,0 5 7 16,3-2 7-16,4-1-5 15,2-2 6-15,0-2 1 16,3 1-1-16,0-1 0 15,0-4-8-15,-2 3 1 16,-4 0 7-16,-1 0-12 16,-5-2-14-16,0 2 0 15,0-3 5-15,0 6-34 0,-10-2-15 16,-7 2-104 0,-4 1-146-16,-3-2-189 15,8-3-133-15</inkml:trace>
  <inkml:trace contextRef="#ctx0" brushRef="#br0" timeOffset="183891.8559">13049 10190 1395 0,'0'0'370'16,"0"0"-154"-16,0 0-60 15,0 0-81-15,0 0 36 16,0 0-49-16,0 0-34 0,5 84-13 16,-4-64-7-16,3-3-7 15,-1-2 0-15,-3-5-1 16,0-6-77-16,0-4-136 16,0 0-293-16,-3 0-414 0</inkml:trace>
  <inkml:trace contextRef="#ctx0" brushRef="#br0" timeOffset="184041.7665">13009 10119 937 0,'0'0'902'0,"0"0"-792"0,0 0-100 15,0 0-10-15,0 0-119 16,0 0-542-16</inkml:trace>
  <inkml:trace contextRef="#ctx0" brushRef="#br0" timeOffset="190937.1013">16107 9543 603 0,'0'0'910'16,"0"0"-783"-16,0 0-94 15,0 0 20-15,0 0 61 16,0 0-53-16,67-1-37 16,-56-3-13-16,-2 1 16 15,1 1 55-15,-1-3-1 16,-2-1-22-16,-1-3-12 16,-2 1 24-16,-1 1-11 0,0-3-21 15,-3 6-18-15,0-2-8 16,0 0 8-16,0 2 6 15,0 4-5-15,-9-3-13 16,-5 3-8-16,-8 0 0 16,-1 0 0-16,-4 10 5 15,2 3 8-15,2 1 27 16,7-1 4-16,7 3-14 16,6-3-13-16,3 0-6 15,3 0-3-15,16 0-8 16,13-2-1-16,17-1-72 15,-10-3-173-15,-3-1-736 0</inkml:trace>
  <inkml:trace contextRef="#ctx0" brushRef="#br0" timeOffset="191640.0922">15856 10225 993 0,'0'0'795'16,"0"0"-656"-16,0 0-38 16,0 0 76-16,0 0 2 15,0 0-92-15,0 0-60 0,0 0-15 16,-2 17 35-1,1 5 40-15,-1 4-31 0,2 3-24 16,0 2-16-16,0-1-8 16,0 0-7-16,6-4-1 15,2-4 0-15,0 1-94 16,2-8-77-16,-1-6-158 16,-3-3-236-16,-3-6-184 0</inkml:trace>
  <inkml:trace contextRef="#ctx0" brushRef="#br0" timeOffset="192038.8133">15995 10255 1418 0,'0'0'233'16,"0"0"-144"-16,0 0 88 15,0 0 25-15,0 0-121 16,0 0-63-16,0 0 17 16,0 35 35-16,-6-12-23 15,0 4-10-15,3 0-14 16,0 2-13-16,3-6-4 16,0-3 3-16,0-4-8 15,12-5 6-15,2-8 1 16,5-3-2-16,3 0 0 0,2-7-5 15,-3-9 8-15,0-5-7 16,-4-4-1-16,-3-1 8 16,-3-2-3-16,-7 0 0 15,-4 0-5-15,0 6 28 16,-18 4-3-16,-1 3-3 16,-7 8-16-16,1 1-7 15,-15 6-36-15,5 0-194 16,9 9-533-16</inkml:trace>
  <inkml:trace contextRef="#ctx0" brushRef="#br0" timeOffset="193263.1352">16123 10073 1137 0,'0'0'335'16,"0"0"-185"-16,0 0 12 15,0 0 79-15,0 0-48 16,0 0-76-16,0 0-46 16,48-6-18-16,-26 6-18 15,2 0-19-15,-3 0-16 16,0 0-70-16,-9 0-179 16,-4 2-443-16,-5 2-635 0</inkml:trace>
  <inkml:trace contextRef="#ctx0" brushRef="#br0" timeOffset="193570.576">16350 9961 1267 0,'0'0'550'15,"0"0"-432"-15,0 0 17 0,0 0 45 16,0 0-59-16,0 0-76 16,0 0-15-16,12 26-7 15,-8-10-12-15,0 1-10 16,1 3-1-16,-4 0-8 15,-1-1-175-15,0-2-379 16,0-7-525-16</inkml:trace>
  <inkml:trace contextRef="#ctx0" brushRef="#br0" timeOffset="193954.5863">16508 9940 1699 0,'0'0'296'16,"0"0"-209"-16,0 0 24 15,0 0 38-15,0 0-84 16,0 0-42-16,0 0 0 16,-5 53-9-16,4-27-5 15,1-2-3-15,0-5 0 16,0-2-5-16,6-3 1 15,1-5 4-15,4-5 1 16,1-4 3-16,0 0 5 16,3-3-1-16,0-11-7 0,1-1-7 15,-3-6-1-15,1-2-6 16,-5 0-1-16,-5-3 7 16,-2 5-8-16,-2 1 8 15,0 4-11-15,-15 9-1 16,-9 1 4-16,-7 6 3 15,-2 0 0-15,-16 19-106 16,13-2-214-16,4-3-357 0</inkml:trace>
  <inkml:trace contextRef="#ctx0" brushRef="#br0" timeOffset="194907.5863">16659 10330 1137 0,'0'0'389'0,"0"0"-286"15,0 0 37-15,0 0 56 16,0 0-83-16,0 0-26 15,0 0-27-15,0 40-35 16,0-24-11-16,0-2-8 16,0 3-5-16,3-5 5 15,-3-2-5-15,0-3 0 16,0-4 0-16,0 0 0 16,0-3 6-16,0 0 6 15,0 0 5-15,3-3 3 16,6-10-14-16,1 1-5 15,0-7-1-15,7 1 5 0,-5-3-4 16,0 1 5-16,3 2 8 16,-9 3 19-16,0 9 3 15,-3 0-9-15,-3 6-13 16,3 0-15-16,-3 0-7 16,4 9 6-16,-4 2 1 15,1 5-1-15,-1 3 1 16,0-1 0-16,0-2 0 15,0-2 1-15,0-5-1 16,0-3 1-16,0 0-1 16,0-6 0-16,0 0 6 15,0 0 3-15,0-2 4 0,3-11-5 16,3 0-2 0,2-6-5-16,4-2-1 0,-3 1 1 15,0 0 0-15,1 0 0 16,-1 4-1-16,-4 6 1 15,-2 6 0-15,0 4-1 16,-3 0-8-16,0 0-7 16,0 7 6-16,0 7 9 15,0 2 0-15,0 4 0 16,0-4 0-16,3 1 0 16,0-4 1-16,0-3-1 15,1-4 0-15,-3-5 0 16,5-1 1-16,2 0 0 15,3 0-1-15,2-9 0 16,0-3-13-16,0-1-4 0,0 0 8 16,-7 6 0-16,0 4 9 15,-2 3 0-15,-4 0-2 16,0 16 2-16,0 8 23 16,0 6-8-16,3 16-15 15,0-9-11-15,3-8-917 0</inkml:trace>
  <inkml:trace contextRef="#ctx0" brushRef="#br0" timeOffset="196085.8109">14837 9608 1129 0,'0'0'342'16,"0"0"-220"-16,0 0 72 15,0 0 47-15,0 0-73 16,0 0-51-16,0 0-21 16,42-28-27-16,-28 20-10 15,2 0 2-15,3 1-10 16,-1-3-14-16,3 3-9 15,-2-2-14-15,1-1-13 16,-3 0-1-16,6 1 1 16,-5 2-1-16,1 4 0 15,1 1-1-15,-6 2 0 0,5 0 0 16,-3 5 0-16,1 8-1 16,5-3 1-16,-3 3-1 15,5-4 1-15,0-2 1 16,3-1 1-16,-2-4-1 15,2-2-1-15,-5 0-69 16,-2-5-116-16,-6-7-456 16,-6-2-737-16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4T07:45:26.8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6706 8232 413 0,'0'0'10'0,"0"0"1"16,0 0 611-16,0 0-432 15,0 0-77-15,0 0 19 16,0 0 26-16,0-1-28 16,0-4-29-16,0 4-13 0,-3-2 4 15,0-2-12-15,-4 2-34 16,-1-2-14-16,-4 2-8 15,-1 0 5-15,-1 0 1 16,-2 0-1-16,-2 3-3 16,3 0-6-16,0 0 3 15,2 0-7-15,-1 0 2 16,-2 0-8-16,1 3 2 16,-1 4-5-16,-4 3 2 15,-2 2-3-15,-2 1-4 16,-1 1 5-16,-5 5 1 15,4-4 6-15,1 1 7 16,4 0 6-16,2 0-3 0,4-2-9 16,7 2-8-16,-2-2 1 15,4 1-2-15,0 2-5 16,3 0 6-16,0 0-7 16,0 2 1-16,3-3 1 15,0 1-1-15,0 3 0 16,0 0 1-16,0 0 4 15,3-1-6-15,3 1 1 16,6-3 0-16,1 3 1 16,1-3-1-16,5 1 1 15,2-2-1-15,3-2 1 16,3-3-1-16,1-1 7 16,2-3-8-16,3-1 0 15,-2-3 0-15,-1-2 1 16,0 2-1-16,-5-3 0 0,-1 3 1 15,-3-3-1-15,0 0 0 16,1 0 0-16,2 0 1 16,-3-6 0-16,3-4-1 15,1 0-23-15,-1-5-3 16,-3-1 9-16,3-7 2 16,-2 3-11-16,-4-3 3 15,-3 0 5-15,-3 0 2 16,-6 4 7-16,1-1 8 15,-4 3 0-15,-3 3 1 0,0-4 6 16,0 1-5-16,-3-3 8 16,-4-1 7-16,1-2-2 15,3-2-4-15,-3 1-1 16,3 1-8 0,3 1 1-16,-3 2 0 0,0 6-1 15,0 1 0-15,-1 3 0 16,-1 0 0-16,-4 3 0 15,0-3-1-15,-4 2 1 16,-2-4-1-16,-6 3 0 16,-3-1 0-16,0 0 0 15,-3 4 8-15,-1-1-7 16,1 3 8-16,2 1 0 16,-2 3-3-16,2 0-5 15,2 0-1-15,1 0 0 0,4 0 0 16,3 3 0-16,0 0 0 15,0 1 1-15,-1 2-1 16,-1 4 0-16,-2 4 0 16,1 6 1-16,0 3 8 15,-1 6 1-15,2 2 2 16,1 5-11-16,7-3 5 16,0-1-5-16,6-2 0 15,3-3 1-15,0-1 4 16,0-3-5-16,9 1-1 15,6-2 1-15,3-2 0 16,1-3 0-16,5 2 0 16,0-9 0-16,3 4 0 0,-2-7-1 15,-1-5-1-15,-6 3 0 16,3-4-29-16,-2-1 6 16,4 0 12-16,2-1-7 15,2-10 4-15,7-6 6 16,2-2 9-16,0-1-1 15,-3-2 0-15,-2-2 0 16,-7 3 0-16,-2-5 1 16,-10 7-1-16,-6-4-5 15,-3 3 6-15,-3 0 0 16,0 0 1-16,-15 0 5 16,-3-3-4-16,-7 3 8 15,-8-2 8-15,0 4-12 16,-7-1-5-16,4 6 0 15,-1 3 0-15,1 3 1 0,0 7-2 16,6 0 1-16,-1 10-1 16,1 10-1-16,6 10 1 15,2 5 0-15,4 6 1 16,0 8 1-16,6-2-2 16,2-5 2-16,7-1-1 15,3-9 0-15,6-2 0 16,10-7 0-16,11-3-1 15,1-7-1-15,5-7-30 16,9-6 21-16,1 0 9 0,5-5 0 16,-2-9 1-1,-1-6 0-15,-6 0-9 0,-3-3-3 16,-8 1-9 0,-4-3-13-16,-5-4 1 0,-4 2 9 15,-6 2-7-15,-6-2 15 16,-3 0 16-16,-3 4 0 15,-15-4 1-15,-10 1 5 16,-5 4 14-16,-9 1-8 16,-4 3 2-16,-2 3 7 15,-1 5 1-15,0 4 7 16,7 6 0-16,3 0-5 16,6 13-15-16,5 14-8 15,4 5 0-15,5 7 6 16,10 8-6-16,4 0 5 0,5-5-6 15,0-1 0-15,18-5 0 16,6-7 0-16,3-6 0 16,6-6-1-16,3-8 1 15,2-5 6-15,1-4 0 16,0-4-5-16,0-11-1 16,4-5-11-16,-4-3-20 15,-2-7-3-15,-1-3-6 16,-2-6-28-16,-4-4-14 15,-9 0-8-15,-5-2 19 16,-11 11 46-16,-5 0 25 16,-11 10 21-16,-20 4 21 15,-9 4 10-15,-5 10 9 0,-7 3 2 16,-3 3 18 0,-2 7-12-16,3 14-26 0,-1 8-19 15,6 8-13-15,4 6-5 16,9 9-5-16,8 0 5 15,10 0-6-15,9-5 1 16,9-2-1-16,0-8-1 16,12-6-5-16,12-9-8 15,7-2-5-15,2-10-23 16,6-7 27-16,1-3 9 16,2-4 6-16,0-15 1 15,2-2-1-15,-2-7 0 16,-2-6-22-16,-4-6-13 15,-3-2-30-15,-3-5-25 0,-9 1 19 16,-8 2 18-16,-13 5 50 16,0 3 3-16,-16 10 34 15,-14 3-6-15,-9 10 0 16,-3 4 27-16,-7 8 31 16,-3 1-29-16,4 7-33 15,2 13-10-15,1 8-13 16,6 6 5-16,1 6-4 15,12 5-1-15,7-4 0 16,8 1-1-16,11-2-1 16,0-7-6-16,20-3-11 15,10-4-26-15,4-9-23 16,6-3 30-16,-1-12 7 16,3-2 23-16,-2 0 6 15,0-12 0-15,-4-8-25 0,0-7-11 16,-6-3 13-16,-2-6 11 15,-4-5-20-15,-2-7-30 16,-11-2 15-16,-5 1 32 16,-6 3 16-16,-6 9 39 15,-15 6 12-15,-7 8-13 16,-8 8-18-16,-6 8 0 16,-4 7 16-16,1 6-1 15,-4 20-21-15,4 14-7 16,6 9-6-16,5 6 0 15,10 0-1-15,6 1 0 0,15-9 0 16,3-5-9-16,3-8-24 16,18-8-34-16,7-9-53 15,5-9 5-15,6-8 62 16,3 0 24-16,4-16-24 16,-1-7-51-16,-5-9-18 15,-1-4-102-15,1-21-29 16,-10 5-290-16,-11 7 136 15,-11 13 407-15,-8 25 42 16,-9 4 460-16,-12-1-223 16,-4 4-90-16,-8 0 19 15,-3 11-50-15,-3 9-50 16,6 5-37-16,2 3-29 16,7 5-24-16,5 2-17 15,10-4-1-15,6-1-8 0,3-8-73 16,3-5 3-1,13-3-7-15,7-12-21 0,2-2 8 16,2 0-11-16,1-9 0 16,-1-8 0-16,-6-3-4 15,0 0 7-15,-5-5 41 16,-7 4 65-16,-9-1 44 16,0 5 128-16,0 4 27 15,-16 3 33-15,-7 4-65 16,-2 2-42-16,-2 4 14 15,-1 0 1-15,4 9-46 16,3 8-52-16,6 4-26 0,6 1-10 16,9 1-6-16,0-2-20 15,9-5-48-15,12-4-78 16,4-8 40-16,1 0-4 16,-1-4-95-16,-1-6 17 15,-5-11 36-15,-2-4 41 16,-7-5 70-16,-4 2 41 15,-6-2 48-15,0 3 52 16,-10 4 71-16,-7 5 71 16,-5 10-38-16,-8 4-21 15,2 0-15-15,-5 4-53 16,6 15-47-16,3 2-34 16,8 4-24-16,5-1-9 15,11 2-1-15,0-6-6 0,8-6-77 16,14-7-39-16,4-4 42 15,-1-3-32-15,2-6-30 16,-5-11 64-16,-5-3 57 16,-4-7 20-16,-4-5 1 15,-3-1 0-15,-6-2 13 16,0 3 37-16,0 6 83 16,-12 9 28-16,-6 7-20 15,-3 10-51-15,-3 0-21 16,-1 10-20-16,6 10-27 15,-1 10-13-15,11 2-7 16,2 3-2-16,7-6-5 16,0-3-48-16,10-6-41 15,8-4-75-15,0-7 23 0,0-8 106 16,-2-1 34 0,-2-6 6-16,-4-9 10 0,-4-4 2 15,-3-7 17-15,-3 0 59 16,0-4-6-16,0 1-19 15,-9 6 6-15,-7 6 22 16,-1 7-29-16,-2 10-38 16,0 0-11-16,-4 20-6 15,1 6-5-15,1 3-1 16,6 2-1-16,9 2-35 16,2-7-57-16,4-3-81 15,4-9-22-15,8-7 53 0,3-7 109 16,-2 0 33-16,-2-11 55 15,-5-9-5-15,4-3 48 16,-7-6 28-16,-3-4-23 16,0-3-56-16,-3-4-26 15,-13 3-14-15,-1 8-6 16,-5 11-1-16,-5 9 2 16,-4 9-1-16,-5 4 0 15,0 19 0-15,0 12 14 16,8 5-8-16,4 2 0 15,11-1-7-15,10-4 0 16,3-5-38-16,7-8-3 16,11-11-18-16,6-5-49 0,-2-8 76 15,1 0 31-15,-4-9 1 16,-1-10 6-16,-6-4-4 16,-3-4 9-16,-3-6 1 15,-6-2 16-15,0 1 8 16,0 1 26-16,-9 13 12 15,-6 8-6-15,-6 12-7 16,-1 0-30-16,-5 18-1 16,3 12-2-16,6 3-9 15,9 8-8-15,9-2-11 16,0-3 0-16,24-6-30 16,3-6-93-16,13-8 42 15,-1-10-25-15,3-6 64 16,4 0 19-16,-4-10 15 15,1-9 8-15,-4-5 0 0,-8-3 1 16,-4-1-1-16,-6 0 8 16,-6 2 5-16,-9 6 59 15,-6 6 55-15,0 5-8 16,-9 3-72-16,-12 6-15 16,-1 0-4-16,-1 3 0 15,-2 13-6-15,4 7-11 16,6 1-11-16,5 4 0 15,10-1 0-15,0-3-29 16,13-5-60-16,8-5-50 16,6-9 63-16,3-5 48 15,-2 0-28-15,-1-8-16 16,-5-7 32-16,-2-7 27 0,-7-2 13 16,-7-1 1-1,-6-2 9-15,0 2 27 0,-6 3 53 16,-10 4-13-16,-4 4 0 15,-5 8-12-15,-2 1-9 16,3 5-10-16,-1 0-20 16,7 17-19-16,0 4 1 15,9 1-8-15,6 2 0 16,3 2-61-16,6-3-55 16,16-7-97-16,2-3 30 15,2-7 38-15,2-2 10 16,-7-4 48-16,-2-2 43 0,-10-12 44 15,-3-1 18-15,-6-5 89 16,0-4 34-16,-15 3 5 16,-4 1-2-16,-2 6-3 15,-3 4-33-15,3 6-50 16,2 4-58-16,7 3-63 16,4 4-508-16,4 0-499 0</inkml:trace>
  <inkml:trace contextRef="#ctx0" brushRef="#br0" timeOffset="580.4859">6370 7431 1185 0,'0'0'858'16,"0"0"-724"-16,0 0-30 16,0 0 51-16,0 0-21 15,0 0-67-15,0 0 21 16,0 46 1-16,0-19-21 0,0 4-22 16,0 0-21-1,0 2-16-15,-1-4-7 16,-4-3-1-16,-5-1-1 0,4-3-13 15,-3-9-42-15,-4 3-26 16,5-8-99-16,2-8-138 16,0 0-316-16,6-2-246 0</inkml:trace>
  <inkml:trace contextRef="#ctx0" brushRef="#br0" timeOffset="893.8151">6326 7459 316 0,'0'0'1072'0,"0"0"-682"0,0 0-208 16,0 0 19 0,0 0-3-16,0 0-33 0,10-75-74 15,8 68-62-15,6-2-20 16,1 4-7-16,2 0-1 16,1 5-1-16,-1 0 1 15,-1 0 5-15,-4 2-5 16,-1 6 0-16,-9 1 0 15,1 2 0-15,-7 1-1 16,-3-1-1-16,-3 2-7 16,0-1 7-16,-9 1 1 15,-13-2 9-15,-8 5-2 16,-6-6-7-16,-4 0-25 0,3-2-33 16,1-4-43-1,12-4-113-15,9 0-359 0,12 0-511 16</inkml:trace>
  <inkml:trace contextRef="#ctx0" brushRef="#br0" timeOffset="1690.325">6825 7377 1200 0,'0'0'558'16,"0"0"-472"-16,0 0 123 16,0 0 20-16,0 0-81 0,0 0-74 15,0 0-38-15,-49-24-8 16,30 24 20-16,2 4 1 16,-2 7-13-16,1 4-12 15,0 0 3-15,9 1-17 16,3-2-8-16,6-2-1 15,0-1-1-15,6-5 0 16,6-3-16-16,6 0 14 16,0-3-22-16,0 0-35 15,1-3-5-15,-4-6 3 16,3-3-11-16,-3 0 14 16,1-4 32-16,-5-1 24 15,-2 1 2-15,-3 2 18 16,1 4 41-16,-7 3 31 0,0 3 9 15,0 2-12-15,0 2-47 16,0 0-40-16,0 10-1 16,-7 6 1-16,1 7 1 15,6 1 0-15,0 1 0 16,0-4-1-16,6-1-9 16,10-3-30-16,5-7 6 15,-3-8 20-15,1-2 7 16,-2 0-22-16,-1-2-18 15,-2-11 13-15,-4-4 11 16,-1-3 1-16,-6-1-13 0,-3-1-2 16,0 1-1-1,0 2 29-15,0 2 8 0,0 5 0 16,0 6 7-16,0 2 23 16,0 2-15-16,13 2-15 15,4 0-9-15,8 0 8 16,2 0-1-16,3 2 2 15,-5 4 0-15,-7 0 1 16,0 0 20-16,-9-1 26 16,-9 1-10-16,0 0-16 15,0 2 24-15,-15 4 52 16,-3 2-61-16,-1 2-17 16,1 0-3-16,3 1-4 15,6-2-7-15,9 3-5 16,0-4 0-16,9-5-12 0,12 2-40 15,4-4-24 1,8-7-90-16,-2 0-217 0,-7-7-350 16</inkml:trace>
  <inkml:trace contextRef="#ctx0" brushRef="#br0" timeOffset="1980.2933">7397 7038 222 0,'0'0'1547'16,"0"0"-1273"-16,0 0-21 0,0 0 8 15,0 0-97-15,0 0-95 16,0 0-53-16,0 26 26 16,0 3 45-16,0 8-36 15,0 7-20-15,0 0-10 16,0-1-6-16,0 2-14 15,0-6 0-15,0 0-1 16,0-6-21-16,0-7-34 16,0-5-53-16,0-5-78 15,0-6-118-15,0-3-314 16,-3-7-218-16</inkml:trace>
  <inkml:trace contextRef="#ctx0" brushRef="#br0" timeOffset="2336.5637">7319 7312 1756 0,'0'0'401'0,"0"0"-213"16,0 0 1-16,0 0-14 16,0 0-63-16,0 0-64 15,0 0-27-15,87 19-12 16,-47-12-4-16,-1-2-5 15,-3-1-21-15,-8 0-10 16,-4-2-10-16,-12-1 11 16,-2-1 13-16,-7 0 16 15,-3 0 1-15,0 3 0 16,0-2 6-16,0 2 23 0,-3 3 6 16,-4 4 20-1,1 3-9-15,0 1-8 0,0 3-10 16,6-2-13-16,0 0-14 15,0-3-1-15,6-5-25 16,6-1-37-16,4-6-48 16,5 0-176-16,-6-9-444 15,1-4-404-15</inkml:trace>
  <inkml:trace contextRef="#ctx0" brushRef="#br0" timeOffset="2497.1913">7709 7206 1318 0,'0'0'772'0,"0"0"-663"16,0 0 32-16,0 0 20 15,0 0-79-15,0 0-82 16,0 0-76-16,25 10-192 16,-16 0-644-16</inkml:trace>
  <inkml:trace contextRef="#ctx0" brushRef="#br0" timeOffset="2779.5487">7952 7333 1605 0,'0'0'584'0,"0"0"-501"15,0 0 59-15,0 0-18 16,0 0-34-16,-81-15-33 16,56 21-6-16,-2 8 2 15,6 2-5-15,6 7-19 16,9-2-19-16,6-1-10 16,0-5-8-16,18 3-33 15,9-9-27-15,22-5-153 16,-10-4-321-16,-3 0-197 0</inkml:trace>
  <inkml:trace contextRef="#ctx0" brushRef="#br0" timeOffset="3034.8782">8117 7084 1005 0,'0'0'901'15,"0"0"-718"-15,0 0 59 16,0 0 6-16,0 0-94 16,0 0-98-16,0 0 12 15,-4 63-4-15,4-22-28 16,0 3-17-16,0 2-8 16,0-2-10-16,4-5-1 15,1-6-1-15,-2-3-48 16,-3-3-112-16,0-10-195 0,0-5-605 0</inkml:trace>
  <inkml:trace contextRef="#ctx0" brushRef="#br0" timeOffset="3411.2728">8307 7384 1397 0,'0'0'632'0,"0"0"-557"16,0 0-12-16,0 0 41 16,0 0-36-1,0 0-45-15,91 0-14 0,-70 0-9 16,1 0-14 0,-1-7-49-16,-3-2-39 0,-6-1 42 15,-3 1 28-15,-6-2 18 16,-3 1 14-16,0 0 56 15,-6 3-16-15,-9 2 10 16,-6 0 9-16,-6 3 41 16,2 2 35-16,-2 2-6 15,2 11-26-15,2 2-13 16,10 3-19-16,7 3-32 16,6 4-22-16,12-1-2 15,22-2-15-15,11-1-29 0,28-5-150 16,-6-6-388-16,-10-6-1145 0</inkml:trace>
  <inkml:trace contextRef="#ctx0" brushRef="#br0" timeOffset="5616.307">6657 8503 492 0,'0'0'0'15,"0"0"896"-15,0 0-614 16,0 0-86-16,0 0 35 16,0 0-9-16,0 0-61 15,0-8-66-15,3 6-31 16,3 2-1-16,7 0-38 15,8-3-11-15,10 3-2 16,8 0-3-16,12 0-8 16,22 0 0-16,24 7 0 15,21 0-1-15,7-1-27 16,-7 1-23-16,-12-2-23 0,-15 0 13 16,-6-1 8-1,-12-1 4-15,-13-3 7 0,-14 2 11 16,-1-2 21-16,10 0 9 15,3 0 0-15,8 0 1 16,-5 0 0-16,-3-5-1 16,-3-2 1-16,-5 0-1 15,-4 0-20-15,-9 0-30 16,-1 0-2-16,-9 1 11 16,-5 1 27-16,-9 1 13 15,-3 0 1-15,-6 2 13 16,-4-2 55-16,0 1 9 15,0 0-54-15,-10-1-9 16,2 1 5-16,-4-1 3 16,-1 1-4-16,-2 0-11 0,0-1-6 15,-3-2 0-15,0 2 0 16,-1 0 0-16,4-5 0 16,0 5 0-16,6-2 5 15,0 3 0-15,3-1 13 16,3 1-3-16,3 3-8 15,0 0-1-15,0 0 2 16,0 0-3-16,0 0 3 16,0 0 1-16,0 0-1 15,0 0 18-15,6 0-16 16,3 0-10-16,3 5-1 16,6 3 1-16,1 2 0 0,1 0 0 15,2 1 0 1,-1 2-1-16,0 0 0 0,1-1 0 15,-4 2 0-15,-6-1 0 16,-3 1-1-16,-9-1 1 16,0 4 9-16,-9-1 25 15,-16-3 23-15,-11 6-38 16,-46 1-19-16,10-6-158 16,5-1-981-16</inkml:trace>
  <inkml:trace contextRef="#ctx0" brushRef="#br0" timeOffset="12878.095">9344 8236 142 0,'0'0'165'0,"0"0"235"15,0 0-27-15,0 0-123 16,0 0-55-16,0 0-9 16,10 0-10-16,-10-3-23 15,0 3-29-15,0 0-33 16,0 0-33-16,0 7 28 16,0 9 9-16,0 4-30 15,0 5-27-15,0 3 2 16,3 4-10-16,0-1-12 15,-3-2-10-15,0 4-7 16,0-6 1-16,0-1-1 16,0 0 5-16,-3-3-6 0,-3-5 1 15,-1-5-1 1,4-1 0-16,0-5-47 0,0-3-104 16,0-2-149-16,3-2-308 15</inkml:trace>
  <inkml:trace contextRef="#ctx0" brushRef="#br0" timeOffset="13268.8177">9374 8184 709 0,'0'0'766'0,"0"0"-626"15,0 0 48-15,0 0 77 0,0 0-29 16,0 0-103-16,0 0-47 16,46-73-11-16,-37 70-16 15,4 2-17-15,0 1-29 16,10 0-1-16,-2 0-4 16,9 4-7-16,-3 10 1 15,1 0-2-15,-1 1 0 16,-5 1-1-16,-5 0-11 15,-10-2 11-15,-4 0 0 16,-3-2 0-16,0-2 0 16,-16 0-1-16,-5 0 2 15,-8-3-1-15,-6-1 1 16,2-3-1-16,0-1-45 0,5-2-54 16,5 1-64-1,7-1-105-15,4 1-253 0,8-1-303 0</inkml:trace>
  <inkml:trace contextRef="#ctx0" brushRef="#br0" timeOffset="13674.4923">9805 8167 1356 0,'0'0'352'0,"0"0"-255"16,0 0-7-16,0 0 28 16,0 0-38-16,0 0-25 15,0 0 1-15,-30 53 12 16,24-38-18-16,3-4-28 16,0 2-10-16,3-7 0 15,0-2 3-15,12-4 4 16,6 0-3-16,4-3 4 15,5-7-20-15,-3-3-32 16,0-4-30-16,-5 0 13 16,-5 2 8-16,-4-2 8 15,-10 0 33-15,0 4 11 16,-4 5 17-16,-13 0 6 16,-5 2 10-16,1 2 5 0,-3 4-18 15,3 0-17-15,5 0-14 16,1 0-59-16,9 10-182 15,3-2-421-15,3-4-587 0</inkml:trace>
  <inkml:trace contextRef="#ctx0" brushRef="#br0" timeOffset="14057.7816">10133 8114 1283 0,'0'0'524'0,"0"0"-394"15,0 0 83-15,0 0-18 16,0 0-90-16,0 0-70 16,0 0-6-16,-25 0 4 15,14 7-2-15,2-1-16 16,5 0-13-16,1 1-1 15,3 0 5-15,0 0-5 16,3 2 0-16,7 2 0 16,1-5 1-16,-2 4-1 15,1 0 0-15,-1-1 0 16,-3-1 1-16,-6-1-2 16,0 0 0-16,0-2-1 15,-3 1 1-15,-12-2 0 16,-9 3 0-16,2-1-11 0,-2 0-66 15,0-2-124-15,6-1-388 16,12-3-412-16</inkml:trace>
  <inkml:trace contextRef="#ctx0" brushRef="#br0" timeOffset="14327.2021">10330 8111 971 0,'0'0'915'16,"0"0"-722"-16,0 0 5 0,0 0 5 15,0 0-62-15,0 0-69 16,0 0-2-16,-21 39 2 16,15-15-20-16,-1-2-27 15,7-1-14-15,0 2-10 16,0-3 5-16,0-4-6 15,0-2-2-15,0-5-41 16,0-5-76-16,0-4-151 16,-3 0-356-16,0-2-342 0</inkml:trace>
  <inkml:trace contextRef="#ctx0" brushRef="#br0" timeOffset="14483.9513">10327 7992 1964 0,'0'0'282'16,"0"0"-110"-16,0 0-16 16,0 0-58-16,0 0-98 15,0 0 0-15,0 0-140 16,12-23-211-16,-12 23-553 0</inkml:trace>
  <inkml:trace contextRef="#ctx0" brushRef="#br0" timeOffset="14776.2026">10552 7820 1827 0,'0'0'346'16,"0"0"-158"-16,0 0 30 15,0 0-14-15,0 0-96 16,0 0-81-16,0 0-8 15,6 45 38-15,-6-11-28 16,0 6-17-16,0 2-3 16,-3 2-8-16,-3 2-1 15,-1 1 0-15,-2-5 0 16,3 2-1-16,-5-5-1 16,4-3-16-16,1-7-34 15,0-5-53-15,-3-2-108 16,-1-4-178-16,3-11-472 0</inkml:trace>
  <inkml:trace contextRef="#ctx0" brushRef="#br0" timeOffset="15147.4882">10481 8154 793 0,'0'0'1007'0,"0"0"-808"15,0 0-15-15,0 0 51 16,0 0-73-16,0 0-76 16,0 0-46-16,104-14-23 15,-68 14-17-15,3 0-14 16,-2 0-53-16,-7 0-39 16,-6 0 26-16,-8-2 28 0,-7 2 30 15,-3-2 22-15,-6 2 0 16,0 0 37-16,0 0 25 15,0 4-38-15,-6 6 86 16,-3 6 9-16,2 1-23 16,1 0-39-16,6 0-26 15,0-2-18-15,0-1-12 16,0-4-1-16,6-1-5 16,4-4-16-16,2-3-49 15,6-2-129-15,-3-6-423 16,1-7-492-16</inkml:trace>
  <inkml:trace contextRef="#ctx0" brushRef="#br0" timeOffset="15302.7289">10886 8015 1575 0,'0'0'490'0,"0"0"-314"15,0 0 37-15,0 0-64 16,0 0-145-16,0 0-4 15,0 0-174-15,8 7-330 16,-5 2-520-16</inkml:trace>
  <inkml:trace contextRef="#ctx0" brushRef="#br0" timeOffset="16097.9585">11033 8138 869 0,'0'0'975'0,"0"0"-651"16,0 0-162-16,0 0-36 15,0 0-22-15,0 0-25 16,0 0-44-16,-10 62-25 16,9-41-8-16,1 0-1 15,0-3 1-15,1-2-2 16,12-3 0-16,3-6-1 15,3-4-20-15,4-3-8 0,-3 0-9 16,3-3-11-16,-5-8 2 16,0-4 6-16,-6-1 7 15,-6 1 7-15,-3 0 27 16,-3 0 4-16,0 3 34 16,0 5-1-16,-12 0-17 15,0 1-2-15,0 3 14 16,3-1 3-16,3 4 1 15,3-3-9-15,3 3-5 16,0 0-8-16,0-1-6 16,9-5-8-16,4 3-14 15,7-4 5-15,2 2-14 16,-2 0 1-16,-1 3 10 16,-7 0 11-16,0 2-7 15,-6 0 7-15,0 2-6 0,-3 6 7 16,0 3 22-16,-3 6 11 15,0-1-9-15,0 1-12 16,0 2-11-16,0-2-1 16,0-1 1-16,0-3 0 15,0-3-1-15,-6-3 0 16,3-3-1-16,3-4 0 16,0 0 1-16,0 0 2 15,0 0 9-15,0-4-10 16,13-9-1-16,0-7-2 15,10 0 2-15,-2-7-10 16,6 4-7-16,-3-3 8 16,1 4 3-16,-7 5 6 0,-3 5 1 15,-3 7-1 1,-5 2 17-16,-1 3 5 0,-3 0-6 16,0 0-8-16,2 16-7 15,-2 2 16-15,0 4 7 16,-3 7 17-16,0 2-11 15,0-5-9-15,3 0-1 16,1-6-6-16,-1-6-5 16,3-4-1-16,3-4-8 15,18-6-14-15,-5 0-98 0,-2-6-608 16</inkml:trace>
  <inkml:trace contextRef="#ctx0" brushRef="#br0" timeOffset="16781.88">9438 8946 35 0,'0'0'1282'16,"0"0"-749"-16,0 0-338 16,0 0 66-16,0 0 11 15,0 0-86-15,0 0-68 16,16-24-51-16,-16 24-28 16,0 0-18-16,0 15-20 15,-9 10 11-15,-10 6 11 16,-2 11-9-16,-3 2-6 15,-3 5-8-15,2 0-1 16,4-2 1-16,6-4-1 16,9-4 1-16,2-6 0 15,4-7-1-15,0-6 1 0,13-7-6 16,5-6-9-16,12-7-21 16,3 0-40-16,7-10-45 15,-3-7-89-15,-1-12-164 16,-9 2-347-16,-8 7-311 0</inkml:trace>
  <inkml:trace contextRef="#ctx0" brushRef="#br0" timeOffset="16987.5058">9183 9177 985 0,'0'0'602'0,"0"0"-505"16,0 0 86-16,0 0 103 15,0 0-14-15,0 0-116 16,0 0-71-16,100-12-49 16,-60 12-26-16,-3 0-10 15,-4 0-66 1,-3 6-178-16,-11-5-479 0,-7 1-761 0</inkml:trace>
  <inkml:trace contextRef="#ctx0" brushRef="#br0" timeOffset="17223.795">9620 9201 1415 0,'0'0'879'16,"0"0"-732"-16,0 0-36 15,0 0 63-15,0 0-50 16,0 0-73-16,-15 88-35 15,9-64-14-15,1-1-2 16,1-3 0-16,4-7-12 16,-3 0-47-16,3-7-80 15,0-6-127-15,0 0-388 16,0-6-575-16</inkml:trace>
  <inkml:trace contextRef="#ctx0" brushRef="#br0" timeOffset="17391.2535">9748 9082 1756 0,'0'0'360'0,"0"0"-258"16,0 0-102-16,0 0-34 15,0 0-451-15,0 0-826 0</inkml:trace>
  <inkml:trace contextRef="#ctx0" brushRef="#br0" timeOffset="18058.2319">9875 9190 1363 0,'0'0'857'15,"0"0"-771"-15,0 0-52 16,0 0 38-16,0 0 25 16,0 0-47-16,6 74-12 15,-6-56-1-15,-6-1 2 16,-3-3-17-16,3 1-15 16,0-6-1-16,0-3-5 15,6 0-1-15,0-6 0 16,0 0-13-16,0 0 1 0,12-9-27 15,9-5-5-15,4-6 9 16,5-3 19 0,3-3 10-16,-2-1 6 0,-4 2 2 15,-6 8-1-15,-3 4 12 16,-12 9 11-16,0 1 3 16,-6 3-8-16,0 0-8 15,0 7-10-15,0 8 22 16,-3 2 14-16,0 6-4 15,-3 0-13-15,0-2-14 16,-3-2-6-16,0-2 0 16,3-7-11-16,0-1 10 15,-1-5-19-15,7-4-2 0,0 0 0 16,0 0 4 0,0-7-24-16,13-9-18 0,5-1 23 15,6-2 15-15,3-4 4 16,4-1 11-16,-4 4-2 15,-5 6 9-15,-5 4 0 16,-4 4 7-16,-7 6 15 16,-3 0 10-16,-3 0-9 15,0 5-2-15,0 7 33 16,-3 8 32-16,-6 0-30 16,-4 3-22-16,2 1-10 15,-2-5-12-15,7-2-11 16,0-4-1-16,3-3 0 0,3-5-25 15,3-5-72 1,9 0-174-16,1-5-473 0</inkml:trace>
  <inkml:trace contextRef="#ctx0" brushRef="#br0" timeOffset="18433.9847">10406 9194 424 0,'0'0'1007'0,"0"0"-775"15,0 0 70-15,0 0-64 16,0 0-54-16,0 0-85 0,0 0-59 16,94 40-26-1,-73-40-14-15,-6 0 0 0,1-7-30 16,-6 0-9-16,-3-3-19 15,-4-3 2-15,0 4 28 16,-3 3 28-16,0-1 11 16,0 6 2-16,-9 1 9 15,-8 0 17-15,-5 1 34 16,-8 12-2-16,-3 4 3 16,2 2 16-16,1 4-13 15,3 1-26-15,11-2-28 16,10-2-18-16,6-3-5 15,13-2-45-15,41-7-110 0,0-4-201 16,-2-4-852-16</inkml:trace>
  <inkml:trace contextRef="#ctx0" brushRef="#br0" timeOffset="19401.7106">11822 8140 529 0,'0'0'158'16,"0"0"704"-16,0 0-595 15,0 0 30-15,0 0-46 16,0 0-65-16,0 0-50 15,-33-19-57-15,33 19-36 16,6 0-24-16,7 0-19 16,13 12 24-16,7 2-24 15,-1 5-16-15,0-1-5 16,-5 1-22-16,-8-2 10 16,-10-4 4-16,-6-3 7 15,-3-1 3-15,-2-5-8 0,-11 0 27 16,-6 1 20-16,-5-1 30 15,3 1 6-15,0 3-18 16,6 2-18-16,-1 4-8 16,2 5-6-16,4 7 0 15,4 2-5-15,3 3 5 16,3 3-5-16,0-2 0 16,0-1 0-16,9 2 0 15,1-6-1-15,-3-5 1 16,0-5 0-16,-1-4-1 15,-6-6 0-15,0-4 0 16,0-2 0-16,0 1 0 16,0-1 1-16,0 2-1 15,0 4 1-15,-3 6-1 0,-5 3 1 16,2 7 0-16,-4 4 0 16,7 5 9-16,0 6-2 15,0 3-8-15,3 3 1 16,0 5 0-16,0 1 6 15,0 0-7-15,3 0 0 16,0-1-1-16,0 0 0 16,-3-6 1-16,0 3-1 15,-3-7-2-15,-15-2 2 16,-6-4 1-16,-6-3-1 16,-4 0 1-16,1-6 1 15,-3-5 0-15,-6 0-1 16,13-9-107-16,9-9-581 0</inkml:trace>
  <inkml:trace contextRef="#ctx0" brushRef="#br0" timeOffset="20049.9736">12280 8303 622 0,'0'0'91'15,"0"0"54"-15,0 0 192 16,0 0-71-16,0 0-18 16,0 0 11-16,0 0-38 15,6 0-65-15,-6 0-57 16,0 6-45-16,0 7-23 15,0 13 77-15,-3 5-32 16,-6 7-43-16,-6 3-12 16,0 4-3-16,-1-1-8 15,2-2-4-15,4-2-5 16,4-6 0-16,6-5 0 16,0-3-1-16,0-5-2 15,9-4-7-15,2-2-17 16,5-2-30-16,0-3-45 0,2-6-71 15,0-1-180-15,-3-3-481 0</inkml:trace>
  <inkml:trace contextRef="#ctx0" brushRef="#br0" timeOffset="20399.8381">12486 8636 836 0,'0'0'768'16,"0"0"-669"-16,0 0 35 16,0 0 99-16,0 0-68 15,0 0-72-15,-86 60-26 16,78-40-19-16,5-1-10 16,3-3-21-16,0-2 0 15,3-2 0-15,13-5 20 16,8-3 2-16,3-4-17 15,4 0-22-15,2-7-41 16,-3-5-33-16,-6-3-11 16,-3-1 27-16,-9-3 11 15,-8 1 16-15,-4 2 16 0,0 3 15 16,-16 4 13-16,-5 4-4 16,-3 3-2-16,0 2-1 15,2 0-6-15,1 0-203 16,12 5-486-16</inkml:trace>
  <inkml:trace contextRef="#ctx0" brushRef="#br0" timeOffset="20694.6148">12893 8633 1420 0,'0'0'375'0,"0"0"-133"15,0 0-2-15,0 0-13 16,0 0-69-16,-94 7-52 16,73 6-26-16,5 3-34 15,4 0-29-15,6 1-10 16,6 0-7-16,0 0 0 15,15-2-38-15,9-1-67 16,22-8-77-16,-6-2-365 16,-4-4-297-16</inkml:trace>
  <inkml:trace contextRef="#ctx0" brushRef="#br0" timeOffset="21107.1071">13139 8630 1099 0,'0'0'671'16,"0"0"-465"-16,0 0-6 15,0 0-42-15,0 0-29 16,0 0-44-16,-84 13-32 16,64 0-4-16,5 3-16 15,-2 1-15-15,10-4-11 16,4 3-5-16,3-7-1 15,0-1-1-15,3-4-9 16,10-4 8-16,7 0-29 0,2 0-61 16,2-10-4-16,-6-1 8 15,3-5 26-15,-3 1 12 16,-7 0 24-16,-1 4 25 16,-4 3 60-16,-6 5 53 15,0 3-39-15,0 0-42 16,0 6-9-16,0 7 85 15,-3 3-43-15,3 1-39 16,0 3-17-16,3-3-9 16,13-7-2-16,2-1-92 15,6-9-22-15,9 0-182 16,-7-7-286-16,-3-5-458 0</inkml:trace>
  <inkml:trace contextRef="#ctx0" brushRef="#br0" timeOffset="21364.7979">13507 8319 1704 0,'0'0'345'16,"0"0"-139"-16,0 0-9 16,0 0-15-16,0 0-91 15,0 0-30-15,0 0 23 16,-17 57-16-16,14-26-12 15,-3 4-17-15,0 4-22 16,-2-3-8-16,1 3-8 16,1-6-1-16,0 0-10 0,-4-6-51 15,4-5-63-15,-1-4-152 16,3-5-402-16,2-7-295 0</inkml:trace>
  <inkml:trace contextRef="#ctx0" brushRef="#br0" timeOffset="21595.6204">13626 8507 90 0,'0'0'1583'16,"0"0"-1241"-16,0 0-1 15,0 0-76-15,-26 76-96 16,19-47-94-16,4-2-35 15,0-3-24-15,0 0-14 0,3-9-2 16,0 1-13-16,0-7-55 16,0-4-113-16,0-5-126 15,0 0-268-15,0-10-349 0</inkml:trace>
  <inkml:trace contextRef="#ctx0" brushRef="#br0" timeOffset="21759.7365">13692 8397 1588 0,'0'0'504'0,"0"0"-424"16,0 0-45-16,0 0-35 0,0 0-72 15,0 0-318-15</inkml:trace>
  <inkml:trace contextRef="#ctx0" brushRef="#br0" timeOffset="22098.2963">13851 8490 1759 0,'0'0'254'15,"0"0"-105"-15,0 0-44 16,0 0-19-16,84 0-58 16,-74 0-26-16,-4 0-2 15,-6 0-9-15,0 6-9 16,-3 5 18-16,-15 4 99 16,3 6-50-16,-7 0 36 15,1-2 9-15,6 4-27 16,-2-3-10-16,8-3-15 15,5-4-24-15,4 0-11 16,0-7-6-16,6-2 4 16,15-1-5-16,7-3-38 15,17 0-199-15,-4-11-400 0,-3-4-729 16</inkml:trace>
  <inkml:trace contextRef="#ctx0" brushRef="#br0" timeOffset="22685.2576">14263 8570 950 0,'0'0'210'15,"0"0"-210"-15,0 0-13 0,0 0-226 16,0 0-658-16</inkml:trace>
  <inkml:trace contextRef="#ctx0" brushRef="#br0" timeOffset="23096.9081">14263 8570 753 0,'26'-14'729'0,"-21"8"-507"15,-2 0 23-15,1-1-15 16,1 4-51-16,-5-4-45 16,0 6-18-16,0-3-21 15,0 2-59-15,0 2-8 16,-15 0-10-16,0 0-9 16,-8 2 3-16,3 10 1 15,-6 1-2-15,7 4-1 0,0-2-1 16,8-1 0-16,2-1-8 15,9-3-1-15,0 0-5 16,6-3 4-16,14-4-11 16,3-3-3-16,6 0-44 15,0 0-43-15,0-10 13 16,-5 0 20-16,-6 0 19 16,-4 0 26-16,-8 6 24 15,-2 1 22-15,-4 3 33 16,0 0-15-16,0 0-21 15,0 4-2-15,-10 9 87 16,3 3-53-16,6-2-32 0,1 1-19 16,0-3-19-1,8-5-129-15,11-5-243 0,-3-2-665 0</inkml:trace>
  <inkml:trace contextRef="#ctx0" brushRef="#br0" timeOffset="23360.7851">14670 8246 1590 0,'0'0'541'0,"0"0"-368"16,0 0-14-16,0 0-18 15,0 0-29-15,0 0 27 16,0 0-42-16,-28 106-30 0,16-66-21 15,-2-1-22-15,1 1-18 16,4-1-6-16,-4-3-1 16,3-6-36-16,3 0-56 15,1-4-105-15,-4-7-160 16,7-7-390-16,0-5-827 0</inkml:trace>
  <inkml:trace contextRef="#ctx0" brushRef="#br0" timeOffset="23674.621">14536 8517 842 0,'0'0'958'16,"0"0"-747"-16,0 0-41 16,0 0-43-16,0 0-20 15,97 0-69-15,-68 0-26 16,3 0-11-16,-10 0 0 15,-5 0 5-15,-4 0-5 16,-9 0 0-16,-2 7-1 16,-2 2 6-16,0 1 28 15,-2 3 42-15,-5 1 15 16,1-1-43-16,-4 3-27 16,4-2 10-16,2-1-7 15,1-3-14-15,3-3-9 0,0 0-1 16,0-4-58-16,23-3-100 15,-4 0-172-15,4-3-721 0</inkml:trace>
  <inkml:trace contextRef="#ctx0" brushRef="#br0" timeOffset="23848.2994">14943 8419 1778 0,'0'0'281'0,"0"0"-143"16,0 0-2-16,0 0-44 16,0 0-67-16,0 0-25 0,0 0-71 15,-3 23-279-15,3-17-505 16</inkml:trace>
  <inkml:trace contextRef="#ctx0" brushRef="#br0" timeOffset="24582.0473">14943 8419 1478 0,'91'88'271'0,"-103"-79"-31"16,-1 1 43-16,-3 1-94 15,3 6-86-15,6 1-52 16,4 0-29-16,3-2-13 15,3 0-9-15,16-5 0 0,8-5-14 16,3-3-45-16,2-3-51 16,3 0-3-16,-8-10 39 15,-5-6 25-15,-2 2 7 16,-11-5 34-16,-2 3 8 16,-4 3 55-16,-3 2 25 15,0 2-2-15,-7 2-29 16,-5 6-25-16,-6-1 4 15,3 2 9-15,-1 0-1 16,6 0-14-16,6 0-13 16,2 0-8-16,2 0 0 15,0 0 7-15,12-4-8 16,8-2-8-16,3-2-22 0,6-2 7 16,-2-1 6-1,0 0 17-15,0-2 0 0,-2 3 0 16,-1 3 0-16,-8 1 9 15,1 6 8-15,-5 0-1 16,-2 6 3-16,-7 8 4 16,-3 4 5-16,0 2 0 15,0 1 9-15,-3-1-16 16,-7 0-12-16,1-3-2 16,-4-4-7-16,5-4-7 15,2-3 7-15,3-5-1 16,3-1 1-16,0 0 0 0,0 0 1 15,6-1 12-15,7-11-13 16,7-2-9-16,0-1 8 16,9-3 0-16,-3-3 1 15,4 2 0-15,-1 3 0 16,-4 3-9-16,-5 4 9 16,-7 5 29-16,-9 4-8 15,-1 0-11-15,-1 7-3 16,-2 8 43-16,0 5 18 15,0 3-11-15,0 1-22 16,-2-2-31-16,-1-1-4 16,2 5-91-16,-2-9-193 15,-1-3-604-15</inkml:trace>
  <inkml:trace contextRef="#ctx0" brushRef="#br0" timeOffset="40714.667">3737 9006 1570 0,'0'0'296'0,"0"0"-140"16,0 0-2 0,0 0 59-16,0 0-56 0,0 0-53 15,3-17-44-15,-3 17-14 16,0 0-16-16,0 4-30 16,0 11-1-16,-6 6 1 15,0 10 1-15,3-2-1 16,3 0 1-16,9-9-1 15,45-13-1-15,59-18 1 16,78-47 7-16,58-25-7 16,32-16-35-16,1-7-122 15,-84 34-307-15,-40 9-467 0</inkml:trace>
  <inkml:trace contextRef="#ctx0" brushRef="#br0" timeOffset="58337.5263">6839 12415 234 0,'0'0'287'0,"0"0"9"16,0 0-94-16,0 0-69 0,-18-7 29 16,15 4-5-16,3 0-36 15,-3 3-25-15,3-1-16 16,-3-2-11-16,0 3-22 15,0 0-22-15,-6 0-14 16,-1 0-3-16,-4 0 0 16,-2 0 4-16,-1 3 15 15,-2 4 18-15,1 0 8 16,0 3-14-16,3 2-11 16,-1 1-14-16,2 1 5 15,-2 2-2-15,4 1-2 16,-1 0-7-16,-1 2 6 15,1 1 3-15,4 0 0 0,-2 4-3 16,1-2-7-16,7-2 6 16,0 3 4-16,0-2-1 15,3 1-7-15,0-2-2 16,3-1-5-16,10 2 7 16,1-2 1-16,2-2-9 15,2-1 0-15,3-5 7 16,1-1-7-16,-2-1 1 15,2-2-2-15,5-3 1 16,-2-4 4-16,-2 3-5 16,4-3 1-16,-2 0 7 15,2 0-7-15,-2-3 4 16,-1-4-4-16,0-3 0 16,3-4 8-16,-2-2-9 15,-1-1 1-15,1-2 5 0,-2-4-6 16,-1 3 2-16,-4-4-2 15,-3 1 1-15,-2 0 0 16,-5 0 0-16,-5-1-1 16,0-1 0-16,-3 2 0 15,0-4-1-15,0 3 1 16,-6-1 0-16,-6 1 0 16,3-2 0-16,-3 2 1 15,-4 1-1-15,-1 1 0 16,1 4-1-16,-1 0-5 15,-5 1 6-15,1 3 0 16,-4 1 0-16,-1 7 1 0,-2 2 7 16,-2 4-2-16,-3 0 3 15,-2 7 7-15,2 10-1 16,-3 9-2-16,3 3-2 16,-1 4-10-16,-2 8 0 15,6-5 0-15,2 4 0 16,7-4 0-16,9 0 1 15,6-3-1-15,6 3 5 16,3-3 0-16,15 0 1 16,9-7-7-16,9 2 9 15,2-9-8-15,4-6-1 16,4-3 2-16,-1-6-2 16,-3-4-6-16,1 0-12 0,-7-1-16 15,0-12 3-15,-5-4 2 16,2-5 7-16,-6-5 0 15,-2-6 13-15,-4 0 2 16,-3-3 7-16,-9 0 0 16,-2-2 7-16,-7 4 2 15,0 3 9-15,-13 1-6 16,-8 4 17-16,-9 2-5 16,-7 5-3-16,-2 3-12 15,-1 5 3-15,-3 5 7 16,1 6-9-16,0 7-4 15,2 15-5-15,7 12 0 16,3 9 0-16,6 7-1 16,8 2 2-16,7 2-1 15,9-8 0-15,0-4-1 0,9-5 1 16,13-9-1-16,5-7-2 16,4-8-8-16,2-6-14 15,3-7 8-15,0 0-4 16,1-10 5-16,-4-7-17 15,0-5-42-15,-3-6-2 16,-5-4 17-16,-4-4-41 16,-3-4-56-16,-8 1 63 15,-4 2 65-15,-6 4 28 16,0 3 12-16,-19 4 34 16,-7 9 23-16,-9 4-2 15,-7 7-6-15,-7 6-20 0,-2 0 6 16,-3 5-13-16,5 12-6 15,4 6-6-15,12 4-10 16,8 6 1-16,10 4-1 16,15 2-3-16,0 1 2 15,15-3-3-15,12-5-7 16,7-6 8-16,5-10-1 16,-2-5-7-16,2-9-1 15,-3-2-11-15,-2-2-12 16,-4-14-14-16,0-4-12 15,-5-7-46-15,-1-5 0 16,-9-5-12-16,1-2 12 16,-8-6 70-16,-5 4 25 0,-3 2 21 15,0 4 95-15,-18 9 23 16,-6 3-39-16,-3 10 5 16,-6 10-13-16,-1 3-23 15,-6 3-27-15,4 20-11 16,3 10-16-16,5 8-6 15,11 5-7-15,4-1-1 16,10-2 1-16,3-6-1 16,3-5-1-16,13-9-8 15,1-6-8-15,2-7-5 16,1-10 2-16,2 0 17 16,2-3-19-16,-2-14 3 15,-1-7-13-15,-3-5-3 0,-6-6-35 16,1-2 23-1,-8-3 32-15,-5 4 13 0,0 6 1 16,-3 7 25-16,-15 6 23 16,-3 10-12-16,-9 7 8 15,0 0-1-15,-1 10-16 16,4 14-12-16,2 9-9 16,4 0-4-16,9 7 0 15,6-2-1-15,6-3-1 16,0-3-8-16,9-9-22 15,6-6-26-15,3-7-40 16,4-7-26-16,-2-3 43 16,2 0-5-16,2-14 17 15,-6-9 32-15,1-2 14 16,-4-2 21-16,-3-3 13 0,-6 1 13 16,-6 4 66-1,0 10 50-15,-6 1-55 0,-15 9-35 16,-7 5 2-16,-2 0-2 15,-1 12-21-15,-2 8-13 16,6 10-10-16,9-1-8 16,9 2 0-16,9-2-11 15,0-5-32-15,15-9-1 16,12-5-75-16,4-10 40 16,-1 0 25-16,0-7 30 15,-5-11 24-15,-5-9 0 16,-7-3 63-16,-7 0 2 0,-6 1-6 15,0 4 15-15,-9 6-23 16,-15 6-30-16,-7 11-21 16,-32 2-50-16,11 15-216 15,0 2-477-15</inkml:trace>
  <inkml:trace contextRef="#ctx0" brushRef="#br0" timeOffset="61449.5449">4680 12854 586 0,'0'0'565'0,"0"0"-431"16,0 0-9-16,0 0 44 16,0 0-22-16,0 0-33 15,0 0-1-15,6 0 8 16,-6-3 12-16,3 0 9 16,0 2-31-16,-3-2-22 15,3 0-18-15,1 0-21 16,2-3 2-16,0-2-18 15,2-2-25-15,2-3-8 0,-1-4-1 16,3-2-7-16,0-2-4 16,0 2 5-16,0-1 5 15,-2 0-1-15,4 4 2 16,-5 0-1-16,4 2 1 16,-4 2 0-16,3 0 0 15,0 0 0-15,0-1 1 16,1 0 0-16,-2 3-1 15,2 0 1-15,-4 0-1 16,0 3 1-16,4 0-1 16,-5 2 0-16,1 0-1 15,4-1 0-15,1 3 0 16,1-3 0-16,1 2 0 0,-2 0 1 16,-1 1 0-1,2 0 0-15,-5 0 0 0,1 2-1 16,-2 1 1-16,1 0 0 15,-4 0-1-15,3 0-5 16,-1 0 5-16,2 1 1 16,-1 8-1-16,3-2-5 15,1 2 5-15,1 2 1 16,2-5 1-16,-1 4 0 16,0 0-1-16,0-1 1 15,3 6-1-15,-6-5-1 16,4 6 1-16,-4-4-8 15,3 2 1-15,-6-1 6 16,3-3 1-16,-2 0 0 16,1 1 1-16,1-1 0 0,1-2 0 15,-1-1 0 1,6 3 0-16,-3 0 7 0,1 4-8 16,-2-4 0-16,2 0-1 15,-4 3 1-15,0-3 1 16,0-1-1-16,-3-2 0 15,4-1 1-15,-2 1 1 16,5-3 5-16,-1 2 7 16,6-3 4-16,0 1-3 15,6-1-5-15,-5 0-10 16,2-2 1-16,-3 3 0 16,0-4 0-16,1 0-1 0,-4 0 1 15,0 0-1 1,-2 0 1-16,-2 0 10 0,-2-8-11 15,4-2 6-15,-4 0 0 16,0 0-6-16,3-2 1 16,-6 1 0-16,6-5 0 15,-6 3 1-15,1 3-2 16,-1-7 2-16,3 5-2 16,-3 2 1-16,0-4-1 15,3 1 0-15,-2 0 0 16,4 2 0-16,-2-2 1 15,4 0-1-15,-1 2 0 16,0-1 0-16,0 2-1 16,-2 0 1-16,-2 4 0 15,-2-1 0-15,1 3 0 0,-4-2 0 16,0 3 0-16,2-1 1 16,-4 1 0-16,2 0 0 15,3 2-1-15,3-2-1 16,3 0 0-16,0 1 0 15,7 2 0-15,2-1 1 16,-2 1 0-16,1 0 0 16,-4 0 0-16,2 0 0 15,-9 0-1-15,0 0 0 16,-5 0 0-16,-2 0-7 16,-4 0 7-16,2 1-10 15,2 4 10-15,1-1 0 16,4 5 1-16,2-2 1 0,9 2 0 15,0-1 1-15,6 2-1 16,1-3 5-16,-4 3-5 16,-2 0-1-16,-5-5 0 15,-4 5 0-15,-1-3-1 16,-1 0 1-16,-1-1-1 16,-1 4 1-16,3-3 0 15,3 3 0-15,0 0 0 16,4-4 1-16,2 5 0 15,0-2 0-15,3-2 0 16,-2 2-1-16,-5-2 1 16,2 0 0-16,-4 0-1 0,0-1 1 15,4 1-1-15,-4-1 2 16,6-5-1-16,0 2 0 16,0-3 0-16,1 0-1 15,2 0 0-15,0 0 1 16,0-3 0-16,-5-7 0 15,1 2 1-15,-4-1-1 16,-4 2 1-16,0-3-1 16,-3 0 1-16,0 0 5 15,4 1-6-15,-4-4 0 16,6-1 0-16,-3 4 0 16,7-3 0-16,1-1-1 15,5 1 0-15,2-2 0 0,6 3 1 16,-2 0-1-1,-1-1 0-15,0 3 0 0,-2 3 0 16,-4 0 1-16,0 1-1 16,-3 4 0-16,-2-3 0 15,1 3 0-15,-1 2 0 16,3-4 0-16,1 4 0 16,-1 0 0-16,2 0 0 15,3 0 2-15,-2 0-1 16,5 0-1-16,-3 0 6 15,3 0-5-15,-3 0 0 16,1 0 0-16,-1 0 5 16,-5 4 0-16,2-2 4 15,-6 5 1-15,1-1-3 16,-5-2-6-16,2 3 8 0,-4-1-1 16,3 1-7-16,0 3-1 15,1-3 7-15,1 3-7 16,-1 0-1-16,1 2 0 15,-1 1 0-15,-1 0 0 16,0-2 0-16,0 2 0 16,1 0 0-16,-2-2 0 15,-1-1 1-15,2 2-1 16,1-2 0-16,1 0 1 16,2-3-1-16,1 3 0 15,2-4 1-15,2 1 0 16,-2 0 0-16,1-2-1 15,2-1 1-15,-4-3-1 0,-3 2 0 16,1-3 1 0,-1 0-1-16,-3 0 1 0,3 0 0 15,-3 0 0-15,1 0 0 16,1-8 0-16,-1 2-1 16,6-4 1-16,1-3 0 15,2 0-1-15,-1-1 1 16,3-1-1-16,-6 2 1 15,3-1 0-15,-5 4 0 16,-4-3 0-16,0 3 0 16,-3 3 1-16,1-3 4 15,-1 0-5-15,-1 1 0 0,-1-1 0 16,5-3 5 0,-1-2-4-16,5 3-1 0,0-2-1 15,2-1 0-15,0 1-1 16,3-2-1-16,-2 7 1 15,-2-2 0-15,2 4 0 16,-1 3 1-16,-3-2 0 16,1 3-1-16,2-1 1 15,-6 1 0-15,3 3 0 16,0 0-1-16,-2 0 0 16,1 0 1-16,2 0-1 15,2 0 0-15,0 6 0 16,3-2 0-16,1 3 0 15,-1 3-5-15,1-4 5 16,-5 4 1-16,-1-3-1 0,-7-1 0 16,3-2 0-16,-6 3 1 15,3-4 0-15,-2-1 1 16,0 3-1-16,7 1 1 16,1-5 0-16,0 1 1 15,7 4-1-15,-2-5-1 16,-1 2 1-16,5 0-1 15,-2 0 1-15,2-3-1 16,0 0 0-16,0 0 0 16,0 0 1-16,1-3 0 15,2-7 0-15,-2 0 0 16,-1 1-1-16,0-4 1 16,-2 2 0-16,-5-2 0 0,-1 3-1 15,-7 0 1 1,-2 3-1-16,-2 1 0 0,-8 3 0 15,0 3 0-15,0 0-18 16,0 0-94-16,-12 0-162 16,0 0-614-16</inkml:trace>
  <inkml:trace contextRef="#ctx0" brushRef="#br0" timeOffset="62060.569">9818 12302 666 0,'0'0'404'0,"0"0"-46"15,0 0-172-15,0 0 71 0,0 0 11 16,0 0-101-16,0 0-73 15,0 0-29-15,0 0-28 16,0 0-19-16,0 4 1 16,6 6-3-16,2 3-4 15,5-1-3-15,-1 1 0 16,6-2-3-16,-3-1-5 16,4 3 1-16,-2-7 4 15,2 5-6-15,5-4 0 16,-6-2-1-16,2 0-6 15,0-2 6-15,-8 0-7 16,-3-3 8-16,-3 2 0 16,-4-2 1-16,-2 0 7 0,0 0 13 15,0 0 16-15,0 0 18 16,0 2-6-16,0 3-19 16,0 2-15-16,-5 3 43 15,-4 6-13-15,-3 1-15 16,-1 3-3-16,-4 1-17 15,-2 4-9-15,-20 9-1 16,3-5-124-16,5-3-491 0</inkml:trace>
  <inkml:trace contextRef="#ctx0" brushRef="#br0" timeOffset="63482.0273">8480 11985 189 0,'0'0'124'0,"0"0"-20"16,0 0 806-16,0 0-696 16,0 0 16-16,0 0 85 15,0 0-48-15,24-43-90 16,-24 43-45-16,0 0-33 15,0 0-47-15,0 0-39 16,0 4-13-16,0 12 0 16,0 4 18-16,-6 7-6 15,0-1-10-15,1 1-1 16,5-4 1-16,0-1-1 16,0-8-1-16,5-1 0 0,4-6 0 15,3-4 0-15,1-3-6 16,4 0-2-16,2-3 7 15,0-8-5-15,-2-8 0 16,2-1 5-16,-2 0 0 16,-1-3 1-16,-4 0 1 15,-1 3 0-15,-4 9 32 16,-4 3 10-16,0 1-5 16,-3 7-8-16,0 0-18 15,0 0-12-15,0 0-8 16,0 12-4-16,0 6 11 15,0 1 1-15,3 1 0 0,3-1 0 16,4-1 1-16,2-6-1 16,3-5 0-16,0-1 1 15,1-6 8-15,4 0-7 16,-1-3-1-16,-2-7 7 16,2-5-8-16,-4-2 0 15,0-4 0-15,-6 2-1 16,-3-2 0-16,-6 2-8 15,0-1-9-15,0 4 9 16,-3 3-18-16,-6 6-31 16,-4 4-72-16,2 3-84 15,-1 0-125-15,-1 9-190 16,7 2-18-16,3-1-341 0</inkml:trace>
  <inkml:trace contextRef="#ctx0" brushRef="#br0" timeOffset="63931.5268">8990 11959 1086 0,'0'0'694'16,"0"0"-532"-16,0 0 101 15,0 0-42-15,0 0-134 16,0 0-63-16,0 0-13 15,-16 16 0-15,7-2 0 16,0 2-10-16,1 4 5 0,1-4-5 16,4-2-1-16,3-2 0 15,0-1-9-15,0-7-12 16,3-1 9-16,9-3 7 16,3 0 5-16,4 0 1 15,1-13-1-15,-1-1 0 16,2-3 0-16,-3-3 0 15,-5 0 0-15,-3 5 0 16,0 1 12-16,-6 4 30 16,-4 4 17-16,0 6-5 15,0 0-29-15,0 0-10 16,0 0-15-16,0 6-1 16,0 8 1-16,0 1 1 0,0 5 1 15,0 1 4-15,6-2-6 16,3 2-11-16,-3-6-116 15,4 2-167-15,-2-7-313 16,-2-3-162-16</inkml:trace>
  <inkml:trace contextRef="#ctx0" brushRef="#br0" timeOffset="64306.3146">9241 11936 1119 0,'0'0'377'16,"0"0"-259"-16,0 0 125 0,0 0-13 16,0 0-91-1,0 0-30-15,0 0-33 0,22 68-26 16,-22-47-17-16,0-2-14 16,0-5-13-16,0 0-4 15,3-8 7-15,5-2-3 16,1-4 1-16,4 0 8 15,5 0-5-15,3-7-8 16,1-6-1-16,2-5 1 16,0-1-1-16,-3-1 5 15,-2-3 11-15,-5-3-2 16,-5 5 11-16,-2 2 38 16,-4 6-8-16,0 3-27 15,-3 3-18-15,0 7-11 0,0 0-9 16,0 0-83-16,0 3-91 15,0 11-68-15,0 1-358 16,0-4-223-16</inkml:trace>
  <inkml:trace contextRef="#ctx0" brushRef="#br0" timeOffset="64682.2452">9663 11935 1132 0,'0'0'703'16,"0"0"-625"-16,0 0 6 16,0 0 74-16,0 0-77 0,0 0-50 15,0 0-14-15,36 1-15 16,-24-1 0-16,-2 0-1 16,0 0-1-1,3 0-15-15,-3-4 2 0,-1-6 12 16,0 0 1-16,-2-3 1 15,-2 4 6-15,-2-1 36 16,-3 3 52-16,0 3-22 16,-12 1-20-16,-6 3-2 15,-6 0 7-15,-1 7 9 16,-5 6-10-16,5 6-8 16,2 2-6-16,7 2-4 15,13 0-20-15,3-1-10 0,9 2-8 16,21 2-1-1,10-3-33-15,30 1-107 0,-12-4-443 16,-1-7-740-16</inkml:trace>
  <inkml:trace contextRef="#ctx0" brushRef="#br0" timeOffset="76858.8399">6539 11810 390 0,'0'0'203'15,"0"0"694"-15,0 0-588 16,0 0-126-16,0 0 11 0,0 0-1 16,7-28-59-16,-4 22-12 15,-3 4-3-15,3 2-25 16,-1 0-30-16,-2 0-25 16,0 0-22-16,0 6-17 15,0 8 0-15,0 6 1 16,0 2 1-16,0 2-1 15,0 2-1-15,0-2-6 16,-2-5-21-16,-1 1-12 16,3-3-35-16,0-1-56 15,0-4-35-15,0-5-115 16,0-3-307-16,0-4-246 0</inkml:trace>
  <inkml:trace contextRef="#ctx0" brushRef="#br0" timeOffset="77186.6919">6566 11715 1600 0,'0'0'277'0,"0"0"-140"16,0 0 61-16,0 0-14 15,0 0-109-15,0 0-54 16,0 0-12-16,64-44-9 15,-40 44-2-15,1 0 2 16,2 4-1-16,-6 5 1 16,-3-2-1-16,-6 3 0 15,-2-3-5-15,-4 0 5 0,-3-5 0 16,-3 4-5-16,0-1 4 16,0 0-4-16,-12 3 6 15,-7 1 9-15,-11 2-9 16,-3 2-18-16,-1 0-70 15,1 1-74-15,6-1-154 16,8-6-325-16,13-5-443 0</inkml:trace>
  <inkml:trace contextRef="#ctx0" brushRef="#br0" timeOffset="78004.7764">6970 11685 103 0,'0'0'1449'15,"0"0"-1219"-15,0 0 9 16,0 0 35-16,0 0-101 16,0 0-107-16,0 0-43 15,0-24-3-15,-6 24-5 16,-3 7-2-16,-7 7-5 15,4-2 5-15,-3 9-6 16,6-3 1-16,6-1-7 16,0 0 0-16,3-2-1 0,0-3 0 15,3-5-1-15,6-1-13 16,1-6-6-16,4 0 8 16,-1 0-2-16,-1-8-7 15,2-7-4-15,-1-2 10 16,2-6 15-16,-2 0 0 15,-2-4-1-15,-2 4 1 16,-2 0 6-16,-4 11 33 16,-3 4-3-16,0 2 11 15,0 6-1-15,0 0-19 16,0 0-27-16,0 7-7 16,0 10 6-16,0 2 0 15,0 4 1-15,0-3 0 16,6-3 0-16,5-1 0 0,2-7 0 15,2-5-8-15,3-1-2 16,-3-3-12-16,-2 0 4 16,-1-3-5-16,-1-7 4 15,-4-4 7-15,-4 1 0 16,0-3 2-16,-3 0 8 16,0-1 1-16,0 0-5 15,0 2 6-15,3 1 0 16,3-2 0-16,3 2 0 15,6 1-9-15,3 6 0 16,6 0 8-16,-2 4 0 16,2 1 0-16,-6 2 0 15,1 0 1-15,-1 0 0 16,-9 0 2-16,0 5-1 0,-9-1 0 16,0 5 8-16,0 2 43 15,-6 2-9-15,-10 7 0 16,2 0-8-16,-2-1 2 15,7 2-4-15,0-2-20 16,7-3-7-16,2 0-5 16,0-5-1-16,11-1-1 15,8 0 1-15,1-7-26 16,5 1-47-16,-1-4-88 16,4 0-197-16,-4-7-285 15,-6-7-377-15</inkml:trace>
  <inkml:trace contextRef="#ctx0" brushRef="#br0" timeOffset="78275.4739">7546 11309 1538 0,'0'0'402'16,"0"0"-170"-16,0 0 36 15,0 0-41-15,0 0-127 16,0 0-69-16,0 0-20 15,6 6-1-15,-6 20 78 16,0 6-35-16,-3 9-23 16,0-1-9-16,-3 2-9 15,3 2-11-15,0-5 0 0,0-2-1 16,-1-5-11 0,4-2-39-16,0-3-26 15,0-4-72-15,0-7-103 0,0-6-329 16,-3-3-159-16</inkml:trace>
  <inkml:trace contextRef="#ctx0" brushRef="#br0" timeOffset="78630.2261">7522 11555 1575 0,'0'0'510'16,"0"0"-318"-16,0 0 35 15,0 0-56-15,0 0-101 16,0 0-47-16,0 0-16 0,88-9-7 16,-61 9 0-16,0 0-6 15,-5 0-36-15,-2 0-23 16,-7 0 14-16,-4 0 20 16,0 0 19-16,-6 0 12 15,0 0 0-15,-3-3 12 16,0 3 28-16,0 0-1 15,-6 10-17-15,-3 5 35 16,-3 2-7-16,2 6-11 16,2-2-10-16,5-2-19 15,3-2-5-15,0 0-5 16,3-5-28-16,11-1-51 0,11-8-72 16,-4-3-368-1,-2 0-419-15</inkml:trace>
  <inkml:trace contextRef="#ctx0" brushRef="#br0" timeOffset="78787.1276">7819 11420 1440 0,'0'0'787'0,"0"0"-694"15,0 0-56-15,0 0-37 16,0 0-87-16,0 0-388 15,0 0-569-15</inkml:trace>
  <inkml:trace contextRef="#ctx0" brushRef="#br0" timeOffset="79049.0684">8026 11540 825 0,'0'0'992'16,"0"0"-828"-16,0 0 44 15,0 0 25-15,0 0-98 16,-101 19-65-16,77-3-22 0,3 7-14 16,8-2-19-1,13 2-15-15,0-4-1 0,16-2-21 16,17-1-57-16,28-9-68 15,-7-7-316-15,-3 0-302 0</inkml:trace>
  <inkml:trace contextRef="#ctx0" brushRef="#br0" timeOffset="79297.2919">8195 11307 1618 0,'0'0'623'16,"0"0"-545"-16,0 0 27 15,0 0 16-15,0 0-68 0,0 0 32 16,0 78-24-16,3-40-31 16,0 3-12-16,0 1-12 15,1 1-5-15,-1-3-1 16,0-1-74-16,-1-3-124 15,1-9-296-15,0-10-286 0</inkml:trace>
  <inkml:trace contextRef="#ctx0" brushRef="#br0" timeOffset="79627.2553">8426 11536 1483 0,'0'0'671'16,"0"0"-598"-16,0 0 40 16,0 0 56-16,0 0-90 15,0 0-57-15,94-10-21 16,-71 3-1-16,-7-2-47 16,-4-1 13-16,-2 1 12 15,-8 1 21-15,-2 1 1 16,0 3 23-16,-15 1-1 15,-6 3 0-15,-9 0 22 16,-4 10 15-16,3 7 8 16,5 3-6-16,7 0-25 15,8-1-21-15,11 1-15 0,0-1-1 16,20-4-29-16,23-2-113 16,-4-6-228-16,0-7-451 15</inkml:trace>
  <inkml:trace contextRef="#ctx0" brushRef="#br0" timeOffset="128486.4207">8459 14146 149 0,'0'0'490'15,"0"0"-153"-15,0 0-172 16,0 0 5-16,0 0 41 16,-7 0-44-16,7 0-38 15,-3 0-24-15,0 0 21 0,3 0-14 16,-5 0-31-1,5 0-19-15,-3 0-11 0,3 9-37 16,-3 5 10-16,-3 6-5 16,-1 2-8-16,1 5-5 15,3-4-6-15,0-4 1 16,3-2 0-16,0-7-1 16,0 1 0-16,3-9 0 15,6-2 0-15,1 0 1 16,4 0 22-16,-1-6-8 15,-1-7-4-15,4-1-5 16,-5-3 0-16,1 2-5 16,-2 1 8-16,-1 1-8 15,-6 3 0-15,2 6 11 16,-2 1 7-16,-3 0 12 16,0 3-8-16,0 0-5 15,0 0-18-15,0 7-13 0,3 6 13 16,4 4 6-16,2-1-6 15,3 0 1-15,6-2-1 16,-3-1 6-16,4-3-6 16,2-4-8-16,-3-5 7 15,0-1-10-15,0 0-2 16,1-7 11-16,2-10 1 16,-3 0 1-16,0-5-1 15,-6-2 0-15,-2-2-6 16,-4 2-12-16,-6 5 8 15,0 2 11-15,0 5 1 0,-6 5 0 16,-4 0-1 0,4 0-7-16,0 5-36 0,3 2-104 15,3 0-186-15,0 0-173 16,0 6 98-16,3 0-407 0</inkml:trace>
  <inkml:trace contextRef="#ctx0" brushRef="#br0" timeOffset="128996.3053">9026 14093 1245 0,'0'0'309'0,"0"0"-217"15,0 0 180-15,0 0 23 16,0 0-135-16,0 0-110 15,0 0-20-15,-6-7-20 16,-7 7 23-16,2 4-15 16,-4 6-12-16,-4 3 0 15,1 3-5-15,3 0 6 16,3 1-6-16,2 0 1 16,2-5-2-16,8-2 0 15,0-3-8-15,0-4-13 16,0-3 5-16,0 0-23 15,8 0 8-15,2 0 21 16,2-7-2-16,-3-2-6 0,6-7-10 16,0 2-16-16,1-5 13 15,-2 2 19-15,2 3 6 16,-7 4 6-16,0 3 7 16,-6 2 23-16,0 5 19 15,-3 0-3-15,0 0 1 16,0 0-5-16,0 5-30 15,0 6 11-15,0 9 1 16,4-1-8-16,1 2-7 16,4-1 0-16,7-4-9 15,-1 0-8-15,3-7-62 16,0-3-108-16,9-4-178 16,-8-2-267-16,-5 0-231 0</inkml:trace>
  <inkml:trace contextRef="#ctx0" brushRef="#br0" timeOffset="129363.0549">9272 14083 1362 0,'0'0'384'0,"0"0"-242"16,0 0 54-16,0 0 2 15,0 0-80-15,0 0-53 16,0 0-35-16,8 65-9 15,2-44-3-15,-1-6-11 16,0-1-5-16,1-4-2 0,-2-4-1 16,-2-5-9-16,-3-1 10 15,3 0 0-15,1-4 1 16,2-9 0-16,2-6-1 16,2-4-1-16,-1-1-15 15,0-6-11-15,0 4 9 16,-6 3 6-16,-3 3 12 15,-3 8 29-15,0 5-16 16,0 2 9-16,0 3-5 16,0 2-17-16,0 0-11 15,3 0-58-15,6 0-165 16,4 2-253-16,-2 8 109 0,2 0-601 16</inkml:trace>
  <inkml:trace contextRef="#ctx0" brushRef="#br0" timeOffset="129762.4414">9611 14040 1472 0,'0'0'515'0,"0"0"-470"15,0 0 104-15,0 0 29 16,0 0-76-16,0 0-66 15,0 0-8-15,61-7-15 16,-40 0-6-16,-3 0-7 16,-2-3-12-16,1-2-9 0,-4 2-3 15,-4-3 9-15,0 3 6 16,-8 3 8-16,-1 3-5 16,0-2 6-16,0 4 15 15,-7 2-5-15,-11 0-1 16,-6 0 6-16,-1 9 4 15,-5 7-1-15,2 1 3 16,1 3 1-16,5-1 1 16,8 1-12-16,8-3-5 15,6-4-6-15,0-3-10 16,19-3-4-16,4-4-41 16,7-1-42-16,19-2-129 15,-7 0-275-15,-8 0-209 0</inkml:trace>
  <inkml:trace contextRef="#ctx0" brushRef="#br0" timeOffset="130002.3594">9987 13901 1011 0,'0'0'999'15,"0"0"-813"-15,0 0-38 16,0 0 12-16,0 0-91 15,0 0-62-15,0 0 2 16,19 33-7-16,-2-14 5 16,8-1-5-16,2 5-1 15,-2-3 7-15,-7-1-7 0,-9-4-1 16,-9 6-6-16,-33 6-20 16,-16-4-116-16,-9-3-892 0</inkml:trace>
  <inkml:trace contextRef="#ctx0" brushRef="#br0" timeOffset="139680.3139">11088 12249 1061 0,'0'0'704'16,"0"0"-586"-16,0 0-69 0,0 0 110 16,0 0 61-16,0 0-88 15,0-2-95-15,12 2-1 16,9-1-6-16,4-2 7 16,14 3-7-16,7 0-8 15,22 0-10-15,23 0-3 16,29 0 2-16,4 3-11 15,-5-2 0-15,-14-1-1 16,-25 0-14-16,-17 0 5 16,-18 0-4-16,-8 0 1 15,4-1 12-15,3-5-5 16,-5 3 6-16,-6-1 0 16,-11 1 6-16,-4 0 4 0,-9-1 4 15,-3 4-8-15,-3 0-6 16,0 0-6-16,-3 0-52 15,0 0-83-15,-6 0-159 16,-6 0-492-16</inkml:trace>
  <inkml:trace contextRef="#ctx0" brushRef="#br0" timeOffset="140282.0839">11309 12292 1397 0,'0'0'895'15,"0"0"-803"-15,0 0-82 0,0 0 0 16,0 0 99-16,0 0-35 16,80 8-32-16,-14-2-21 15,25 4 10-15,22-4 2 16,4-2-14-16,-19-4-11 15,-27 0 1-15,-26 0-9 16,-3 0 6-16,-3 0-6 16,3 0 0-16,-2-7-27 15,-15 0-16-15,-5 0-19 16,-11-2-13-16,-2 2-75 16,-4-3-105-16,-3 3-28 15,0-3-58-15,-16 1 20 16,1-1-8-16,-6-3 50 0,2 0 187 15,2-4 92-15,1 0 163 16,1 3 110-16,0-1-33 16,3 5 29-16,6 3-42 15,0 2-15-15,2 0 15 16,4 2-36-16,0 3-67 16,0 0-47-16,10 0-47 15,9 8 13-15,13 4-13 16,8 8-3-16,2-1-17 15,7 4-2-15,-1-2-8 16,-5-1 0-16,-4-1 0 16,-10 1 0-16,-6-6 0 0,-11-2 0 15,-9 1 6-15,-3-2 15 16,-3-1 3-16,-16-1 1 16,-11 4-2-16,-3-3-23 15,-1 0-9-15,-14 3-133 16,11-6-202-16,4-3-707 0</inkml:trace>
  <inkml:trace contextRef="#ctx0" brushRef="#br0" timeOffset="141001.8153">12153 11671 641 0,'0'0'789'0,"0"0"-644"15,0 0-14-15,0 0 71 16,0 0 3-16,0 0-38 0,0 0-75 16,-16 70-40-16,16-57-26 15,0 4-3-15,0-4-11 16,0 0-3-16,9-3-8 15,-2-1-1-15,-1-4-17 16,0-3-26-16,0 1-8 16,0-3-11-16,3 0 28 15,3-5 19-15,0-9 6 16,1-2 0-16,4-2 9 16,-4-5 1-16,0 6 14 15,-2-1 42-15,-5 4 28 16,-3 4-2-16,0 4 5 0,-3 5-12 15,3 1-32-15,-3 0-44 16,3 0-6-16,3 14-5 16,5 3 11-16,5 3 0 15,3-1-4-15,5 0 3 16,0-8 1-16,3-1 0 16,-2-7-8-16,2-3 8 15,-8 0 1-15,-2-6 10 16,-4-9-3-16,-4-1 1 15,-2-7-9-15,-4 1 0 16,-3-5 1-16,0 0 0 16,-4 2-1-16,-11 5-9 15,-4 2-1-15,5 5-11 16,1 6-37-16,7 4-38 16,6 3-244-16,0 14-341 0,9-1 168 0</inkml:trace>
  <inkml:trace contextRef="#ctx0" brushRef="#br0" timeOffset="141452.7604">12750 11622 1813 0,'0'0'304'16,"0"0"-205"-16,0 0 69 15,0 0 6-15,0 0-98 16,0 0-75-16,0 0 0 0,-33 14 0 16,14 4 5-16,-1 2-5 15,4-3 0-15,7 0-1 16,6-4 0-16,0-4 0 16,3-2-1-16,6-3-16 15,12-4 0-15,6 0-9 16,5-4-11-16,6-8 4 15,-5-8-8-15,-4-1-22 16,0-2-6-16,-7-2 8 16,-9 5 0-16,0 3 61 0,-7 3 43 15,-3 7 59 1,0 1-29-16,0 3 9 16,0 2-8-16,0 1-20 0,0 0-32 15,0 0-22-15,0 1-1 16,0 9-5-16,0 5 5 15,0 3-27-15,10 2-26 16,3-1-74-16,10 5-187 16,-5-5-376-16,-1-2-453 0</inkml:trace>
  <inkml:trace contextRef="#ctx0" brushRef="#br0" timeOffset="142090.9309">13087 11540 1129 0,'0'0'894'0,"0"0"-772"0,0 0-3 15,0 0 40-15,0 0-72 16,0 0-76-16,0 0 19 16,12 49-7-16,0-23-9 15,0-2-4-15,2 2-1 16,2-6-3-16,-4-1-5 15,1-8 7-15,-4-3 1 16,-2-3-3-16,4-5-5 16,-5 0 7-16,3-3 5 15,-3-11-13-15,2-6-4 16,-2-6-13-16,1 0 17 16,-4-1 0-16,-3-3 1 15,0 3-1-15,0 2 0 0,0 5 0 16,0 6 14-16,-3 4 20 15,3 7 2-15,0 3-26 16,0 0-9-16,0 0-1 16,0 0-21-16,9 0 1 15,7 0 20-15,11 8 9 16,5 0-7-16,6-1-2 16,4-3 0-16,1 0-15 15,-7-4-13-15,0 0-7 16,-10-5-20-16,0-8 5 15,-11 0 5-15,-4 1 27 16,-5-2 18-16,-2 1 3 16,-4 2 23-16,-4 1 11 15,-10 4-9-15,-7 3 24 0,-3 3-3 16,-7 0-11-16,1 12-10 16,-3 9-13-16,5 4 7 15,4 3 2-15,6 2-3 16,6-5-2-16,10 2-6 15,2-4-12-15,14-3 4 16,14-6-5-16,11-2-15 16,9-4-65-16,22-8-81 15,-12 0-350-15,-7-5-586 0</inkml:trace>
  <inkml:trace contextRef="#ctx0" brushRef="#br0" timeOffset="142528.4883">13970 11365 947 0,'0'0'727'16,"0"0"-619"-16,0 0 6 15,0 0 115-15,0 0 42 16,0 0-87-16,6 82-53 16,5-49-58-16,5 1-18 15,-3 0-28-15,7-4-25 16,-5-6 7-16,-4-1-2 16,-2-9-7-16,-2-5-52 15,-4 2-97-15,-3-11-144 16,0 0-403-16,-11 0-685 0</inkml:trace>
  <inkml:trace contextRef="#ctx0" brushRef="#br0" timeOffset="142804.0968">14067 11285 652 0,'0'0'1393'16,"0"0"-1209"-16,0 0-127 15,0 0 43-15,111-16 30 16,-68 16-69-16,-1 6-26 16,-4 4 3-16,-2 2-5 15,-10 0 3-15,-10 0-6 0,-10-2-6 16,-6 3-11-16,-2-2 2 16,-18-1 3-16,-10 0 9 15,-11-5-18-15,1 0-9 16,3-3-18-16,7 2-96 15,14-4-100-15,6 0-336 16,10 0-270-16</inkml:trace>
  <inkml:trace contextRef="#ctx0" brushRef="#br0" timeOffset="143187.9003">14485 11289 2056 0,'0'0'353'16,"0"0"-180"-16,0 0-2 16,0 0-44-16,0 0-87 15,0 0-38-15,0 0 5 16,31 48 1-16,-18-27-3 16,0 4-5-16,-4-4 0 15,-2-5 0-15,-4-2 0 16,0-8-11-16,-3-3-10 15,0-3 8-15,0 0-3 16,-9-9 15-16,-1-8-4 16,1-3 5-16,2-4 0 0,6-3-13 15,1-1 1 1,0 2 4-16,1 3 1 0,9 6 5 16,2 7-16-16,2 3-34 15,6 7-12-15,4 0-11 16,6 4-33-16,2 9-82 15,4 0-180-15,6 7-22 16,-9-4-159-16,-10-6-322 0</inkml:trace>
  <inkml:trace contextRef="#ctx0" brushRef="#br0" timeOffset="143471.4263">14849 11309 590 0,'0'0'845'0,"0"0"-511"15,0 0 42-15,0 0-73 16,0 0-88-16,0 0-103 15,0 0-48-15,-67-2-22 0,51 16-19 16,0 3-15 0,9 0-8-16,7 3-8 0,0-4-2 15,6-3 1-15,15 0 3 16,6-6 0-16,7-7 5 16,5 0-1-16,-3 0-23 15,1-10-2-15,-4-7 1 16,-3-2-3-16,-13-1-10 15,-8 0 10-15,-7 3 17 16,-2 3 11-16,-15 1 0 16,-11 0-8-16,3 7-6 15,-10 6-74-15,11 3-286 0,3 6-552 16</inkml:trace>
  <inkml:trace contextRef="#ctx0" brushRef="#br0" timeOffset="143870.7932">15213 11304 932 0,'0'0'679'16,"0"0"-346"-16,0 0 38 16,0 0-57-16,0 0-96 15,0 0-76-15,0 0-61 16,-3-15-50-16,6 20-20 15,6 12-4-15,6 9-7 16,-6 5 0-16,0 1 0 16,-1 5-21-16,-3-3-14 15,-4-2-36-15,3-5-34 16,-4-4-80-16,0-7-126 16,0-3-386-16,0-7-249 0</inkml:trace>
  <inkml:trace contextRef="#ctx0" brushRef="#br0" timeOffset="144164.4939">15185 11215 1149 0,'0'0'927'0,"0"0"-866"16,0 0-35-16,0 0 59 15,110-16 20-15,-68 16-62 16,0 4-17-16,-2 5 1 0,-9 4 12 16,-4 1 5-16,-9 2-1 15,-6-2-5-15,-12 2-15 16,0-3-11-16,-18-2 15 16,-10-2-8-16,-8 1-11 15,-3-3-8-15,-1-1-97 16,4-1-95-16,14 0-313 15,7-2-370-15</inkml:trace>
  <inkml:trace contextRef="#ctx0" brushRef="#br0" timeOffset="144862.3749">15649 11278 861 0,'0'0'1079'0,"0"0"-958"16,0 0-38-16,0 0 23 15,0 0-8-15,0 0-66 16,0 0-18-16,65 0-7 16,-50 0-6-16,-1 0 1 15,-1 0 6-15,-6-6 1 16,-1-4 1-16,-1-3-8 15,-5 2 23-15,0-2-6 16,0 0-8-16,-3 4-4 16,-8-1 15-16,-3 6 8 0,-2 1 3 15,-1 3-6 1,-1 0 1-16,-3 0-4 0,5 13-17 16,4 3 4-16,4 7 6 15,6 1-3-15,2-1-13 16,10 1 5-16,9-5-5 15,8-1 1-15,4-6 11 16,2-5-13-16,0-4-9 16,-4-3-18-16,0 0-22 15,-8-10-21-15,-3-7 44 16,-5-3-3-16,-4 0-26 16,-6-2 8-16,-3 1 37 15,0 5 10-15,0 2 31 16,0 1 15-16,0 6 2 15,0-2-23-15,11 6 5 0,1 0-30 16,8 0 0-16,6 3 2 16,-1 0-2-16,2 0-1 15,-6 0 0-15,0 0 1 16,-6 3 9-16,-5 0 27 16,-5 0-2-16,-2 1-3 15,-3 3-4-15,0 2 14 16,-3 1-4-16,-1 7-7 15,3-1-6-15,1 1-9 16,0 2-6-16,11 0-4 0,6-1-5 16,5-5-2-1,4 0-49-15,3-6-61 0,10-7-107 16,-13 0-403-16,0 0-412 0</inkml:trace>
  <inkml:trace contextRef="#ctx0" brushRef="#br0" timeOffset="145132.6935">16386 10878 1719 0,'0'0'280'0,"0"0"-57"16,0 0 41-16,0 0-74 15,0 0-123-15,0 0 53 16,0 76-41-16,9-34-22 0,1-1-17 15,-3 6-10-15,4 1-15 16,1-7-8-16,-3-2-6 16,-2-3-1-16,-2-9 0 15,-2-5-9-15,-3-5-12 16,1-5-40-16,2-1-65 16,-3-7-160-16,0-1-335 15,0-3-214-15</inkml:trace>
  <inkml:trace contextRef="#ctx0" brushRef="#br0" timeOffset="145470.3393">16353 11123 1568 0,'0'0'330'0,"0"0"-110"0,0 0 51 15,0 0-60-15,85 19-107 16,-43-8-68-16,7 0-26 15,-4-5-10-15,-2-3-42 16,-8 0-46-16,-6-3 12 16,-13 0 24-16,-5 0 37 15,-8 0 15-15,-3 0 20 16,0 0 32-16,0 0-6 16,-11 3-3-16,2 4 31 15,0 3 14-15,5 4-22 16,0 1-20-16,4 2-28 0,0-1-16 15,14 1-1 1,6-5-1-16,-2-3-16 0,1-7-57 16,1-2-14-16,2 0-98 15,-1-9-415-15,-9-8-409 0</inkml:trace>
  <inkml:trace contextRef="#ctx0" brushRef="#br0" timeOffset="145622.744">16762 11024 1521 0,'0'0'288'16,"0"0"-130"-16,0 0 154 15,0 0-86-15,0 0-179 16,0 0-47-16,0 0-58 0,46 40-405 16,-28-28-557-16</inkml:trace>
  <inkml:trace contextRef="#ctx0" brushRef="#br0" timeOffset="146257.9283">16961 11190 902 0,'0'0'1297'0,"0"0"-1134"16,0 0-10-16,0 0-7 15,0 0-66-15,0 0-60 0,0 0-20 16,103 0 0-16,-77 3-12 16,-4 0-18-16,-2-3-13 15,-7 0-3-15,-3 0 19 16,0-4 9-16,-7-5 18 16,1-2 8-16,-4-1 23 15,0 1 11-15,0 1 22 16,-7 3 6-16,-3 1-15 15,-2 3-15-15,-5 3-22 16,-4 0-9-16,0 10-8 16,-2 9 0-16,3 2 0 15,8 5-1-15,1 0-1 16,7 1-10-16,4-4 4 16,4-2-1-16,13-6-6 15,3-2-12-15,9-9-7 0,-1-1 6 16,5-3-25-16,3-5-30 15,-3-10-16-15,-4-4 1 16,0-5-1-16,-6-6-14 16,-4-3 11-16,-6 1 101 15,-9 2 14-15,-4 4 80 16,0 8 19-16,0 6-11 16,0 5-11-16,-1 3-24 15,1 4-28-15,0 0-39 16,1 0-3-16,13 18 3 15,10 5 13-15,3 6 2 16,2 5-6-16,6-2-8 0,-5 4 12 16,-4-5 22-16,-4-5 5 15,-12-5 5-15,-7-6-20 16,-3-2-23-16,-16-6-2 16,-29-3-2-16,-1-1-211 15,1-3-1010-15</inkml:trace>
  <inkml:trace contextRef="#ctx0" brushRef="#br0" timeOffset="150584.1609">15331 12368 1214 0,'0'0'322'15,"0"0"-124"-15,0 0 58 16,0 0 41-16,0 0-90 16,0 0-44-16,0 0-27 15,-17-33-26-15,17 30-20 16,0 3-30-16,0 0-33 15,0 0-27-15,0 0-2 16,0 14-10-16,0 2 12 16,11 10 7-16,-5-2-7 15,3 4 0-15,1-4-11 0,3-4 10 16,0-4-8 0,-3-8-2-16,-1-2 5 0,0-4 6 15,3-2 5-15,0 0-5 16,3-9-1-16,3-8-11 15,1-6 4-15,-1-3 8 16,3 0-8-16,-2-4 2 16,-2 4 6-16,-5-1 0 15,-1 7 8-15,-3 4 10 16,-4 6 13-16,-1 6 4 16,-3 1-8-16,4 3-12 15,-4 0-15-15,0 0-2 16,4 0-17-16,-4 10 5 15,6 10 14-15,0 7 2 16,3 5-1-16,2 8 5 0,5 2-5 16,3 5-1-16,5 2 0 15,-2 1-10-15,4-2 10 16,-6 1 2-16,-5-7-2 16,-1-2 0-16,-11-8-6 15,-3-5 0-15,0-7 0 16,-20-3 6-16,-12-5 0 15,-30 1 1-15,0-9-1 16,-10-1-58-16,1-3-51 16,10-3-91-16,11-10-317 15,19-3-604-15</inkml:trace>
  <inkml:trace contextRef="#ctx0" brushRef="#br0" timeOffset="160134.1981">16083 12260 1020 0,'0'0'1070'15,"0"0"-909"-15,0 0-49 16,0 0 77-16,0 0-28 16,0 0-93-16,-6 0-41 15,3 2-12-15,-6 8 0 16,-5 7 18-16,1 9 12 15,0 3-6-15,-3 5-8 16,5 5-7-16,2-2-13 16,3 0-10-16,6-5-1 15,0-2 0-15,10-3-15 0,16-7-6 16,3-4-36-16,6-3-57 16,11-6-164-16,-10-4-378 15,-10-3-396-15</inkml:trace>
  <inkml:trace contextRef="#ctx0" brushRef="#br0" timeOffset="160502.105">16373 12306 1408 0,'0'0'387'0,"0"0"-120"15,0 0 6-15,0 0-46 16,0 0-69-16,0 0-64 16,0 0-37-16,0-1-16 15,-3 8-12-15,-5 7 14 16,-1 6 13-16,-3 2-28 15,0 2-18-15,3-1-8 16,0-1-1-16,-1-2 0 16,1 0-1-16,-2-3-1 0,1 0-30 15,4-5-29-15,0 1-15 16,3-6-68 0,3 0-101-16,0 0-319 0,0-7-170 15</inkml:trace>
  <inkml:trace contextRef="#ctx0" brushRef="#br0" timeOffset="160751.3894">16262 12339 1407 0,'0'0'397'0,"0"0"-92"15,0 0 2-15,0 0-54 0,0 0-116 16,0 0-83-1,0 0-24-15,-12-4-21 0,15 17 28 16,9 4 4-16,1 9-13 16,4-2-10-16,-1 5-12 15,-3-2-6-15,4-1-15 16,-5-6-80-16,8 6-143 16,-1-7-359-16,-5-8-484 0</inkml:trace>
  <inkml:trace contextRef="#ctx0" brushRef="#br0" timeOffset="160989.3451">16599 12440 876 0,'0'0'1286'0,"0"0"-1124"16,0 0-18-16,0 0 72 15,0 0-58-15,0 0-62 16,0 0-50-16,-22 74-32 16,10-55-1-16,-5 1-13 15,4-3-9-15,0-2-67 16,0 0-151-16,7-3-332 16,2-5-417-16</inkml:trace>
  <inkml:trace contextRef="#ctx0" brushRef="#br0" timeOffset="161395.0878">16811 12209 732 0,'0'0'1021'0,"0"0"-768"16,0 0-16-16,0 0 12 16,0 0-39-16,0 0-91 15,0 0-41-15,0-26-27 0,0 26-30 16,0 0-21 0,0 17 0-16,0 3 10 0,0 7 3 15,0 8-1-15,-3-1-7 16,0 1-5-16,0 2 0 15,3-3 0-15,0-5-2 16,0-3 2-16,3-3-1 16,3-7-5-16,3-2 5 15,1-7-14-15,4-1-10 16,1-6-8-16,2 0-15 16,6 0-34-16,-1-3-90 15,7-10-129-15,-9 0-298 16,-3 0-203-16</inkml:trace>
  <inkml:trace contextRef="#ctx0" brushRef="#br0" timeOffset="161598.5056">16681 12351 1403 0,'0'0'240'0,"0"0"-135"16,0 0 116-16,0 0 7 16,0 0-157-16,103 17-71 15,-47-10-73-15,-7 0-251 16,-11-4-366-16</inkml:trace>
  <inkml:trace contextRef="#ctx0" brushRef="#br0" timeOffset="161890.3422">16924 12091 1607 0,'0'0'372'16,"0"0"-136"-16,0 0-69 15,0 0-41-15,0 0-29 0,87 66-7 16,-60-27-13 0,-2 8-19-16,-4 6-12 0,-8 6-9 15,-5-2-16-15,-8-5-20 16,0-2-1-16,-9-7 0 16,-6-3-11-16,-12 5-125 15,5-8-183-15,4-11-524 0</inkml:trace>
  <inkml:trace contextRef="#ctx0" brushRef="#br0" timeOffset="163767.9538">17493 12408 842 0,'0'0'772'0,"0"0"-580"16,0 0 29-16,0 0 55 15,0 0-98-15,0 0-62 16,0 0-30-16,0 0-5 15,9 0 1-15,8 0-9 16,9 0-30-16,0 0-7 16,10 0-13-16,2 0-14 15,4 0-8-15,-2 0 5 16,-1 0-6-16,-10 0-28 16,-6 0-43-16,-11 0-54 0,-12 0-112 15,0 0-267-15,-9 0-495 0</inkml:trace>
  <inkml:trace contextRef="#ctx0" brushRef="#br0" timeOffset="164002.4475">17457 12302 801 0,'0'0'1080'15,"0"0"-827"-15,0 0-49 16,0 0 23-16,0 0-46 0,0 0-75 16,0 0-42-16,109-23-12 15,-69 26-28-15,3 4-24 16,3 0-30-16,7 2-167 16,-10-2-537-16,-10-4-920 0</inkml:trace>
  <inkml:trace contextRef="#ctx0" brushRef="#br0" timeOffset="165990.2312">3603 15278 1200 0,'0'0'392'15,"0"0"-22"-15,0 0-197 16,0 0 19-16,0 0 19 15,0 0-70-15,0 0-80 16,3-3-34-16,-3 20-12 16,0 9 30-16,0 24 38 15,-6 32-5-15,-21 34-24 16,-12 15-27-16,-7 11-5 0,-2-6-13 16,-1-13-8-1,4-4-1-15,-1-9-1 0,7 4 1 16,8-6 6-16,7-2 0 15,13-7 1-15,7-3-2 16,2-10-5-16,1-17-1 16,-3-12-5-16,-1-14-19 15,-1-6-38-15,0 2-31 16,-7 8-117-16,4-8-292 16,-2-13-309-16</inkml:trace>
  <inkml:trace contextRef="#ctx0" brushRef="#br0" timeOffset="166342.5666">2682 16762 819 0,'0'0'1423'16,"0"0"-1210"-16,0 0-180 16,0 0 21-16,85 0 71 15,-4 0-18-15,47 0-47 16,20 0-27-16,19-4-7 0,12-3-8 16,3 7-7-1,12 0 4-15,9 0-15 16,1 1 0-16,2 8 1 0,-9 0-1 15,-6 2 0-15,-18-4-18 16,-16-3-28-16,-14-4-47 16,-28 0-77-16,-20 0-130 15,-36-7-399-15,-31-3-822 0</inkml:trace>
  <inkml:trace contextRef="#ctx0" brushRef="#br0" timeOffset="168482.2461">3040 16754 960 0,'0'0'360'0,"0"0"-168"16,0 0 4-16,0 0 66 15,0 0-55-15,0 0-77 16,0 0-56-16,6-6-28 0,2 1-6 15,-2 0-1-15,4-2 0 16,-1-2-16-16,3-1-9 16,3-7-4-16,0-3-2 15,3-3-2-15,1-2-6 16,2-5 0-16,3 0-3 16,1-7 3-16,-1-6 0 15,6-2 6-15,-3-3-6 16,3 0 1-16,4 0 4 15,-3 2-4-15,-2 3 8 16,2 4-3-16,-1-1-6 16,0 4 1-16,4-3-2 0,-3 6 2 15,2-1-1 1,3 4 1-16,-5 2 0 0,-1 4 1 16,3 7-2-16,-5 1 1 15,-4 6 0-15,-3 3 0 16,0 5 5-16,-6 2-5 15,3 0 0-15,-3 0-1 16,1 5 6-16,-1 6 11 16,0 5-10-16,0 4 2 15,3 3 1-15,1 3 10 16,-1 3-5-16,0 6-3 16,3 0 0-16,-2-1-11 15,-4 1 0-15,0 2 0 0,0-3-1 16,-6 2 0-1,3 3 6-15,-2 1-6 0,-1 6 1 16,2-2-1-16,2 0 1 16,-1 3-1-16,-1 3 1 15,2-3-1-15,-1 3 1 16,-3 3-1-16,3-5 0 16,-3 5 0-16,-3-4-1 15,4 2 0-15,-4 1 0 16,3-5-1-16,3-1 2 15,0-1 2-15,3-4 26 16,3-1 3-16,1-4-10 16,4-3-9-16,-1-1-11 15,3-5 4-15,-1-3-4 16,-1 2-1-16,2-4 0 0,0-2 0 16,-1 0 1-16,3-3 0 15,-2-2 0-15,-2-4-1 16,-1-5 0-16,-1-2 2 15,-3-4-2-15,3 0 0 16,-2 0 1-16,2 0-1 16,0-7 0-16,1-3-1 15,-2-4 0-15,2 2 1 16,-3-7-1-16,1 0 2 16,-1-3-1-16,2-3 0 15,0-5-15-15,0-4-9 16,4-2-18-16,2-10-2 0,-1 3-17 15,2-4 1-15,2 0 12 16,-5 5 10 0,-1 0 14-16,-2 5 14 0,-5 1 9 15,-1 3 1-15,-4-1 0 16,-1 2 1-16,-1-2 0 16,2-1 8-16,4-2 1 15,-2 0-9-15,5-1-1 16,-2 4 1-16,-1 1-1 15,-1 4 1-15,3 5-1 16,-6 0 2-16,4 4 10 16,-4 1-6-16,0-1 1 15,3 0 0-15,1 1-1 0,1-1 0 16,2-3-4 0,1-1-1-16,-1 1 0 0,6-3 5 15,-4 3-6-15,2 1 9 16,-4 2-1-16,0 3 5 15,-2 1-3-15,-1 5 8 16,-1 1 2-16,3 0-4 16,-3 1-7-16,4-1 0 15,1 0-8-15,2 3 0 16,5-2 0-16,-2 2 5 16,-1 3 2-16,2-2-7 15,-4 3 0-15,-3 2 5 16,-5 1-5-16,-4 0 0 15,-1 0-1-15,-3 0 6 16,3 7-4-16,0 4 26 0,3 1-1 16,4-2-17-16,1 1 1 15,5 2-5-15,2-4 10 16,-3 4 1-16,1-3-1 16,-4 2-7-16,-3 3-7 15,-4-2-2-15,-4 1 0 16,-4 5 0-16,0 1 9 15,0 3-3-15,-3 4-5 16,3-1-1-16,0 4 1 16,0 5 7-16,0-1-7 15,0 0 5-15,1 4-5 16,2 2 0-16,-1-3 10 16,-2 2-5-16,3 0-5 0,-3 2 1 15,-3 2-2-15,0-4 0 16,0 4 0-16,0 0 0 15,0 2 0-15,0-1 0 16,0 0-1-16,0-2 1 16,0-2 0-16,0-8 1 15,0-1-1-15,0 5-1 16,0-10-113-16,0-11-495 0</inkml:trace>
  <inkml:trace contextRef="#ctx0" brushRef="#br0" timeOffset="170839.779">18161 12091 763 0,'0'0'185'16,"0"0"457"-16,0 0-422 15,0 0-1-15,0 0-33 16,0 0-37-16,0 0-68 15,-2 13 23-15,1 7 19 16,-1 0-44-16,2 2-36 16,0 1-19-16,0-2-16 15,9-4-2-15,2-4-6 0,1-4 0 16,0-1-9 0,0-5-1-16,3-3-4 15,-3 0-4-15,2 0-1 0,5-7 4 16,-3-6-1-16,2 0 7 15,3-4 7-15,-1 0 1 16,2-3 1-16,-8-2 0 16,0 3 6-16,-4 1 15 15,-2-2 9-15,-2 8 5 16,-3-3 4-16,0 9 6 16,-2 0-12-16,1 2-5 15,-1 1-1-15,2 3-15 16,-2 0-11-16,1 0-1 15,2 0-9-15,2 10 3 16,4 7 4-16,-3 9-4 0,2 5 6 16,-2 8 0-16,1 2 0 15,-1 4 1-15,-3 4-1 16,0-4 0-16,-4 2 0 16,0-4 2-16,0 0 5 15,-15-4 1-15,-6-5-2 16,-9-4-5-16,-10-2 0 15,-5-7-1-15,-6-4-11 16,-1-4-41-16,4-7-18 16,8-2-83-16,11-4-131 15,13 0-375-15,10-10-287 0</inkml:trace>
  <inkml:trace contextRef="#ctx0" brushRef="#br0" timeOffset="171196.5887">18707 12560 1373 0,'0'0'317'0,"0"0"-134"0,0 0 57 16,0 0-49-1,-10 90-77-15,17-74-67 0,15 0-10 16,7-9-2-16,7-5 2 16,0-2-18-16,-2-2-2 15,-3-14-3-15,-5-4 0 16,-9 2 5-16,-9-5-2 15,-8 4-17-15,-5 2-20 16,-38 3-35-16,0 5-131 16,1 3-636-16</inkml:trace>
  <inkml:trace contextRef="#ctx0" brushRef="#br0" timeOffset="172394.6248">3794 15904 1761 0,'0'0'550'0,"0"0"-451"15,0 0 54-15,0 0 26 16,0 0-76-16,0 0-67 16,0 0-22-16,-9 2-14 15,9 5 0-15,-2 3 0 16,-1 3-9-16,0 1-30 16,3 4-65-16,-3 2-102 15,-1 8-173-15,1-3-238 16,3-2-1-16</inkml:trace>
  <inkml:trace contextRef="#ctx0" brushRef="#br0" timeOffset="172709.5369">3764 16130 772 0,'0'0'522'0,"0"0"-277"15,0 0 60-15,0 0 13 16,0 0-124-16,0 0-107 16,0 0-50-16,0 42-25 15,0-33-12-15,0 0 0 16,0 1-82-16,0 1-167 15,3 1-100-15,4 1-28 16,-4 0 15-16,0 1-131 16,-3-2 233-16,0 0 260 15,0-4 22-15,0 2 268 16,0-3 22-16,0-2-20 0,-3 3-25 16,0-4-85-16,-1 3-103 15,4-1-53-15,0 1-26 16,0 0-32-16,0 3-6 15,0-1-15-15,0 4 14 16,0 0 17-16,0 0-17 16,0 11-127-16,0-7-194 15,0 0-673-15</inkml:trace>
  <inkml:trace contextRef="#ctx0" brushRef="#br0" timeOffset="172830.8493">3764 16640 1119 0,'0'0'187'16,"0"0"-187"-16,0 0-118 0,0 0-217 0</inkml:trace>
  <inkml:trace contextRef="#ctx0" brushRef="#br0" timeOffset="172966.1832">3703 16801 962 0,'0'0'260'16,"0"0"-209"-16,0 0-51 15,0 0-148-15,0 0-170 0</inkml:trace>
  <inkml:trace contextRef="#ctx0" brushRef="#br0" timeOffset="173520.0657">3810 15816 1445 0,'0'0'582'15,"0"0"-492"-15,0 0 107 16,0 0-8-16,0 0-78 16,0 0-50-16,0 0-14 15,-85 14-5-15,46-7-15 16,-2-1-15-16,-4-5-12 16,-1-1 0-16,4 0-48 15,-12-5-131-15,15-4-334 16,5-7-275-16</inkml:trace>
  <inkml:trace contextRef="#ctx0" brushRef="#br0" timeOffset="174189.9401">2573 15655 768 0,'0'0'1118'16,"0"0"-954"-16,0 0-98 16,0 0 98-16,0 0-38 15,0 0-92-15,0 0-12 16,-7 42 39-16,7-24-32 15,0 1-18-15,0-2 0 16,0-7-10-16,7-3-1 16,2-5 0-16,2-2 8 0,2 0 2 15,-1-7-8-15,6-5-1 16,-3-5 5-16,-3-3 2 16,6 0-7-16,-6 3 5 15,-2 5 1-15,-1 2-1 16,-3 3 17-16,-6 4-7 15,3 3-10-15,-1 0-4 16,2 4 10-16,0 15 17 16,2 4-6-16,-1 8 4 15,-2 4 4-15,-3 2 2 16,0 3-11-16,0-2-7 16,-11-1-6-16,-11-8 0 15,-8 1 0-15,-4-3-8 16,-5-7-1-16,3-6 0 15,2-5-42-15,7-3-94 0,12-6-81 16,6-13-382-16,9-2-422 0</inkml:trace>
  <inkml:trace contextRef="#ctx0" brushRef="#br0" timeOffset="174483.6519">2861 15893 1285 0,'0'0'625'0,"0"0"-453"16,0 0 62-16,0 0-77 0,-28 72-90 16,34-62-41-16,18-7-11 15,4-3 2-15,5 0-17 16,1-10-26-16,-4-8-5 15,-5-2 20-15,-11 3 11 16,-8-3 28-16,-6 6 29 16,-3 5-23-16,-20 6-13 15,-5 3-21-15,-12 2-28 16,4 10-200-16,8 3-892 0</inkml:trace>
  <inkml:trace contextRef="#ctx0" brushRef="#br0" timeOffset="175856.0909">19216 12091 667 0,'0'0'80'0,"0"0"495"15,0 0-36-15,0 0-284 16,0 0-14-16,0 0-41 16,0-4-44-16,0 4-53 0,0 0-24 15,0-2-13-15,-6 2-25 16,-4 0-19-16,-6 0-13 16,-4 0-9-16,-3 6 0 15,-2 10 0-15,-4 4 0 16,9 0 0-16,0-1-1 15,10-2 0-15,7 0 0 16,3-5-1-16,3 3-5 16,18-5-23-16,7-4-38 15,9-2-84-15,21-4-144 16,-8 0-328-16,-4-4-96 0</inkml:trace>
  <inkml:trace contextRef="#ctx0" brushRef="#br0" timeOffset="176195.0863">19501 12134 1422 0,'0'0'611'16,"0"0"-350"-16,0 0-24 15,0 0-49-15,0 0-84 16,0 0-37-16,0 0-31 16,-87 13-7-16,68 1-2 15,-1 4-9-15,7 2-17 16,4-2 1-16,9 2-2 15,0-4-12-15,12-3 3 16,12-2-12-16,3-9-12 0,4-2-7 16,5 0-7-1,-7-4 14-15,-3-9-1 0,-4-2 9 16,-5 1 16-16,-8-2 9 16,-6-1 0-16,-3 3 7 15,0 5 2-15,-15-2 3 16,-8 5-11-16,-3 0 0 15,-7 1-1-15,3 3 0 16,2 2-72-16,4 0-151 16,12 0-544-16</inkml:trace>
  <inkml:trace contextRef="#ctx0" brushRef="#br0" timeOffset="176531.7084">19905 12044 1733 0,'0'0'370'15,"0"0"-187"-15,0 0 26 16,0 0-48-16,0 0-105 15,0 0-42-15,0 0-13 16,-62 60-1-16,75-40-5 16,5 3-13-16,6-1-3 15,-1-1 3-15,0-1 17 0,-13-3-8 16,-7-4 1 0,-3 0 7-16,-7-1-5 15,-17-5 6-15,-4 3-1 0,-13 0-77 16,10-6-407-16,9 2-594 0</inkml:trace>
  <inkml:trace contextRef="#ctx0" brushRef="#br0" timeOffset="177020.6639">20411 11767 1756 0,'0'0'396'0,"0"0"-152"16,0 0-11-16,0 0-57 15,0 0-81-15,0 0-38 16,0 0-1-16,-97 89 5 16,61-35-22-16,3 5-20 15,8 16-8-15,7-5-10 16,13-1 0-16,5 1-1 16,23-17-21-16,9 3-45 15,30-1-49-15,-13-12-119 16,-1-19-523-16</inkml:trace>
  <inkml:trace contextRef="#ctx0" brushRef="#br0" timeOffset="177546.7795">20696 11890 1629 0,'0'0'576'0,"0"0"-393"16,0 0 27-16,0 0-17 0,0 0-69 16,0 0-68-16,0 0 5 15,-6 62 9 1,6-28-31-16,0 1-13 0,1 6-16 16,5-3-9-16,0-1 0 15,0-1-1-15,-2-6-42 16,-1-3-52-16,1 3-52 15,-4-11-164-15,3-6-634 0</inkml:trace>
  <inkml:trace contextRef="#ctx0" brushRef="#br0" timeOffset="177838.6129">20991 12035 1502 0,'0'0'733'16,"0"0"-588"-16,0 0 30 15,0 0-3-15,0 0-57 16,0 0-63-16,0 0-24 16,-89-14-4-16,65 28 11 15,2 5-10-15,6-1-8 16,6 1-11-16,6 1-6 15,4 1 6-15,1-6-6 16,18-1 0-16,8-4-8 0,5-8-52 16,13-2-77-1,-8 0-152-15,-6-2-579 0</inkml:trace>
  <inkml:trace contextRef="#ctx0" brushRef="#br0" timeOffset="178154.1462">21166 11996 950 0,'0'0'1342'16,"0"0"-1146"-16,0 0-51 15,0 0 16-15,0 0-53 0,102-27-66 16,-82 27-26-16,-2 0-14 15,-4 0-2-15,-3 10 0 16,-5 2-7-16,-4 6 7 16,-1 5 0-16,-1-4 1 15,0 5 10-15,5-5-1 16,2 1-4-16,10-2-5 16,5-6-1-16,5-5-14 15,8-4-46-15,14-3-127 16,-9 0-308-16,-5-7-415 0</inkml:trace>
  <inkml:trace contextRef="#ctx0" brushRef="#br0" timeOffset="178402.8589">21472 11936 1192 0,'0'0'746'0,"0"0"-542"16,0 0 30-16,0 0-34 16,0 0-81-16,0 0-48 15,0 0 50-15,-91 79-41 16,55-46-26-16,0 1-30 16,-1-2-14-16,2 1-10 15,1-7-39-15,5 7-81 0,7-12-201 16,11-2-568-16</inkml:trace>
  <inkml:trace contextRef="#ctx0" brushRef="#br0" timeOffset="178672.6936">21724 12080 2011 0,'0'0'472'16,"0"0"-299"-16,0 0-21 15,0 0-67-15,103-5-72 16,-68 5-13-16,21 0-116 15,-15 0-262-15,-5-3-776 0</inkml:trace>
  <inkml:trace contextRef="#ctx0" brushRef="#br0" timeOffset="179279.7843">22141 11955 920 0,'0'0'1309'0,"0"0"-1126"16,0 0-113-16,0 0 58 16,0 0-34-16,0 0-52 15,0 0-12-15,13 69-13 16,-19-42 10-16,-1 0-4 15,3-5-10-15,4-5-8 16,0-2-4-16,0-7-1 16,14-7 0-16,3-1-5 15,9 0-18-15,-2-4-16 0,6-9-2 16,-2-4 20 0,-1-3 4-16,-5 0 16 0,-5 4 1 15,-4-1 0-15,-7 4 12 16,-2 7 38-16,-4 2 2 15,0 2-19-15,0 2-17 16,0 0-16-16,0 0 1 16,0 6-1-16,0 7 1 15,0 0 0-15,0 4 6 16,2-3-4-16,16-1 3 16,1-4-5-16,10-2 5 15,0-4-6-15,3-3 0 16,-2 0-7-16,-4-3 6 15,-5-8-13-15,-4-4-7 16,-7-2 15-16,-6-3-2 0,-4-3 7 16,0-1-21-16,-6-1 13 15,-10-2 7-15,0 4-3 16,-8 3 5-16,2 4 2 16,-2 6-2-16,3 4-3 15,3 2-133-15,7 4-140 16,5 0-321-16,5 6-283 0</inkml:trace>
  <inkml:trace contextRef="#ctx0" brushRef="#br0" timeOffset="179639.9202">22759 11646 550 0,'0'0'1696'16,"0"0"-1467"-16,0 0-101 16,0 0 54-16,0 0-45 15,0 0-75-15,0 0-47 16,0 0-3-16,-1 19 12 16,1 4-10-16,0 6 3 15,0 7-2-15,0 1-3 16,0-1-6-16,0 2 6 15,0-3-11-15,1-2 7 0,7-6-8 16,3-4 2 0,5-4-1-16,3-5 5 0,8-4-5 15,2-3-1-15,6-7-8 16,1 0-36-16,3 0-41 16,-7-4-93-16,3-6-175 15,-8 1-416-15,-14 1-260 0</inkml:trace>
  <inkml:trace contextRef="#ctx0" brushRef="#br0" timeOffset="179842.5953">22777 11843 728 0,'0'0'1007'16,"0"0"-757"-16,0 0 12 15,0 0-52-15,0 0-133 16,0 0-22-16,0 0-55 16,91 10-85-16,-39-3-180 15,-9-1-393-15,-7-2-508 0</inkml:trace>
  <inkml:trace contextRef="#ctx0" brushRef="#br0" timeOffset="180129.0108">23107 11496 1302 0,'0'0'1002'15,"0"0"-865"-15,0 0-53 16,0 0 20-16,0 0 5 15,74 113-45-15,-50-61-16 16,-1 10-3-16,-4 2 4 16,-7 2-20-16,-6 0-10 15,-6 0-8-15,0-7-10 16,-10-6-1-16,-14-3-28 16,-21 6-99-16,6-16-423 0,-1-6-846 15</inkml:trace>
  <inkml:trace contextRef="#ctx0" brushRef="#br0" timeOffset="189575.1057">16330 14073 819 0,'0'0'136'15,"0"0"422"-15,0 0-227 16,0 0-69-16,0 0-37 16,0 0-44-16,0-20-26 15,0 17-36-15,0 3-34 16,0 0-19-16,0 0-27 15,0 0-18-15,0 0-20 0,-1 10 0 16,-8 9 6 0,-3 4 26-16,-1 11-8 0,-1 1-5 15,2 2-8-15,5 3-2 16,-2-1-9-16,6-2 1 16,-4 3-1-16,0-7-1 15,3 6 1-15,-4-3-1 16,4-3-1-16,-3 1-8 15,1-2-32-15,0-5-27 16,3 0-59-16,3-5-130 16,0-8-284-16,0-4-235 0</inkml:trace>
  <inkml:trace contextRef="#ctx0" brushRef="#br0" timeOffset="189897.2897">16247 14403 1242 0,'0'0'280'0,"0"0"-35"15,0 0 94-15,0 0-79 16,0 0-111-16,0 0-42 15,0 0-25-15,94-53-28 16,-69 44-19-16,7 2-21 0,-2 0-14 16,-2-2 2-1,-1 1-2-15,-4-1-20 0,-3 5-31 16,-11-3-16-16,-3 4-15 16,-3 3-26-16,-3 0-82 15,-2 0-289-15,-8 3 99 16,-7 4-361-16</inkml:trace>
  <inkml:trace contextRef="#ctx0" brushRef="#br0" timeOffset="190197.2393">16356 14396 1255 0,'0'0'303'15,"0"0"-55"-15,0 0 67 16,0 0-55-16,0 0-117 16,0 0-52-16,0 0 7 15,-3 0-25-15,6 4-28 16,1 9-3-16,2 4-4 16,3 8-6-16,-1 2-5 15,1 3-11-15,-3-1-9 16,5-2-7-16,3-3 0 15,7-4-1-15,4-5 1 0,5-5-22 16,18-10-71 0,-5 0-202-16,-7 0-624 0</inkml:trace>
  <inkml:trace contextRef="#ctx0" brushRef="#br0" timeOffset="190551.4569">16935 14548 1824 0,'0'0'477'16,"0"0"-400"-16,0 0 97 16,0 0-21-16,0 0-93 15,109-9-38-15,-72 6-15 16,-3-1-7-16,-3 1-11 15,-5-5-124-15,-10 3-168 16,-8 1-527-16</inkml:trace>
  <inkml:trace contextRef="#ctx0" brushRef="#br0" timeOffset="190738.9763">16889 14426 2090 0,'0'0'302'16,"0"0"-188"-16,0 0 59 15,104-10-65-15,-56 7-94 16,16 3-14-16,-12 0-239 16,-10 0-629-16</inkml:trace>
  <inkml:trace contextRef="#ctx0" brushRef="#br0" timeOffset="191240.5886">17742 14162 1592 0,'0'0'340'0,"0"0"-173"15,0 0 16-15,0 0-29 16,0 0-87-16,0 0-67 15,0 0-12-15,42-46 3 16,-22 45-6-16,6 1 15 16,-4 0 19-16,1 0-10 15,-1 1-8-15,-4 8 12 16,-6-2-1-16,-6 3-6 16,-6 0-4-16,0 3 5 15,-8-2 1-15,-9 4 11 16,-5 2 18-16,2 0 18 0,0-1 3 15,7 1-13-15,4 0-20 16,6-2-17-16,3-1-8 16,0 0 0-16,12-5 0 15,7-2-8-15,5-1-66 16,15-6-100-16,-7 0-394 16,-3-9-233-16</inkml:trace>
  <inkml:trace contextRef="#ctx0" brushRef="#br0" timeOffset="191496.9332">18145 14129 1815 0,'0'0'327'0,"0"0"-27"15,0 0-13-15,0 0-128 16,0 0-89-16,0 0-24 15,0 0-16-15,28 19 3 16,-17-2-11-16,-1-3-13 16,-7 2-8-16,0 4-1 15,-3-1 0-15,0-5-48 16,0 3-64-16,-3-2-146 16,-3-5-293-16,-1-3-309 0</inkml:trace>
  <inkml:trace contextRef="#ctx0" brushRef="#br0" timeOffset="191738.3427">18333 14142 910 0,'0'0'1055'16,"0"0"-880"-16,0 0 57 15,0 0 17-15,0 0-122 16,0 0-78-16,0 0 23 15,0 33-15-15,-3-13-17 16,3-1-16-16,0-3-6 16,0 5-10-16,0-4-8 15,0-5-50-15,0 2-75 16,0-4-105-16,-9-4-287 16,-1-2-388-16</inkml:trace>
  <inkml:trace contextRef="#ctx0" brushRef="#br0" timeOffset="191968.6043">18080 14040 992 0,'0'0'1019'0,"0"0"-860"16,0 0 45-16,0 0 25 15,0 0-88-15,111-4-62 0,-69 4-25 16,-3 7-18 0,0-2-27-16,-1 0-9 0,1 2-71 15,-9-1-178-15,-8-2-611 0</inkml:trace>
  <inkml:trace contextRef="#ctx0" brushRef="#br0" timeOffset="192300.457">18655 14475 1317 0,'0'0'760'16,"0"0"-669"-16,0 0 133 16,-112 0 43-16,42 0-103 15,-30 4-85-15,-31 3-10 16,-11-1-22-16,8-3-28 16,31 0-18-16,37 1-1 15,23 0 0-15,12 2-37 16,2 3-35-16,7 2-100 15,2 8-151-15,13-5-328 16,7-1-323-16</inkml:trace>
  <inkml:trace contextRef="#ctx0" brushRef="#br0" timeOffset="192704.6133">18090 14760 1302 0,'0'0'756'16,"0"0"-642"-16,0 0 100 0,0 0 42 15,0 0-110 1,0 0-76-16,0 0-28 0,26-63-8 15,-24 60 1-15,-1 3-13 16,-1 0-5-16,0 0-16 16,3 0-1-16,3 0 1 15,5 10 10-15,1 6-5 16,5 7 10-16,6 7-4 16,-4 4 0-16,7 7-11 15,-7 2 0-15,-2 2-1 16,-4-10 0-16,-6 1-20 15,-5-9-33-15,-2-7-16 16,0-6-28-16,-12-1-87 0,-8-7-91 16,4 0-323-1,6-6-198-15</inkml:trace>
  <inkml:trace contextRef="#ctx0" brushRef="#br0" timeOffset="192909.4877">18173 14968 1066 0,'0'0'1233'0,"0"0"-1055"16,0 0-30-16,0 0 51 16,0 0-39-16,0 0-78 15,-94 70-46-15,60-42-20 0,-26 16-16 16,8-7-158-16,4-5-886 0</inkml:trace>
  <inkml:trace contextRef="#ctx0" brushRef="#br0" timeOffset="194711.4939">20259 14255 616 0,'0'0'116'16,"0"0"-50"-16,0 0 319 16,0 0-66-16,0 0-124 15,0 0 55-15,0 0 13 16,3-30-64-16,0 26-57 0,0 1-10 16,-3 0-19-16,0 3-23 15,0 0-39-15,0 0-36 16,0 10-15-16,0 10 0 15,0 6 1-15,-3 7 0 16,0-3-1-16,3 0 0 16,0-5 0-16,0-7-1 15,3-2 0-15,4-9-5 16,3-1 5-16,4-6 0 16,4 0 1-16,1-6-1 15,7-8-17-15,2-6 4 16,-1-3 4-16,3-3 9 15,-7-3 0-15,-1-5 0 0,-3 8 1 16,-7 4 2-16,-2 4 16 16,-5 8 9-16,-2 6-5 15,-3 4-13-15,0 0-9 16,0 4-10-16,0 12 9 16,0 5-5-16,0 4 6 15,3 2-1-15,7-3 1 16,9-4 0-16,1-4 0 15,1-7 1-15,0-2-1 16,-1-7-1-16,2 0 1 16,-3 0 1-16,0-12-1 15,-2-2 0-15,-8-6 0 16,-2-6 0-16,-7 0 0 16,0-4-1-16,-16-4-9 15,-8 5-5-15,-7 2 14 0,-5 8 1 16,-3 5 0-1,4 7 0-15,9 7-15 0,8 0-41 16,10 7-65-16,8 7-61 16,8 12-50-16,13-4-244 15,1-5-74-15</inkml:trace>
  <inkml:trace contextRef="#ctx0" brushRef="#br0" timeOffset="194990.4279">21210 14318 2125 0,'0'0'374'15,"0"0"-268"-15,0 0 69 16,0 0-55-16,91 0-77 16,-58 0-31-16,-1 0-11 15,-6 0-1-15,-1 0-55 16,-9 0-109-16,-6 0-207 16,-5 0-672-16</inkml:trace>
  <inkml:trace contextRef="#ctx0" brushRef="#br0" timeOffset="195177.9791">21058 14175 192 0,'0'0'2204'15,"0"0"-1970"-15,0 0-161 16,0 0 23-16,129 1-39 15,-56 18-57-15,-10-3-261 16,-14-3-560-16</inkml:trace>
  <inkml:trace contextRef="#ctx0" brushRef="#br0" timeOffset="196513.1354">21953 14165 126 0,'0'0'330'16,"0"0"318"0,0 0-320-16,0 0-119 0,0 0 69 15,0 0-26-15,0 0-65 16,-9 0-42-16,7 0-16 16,2 0-21-16,0 0-25 15,0-3-20-15,2-4-33 16,9 0-20-16,3-2-8 15,3-1-2-15,5 3-1 16,3 4 1-16,2-1-1 16,-1 2 0-16,-2 2 1 15,-3 0 0-15,-8 0 0 0,-3 0 1 16,-9 3-1 0,-1 6-1-16,0 2 1 0,-1 5 0 15,-13 1 0-15,-4 3 1 16,-1 2 6-16,-1-3-6 15,1-1 0-15,7-1 5 16,4-5-5-16,8-2 1 16,0-3-1-16,13 0 11 15,12-4 1-15,5 0-7 16,6-3-6-16,-2 0-67 16,-1-10-108-16,7-12-109 15,-12 5-378-15,-5 0-459 0</inkml:trace>
  <inkml:trace contextRef="#ctx0" brushRef="#br0" timeOffset="196769.9613">22382 14073 1506 0,'0'0'557'15,"0"0"-290"-15,0 0 8 16,0 0-83-16,0 0-111 15,0 0-56-15,0 0 5 16,0 27 30-16,0-5-15 16,0 2-20-16,3 1-14 15,4-1-11-15,2-1 0 16,1-5-45-16,-1-6-43 16,1-5-53-16,0-1-93 15,-1-6-253-15,-2 0-192 0,-2 0-568 16</inkml:trace>
  <inkml:trace contextRef="#ctx0" brushRef="#br0" timeOffset="197014.6843">22531 14059 1423 0,'0'0'338'0,"0"0"37"15,0 0-48-15,0 0-92 16,0 0-96-16,0 0-59 15,0 0-48-15,24-3-11 16,-24 26 27-16,0 0-5 0,0 7-21 16,0 0-10-16,3-1-6 15,6-2-6-15,-5-1 0 16,2-9-36-16,0-3-46 16,-1-5-68-16,-5-3-118 15,0-5-466-15,-5-1-566 0</inkml:trace>
  <inkml:trace contextRef="#ctx0" brushRef="#br0" timeOffset="197252.5213">22218 14039 575 0,'0'0'1502'0,"0"0"-1287"15,0 0 12-15,0 0-8 16,0 0-120-16,82-23-51 16,-40 23-22-16,1 0-12 15,-1 5-13-15,-5 3-1 16,0-4-92-16,-1 2-143 16,-6-5-301-16,-12-1-519 0</inkml:trace>
  <inkml:trace contextRef="#ctx0" brushRef="#br0" timeOffset="197691.3903">23093 13748 1356 0,'0'0'319'0,"0"0"-30"15,0 0-33-15,0 0-38 16,0 0-85-16,-98-55-49 16,74 55-38-16,2 7-24 15,-1 12 7-15,5 10 12 16,4 8-14-16,8 7 9 15,1 2 1-15,5 4-4 0,0-4-10 16,12 2-10-16,3-4-5 16,-3 2-7-16,-4-3-1 15,-1-4 0-15,-7-2-1 16,0-3 0-16,0-2 0 16,-11-2-5-16,2-4 4 15,0-6-8-15,2 3-7 16,-2-6-2-16,5-4-8 15,-6 0-28-15,3-6-63 16,-9-3-85-16,4-1-433 16,-6-3-316-16</inkml:trace>
  <inkml:trace contextRef="#ctx0" brushRef="#br0" timeOffset="197879.9963">22768 14109 1003 0,'0'0'1240'0,"0"0"-1078"16,115-7-80-16,-54 7 31 16,23 7-113-16,-19 6-92 15,-11-3-743-15</inkml:trace>
  <inkml:trace contextRef="#ctx0" brushRef="#br0" timeOffset="198849.9993">23856 14251 1532 0,'0'0'497'0,"0"0"-314"15,0 0 70-15,0 0-43 16,0 0-96-16,101-30-64 15,-62 24-23-15,6 5-9 16,-5-2-11-16,0 3-3 16,-7-3-4-16,-7 3-52 15,-13 0-78-15,-9 0-140 16,-4 0-612-16</inkml:trace>
  <inkml:trace contextRef="#ctx0" brushRef="#br0" timeOffset="199036.1466">23845 14096 1179 0,'0'0'910'16,"0"0"-733"-16,0 0 29 16,0 0-47-16,85-13-77 15,-36 13-42-15,7 0-40 16,18 0-153-16,-16 3-202 15,-11-3-708-15</inkml:trace>
  <inkml:trace contextRef="#ctx0" brushRef="#br0" timeOffset="199882.708">25040 13871 1275 0,'0'0'545'0,"0"0"-268"16,0 0-8-16,0 0-78 15,0 0-76-15,0 0-49 16,85-69-19-16,-49 59-18 16,3 3-5-16,4 4-11 15,-3 3 1-15,-4 0-5 16,-6 0-2-16,-9 6 2 16,-10 1-9-16,-10 3-3 15,-1 1-4-15,-8 7 7 16,-12-1 0-16,-4 3 1 15,-2 0 8-15,2 0 4 16,4-4 8-16,6 2 0 16,5-3-12-16,9-4-1 0,0 2-2 15,17 0 1-15,9-3-7 16,7-3-4-16,3-2-84 16,10-5-172-16,-10 0-330 15,-8 0-236-15</inkml:trace>
  <inkml:trace contextRef="#ctx0" brushRef="#br0" timeOffset="200131.4727">25558 13798 1219 0,'0'0'738'0,"0"0"-485"15,0 0 16-15,0 0-7 16,0 0-117-16,0 0-79 15,0 0-23-15,40 28-8 0,-32-3-10 16,-1 4-10-16,-4-1-14 16,0-2 1-16,-1-3-2 15,-2-6 0 1,1-1-43-16,1-6-46 0,-1-1-72 16,4-4-126-16,-1-3-339 15,2-2-78-15</inkml:trace>
  <inkml:trace contextRef="#ctx0" brushRef="#br0" timeOffset="200370.4389">25710 13822 1480 0,'0'0'373'0,"0"0"0"16,0 0-54-1,0 0-93-15,0 0-123 0,0 0-61 16,0 0-18-16,2 17 33 15,-2 2-12-15,0 7-16 16,6 1-9-16,0-4-8 16,4 0-11-16,-1 0 0 15,-1-6-1-15,-4-5-41 16,1-5-53-16,-5 0-68 16,0-4-170-16,0-3-435 0</inkml:trace>
  <inkml:trace contextRef="#ctx0" brushRef="#br0" timeOffset="200613.6833">25540 13700 1557 0,'0'0'517'0,"0"0"-366"16,0 0 76-16,0 0 2 15,0 0-114-15,0 0-69 16,0 0-1-16,110-27-17 16,-72 33-13-16,2 4-8 15,0 1-7-15,-2 2-84 0,-5 7-146 16,-13-5-456-16,-9 0-404 16</inkml:trace>
  <inkml:trace contextRef="#ctx0" brushRef="#br0" timeOffset="200956.9539">26034 14214 1532 0,'0'0'372'0,"0"0"-185"15,0 0 86-15,0 0-69 16,0 0-60-16,-94 24-38 16,28-18-37-16,-37-5-27 15,-40 2-14-15,-17 0-5 16,2-3-2-16,36 4-3 15,43-1-18-15,31 1-1 16,21 2-1-16,8 3-53 16,19 5-135-16,13-1-391 15,17 1-590-15</inkml:trace>
  <inkml:trace contextRef="#ctx0" brushRef="#br0" timeOffset="201362.5543">25627 14505 995 0,'0'0'1201'0,"0"0"-964"16,0 0 4-16,0 0-57 16,0 0-80-16,0 0-69 15,0 0-16-15,0 34 20 16,0-8-11-16,0 10-5 15,0 3-11-15,7 2-12 16,2 1 0-16,-2-2 6 16,0-3-6-16,-4-5-6 15,-2-8-28-15,-1-4-47 16,0-5-61-16,-11-5-187 0,-2-6-631 16</inkml:trace>
  <inkml:trace contextRef="#ctx0" brushRef="#br0" timeOffset="201620.4903">25354 14505 1702 0,'0'0'564'16,"0"0"-303"-16,0 0-27 16,97-16-64-16,-12 16-75 0,29 0-58 15,7 0-30 1,-6 0-7-16,-28 0-109 0,-35 6-194 16,-19-3-846-16</inkml:trace>
  <inkml:trace contextRef="#ctx0" brushRef="#br0" timeOffset="206108.965">15619 16394 1020 0,'0'0'652'15,"0"0"-406"-15,0 0-11 0,0 0-2 16,0 0-25-16,0 0-17 15,0 0-85-15,-3-29-55 16,3 29-14-16,0 0-10 16,0 0-17-16,-3 7-9 15,0 7-1-15,3 4 6 16,-3 2-4-16,3 4-2 16,0-2 1-16,0-2-1 15,0-3-1-15,6-4-6 16,3-3-5-16,2-6-6 15,2-1 9-15,-1-3 9 16,2 0 0-16,2-13-7 0,3-1-4 16,-6-6 1-16,4-2 2 15,-2-5 8-15,-1 0 1 16,-3-3 6-16,1 5-1 16,-6 0 15-16,0 6 9 15,-3 6 5-15,-3 4-3 16,1 2 1-16,-1 4-1 15,0 3-14-15,0 0-13 16,0 0-5-16,0 3-11 16,0 11-1-16,0 8 11 15,0 11 1-15,0 6 0 16,0 5 0-16,0 5-1 16,0 4 0-16,0 0-4 15,6 1 4-15,3-2 1 16,-5-3-6-16,0-6 5 0,-4-4-5 15,-4-5 5-15,-15-4-8 16,-12-5-12-16,-6-4-14 16,-12-3-36-16,-1-3-18 15,4-5-81-15,9-10-133 16,10 0-337-16,12-15-466 0</inkml:trace>
  <inkml:trace contextRef="#ctx0" brushRef="#br0" timeOffset="206859.4496">16213 16252 1174 0,'0'0'922'15,"0"0"-744"-15,0 0-27 16,0 0 34-16,0 0-62 16,0 0-51-16,0 0 25 15,-64 57-34-15,45-26-14 0,5 4-7 16,2 1-17-1,7 1-4-15,5 2-15 0,0-2-5 16,14-2-1-16,5-6-16 16,5-4-48-16,0-5-38 15,3-10-101-15,5-10-260 16,-5 0-246-16,-4 0-696 0</inkml:trace>
  <inkml:trace contextRef="#ctx0" brushRef="#br0" timeOffset="207181.9037">16320 16388 1061 0,'0'0'891'0,"0"0"-632"15,0 0 0-15,0 0-20 0,0 0-92 16,0 0-79-16,0 0-38 15,85-32-10-15,-58 32-4 16,-9 0 5-16,-1 0-6 16,-4 13-15-16,-7-1 1 15,-6 8-1-15,0 1 17 16,0-1-4-16,0 3-4 16,0-1-2-16,0-5-1 15,10-1-4-15,3-5-2 16,10-2 0-16,0-5-38 0,5-4-56 15,9 0-126 1,-6-10-350-16,-8 0-343 0</inkml:trace>
  <inkml:trace contextRef="#ctx0" brushRef="#br0" timeOffset="207437.1643">16620 16332 1232 0,'0'0'512'0,"0"0"-233"16,0 0 24-16,0 0-83 15,0 0-60-15,0 0-51 0,0 0-46 16,-33-7-32-16,17 27 16 16,-1 4 8-16,-2 6-9 15,-4-1-23-15,4 4-17 16,-7-4-6-16,3-5-33 15,2-1-76-15,7-1-159 16,7-8-459-16,7-4-609 0</inkml:trace>
  <inkml:trace contextRef="#ctx0" brushRef="#br0" timeOffset="207699.9327">16827 16517 1478 0,'0'0'809'0,"0"0"-680"16,0 0 46-16,0 0 38 15,0 0-80-15,0 0-73 16,0 0-33-16,-59 91-16 15,47-69-11-15,-1-4-30 16,3-1-69-16,3-3-160 16,4-7-394-16,0-1-441 0</inkml:trace>
  <inkml:trace contextRef="#ctx0" brushRef="#br0" timeOffset="208045.8971">17055 16287 1298 0,'0'0'806'0,"0"0"-574"16,0 0 26-16,0 0-66 15,0 0-63-15,0 0-93 16,0 0-27-16,0 31 25 15,0-2-8-15,0 8 3 0,0 1-11 16,0-3-6-16,0-1-4 16,0-3-7-16,0-6-1 15,0-5 0-15,0-7 0 16,0 0-1-16,2-8-8 16,5-1-6-16,10 0-17 15,-1-4-12-15,10 0-47 16,5-6-87-16,14-11-167 15,-4 1-405-15,-6-2-739 0</inkml:trace>
  <inkml:trace contextRef="#ctx0" brushRef="#br0" timeOffset="208241.8983">16967 16428 1696 0,'0'0'545'16,"0"0"-417"-16,0 0-45 15,0 0 11-15,84 0-94 16,-20 0-4-16,-4 0-237 16,-12 0-482-16</inkml:trace>
  <inkml:trace contextRef="#ctx0" brushRef="#br0" timeOffset="208519.9402">17311 16151 970 0,'0'0'1136'0,"0"0"-910"16,0 0-32-16,0 0 3 15,0 0-51-15,0 0-58 16,100 108-44-16,-74-65-20 16,1 10-6-16,-6 0-5 15,-7 1-12-15,-11-4 0 16,-3-3-1-16,-6-6-2 16,-17-5-29-16,1-5-47 15,-10-3-134-15,5-7-290 0,8-6-811 16</inkml:trace>
  <inkml:trace contextRef="#ctx0" brushRef="#br0" timeOffset="208879.3511">17985 16554 1861 0,'0'0'533'16,"0"0"-406"-16,0 0 42 16,0 0-68-16,0 0-64 15,95-10-28-15,-56 7-9 16,0 2-32-16,-6 1-70 16,-5-3-127-16,-11 3-273 15,-10-3-240-15</inkml:trace>
  <inkml:trace contextRef="#ctx0" brushRef="#br0" timeOffset="209059.1222">17824 16414 515 0,'0'0'1706'16,"0"0"-1478"-16,97 0-164 15,-38 0-26-15,21 8-38 16,-14-2-96-16,-16-2-791 0</inkml:trace>
  <inkml:trace contextRef="#ctx0" brushRef="#br0" timeOffset="210996.3383">18597 16259 350 0,'0'0'917'0,"0"0"-685"16,0 0-56-16,0 0 111 16,0 0-71-16,0 0-76 15,0 0-35-15,6-30-4 16,-6 27 0-16,0 0-17 15,0 3-15-15,0 0-19 16,0 0-23-16,0 0-24 16,0 3-3-16,0 11 0 15,0 2 0-15,-3 3 2 16,0 4-1-16,3 1 1 16,0-4-1-16,0-3-1 15,0-1-1-15,6-7-8 0,3-2 0 16,5-4 1-16,2-3-11 15,0 0-7-15,-3-3-5 16,7-9 13-16,-7-2 9 16,3-5 8-16,0-1 0 15,-2-1 1-15,1-4 1 16,-2 4 8-16,0 2 22 16,-7-1 8-16,-2 9 1 15,0 4 0-15,-2 5 14 16,-2 2-12-16,1-3-7 15,-1 3-13-15,0 0-6 16,0 0-8-16,0 0-8 16,0 7-10-16,2 12 10 0,-1 7 16 15,-1 8-5-15,2 5-4 16,-1 8 4-16,1 2-11 16,-1 1 0-16,-1-1 1 15,0 1 0-15,0-4 0 16,-6-7-1-16,-7-1-2 15,-3-6 2-15,-5-3 0 16,-4-2 0-16,-4-7 0 16,-5 0-1-16,-2-8-5 15,2-5-19-15,-1-3-39 16,8-4-62-16,8-6-107 16,12-9-235-16,4-4-413 0</inkml:trace>
  <inkml:trace contextRef="#ctx0" brushRef="#br0" timeOffset="211370.6026">19025 16751 616 0,'0'0'1300'15,"0"0"-1018"-15,0 0-76 0,0 0-29 16,0 0-37-16,0 0-73 16,0 0-37-16,-40 71-14 15,40-58-7-15,10-1-7 16,2-8-1-16,0-1 10 15,0-3-1-15,-2 0 7 16,0-10-4-16,0-7-4 16,-4-3 4-16,-3-4-12 15,-3-1-1-15,0 0-15 16,0 1-61-16,-3-3-101 16,0 4-404-16,-3 7-660 0</inkml:trace>
  <inkml:trace contextRef="#ctx0" brushRef="#br0" timeOffset="212158.1872">19551 16252 1317 0,'0'0'590'0,"0"0"-477"15,0 0 85-15,0 0-26 16,0 0-77-16,0 0-23 16,-86 34 25-16,62-15-9 15,4 1-24-15,4 2-40 16,7 0-6-16,8-3-16 16,1-2-2-16,13-4-23 15,16-3-42-15,7-5-116 16,19-5-169-16,-9 0-285 15,-7-1-139-15</inkml:trace>
  <inkml:trace contextRef="#ctx0" brushRef="#br0" timeOffset="212496.6941">19759 16283 1375 0,'0'0'756'0,"0"0"-508"15,0 0 9-15,0 0-66 16,0 0-94-16,0 0-58 15,0 0-24-15,-55 12 2 16,37 8-11-16,6 1-5 16,6 0-1-16,6 1 0 15,0-2-16-15,15-8-20 16,12-1 4-16,4-11 7 16,5 0-6-16,-2 0-2 15,1-14 9-15,-9 0 6 0,0-5-6 16,-10-1 12-16,-6-1 12 15,-7 2 2-15,-3 1 8 16,-3 4 27-16,-14 1-13 16,-8 6-22-16,-1 3 10 15,-7 1-6-15,5 3-6 16,5 0-27-16,14 4-122 16,8 9-227-16,1-3-481 0</inkml:trace>
  <inkml:trace contextRef="#ctx0" brushRef="#br0" timeOffset="212829.5137">20238 16223 2018 0,'0'0'506'15,"0"0"-311"-15,0 0-13 16,0 0-80-16,0 0-51 16,0 0-32-16,0 0-5 15,-55 17-13-15,52 2 1 16,3 1-1-16,0 1-1 16,6 1 0-16,8-2 0 15,-1 0 1-15,-3-3 0 16,-6-5 0-16,-4 1-1 0,0-3 0 15,-14 0-1-15,-13-2-12 16,-1 2-74-16,-8 3-112 16,7-3-519-16,10-5-1246 0</inkml:trace>
  <inkml:trace contextRef="#ctx0" brushRef="#br0" timeOffset="213466.8483">20758 15876 674 0,'0'0'938'0,"0"0"-630"16,0 0 8-16,0 0-73 0,0 0-81 15,0 0-71-15,0 0-56 16,-19 47 20-16,0-5 21 16,-8 15 2-16,-6 19-5 15,2 13-10-15,8 14-17 16,13-9-23-16,10-21-14 15,3-23-3-15,13-13-6 16,7 2-2-16,5-2-58 16,5 0-67-16,14-2-112 15,-6-15-480-15,-7-8-1131 0</inkml:trace>
  <inkml:trace contextRef="#ctx0" brushRef="#br0" timeOffset="214922.9188">21051 16266 803 0,'0'0'277'15,"0"0"-60"-15,0 0 24 16,0 0-18-16,0 0-12 16,0 0-4-16,0 0-35 15,-7-17-27-15,7 14 14 16,0 0-34-16,0 0-35 15,3-4-21-15,5-3-27 0,4 4-17 16,8-2-14-16,-1-1-10 16,7 1-1-16,-1 3-21 15,2 2-2-15,-8 0 16 16,-1 3 6-16,-3 0-1 16,-8 0 2-16,-2 0-8 15,-4 0-1-15,-1 9-3 16,0 1 12-16,0 1 1 15,-7 1 5-15,-3 1-4 16,-4 1 4-16,3 2-5 16,1-3 5-16,4-4-4 15,5 3 7-15,1-5-8 16,0 1 1-16,4-4-1 16,15-1-1-16,5-3 6 15,3 0-6-15,6 0-54 0,0-10-55 16,-2-2-128-16,6-2-305 15,-8 3-159-15,-11 2-147 0</inkml:trace>
  <inkml:trace contextRef="#ctx0" brushRef="#br0" timeOffset="215201.0468">21492 16111 1515 0,'0'0'594'16,"0"0"-307"-16,0 0-21 0,0 0-114 15,0 0-70-15,0 0-29 16,0 0-23-16,2 22 28 16,-2-5-15-16,0 3-20 15,0 1-8-15,1-1-9 16,2-2-6-16,4-1-9 15,-4-4-39-15,0-3-30 16,1 0-49-16,5-6-146 16,-2-4-351-16,1 0-100 0</inkml:trace>
  <inkml:trace contextRef="#ctx0" brushRef="#br0" timeOffset="215440.6047">21633 16094 1348 0,'0'0'582'0,"0"0"-259"16,0 0-29-16,0 0-81 16,0 0-86-16,0 0-51 15,0 0-31-15,0 10-10 16,0 6 20-16,0 4-27 16,0 1-8-16,4 2-7 15,4-1-5-15,-2-2-8 16,1-3-1-16,-1-1-42 15,1-6-36-15,-2-4-49 16,-5 2-119-16,0-5-331 16,0-1-312-16</inkml:trace>
  <inkml:trace contextRef="#ctx0" brushRef="#br0" timeOffset="215667.1395">21437 16026 1390 0,'0'0'531'15,"0"0"-225"-15,0 0-51 16,0 0-98-16,0 0-9 16,0 0-48-16,102 11-60 15,-64-4-22-15,1 0-18 16,-3-4-52-16,2 1-202 0,-10-1-559 15,-7 0-883-15</inkml:trace>
  <inkml:trace contextRef="#ctx0" brushRef="#br0" timeOffset="216070.5304">21942 16141 753 0,'0'0'1121'0,"0"0"-750"16,0 0-66-16,0 0-78 15,0 0-113-15,0 0-46 16,80-23-40-16,-69 18-20 16,-3 5-7-16,0 0-1 15,0 0 1-15,-2 0 0 16,-1 0 0-16,1 7 0 16,0 6 7-16,0 1 8 15,0 0-4-15,5 2-3 16,-4 1-9-16,4-2 0 0,3-5-7 15,2 0-23-15,3-6-41 16,14-4-84-16,-5 0-192 16,-3 0-466-16</inkml:trace>
  <inkml:trace contextRef="#ctx0" brushRef="#br0" timeOffset="216313.8669">22200 16051 1117 0,'0'0'862'0,"0"0"-640"16,0 0-17-16,0 0-71 0,0 0-1 16,0 0-7-1,-87 67-39-15,60-41-41 0,-2 2-22 16,0 1-24-16,1-4 0 15,4-2-79-15,4 1-172 16,8-7-501-16,5-7-962 0</inkml:trace>
  <inkml:trace contextRef="#ctx0" brushRef="#br0" timeOffset="216635.3559">22511 16431 2123 0,'0'0'328'16,"0"0"-133"-16,0 0-49 15,0 0-70-15,-111-3-24 16,39 3-31-16,-33 0-20 15,-41 0 7-15,-22 0-7 16,-2 0 0-16,3-6 0 16,26-2 0-16,11 2-1 15,16 3 0-15,27 3 0 0,31 0-18 16,24 0-27-16,19 6-37 16,13 8-114-16,0-1-328 15,9 0-270-15</inkml:trace>
  <inkml:trace contextRef="#ctx0" brushRef="#br0" timeOffset="217033.3613">21660 16616 129 0,'0'0'1693'15,"0"0"-1346"-15,0 0-95 16,0 0-35-16,0 0-65 16,0 0-51-16,0 0-47 15,83-53-28-15,-69 53-10 16,0 0-1-16,-1 4-3 15,0 8 3-15,-1 5 6 16,1 5 0-16,-1 5 0 16,-1 3 0-16,-3 1-5 15,-2 1-15-15,-4-2-1 16,-1-5-1-16,-1 0-24 16,2-8-13-16,-1-5-27 0,6-2-36 15,-4-7-115 1,4-3-145-16,-3 0-229 0,-1 0-320 0</inkml:trace>
  <inkml:trace contextRef="#ctx0" brushRef="#br0" timeOffset="217236.3262">21804 16738 168 0,'0'0'1564'0,"0"0"-1072"16,0 0-245-16,0 0 14 15,0 0-52-15,0 0-76 16,0 0-60-16,-76 57-41 0,57-39-17 16,3 0-14-16,-1-2-1 15,5-2-70-15,8-1-94 16,2-6-353 0,2-1-822-16</inkml:trace>
  <inkml:trace contextRef="#ctx0" brushRef="#br0" timeOffset="217904.1304">22946 16342 643 0,'0'0'889'0,"0"0"-536"16,0 0-36-16,0 0-78 16,0 0-21-16,0 0-97 15,0 0-31-15,39 3 40 16,4-1-42-16,8 3-39 16,5-5-49-16,2 0-10 15,-6 0-92-15,-5 0-83 16,-16 0-434-16,-13 0-705 0</inkml:trace>
  <inkml:trace contextRef="#ctx0" brushRef="#br0" timeOffset="219084.7407">23759 16058 971 0,'0'0'484'0,"0"0"-248"16,0 0 62-16,0 0-32 15,0 0-92-15,0 0-57 16,0 0-14-16,7-24-26 16,-1 21-2-16,3-2-15 15,3 1-19-15,1-2-2 16,5 2-22-16,3-3-8 15,3 4-9-15,-2 0 1 0,-2 3-1 16,-2 0 0-16,-9 0 0 16,-5 3-18-16,-4 11-14 15,0 4 22-15,-10 6 10 16,-7 2 9-16,-2 1-3 16,0-1-5-16,7-6 7 15,3 0-7-15,9-6 7 16,0-1-8-16,4-4-1 15,16-3 1-15,7-2 0 16,4-4-21-16,2 0-105 16,10-4-176-16,-10-9-354 15,-7 4-269-15</inkml:trace>
  <inkml:trace contextRef="#ctx0" brushRef="#br0" timeOffset="219308.0932">24144 16022 1609 0,'0'0'643'0,"0"0"-394"16,0 0 2-16,0 0-95 15,0 0-55-15,0 0-65 16,0 0 11-16,-5 50-9 16,5-27-26-16,0 2-11 15,5-4-1-15,4-1-14 16,-1-1-64-16,1-9-41 15,1 0-77-15,0-4-167 16,0-3-424-16,-2-3-331 0</inkml:trace>
  <inkml:trace contextRef="#ctx0" brushRef="#br0" timeOffset="219540.5456">24275 16031 833 0,'0'0'1138'0,"0"0"-819"15,0 0-15-15,0 0-86 16,0 0-99-16,0 0-56 16,0 0-21-16,0 43 12 15,3-16-23-15,2 2 2 16,2-5-15-16,-1-1-9 16,0-3-9-16,0-6-6 0,-3-2-45 15,3-6-55-15,-5-2-89 16,-1-1-180-16,0-3-435 15,0 0-775-15</inkml:trace>
  <inkml:trace contextRef="#ctx0" brushRef="#br0" timeOffset="219887.4066">24035 15996 423 0,'0'0'1145'16,"0"0"-765"-16,0 0-30 15,0 0-83-15,0 0-82 16,0 0-50-16,0 0-37 16,-5-34-63-16,22 34-28 15,5 0 13-15,9 0-13 16,7 0-7-16,4 3-18 16,-2 0-45-16,11 1-82 15,-16-1-232-15,-8-3-589 0</inkml:trace>
  <inkml:trace contextRef="#ctx0" brushRef="#br0" timeOffset="220268.2361">24615 15783 1333 0,'0'0'339'0,"0"0"-50"15,0 0 23-15,0 0-67 16,0 0-61-16,0 0-72 16,0 0-64-16,15 4-33 15,-20 22 48-15,-3 11-14 16,0 3-10-16,2 8-6 15,3-2-11-15,3 4-8 16,0-6-7-16,2-4-6 16,7-8-1-16,5-5 0 15,2-10 0-15,-2-5 0 16,3-5 0-16,4-3-35 16,2-4-35-16,5 0-42 15,12-20-122-15,-9 3-296 16,-4-1-327-16</inkml:trace>
  <inkml:trace contextRef="#ctx0" brushRef="#br0" timeOffset="220481.2527">24462 15988 1413 0,'0'0'503'0,"0"0"-240"16,0 0-47-16,0 0-88 16,0 0-46-16,111-10-53 15,-69 20-29-15,13 14-56 16,-11-5-254-16,-9 1-417 0</inkml:trace>
  <inkml:trace contextRef="#ctx0" brushRef="#br0" timeOffset="220885.2176">25024 16405 1196 0,'0'0'602'0,"0"0"-380"16,0 0 44-16,0 0-78 15,-117-11-41-15,65 11-57 16,-22 0-47-16,-35 0-19 15,-34-3-9-15,-11 0-14 16,8-1 1-16,19-1-2 16,39 5-7-16,24 0-10 15,19 0 0-15,14 0-1 0,2 0-32 16,10 2-58 0,6 8-80-16,24 4-288 0,16 3-80 15,9-6-338-15</inkml:trace>
  <inkml:trace contextRef="#ctx0" brushRef="#br0" timeOffset="221313.1606">24446 16569 1512 0,'0'0'713'16,"0"0"-433"-16,0 0-14 15,0 0-87-15,0 0-60 16,0 0-56-16,0 0-28 16,17 27 2-16,-11 0-11 15,0 5-1-15,-2 5-5 16,2 2-10-16,-1-2-8 16,-1 0-2-16,-1-5 0 15,3-2-1-15,-4-6-8 16,-1-4-18-16,-1-4-25 0,0-5-34 15,0-2-35-15,0 0-57 16,-1-5-133-16,-8-1-572 0</inkml:trace>
  <inkml:trace contextRef="#ctx0" brushRef="#br0" timeOffset="221582.5455">24215 16616 1264 0,'0'0'691'0,"0"0"-537"16,0 0 43-16,0 0-19 16,0 0-27-16,0 0-52 15,0 0-59-15,59-37-4 16,-16 34 6-16,2 3-4 15,8-3 3-15,7 3-14 16,2 0-17-16,3 0-10 16,14 0-88-16,-18 0-414 15,-10 0-1000-15</inkml:trace>
  <inkml:trace contextRef="#ctx0" brushRef="#br0" timeOffset="222272.5073">25166 15777 1500 0,'0'0'381'0,"7"77"88"16,17 5-225-16,10 29-49 15,5 9-70-15,-8-4-60 16,-13-20-31 0,-15-18-19-16,-3-8-9 0,-9-18-6 15,-30 17-60-15,5-18-178 16,-7-5-637-16</inkml:trace>
  <inkml:trace contextRef="#ctx0" brushRef="#br0" timeOffset="225457.1893">25910 16025 831 0,'0'0'967'0,"0"0"-718"16,0 0-147-16,0 0 72 0,0 0-11 16,0 0-17-1,0 0-54-15,35-3-13 0,3 3-16 16,25 3-20-16,26-3-19 16,23 0-15-16,-4 0-7 15,-20 0-1-15,-29 0 1 16,-21 0-1-16,-4 0 0 15,-4 0-1-15,-6 0-13 16,-12 0-30-16,-9 1-54 16,-3 7-70-16,-14-1-180 15,-4 3-461-15</inkml:trace>
  <inkml:trace contextRef="#ctx0" brushRef="#br0" timeOffset="225802.8429">25976 16167 639 0,'0'0'603'15,"0"0"-409"-15,0 0 46 0,0 0 0 16,0 0-16-16,0 0 10 16,0 0-37-16,51 0-36 15,8 3-56-15,26-3-57 16,20 0-29-16,-7 0-18 16,-19-3-1-16,-28 0-20 15,-24 1-16-15,-2 1-48 16,-4 0-77-16,-6 1-1 15,-15 0-79-15,0 0-265 16,-7 0-422-16</inkml:trace>
  <inkml:trace contextRef="#ctx0" brushRef="#br0" timeOffset="226148.3006">26541 15800 1094 0,'0'0'848'0,"0"0"-646"16,0 0-8-16,0 0-25 16,0 0-34-16,0 0-47 15,0 0 15-15,2 52-22 16,13-15-47-16,10 0-19 15,8 5-7-15,4-4 1 16,5 0-8-16,-5-4-1 0,-5-5 7 16,-10-6-7-16,-12-3-1 15,-10-3-14 1,-6-3 5-16,-24 2 10 0,-10 0 13 16,-7 0-13-16,-1 1-12 15,-12 10-103-15,14-5-359 16,10-2-1066-16</inkml:trace>
  <inkml:trace contextRef="#ctx0" brushRef="#br0" timeOffset="244657.7462">22989 8197 918 0,'0'0'803'0,"0"0"-679"16,0 0-87-16,0 0 4 15,-4 35 182-15,4-1-6 16,10 9-79-16,5 6-23 16,6 0-13-16,-6-2-6 15,1-4-36-15,-2 0-11 16,-6-7-22-16,0 0-9 16,-4-6-9-16,1-3-8 15,-4-4 0-15,-1-5 0 0,0-6 0 16,0-5 0-1,0-1-1-15,0-5 0 0,0-1 1 16,2 0 0 0,2-7-1-16,7-10-6 0,-4-7-30 15,7-8 21-15,0 2 4 16,2-3 5-16,0 7 5 16,-3 5-1-16,4 2-11 15,-2 8-8-15,4 2 6 16,3 8 15-16,1 1 11 15,1 0-1-15,1 14 2 16,-1 3 3-16,-5 6 0 16,-1-2-15-16,-7 0-1 0,-8-1 0 15,-3 0 1 1,-6-1 0-16,-12-1 2 0,-12-1-2 16,-3-1-19-16,1-6-48 15,7 0-88-15,12-10-126 16,10 0-424-16,3-11-877 0</inkml:trace>
  <inkml:trace contextRef="#ctx0" brushRef="#br0" timeOffset="245078.8306">23621 8556 1562 0,'0'0'344'0,"0"0"-99"16,0 0 1-16,0 0-37 15,81-10-84-15,-57 4-74 16,3 2-30-16,0-5-20 16,-2 2 6-16,-1 0-7 15,-6-2 0-15,-2 0-2 16,-7 2-3-16,-3 0 4 15,-6 1-4-15,0 2-3 16,0 0 8-16,-18 2-10 16,-9 2 10-16,-9 0 2 15,-7 3-1-15,-2 10 9 16,1 3 2-16,7 3 8 16,4 2 13-16,10-1-11 15,13-1-1-15,10 1-21 0,1 0 6 16,28-4 0-16,8-5-6 15,12-1-3-15,6-3-69 16,-1-6-102-16,15 1-158 16,-20-2-377-16,-10 0-358 0</inkml:trace>
  <inkml:trace contextRef="#ctx0" brushRef="#br0" timeOffset="245499.3087">24183 8514 1317 0,'0'0'789'0,"0"0"-591"0,0 0-20 16,0 0 18-16,0 0-63 15,0 0-64-15,0 0-38 16,-63-37-16-16,32 41 0 16,-4 11 0-16,5 2 1 15,5 1-5-15,10-2-10 16,9 2 5-16,6-4-6 15,0-1-6-15,7-3 6 16,12-6 3-16,3 2 11 16,2-6-8-16,-1 0-6 15,2-2 0-15,-3-12-15 16,0 1 0-16,-5 0 4 16,-1-3 11-16,-5 2 1 0,-4 1-1 15,-3 6 24-15,-4 4 7 16,0 3-4-16,0 0-15 15,0 0-5-15,0 0-7 16,0 5-13-16,0 10 13 16,0 5-1-16,6-1-12 15,8 1-46-15,7 0-29 16,4-6-106-16,11-1-112 16,-6-3-305-16,-5-3-171 0</inkml:trace>
  <inkml:trace contextRef="#ctx0" brushRef="#br0" timeOffset="246105.7142">24457 8471 1258 0,'0'0'574'0,"0"0"-215"0,0 0-59 16,0 0-61-16,0 0-86 16,0 0-92-16,0 0-46 15,0-4-15-15,0 24 21 16,0 3 0-16,0 3-9 15,0-2-5-15,3-3-5 16,-1-6 7-16,-1-1-9 16,-1-8 0-16,0 0 0 15,0-6-1-15,0 0 0 16,2 0 0-16,2 0 1 0,2-12-22 16,3-9-22-1,4-1 17-15,4-2 14 0,-4 1 1 16,-1 9 12-16,-4 4 29 15,-4 4 10-15,-2 6 0 16,-1 0-17-16,2 0-20 16,0 0 6-16,4 5-6 15,-1 6 22-15,0 3-11 16,0-1-12-16,-3 0 0 16,1-3-1-16,-2-2-8 15,-2-1-4-15,0-3-13 16,0 0-6-16,0-2-10 15,0-2 10-15,3 0 16 16,6-5 4-16,5-7-23 16,7-8 4-16,2-4 19 0,3-1 11 15,-5 1 1-15,0 4 0 16,-9 11 25-16,-5 2 24 16,-4 6 7-16,-3 1-24 15,0 1-31-15,0 12 10 16,0 7 26-16,0 5-11 15,0-1-10-15,3 2-11 16,6-2-6-16,6-4-6 16,1-4 4-16,6 0-28 15,5-5-59-15,15-8-152 16,-4-3-471-16,-6 0-1008 0</inkml:trace>
  <inkml:trace contextRef="#ctx0" brushRef="#br0" timeOffset="246790.9076">25186 8475 2065 0,'0'0'371'0,"0"0"-166"16,0 0-47-16,0 0-24 15,88 0-56-15,-47 2-24 16,22 8-18-16,31-1-20 16,35 2 7-16,19 2-22 0,4-6 0 15,-7-1-1 1,-17-3 0-16,-1-3 0 0,-5 0-14 16,-4 0-4-16,-6 0 8 15,-3-3-4-15,-6-8 13 16,-3-1 0-16,-3-2-18 15,-5-5 10-15,-2 3-4 16,-1-3-7-16,-2 2 8 16,-11 3 6-16,-15 4 6 15,-16 8-1-15,-5-2 2 16,2 1 4-16,1 3-5 16,3 0-1-16,-11 0 0 15,-8 0 0-15,-11 4 1 16,-6-1 0-16,-7-2-1 0,-3-1 0 15,0 0-5-15,0 0-20 16,0 0 26-16,-3 0 0 16,-8-4-14-16,-3-7 14 15,-8-2-12-15,-5-1 6 16,-4-2-8-16,-2-1-14 16,2 5 10-16,7 2 17 15,9 3 1-15,9 3 6 16,6 4-5-16,0 0 0 15,12 4 18-15,10 11 13 16,5 6 4-16,1 6-14 16,-2 2-2-16,1-2-4 15,-4 0-4-15,-2-1 6 0,-7-6-2 16,-4-2-14-16,-7-4-2 16,-3-3-7-16,-6-2 7 15,-18-2-1-15,-14 0-38 16,-45-4-91-16,7-3-360 15,2 0-932-15</inkml:trace>
  <inkml:trace contextRef="#ctx0" brushRef="#br0" timeOffset="247419.1612">26511 8163 1859 0,'0'0'540'0,"0"0"-444"15,0 0-22-15,0 0 41 16,0 0-17-16,0 0-51 16,0 0-25-16,23-49-22 15,-35 43-5-15,-5 2-3 16,-5 1 8-16,-5 3 0 0,-6 0-1 16,-4 0 1-16,0 0 1 15,-2 6-1-15,8 2 8 16,8 1-7-1,7 2 1-15,11 1-1 0,5 4 0 16,3-2 0-16,20 3 8 16,9-4 15-16,9-3-2 15,2-2 1-15,2-7-1 16,-5-1-2-16,-5 0-10 16,-7-2-9-16,-4-13 8 15,-5 2-1-15,-4-9-2 16,0-2-6-16,-6-5 0 15,-2-2 1-15,-5-8 8 0,-2 3-8 16,0-4 5-16,-8 4-6 16,-5 1 0-16,-5 5-1 15,-1 5 0-15,2 5 0 16,2 4-7-16,5 4 7 16,4 7 1-16,4 4-2 15,2 1-14-15,0 0-59 16,5 9-63-16,17 23-17 15,-4-3-199-15,0-1-496 0</inkml:trace>
  <inkml:trace contextRef="#ctx0" brushRef="#br0" timeOffset="247646.543">26783 8015 1224 0,'0'0'1132'0,"0"0"-1014"16,0 0-23-16,0 0 74 16,0 0-38-16,28 83-59 15,-20-56-41-15,-1-2-19 16,-1 1-6-16,0-5-6 16,0-3-39-16,-3-7-73 15,-2-2-153-15,-1-8-429 16,0-1-516-16</inkml:trace>
  <inkml:trace contextRef="#ctx0" brushRef="#br0" timeOffset="247803.1039">26842 7902 1343 0,'0'0'1092'16,"0"0"-976"-16,0 0-116 15,0 0-84-15,0 0-445 16,0 0-404-16</inkml:trace>
  <inkml:trace contextRef="#ctx0" brushRef="#br0" timeOffset="248129.7672">27121 7740 1905 0,'0'0'597'0,"0"0"-529"15,0 0 28-15,0 0 21 16,0 0-36-16,-92-41-53 16,73 62-14-16,4 10-1 15,3 13 2-15,12 7 5 16,0 2-2-16,16 7-18 15,7 2 6-15,5-3-6 16,0-1 9-16,-2-10-9 16,-6-1-1-16,-6-11 1 15,-8-12-24-15,-6-4-16 0,0-11-8 16,-6-2-40-16,-16-7-131 16,4 0-497-16,1-7-354 0</inkml:trace>
  <inkml:trace contextRef="#ctx0" brushRef="#br0" timeOffset="248299.1784">27027 8075 1588 0,'0'0'857'0,"0"0"-734"15,0 0-33-15,0 0-40 16,97-14-50-16,-50 13-1 0,17-5-161 15,-12 3-346-15,-8-3-379 16</inkml:trace>
  <inkml:trace contextRef="#ctx0" brushRef="#br0" timeOffset="248562.6337">27429 7724 1181 0,'0'0'682'0,"0"0"-469"15,0 0 35-15,-107-33-29 16,80 33-62-16,7 13-83 16,7 19-15-16,7 11-1 0,6 8-7 15,4 8-15 1,19 5-16-16,5-2-19 0,0 1 5 16,-1-3 3-16,-7-8-9 15,-7-6-5-15,-10-7-25 16,-3-11-9-16,-5-6-22 15,-15-9-69-15,-15-12-74 16,5-1-348-16,4-1-411 0</inkml:trace>
  <inkml:trace contextRef="#ctx0" brushRef="#br0" timeOffset="248742.5818">27244 8051 1820 0,'0'0'585'16,"0"0"-439"-16,0 0-10 16,82-20-43-16,-40 14-52 15,0 3-41-15,1 3-60 16,3-3-209-16,-12 3-436 16,-11-1-340-16</inkml:trace>
  <inkml:trace contextRef="#ctx0" brushRef="#br0" timeOffset="249049.2053">27542 7992 626 0,'0'0'1021'0,"0"0"-729"15,0 0-8-15,0 0-52 16,0 0-107-16,0 0-38 0,0 0 16 16,18 37-45-16,-10-19-33 15,-1-1-16-15,-1-1-4 16,-5-4-5-16,-1-3-5 15,0-3 5-15,0-5 0 16,0-1 1-16,0 0 0 16,0 0 0-16,0-10 30 15,0-7-17-15,0-3-8 16,5-6-6-16,9-1-20 16,2 1-17-16,-1 3-3 15,0 7 19-15,-3 6-39 16,-3 6-32-16,2 4-88 15,2 0-113-15,-4 10-209 0,-2 1-90 16</inkml:trace>
  <inkml:trace contextRef="#ctx0" brushRef="#br0" timeOffset="249454.9202">27775 7952 1307 0,'0'0'650'0,"0"0"-389"15,0 0 11-15,0 0-46 16,0 0-93-16,0 0-65 16,0 0-53-16,14-28-15 15,-26 29-12-15,-5 9 11 0,1 4 1 16,-1 1-6-16,5 0 5 16,5 1 1-16,4 0-1 15,3-5-20-15,0-1 21 16,6-3 0-16,9-4-3 15,3-3-16-15,-2 0-13 16,4-2-1-16,-4-9 1 16,-1-6-7-16,-3 3 21 15,0-3-2-15,-3 1 20 16,-3 5 21-16,-3 3 27 16,1 4 9-16,-4 2-18 15,1 2-38-15,1 0-1 16,-1 6-29-16,4 9 29 15,0 2 2-15,1 3-2 16,1-3-74-16,2 0-84 0,1 2-179 16,-1-9-346-16,0 0-209 15</inkml:trace>
  <inkml:trace contextRef="#ctx0" brushRef="#br0" timeOffset="249687.5993">28108 7899 1043 0,'0'0'853'0,"0"0"-583"16,0 0-81-16,0 0-61 15,0 0-27-15,0 0-19 16,-103-27-18-16,79 41-24 16,5 6-10-16,8 4-11 0,9 0-19 15,2 0-1-15,8 0-7 16,16-4-13-16,7-3-29 15,5-5-105-15,15-9-139 16,-7-3-414-16,-9 0-416 0</inkml:trace>
  <inkml:trace contextRef="#ctx0" brushRef="#br0" timeOffset="249928.8385">28338 7556 1854 0,'0'0'392'0,"0"0"-226"16,0 0 29-16,0 0-52 16,0 0-87-16,0 0 0 15,0 0 35-15,-21 113-28 16,21-54-20-16,11 6-7 16,5 1-17-16,1 0-17 15,-1-7-2-15,-3-8-18 16,-3-8-56-16,-2-10-65 15,-7-8-103-15,-1-11-289 16,0-7-270-16</inkml:trace>
  <inkml:trace contextRef="#ctx0" brushRef="#br0" timeOffset="250107.9784">28264 7843 1121 0,'0'0'868'16,"0"0"-751"-16,0 0 84 16,102 46-63-16,-56-29-73 15,-1 1-65-15,8 0-23 16,-12-4-254-16,-10-5-510 0</inkml:trace>
  <inkml:trace contextRef="#ctx0" brushRef="#br0" timeOffset="250289.0495">28601 7930 1175 0,'0'0'581'0,"0"0"-435"15,0 0 191-15,0 0-90 16,0 0-44-16,0 0-107 16,-1 81-64-16,16-61-32 15,3 0 0-15,-2-4-118 16,1-5-177-16,-7-3-481 15,-4-6-410-15</inkml:trace>
  <inkml:trace contextRef="#ctx0" brushRef="#br0" timeOffset="250446.4666">28692 7810 1778 0,'0'0'329'0,"0"0"-236"15,0 0-68-15,0 0-25 0,0 0-103 16,0 0-63-16,0 0-229 16,38 86-435-16</inkml:trace>
  <inkml:trace contextRef="#ctx0" brushRef="#br0" timeOffset="251165.572">28951 7956 806 0,'0'0'1225'0,"0"0"-994"15,0 0-62-15,0 0-80 0,0 0-62 16,0 0 9-16,0 0-12 16,-5 48-10-16,5-30-5 15,0-2-9-15,0-7 1 16,0-5 0-16,0-1 0 15,0-3 13-15,0 0 8 16,0-5 0-16,0-9-22 16,0-3-7-16,6-3 1 15,9-3-26-15,2 2-9 16,3 2-22-16,0 0 27 16,1 6 26-16,-5 5 10 15,-2 2 25-15,-4 2 2 16,0 2 9-16,-4 2-9 0,2 0-7 15,-2 0-9-15,1 3-10 16,-2 7 6-16,1 6 1 16,-2-2-2-16,-1 2 1 15,0-2-1-15,0 0-4 16,-3-2-2-16,0-2-1 16,0-4-8-16,0-3-1 15,0-2-1-15,0-1 1 16,0 0 9-16,0 0 1 15,7-7 0-15,3-4-7 16,5-4-5-16,5-4 11 16,4 1 0-16,0 1 1 15,-3 1 0-15,-3 6 16 0,-6 6 11 16,-3 1 3 0,-5 3-2-16,-1 0-16 0,-1 3-4 15,-2 8 17-15,0 8-3 16,0-2-2-16,0 1-8 15,0-3-2-15,0-1 2 16,4-1-6-16,1-7 2 16,2-2 1-16,3-4 6 15,3 0 2-15,3 0 0 16,0-1-16-16,1-6 10 16,-2-2-6-16,-2 5-4 15,-4 2-2-15,-1 2-10 0,2 2-34 16,2 21-92-1,0 0-234-15,-3-3-736 0</inkml:trace>
  <inkml:trace contextRef="#ctx0" brushRef="#br0" timeOffset="253299.683">30759 8592 713 0,'0'0'130'16,"0"0"354"-16,0 0-237 16,0 0-22-16,0 0 43 15,0 0-38-15,0 0-42 16,56-5-45-16,-33 1-37 16,5 4-30-16,8 0-21 15,4-4-21-15,2-1-22 0,0-4-10 16,0-2-1-16,-2-3-1 15,1-6-4-15,-2-3-14 16,-3-3-15-16,-1-7-16 16,-5-6 3-16,-4-8-2 15,0-4-9-15,-5-7 21 16,1-15 17-16,-4 4-49 16,-5 0 33-16,0 1 16 15,-6 8 18-15,-1-4 1 16,-3 1-7-16,-2 0 1 15,-1 7 6-15,0-3 0 16,0 3 1-16,0 2-1 16,3-2 0-16,5 3 2 15,7-2 4-15,3-2-6 16,4-2 1-16,3 4 1 0,2 2-1 16,1 2 1-16,-1 4 4 15,1 2-6-15,0 5 2 16,0 4-1-16,-1 0 8 15,-2 3-8-15,0 3 6 16,-1 0 5-16,-1 6 8 16,-1-1 5-16,0 5-12 15,-1 0 2-15,0 3 12 16,0 4-15-16,0 0-3 16,-2 4-8-16,2 3 8 15,0 2-9-15,0 2 0 16,1 2 0-16,-1 0 0 0,-3 0 0 15,-1 7 0-15,-5 1-1 16,-2 4 0-16,2 2-1 16,-3 5 1-16,3 4 1 15,0 5 0-15,0 3 6 16,1 3 3-16,1 3-3 16,-3 2 0-16,0 4 6 15,-5 3 5-15,-3 1-11 16,-1 5 9-16,-2 0 2 15,0 5 4-15,0 0 4 16,0 5-3-16,-11 10-1 16,-4-4-3-16,-1 1 11 0,-5 12 0 15,7 2-8 1,1 0 5-16,7-11-2 0,6-11-6 16,0-12-9-16,0 4-8 15,0 3-1-15,0-4 1 16,5-5 0-16,-2-7 1 15,2-4 5-15,0-1-5 16,-1-6-1-16,5-1 7 16,4-4-1-16,7-1 5 15,10 0 1-15,9-3-4 16,10 0-8-16,8-6 0 16,2-6-1-16,1-3-27 15,-5-5-39-15,-9 0-62 16,-5 0-77-16,-11-2-62 0,-2 2-228 15,-9 0-56-15,-5 0-541 16</inkml:trace>
  <inkml:trace contextRef="#ctx0" brushRef="#br0" timeOffset="278752.5195">4174 15906 947 0,'0'0'55'16,"0"0"120"-16,0 0 62 15,0 0-97-15,0 0-51 16,0-7-30-16,3 7-24 0,0 0-5 16,6 0 15-16,3 0 19 15,3 0 5-15,0 0 9 16,7 1 8-16,5-1-18 16,6 0-1-16,6 0-5 15,10-1-12-15,9-9-20 16,9 0 1-16,2 0-4 15,5 0-11-15,-2 2-10 16,-3 4-5-16,-5-4-1 16,-3 6 1-16,-6-1-1 15,-4 2 1-15,-8 1-1 16,-7 0 0-16,-9 0 0 0,-2 0 0 16,-11-3 0-16,-4 3 1 15,-4 0 0-15,-6-3 5 16,0 3 0-16,0-3 6 15,0 2 9-15,0-6-21 16,-6 4-2-16,-4-6-3 16,-1 2 5-16,-4-3 0 15,2 3 0-15,-2-3 10 16,0 3-8-16,3-1-1 16,-1 1 7-16,5 3-2 15,2-2-5-15,3 2 13 16,0 4 5-16,3 0-7 15,0 0 3-15,0 0-14 0,0 0-1 16,0 0-1 0,0 0-6-16,0 0 5 0,0 0-4 15,9 0 6-15,-1 0 0 16,8 0 0-16,-1 7 0 16,3 0 0-16,4 0 0 15,-2 1 0-15,2 2 0 16,-3-3 0-16,-2 3 0 15,-5-3 0-15,0 0 0 16,-6 2 0-16,0-6-1 16,-6 4 1-16,0-3 0 15,-3 6 1-15,-21 3 24 16,-7 4-4-16,-13 2-8 0,-17 15-13 16,9-4-90-1,10-5-583-15</inkml:trace>
  <inkml:trace contextRef="#ctx0" brushRef="#br0" timeOffset="281703.3749">27938 15938 681 0,'0'0'811'15,"0"0"-431"-15,0 0-166 16,0 0 20-16,0 0-37 16,0 0-57-16,0 0-54 15,16-55-29-15,-10 51-20 16,-1 1-2-16,-1 0-10 15,2 2-6-15,3-2-10 16,0 3-7-16,5-2-2 16,5 2 1-16,3 0-1 15,1 0 0-15,2 0 0 16,-3 5 0-16,-1 4 0 16,-7 6 0-16,-7-2 0 15,-5 4 0-15,-2 2 5 0,-3 4-5 16,-11 1 6-16,-7 0-6 15,0 4 8-15,-3 0-8 16,-1-5 9-16,3 2-1 16,4-2-7-16,3-4 5 15,6 1-5-15,6-2 0 16,3-1 1-16,0-5-1 16,15-1 6-16,7-5-5 15,8-3 5-15,3-3-5 16,1 0-2-16,1-3 0 15,-1-10-20-15,-1-7-1 16,-2-1 3-16,1-4-1 16,-4-8 8-16,-1 3-4 0,-5-6 8 15,-4 2 6 1,-8 2 1-16,-5 2 0 0,-5 3 0 16,0 5 0-16,-6-2 0 15,-9 4 0-15,-3 2 1 16,0 4 9-16,0 1-4 15,5 6-5-15,4 3 0 16,4 1 0-16,4 3-1 16,1 0-6-16,0 0-3 15,0 0 8-15,13 0 1 16,11 3 2-16,9-3 17 16,9 0-3-16,7 0-7 0,1 0-7 15,-5 0-1 1,-7-7 0-16,-10 4 0 0,-10 3-1 15,-9-3 0-15,-8 3-12 16,-1 0-16-16,0 0-53 16,0 0-168-16,0 4-496 0</inkml:trace>
  <inkml:trace contextRef="#ctx0" brushRef="#br0" timeOffset="282889.2032">29062 16200 1243 0,'0'0'286'0,"0"0"-146"16,0 0 47-16,0 0-7 15,0 0-73-15,0 0-6 16,0 0-19-16,-1-3 18 16,5 3 2-16,6 0 11 15,7 0 2-15,3 0-22 16,8 0-38-16,5 0-12 15,3 0-13-15,4-5-15 0,0 3-9 16,-4-4-5 0,-6 2-1-16,-6 1 0 0,-9 0-2 15,-5 1-14-15,-4 2-11 16,-4 0-17-16,-1 0-42 16,-1 0-80-16,0 0-116 15,0-2-405-15,-1 2-519 0</inkml:trace>
  <inkml:trace contextRef="#ctx0" brushRef="#br0" timeOffset="283154.0817">29033 16041 1631 0,'0'0'533'15,"0"0"-465"-15,0 0 95 16,0 0-6-16,0 0-75 16,0 0-55-16,109-7-27 15,-63 7 0-15,13-3-139 16,-12 3-385-16,-10-4-630 0</inkml:trace>
  <inkml:trace contextRef="#ctx0" brushRef="#br0" timeOffset="284167.2966">29932 15744 861 0,'0'0'486'0,"0"0"-286"15,0 0 95-15,0 0 11 16,0 0-86-16,0 0-89 15,0 0-36-15,-1-6-40 16,1 6-22-16,0 6-14 16,0 7 2-16,-3 5 39 15,0 4-23-15,3 4-17 16,0-2-11-16,0 1-8 0,1-1 0 16,10-4-1-1,1-6 1-15,1-1-1 0,1-7 0 16,0-3-1-16,0-3-17 15,-1 0 2-15,1-3-2 16,1-10 1-16,0-7 7 16,-1-3 5-16,-1-1 5 15,-1-6 0-15,-1 4 1 16,-3 0 5-16,-4 4 17 16,1 5 7-16,-3 3 15 15,-2 5 6-15,0 6 9 16,0 3-20-16,0 0-26 15,0 0-14-15,0 6-17 16,0 11 8-16,0 6 9 16,0 3 0-16,0 0 0 0,11 1 0 15,4-5 0-15,6-5 1 16,1-3 0-16,3-5 0 16,-2-2 5-16,0-7-6 15,-1 0 1-15,-1-3-1 16,1-10-5-16,-3-4-1 15,0-3 0-15,-5-4-2 16,-3-2 2-16,-3-3 6 16,-5 0 1-16,-3 2-1 15,0 3 0-15,-13 1-3 16,-7 7 3-16,0 0 6 16,-2 9-5-16,4 3-1 15,6 4-6-15,3 0-41 0,4 1-65 16,5 17-149-1,0 2-250-15,2-6-202 0</inkml:trace>
  <inkml:trace contextRef="#ctx0" brushRef="#br0" timeOffset="284579.0871">30740 16127 1894 0,'0'0'494'15,"0"0"-421"-15,0 0 105 16,0 0-45-16,0 0-57 16,0 0-22-16,-117 0-9 15,72 3-15-15,-11 0-12 16,-8 4 0-16,-5-4-3 16,-2 1-8-16,0 0-7 15,6-1 0-15,6 0-9 16,11 0-24-16,8-2-30 0,12-1-36 15,13 1-63-15,7-1-18 16,8 0-170-16,0 5-151 16,14-5-45-16,2 5-543 0</inkml:trace>
  <inkml:trace contextRef="#ctx0" brushRef="#br0" timeOffset="284969.8456">30176 16295 1795 0,'0'0'621'0,"0"0"-516"16,0 0 105-16,0 0-54 15,0 0-77-15,0 0-51 16,0 0-8-16,-4 30 17 16,12-6-4-16,1 6 4 15,0 5-4-15,-2 2-7 16,-2 2-7-16,-2-2-2 16,-2-1-10-16,-1-1-6 15,0-3 1-15,0-5-2 16,0-2-8-16,0-5-17 15,0-3-11-15,0-7-12 16,3-3-16-16,2-2-13 0,4-5-32 16,0 0-110-16,1-12-276 15,0-2-237-15,-4-5-579 0</inkml:trace>
  <inkml:trace contextRef="#ctx0" brushRef="#br0" timeOffset="285299.9735">30322 16507 1141 0,'0'0'281'16,"0"0"-204"-16,0 0 62 0,0 0 74 16,0 0-11-16,0 0-69 15,82-39-10-15,-80 39-8 16,-2 0-11-16,0 0-7 15,0 0-12-15,0 0-18 16,-5 0-19-16,-4 4-2 16,-7 4 23-16,-3 2-18 15,0 0-12-15,3-3-5 16,2 3-15-16,7 0-7 16,7 0-11-16,0 2 13 15,21 2 4-15,14 0-2 16,15 2-16-16,8-2-39 15,19-3-92-15,-14-4-419 0,-15-2-1663 16</inkml:trace>
  <inkml:trace contextRef="#ctx0" brushRef="#br0" timeOffset="286591.1676">31324 16127 114 0,'0'0'227'0,"0"0"-99"16,0 0 74-16,0 0 81 15,0 0-37-15,0 0-23 16,-79-9-24-16,74 9-18 16,0 0 13-16,2 0-20 0,3 0-8 15,0 0-13-15,0 0-18 16,0 0-19-16,0 0-26 16,3 0-20-16,12 0-12 15,6 0-14-15,9 0-19 16,8 0-13-16,3-5-10 15,-1-1-2-15,-4 0-22 16,-9 3-32-16,-10-1-30 16,-8 4-67-16,-9 0-163 15,0 0-474-15,-6 0-727 0</inkml:trace>
  <inkml:trace contextRef="#ctx0" brushRef="#br0" timeOffset="286772.3351">31235 15995 1493 0,'0'0'548'16,"0"0"-480"-16,0 0 51 16,0 0 12-16,94-13-131 15,-37 13-20-15,-10 0-291 16,-6 6-351-16</inkml:trace>
  <inkml:trace contextRef="#ctx0" brushRef="#br0" timeOffset="287267.8679">31778 15724 1051 0,'0'0'967'16,"0"0"-832"-16,0 0 5 0,0 0 35 15,0 0-66-15,0 0-60 16,94-45-16-16,-72 43 5 16,-2 0-11-16,-4 2-10 15,-5 0-11-15,-2 2-5 16,-1 9 5-16,-2 7 8 16,2 7 18-16,-2 7 0 15,3 9-5-15,0 5 8 16,3 0-2-16,1 7-15 15,1-6-16-15,0 1 3 16,-2-8-5-16,-4-1-6 16,-3-10 5-16,-3-1-8 15,-2-8-2-15,0-7-5 0,0 0-17 16,0-6-37 0,-4 0-26-16,1-7-42 0,0 0-100 15,0 0-147-15,0-10-453 16</inkml:trace>
  <inkml:trace contextRef="#ctx0" brushRef="#br0" timeOffset="287478.2872">31997 16058 72 0,'0'0'1441'16,"0"0"-1066"-16,0 0-62 15,0 0-42-15,0 0-102 16,0 0-76-16,0 0 14 15,-40 46-29-15,21-27-38 16,-5-1-20-16,-6 1-12 0,-3-5-8 16,-1-1-19-16,-1 0-65 15,3-2-132-15,9-3-434 16,11-4-994-16</inkml:trace>
  <inkml:trace contextRef="#ctx0" brushRef="#br0" timeOffset="287965.1293">32507 15615 1780 0,'0'0'343'0,"0"0"-148"16,0 0 73-16,0 0-73 15,0 0-106-15,0 0-68 16,0 0-21-16,-28 3 0 15,21 21 32-15,-2 6 0 16,-3 4-4-16,0 11 13 16,3 1-10-16,3 4-9 0,3 2-8 15,3-2-7-15,0-3-1 16,9 1-5-16,3-4 0 16,3-5 0-16,-3-5 7 15,-1-4-7-15,-1-4 8 16,-6-3-1-16,-4-7-8 15,0-2 0-15,0-1-1 16,-3-6-15-16,-8 0-44 16,0-4-51-16,0-3-116 15,2 0-512-15,4-12-835 0</inkml:trace>
  <inkml:trace contextRef="#ctx0" brushRef="#br0" timeOffset="288139.3562">32441 16017 1998 0,'0'0'677'16,"0"0"-604"-16,0 0-24 16,95-18-31-16,-25 18-18 15,-7 3-279-15,-8 4-934 0</inkml:trace>
  <inkml:trace contextRef="#ctx0" brushRef="#br0" timeOffset="290888.7494">28197 16567 631 0,'0'0'95'0,"0"0"-7"16,0 0 655-16,0 0-438 15,0 0-103-15,0 0-19 16,0 0-34-16,0 0-39 16,0 0-25-16,0 0-12 15,0 0-21-15,0 2-19 16,0 2-6-16,0 6 10 15,0 5 43-15,0 10-23 16,0 0-13-16,0 9-4 0,0 6-9 16,2 3-17-1,2 5-10-15,1 3-4 0,-4 2 0 16,1-3 0-16,-2 2-1 16,0-7 0-16,0-1 1 15,0-10 0-15,0-6 0 16,0-7 0-16,0-4 0 15,0-11-15-15,0-2-7 16,0-4-1-16,0 0 1 16,6-4-5-16,7-13-9 15,1-3-18-15,3-2 5 16,-2-2 1-16,-1 1 21 0,-4 6 16 16,-4-1 11-16,0 7 1 15,-3-2 16-15,1 6 12 16,-2-2 7-16,-2 8 2 15,0-2-1-15,1 3-10 16,-1 0-11-16,0 0-16 16,2 3-11-16,1 9 2 15,0 7 9-15,2 4 0 16,1 2 0-16,-2 2-1 16,3-5 0-16,-2 3-11 15,-2-6 3-15,-2-3 8 16,-1 1 0-16,0-5-5 15,-9-3 6-15,-8 0 1 0,-6-7 0 16,-1-2 6-16,-4 0 4 16,-2 0 11-16,2-2-5 15,2-9 1-15,4-2-11 16,5-1-7-16,6 2-32 16,8 3-59-16,3 0-147 15,13 8-429-15,1 1-489 0</inkml:trace>
  <inkml:trace contextRef="#ctx0" brushRef="#br0" timeOffset="294013.9082">27911 17695 576 0,'0'0'1051'0,"0"0"-704"15,0 0-105-15,0 0 10 16,0 0-56-16,0 0-65 16,0 0-50-16,-5 0-20 15,5 8-11-15,0 1 4 16,0 8 23-16,0 5-14 15,0 7-12-15,0 2-19 0,0 3-13 16,0 1-11-16,3-1-7 16,0-5-1-16,-3-2-8 15,0-4-16-15,0-3-16 16,0-7-26-16,0-4-23 16,-1-2-30-16,1-7-108 15,0 0-440-15,0-2-459 0</inkml:trace>
  <inkml:trace contextRef="#ctx0" brushRef="#br0" timeOffset="294329.7624">27903 17654 1038 0,'0'0'862'0,"0"0"-688"16,0 0 10-16,0 0 3 15,0 0-49-15,0 0-36 16,102-27-23-16,-75 27-8 16,0 0-21-16,1 0-10 15,2 8-3-15,-2 0-1 16,0 2-16-16,-2 1-4 16,-7 1-4-16,-6-3-9 15,-6 3-3-15,-7 0 2 16,-4 1-2-16,-21 0 0 0,-11 2-15 15,-5 1-16-15,-1-3-8 16,4-4-36-16,7-2-126 16,12-1-292-16,10-4-385 15</inkml:trace>
  <inkml:trace contextRef="#ctx0" brushRef="#br0" timeOffset="294839.4542">28305 17482 1318 0,'0'0'832'0,"0"0"-634"0,0 0 68 16,0 0-45 0,0 0-102-16,0 0-71 0,0 0-25 15,12 0-2 1,-4 16 5-16,0 3 3 0,-2 8-2 15,-1 6-9-15,-2 3 3 16,-3 4 0-16,0-1-8 16,0-2-7-16,0-6-5 15,0-3-1-15,-2-7-1 16,1-4 0-16,-1-8-20 16,2-2-9-16,0-4 0 15,0-3 4-15,0 0 2 0,0-10 5 16,3-7-21-1,10-6-8-15,2-6 27 0,5-2-5 16,0-1 4-16,-1 2-2 16,-3 4 9-16,-4 9 15 15,-3 7 0-15,-2 3 6 16,-2 5 8-16,-2 2 6 16,0 0 6-16,0 2-7 15,-2 12 16-15,2 9-5 16,-3 1 0-16,0 6-10 15,0 1-12-15,0 0-7 16,0-7-1-16,0-2-14 16,0-5-54-16,8-4-74 15,0-6-246-15,2-4-630 0</inkml:trace>
  <inkml:trace contextRef="#ctx0" brushRef="#br0" timeOffset="295280.8283">28745 17636 1950 0,'0'0'514'0,"0"0"-456"16,0 0 162-16,0 0-50 16,0 0-86-16,0 0-45 15,0 0-30-15,-14-13-8 16,-3 26 8-16,-5 4 10 15,-1 0-2-15,2 3-16 0,6-1 8 16,3-2-9 0,5-3 0-16,4-4-1 0,3-1-16 15,0-9-10 1,1 0-5-16,14 0 5 0,3-6-23 16,4-7-9-16,2-3-4 15,-1-2 3-15,-3 2 15 16,1-1 17-16,-7-1 28 15,-1 7 0-15,-7 4 61 16,-3 3 33-16,-1 4-7 16,-2 0-29-16,0 0-23 15,0 0-17-15,0 0-11 16,0 11-7-16,0 8 17 0,0 1-11 16,0 2-6-1,0-1-24-15,0-1-47 16,15 0-94-16,-2-7-223 0,-1-6-650 15</inkml:trace>
  <inkml:trace contextRef="#ctx0" brushRef="#br0" timeOffset="295568.2237">29054 17558 1560 0,'0'0'517'0,"0"0"-352"16,0 0 68-16,0 0-85 0,0 0-54 16,0 0-12-1,0 0-29-15,-70 82-28 0,71-59-7 16,14-2-17 0,0-1 14-16,-2-2-6 0,-2-2-1 15,-7-5-2-15,-4-1 0 16,0 0-5-16,-3-3 0 15,-14 0-1-15,-5-2-6 16,-6 5-121-16,4-3-223 16,5-4-858-16</inkml:trace>
  <inkml:trace contextRef="#ctx0" brushRef="#br0" timeOffset="295936.821">29237 17643 2002 0,'0'0'517'15,"0"0"-489"-15,0 0 128 16,0 0-51-16,0 0-98 16,0 0-7-16,0 0-12 15,78-10-48-15,-56 7-29 16,-4-3-7-16,-2-1 55 15,-5 1 20-15,-5-1 21 16,-3 1 18-16,-3 1 29 16,0 3-14-16,-5 2 9 15,-11 0 20-15,-8 0-12 0,-7 5-4 16,-4 12 9 0,-1 0 3-16,5 6-1 0,4 0-6 15,10 0-30-15,11 0-15 16,6-5-6-16,9 1-21 15,20-8-66-15,39 2-102 16,-7-5-347-16,-5-4-626 0</inkml:trace>
  <inkml:trace contextRef="#ctx0" brushRef="#br0" timeOffset="296497.9085">29821 17613 1547 0,'0'0'574'16,"0"0"-373"-16,0 0 1 16,0 0-65-16,0 0-66 15,0 0 23-15,0 0-4 16,-6 52-30-16,1-32-27 15,5 0-17-15,0-3-10 16,0-4-5-16,0-2-1 16,8-6-7-16,5 0-17 15,0-5-27-15,4 0-27 16,1-5-12-16,-1-8-17 0,2-3-8 16,0-2 28-1,-1-3 36-15,-3 1 51 0,-2 1 3 16,-1 5 39-16,-4 7 65 15,-5 4 5-15,-2 0-23 16,-1 3-40-16,2 0-28 16,-1 0-19-16,1 13-2 15,3 1 6-15,3 5-5 16,2 1 0-16,5-4-1 16,2-2-2-16,2-3 1 15,-1-3 1-15,0-8 0 16,-3 0 1-16,0 0 1 15,-3-10-1-15,-2-3 0 0,-4-3 0 16,-3 0 0-16,-3-1 0 16,0-3-1-16,-1 3-9 15,-13 0-15-15,1 2-48 16,-1 1-56-16,-5 4-248 16,5 2-445-16,4 7-437 0</inkml:trace>
  <inkml:trace contextRef="#ctx0" brushRef="#br0" timeOffset="296971.6786">30444 17568 1265 0,'0'0'969'15,"0"0"-863"-15,0 0 60 16,0 0 1-16,0 0-104 16,0 0-42-16,0 0 7 15,-60 27 5-15,44-11 0 16,4 0-5-16,0 1-4 16,5-1-14-16,1-6-8 15,4-4-2-15,1-2 0 16,1-1-6-16,0-3-20 0,7 0 2 15,8 0 6 1,5-3-24-16,0-7-3 0,3-2 3 16,-2-3 14-1,0-2 21-15,-3 2 7 0,-1-5 12 16,-3 6 28-16,-4 4 15 16,-4 1 14-16,-3 9-2 15,-3 0-24-15,0 0-24 16,0 0-18-16,0 9 4 15,0 5 15-15,0 6-11 16,0-1-8-16,3 1-1 16,9 0-69-16,2-4-82 15,8-5-207-15,-4-5-435 16,-2-2-521-16</inkml:trace>
  <inkml:trace contextRef="#ctx0" brushRef="#br0" timeOffset="297549.7513">30701 17524 1886 0,'0'0'381'15,"0"0"-255"-15,0 0 34 16,0 0-57-16,0 0-17 16,0 0-22-16,0 0-22 15,0 92-10-15,0-72-16 16,1-3-1-16,1-7-15 15,1 0 0-15,0-7 0 16,-2-3 1-16,4 0 0 0,3 0 16 16,2-6-17-1,2-10 0-15,2-1-8 0,0 0-4 16,1-5 3-16,-2 1 9 16,0-5 1-16,0 5 0 15,-4 3 7-15,-2 4-7 16,-3 6 14-16,-2 6-5 15,-1 2-3-15,1 0-7 16,1 0-9-16,1 7 1 16,2 6 8-16,5 1 1 15,2 1 6-15,5-1-7 16,5-1-1-16,5-7 1 0,3 1-1 16,2-7-6-1,0 0-13-15,-2-9-21 0,-4-1 2 16,-3-7 3-16,-6 3 12 15,-6 2 17-15,-6 2 7 16,-6 3 6-16,0 4 19 16,-18 3-25-16,-14 0 21 15,-9 7 33-15,-6 8-8 16,0 5 2-16,5 2 2 16,9 3 2-16,11-5-6 15,14 0-10-15,8-1-9 16,24 1-3-16,36-7-9 15,43-4-15-15,-8-2-151 16,-5-6-549-16</inkml:trace>
  <inkml:trace contextRef="#ctx0" brushRef="#br0" timeOffset="303413.9213">12759 13479 715 0,'0'0'299'0,"0"0"247"16,0 0-452-16,0 0 14 16,0 0 87-16,94-50-78 15,-54 30-70-15,11 0-31 16,7-3-1-16,11-1 3 16,2-2-5-16,17-6 3 15,17-2-1-15,17-9-6 0,5-3-9 16,-11 3 1-16,-11 5 0 15,-27 9-1-15,-13 7-1 16,-20 2-5-16,-5 3-10 16,2-3-14-16,7-2 2 15,-1-1-6-15,-9 3 23 16,-1 3 10-16,-5 0 1 16,-6 5 0-16,-2-5 0 15,1 5 0-15,-3-6 0 16,0 2 2-16,-5 2 8 15,-4 2 0-15,-1 2 14 16,-7 0-4-16,-6 6 10 0,0 0-12 16,0 2-5-16,0 1-13 15,-3-2 7-15,-9 3-4 16,-9-3-2-16,3 0-1 16,-6 3 1-16,5 0-1 15,5-4 1-15,6 1 5 16,3 0 5-16,5-1-5 15,0 1 17-15,0 0-9 16,0-1-5-16,10-1-8 16,4 3-1-16,8 2 0 15,5 0 0-15,-1 0 1 16,3 4-1-16,-4 16 1 16,-2 3 14-16,-10 7 29 15,-12 6 8-15,-1 1-7 0,-29 2-44 16,-53 24-1-16,3-14-296 15,2-8-1301-15</inkml:trace>
  <inkml:trace contextRef="#ctx0" brushRef="#br0" timeOffset="313498.1603">7112 16507 41 0,'0'0'1423'16,"0"0"-1086"-16,0 0-236 15,0 0 26-15,0 0 69 16,0 0-38-16,-15 4-72 15,15-4-37-15,0 0-12 16,0 0-7-16,0 0-3 16,0 0-5-16,4 3-1 15,10 0-1-15,8 0-8 16,11 1 2-16,9 2 0 16,10-6-14-16,9 0-3 15,5 0 3-15,1 0 3 16,2 0-3-16,-8 0-18 15,-3-3 4-15,-9 0 4 16,-7-1 10-16,-9 4 1 0,-11-3 0 16,-8 3 1-16,-7-3-2 15,-7 3-3-15,0 0-38 16,0 0-20-16,-7 0-115 16,-7 0-394-16,-5 0-410 0</inkml:trace>
  <inkml:trace contextRef="#ctx0" brushRef="#br0" timeOffset="313815.3904">7218 16617 1318 0,'0'0'610'0,"0"0"-525"15,0 0-25-15,0 0 102 16,0 0 4-16,0 0-56 16,110 8-58-16,-61-8-28 15,5 0-17-15,-3 0 10 16,1 0-10-16,-7 0 2 16,-3 0-2-16,-7-5-6 15,-2 1 5-15,-6-4-6 16,-9 2-18-16,1-3-15 15,-5-1 2-15,-1 0-73 0,2-7-192 16,-4 5-234-16,-4 2-145 0</inkml:trace>
  <inkml:trace contextRef="#ctx0" brushRef="#br0" timeOffset="314187.6432">7676 16345 1245 0,'0'0'397'0,"0"0"-210"15,0 0 47-15,0 0-17 16,0 0-66-16,0 0-77 0,0 0-47 16,-6 0-27-16,6 12 12 15,9 6 15-15,10 1-12 16,5 1-15-16,9-1-5 15,4-1 5-15,5-1 0 16,1-5-72-16,2-1 62 16,-2 2-18-16,-7 0 5 15,-6 0 16-15,-5 1 7 16,-10-2 0-16,-7 5 0 16,-8-3 40-16,0 5 13 15,-11-2 19-15,-11 0 15 16,-5-1-19-16,-1 0 3 15,2-2-39-15,-2-1-32 0,4 3-42 16,8-8-177-16,8-2-570 16</inkml:trace>
  <inkml:trace contextRef="#ctx0" brushRef="#br0" timeOffset="316712.4512">8529 16405 512 0,'0'0'1108'0,"0"0"-742"16,0 0-168-16,0 0-35 16,0 0-57-16,0 0-40 15,0 0-41-15,-31-21-10 16,20 12-5-16,-2 3 8 15,1-1 9-15,-1 0 30 16,-1 4-19-16,-2 0-17 0,-2 3-12 16,-6 0-7-16,2 6-1 15,-5 8-1-15,6 5-1 16,3 7 1-16,3 1 0 16,8-3-1-16,7 1 1 15,0-5-9-15,7-6-12 16,14-7 10-16,6-4 11 15,3-3-1-15,-2 0 1 16,2-12 1-16,-2-6 7 16,-7-2-7-16,-3-2 17 15,0-2 0-15,-9 0 11 16,0 4 20-16,-2 1-6 16,-1 1 0-16,-3 7 5 0,0 7-19 15,-3 2-17-15,0 2-12 16,5 0-7-16,-2 2-11 15,4 15 12-15,-1 8 5 16,6 6 1-16,6 11 6 16,3 2-4-16,3 6 4 15,1 5 3-15,2-2-4 16,-5 3-5-16,-6-3-1 16,-6-3-6-16,-10-4-7 15,0-4 8-15,-17-5 6 16,-17-7 1-16,-9-6 14 15,-5-8-15-15,-6-7-8 0,9-8-21 16,4-1-16-16,8-18-65 16,13-35-120-16,7 7-488 15,7 0-318-15</inkml:trace>
  <inkml:trace contextRef="#ctx0" brushRef="#br0" timeOffset="317155.5542">8753 16452 1403 0,'0'0'396'0,"0"0"-217"0,0 0 65 16,0 0-34-16,0 0-63 15,0 0-65-15,0 0 8 16,24 39-28-16,-5-13-23 16,-2 1-7-16,2 2-16 15,-4-5-7-15,-4-1-9 16,-1-6 0-16,-7-6-2 16,-3-3-8-16,0-5-3 15,0-3 4-15,-6 0 9 16,-9-4 1-16,6-11-1 0,0-8 0 15,3-4-8 1,6-4 7-16,0-1 0 0,0-1 1 16,6 9 0-16,3 2 4 15,3 7-4-15,6 7 0 16,4 1 1-16,5 3 1 16,6 1-2-16,1 3-47 15,5 0-66-15,10 0-70 16,-10 0-205-16,-12 0-437 0</inkml:trace>
  <inkml:trace contextRef="#ctx0" brushRef="#br0" timeOffset="317507.721">9183 16441 1662 0,'0'0'536'0,"0"0"-325"15,0 0 30-15,0 0-78 16,0 0-83-16,0 0-54 16,0 0-26-16,6 10 1 15,-9 7 5-15,0 2-5 16,3 1 0-16,0-3-1 16,9-7-13-16,7-3 2 15,5-4 10-15,7-3 1 16,-2-3-1-16,5-11 0 15,-4-3 1-15,0-3 0 16,-8-2 0-16,-7-1-1 0,-6 6-7 16,-6 0 8-16,0 7 0 15,-15 3 0-15,-7 4-16 16,-2 3-29 0,-2 0-67-16,4 20-104 0,6-3-408 15,5-2-297-15</inkml:trace>
  <inkml:trace contextRef="#ctx0" brushRef="#br0" timeOffset="317941.6226">9514 16347 329 0,'0'0'1631'16,"0"0"-1344"-16,0 0-123 15,0 0 21-15,0 0-87 0,0 0-52 16,0 0 20-16,-14 61-29 16,14-38-17-16,0-2-13 15,3 0-7-15,5-7 0 16,-2-4 0-16,3-5-1 16,-2-3-17-16,2-2 5 15,2 0 7-15,-2-11-14 16,7-5-4-16,-4 0 13 15,6-11 9-15,-3 4 1 16,1-4 1-16,-2 2 1 16,-1 3 15-16,-7 7 21 0,-3 8 4 15,0 1-3-15,-3 6-11 16,0 0-22-16,0 9-4 16,-3 7-1-16,0 7 12 15,3 1-11-15,0-1-1 16,9-3 0-16,12-3-11 15,11-6-28-15,6-6-62 16,14-5-142-16,-13 0-475 16,-6-5-454-16</inkml:trace>
  <inkml:trace contextRef="#ctx0" brushRef="#br0" timeOffset="318168.8792">9860 16342 595 0,'0'0'1190'0,"0"0"-853"16,0 0-73-16,0 0-28 16,0 0-113-16,0 0-14 15,0 0-33-15,15 86-16 16,3-51-35-16,1 4-8 16,-2 3-11-16,2-3-6 15,-7-2-1-15,0-5-35 16,-6-2-38-16,-3 0-96 15,-3-11-175-15,0-6-497 0</inkml:trace>
  <inkml:trace contextRef="#ctx0" brushRef="#br0" timeOffset="318468.5311">9945 16286 849 0,'0'0'1027'16,"0"0"-778"-16,0 0 7 15,0 0-33-15,0 0-88 16,0 0-69-16,0 0-39 16,100-26-12-16,-67 45 3 15,3 4 0-15,-1 7 14 16,-5 0 3-16,-7-1 2 0,-7-6-7 15,-10-4-20-15,-6-1-10 16,-3-7 0-16,-19-1 7 16,-8-2-7-16,-25-7-83 15,7 2-212-15,5-3-788 0</inkml:trace>
  <inkml:trace contextRef="#ctx0" brushRef="#br0" timeOffset="319723.4214">10718 16288 1164 0,'0'0'573'15,"0"0"-294"-15,0 0 36 16,0 0-81-16,0 0-58 15,0 0-74-15,0 0-57 16,-9-8-43-16,9 16-1 16,0 9-1-16,0 5 10 15,0 6-8-15,0-2 7 16,0 1-9-16,3-4-1 0,6-3-10 16,4-8 1-1,-3-3 0-15,3-4-1 0,0-5 11 16,2 0 1-16,0-7 5 15,0-8-6-15,1-2-1 16,-2-3 0-16,-5-3 1 16,1 3 0-16,-1 1 2 15,-6 5 15-15,0 1 10 16,0 9 15-16,-3 1-4 16,0 3-22-16,0 0-16 15,1 0-10-15,2 10 2 16,5 3 8-16,4 7-1 15,4-4 0-15,1 4-7 16,8-7 7-16,-1-3 1 16,4-3 0-16,-5-7 0 0,-1 0-2 15,-4 0-5-15,-3-9 5 16,-2-5-5-16,-7 0-1 16,-5-1 1-16,-1-2 7 15,0 0 7-15,-4-3 4 16,-9 2-2-16,1 4-9 15,-8 0 0-15,7 4 0 16,-6 4-8-16,5 2-37 16,4 4-67-16,4 0-111 15,6 11-154-15,3 5-380 16,7-5-541-16</inkml:trace>
  <inkml:trace contextRef="#ctx0" brushRef="#br0" timeOffset="320166.3626">11343 16243 489 0,'0'0'1187'16,"0"0"-873"-16,0 0-56 16,0 0-44-16,0 0-68 15,0 0-54-15,0 0-44 16,-48 9-11-16,32 12-2 15,1 1-1-15,0 1-8 16,3 4-12-16,6-7-13 0,3-1-1 16,3-4-13-16,0-6-11 15,0-3-18-15,9-6 17 16,3 0 25-16,3 0-1 16,3-13-6-16,-2-4-6 15,1-1 2-15,2-3 10 16,-7-2 0-16,3 3 1 15,-3 1 0-15,-2 2 15 16,-4 7 18-16,-3 3 13 16,2 7-3-16,-5 0-11 15,0 0-25-15,3 7-7 16,0 7 23-16,0 6-5 16,7-1-6-16,-1 4-12 15,3-8-3-15,6 0-68 16,4-2-90-16,11-13-178 0,-6 0-405 15,-6 0-662-15</inkml:trace>
  <inkml:trace contextRef="#ctx0" brushRef="#br0" timeOffset="320528.2972">11585 16187 1603 0,'0'0'499'0,"0"0"-212"15,0 0-3-15,0 0-99 16,0 0-85-16,0 0-57 16,0 0-4-16,28 30-8 15,-18-7-23-15,7 3-2 0,-5 1 0 16,2-3-6-16,-1-1 0 16,0-7-20-16,-1-3-11 15,-5-7 1-15,-1-6-6 16,5 0 14-16,-5-3 16 15,3-13-6-15,-2-4-5 16,0-1 4-16,-1-6 12 16,1-1 1-16,-4 1 15 15,0 3 3-15,0 2-1 16,-3 7-11-16,0 3-6 16,0 9 0-16,4 0-14 15,-1 3-101-15,6 3-198 0,1 7-455 16,1 0-449-16</inkml:trace>
  <inkml:trace contextRef="#ctx0" brushRef="#br0" timeOffset="321103.4822">11964 16217 871 0,'0'0'1214'0,"0"0"-1013"16,0 0-57-16,0 0-45 15,0 0-53-15,0 0-32 16,85 6-14-16,-66-6-5 16,-4 0-54-16,0 0-13 15,-6-10 25-15,-3 3 25 16,-3-5 16-16,-3 0 6 0,0 2 41 16,0-2 7-1,0 2 10-15,-9 3 22 0,-3 1 4 16,-5 6-31-16,-2 0-23 15,-8 0-6-15,-1 10-14 16,1 5-2-16,-3 10 1 16,5-1-2-16,4 5 1 15,9-6-8-15,9 0 0 16,3-7-6-16,6-3-13 16,18-6-29-16,7-7 2 15,8 0-51-15,7-4-34 16,0-9-31-16,2-5-80 15,-2 0 30-15,-1-8 57 16,-9 0 70-16,-6-1 85 0,-8-3 41 16,-9 3 120-16,-3 7 110 15,-7 5 14-15,-3 5-49 16,0 6-85-16,0 1-67 16,-3 3-37-16,0 0-30 15,3 13-17-15,0 4-1 16,16 6-5-16,11 7 6 15,8 3 1-15,6-4 9 16,-5-3-2-16,-12-5 5 16,-8-6-8-16,-16-5-5 15,-13-3 0-15,-56 0-1 0,5-1-26 16,-5-2-276-16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01:02.9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15370 8997 15 0,'0'0'285'16,"0"0"-155"-16,0 0-22 16,0 0 22-16,-10 0-19 15,7 0-53-15,2 0-25 16,-1-2-10-16,1 0-10 15,-2 1-11-15,-1-2-2 16,1 0-8-16,-6 0-6 16,0 0 3-16,-3-1 11 15,0 0 7-15,-1 1 52 0,1 3 28 16,-1 0-9-16,-1 0-33 16,2 0-45-16,-6 0 21 15,3 1 53-15,2-1 87 16,-3 0-110-16,2 0-39 15,-4 0-5-15,-3 0-6 16,-1 0 0-16,-4 0 0 16,1 0 5-16,-2 0-5 15,-3 0-1-15,2 0 2 16,1 0-2-16,2-1 1 16,-1-2-1-16,7-3 1 15,-4 2-1-15,6-2 1 16,-5 2 0-16,2 1-1 0,-4-1 1 15,0 2 1-15,-5-2 8 16,0 3 9-16,-1 0-5 16,-5 1-1-16,2-2-4 15,0 2-2-15,0-3-5 16,4 1-1-16,4 0-1 16,1-3 1-16,5 1-1 15,-3-2 0-15,2 2-7 16,-5-2 6-16,-2 1-1 15,-3 0 1-15,-1 1-1 16,-2-2 2-16,-3 6-1 16,0-3 1-16,2 3-1 0,-3 0 0 15,4 0 0 1,3-2-6-16,6 2 6 0,1-1 0 16,6 1 1-16,-4-1 1 15,0 1-1-15,2 0 0 16,-8 0 0-16,0 0 0 15,-7 0-1-15,-5 0 0 16,-6 0 0-16,-4 0 0 16,-3 4-6-16,1-1-3 15,5 1-2-15,1-2 11 16,6-2 1-16,5 0 0 16,2 0-1-16,7 0 2 15,-4 0-1-15,6 0 0 16,-4 0 0-16,-1 0 0 15,-2 0 0-15,-6 4-1 0,-3 3 0 16,-4 3 1-16,-1-1-1 16,3 0 1-16,1 1 0 15,4-2-1-15,7-2 1 16,6 0 1-16,4-2-1 16,5 0 1-16,-1-4-1 15,-3 2 0-15,0-1 0 16,-5-1 0-16,0 3 0 15,-1 0 0-15,0-2 0 16,-3 1 0-16,2-2 0 16,-5 0 0-16,5 0 0 15,-5 4 0-15,4-4 0 0,4 4 0 16,-2-1 1-16,2 3 9 16,-2-2-2-16,3 4 2 15,2-1 3-15,-2 0 1 16,3-3-6-16,-3 5-7 15,6-5 5-15,-1 2 8 16,-1-2 8-16,1 2-9 16,4-2-1-16,-3 0-2 15,6 0 16-15,-4-4 37 16,7 0-6-16,0 2-15 16,1-2 8-16,2 0-3 15,1 0-12-15,2 0-11 16,0 0-14-16,0 0-9 0,0 0-1 15,0 0-28 1,0 0-77-16,3-10-127 0,7-3-470 0</inkml:trace>
  <inkml:trace contextRef="#ctx0" brushRef="#br0" timeOffset="19875.5294">5680 12491 5 0,'0'0'128'0,"0"0"-128"15,0 0-32-15</inkml:trace>
  <inkml:trace contextRef="#ctx0" brushRef="#br0" timeOffset="20041.862">6078 11929 388 0,'0'0'10'16,"0"0"4"-16,94-7-14 15,-54 7-17-15,-4 0-36 16,-3 7-21-16,-5 6 8 0,5 1 17 16,-11 2-39-16,-5-3 23 15</inkml:trace>
  <inkml:trace contextRef="#ctx0" brushRef="#br0" timeOffset="44833.0793">2606 12528 15 0,'0'0'226'15,"0"0"-157"-15,0 0-69 16,0 0-30-16,-16 0-84 15,10 2-14-15,-2 1 90 0</inkml:trace>
  <inkml:trace contextRef="#ctx0" brushRef="#br0" timeOffset="45343.1481">2606 12528 52 0,'-3'0'525'15,"6"-1"-412"1,3-3 28-16,0 4 34 0,-3-2-64 15,0-2-14-15,-3 3 32 16,3 1-1-16,-3-2-32 16,5-1-10-16,-1-1-22 15,-1-2 18-15,-2 2 28 16,2-2-3-16,-1 2-17 16,-2 1-7-16,0 1-20 15,0-3-9-15,0 2 5 16,0-1-3-16,0-2-10 15,-6 2-31-15,-1-2-4 0,-1 3-5 16,2 2 2 0,-3 1 0-16,3 0-7 15,-3 0 0-15,2 0 0 0,-1 4 0 16,-2 9 0-16,1 2 0 16,3 4 0-16,0 7 1 15,3 0 5-15,1 6 10 16,2 2 5-16,0 3 6 15,0 3 3-15,0 2-8 16,0 0-4-16,0-1 1 16,0 2-4-16,-7-7-6 15,-5-3-1-15,3-2 3 16,-6-3-3-16,0-4 0 0,2-5-8 16,4-3 0-16,0-5-1 15,-3-5-46-15,3-3-45 16,-15-3-138-16,3-9-383 15,0-5-513-15</inkml:trace>
  <inkml:trace contextRef="#ctx0" brushRef="#br0" timeOffset="45575.9625">2408 12715 1056 0,'0'0'360'0,"0"0"-185"16,0 0-5-16,0 0 73 16,95-12-22-16,-53 7-63 15,3 3-97-15,4-1-61 16,5 1-24-16,-10 0-229 15,-12 2-542-15</inkml:trace>
  <inkml:trace contextRef="#ctx0" brushRef="#br0" timeOffset="46059.4655">3049 12784 1211 0,'0'0'873'0,"0"0"-739"16,0 0-107-16,0 0-14 16,0 0 45-16,0 0 56 15,-34 103-37-15,19-67-38 16,-3-2-13-16,2-2-12 16,-1-5-14-16,4-4-22 0,1-4-117 15,4-6-226 1,5-9-445-16</inkml:trace>
  <inkml:trace contextRef="#ctx0" brushRef="#br0" timeOffset="46691.3036">3618 12477 1179 0,'0'0'393'16,"0"0"-249"-16,0 0-91 0,0 0 49 15,0 0 48 1,0 0 11-16,0 0-41 0,43-42-48 16,-40 42-23-16,3 0-1 15,3 0-4-15,1 0-15 16,2 6-9-16,3 4-6 16,0 3-13-16,0 5 5 15,-3 4-5-15,0 7 6 16,-5 5 21-16,-4 8 10 15,0 5-1-15,-3 2 0 16,0 1 5-16,0-7-3 16,0 0-20-16,0-6-10 0,-3-8-9 15,3-6 0-15,0-6-23 16,0-7-51-16,0-5-68 16,0-3-66-1,-6-2-143-15,-4-5-203 0,4-7-437 0</inkml:trace>
  <inkml:trace contextRef="#ctx0" brushRef="#br0" timeOffset="46919.7385">3670 12712 1341 0,'0'0'770'0,"0"0"-618"15,0 0-106-15,0 0 20 0,0 0 41 16,0 0 15 0,0 0-25-16,-48 43-12 0,24-14-3 15,-4 4-15-15,1-2-23 16,5-6-23-16,5-5-21 16,4-7-58-16,7-7-158 15,6-6-634-15</inkml:trace>
  <inkml:trace contextRef="#ctx0" brushRef="#br0" timeOffset="49532.6611">1799 13088 363 0,'0'0'546'16,"0"0"-364"-16,0 0-134 15,0 0-34-15,0 0 70 16,0 0 113-16,0 0 2 16,12-13 3-16,-6 9-14 15,0-2-49-15,-3 3-18 16,0 2-22-16,1-2-35 15,-4 3-13-15,0 0-28 16,0 0-14-16,0 7 2 16,-4 8 12-16,-8 10 6 15,0 4-5-15,-6 5-24 16,0-1-2-16,-6 3-83 0,5-13-171 16,7-6-459-16</inkml:trace>
  <inkml:trace contextRef="#ctx0" brushRef="#br0" timeOffset="50509.6879">901 12927 975 0,'0'0'328'16,"0"0"-226"-16,0 0-73 16,0 0 42-16,0 0 96 15,0 0-2-15,0 0-68 16,13 0-53-16,-10-4-1 16,6 1-12-16,3-5-19 15,3 2-11-15,4-3 0 16,1 2 0-16,-4 4-1 15,1 2-1-15,-4 1-7 16,-7 0 2-16,0 0 6 16,-3 0 0-16,-3 4 0 15,0 6 1-15,0 2 45 0,0 6 21 16,-9 2-3-16,0-1 11 16,0 5-7-16,2-1-32 15,-1 0-14-15,5 0-1 16,3-3-5-16,0 3-7 15,0-3-3-15,3 0 0 16,8-7 7-16,2 3-4 16,2-6-3-16,1-3 0 15,1-1-1-15,-1-5-5 16,1-1-1-16,-1 0-12 16,5-14-21-16,0-6-23 15,1-10 10-15,0-6 1 16,-2-7 22-16,-2-3 11 0,-6 3 6 15,-3 4 7-15,-2 8 9 16,-1 2 1-16,-4 10 8 16,-2 3 0-16,0 5-3 15,0 1 25-15,-2 6-5 16,-7-2-26-16,-1 6-9 16,-2-3-1-16,3 3 1 15,0 0-1-15,3 0 0 16,6 0 0-16,0 0-5 15,0 0-5-15,15 0 11 0,6 0 1 16,10 0 0 0,5 0-1-16,1-4-79 15,8-6-167-15,-9 4-335 16,-12 0-860-16</inkml:trace>
  <inkml:trace contextRef="#ctx0" brushRef="#br0" timeOffset="69379.3901">1532 15722 561 0,'0'0'733'0,"0"0"-617"15,0 0-86-15,0 0-15 16,0 0 59-16,-2-11 38 16,2 8-32-16,0 0-3 15,0 3-5-15,0-1 17 16,0 1 2-16,0 0-31 15,0 0-30-15,5 0-15 16,4 0-2-16,10 0 5 16,5 0 18-16,3 0 0 15,6 0-20-15,7 0-8 16,-1-7 5-16,4 1 5 16,2 2-4-16,-5 1-5 15,3 3-8-15,-2 0 0 16,-1 0 5-16,6 7-6 0,2 1 1 15,7-3 1-15,2-5 4 16,1 0-5-16,-3 0 0 16,1 0 9-16,-6 0 11 15,-6 0 19-15,-9-3-27 16,-9 3-12-16,-10 0-1 16,-7 0 0-16,-3 0 0 15,-3 0 0-15,-3 0 0 16,0 0 22-16,0 0 29 0,0 0-20 15,0 0-18 1,-6 0 4-16,0 0-2 0,0 0-9 16,0-4 0-16,3 1-5 15,-4 0-1-15,4-1 0 16,-5-2-5-16,-1 2 4 16,-1-1-1-16,-2 1 1 15,-2-2-5-15,-2 1 6 16,1 0 0-16,-3 1 1 15,3-2 10-15,-1 2 2 16,2-2 15-16,1 3-2 16,4 2-14-16,3-2-11 15,3 3 5-15,-1 0 7 16,4 0-4-16,0 0-7 16,0 0-1-16,0 0 1 0,0 0-1 15,0 0 0-15,0 0 0 16,0 0-1-16,0 0 1 15,0 0-1-15,0 0-1 16,0 0-5-16,0 0 5 16,0 3 1-16,7 3 0 15,2 2 0-15,0-2-1 16,6-5-5-16,-3 2 6 16,4-3 8-16,-4 0-8 15,0 3 1-15,-3-3 1 16,0 2-1-16,-6 3-1 15,0-2-1-15,3 0 1 16,-4-3 0-16,2 4 0 0,-3-1 0 16,1-3 1-1,-1 2 0-15,-1-2 6 0,0 4 2 16,0-1 14-16,0 0 26 16,0 1-13-16,0 2-14 15,-3 1-4-15,-7 0-6 16,1 4 1-16,-10 1-12 15,-4 2-1-15,-8 3-6 16,-29 11-64-16,8-5-122 16,7-6-648-16</inkml:trace>
  <inkml:trace contextRef="#ctx0" brushRef="#br0" timeOffset="75571.852">14343 12292 342 0,'0'0'711'16,"0"0"-559"-16,0 0-20 16,0 0 39-16,0 0 60 15,0 0 15-15,-5 0-77 16,5 0-61-16,0 0-46 16,0 0-19-16,0 0-12 15,0 0-1-15,0 0-17 16,0 0-3-16,0 0-9 15,0 0 0-15,9 0 8 16,10 4 0-16,6 2-1 16,8 4-7-16,4-3 0 15,2 0 7-15,0 3-8 16,-2-5 1-16,-1 5-1 0,1 0 0 16,-1 0 1-1,-4 1-1-15,0-2 0 0,-2-2-1 16,-8 3 1-16,-2-3 0 15,-4 0-1-15,-4 1 0 16,0-1 1-16,-3 0-2 16,-3 3 1-16,0-4 0 15,-3-2-1-15,-3-1 1 16,1 1-5-16,1-4-2 16,-1 0-8-16,2 0-18 15,-3 0-30-15,0 0-37 16,0 0-115-16,-3 0-58 0,-4 0-274 15</inkml:trace>
  <inkml:trace contextRef="#ctx0" brushRef="#br0" timeOffset="76098.1548">14882 12332 874 0,'0'0'486'15,"0"0"-378"-15,0 0-71 16,0 0 64-16,0 0 112 15,0 0 3-15,0 0-86 16,3-6-56-16,-3 6-9 16,0 0-3-16,0 0-16 15,0 0-21-15,0 0-12 16,0 3-13-16,0 9 8 16,0 2 5-16,0 3-5 15,0-1-7-15,0 1 0 16,0-1 0-16,0-2 7 15,7-2-8-15,2 2 1 16,2-1 0-16,-1 0 0 0,-1-3-1 16,-3-3 0-16,-2-4 1 15,-1 1 0-15,-1-4 0 16,-2 0 0-16,0 0 9 16,0 0-1-16,-11 0 2 15,-9 0 7-15,-13 0-7 16,-37 10-11-16,5-1-68 15,3 4-617-15</inkml:trace>
  <inkml:trace contextRef="#ctx0" brushRef="#br0" timeOffset="82341.2176">18797 12943 801 0,'0'0'340'15,"0"0"-274"-15,0 0-66 16,0 0 0-16,0 0 78 15,0 0 92-15,0 0-81 16,0 0-49-16,0 0 16 16,0 0 60-16,0 0 26 15,0 0-27-15,0 0-32 16,0 0-28-16,0 0-17 0,0 0-14 16,-9 0-11-1,-14 0-3-15,-3 0-4 0,-10-3-5 16,-9-4 0-16,-7-3 6 15,-3-6-7-15,-10-1 0 16,3-2 12-16,0 2 22 16,11 1 17-16,12 5-14 15,13 5-24-15,13 2-3 16,7 1-9-16,6 3-1 16,0 0 0-16,3 0-21 15,10 0-64-15,8 7-83 16,10 4-184-16,-2-2-182 0,-10-2-627 15</inkml:trace>
  <inkml:trace contextRef="#ctx0" brushRef="#br0" timeOffset="82677.9791">18703 13082 487 0,'0'0'918'0,"0"0"-761"16,0 0-144-16,0 0-13 15,0 0 63-15,0 0 115 16,0 0-42-16,-22 0-48 16,-1-7-15-16,-15-3 28 15,-11-2-14-15,-7-6-18 16,-7 2-43-16,-3-1-26 16,-13-2-63-16,21 5-297 15,10 4-871-15</inkml:trace>
  <inkml:trace contextRef="#ctx0" brushRef="#br0" timeOffset="90516.5053">3148 14997 453 0,'0'0'547'0,"0"0"-533"16,0 0 98-16,0 0 163 15,0 0-143-15,0 0-80 16,0 1-30-16,0-1 9 15,1 0-5-15,1 0-23 16,-2 0 14-16,0 0-9 16,0 0-8-16,0 0 1 15,0 0-1-15,0 0-6 16,0 0 6-16,0 0 12 16,0 0 62-16,0 0 21 15,0 0 24-15,0 0-14 0,0 0-43 16,0 0-28-1,0 3-12-15,0 4 0 0,0 3-13 16,0 3-7-16,0 3-2 16,3-2 2-16,1-2-1 15,-1 1 0-15,3-2-1 16,0 2 1-16,0 0-1 16,3-2 2-16,-2-1-2 15,1-2 0-15,1-8-3 16,1 0-19-16,2-8 22 15,-1-13 0-15,2-6-32 16,-1-6 1-16,0 1 12 16,-6 2-5-16,-3 8 23 0,0 8 0 15,0 4 1 1,-3 6 0-16,0 4 1 0,0 0 14 16,0 0 3-16,0 0 14 15,0 0-5-15,0 0 5 16,0 0-5-16,0 0-5 15,0 0-13-15,0 0-8 16,0 0-1-16,0 4 0 16,3 12 0-16,-3 7 34 15,3 7-4-15,0 0-18 16,4 2 0-16,-4 2 0 16,0-2 1-16,0-1 8 15,-3 2 1-15,0 2 12 16,0-2 11-16,-6 4 1 15,-10-1-24-15,2-2-6 0,-5-10-14 16,0-6-1-16,5-11-1 16,-5-7-42-16,-4-32-115 15,1-8-392-15,0-3-436 0</inkml:trace>
  <inkml:trace contextRef="#ctx0" brushRef="#br0" timeOffset="93284.6652">5602 17185 768 0,'0'0'910'0,"0"0"-725"15,0 0-132-15,0 0 44 16,0 0 70-16,0 0-75 16,0 0-57-16,0-27-23 15,3 27-11-15,0-3 1 16,6-1-1-16,1-5 0 0,4-1 0 16,2 0 1-16,-1 1-1 15,0 4 0-15,-3 1 1 16,-3 4-2-16,-2 0-1 15,-4 14-6-15,-3 9 7 16,0-2 1-16,0 4 0 16,0-1 15-16,-10-1-5 15,1-6-5-15,0-1 8 16,-3 0 6-16,0-3 0 16,3-4-5-16,2 0-6 15,1-3-8-15,6-3 0 16,0-3-1-16,0 0-10 15,0 0-14-15,10-10 7 0,2-7-22 16,3-3 2-16,3-2-12 16,-2-3-10-16,-2 0 22 15,-2 1 9-15,-2 2 2 16,-1-1 11-16,-1 6 15 16,-1 1 9-16,-4 5 8 15,0 3-3-15,0 4 10 16,0-1-2-16,0 4 5 15,-3 1 1-15,0 0 6 16,0 0-12-16,0 0-4 16,0 0 11-16,0 0 11 15,0 0-7-15,0 0-6 16,0 10 7-16,0 2 13 0,-3 8 13 16,-3 3-16-16,0 4-17 15,2-4-4-15,1 6-14 16,1-8-3-16,2-1-6 15,0-5 0-15,0-8 0 16,2-1-12-16,2-2-14 16,2 2-24-16,0-2-44 15,0-2-92-15,6 6-199 16,0-4-240-16,-3-1-520 0</inkml:trace>
  <inkml:trace contextRef="#ctx0" brushRef="#br0" timeOffset="93850.7256">5702 17706 345 0,'0'0'537'16,"0"0"-307"-16,0 0-43 15,0 0 35-15,0 0 62 16,0 0 22-16,0 0-77 16,27-69-70-16,-24 65-41 15,0 1-53-15,0 3-40 16,-3 0-16-16,0 5-9 15,0 14 8-15,0 10 17 16,0 7-5-16,-3 4-13 0,-3 2-5 16,-5 2-2-16,4-3 2 15,-2-1-1-15,3-6-1 16,3-4 1-16,0-10 0 16,3-7 0-16,0-6-1 15,0-5-2-15,9-2-12 16,3 0-34-16,3-5-71 15,-3-5-58-15,1 1-135 16,-7 1-219-16,0 1-225 0</inkml:trace>
  <inkml:trace contextRef="#ctx0" brushRef="#br0" timeOffset="94104.5324">5520 17828 925 0,'0'0'969'16,"0"0"-806"-16,0 0-126 15,85-30-12-15,-46 22 22 0,22-2-47 16,-12 3-291 0,-7-3-862-16</inkml:trace>
  <inkml:trace contextRef="#ctx0" brushRef="#br0" timeOffset="104437.4491">18314 14625 438 0,'0'0'242'15,"0"0"-144"-15,0 0-69 16,0 0 20-16,0 0 58 16,-7-14-32-16,7 14-66 15,-1-3-9-15,1 0-10 16,-2 0 8-16,-1 2 2 0,2 1 0 16,-2 0 10-1,0 0 22-15,0-3 19 0,0 3 15 16,0 0 12-16,0 0 25 15,0 0-24-15,-4 0-59 16,0-3 32-16,1-1 15 16,-3-1-42-16,1 0-24 15,-4-5-1-15,-2 4-1 16,1-4-12-16,-2 3-38 16,-2 0-13-16,-2 0 6 15,3 2 32-15,-5 5 16 16,0 0 9-16,-3 0 1 15,-4 0 12-15,-5 3 12 16,-5 6-3-16,0 1 11 16,0 0-9-16,3 0-17 0,2 1-6 15,-2 2 1-15,5 0 1 16,4 0-1-16,0 3 11 16,3 1-4-16,1 3-6 15,2 0 15-15,4 0 37 16,-3 2-20-16,2-1-18 15,5 2-9-15,-5 2-7 16,7 2 0-16,-2 0 0 16,1 0 1-16,5 2-1 15,3 1-6-15,3 0 6 0,0 2 7 16,13 2-6 0,6 1 49-16,4-4-10 15,6 1-5-15,1 1 1 0,-1-3 8 16,1-3 0-16,2-1-25 15,-7-6-10-15,4-3-7 16,-4 0 11-16,3-1 35 16,4-4 39-16,-3-5-17 15,7 0-17-15,6-7-10 16,4 0-7-16,9-7-23 16,7-10-8-16,3-5-5 15,2-2-18-15,1-2 1 16,-9 3-7-16,-7 0 24 15,-8 0 9-15,-11 3 35 16,-6-3 15-16,-11-4 11 0,-9 1-30 16,-4-10-25-16,-3-10-13 15,-16-17-2-15,-24-30-7 16,-17-33-78-16,-18-14-44 16,-7-3-178-16,20 37-60 15,8 30-546-15</inkml:trace>
  <inkml:trace contextRef="#ctx0" brushRef="#br0" timeOffset="106618.4934">20771 14016 228 0,'0'0'0'0,"0"0"-151"16,0 0 151-16,0 0 125 16,0 0 41-16,0 0-6 15,0 0 2-15,-59 0 44 16,56 0-47-16,0 0-55 15,0-7-17-15,-3-2-27 16,-1-1 53-16,-2 0-52 16,-5 0-41-16,-1 1-12 15,-5 1-8-15,-7-2-1 16,-3 0-7-16,0 2-11 16,-1 1-22-16,6 0 15 15,-4 4 14-15,6 3 12 0,-3 0 0 16,-3 0 8-16,-3 7 18 15,-4 5 6-15,-4 6-4 16,-4-3-12-16,-3 9 3 16,-1 1 0-16,-1 5 1 15,1 7 18-15,2 2 5 16,5 8-25-16,7-1-9 16,9 4-9-16,7 2 1 15,9-3 1-15,7 2-1 16,2-2 8-16,12-3-9 15,14 0 0-15,3-2-1 0,6-7 0 16,5-5 1 0,2-2 5-16,1-10-5 0,3-7 16 15,1-4 8-15,2-8 3 16,1-1-12-16,0-6-6 16,-3-14 14-16,0-7-2 15,-4-7 12-15,-3-8-24 16,-1-8-9-16,4-16-12 15,-8 4-37-15,-9-4-36 16,-11 2-30-16,-30 0-38 16,-15 7-111-16,-12 7-456 0</inkml:trace>
  <inkml:trace contextRef="#ctx0" brushRef="#br0" timeOffset="108267.183">22771 14532 975 0,'0'0'205'16,"0"0"-150"-16,0 0-30 15,0 0 126-15,0 0 46 16,0 0-70-16,0 0-76 16,10 0-14-16,-5 0 36 15,6 0-12-15,3 0-33 16,6 0-16-16,5 0-5 0,7 4-6 15,0-1-1-15,4-1-27 16,-3 2-85-16,-3-1-62 16,-9 0 44-16,-11-3-125 15,-6 0-97-15,-4 0-563 0</inkml:trace>
  <inkml:trace contextRef="#ctx0" brushRef="#br0" timeOffset="108496.9183">22618 14634 669 0,'0'0'957'16,"0"0"-788"-16,0 0-157 15,0 0 7-15,91 10 112 16,-45-7-49-16,-1 4-82 16,13-1-76-16,-12-2-322 15,-9-4-1067-15</inkml:trace>
  <inkml:trace contextRef="#ctx0" brushRef="#br0" timeOffset="109420.8622">25563 15007 1124 0,'0'0'345'15,"0"0"-221"-15,0 0-40 16,0 0 72-16,0 0 62 15,0 0-85-15,0 0-56 16,68 4-36-16,-38 3 1 16,3 2 7-16,1-2-24 0,2 0-18 15,-3 0-6 1,-2 2-1-16,-7-3-71 0,-3-1-126 16,-6-3-126-16,-8-2-214 15,-4 0-65-15</inkml:trace>
  <inkml:trace contextRef="#ctx0" brushRef="#br0" timeOffset="109639.8668">25622 15110 1460 0,'0'0'190'16,"0"0"-169"-16,0 0 15 16,0 0 90-16,102 27-48 15,-59-14-78 1,-9-6-46-16,-3-2-333 0</inkml:trace>
  <inkml:trace contextRef="#ctx0" brushRef="#br0" timeOffset="115042.0644">27614 15137 322 0,'0'0'1053'16,"0"0"-907"-16,0 0-106 15,0 0 35-15,0 0 13 16,0 0 46-16,0 0-2 16,0-7-91-16,7 14-28 15,2-1 22-15,5 3 39 16,-4-2-3-16,2 6-28 16,3-2-14-16,2 8-6 15,5 5-13-15,6 1-9 16,4 5 0-16,3 4-1 15,1-2-5-15,-3-2-22 0,-3 0-16 16,-6-10 11-16,-7 0-1 16,-3-4 13-16,-5-5 11 15,-2-2 9-15,-1-3 0 16,-3-2 0-16,0-4 2 16,0 1 4-16,0-1 3 15,2 0-2-15,1 0 0 16,0-1-7-16,1-8-18 15,-2-1-44-15,-1-1-17 16,-1-2 34-16,-3-4 37 16,0 4 8-16,0-3 0 15,0 3 8-15,0-1 1 16,-1 1 5-16,-2 0 11 0,1 3-5 16,2 3-5-16,0 0 6 15,0 5-4-15,0-4 11 16,0 5 0-16,0 1-12 15,0 0-16-15,0 0-10 16,0 0-2-16,0 0 12 16,0 3 1-16,2 8-1 15,-1 1 0-15,2 5 0 16,3 3 1-16,1 0 1 16,1 2-2-16,1-2 1 15,1 0 0-15,-1-3 0 16,-1 0 0-16,-1-5 1 0,-2 1-2 15,-4-6 0-15,-1 0 2 16,0-1-1-16,0-5 17 16,-10-1 1-16,-10 0 11 15,-10 0 4-15,-11-4-15 16,-37-13-19-16,9 4-47 16,1-3-684-16</inkml:trace>
  <inkml:trace contextRef="#ctx0" brushRef="#br0" timeOffset="127878.2401">31950 16425 1104 0,'0'0'371'15,"0"0"-371"-15,0 0-157 16,0 0 105-16,0 0 52 16,-50-37 142-16,49 35-47 15,1 0-49-15,0 2 34 16,0-3 110-16,0 3 28 16,0-2-55-16,0-2-58 15,0 4-14-15,0 0-13 16,0-3-12-16,0 3-22 0,0 0-14 15,0 0 6 1,0-3 8-16,9 3-8 0,7 0-7 16,8 0-16-16,9 0-4 15,7 0-9-15,0 3 1 16,1 0-1-16,-3 3 1 16,-5 1-1-16,-9-4 0 15,-6 0 1-15,-7-3-1 16,-6 0 0-16,-5 0 0 15,0 0-19-15,0 0-22 16,-5 0-35-16,-10 0-117 16,1 0-354-16,7 0-434 0</inkml:trace>
  <inkml:trace contextRef="#ctx0" brushRef="#br0" timeOffset="128383.1575">32522 16415 491 0,'0'0'397'16,"0"0"-256"-16,0 0-61 15,0 0 115-15,0 0 52 16,0 0-21-16,0 0-42 0,-12-11-12 16,12 11-16-16,0 0-18 15,0 0-26-15,2 0-22 16,10 0-18-16,12 0-38 15,10 0-20-15,11 10-13 16,9 1-1-16,1 2-32 16,-3 1-64-16,-7 4-66 15,-15-7-334-15,-16-2-412 0</inkml:trace>
  <inkml:trace contextRef="#ctx0" brushRef="#br0" timeOffset="129968.9036">29652 14760 335 0,'0'0'224'0,"0"0"-117"0,0 0-42 15,0 0 78 1,0 0 75-16,0 0 27 0,0 0-15 16,0-20 2-16,0 13 5 15,0 5-33-15,0-3-56 16,0 2-53-16,0 0-30 15,0 1-8-15,4 0-25 16,4 0-18-16,7 2-14 16,3-3-1-16,7 3-13 15,3 0 13-15,4 3-1 16,-4 3 1-16,-4 0-5 16,-8 1 6-16,-4-4-1 15,-7 1-1-15,-2-1-5 16,-3 0 0-16,0 5-2 0,-5-2 3 15,-10 7 6-15,-3 1 1 16,-2 1-1-16,2-1 1 16,3 2 0-16,6-2 0 15,3-1 5-15,6-3-5 16,0 3 0-16,0-4 8 16,12 2-8-16,3 0 7 15,4-2-8-15,2 0-14 16,0-2-68-16,10-7-105 15,-4 0-313-15,-5 0-171 0</inkml:trace>
  <inkml:trace contextRef="#ctx0" brushRef="#br0" timeOffset="130242.1135">30077 14707 1618 0,'0'0'257'16,"0"0"-189"-16,0 0-7 16,0 0 120-16,0 0-1 15,0 0-64-15,0 0-55 16,4-6-27-16,-4 6-14 16,0 13-8-16,0 6 61 15,0 4-9-15,0 4-31 16,2-1-16-16,1-2-11 0,0-1-5 15,0-3-1-15,0-5 0 16,2-1-93-16,-4-8-124 16,1-2-280-16,-2-4-164 0</inkml:trace>
  <inkml:trace contextRef="#ctx0" brushRef="#br0" timeOffset="130510.9005">30256 14670 1677 0,'0'0'495'0,"0"0"-427"16,0 0-52-16,0 0 4 15,0 0 55-15,0 0-14 16,0 0 29-16,0 56-15 16,0-25-22-16,0 7 1 0,3-1-11 15,1-3-16 1,1-5-13-16,-2-3-14 0,0-9 1 15,-3-4-1-15,0-6-29 16,0-7-111-16,-1-3-108 16,-9-14-330-16,0-6-916 0</inkml:trace>
  <inkml:trace contextRef="#ctx0" brushRef="#br0" timeOffset="130728.4015">30029 14657 793 0,'0'0'894'0,"0"0"-723"16,0 0-115-16,0 0 84 16,0 0 65-16,0 0-62 15,99-17-59-15,-66 17-42 16,1 0-26-16,0 10-10 15,-7 0-6-15,-4 1-44 16,-4 2-215-16,-7-3-397 16,-3-6-419-16</inkml:trace>
  <inkml:trace contextRef="#ctx0" brushRef="#br0" timeOffset="131106.0361">30636 14618 920 0,'0'0'862'15,"0"0"-767"-15,0 0-69 16,0 0 52-16,0 0 144 16,0 0-48-16,0 0-94 15,-7-57-53-15,4 57-18 16,-1 4-8-16,-1 12 6 15,-1 5 3-15,0 8 1 0,0 1 2 16,-1 7 1 0,2 2 8-16,1 1-6 0,1-1 5 15,0 1-5-15,0-5-2 16,3-5-5-16,0-3 0 16,0-7-9-16,-2-4 1 15,2-3 0-15,-3-6-1 16,-2 0-7-16,-4-4-54 15,-4-3-49-15,-12-6-107 16,3-8-373-16,5-3-542 0</inkml:trace>
  <inkml:trace contextRef="#ctx0" brushRef="#br0" timeOffset="131262.7763">30490 14770 1413 0,'0'0'403'0,"0"0"-303"16,0 0-12-16,0 0 48 16,0 0-43-16,87 19-71 15,-54 5-22-15,-8-5-210 16,-8-3-490-16</inkml:trace>
  <inkml:trace contextRef="#ctx0" brushRef="#br0" timeOffset="131679.8427">30776 15157 1099 0,'0'0'345'0,"0"0"-166"16,0 0 94-16,0 0-8 15,0 0-95-15,0 0-75 16,0 0-16-16,-108-14-6 16,42 4-21-16,-26-7-30 0,-28-3-11 15,-11-3-5-15,-3-3-6 16,10 0 0-16,18 6-10 15,20 3 1-15,20 10 1 16,21 5 7-16,12 2 0 16,2 0-5-16,4 7-13 15,8 2-55-15,19 4-75 16,0-1-68-16,13-1-349 0</inkml:trace>
  <inkml:trace contextRef="#ctx0" brushRef="#br0" timeOffset="132276.0734">29819 15265 1018 0,'0'0'504'0,"0"0"-369"15,0 0 83-15,0 0 49 16,0 0-44-16,0 0-81 16,0 0-64-16,-10-24-29 15,10 21-3-15,7 1-13 16,8 2-32-16,1-3 6 15,2 3-7-15,-1 0-7 16,-3 0-7-16,-1 0-9 16,-6 5 6-16,0 2 7 15,-5 0-2-15,-2 2 3 0,-5 0 1 16,-12 3 8-16,-4 1 1 16,0 0 9-16,0-2 4 15,5-1-2-15,7 2-5 16,6-2 1-16,3 0-7 15,3 1-1-15,17-2 1 16,6 1-1-16,1-4-81 16,-2-2-124-16,-1-4-295 15,-9 0-49-15,-8-4-290 0</inkml:trace>
  <inkml:trace contextRef="#ctx0" brushRef="#br0" timeOffset="132495.4147">30020 15275 1159 0,'0'0'336'16,"0"0"-237"-16,0 0 28 0,0 0 138 15,0 0-43-15,0 0-103 16,0 0-68-16,27-6-33 16,-27 12 20-16,-5 7 65 15,-5 4-32-15,1 3-22 16,2-1-25-16,1 1-11 15,3 3-7-15,2-6-5 16,1 2-1-16,0-5-53 0,0-1-130 16,0-3-339-1,0-7-169-15</inkml:trace>
  <inkml:trace contextRef="#ctx0" brushRef="#br0" timeOffset="132748.978">30138 15292 753 0,'0'0'918'0,"0"0"-801"15,0 0-90-15,0 0 76 16,0 0 96-16,0 0-75 16,0 0-31-16,11 26-20 15,-11-10-23-15,0 4-4 16,0-2-8-16,0-3-12 0,-6-1-15 15,3-2-5 1,0 0-6-16,-1-3-1 0,4 0-115 16,0-5-186-16,0-4-410 15,0 0-709-15</inkml:trace>
  <inkml:trace contextRef="#ctx0" brushRef="#br0" timeOffset="132993.8963">30078 15232 745 0,'0'0'799'0,"0"0"-668"16,0 0-73-16,0 0 131 15,0 0 53-15,0 0-51 0,0 0-94 16,25-3-53-16,-11 3-27 15,2 0-16-15,4 0-1 16,6 14-104-16,-4 1-233 16,-4-5-328-16</inkml:trace>
  <inkml:trace contextRef="#ctx0" brushRef="#br0" timeOffset="133287.1723">30440 15243 1358 0,'0'0'523'0,"0"0"-463"16,0 0 66-16,0 0 107 16,0 0-37-16,0 0-75 15,0 0-65-15,1 0-31 16,-1 6-19-16,0 3-4 15,-10 11 25-15,-5 4-2 16,-6 3-8-16,-1 2-9 16,-1 4-6-16,1-4-1 15,2-2 0-15,4-4-1 16,1 0-30-16,3-7-89 0,0-3-138 16,8-9-454-16</inkml:trace>
  <inkml:trace contextRef="#ctx0" brushRef="#br0" timeOffset="133664.5184">30583 15354 1245 0,'0'0'343'0,"0"0"-238"16,0 0 54-16,0 0 80 16,0 0-40-16,0 0-88 0,0 0-59 15,66-45-30-15,-59 45-1 16,2 0-3-16,-2 0-6 16,-1 6-5-16,-1 4 4 15,-3 9-4-15,-2 1 14 16,0 7 12-16,0-2-14 15,-8 2-6-15,0 0-11 16,1-3-1-16,0-2 1 16,2-2-1-16,2-2 5 15,0-3-6-15,0-5-59 16,-8-1-124-16,0-4-363 16,2-3-211-16</inkml:trace>
  <inkml:trace contextRef="#ctx0" brushRef="#br0" timeOffset="133863.0653">30635 15463 1408 0,'0'0'691'0,"0"0"-605"15,0 0-8-15,0 0 80 16,0 0-42-16,0 0-25 15,0 0-28-15,-82 53-37 16,48-33-26-16,-17 5-4 0,8-3-218 16,7-6-649-16</inkml:trace>
  <inkml:trace contextRef="#ctx0" brushRef="#br0" timeOffset="134541.8294">30435 14618 487 0,'0'0'176'0,"0"0"-131"15,0 0-26-15,0 0 131 16,0 0 61-16,0 0-30 0,0 0-61 15,-28-40-27-15,7 50 44 16,-12 13 99-16,-16 6-9 16,-24 15-107-16,-32 9-69 15,-29 12-34-15,-12 2-17 16,16-15-107-16,41-18-369 16,41-21-607-16</inkml:trace>
  <inkml:trace contextRef="#ctx0" brushRef="#br0" timeOffset="135056.8393">30189 15209 942 0,'0'0'563'16,"0"0"-439"-16,0 0-33 16,0 0 130-16,0 0 7 15,0 0-95-15,0 0-47 16,-70 29-9-16,18 1-22 0,-23 14-36 16,-27 16-19-16,-20 4-139 15,18-7-576-15,22-18-721 0</inkml:trace>
  <inkml:trace contextRef="#ctx0" brushRef="#br0" timeOffset="137633.1456">32613 15649 185 0,'0'0'704'16,"0"0"-478"-16,0 0-122 15,0 0 87-15,0 0 36 16,0 0-11-16,0 0-49 16,39-4-41-16,-37 4-9 15,-1-3 3-15,1 3-18 16,3-4-38-16,-2 0-18 15,2 4-12-15,0-2-4 16,-2-2-12-16,0 1-9 16,-3 0-4-16,0-4-5 15,0-3-12-15,0-2-18 16,-3 0-7-16,-8 1 36 16,-4 2 1-16,2 4 1 0,-5-2-1 15,0 1 2-15,-4 2-1 16,1-2 11-16,1 5 1 15,2-2-4-15,5 3-1 16,0 0-7-16,5 0 1 16,-1 0-1-16,0 4 0 15,2 9 6-15,-2 1-1 16,1 5 3-16,0-3-3 16,-2 4 3-16,1-1 1 15,-4 2 7-15,1-1-5 0,-4-4-5 16,1-1 2-1,-3 3 6-15,4-4-3 16,3 2 0-16,5 0-3 16,3 1 0-16,3 3-2 0,0 0-5 15,0 4 7-15,1 1-2 16,4-1-1-16,-1 2 0 16,-1 0-5-16,-3 0 5 15,0-2 0-15,0 0 6 16,-6 1 13-16,0-2 1 15,-1 1 5-15,1-2-5 16,2-2-10-16,1 2-5 16,3 0-1-16,0 0 5 15,0 1-4-15,0-2-3 16,5 2-6-16,0-3-2 0,-2-6 1 16,-2 4 0-16,-1-3-1 15,0 0 0-15,0-5-2 16,-7 0 1-16,-5-4 0 15,-2 1 0-15,-2-4 0 16,-1-3 0-16,0 0-22 16,-9-3-61-16,8-6-134 15,5-4-655-15</inkml:trace>
  <inkml:trace contextRef="#ctx0" brushRef="#br0" timeOffset="138154.3901">32364 15982 750 0,'0'0'891'16,"0"0"-763"-16,0 0-93 16,0 0 34-16,0 0 118 15,0 0 17-15,0 0-74 16,-65-69-56-16,65 69-23 15,0 0 2-15,6 0 17 16,17 0-40-16,10 10 9 0,11 3-26 16,9 1-11-16,4 1-2 15,-2-2-23-15,-7 1-108 16,-14-4-185-16,-14-7-568 0</inkml:trace>
  <inkml:trace contextRef="#ctx0" brushRef="#br0" timeOffset="147941.0943">8189 16788 68 0,'0'0'12'0,"0"0"-10"16,0 0 16-16,0 0 58 15,0 0-41-15,-79 0-34 16,73 0 1-16,0 0 12 16,3 0 48-16,-3 0 38 15,-1 0-100-15,1 7-2 16,-2-1 2-16,2 0 2 16,0-1-1-16,2 1-1 15,4-4-24-15,0 0-73 16,0 0-64-16,0 1 52 15</inkml:trace>
  <inkml:trace contextRef="#ctx0" brushRef="#br0" timeOffset="148093.3307">8086 16847 232 0,'0'0'311'15,"0"0"-311"-15,0 0-143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03:59.5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22028 1575 681 0,'0'0'564'0,"0"0"-332"16,0 0-169-16,0-5-41 0,0 1-8 15,0 0 65-15,0 0 70 16,3-1-18-16,0 3-34 15,3-2-41-15,-3 1-22 16,0 0 32-16,0 0-1 16,-3 0 15-16,0 0-16 15,0 2-33-15,0-2-5 16,0-1-26-16,-5-2-5 16,-6-2-11-16,-1-2 9 15,-5 1 7-15,1 2 10 16,1 1-10-16,5 4 0 15,0 1 0-15,4 1-1 16,-1 0-5-16,1 2 5 0,0 6 1 16,2 5 0-16,-2 1 0 15,-2-1 0-15,5 1 0 16,2 2 6-16,-1-1 3 16,2 4 4-16,0-1-5 15,0 2 7-15,0-1-15 16,0 1 11-16,5 0 3 15,-1 0-6-15,1 1-8 16,-2 1 2-16,-3 0-1 16,0-1 5-16,0 0-6 15,0 0 8-15,-11-1-8 16,2 0 9-16,2-2-8 16,-1-2 1-16,1-4-1 0,3-4-1 15,1 0 0-15,-5-6-6 16,-1-2-3-16,-6 0-55 15,2 0-111-15,-13-17-191 16,9 1-281-16,1-1-304 0</inkml:trace>
  <inkml:trace contextRef="#ctx0" brushRef="#br0" timeOffset="316.1118">21827 1710 876 0,'0'0'335'0,"0"0"-222"16,0 0-26-16,0 0 35 15,0 0 18-15,0 0 25 16,0 0 5-16,3 0-28 16,16 0-44-16,14 0-11 15,3 0-38-15,1 0-15 16,-3 0-18-16,-5 2-16 16,-9 1-9-16,-6 2-254 0,-6-5-521 15</inkml:trace>
  <inkml:trace contextRef="#ctx0" brushRef="#br0" timeOffset="1367.426">22872 1875 690 0,'0'0'902'16,"0"0"-736"-16,0 0-112 15,0 0-23-15,0 0 48 0,0 0 41 16,0 0-39-16,-40 12-18 16,28 0 14-16,-4 3-33 15,-1 2-23-15,-2 0-12 16,3-1-8-16,-7 0-1 15,0 2-75-15,4-4-213 16,6-4-363-16</inkml:trace>
  <inkml:trace contextRef="#ctx0" brushRef="#br0" timeOffset="2380.6913">23443 1573 823 0,'0'0'229'0,"0"0"-156"15,0 0 15-15,0 0 74 16,0 0 24-16,0 0-81 15,0 0-58-15,6-16 2 16,1 5 7-16,-1 2 18 16,0 0 26-16,-2 1-31 15,-1 0-19-15,2-2-35 16,1 3 1-16,1-1-9 16,1 1-7-16,1-2-3 0,2 1-4 15,2 1 14-15,-7 2-13 16,1 1 6-16,-4 3 0 15,-2 1 10-15,1 0-8 16,-2 0-2-16,0 0-12 16,3 0-15-16,0 0 26 15,1 0 1-15,2 7 6 16,1 2-5-16,0 2 1 16,-4 1 6-16,0 5 20 15,-2 3 1-15,-1 3-7 16,0 2 18-16,0 4-15 0,0 2 1 15,0-1-2 1,0 2-6-16,0-1-3 0,0-3 2 16,2-3-9-16,1-2-2 15,-2-2-6-15,2-3 1 16,-1 1-1-16,-1-4 7 16,-1 0-6-16,2-1 0 15,-2-1 0-15,0 0-1 16,0-2 1-16,1-1-1 15,2-2-21-15,1-4-111 16,5-4-133-16,1 0-301 16,0 0-277-16</inkml:trace>
  <inkml:trace contextRef="#ctx0" brushRef="#br0" timeOffset="2911.8471">23534 1726 355 0,'0'0'326'16,"0"0"-88"-16,0 0-74 15,0 0-11-15,0 0 7 16,0 0 14-16,0 0-5 0,7-30-1 16,-7 26 9-1,0 2-20-15,0 2-35 0,0 0-44 16,0 0-38-16,-4 0-30 15,-12 13 0-15,-9 7 29 16,-6 2-2-16,-5 5-19 16,-2 2-6-16,2-2-12 15,0 9-48-15,9-6-331 16,9-11-748-16</inkml:trace>
  <inkml:trace contextRef="#ctx0" brushRef="#br0" timeOffset="13009.4363">25183 1603 491 0,'0'0'527'15,"0"0"-472"-15,0 0-55 16,0 0-253-16,0 0-73 16,0 0 74-16</inkml:trace>
  <inkml:trace contextRef="#ctx0" brushRef="#br0" timeOffset="13520.7614">25183 1603 575 0,'-16'-12'519'0,"15"11"-322"16,-1 1-59-16,2-1-3 15,0 1 12-15,0-2 20 16,0 2 5-16,0-1-33 16,0-1-49-16,0-1-35 15,0 2-27-15,0-2 12 16,0 2-9-16,2 1-9 16,-2 0-4-16,1 0-3 15,1 0 1-15,2-1-16 16,5-3-8-16,2 2 8 0,2-1 0 15,3 0 13 1,-1 2-28-16,0 1 15 0,-3 0 0 16,-2 0 1-16,-4 0 12 15,-1 0-13-15,-3 1-2 16,1 6-5-16,-2 3 6 16,1 2-7-16,-1 3 8 15,-1-1-9-15,0 2 1 16,0-1 8-16,0 2 0 15,0 0-1-15,-4 0 1 16,-4 0 1-16,-1 1-1 16,-3-3 8-16,2 1-8 15,-1-3 6-15,1-3-6 0,4 1 6 16,1-4-5 0,5-3-1-16,0 1 0 0,0-3-11 15,3 2 11-15,12-2 6 16,8 1 7-16,8 0 19 15,2-3-32-15,1 0-26 16,-4 0-83-16,-5 0-82 16,-5 0-173-16,-7 0-143 15,-7 0-70-15</inkml:trace>
  <inkml:trace contextRef="#ctx0" brushRef="#br0" timeOffset="14212.9597">25715 1652 795 0,'0'0'764'16,"0"0"-604"-16,0 0-56 15,0 0 70-15,0 0 13 16,0 0-37-16,0 0-67 0,0-6-52 16,0 6-31-1,0 6-16-15,-2 8 15 0,1 3-1 16,-1 3 1-16,2 2-5 15,0-5 6-15,0 0 0 16,0-4 0-16,0-4 1 16,5-4-1-16,-4-3 1 15,4-2-1-15,-1 0 21 16,3 0 5-16,4-12-25 16,1-5-1-16,3-1-8 15,-3-2-8-15,1 4 16 16,-5 3 5-16,-2 6 1 15,-3 2-6-15,-2 5 0 16,-1 0-7-16,0 0-9 16,0 2-11-16,0 11 14 0,0 4 12 15,2 1 1-15,1 1 5 16,4-2-5-16,0-2-10 16,4-4 10-16,4-2 16 15,3-4 14-15,4-2-8 16,3-3-9-16,2 0-13 15,-3 0-5-15,-3-8-7 16,-5-5-11-16,-5-3-50 16,-6-3 55-16,-4 0 11 15,-1-1 13-15,-1 2-6 0,-10 2 34 16,-4 1-27 0,3 3-7-16,-1 5-16 15,4 5-145-15,1 2-145 0,4 1-207 16,1 6-77-16</inkml:trace>
  <inkml:trace contextRef="#ctx0" brushRef="#br0" timeOffset="14701.5387">26259 1733 1428 0,'0'0'339'0,"0"0"-238"16,0 0 37-16,0 0 3 15,0 0-22-15,0 0-55 16,0 0-42-16,-34-8-22 16,16 9-1-16,-1 7 0 15,2 2 0-15,2 1 1 16,6-1-2-16,3-2-8 15,5-1-8-15,1-2 0 16,0-2 3-16,0-2 13 16,10-1 2-16,7 0 29 15,2 0-16-15,4-7-13 16,-1-6-32-16,-3 1 10 16,-2-3-6-16,-7 4-14 0,-1 1 42 15,-6 4 25 1,-2 4 23-16,-1 1-22 0,0 1-18 15,0 0-8-15,0 0 0 16,0 0 0-16,0 0-12 16,0 5 6-16,0 5-6 15,0 2 5-15,3 1-26 16,5-2-10 0,1 1-76-16,3-4-124 0,0-3-18 15,-3-1-90-15,-2-4-315 0</inkml:trace>
  <inkml:trace contextRef="#ctx0" brushRef="#br0" timeOffset="15083.309">26453 1658 649 0,'0'0'1057'16,"0"0"-838"-16,0 0-154 15,0 0-17-15,0 0-25 16,0 0-15-16,0 0 2 15,0 22 30-15,0-4-14 16,-1-1-14-16,1 2 10 16,0-2-6-16,0-3-5 15,0-3-11-15,0-4 2 16,0-1-2-16,0-3 6 16,0-3 32-16,0 0 36 15,3 0 11-15,3-4-44 0,1-9-41 16,3-4-7-16,0-3 5 15,-1-1 2-15,1 0 0 16,-1 2 0-16,-3 4-2 16,-2 4-7-16,0 5 9 15,-4 2 1-15,1 4-1 16,-1 0 0-16,0 0-27 16,3 1-61-16,-2 9-12 15,4 8-138-15,-1-1-136 16,2-5-368-16</inkml:trace>
  <inkml:trace contextRef="#ctx0" brushRef="#br0" timeOffset="15592.7268">26671 1692 626 0,'0'0'756'16,"0"0"-569"-16,0 0-120 15,0 0 3-15,0 0 39 16,0 0 16-16,0 0-58 15,-3 0-57-15,12 0-9 0,6 7 37 16,1 0-27-16,4-1 11 16,0-3-15-16,-4-1-7 15,-3-2-12-15,-3 0 2 16,-4 0-5-16,-1-8-33 16,-4-3 48-16,-1 0 0 15,0 0 5-15,0 2 16 16,-1 2-6-16,-7 2 17 15,-2 3-27-15,-2 2-5 16,-3 0-6-16,-3 6 6 16,-2 5-1-16,1 4 1 15,2-1 1-15,3 1-1 16,5-1 8-16,5-1-2 0,4-1-6 16,0-2 7-16,19-1-7 15,8-1-64-15,23-5-210 16,-6-1-300-16,-4-2-253 0</inkml:trace>
  <inkml:trace contextRef="#ctx0" brushRef="#br0" timeOffset="15842.9173">26971 1657 1400 0,'0'0'241'0,"0"0"-184"16,0 0-39-16,0 0 37 0,0 0 39 15,0 0-53 1,0 0-40-16,-9 5 1 0,9 6 47 16,0 6 4-16,4 5 23 15,4 1 10-15,1 1-30 16,-3-1 15-16,0-2-8 16,-6-4-20-16,0-4-20 15,0-2-22-15,-14 0-1 16,-1-2-39-16,-1-5-492 0</inkml:trace>
  <inkml:trace contextRef="#ctx0" brushRef="#br0" timeOffset="22391.3636">23490 2065 316 0,'0'0'83'16,"0"0"-83"-16,0 0-31 15,-91 15-66-15,72-12 38 16,7-1 57-16,7-2 2 16,5 0 35-16,0-2-35 15</inkml:trace>
  <inkml:trace contextRef="#ctx0" brushRef="#br0" timeOffset="22929.8784">23580 2040 380 0,'0'0'107'16,"0"0"-83"-16,0 0-22 15,0 0 6-15,0 0 1 16,0 0 42-16,0 0 11 16,-15 0 148-16,3-1-39 15,-7-5-109-15,-5 0-29 16,-5-1-11-16,1 2 23 15,-5-1-9-15,4 2-8 16,3 0-12-16,5 1-15 0,7 1 1 16,6 1 0-1,8 1-2-15,0 0 0 0,8 0-71 16,31 6-72-16,-3 3-145 16,2 0-460-16</inkml:trace>
  <inkml:trace contextRef="#ctx0" brushRef="#br0" timeOffset="23053.9345">23580 2040 333 0</inkml:trace>
  <inkml:trace contextRef="#ctx0" brushRef="#br0" timeOffset="23178.0333">23580 2040 333 0,'0'45'1000'0,"0"-45"-998"0,0 3-2 0,0 0-132 16,-4 2 97-16,-1 0 35 15,-3-3 22-15,-7 0 68 16,-10-2 4-16,-9 0-20 16,-12-2-26-16,-6-7-31 15,2-2-15-15,4 2-2 16,12 4-51-16,12 0-191 16,17 3-622-16</inkml:trace>
  <inkml:trace contextRef="#ctx0" brushRef="#br0" timeOffset="32202.8457">22434 2689 730 0,'0'0'497'0,"0"0"-448"15,0 0-49-15,0 0-42 16,0 0 42-16,0 0 108 16,0 0 24-16,-1 0-25 15,1 0-51-15,0 0-24 16,0 0-10-16,0 0-6 15,0 0-4-15,0 0-6 16,0 0 0-16,0 5-6 16,0 4 0-16,0 5 1 15,0 8 9-15,0 3 12 16,0 5-2-16,5 1-8 0,1-1-12 16,0-4 1-1,-1-2 0-15,-1-3 0 0,2-3 1 16,2-5-1-16,-2-1 5 15,1-6 1-15,1 0 9 16,0-3 7-16,-2-2 10 16,0-1 18-16,-2 0 8 15,-1 0-16-15,0 0-15 16,-3 0-10-16,0 0-17 16,0 0 1-16,0 0-1 15,0 0 0-15,0 0 0 16,0 0 5-16,3 0 10 15,2 0 28-15,4-8-42 0,0-3-2 16,1 0 0 0,0-2 3-16,-4 2-2 15,0 1 0-15,-3 1 0 0,0 2-1 16,-2 3 0-16,-1 1-5 16,0 0-5-16,0 2 10 15,0 1 11-15,0 0-5 16,0 0-4-16,0 0-1 15,0 0 1-15,0 0-2 16,0 0 0-16,0 0-1 16,3 0 1-16,-3 0 1 15,0 0 12-15,1 0-4 16,-1 0-8-16,0 0-1 16,0 0 0-16,0 0-1 0,0 0 0 15,0 0-12-15,0 0-1 16,0 4 8-16,0 3 6 15,0 2 0-15,-1-1 0 16,1 1 0-16,0 1-1 16,0 0 1-16,0 1 0 15,0-2 1-15,0 0-1 16,0-2-1-16,0-1 1 16,0-1 0-16,0-3-1 15,0-1 1-15,-3-1 0 16,3 0 6-16,-1 0 9 15,-1 0 50-15,-1-3 23 16,-1-5-49-16,-4-2-29 0,1 0-9 16,-8 2-1-1,0 1-1-15,-1 2-6 0,-3 3-1 16,5 0 2-16,2 2-7 16,3 0-82-16,9 7-112 15,0 4-71-15,9-4-421 0</inkml:trace>
  <inkml:trace contextRef="#ctx0" brushRef="#br0" timeOffset="34892.1066">22518 4111 201 0,'0'0'210'0,"0"0"72"15,0 0-99-15,0 0-76 16,0 0-30-16,0 0-20 0,0 0 3 16,-10-2 6-1,10 2-16-15,-1 0 5 0,1 0 1 16,0 0 4 0,-2 0 10-16,2 0-22 0,0 0-6 15,-1 0-9-15,-1 0-4 16,-1 0-18-16,-2 5-10 15,-3 4 41-15,1 4-18 16,-3-1-18-16,3 1-5 16,3 1 9-16,1-2-2 15,3 0 5-15,0 1 26 16,0 1-1-16,0-1-16 16,1-2-10-16,2 2-6 15,-3-2-6-15,0 1 1 16,0 1 0-16,0-1 0 0,0-1-1 15,-3-1 0-15,0-1-26 16,3-2-158-16,0-3-111 16,3-3-95-16,6-1-476 15</inkml:trace>
  <inkml:trace contextRef="#ctx0" brushRef="#br0" timeOffset="35762.5606">22464 4093 375 0,'0'0'376'15,"0"0"-230"-15,0 0-111 16,0 0-34-16,0 0 8 15,0 0 41-15,0 0 8 16,-12 0-13-16,6 0-9 16,0 6-14-16,-3 0-6 15,2 2 28-15,0-1 27 16,0 2 11-16,-3-1-24 0,1 1-2 16,0-2-5-16,-2 1-19 15,4-2-16-15,1-2-14 16,3-1 5-16,1-3-1 15,2 0 8-15,0 0 12 16,5 0 40-16,8-10-66 16,5-1-3-16,0-1 3 15,-1 1 0-15,-4 2 0 16,-4 4 0-16,-3 1 0 16,-5 3 1-16,1-1 7 15,-2 0-8-15,0 2 0 16,0 0 1-16,0-1 4 15,1 1 26-15,1-3 13 16,1 0-12-16,0 1-18 16,1-1 13-16,1 1 30 0,-5 1-7 15,0 0-15-15,0 1-9 16,0 0-4-16,0 0-9 16,0 0-5-16,0 0-7 15,0 0 0-15,3 0-1 16,-3 0 0-16,6 5 0 15,3 8 4-15,5 5 21 16,6 3-25-16,15 8-7 16,-3-6-269-16,-6-6-541 0</inkml:trace>
  <inkml:trace contextRef="#ctx0" brushRef="#br0" timeOffset="41767.5836">22074 5754 10 0,'0'0'204'0,"0"0"-86"16,0 0 62-16,0 0 183 0,0 0-128 15,0 0-34-15,0 0-26 16,0-34-72-16,0 26-62 16,0 2-4-16,0 0-10 15,0 1-19-15,0 1-7 16,0-1-1-16,0 4 0 16,0 0-7-16,0-2 2 15,0 1 5-15,0 0 0 16,-4 2 16-16,-3-4-16 15,-3 4 0-15,1-3 1 16,-1 0 7-16,3 2-7 16,-1-2 1-16,4 1-1 15,1 1 0-15,-2 0 0 0,1-1-1 16,1 2 0-16,-2-2 0 16,-1 2 1-16,0 0-1 15,-1 0 0-15,-3 0 0 16,-3 0 0-16,-1 4 6 15,-1 3 4-15,-3 0-9 16,6 2 0-16,1 0 0 16,3-3-1-16,1 3 1 15,3 0-1-15,-1-1 0 16,-1 1 0-16,-1-1 0 16,1-2 0-16,0 3 1 15,2-1-1-15,-3 0 1 16,2 2-1-16,0-2 1 15,2 2-1-15,2 0 2 0,1 1-2 16,0 0 1-16,0-1 0 16,0-1-1-16,0 0 1 15,0-1 0-15,0 0-1 16,0-2 0-16,0 3 0 16,0-2 1-16,0-4-1 15,-2 5 2-15,1-1 0 16,-1 1-1-16,2 1 1 15,0 0 4-15,0-1-5 16,0 0 0-16,0 0 6 16,0-2 1-16,2 0 22 15,2 1 8-15,1 0-8 0,2-1-13 16,1 4-1-16,-1-3-10 16,2 1-5-16,1-1 0 15,-1 0-1-15,1-1-16 16,-6-2 7-16,3 2-6 15,-2-2 9-15,-1-1 6 16,1 1 1-16,-2-2 0 16,0-1 0-16,0 3 6 15,1-4-5-15,1 2 6 16,1-1-6-16,1 1-1 16,1-1-1-16,3-1-18 15,2 0-4-15,0 0 0 16,0 0 3-16,2 0 17 0,0 0-4 15,-3-4 6-15,-2-2 7 16,-2 2 23-16,0-3-1 16,-5 1 3-16,1-1 5 15,2 0-6-15,-2-1-4 16,1-2-1-16,1 0 2 16,0-3-1-16,2-4 11 15,2-3 8-15,-1-5-2 16,0-7-25-16,1-1-14 15,-4-5-5-15,-6-3-27 16,0-1-32-16,-19-2-74 16,-55-17-64-16,4 11-97 15,-9 3-680-15</inkml:trace>
  <inkml:trace contextRef="#ctx0" brushRef="#br0" timeOffset="59007.6387">24294 2544 618 0,'0'0'186'0,"0"0"-120"16,0 0-41-16,0 0 8 15,0 0 2-15,0-10-22 0,2 8 0 16,-1 2 19 0,-1 0 62-16,2 0-44 0,-2 0-24 15,1 0 18 1,-1 0 25-16,0 0-8 0,0 0-22 15,0-1-18-15,0 1-21 16,0 0-5-16,0 0-8 16,0 0 13-16,0 3 1 15,-3 7 0-15,-1 3 6 16,2 1-1-16,2 0 4 16,0-1-4-16,0 1-5 15,0-3 8-15,0 1-8 16,0 3 0-16,0-2 0 15,0 1 0-15,0 2-1 16,0-3 0-16,0 1 7 0,0-1-5 16,0-2 11-1,0-2 0-15,0 0 0 0,0-2-3 16,0-2-2-16,0-1-8 16,0-1 2-16,0-1-2 15,0 2 1-15,0-2-1 16,0 2 0-16,0-1 0 15,0 1 0-15,0 4 1 16,3 0-1-16,-1 1 1 16,1 1 1-16,-2-3-1 15,2-1 0-15,-1-3 1 16,-1-1-1-16,1 1 0 16,-1-2 0-16,-1 2-1 0,2 0 1 15,-1 0-1 1,-1-2 1-16,5 2-1 0,-5-2 0 15,0 1 0-15,0-1 0 16,0-1 0-16,0 0 0 16,0 0 2-16,0 0-1 15,0 1-1-15,0-1 0 16,0 0 0-16,0 2 0 16,1-2 0-16,1 3 1 15,-1-2-1-15,1 3 1 16,1-1-1-16,-2 0 0 15,1 0 0-15,-1-2 1 16,1 2-1-16,-1-3 1 16,-1 0 0-16,0 0 0 0,0 0 7 15,0 0 14-15,0 0 50 16,2-10-4-16,2 2-46 16,1-2-13-16,0 0-9 15,1 1 0-15,1 1 0 16,-4 3-2-16,1-3-5 15,1 4-3-15,0-2 9 16,0 2 0-16,1-2 1 16,0 1 0-16,1-2 0 15,1 2 0-15,-2-1 1 16,-3 0 9-16,0 3 2 16,0 0-1-16,-2 2-9 15,1 0 7-15,-1 1-8 16,-1 0 8-16,0 0-8 0,0 0 0 15,0-2-1-15,0 2 0 16,0 0-15-16,0 0 5 16,0 0 3-16,0 0 5 15,0 0-7-15,0 0 1 16,0 2 6-16,-1 5-4 16,-4 1 6-16,1 2-2 15,-2 0 2-15,3 0 0 16,-3-2 1-16,3 2 1 15,0 0-1-15,-2 1 5 16,2-1-5-16,0 0 0 16,2 0 0-16,-1-3 0 15,1 0 1-15,-1-3 0 16,2 0 0-16,-1-1-1 0,1-1 0 16,-2 0-1-1,2-2 1-15,-1 0-1 0,1 0-10 16,-3 0 10-16,2 0 1 15,-1 0 9-15,-1 0-1 16,-1 0 10-16,-3 0-1 16,0 0 5-16,-2-2 12 15,2-3-1-15,-2 0-11 16,0-1 2-16,-2-1 12 16,2 0-6-16,2 0 11 0,0 0 3 15,1 0 4 1,3 1-21-16,0 0-18 0,3 4 1 15,0 1-11-15,0 1-5 16,0 0-155-16,0 7-143 16,0 0-617-16</inkml:trace>
  <inkml:trace contextRef="#ctx0" brushRef="#br0" timeOffset="60825.2969">24358 4305 403 0,'0'0'836'16,"0"0"-700"-16,0 0-124 15,0 0-12-15,0 0-13 16,0 0 13-16,0 0 46 16,0 0 15-16,0 0-24 15,0 0-16-15,0 0 11 16,0 0 32-16,0 0 11 0,0 0-1 16,0 0-14-16,0 0-12 15,0 0-18-15,0 0-20 16,0 0-7-16,0 3-2 15,0 3 6-15,0 5 6 16,0 1 5-16,0 3 10 16,-1 1-9-16,-1 3 0 15,1-1 4-15,-1 1-7 16,2-2 12-16,-1-1 0 16,1 1-1-16,0-1-14 15,0-2 2-15,0 1-6 16,0 1 3-16,0-2 1 15,0 0 0-15,0-1 3 0,1-2-4 16,1-1-10 0,-1 0-1-16,-1-1 0 0,0-2 0 15,0 1-1-15,0-1 1 16,0 0 0-16,0 0 0 16,0-6 0-16,0 2 7 15,0 0-7-15,0-3 7 16,0 0-7-16,0 3 0 15,0-3 1-15,0 1 7 16,0-1-8-16,0 0-1 16,0 0 2-16,0 0-2 15,0 0 1-15,0 0 0 16,0 0 5-16,0 0 1 16,0 0 3-16,0 0 11 0,3-7 16 15,7-7-37 1,4-3 0-16,-2-1-1 0,5 0 0 15,-7 2 1-15,-1 2 0 16,0 4-2-16,-3 2 1 16,-3 1 0-16,-2 3 0 15,1 1 1-15,-2 0 1 16,0 3 14-16,0 0-4 16,1 0-10-16,-1 0 0 15,0 0-1-15,0 0 1 16,0 0-1-16,0 0 0 15,0 0 0-15,0 0-9 16,0 0-10-16,0 0-5 0,0 0 9 16,-3 4 15-16,-1 0 6 15,-1 1-6-15,0 0 1 16,0 1 0-16,2-1 9 16,-1 2-9-16,-1 2-1 15,1-1 1-15,-4 1 0 16,4-1 0-16,-2 2 0 15,1-1 0-15,1 1-1 16,-1-2 1-16,2 2 0 16,-1-2 7-16,1-1-8 15,0-1 1-15,2-2 1 16,-1-1-2-16,1-3 2 16,1 0 5-16,0 0-6 0,0 0 0 15,0 0 5-15,-3 0-5 16,3 0 2-16,0 0 9 15,0 0 4-15,-4 0 3 16,0 0 4-16,-2 0 20 16,-4-7-7-16,-1-6-11 15,-4-2-6-15,0-3 11 16,3-1-6-16,-1 1-8 16,2 1-16-16,4 2-1 15,0 2-118-15,5 0-568 0</inkml:trace>
  <inkml:trace contextRef="#ctx0" brushRef="#br0" timeOffset="70187.6751">24069 7574 18 0,'0'0'409'16,"0"0"341"-16,0 0-510 16,0 0-154-16,0 0-41 0,0 0 89 15,0 0 54 1,0 0-35-16,0 0-53 15,0 0-24-15,0 0-8 0,0 0-1 16,0 0-2-16,0-5 5 16,0 2-21-16,0-4-39 15,0 4-1-15,0-4 15 16,0 3-11-16,0 1-1 16,-4 0-12-16,-2 3 0 15,-2 0-9-15,-2 0 0 16,-8 3 9-16,3 7 1 15,-3 3 0-15,2 1 8 16,4 3 1-16,4-2-8 16,7 2-1-16,1-1 8 15,6-2-9-15,19-3-51 0,8-1-68 16,9-6-177-16,16-4-194 16,-9 0-77-16,-10 0-177 0</inkml:trace>
  <inkml:trace contextRef="#ctx0" brushRef="#br0" timeOffset="71057.2937">24247 7625 980 0,'0'0'634'15,"0"0"-525"-15,0 0-79 16,0 0-9-16,0 0 108 16,0 0 20-16,0 0-68 15,0-10-33-15,0 10-25 16,0 0-8-16,-5 0-6 0,-4 0-2 15,-4 0 2 1,1 9 9-16,0 1-6 0,2-2-5 16,5 1 0-16,4 1-6 15,1 0-1-15,0-2 6 16,9 2-4-16,5-2-2 16,1-2-21-16,3-5-1 15,1-1-18-15,-2 0 9 16,-1 0 9-16,-2-3-3 15,-4-8 0-15,-2 0 25 16,-7-3 6-16,-1 3 31 16,0 1-1-16,-3-2-3 0,-10 2-14 15,1 2 5-15,-3 0-6 16,1 5-10-16,5-1-2 16,1 1-6-16,3 3 0 15,2 0-9-15,3 0-37 16,0 0 6-16,0 0-28 15,6 0-8-15,9 0 48 16,0 0 6-16,1-5-22 16,1 0 11-16,-2 2 18 15,-3-4 15-15,-3 6 28 16,-4 0 17-16,0-1 21 16,-4 2 5-16,1 0-7 15,3 0-9-15,-2 4 22 16,-2 9-18-16,5 2-16 15,3 3-28-15,0 1-6 0,0-1-9 16,3-2 6-16,-5 0-6 16,-1-3 0-16,-3-3 1 15,0-3-1-15,-3-4 0 16,0 0-6-16,0-3 5 16,0 0-2-16,0 0-3 15,0 0 6-15,0 0 6 16,5-6-6-16,6-7-6 15,5-2-13-15,4-3 17 16,1-3 1-16,-1 2-5 16,-1 3 5-16,-4 1 1 15,-3 4 1-15,-2 4 8 16,-2 0 3-16,1 4 1 0,-3 2 3 16,0 0 14-1,-2 1-11-15,-1 0-2 0,2 0-11 16,0 5 0-16,0 11 1 15,-1 2 17-15,-2 3-2 16,-1 3-5-16,-1-1-16 16,0-2 0-16,0-4 0 15,0-2-1-15,0-5-42 16,0 0-65-16,5-7-136 16,3-2-308-16,2-1-317 0</inkml:trace>
  <inkml:trace contextRef="#ctx0" brushRef="#br0" timeOffset="71456.7355">24836 7615 654 0,'0'0'582'16,"0"0"-500"-16,0 0-50 15,0 0 58-15,0 0 89 16,0 0 2-16,0 0-16 16,-54-26-33-16,39 26-36 15,2 0-34-15,0 0 16 16,4 0-35-16,1 7-31 16,5 0-4-16,3 3 2 0,0 2-3 15,15 1-5 1,4 3 11-16,4-2-13 0,-4-1-17 15,2-1 3-15,-6-2 5 16,-2-3 7-16,-5 0 1 16,-5-3-10-16,-3 2 4 15,0-3-6-15,0-2 4 16,-8 2 3-16,-5-3 5 16,-1 0-56-16,1 0-103 15,1 0-121-15,5 0-288 16,5-7-321-16</inkml:trace>
  <inkml:trace contextRef="#ctx0" brushRef="#br0" timeOffset="71817.3045">25076 7384 1388 0,'0'0'310'16,"0"0"-165"-16,0 0 26 16,0 0 31-16,0 0-32 0,0 0-101 15,0 0-18 1,-6 36 32-16,0-13-46 0,2 10-5 15,2 0-10-15,1 3-7 16,-1 2-6-16,-2-2-9 16,1-4 0-16,0-2 0 15,-2-7-21-15,2-3-44 16,0-4-68-16,3-5-71 16,0-3-160-16,5-3-303 15,5-5-447-15</inkml:trace>
  <inkml:trace contextRef="#ctx0" brushRef="#br0" timeOffset="72027.6492">25167 7641 1577 0,'0'0'353'15,"0"0"-305"-15,0 0-48 16,0 0 47-16,0 0 94 15,0 0-30-15,-82-22-31 16,57 17-43-16,-2 2-21 16,2 0-16-16,-4 1-47 15,5 2-278-15,11 0-519 0</inkml:trace>
  <inkml:trace contextRef="#ctx0" brushRef="#br0" timeOffset="73431.9026">21901 6209 392 0,'0'0'636'15,"0"0"-301"-15,0 0-119 16,0 0-13-16,0 0 18 16,0 0-18-16,0 0-32 15,0-2-37-15,0 2-30 0,0 0-31 16,0 0-36 0,-1 4-37-16,-8 16-8 0,-4 7 8 15,-7 11 6 1,-1 6-5-16,-3 4 0 0,3 3 0 15,2-1-1-15,1-1 1 16,5-4-1-16,-1-5 1 16,1-6-1-16,-1-3 0 15,3-5 0-15,-3-6-1 16,2-7 0-16,3-3-35 16,3-5-25-16,2-4-11 15,1-1 4-15,3 0 9 16,0-14-4-16,0-6-6 15,0-1-2-15,7-1 59 0,1 0 12 16,-2 5 37-16,-1 4 10 16,0 2 23-16,-4 5-2 15,1 1-10-15,-1 1-1 16,-1 2-25-16,0 0 1 16,2 0-18-16,-2 2-14 15,0 0-1-15,0 0-7 16,-2 0-12-16,-14 9 0 15,-3 7 19-15,-8 3 0 16,1 2 0-16,9 0 0 16,6-5 0-16,11 2 0 15,0-4 0-15,18-1 6 16,16-2-6-16,26 2-98 0,-5-3-365 16,-10-3-466-16</inkml:trace>
  <inkml:trace contextRef="#ctx0" brushRef="#br0" timeOffset="74233.3451">20807 7060 350 0,'0'0'279'15,"0"0"-161"-15,0 0 45 16,0 0 121-16,0 0 6 15,0 0-21-15,0 0 3 16,13-9-47-16,-13 5-75 16,0 1-40-16,-3-1-39 15,-12-2-1-15,-6 2-32 16,-6 2-12-16,-4 2-2 16,-4 0 0-16,1 5-5 15,1 9-8-15,2 3-10 16,5 3 0-16,6-2 1 0,7 0-1 15,6-5-1-15,7 1 0 16,0-5 0-16,6-6-2 16,11-3-5-16,6 0-1 15,7 0 7-15,2-15-18 16,2-3-7-16,3-6-33 16,1-6 14-16,2-2 18 15,-1-5 12-15,-3-1-1 16,-5 1 1-16,-4 6 15 15,-4 2 18-15,-4 10 24 16,-8 3-7-16,1 1-15 0,-4 4-13 16,1 4 14-1,-6 0 1-15,0 7-4 0,-3-2-10 16,3 2-8-16,-3 0 1 16,0 0-1-16,0 0 0 15,0 0-9-15,0 0 0 16,0 9-3-16,-14 9 12 15,-4 9 24-15,-2 6-3 16,-3 3-4-16,1 4-5 16,-1-1-11-16,4 1 0 15,-2-2 0-15,3-6 0 16,5 1 0-16,-2-10-1 16,6 1 1-16,3-9-1 0,1-4-7 15,5-4-20 1,0-5-25-16,0-2-61 0,20-3-73 15,4-10-344-15,-1-1-637 0</inkml:trace>
  <inkml:trace contextRef="#ctx0" brushRef="#br0" timeOffset="74482.5157">21008 7058 825 0,'0'0'990'16,"0"0"-836"-16,0 0-9 15,0 0 41-15,0 0-6 0,0 0-49 16,0 0-55-16,-33 82-38 16,31-72-20-16,1-1-17 15,1-3-1-15,0-1-74 16,0 0-75-16,0 4-159 15,-2-4-235-15,1-1-90 0</inkml:trace>
  <inkml:trace contextRef="#ctx0" brushRef="#br0" timeOffset="74649.7061">21212 6911 705 0,'0'0'837'16,"0"0"-722"-16,0 0-115 16,0 0-47-16,0 0-188 15,0 0-271-15</inkml:trace>
  <inkml:trace contextRef="#ctx0" brushRef="#br0" timeOffset="75000.2521">21199 7089 1217 0,'0'0'966'0,"0"0"-853"16,0 0-86-16,0 0-17 15,0 0-2-15,0 0 5 16,0 0 6-16,-35 44-17 15,32-34 7-15,3 0-8 16,0 0 5-16,0-1-5 16,0-2 0-16,0 2 5 15,5-2-5-15,-2-3 0 16,0 3 0-16,1-5 1 16,-4 2-1-16,0-1 7 15,0 0 1-15,0 3 22 16,-7-2-9-16,-4 1-8 15,-2-2-14-15,-5-1-15 0,-3-2-142 16,8 0-346-16,-2 0-254 16</inkml:trace>
  <inkml:trace contextRef="#ctx0" brushRef="#br0" timeOffset="75398.1535">21515 6927 1813 0,'0'0'376'16,"0"0"-274"-16,0 0-13 15,0 0 55-15,0 0 28 16,0 0-58-16,0 0-59 16,18-16-30-16,-18 23-16 15,-6 13 8-15,-10 10 14 16,-3 4-8-16,-3 2-8 16,-2 0-8-16,3 0 1 15,0-3-8-15,4-6 1 16,2-2 0-16,4-4-1 0,1-4-33 15,4-3-27 1,1-4-47-16,4-3-91 0,1-3-120 16,-5-1-224-16,1-2 1 15,0-1-148-15</inkml:trace>
  <inkml:trace contextRef="#ctx0" brushRef="#br0" timeOffset="75574.4146">21330 7124 1098 0,'0'0'494'16,"0"0"-338"-16,0 0 48 16,0 0 28-16,0 0-6 15,0 0-45-15,0 0-59 16,52-17-66-16,-28 19-31 16,9 5-25-16,26 3-75 0,-6-3-292 15,-5-4-1078-15</inkml:trace>
  <inkml:trace contextRef="#ctx0" brushRef="#br0" timeOffset="77336.7394">25276 7639 434 0,'0'0'0'0,"0"0"0"16,0 0 321-16,0 0-52 15,0 0-72-15,0 0-16 16,0 0-26-16,-25-14-8 16,25 14 16-16,0 0 19 15,0 0-28-15,0 0-12 16,0 0-56-16,0 0-51 0,0 4-21 15,0 5-14 1,0 5 1-16,3 3 1 0,0 4-2 16,-2 0 1-16,-1-1 0 15,0 0-1-15,0 0 0 16,0-6-1-16,-6-2-5 16,2-3 5-16,-1-5-1 15,4-1-8-15,-1-3-5 16,2 0 15-16,0-3 6 15,8-12-6-15,7-6-20 16,7-5 5-16,3-3 13 16,1-1-23-16,-4 3-6 0,-4 7 19 15,-7 6 12 1,-3 6 1-16,-5 3-1 16,-1 5-6-16,-1 0-58 0,1 0-85 15,4 14 1-15,-2 1-95 16,2-1-338-16</inkml:trace>
  <inkml:trace contextRef="#ctx0" brushRef="#br0" timeOffset="77794.8101">25521 7665 675 0,'0'0'928'0,"0"0"-716"16,0 0-139-16,0 0-16 15,0 0 84-15,0 0-4 16,0 0-65-16,0 9-36 16,-5 2 20-16,-1 5-22 15,3-3-17-15,2-3-16 16,1 0 0-16,0-2-1 15,0-6-7-15,0-2 5 16,0 0 1-16,6 0-19 16,7-2-27-16,4-9-2 15,2-1 14-15,3-3 14 16,1-1 6-16,1-1 8 16,-4 0 6-16,-3 8 1 0,-5-1 11 15,-6 7 35-15,-3 2-6 16,-3 1-5-16,1 0-6 15,-1 7-9-15,0 9 1 16,0 4 4-16,0 1-11 16,0 1-13-16,0-1-1 15,0-2-106-15,18-2-179 16,-3-6-207-16,3-6-196 0</inkml:trace>
  <inkml:trace contextRef="#ctx0" brushRef="#br0" timeOffset="78057.7494">25958 7635 1793 0,'0'0'506'0,"0"0"-457"16,0 0-39-16,0 0 9 15,0 0 45-15,-84 0-2 16,61 7-17-16,3 2-9 15,2 2-6-15,5 2-10 16,1 1-8-16,6 1-10 16,6-2-1-16,0 0-1 15,7-1-10-15,14-6-39 0,8-3-102 16,16-3-339-16,-7 0-153 16,-4-9-451-16</inkml:trace>
  <inkml:trace contextRef="#ctx0" brushRef="#br0" timeOffset="78327.7911">26183 7424 502 0,'0'0'1513'0,"0"0"-1300"16,0 0-163-16,0 0-25 15,0 0 76-15,0 0 15 16,0 0-33-16,0-3-41 15,0 20-35-15,-4 5 10 16,-7 8 39-16,-2 9-21 0,1 4-9 16,-1 0-12-16,4 0-8 15,1-6-5-15,2-1 1 16,1-6-2-16,1-8-34 16,0-4-80-16,-2-6-88 15,0-5-334-15,1-7-187 0</inkml:trace>
  <inkml:trace contextRef="#ctx0" brushRef="#br0" timeOffset="78702.3243">26028 7632 1428 0,'0'0'552'0,"0"0"-495"0,0 0-41 15,0 0 45-15,0 0 32 16,80 13-36-16,-47-7-35 16,0-3-20-16,-2-3-2 15,-5 5-9-15,-10-5-23 16,-5 2-25-16,-7-2 26 16,-2 0 3-16,-1 0-16 15,-1 0-7-15,0 0 22 16,2 0 17-16,-2 3 2 15,1-2 10-15,-1 6 46 0,0 0 31 16,0 4 26 0,0 3 18-16,0 2 8 0,-7 0-13 15,-2-1-10-15,3 2-48 16,1-6-37-16,4-4-15 16,1-3-6-16,16-4-72 15,7 0-164-15,4-9-891 0</inkml:trace>
  <inkml:trace contextRef="#ctx0" brushRef="#br0" timeOffset="78882.5293">26494 7535 403 0,'0'0'1768'0,"0"0"-1527"0,0 0-197 16,0 0-38-16,0 0-6 15,0 0 0-15,0 0-24 16,-3 8-114-16,4 2-399 16,1-1-739-16</inkml:trace>
  <inkml:trace contextRef="#ctx0" brushRef="#br0" timeOffset="79462.4707">26500 7645 773 0,'0'0'1276'0,"0"0"-1072"15,0 0-124 1,0 0 46-16,0 0-18 0,0 0-41 16,-2 89-41-1,1-75-20-15,1-4 0 0,0-3 1 16,0-4-1-16,0-3 3 15,1 0-9-15,14-7-4 16,3-4-32-16,4-5 15 16,4-1 5-16,-1-3-13 15,2 1-9-15,-5 0 8 16,-2 5 16-16,-6 4 14 16,-6 4 17-16,-4 5 3 0,-2 1-20 15,-1 0 1-15,1 1-1 16,-1 11 1-1,1 1 17-15,-1 7-9 0,1-1 0 16,-1-1-9-16,7-1 1 16,-2-3 9-16,4-5-2 15,1-3 4-15,5-5-11 16,-1-1 8-16,6 0-4 16,0-7-5-16,1-4-1 15,-2-5 1-15,-1 3 0 16,-6 3 1-16,-2-1 0 15,-8 6 26-15,-3 1 15 16,0 4-32-16,-12 0-10 16,-8 0 1-16,-5 7 7 15,0 4 2-15,5 4-2 0,8 1 7 16,9 1 10-16,3 0 5 16,14-2-5-16,16-1-23 15,28-3-2-15,-6-5-199 16,-4-2-562-16</inkml:trace>
  <inkml:trace contextRef="#ctx0" brushRef="#br0" timeOffset="80032.0174">21583 7189 107 0,'0'0'0'0</inkml:trace>
  <inkml:trace contextRef="#ctx0" brushRef="#br0" timeOffset="80503.3101">21583 7189 48 0,'-53'-12'267'0,"53"9"145"0,0-1-98 15,3 4-49-15,-2 0-19 16,1 0-2-16,-1 0-4 15,-1 0-50-15,2 0-64 16,-1 0-48-16,-1 0-23 16,0 0-18-16,2 0-14 15,-2 0-10-15,2 7-3 16,2 0 8-16,-4 4 14 16,0 0-12-16,0 1-9 15,0 2-5-15,0-1-5 16,0-2-1-16,-6-2 0 15,1-2-8-15,1-1 1 0,1-1 5 16,0-3 1 0,0-2-5-16,3 0 6 0,0 0 9 15,0 0 3-15,15-13-12 16,7-3-8-16,8-7-4 16,4-1-5-16,1 1-15 15,-2 5-11-15,-7 6 25 16,-3 6 5-16,-10 6-39 15,0 0-52-15,-7 4-82 16,-6 16-175-16,0-5-239 16,-6 2-470-16</inkml:trace>
  <inkml:trace contextRef="#ctx0" brushRef="#br0" timeOffset="80970.3293">21816 7228 1119 0,'0'0'523'0,"0"0"-323"16,0 0 34-16,0 0-9 16,0 0-43-16,0 0-49 15,0 0-47-15,0 0-47 16,0 0-29-16,0 0-10 15,0 8 0-15,-6 3 9 16,-3 3-3-16,2 0-5 0,0-1-1 16,4-2 0-16,0-2-18 15,3-3-20-15,0-5 0 16,6-1-17-16,11 0-11 16,6 0-7-16,-1-9-4 15,7-3 16-15,-6-4 12 16,1 5 15-16,-5 0 34 15,-7 2 9-15,-2 5 53 16,-7 0 14-16,-3 4-8 16,0 0-8-16,0 0-10 15,-10 7 1-15,-3 4 14 16,-3 4-29-16,4-2-24 16,-3 4-10-16,7-4-2 0,5 1-23 15,3-3-97-15,11 0-93 16,10-4-313-1,2-2-212-15</inkml:trace>
  <inkml:trace contextRef="#ctx0" brushRef="#br0" timeOffset="81241.9001">22140 7272 1264 0,'0'0'386'15,"0"0"-198"-15,0 0 8 16,0 0-4-16,0 0-40 16,0 0-61-16,0 0-44 15,-8-4-15-15,-14 14 27 0,-5 0-1 16,1 1-19-16,0 1-17 16,10-1-7-16,1-2-13 15,12-2-2-15,3-2-9 16,3 1-28-16,19-1-72 15,20 1-157-15,-3-2-295 16,-7 0-167-16</inkml:trace>
  <inkml:trace contextRef="#ctx0" brushRef="#br0" timeOffset="81518.3241">22392 7129 1003 0,'0'0'567'16,"0"0"-386"-16,0 0 24 16,0 0-10-16,0 0-7 15,0 0-53-15,0 0-45 16,-13 25 33-16,-11-1-19 16,-2 4-44-16,1 4-33 15,1-2-18-15,5 1-3 16,0-2-5-16,5-3-1 15,-1-6 0-15,5 0-36 16,4-6-77-16,-1-5-54 16,3-5-130-16,3-1-350 0,1-3-147 15</inkml:trace>
  <inkml:trace contextRef="#ctx0" brushRef="#br0" timeOffset="81729.7977">22226 7284 1625 0,'0'0'326'15,"0"0"-171"-15,0 0-16 16,0 0-21-16,0 0-12 16,0 0-48-16,83 41-48 15,-53-34-10-15,-2-1-85 16,2-3-112-16,3 1-186 15,-8-2-218-15,-7 2-3 0</inkml:trace>
  <inkml:trace contextRef="#ctx0" brushRef="#br0" timeOffset="81901.4933">22461 7351 100 0,'0'0'998'16,"0"0"-627"-16,0 0-83 16,0 0 1-16,0 0-46 15,0 0-61-15,-79 56-29 16,65-42-59-16,4 3-53 15,1-2-25-15,0-1-10 16,5-2-6-16,4-5-46 16,0-4-94-16,0-3-158 15,10 0-340-15,3-6-538 0</inkml:trace>
  <inkml:trace contextRef="#ctx0" brushRef="#br0" timeOffset="82066.4858">22601 7258 409 0,'0'0'1604'15,"0"0"-1353"-15,0 0-192 16,0 0-57-16,0 0-2 16,0 0-120-16,0 0-280 15,-8 48-887-15</inkml:trace>
  <inkml:trace contextRef="#ctx0" brushRef="#br0" timeOffset="82644.6105">22628 7386 1952 0,'0'0'496'0,"0"0"-446"15,0 0-33-15,0 0-11 16,-90 74 2-16,73-50 13 16,3-4 13-16,6-4-24 15,7-3-4-15,1-7-6 16,1-3-7-16,18-3-9 16,3 0-4-16,8-9-2 0,1-4-6 15,3-4-9-15,2 0-5 16,0-2-11-16,-5 3 17 15,-5 4 5-15,-9 4 30 16,-8 4 1-16,-2 1 38 16,-7 3-10-16,0 0-16 15,0 0-4-15,0 0-1 16,0 4 15-16,0 4 6 16,0 3-14-16,0 2-4 15,0-3-4-15,0 0-5 16,0-1-1-16,6-4 2 15,5-3-2-15,3-2 0 16,5 0-12-16,2-2 3 0,2-8 8 16,-4 0 0-1,-3-1-5-15,-2 1 5 0,-7 0 1 16,-5 7 11-16,-2 2 28 16,-9 1-12-16,-17 0-17 15,-7 7 12-15,-5 6 19 16,-5 4-1-16,5 1 6 15,8 2 3-15,12-2-13 16,14-2 1-16,4-2-29 16,55-2-8-16,0-7-111 15,6-2-589-15</inkml:trace>
  <inkml:trace contextRef="#ctx0" brushRef="#br0" timeOffset="100110.0654">28464 7877 760 0,'0'0'168'16,"0"0"143"-16,0 0-190 15,0 0-79-15,0 0 40 16,48 2 43-16,-36-2 3 16,0 0 24-16,-3 0-48 15,0 0-13-15,-1 0-15 16,3 0-12-16,0-4-26 16,3-1-21-16,2-6-4 15,3-1-7-15,1-5 0 16,3-3-5-16,1-4 0 15,1-4 5-15,1-3-6 16,-2-3 0-16,0-1 0 16,-5-1-8-16,-4 0 2 0,-3-1 6 15,-5 3 18-15,-4-1-5 16,-1 2-12-16,-1 0 8 16,1 3 3-16,-1 0 13 15,1 7 4-15,1 1-12 16,0 5-11-16,-2 6 0 15,2 1 0-15,-3 4-6 16,1-1 1-16,1 3 6 16,-1-3-6-16,2-1 0 15,-1-2 6-15,1-1-6 16,-1-1-1-16,-1 1 1 16,1 0 7-16,-2 1 8 0,0 1 2 15,0 3 1-15,0 3 5 16,0-3-6-16,0 2-6 15,0 1-5-15,0-4 2 16,0 4-3-16,0 0-5 16,0-1 0-16,0 2-1 15,0 2 1-15,0 0-1 16,0 0-2-16,0 0-16 16,0 0-1-16,0 0 3 15,-3 0 16-15,-2 6-1 16,0-3 1-16,1 0 0 15,-2 1 2-15,-1 0-2 16,-2 1 1-16,-6 0-1 0,0 0 6 16,-4 6-5-16,0-3 1 15,2-1-1-15,5 0-1 16,1-1 0-16,7-2 0 16,1-3 0-16,3 2 1 15,0-3 5-15,0 0 3 16,0 0 3-16,1 0 24 15,13 0-6-15,1-7-17 16,2-3-7-16,2 0-6 16,-3-2 0-16,-4 1 9 15,0-1 3-15,-5 1-2 16,2 5-4-16,2 1 1 16,0 0-6-16,5 5-1 0,1 0 0 15,6 13-1 1,4 16-8-16,4 8 7 0,15 32-7 15,-8-9-171-15,-9-14-525 0</inkml:trace>
  <inkml:trace contextRef="#ctx0" brushRef="#br0" timeOffset="102092.7344">23489 7470 368 0,'0'0'306'16,"0"0"-48"-16,0 0-64 15,0 0 41-15,0 0-20 0,0 0-4 16,0 0-34 0,0 20-48-16,0-16-45 0,0-1-22 15,9 0 0-15,6 1-23 16,6-2-20-16,2-2-12 15,3 0-5-15,3 0-2 16,3-9-9-16,1-4-9 16,2-4-13-16,1-7-4 15,0 2 24-15,0-8 5 16,0-1 6-16,-5-4 0 16,-5 2 1-16,-3-1 20 15,-3 2-2-15,-5 1-1 16,-1 3 1-16,-1 1 0 0,-2 3-6 15,-2 1-11-15,0 8-1 16,-3 1 0-16,2 4 6 16,-7 3-6-16,-1 4 6 15,0 2 4-15,0-1-3 16,0 2 3-16,0 0 1 16,0-1-11-16,0-1 5 15,0-2-4-15,0 0 5 16,0-2 3-16,0-1-9 15,0 0 9-15,0 1 5 16,0 5-3-16,0 0 1 16,0 1-13-16,0 0-5 15,0 0-4-15,0 0-1 16,-6 0-2-16,2 1 11 16,-1 3 0-16,1 2 1 0,-1-5 0 15,4 3-1-15,-1-4 1 16,2 2-1-16,-1-2 1 15,1 0 0-15,0 0 0 16,0 0 0-16,0 0 1 16,0 0 0-16,0 0 5 15,0 0-6-15,0 0 2 16,0 0 7-16,-2 0-2 16,2 0-5-16,0-6 5 15,0 2-6-15,0-4 10 16,0-3 1-16,2 1-11 15,7-3 5-15,-2 3-5 16,4 3 5-16,-8 3 12 0,0 1-5 16,-3 3-4-16,1 0-7 15,-1 0-2-15,0 0 1 16,0 0-1-16,0 0-1 16,0 0-7-16,0 0 7 15,0 4-1-15,3 5 2 16,0-2 1-16,0 0-1 15,0-1 0-15,-1-2 1 16,-2-3 0-16,0-1-1 16,0 2 0-16,0-2 1 15,0 0-1-15,0 0-6 16,-3 0 6-16,-8 1 12 0,-2-1 5 16,-1 3-5-16,-2 2-3 15,1 1-7-15,-1 2 4 16,-1 2-5-16,-1 1 0 15,5 2 0-15,-2-1 0 16,8-4 0-16,0-1-1 16,4-3 1-16,3-2 0 15,0-2 5-15,0 0 0 16,0 0 2-16,7 0 4 16,7-10-2-16,7-4-10 15,5-3-1-15,-3-2 0 16,-4 2-7-16,-6 5 7 15,-6 5 1-15,-2 6-1 16,-5-1 0-16,1 2-7 16,-1 0 7-16,2 0-6 0,1 0 1 15,3 0 5-15,1 3 1 16,4 4 6-16,0 3-5 16,1 5 0-16,1-1 0 15,-2 6-1-15,-6 13-53 16,-2-7-156-16,-3-2-450 0</inkml:trace>
  <inkml:trace contextRef="#ctx0" brushRef="#br0" timeOffset="114082.3996">26283 4946 948 0,'0'0'172'15,"0"0"-160"-15,0 0-12 16,0 0 9-16,0 0 0 15,0 0 14-15,0 3 20 16,0-3-1-16,0 0 95 16,0 0-15-16,0 0-60 15,0 0-27-15,0 1-12 16,7 3 12-16,7 2 51 16,5 2-45-16,4 1-28 15,4 0-5-15,1 2-7 16,2-3 0-16,-2 0 5 15,2-1-5-15,1-2 1 16,-1-1-1-16,3-1 0 0,1 1 0 16,1-1-1-16,2 0 1 15,-3 1 0-15,0-1 0 16,-1 1-1-16,-3-2 1 16,-5 3-1-16,-5-4 0 15,-1 2-1-15,-3-1 1 16,0-1 0-16,1 0 0 15,0 1 0-15,1-2 0 16,-3 1 1-16,1-1 0 16,-1 2-1-16,-2-2 1 15,-2 0 0-15,-2 0 34 16,-4 0 32-16,-1 0 11 16,-3 0-18-16,-1 0-34 15,2 0-17-15,-2 0-3 16,0 0-5-16,0 0 0 0,0 0-1 15,0 0 0-15,0 0-1 16,0 0 1-16,0 0 3 16,0 0 4-16,0-3 4 15,0-4 15-15,-2-2-20 16,-2-2-6-16,0 0 0 16,-2-1 1-16,-2 0-1 15,-5 1-6-15,-1-2-4 16,-5-1-9-16,-2 3 4 15,-1-1 9-15,2 4 6 16,5 1-1-16,6 5 1 16,0 1-10-16,6 1 0 15,0 0 4-15,2 0 5 0,1 0-7 16,0 0 7-16,0 0-5 16,0 0 6-16,0 0-1 15,0 0 1-15,0 0 6 16,0 0-6-16,0 0 1 15,0 0-1-15,0 0 0 16,0 0 0-16,0 3 0 16,0 2 0-16,4 2 2 15,4-1 4-15,2 4 0 16,1-2 2-16,-1 1 0 16,3-1 4-16,-2 2-1 15,2 0 3-15,-1-1 5 0,2 2-10 16,1-1 2-1,-3 0 1-15,-1-2-3 0,-1-1 0 16,-4-1-4-16,-3-1-5 16,-3-1-6-16,0 0-3 15,0 1 9-15,0 0 12 16,-8 1 1-16,-4 4-7 16,-6 3 3-16,-4 4-9 15,-11 18 0-15,5-3-236 16,4-6-651-16</inkml:trace>
  <inkml:trace contextRef="#ctx0" brushRef="#br0" timeOffset="118461.0807">28852 7974 920 0,'0'0'171'0,"0"0"-102"16,0 0 1-16,0 0 309 16,0 0-15-16,0 0-199 15,2-18-44-15,1 15-8 16,0-4-15-16,1 4-34 16,-1-1-3-16,0 1 13 15,-3 3-14-15,3 0-27 16,-3 0-17-16,0 0-16 15,0 0-8-15,0 10-7 16,0 9 9-16,0 10 5 16,0-1 1-16,6 4 0 0,-1 0 0 15,1-4 1 1,0-7-1-16,-2-6-8 0,2-5-35 16,-5-3-32-16,1-4-58 15,-1-3-69-15,-1 0-169 16,2 0-159-16</inkml:trace>
  <inkml:trace contextRef="#ctx0" brushRef="#br0" timeOffset="118819.91">28858 7779 986 0,'0'0'586'0,"0"0"-512"16,0 0-48-16,0 0 69 16,0 0 113-16,0 0 12 15,0 0-106-15,15-43-84 16,-4 43-26-16,2 0 8 16,5 4-12-16,-3 7 1 15,3 9 0-15,-3 5 6 16,0 3-1-16,-5 2-5 15,0-1 10-15,-5-3-11 16,-2-2 0-16,-3-7-1 16,0-4-1-16,0-6-8 15,-8-2-6-15,-5-5 16 0,-2 0 2 16,-6 0-2-16,-1 0-79 16,-3-5-199-16,7-4-217 15,7 1-328-15</inkml:trace>
  <inkml:trace contextRef="#ctx0" brushRef="#br0" timeOffset="119346.3668">29225 7872 78 0,'0'0'1289'0,"0"0"-1103"0,0 0-116 16,0 0 86-16,0 0 110 15,0 0-58-15,0 0-93 16,3 5-64-16,-3 0-36 16,0 5-14-16,-1 4 9 15,-2 5 2-15,0 2-11 16,1 2 5-16,2-4-5 15,0-3-1-15,0-5-1 16,0-4-11-16,5-4-26 16,1-3 13-16,1 0 13 15,5-3-53-15,0-10-46 16,3-4 9-16,-2-5 45 16,2-2 37-16,-1 4 18 0,-2 0 2 15,-1 3 39-15,-3 5 20 16,-2 5-12-16,-3 1-7 15,0 5 7-15,-3 1-7 16,2 0-16-16,-2 0-11 16,0 4-13-16,0 8 1 15,0 8 11-15,0 3 1 16,0 1-1-16,0 0-11 16,5-2 10-16,3-2-10 15,1-3 1-15,0-7-2 16,4-10-131-16,-4 0-174 15,0-4-427-15</inkml:trace>
  <inkml:trace contextRef="#ctx0" brushRef="#br0" timeOffset="119631.434">29574 7658 1620 0,'0'0'221'0,"0"0"-164"16,0 0 43-16,0 0 117 16,0 0-57-16,0 0-90 15,0 0-51-15,-6 24-6 16,2-2 42-16,-1 8-7 0,1 6-12 16,1 1-10-16,0 3-14 15,3-2-10-15,0-3-2 16,0-3 0-16,0-6-21 15,0-6-36-15,0-6-99 16,6-11-181-16,1 0-276 16,2-3-529-16</inkml:trace>
  <inkml:trace contextRef="#ctx0" brushRef="#br0" timeOffset="120045.1216">29809 7875 1684 0,'0'0'259'16,"0"0"-259"-16,0 0 9 16,0 0 78-16,0 0 15 15,0 0-49-15,0 0-21 16,-18 0-11-16,4 0 12 15,0 2-8-15,0 0-16 16,5 2-8-16,0-1 1 16,6 4-1-16,3-1 8 15,0 4-3-15,0 3 1 0,5 0-1 16,6 1-4 0,3-2-1-16,-1 2 1 0,-1-1-1 15,-1-2-1-15,-4-1 0 16,-6 0-1-16,-1 0 0 15,0 0-10-15,-3 0-1 16,-8-5-1-16,0 2 6 16,-2-4 6-16,1 0 0 15,0-3-67-15,3 0-207 16,6-3-292-16,3-7-585 0</inkml:trace>
  <inkml:trace contextRef="#ctx0" brushRef="#br0" timeOffset="120473.9275">30022 7975 937 0,'0'0'330'0,"0"0"-268"16,0 0-46-16,0 0 71 15,0 0 70-15,0 0-55 16,79 10-53-16,-64-10-33 16,-3 0-4-16,0-4-3 15,-2-2-8-15,-2 0-1 16,2 0-7-16,-4-1 7 16,0 3 2-16,-3-2 23 15,-1 3 25-15,-2 0 30 16,0-1 19-16,0 1-41 0,-13-4-35 15,-7 1-15-15,-6 1 14 16,-2-1 32-16,0 3 13 16,2 3-15-16,2 0 1 15,5 7 3-15,5 6 23 16,6 3-14-16,6 1 4 16,2 6-8-16,12 3-19 15,15-2-15-15,6 1-27 16,18-11-78-16,-8-4-295 15,-4-10-1690-15</inkml:trace>
  <inkml:trace contextRef="#ctx0" brushRef="#br0" timeOffset="173409.2535">3082 6247 195 0,'0'0'1029'16,"0"0"-887"-16,0 0-77 15,0 0 85-15,0 0 34 16,-19 0-89-16,19 0-60 16,0 1-19-16,0 3 16 15,0 1 12-15,-3 2 0 16,0 2 21-16,-3 4 11 16,-2 3-9-16,2 2 1 15,-1 2-21-15,1 3-26 16,6-2-12-16,0-2-8 15,0 1 0-15,9-4 0 16,4-3 7-16,1-4-8 0,2-3 2 16,-1-5-1-16,3-1 9 15,-3 0-4-15,6-8-5 16,-5-6-1-16,2-3-6 16,0 0 5-16,-6-3 0 15,1 1 0-15,-2 0 1 16,-2 3 0-16,-3-2 1 15,4 2 34-15,-4 4-6 16,3 1-3-16,0 1-3 16,0 1-12-16,-3 3-11 15,0 0 2-15,-3 1 17 16,-3 4-16-16,3 1-3 16,-3 0 0-16,0 0-8 0,0 0-1 15,0 8 1-15,0 7 8 16,-6 3 0-16,-3 4 1 15,4 4 0-15,1-2 0 16,2 5 0-16,2 1 0 16,0 1 0-16,0 3 0 15,0 0 0-15,2 0-1 16,-1 2 1-16,-1 0-1 16,0-1 1-16,0 0-1 15,0-3 1-15,-4-2-1 16,-5-4 0-16,0-6 0 15,3-6 1-15,-4-5-1 16,2-3 1-16,-4-6 14 16,-4 0-3-16,-1-7-12 15,4-34-27-15,4 1-144 0,6-3-568 0</inkml:trace>
  <inkml:trace contextRef="#ctx0" brushRef="#br0" timeOffset="174029.2913">3464 6654 1185 0,'0'0'595'0,"0"0"-516"16,0 0-24-16,0 0 137 16,0 0-6-16,0 0-97 15,0 0-56-15,-1 17-23 16,-4 0 60-16,2 5 22 15,-3 2-32-15,0 5-15 0,0-2-16 16,2 0-15-16,-2-2-13 16,6-1-1-16,0-1-36 15,0-6-224-15,3-9-855 0</inkml:trace>
  <inkml:trace contextRef="#ctx0" brushRef="#br0" timeOffset="174594.8119">3774 6556 514 0,'0'0'1048'15,"0"0"-866"-15,0 0-129 16,0 0 96-16,0 0 55 16,0 0-89-16,0 0-26 15,30 11-4-15,-4-10-35 0,2 2-23 16,2-3-20 0,-5 1-5-16,-1-1 3 0,-6 0-5 15,0 0-44-15,1 0-108 16,-4-5-331-16,1-3-309 0</inkml:trace>
  <inkml:trace contextRef="#ctx0" brushRef="#br0" timeOffset="174824.8272">3744 6449 1847 0,'0'0'274'16,"0"0"-218"-16,0 0-1 15,0 0 17-15,0 0-30 16,0 0-20-16,0 0-10 16,105 18-12-16,-56-18-142 15,-10 0-364-15,-5-1-1004 0</inkml:trace>
  <inkml:trace contextRef="#ctx0" brushRef="#br0" timeOffset="176168.7101">4335 6703 1178 0,'0'0'182'16,"0"0"-127"-16,0 0 11 16,0 0 89-16,0 0-9 15,0 0-84-15,0 0-42 16,6-36 17-16,-1 16 7 16,-2-4-27-16,0-4 5 15,0-6 3-15,4-5-23 16,-1-4-1-16,0 0-1 15,5 0-17-15,-1 6 17 16,2 2 22-16,1 6 14 16,2 1 10-16,-1 2-32 15,2-2-12-15,2 3 7 0,-6 2-1 16,3 7-7-16,-5 6 6 16,-2 5 7-16,-2 3-7 15,-3 2-7-15,0 0-2 16,-3 6 2-16,4 9 5 15,-1 7 5-15,0 2 5 16,-3 4 3-16,0 0 5 16,3 1 20-16,-3 0 7 15,0 1-1-15,0 2 0 16,0-1-13-16,0 5-3 16,0-3 1-16,-6 1-10 15,-4-1-13-15,2-4-2 16,-1-2 11-16,-1-4-8 15,4 0 0-15,-3-7-6 0,6 0 1 16,0-8-7-16,3-1 0 16,0-7-8-16,0 0-34 15,0 0-27-15,6-14-60 16,6-3-578-16,-2 1-610 0</inkml:trace>
  <inkml:trace contextRef="#ctx0" brushRef="#br0" timeOffset="176405.673">4380 6481 1743 0,'0'0'326'15,"0"0"-236"-15,0 0 21 16,0 0 28-16,0 0-69 16,0 0-47-16,121 2-23 15,-75-2-186-15,-10-5-568 0</inkml:trace>
  <inkml:trace contextRef="#ctx0" brushRef="#br0" timeOffset="177964.93">5144 6420 973 0,'0'0'115'0,"0"0"-33"16,0 0 315-16,0 0-80 16,0 0-129-16,0 0-40 15,-3-17-46-15,-3 14-35 16,1 0-24-16,0 1 5 0,-3 0-8 15,-1 1-19-15,0 1 5 16,-6 0-2-16,-4 8-1 16,-2 5-1-16,-3 7-4 15,5 0-8-15,5-1-2 16,5 1-7-16,9-3-1 16,0-4-1-16,17 0-34 15,11-5-58-15,26-8-123 16,-8 0-343-16,-6 0-443 0</inkml:trace>
  <inkml:trace contextRef="#ctx0" brushRef="#br0" timeOffset="178347.0322">5296 6397 1046 0,'0'0'813'0,"0"0"-689"16,0 0-8-16,0 0 26 15,0 0-39-15,0 0-76 16,0 0-20-16,-16 15-7 16,1 6 24-16,-3 3-8 15,6 2-4-15,6-3-11 16,3-1 5-16,3-4-5 16,0-5 0-16,9-5 6 0,10-7 2 15,4-1-2-15,7 0-7 16,-2-12-1-16,2-9-38 15,-5-3-7-15,-1-4 0 16,-9 2 3-16,-5 2 2 16,-10 4 41-16,0 4 31 15,-4 8 21-15,-17 4-28 16,-6 3-7-16,-1 1 6 16,-5 0-7-16,6 7-16 15,5 2-7-15,10-2-72 16,12-1-177-16,0-2-373 15,9-4-494-15</inkml:trace>
  <inkml:trace contextRef="#ctx0" brushRef="#br0" timeOffset="178663.5593">5593 6327 1706 0,'0'0'290'0,"0"0"-217"16,0 0 22-16,0 0 21 15,0 0-51-15,0 0-34 16,0 0 39-16,-15 23-8 16,12-10-34-16,3-1-17 15,0 2-5-15,0 0-4 16,11 5-1-16,2-3 7 0,-4-1-8 15,-3-2 2 1,-3-1-2-16,-3-2 0 0,-3-2 0 16,-12 2 0-16,-3-5-6 15,0-5-72-15,2 0-152 16,8 0-401-16</inkml:trace>
  <inkml:trace contextRef="#ctx0" brushRef="#br0" timeOffset="179002.6048">6014 6031 1425 0,'0'0'287'0,"0"0"-189"16,0 0 203-16,0 0-14 15,-66 78-85-15,38-39-44 16,-2 5-62-16,0 2-34 16,2 2-24-16,2-3-23 15,10 2-14-15,10-5 1 16,6-1-2-16,6-6 0 15,22-3-25-15,5-8-50 16,24-11-92-16,-12-4-318 0,-7-9-610 16</inkml:trace>
  <inkml:trace contextRef="#ctx0" brushRef="#br0" timeOffset="179391.9293">6193 6097 1640 0,'0'0'385'0,"0"0"-257"16,0 0-18-16,0 0 27 16,0 0-41-16,0 0-59 15,0 0 21-15,-11 58 24 16,5-24-37-16,6 4 0 16,-4 2-8-16,4-1-19 15,0-1-11-15,0-1-5 16,0-5-1-16,-3-2-1 15,-3-5 0-15,0-5-40 0,0-2-60 16,3-8-46 0,3-4-102-16,0-2-321 0,0-4-181 0</inkml:trace>
  <inkml:trace contextRef="#ctx0" brushRef="#br0" timeOffset="179691.3514">6364 6282 1023 0,'0'0'588'0,"0"0"-511"0,0 0 34 15,0 0 177 1,0 0-74-16,0 0-86 0,-94 34-33 15,72-24-25-15,6 2-17 16,2 0-30-16,8 4-16 16,6-3 1-16,0 3-7 15,0-1-1-15,9-2 0 16,9 0-25-16,0-6-71 16,15-7-111-16,-2 0-342 15,-7 0-234-15</inkml:trace>
  <inkml:trace contextRef="#ctx0" brushRef="#br0" timeOffset="179999.6611">6488 6370 1128 0,'0'0'625'15,"0"0"-546"-15,0 0 9 16,0 0 127-16,0 0-45 16,0 0-56-16,0 0-8 0,0 86-32 15,0-61-5 1,0 2-14-16,0 0-15 0,0 1-21 15,-3-3-19-15,-1-1-19 16,4-5-166-16,0-12-552 0</inkml:trace>
  <inkml:trace contextRef="#ctx0" brushRef="#br0" timeOffset="180555.5324">6636 6333 18 0,'0'0'1756'15,"0"0"-1456"-15,0 0-170 0,0 0 67 16,0 0-68-16,0 0-83 15,0 0-33-15,30-36-11 16,-17 27-1-16,-4-1 5 16,3 4-5-16,-6 2-1 15,-3 3-1-15,0 1 1 16,0 0-6-16,3 0 4 16,0 8 2-16,1 5 9 15,1 2 8-15,-2 2 11 16,3 3-9-16,-2 0 2 15,2 1-2-15,0-3-5 16,-1 0-13-16,-1-3 5 16,-1-6-5-16,0-1 0 0,0-5-1 15,7-3-29 1,-2 0-68-16,11-22-155 0,-5 2-436 16,-1-1-644-16</inkml:trace>
  <inkml:trace contextRef="#ctx0" brushRef="#br0" timeOffset="180773.472">6848 6268 1525 0,'0'0'350'16,"0"0"-176"-16,0 0 16 16,0 0 46-16,0 0-62 15,0 0-52-15,-97 78-35 0,67-49-26 16,0 2-22-1,-1 2-6-15,1-4-17 0,5-2-14 16,5-4-2-16,7-5-54 16,13-7-94-16,0-5-365 15,4-6-706-15</inkml:trace>
  <inkml:trace contextRef="#ctx0" brushRef="#br0" timeOffset="181337.0765">7134 6417 681 0,'0'0'961'0,"0"0"-688"16,0 0-26-16,0 0-13 15,0 0-38-15,0 0-64 0,0 0-62 16,58 0-43 0,-25 0-18-16,0 0-9 0,0 1-19 15,10-1-104-15,-7 0-196 16,-6 0-783-16</inkml:trace>
  <inkml:trace contextRef="#ctx0" brushRef="#br0" timeOffset="181996.8452">7565 6277 1104 0,'0'0'983'0,"0"0"-817"16,0 0-22-16,0 0-13 15,0 0-51-15,0 0-47 16,0 0-2-16,3 40 5 15,-3-16-20-15,0-1-14 16,0-2 5-16,0-3-7 16,0 1 0-16,5-8 0 15,-2-3-9-15,3-3 0 16,0-5-10-16,1 0-2 0,2-3 3 16,2-10-23-16,5-4-28 15,-4-3 13-15,6-3 1 16,-3-3 12-16,1-1 3 15,-1 7 37-15,-3 4 3 16,-6 3 35-16,0 7 8 16,-3 5 0-16,-3 1-23 15,0 0-20-15,0 3-8 16,0 11 7-16,0 5 0 16,0 4 1-16,0 3 0 15,0-5 0-15,9 1 1 16,3-8 0-16,-3-4 1 15,4-1-1-15,-1-9 11 0,2 0 3 16,2 0-6 0,-4-15-9-16,3-1-12 0,-6-5-7 15,0-3 7-15,-2-5-3 16,-1 3 14-16,-6-1-10 16,0 1 10-16,0 5 1 15,0 6 1-15,-13 5-1 16,1 9 0-16,-3 1-7 15,0 0-7-15,3 8-97 16,2 4-383-16,5 1-269 0</inkml:trace>
  <inkml:trace contextRef="#ctx0" brushRef="#br0" timeOffset="182268.433">8037 6397 45 0,'0'0'1836'0,"0"0"-1597"15,0 0-96-15,0 0 47 16,0 0-38-16,0 0-59 15,0 0-46-15,-8 81-31 16,5-64-15-16,3-3-1 0,0-2-83 16,0-4-234-16,0-5-669 15</inkml:trace>
  <inkml:trace contextRef="#ctx0" brushRef="#br0" timeOffset="182725.0564">8211 6053 1633 0,'0'0'498'0,"0"0"-424"16,0 0 37-16,0 0 34 15,0 0-40-15,0 0-42 16,0 0-33-16,0 10 10 16,0 4 32-16,0 8-14 15,-3 6-3-15,-4 4-21 16,-2 6-14-16,-3 3-8 15,-1-4-11-15,2 1 0 16,2-4 0-16,2-2-1 16,4-4 1-16,0-3 0 15,3-7 0-15,0-5-1 0,0-4 1 16,0 0-1-16,6-7 0 16,10-2-6-16,-2 0-27 15,8-2-30-15,2-9-77 16,4-7-76-16,-5-1-308 15,-4 6-255-15</inkml:trace>
  <inkml:trace contextRef="#ctx0" brushRef="#br0" timeOffset="182936.0463">8043 6262 54 0,'0'0'1602'16,"0"0"-1333"-16,0 0-164 16,0 0 53-16,0 0-38 15,0 0-67-15,85 6-35 16,-51-6-18-16,15 0-148 16,-7-1-388-16,-9-8-633 0</inkml:trace>
  <inkml:trace contextRef="#ctx0" brushRef="#br0" timeOffset="183197.4101">8365 5931 1728 0,'0'0'398'16,"0"0"-305"-16,0 0-41 15,0 0 118-15,0 0 7 16,33 94-68-16,-18-43-38 16,7 6-20-16,5 7-22 15,-6 0-15-15,3-1-6 16,-8-3-7-16,-10-6-1 16,-6-7-42-16,-19 7-164 15,-8-15-482-15,0-9-975 0</inkml:trace>
  <inkml:trace contextRef="#ctx0" brushRef="#br0" timeOffset="184602.0179">9026 6413 781 0,'0'0'1125'0,"0"0"-873"15,0 0-181-15,0 0-12 16,0 0 26-16,0 0 8 16,0 0 11-16,-19 65-43 15,8-41-35-15,2-1-16 16,0-5-10-16,2-4-11 0,1-6-157 15,6-6-537-15</inkml:trace>
  <inkml:trace contextRef="#ctx0" brushRef="#br0" timeOffset="185607.4093">9504 6225 1367 0,'0'0'267'0,"0"0"-127"0,0 0 59 16,0 0 21-16,0 0-69 16,0 0-65-16,0 0-43 15,0 13 17-15,-4 1-13 16,3 2-27-16,-2 4-10 15,0-1-8-15,3 1-1 16,0 0 1-16,0-1-1 16,0-6 0-16,0-3-1 15,0-4-24-15,0-5-19 16,6-1 16-16,3-1 12 16,0-11-32-16,3-7 14 15,1-4 23-15,1-2 9 16,-1-3 1-16,-4 1 0 0,3 1 9 15,-3 2 9-15,-6 8 25 16,3 2-2-16,-3 5 14 16,-3 5-9-16,0 4-16 15,0 0-18-15,0 0-12 16,0 0-1-16,0 7-3 16,0 7 4-16,0 6 19 15,0 4 8-15,0 4-6 16,0 4-8-16,0 2-2 15,0 3-5-15,0 1-5 16,0-1 0-16,-3-4 1 16,-3 3-1-16,-2-5 1 15,-5-3-1-15,-2-4 0 16,-3-3 7-16,-1-5-6 16,1-4 4-16,-6-5 0 0,2-7-5 15,-1 0-1-15,-2 0-6 16,4-12-93-16,12-21-93 15,6 5-406-15,3 1-609 0</inkml:trace>
  <inkml:trace contextRef="#ctx0" brushRef="#br0" timeOffset="185983.5943">9748 6546 1726 0,'0'0'323'0,"0"0"-218"16,0 0 29-16,0 0-5 15,0 0-42-15,0 0-43 16,81-15-12-16,-81 15-18 16,0 0-8-16,0 10 4 15,-4 5 17-15,-6 1 16 16,-3 4 3-16,1 0-14 0,-3-1-7 16,9-4-12-16,0-4-12 15,6-1 0-15,0-3-1 16,21-5 0-16,24-2-71 15,-5-10-245-15,-3-6-1058 0</inkml:trace>
  <inkml:trace contextRef="#ctx0" brushRef="#br0" timeOffset="186290.3664">10157 6413 1681 0,'0'0'479'16,"0"0"-388"-16,0 0 59 15,0 0 7-15,0 0-57 16,0 0-45-16,0 0-20 16,88 10-22-16,-64-7-13 15,0-3-28-15,-8 0-90 16,-4 0-158-16,-6-6-478 0</inkml:trace>
  <inkml:trace contextRef="#ctx0" brushRef="#br0" timeOffset="186488.9076">10094 6327 1842 0,'0'0'307'0,"0"0"-160"15,0 0 0-15,0 0-41 16,0 0-60-16,91 11-46 15,-40-11-81-15,-8-2-457 16,-7-7-869-16</inkml:trace>
  <inkml:trace contextRef="#ctx0" brushRef="#br0" timeOffset="187364.537">10478 6532 871 0,'0'0'529'16,"0"0"-362"-16,0 0-10 16,0 0-25-16,0 0-31 15,0 0-41-15,0 0 34 16,-11 22 47-16,11-24-3 0,0-12-74 16,4-6-54-1,9-7-10-15,0-7-9 16,3-7-13-16,4-5-12 0,-1-7 2 15,1-2 6-15,-1 0 18 16,-1 4 8-16,0 8 12 16,1 9 10-16,-5 8 2 15,2 7-3-15,2 2-14 16,-3 4 11-16,3 3 4 16,-2 4-2-16,-2 4 6 15,-1 2 0-15,-1 2 8 16,-2 17 6-16,1 9 12 15,-8 9-19-15,-3 8 10 16,0 3 8-16,-6 2-17 16,-6-4-11-16,0-3-13 0,-1-1-8 15,4-4-1 1,-2-2 1-16,2-3-1 0,-1-3 0 16,4-7 0-16,0-3 1 15,0-5-2-15,0-4 0 16,3-6 0-16,3-3-51 15,0-2-80-15,0-7-79 16,0-7-449-16</inkml:trace>
  <inkml:trace contextRef="#ctx0" brushRef="#br0" timeOffset="187555.471">10562 6392 1418 0,'0'0'599'16,"0"0"-528"-16,0 0 21 16,0 0 51-16,0 0-30 15,0 0-66-15,107 0-47 16,-55 0-24-16,-10-3-255 16,-5-2-644-16</inkml:trace>
  <inkml:trace contextRef="#ctx0" brushRef="#br0" timeOffset="187890.8969">11267 6271 1001 0,'0'0'865'15,"0"0"-696"-15,0 0 5 16,0 0-45-16,0 0-17 16,0 0 3-16,-82 21 6 15,52-7-44-15,5 0-46 16,5 2-22-16,7 1-9 0,7 0-5 15,6-2-13-15,0 0-60 16,22-2-54-16,23-4-123 16,-5-5-391-16,-1-3-555 15</inkml:trace>
  <inkml:trace contextRef="#ctx0" brushRef="#br0" timeOffset="188251.5449">11431 6275 529 0,'0'0'1489'0,"0"0"-1283"16,0 0-89-16,0 0-43 15,0 0-39-15,0 0-17 0,0 0-1 16,-48 25 0 0,35-9-5-16,4-1-6 0,3 1-5 15,3-3 0 1,3-2 0-16,0-3 0 0,6-1 0 15,12-2 7-15,6-4-8 16,4-1-40-16,2 0-48 16,-1-6-9-16,0-5-1 15,-5-4-4-15,-6-4 30 16,-5-1 39-16,-9-1 33 16,-1 2 30-16,-3 3 63 15,0 3 28-15,-10 5-37 16,-6 4-35-16,-5 2-33 0,0 2-16 15,2 0-18 1,-2 0-129-16,9 4-210 0,6 2-306 16</inkml:trace>
  <inkml:trace contextRef="#ctx0" brushRef="#br0" timeOffset="188551.0233">11737 6182 1612 0,'0'0'302'16,"0"0"-233"-16,0 0-39 0,0 0 90 16,0 0 2-16,0 0-28 15,-33 74-35-15,33-58-29 16,0 3-11-16,10-3-12 15,7 4 1-15,-5-4-7 16,-5-2 0-16,-4 0-1 16,-3-2 1-16,-7-4-1 15,-11-3-6-15,-9-1-14 16,-6-4-120-16,8 0-412 16,10 0-1137-16</inkml:trace>
  <inkml:trace contextRef="#ctx0" brushRef="#br0" timeOffset="189109.4209">12055 5977 1470 0,'0'0'394'0,"0"0"-178"15,0 0-9-15,0 0-43 16,0 0-42-16,0 0-64 0,0 0 9 16,-30 56 26-16,12-23-35 15,-6 12-20-15,5 0-22 16,2 3-15-16,5 0 1 16,5-3-1-16,4-2-1 15,3-4 1-15,6-5-1 16,15-6-35-16,17-8-70 15,1-9-111-15,-6-11-514 0</inkml:trace>
  <inkml:trace contextRef="#ctx0" brushRef="#br0" timeOffset="189438.9443">12347 6066 624 0,'0'0'1255'0,"0"0"-1076"15,0 0-52-15,0 0 25 16,0 0 24-16,0 0-9 15,0 0-73-15,-9 76-24 16,6-46-32-16,-1 3-16 16,4 0-13-16,0-4-8 15,-3-3-1-15,0-2-11 0,0 0-74 16,-4-4-84-16,4-4-100 16,2-5-384-16,1-7-381 0</inkml:trace>
  <inkml:trace contextRef="#ctx0" brushRef="#br0" timeOffset="189699.9763">12513 6205 1475 0,'0'0'201'0,"0"0"-156"0,0 0-20 15,0 0 139 1,0 0 16-16,0 0-51 0,0 0-34 16,-81 66-36-16,68-53-35 15,3-1-12-15,9-1-11 16,1-1 1-16,5 3-1 16,14-3-1-16,20-3-66 15,-3-4-273-15,-5-3-666 0</inkml:trace>
  <inkml:trace contextRef="#ctx0" brushRef="#br0" timeOffset="190006.9193">12650 6297 1475 0,'0'0'683'16,"0"0"-535"-16,0 0 12 16,0 0-12-16,0 0-52 15,0 0-61-15,0 0-25 16,0 0-10-16,18 30 0 16,-18-13 0-16,0 2 1 15,-6 1 5-15,0-3-4 0,0 0-1 16,0-4 1-1,6-2-1-15,0-3 5 16,0-5-6-16,31-3 0 16,-1-2-132-16,-3-9-617 0</inkml:trace>
  <inkml:trace contextRef="#ctx0" brushRef="#br0" timeOffset="190346.8791">12867 6225 1744 0,'0'0'495'16,"0"0"-389"-16,0 0 25 15,0 0-26-15,0 0-41 16,0 0-41-16,0 0-16 15,56-14-1-15,-47 14-5 16,3 0 0-16,-5 0-1 16,-1 5 1-16,-3 4-1 15,0 6 10-15,2 2 5 16,-5 1-2-16,0 3-1 16,3-2-1-16,0-3-11 15,0-3 0-15,7-4-14 16,8-9-117-16,3 0-181 0,-2 0-652 15</inkml:trace>
  <inkml:trace contextRef="#ctx0" brushRef="#br0" timeOffset="190549.9609">13059 6165 1517 0,'0'0'333'0,"0"0"-174"15,0 0 70-15,0 0-1 16,-60 77-58-16,38-52-64 16,-3-1-38-16,-1 0-36 15,-1-1-22-15,2-1-10 0,7-3-13 16,9-3-181 0,6-9-769-16</inkml:trace>
  <inkml:trace contextRef="#ctx0" brushRef="#br0" timeOffset="191073.5893">13187 6230 120 0,'0'0'1478'0,"0"0"-1107"16,0 0-63-16,0 0-86 16,0 0-49-16,0 0-59 15,0 0-37-15,79 14-22 16,-37-10-34-16,7 0-21 16,2-2-11-16,16-2-98 15,-16-4-186-15,-8-6-609 0</inkml:trace>
  <inkml:trace contextRef="#ctx0" brushRef="#br0" timeOffset="191705.9623">13724 6099 1905 0,'0'0'289'0,"0"0"-168"16,0 0 2-16,0 0 5 16,0 0-55-16,0 0-25 15,0 0 20-15,0 76-31 16,0-51-25-16,-3-3-10 15,3-3-1-15,0-6 1 0,0-6-1 16,0-3-1-16,0-4 0 16,3 0 0-16,7 0-9 15,10-11-24-15,1-5-18 16,3-5-4-16,1-1 9 16,-4-1 7-16,-6 3 17 15,-3 7 22-15,-7 7 4 16,-2 1 38-16,-3 5-6 15,0 0-14-15,0 0-14 16,0 13-7-16,0 4 6 16,-1 6 3-16,-1 0 0 15,2 1-9-15,0-4 1 16,6-1-1-16,10-8 5 0,0-1 2 16,4-6 1-1,-1-4-2-15,0 0-1 0,1-7 0 16,-3-7-5-16,-3-7-1 15,-2-4 0-15,-6-3-1 16,0-1-8-16,-6 0 8 16,0 6 0-16,0 4-5 15,-12 7-4-15,-6 6-5 16,3 3-1-16,-1 3-43 16,-1 0-70-16,7 4-107 0,7 11-144 15,3-3-170 1,0-1-289-16</inkml:trace>
  <inkml:trace contextRef="#ctx0" brushRef="#br0" timeOffset="192057.62">14148 6278 1416 0,'0'0'245'0,"0"0"-17"16,0 0 56-16,0 0-53 15,0 0-69-15,92 0-53 0,-72 0-51 16,-4 0-39-16,-4 0-8 16,-8 0-11-16,-2 0 0 15,-2 0-11-15,0 10 11 16,0 2 0-16,-3 4 1 15,-6-2 1-15,-1 2-1 16,4-5 10-16,0 2-10 16,2-4 1-16,4-2-1 15,0-1 1-15,13-3-2 16,7-3-31-16,15 0-151 16,-5-10-475-16,-8-4-571 0</inkml:trace>
  <inkml:trace contextRef="#ctx0" brushRef="#br0" timeOffset="192418.5509">14551 5928 1375 0,'0'0'552'15,"0"0"-457"-15,0 0 99 16,0 0-19-16,0 0-61 16,0 0-62-16,0 0-33 15,-3 15-2-15,-3 8 30 16,0 8-18-16,1 6-14 16,2 5-4-16,0 0-5 15,1 1 2-15,2-4-2 16,0-5-5-16,0-7 0 0,0-4 0 15,0-7 0-15,0-3 0 16,0-6 5-16,6-3-5 16,7-4 9-16,6 0-10 15,-3-1-59-15,13-20-107 16,-8 0-214-16,-2 1-486 0</inkml:trace>
  <inkml:trace contextRef="#ctx0" brushRef="#br0" timeOffset="192608.1185">14415 6125 1815 0,'0'0'358'0,"0"0"-194"15,0 0-66-15,0 0-63 16,0 0-35-16,111 3-49 15,-72-3-291-15,-7 0-574 0</inkml:trace>
  <inkml:trace contextRef="#ctx0" brushRef="#br0" timeOffset="192871.897">14743 5838 1167 0,'0'0'851'0,"0"0"-765"15,0 0 90-15,0 0 46 16,6 107-30-16,3-58-80 16,6 7-27-16,0 7-35 15,2 3-32-15,-1-4-8 16,-6-6-9-16,-7-3-1 15,-3-8-22-15,-39 1-84 16,0-12-149-16,-3-9-527 0</inkml:trace>
  <inkml:trace contextRef="#ctx0" brushRef="#br0" timeOffset="200123.3075">10621 5531 929 0,'0'0'185'16,"0"0"-153"-16,0 0-23 16,0 0 8-16,0 0 60 15,0 0 149-15,0 40-143 0,0-27-18 16,6-2-9-16,-3 3-11 16,0 0-17-16,0 4-9 15,0 4-9-15,-3 0-1 16,0 3-8-16,4 1-1 15,-1-1-63-15,3 2-120 16,2-9-180-16,-2-3-697 0</inkml:trace>
  <inkml:trace contextRef="#ctx0" brushRef="#br0" timeOffset="200408.6198">10724 5742 512 0,'0'0'130'0,"0"0"-94"15,0 0 81-15,0 0 43 16,0 0-15-16,0 0-11 16,0 0-63-16,0 79-42 15,0-62-19-15,0-3-2 16,0-1-7-16,3-7 8 15,0-2 5-15,-3-2 27 16,0-2 87-16,-6 0-5 16,-12-6-25-16,-6-6-54 15,-12-8-44-15,8 2-50 0,1 2-264 16</inkml:trace>
  <inkml:trace contextRef="#ctx0" brushRef="#br0" timeOffset="201565.7638">4319 5697 798 0,'0'0'293'0,"0"0"-201"16,0 0-19-16,0 0 46 16,0 0 95-16,0 0 29 15,0 0-41-15,13-31-63 0,-13 31-24 16,0 0-26-16,3 0-33 15,-3 0-28-15,0 4-28 16,5 10-2-16,-2 7 2 16,1 6 0-16,1 8-1 15,5 0 1-15,-1 2-7 16,3-5-70-16,0-3-56 16,3-7-3-16,-2-6 23 15,-1-7 79-15,-1-4 26 16,-1-5 6-16,-1 0-46 15,-3-5-17-15,3-8 5 16,0-7 20-16,-3 0 34 0,0 0 6 16,-3 5 30-16,0 5 70 15,-3 3 30-15,0 7-38 16,0 0-43-16,0 0-49 16,0 5-5-16,0 9 5 15,0 9 2-15,-3 3 6 16,3 2-7-16,0-1-1 15,0-4-9-15,10-4-46 16,-4-6-6-16,-1-6 43 16,-5-3 11-16,0-4-12 15,-3 0-2-15,-18-4-17 16,-3-9-32-16,-7-5 39 16,1-4-83-16,6 7-388 15,9 2-479-15</inkml:trace>
  <inkml:trace contextRef="#ctx0" brushRef="#br0" timeOffset="206744.4737">2512 8111 899 0,'0'0'264'0,"0"0"-203"0,0 0-32 16,0 0 173-1,0 0 375-15,0 0-409 0,0 0-44 16,0 0-5-16,0 0-16 15,0 0-29-15,0 0-26 16,0 0-17-16,0 0-15 16,0 0-15-16,0 0-1 15,0 0-13-15,0 6-6 16,0 4 10-16,-4 6 9 16,2 1-1-16,1 0-12 15,1 2 4-15,0-6 8 16,0 4 1-16,0-4-21 15,3-2 5-15,1-5 4 16,2-2 0-16,0-1 4 16,3-3 7-16,1 0-12 0,1 0-2 15,1-10-41-15,1-3 1 16,2-2 17-16,0-3 21 16,-6 1 17-16,5-3 1 15,-1 0 0-15,-4 1 0 16,0 3-1-16,1 2 9 15,-5 5 14-15,-2 2 17 16,-2 3 6-16,1 4-8 16,-2 0-24-16,0 0-5 15,0 0-9-15,0 0-12 16,0 7 5-16,0 6 7 16,0 4 2-16,-2 4 6 15,1 4-7-15,1 4 0 16,0 3 7-16,0 2-8 15,0 3 0-15,0-1 0 0,-2 1 0 16,-1-5 1-16,-3 2-1 16,-1-5 1-16,-2-5-1 15,0-2 0-15,-2-5 0 16,-5 0 1-16,1-4 0 16,-4-5 8-16,-5-2-3 15,3-5-4-15,0-1-2 16,3 0-2-16,6-9-31 15,6-11-26-15,6-19-97 16,6 3-360-16,11 3-320 0</inkml:trace>
  <inkml:trace contextRef="#ctx0" brushRef="#br0" timeOffset="207158.2029">2764 8471 869 0,'0'0'999'15,"0"0"-839"-15,0 0-114 16,0 0 75-16,0 0 12 16,0 0-60-16,0 0-41 15,0 17-4-15,-3-8 48 16,0 4-10-16,-1 3-23 15,1 0-22-15,-3 2-11 16,3-2-10-16,-2 1 0 16,2 0 0-16,0-5-98 15,3 2-147-15,0-7-347 0,0-1-330 16</inkml:trace>
  <inkml:trace contextRef="#ctx0" brushRef="#br0" timeOffset="207545.2872">2963 8339 879 0,'0'0'561'0,"0"0"-439"16,0 0 5-16,0 0 102 15,0 0 5-15,0 0-72 16,0 0-36-16,16 0-7 15,-1 0-36-15,9 0-39 16,1 0-33-16,-1 3-11 16,-3-3-19-16,0 0-43 15,-6 3-60-15,1 0-130 16,-5-2-228-16,-4-1-134 0</inkml:trace>
  <inkml:trace contextRef="#ctx0" brushRef="#br0" timeOffset="207806.7465">3027 8263 922 0,'0'0'777'15,"0"0"-650"-15,0 0 59 16,0 0 79-16,0 0-75 15,0 0-101-15,0 0-49 0,0 30 2 16,0-10-3 0,0 6-19-16,-3 0-9 0,3 1-10 15,-3-4-1-15,3-3-121 16,0-1-154-16,0-5-317 16,0-6-313-16</inkml:trace>
  <inkml:trace contextRef="#ctx0" brushRef="#br0" timeOffset="208433.6117">3297 8140 1209 0,'0'0'364'16,"0"0"-267"-16,0 0 101 16,0 0 7-16,0 0-74 15,0 0-68-15,-12 80-32 16,12-65-17-16,6-1-1 15,6-3-6-15,-2-1 1 16,-1-4-7-16,-1-2 5 0,-2-4-5 16,4 0 8-16,-4 0-9 15,3-11-15-15,3-4 4 16,-3-3 11-16,3-1 1 16,1-5 6-16,1-2 2 15,-2 2 2-15,4 2 9 16,-7 8 32-16,3 1 8 15,-6 5-5-15,-3 6-5 16,-3 2-17-16,0 0-24 16,0 0-9-16,0 2-11 15,0 13 6-15,-3 10 5 16,-2 5 6-16,-2 7-4 16,1 5-1-16,3 3 0 0,3 0 1 15,0 2-2 1,0-2 1-16,3-4 0 0,0-4-1 15,-3-5 0-15,0-2-1 16,-3-5 1-16,-6-5-8 16,-7-6 7-16,2-4 0 15,-1-3 0-15,-1-7-23 16,2 0-32-16,1-11-84 16,7-8-248-16,6-2-321 0</inkml:trace>
  <inkml:trace contextRef="#ctx0" brushRef="#br0" timeOffset="208794.764">3618 8483 1523 0,'0'0'254'0,"0"0"-147"15,0 0 123-15,0 0-53 16,0 0-125-16,0 0-36 16,0 0-7-16,77-6-8 15,-72 6 7-15,-5 0 2 0,0 11-9 16,-11 4 11-16,-11 2 16 15,-2 5 14-15,-1-3 7 16,8-4 3-16,1-1-34 16,10-4-12-16,6-4-5 15,3-2-1-15,37-4-16 16,2 0-225-16,-3-7-978 0</inkml:trace>
  <inkml:trace contextRef="#ctx0" brushRef="#br0" timeOffset="209290.0043">3934 8411 1510 0,'0'0'400'16,"0"0"-260"-16,0 0 68 15,0 0-60-15,0 0-96 16,0 0-34-16,0 0-11 16,79 0-7-16,-52 0-39 15,0 0-90-15,-11-4-220 16,-7-2-214-16,-9 4-120 0</inkml:trace>
  <inkml:trace contextRef="#ctx0" brushRef="#br0" timeOffset="209499.375">3838 8308 1420 0,'0'0'507'16,"0"0"-351"-16,0 0 55 0,0 0-88 15,0 0-69-15,81 0-54 16,-38 0-169-16,-4 0-770 0</inkml:trace>
  <inkml:trace contextRef="#ctx0" brushRef="#br0" timeOffset="212623.417">4446 8516 228 0,'0'0'346'15,"0"0"426"-15,0 0-573 16,0 0-113-16,0 0 34 15,0 0 17-15,10 11-14 16,-10-11-26-16,0 0-9 16,0 0 4-16,0 0 19 15,0-5 5-15,0-1-36 0,0-6-47 16,0-2-20 0,3-8 7-16,3-4-13 0,0-8-5 15,3-9-1-15,0-7-1 16,0-2 0-16,-3-4 1 15,0 5-1-15,4 3 0 16,-4 4 1-16,0 7 8 16,-1 5-9-16,2 2 6 15,2 1-5-15,0 5 1 16,4-2-2-16,-2 7 0 16,1 2 2-16,1 7-2 15,-4 4 0-15,-1 2 11 16,-5 4-11-16,0 0 0 15,1 0-9-15,2 9 8 16,0 2 1-16,5 6 0 0,-1 5 0 16,2 4 11-16,-3 2 8 15,1 1 4-15,-4 1-5 16,0 3 10-16,-4 1 3 16,1 1-5-16,0-1-10 15,-3-2-4-15,0 2-10 16,0-3 8-16,0-3-9 15,0 1 1-15,0-6-1 16,-3 4 0-16,-2-7 0 16,1 3 0-16,-4-7 0 15,5 0 5-15,-4-3 0 16,1-1-5-16,0-3 0 16,3-2-1-16,0 3 0 0,3-4 0 15,0-4-5 1,0-1-17-16,0-1-17 0,0 0-30 15,0 0-105-15,3-1-313 16,0-4-184-16,-3-2-130 0</inkml:trace>
  <inkml:trace contextRef="#ctx0" brushRef="#br0" timeOffset="212851.2299">4547 8321 1121 0,'0'0'568'0,"0"0"-363"16,0 0 19-16,0 0 17 16,0 0-87-16,0 0-93 15,0 0-38-15,78-25-23 16,-50 25-31-16,-10 0-151 15,-3 0-481-15</inkml:trace>
  <inkml:trace contextRef="#ctx0" brushRef="#br0" timeOffset="215327.5062">5296 7695 1092 0,'0'0'376'16,"0"0"-263"-16,0 0 11 15,0 0 113-15,0 0-27 16,0 0-61-16,0 0-35 16,6-10-21-16,-6 8-30 15,0 2-27-15,0 0-13 16,0-1-17-16,-3 1-6 15,-6-1-4-15,-7 1 4 16,-8 0 6-16,0 0-5 0,-9 1 1 16,3 7-1-16,2 3 10 15,4-1-4-15,2 3 1 16,8-3-7-16,4 3 13 16,4-3-7-16,6 0-6 15,0 0 1-15,6 1-1 16,13 0 0-16,5 0-1 15,0 3-19-15,0-2-14 16,-3 1-5-16,-5-3 5 16,-7 1 5-16,-3-2-1 15,-6 5 6-15,0 2 5 16,-3 1 13-16,-12 2 5 16,-1-1 20-16,-2-2 14 15,3-1 0-15,6-5-16 16,0-2-6-16,3-1-6 0,6-4-5 15,0-3 9-15,0 3-8 16,0 1-2-16,6-1 9 16,6 5-1-16,-3-1-2 15,3 0-6-15,-5 8 0 16,-2-3-6-16,-5 8 5 16,0 3 1-16,0 0 7 15,-12 7 9-15,0 0 5 16,0-1-10-16,3 5 1 15,3-3 1-15,3 3-6 16,0 0 1-16,3 1-2 16,-3 3 1-16,3-3 7 15,0 5 5-15,0-1-5 0,0-2-6 16,0 2-7-16,0-6-1 16,0-2-43-16,22-11-119 15,1-9-401-15,4-11-595 16</inkml:trace>
  <inkml:trace contextRef="#ctx0" brushRef="#br0" timeOffset="215927.3674">5806 8077 859 0,'0'0'279'16,"0"0"-193"-16,0 0 79 16,0 0 48-16,0 0-24 15,0 0-24-15,0 0-7 16,8-26-32-16,-10 26-54 16,-11 0-36-16,-5 0-11 15,-3 0 30-15,-7 13 50 16,-2 4 17-16,5 2-49 15,5 2-34-15,4 3-21 0,10-2-8 16,6 1-10-16,1 0 0 16,20-7-15-16,9 0-50 15,4-7-72-15,2-1-144 16,3-8-251-16,-9 0 14 16,-11 0-126-16</inkml:trace>
  <inkml:trace contextRef="#ctx0" brushRef="#br0" timeOffset="216325.3839">5948 8136 1154 0,'0'0'242'15,"0"0"-113"-15,0 0 43 16,0 0 33-16,0 0-47 0,0 0-85 16,0 0-55-16,12-25-11 15,-27 28 13-15,0 8 49 16,-1 4 20-16,-2 2-21 15,3 3-6-15,3 0-7 16,6 0-23-16,5-4-12 16,1-3-9-16,3 0-4 15,16-6 4-15,11-3-11 16,4-4-32-16,5 0-69 16,4-1-23-16,-4-14-43 15,-3 0 16-15,-8-7 42 16,-7 2 28-16,-12-3 78 0,-3 2 3 15,-6 4 93-15,-3 2 7 16,-12 3-7-16,-6 3-4 16,-4 1 1-16,5 4-24 15,1 1-18-15,3 3-29 16,2 0-19-16,5 0 0 16,6 7-102-16,-1 5-108 15,1-1-175-15,3-2-356 0</inkml:trace>
  <inkml:trace contextRef="#ctx0" brushRef="#br0" timeOffset="216649.6194">6378 8064 882 0,'0'0'789'0,"0"0"-677"16,0 0-11-16,0 0 106 16,0 0-33-16,0 0-63 15,0 0-34-15,-75 17-32 16,72-4-22-16,3 1-11 16,0 3-4-16,6 1-2 15,9 2-6-15,0 0 2 16,-3 1-1-16,1-3 0 15,-7-1 0-15,-4-2-1 16,-2-3-1-16,0-2-13 0,-12 0-53 16,-12-4-62-16,3-2-176 15,2-4-534-15</inkml:trace>
  <inkml:trace contextRef="#ctx0" brushRef="#br0" timeOffset="217263.7397">6724 7857 1388 0,'0'0'282'0,"0"0"-200"16,0 0 58-16,0 0 58 15,0 0 7-15,0 0-62 16,0 0-53-16,-61 76-15 16,41-40-13-16,1-1-5 15,4 8-33-15,8-2-14 0,4 0-2 16,3-3-8-16,0-1-7 15,3-5-43-15,7 1-36 16,-1-6-21-16,6-1-98 16,0-6-341-16,-3-10-226 0</inkml:trace>
  <inkml:trace contextRef="#ctx0" brushRef="#br0" timeOffset="217623.6092">6888 7956 844 0,'0'0'558'16,"0"0"-350"-16,0 0 44 15,0 0 15-15,0 0-71 16,0 0-81-16,0 0-56 16,3-6 59-16,-3 26 5 15,0 5-36-15,0 2-45 16,3 2-23-16,0 4-9 16,0-3-8-16,-3-4-1 0,3 0-1 15,-3-6-1 1,0 1-38-16,0-2-53 0,0-2-37 15,0-1-51-15,-3-5-86 16,3-5-216-16,0-3-116 0</inkml:trace>
  <inkml:trace contextRef="#ctx0" brushRef="#br0" timeOffset="217902.3579">7073 8057 1300 0,'0'0'247'15,"0"0"-138"-15,0 0 111 0,0 0 3 16,0 0-74-16,0 0-32 16,0 0-31-16,-27 0-31 15,14 7-16-15,-2 0-7 16,0 6-14-16,6-2-4 15,3 3-13-15,6 1 5 16,0 0-6-16,0 0-9 16,15-2-40-16,12-3-82 15,-2-3-166-15,-4-5-428 0</inkml:trace>
  <inkml:trace contextRef="#ctx0" brushRef="#br0" timeOffset="218129.0329">7167 8095 950 0,'0'0'810'16,"0"0"-720"-16,0 0 123 16,0 0-20-16,0 0-58 15,9 81-39-15,-6-57-30 16,0 1-31-16,3-1-18 15,-2-3-16-15,-1-2-1 16,-3-7-73-16,0-4-179 16,0-4-440-16</inkml:trace>
  <inkml:trace contextRef="#ctx0" brushRef="#br0" timeOffset="218466.6206">7339 8019 1472 0,'0'0'488'0,"0"0"-348"16,0 0 14-16,0 0 27 15,0 0-46-15,0 0-56 16,0 0-24-16,46-27-26 15,-43 27-29-15,3 2-1 0,0 6 1 16,0 5 8-16,7 4-7 16,-2 0 7-16,-1-2-7 15,2-1-1-15,-3-2 0 16,1-2 0-16,-5-3-30 16,-2 0-50-16,-3 0-32 15,0-2-54-15,0 0-134 16,0-1-92-16,0-4-267 0</inkml:trace>
  <inkml:trace contextRef="#ctx0" brushRef="#br0" timeOffset="218706.1992">7516 7995 937 0,'0'0'876'0,"0"0"-764"16,0 0-21-16,0 0 76 15,0 0 30-15,0 0-43 16,0 0-57-16,-39 26-20 16,23-8-18-16,1 3-24 15,0 0-18-15,0-1-11 16,5 0-5-16,1-1 0 16,3-3-1-16,0-2-54 15,-2-4-135-15,4-6-398 16,1-4-471-16</inkml:trace>
  <inkml:trace contextRef="#ctx0" brushRef="#br0" timeOffset="218930.8199">7704 8088 821 0,'0'0'1263'0,"0"0"-1058"16,0 0-5-16,0 0 29 15,0 0-108-15,0 0-82 0,106 0-39 16,-67 0-25 0,-5 0-172-16,-4 0-583 0</inkml:trace>
  <inkml:trace contextRef="#ctx0" brushRef="#br0" timeOffset="219891.8468">8156 7998 146 0,'0'0'1438'15,"0"0"-1196"-15,0 0-120 16,0 0 46-16,0 0-41 15,0 0 17-15,0 0-49 16,-19 53-49-16,13-33-27 0,3 1-7 16,3-2-5-1,0 1-1-15,0-5-4 0,6-4-1 16,0-1 0-16,4-3-1 16,-4-4-9-16,5-3-13 15,-5 0-8-15,4-7-4 16,2-3-11-16,-3-7 32 15,3 0 12-15,-3-2 1 16,3 0 0-16,-5 5 12 16,-1 1 25-16,-3 9 18 15,0 1-13-15,-3 3-26 16,3 0-16-16,-1 0-13 0,1 10 4 16,0 6 8-1,4 4 1-15,-1 1 1 0,0 3-1 16,3-3 2-16,1-3-1 15,1-5 0-15,-2-3 1 16,1-8 4-16,2-2 6 16,3 0-2-16,-3-9-1 15,3-5-3-15,-3-8-6 16,0-2 0-16,-3-5-1 16,-2-1 1-16,-4 0-12 15,0 1 0-15,-3 2 6 16,0 7-5-16,0 8-5 15,-6 3-14-15,-4 7-16 16,1 2-32-16,0 0-71 16,-3 7-149-16,6 5-211 0,3-2-148 15</inkml:trace>
  <inkml:trace contextRef="#ctx0" brushRef="#br0" timeOffset="220333.2033">8705 7820 1392 0,'0'0'286'0,"0"0"-81"0,0 0 65 16,0 0-32-16,0 0-71 16,0 0-38-16,0 0-18 15,0-10-36-15,0 10-27 16,0 0-26-16,0 0-13 16,0 0-9-16,0 16 0 15,0 8 5-15,0 5 7 16,0 8-4-16,-7 3-7 15,-2-1 7-15,3 1-8 16,3-5 0-16,0-4 0 16,-1-6 0-16,4-4 0 15,0-4 0-15,0-5 1 0,0-4-1 16,4-2 0 0,2-3-9-16,6-3-19 0,4 0-42 15,1-7-132-15,-1-9-270 16,-4 3-495-16</inkml:trace>
  <inkml:trace contextRef="#ctx0" brushRef="#br0" timeOffset="220552.7488">8574 8025 755 0,'0'0'1100'15,"0"0"-874"-15,0 0-6 16,0 0-11-16,0 0-63 16,0 0-87-16,0 0-39 15,57-10-20-15,-35 10-6 16,8 0-119-16,-8 6-197 16,-2-2-535-16</inkml:trace>
  <inkml:trace contextRef="#ctx0" brushRef="#br0" timeOffset="220807.4937">8501 8180 1418 0,'0'0'392'0,"0"0"-143"16,0 0 25-16,0 0-50 16,0 0-67-16,0 0-51 15,-21 76-43-15,12-56-40 16,3 0-23-16,0-1-29 16,3-3-173-16,3-9-669 0</inkml:trace>
  <inkml:trace contextRef="#ctx0" brushRef="#br0" timeOffset="221625.3878">8968 7770 1394 0,'0'0'256'16,"0"0"-69"-16,0 0 88 15,0 0-29-15,0 0-91 16,0 0-61-16,0 0-25 16,10-16-29-16,-7 36 6 15,0 7 47-15,6 8-31 16,2 6-21-16,2 7-10 16,-1 2-19-16,3 0-11 15,-6-1 1-15,-6-3-2 16,-3-6 0-16,0 0-6 15,-14-8-2-15,-5-4-32 16,-11-3-65-16,5-9-144 0,5-8-661 0</inkml:trace>
  <inkml:trace contextRef="#ctx0" brushRef="#br0" timeOffset="222399.2357">9360 8077 616 0,'0'0'507'0,"0"0"-370"15,0 0 78-15,0 0 16 16,0 0 43-16,0 0-63 16,0 0-46-16,0 0-62 15,0 0-45-15,3 0-29 16,8 0-9-16,11 3 3 15,8 2-11-15,9 2-12 16,4-2-18-16,-2-2-71 16,-3-2-73-16,-11-1-149 15,-11 0-84-15,-10 0-316 0</inkml:trace>
  <inkml:trace contextRef="#ctx0" brushRef="#br0" timeOffset="222657.6111">9508 7992 418 0,'0'0'1391'15,"0"0"-1171"-15,0 0-111 16,0 0 27-16,0 0-13 15,0 0 12-15,0 0-16 0,6 68-50 16,-3-36-39-16,0 3-20 16,0 1-10-16,-3 5-24 15,0-9-177-15,0-8-777 0</inkml:trace>
  <inkml:trace contextRef="#ctx0" brushRef="#br0" timeOffset="223240.7433">10199 7975 1177 0,'0'0'340'15,"0"0"-62"-15,0 0-19 16,0 0-97-16,0 0-27 16,0 0 3-16,0 0-28 15,-75-4-12-15,52 8-32 0,6 13-29 16,2-1-7 0,2 3-14-16,5 5-14 0,8-4-2 15,0 4-9-15,12-4-33 16,12-4-52-16,10-7-77 15,17-9-177-15,-5 0-260 16,-7-1-126-16</inkml:trace>
  <inkml:trace contextRef="#ctx0" brushRef="#br0" timeOffset="223601.2629">10387 7954 1505 0,'0'0'553'0,"0"0"-411"15,0 0 47-15,0 0-33 16,0 0-73-16,0 0-48 0,0 0 21 16,-36 27-15-16,24-9-16 15,0 1-9-15,6-2-8 16,3-1-7-16,3-3 5 16,0 0-6-16,6-5 0 15,12-1 2-15,4-4 5 16,1-1-7-16,2-2 0 15,2 0-28-15,-2-5-26 16,-1-7-11-16,-3-4 1 16,-3 1 38-16,-9-3 16 15,-3-1 8-15,-6 2-1 16,0 4 3-16,-12 2 1 16,-6 3 0-16,0 1 12 15,-1 7-7-15,-2 0-6 16,3 0-1-16,0 0-122 0,6 9-396 15,9-3-269-15</inkml:trace>
  <inkml:trace contextRef="#ctx0" brushRef="#br0" timeOffset="223985.0065">10709 7946 1494 0,'0'0'274'15,"0"0"-64"-15,0 0 12 16,0 0-28-16,0 0-35 16,0 0-40-16,0 0-34 15,-24-3-30-15,15 10-23 16,2 1-19-16,-2 3-11 15,4-1-2-15,3 3-14 16,2-1-30-16,0 5 3 16,10-3 8-16,6 2 12 15,-4 0 9-15,3-3 3 16,-6-1 9-16,0-3-1 16,-9 1-7-16,0-4 7 15,0-2-8-15,0 0 3 0,-9-2 5 16,-8 2-26-16,-5-4-134 15,2 0-393-15,7 0-359 16</inkml:trace>
  <inkml:trace contextRef="#ctx0" brushRef="#br0" timeOffset="224749.6667">11207 7704 886 0,'0'0'773'0,"0"0"-554"16,0 0 60-16,0 0-32 15,0 0-52-15,0 0-75 16,0 0-54-16,-2-3-39 16,-5 5-21-16,-9 12 15 15,-5 11 31-15,0 4-4 16,-5 9-12-16,9 3-14 16,2 4-10-16,4 0-11 15,8-3 0-15,3-2-1 16,8-4-1-16,10-6-26 0,12-4-35 15,4-9-71 1,13-8-158-16,-6-4-469 0,-8-5-692 0</inkml:trace>
  <inkml:trace contextRef="#ctx0" brushRef="#br0" timeOffset="225082.5543">11484 7721 1311 0,'0'0'516'15,"0"0"-428"-15,0 0 110 16,0 0 86-16,0 0-79 15,0 0-58-15,-7 89-47 16,7-53-43-16,0 0-29 16,4 1-17-16,1 0-11 15,0 1 0-15,-5-3 0 16,0-3 0-16,0-3-16 16,0-4-59-16,0-7-82 15,0-5-103-15,0-9-220 16,0-1-162-16</inkml:trace>
  <inkml:trace contextRef="#ctx0" brushRef="#br0" timeOffset="225359.6812">11682 7949 1369 0,'0'0'226'16,"0"0"-72"-16,0 0 48 16,0 0 39-16,0 0-74 15,0 0-53-15,0 0-19 16,-100 21-8-16,79-10-7 16,9 3-48-16,3 3-16 15,9 0-6-15,0 3-4 0,9-5-6 16,10 2-52-16,14-4-112 15,-3-7-360-15,-6-6-501 0</inkml:trace>
  <inkml:trace contextRef="#ctx0" brushRef="#br0" timeOffset="225673.7248">11813 8019 1485 0,'0'0'570'0,"0"0"-429"0,0 0 40 15,0 0-25-15,0 0-34 16,0 0-55-16,0 0-43 16,24 0-14-16,-14 0-8 15,-4 6-1-15,2 7 0 16,-8 0-1-16,0 5 1 15,0 1 0-15,0 2 6 16,-10-3-1-16,6 1-4 16,4-5 6-16,0 0-2 15,0-5-6-15,17-6-21 0,17-3-126 16,-1 0-383 0,0-9-582-16</inkml:trace>
  <inkml:trace contextRef="#ctx0" brushRef="#br0" timeOffset="226077.6506">12016 7906 1719 0,'0'0'350'0,"0"0"-107"16,0 0-35-16,0 0-68 16,0 0-69-16,0 0-33 15,0 0-19-15,64-31-7 16,-57 31 1-16,1 0-2 15,-8 2-11-15,3 10-1 16,-3 11 1-16,0 1 7 16,3 5 1-16,0-2 1 15,3 0-3-15,4-4-5 16,2-5 0-16,2-4-1 16,2-7-19-16,0 0-72 0,4-7-125 15,-8 0-370 1,-4-11-238-16</inkml:trace>
  <inkml:trace contextRef="#ctx0" brushRef="#br0" timeOffset="226322.1408">12237 7893 441 0,'0'0'1200'0,"0"0"-1044"16,0 0-1-16,0 0 146 15,0 0-49-15,0 0-71 16,-81 43-67-16,55-23-45 0,3-1-20 16,0 1-23-1,4 4-17-15,3-3-8 0,-1-1-1 16,7-2-37-16,4-2-66 16,6-3-158-16,0-6-385 15,3-4-291-15</inkml:trace>
  <inkml:trace contextRef="#ctx0" brushRef="#br0" timeOffset="226561.2017">12408 7992 1250 0,'0'0'844'16,"0"0"-685"-16,0 0-2 15,0 0-31-15,0 0-78 16,99 0-48-16,-61 0-98 16,-3 0-293-16,-8 0-552 0</inkml:trace>
  <inkml:trace contextRef="#ctx0" brushRef="#br0" timeOffset="227189.1568">12732 7902 831 0,'0'0'1090'15,"0"0"-927"-15,0 0-4 16,0 0 14-16,0 0-15 16,0 0-17-16,0 0-50 15,-21 31-50-15,18-12-25 16,0-2-5-16,3-1-10 16,0 1 4-16,0-4-5 15,3-1-1-15,6-4-8 16,-3-1-3-16,-2-4 2 15,2-3 2-15,5 0 2 0,-2 0-13 16,4-7-5-16,-3-6 2 16,6 0 7-16,-6-4 9 15,2 1 6-15,3 0 0 16,-6-1 0-16,0 1 1 16,-3 6 13-16,1 3 6 15,-6 3 1-15,1 4-9 16,-2 0-12-16,0 0-12 15,1 11 3-15,-1 5 9 16,0 4-1-16,2 2 1 16,1-1 0-16,2-5 1 15,1 0 1-15,0-7-1 0,1-4 0 16,-1-3 0-16,1-2 11 16,7 0-5-16,-2-7-7 15,0-8-11-15,1-6-7 16,1-1 5-16,-1-4 12 15,-4-5-6-15,-3-1-7 16,-2 2-4-16,-4 3 2 16,0 5 5-16,-3 9-2 15,-7 2 0-15,0 10-7 16,-2 1-63-16,5 0-90 16,6 8-169-16,1 4-234 15,0-4-417-15</inkml:trace>
  <inkml:trace contextRef="#ctx0" brushRef="#br0" timeOffset="227567.2441">13188 8004 1609 0,'0'0'350'16,"0"0"-98"-16,0 0 2 16,0 0-41-16,0 0-83 15,0 0-72-15,0 0-18 16,62-9-25-16,-46 9-15 16,-3 0 0-16,1 0-1 0,-8 0-8 15,-3 3-2-15,-3 3-5 16,0 9 0-16,-9-2 10 15,-12 4 6-15,-1-2 9 16,-2 1 8-16,6-2 2 16,1-1-10-16,8 0-8 15,8-2-1-15,1-2 0 16,9-2-29-16,15-1-25 16,18-6-137-16,-5-3-487 15,-6-7-949-15</inkml:trace>
  <inkml:trace contextRef="#ctx0" brushRef="#br0" timeOffset="227940.3747">13523 7744 567 0,'0'0'943'0,"0"0"-777"16,0 0 8-16,0 0 100 16,0 0-23-16,0 0-96 15,0 0-59-15,-33 35 6 16,30-13-40-16,3 6-14 0,-3 2-16 16,0 4-14-16,3 2-16 15,-3-2 0-15,-5-2-1 16,5-2-1-16,0-4 0 15,2-3 0-15,1-5 0 16,0-9-2-16,0-1-5 16,0-6 2-16,15-2 4 15,0 0-9-15,8-7-50 16,6-7-86-16,-2-5-58 16,-6-1-162-16,-5 4-368 15,-8 3-278-15</inkml:trace>
  <inkml:trace contextRef="#ctx0" brushRef="#br0" timeOffset="228145.0395">13347 7942 1562 0,'0'0'283'0,"0"0"-118"15,0 0 68-15,0 0-45 16,0 0-117-16,98 8-71 16,-56-4-86-16,-6-2-517 15,-8-2-467-15</inkml:trace>
  <inkml:trace contextRef="#ctx0" brushRef="#br0" timeOffset="228495.2283">13626 7674 1160 0,'0'0'373'16,"0"0"-83"-16,0 0 52 0,0 0-94 16,0 0-50-16,0 0-22 15,0 0-52-15,43 97-39 16,-31-54-18-16,5 8-29 16,-1 3-17-16,-3-1-15 15,-6 0-6-15,-4-7-2 16,-3-2-20-16,0-9-53 15,-7-2-33-15,-9-9-93 16,0-7-177-16,5-12-545 0</inkml:trace>
  <inkml:trace contextRef="#ctx0" brushRef="#br0" timeOffset="229689.6979">13935 7447 173 0,'0'0'502'0,"0"0"-372"15,0 0-13-15,0 0 58 16,0 0 61-16,0 0 17 15,0 0 23-15,-23-16-17 16,23 16-49-16,0 0-59 16,12-2-65-16,12 2-51 15,2 0-28-15,9 0-7 16,1 10 0-16,-3 2-7 16,-5 1 1-16,-7 0 0 15,-6 0-9-15,-12 0-3 16,-3-2-13-16,0-1 11 15,-15-2 19-15,-8 2 1 0,0-3 19 16,-4 6 30-16,6 0-5 16,1 1-7-16,7 5-15 15,6 2-11-15,7 4-4 16,0 4 0-16,7 2 2 16,9-1-8-16,4 3 1 15,-1-6-2-15,1-1 0 16,-7-6-5-16,-4-5-1 15,-3-6-7-15,-5-6-10 16,-1-3 23-16,0 0 2 16,0 0 5-16,0-5-6 15,0 0 10-15,0 1 11 16,0 0 5-16,0 4-15 0,-3 0-11 16,-1 8 0-16,1 10 28 15,-3 6 24-15,2 6-34 16,1 6-4-16,3 4-4 15,0 3-5-15,16 6 2 16,-1-2-2-16,6 3-5 16,-1-4-1-16,-1 0 0 15,-9-7 0-15,-7-5 0 16,-3-4-2-16,-7-8-24 16,-22-5-54-16,1-4-113 15,4-10-525-15</inkml:trace>
  <inkml:trace contextRef="#ctx0" brushRef="#br1" timeOffset="245807.5152">3367 9835 392 0,'0'0'105'16,"0"0"-105"-16,0 0-140 16,0 0-217-16</inkml:trace>
  <inkml:trace contextRef="#ctx0" brushRef="#br1" timeOffset="246840.1828">3422 9818 808 0,'0'0'615'0,"0"0"-523"0,0 0-21 15,0 0 82-15,0 0 14 16,0 0-45-16,0 0-42 15,8-10 7-15,-5 8 24 16,1 1 4-16,-4 1-15 16,0 0-32-16,0 0-8 15,0-2 1-15,0 2-34 16,0 0-17-16,0 0-10 16,-7 0-12-16,-1 0 12 15,-7 0 9-15,-1 0-8 0,1 0 1 16,-6 0 4-1,2 0-6-15,2 3 1 0,-2 5-1 16,1 3 0-16,-3 6 10 16,0 3 8-16,3 1-2 15,2 3 5-15,10-3-4 16,3 1-11-16,3-5-6 16,3-3 0-16,19-5 0 15,8-6-26-15,24-3-60 16,-5 0-179-16,-4-10-567 0</inkml:trace>
  <inkml:trace contextRef="#ctx0" brushRef="#br1" timeOffset="247388.6791">3609 9828 757 0,'0'0'715'16,"0"0"-510"-16,0 0 38 15,0 0 28-15,0 0-68 0,0 0-81 16,0 0-63-16,-5-4-32 16,-4 4-19-16,-4 8 20 15,-2 5 12-15,-6 5-12 16,6 1-5-16,-1 0-11 16,5 0 3-16,5-2-6 15,2-3-2-15,4-2-6 16,0-1 7-16,18-4-7 15,1-7-2-15,9 0-4 16,2-2-27-16,-1-10-13 16,1-5-7-16,-8-5 3 15,-3-1 28-15,-4 0-7 16,-6-1-5-16,-6 1 4 0,-3 3 20 16,0 4 9-1,0 6 18-15,-10 4 0 16,-4 5-17-16,-5 1-1 0,4 0 1 15,-3 4-1-15,0 9-7 16,6 2-110-16,0 6-275 16,3-2-268-16,2-5-409 0</inkml:trace>
  <inkml:trace contextRef="#ctx0" brushRef="#br1" timeOffset="247890.8676">3932 9752 421 0,'0'0'1388'0,"0"0"-1118"15,0 0-144-15,0 0 68 16,0 0-28-16,0 0-68 16,0 0-37-16,-3-6-20 15,-4 6-18-15,-2 0-8 16,-3 0 12-16,-3 6-15 16,-3 2 0-16,-1 1-6 0,5 4-5 15,-2-2-1-15,4 2 0 16,5-1 0-16,7-2-11 15,0 2-8-15,0 0 13 16,13-1 0-16,4 1-3 16,-1-2-9-16,2-1 9 15,-2 2-6-15,-5-2 3 16,-1-2 6-16,-7 2-3 16,0-2-3-16,-3-4-3 15,0 7 6-15,0-3 9 16,-13-1 0-16,-1 0 2 15,-5-1 10-15,1 0-12 16,0-1-1-16,3-4-76 0,2 3-93 16,7-2-318-1,6-1-354-15</inkml:trace>
  <inkml:trace contextRef="#ctx0" brushRef="#br1" timeOffset="251682.1918">4298 9799 74 0,'0'0'775'0,"0"0"-598"16,0 0-57-16,0 0 74 15,0 0-22-15,0 0-44 16,0 0 7-16,24-14 10 0,-21 8 24 16,1 3-17-16,-4 2-19 15,0-1-25-15,0 2-28 16,0 0-16-16,0-1-34 15,0 1-18-15,-4 0-12 16,-2-3 9-16,-3 3 0 16,-3 0-8-16,-3 0 6 15,-4 0-7-15,-1 0 1 16,-5 0 0-16,-2 0 0 16,2 4-1-16,-2 2 2 15,4 4 8-15,4 0-1 16,7-1 2-16,5 6 1 0,4-3 4 15,3 7 11-15,0-1-12 16,0-3-8 0,13-1-1-16,-1-1-5 0,6-6 5 15,0 0-5-15,0-5 5 16,-3-2-6-16,1 0-18 16,-1-2 16-16,-3-9-13 15,3-1-7-15,1-6 4 16,-2-1-12-16,2-4-1 15,-1 3 19-15,0 3 6 16,-6 2 6-16,0 1 1 16,1 7 9-16,-4 1 14 15,-3 2 9-15,-1 2 0 0,-1-2-5 16,-1 4-7 0,0 0-8-16,0 0-7 0,0 0-6 15,0 0-1-15,0 10 1 16,-4 7 12-16,-4 3 18 15,1 2-3-15,-2 1-5 16,6 3-8-16,-3-6-7 16,6 0-1-16,0-4-6 15,0-2 0-15,0-4-42 16,9-3-46-16,16-5-128 16,-1-2-310-16,-1 0-487 0</inkml:trace>
  <inkml:trace contextRef="#ctx0" brushRef="#br1" timeOffset="252157.3143">4680 9858 1101 0,'0'0'828'16,"0"0"-679"-16,0 0-3 15,0 0 67-15,0 0-76 16,0 0-84-16,0 0-20 15,45 0-12-15,-14 3-15 0,-1-3-6 16,3 0-22 0,-2 0-87-16,-4 0-118 0,-6 4-144 15,-12 2-188-15,-6-2-258 0</inkml:trace>
  <inkml:trace contextRef="#ctx0" brushRef="#br1" timeOffset="252516.1051">4741 9776 1211 0,'0'0'361'16,"0"0"-142"-16,0 0 87 15,0 0-17-15,0 0-97 16,0 0-73-16,0 0-34 16,-3-10-27-16,3 17-23 15,-3 9 35-15,0 6-16 16,0 2-23-16,3 6-16 15,0-1-12-15,0-2-2 16,0 0-1-16,0-4-43 16,0 3-69-16,0-6-176 0,3-7-548 15</inkml:trace>
  <inkml:trace contextRef="#ctx0" brushRef="#br1" timeOffset="253222.5036">5277 9792 451 0,'0'0'270'16,"0"0"-114"-16,0 0 36 15,0 0 31-15,0 0-14 16,0 0-32-16,0 0 25 16,16-29-31-16,-16 28-31 15,-3-1 9-15,-3 2-33 16,-4 0-24-16,-4 0-13 0,-2 0 10 15,-5 2-11-15,-3 8-26 16,2 3-14-16,-2 1-16 16,6 2-7-16,0 4-14 15,9 0-1-15,3 0-1 16,6-3-23-16,0 1-25 16,0-4-27-16,12 2-15 15,6-2-55-15,-3-5-56 16,13-3-9-16,-4-4-162 15,-4-2-331-15</inkml:trace>
  <inkml:trace contextRef="#ctx0" brushRef="#br1" timeOffset="253783.9293">5456 9801 1033 0,'0'0'401'0,"0"0"-167"15,0 0 79-15,0 0-29 16,0 0-99-16,0 0-91 16,0 0-43-16,0-7-30 15,-9 7-11-15,-6 5 12 16,-3 4 23-16,-3 7-17 16,-4-2-8-16,5 3-2 15,1 3-2-15,4-3-3 16,3-2-5-16,9 2-7 15,3-4 1-15,0-2-2 16,12-2 1-16,9-5-1 16,7-2-25-16,5-2-41 15,3 0-11-15,0-9-12 16,-2-5 22-16,-7-5-2 0,-3-1 9 16,-8 0 11-16,-7-3 40 15,-9 5 9-15,0 3 37 16,0 2 16-16,-15 7 4 15,-3 1-11-15,-1 3-17 16,-2 2-15-16,3 0-14 16,6 2-20-16,-1 5-106 15,10 6-183-15,0-6-361 16,3 0-538-16</inkml:trace>
  <inkml:trace contextRef="#ctx0" brushRef="#br1" timeOffset="254176.0703">5781 9756 1652 0,'0'0'376'0,"0"0"-139"16,0 0 27-16,0 0-109 15,0 0-100-15,0 0-20 16,0 0 5-16,-63-4-13 16,44 8-12-16,1 5-10 15,6-1-5-15,6 1 0 0,6 1-1 16,0 1 1-16,0 0-1 16,3 0 1-1,12 2-1-15,0 1-5 0,0-3-3 16,3 1-1-16,-9-2 1 15,1-3 0-15,-10 2 3 16,0 1-8-16,0 0-3 16,-7 0 9-16,-10-1 8 15,-2-1-1-15,-5-2-50 16,-3 1-170-16,5-5-384 16,4-2-531-16</inkml:trace>
  <inkml:trace contextRef="#ctx0" brushRef="#br1" timeOffset="254780.6559">5975 9572 918 0,'0'0'655'16,"0"0"-502"-16,0 0 83 16,0 0 14-16,0 0-45 15,0 0-84-15,0 0 14 16,-12 25-13-16,9-1-66 16,0 1-22-16,3 5-6 0,0 1-5 15,0 1-14 1,0 1-8-16,0-2 0 15,3-2 0-15,-3-3 0 0,0-2 0 16,0-6-1-16,0-4-6 16,-6-4-8-16,0-3-5 15,6-4-1-15,-3 0 11 16,3-3 9-16,0 0 16 16,0-9-16-16,11-9-29 15,2-5-9-15,2-2 11 16,4-2 8-16,-2 3-6 15,-1 5 25-15,-4 3 0 16,-3 6 0-16,0 6 1 16,3 2 0-16,-2-2 5 15,4 4 4-15,-1 0-1 0,-1 6 3 16,2 7-11-16,-4 1 5 16,-1 5-6-16,-3 1 2 15,-3 0 14-15,-3 0 11 16,0-1 0-16,-6-1-5 15,-9-5-5-15,-6-1-5 16,-4-4-6-16,-5-6-6 16,0 5-14-16,2-7-156 15,8 0-518-15,7-3-812 0</inkml:trace>
  <inkml:trace contextRef="#ctx0" brushRef="#br1" timeOffset="255631.9072">6685 9868 781 0,'0'0'325'16,"0"0"-160"-16,0 0 57 16,0 0 114-16,0 0-35 15,0 0-94-15,0 0-63 16,24-13-62-16,1 10-17 16,5-1-11-16,3 4-15 15,0 0-21-15,1 0-9 16,-1 0-8-16,0 0-1 0,-5 0-42 15,-4 0-50-15,-6 3-65 16,-5-2-131-16,-8-1-263 16,-2 0-375-16</inkml:trace>
  <inkml:trace contextRef="#ctx0" brushRef="#br1" timeOffset="255920.9107">6740 9746 796 0,'0'0'818'0,"0"0"-677"16,0 0 45-16,0 0 97 15,0 0-26-15,0 0-76 16,0 0-62-16,11-11-68 16,14 11-16-16,14 1-14 15,13 5-21-15,30-6-135 16,-15 3-446-16,-13-3-1290 0</inkml:trace>
  <inkml:trace contextRef="#ctx0" brushRef="#br1" timeOffset="257981.9955">7709 9706 479 0,'0'0'592'0,"0"0"-443"0,0 0-84 16,0 0 57-16,0 0 10 16,0 0-21-16,0 0-32 15,74-39 1-15,-71 39 15 16,-3-1 5-16,0 1 1 16,0 0-11-16,0-3-34 15,0 3-4-15,0 0-5 16,0 0-1-16,0 0-10 15,0 0-23-15,-6 0-4 16,-4 0 3-16,-5 0-3 16,-6 4-3-16,-1 9 12 15,-4 2 8-15,-1 5 0 16,2 1 5-16,4-1-7 0,6 0 10 16,9-1-7-16,6-3-12 15,9-3-6-15,18-6-9 16,12-3-2-16,22-4-117 15,-9 0-175-15,-10 0-467 0</inkml:trace>
  <inkml:trace contextRef="#ctx0" brushRef="#br1" timeOffset="258463.2521">8052 9680 753 0,'0'0'599'16,"0"0"-458"-16,0 0 48 16,0 0 61-16,0 0-31 15,0 0-60-15,0 0-24 16,-6-2-21-16,-6 2-3 15,-3 9-13-15,0 3-31 16,-1-1-28-16,2 5-23 16,2 0-8-16,5-2-8 15,7 3 0-15,0-4-8 0,3 0 6 16,13-6-18 0,5-2 2-16,3-4-6 0,3-1-21 15,-2 0 1-15,2-7 3 16,-3-6 4-16,-6-4 22 15,-2-2 3-15,-7-1 12 16,-4 1-6-16,-2-3 6 16,-3 5 0-16,0 2 1 15,-6 2 5-15,-5 6-6 16,-5 3-3-16,-2 4 2 16,-6 0-5-16,2 0-22 15,-2 11-105-15,3 9-148 16,0-1-219-16,9-8-125 0</inkml:trace>
  <inkml:trace contextRef="#ctx0" brushRef="#br1" timeOffset="258891.2082">8380 9637 1438 0,'0'0'607'16,"0"0"-459"-16,0 0 48 16,0 0-58-16,0 0-61 0,0 0-43 15,0 0 14-15,-36 0 12 16,20 6-17-16,1 4-19 15,4-3-12-15,4 3-2 16,4 3-2-16,0-3-8 16,3 4 1-16,0-2 6 15,9 4-1-15,3-2-5 16,3-1 0-16,1 0-1 16,-2-3 0-16,-4 0-14 15,-4 1 1-15,-3-2 4 16,-3 1 0-16,0 0 1 15,-12 3 2-15,-9-3 5 0,-1 0-13 16,1-3-24 0,-3-1-137-16,6-2-192 0,6-4-430 0</inkml:trace>
  <inkml:trace contextRef="#ctx0" brushRef="#br1" timeOffset="259535.9573">8771 9512 990 0,'0'0'682'0,"0"0"-539"16,0 0 5-16,0 0 56 15,0 0-38-15,0 0-46 16,0 0-31-16,18-30-31 16,-18 30-21-16,-12 0-8 15,-6 0 23-15,0 6-10 16,-9 7-4-16,2 1-11 15,1 2-10-15,3-3-16 16,8 4 1-16,2-4-1 16,11 3-1-16,0-5 0 0,0-1 5 15,14-2 1 1,8-3-6-16,2-5-11 0,1 0-31 16,-2 0-6-16,-1-7-13 15,-1-9 7-15,-6-1 10 16,-2-3 12-16,-4-1 9 15,-1-4 23-15,-5 2 5 16,0 3 30-16,1 6 17 16,-4 2 39-16,3 5-19 15,0 4-21-15,-3 3-17 16,0 0-18-16,3 0-15 16,-3 0-1-16,0 10-14 15,0 6 14-15,-3 9 14 16,-7 0 1-16,-1 3-3 15,2-4-5-15,3-4-1 0,6-3-6 16,0-3 0-16,0-3-1 16,12-3-24-16,6-2-53 15,3-3-110-15,-3-3-382 16,-3 0-519-16</inkml:trace>
  <inkml:trace contextRef="#ctx0" brushRef="#br1" timeOffset="259763.3343">8965 9544 876 0,'0'0'1062'0,"0"0"-896"16,0 0 78-16,0 0 20 15,0 0-75-15,0 0-86 16,79 3-47-16,-51-3-34 15,-2 0-22-15,-1 0-10 16,-1 0-98-16,-12 0-153 16,-2-3-499-16,-10-1-507 0</inkml:trace>
  <inkml:trace contextRef="#ctx0" brushRef="#br1" timeOffset="260001.8663">9105 9456 1380 0,'0'0'368'0,"0"0"-159"16,0 0 93-16,0 0-55 15,0 0-78-15,0 0-55 16,0 0-5-16,-7 19-26 16,7 1-35-16,0 0-23 15,0 3-13-15,4 0-11 16,-4 0-1-16,0-3-8 15,3 0-61-15,-3-5-83 16,0-1-178-16,0-4-459 16,0-4-753-16</inkml:trace>
  <inkml:trace contextRef="#ctx0" brushRef="#br1" timeOffset="260588.8294">9280 9237 1048 0,'0'0'236'15,"0"0"-11"-15,0 0 31 16,0 0 84-16,0 0-122 15,0 0-105-15,0 0-52 16,16-34-34-16,-16 51 4 0,0 7 42 16,0 6-8-16,0 6-15 15,0 1-10-15,0 1-24 16,0-1-8-16,0-1-7 16,6 0-1-16,-3-5 0 15,0-5-1-15,0-3-20 16,-3 0 6-16,0-7-6 15,0-3-7-15,0-6 8 16,0-1-27-16,3-6-1 16,1 0 21-16,1-2 2 15,1-11-75-15,6-7 22 16,-2-1-5-16,2-5-13 0,2 2 1 16,-4 4 95-16,-1 2 18 15,0 8 74-15,0 6-21 16,3 1-26-16,0 3-9 15,4 0 11-15,2 6-4 16,0 8-11-16,-4 3 6 16,2 3 11-16,-7 0-11 15,-2 3-9-15,-7-7-22 16,0 1-6-16,-3-2 4 16,-16-4-5-16,-8-2 0 15,-1-2-1-15,-14-3-114 16,6-1-201-16,9-3-607 0</inkml:trace>
  <inkml:trace contextRef="#ctx0" brushRef="#br1" timeOffset="260956.0417">9784 9719 1295 0,'0'0'292'0,"0"0"-95"15,0 0 48-15,0 0-7 0,-94 0-59 16,43 0-50-16,-16 0-44 15,-27 6-18-15,-21-2-6 16,-7 2-32-16,22-2-16 16,24-1-13-16,28 0-7 15,9-3-50-15,-4 1-59 16,7-1-39-16,2 3-29 16,13 0-87-16,12 0-35 15,9 7-55-15,0 0 127 16,0-2-135-16</inkml:trace>
  <inkml:trace contextRef="#ctx0" brushRef="#br1" timeOffset="261354.9946">9169 9814 1761 0,'0'0'656'15,"0"0"-581"-15,0 0 27 16,0 0 58-16,0 0-75 16,0 0-55-16,0 0-23 0,94-21-7 15,-70 17-7 1,-3 4-5-16,-3 0-17 15,-6 0 5-15,-2 6 11 0,-4 7 5 16,-6 3 0-16,0 0 7 16,-6 2 1-16,-10 2 22 15,-5 2 20-15,3-1-3 16,-3-2 7-16,2-1-13 16,10-2-15-16,6-4-12 15,3-2-6-15,6-3-1 16,16-2-25-16,35-5-92 15,-9 0-470-15,1-5-1491 0</inkml:trace>
  <inkml:trace contextRef="#ctx0" brushRef="#br1" timeOffset="262690.468">10376 9624 506 0,'0'0'512'0,"0"0"-208"16,0 0 24-16,0 0 16 16,0 0-60-16,0 0-63 15,0 0-38-15,21-27-61 0,-21 24-50 16,0 2-21 0,0-2-27-16,0 0-12 0,-4 0 1 15,-5 3 1 1,-2 0-13-16,-8 0-1 0,-5 3 15 15,3 11-1-15,-2 4-8 16,10 0-5-16,0 2 0 16,10 1-1-16,3-4 0 15,3 0 0-15,20-3-23 16,15-4-28-16,5-7-43 16,19-3-109-16,-10 0-171 15,-6 0-553-15</inkml:trace>
  <inkml:trace contextRef="#ctx0" brushRef="#br1" timeOffset="263066.3751">10611 9594 1386 0,'0'0'502'0,"0"0"-403"15,0 0 58-15,0 0 3 16,0 0-77-16,0 0-20 15,0 0-2-15,-14 37-9 16,5-19-4-16,-1-4-12 16,7 3-18-16,3-4-5 15,0-6 2-15,3 1-3 16,13-6 4-16,8-2 1 0,1 0-17 16,8-4-2-16,-3-9-14 15,-2-2-14-15,-5-3-9 16,-7-2 15-16,-7 1 1 15,-6 2 15-15,-3 0-1 16,-6 8 9-16,-13 1 11 16,-4 2-10-16,-5 6 5 15,-2 0-5-15,3 0-1 16,2 0-1-16,9 7-52 16,14 5-237-16,2-1-426 15,0-4-363-15</inkml:trace>
  <inkml:trace contextRef="#ctx0" brushRef="#br1" timeOffset="263432.1815">11049 9543 409 0,'0'0'931'15,"0"0"-729"-15,0 0-1 16,0 0 17-16,0 0 21 16,0 0-43-16,0 0-32 15,-58-5-15-15,43 7-50 16,3 2-32-16,3 3-30 0,3-1-25 16,6 4-12-1,0 1-11-15,6 5 11 0,13 1 0 16,10 3-20-16,1-2-23 15,-2 0-3-15,-4-2 18 16,-5 1 16-16,-13-5-14 16,-6-2 2-16,0 3 9 15,-13-3 6-15,-13-3 9 16,1 1 0-16,-15-2-42 16,4 3-226-16,8-8-759 0</inkml:trace>
  <inkml:trace contextRef="#ctx0" brushRef="#br1" timeOffset="264322.0209">11510 9360 1279 0,'0'0'405'15,"0"0"-260"-15,0 0 53 0,0 0 21 16,0 0-37-16,0 0-57 16,0 0-20-16,15-13-21 15,-15 13-37-15,0 0-36 16,-6 0-11-16,-6 0 0 15,-9 6 26-15,-1 4 2 16,-4 5-7-16,7-1-6 16,0 4-8-16,8-3-6 15,1-1 0-15,10 0-1 16,0-2-1-16,0-2 1 16,0-1 1-16,13-3 0 15,4-2 0-15,2-4-1 16,2 0-22-16,0 0-11 0,0-9 5 15,1-5 5-15,-7-1 8 16,3-6 1-16,1-2 5 16,-2-2 8-16,-1-2 1 15,-1 0 7-15,0 4 6 16,-3 5 14-16,-3 7 1 16,-3 2-1-16,-2 6 2 15,-4 3-9-15,0 0-14 16,0 0-6-16,0 14 0 15,-10 9 12-15,-5 4 12 16,0 3 3-16,3 3-12 16,3-1-8-16,2-5-7 0,4-4 0 15,3-6 0-15,0 0 0 16,6-7-13-16,10-1-40 16,14-9-65-16,-2 0-211 15,-4 0-721-15</inkml:trace>
  <inkml:trace contextRef="#ctx0" brushRef="#br1" timeOffset="264523.1018">11807 9399 990 0,'0'0'768'0,"0"0"-563"0,0 0 114 16,0 0-68-1,0 0-53-15,0 0-89 0,88 13-66 16,-61-9-40-16,3-4-3 16,1 0-134-16,-7 0-244 15,-9-4-753-15</inkml:trace>
  <inkml:trace contextRef="#ctx0" brushRef="#br1" timeOffset="265048.3022">12095 9220 856 0,'0'0'1185'0,"0"0"-1045"0,0 0 40 16,0 0 46-1,0 0-26-15,0 0-75 0,0 0-59 16,0-19-37-16,3 19-22 15,-3 0-7-15,3 4-7 16,-3 11 7-16,6 9 1 16,-3 6 9-16,0 6-4 15,0 1-4-15,-3 1-1 16,4-1-1-16,-4-6 0 16,0-6-1-16,0-8-16 15,0-4-2-15,0-6 2 16,0-4-2-16,0-3 7 15,0 0 12-15,3-6 0 0,3-11-2 16,8-3-28 0,2-2-25-16,-1-3 15 15,3 2 7-15,-3 3 20 0,-5 7 1 16,-3 6 12-16,0 5 0 16,-4 2 1-16,0 0-1 15,4 0 12-15,2 12 6 16,1 2-3-16,1 5 1 15,-2 1 1-15,-3-1-11 16,-6-1-6-16,0-1 0 16,0-4-1-16,-20-3 1 15,1-2-9-15,-11 0-39 0,-4-4-101 16,7 2-190 0,5-5-756-16</inkml:trace>
  <inkml:trace contextRef="#ctx0" brushRef="#br1" timeOffset="265386.1668">12556 9693 838 0,'0'0'203'0,"0"0"13"16,0 0 52-16,-88 0-10 15,42 0-38-15,-5 2-59 16,-25 0-19-16,-18 0-10 16,-29-2-32-16,-7 0-47 15,7 0-27-15,26 0-25 16,31 0-1-16,20-4-18 15,15 2-37-15,4 2-67 16,6 0-105-16,13 0-150 16,8 2-196-16,8 3-421 0</inkml:trace>
  <inkml:trace contextRef="#ctx0" brushRef="#br1" timeOffset="265806.9676">11942 9834 1288 0,'0'0'982'0,"0"0"-893"15,0 0-46-15,0 0 69 0,0 0 19 16,0 0-77 0,0 0-42-16,59-42-2 0,-44 36 2 15,2 5 3-15,-1 1 0 16,-3 0-13-16,-4 0-2 16,-2 4 0-16,-4 8-1 15,-3-1-5-15,0 5 4 16,-7 1 2-16,-12 1 9 15,-1 2 10-15,1-2 17 16,4 1-6-16,1-5-11 16,10 0-4-16,4-2 1 15,0-4-1-15,21-2-15 16,8-4-16-16,22-2-130 16,-5-2-462-16,-5-11-1070 0</inkml:trace>
  <inkml:trace contextRef="#ctx0" brushRef="#br1" timeOffset="267127.8665">7355 9600 544 0,'0'0'600'15,"0"0"-509"-15,0 0-40 16,0 0 108-16,0 0 32 0,0 0-15 15,0 0-9-15,-33 0-1 16,33 0-3-16,0 0 1 16,0-3-19-16,0 0-43 15,0-4-29-15,0 1-5 16,0-3-21-16,0 1-24 16,3-1-17-16,3 1-6 15,2-1 0-15,5 2-1 16,-1 0-6-16,4-2 1 15,1 2 6-15,2 3 1 16,-2-2-1-16,-4 6 0 16,-1 0 0-16,-3 0-1 15,1 3-5-15,-5 4 5 16,1 6-1-16,0 1 2 16,1-2 1-16,-1 4 1 0,0-1-1 15,0-3 0 1,-3 5-1-16,-3-3 1 0,0 4-1 15,0 0 6-15,-12 1 3 16,-4 0 1-16,-7 3 4 16,-2-1-4-16,-5 1 1 15,-1 1-2-15,1 0-2 16,3-4-5-16,5 1 4 16,5-4-5-16,1-2 0 15,7-4 5-15,0-3-6 0,5-2 1 16,1-1-1-1,1 2 1-15,1-3-1 0,1 1 0 16,-2-1 0-16,2 0 0 16,0-2 0-16,0 2-1 15,0-3 0-15,0 0 1 16,2 0 5-16,8 0 7 16,8 0 2-16,3 0-4 15,7-3 11-15,-1 0-3 16,4 2-9-16,-5 1-9 15,-2 0-9-15,-5 0-49 16,-10 3-99-16,-6 5-396 16,-3-5-1193-16</inkml:trace>
  <inkml:trace contextRef="#ctx0" brushRef="#br1" timeOffset="269034.3002">13772 9624 730 0,'0'0'765'0,"0"0"-641"16,0 0-85-16,0 0 112 15,0 0 143-15,0 0-36 16,0 0-50-16,3-3-45 15,3 0-59-15,1-2-43 16,1 3-32-16,-5-1 13 16,0 3-14-16,-3 0-28 15,0 3-19-15,-10 14 11 16,-4 5 8-16,-4 6 0 0,-2-3 0 16,7-3 8-16,7-8-8 15,2-4 0-15,4-7-11 16,16-3 11-16,29-10 9 15,34-15-9-15,35-20 0 16,18-3-25-16,-2-4-14 16,-12 11-64-16,-38 18-95 15,-17 13-116-15,-29 10-200 16,-20 0-135-16</inkml:trace>
  <inkml:trace contextRef="#ctx0" brushRef="#br1" timeOffset="279867.0125">2042 11321 1476 0,'0'0'327'0,"0"0"-266"16,0 0-39-16,0 0 41 16,0 0-7-16,0 0-33 15,0 0-13-15,0 3 56 16,0 7 13-16,0 2-6 16,-4 0 3-16,-1 5 14 15,-1 2-30-15,3 1-5 0,3 3-18 16,0-3-24-1,0-1-2-15,0-2-11 0,6-4 1 16,5-5-1-16,2-6-5 16,-1-2 5-16,7 0 0 15,-2 0-6-15,5-13-36 16,-4-4 3-16,0 0 28 16,0-3 10-16,-6 1 1 15,-3-1 1-15,-2 3 0 16,-1 2 7-16,-1 2 9 15,-4 6 10-15,1 0 14 16,-1 4 5-16,-1 1-10 16,0 2-8-16,2 0-4 15,-2 0-1-15,0 0-7 16,0 0 2-16,0 0-12 0,0 2-6 16,0 11 0-16,0 6 0 15,0 5 9-15,0 5-8 16,0 0 0-16,0 2 0 15,0 2 0-15,0 1 0 16,0-2-1-16,-8 5 1 16,-1-5-1-16,-4 1 0 15,-1-6 0-15,-5-4 0 16,-3-3-1-16,-4 0 1 16,2-7 0-16,-1-3-1 15,4-6 1-15,3-4 9 16,5 0-4-16,7-10-5 0,3-11-63 15,3-29-154-15,9 5-511 16,4 4-864-16</inkml:trace>
  <inkml:trace contextRef="#ctx0" brushRef="#br2" timeOffset="283712.8721">2293 11782 810 0,'0'0'1164'0,"0"0"-948"16,0 0-111-16,0 0 39 15,0 0 21-15,0 0-75 16,0 0-48-16,18-35 10 16,-18 35-1-16,0 0-12 15,0 0-25-15,0 6-13 16,0 8 15-16,0 6 11 16,-2 0-14-16,2-1-13 15,0 1-9-15,0 3-77 0,8-6-172 16,2-4-777-16</inkml:trace>
  <inkml:trace contextRef="#ctx0" brushRef="#br2" timeOffset="284147.4902">2539 11579 1091 0,'0'0'624'16,"0"0"-540"-16,0 0 36 16,0 0 118-16,0 0-58 15,0 0-77-15,0 0-17 16,45 0-19-16,-17 0-43 0,5 0-17 15,-2 0-7-15,-7 0-58 16,-6 0-45-16,-8 3-76 16,-8 7-133-16,-2-3-15 15,0 0-395-15</inkml:trace>
  <inkml:trace contextRef="#ctx0" brushRef="#br2" timeOffset="284416.157">2587 11506 1295 0,'0'0'562'0,"0"0"-443"16,0 0 107 0,0 0 35-16,0 0-81 0,0 0-91 15,0 0-35 1,0-3-24-16,0 3-15 0,0 0-14 15,0 11 0-15,0 5 8 16,0 3 0-16,0 4-8 16,0 3-1-16,-2 2-16 15,2 0-116-15,0 9-88 16,0-7-465-16,0-7-312 0</inkml:trace>
  <inkml:trace contextRef="#ctx0" brushRef="#br2" timeOffset="285070.7182">2836 11385 1340 0,'0'0'368'0,"0"0"-203"15,0 0 43-15,0 0 3 16,0 0-53-16,0 0-48 0,0 0-14 16,0-2-29-16,0 2-34 15,0 8-18-15,0 5 17 16,0 6-5-16,0 1-16 15,0 1-11-15,3-2 0 16,0 1-1-16,3-7 0 16,1 0-8-16,-1-6-6 15,2-3-6-15,1-4 13 16,4 0 7-16,2-11-4 16,3-8-8-16,-3-5 0 15,6-1 11-15,-5-6 2 16,-4 4-1-16,2-1 1 15,-6 8 1-15,-3 3 11 0,-2 10 18 16,-3 4-5-16,0 1-5 16,0 2-7-16,0 0-2 15,0 0-4-15,0 8-7 16,0 9 16-16,0 7 12 16,3 5-4-16,0 7-7 15,3 0-1-15,4 4-4 16,-2-1-6-16,-1 4-5 15,-2-5 0-15,-5 1-1 16,0-3 0-16,-6-6-7 16,-11-1 6-16,-7-5-1 15,-4-2-4-15,-3-8 6 16,1-1-6-16,6-6-44 16,9-7-68-16,15-4-136 15,0-12-411-15,12-7-630 0</inkml:trace>
  <inkml:trace contextRef="#ctx0" brushRef="#br2" timeOffset="285439.366">3234 11764 1461 0,'0'0'635'16,"0"0"-534"-16,0 0 81 15,0 0 60-15,0 0-98 16,0 0-88-16,0 0-29 16,72-36-15-16,-69 33 0 15,1 3-12-15,-4 0-3 16,0 3-19-16,-4 10 13 15,-8 3 9-15,0 1 13 16,-3 3 10-16,0-3 3 16,5 1-9-16,4-6-7 15,3 0-9-15,3-5-1 16,0-1-9-16,19-3-32 16,17-3-74-16,1 0-223 0,-4-9-802 15</inkml:trace>
  <inkml:trace contextRef="#ctx0" brushRef="#br2" timeOffset="285754.7426">3658 11639 743 0,'0'0'1228'0,"0"0"-1011"0,0 0-23 16,0 0 58-16,0 0-97 16,0 0-102-16,0 0-35 15,88 0-17-15,-57 0 0 16,-1 0-1-16,-4 0-72 15,-7 0-62-15,-7 0-38 16,3 0-105-16,-8 0-311 16,-2 0-424-16</inkml:trace>
  <inkml:trace contextRef="#ctx0" brushRef="#br2" timeOffset="285974.6619">3661 11543 937 0,'0'0'846'0,"0"0"-685"15,0 0 95-15,0 0 15 16,0 0-73-16,0 0-94 16,0 0-50-16,61-4-30 15,-33 1-24-15,2 3-21 16,9 0-203-16,-6 0-445 15,-5 0-660-15</inkml:trace>
  <inkml:trace contextRef="#ctx0" brushRef="#br2" timeOffset="288974.3861">4329 11354 515 0,'0'0'805'0,"0"0"-552"16,0 0-80-16,0 0 72 15,0 0-35-15,0 0-67 16,0 0-46-16,0-6-23 16,0 6 11-16,0-2 17 0,0 2-9 15,0 0-21-15,0-2-11 16,0-4-15-16,0 2-19 16,0-4-22-16,3 0-5 15,6 1-6 1,-1 3 5-16,5-2-8 0,-4 3-2 15,8 1 4-15,-1-2 5 16,0 4 2-16,1 0 1 16,-5 0-1-16,-2 0 0 15,-1 0 0-15,-3 2-12 16,-1 8 5-16,-1 4 6 16,-3 3-4-16,1 2 5 15,-2-2 1-15,0 3 0 16,0-4-1-16,0 3-9 15,-9 2 8-15,-3-4 0 0,-7 2 1 16,-1-2-6-16,-2 3 6 16,-5-4 0-16,-3 1 2 15,-1 2 5-15,6-3-1 16,2-2-4-16,8-4-1 16,8-3 0-16,5 0-1 15,2-4-2-15,5 0 2 16,14-3 22-16,7 0 8 15,5 0-9-15,3 0-12 16,-3 0-8-16,-5 0 5 16,-2 0-5-16,-5 0-1 15,-10 3 0-15,0-3 0 16,-6 1-2-16,-3-1 1 0,3 0 0 16,-3 0 0-16,0 0-13 15,1 0-31-15,1 0-61 16,13 0-140-16,-2 0-379 15,2 0-565-15</inkml:trace>
  <inkml:trace contextRef="#ctx0" brushRef="#br2" timeOffset="290009.8845">4747 11668 502 0,'0'0'326'0,"0"0"-174"16,0 0-42-16,0 0 39 15,0 0 76-15,0 0 0 16,0 0-10-16,-28 57-23 16,25-52-46-16,3-2-22 15,0-3-30-15,0 0-26 16,0 0-4-16,0 0 9 15,0-3-1-15,0-10-45 16,0-3-17-16,0-10-3 16,0-3-6-16,3-8-1 15,3-3 1-15,-2-6-1 16,2-1 1-16,-3-3 0 16,0 4 0-16,3 7 0 0,0 2 5 15,1 5 1-15,1 6 2 16,1 5 17-16,4 4-17 15,4 2-8-15,-1 2 11 16,5 2-11-16,0 2 1 16,-2 2-1-16,-2 3 16 15,-4 4-3-15,-7 0-5 16,0 0-8-16,-3 3-1 16,0 9 0-16,-3 5 12 15,0 7 3-15,0 3-5 16,0 3 8-16,0 4-4 15,0-2-4-15,0 1 4 0,0-1-13 16,0-1 1 0,0-1-1-16,0-2 0 0,-3-1 7 15,-6 0-8-15,3-3 10 16,-4-2-2-16,1-2-7 16,1-3 0-16,-2-4 0 15,7-3 0-15,0-6-1 16,3 1 0-16,0-5-1 15,0 0-27-15,0 0-22 16,0 0-44-16,0 0-119 16,0-5-135-16,0 1-454 0</inkml:trace>
  <inkml:trace contextRef="#ctx0" brushRef="#br2" timeOffset="290238.4636">4750 11500 1298 0,'0'0'693'16,"0"0"-617"-16,0 0 69 16,0 0 126-16,0 0-48 15,0 0-119-15,0 0-62 16,36 0-7-16,-6 0-35 15,13 0-118-15,-6 0-414 16,-7-4-1021-16</inkml:trace>
  <inkml:trace contextRef="#ctx0" brushRef="#br2" timeOffset="293090.9206">5435 11464 522 0,'0'0'795'0,"0"0"-641"15,0 0-40-15,0 0 63 16,0 0 54-16,0 0-50 16,0 0-56-16,27-15-27 15,-24 13-15-15,-3 2-10 16,0-3-18-16,0 3-25 16,0 0-2-16,0 0-7 15,-6-1-6-15,0-2 18 16,-2 0-5-16,-5 3-13 15,-2-3 3-15,-3 3-6 0,-6 0 6 16,-3 6-5-16,2 7 7 16,-2 3 5-16,8 1-4 15,4 0-14-15,7 3-6 16,8 0-1-16,0-1-5 16,26-2 5-16,9-2-36 15,9-1-37-15,20-10-79 16,-9-1-126-16,-10-3-444 0</inkml:trace>
  <inkml:trace contextRef="#ctx0" brushRef="#br2" timeOffset="293585.7698">5771 11410 497 0,'0'0'688'15,"0"0"-412"-15,0 0 18 16,0 0 75-16,0 0-88 16,0 0-86-16,0 0-58 15,-8-10-55-15,2 10-46 16,0 0-24-16,-7 10 9 0,-2 4-4 15,-3 2-9-15,3 1-7 16,3-1 1-16,3 2-2 16,6-6 0-16,3 1 0 15,0-6-12-15,0 0 10 16,14-4 1-16,2 0-14 16,6-3-1-16,-2 0-1 15,2-6-4-15,-1-8 3 16,0-2 8-16,-3-1 9 15,-6-2 0-15,-2-1 1 16,-4 0 20-16,-3 3 5 16,-3 4-1-16,0 2 1 15,-6 1-4-15,-7 2-21 16,-1 4 0-16,-5 4-7 16,1 0-69-16,3 0-84 0,3 0-75 15,3 4-152-15,5 2-246 16,4 1-138-16</inkml:trace>
  <inkml:trace contextRef="#ctx0" brushRef="#br2" timeOffset="293978.3209">6072 11318 713 0,'0'0'1197'0,"0"0"-1020"16,0 0-129-16,0 0 8 15,0 0 51-15,0 0-49 16,0 0 2-16,-9 8 37 16,0 3-11-16,0 0-17 15,0 2-17-15,0 1-33 16,2 2-11-16,7-4-7 15,0 2-1-15,0-1-1 16,7-3 1-16,8 4 0 16,3-4 1-16,0 2 0 15,1-2 0-15,-8 0-1 16,-4 0-2-16,-7 0-16 0,0 0-3 16,-16 3 2-16,-11-3 10 15,-6 6 8-15,-3-2 0 16,-11 6-49-16,8-1-164 15,12-8-479-15</inkml:trace>
  <inkml:trace contextRef="#ctx0" brushRef="#br2" timeOffset="295042.1815">6485 11054 758 0,'0'0'613'15,"0"0"-505"-15,0 0-62 16,0 0 71-16,0 0 42 16,0 0-57-16,0 0-34 15,6-17 13-15,-6 17 3 0,0 0 8 16,-3 0 25 0,-10 6 15-16,1 5 2 0,-9 9-9 15,-1 9-21-15,-4 4-22 16,-1 10-22-16,-1 6-4 15,4 8-28-15,2 6-10 16,10 3-5-16,7 3-11 16,5-4-2-16,0-4 0 15,14-6-35-15,14 6-59 16,-1-13-127-16,-5-17-581 0</inkml:trace>
  <inkml:trace contextRef="#ctx0" brushRef="#br2" timeOffset="297190.2133">6734 11434 591 0,'0'0'656'0,"0"0"-532"0,0 0-87 16,0 0 56 0,0 0 49-16,0 0-44 15,0 0-21-15,-10-10 14 0,10 10 4 16,0 0 6-16,0 0-5 16,0 0-10-16,0 0-16 15,0 0-8-15,0 0-13 16,0 0-18-16,7 0-18 15,7 0 4-15,5 0 9 16,7 2-14-16,2-2-3 16,5 0-3-16,1 0-6 15,-3 0-13-15,-5 4 7 16,-4-1 6-16,-1-2 0 16,-6 2 0-16,1 0-1 15,-5 0 1-15,5-2 0 16,1 2 0-16,5-1 1 15,5 0-1-15,4 0 0 0,5-1 0 16,0-1-1-16,3 0-5 16,-1 0 5-16,-5 0 1 15,0 0 0-15,-3 0 0 16,-9 0 0-16,1 0 1 16,-4 0 6-16,0 0 1 15,6 0-7-15,-2 3 0 16,5 0 0-16,4-2 5 15,2 0-6-15,6-1 0 16,0 0 0-16,7 0 0 16,-4 0-2-16,1 0-5 15,-1 0-1-15,-5 0 7 16,-4 0-5-16,-6-1 6 0,-2 1 0 16,-1-1 0-16,-3-2 6 15,3 0 6-15,-2 2 2 16,5-3-7-16,-2-1 5 15,1 5 4-15,1-4-5 16,1 4-2-16,-7 0-3 16,-3 0-6-16,-2 0 0 15,-5 0-1-15,-4 0-5 16,-4 0 0-16,0 0-27 16,-3 0-29-16,0 0-183 15,-10 0-664-15</inkml:trace>
  <inkml:trace contextRef="#ctx0" brushRef="#br2" timeOffset="307250.6299">6952 10915 892 0,'0'0'659'15,"0"0"-535"-15,0 0 44 16,0 0 94-16,0 0-40 16,0 0-93-16,12-23-38 0,-12 20 11 15,3 2-12 1,-3 1-29-16,0 0-31 0,0 0-18 15,0 1-12-15,0 12 12 16,0 4 20-16,0 8-6 16,0 7-6-16,0 0-11 15,0 3 0-15,0-2-8 16,0 1 0-16,0-5 0 16,-3-2 0-16,-3 0-1 15,3-2-1-15,-3-4 1 16,3 2-6-16,-4-6-26 15,7-4-39-15,0-4-67 16,0-1-91-16,0-6-309 16,0-2-52-16</inkml:trace>
  <inkml:trace contextRef="#ctx0" brushRef="#br2" timeOffset="307807.2603">7097 11057 646 0,'0'0'520'0,"0"0"-338"0,0 0 19 15,0 0 65-15,0 0-20 16,0 0-92-16,0 0-27 16,18-11-31-16,-15 11-26 15,0 0-20-15,0-2-18 16,0 2-13-16,-3 0-11 16,4 0-1-16,-4 0-7 15,0 0-1-15,0 0-15 16,0 0-11-16,-7 0 5 15,1 0 22-15,-3 3 16 16,1 3-1-16,1-5 9 16,4 2 12-16,-3-3 1 0,3 3-7 15,-3 1-15-15,3-1-3 16,-4 0-11-16,4 3 14 16,3 2-13-16,-2 1-2 15,1-3 0-15,1 5 6 16,0-2-5-16,0-2 5 15,0 3-5-15,6-3 1 16,4 0-1-16,5-1 15 16,3 2-16-16,0-3-16 15,1-1-14-15,-4-1-47 16,-6 1-72-16,-6-1-133 16,-3 3-263-16,0-3-339 0</inkml:trace>
  <inkml:trace contextRef="#ctx0" brushRef="#br2" timeOffset="308122.1033">7240 11142 833 0,'0'0'569'16,"0"0"-414"-16,0 0 73 16,0 0 75-16,0 0-49 15,0 0-54-15,0 0-35 16,-9 30-48-16,9-16-46 0,-3 3-27 16,0-1-25-16,-1 3-12 15,1-2-6-15,0-3-2 16,3-2 1-16,-3 3-45 15,3-2-61-15,0-1-116 16,0-2-321-16,0-3-389 0</inkml:trace>
  <inkml:trace contextRef="#ctx0" brushRef="#br2" timeOffset="308406.4576">7443 11136 636 0,'0'0'991'0,"0"0"-776"16,0 0 40-16,0 0 33 15,0 0-103-15,0 0-107 16,0 0-56-16,79-3-17 16,-61 3-5-16,-3 0-59 15,0 0-108-15,-6 0-195 0,-3 0-358 16</inkml:trace>
  <inkml:trace contextRef="#ctx0" brushRef="#br2" timeOffset="308677.5542">7485 11041 978 0,'0'0'689'16,"0"0"-566"-16,0 0 121 15,0 0 12-15,0 0-66 16,0 0-59-16,0 0-27 15,0 6-11-15,0 4-23 16,0 7-15-16,0 3-23 0,0 3-22 16,0 1-8-16,0-1-2 15,0-1-8 1,0-3-73-16,0 4-159 0,3-5-488 16,0-12-547-16</inkml:trace>
  <inkml:trace contextRef="#ctx0" brushRef="#br2" timeOffset="309066.6556">7786 10882 1205 0,'0'0'921'16,"0"0"-803"-16,0 0 8 16,0 0 83-16,0 0-76 15,0 0-82-15,0 0 19 16,0 47-5-16,0-18-21 15,0 1-13-15,0 3-14 0,0-1-11 16,0-1-5-16,0 2-1 16,-9-4 0-16,2 1 0 15,-2-7 0-15,3-3-38 16,1-1-28-16,2-8-65 16,3-2-153-16,0-9-413 15,6 0-504-15</inkml:trace>
  <inkml:trace contextRef="#ctx0" brushRef="#br2" timeOffset="309391.5566">7985 11074 1098 0,'0'0'507'0,"0"0"-368"16,0 0 138-16,0 0 8 16,0 0-132-16,0 0-80 15,0 0 3-15,-27-7-6 16,9 7 1-16,-6 0 1 16,-1 7-24-16,5 3-19 15,4 0-8-15,2 0-9 16,7 3-12-16,7 2 0 15,0-1 0-15,3 2 6 16,15-2-6-16,4 2-85 16,11-5-112-16,-3-4-369 0,-5-5-722 15</inkml:trace>
  <inkml:trace contextRef="#ctx0" brushRef="#br2" timeOffset="309744.6607">8062 11123 1515 0,'0'0'708'0,"0"0"-603"15,0 0 15-15,0 0 31 16,0 0-56-16,0 0-65 0,0 0-18 15,85-6-11-15,-73 6 1 16,-1 0-2-16,-5 2 0 16,-2 8-8-16,-4 3-2 15,0 1 10-15,-10 0 16 16,-7 2 7-16,-5-3 6 16,1 0 10-16,6 3-10 15,2-5-10-15,7-1-10 16,6-1-3-16,0 1-5 15,10-3-2-15,26-1-61 16,-2-2-273-16,-1-4-1076 0</inkml:trace>
  <inkml:trace contextRef="#ctx0" brushRef="#br2" timeOffset="310500.9071">7279 11661 766 0,'0'0'1014'16,"0"0"-910"-16,0 0-65 15,0 0 200-15,0 0-15 0,0 0-113 16,0 0-57 0,40-15 21-16,-25 8-10 0,0 0-22 15,-3 3-4-15,0-2-14 16,-5 3-6-16,1 2-4 15,1 1-14-15,-3 0-1 16,7 0-6-16,-4 0-2 16,2 4-1-16,-1 6 0 15,-7 2 0-15,0-1-5 16,-3 5 2-16,0 1 1 16,-3 0 10-16,-10-1 1 15,2-2 11-15,-1 1 8 16,-4 2 2-16,4-2-8 15,0-3-4-15,3 1 2 0,3-4-5 16,0 1 1-16,0-3-1 16,6-1-4-16,0-4-1 15,0 0 17-15,0 1 4 16,0 0 1-16,6-2 2 16,9-1 22-16,6 0-19 15,7 0-13-15,-1 3-13 16,1-3-2-16,-2 0-1 15,-4 3-20-15,-4 1-30 16,-3 0-103-16,-5-4-345 16,-7 0-812-16</inkml:trace>
  <inkml:trace contextRef="#ctx0" brushRef="#br2" timeOffset="311882.7899">8449 11358 1348 0,'0'0'378'16,"0"0"-270"-16,0 0 48 16,0 0 92-16,0 0-66 15,0 0-66-15,0 0-10 16,3 0-29-16,7 0-30 16,2 0-12-16,6-4-21 15,0-4-7-15,1 3-6 0,-1 1-1 16,-3-2 2-16,-6 6-2 15,-2-3-1-15,-2 3-5 16,-2 0-2-16,-3 0 1 16,3 13 7-16,-3 1 0 15,0 6 6-15,3-1 3 16,0 7-3-16,0-2-5 16,3 4 8-16,4-4-8 15,-1 0 0-15,-1-1 1 16,2-4-1-16,-1-3 0 15,0-6-1-15,0-4 0 16,0-1-18-16,6-5-65 16,1 0-121-16,-2-5-513 0</inkml:trace>
  <inkml:trace contextRef="#ctx0" brushRef="#br2" timeOffset="312192.2073">8759 11355 477 0,'0'0'815'15,"0"0"-624"-15,0 0-86 16,0 0 106-16,0 0 100 15,0 0-81-15,0 0-95 0,-31 10 5 16,20 3-3-16,-8 9-34 16,-6 4-39-16,-1 5-26 15,-4-2-25-15,2 5-11 16,-5-6-2-16,6-1-25 16,-4 0-96-16,7-7-180 15,6-6-561-15</inkml:trace>
  <inkml:trace contextRef="#ctx0" brushRef="#br2" timeOffset="313722.5486">9029 11443 525 0,'0'0'745'16,"0"0"-549"-16,0 0-17 15,0 0 62-15,0 0-17 16,0 0-73-16,0 0-12 16,0-3-14-16,3 3-11 15,12-3-56-15,-3 3-11 16,7 0-3-16,1 0-5 15,2 0 2-15,2 0-6 16,1 0-9-16,5 0-14 0,-4 0-5 16,6 0-5-16,-6 0-1 15,2 0 0-15,-1 0 0 16,-5 0 0-16,-5 0-1 16,-4 0-7-16,-4-3-21 15,-3-1-11-15,-3 4-46 16,-3 0-75-16,0 0-169 15,0 4-704-15</inkml:trace>
  <inkml:trace contextRef="#ctx0" brushRef="#br2" timeOffset="315662.8012">10221 11037 485 0,'0'0'692'0,"0"0"-441"16,0 0-27-16,0 0 96 15,0 0-5-15,0 0-113 0,0 0-28 16,0-16-45 0,3 16-57-16,-3 0-32 0,0 0-25 15,0 0-15-15,0 7-6 16,-6 8 6-16,0 2 0 15,-4 7 0-15,7-1 1 16,-2 2-1-16,5-4-6 16,0-2-6-16,0-5 11 15,0-2-20-15,8-5-4 16,2-2 11-16,2-5 14 16,-3 0 6-16,6 0-6 15,-3-5-15-15,4-4-11 16,-2-7 8-16,-1 0-4 15,2-5 16-15,-3 1 6 16,0 0 8-16,0 1 5 16,-6 5-1-16,1 8 16 0,-4-1-5 15,-3 7-8-15,0 0-15 16,0 0 0-16,0 0-12 16,0 7-2-16,0 5 13 15,-3 9 1-15,0-4-1 16,3 2 0-16,0-2-6 15,0-3-1-15,9-5-2 16,2-2 10-16,5-4 13 16,-1-3 2-16,3 0-2 15,0 0-5-15,-1-7-7 16,-1-5-1-16,0-6-11 16,-4-2 2-16,-3 1 9 15,-6-4 7-15,0-1-7 16,-3 5-1-16,0-1 1 0,0 7-1 15,-6 3-6-15,-3 6 7 16,0 1 0-16,0 3-7 16,-1 0-90-16,1 3-86 15,5 14-161-15,4-2-299 16,0-4-372-16</inkml:trace>
  <inkml:trace contextRef="#ctx0" brushRef="#br2" timeOffset="315991.7721">10591 11087 681 0,'0'0'526'0,"0"0"-346"15,0 0 70-15,0 0 63 16,0 0-34-16,0 0-60 16,0 0-39-16,0 3-41 15,0 6-41-15,0 4-16 16,-3 1-37-16,3 6-25 0,-3 0-19 16,0 0 1-1,3-1-2-15,-4-2-15 0,1 0-41 16,3-1-57-16,-3-2-84 15,-3-4-142-15,2-4-377 16,3-6-597-16</inkml:trace>
  <inkml:trace contextRef="#ctx0" brushRef="#br2" timeOffset="316321.5614">10737 11119 886 0,'0'0'814'16,"0"0"-545"-16,0 0 53 15,0 0-54-15,0 0-74 16,0 0-101-16,0 0-65 16,58-2-19-16,-32 2-7 15,1 0-2-15,1 0-36 16,-7 0-79-16,-3 0-63 16,-5 0-81-16,-13 0-116 15,0 0-277-15,0 0-315 0</inkml:trace>
  <inkml:trace contextRef="#ctx0" brushRef="#br2" timeOffset="316598.5249">10834 11026 1401 0,'0'0'342'0,"0"0"-49"15,0 0 12-15,0 0-49 16,0 0-97-16,0 0-62 16,0 0-27-16,0-2-26 15,0 2-30-15,0 9-13 0,0 8 24 16,0 3-4-16,-3 7-14 16,-4-1-7-16,1 3 0 15,-3-2-60-15,3-3-74 16,-2 2-179-16,2-7-432 15,5-9-653-15</inkml:trace>
  <inkml:trace contextRef="#ctx0" brushRef="#br2" timeOffset="317282.6816">11036 11057 1422 0,'0'0'375'0,"0"0"-240"15,0 0 53-15,0 0 10 16,0 0-74-16,0 0-63 16,0 0 25-16,3 7-1 15,-3 5-18-15,0 2-21 16,0 3-14-16,0-1-11 15,7 2-8-15,-1-3-5 16,0-1-8-16,1-3 0 16,4-3 8-16,-2-4-7 15,0-1-1-15,4-3-15 0,-7 0-9 16,5-3-11-16,-5-9 1 16,4-3 10-16,-4-1 18 15,3-2 6-15,-5-2 6 16,4 2 8-16,-5 4 2 15,0 1 3-15,-3 3 11 16,3 6-18-16,-3 1-3 16,3 0-7-16,-3 3 5 15,0 0-7-15,0 0 0 16,0 0-5 0,0 0-9-16,0 10 2 0,0 6 12 15,0 1 0-15,0 3 1 0,0 2-1 16,0-2 0-1,6-3 0-15,0-5 0 0,7-1 0 16,-2-5 1-16,2-5 8 16,5-1 0-16,0 0-9 15,0-1-1-15,1-11-11 16,-1-5-7-16,-3-6-17 16,-5 0 17-16,1-1 11 15,-8-1 8-15,-3 5 0 16,0 3 9-16,-3 5 8 15,-12 2-3-15,0 3-3 16,-4 3 1-16,-2 4-11 16,6 0-1-16,0 0-76 15,6 13-210-15,6 0-322 16,3-2-209-16</inkml:trace>
  <inkml:trace contextRef="#ctx0" brushRef="#br2" timeOffset="317626.498">11474 11123 1410 0,'0'0'402'15,"0"0"-109"-15,0 0-9 16,0 0-45-16,0 0-115 15,0 0-80-15,0 0-27 0,75 0-17 16,-56 3 0-16,-2 4-5 16,-1 2-7-16,-7 1 3 15,-6 2-9-15,-3 0-28 16,-6 5 31-16,-16 0 15 16,-2-2 30-16,3 2 9 15,0-4-1-15,9-3-12 16,2 0-11-16,10-4-15 15,0 2 0-15,7-3-14 16,35 5-51-16,0-3-202 16,-2 0-722-16</inkml:trace>
  <inkml:trace contextRef="#ctx0" brushRef="#br2" timeOffset="318024.8134">11834 11426 527 0,'0'0'688'15,"0"0"-543"-15,0 0 96 16,0 0 73-16,0 0-33 0,-88 11-86 16,53-8-58-16,-7 1-41 15,-20-4-6-15,-32 0-26 16,-33-1-12-16,-19-12-25 16,-6-3-9-16,6 6 12 15,19 9 7-15,6 1-14 16,12 0-14-16,27 7-9 15,21 0 0-15,25 0-1 16,14-1-13-16,5 1-32 16,7-4-60-16,10-3-127 15,19 0-229-15,5-6-496 0</inkml:trace>
  <inkml:trace contextRef="#ctx0" brushRef="#br2" timeOffset="318662.9349">10782 11655 1594 0,'0'0'531'0,"0"0"-428"15,0 0 69-15,0 0 21 0,0 0-52 16,0 0-75-16,0 0-38 15,6 0-14-15,6 0-13 16,0 0 7-16,7 0-7 16,1 4-1-16,-1 2 0 15,-3 4 0-15,1 0-1 16,-8 3-1-16,-6 0 2 16,-3 1-5-16,0-2 5 15,-6 4 18-15,-9-2-2 16,0 1 2-16,0 0-3 15,-1-2 10-15,8-2 5 16,3-2-22-16,5 0-8 16,3-2 0-16,20 0 1 0,10-1-1 15,31-6-122-15,-9 0-412 16,-4 0-1160-16</inkml:trace>
  <inkml:trace contextRef="#ctx0" brushRef="#br2" timeOffset="319534.4647">12192 11041 869 0,'0'0'303'15,"0"0"-139"-15,0 0 86 16,0 0 73-16,0 0-47 16,0 0-98-16,0 0-45 15,0-13-7-15,0 13-7 16,0 0-26-16,0 0-44 15,0 0-22-15,0 9-27 16,0 8 27-16,0 9 10 16,0 6-5-16,0 2-5 15,-6 6-10-15,-6-1-8 0,6 1-7 16,-3-1-2-16,0-5 2 16,2-1-2-16,4-7 0 15,3-3 0-15,0-6 0 16,0 0-8-16,3-4 8 15,7-7 0-15,2 0 0 16,1-6 0-16,10 0-48 16,-3 0-52-16,6-8-75 15,-5-3-113-15,0 4-262 16,-12-2-89-16</inkml:trace>
  <inkml:trace contextRef="#ctx0" brushRef="#br2" timeOffset="319778.3517">12004 11275 1650 0,'0'0'582'16,"0"0"-487"-16,0 0 98 15,0 0 57-15,0 0-90 16,0 0-99-16,0 0-28 16,100 0-33-16,-39 6-107 15,-12 2-167-15,-4-5-689 0</inkml:trace>
  <inkml:trace contextRef="#ctx0" brushRef="#br2" timeOffset="320224.8042">12520 10769 952 0,'0'0'742'0,"0"0"-612"15,0 0 225-15,0 0-66 16,3 86-32-16,9-39-119 16,12 19-34-16,8 20-39 15,6 18-18-15,-8 3-23 16,-14-7-11-16,-16-14-13 16,0-23-1-16,-19-9-6 15,-2-13 1-15,0-4 5 0,-9 5-37 16,-16 14-71-16,4-9-206 15,8-9-998-15</inkml:trace>
  <inkml:trace contextRef="#ctx0" brushRef="#br2" timeOffset="326554.976">13236 11375 772 0,'0'0'169'16,"0"0"-169"-16,0 0 0 15,0 0 13-15,0 0 43 16,0 0 19-16,11-34 39 16,-11 31-5-16,0 3 3 15,0-1 37-15,0 1 34 16,0 0 57-16,0 0 5 15,0-2-20-15,0 2-21 16,0 0-53-16,0-1-45 0,0-2-37 16,0 0-24-16,0 0-23 15,0-1-16-15,0-2-6 16,-3 2-1-16,-5-2-9 16,-8 2-15-16,-5 1 17 15,-9 3 8-15,-3 0-1 16,-4 3 1-16,6 10 0 15,8 1 1-15,4-1-1 16,10 1 1-16,6 4-1 16,3 0-1-16,12 1-7 15,13 5 7-15,11-4-6 16,6-1-86-16,16-1-159 0,-9-6-351 16,-10-9-460-16</inkml:trace>
  <inkml:trace contextRef="#ctx0" brushRef="#br2" timeOffset="327050.6948">13506 11311 750 0,'0'0'565'15,"0"0"-372"-15,0 0 96 16,0 0 58-16,0 0-87 16,0 0-80-16,0 0-44 0,-16-2-54 15,7 2-42-15,-2 0-22 16,-2 2-10-16,-3 8-2 16,4 4-6-16,1 2 0 15,4 1-7-15,7-5-5 16,0 2-2-16,2-1-4 15,14-6 2-15,0-1 10 16,2-3-2-16,3-3-5 16,1 0 1-16,-5 0-3 15,2-9 2-15,-4-5 2 16,3-1 11-16,-9 1 0 16,0-3 16-16,-1-2 2 15,-5 2 15-15,-1 0-12 0,-2 3-3 16,0 2-6-16,-6 2-12 15,-10 0 0-15,-3 4-9 16,-4 6-10-16,-7 0-29 16,2 0-10-16,1 0-46 15,8 9-39-15,5 5-110 16,14 1-123-16,0-4-294 16,8-4-448-16</inkml:trace>
  <inkml:trace contextRef="#ctx0" brushRef="#br2" timeOffset="327480.3211">13828 11215 1302 0,'0'0'401'0,"0"0"-280"15,0 0 68-15,0 0 45 16,0 0-53-16,0 0-51 16,0 0-24-16,20 0-45 15,-20 0-14-15,-8 0-6 16,-1 3 21-16,2 4-13 16,-6 3-21-16,4 1-13 0,3-2-9 15,-1 4-5 1,4-2-1-16,3 4 0 0,0 0-1 15,2-3-11-15,9 2 12 16,-2-3-6-16,1 1-9 16,-1-2 13-16,0-3 2 15,0 3 0-15,-3-1-1 16,-3-3 0-16,-3 4-5 16,0-3-9-16,-6 0 15 15,-11 3 1-15,-3-4 5 16,-10 1-6-16,-14 0-7 15,7 0-248-15,9-4-588 0</inkml:trace>
  <inkml:trace contextRef="#ctx0" brushRef="#br2" timeOffset="328131.7797">14373 10849 1119 0,'0'0'324'0,"0"0"-183"16,0 0-15-16,0 0 59 16,0 0 18-16,0 0-4 15,0 0-21-15,-55 76-10 16,19-30-18-16,-13 18-35 16,-9 15-26-16,10 19-34 15,8 8-22-15,28-7-18 16,12-10-9-16,28-10-5 15,5-13 1-15,0-16-2 0,-4-14-24 16,15-6-106-16,-7-3-255 16,-4-10-1132-16</inkml:trace>
  <inkml:trace contextRef="#ctx0" brushRef="#br2" timeOffset="332988.704">14667 10873 466 0,'0'0'326'16,"0"0"-50"-16,0 0-182 15,0 0 84-15,0 0 57 16,0 0 10-16,0 0 23 16,44-57-58-16,-42 57-56 15,-2 0-17-15,0-2-9 16,1 2-24-16,-1 0-31 15,0 0-26-15,0 0-23 16,0 5-23-16,0 7 5 16,0 8 18-16,0 4-5 15,0 6-11-15,0 0-7 0,0 3 0 16,-3 0 1 0,0 1-2-16,-4-2 1 0,3-5-1 15,-2-2-7-15,0-3-21 16,0-5-20-16,3-2-49 15,-2-2-115-15,5-6-267 16,0-2-392-16</inkml:trace>
  <inkml:trace contextRef="#ctx0" brushRef="#br2" timeOffset="333365.4732">14935 10974 955 0,'0'0'528'16,"0"0"-432"-16,0 0 38 15,0 0 134-15,0 0 2 16,0 0-93-16,0 0-64 15,-7 0-33-15,-3 0-16 16,-7 0-25-16,2 0-18 16,2 7-9-16,-3 3-11 15,2 0 7-15,5 3-8 16,-1-1 1-16,1 3 0 0,1-2 0 16,2 0-1-16,2-4 0 15,2-1-15-15,2-2-48 16,2-2-1-16,16-1 1 15,16-3-137-15,-1 2-307 16,-6-2-131-16</inkml:trace>
  <inkml:trace contextRef="#ctx0" brushRef="#br2" timeOffset="333642.9659">15016 11026 605 0,'0'0'827'0,"0"0"-683"15,0 0-12 1,0 0 139-16,0 0 2 0,0 0-96 16,0 0-27-16,0 17 15 15,0-3-56-15,0 3-33 16,0-1-29-16,-4 4-29 15,4-4-12-15,0 1-6 16,-3 0-9-16,3-4-76 16,0 6-130-16,0-8-309 15,0-4-345-15</inkml:trace>
  <inkml:trace contextRef="#ctx0" brushRef="#br2" timeOffset="333914.5322">15231 11001 1315 0,'0'0'568'16,"0"0"-429"-16,0 0 113 15,0 0 0-15,0 0-91 16,0 0-100-16,0 0-42 16,109 16-19-16,-76-15-6 0,-5-1-88 15,-1 3-107 1,-11 0-361-16,-6-2-363 0</inkml:trace>
  <inkml:trace contextRef="#ctx0" brushRef="#br2" timeOffset="334250.4884">15583 10806 1614 0,'0'0'321'0,"0"0"-86"0,0 0 12 15,0 0-30-15,0 0-68 16,0 0-67-16,0 0-16 16,0-3-27-16,0 3-20 15,0 5-7-15,0 9 8 16,0 4-7-16,0 4-2 16,0 5-10-16,0 3 1 15,0 0-1-15,-6 2 0 16,0-5-1-16,-1-2-38 15,4-5-49-15,0-3-71 16,3-7-125-16,0-3-395 0,6-7-329 16</inkml:trace>
  <inkml:trace contextRef="#ctx0" brushRef="#br2" timeOffset="334588.81">15763 10891 1262 0,'0'0'516'0,"0"0"-387"16,0 0 80-16,0 0 44 16,0 0-70-16,0 0-60 15,0 0-36-15,12-2-37 16,-18 2-23-16,-11 0 17 0,-1 2 5 15,-6 5-25 1,2 0-11-16,3 3-11 0,5 0-1 16,5 2 1-16,1 0-1 15,6 3 5-15,2-1-5 16,0 4-1-16,3-6 0 16,7 4-34-16,6-5-41 15,-3-2-77-15,13-6-140 16,-4 0-433-16,-5-3-720 0</inkml:trace>
  <inkml:trace contextRef="#ctx0" brushRef="#br2" timeOffset="334926.5109">15856 10981 952 0,'0'0'553'0,"0"0"-421"16,0 0 202-16,0 0-11 16,0 0-119-16,0 0-74 15,0 0-42-15,58 3-19 16,-47-3-26-16,-5 1-19 16,0 1-18-16,-6-1-6 15,0 7-6-15,0 0 5 16,-3 2 0-16,-9 2 0 15,-2 3 1-15,-2-2 1 0,4 0 5 16,-3 0 1-16,6 1 4 16,4-1-10-16,5-3 0 15,0-1 1-15,8-2-2 16,28 3-32-16,-3 0-199 16,-5-7-611-16</inkml:trace>
  <inkml:trace contextRef="#ctx0" brushRef="#br2" timeOffset="335392.9374">16054 11287 945 0,'0'0'508'0,"0"0"-454"15,0 0 48-15,0 0 106 16,0 0-32-16,-97 2-54 15,55-2-4-15,-11 0-3 0,-20 0 1 16,-33-11-34 0,-25-5-1-16,-16-4-27 0,7 3-29 15,11 4-16-15,22 4-8 16,22 4-1-16,23 3 1 16,17-1 0-16,9 3-1 15,-3-1 1-15,4-1 0 16,2-2-1-16,6 1-31 15,12 1-23-15,5 1 11 16,10 0-16-16,0 1-72 16,0 0-210-16,10 4-252 15,-4 3 38-15</inkml:trace>
  <inkml:trace contextRef="#ctx0" brushRef="#br2" timeOffset="336044.5285">15207 11489 446 0,'0'0'1293'0,"0"0"-994"0,0 0-174 15,0 0 63 1,0 0 27-16,0 0-50 0,0 0-57 15,0-3-40-15,3 3-17 16,9-3-24-16,9 3-26 16,1 0-1-16,5 0-1 15,-2 0-17-15,1 3 4 16,-10 4 5-16,-5 0 8 16,-5 3-6-16,-6 0-5 15,-6 0 5-15,-17 3 7 16,-3 3 12-16,-7-3 11 15,0 4-2-15,5-4-8 0,8 4-11 16,10-4 5 0,7 1-6-16,3-1-1 0,16-1 0 15,20 2-25-15,31-8-142 16,-4-3-440-16,-8-3-1327 0</inkml:trace>
  <inkml:trace contextRef="#ctx0" brushRef="#br2" timeOffset="336781.1806">16180 11181 1294 0,'0'0'481'0,"0"0"-282"15,0 0 35-15,0 0-32 16,0 0-66-16,0 0-38 15,0 0-33-15,59-25-24 0,-42 19-16 16,-1 2 14-16,1 1-12 16,-8 3-9-16,4 0-9 15,-6 0-8-15,-1 7 0 16,-1 7-1-16,0 2 1 16,-5 3 12-16,0 7-1 15,0 1-5-15,0 0 2 16,-4-1 0-16,4 0-8 15,0-6 0-15,0 0 1 16,11-6-1-16,4-5-1 16,2 0-6-16,5-8-45 15,18-1-94-15,-9-4-161 0,-1-9-540 0</inkml:trace>
  <inkml:trace contextRef="#ctx0" brushRef="#br2" timeOffset="337090.515">16474 11190 1568 0,'0'0'222'16,"0"0"-70"-16,0 0 104 15,0 0-40-15,0 0-82 16,0 0-47-16,0 0-12 0,-21-4-14 15,6 14 12-15,-5 4-16 16,0 1-11-16,-5 6 2 16,5 2-7-16,-3 2-4 15,5-1-6-15,1-1-11 16,1 0-10-16,2-4-9 16,2-5-1-16,-2-1-8 15,7-3-67-15,4-4-89 16,1-2-213-16,2-4-753 0</inkml:trace>
  <inkml:trace contextRef="#ctx0" brushRef="#br2" timeOffset="337623.8467">16795 11278 633 0,'0'0'946'0,"0"0"-720"15,0 0-26-15,0 0 21 16,0 0-8-16,0 0-21 16,0 0-31-16,0 0-46 15,3 0-30-15,7 0-21 16,6 0-20-16,13 0-20 0,7 0-15 16,5 0-9-1,4 0 0-15,-1 0-6 0,-5 0-37 16,-7 1-35-16,-10 1-19 15,-8 4-51-15,-8-4-104 16,-6 1-406-16,0-3-510 0</inkml:trace>
  <inkml:trace contextRef="#ctx0" brushRef="#br2" timeOffset="338718.4463">17454 10974 988 0,'0'0'886'16,"0"0"-667"-16,0 0 1 16,0 0 10-16,0 0-29 15,0 0-92-15,0 0-59 16,0-7-32-16,0 14-17 16,-3 10 16-16,0 6 10 15,-1 0-8-15,1 0-11 16,3 1-7-16,0-1 5 0,0-7-5 15,3-3 0-15,7-3 0 16,-1-6 0-16,1-4-1 16,7 0 0-16,2-4-16 15,-1-9-7-15,6-3 2 16,-4-7-1-16,2-1 10 16,-5-2 4-16,2 3 7 15,-9 6 0-15,-4 4 1 16,-3 7 18-16,-2 2-2 15,-1 4-10-15,0 0-6 16,0 0-6-16,0 10-2 16,-7 6 8-16,4 5 2 15,-3 1 4-15,6 1-6 0,0-2 2 16,0-5-1-16,6-3 0 16,4-3 1-16,2-7-1 15,2 0 7-15,1-3-7 16,-1 0-1-16,5-7-4 15,-3-8-13-15,1-3 2 16,-1-7 8-16,-7-2-5 16,-1-2-12-16,-3-2 5 15,-5 2 8-15,0 6 10 16,0 7-12-16,-3 5-4 16,-7 8 10-16,-2 3 1 15,2 0-45-15,2 3-128 0,3 18-125 16,4-3-348-16,1-1-394 15</inkml:trace>
  <inkml:trace contextRef="#ctx0" brushRef="#br2" timeOffset="338989.3483">17930 11060 1174 0,'0'0'542'16,"0"0"-345"-16,0 0 47 0,0 0-18 15,0 0-4 1,0 0-33-16,0 0-43 0,-6 54-37 16,3-36-58-16,0 0-27 15,3 1-16-15,0-2-8 16,0 0-15-16,3-5-70 15,1 5-84-15,2-3-215 16,-1-8-509-16</inkml:trace>
  <inkml:trace contextRef="#ctx0" brushRef="#br2" timeOffset="339304.4176">18115 11035 1129 0,'0'0'666'0,"0"0"-464"16,0 0 30-16,0 0-21 15,0 0-45-15,0 0-54 16,100 0-45-16,-69 0-37 16,5 0-17-16,-7 0-5 15,1 0-8-15,-2 0-48 16,-11 0-112-16,-9 0-148 0,-5 0-366 16,-3 0-713-16</inkml:trace>
  <inkml:trace contextRef="#ctx0" brushRef="#br2" timeOffset="339973.0912">18457 10905 1122 0,'0'0'539'15,"0"0"-338"-15,0 0 84 16,0 0-34-16,0 0-59 16,0 0-60-16,0 0-59 15,3-4-44-15,-3 11-14 16,0 10 33-16,0 5-17 16,0-1-16-16,0 5-9 15,0-3-5-15,0-3 0 16,0-3-1-16,0-1-22 15,7-6-7-15,-4-6 9 16,3-1 15-16,0-3 5 16,1 0 11-16,7-7-11 15,-5-9-7-15,3-2-1 0,1-4-8 16,-2-4 8 0,2-1 2-16,-4 7 6 0,-2 4 0 15,-2 6 0-15,-4 4 11 16,1 5-10-16,-2 1-1 15,0 0 0-15,0 0-9 16,0 7-1-16,0 5 10 16,0 5 1-16,0 3 9 15,0-3-2-15,0 3-2 16,0-3-6-16,7-2 1 16,4-4 5-16,2-1-6 15,3-4 2-15,4-3-1 16,-4-3 8-16,4 0-9 15,-5-3-2-15,-1-13-8 16,-2-2-2-16,2-7-2 0,-7-8 7 16,1-1 6-16,-5-2-8 15,-3 7 7-15,0 3-13 16,0 6 3-16,-12 9 12 16,-1 5-7-16,0 6-8 15,3 0-58-15,0 3-56 16,-2 20-108-16,5-3-282 15,3-3-168-15</inkml:trace>
  <inkml:trace contextRef="#ctx0" brushRef="#br2" timeOffset="340356.2244">18888 11001 1420 0,'0'0'314'0,"0"0"-84"16,0 0 12-16,0 0-70 15,0 0-64-15,0 0-42 16,0 0-31-16,85 0-23 15,-78 4-4-15,0-1-2 16,-7 6-6-16,0 0 1 16,0 2 0-16,-8 2 26 0,-12 1 29 15,-1 2 3-15,-3 1-10 16,5-4-19-16,3 0-17 16,3-3-5-16,9 0-7 15,4-1 5-15,7-1-6 16,15-2-26-16,25-2-146 15,-5-4-420-15,-3 0-978 0</inkml:trace>
  <inkml:trace contextRef="#ctx0" brushRef="#br2" timeOffset="340800.4212">19175 11309 1113 0,'0'0'714'0,"0"0"-603"15,0 0 115-15,0 0-19 16,0 0-100-16,-95 0-56 16,58 0-7-16,-8 0-18 15,-22-2-10-15,-34-7 3 0,-35 0-7 16,-24-5-6-16,-5 1 3 16,8 0 9-16,25 3 27 15,28 3 4-15,26 4-22 16,30 2-20-16,16 1-7 15,-2 0 1-15,2 0-1 16,7 0 0-16,8 0 0 16,13 0-17-16,4 0-21 15,0 0-49-15,6 0-48 16,18 0-88-16,-6 0-268 16,0 0-177-16</inkml:trace>
  <inkml:trace contextRef="#ctx0" brushRef="#br2" timeOffset="341750.8299">18262 11560 1420 0,'0'0'301'0,"0"0"-184"16,0 0 53-16,0 0 108 15,0 0-50-15,0 0-42 16,0 0-66-16,13-7-66 16,0 2-25-16,-1 0-14 15,1 2 5-15,-2-1 4 16,-2 4-14-16,2 0-10 15,0 0-5-15,3 0 5 0,-1 7 9 16,-4 3 3-16,-3 2-2 16,-3 5 1-16,-3 3-11 15,0 0 0-15,-12 4 1 16,-7 4 0-16,-6-4 7 16,2 1-7-16,0-4 7 15,10-4 1-15,7-2-3 16,6-1 4-16,0-5 0 15,18-1-9-15,18-5-1 16,23-3-85-16,-4-3-252 16,-4-10-713-16</inkml:trace>
  <inkml:trace contextRef="#ctx0" brushRef="#br2" timeOffset="342630.3726">19327 10967 897 0,'0'0'265'16,"0"0"-186"-16,0 0 10 15,0 0 110-15,0 0 45 16,0 0-24-16,0 0-32 0,2-6-19 16,3 3-33-16,-5 3-26 15,3-1-4-15,0-2-20 16,-3 3-12-16,3 0-3 16,-3 0-12-16,0 0-25 15,0 0-27-15,0 10-6 16,0 10-1-16,-6 4 10 15,-2 9-8-15,-1 0 6 16,0 7-7-16,0 2 5 16,2-2 0-16,-5 2-5 15,4-5-1-15,4-3 0 16,2-5 1-16,2-2-1 16,0-5 1-16,0-5-1 15,6-4 1-15,7 0 0 16,1-9 1-16,4-1-2 0,5-3-15 15,0 0-46-15,3-4-35 16,2-9-89-16,-7 0-196 16,-5 3-610-16</inkml:trace>
  <inkml:trace contextRef="#ctx0" brushRef="#br2" timeOffset="342912.4948">19138 11153 1625 0,'0'0'388'16,"0"0"-169"-16,0 0-13 15,0 0 3-15,0 0-109 16,0 0-46-16,121-3-26 16,-76 9-28-16,-3 2 0 15,1-2-179-15,-12 0-348 16,-11-6-925-16</inkml:trace>
  <inkml:trace contextRef="#ctx0" brushRef="#br2" timeOffset="343578.3912">19564 10767 620 0,'0'0'767'16,"0"0"-612"-16,0 0 19 15,0 0 110-15,0 0-42 16,0 0-63-16,-4 95-57 15,11-38-27-15,7 22-11 16,8 22-10-16,1 10-20 16,-1-6-18-16,-5-10-20 15,-17-14-8-15,0-17-8 0,-17-10 0 16,-5-12-1-16,-6-8-5 16,-6 6-3-16,-29 15-81 15,6-6-190-15,9-12-759 0</inkml:trace>
  <inkml:trace contextRef="#ctx0" brushRef="#br2" timeOffset="353359.3881">1618 11615 310 0,'0'0'929'0,"0"0"-609"16,0 0-139-16,0 0 19 0,0 0 23 15,0 0-42 1,-4-3-55-16,1 3-18 15,3 0-20-15,0 0-24 0,0 0-10 16,0 0-14-16,-3 0-7 16,0 0-15-16,0 0-10 15,-9 0-8-15,-7 0 0 16,-11 0 15-16,0 6-15 16,-3-2-2-16,5 0-33 15,9-2-56-15,5-2-21 16,11 0-40-16,3 0-76 15,0 0-137-15,9-6-273 16,6 2-163-16</inkml:trace>
  <inkml:trace contextRef="#ctx0" brushRef="#br2" timeOffset="353595.338">1690 11417 1016 0,'0'0'900'15,"0"0"-764"-15,0 0-69 16,0 0 111-16,0 0-37 0,0 0-56 16,0 0-60-1,-79-10-24-15,39 10-1 16,-20 0-85-16,11-3-522 0,7-4-1024 15</inkml:trace>
  <inkml:trace contextRef="#ctx0" brushRef="#br2" timeOffset="354542.1923">501 11337 1303 0,'0'0'589'15,"0"0"-479"-15,0 0 68 16,0 0 53-16,0 0-71 16,0 0-84-16,0 0-49 15,-6 0-25-15,0 11-2 16,-3 9 41-16,-3 3 12 0,3 0-28 16,3 0-12-16,6-6-7 15,0-2-6-15,0-4 0 16,0-5-17-16,14 1 17 15,0-4 12-15,3-3 4 16,7 0-16-16,-2-5-23 16,2-13-5-16,-3 2 19 15,0-7-4-15,-6-4-13 16,-2 3 13-16,-4-1 13 16,-3 5 10-16,-1 3 23 15,-2 5 16-15,-1 4-6 16,-2 4-4-16,0 3 0 0,0 1-14 15,0 0-23-15,0 0-2 16,0 5-15-16,2 15 4 16,-1 7 11-16,1 12 7 15,-2 7-6-15,0 4-1 16,3 7 1-16,-3-3-1 16,0 3 1-16,0-4-1 15,0-7 0-15,0-2 0 16,-6-5 1-16,-12-2 13 15,-7-2-2-15,-2-8-11 16,-1-7 9-16,2-6-8 16,2-5-2-16,5-9-13 15,4-6 7-15,10-34-88 0,3 1-200 16,2-5-874-16</inkml:trace>
  <inkml:trace contextRef="#ctx0" brushRef="#br2" timeOffset="355477.4222">719 11986 651 0,'0'0'872'15,"0"0"-695"-15,0 0-20 0,0 0 148 16,0 0-32-16,0 0-101 16,0 0-77-16,7 8-42 15,-7-1 11-15,3 7-24 16,0 3-19-16,-3 5-3 16,0 2-3-16,0-1-9 15,0 0-5-15,-6 0 0 16,2-4 0-16,-2-5 1 15,3-4-1-15,3-1 0 16,0-8-1-16,0-1-1 16,0 0 1-16,0 0 0 15,9-14-1-15,10-8-20 16,2-5 4-16,-3-3 9 0,0 5-2 16,-6 1 1-1,1 10 9-15,-7 4 0 16,-1 4 1-16,-4 3-1 0,1 3 0 15,-2 0 10-15,0 0-9 16,0 0-1-16,0 7 0 16,0 5 6-16,0 6 2 15,0 0-1-15,0-1-6 16,0 0 0-16,0 1 0 16,0-3 0-16,0-1-1 15,-3-2-10-15,0 1-65 16,3-3-87-16,6-7-124 15,13-3-424-15,-1 0-686 0</inkml:trace>
  <inkml:trace contextRef="#ctx0" brushRef="#br2" timeOffset="355876.2423">1008 12015 1046 0,'0'0'261'16,"0"0"-164"-16,0 0 105 15,0 0 65-15,0 0-50 16,0 0-82-16,0 0-27 16,45 33-16-16,-27-33-32 0,-3-4-37 15,1-5-23-15,-1-1-12 16,-6 0-12-16,-3 4-22 15,-6 2 6-15,0 0 22 16,0 1 15-16,-3 3 3 16,-13 0 12-16,-5 3 19 15,-5 10 23-15,-2 5-5 16,1 1-12-16,3 2 8 16,8-2-1-16,4 0-18 15,9-5-10-15,3-1-16 16,0-3-14-16,21-3 13 15,0-4-33-15,9 0-89 16,10-3-138-16,-9-6-389 16,-8-4-736-16</inkml:trace>
  <inkml:trace contextRef="#ctx0" brushRef="#br2" timeOffset="356124.8826">1223 11764 713 0,'0'0'1432'0,"0"0"-1221"16,0 0-156-16,0 0 47 15,0 0 14-15,0 0-68 16,0 0 46-16,-5 69 15 16,-2-29-55-16,1 3-18 15,3 3-17-15,0-4-11 16,3-2-7-16,0-2-1 0,0-6 0 15,0-6-66-15,0-5-70 16,0-5-175-16,0-10-583 0</inkml:trace>
  <inkml:trace contextRef="#ctx0" brushRef="#br2" timeOffset="356323.089">1092 11899 1763 0,'0'0'897'0,"0"0"-897"0,0 0-37 16,0 0 37 0,0 0 53-16,140 20-53 0,-68-24-493 15,-4-8-1463-15</inkml:trace>
  <inkml:trace contextRef="#ctx0" brushRef="#br3" timeOffset="364078.2729">6858 11826 134 0,'0'0'91'0,"0"0"-91"16</inkml:trace>
  <inkml:trace contextRef="#ctx0" brushRef="#br3" timeOffset="364149.5695">6839 12005 101 0,'0'0'139'15,"0"0"-139"-15,0 0-106 0</inkml:trace>
  <inkml:trace contextRef="#ctx0" brushRef="#br3" timeOffset="366157.0764">6709 12009 1210 0,'0'0'756'0,"0"0"-575"16,0 0-125-16,0 0-27 16,0 0 63-16,0 0-22 15,0 0-41-15,6-4-22 16,-3 4-7-16,0 4 0 15,3 5 7-15,1 5 11 16,4 2-3-16,-2-2-2 16,4-1 11-16,-1 2 0 15,3-1-6-15,0-1-7 16,1-3-5-16,1 0 0 0,2 0 2 16,5-6-7-1,0 2 0-15,3-3 5 0,-2-2-6 16,5-1 0-16,-3 0-7 15,-2 0-4-15,-2 0 5 16,-1 0-5-16,2 0 10 16,-2 0-1-16,1 0 2 15,2-7 0-15,2-3 0 16,9-2 0-16,5-6 0 16,1 5-1-16,3 2 0 15,-2 3 0-15,-4 1 0 16,-6 4-9-16,-8 3-1 15,2 0 10-15,-9 0 0 16,0 0-1-16,-2-5 2 16,-1 3 0-16,-1-5 1 15,-1 0 0-15,2 0 1 0,3-5 4 16,4 1-5-16,-2 1 0 16,5 0 8-16,2 3 2 15,1-1-3-15,2 1-7 16,-3 4 1-16,4-1-1 15,2-2 0-15,3 2 1 16,1-2-1-16,6 2-1 16,-1-2 1-16,0-1 5 15,4 3 6-15,-7-2 2 16,0 3-1-16,4 2-1 16,-4-2-5-16,0 0-1 15,-1 3-5-15,1 0 0 16,-3-1 0-16,0-1-1 0,-3 1 1 15,-2 1-1-15,-1 0 0 16,0 0 1-16,1 0 5 16,2 0 18-16,3 0 24 15,4 0-23-15,0 0-13 16,2 4-11-16,1-1 0 16,-1 4 0-16,-3-4-1 15,-6 4 1-15,-2-2 0 16,-7 0-1-16,-8-2 0 15,-2 1 0-15,-4-1 0 16,-1 0 0-16,-3 1 1 0,0-1-1 16,4 0 0-16,-5 1 0 15,4 2 0-15,-6-2 0 16,3 1 0-16,-3 0-1 16,1-3 1-16,-4 1-1 15,0-3 1-15,3 0 1 16,-3 0-1-16,0 0 2 15,6 0 7-15,0 0 1 16,5 0-9-16,5-10 0 16,4 1-1-16,2-1 0 15,0 3 0-15,-1-2-1 16,-3 2 0-16,-3 0-5 16,-3 4 6-16,1-1-2 15,-4 1 2-15,2 0 0 16,2 3-1-16,2 0 1 0,-1 0-1 15,5 0 1-15,3 0 0 16,5 0 0-16,6 0 0 16,1 0 0-16,2 0 0 15,-3 0 0-15,0 0 0 16,-2 0 0-16,-4 0 0 16,-8 0-1-16,1 3 0 15,-7 0 0-15,2 1 0 16,3-1 1-16,0 1-1 15,6 2 1-15,4-2 0 16,-1 2 0-16,2-2 0 16,3-1 0-16,-2 0 0 15,-1 1 0-15,0-1 0 0,1 0 0 16,-5 1 0 0,-2-1 0-16,-1 2 0 0,-1-3 1 15,-3 0 8-15,6 4-2 16,-2-5-1-16,5 3 2 15,1-2-1-15,2 2-6 16,3 2 0-16,-2-2 1 16,2-1-1-16,0 1-1 15,-2-1 0-15,-1 0 1 16,0 3-1-16,-2-6 2 16,2 7 4-16,0-3 3 15,-2-1 12-15,5 3 16 16,0-3-6-16,-2 2-17 15,2 1-13-15,0 1 5 16,-2-5-6-16,2 5 1 0,-6-4-2 16,1 4 1-16,-8-4 0 15,2 1 0-15,-4 2 0 16,-3-3 0-16,4-2 0 16,1 2 0-16,5 0 0 15,5 0 1-15,3-1-1 16,2-2 0-16,4 0 0 15,0 0 0-15,-3 0 0 16,-3 0 0-16,-2 0 0 16,-4 0 0-16,-5 0 0 15,2 0 0-15,-6-2 1 16,3-1-1-16,-6 3 1 0,4 0-1 16,2 0 0-16,1 0 0 15,4 0 0-15,4-6 0 16,2 2 0-16,3-6-1 15,2 0 1-15,-4 0 1 16,-5 1-1-16,-2 2 0 16,-4 0 0-16,-1-2 1 15,-3 5-1-15,-2-3 2 16,5 4-1-16,-3-3 0 16,6-1 0-16,4-6-1 15,5-1 1-15,3-1-1 16,-3-2 2-16,-1 0-2 15,-3 1 1-15,-12 5-1 16,-1 2 1-16,-10 3 0 0,-2 3 0 16,-4-1-1-16,0-3-66 15,-10 1-200-15,-3 2-966 0</inkml:trace>
  <inkml:trace contextRef="#ctx0" brushRef="#br3" timeOffset="366337.5671">12095 11850 1793 0,'0'0'139'16,"0"0"-139"-16,0 0-35 15,0 0 19-15,0 0-119 0,0 0-354 16,0 0-740-16</inkml:trace>
  <inkml:trace contextRef="#ctx0" brushRef="#br3" timeOffset="370217.8312">8225 12622 884 0,'0'0'88'0,"0"0"277"15,0 0-97-15,0 0-122 0,0 0-6 16,0 0-13-1,0 0-16-15,-36-49-36 0,20 43-5 16,5-1 11-16,-1 4 5 16,2-1-16-16,4 4 9 15,0 0-47-15,-2 0-26 16,-2 4-5-16,1 12 6 16,-3 4 26-16,2 2 6 15,2 2-6-15,2 3-12 16,6 0-2-16,0 2-9 15,0 7 4-15,0-3-4 16,0 4-4-16,3 1-5 16,3-4 0-16,-1 1-1 15,-2-4 1-15,-3-1-1 16,0-4 0-16,0-5 0 0,0-3 0 16,-6-4-1-16,-5-4-25 15,2-3-59-15,-7-7-67 16,7 0-334-16,0 0-424 0</inkml:trace>
  <inkml:trace contextRef="#ctx0" brushRef="#br3" timeOffset="370473.9811">7985 12841 1172 0,'0'0'500'0,"0"0"-453"16,0 0-2-16,0 0 179 16,0 0-28-16,83 0-105 15,-47 0-61-15,0 0-30 16,7 0-76-16,-12 0-223 15,-8 0-439-15</inkml:trace>
  <inkml:trace contextRef="#ctx0" brushRef="#br3" timeOffset="371035.8898">8441 12817 1470 0,'0'0'296'15,"0"0"-173"-15,0 0 146 16,0 0-23-16,0 0-108 15,0 0-68-15,0 0-28 16,-15-3-27-16,-1 3-8 0,-5 0 5 16,0 3 3-16,-3 7 1 15,-1 1 5-15,8 5 5 16,1-3-6-16,7 0-12 16,6 0-1-16,3-3-5 15,0-3-1-15,12-1 7 16,4-6-8-16,7 0-1 15,4 0-21-15,-2-6-29 16,2-4-7-16,-5-3-7 16,-2-1 8-16,-7-1 11 15,-1 1 33-15,-3-3 13 16,-2 4 2-16,-4 6 28 16,-1 1 35-16,-2 3 8 0,0 3-22 15,0 0-17 1,0 0-16-16,0 0-17 0,0 10-1 15,0 6 0-15,0 1 8 16,0 3-7-16,0-1 1 16,0-2-2-16,0-2-22 15,12 0-82-15,1-7-121 16,2-3-440-16</inkml:trace>
  <inkml:trace contextRef="#ctx0" brushRef="#br3" timeOffset="371388.2769">8774 12744 1003 0,'0'0'905'0,"0"0"-884"15,0 0 11-15,0 0 169 16,0 0-9-16,0 0-60 15,0 0-23-15,-69 18-23 16,59-15-28-16,4 4-23 16,0-1-23-16,6 3-11 15,0 1-1-15,0 4 6 16,6-1 0-16,7 4-5 16,2-4 0-16,-4 0 0 15,2 0 0-15,-7-3-1 0,-3 0-1 16,-3 0-10-16,-3-3 5 15,-16 2-1-15,-7-5-6 16,-8 1-46-16,-6-5-107 16,7 0-308-16,12 0-497 0</inkml:trace>
  <inkml:trace contextRef="#ctx0" brushRef="#br3" timeOffset="371717.832">8953 12521 1377 0,'0'0'205'0,"0"0"60"15,0 0 61-15,0 0-72 16,0 0-89-16,0 0-49 15,0 0-37-15,0 7-34 16,0 12 25-16,-5 10 4 16,-2 4-35-16,4 8-17 15,3-2 2-15,-3 0-15 16,3-2-8-16,-3-4-1 16,3-3 0-16,-3-4-42 15,0-7-40-15,0-2-60 0,0-4-77 16,0-6-286-16,3-7-396 15</inkml:trace>
  <inkml:trace contextRef="#ctx0" brushRef="#br3" timeOffset="371916.1049">8819 12741 1888 0,'0'0'296'16,"0"0"-222"-16,0 0 89 0,0 0 6 16,0 0-100-1,122 1-69-15,-62-1 0 0,-8 0-197 16,-10 0-763-16</inkml:trace>
  <inkml:trace contextRef="#ctx0" brushRef="#br3" timeOffset="372491.9398">9763 12576 1217 0,'0'0'563'0,"0"0"-483"16,0 0 64-16,0 0 81 15,0 0-61 1,0 0-61-16,0 0-23 0,-49-16-13 15,34 16-3-15,1 13-18 16,4 11-1-16,-2 6-5 16,6 9-4-16,2 6-9 15,4 2-8-15,0-1-4 16,0-3-7-16,0-7-7 16,0-7 0-16,0-1-1 15,0-6 1-15,0-2 0 16,-6-9-1-16,-5-1 0 15,-2-4-16-15,-5-6-60 16,3 0-147-16,3 0-507 0</inkml:trace>
  <inkml:trace contextRef="#ctx0" brushRef="#br3" timeOffset="372690.8114">9587 12814 113 0,'0'0'2002'0,"0"0"-1782"16,0 0-168-16,0 0-8 15,0 0 48-15,94-27-53 16,-67 27-39-16,-2 0-12 0,5 0-120 16,-9 0-366-16,-9 0-294 15</inkml:trace>
  <inkml:trace contextRef="#ctx0" brushRef="#br3" timeOffset="373325.3285">9866 12721 1445 0,'0'0'292'0,"0"0"-31"15,0 0 53-15,0 0-98 16,0 0-82-16,0 0-52 15,0 0-15-15,37 44-28 0,-34-25-16 16,0 1-13-16,-3 0-8 16,0-3-1-16,0-4 0 15,-3-3 0-15,-4-3-1 16,4-1-1-16,0-5-5 16,3-1 5-16,0 0 1 15,0 0-1-15,6-7-5 16,10-10-23-16,5-5 13 15,0-3 2-15,0 2 2 16,-2 1 2-16,-2 4 9 16,-8 9 0-16,-2 2 1 15,-1 4 1-15,-6 3 11 16,3 0-6-16,3 0-4 0,0 3-1 16,3 7-1-1,0 3 8-15,3 1-7 16,1-1 5-16,-2 0-5 0,5-3-1 15,-4-4 1-15,0-2 7 16,0-1-8-16,-3-3 0 16,0 0-9-16,4-7-15 15,-7-6 5-15,2-3-5 16,-2 0 9-16,-2-2 3 16,-1 6 2-16,-3 2-2 15,0 6 11-15,0 4 0 16,0 0 1-16,-13 0-1 15,-1 4-6-15,-5 9 7 16,-1 7 15-16,1 0-5 16,7-1 5-16,2 1 0 15,2-2 0-15,8-3-3 0,0-4-11 16,1-2-1-16,16-3-5 16,1-1-113-1,18-5-146-15,-9 0-404 0,1-11-475 0</inkml:trace>
  <inkml:trace contextRef="#ctx0" brushRef="#br3" timeOffset="373783.4477">10403 12673 1453 0,'0'0'356'15,"0"0"-270"-15,0 0 95 16,0 0 16-16,0 0-86 15,0 0-28-15,0 0 13 16,-46 32-39-16,28-15-18 16,0 3-1-16,3-1-17 15,5-2-12-15,0-4-8 16,6 0-1-16,4-6 0 16,0-1-9-16,0-2 0 15,4-4 1-15,16 0-11 16,1-4-26-16,3-9-4 15,1-1 11-15,-1-4 2 16,-3-2 17-16,-3 3 5 0,-6 3 14 16,-2 1 1-1,-4 6 32-15,-6 2 41 0,1 5 14 16,-1 0-40-16,0 0-29 16,0 0-18-16,0 2-1 15,0 12 0-15,0 6 6 16,-4 0 9-16,-2 3 1 15,2 0-6-15,-2 0-2 16,6-3-7-16,0-3 0 16,0-8-1-16,0 2 0 15,19-6-65-15,2-1-194 16,-3-4-491-16</inkml:trace>
  <inkml:trace contextRef="#ctx0" brushRef="#br3" timeOffset="374496.1032">10494 12744 842 0,'0'0'681'16,"0"0"-570"-16,0 0 35 15,0 0 84-15,0 0-95 16,0 0-79-16,0 0-30 15,-10 0-11-15,7 4-2 16,3 0-1-16,-3 6 25 16,3 0 2-16,-3 8 7 15,3 0 49-15,-8 8 16 16,2 1-4-16,-4 2-26 0,-2 1-11 16,-3 7-3-16,3-5-13 15,0 5-34-15,-1-5-13 16,6-2-7-16,6-6 0 15,1-2-45-15,0-5-84 16,8-7-253-16,2-7-835 0</inkml:trace>
  <inkml:trace contextRef="#ctx0" brushRef="#br3" timeOffset="376005.509">10588 12712 973 0,'0'0'647'0,"0"0"-527"16,0 0 132-16,0 0 58 15,0 0-102-15,0 0-88 16,0 0-26-16,6-7-15 0,-6 7-31 16,0 0-22-16,0 0-18 15,0 13-7-15,0 4 5 16,0 6 0-16,0 3-5 16,0-3 0-16,-3 2 0 15,3-9-1-15,0-3 0 16,0-3-1-16,0-3 0 15,9-7-12-15,6 0 1 16,0 0-22-16,4-11-25 16,1-5-12-16,2-7-19 15,-1-1 4-15,-3 0 4 16,-2-1 25-16,-5 5 57 16,-1 6 16-16,-7 4 36 0,-3 4 19 15,0 4 4-15,0 2-29 16,0 0-22-16,0 0-13 15,0 0-11-15,0 5-6 16,0 9 6-16,0 2 6 16,0 4 7-16,0-3 10 15,6 2-2-15,0-5-2 16,0 2 5-16,6-6-5 16,-3-3-2-16,3 0-5 15,1-4-3-15,4 0-3 16,2-3-6-16,2 0-15 15,0-6-48-15,3-5-41 0,-5-8-7 16,-4-2-18-16,-3-1-6 16,-3-1 27-16,-6 3 51 15,-3 0 57-15,0 6 91 16,0 5 6-16,0 3-6 16,-6 5-10-16,0-2-20 15,-2 3-24-15,1 0-18 16,-2 3-3-16,-4 6 5 15,-1 5-1-15,2 3-5 16,-1 5 8-16,4-1-2 16,-2 1-3-16,7-2-9 15,4-3-7-15,0-3-1 16,0-1 7-16,12-6-8 0,0-4-1 16,7 0-20-1,5-3-31-15,-3 0-27 16,0-10-13-16,-3-3-8 0,-2-7 5 15,-2-3 38-15,-1 0 38 16,-4-8 18-16,0 5 1 16,0 4 56-16,-3 5 52 15,-3 4-10-15,0 6-16 16,0 4-33-16,-3 3-28 16,3 0-10-16,0 0-11 15,1 3-1-15,-1 14 0 16,0 3 1-16,-3 5 1 15,0 2 7-15,0 3-7 16,0-7 1-16,-6 0 4 16,-1-6-6-16,4-7 1 0,-3 0 0 15,3-7-1-15,0 0-1 16,3-3 0-16,0 0 1 16,0 0-1-16,0-10-11 15,6-9-35-15,10-2-6 16,1-9-5-16,2-2-21 15,-1 2-14-15,0 3 22 16,-3 5 69-16,-5 8 2 16,-3 8 40-16,0 3 18 15,-7 3 7-15,3 0-13 16,0 6-25-16,0 7 13 16,-3 8 11-16,4 4-2 0,-4 1-10 15,0 5-8-15,0-5-13 16,-4-3-12-16,-2-3-6 15,0-3 0-15,-2-7-34 16,8-3-109-16,0-5-356 16,0-2-464-16</inkml:trace>
  <inkml:trace contextRef="#ctx0" brushRef="#br3" timeOffset="376299.5286">11409 12673 582 0,'0'0'567'0,"0"0"-461"16,0 0 146-16,0 0 27 16,0 0-52-16,0 0-109 15,0 0-41-15,13 0 1 16,-29 6 69-16,-4 8 24 15,-2 1-37-15,-2 5-49 16,6 3-35-16,8-2-27 16,4-2-15-16,6 1-8 15,0-3-22-15,9-4-58 16,22-6-130-16,-1-4-344 16,-6-3-323-16</inkml:trace>
  <inkml:trace contextRef="#ctx0" brushRef="#br3" timeOffset="376725.4006">11507 12650 1347 0,'0'0'558'0,"0"0"-522"16,0 0 84-16,0 0-21 16,0 0 52-16,0 0-80 15,0 75-27-15,0-48-14 16,-3-1-12-16,-1-6-11 15,1-1-6-15,3-8 0 16,-3-5 0-16,3-2 5 16,0-4 2-16,3 0 9 15,13-11-17-15,0-5-32 16,10-5-5-16,4-4-4 0,-2-5 6 16,2-2-11-16,-1 1 28 15,-3 1 18-15,-7 10 8 16,-5 7 35-16,-5 7 46 15,-9 6-39-15,0 4-32 16,0 16 9-16,-12 6 44 16,-2 14 1-16,4 5-23 15,-2 8-25-15,2 4-14 16,4-2-8-16,-2-1-1 16,-1-5 11-16,-4-2-3 15,-13-5 4-15,-9-8-7 0,-10-2-6 16,-40-6-40-16,9-9-143 15,9-10-619-15</inkml:trace>
  <inkml:trace contextRef="#ctx0" brushRef="#br3" timeOffset="382935.9938">14909 11936 612 0,'0'0'42'0,"0"0"471"15,0 0-210-15,0 0-171 16,0 0-60-16,0 0 23 16,6-14 54-16,-6 14-22 15,0 0-46-15,3 0-28 16,1 0-25-16,-1 7 5 15,0 6 30-15,4 4-26 16,1 3-16-16,7 2-11 0,0 1-1 16,2-6-3-16,5 0-5 15,1-3-1-15,3-8-15 16,1-2-7-16,-2-4-5 16,-2 0-16-16,-1-4-10 15,-2-7 9-15,3-5 26 16,-4 0 10-16,4-1 6 15,-3 0 2-15,2 2 9 16,1 1 30-16,3 1-4 16,-3 3-11-16,6 0-9 15,-7 7-8-15,4 2 2 16,-2 1 1-16,-5 0 4 16,-4 0-3-16,0 7 3 0,-6 0-5 15,-3 0 1-15,0-1-9 16,-2-2 5-16,3-1-6 15,-1 0 2-15,7-3 7 16,3 0-3-16,3 0-6 16,7-7-1-16,4-3-15 15,1-3-11-15,2 0-8 16,0 3-4-16,-5 1 19 16,-4 4 14-16,-7 3 6 15,-4 2 0-15,-4 0 6 16,-3 0 1-16,-2 7 7 15,0 2 8-15,5 1-7 0,4 3-8 16,6-3 3 0,4-3-9-16,9 0-1 0,4-7-24 15,3 0-34-15,-3 0-36 16,0 0-47-16,-3-4-1 16,-1-3 54-16,-11-4 32 15,-3 2 24-15,-6 0 32 16,-5 5 25-16,-3 1 85 15,-2 3 27-15,-2 0-37 16,3 0-58-16,1 0-27 16,4 10-2-16,7 3 29 15,-2 1-13-15,10 2-17 16,0-2-2-16,6-2-8 16,-2-1-1-16,0-2 5 15,-1-6-6-15,0 1-10 16,-4-4 2-16,5 0 6 0,-1 0 1 15,-1-10 1-15,5-4-1 16,1 2 0-16,0-1 1 16,1-1 0-16,-3 4 1 15,-2 0-1-15,-1 7 1 16,-3 0 11-16,-1 3-6 16,-2 0-6-16,-2 0 2 15,-1 6 20-15,-4 4 16 16,-3 0 4-16,-1 4-10 15,2-4-9-15,1 2-14 16,-2-1-8-16,7-5 9 16,1 0-9-16,5-6 7 0,4 0-7 15,5 0-1-15,2 0-10 16,2-10-9-16,2-3 4 16,0 1 6-16,-2-2-4 15,-8 4-5-15,-1 0 16 16,-12 2 2-16,-5 6 10 15,-2 2 12-15,-8 0-10 16,3 0-6-16,-3 2 3 16,3 6 4-16,3 5-4 15,1-3-3-15,5 1-5 16,9-3 7-16,3-1-7 16,9-3-1-16,1 0-6 0,0-4-9 15,-1 0-7-15,0 0 4 16,0-8-5-1,-4-2 5-15,0 5 9 0,-7-5 9 16,-2 6-54-16,-7 1 29 16,-6 0 25-16,-5 3 19 15,-1 0-19-15,-1 0 0 16,2 10 0-16,2 0 13 16,6 2-1-16,3-1 0 15,5 1-5-15,9-5-1 16,1 0-4-16,6-1 4 15,8-3-5-15,0-3 6 16,5 0-6-16,4 0 0 16,1 0 10-16,2-9-11 15,-6 2 0-15,-11-3-30 0,-8 6 30 16,-15-1-1-16,-11 5-33 16,-3 0-228-16,0 0-436 0</inkml:trace>
  <inkml:trace contextRef="#ctx0" brushRef="#br3" timeOffset="384056.4426">18794 10594 183 0,'0'0'865'15,"0"0"-681"-15,0 0-119 16,0 0-43-16,0 0 7 16,0 0-12-16,0 0-17 15,-12-15 0-15,12 15-1 0,-5-1-28 16,-10-2-45 0,2 3-122-16,0-3-391 0</inkml:trace>
  <inkml:trace contextRef="#ctx0" brushRef="#br3" timeOffset="384212.0886">18537 10565 201 0,'0'0'507'0,"0"0"-448"15,0 0-59-15,0 0-23 16,0 0-94-16,0 0-298 0</inkml:trace>
  <inkml:trace contextRef="#ctx0" brushRef="#br3" timeOffset="384348.3801">18314 10600 652 0,'0'0'184'15,"0"0"-122"-15,0 0-39 16,0 0-23-16,0 0-81 15,0 0-561-15</inkml:trace>
  <inkml:trace contextRef="#ctx0" brushRef="#br3" timeOffset="384497.3603">18048 10618 1073 0,'0'0'165'16,"0"0"-134"-16,0 0-31 15,0 0 0-15,0 0-20 16,0 0-185-16,0 0-513 0</inkml:trace>
  <inkml:trace contextRef="#ctx0" brushRef="#br3" timeOffset="384664.3549">17739 10658 1000 0,'0'0'165'0,"0"0"-165"16,0 0-42-16,0 0-13 15,0 0 13-15,0 0-166 16,0 0-542-16</inkml:trace>
  <inkml:trace contextRef="#ctx0" brushRef="#br3" timeOffset="384797.7329">17454 10671 519 0,'0'0'0'0,"0"0"-337"16</inkml:trace>
  <inkml:trace contextRef="#ctx0" brushRef="#br3" timeOffset="385063.1248">17240 10846 340 0,'0'0'494'16,"0"0"-439"-16,0 0-55 16,0 0-87-16,0 0-168 0</inkml:trace>
  <inkml:trace contextRef="#ctx0" brushRef="#br3" timeOffset="385233.8255">17236 11073 985 0,'0'0'220'0,"0"0"-162"16,0 0-58-1,0 0-54-15,0 0-118 0,84 37-404 0</inkml:trace>
  <inkml:trace contextRef="#ctx0" brushRef="#br3" timeOffset="385400.714">17399 11156 971 0,'0'0'304'15,"0"0"-220"-15,0 0-56 16,0 0 21-16,0 0-18 0,80 8-31 16,-60 0-48-1,-4-4-128-15,-3 0-185 0</inkml:trace>
  <inkml:trace contextRef="#ctx0" brushRef="#br3" timeOffset="385542.1286">17626 11205 540 0,'0'0'520'16,"0"0"-438"-16,0 0-52 16,0 0 28-16,0 0 32 15,94 0-90-15,-75 0-87 16,-7 0-218-16,3 0-540 0</inkml:trace>
  <inkml:trace contextRef="#ctx0" brushRef="#br3" timeOffset="385692.5166">17954 11246 902 0,'0'0'217'0,"0"0"-123"16,0 0-56-16,0 0-38 16,94-4-44-16,-78 1-176 15,-4-1-538-15</inkml:trace>
  <inkml:trace contextRef="#ctx0" brushRef="#br3" timeOffset="385834.2696">18152 11249 196 0,'0'0'627'0,"0"0"-526"16,0 0-6-16,0 0 34 0,87 0-67 15,-68 0-62 1,-5 3-147-16,-1 0-511 0</inkml:trace>
  <inkml:trace contextRef="#ctx0" brushRef="#br3" timeOffset="385994.9581">18391 11272 947 0,'0'0'398'0,"0"0"-272"16,0 0-56-16,0 0 8 15,0 0-63-15,0 0-15 16,92-7-230-16,-72 7-104 0</inkml:trace>
  <inkml:trace contextRef="#ctx0" brushRef="#br3" timeOffset="386157.4819">18623 11278 1005 0,'0'0'280'15,"0"0"-177"-15,0 0 24 16,0 0 18-16,0 0-21 16,80-6-92-16,-63 6-32 0,6 0-153 15,-10 3-167 1,1 1-217-16</inkml:trace>
  <inkml:trace contextRef="#ctx0" brushRef="#br3" timeOffset="386318.2021">18869 11235 747 0,'0'0'316'16,"0"0"-229"-16,0 0-64 15,0 0-13-15,0 0 35 16,0 0-6-16,0 0-39 16,65-17-33-16,-55 14-199 15,1 0-179-15</inkml:trace>
  <inkml:trace contextRef="#ctx0" brushRef="#br3" timeOffset="386480.1695">19032 11196 1104 0,'0'0'226'0,"0"0"-110"15,0 0-25-15,0 0-24 16,0 0-67-16,0 0-135 15,0 0-119-15,74-15-310 0</inkml:trace>
  <inkml:trace contextRef="#ctx0" brushRef="#br3" timeOffset="386623.3957">19090 11093 123 0,'0'-9'904'0,"0"1"-768"16,0 2-26-16,5-4-57 15,3 0-38-15,5-3-15 16,-6 4-88-16,-1 2-239 0</inkml:trace>
  <inkml:trace contextRef="#ctx0" brushRef="#br3" timeOffset="386773.7764">19086 10935 742 0,'0'0'238'0,"0"0"-96"15,0 0-32 1,0 0-15-16,0 0-87 16,0 0-8-16,0 0-202 0,0-57-107 15,-2 52-428-15</inkml:trace>
  <inkml:trace contextRef="#ctx0" brushRef="#br3" timeOffset="386916.4">19019 10812 841 0,'0'0'170'0,"0"0"-58"16,0 0 6-16,0 0 16 16,0 0-17-16,0 0-54 15,0 0-56-15,-11-52-7 16,5 49-177-16,0 3-390 0</inkml:trace>
  <inkml:trace contextRef="#ctx0" brushRef="#br3" timeOffset="387088.4741">19019 10812 620 0,'-88'-95'306'16,"88"94"-256"-16,-3-2-50 15,-1 0-27-15,1 3-58 16,3-3-126-16,-3 3-442 0</inkml:trace>
  <inkml:trace contextRef="#ctx0" brushRef="#br3" timeOffset="387256.4797">18797 10631 841 0,'0'0'199'0,"0"0"-132"16,0 0-67-16,0 0-67 16,0 0-223-16</inkml:trace>
  <inkml:trace contextRef="#ctx0" brushRef="#br3" timeOffset="387389.913">18564 10604 276 0,'0'0'0'0</inkml:trace>
  <inkml:trace contextRef="#ctx0" brushRef="#br3" timeOffset="397098.066">10818 11922 365 0,'0'0'536'16,"0"0"-480"-16,0 0-56 15,0 0-286-15</inkml:trace>
  <inkml:trace contextRef="#ctx0" brushRef="#br3" timeOffset="405785.3825">15643 12365 945 0,'0'0'87'16,"0"0"-64"-16,0 0-7 15,0 0 0-15,0 0-3 16,0 0 27-16,3-3 264 16,-3 3-171-16,0 0-82 15,0 0 30-15,0 0 62 16,0 0-5-16,0 0-59 15,0 0-44-15,0 0-21 0,0 9 0 16,0 2 31-16,0-1-7 16,0 6-5-16,0 4-1 15,0-1-11-15,-3 5-11 16,-1-1 2-16,1 4 3 16,0-2 6-16,-1-1-2 15,1 2-10-15,0-6 1 16,2 3-8-16,-2-3-1 15,0-3 9-15,0 3 10 16,-3-4 5-16,3 4-1 16,-4-4-6-16,2 1-5 15,2-4-12-15,0 0 5 16,0 0-5-16,0-3 0 0,1 3-1 16,2-6 1-1,-1 0 0-15,1 0 0 0,0-1 0 16,0-3 0-16,0-2 1 15,6 2 4-15,4 0-6 16,7-3-5-16,-1 0-14 16,7 0-32-16,0 0-57 15,15-3-164-15,-8 0-272 16,-5-1-248-16</inkml:trace>
  <inkml:trace contextRef="#ctx0" brushRef="#br3" timeOffset="406844.969">15934 12683 776 0,'0'0'178'0,"0"0"-98"0,0 0-11 16,0 0 105-16,0 0 16 15,0 0-57-15,0 0-44 16,7-10-8-16,-7 10 19 16,0 0 15-16,0 0-8 15,0 0-35-15,0 0-23 16,0 0-23-16,0 0-10 15,-7 3-2-15,-2 6 3 16,-2 4-8-16,1 4 0 16,4 0 6-16,0-1 12 0,3 1-8 15,0-4-4-15,3 0-6 16,0 0-8-16,0-3 7 16,0 0-1-16,9-6 0 15,7 2 4-15,4-3-4 16,0-3-7-16,3 0-25 15,-4 0 8-15,1-10-9 16,-5 0 7-16,-5-3 13 16,-4 0 6-16,-5 2 1 15,-1 2 20-15,0-1 6 16,-4 0-1-16,-9-3-17 16,-6 3-9-16,-1 0 0 15,2-3-22-15,-2 6-60 16,3 0-150-16,8 5-243 15,3-2-193-15</inkml:trace>
  <inkml:trace contextRef="#ctx0" brushRef="#br3" timeOffset="407496.7016">16156 12676 679 0,'0'0'915'0,"0"0"-810"0,0 0-92 16,0 0 32-16,0 0 151 15,0 0-47-15,0 0-91 16,0-3-27-16,0 13 34 16,0 5 9-16,-7 2-18 15,-4 3 4-15,2 3-10 16,3-3-28-16,2-1-13 16,4-2-7-16,0-4 4 0,0-6-6 15,7-3 6 1,5-4-6-16,6 0-5 0,3 0-23 15,3-14-2-15,-4-3 3 16,2-3-7-16,-6 4 14 16,-4 0 20-16,-4 3 0 15,-2 6 32-15,-2 4 28 16,-4 3-8-16,0 0-17 16,0 0-17-16,0 0-10 15,0 0-8-15,0 3 0 16,0 10-1-16,0 1 0 15,0 6 0-15,3-1-5 16,13-3-20-16,0 1 6 16,7-3 6-16,-2-4 1 15,3-4 1-15,-7-3 3 0,-3-3 9 16,1 0 0-16,-9-1 13 16,0-11 25-16,-6-5 8 15,0-6-6-15,0-7-22 16,-12 1-13-16,-5-4-5 15,1 4-27-15,-6-5-61 16,1 11-160-16,9 6-500 0</inkml:trace>
  <inkml:trace contextRef="#ctx0" brushRef="#br3" timeOffset="408317.8844">17063 12514 998 0,'0'0'407'15,"0"0"-265"-15,0 0-20 16,0 0 111-16,0 0-6 15,0 0-68-15,0 0-77 16,-12-57-38-16,5 54-7 16,-2 3-1-16,0 0-18 15,-1 0-6-15,0 17-5 16,0 9 24-16,1 7 29 0,-3 10-23 16,6 3-7-1,4 4 0-15,2-1 1 0,0-2-13 16,6-5-9-16,4-1-3 15,3-9-5-15,-7-5-1 16,-2-4 1-16,-2-3-1 16,-2-8 0-16,0 3-1 15,-6-9-9-15,-13 3-14 16,-1-8-24-16,-5-1-77 16,-2 0-129-16,9-11-346 15,1-5-622-15</inkml:trace>
  <inkml:trace contextRef="#ctx0" brushRef="#br3" timeOffset="408526.4659">16867 12738 1458 0,'0'0'300'0,"0"0"-281"16,0 0-18-16,0 0 77 15,0 0 58-15,83-20-85 16,-50 20-23-16,-4 4-13 16,0 2-15-16,-3 4-46 15,-3 0-200-15,-14-6-338 0</inkml:trace>
  <inkml:trace contextRef="#ctx0" brushRef="#br3" timeOffset="409164.6626">17217 12696 1768 0,'0'0'526'0,"0"0"-486"16,0 0-39-16,0 0 4 15,0 0 75-15,0 0-31 16,0 0-26-16,12 82-13 15,-8-66-9-15,-3 4 0 16,-1-7 1-16,0-2-2 0,0-1 0 16,0-4 0-1,0-3-13-15,0-2-21 0,0-1-18 16,0 0 27-16,0-7 24 16,2-6-33-16,8-8-49 15,7-2 25 1,-2 0 20-16,1 0 22 0,-2 3 16 15,-2 7 0-15,-4 3 13 16,-2 8 20-16,-1 2 1 16,1 0 4-16,2 0 4 15,2 0-23-15,0 2-6 16,5 8 1-16,-1 3 5 16,2 1-7-16,-3-4 0 15,4 0-11-15,-5 0-1 16,-3-7-7-16,-2 0-23 0,2-3-27 15,-4 0-26-15,1 0-22 16,-3-13-27-16,3 0 78 16,-2-1 36-16,0 1 18 15,-2 3 6-15,-1 3 58 16,-1 4 18-16,0 1-20 16,-3 2-43-16,-11 0 0 15,-9 5 29-15,1 9 20 16,-2 2 4-16,2 4 4 15,5 4 8-15,4-5-11 16,8 4-36-16,5-3-13 16,0-6-12-16,11 1-12 0,13-5-7 15,22-6-117-15,-10-1-231 16,-2-3-384-16</inkml:trace>
  <inkml:trace contextRef="#ctx0" brushRef="#br3" timeOffset="409644.4384">17707 12698 1132 0,'0'0'241'0,"0"0"-201"15,0 0-22-15,0 0 88 16,0 0 38-16,0 0 49 15,0 0 30-15,-29 14-77 0,16-4-15 16,0 0-36-16,3 2-38 16,1 2-28-16,-2 3-15 15,7-5-8-15,2 2-6 16,2-4 1-16,0-4-1 16,3-2-15-16,11-4-16 15,-2 0-23-15,4 0-32 16,1-10-10-16,-1-4 13 15,-3-3 30-15,0-1 18 16,-6 0 35-16,-1 6 99 16,-3 5 37-16,-3 4-17 15,0 3-30-15,0 0-27 16,0 3-36-16,0 14-26 0,0 8 9 16,-3 9 6-16,-3 6-8 15,-1 5-1-15,2-1-4 16,2-1-1-16,1-4 0 15,2-5 0-15,0-5 0 16,0-9-1-16,3-7-52 16,14-6-61-16,-4-7-191 15,3 0-578-15</inkml:trace>
  <inkml:trace contextRef="#ctx0" brushRef="#br3" timeOffset="410719.4269">17875 12748 1480 0,'0'0'314'0,"0"0"-314"16,0 0 0-16,0 0 46 16,0 0 151-16,0 0-76 15,0 0-81-15,0-20-30 16,0 24 15-16,0 6 73 15,0 6 19-15,0 1-31 16,0 2-47-16,0-2-24 16,0-1-9-16,1-5-5 15,2-2-1-15,-2-5-11 0,4-1-32 16,1-3-23 0,5 0-23-16,2-7-4 0,-1-8-22 15,2-6 66-15,2 1 5 16,-6-4 44-16,2 5 4 15,-5 3 46-15,-1 2 8 16,1 8 36-16,-3 2-28 16,-4 4-6-16,0 0-24 15,3 0-24-15,-3 0-11 16,6 4-1-16,-2 9 1 16,5 3 0-16,3 1 8 15,2 0-8-15,0-5 0 16,1-1 1-16,2-2-1 15,-2-8 3-15,-1-1-4 16,2 0-46-16,-6-10-6 0,2-4-6 16,-5-5 10-16,-2-2 19 15,0 2 26-15,-5 2 3 16,0 2 18-16,0 5 9 16,0 3 11-16,-5 4-15 15,-3 3-22-15,-1 0 6 16,-2 9 9-16,2 2-1 15,-2 8 4-15,1 1 8 16,4 3 25-16,3-3-19 16,3-1-20-16,0 1 1 15,0-7-7-15,6-2-1 16,5-1 0-16,2-7-6 16,-1 0-8-16,-1-3-25 0,3 0-26 15,4-7-36-15,-2-8-31 16,4-6-26-16,-4-3 41 15,2-2 86-15,0-3 13 16,-3 2 12-16,-1 7 80 16,-4 7 40-16,-1 3-24 15,-6 7-14-15,0 3-40 16,0 0-27-16,1 10-8 16,-4 10 14-16,0 6 6 15,0 1-13-15,0 3-8 16,0-1-5-16,-4-6 1 15,1-3-1-15,0-7 0 0,0-6-1 16,3-4 0 0,0 1-32-16,0-4-13 15,0 0 24-15,0-7 2 0,6-6-80 16,7-6 19-16,4-9 43 16,2 2-44-16,0-4 36 15,-2 3 38-15,-3 4 7 16,-5 10 92-16,-4 4-11 15,-2 9-14-15,-2 0-32 16,-1 0-13-16,0 3-14 16,0 11 35-16,0 5 9 15,4 4-18-15,-1 4 18 16,1-2-3-16,2-1-14 0,-3-1-18 16,-2-6-10-16,1-2-7 15,-2-3-13-15,0-10-134 16,0 1-383-16,1-3-469 15</inkml:trace>
  <inkml:trace contextRef="#ctx0" brushRef="#br3" timeOffset="410997.4006">18728 12685 1685 0,'0'0'395'15,"0"0"-394"-15,0 0 10 16,0 0 92-16,0 0 17 16,0 0-67-16,0 0-29 0,-5 0-18 15,-7 0-5-15,-5 8 28 16,-3 2 23-16,4-1-4 16,-4 7-16-16,10-2 1 15,4 5-3-15,6-2-11 16,0-4-10-16,12 3-9 15,12-5-18-15,21-5-121 16,-5-6-388-16,-8 0-363 0</inkml:trace>
  <inkml:trace contextRef="#ctx0" brushRef="#br3" timeOffset="411418.7059">18876 12596 1508 0,'0'0'611'0,"0"0"-611"0,0 0-114 16,0 0 114-16,0 0 61 16,0 0-18-16,0 0-21 15,25 89-4-15,-22-69-10 16,0-3-7-16,-2-7 1 16,1-1-1-16,-2-6 0 15,3-3 8-15,2 0 10 16,5-3-19-16,3-13-73 15,10-4-24-15,0-2 63 16,5-2-1-16,3-3-34 0,0 4 69 16,-2 4 25-1,-10 6 114-15,-6 9 25 0,-6 1-21 16,-7 3-72-16,0 0-44 16,0 15-12-16,0 7 43 15,0 7-14-15,0 8-18 16,0 8-5-16,13 8-2 15,-1-3 26-15,5 2-4 16,0-5 16-16,-11-8-17 16,-6-5-22-16,-6-8-16 15,-37-6-2-15,-48-11-27 16,1-4-188-16,2-5-793 0</inkml:trace>
  <inkml:trace contextRef="#ctx0" brushRef="#br3" timeOffset="415568.1138">13032 10799 573 0,'0'0'245'0,"0"0"-187"16,0 0-19-16,0 0 17 15,0 0 485-15,0 0-218 16,0 0-131-16,-3 0-68 16,3 0 11-16,0 0-13 15,0 0-33-15,0 0-41 16,0 4-32-16,0 7-15 15,0 1-1-15,0 5-1 16,-12 5 1-16,-6 5 0 16,-1 0 0-16,-4-2 0 15,4-1 0-15,4-1 0 0,1-3-12 16,7-3-28-16,4-4-31 16,3 0-123-16,0-3-163 15,0-7-231-15</inkml:trace>
  <inkml:trace contextRef="#ctx0" brushRef="#br3" timeOffset="415915.9656">12890 10786 1418 0,'0'0'200'0,"0"0"-149"16,0 0-30-16,0 0 96 15,0 0 33-15,0 0-37 16,0 0 23-16,25 63-33 16,-11-31-39-16,-2 2-42 15,1 2-10-15,10 14-12 0,-1-10-140 16,-4-11-402-16</inkml:trace>
  <inkml:trace contextRef="#ctx0" brushRef="#br3" timeOffset="416240.4071">13126 10935 1568 0,'0'0'276'0,"0"0"-195"15,0 0 22-15,0 0 46 16,0 0-29-16,-85-23-77 15,-21 30-43-15,6 9-3 16,-5-7-632-16</inkml:trace>
  <inkml:trace contextRef="#ctx0" brushRef="#br3" timeOffset="431200.4239">3709 14179 849 0,'0'0'233'16,"0"0"-151"-16,0 0-9 15,0 0 298-15,-3 0-41 16,3 0-143-16,0 0-24 15,0 0-57-15,3 0-66 16,4-4-23-16,-1 0-3 16,0 2-1-16,-3 2 2 15,3-3 10-15,1 3-7 0,1 0-10 16,4 0-8-16,1 0 0 16,2 0 0-16,0 5-2 15,-3 3 1-15,0 2 0 16,-5 2 0-16,-2 2 0 15,-5 1-1-15,0 3-3 16,-3-1 5-16,-12 2 2 16,0 4-1-16,-3-3 5 15,0-3-5-15,5 0 0 16,4-5-1-16,4-2 1 16,4 0-1-16,1-3 0 15,0 0-1-15,6 2 1 0,9-5 0 16,4-1-1-16,2-3-27 15,3 0-29-15,0 0-12 16,3-10-7-16,-2-7-10 16,-3 0 36-16,-2-5-7 15,2-1-38-15,-4 0 52 16,-3 2 43-16,-1 1 4 16,-6 2 15-16,-3 2 12 15,-2 1 0-15,-3-1 11 16,0 2 3-16,0 2-13 15,-6 2 9-15,-2-3-5 16,-2 3-18-16,4 3-1 16,0 4 14-16,6-1-8 0,0 4-7 15,0 0-9-15,0 0 2 16,18 0-8-16,6 0-1 16,9 0-49-16,16-3-115 15,-7 0-98-15,-8-1-305 0</inkml:trace>
  <inkml:trace contextRef="#ctx0" brushRef="#br3" timeOffset="431766.0161">4107 14370 734 0,'0'0'866'16,"0"0"-749"-16,0 0-50 15,0 0 205-15,0 0-39 16,0 0-114-16,0 0-31 16,-9 66-22-16,3-43-15 15,0 4-14-15,-4 3-16 16,2-1-9-16,-4 4-10 0,-1-3-1 15,4-4-1-15,-2 0-1 16,1-5-48-16,4-4-94 16,0-7-363-16,6-4-400 0</inkml:trace>
  <inkml:trace contextRef="#ctx0" brushRef="#br3" timeOffset="432147.2779">4137 14320 1458 0,'0'0'499'0,"0"0"-440"16,0 0 114-16,0 0 27 15,0 0-120-15,0 0-59 16,0 0-8-16,79 24-7 16,-57-9 0-16,1-4-6 15,-1 2 2-15,-6 0-2 16,-8-3 0-16,-5 0-8 15,-3 1 8-15,-12-1 1 16,-15 3 8-16,-6-6-2 0,-5-1-7 16,-4-6-59-16,9 0-417 15,15 0-745-15</inkml:trace>
  <inkml:trace contextRef="#ctx0" brushRef="#br3" timeOffset="432815.2985">3485 14407 497 0,'0'0'216'15,"0"0"86"-15,0 0-37 16,0 0-39-16,0 0-51 16,0 0-14-16,0 0 7 0,0-7-25 15,0 7-12-15,0 0-7 16,0 0-36-16,-3 0-31 15,-9 0-10-15,-9 0-16 16,-1 0-16-16,-5 0-13 16,4 0-1-16,1 0 1 15,3 0-2-15,7 0-53 16,4 0-68-16,1 0-70 16,7 0-187-16,0 0-123 15,0 0-85-15</inkml:trace>
  <inkml:trace contextRef="#ctx0" brushRef="#br3" timeOffset="433109.3807">3573 14277 745 0,'0'0'403'0,"0"0"-272"15,0 0 91-15,0 0 78 16,0 0-31-16,0 0-73 16,-97 0-51-16,70 0-48 0,2 0-60 15,-5 0-22 1,0 0-15-16,2 0-68 0,-8-2-156 15,9-3-336-15,6 0-245 0</inkml:trace>
  <inkml:trace contextRef="#ctx0" brushRef="#br3" timeOffset="433439.5033">3306 14189 986 0,'0'0'504'0,"0"0"-439"16,0 0 46-16,0 0-19 15,0 0 152-15,0 0-47 16,0 0-27-16,-76 69-55 15,40-47-40-15,-4 2-6 16,1 2-45-16,3-6-15 16,11-1-8-16,11-5 0 15,14 0-1-15,6 2 0 16,27-3 0-16,19-3 0 16,39-3-101-16,-16-5-429 15,-11-2-1135-15</inkml:trace>
  <inkml:trace contextRef="#ctx0" brushRef="#br3" timeOffset="434188.8877">941 14337 152 0,'0'0'718'16,"0"0"-471"-16,0 0-3 0,0 0 22 16,0 0-1-16,0 0-31 15,0 0-68-15,0-7-57 16,0 7-43-16,0 10-14 15,0 3 23-15,-3 13 38 16,-3 2-39-16,-1 8-17 16,-4 3-31-16,-2 0-14 15,2-2-12-15,2 0 0 16,-1-7-8-16,7-5-76 16,3-5-114-16,0-6-329 15,6-11-346-15</inkml:trace>
  <inkml:trace contextRef="#ctx0" brushRef="#br3" timeOffset="434518.6616">987 14284 1134 0,'0'0'351'16,"0"0"-261"-16,0 0 13 15,0 0 102-15,102-19-92 0,-81 19-57 16,-8 0-20-16,-1 3-2 16,-3 6 2-16,-3 1-13 15,3 3 5-15,-8-3 1 16,-1 0-11-16,0 0 1 15,-1-3 3-15,-17 3-2 16,-4-6-7-16,-8 2-13 16,-12-6-99-16,3 0-211 15,11 0-311-15</inkml:trace>
  <inkml:trace contextRef="#ctx0" brushRef="#br3" timeOffset="435096.7652">1329 14070 1930 0,'0'0'294'16,"0"0"-216"-16,0 0 65 15,0 0-28-15,0 0-74 16,0 0-34-16,0 0 1 16,6 35 17-16,-6-11 2 15,-3 6-17-15,-3 2 1 16,0 2-11-16,-3-4 7 16,2 2-7-16,1-5 1 15,-2-4 0-15,2-3-1 16,-1-8 1-16,4-5-1 0,3 0-13 15,0-7-25-15,0 0-3 16,0 0-3-16,0 0 12 16,0-2 17-16,7-10-12 15,8-7-47-15,3-4 41 16,0 0 18-16,3-1-11 16,-2 2 18-16,-4 2 8 15,0 7 0-15,-6 3 0 16,-3 3 6-16,0 4-4 15,-3 3 7-15,0 0-3 16,1 3 5-16,-2 10 26 16,-2 4-14-16,0 6 26 0,0 0-14 15,0 0-11-15,-2 1-12 16,-5-2-6-16,-2-2 1 16,3-3-7-16,0 0 1 15,-1-4-1-15,5-3-16 16,4-10-157-16,14 0-364 15,5-10-201-15</inkml:trace>
  <inkml:trace contextRef="#ctx0" brushRef="#br3" timeOffset="435594.1024">1754 14208 1358 0,'0'0'263'16,"0"0"-207"-16,0 0 115 15,0 0 2-15,0 0-92 16,0 0 20-16,0 0 26 16,-61 28-38-16,36-12 0 15,-2 2-22-15,0 2-37 16,6-3-18-16,3 3-2 15,6-3-4-15,9-2-6 16,3-4 0-16,0-5 0 16,14-1 0-16,8-5-9 0,2 0-42 15,0-5-17-15,3-7-5 16,-5-5-71-16,2-6-12 16,-6 0 3-16,-2-1 14 15,-4 5 69-15,-3-1 70 16,-3 7 53-16,-6 6 118 15,0 4-2-15,0 2-30 16,0 1-53-16,0 0-28 16,0 0-18-16,0 0-27 15,0 11-13-15,0 8 13 16,0 2-1-16,-6 5-1 16,-1 3-10-16,-1-5-1 0,2-4-4 15,3-3-91-15,3-12-116 16,0-1-262-1,12-4-580-15</inkml:trace>
  <inkml:trace contextRef="#ctx0" brushRef="#br3" timeOffset="435908.9728">2024 14179 1343 0,'0'0'614'16,"0"0"-576"-16,0 0 73 0,0 0 50 16,0 0-76-16,0 0-28 15,0 0-11-15,-58 69-16 16,55-59-11-16,3 0-10 16,0 2-3-16,0-1-5 15,3 2-1-15,0 3 1 16,0-5-1-16,0 2 1 15,-3-4-1-15,0-1 1 16,0 1 0-16,-12 0 0 16,-3-2 0-16,0-3-1 15,-4-1-74-15,5-3-319 16,7 0-616-16</inkml:trace>
  <inkml:trace contextRef="#ctx0" brushRef="#br3" timeOffset="436328.9802">2223 14258 1098 0,'0'0'252'0,"0"0"-77"16,0 0 63-16,0 0-29 16,0 0-105-16,0 0-72 15,91-10-15-15,-78 0-7 0,-1 0 5 16,-3-3-8 0,-4 2 6-16,-4 2 30 0,-1 3 38 15,0-1-23-15,0 1-19 16,-6 1 1-16,-6 5 24 15,-4 0 1-15,-7 0-14 16,-7 11 20-16,-7 5 5 16,-3 7-4-16,1 7-21 15,3-1 4-15,11 1-21 16,12 0-13-16,13-6-20 16,4-2 0-16,27-8-1 15,41-14-64-15,-8 0-174 16,2-10-781-16</inkml:trace>
  <inkml:trace contextRef="#ctx0" brushRef="#br3" timeOffset="438220.7381">4835 14370 859 0,'0'0'87'0,"0"0"-58"15,0 0 7-15,0 0 374 16,0 0-131-16,0 0-180 15,0 0 17-15,0 13 52 0,0-13-32 16,3 3-21-16,6 0-23 16,0-2-22-16,3 2-13 15,7 0-11-15,1-2-24 16,2 2-12-16,8-3-8 16,0 0-2-16,-2 3-42 15,-1-3-65-15,-2 0-71 16,-8 0-140-16,-1 0-238 15,-10 0-173-15</inkml:trace>
  <inkml:trace contextRef="#ctx0" brushRef="#br3" timeOffset="438477.5002">4901 14297 1030 0,'0'0'538'0,"0"0"-420"16,0 0 42-16,0 0 106 16,0 0-59-16,0 0-72 15,0 0-31-15,55 0-59 16,-30 0-45-16,11-3-3 0,0-1-284 15,-9-6-1151-15</inkml:trace>
  <inkml:trace contextRef="#ctx0" brushRef="#br3" timeOffset="440968.4219">10879 10572 1367 0,'0'0'284'0,"0"0"-117"15,0 0 64-15,0 0-8 16,0 0-75-16,0 0-61 16,0 0-17-16,6-3-1 15,-6 3-19-15,0 0-17 0,1 3-24 16,-1 6-8-1,0 9 5-15,0 0-5 0,0 2 5 16,-3 0-4-16,2-3-1 16,1-5-1-16,0-2 0 15,0-3 0-15,9-4 0 16,9-3 0-16,1 0-20 16,5-3-17-16,-3-9-12 15,3-1 15-15,-2-4 10 16,-5 3 10-16,-4-2 4 15,-7 3 9-15,0 6 1 16,-6 3 16-16,0 1-1 16,0 3-6-16,0 0-8 15,0 4-1-15,0 6-1 16,0 6 0-16,0 1 0 0,0 0 1 16,0 0 0-1,7-5 0-15,7-2 1 0,-5-4 0 16,7-5 5-16,-2-1 0 15,-1 0 1-15,-1-10 0 16,0-3-5-16,-3-4-1 16,-3-6 6-16,-3 0-7 15,-3-4 0-15,0 1 0 16,0 2-1-16,-15 5-7 16,0 5-2-16,-1 8-6 15,0 6-42-15,6 0-95 16,0 0-174-16,7 6-286 15,3-1-690-15</inkml:trace>
  <inkml:trace contextRef="#ctx0" brushRef="#br3" timeOffset="441307.7551">10949 10353 1420 0,'0'0'540'0,"0"0"-362"16,0 0 45-16,0 0-27 15,0 0-80-15,0 0-61 16,0 0-20-16,87 0-16 15,-59 0-10-15,2 0-8 16,0 0 1-16,-2 0-2 16,-1 0 0-16,-2 0-5 15,-8 4-31-15,-1-1-34 16,-10 0-37-16,-6 1-57 16,0-1-220-16,-6-3-300 0</inkml:trace>
  <inkml:trace contextRef="#ctx0" brushRef="#br3" timeOffset="442322.2364">7240 10383 97 0,'0'0'1170'0,"0"0"-867"15,0 0-20-15,0 0 28 16,0 0-57-16,0 0-92 16,0 0-66-16,0-5-50 15,0 7-31-15,0 8-6 16,0 5 26-16,0 4-11 15,0 3-10-15,-6 5-8 16,-3 3-5-16,-4 2 5 16,1 2-4-16,-3-2-2 15,3-2 1-15,0-4 0 16,3-7-1-16,3-4-32 16,3-6-96-16,3-3-131 15,0-5-315-15,6-1-169 0</inkml:trace>
  <inkml:trace contextRef="#ctx0" brushRef="#br3" timeOffset="442740.9337">7446 10512 795 0,'0'0'687'0,"0"0"-559"0,0 0 39 16,0 0 110 0,0 0-71-16,0 0-93 0,0 0-42 15,-52 0-3-15,31 3-20 16,0 5 4-16,3-2-7 15,0 3-20-15,5-1-4 16,4 4-11-16,1-1 1 16,1 0-2-16,1 1-8 15,3 0 0-15,-3-5 1 16,6 0-1-16,0-4 0 16,0 0-1-16,0 1 1 15,0-4 5-15,12 0-5 16,12 0 6-16,4 0-7 0,2 0-32 15,9 0-86-15,-11 0-192 16,-7 0-627-16</inkml:trace>
  <inkml:trace contextRef="#ctx0" brushRef="#br3" timeOffset="443111.8152">7143 10198 1672 0,'0'0'502'16,"0"0"-434"-16,0 0 28 16,0 0 56-16,0 0-35 15,0 0-56-15,0 0 2 16,103-16-7-16,-79 19-12 16,0 8-14-16,-2-5-8 15,1 3-13-15,-4-5-8 16,-4 0-1-16,0-2-34 15,-6-2-107-15,-3 0-183 0,-3-9-599 0</inkml:trace>
  <inkml:trace contextRef="#ctx0" brushRef="#br3" timeOffset="444987.9353">5760 14009 120 0,'0'0'587'0,"0"0"-70"16,0 0 69-16,0 0-451 15,0 0-96-15,0 0 30 16,0 0 111-16,36-6-46 16,-30 4-49-16,-2 2-18 15,-1 0-3-15,-3 0-2 16,0 0-17-16,0 0-21 16,0 0-14-16,0 10-9 15,-10 8 16-15,1 1-4 16,0 6-5-16,3-2-7 15,3-4 0-15,3 2 0 16,0-9 0-16,0 2 0 16,9-5-1-16,3-1-1 0,1-8-22 15,4 0-10-15,2 0-14 16,1 0-10-16,-1-13-10 16,-4 2 15-16,-2-2 28 15,-5 3 24-15,-2 0 11 16,-6 3 45-16,0 1 19 15,0 2 7-15,0 1-11 16,0 3-17-16,0 0-18 16,0 0-18-16,0 0-18 15,0 0-11-15,0 5 4 16,3 7 6-16,4 1 1 16,-1 0-2-16,6-2 2 15,3-1-1-15,-3-1 1 16,4-5-6-16,1-4 5 15,2 0-7-15,-1-8 7 0,3-8-1 16,-2-3-7-16,1-8 2 16,-1 1 6-16,-7-1-1 15,-3 4 1-15,-6 4 1 16,-3 5 13-16,-3 1 8 16,-18 6-11-16,-1 1-9 15,-5 2 0-15,-1 4-1 16,5 0-8-16,7 0-72 15,13 0-147-15,3 0-452 16,0 1-817-16</inkml:trace>
  <inkml:trace contextRef="#ctx0" brushRef="#br3" timeOffset="445330.3321">5826 13785 1698 0,'0'0'556'16,"0"0"-490"-16,0 0 68 0,0 0 84 15,0 0-50-15,0 0-72 16,0 0-45-16,0-6-29 16,6 6-10-16,13 0-6 15,8 3-5-15,12 0 1 16,7 1-2-16,-1-1-14 16,1-3-31-16,-7 0-61 15,-8 0-132-15,-7 0-319 16,-12 0-282-16</inkml:trace>
  <inkml:trace contextRef="#ctx0" brushRef="#br3" timeOffset="445962.5797">6306 14465 370 0,'0'0'522'0,"0"0"-350"0,0 0 47 16,0 0 63-16,0 0 20 15,0 0-18-15,0 0-59 16,-71 0-59-16,45 0-47 15,-11 0-37-15,-8 0-27 16,-19 0-25-16,-27-6-16 16,-24-3-8-16,-4-1-5 15,19 3-1-15,31 7 0 16,30 0-1-16,11 0 0 16,4 0-20-16,5 0-46 15,10 3-72-15,10 1-62 16,20-1-190-16,6-1-235 0</inkml:trace>
  <inkml:trace contextRef="#ctx0" brushRef="#br3" timeOffset="446374.4116">5820 14621 1307 0,'0'0'1183'15,"0"0"-1067"-15,0 0-109 16,0 0 50-16,0 0 28 16,0 0-60-16,0 0-24 15,1 40 12-15,-2-13-7 16,-10 5 3-16,-2 4 14 16,-2 3 10-16,-6 2 20 15,2 5-15-15,1-3-11 16,-3-3-14-16,9-7-13 15,2-4-4-15,2-9-59 16,8-10-101-16,5-6-380 16,5-4-614-16</inkml:trace>
  <inkml:trace contextRef="#ctx0" brushRef="#br3" timeOffset="446728.5502">5939 14815 1129 0,'0'0'826'16,"0"0"-685"-16,0 0 33 0,0 0 67 15,0 0-46-15,0 0-98 16,0 0-37-16,-52 7-14 16,34 3-19-16,-6 1-7 15,0 2-5-15,2 2-9 16,10 2 1-16,3 0 5 16,6-1-6-16,3-1-5 15,9-6 0-15,13 1-1 16,7-7-12-16,20-3-97 15,-7-7-349-15,-8-6-704 0</inkml:trace>
  <inkml:trace contextRef="#ctx0" brushRef="#br3" timeOffset="447143.9072">5715 14505 1629 0,'0'0'833'15,"0"0"-732"-15,0 0-61 16,0 0 108-16,0 0-29 15,0 0-73-15,0 0-26 16,81 10-13-16,-35-10-7 16,23-3-56-16,-11-11-210 0,-10 2-1031 0</inkml:trace>
  <inkml:trace contextRef="#ctx0" brushRef="#br3" timeOffset="448839.5483">6670 14430 519 0,'0'0'779'15,"0"0"-236"-15,0 0-469 16,0 0-53-16,0 0 84 16,0 0 23-16,0 0-60 15,78 0-41-15,-50 0-14 16,5 0 18-16,-3 0 17 16,-2 0-17-16,-7 0-17 15,-6 0-14-15,-9 0-100 16,-3 0-226-16,-3 3-380 0</inkml:trace>
  <inkml:trace contextRef="#ctx0" brushRef="#br3" timeOffset="449198.9447">6609 14357 636 0,'0'0'1062'0,"0"0"-881"16,0 0-130-16,0 0 129 15,0 0 43-15,0 0-100 16,0 0-68-16,97 2-32 16,-61 0-23-16,12-2-89 15,-8 0-374-15,-12 0-894 0</inkml:trace>
  <inkml:trace contextRef="#ctx0" brushRef="#br3" timeOffset="464051.2261">7482 14011 831 0,'0'0'551'0,"0"0"-13"16,0 0-430-16,0 0-26 15,0 0 72-15,0 0 1 16,0-2-51-16,0 2-34 16,0 0 2-16,0 0-7 15,0 0-20-15,0 0-26 0,0 0-18 16,0 2-1-16,0 6 0 15,0 6 0-15,-6 3 1 16,-3 3 5-16,0 0-5 16,3-1 0-16,3-2 0 15,3-1 1-15,0-3-2 16,0-3 1-16,9-6-1 16,4-2-8-16,1-2-1 15,5 0-1-15,-4 0 0 16,3-9-2-16,-6-5 3 15,4 2 0-15,-5-2 7 16,-5-3 1-16,4 5 1 16,-7-1 0-16,0 3 6 0,0 3 18 15,0 4 4-15,-3 2-1 16,0 1-5-16,0 0-5 16,0 0-17-16,0 0-1 15,3 7-5-15,-3 6 6 16,6 4 0-16,2 0 0 15,-1-1-1-15,2 0 1 16,0-2-2-16,1-2-4 16,1-4-3-16,-2-5 8 15,4-1 0-15,-1-2 1 16,3 0-1-16,0-9-7 16,1-7 2-16,-2-4 5 15,2 0 1-15,-4-3 0 0,-1-3 1 16,-5 4 0-16,-2 0 0 15,-4 5 0-15,0 5 12 16,0 2 4-16,-4 3-14 16,-7 7-3-16,2 0-15 15,-4 0-23-15,4 0-79 16,3 4-127-16,3 2-369 16,3-2-251-16</inkml:trace>
  <inkml:trace contextRef="#ctx0" brushRef="#br3" timeOffset="464360.1585">7897 14100 973 0,'0'0'1040'0,"0"0"-881"15,0 0-50-15,0 0 96 16,0 0-60-16,0 0-69 16,0 0-23-16,0 52-24 0,4-35-17 15,-4 3-10 1,3-5-2-16,-3 2-30 0,0 6-104 15,0-6-188-15,0-7-550 16</inkml:trace>
  <inkml:trace contextRef="#ctx0" brushRef="#br3" timeOffset="464742.0593">8052 14379 108 0,'0'0'1550'16,"0"0"-1337"-16,0 0-155 16,0 0 119-16,-81 11 18 15,38-8-71-15,-8 0-48 16,-23-3-40-16,-20 0 1 16,-27 0-13-16,12 0 8 15,21 1 10-15,31 2 3 0,26 0-8 16,4 0-24-1,9 1-13-15,18-1-117 0,6-3-257 16,21 0-533-16</inkml:trace>
  <inkml:trace contextRef="#ctx0" brushRef="#br3" timeOffset="465277.0105">7673 14536 1358 0,'0'0'806'0,"0"0"-695"0,0 0-17 16,0 0 108-16,0 0-18 16,0 0-87-16,0 0-39 15,-6-4-36-15,6 8-11 16,0 5-10-16,0 9 19 16,0 5-5-16,-6 3-3 15,-3 6-2-15,-3 1-1 16,3 4-7-16,-7-5-1 15,2 2-1-15,1-1 0 16,1-7-15-16,4-6-61 16,2-8-91-16,6-12-179 15,0 0-509-15,3 0-545 0</inkml:trace>
  <inkml:trace contextRef="#ctx0" brushRef="#br3" timeOffset="465645.4109">7864 14640 215 0,'0'0'1228'15,"0"0"-850"-15,0 0-227 16,0 0 63-16,0 0 18 0,0 0-86 16,0 0-67-16,-39 0-14 15,14 4 14-15,-2 6-8 16,1 0-21-16,4 0-15 16,4 3-22-16,6 1-4 15,9-1 0-15,3 4-7 16,0-5-2-16,3 5-14 15,11-4-23-15,2-3-29 16,-4-4-52-16,4-2-96 16,-2-4-159-16,2 0-290 15,-7 0-757-15</inkml:trace>
  <inkml:trace contextRef="#ctx0" brushRef="#br3" timeOffset="465897.5033">7877 14750 1635 0,'0'0'659'16,"0"0"-587"-16,0 0 20 15,0 0 103-15,0 0-43 16,0 0-74-16,0 0-21 15,0 75-21-15,0-52-20 16,0 0-10-16,-10-3-6 16,4-3-62-16,-3-7-144 15,3-3-524-15,1-7-1135 0</inkml:trace>
  <inkml:trace contextRef="#ctx0" brushRef="#br3" timeOffset="466874.5934">8352 14410 722 0,'0'0'101'0,"0"0"696"15,0 0-588-15,0 0-101 16,0 0 62-16,0 0-21 16,0 0-74-16,58-34-36 15,-46 24-12-15,1 1-2 16,1 2-4-16,2-3 1 0,-1 0-10 16,0 0 19-16,0 4 11 15,-2 2 8-15,-4-2-7 16,2 6-14-16,-4 0-3 15,-1 0 4-15,-3 6-13 16,0 8-11-16,0 2 10 16,-3 3 3-16,3 1-10 15,3-6 0-15,3 0-8 16,0-3 5-16,6-6-4 16,6-2 8-16,1-3-4 15,0 0-5-15,1-6-1 16,-1-7-1-16,-4-1-20 0,-3-3-32 15,-2-2-71 1,-2-8-93-16,-2 8-299 0,-6 5-258 0</inkml:trace>
  <inkml:trace contextRef="#ctx0" brushRef="#br3" timeOffset="468475.0967">9020 14270 894 0,'0'0'568'0,"0"0"-468"0,0 0 2 15,0 0 122-15,0 0 7 16,0 0-83-16,0 0-22 16,0 0-14-16,0 0-12 15,0-2 4-15,0-4-14 16,6-1-42-16,3-3-30 16,6 1-11-16,0 1-1 15,4 1-6-15,2 1 0 16,-3 6-1-16,3 0 0 15,-9 0 0-15,-2 0-7 16,-7 9-1-16,0 1 8 16,-3 1 1-16,0 2-1 0,-3 0 1 15,-7 0 0-15,1 0 2 16,-3 1-2-16,-3 2 9 16,0-2 5-16,2 4-13 15,2-1 7-15,2 0-8 16,2 0 0-16,7-1 1 15,0-2-1-15,0 1 0 16,0-5 0-16,10-3 0 16,4 0 0-16,5-4-1 15,3-3-12-15,-2 0-5 16,2 0-7-16,2-7-14 16,-6-3-3-16,3-5-1 0,-2-2 12 15,-2-3 13-15,-1-3 10 16,-1-1 8-16,-2-2 1 15,-2 0 6-15,-2 2-1 16,-3 2 12-16,1 5 6 16,-7 2 4-16,0 4-10 15,0 4-4-15,0 0-8 16,0 1 1-16,0 2-7 16,0 1 0-16,-3 0 0 15,-1-1 1-15,4 4 1 16,0 0 4-16,0-2 0 15,0 2 0-15,7-3-5 16,5 1-1-16,6 0-1 16,6-1 1-16,0 3-1 15,2 0 1-15,0 0-1 0,-8 0 1 16,-3 0 0-16,-6 0 0 16,-3 0-6-16,-6 0-3 15,0 0-33-15,0 0-53 16,0 3-96-16,0-1-300 15,0 3-337-15</inkml:trace>
  <inkml:trace contextRef="#ctx0" brushRef="#br3" timeOffset="468883.5044">9445 14455 1101 0,'0'0'814'15,"0"0"-680"-15,0 0 45 16,0 0 70 0,0 0-41-16,0 0-87 0,0 0-45 15,17 8-10-15,-20 8 10 16,-5 10-19-16,-1 1-32 15,-1 2-17-15,1 1-8 16,3-3-69-16,3-5-158 16,-1-8-864-16</inkml:trace>
  <inkml:trace contextRef="#ctx0" brushRef="#br3" timeOffset="471843.628">9727 14344 918 0,'0'0'542'16,"0"0"-20"-16,0 0-459 15,0 0-41-15,0 0 109 16,0 0 66-16,0 0-100 16,11 0-71-16,5-10-18 15,-1 0-2-15,0 4 3 16,-3-2 14-16,-3 2-11 15,-2 2 5-15,-4 1 11 16,0 3 2-16,0-3-5 16,-3 3-4-16,3 0-2 15,-3 0-4-15,5 0-7 16,-2 3-1-16,0 4 2 0,0 3-1 16,1 0-2-16,2 0-6 15,0 0 2-15,3-1-1 16,6-3 5-16,-3-1 1 15,7-3-1-15,1-2-5 16,2 0 0-16,2-2 0 16,-2-11-1-16,-2-1-1 15,-1-3 0-15,-7 1 0 16,3 2 1-16,-9 1-1 16,-3 6 1-16,-3 7-1 15,0 0-39-15,-6 5-113 16,-9 10-125-16,3-4-682 0</inkml:trace>
  <inkml:trace contextRef="#ctx0" brushRef="#br3" timeOffset="472279.3733">9711 14529 1000 0,'0'0'492'0,"0"0"-379"0,0 0 162 16,0 0 61-1,0 0-123-15,0 0-139 0,0 0-47 16,68-31-7-16,-42 22-6 15,1-1-6-15,-5 3-7 16,-7 0 0-16,-3 7 0 16,-6 0 0-16,-3 0 8 15,-3 0-7-15,0 7 10 16,0 7 25-16,0-2-7 16,0 5-20-16,-3-3-2 15,3-2-7-15,0-1 0 16,6-2 6-16,7-5-6 15,1-4-1-15,5 0-11 16,2-7-4-16,3-8-15 0,-2-2-11 16,-1-4-60-1,0-5-174-15,-6 6-291 0,-6 6-452 0</inkml:trace>
  <inkml:trace contextRef="#ctx0" brushRef="#br3" timeOffset="473128.0571">10273 14318 1655 0,'0'0'379'0,"0"0"-317"16,0 0-20-16,0 0 82 15,0 0-13-15,0 0-69 16,0 0-29-16,87-47-5 16,-71 47-7-16,1 0-1 15,-1 4 1-15,-7 8-1 16,-3 1 6-16,-6 7 9 16,0 0 22-16,-6 1 2 15,-9 1-4-15,-8 1 13 16,3-3 1-16,5-3-26 0,0-1-10 15,6-3-13-15,9 1 2 16,0-2-1-16,9-4 1 16,15-2-2-16,9-3-48 15,1-3-38-15,9 0-8 16,-4-10-27-16,-3-6-29 16,0-4-12-16,-5-2 80 15,-4-2 43-15,-8-3 39 16,-8 1 3-16,-8 6 102 15,-3 0 38-15,0 4-28 16,-10-1-26-16,-3 4-27 16,-3 0-22-16,0 7-25 0,5-1-5 15,5 4 1-15,3 0 1 16,3 2 1-16,0 1 18 16,15 0-23-16,6 0-8 15,1 0 0-15,5 0-1 16,-6-3-13-16,0 3-17 15,-5 0-64-15,-7 0-102 16,-9 0-157-16,0 0-270 16,-6 7-430-16</inkml:trace>
  <inkml:trace contextRef="#ctx0" brushRef="#br3" timeOffset="473473.7691">10643 14519 1691 0,'0'0'340'15,"0"0"-253"-15,0 0 121 16,0 0-9-16,0 0-111 15,0 0-61-15,0 0-18 16,87 2-3-16,-71 2-6 16,-2-3 0-16,-7 5 0 0,-7 1-1 15,0 2 1 1,-10 6 22-16,-10 0 34 0,1 2 17 16,-2 0-8-16,9-2-36 15,6-5-14-15,6 0-15 16,21-7-18-16,16-3-104 15,-1 0-621-15</inkml:trace>
  <inkml:trace contextRef="#ctx0" brushRef="#br3" timeOffset="489992.282">23505 6426 523 0,'0'0'215'0,"0"0"-73"16,0 0-61-16,0 0-81 0,0 0 0 16,0 0 6-1,-7-3 20-15,5 3 233 0,2 0-104 16,-1 0-75-16,1-1-6 16,-2 1 43-16,1 0 46 15,1 0 12-15,0 0-40 16,-2 0-23-16,2 0-31 15,0 0-30-15,0 0-14 16,0 0-20-16,0 0-16 16,0 0-1-16,0 0 0 15,0 0-1-15,0 0-6 16,0 0 6-16,0 0 0 16,-1 0 0-16,-2 0 0 15,-3 1 1-15,1 3 0 16,-1 2 2-16,-1 0 8 0,-1-2 11 15,-2 6-3-15,1-2-2 16,-3 3 6-16,-3 2 2 16,2 1-3-16,-7 2-11 15,3-2-9-15,1 0 0 16,0-1 0-16,1-1 0 16,-1 3 8-16,-1-1 1 15,1 1 14-15,1-2-11 16,0 0-4-16,5-1-1 15,1-1-8-15,-2-1 1 16,4 0 0-16,-2 2 0 16,0-1-1-16,-4 5 1 15,-3-2 1-15,-3 4 4 0,-3-2-6 16,1 4 0-16,-3-2 0 16,2-2 0-16,2 1 0 15,2 0 0-15,4-1 0 16,0-2-1-16,3-1 0 15,0 2 1-15,-1-1 0 16,-3 5 0-16,0-1 0 16,-4 1 0-16,-4-1 1 15,-2 1-1-15,-7 3 0 16,-1-1 0-16,4-1 0 16,-4 3 1-16,4-3-1 15,6 2 1-15,2-4-1 0,3 0 0 16,2 0 0-16,-4 1 0 15,2-2 0-15,-1 1 0 16,1 0 0-16,-3-1 1 16,-1-1-1-16,0 1 1 15,-1-2-1-15,1 2 0 16,-4 0 0-16,7-3 1 16,-1 1-1-16,5-4 0 15,4-1 0-15,-2-1 0 16,2 1 0-16,2 0 1 15,0-3-1-15,-5 3 0 16,4 0 0-16,-1 0 0 16,0 0 0-16,-3-1 0 15,1 6 0-15,-2-1 0 16,-5 1 1-16,2 1 0 0,-4 1-1 16,-2 0 2-16,4-1-2 15,0-3 1-15,1 0-1 16,-1 3 6-16,-1-2-5 15,-3 2 21-15,1 1-7 16,-2 2-14-16,-1 1 7 16,0 0-8-16,-1-1 1 15,1 1-1-15,-3 0 1 16,3 0-1-16,-6 1 0 16,5-2 0-16,-3-1 0 15,3-2-1-15,4 0 0 16,0-3 1-16,4-3 0 15,1 3 0-15,-1-1 0 0,4-1 0 16,-2-2 0-16,4 2-1 16,0-1 1-16,4-3-1 15,-1-1-1-15,3-2-4 16,0-1 5-16,2-3 0 16,1 0 0-16,1 0-5 15,0 0-7-15,3 0-9 16,-3-3-11-16,3-1 18 15,0-2 9-15,0-1-3 16,0 0-4-16,3-3 11 16,7-3 2-16,5-1 0 15,2-2 10-15,0 1 0 0,-2 0 2 16,2 2 11 0,-7 0-2-16,2 3 1 0,-5 0 3 15,-1 3-11 1,1 0-4-16,-4-1-2 0,-3 5 10 15,0-2 20-15,3 5-15 16,-3 0-17-16,0 0-6 16,0 0-2-16,0 0-10 15,-13 11 5-15,-6 5 6 16,0 7 0-16,-10 1 1 16,4-1 1-16,6-1 5 15,7-5-4-15,12-1 4 16,0-6 0-16,16-4 3 0,17-4-9 15,35-2-32 1,-3-14-197-16,-4-3-835 0</inkml:trace>
  <inkml:trace contextRef="#ctx0" brushRef="#br3" timeOffset="493805.4192">20310 8047 1356 0,'0'0'144'15,"0"0"474"-15,0 0-441 16,0 0-57-16,0 0 5 0,0 0-23 16,0 0-29-16,0 11-31 15,0 0-21-15,0 1 6 16,5 8 1-16,0 3 8 15,-2 3-18-15,0 1 0 16,-2 3-11-16,1-1-5 16,-1-5-1-16,1-2-1 15,-2-5-37-15,1-8-64 16,-1-2-96-16,2-7-103 16,-2 0-222-16,1-2-97 0</inkml:trace>
  <inkml:trace contextRef="#ctx0" brushRef="#br3" timeOffset="494129.634">20332 7981 1542 0,'0'0'274'0,"0"0"-154"15,0 0 32-15,0 0 74 16,0 0-42-16,0 0-96 15,0 0-79-15,33-22 1 16,-10 27 1-16,6 2-1 16,1 1-10-16,-8 1-6 15,1 1 4-15,-9 0-6 0,-3 0 7 16,-4 1-14-16,-3 0 14 16,-4 0 1-16,0-1 2 15,-10 4 5-15,-5-3-1 16,-2 0 0-16,-6-4-6 15,7-2-46-15,-1-3-109 16,10-2-187-16,2-3-292 16,5-7-401-16</inkml:trace>
  <inkml:trace contextRef="#ctx0" brushRef="#br3" timeOffset="494631.6388">20591 7816 1287 0,'0'0'491'0,"0"0"-372"16,0 0 12-16,0 0-1 16,0 0 9-16,0 0-37 15,0 0 12-15,17 28-32 16,-16-2 19-16,-1 3-30 15,0 7-36-15,0 0-11 16,0-3-9-16,0 3-14 16,0-5 1-16,0-5-1 15,2-5-1-15,-2-6-7 16,0-5-24-16,0-3-14 16,0-4-15-16,0-3-1 0,0 0 27 15,4-6 12-15,3-10-23 16,6-7-10-16,-3-4 31 15,6-3 18-15,0 4-5 16,-3 3 11-16,-4 6 17 16,-3 7 15-16,-2 7 5 15,-1 2 1-15,-2 1-12 16,1 0-13-16,-1 4-13 16,-1 13 14-16,0 2 7 15,4 5-12-15,-4 2-1 16,0 3-8-16,0-5 0 15,0-5-1-15,0-2-79 0,3-3-36 16,-3-2-124-16,0-5-304 16,0-4-129-16</inkml:trace>
  <inkml:trace contextRef="#ctx0" brushRef="#br3" timeOffset="495090.1963">20911 8004 1166 0,'0'0'572'0,"0"0"-512"16,0 0-40-16,0 0 49 16,0 0 79-16,0 0-33 0,0 0-34 15,-38 11-34-15,24 1 11 16,-3 3-20-1,1 4-14-15,4 1-12 0,-2-1-11 16,8-2 5-16,3-5-5 16,3-3-1-16,0-7 0 15,0-2 0-15,11 0-6 16,7 0-27-16,-2-11-44 16,4-4-6-16,-3-4 14 15,0-1 1-15,-2-1-3 16,-5 2 68-16,-2 6 3 15,-3 2 57-15,0 4 18 16,-4 4 16-16,1 1-3 16,-2 2-17-16,0 0-31 0,1 2-30 15,-1 9-10-15,2 6 6 16,-1 3-4-16,1 1-2 16,-1-1-13-16,2-3-85 15,1-6-118-15,2-4-137 16,-2-6-46-16,0-1-125 0</inkml:trace>
  <inkml:trace contextRef="#ctx0" brushRef="#br3" timeOffset="495363.2506">21135 7919 879 0,'0'0'984'16,"0"0"-880"-16,0 0-75 15,0 0 109-15,0 0 30 16,0 0-51-16,0 0-62 16,-59 50-16-16,58-37-20 15,1 3-10-15,0 1-1 16,0 0-7-16,0 2 6 16,0-6-7-16,0 1 1 15,0-4-1-15,0-3 0 16,-5-2 0-16,-5-4-16 15,-3-1-111-15,2-1-409 16,5-9-503-16</inkml:trace>
  <inkml:trace contextRef="#ctx0" brushRef="#br3" timeOffset="495737.1953">21197 7942 1013 0,'0'0'657'0,"0"0"-606"16,0 0-39-16,0 0 3 15,0 0-2-15,0 0-13 16,0 0-6-16,81-2-3 16,-65-6-29-16,2 0 3 0,-4-3-16 15,-6 0 38 1,-2 1 13-16,-4 3 76 0,-2-1 10 15,0 5-3-15,-5-1 27 16,-6 4 6-16,-6 0 5 16,-2 0 4-16,-3 12-34 15,0 2-27-15,-2 5-29 16,4-1 16-16,5 2 5 16,5-1-17-16,5 3 16 15,5-4-29-15,4 1-16 16,14-5-10-16,10-5 0 15,25-3-147-15,-8-6-453 16,-6 0-1031-16</inkml:trace>
  <inkml:trace contextRef="#ctx0" brushRef="#br3" timeOffset="498620.3896">25898 6598 897 0,'0'0'184'0,"0"0"-139"15,0 0-12-15,0 0 23 16,0 0 21-16,0 0 46 15,0 0 190-15,0 2-161 16,0-2-84-16,0 0-14 16,0 0-2-16,0 0-6 15,0 0-5-15,0 0 4 16,0 0 11-16,0 0 7 16,0 0-1-16,0 0-17 15,0 0-7-15,0 0 1 0,0 0 3 16,0 0-5-16,0 0-15 15,0 0-4-15,0 0 0 16,0 0-3-16,0 0-5 16,0 0-2-16,0 0-8 15,0 0 1-15,0 0 0 16,0 0-1-16,0 0 1 16,0 0-1-16,0 0 0 15,2 0 0-15,7 2-1 16,5 4 1-16,5 1 1 15,6 5-1-15,3-1 0 16,4 3-1-16,0 1 1 0,1 1-6 16,2 1-3-1,-4 0 0-15,-3 0-2 0,-1 1 10 16,-2 0-1-16,-1 1 1 16,0 1-8-16,3 0 8 15,1 3 1-15,5 0-1 16,4 1 0-16,1-1 0 15,2 3-8-15,2 1-8 16,1 1-7-16,-1 0-19 16,-1 1-3-16,-2-1 27 15,-1 1 4-15,-4 1 6 16,-3-2 4-16,-1 3 5 16,-1-1 0-16,-1 1 0 0,2 4 0 15,0 2 0 1,-2 2 9-16,-1 3-3 15,-2-2 0-15,-4 4 4 0,0 1-9 16,-4-1 0-16,-3 2 7 16,-2 0-7-16,0 3 11 15,-4 3 6-15,-2 1-5 16,-3 0-2-16,-3 1-10 16,0 2 5-16,-2-1 3 15,-7-1-7-15,0-5-1 16,3-2 0-16,3-8 0 15,2-5 0-15,1-8-1 16,0-10 0-16,0-6-7 16,0-10-19-16,0 0 13 15,6 0 12-15,7-17-93 0,4-5-33 16,3-2 0-16,3-2-14 16,-4 3 37-16,1 0 60 15,-4 6 32-15,-6 4 12 16,-1 6 0-16,-4 0 36 15,-1 1 21-15,-1 5 29 16,-1 0-10-16,-1-1-12 16,-1-1-13-16,0 3-20 15,2 0-18-15,-2 0-13 16,0 0-14-16,0 7-10 16,0 6 17-16,-5 4 7 15,-5 3 0-15,-4 4 1 16,0-2 0-16,0 0 0 15,-1-1 11-15,5-1-6 16,1-4-6-16,3-3 1 0,-1-3 0 16,3-3 0-1,0-5 0-15,-1-2 0 0,-4 0 19 16,-5 0 44-16,-8-9 1 16,-9-11-1-16,-7 1 1 15,-4-7-2-15,-3 0-23 16,3 1-25-16,6 3-5 15,8 1-10-15,9 9-70 16,8 4-215-16,8 2-708 0</inkml:trace>
  <inkml:trace contextRef="#ctx0" brushRef="#br3" timeOffset="499386.8576">26025 8537 1793 0,'0'0'319'0,"0"0"-261"16,0 0-52-1,0 0 7-15,0 0 36 0,0 0-8 16,0 0 9-16,5 19-1 15,8-10 5-15,0 1-28 16,4-2-15-16,1 1-5 16,-1-5-6-16,0-1-10 15,-1-3-9-15,-4 0 2 16,-1 0-8-16,-4-9 0 16,-2-2 1-16,-2-1 24 15,-3-2 1-15,0-2 20 16,-2 1-5-16,-10 3 17 0,-1-1-5 15,-2 4-3 1,-1 2-8-16,-1 2-16 0,-1 5 0 16,-1 0-1-16,1 5-1 15,0 11 1-15,3 4 0 16,2 7 1-16,5-1 9 16,5-3-8-16,3 4 4 15,0-4-6-15,11-3 0 16,6-5-25-16,3-5-45 15,2-6-9-15,4-4-82 16,0 0-91-16,13-13-70 16,-6-5 6-16,-4-1-195 0</inkml:trace>
  <inkml:trace contextRef="#ctx0" brushRef="#br3" timeOffset="499814.2776">26341 8533 978 0,'0'0'333'15,"0"0"-120"-15,0 0-42 16,0 0 51-16,0 0 2 15,0 0-72-15,0 0-67 16,2 0-66-16,-2 13-7 16,0 4-2-16,0 2-2 15,-6 5-8-15,1-1 2 16,2-1-1-16,0-3 0 16,0-4 0-16,0-5-1 15,2-3 0-15,-1-5-7 16,2-2-30-16,0 0 15 15,0 0 12-15,6-5-19 16,8-7-67-16,8-5 3 0,3-3 12 16,2 0 17-16,-1 2 35 15,-4 2 29-15,-3 3 0 16,-8 6 39-16,-3 3 48 16,-3 3-5-16,-3 1-21 15,-2 0-30-15,1 0-5 16,-1 0-11-16,0 11-4 15,0 6 42-15,0 4-23 16,0 2-14-16,-3 4-9 16,-2-2-5-16,0-2 4 15,4-5-5-15,-1-5 5 16,1-5-6-16,1-4-33 16,0-4-128-16,0 0-157 15,6-3-294-15</inkml:trace>
  <inkml:trace contextRef="#ctx0" brushRef="#br3" timeOffset="500165.457">26674 8630 1322 0,'0'0'838'16,"0"0"-742"-16,0 0-92 15,0 0-4-15,0 0 0 16,0 0 14-16,0 0 11 15,-4 52 16-15,2-32-14 16,0 0-6-16,2-3-1 16,0-5-6-16,0-2-13 0,0-2 5 15,0-6 3-15,7-2 4 16,2 0 4-16,5 0-13 16,1-13-4-16,5-3-1 15,-1-1-7-15,1-6 2 16,-1-1 0-16,-4 2-2 15,-2 2 8-15,-5 6 20 16,-5 5 21-16,-2 6-2 16,1-1-36-16,-2 4-3 15,0 0-45-15,0 0-109 16,0 7-227-16,3 2-220 0</inkml:trace>
  <inkml:trace contextRef="#ctx0" brushRef="#br3" timeOffset="500551.3508">26875 8712 1302 0,'0'0'268'0,"0"0"-205"16,0 0 11-16,0 0 137 15,0 0-7-15,0 0-61 16,0 0-53-16,81 27-31 15,-62-27-25-15,-4 0-16 16,0-3-18-16,-3-7-4 16,0-1-10-16,-5-2 7 0,0 3 1 15,-4-1 5 1,-3 2 1-16,0 7 7 0,0 1-5 16,0-3-2-16,-13 4-1 15,-6 0 1-15,-5 0 0 16,-1 4 7-16,-5 6 0 15,3 3 10-15,2 3 8 16,6 1 11-16,6-3-18 16,9 1-8-16,4 0-4 15,0-6-6-15,15 1-13 16,23-4-77-16,-2-3-215 16,-3-3-342-16</inkml:trace>
  <inkml:trace contextRef="#ctx0" brushRef="#br3" timeOffset="500822.4915">27193 8520 1587 0,'0'0'324'0,"0"0"-279"15,0 0 4-15,0 0 73 16,0 0 15-16,0 0-65 15,0 0 25-15,2 40 11 16,-11-17-26-16,-6 6-25 16,-2 1-14-16,0-1-7 15,1-1-17-15,0-1-7 0,4-4-12 16,4-1 0-16,1-5-82 16,7-7-163-16,0-1-498 15,3-8-831-15</inkml:trace>
  <inkml:trace contextRef="#ctx0" brushRef="#br3" timeOffset="501138.0323">27278 8708 1144 0,'0'0'977'15,"0"0"-874"-15,0 0-103 16,0 0 11-16,0 0-1 0,0 0 77 15,0 0-21 1,-33 34-29-16,26-20-9 0,3-1-16 16,4-4-11-16,0-2 11 15,4-4 4-15,12 1 3 16,7-4-10-16,-2 0-9 16,4-8-22-16,-4-5-2 15,-3-2-4-15,-3-2-6 16,-9 3 21-16,-5 1 13 15,-1 3 2-15,-4 4-2 16,-14 2-13-16,-9 4-32 16,3 0-162-16,5 0-446 0</inkml:trace>
  <inkml:trace contextRef="#ctx0" brushRef="#br3" timeOffset="501397.8384">27438 8735 1879 0,'0'0'376'16,"0"0"-302"-16,0 0-45 16,0 0 55-16,0 0 14 15,0 0-37-15,-60 83-24 16,51-61-23-16,-1-1-5 15,2-1-3-15,-1-4-6 0,2 0 0 16,0-5-23-16,2-3-59 16,4-7-98-16,1-1-386 15,0 0-347-15</inkml:trace>
  <inkml:trace contextRef="#ctx0" brushRef="#br3" timeOffset="501689.5621">27499 8682 1798 0,'0'0'361'16,"0"0"-277"-16,0 0-17 0,0 0 66 16,0 0-20-1,0 0-82-15,94-10-23 0,-76 17-8 16,-5 6 0-16,-4-3-9 15,-1 6 8-15,-7-2 0 16,-1 1 0-16,0-1 1 16,-4-1 0-16,-7-2 8 15,-4-1-1-15,-5-4 5 16,-6-3-2-16,-1-3-10 16,-5 0-26-16,5-7-153 15,9-2-499-15</inkml:trace>
  <inkml:trace contextRef="#ctx0" brushRef="#br3" timeOffset="502068.967">27732 8742 1190 0,'0'0'385'15,"0"0"-326"-15,0 0-41 16,0 0-11-16,0 0 28 16,100 7 15-16,-81-7-18 15,1 0-19-15,-5-2-6 16,-4-3 4-16,-3 1 101 16,-5-2 52-16,-3 3-7 0,0 1-61 15,0-3-59-15,-8 4-27 16,-8-2-4-1,-4 1 6-15,-3 2 6 0,-6 0 1 16,1 2 6-16,0 9 1 16,7 2 12-16,1 3 10 15,10 1-24-15,6 2-15 16,4-2-2-16,11 3-7 16,33-4-90-16,-3-3-474 15,-2-6-980-15</inkml:trace>
  <inkml:trace contextRef="#ctx0" brushRef="#br1" timeOffset="511730.6179">4799 16283 441 0,'0'0'120'16,"0"0"-91"-16,0 0-13 16,0 0-5-16,0 0 11 15,0 0 2-15,0 0 20 16,6 0 279-16,-6 0-90 15,0 0-20-15,0 0 36 16,0 0 51-16,0 0-57 0,0 0-68 16,0 0-47-16,0 3-28 15,11-3-30-15,14 0-20 16,8 0-23-16,7 0-27 16,2 0-6-16,-3 0-55 15,-2 0-54-15,-7 0-39 16,-6 1-89-16,-15 7-132 15,-2-3-141-15,-7 0-153 0</inkml:trace>
  <inkml:trace contextRef="#ctx0" brushRef="#br1" timeOffset="511949.0766">4808 16457 1620 0,'0'0'356'0,"0"0"-253"16,0 0 63-16,112-16-110 15,-51-1-56-15,-1-2-531 0</inkml:trace>
  <inkml:trace contextRef="#ctx0" brushRef="#br1" timeOffset="514606.6486">3540 16298 768 0,'0'0'213'0,"0"0"303"15,0 0-440-15,0 0-11 16,0 0 153-16,0 0 34 15,0 0-91-15,-12 2-55 16,12-2-45-16,6 0 6 16,0-3 0-16,3-1-9 0,3-2-25 15,3 2-15 1,4-4-9-16,1 3-9 0,2 1-1 16,2 1-7-16,-9 3 2 15,1 0-1-15,-7 3-4 16,-4 6 10-16,-2 3-14 15,-3 3 13-15,0 2 2 16,-6 4-2-16,-8-2 2 16,-5 3 1-16,1 1 5 15,-3-2 5-15,5-3 1 16,4 0-2-16,1-5-4 16,8 0-5-16,-1-3 0 0,4-3 0 15,0 1 5 1,10 0-5-16,5-1 1 0,3 0-2 15,6-4 0-15,-3-3-23 16,1 0-9-16,2-3-17 16,-4-7-16-16,-1-7 13 15,0-3 16-15,-4-2 14 16,0-1 9-16,-6-1 12 16,0 0 1-16,-3 2 8 15,1 2 0-15,-4 2-7 16,2 2 5-16,-2 3-6 15,-3 1 1-15,3 5 0 16,-3-4 5-16,0 9 0 16,0-2 9-16,0 1-2 15,3 3-12-15,0 0 0 0,3 0-1 16,6-3-5-16,3 0 5 16,7-1-1-16,5-2 1 15,3 2 0-15,-2-2-1 16,-1 2-51-16,-6 1-227 15,-2-1-324-15,-11 4-474 0</inkml:trace>
  <inkml:trace contextRef="#ctx0" brushRef="#br1" timeOffset="515605.1206">4046 16470 1245 0,'0'0'378'15,"0"0"-269"-15,0 0 5 0,0 0 84 16,0 0-58-16,0 0-47 16,0 0-8-16,-3-9-21 15,-3 9 0-15,0 0-7 16,-5 0-25-16,-2 2-6 16,-2 8 14-16,-1 1 2 15,2 2-17-15,4 0-15 16,1-1-9-16,6-3 0 15,0 0 0-15,3-2 0 16,0 0-1-16,0-5-1 16,0 1-5-16,0-3-9 0,3 0-4 15,3 0 6 1,3 0-4-16,6 0-1 0,-3-10-4 16,4-2 3-16,-1-1 11 15,0-1 7-15,-3 1 1 16,1-1 1-16,-5 4 9 15,-2 2 20-15,-2 4 0 16,-2-5 14-16,-2 8-8 16,0 1 10-16,0 0-17 15,0 0-19-15,0 0-10 16,0 0-7-16,0 0-10 16,0 11 8-16,0 7 9 15,0 2 0-15,0 4 0 16,0 1 0-16,0 3 0 15,0 2 0-15,0 3-1 0,-2-1-11 16,-5 2-4 0,-8 1 4-16,0-1 12 0,-6-2-1 15,-3-2 1-15,-6-3 0 16,2-4 22-16,-2-6 15 16,0-4-1-16,2-11-4 15,7-2 0-15,6-6-15 16,8-20-17-16,17-34-70 15,13 3-147-15,5 6-537 0</inkml:trace>
  <inkml:trace contextRef="#ctx0" brushRef="#br1" timeOffset="519359.4177">2496 16501 508 0,'0'0'91'16,"0"0"818"-16,0 0-557 15,0 0-225-15,0 0 27 16,0 0 29-16,0 0-71 0,0 0-56 16,0 0-7-16,0 0 5 15,0 0-5-15,6 0 3 16,4 3 5-16,5 3-13 15,7-4-20-15,8 3-7 16,12-2-10-16,10-3-7 16,8 0-53-16,4-6-29 15,2-4-16-15,-7 3-11 16,-5-3-12-16,-15 4 47 16,-6 2 44-16,-14 1 24 15,-4 2 6-15,-9 1 2 16,3-1 20-16,-3-1 12 15,3 0-10-15,0-3-13 16,4-1-11-16,-1 0-7 16,-4-3-25-16,-1 5 3 0,-1-3-4 15,-6 1-24-15,0 3 2 16,-3-1 40-16,-12 1-1 16,-3 3 16-16,-4 0 19 15,-2 0 30-15,2 0 14 16,2 0 10-16,1 0-12 15,8 0-20-15,5 0-20 16,5 3-15-16,1 3-6 16,6-2 0-16,12 2 0 15,9 1-11-15,1 0-15 16,-1-3-11-16,-5 1 6 16,-7 3 13-16,-6 0 2 15,-9 2 16-15,0 1 9 0,-18 5 25 16,-13-2-9-1,-26 6-25-15,5-1-286 0,4-6-661 0</inkml:trace>
  <inkml:trace contextRef="#ctx0" brushRef="#br1" timeOffset="520282.7454">929 16544 681 0,'0'0'866'0,"0"0"-690"15,0 0-60-15,0 0 106 16,0 0-30-16,0 0-69 16,0 0-31-16,27-7 10 15,-27 7 3-15,0 0-34 0,0 0-17 16,-3-3-30-16,-8 3 3 16,-5 0-18-16,-6 0-9 15,2 0-1-15,-2 0 0 16,4 7-9-16,3 6 2 15,3 0 8-15,2-1 0 16,5 5-7-16,5-3-2 16,0 1-6-16,8-4-34 15,14-4-11-15,2-3-29 16,1-4-9-16,-2 0 4 16,1-4 13-16,-8-9 26 15,-1 0 28-15,-6-2 21 16,-2 0 6-16,-4 1 18 15,0 0 21-15,-1 2 20 16,-1 5 0-16,1 1 7 0,-1 2-4 16,1 4-32-16,-2 0-30 15,6 7 6-15,1 7-6 16,2 11 18-16,3 1-5 16,0 10-6-16,-6 1-1 15,-3 0-6-15,-3-1-1 16,0-3 1-16,-13-3 0 15,-10-4 0-15,-5-2 0 16,-5-1 9-16,0-8-8 16,2-3-1-16,7-10-37 0,18-9-89 15,6-12-354 1,0-8-611-16</inkml:trace>
  <inkml:trace contextRef="#ctx0" brushRef="#br1" timeOffset="520680.2967">1105 16593 1428 0,'0'0'266'0,"0"0"-210"16,0 0 27-16,0 0 62 15,0 0-1-15,0 0-6 16,0 0-46-16,39 52-13 0,-36-35-27 16,0 3-27-16,-3-7-15 15,0 1-8-15,0-4 4 16,0-6-5-16,0-2 5 16,0 2-4-16,0-4 4 15,0 0 10-15,0-5 6 16,0-7-22-16,3-10-31 15,7-3-14-15,1-2 9 16,2 5-2-16,-1 2 21 16,0 4 16-16,0 6 1 15,0 3-10-15,1 5-62 16,-2 2-106-16,4 2-117 0,-2 8-191 16,-2 4-15-16</inkml:trace>
  <inkml:trace contextRef="#ctx0" brushRef="#br1" timeOffset="521042.1186">1405 16549 1547 0,'0'0'309'15,"0"0"-152"-15,0 0 105 16,0 0-101-16,0 0-98 16,-76 78-31-16,70-60-12 0,3-6-12 15,3 0-8-15,3-6 0 16,18-6-19-16,3 0-42 16,6-13-74-16,1-4-82 15,-4-5-45-15,-2-1-10 16,-7 2 122-16,-9 1 111 15,-6 2 39-15,-3 7 77 16,-3 3 111-16,-9 6-89 16,-7 2-29-16,-2 0 9 15,3 7-79-15,3 10-7 16,6-2-233-16,9-1-503 0</inkml:trace>
  <inkml:trace contextRef="#ctx0" brushRef="#br1" timeOffset="521724.2253">1563 16507 59 0,'0'0'1458'0,"0"0"-1230"15,0 0-70-15,0 0 74 16,0 0-107-16,0 0-61 15,-6 80-45-15,6-67-4 16,0-3-14-16,6-3 1 0,2-4 6 16,-2 0-8-1,0-3-1-15,1 0-24 0,-1 0 2 16,3-7-81-16,4-7-73 16,-1-1 0-16,-1 1 70 15,2-3-15-15,-4 1 112 16,-1 3 10-16,-2 3 80 15,-4 5 113-15,-2 4 5 16,0 1-73-16,0 0-56 16,0 0-46-16,0 11-12 15,0 4 25-15,-5 4 10 16,0 2 1-16,2 0-15 16,3-1-22-16,0-5-10 15,0-3-14-15,0-8-59 16,6-4-18-16,6 0-20 0,3-4-25 15,6-13-113-15,-3-3 23 16,3-2 23-16,-2-3 22 16,-4-2 107-16,3 3 38 15,-9 4 36-15,0 4 182 16,-5 10 97-16,-4 6-40 16,0 0-56-16,0 2-98 15,0 15 37-15,-7 3 14 16,-2 10-74-16,0 2-14 15,-3 7-19-15,6 5-12 16,0 0-16-16,3 3 0 16,0 1 0-16,0-4-1 0,0-2 1 15,-1-2-1-15,1-7 1 16,-2-6 0-16,1-5-1 16,-4-6 0-16,5-9-26 15,0-6-28-15,-1-1-40 16,4-21-165-16,10-6-375 15,2-2 7-15</inkml:trace>
  <inkml:trace contextRef="#ctx0" brushRef="#br1" timeOffset="521965.6919">1911 16473 1360 0,'0'0'257'15,"0"0"-221"-15,0 0 45 16,97-32 0-16,-63 25-12 16,-7 7-15-16,-3 0 21 15,-12 11 10-15,-9 6-20 16,-3 5-3-16,-9 4 61 16,-18-2-8-16,-6-2-21 15,-4-1-43-15,-15-1-51 16,11-4-84-16,7-12-759 0</inkml:trace>
  <inkml:trace contextRef="#ctx0" brushRef="#br1" timeOffset="525740.3142">6002 15958 763 0,'0'0'43'0,"0"0"5"16,0 0 508-16,0 0-347 0,0 0-58 16,0 0 76-16,0 0-22 15,0-3-76-15,0 3-49 16,0 0-24-16,0 0-19 16,0 10-8-16,0 3 23 15,0 5 6-15,-2 2-28 16,-4 1-7-16,-1 3-11 15,1-4-10-15,0-6-1 16,3 2 0-16,-3-9 0 16,3-2-1-16,0-1 0 15,3-1-1-15,0-3-14 16,0 0 0-16,0 0 0 16,0 0 0-16,0 0 6 0,0 0 8 15,0-3 0 1,6-6 0-16,3-8-5 0,0 0 5 15,1-9 0-15,1 2 1 16,-2-4-10-16,1 1-8 16,-1 3 12-16,0-1 5 15,-1 4-11-15,5-2 3 16,-4 6 7-16,0 2 2 16,1 5 2-16,-4 5 11 15,-4 3 10-15,1 2-1 16,-3 0-21-16,0 0-1 15,0 6 0-15,0 7 0 16,0 4 1-16,0 1 0 0,0 4 0 16,6 1-1-16,1-4 0 15,5 1 1-15,-1 0-1 16,2 0 0-16,2-1 0 16,-5 1 0-16,2 0-1 15,-4-3 1-15,-2-3 0 16,1 1-1-16,-4-5 1 15,0 0 0-15,0-3-1 16,-3-3 1-16,0 2-1 16,0-3 1-16,0-1-12 15,-13 3 12-15,-2-5 9 16,-9 3 6-16,-6-3-2 0,-4 0-4 16,1 0 2-1,6 0-2-15,2 0-1 16,13-3-3-16,6 0-5 0,6 3-92 15,6 0-152-15,16 0-390 16,-1 6-513-16</inkml:trace>
  <inkml:trace contextRef="#ctx0" brushRef="#br1" timeOffset="526454.7582">6370 15936 1647 0,'0'0'389'16,"0"0"-144"-16,0 0-7 16,0 0-74-16,0 0-95 15,0 0-48-15,0 0-20 16,0 22-1-16,0-5 1 16,0 3-1-16,0 2 0 15,0 2 1-15,0-4 1 16,0-3 5-16,0-4-7 15,0-3 0-15,0-6 1 0,0-2-1 16,0-2-1-16,3 0-11 16,2 0 7-16,4-6 4 15,4-11-12-15,2-3 0 16,3-3 7-16,-3-2 6 16,3 4 1-16,-6 1 0 15,-5 7 7-15,-1 6 19 16,-6 4 2-16,0 3-15 15,0 0-13-15,0 3-1 16,0 14 1-16,-6 3-1 16,2 7 9-16,1-1-8 15,3 3-1-15,0-8 0 16,3-1 0-16,13-5-1 0,2-5 1 16,0-6 0-16,4-1 0 15,-5-3-11-15,2 0-7 16,-5-7 9-16,2-8 4 15,-4-5 5-15,1-7 1 16,-5-2 5-16,-5-5 9 16,0-3 3-16,-3 2-1 15,-3 5-5-15,-9 3-5 16,-9 8 6-16,2 6-13 16,-4 6-11-16,4 7-65 0,-2 0-134 15,9 7-433 1,3 6-319-16</inkml:trace>
  <inkml:trace contextRef="#ctx0" brushRef="#br1" timeOffset="526978.2574">6757 16315 897 0,'0'0'578'0,"0"0"-422"15,0 0 87-15,0 0 10 16,0 0-104-16,0 0-34 15,0 0-2-15,-69 0-24 16,24 3-13-16,-26 4-3 0,-23-7-13 16,-27 0-15-16,-1 0-5 15,23-6 2-15,29-1-11 16,31 4-5-16,14 1-20 16,1 2-5-16,3 0-1 15,6 0 0-15,15 0-57 16,0 0-111-16,36 5-23 15,3 0-418-15,1-4-1152 0</inkml:trace>
  <inkml:trace contextRef="#ctx0" brushRef="#br1" timeOffset="529450.464">5978 16665 1126 0,'0'0'66'0,"0"0"495"15,0 0-230-15,0 0-213 16,0 0-19-16,0 0 4 15,0 0-19-15,0 10-35 0,-3-3 9 16,0 3 22 0,-3 3 4-16,0 5-10 0,-9 3-17 15,3 3-24-15,-1 1-18 16,-1 2-9-16,1-3-6 16,7-4 1-16,0-5-1 15,6-4-8-15,0-7-1 16,0-1 8-16,0-3 0 15,12 0 0-15,3-13 0 16,0-7-10-16,4-7-1 16,-1-3-4-16,-3-4-6 15,1 2-13-15,-5 3 20 0,-2-1 9 16,-3 7 6-16,1 7 0 16,-1 3 0-16,-3 6 1 15,0 0 14-15,3 4 2 16,-1 3-16-16,2-3 4 15,2 3-5-15,3 0-1 16,1 10 1-16,1 7 0 16,2 5 0-16,-4 5 1 15,-1 3-1-15,-1 2-1 16,-1-2 0-16,-3-6-1 16,0 1 1-16,-2-5 0 15,-1-6 1-15,-3-1-1 16,0-3 0-16,0 0 0 15,0-6 2-15,-3-1 6 16,-7 0 12-16,-5-3 2 0,-6 0-9 16,-4 0-12-16,-2 0 1 15,-3 0 0-15,2-3 1 16,5-1-2-16,7 1-35 16,7 0-48-16,9-4-122 15,12-3-386-15,9 0-610 0</inkml:trace>
  <inkml:trace contextRef="#ctx0" brushRef="#br1" timeOffset="529960.3417">6455 16563 1234 0,'0'0'578'0,"0"0"-383"16,0 0 22-16,0 0-30 15,0 0-73-15,0 0-45 16,0 0-22-16,0-7-21 16,0 7-13-16,0 0 0 15,0 0-2-15,0 11-5 16,-4 5 39-16,-2 9 38 15,0 7-10-15,0 4-26 16,-3 3-19-16,3-2-11 16,-3 2-17-16,3-3 1 15,0 1 4-15,0-7-5 16,2-4-15-16,-2-3-25 0,3-3-42 16,0-8-69-1,3-4-38-15,0-8-97 0,0 0-214 16,0 0-101-16</inkml:trace>
  <inkml:trace contextRef="#ctx0" brushRef="#br1" timeOffset="530247.2849">6442 16754 1317 0,'0'0'659'0,"0"0"-533"0,0 0-27 15,0 0 3-15,85-52-27 16,-52 36-44-16,-2 2-22 16,-1-1-9-16,-5 6-19 15,-11 4-15-15,-4 0-33 16,-7 4-7-16,-3 1-51 15,0 0-55-15,-7 0 13 16,-2 6-41-16,-2-2-303 0</inkml:trace>
  <inkml:trace contextRef="#ctx0" brushRef="#br1" timeOffset="530490.2258">6485 16755 929 0,'0'0'514'0,"0"0"-338"15,0 0 110-15,0 0-13 16,0 0-64-16,0 0-47 16,0 0-5-16,42 56-30 15,-30-37-43-15,4 1-56 16,-2-3-21-16,5-3-7 15,14-8-57-15,-3-6-167 16,-5 0-528-16</inkml:trace>
  <inkml:trace contextRef="#ctx0" brushRef="#br1" timeOffset="535614.3087">7416 16290 451 0,'0'0'26'15,"0"0"-26"-15,0 0 590 16,0 0-284-16,0 0-120 15,0 0 32-15,-19 5 32 16,19-5-42-16,0 0-51 16,0 0-38-16,0 0-24 15,0 0-16-15,0 0-27 16,9 0-16-16,7 2-12 0,8 1-15 16,6-1-9-16,1 1-8 15,2-3-47-15,-3 0-43 16,-5 0-35-16,-5 0-104 15,-1 0-125-15,-10 0-114 16,-3 0-17-16</inkml:trace>
  <inkml:trace contextRef="#ctx0" brushRef="#br1" timeOffset="535983.6982">7358 16160 354 0,'0'0'1509'0,"0"0"-1207"15,0 0-230-15,0 0 57 0,0 0 21 16,0 0-92 0,0 0-31-16,88-6-14 0,-60 6-7 15,-1 0-6-15,-1 0-26 16,-1 0-74-16,-4 8-158 15,-6 2-320-15,-2-2-265 0</inkml:trace>
  <inkml:trace contextRef="#ctx0" brushRef="#br1" timeOffset="536891.6799">7286 16055 939 0,'0'0'361'0,"0"0"-210"16,0 0 31-16,0 0 62 0,0 0-42 16,0 0-77-1,0 0-9-15,11 3-10 0,-5-3-12 16,7-3-9-16,-1-7-32 15,2-1-16-15,2-1-19 16,-1-3-7-16,3 5-5 16,-6 1-6-16,1 3 0 15,-4 3 1-15,-1 3 0 16,-1 0 6-16,-1 5-6 16,0 8 7-16,0 6 10 15,-3 1-10-15,3-2-8 16,4 0 7-16,-2-6-6 15,8-5 0-15,-1-7-1 16,6 0-38-16,0-7-71 16,9-22-86-16,-5 5-318 0,-4-1-390 15</inkml:trace>
  <inkml:trace contextRef="#ctx0" brushRef="#br1" timeOffset="537978.9348">8422 16026 1119 0,'0'0'300'16,"0"0"-194"-16,0 0 48 15,0 0 26-15,0 0-45 16,0 0-74-16,0 0-14 16,-48-24-12-16,36 24 5 15,0 0 6-15,0 0-3 16,-7 5 28-16,2 7-6 15,-5 3-7-15,3 2-12 16,-1 0-4-16,4-1-11 16,5 1-16-16,5-3-8 15,6-2-5-15,0-2-2 0,6-3-1 16,11-1-17-16,5-5 10 16,8-1-33-16,0 0-8 15,1-10-32-15,-1-8 3 16,0-4-34-16,-5-5 60 15,-2-6 24-15,-1-6 15 16,-4-8 13-16,-3-2 21 16,1-6 47-16,-2 1-51 15,-4 5 10-15,2 2 17 16,-3 8 8-16,-3 6 3 16,3 9 9-16,-6 7-12 15,0 5 3-15,-3 8 0 16,0 2-30-16,0 2-25 15,0 3-10-15,-8 13 10 16,-8 13 7-16,-2 2 19 0,-3 8 11 16,2 7 6-16,2 0 5 15,1 1-17-15,7 2-10 16,3-2-3-16,6-5-16 16,0-2-1-16,0-7-1 15,0-3 0-15,6-7-57 16,3-7-79-16,7-10-120 15,-5-1-454-15,1-5-539 0</inkml:trace>
  <inkml:trace contextRef="#ctx0" brushRef="#br1" timeOffset="538776.1692">8771 15952 1079 0,'0'0'563'0,"0"0"-342"15,0 0 63-15,0 0-70 16,0 0-71-16,0 0-66 15,0 0-42-15,3-2-22 16,-9 17 12-16,-3 2 33 16,0 6-17-16,3-1-20 15,3 2-1-15,0-1-11 16,3-3 5-16,0-7-9 0,0 0-5 16,3-6 0-1,6-1 0-15,0-6 6 0,3 0-5 16,3-3-1-16,-2-9-12 15,4-8-9-15,-1-3 3 16,-4-3 8-16,1 2 8 16,-2 1-4-16,-5 5 6 15,-3 9 8-15,-3 2 15 16,3 4-3-16,-3 3-7 16,0 0-4-16,0 0-3 15,0 0-6-15,0 0-10 16,3 7-3-16,1 9 11 15,2 3 1-15,3 5 0 16,2-1 0-16,2 1 1 0,-1-4-2 16,3-5-4-16,-3-5 0 15,-3-3 5-15,4-3-12 16,-4-4 13-16,2 0 2 16,-1-4 4-16,2-13 0 15,-3-5-6-15,3-8 6 16,-6-4-5-16,-3-1 0 15,-3-2 0-15,0 5 0 16,0 0-1-16,-9 10-12 16,-6 4-28-16,-13 14-66 15,2 1-176-15,7 3-510 0</inkml:trace>
  <inkml:trace contextRef="#ctx0" brushRef="#br1" timeOffset="540187.9998">8128 16381 1068 0,'0'0'394'16,"0"0"-218"-16,0 0 43 15,0 0 28-15,80-9-52 16,-47 9-51-16,12 0-53 16,10 0-29-16,17 0-23 15,25 0-12-15,21 0-26 16,7 0-1-16,-10 0-20 15,-27-3-17-15,-27-4 6 16,-16 2-11-16,-5 3-10 16,-1-4 2-16,-2 2 33 15,2-1 11-15,-12 1 5 0,-11 2-5 16,-2 2-94 0,-14 0-158-16,0 0-352 0,0 2-326 0</inkml:trace>
  <inkml:trace contextRef="#ctx0" brushRef="#br1" timeOffset="540937.6131">8368 16751 9 0,'0'0'1222'0,"0"0"-973"16,0 0-151-16,0 0 110 15,0 0 51-15,0 0-48 16,0 0-97-16,-13-22-7 16,13 18-9-16,0 4-15 0,-8 0-2 15,-4 0-25-15,-7 0-39 16,-5 6-1-16,-4 6-2 15,1 6-8-15,4-1-6 16,4 3 1-16,7 0-1 16,5-1 0-16,7-2-1 15,0-4-5-15,0-3-7 16,13-3-8-16,-1-4 19 16,6-3-16-16,-3 0-7 15,4-8 10-15,-1-7 14 16,3-8-8-16,6-5 3 15,1-4 6-15,2-8 0 0,0-5 1 16,1-2-1-16,-7 4-1 16,-3 0-10-16,-3 11 11 15,-9 8 1-15,-2 7 25 16,-4 7-1-16,-3 4 6 16,0 6-10-16,0 0-7 15,0 0-14-15,0 16 0 16,-10 4 29-16,-2 7-7 15,4 5-4-15,-2 1 9 16,4 2 6-16,0 0-2 16,3 2-10-16,-3-5-19 15,-1 0-1-15,1 0-1 16,1-2-32-16,5-5-73 0,0-1-92 16,0-4-320-16,0-7-431 15</inkml:trace>
  <inkml:trace contextRef="#ctx0" brushRef="#br1" timeOffset="541290.5005">8774 16457 846 0,'0'0'1074'0,"0"0"-825"0,0 0-37 15,0 0-3-15,0 0-37 16,0 0-69-16,0 0-54 16,0 26 6-16,0 3 5 15,0 8-18-15,-3 7-12 16,-5 0-12-16,-2 1-9 15,-2-2-9-15,-1-3-1 16,2-3 1-16,-1-4-20 16,2-11-35-16,1-2-45 15,3-7-85-15,6-12-161 16,0-1-408-16,0 0-711 0</inkml:trace>
  <inkml:trace contextRef="#ctx0" brushRef="#br1" timeOffset="541590.2814">8902 16662 1551 0,'0'0'488'15,"0"0"-363"-15,0 0 93 16,0 0-36-16,0 0-59 15,0 0-40-15,0 0-11 16,15-10-44-16,-22 10-19 16,-10 13 21-16,-2 1 22 15,-2 3-8-15,6 2-8 0,-1-3-4 16,10-2-14-16,6 2-7 16,0-7-10-16,16 2 5 15,14-7-6-15,31-4-86 16,-3 0-198-16,-4-7-897 0</inkml:trace>
  <inkml:trace contextRef="#ctx0" brushRef="#br1" timeOffset="548387.8714">9851 16287 1000 0,'0'0'549'0,"0"0"-447"16,0 0 42-16,0 0 139 15,0 0-65-15,-16 0-108 16,16 0-52-16,0 0 6 15,0 0 7-15,0 0 11 16,0 1-33-16,0 1-10 16,10 1-3-16,8-1 10 15,9 3-7-15,12-3-26 0,10 1-5 16,6-2-8-16,9-1 1 16,-1 0-1-16,-2 0-25 15,-6 0-11-15,-13 0 0 16,-12 0-15-16,-11 0-3 15,-10 0-26-15,-9 0-9 16,0 0 5-16,-12 3-45 16,-7 3-160-16,1 1-366 0</inkml:trace>
  <inkml:trace contextRef="#ctx0" brushRef="#br1" timeOffset="548716.3035">9708 16438 795 0,'0'0'633'0,"0"0"-417"15,0 0 19-15,0 0 54 16,0 0-50-16,0 0-108 15,0 0-61-15,88-16 22 16,-42 12 1-16,-1 0-30 16,4 4-19-16,-7 0-15 15,0 0-20-15,1 0-8 0,-9 8-1 16,2-5-14 0,-3 3-31-16,-4-5-21 0,3-1-60 15,-5 0-58-15,2-8-194 16,-6-8-346-16,-5 2-373 0</inkml:trace>
  <inkml:trace contextRef="#ctx0" brushRef="#br1" timeOffset="549068.1676">10218 16200 637 0,'0'0'728'0,"0"0"-495"0,0 0-45 16,0 0 53-16,0 0-29 16,0 0-67-16,0 0-50 15,3-28-19-15,0 28-24 16,-3 8-12-16,6 3 32 16,9 4-32-16,3 2-15 15,9 3-11-15,7 0-13 16,9 0-1-16,-1-1-3 15,-3 1-19-15,-6 3 3 16,-14-3 2-16,-10-1 10 16,-9 1-4-16,-3-2 11 15,-19-2 1-15,-8-3 22 16,-3-3 5-16,5-1-23 0,2-5-5 16,7-1-102-16,10-3-179 15,9 0-674-15</inkml:trace>
  <inkml:trace contextRef="#ctx0" brushRef="#br1" timeOffset="550181.2548">11019 16290 1347 0,'0'0'551'0,"0"0"-409"16,0 0 82-16,0 0-8 15,0 0-66-15,0 0-72 16,0 0-14-16,0-4-4 0,0 4-20 16,4 0-15-16,6 7-1 15,3 5 23-15,2 2-10 16,0 4-13-16,0 4-12 16,-2 0-4-16,-4-2-7 15,-6 1-2-15,-3-9 1 16,0 2 0-16,0-5-7 15,0-1-2-15,0-3-2 16,-2-5 1-16,2 0 4 16,0 0 5-16,0-2 1 15,2-14-19-15,12-5 2 16,5-6 10-16,2-2 6 16,-3-1-5-16,1 4 6 0,-5 9 0 15,-1 3 1 1,-7 6 8-16,-3 7 3 0,-3-3 3 15,0 4-3-15,3 0-11 16,0 0-1-16,1 11 0 16,7 3 8-16,-5 4-6 15,3 0-2-15,1 2 8 16,-7-1-8-16,1-6 0 16,-2-2 0-16,-2-2-9 15,0-6-6-15,0 0-11 16,0-2 2-16,0-1 6 15,0 0 5-15,0-4 4 16,8-8-2-16,1-8 5 0,4-4-2 16,-1 1 0-1,6-3 2-15,-6 7 6 0,1 5 1 16,-7 1 11-16,2 5 4 16,-5 6 8-16,-3 1-1 15,3 1-10-15,-3 0-13 16,0 7 8-16,0 10 5 15,3 3 26-15,0 2-9 16,1 0-3-16,2 0-9 16,0-2-9-16,0-8-8 15,1-2-1-15,1-3-12 16,-2-4-59-16,6-3-74 0,-2 0-210 16,-4-10-623-16</inkml:trace>
  <inkml:trace contextRef="#ctx0" brushRef="#br1" timeOffset="550630.9653">11713 16279 1410 0,'0'0'733'0,"0"0"-569"0,0 0-4 15,0 0 20-15,0 0-63 16,0 0-73-16,0 0-23 16,-41-4 8-16,24 4-1 15,-1 11-12-15,-3 1-2 16,-1 7-5-16,10-2 3 15,1 4-5-15,11-4 2 16,0-5-9-16,11-5 0 16,17-4-6-16,2-3-18 15,6 0-37-15,-2-10-31 16,-1-8-32-16,-6-3 30 16,-8-2 24-16,-10 1 26 15,-5 1 38-15,-4 1 6 16,0 7 64-16,-4 3-11 15,-8 3-23-15,-4 4-20 0,-1 3-10 16,-2 0-62-16,7 10-261 16,4 0-588-16</inkml:trace>
  <inkml:trace contextRef="#ctx0" brushRef="#br1" timeOffset="553131.5674">13610 15856 1610 0,'0'0'762'0,"0"0"-662"15,0 0-27-15,0 0-24 0,0 0-49 16,0 0-5-16,0 0-360 16,59 60-1202-16</inkml:trace>
  <inkml:trace contextRef="#ctx0" brushRef="#br1" timeOffset="555240.7118">12944 15622 658 0,'0'0'1075'0,"0"0"-891"16,0 0-74-16,0 0 175 15,0 0-73-15,0 0-129 16,0 0-46-16,36-46-7 16,-29 22 3-16,-1-5-23 15,-3-5-10-15,-3-1 0 16,0-8-22-16,-9-7 0 15,-14 1-1-15,-3-5 1 16,-7-2 7-16,-9-2 14 16,-10 0 0-16,-6-4 0 0,-6 3 0 15,-8-4 1-15,0 4 0 16,1 5 0-16,0 11 0 16,3 4 1-16,2 9-1 15,7 7 0-15,2 9 2 16,8 5-1-16,4 5 8 15,8 4 12-15,8 0 6 16,13 0-18-16,7 0-8 16,5 0 5-16,4 0 10 15,0 0-7-15,0 0-3 16,0 0 4-16,0 0 8 16,-3 0 9-16,3 0 6 15,-3 0-11-15,0-7-12 16,-4-1-9-16,6 1 0 0,-1-3 0 15,2 3 0-15,0 0 5 16,0 1 0-16,0 2 3 16,0 1-7-16,0 0 4 15,0 3 1-15,0 0 2 16,0 0 0-16,0 0-8 16,0 0 5-16,2-2-5 15,3 0 0-15,4-1 0 16,1-3-1-16,2 2 0 15,3-5 1-15,-3-1-1 16,0 2 0-16,-2 2 0 0,-6 0 1 16,-1-1 1-16,-3 3 13 15,0 1-3-15,0 3-11 16,0-3 8-16,0 3-1 16,0 0-8-16,0 0-1 15,0 0 1-15,4 0 0 16,-4 0-1-16,0 0 0 15,0 0-6-15,0 0 5 16,-5 3-8-16,-8 7 4 16,-8 4 6-16,-6-1 12 15,-3 0 6-15,2 0-5 16,1 0 5-16,2-2 2 16,9 2-1-16,9 0 1 15,7 0-13-15,4 7 11 16,25 5 10-16,13 3 2 0,7 4-16 15,16 5-14-15,-14-7-148 16,-9-10-808-16</inkml:trace>
  <inkml:trace contextRef="#ctx0" brushRef="#br1" timeOffset="581453.8495">15730 13240 550 0,'0'0'125'0,"0"0"-25"15,0-3-100-15,0 3 0 16,0-3 55-16,0 2 332 16,4 1-178-16,-1-3-128 15,3 0-47-15,7-3 34 16,-3 3 4-16,6-1-24 0,3 1-21 15,3 0-18-15,6 2 0 16,7-2-8-16,4 3-1 16,7 0 1-16,8 0-1 15,1 0 0-15,6 0-1 16,5 0-37-16,-4 0-9 16,6 0 6-16,0-3-1 15,1-4 6-15,-2 1-8 16,-6 2 18-16,-1-2 12 15,-5 2 12-15,-4 4 2 16,-1 0-1-16,-1 0 1 16,-1 0 0-16,3 0 0 0,1 0-35 15,4 3-44-15,2-2 8 16,6-1-5-16,6 0 13 16,-5 0 11-16,6 0 15 15,-6 2 12-15,3 2-10 16,-4 0-61-16,1 2 0 15,-2-2 11-15,-1-1 37 16,2 0 39-16,13-3 9 16,18-6 7-16,16-12 3 15,-11 6 15-15,-18-5 12 16,-24 11-14-16,-19 6 2 16,6 0 44-16,4 0 18 15,18 13-48-15,-15 3-39 0,-12 1-169 16</inkml:trace>
  <inkml:trace contextRef="#ctx0" brushRef="#br1" timeOffset="611945.9387">4137 11846 594 0,'0'0'0'0,"0"0"-126"15,0 0 126-15,0 0 121 16,0 0 204-16,0 0-176 16,79 0-75-16,-61 0 10 15,-2 0 58-15,2 0-12 16,-3 0-10-16,3 0 15 0,3 0-2 15,6 0 13 1,4 0-26-16,9 0-32 0,2-3-33 16,10-4-33-16,-1 4-7 15,9-4-14 1,-5 4 5-16,0-1-6 0,-10 1 0 16,-9 3 0-16,-6 0-1 15,-11 0 1-15,-10 0 0 16,-3 0 0-16,-6 0 1 15,0 0 11-15,0 0 8 16,0 0 4-16,0 0 0 16,0 0-5-16,0 0 3 15,0 0 5-15,0 0-6 16,0 0-17-16,0 0-4 16,4 0-65-16,5 5-136 15,-1 0-363-15,-2 2-398 0</inkml:trace>
  <inkml:trace contextRef="#ctx0" brushRef="#br1" timeOffset="615287.7106">13240 11853 214 0,'0'0'174'0,"0"0"-21"0,0 0-1 16,0 0-76-16,0 0-38 16,84-3-12-16,-67-1 4 15,-1 1-4-15,-1 1-14 16,3 0-11-16,-3-1 0 15,-1 3-1-15,2 0 0 16,-3 0-14-16,0 0-1 16,4 0-22-16,-2 0-20 15,1 0 14-15,1-3 21 16,5 0 15-16,-1 2 6 16,0-5 0-16,-1 4-5 15,0-3 6-15,-2 3 21 16,0-1 54-16,-3 2-18 0,-1 1-26 15,2 0 57-15,0 0-42 16,3 0-21-16,4 0 85 16,4 0 13-16,4 0-84 15,-1 1-39-15,6 4-12 16,-2 0 12-16,5-3 0 16,4 4 0-16,-4-5 0 15,0 5 1-15,1-3 1 16,-8-1-1-16,3 0 0 15,-5 1-1-15,-5 1 0 16,-2 2-1-16,-1-2 0 16,2 2 0-16,-8-2 1 0,7-1-1 15,-4 0 1-15,1 1 1 16,2-4-1-16,5 0 0 16,-2 0 0-16,2 0 0 15,-5 3 1-15,4-3-1 16,-1 3 0-16,-1 1 1 15,-2 2-1-15,1-3 0 16,-3 1 0-16,6 0 7 16,-3-1-1-16,2-3-4 15,0 2-1-15,-1-2 6 16,1 0-6-16,2 0-1 16,-4 0 0-16,-1 0 0 15,0 0 1-15,2 0 0 16,-5 3-1-16,4-3 0 15,-1 1 0-15,1 1 1 0,-3-1 0 16,6-1 0-16,-4 0 0 16,1 3 6-16,2 0 9 15,2-2 15-15,0 2-5 16,1 0-9-16,-1 0-2 16,1-2 2-16,2 2 8 15,-4 0-8-15,3-3-9 16,3 2-7-16,-2 0 6 15,-1-2 12-15,0 0 6 16,-1 0-9-16,-1 0-10 16,0 0-5-16,-4 3 0 15,3-3 0-15,-4 3 0 16,4-3 0-16,0 3-1 0,6-2 1 16,1-1-1-16,-2 3 1 15,2-3-1-15,3 0 1 16,-3 3-1-16,-1-3 0 15,4 0 10-15,-3 3 5 16,-1-2-4-16,3-1-5 16,-2 3-4-16,3-3-1 15,-4 3 0-15,4-3-1 16,3 0 1-16,0 0 0 16,-3 3 0-16,2-3-1 15,0 0 0-15,0 0 0 16,0 0 0-16,1 1 2 15,-3-1-1-15,0 3 0 0,2-3 10 16,1 3-10 0,0 0 6-16,4-2-6 0,-1 2 0 15,4-3 0-15,-4 2-1 16,3-2 1-16,-3 0 0 16,2 3-1-16,-3-1 0 15,-2 0 0-15,-1 1 0 16,-2 1 0-16,-4 2 0 15,3-2-1-15,-2-1 1 16,1 0 0-16,-3 1 0 16,-1-4 0-16,-1 0 1 15,-1 0-1-15,-1 0 0 0,-2 3-1 16,-1-3 1-16,-1 4 1 16,2-1-1-16,-3 0 0 15,5 0 1-15,0 0 9 16,1 1-9-16,2-4 5 15,-2 3-5-15,3-3 0 16,1 3 0-16,-4-2-1 16,2-1 1-16,0 3 0 15,-2 1-1-15,2-1 0 16,2-1 0-16,-3 3 1 16,1-2-1-16,2 2 3 15,-4 0-3-15,2 0 0 16,3-1 1-16,-2-1-1 15,4 1 1-15,3 2-1 16,1-3 0-16,0-2-1 0,2 2 0 16,-1 0 1-16,1-3-2 15,-4 3 2-15,2-2 0 16,-6 2 0-16,-4-3 0 16,3 3 0-16,-6 0 0 15,0-1 0-15,3 0 0 16,-4-2 2-16,2 3-1 15,-1 1-1-15,3-4 1 16,-3 3-1-16,1-3 1 16,2 0-1-16,-5 3 0 15,3-3 0-15,-1 0 2 0,3 2 4 16,1 0-5 0,-1 1 10-16,3 0 2 0,1 1 12 15,-1 1-4-15,3 0-2 16,1 3-8-16,4-4-9 15,-1 3-1-15,3-1 0 16,4 1 0-16,-1-1 0 16,-3-3 0-16,-1 2-1 15,-2-2 0-15,-6 0-1 16,-3 1 1-16,-8-4 1 16,-5 0-1-16,-4 3 1 15,-7-3 9-15,-3 0 34 16,1 0 26-16,2 0-32 15,1 0-19-15,4 0-5 0,4-3 4 16,-3 2-7-16,5 1-10 16,-1 0-1-16,-2 0 0 15,-14 0-41-15,0 4-181 16,-17-1-511-16</inkml:trace>
  <inkml:trace contextRef="#ctx0" brushRef="#br1" timeOffset="618645.2502">24323 4720 205 0,'0'0'183'16,"0"0"83"-16,0 0-97 16,0 0-86-16,0 0-31 15,0 0 13-15,4 0 11 16,-4 0 8-16,2 0 31 16,-1-3 7-16,1 0-27 15,-1 0-34-15,-1-1 4 16,2 3 17-16,-2 0-28 15,0 1-29-15,0 0-24 16,0 0-1-16,0 0-9 16,0 0 6-16,0 5 2 0,0 1-5 15,0-1-11 1,0-2 5-16,1-2 2 0,5-1 10 16,3 0 3-16,-2 0 5 15,3-4-2-15,-3-4-4 16,-1 0 17-16,-3 1 36 15,-3 2 35-15,0 1-14 16,0 2-41-16,0 2-35 16,-12 0-9-16,5 0-165 15,-1 5-589-15</inkml:trace>
  <inkml:trace contextRef="#ctx0" brushRef="#br1" timeOffset="619875.6065">24372 7028 1215 0,'0'0'408'0,"0"0"-274"16,0 0-101-16,0 0-25 16,0 0 3-16,0 0 2 15,0 0-13-15,0-4-1 0,0 4-14 16,3 0-4-16,1 0 18 15,1 0 1-15,-1 0 7 16,2 0-5-16,-3 0-1 16,2 0-1-16,-4 0-1 15,-1-4 1-15,0-5 0 16,0 1 12-16,0-4 26 16,0 5 63-16,-6-2 9 15,0 2-14-15,2 3-39 16,-1 1-20-16,4 0-19 15,1 3-18-15,0 0-9 16,1 14-238-16,8 2-125 16,3-2-619-16</inkml:trace>
  <inkml:trace contextRef="#ctx0" brushRef="#br1" timeOffset="621114.5528">29128 4706 887 0,'0'0'305'16,"0"0"-189"-16,0 0-64 16,0 0-7-16,0 0 6 15,0 0-9-15,0 0-14 16,0 3 11-16,0 2 24 15,0-1-28-15,0 1-21 16,5-3-2-16,1 0 7 16,1-2 3-16,2 0-8 0,-5 0-5 15,1 0 3 1,-3 0 18-16,-2 0 27 0,0 0-8 16,0 0-10-16,-2 0 4 15,-7-2-11-15,0 1 25 16,2 1-23-16,1 0-25 15,-3 1-9-15,2 11-229 16,2-4-582-16</inkml:trace>
  <inkml:trace contextRef="#ctx0" brushRef="#br1" timeOffset="622038.5319">29084 7014 568 0,'0'0'581'0,"0"0"-539"15,0 0-42-15,0 0 0 16,0 0 20-16,0 0 10 16,0 0 7-16,10 50-11 15,-9-42-7-15,1-2 18 16,-1-1-5-16,-1-4 10 15,2-1 56-15,-2 0 44 0,0 0 35 16,0-1-19 0,0-5-5-16,0 1-25 0,0 3-62 15,0 2-66-15,0 0-40 16,-3-3-463-16</inkml:trace>
  <inkml:trace contextRef="#ctx0" brushRef="#br1" timeOffset="638406.325">14944 16362 1590 0,'0'0'690'0,"0"0"-595"15,0 0-48-15,0 0 71 16,0 0 20-16,0 0-71 16,105 0-44-16,-60 0-17 15,7 0-6-15,-1 0 0 16,4 0-18-16,0 0-4 15,-3 0 11-15,-10 0-19 16,-9 0-37-16,-16 3-26 16,-7-3-5-16,-10 0-24 0,-3 0-133 15,-14 0-115-15,1-3-253 0</inkml:trace>
  <inkml:trace contextRef="#ctx0" brushRef="#br1" timeOffset="677596.9543">11289 14291 519 0,'0'0'391'0,"0"0"-213"16,0 0-18-16,0 0 46 0,0 0-39 15,0-4-53 1,3 1-35-16,0 1-9 0,1 2-4 16,3 0-7-16,2 0-14 15,1 0-11-15,5 0-8 16,3 0-11-16,3 0-14 15,6 0-1-15,1 0 1 16,8-2 0-16,1-1 0 16,2 3 0-16,0-2 0 15,-4-2 0-15,4 4-1 16,-6 0 1-16,-3 0 1 16,4 0-1-16,-1 0 1 15,3 0-2-15,0 0 1 16,-2-1 0-16,6 1 0 15,-7-2-1-15,3 2 0 0,-4-3 0 16,0-1 0-16,-2-2-6 16,-5 2 5-16,-8 1 1 15,-4-1 0-15,-7 1 1 16,0 0 10-16,-6 1 5 16,0 0 24-16,0-2-2 15,0 2-11-15,0-1-19 16,0-1-8-16,-9 1-1 15,-1 0 1-15,-3-1 0 16,0-2 1-16,-3 2 0 16,4 1-1-16,0 0 2 15,3-1-1-15,3 2 2 0,3-1-2 16,0 1 5-16,3 2-5 16,-4-2 13-16,4 2 2 15,0 0-4-15,0 0 3 16,0 0-4-16,0 0-3 15,0 0-2-15,0 0-5 16,0 0 4-16,0 0-5 16,0 0-11-16,4 0 11 15,2 0 0-15,3 0-2 16,-2 0-4-16,7 4 5 16,-2 1 1-16,-3 2-1 15,4-1-8-15,-2-2 2 16,-5 3 5-16,1-1-4 0,-1-2 5 15,-3 1-5 1,0 3 5-16,0 2 1 0,-3-3 0 16,0 3 15-16,0 2 12 15,0-2-5-15,-6 0-1 16,-6 0-8-16,-5 1 1 16,-3-2 0-16,-1-2-8 15,-3 0-6-15,2-1 0 16,8-3-105-16,7-3-285 15,7 0-775-15</inkml:trace>
  <inkml:trace contextRef="#ctx0" brushRef="#br1" timeOffset="681350.6039">12756 14073 801 0,'0'0'380'16,"0"0"-242"-16,0 0 36 15,0 0 66-15,0 0-45 16,0 0-87-16,0 0-39 16,10-3 0-16,-7 3-10 15,0 0-16-15,3 0 7 16,5 3-10-16,-1 7-8 16,5-3-10-16,3 5-10 15,0-1-5-15,1 2-6 0,2 0 0 16,0 0 0-1,0 0 0-15,-2-3-1 0,1-3-8 16,-4 0-4-16,-1-1 0 16,0 0 11-16,-3 1-11 15,-3-1 11-15,-1-2-6 16,0-1 6-16,0 1 1 16,-5-1-2-16,0-1-4 15,0-2-1-15,-3 4 6 16,4-2-7-16,-4-2 7 15,0 0 0-15,0 0 0 16,0 0-11-16,0 0 11 16,0 0 0-16,0 2 1 15,0-2 15-15,0 3-1 16,0 1-8-16,-4-1 0 0,-2 4 0 16,0 0-5-16,-7 2 15 15,-1 4-7-15,-1 0 2 16,-9 1 1-16,-5 2 4 15,3 1 6-15,-4-4 2 16,5 0-6-16,2-2 1 16,4-2 8-16,2-3-2 15,8 1-5-15,5-4-6 16,1 1-3-16,3-4-10 16,0 3-1-16,0-3-1 15,0 0-32-15,0 3-37 16,0-3-71-16,0 4-235 0,0-4-269 15,-3 3-170-15</inkml:trace>
  <inkml:trace contextRef="#ctx0" brushRef="#br1" timeOffset="682276.804">13529 14145 398 0,'0'0'565'16,"0"0"-436"-16,0 0-54 15,0 0 105-15,0 0-31 16,0 0-75-16,0 0 1 0,26-26 35 16,-26 23 21-16,0 2-5 15,0-1-9-15,0-4-27 16,0 4-21-16,-1-1-37 15,-5-1-9 1,-3-1 4-16,-1 2-9 0,-4 2 19 16,1-2 6-16,-2 3-2 15,3 0 3-15,-5 0-3 16,7 0-8-16,-3 0-8 16,0 0-4-16,2 4-3 15,-1 6 1-15,-8-1 4 16,4 4 2-16,-6 1 12 15,2 2-11-15,-2 1-4 0,-1 3-2 16,7-5-4-16,0 2 9 16,2-2-4-16,4 0-7 15,4-1-2-15,6 1 1 16,0-4-4-16,0 2-1 16,0-3-2-16,6 3 9 15,10-3 7-15,4-3 2 16,3 0 3-16,6-1-2 15,1-6-13-15,2 0-11 16,0 0-1-16,-2 0-28 16,-4-4-51-16,0-5-81 15,-11-1-193-15,-7-3-804 0</inkml:trace>
  <inkml:trace contextRef="#ctx0" brushRef="#br1" timeOffset="698110.1582">4225 16946 827 0,'0'0'484'15,"0"0"-428"-15,0 0-42 0,0 0 73 16,0 0-19 0,-45-8-30-16,27 8 29 0,-7 0 41 15,-3 0 21-15,-8 0-16 16,-6 5-12-16,-7-2-22 15,-9-2-11-15,-5 4-16 16,-1 1-18-16,1 2 3 16,2 1-9-16,10 2-4 15,8-4-9-15,13-3 0 16,9 1-14-16,12-5 0 16,6 3-1-16,3-3 0 15,0 0-61-15,0 0-19 16,0 1-33-16,5 2-66 15,11 7-16-15,-1-3-60 16,0 0-142-16</inkml:trace>
  <inkml:trace contextRef="#ctx0" brushRef="#br1" timeOffset="698562.1226">4203 17006 606 0,'0'0'834'15,"0"0"-547"-15,-84 23-78 16,35-10 18-16,-20 1-27 15,-22 2-71-15,-19 0-55 0,10-6-14 16,22 0-17 0,26-7-6-16,25-1 2 0,5 3 12 15,5-5-26-15,7 2-20 16,7 1-5-16,3 9-82 16,10 1-207-16,1-3-496 0</inkml:trace>
  <inkml:trace contextRef="#ctx0" brushRef="#br3" timeOffset="747306.7803">3904 14925 717 0,'0'0'412'15,"0"0"-300"-15,0 0-46 16,0 0 163-16,0 0 36 15,0 0-92-15,0-4-32 16,0 4 14-16,0 0-26 16,0 0-46-16,0 0-25 15,0 0-11-15,0 0-14 16,0 0-24-16,0 0-9 16,0 15-18-16,0 7 18 15,-3 7 0-15,-4 8 1 16,1 0-1-16,1 2 1 15,1 0-1-15,2-2 0 16,1-1 0-16,1-5 0 0,0 1 0 16,0-2 0-16,0-1-1 15,0 1 1-15,3 3 0 16,0-4-1-16,-2 2 0 16,1-1-10-16,-2-5-14 15,0 2 3-15,0-5-1 16,0 0 8-16,0-3-2 15,0-6 11-15,-2 0 0 16,1-3 5-16,1-6 0 16,0-1-26-16,0-3-44 15,4 0 50-15,4 0 21 16,5 0-7-16,-4-6-33 0,3-1-46 16,-6 0 24-1,0 0-23-15,0 1 10 0,-3-1 37 16,3 1 23-16,1-4 1 15,-1 4-5-15,-1-1 19 16,-1 0 6-16,-1 1-5 16,-1 2 19-16,1 1 46 15,-3-1 20-15,0 4-18 16,4-3-16-16,-4 3-5 16,0 0-7-16,0 0-15 15,0 0-25-15,0 0-12 16,0 3-1-16,0 6 10 15,0 9 3-15,0-2 1 16,0 4 0-16,-4-1 7 16,4-1-8-16,-3-1 1 0,3-2-1 15,0 0 0-15,-2-3 0 16,1-1 0-16,-1-2 1 16,1-6-1-16,1 1 0 15,-2-1 10-15,1-3 39 16,-2 0 29-16,-5 0 10 15,-2 0-33-15,-5 0-31 16,-3-5 6-16,0 0 1 16,-1-2 5-16,-2-2-20 15,3-1-5-15,0 2-11 16,3-5-33-16,2-6-122 16,5 6-384-16,4-5-703 0</inkml:trace>
  <inkml:trace contextRef="#ctx0" brushRef="#br3" timeOffset="748446.2793">3855 14886 235 0,'0'0'688'16,"0"0"-531"-16,0 0-48 16,0 0 123-16,0 0-19 15,0 0-74-15,0 0-35 16,0-10-3-16,0 10 1 15,0 0-34-15,0 0-21 16,0 0-5-16,0 0-11 0,0 0-5 16,-3 0-3-16,3 0-13 15,-6 6-1-15,0 3 7 16,-1 8 15-16,-4-3-19 16,5 5-3-16,0-2 1 15,3-4-9-15,0 0 5 16,-1 0 1-16,4-6-7 15,0 0-1-15,-3-4 1 16,3-1 0-16,0 0 2 16,0-2-2-16,0 0 1 15,0 0 0-15,0 0 8 0,0 0 1 16,0 0 2-16,0 0 31 16,0-7 5-16,7-6-33 15,2-3-14-15,0-4 5 16,4-1-4-16,-2 1 4 15,-2-3-6-15,0 4 6 16,3-1 5-16,-5 3 7 16,1 4 4-16,-1 0-9 15,-4 10 13-15,3 3-26 16,0 2 0-16,6 16-12 16,9 15 10-16,28 16-7 15,-4-3-221-15,1-13-911 0</inkml:trace>
  <inkml:trace contextRef="#ctx0" brushRef="#br3" timeOffset="757960.7529">23070 8177 1164 0,'0'0'205'15,"0"0"-205"-15,0 0-26 16,0 0 26-16,0 0 177 16,6 0-20-16,-3 0-63 15,1 0-43-15,0 0-26 16,1 0-8-16,-1 9 5 15,2 8 16-15,-1 1 9 16,-2 3 3-16,-2 3-11 16,2 3-15-16,-3 1 8 15,0 3 5-15,0-1-13 16,0-1-10-16,0 2-2 16,0-8-3-16,0-3-8 0,0-5 1 15,0-2 6 1,0-6-7-16,0-1-1 0,1-5 1 15,-1 2 0-15,4-3 6 16,-1 0 8-16,3 0 3 16,0-4-18-16,3-5-1 15,-1-1 0-15,-2 3 1 16,1-3 0-16,-4 3-1 16,-3-1-4-16,1 0 5 15,1-2 0-15,1 1 1 16,2-1 1-16,-2 3 3 15,2 1-5-15,-2 2-1 16,0 4-5-16,-2 0-1 0,-1 0-6 16,0 0 2-16,0 0 4 15,0 10 5-15,0 3 1 16,0 0-1-16,-4 1 1 16,-1-4 1-16,1-1 0 15,-2 1 0-15,2-3 0 16,-2 0 0-16,-1-4 0 15,0 0-12-15,-5 1 12 16,0-4 7-16,-4 0 5 16,2 0-6-16,1 0 1 15,3-4 1-15,-1-6-7 16,3-3 14-16,4 3-8 0,3-6-5 16,1 6-2-16,0 3-41 15,0 7-87-15,4 0-399 16,0 0-503-16</inkml:trace>
  <inkml:trace contextRef="#ctx0" brushRef="#br3" timeOffset="758777.7802">23187 8792 426 0,'0'0'592'0,"0"0"-502"16,0 0-64-16,0 0-15 15,0 0 14-15,0 0 63 16,0 0 15-16,6-11-35 0,-6 11-27 16,0 0-5-16,0 0 7 15,0 0 2-15,0-3-10 16,-10 2 7-16,-9-2-17 16,-8-2 4-16,-5-3 9 15,0 4 4-15,-1-2-1 16,6 2-9-16,7 2-5 15,9-1-17-15,3 3-9 16,6 0 0-16,2 0-1 16,0 0 0-16,16 0 6 15,6 0 2-15,5 5-7 16,2-1 1-16,1 3-1 16,-3-1 0-16,-3-1 0 0,-4 0 0 15,-6-4 0 1,-3 1 5-16,-5-1 2 0,-5-1 6 15,1 0 11-15,-2 0 2 16,0 0 10-16,0 0 0 16,0 0-37-16,0 0-26 15,0 3-200-15,0-3-401 0</inkml:trace>
  <inkml:trace contextRef="#ctx0" brushRef="#br3" timeOffset="759296.2028">23173 8656 823 0,'0'0'197'15,"0"0"-142"-15,0 0-37 0,0 0 29 16,0 0 90-16,0 0-14 15,0 0-34 1,32-3-9-16,-32 3 22 0,0 0 31 16,0 0-3-16,0-2-22 15,-9 1-39-15,-7-4-22 16,-8 3-7-16,-6-1-12 16,-4-4 0-16,1 3-14 15,5-3-2-15,1 4-1 16,8-3-2-16,6 6-3 15,7-1-5-15,6 1-1 16,0 0 0-16,6 0-17 16,17 7 16-16,13 3-25 15,6 1-92-15,7 2-92 16,13-5-25-16,-12 0-125 0,-9-7-795 0</inkml:trace>
  <inkml:trace contextRef="#ctx0" brushRef="#br3" timeOffset="1.07539E6">17204 17479 212 0,'0'0'253'0,"0"0"-70"16,0 0-62-16,0 0 34 0,0 0 5 16,0 0 14-16,-3 0 16 15,3 0 38-15,0 0 28 16,3 0-30-16,4 0-77 15,-1 0-60-15,0 0-31 16,0 0-31-16,1 0-17 16,0 0-8-16,6 0-1 15,3 1 1-15,7 4-1 16,7 0 0-16,8-5 6 16,7 0-7-16,7 0 1 15,7 0 0-15,6 0-1 16,2-2 0-16,2-6-13 15,-1 6-11-15,1-1 0 16,-1-2 17-16,3 3 6 0,0-1 0 16,-2-1 0-16,-2-2 1 15,-5-1-6-15,-3 0-10 16,-7-1-39-16,-4 0-28 16,-2 5-7-16,-7-3 38 15,-5 4 11-15,-1 2 29 16,-3 0 11-16,-1 0 1 15,1 0 0-15,2 0 13 16,-3-1 13-16,1 0 12 16,-1-2-1-16,-4-2-13 15,-5 3-15-15,-7 2-8 16,-6-3 6-16,-4 3-6 16,-3 0-2-16,0-3 1 15,0 1 0-15,-4 1 0 0,-2 0 6 16,-3-1-5-1,2-2 0-15,-1 3 9 0,3-1-9 16,1 1 8-16,-1-2-8 16,1-2 0-16,1 3 5 15,2-4-6-15,-2 2 0 16,0 1 5-16,0-2 1 16,0 0-5-16,3-1 9 15,-3 3 9-15,3 0 3 16,0 0 6-16,0 2 2 15,0 1-3-15,0 0-8 16,0-3-4-16,0 3-8 0,0-3 2 16,3 0-9-16,6 2 0 15,1-2-1-15,0 3 0 16,-1 0 0-16,5 0-5 16,-2 4 5-16,4 5 1 15,1-2-1-15,-4-2 1 16,-4 2 0-16,-3-3 0 15,-6 2-6-15,0-2-6 16,-2 3-24-16,-21 10-131 16,0-5-226-16,4 0-486 0</inkml:trace>
  <inkml:trace contextRef="#ctx0" brushRef="#br3" timeOffset="1.0764E6">19134 17653 1088 0,'0'0'569'0,"0"0"-361"16,0 0 14-16,0 0-51 16,0 0-54-16,0 0-59 15,0 0-19-15,-21 0-8 16,-6 0-10-16,-13 0-9 16,-24 0 4-16,-30 0 11 15,-32 0-5-15,-17 0-11 16,-3 0-10-16,3 0 1 0,19 0-1 15,8-3 12-15,12 3-11 16,13-3 7-16,20 0 1 16,13 2-9-16,12-2 5 15,4 0 3-15,-10 3-8 16,-3 0 0-16,-4 0 0 16,7 0-1-16,10 3 0 15,10 4-9-15,9-1-5 16,10 1-20-16,5-4-6 15,5-3 6-15,3 0 19 16,0 0 15-16,0 0 0 16,0 0 0-16,4-8 6 0,3 3 3 15,0-2 0 1,-4 0 2-16,0 4 0 0,-3 0-10 16,0 3 0-16,3 0 1 15,-3 0-2-15,0 0 1 16,0 0-1-16,0 0-1 15,3-3-8-15,0 0 0 16,0-1-1-16,1 0 10 16,1-1-1-16,2 0 1 15,1 0 0-15,1 0 0 16,-3 2 1-16,-2-2 1 16,-1 5 4-16,-3-1-4 15,0 1-2-15,0 0 0 16,0 0 0-16,0 0 1 15,0 0-1-15,0 0 1 0,0 0 0 16,0 0 11-16,1 0 9 16,-1 0-2-16,0 0 2 15,0 0-12-15,-3 0-9 16,-8 0 10-16,-1 4-4 16,-5 1-6-16,4 3 0 15,4-1-1-15,-3-3 2 16,7 1-1-16,5-1 0 15,0 2 0-15,0 4 6 16,0 0 1-16,6 0-5 16,8 0-2-16,15 3-51 15,0-1-249-15,1-3-804 0</inkml:trace>
  <inkml:trace contextRef="#ctx0" brushRef="#br3" timeOffset="1.10286E6">6790 15979 398 0,'0'0'690'0,"0"0"-408"15,0 0-185-15,-5 0 12 16,5-1 57-16,0-2-34 16,2 0-46-16,8-1-8 15,-1 1 28-15,-3 3-24 16,0 0-39-16,-3 0-22 16,1 0-20-16,7 0 0 15,1 0-1-15,7 0-4 16,5-3-167-16,1-1-111 15,5-2-114-15,-9 3-175 16,-6-3-262-16</inkml:trace>
  <inkml:trace contextRef="#ctx0" brushRef="#br3" timeOffset="1.10307E6">6851 15879 586 0,'0'0'353'0,"0"0"-210"15,0 0-62-15,0 0 33 16,0 0-34-16,0 0-55 0,0 0-25 16,52-10-103-16,-33 10-96 15,-2 0-416-15</inkml:trace>
  <inkml:trace contextRef="#ctx0" brushRef="#br3" timeOffset="1.10342E6">7121 15731 639 0,'0'0'659'0,"0"0"-580"16,0 0-46-16,0 0 83 16,-58 73-31-16,53-43-52 0,2 3-17 15,3-7-9-15,0 0-7 16,8-9-10-16,8-8 6 16,2-9 4-16,6 0 23 15,4-12-2-15,2-15 2 16,3-7-16-16,-5-5 6 15,-4-4 11-15,-2-2 5 16,-8 1 19-16,-8 5 2 16,-6 6-28-16,0 12 34 15,-15 13-56-15,-15 8-19 16,-22 25-75-16,7 12-58 0,5-2-220 16</inkml:trace>
  <inkml:trace contextRef="#ctx0" brushRef="#br3" timeOffset="1.11123E6">10919 11896 68 0,'0'0'0'0</inkml:trace>
  <inkml:trace contextRef="#ctx0" brushRef="#br3" timeOffset="1.11259E6">10299 11008 350 0,'0'0'129'0,"0"0"-128"16,0 0-1-16,0 0-1 16,0 0-6-16,0 0 6 15,0 0-8-15,13 3-47 16,-10-6-98-16,0 3-24 0</inkml:trace>
  <inkml:trace contextRef="#ctx0" brushRef="#br3" timeOffset="1.11464E6">10885 10944 556 0,'0'0'362'15,"0"0"-233"-15,0 0-37 0,0 0 83 16,0 0 20-16,0 0-63 15,0 0-17-15,0 0 8 16,-2 0 8-16,1 0-24 16,1 0-23-16,0 0-10 15,0 0-20-15,0 0-18 16,0 0-15-16,0 0-5 16,0 0-7-16,0 0-9 15,15 0 7-15,3 0-6 16,6 0-1-16,1 0 0 15,-1 0-1-15,-3 0 0 16,-5 0-24-16,-2 5-86 0,-7 0-159 16,-7-1-281-16,0-1-701 15</inkml:trace>
  <inkml:trace contextRef="#ctx0" brushRef="#br3" timeOffset="1.11815E6">6157 13435 1491 0,'0'0'222'16,"0"0"-222"-16,0 0-70 16,0 0 70-16,0 0 92 15,0 0-22 1,0 0-43-16,0-17-18 0,0 17 6 15,0 4-8-15,-12 13 21 16,0 9 39-16,-3 4-11 16,2 3-14-16,7 0-18 15,6-7-24-15,0-3 8 16,6-6 2-16,16-10 6 16,5-7-1-16,7-4 4 15,-1-13-6-15,3-12 10 16,-6-2 12-16,-2-4-11 15,-7-4 4-15,-12 2-11 0,-6 0-15 16,-3 11-2-16,-15 6-15 16,-48 20-106-16,5 0-260 15,-6 13-409-15</inkml:trace>
  <inkml:trace contextRef="#ctx0" brushRef="#br3" timeOffset="1.1233E6">18282 10896 214 0,'0'0'785'16,"0"0"-580"-16,0 0-128 15,0 0 56-15,0 0 88 16,0 0-9-16,0-4-64 16,0 4-47-16,0 0-18 15,0 0-23-15,0 0-11 16,0 0-14-16,0 0-6 15,6 0-10-15,4 0-10 16,6 0-8-16,3 0 0 16,6 4 1-16,2-2-2 15,0 1-7-15,-8-3-50 16,-1 0-60-16,-15 0-108 0,-3 0-178 16,0 0-591-16</inkml:trace>
  <inkml:trace contextRef="#ctx0" brushRef="#br3" timeOffset="1.12374E6">18051 10873 1211 0,'0'0'303'16,"0"0"-303"-16,0 0-13 16,0 0 13-16,0 0 28 15,0 0-17-15,0 0-9 0,97 26 9 16,-75-20 42-16,2-3 21 15,-2 4-20-15,1 0-54 16,-7-1-298-16</inkml:trace>
  <inkml:trace contextRef="#ctx0" brushRef="#br3" timeOffset="1.12658E6">7127 15807 205 0,'0'0'0'0,"0"0"-19"16,0 0 19-16,0 0 81 16,0 0-23-16,0 0 148 0,0 0 151 15,0-53-42-15,0 50-67 16,0 0 18-16,0 3-8 16,0 0-54-16,0 0-60 15,0 0-38-15,0 0-48 16,0 0-32-16,-3 0-14 15,0 7-12-15,-6 8 1 16,-2 8 12-16,-8 8-1 16,0 7-5-16,-8 4-6 15,1 3 0-15,-2 1-1 16,1-3 0-16,2-3-29 16,1-5-81-16,6-8-120 15,6-10-242-15,3-10-106 16,6-4-310-16</inkml:trace>
  <inkml:trace contextRef="#ctx0" brushRef="#br3" timeOffset="1.12699E6">6894 15748 960 0,'0'0'617'16,"0"0"-423"-16,0 0-17 16,0 0 80-16,0 0-58 15,0 0-123-15,0 0-58 16,0 68 10-16,0-23-16 0,0 7-12 15,-9 27-56-15,-3-13-165 16,-3-11-600-16</inkml:trace>
  <inkml:trace contextRef="#ctx0" brushRef="#br3" timeOffset="1.13008E6">5591 13716 152 0,'0'0'362'16,"0"0"225"-16,0 0-409 0,0 0-50 16,0 0 53-16,0 0-7 15,0 0-51-15,5-7-52 16,4 1 19-16,0-1 5 16,-2 0-17-16,-1-3-29 15,2 2-22-15,-2 0-11 16,-3-5 0-16,3 0-8 15,4-4-2-15,-4 0-6 16,6-3-6-16,3 1-4 16,0-1-15-16,6 1 7 15,4 2 3-15,-1 4-4 16,0 2-2-16,3 6-16 16,-5 3-89-16,-4 2-85 0,0 5-17 15,-2 4-84-15,-5 1-273 16</inkml:trace>
  <inkml:trace contextRef="#ctx0" brushRef="#br3" timeOffset="1.13041E6">5705 13858 468 0,'0'0'610'16,"0"0"-352"-16,0 0-99 15,0 0 4-15,0 0 40 16,36-76-5-16,-14 46-74 15,2-3-42-15,3 3-18 16,1-2-40-16,5 5-23 16,3 7-1-16,-2 7-12 15,5 6-69-15,10 7-130 16,-10 10-300-16,-6 4-592 0</inkml:trace>
  <inkml:trace contextRef="#ctx0" brushRef="#br3" timeOffset="1.23856E6">6985 17633 177 0,'0'0'287'16,"0"0"638"-16,0 0-665 0,0 0-171 16,0 0-42-1,88-20 48-15,-76 20 0 0,4 0-31 16,-2 0-15-16,5 0-5 15,1 0 0-15,2 0 6 16,5 0-11-16,7 0-17 16,8 0-13-16,10 0-9 15,8 0 0-15,7 0-7 16,15 0-12-16,21 0-9 16,15 0 0-16,1 3 10 15,-8 4 8-15,-7-3 5 16,-13 2 5-16,3 1 0 15,3-2 0-15,9 0-13 16,6-2-14-16,7-2 1 0,2-1-8 16,6 0 19-16,3 0 9 15,-2 0 6-15,6 0 0 16,-1 1 22-16,-3 7 1 16,4-4-3-16,2 5 6 15,4-1-4-15,2 0-1 16,1-1-9-16,6-2-11 15,-1 0-1-15,10-2-9 16,0-3 0-16,2 0-6 16,-2 0-17-16,-1 0-23 15,-2 3 10-15,-3 1 8 16,5-1 23-16,-2 4 6 16,4 0 8-16,7 3 11 0,-3-5 17 15,5 3 12 1,4-6-4-16,1 3-16 0,6-5-9 15,0 0-11-15,3 0-13 16,-2 0-15-16,-1 0-13 16,-4 0-36-16,0 0 27 15,-7 0 10-15,1 3 4 16,-2-2 15-16,-6 8 21 16,2-5 5-16,-1 4 22 15,4 2 7-15,2 0 4 16,2-1-13-16,1 0-1 15,-1 0-10-15,-8-2-14 16,0-2-25-16,-13 3-32 0,-6-6 1 16,-13 3-20-1,-14-5 43-15,-12 2 23 0,-20-2 10 16,-21 0 0-16,-17 0 1 16,-8 0 8-16,1 0 8 15,0 0 4-15,-3 0-8 16,-10 0-12-16,-10 0 17 15,-10 2-5-15,-6 1 9 16,0 2 3-16,0-1 0 16,0 3 26-16,0 3 3 15,0 3-6-15,-3 2-5 16,3 0-5-16,0 4-15 0,0 4-12 16,0 2-9-1,4-1-2-15,7 4-1 16,4 2-17-16,0 0 3 0,-1 5 5 15,-2-3 4 1,2 5-3-16,-4 3-23 0,-1 0-18 16,-2 1-11-16,-2 1-2 15,0-3-2-15,-5-4 26 16,3-1 33-16,-3-3 4 16,3-5 2-16,3-2 0 15,0-2 0-15,2 1-9 16,3-6-31-16,0-2-8 15,2-5-10-15,-6-2-19 16,1-5 35-16,-1 0 11 16,-6-3 8-16,-1 0-5 0,0 0 12 15,-13 0 16 1,-3 3 10-16,-8 4 6 0,-1-2 15 16,-4 4-1-16,-1 0-6 15,1-2-1-15,-3-2 13 16,1 0 27-16,0-5-12 15,-5 2-13-15,-2-2-18 16,-2 0-8-16,1 2-11 16,-2-2 8-16,-5 1-8 15,1-1 5-15,-5 0-5 16,2 0 1-16,-2 0-1 16,2 0-1-16,-1 0 0 15,-2 0-13-15,2 0-17 0,-6-3-10 16,0 1-15-1,-4-3 21-15,0 4 27 0,1 0 7 16,1-2 31-16,-5 3 27 16,4-3 3-16,-1-1-13 15,-1 0-20-15,0-1-10 16,1 1-17-16,-6-2 5 16,4 2-6-16,2-2 0 15,-2 2-6-15,4 1 5 16,2 0 1-16,4-1 0 15,-1 4 13-15,3-4 6 16,-2 2-3-16,-4 1-15 16,1-1-1-16,0-1-16 15,2 0-34-15,-3-1-1 16,-3 0-18-16,1 1 2 0,-3-2 19 16,4 2 19-16,-5 2 6 15,-1 0-5-15,4-2-5 16,-3 1 22-16,-5 2 11 15,4 0 1-15,-4-3 8 16,2 3-8-16,-3-1-1 16,1 0 1-16,2 1-1 15,-4-6-1-15,2 2-43 16,1-1-53-16,3 0-6 16,-2 1 58-16,-2 1 45 15,2-3 9-15,-4 3 7 16,0 2 26-16,-4-2 14 0,1 1-2 15,-4-1-12-15,-2 1-22 16,-2 0-20-16,1-1-7 16,-3 0 0-16,-5 2-8 15,-14-3 15-15,-9 4 0 16,-1 0 29-16,6 0-4 16,13 0-13-16,23 0-12 15,7 0-1-15,-9-5-28 16,-13 4-1-16,-9-5-7 15,-12 2 13-15,7 1 13 16,12-1 11-16,-2 3 8 16,0 0 21-16,-2 0 16 15,-1 1-8-15,3 0-10 16,-4-3-6-16,3 3-8 16,0-3 1-16,1 1-12 0,-1 2-2 15,0 0 0 1,0 0 1-16,0 0 10 0,0 0 20 15,2 0-5-15,2 0-4 16,-1 0-12-16,3 0-1 16,-2 0 2-16,-1 0-2 15,-1 0-3-15,1 0-5 16,1 0 1-16,2 0-1 16,-3 0-1-16,1 0-10 15,4 0-1-15,-5 0 2 16,3 0 7-16,-2 0 2 15,2 0-1-15,-1 0 1 16,2 0 15-16,-4 0-3 0,3 0-5 16,-2 0-7-16,1 0-1 15,-2 2-25-15,0-2-15 16,4 0 0-16,-4 0 22 16,15 0 18-16,9 0 1 15,10 0 15-15,6 0 30 16,-10 0-8-16,-12 0-12 15,-6-2-8-15,0 1-7 16,1-3-9-16,1 1-1 16,-1 0-1-16,3 2-9 15,-5-4-18-15,-1 3-4 16,1 0 9-16,-1 1 17 16,3-3 6-16,-2 1 2 0,-1 2 9 15,8-1 2-15,1-3 12 16,1 0-6-1,8 0 2-15,3 1 0 0,2-4-2 16,4 6-5-16,2-1-14 16,-3 1 0-16,7 2-19 15,2 0 8-15,4 0 11 16,6 0 20-16,6 0 21 16,8 0 10-16,7 0 6 15,6-1 21-15,3-3 42 16,0-3-58-16,6-2-62 15,3-2-32-15,4-5-87 0,-5 2 22 16,-2-4 30 0,1-1 14-16,-7-2 47 0,0 1 6 15,0-3 65-15,0 1 30 16,0 1 4-16,0 1-18 16,0 0-38-16,0 0-12 15,3-3-7-15,3-1-1 16,0-4-4-16,2-2-10 15,-1-1-8-15,-4-5 8 16,0 0-8-16,0 0 9 16,-3 1-10-16,3 4-7 15,-3 1 7-15,0 5 0 16,0 4 0-16,0 4 1 16,0 4 0-16,0 0 6 15,0 0-6-15,0 3 6 0,0 2-5 16,0 2 14-16,0 1 18 15,0 3 15-15,0-1-7 16,0 0-16-16,0 0-9 16,0-1-11-16,0-2-5 15,0-4-1-15,0 1-7 16,0-1 6-16,0 0 1 16,3 4-1-16,-3 1-1 15,0 5 1-15,3-3-1 16,-3 3-10-16,0 0 2 15,0 0-2-15,3 0 11 16,-3 0-5-16,0 0 6 16,3 0 0-16,0 0 0 0,-3 0 1 15,7 0 0 1,-2 0 1-16,-2 0-2 0,3 0 0 16,-3 0-1-16,0 0 1 15,4 0-2-15,-4 0-5 16,0 0 1-16,3 0 5 15,0 0-5-15,5 0 5 16,-1 3-18-16,2-2-2 16,1-1 5-16,1 0 8 15,2 0 7-15,-1 0 0 16,0 0 1-16,0 0-1 16,1 0 1-16,1 0-1 0,-1 0 1 15,4-1 0-15,-4 1-1 16,2-3 1-16,0 3-6 15,1-3-18-15,-4 1 3 16,0 1 2-16,-3 1 12 16,0 0 1-16,1 0-6 15,-5 0 11-15,4 0-1 16,-2 0 2-16,-1 0 0 16,5 0 2-16,2 0-2 15,0 0 0-15,4 0-7 16,2 0-1-16,-1 0 7 15,-3 0-7-15,3 0 1 16,-3 0-2-16,-2 0-4 16,-2 0-8-16,2 0 14 15,-1 0 5-15,0 0-20 0,3 0-34 16,4-4-76-16,8-6-105 16,-6 3-141-16,-2 0-334 0</inkml:trace>
  <inkml:trace contextRef="#ctx0" brushRef="#br3" timeOffset="1.23987E6">7124 17773 307 0,'0'0'688'15,"0"0"-435"-15,0 0-38 16,0 0 15-16,-88-3 8 16,70 3-33-16,0 9-72 15,3-2-37-15,0-2-15 16,6 3-12-16,3 1-12 15,3-2-20-15,0 0 5 16,3 0-17-16,0 2-7 16,0 1-6-16,0-3-2 15,0 3-2-15,9-3-7 16,-3 1 5-16,5 0-4 16,5-1 6-16,3 2-8 0,1-2-11 15,5-3-2-15,-1 5-1 16,-2-2 1-16,-2 3 6 15,-1 0-2-15,-7 2-8 16,-3 1 4-16,-6 4 1 16,-3 0 11-16,0 3 0 15,-15-3 1-15,-7-1 17 16,1 1 12-16,-6-1-3 16,-3-6-5-16,2-6-7 15,7-4-14-15,3 0-2 16,5-4-28-16,5-14-16 15,5 2-40-15,3-2-67 16,0 5-208-16,0 4-327 0</inkml:trace>
  <inkml:trace contextRef="#ctx0" brushRef="#br3" timeOffset="1.24019E6">7282 18013 1156 0,'0'0'625'0,"0"0"-540"16,0 0 34-16,0 0 138 0,0 0-48 15,0 0-95 1,0 0-54-16,-9 7 40 0,9 7 9 16,0 1-39-16,0 2-36 15,0-3-22-15,0-1-12 16,0-5-9-16,3 1-53 16,3-3-129-16,4-3-446 15,-5-3-444-15</inkml:trace>
  <inkml:trace contextRef="#ctx0" brushRef="#br3" timeOffset="1.24037E6">7342 17935 998 0,'0'0'1145'15,"0"0"-988"1,0 0-126-16,0 0 24 0,0 0 29 15,0 0-84-15,0 0-75 16,13-37-215-16,-10 44-407 0</inkml:trace>
  <inkml:trace contextRef="#ctx0" brushRef="#br3" timeOffset="1.24104E6">7449 18004 677 0,'0'0'846'16,"0"0"-766"-16,0 0-68 16,0 0 55-16,0 0 44 15,0 0-23-15,0 0-47 16,12 65-12-16,-12-44 17 15,3-1 19-15,-3-1-10 16,0-7-29-16,0-2-11 16,0-3-6-16,0-6-9 0,0-1-31 15,0 0-91 1,0-1 43-16,0-9-24 0,10-9-13 16,1-4 82-16,5-2 14 15,-4 3 8-15,2 0 3 16,-1 5 9-16,-7 5 14 15,0 7 31-15,-3 2 28 16,-3 3-10-16,0 0 1 16,0 8 26-16,0 7 27 15,0-1-33-15,0 5-25 16,0-5-16-16,0 2-19 16,0-6-13-16,0 0-9 15,0-6-2-15,3-1-23 16,-3-3-57-16,4 0-26 15,-1 0-35-15,5-4-26 16,1-9 49-16,7-4 29 16,1-3 25-16,-1 1-26 0,-1-1 22 15,0 5 68-15,-6 5 81 16,-6 8 72-16,0 2 3 16,-3 0 1-16,0 2-18 15,0 16 9-15,-3-1-41 16,0 0-37-16,0-1-30 15,3 0-21-15,0-5-12 16,3-2 1-16,6-5-7 16,4-4-1-16,-1 0-6 15,0 0-83-15,6-3-212 16,-5-1-378-16,-2-4-598 0</inkml:trace>
  <inkml:trace contextRef="#ctx0" brushRef="#br3" timeOffset="1.24143E6">7806 17985 1750 0,'0'0'520'16,"0"0"-471"-16,0 0 39 16,0 0 57-16,0 0-73 15,0 0-51-15,0 0-15 16,13 49-5-16,-13-27 1 0,0-2-2 15,0-5-5 1,0-3-20-16,0-5-3 0,0-4 14 16,0-3 8-16,3 0-23 15,3-4-19-15,3-12-8 16,3-1-5-16,3-7-68 16,-2 2-20-16,1 2 58 15,-4 4 90-15,-7 7 1 16,0 7 80-16,-3 2 16 15,0 0-16-15,0 7-8 16,0 6 31-16,-3 7-17 16,0 0-43-16,3 3-27 15,0-1-9-15,0 0-7 16,9-6-141-16,13-7-149 16,-5-3-322-16,-1-5-561 0</inkml:trace>
  <inkml:trace contextRef="#ctx0" brushRef="#br3" timeOffset="1.24169E6">8043 17738 54 0,'0'0'1701'15,"0"0"-1423"-15,0 0-206 16,0 0 101-16,0 0 89 15,0 0-64-15,0 77-96 16,0-44-41-16,0-1-22 0,3 2-15 16,0 3-14-1,0-3-10-15,1 4 0 0,-4-5-46 16,0-3-53-16,0 4-174 16,0-9-512-16,-4-5-719 0</inkml:trace>
  <inkml:trace contextRef="#ctx0" brushRef="#br3" timeOffset="1.2421E6">8208 17973 1692 0,'0'0'456'15,"0"0"-418"-15,0 0-31 0,0 0 156 16,0 0-49-1,0 0-77-15,0 0-8 0,-22 17 11 16,9 3-10-16,-1-3-4 16,2 3-9-16,-1-1-10 15,4 1-7-15,1-5-1 16,8 0-33-16,0-5-17 16,0-6-7-16,0-1 11 15,8-3 2-15,7-2-38 16,1-13-31-16,4-5 26 15,-1-7 23-15,2 0-40 16,-3 0-8-16,-5 6 76 16,-4 4 37-16,-1 7 119 0,-8 6 36 15,0 4-62-15,0 0-32 16,0 10 8-16,0 10 29 16,0 0-52-16,-3 1-31 15,3 1-15-15,0-2-6 16,0-3-92-16,3-4-203 15,4-6-298-15,-1-4-403 0</inkml:trace>
  <inkml:trace contextRef="#ctx0" brushRef="#br3" timeOffset="1.24239E6">8452 17703 916 0,'0'0'790'16,"0"0"-675"-16,0 0 57 16,0 0 69-1,0 0-61-15,0 0-102 0,0 0 14 16,0 53 12-16,0-21-29 16,0 8-16-16,0-1-21 15,0 2-23-15,-6 2-8 16,1-1-5-16,-1-5-1 15,-3-4-1-15,5-5-15 16,-2-3-48-16,3-6-98 0,3 1-118 16,-3-7-307-1,3-5-88-15</inkml:trace>
  <inkml:trace contextRef="#ctx0" brushRef="#br3" timeOffset="1.2428E6">8332 17995 1169 0,'0'0'374'16,"0"0"-332"-16,0 0 53 16,0 0 167-16,0 0 5 15,0 0-123-15,0 0-72 16,100 19-9-16,-70-19-25 15,3 0-14-15,-2-4-24 0,-4-3-67 16,-2-3-182-16,-5 2-123 16,-7 3-26-16,-4 2-160 15,-6 3 24-15,-3 0 534 16,0 0 124-16,0 0 269 16,-9 3-55-16,-1 4 19 15,4 1 12-15,3 1-55 16,0 2-99-16,3 1-45 15,0 1-54-15,0-2-56 16,0 1-38-16,6-2-13 16,0 3-9-16,4-6-10 15,-1 1-61-15,2 0-55 0,-1-6-66 16,-1 6-135 0,-3-7-75-16,-3 2-182 0</inkml:trace>
  <inkml:trace contextRef="#ctx0" brushRef="#br3" timeOffset="1.24298E6">8722 17860 1587 0,'0'0'509'0,"0"0"-409"15,0 0 21-15,0 0-53 16,0 0-68-16,0 0-112 0,0 0-360 15,-20 51-591-15</inkml:trace>
  <inkml:trace contextRef="#ctx0" brushRef="#br3" timeOffset="1.24377E6">8838 18059 644 0,'0'0'1003'0,"0"0"-854"15,0 0-77 1,0 0 165-16,0 0 8 0,0 0-85 16,0 0-55-16,-52 67-24 15,52-58-34-15,0 1-23 16,0-4-23-16,10-2-1 15,7-4-39-15,2 0-59 16,2 0-3-16,-3-7-55 16,-2-3-4-16,-4 1 11 15,-4-1 45-15,-5 0 62 16,-3 1 42-16,0 2 45 16,0 0 59-16,0 0 8 15,-3 1 6-15,-5-1-17 16,5 0-24-16,0 0-25 15,0-2-29-15,3 0-7 16,0-2-12-16,6-2-4 16,8 0-26-16,-1 3-12 0,5 3 15 15,0 3 0-15,-3 2 1 16,-2 1 6-16,-2 1 14 16,-2 0 2-16,-2 0 5 15,-4 0 17-15,0 7 4 16,-3 6 12-16,0 7 14 15,0-2-7-15,0 3-17 16,-6 3-7-16,-4-4-13 16,4-3-7-16,-2-1 7 15,2-7-7-15,0-2-1 16,2-3-1-16,4-2-14 16,0-2 0-16,0 0 3 15,0-6-12-15,10-9-22 0,7-6 3 16,2-5 3-1,3-1-6-15,-2 1-14 0,-1-1 23 16,-2 9 17-16,-4 3 12 16,-4 8 8-16,-3 0 8 15,-3 6 24-15,-3 1 10 16,0 0 7-16,0 8-6 16,0 9 22-16,0 3 11 15,0 4-2-15,0 3-3 16,4-2 9-16,1-2-51 15,1-2-22-15,3-6-7 16,4-2-4-16,0-3-52 0,10-9-72 16,-2-1-195-16,-3 0-733 15</inkml:trace>
  <inkml:trace contextRef="#ctx0" brushRef="#br3" timeOffset="1.2441E6">9472 18081 1016 0,'0'0'604'0,"0"0"-331"16,0 0 79-16,0 0-65 15,0 0-95-15,0 0-93 16,0 0-60-16,103-2-27 16,-64 2-12-16,7 0-39 15,8 0-70-15,7 0-70 16,2 0-178-16,-2 0-19 16,-6 0 91-16,-9 0 58 15,-13 0 139-15,-15 0 66 16,-15 0 22-16,-15 0 63 15,-16 0-63-15,-5-3-208 0</inkml:trace>
  <inkml:trace contextRef="#ctx0" brushRef="#br3" timeOffset="1.24446E6">9906 18023 907 0,'0'0'871'0,"0"0"-766"16,0 0-10-16,0 0 115 15,0 0-19-15,0 0-76 16,0 0-46-16,-22-30-11 16,22 30-16-16,0 0-8 15,3 0-16-15,3 2 0 16,4 7 2-16,-1 2-1 0,5 4-6 15,5-2-13 1,0 3-5-16,7 1-24 0,-2 0-9 16,4 0-9-16,-4-1 29 15,-6-4 4-15,-8-1 7 16,-10-1-3-16,-3 0 10 16,-22-2 26-16,-8 1-3 15,-3 0-23-15,-16 4-45 16,10-2-172-16,8-3-695 0</inkml:trace>
  <inkml:trace contextRef="#ctx0" brushRef="#br3" timeOffset="1.24519E6">10676 17936 884 0,'0'0'357'0,"0"0"-240"15,0 0 87-15,0 0 57 16,0 0-42-16,0 0-104 0,0 0-50 16,-67-32 22-16,36 32 29 15,-2 0-21-15,0 1-34 16,5 5-25-16,5 1 2 15,7 1 1-15,7 0-20 16,9 1 2-16,0 2-6 16,3 0-4-16,12 4-11 15,-1 2 0-15,2 1-13 16,-3 1-5-16,-4 1-6 16,-9-1 6-16,0 4 6 15,-9-3 12-15,-10-1 0 16,-1 4 11-16,-2-5 9 0,4 1 9 15,6-5-8 1,3-1-6-16,9-1-5 0,0-1 5 16,6-1 1-16,15-1 5 15,9-8-21-15,7-1-27 16,-1 0-61-16,-4 0-50 16,0-11-162-16,-8-2-340 15,-12 3-430-15</inkml:trace>
  <inkml:trace contextRef="#ctx0" brushRef="#br3" timeOffset="1.24538E6">10461 18129 456 0,'0'0'1386'16,"0"0"-1073"-16,0 0-204 0,0 0 36 15,0 0-41-15,78-9-104 16,-32 9-74-16,-7 0-423 16,-8-1-539-16</inkml:trace>
  <inkml:trace contextRef="#ctx0" brushRef="#br3" timeOffset="1.24568E6">10743 18130 1506 0,'0'0'668'0,"0"0"-568"0,0 0 20 15,0 0 32-15,88-60-41 16,-68 49-54-16,-1 4-30 16,-7 4 0-16,-3 3-2 15,-3 0-7-15,-6 0-3 16,0 11 13-16,0 5 21 15,0 4 2-15,0 0-25 16,0-3-19-16,0-1-6 16,0 0-1-16,6-5-24 15,6-7-30-15,1-2-39 16,4-2-81-16,5-3-104 16,-1-7-291-16,-9-1-183 0</inkml:trace>
  <inkml:trace contextRef="#ctx0" brushRef="#br3" timeOffset="1.24587E6">11030 18020 371 0,'0'0'1234'15,"0"0"-940"-15,0 0 4 16,0 0 32-16,0 0-87 16,0 0-115-16,-85 71-74 15,65-46-36-15,1 0-12 16,-5-1-6-16,6-3-20 15,-1-2-53-15,-2 0-80 0,3-6-147 16,8-6-605-16</inkml:trace>
  <inkml:trace contextRef="#ctx0" brushRef="#br3" timeOffset="1.24621E6">11386 18059 614 0,'0'0'918'0,"0"0"-729"16,0 0 10-16,0 0 59 15,0 0-55-15,0 0-93 16,0 0-18-16,-67 0 3 16,40 17 1-16,-1 3-17 15,1 3-32-15,5-2-23 16,5-1-22-16,10-1-2 16,7-3-9-16,0-3-37 15,13-5-74-15,20-7-66 16,-3-1-186-16,-1 0-493 0</inkml:trace>
  <inkml:trace contextRef="#ctx0" brushRef="#br3" timeOffset="1.24665E6">11390 18135 1646 0,'0'0'336'0,"0"0"-251"16,0 0 56-16,0 0 13 16,0 0-53-16,0 0-60 15,0 0-20-15,87-6-9 16,-70 0-12-16,-1-4-16 16,-1 0-42-16,0-2-34 0,-3 1 9 15,-3 1 31-15,-2 1 29 16,-4 4 17-16,-3 1 6 15,0 1 68-15,0 1 37 16,-6 0-10-16,-7 2-45 16,-7 0 10-16,1 0 25 15,-3 11-2-15,-2 3-22 16,3 7-25-16,3 4-24 16,6-1-1-16,5 1-10 15,7-4-1-15,0-2-1 16,10-9-26-16,8-3 0 15,9-7-4-15,3 0-39 16,4-13-20-16,6-8 3 0,-4-2-43 16,0-9-179-16,9-25-241 15,-5 8-61-15,-9 2-219 0</inkml:trace>
  <inkml:trace contextRef="#ctx0" brushRef="#br3" timeOffset="1.24687E6">11847 17753 396 0,'0'0'677'0,"0"0"30"16,0 0-429-16,0 0-77 15,0 0-26-15,-94-54-56 16,69 67-15-16,1 15 6 16,5 11-26-16,-1 2-26 15,7 6-24-15,1 2-2 16,9 1-4-16,0-3-7 16,3-4-10-16,0-8-2 15,0-3-8-15,6-7 0 16,3-8-1-16,-3-6-42 15,1-2-48-15,-4-7-61 16,1 3-84-16,-1-2-392 0,-3-3-605 0</inkml:trace>
  <inkml:trace contextRef="#ctx0" brushRef="#br3" timeOffset="1.24783E6">12360 18222 232 0,'0'0'541'16,"0"0"-281"-16,0 0-82 15,0 0 13-15,0 0-21 16,0 0 4-16,0 0 3 0,-22-22-10 16,22 22-14-16,0 0 3 15,6 0-11-15,7 0-14 16,7 0-40-16,5 0-51 15,8-3-23-15,9 1-16 16,7-5-1-16,2 4-18 16,4 0-5-16,-2 1-3 15,-6 1-16-15,-6-1-24 16,-6 1 17-16,-11 1 30 16,-6-7 13-16,-8 3-2 15,-9-3-30-15,-1 0 18 16,0-2 20-16,-8 0-6 15,-4 2-5-15,-5 0 11 0,4 4 9 16,1-2-2-16,-1 5 1 16,5 0-1-16,0 0-6 15,4 0 0-15,0 0-1 16,1 0-1-16,3 0 1 16,0 0 1-16,0-1 8 15,0 0 0-15,0 1 7 16,7 0-2-16,2 0 1 15,8 0-14-15,5 0-1 16,5 0-7-16,2 10 6 16,3 4 1-16,-8 2-1 15,-6 3-8-15,-10 0 9 0,-8 0 36 16,0-1 6 0,-14-4 4-16,-15-1-46 0,-33-3 0 15,7-3-220-15,4-4-758 0</inkml:trace>
  <inkml:trace contextRef="#ctx0" brushRef="#br3" timeOffset="1.25055E6">13507 17943 1370 0,'0'0'375'16,"0"0"-198"-16,0 0 26 15,0 0-19-15,0 0-49 16,0 0-58-16,0 0-29 16,0 0 8-16,-1 12 35 15,-3 3 3-15,1 2-19 16,-3 6-15-16,0-1-27 15,0 5-11-15,-6 0-8 16,3 0-13-16,0-2-1 0,3-3 0 16,-1-2-12-16,1-4-30 15,6-4-36-15,0-5-47 16,0 0-97-16,0-3-302 16,0-3-225-16</inkml:trace>
  <inkml:trace contextRef="#ctx0" brushRef="#br3" timeOffset="1.25096E6">13663 18000 1104 0,'0'0'355'0,"0"0"-256"15,0 0 67-15,0 0 105 16,0 0-76-16,0 0-92 15,0 0-43-15,-17-13 0 16,13 30 28-16,-5 5-3 16,-1 4-30-16,-3 1-27 15,4 3-10-15,4-4-9 16,2-3-8-16,3-5 0 16,0-7-1-16,0-2-14 15,11-6 5-15,8-3 9 16,0-3-6-16,8-13-9 15,-4-5 0-15,2-3 3 16,-3-8-1-16,-1-2 11 0,-6 0 1 16,-7 2 0-1,-5 6 1-15,-3 7 39 0,-3 6 7 16,-14 6-21-16,-9 7-10 16,0 0-13-16,-1 5-2 15,3 12-40-15,3 16-118 16,5-6-348-16,10-7-377 0</inkml:trace>
  <inkml:trace contextRef="#ctx0" brushRef="#br3" timeOffset="1.25163E6">14087 18076 816 0,'0'0'830'0,"0"0"-680"15,0 0 27-15,0 0 49 16,0 0-33-16,0 0-84 15,0 0-51-15,-20 12 20 16,11 6-14-16,5-4-24 16,-2 4-20-16,3-3-10 15,3-3-8-15,0-5-2 16,0-2 0-16,0-3-13 0,12-2 4 16,6 0-6-16,1-11-23 15,3-4-26-15,4-3 3 16,-6 2 14-16,-1-3 16 15,-5 5 19-15,-6 4 12 16,-4 3 24-16,0 4 18 16,-4 3-1-16,0 0 1 15,0 0-5-15,0 0-9 16,-4 7-11-16,1 8-2 16,3 0-5-16,0 2-8 15,0 1 4-15,0-3-6 16,7-3-1-16,3-6-12 0,2-1-1 15,-2-5 1-15,2 0 12 16,2-4 1-16,-4-8 1 16,-1-3 7-16,0-4-1 15,3-1-1-15,-6-6 3 16,0 5-1-16,-3-1-7 16,-3 5 10-16,0 2-5 15,0 10-6-15,0-1-14 16,-3 6-36-16,-3 0-31 15,-3 9-67-15,0 11-140 16,3-2-240-16,4 0-258 0</inkml:trace>
  <inkml:trace contextRef="#ctx0" brushRef="#br3" timeOffset="1.25211E6">14467 18076 1069 0,'0'0'874'0,"0"0"-746"15,0 0 3-15,0 0 48 16,0 0-52-16,0 0-75 16,0 0-44-16,-16-6-8 15,7 22 0-15,-4-1 13 16,2 4 2-16,-4 3-3 0,0-4 1 15,6-1-7 1,0-2-5-16,5-5-1 0,4-3 0 16,0-5-29-16,13-2 14 15,8 0-14-15,3-11-60 16,3-3-34-16,1-3 24 16,-1-3 50-16,-8 0 26 15,-2-3 23-15,-4 3 20 16,-4 3 56-16,-8 2 23 15,1 6 20-15,-2 4 9 16,0 5-29-16,0 0-37 16,0 0-24-16,0 0-14 15,0 0-12-15,0 9-4 0,0 8 1 16,0 3-8 0,0 3 5-16,0-2-6 0,0 0-41 15,3-4-69-15,4-3-70 16,4-4-47-16,-2-7-146 15,0-3-227-15,1 0-430 0</inkml:trace>
  <inkml:trace contextRef="#ctx0" brushRef="#br3" timeOffset="1.25275E6">14743 18040 567 0,'0'0'1010'0,"0"0"-686"16,0 0-67-16,0 0-25 15,0 0-79-15,0 0-80 16,0 0-30-16,0 19-1 0,0 1-23 16,0-3-10-1,0 0-7-15,0-1-1 0,0-7-1 16,0 1-11-16,0-3-4 16,0-4 2-16,0-2-8 15,0-1 5-15,3 0 7 16,0 0 7-16,4-4-19 15,3-10-5-15,0 2 17 16,-1-6 8-16,1 3 1 16,2-5 9-16,-1 3 9 15,-2 0 9-15,1 5-2 16,-6 2 5-16,-1 4-6 16,-1 2 1-16,-1 4-4 0,-1 0-8 15,2 0-11-15,-1 0-2 16,6 10 0-16,-3 2-1 15,5 3 0-15,3-1-1 16,2 1-12-16,8-5-26 16,1-6-36-16,3-3 12 15,0-1 1-15,0 0 1 16,-3-10-2-16,-1-2 34 16,-5-1 16-16,-4-2 13 15,-4 1 1-15,-2 1 7 16,-4 2 24-16,-3 2 46 15,0 5-8-15,0-1-5 16,-10 5-30-16,-5 0-15 0,-3 0 5 16,0 8 4-16,-8 9 10 15,0 3 2-15,-1 4-9 16,-2 2-5-16,7 3-13 16,-1-3-11-16,10-3-1 15,9-5 8-15,4-6 9 16,6 0 10-16,21-6-4 15,9-3-23-15,10-3-1 16,18 0-61-16,-9-4-143 16,-10-6-506-16</inkml:trace>
  <inkml:trace contextRef="#ctx0" brushRef="#br3" timeOffset="1.25377E6">15856 18182 1179 0,'0'0'409'0,"0"0"-249"0,0 0 44 16,0 0 47-16,0 0-22 15,0 0-62-15,0 0-71 16,53 3-33-16,-11-3-18 16,10 0-17-16,7 0-10 15,2 0-10-15,-3 0-8 16,4 0 1-16,-1 0-1 15,-9 0-14-15,-6 0-11 16,-10 0-4-16,-15 0 10 16,-3 0 13-16,-15 0 6 15,-3 0-2-15,0 0 2 16,-3-5 0-16,-14 1 0 16,1-4 0-16,0-2 0 15,-3 1-1-15,5 2 1 16,2 0 0-16,4 3 0 15,3 2 0-15,3-1 2 16,2 0 5-16,0 3-5 0,0 0 6 16,0 0-2-16,0 0-4 15,0 0 5-15,8 6-5 16,5 3 4-16,4 2 1 16,5 2 2-16,1 1-1 15,6-5-7-15,-3 2 5 16,0-2 1-16,-10-3 4 15,-4 0 8-15,-12-1-14 16,0-3-4-16,-28 0 11 16,-15 1-12-16,-38 5-92 15,10-1-414-15,8 0-1563 0</inkml:trace>
  <inkml:trace contextRef="#ctx0" brushRef="#br3" timeOffset="1.2576E6">13922 18483 557 0,'0'0'799'0,"0"0"-550"16,0 0-42-16,0 0 52 0,0 0-36 15,0 0-50-15,0 0-51 16,35-10-22-16,-24 10-18 15,5 0-22-15,0 0-11 16,2 0-16-16,6 0-17 16,2 0-5-16,6 0-5 15,-2 0-5-15,-2 0-1 16,-1 0-1-16,-6 0-19 16,-3 3-29-16,-6-1-17 15,-9 1-31-15,-2-1-38 16,-1 0-85-16,-7 0-53 15,-11-1-258-15,1-1-426 0</inkml:trace>
  <inkml:trace contextRef="#ctx0" brushRef="#br3" timeOffset="1.25789E6">14097 18381 616 0,'0'0'886'15,"0"0"-611"-15,0 0-62 16,0 0 4-16,0 0-10 0,0 0-12 15,0 0-55 1,-13 52-64-16,10-26-52 0,-3 0-24 16,-2 11-92-16,2-7-279 15,-1-8-1082-15</inkml:trace>
  <inkml:trace contextRef="#ctx0" brushRef="#br3" timeOffset="1.25947E6">16829 18197 795 0,'0'0'605'15,"0"0"-396"-15,0 0 3 16,0 0 16-16,0 0-54 15,0 0-44-15,0 0-10 16,0 34 2-16,0-14-15 0,0 7-20 16,0 1-15-16,0 1-22 15,0 3-24-15,0-2-20 16,-5-5-5-16,1-3-1 16,1-5-8-16,0-2-35 15,3-6-56-15,-3-4-103 16,-3-4-101-16,3-1-223 15,-4 0-114-15</inkml:trace>
  <inkml:trace contextRef="#ctx0" brushRef="#br3" timeOffset="1.2598E6">16844 18197 371 0,'0'0'1030'0,"0"0"-825"0,0 0-60 16,0 0 108-16,0 0-5 16,0 0-111-16,0 0-75 15,49-52-22-15,-31 48-9 16,1 3-1-16,1 1-15 16,-3 0-14-16,3 0 0 15,-8 5-1-15,-2 5 0 16,0 4-2-16,-3 3 1 15,-4 2 0-15,-3-5 1 16,0 1 0-16,0-4-1 16,-3-2 1-16,-7-2 1 0,-3-4-1 15,0-1-30-15,-4 3-111 16,1-5-202-16,3 0-243 16,4 0-354-16</inkml:trace>
  <inkml:trace contextRef="#ctx0" brushRef="#br3" timeOffset="1.26027E6">17204 18135 747 0,'0'0'671'0,"0"0"-559"16,0 0-7-1,0 0 95-15,0 0 21 0,0 0-69 16,0 0-30-16,13 24-25 16,-13-7-17-16,0 2-9 15,0-3-10-15,0-1-20 16,0-4-25-16,3-1-9 16,0-3-5-16,-3-6-2 15,3 0-6-15,0-1-22 16,1 0-4-16,3 0-3 15,2-9-20-15,5-4 1 16,-2-4 12-16,-2-1 22 0,3-1 18 16,0 1 2-16,0 4 25 15,-7 1 17-15,0 4-1 16,-3 3 19-16,-2 6-13 16,1 0-18-16,-1 3-20 15,2 12 2-15,4 5 10 16,0 1 0-16,-1 2-10 15,3-1-5-15,0-5-6 16,3 0-34-16,-3-4-88 16,-3-6-135-16,-3-1-374 15,-2-6-348-15</inkml:trace>
  <inkml:trace contextRef="#ctx0" brushRef="#br3" timeOffset="1.26052E6">17472 17958 927 0,'0'0'1052'16,"0"0"-852"-16,0 0-56 15,0 0 51-15,0 0-8 16,0 0-75-16,0 0-65 16,24-24-31-16,-21 44 11 15,-3 11 15-15,0 7-6 16,0 0-12-16,0 2-15 15,0-1-8-15,0-3-1 16,-3-6-11-16,3-2-37 16,0-8-60-16,0 0-147 15,0-8-432-15,0-5-514 0</inkml:trace>
  <inkml:trace contextRef="#ctx0" brushRef="#br3" timeOffset="1.26081E6">17700 18100 1866 0,'0'0'339'0,"0"0"-257"16,0 0 28-16,0 0 34 16,0 0-38-16,0 0-53 15,0 0-12-15,-43 6-8 0,32 8-1 16,7 7-11-16,1 3-1 15,3-2-10-15,0 2-1 16,3-1 0-16,4-3 2 16,1 0-4-16,-4-9-7 15,0-1 1-15,-4-1-1 16,0-5-20-16,-5-2-31 16,-16 1-85-16,-3-3-176 15,8 0-576-15</inkml:trace>
  <inkml:trace contextRef="#ctx0" brushRef="#br3" timeOffset="1.26118E6">17880 18160 1549 0,'0'0'394'16,"0"0"-296"-16,0 0-20 15,0 0 50-15,0 0-11 16,0 0-62-16,0 0-28 16,50 9-19-16,-33-7-7 15,-1-2-1-15,-2 0-9 16,-2-2-9-16,2-7 3 16,-8 2 9-16,0-4 5 15,-6 7 1-15,0-1 10 16,0 3-1-16,-19 2-9 15,-10 2 7-15,-5 13 26 0,-4 5 23 16,0-1 7-16,5 5-1 16,7-1-2-16,12-3-24 15,11-3-20-15,3-4-15 16,19-4-1-16,41-1-80 16,-8-3-227-16,-1-5-803 0</inkml:trace>
  <inkml:trace contextRef="#ctx0" brushRef="#br3" timeOffset="1.26179E6">18310 18202 497 0,'0'0'1197'16,"0"0"-887"-16,0 0-172 16,0 0 20-16,0 0-24 15,0 0-73-15,0 0-61 16,66-5-11-16,-34 5-50 0,4 0 6 15,0 0-5 1,-1 0-7-16,-6 0 27 0,-2 0 30 16,-5-1 10-16,-6-3 40 15,-9-1 20-15,-4 3 6 16,-3-6 15-16,0 7-17 16,-7-7-48-16,-8 2-10 15,-3 2-5-15,3-1 0 16,-5 0-1-16,7 2 1 15,3-2 0-15,1 0 0 16,6 1 7-16,3 3 1 16,0 0-3-16,0 1-5 15,0-3 10-15,6 3-9 16,1 0-1-16,3 0-1 16,2 3 0-16,2 9 1 0,-4 2 0 15,2 7 0 1,0-5 0-16,-1 3 0 0,-5-1 10 15,-2-3 14-15,-2-4 5 16,-2-2-12-16,0-2-9 16,0-2-9-16,-6 0 0 15,-11 0-12-15,-11 2-128 16,1-4-479-16,5-1-593 0</inkml:trace>
  <inkml:trace contextRef="#ctx0" brushRef="#br3" timeOffset="1.26236E6">18982 18160 1016 0,'0'0'342'15,"0"0"-223"-15,0 0 51 16,0 0 27-16,0 0-21 16,0 0-66-16,0 0-55 15,-3-15-2-15,-9 15 25 16,-6 8 8-16,3 4-16 0,-8 2-17 16,7 3-19-1,3 2-23-15,4-3-2 0,4 0-9 16,5-5-1-16,0-3 1 15,14-3-12-15,6-2-13 16,6-3-61-16,1 0-96 16,0-10-83-16,-2-6 20 15,-4 2 75-15,-5-4 74 16,-2 1 96-16,-5 3 65 16,-3-2 97-16,-3 5 73 15,-3 4 30-15,0 1-70 16,0 6-80-16,0 0-51 15,0 0-32-15,0 4-31 0,1 12 14 16,3 7 6 0,-1 8-6-16,3 4-14 0,-3 2 5 15,-1-2 1-15,-2-1-7 16,0-3 0-16,-3-6 0 16,-9-5 1-16,-4-5-1 15,-7-5 0-15,1-5-9 16,-5-5-37-16,2 0-75 15,-8 0-154-15,7-10-319 16,9-2-300-16</inkml:trace>
  <inkml:trace contextRef="#ctx0" brushRef="#br3" timeOffset="1.26273E6">19197 18126 1213 0,'0'0'923'16,"0"0"-809"-16,0 0-25 0,0 0 26 15,0 0-28-15,0 0-53 16,0 0-18-16,42 66-10 16,-32-36-4-16,-7-1-1 15,0-4 1-15,-3-5-2 16,0-6 0-16,0-7-2 15,0-3-7-15,-3-4 9 16,-3 0 10-16,-1-8-1 0,4-9-9 16,2-5 0-16,1-5-31 15,0-1-6 1,4-3 11-16,9 3 4 0,-3 6 12 16,3 4 1-16,0 8-6 15,0 6 6-15,-6 4-49 16,2 0-93-16,1 13-190 15,-3 1-245-15,-1 1-463 0</inkml:trace>
  <inkml:trace contextRef="#ctx0" brushRef="#br3" timeOffset="1.2631E6">19483 18140 816 0,'0'0'993'15,"0"0"-822"-15,0 0-58 0,0 0 27 16,0 0-60-16,0 0-49 16,0 0-2-16,-7 20 20 15,-1-3-15-15,0 3-11 16,5-1-5-16,0-1-7 16,3-5-3-16,0-4-2 15,6-1-5-15,14-8-1 16,-1 0 0-16,10 0-31 15,-4-16 1-15,2-1-5 16,-8-3-22-16,1-3 22 16,-11 3 35-16,-2-3 27 15,-7 4 45-15,0 3 3 0,0 6-12 16,-10 3-24-16,-5 5-28 16,-2 2-10-16,4 0-1 15,0 9-71-15,3 7-85 16,9-2-183-16,1 1-339 15,0-7-563-15</inkml:trace>
  <inkml:trace contextRef="#ctx0" brushRef="#br3" timeOffset="1.26392E6">19725 18096 834 0,'0'0'984'0,"0"0"-812"15,0 0-9 1,0 0 12-16,0 0-43 0,0 0-41 16,0 0-49-16,0 49-24 15,2-29-7-15,3-5-5 16,-2 0-5-16,1-5-1 16,-1-4 0-16,4-2-28 15,-4-4-7-15,4 0 1 16,0 0-56-16,4-10-20 15,3-5 46-15,2 1 7 16,-3-4 15-16,0 2 42 16,0 3 2-16,-6 0 63 0,-3 6 35 15,-2 4-3 1,-2 3-47-16,0 0-31 0,0 0-18 16,0 13 10-16,0-1-2 15,0 5-2-15,0 0-5 16,3-3 7-16,7 2-8 15,3-6 5-15,3-4-6 16,3-2-31-16,-2-4-15 16,2 0-37-16,-2-7-28 15,-1-5-27-15,-4 1 20 16,-2-6 85 0,-3 2 33-16,0 0 79 0,-4 0 27 15,-3 2-2-15,3 4-4 16,-3 7-11-16,0 2-43 15,0 0-45-15,0 17 27 16,0 9-6-16,4 8-4 0,-1 6-3 16,0 5-9-16,3 0-5 15,-2 2-1-15,1-3 1 16,-5-8-1-16,0-3-7 16,0-12-11-16,-8-5-9 15,-5-7-6-15,-7-6-20 16,3-3-18-16,-1-6-38 15,1-8-113-15,7-5-45 16,5-7 1-16,5-3 41 16,2-5 78-16,14-6 79 15,10-3 58-15,-3-7 10 16,6 1 42-16,1 3 22 16,-7 7 62-16,2 15 115 15,-6 8 37-15,-4 9 5 0,3 7-75 16,-8 3-58-16,2 17-41 15,-3 4-26-15,-1 11-34 16,-5-3-19 0,-3 3-6-16,-6-6-16 0,-14-6-7 15,-12-6-1-15,-26-7-39 16,5-7-209-16,4-3-875 0</inkml:trace>
  <inkml:trace contextRef="#ctx0" brushRef="#br3" timeOffset="1.29064E6">5896 18176 1119 0,'0'0'484'15,"0"0"-345"-15,0 0-5 16,0 0 83-16,-12-4-22 16,12 4-78-16,0 0-46 15,0 0-16-15,0 0-15 16,0 0 4-16,0 0-7 16,0-1-10-16,0 1-10 0,6-2-8 15,12 1-1-15,7-5-7 16,5 2 5-16,7-1-6 15,2 0-7-15,7-2-9 16,-4 1-11-16,0 2-1 16,-2 2-6-16,-4-1 7 15,-11 3 6-15,-5-3-10 16,-4 3 5-16,-10 0 9 16,0 0 8-16,-6 0 4 15,0 0 5-15,0 0 21 16,0 0 3-16,-3 0 0 15,-3 0-10-15,0 0-6 16,-4 0-8-16,1 0 0 16,1 0-1-16,-2 0-1 0,1 0-9 15,-3-4 10-15,-3-2-8 16,0 2 9-16,-1-4-1 16,4 6 1-16,-3-1 0 15,3-3 8-15,6 4-2 16,-3 0-5-16,5 2 23 15,2 0-9-15,1-3 0 16,1 3-14-16,0-2 20 16,0 2 4-16,0 0-13 15,0 0-1-15,0-1 1 16,0 1-11-16,1 0-1 0,1-1 1 16,-1 1-1-16,2 0 3 15,0 0-3 1,0 0 0-16,0 0 0 0,3 0 0 15,0 0 0-15,0 0-1 16,4 0 1-16,-2 0 0 16,7 0 0-16,-2 0 0 15,4 0 1-15,-4 1-1 16,-1 0 0-16,1 4-3 16,-5-3-3-16,-2 6 5 15,3-5 0-15,-2 4 1 16,-1-2-1-16,0 3 1 15,-3 2 0-15,-3-1 1 16,0 6 14-16,-18 8 24 0,-52 28-39 16,0-2-72-16,-2-4-720 0</inkml:trace>
  <inkml:trace contextRef="#ctx0" brushRef="#br3" timeOffset="1.35546E6">22778 5710 309 0,'103'-11'0'0</inkml:trace>
  <inkml:trace contextRef="#ctx0" brushRef="#br3" timeOffset="1.40606E6">14980 12336 322 0,'0'0'0'16,"51"86"-8"-16,-9-31 8 16,13 21 1-16,-1 15-1 15,-13-7 0-15,-12-11 0 16,-19-8 0-16,-10 6 1 16,-13-6-1-16,-2-5-226 0</inkml:trace>
  <inkml:trace contextRef="#ctx0" brushRef="#br3" timeOffset="1.41308E6">15132 15416 409 0,'0'0'51'16,"0"0"-24"-16,0 0-11 0,0 0 167 15,102-5-138-15,-87 5-36 16,4-3-3-16,1 2 41 15,0-2 92-15,3 0 26 16,-4 3-34-16,4-3-28 16,-7 3 2-16,-1 0-21 15,0 0-10-15,-9 0 6 16,0 0 3-16,-3 0 34 16,-3 0 8-16,0 0-11 15,0 0-12-15,-12 0-28 16,-5 0-33-16,-9 0-12 15,-10 0-29-15,-15 0-12 0,-10 3-9 16,-9 0 14-16,-7 0-1 16,2-3 1-16,1 0 7 15,3 1 1-15,4-1 0 16,10 3 0-16,5-3 0 16,10 2 0-16,12-2 1 15,14 0-1-15,10 0 0 16,6 0-1-16,0 0-39 15,15-5-5-15,9-6 28 16,1-8-5-16,5-1 9 16,-4 0 6-16,-3 1 5 15,-7 5-7-15,-7 1 8 16,-1 5 6-16,-5 6 4 0,-3 1 11 16,0 1-17-16,0 0-4 15,0 0-26-15,-7 1-7 16,-7 9 33-16,-5 3 21 15,-6 3-5-15,-4 0-3 16,2-2 11-16,-2-1 17 16,12-3-5-16,11-3-11 15,6 0-10-15,17 2 20 16,34 1 65-16,33-2-38 16,-2 0-43-16,-7 2-19 15,-14 4-64-15,-28 2-266 16,-14-6-525-16</inkml:trace>
  <inkml:trace contextRef="#ctx0" brushRef="#br3" timeOffset="1.41465E6">13253 15401 418 0,'0'0'219'0,"0"0"-157"15,0 0 25-15,0 0 95 16,0 0 16-16,0 0 9 16,0 0-35-16,29-24-14 15,-29 24 31-15,-1 0-7 16,-4 0-56-16,4 0-27 15,1 0-17-15,0 0-39 16,0 0-25-16,0 0-18 16,0 0-1-16,0 0-8 15,0 0 0-15,1 0 9 16,7 0 10-16,7 4-10 0,3-1 0 16,9 0 0-16,5-2 8 15,11-1-7 1,5 0 0-16,5 0 0 0,-1 0-1 15,-7-1 0-15,-10-2 0 16,-9 0-1-16,-12 0-25 16,-11 3 25-16,-3-1-5 15,0-2 7-15,-11 1-1 16,-7-6 8-16,-3 5-2 16,-1-4 0-16,0 2-5 15,2 0 5-15,4-2-6 16,5 2 6-16,5-2 10 15,0-3 14-15,6 3-5 0,0-3-8 16,0 4 20 0,0 2-6-16,0-2-17 0,0 5-13 15,0-1 0-15,0 2 0 16,0 0-1-16,0 0-1 16,0 0-8-16,3 0-26 15,13 10 24-15,10 3 11 16,7 0 1-16,7 4 5 15,-6-2-5-15,-4-1 0 16,-12 2-1-16,-18 5 0 16,-8 4-55-16,-78 29 11 15,3-9-199-15,-7-1-682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5:02.798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nkml:traceGroup>
    <inkml:annotationXML>
      <emma:emma xmlns:emma="http://www.w3.org/2003/04/emma" version="1.0">
        <emma:interpretation id="{02A851E3-EBB9-4887-934D-4B62BD6C10C3}" emma:medium="tactile" emma:mode="ink">
          <msink:context xmlns:msink="http://schemas.microsoft.com/ink/2010/main" type="inkDrawing" rotatedBoundingBox="26244,3237 27441,3211 27449,3595 26252,3621" semanticType="callout" shapeName="Other">
            <msink:sourceLink direction="from" ref="{7E28428F-D59D-44A8-B56A-24E557970B23}"/>
            <msink:sourceLink direction="to" ref="{71482C7C-551F-41D9-A28D-912F40CC89EF}"/>
          </msink:context>
        </emma:interpretation>
      </emma:emma>
    </inkml:annotationXML>
    <inkml:trace contextRef="#ctx0" brushRef="#br0">26249 3367 55 0,'0'0'1073'0,"0"0"-444"15,0 0-395-15,0 0-136 16,0 0-27-16,0 0 10 16,-2 0 17-16,2 0-27 15,0 0-22-15,0 0-3 16,3 1-10-16,11 2-8 15,8 0-4-15,12 0 19 16,14 0-4-16,25-2-2 0,23 0-18 16,23-1-8-1,6 0-2-15,-10 0-8 0,-25 0 0 16,-29 0 0-16,-16 0 0 16,-8 0-1-16,2 0 1 15,1 0 0-15,0 0 0 16,-7 0-1-16,-9 2 1 15,-7-1-1-15,-3-1 1 16,-3 0-1-16,-2 0 2 16,4 0-1-16,1 0 0 15,0 0 0-15,0 0 0 0,1 0 0 16,-6-1 0 0,-3 1-1-16,-3 0 1 0,-2 0-1 15,-1 0 0 1,0 0 0-16,0 0 0 15,0 0 6-15,0 0-4 0,0 0 12 16,0 0-2-16,0-2 6 16,0 2 8-16,0-2 7 15,0-3-10-15,-3-1-14 16,-4-1-4-16,-2-1-5 16,-6-3 0-16,0-1-1 15,-4 1-7-15,-4 0 7 0,2 0 0 16,-3-1 1-16,1 1 0 15,-1 0 0-15,3 1 2 16,0 0-2-16,5 1 6 16,4 4-5-16,3-1 5 15,2 3-5-15,2 2 11 16,3 0-11-16,1-1 0 16,1 2 0-16,0 0 0 15,0 0-1-15,0 0 0 16,0 0-1-16,0 0-1 15,0 0 2-15,0 0-1 16,0 0 0-16,0 0 0 16,0 0-8-16,0 0 1 15,0 0 7-15,0 0-6 16,13 4 0-16,1 6 7 16,8 3 0-16,3 2 2 15,5 1-1-15,-1-2-1 0,1 2 1 16,-4-4 0-16,0-2-1 15,-7 0 1-15,-4-3-2 16,-2-1 2-16,-7-4-1 16,-1 1 0-16,-4-3 0 15,1 2 0-15,-2-2 0 16,0 0 2-16,0 0 5 16,0 0-7-16,0 0 8 15,0 0 2-15,0 0-8 16,0 3-1-16,0 4-1 15,-12 7-1-15,-28 16 1 16,-33 16 2-16,-29 13-2 16,9-7-209-16,18-16-1238 0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27:54.50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26673 16346 342 0,'0'0'1245'0,"0"0"-1004"16,0 0-181-16,0 0 117 15,0 0 40-15,0 0-47 16,35 38-76-16,-14-21-42 15,3 0-14-15,4 3-5 16,2 3 4-16,0-1-13 16,-3 5-12-16,0 3-6 0,-2-1-5 15,-3 4 8-15,-2 2 11 16,-2 0-6-16,-3-1-13 16,-5-2 0-16,-2-8 0 15,-2-3 0-15,-3-6 0 16,2-6 0-16,0-5 1 15,1-3-1-15,3-1 11 16,4 0-3-16,1-1-3 16,2-8-4-16,-4 2-1 15,-4 0 5-15,-2 0 0 16,-4-1 2-16,-2 3-8 16,0-5 1-16,0 3-1 15,0-6 1-15,-5 4 1 16,-1-5 4-16,1 1-5 15,2 1 5-15,2-2 0 0,1 3-5 16,0-2 10-16,0 1-4 16,0 2 5-16,3 3-2 15,1 0 5-15,-1 1-1 16,-1 2-4-16,-1 0 1 16,-1 4-4-16,0 0-7 15,0 0 0-15,0 0-1 16,0 0-8-16,0 0 2 15,0 6-1-15,0 9 8 16,0-2 0-16,0 3-1 0,0 1 1 16,5-1 0-1,5-2 0-15,1 3 0 16,-1-2 0-16,3 2 0 0,-2-3 0 16,-1 2 0-16,-4-3 0 15,-3-2 0-15,-1 2-2 16,-2-1 2-16,0-2 1 15,-6 0-1-15,-8-3 9 16,-2 3 11-16,-6-6 5 16,-7 2-5-16,-4-3 1 15,-4-3 1-15,-6 0-7 16,1 0-6-16,2 0-9 16,-5-3-40-16,12-3-110 15,15 2-786-15</inkml:trace>
  <inkml:trace contextRef="#ctx0" brushRef="#br0" timeOffset="2337.2387">25685 16074 72 0,'0'0'1514'16,"0"0"-1220"-16,0 0-153 15,0 0 91-15,0 0-14 16,0 0-72-16,0 0-68 16,-8-10-49-16,20 24 11 15,11 9 36-15,9-1-19 16,10 5-5-16,9 0-7 16,1 0-9-16,-2-2-18 15,-4-2-11-15,-9-2-6 16,-6-4 0-16,-4-2 0 15,-3-5-1-15,-6-3-5 16,-2-3-38-16,-4-1-19 16,-1-3-23-16,-1 0-54 15,4 0-115-15,-1-3-436 16,-1-5-617-16</inkml:trace>
  <inkml:trace contextRef="#ctx0" brushRef="#br0" timeOffset="2580.6615">26265 16140 1832 0,'0'0'596'0,"0"0"-492"16,0 0 39-16,0 0 0 15,0 0-61-15,0 0-19 16,0 0-26-16,27 66-19 0,-12-43-12 15,1-3-5-15,-1-3-1 16,2-4-27-16,-4-6-55 16,2 0-66-16,-3-5-156 15,-4-2-521-15</inkml:trace>
  <inkml:trace contextRef="#ctx0" brushRef="#br0" timeOffset="2751.3903">26340 16027 1217 0,'0'0'1166'0,"0"0"-1034"16,0 0-99-16,0 0-33 16,0 0-67-16,0 0-296 15,0 0-564-15</inkml:trace>
  <inkml:trace contextRef="#ctx0" brushRef="#br0" timeOffset="3239.8903">26617 16074 1805 0,'0'0'576'16,"0"0"-494"-16,0 0 83 15,0 0-7-15,0 0-70 16,0 0-48-16,-91-43-25 0,72 43-13 16,0 0-1-16,2 10-1 15,5 7-6-15,5-1 4 16,4 4 1-16,3-3-5 16,0-1 5-16,9-2 1 15,5-5 0-15,2-2-1 16,0-7 0-16,0 0 0 15,2-3 1-15,-3-8 0 16,0-5 1-16,-4-4 10 16,-1 1-10-16,-1-5 9 15,-5 4 7-15,1 1 4 16,-4 9 15-16,1 1-3 16,-2 8-11-16,3 1-11 0,3 0-11 15,4 0-12-15,7 17 12 16,7 5 0-16,2 8-1 15,6 0 1-15,-3 3 0 16,-2-6 0-16,-4-1 0 16,-5-7-1-16,-9-8-8 15,-8-1-20-15,-1-4-43 16,-9-2-40-16,-30-4-94 16,3 0-340-16,1-4-283 0</inkml:trace>
  <inkml:trace contextRef="#ctx0" brushRef="#br0" timeOffset="3735.2843">26810 15763 1674 0,'0'0'507'0,"0"0"-327"15,0-76 19-15,0 54 10 16,0 9-54-16,0 6-77 15,0 7-53-15,0 3-25 16,4 17-11-16,7 13 11 16,2 10 14-16,7 10-7 15,0 2-5-15,2 2-1 16,-2-8 7-16,-2-5-7 0,-6-10-1 16,-6-9 1-1,-3-5-1-15,-1-10-2 0,-2-7-24 16,0-3 0-16,0 0 10 15,-3-3 16-15,-3-13-1 16,3-5-8-16,1-7 0 16,2-3-9-16,0 1 7 15,2 3 11-15,5 5 1 16,-2 10 8-16,0-1 0 16,0 8 8-16,-2 0-1 15,-2 4-1-15,2 1-3 16,2 0-1-16,1 6-11 15,4 8 1-15,4 9 11 16,2 3-3-16,1 0 1 16,2 1-9-16,-4-2-1 0,1-3 0 15,-5-6-40-15,-4 0-65 16,-7-9-138-16,0-4-452 16,0-3-458-16</inkml:trace>
  <inkml:trace contextRef="#ctx0" brushRef="#br0" timeOffset="4005.2281">27217 15605 1883 0,'0'0'391'0,"0"0"-206"0,0 0 50 15,0 0-83-15,0 0-98 16,0 0-27-1,0 0 33-15,42 72-15 0,-24-35-5 16,-3 4-4-16,-1 1-9 16,-1 4-14-1,-1-8-12-15,-2 1-1 0,-3-4-5 16,-1-2-14-16,-1-9-38 16,-2-2-42-16,-3-5-93 15,0-4-352-15,0-9-436 0</inkml:trace>
  <inkml:trace contextRef="#ctx0" brushRef="#br0" timeOffset="4201.0301">27259 15775 1124 0,'0'0'980'15,"0"0"-803"-15,0 0 29 16,0 0-5-16,0 0-103 15,0 0-68-15,0 0-9 16,94 8-19-16,-50 2-2 16,10 1-129-16,-11-5-330 15,-10-3-811-15</inkml:trace>
  <inkml:trace contextRef="#ctx0" brushRef="#br0" timeOffset="6006.394">29172 15843 692 0,'0'0'332'0,"0"0"-196"16,0 0 48-16,0 0 4 0,0 0-50 16,0 0-14-16,0 0 14 15,0-27 14-15,0 25 1 16,0 1-3-16,0 1-36 16,0 0-25-16,0 0-22 15,0 0-16-15,0 0-24 16,0 11-9-16,0 8 35 15,0 5-12-15,0 5-20 16,0 1-14-16,0-1-5 16,0-2-1-16,0-3-1 15,0-4 0-15,0-5-14 16,0-5-27-16,0-3-38 16,0-4-68-16,0-3-119 0,0 0-260 15,0-7-449-15</inkml:trace>
  <inkml:trace contextRef="#ctx0" brushRef="#br0" timeOffset="6330.0249">29176 15770 814 0,'0'0'931'0,"0"0"-801"16,0 0-8-16,0 0 108 15,0 0-52-15,0 0-77 16,0 0-46-16,91-44-7 16,-73 44-16-16,-3 2-2 0,1 4-12 15,-2 4-8-15,-1 0-8 16,-4-1 4-16,-1 1-5 16,-4 4 8-16,-1-1 2 15,-3 1 4-15,0 2-3 16,-4-3-2-16,-10 0-2 15,-4-2-7-15,-3-2 7 16,-3-2-8-16,1-1-75 16,-3-6-81-16,8 0-172 15,7 0-517-15</inkml:trace>
  <inkml:trace contextRef="#ctx0" brushRef="#br0" timeOffset="6753.2969">29470 15754 1681 0,'0'0'560'0,"0"0"-498"16,0 0 74-16,0 0 23 15,0 0-75-15,0 0-73 16,0 0 0-16,-3 43-2 15,3-20-3-15,1 4 1 16,1-5 2-16,-2-2 2 0,0-5-2 16,0-3-8-1,0-5 7-15,0-1-7 16,-3-6 0-16,1 0 11 0,1 0 4 16,-1-10 0-16,1-5-7 15,-1-10-7-15,2-2-1 16,0-2-1-16,0-1-2 15,2 5-5-15,1 2 7 16,1 9 0-16,-1 5 0 16,0 1 0-16,2 2-6 15,3 3-9-15,2 3 7 16,0 0-2-16,3 0 1 16,-2 10-54-16,-5 13-91 0,-3-4-313 15,-3 1-302-15</inkml:trace>
  <inkml:trace contextRef="#ctx0" brushRef="#br0" timeOffset="7033.1588">29624 15807 1090 0,'0'0'315'16,"0"0"-56"-16,0 0 93 16,0 0-66-16,0 0-92 15,0 0-44-15,0 0-35 0,0 45-42 16,0-30-38-16,0-2-22 16,0 3-11-16,0-3-2 15,0-3-19-15,0 0-91 16,0-1-163-16,0-2-449 15,0-7-395-15</inkml:trace>
  <inkml:trace contextRef="#ctx0" brushRef="#br0" timeOffset="7203.4183">29719 15714 833 0,'0'0'1104'15,"0"0"-937"1,0 0 9-16,0 0-48 0,0 0-128 16,0 0-140-16,0 0-360 15,-1 22-224-15</inkml:trace>
  <inkml:trace contextRef="#ctx0" brushRef="#br0" timeOffset="7561.4715">29809 15824 1788 0,'0'0'306'16,"0"0"-217"-1,0 0 79-15,0 0-54 0,0 0-72 16,0 0-26-16,0 0-2 15,-66-1-1-15,54 8 5 16,2 2-3-16,0 2-5 16,4-2 1-16,1 2 6 15,3 0-6-15,2 1-5 16,0-1 0-16,0 1-5 16,0-2 7-16,0-3-8 15,0-2 1-15,0 2-1 16,0-3 0-16,-1 2-1 15,-8-2-17-15,-3 2-65 0,-11 4-159 16,4-3-388-16,2-1-491 16</inkml:trace>
  <inkml:trace contextRef="#ctx0" brushRef="#br0" timeOffset="8227.5054">29880 15919 608 0,'0'0'1192'0,"0"0"-990"16,0 0-52-16,0 0 53 0,0 0-73 16,0 0-38-16,0 0-37 15,-39 43-29-15,29-23-13 16,0 0-4-16,1-3-7 15,1-2 4-15,-1-4-5 16,2-2 6-16,1-5-6 16,1-1-1-16,1 0-16 15,4-3-18-15,0 0 8 16,0 0-12-16,7-13-34 16,11-2 13-16,2-4 35 15,3 1 8-15,0 3 14 16,-5 0 2-16,-2 8 9 15,-5 0 15-15,-4 4 17 16,-1 3 5-16,-5 0-3 16,-1 0-14-16,0 3 5 0,0 10 8 15,0 1-1-15,-3 0-3 16,-5 2-19-16,2-2-3 16,-2-3-14-16,0-3-1 15,0 1 7-15,0-5-8 16,2 2-2-16,3-5-29 15,0 2-17-15,3-3 4 16,0 0 15-16,2-3 7 16,10-8-20-16,7-2 17 15,2-3 6-15,1 3 4 16,1 3 9-16,-5 0 5 16,-2 6 1-16,-4 4 8 0,-3-4 11 15,-5 4 17-15,-2 0 4 16,-2 5-6-16,0 8 20 15,0 4 12-15,-3 2 11 16,-6 4 1-16,2 0-20 16,-2-6-17-16,-1 2-25 15,0-5-16-15,-9 3-36 16,-1-1-246-16,3-6-1369 0</inkml:trace>
  <inkml:trace contextRef="#ctx0" brushRef="#br0" timeOffset="11371.1849">26030 15431 950 0,'0'0'891'16,"0"0"-730"-16,0 0-34 0,0 0 37 15,0 0-27-15,0 0-69 16,0-11-23-16,0 11 16 16,0-2 24-16,0 0 13 15,-3 1-16-15,-4-1-28 16,-3 2-26-16,-6 0-11 16,-2 0-10-16,-2 0 2 15,0 0-8-15,3 5 0 16,2 2-1-16,5-1 0 15,5-3 0-15,4 3-8 16,1-3 1-16,0 1-2 16,0 3 7-16,7-4-4 15,10 4 5-15,7-1 1 0,4 1 0 16,3-4-11 0,-1 4 4-16,-3-1 5 0,-5 1-7 15,-5 0 8-15,-8 2 0 16,-4 1-7-16,-3 0 1 15,-2 0 5-15,0 0 2 16,-5 0 1-16,-6 0 5 16,-1 0 2-16,-2-7-7 15,2 1-1-15,3-2-42 16,2-2-79-16,7 0-113 16,0-9-355-16,7-5-199 0</inkml:trace>
  <inkml:trace contextRef="#ctx0" brushRef="#br0" timeOffset="11612.3234">26240 15420 1257 0,'0'0'685'16,"0"0"-437"-16,0 0 4 16,0 0 2-16,0 0-87 15,0 0-86-15,0 0-41 16,10-19-29-16,-2 26-5 15,-1 10-5-15,4 5 11 16,0 1 0-16,0 4-4 16,0-2-7-16,-1-4-1 15,-3-1-1-15,-1-4-40 16,-3-4-44-16,-3-1-114 0,0-1-262 16,0-7-309-16</inkml:trace>
  <inkml:trace contextRef="#ctx0" brushRef="#br0" timeOffset="11920.4097">26295 15315 1932 0,'0'0'335'0,"0"0"-114"15,0 0-15-15,0 0-91 16,0 0-71-16,0 0-34 15,79-47-9-15,-50 47 5 0,-4 0-6 16,-4 0 0 0,-6 7-1-16,-4 6-1 0,-5 1 1 15,-2-1-1-15,-4 1 2 16,0 1-1-16,-7-2 1 16,-9-4-1-16,-3 2 1 15,-5-1-32-15,0-3-53 16,3-3-61-16,6 2-53 15,12-6-155-15,3 0-230 16,0 0-276-16</inkml:trace>
  <inkml:trace contextRef="#ctx0" brushRef="#br0" timeOffset="12367.4013">26635 15252 1523 0,'0'0'323'0,"0"0"-96"16,0 0 28-16,0 0-62 16,0 0-67-16,0 0-53 15,0 0-40-15,-19-16-31 16,13 29 5-16,-2 3 21 16,2 3-16-16,-2 2-6 15,2-1 0-15,1-7-6 16,3 0 0-16,1-6-1 15,1-1-16-15,0-6-5 16,0 0 15-16,5 0 7 0,7-7 3 16,5-12-3-16,1-1-7 15,-1-3-1-15,-3-3 7 16,-5 8-5-16,-1 3 5 16,-5 5 1-16,-3 3 11 15,0 7 4-15,0 0-15 16,0 0 1-16,-6 4 1 15,0 9 15-15,1 2 9 16,4 3-10-16,1 1-8 16,0 1-7-16,7-7-1 15,7 0-37-15,4-3-85 16,7-3-173-16,-5-4-417 16,-1-3-568-16</inkml:trace>
  <inkml:trace contextRef="#ctx0" brushRef="#br0" timeOffset="12602.6702">26975 15179 704 0,'0'0'881'0,"0"0"-709"16,0 0 51-16,0 0-26 15,0 0-61-15,0 0-39 16,0 0-13-16,-89-3-1 15,77 13-4-15,2 3-8 16,5 0-29-16,5 4-20 16,0-1-13-16,3 0-8 15,13 1-1-15,4-3-64 0,13-1-108 16,-6-6-203-16,-2-4-462 16</inkml:trace>
  <inkml:trace contextRef="#ctx0" brushRef="#br0" timeOffset="13002.2716">27137 15127 692 0,'0'0'883'0,"0"0"-756"16,0 0-31-16,0 0 112 15,0 0-52-15,0 0-76 0,0 0-39 16,44 39-23-1,-38-33-17-15,-1-2 7 0,-2-1-7 16,0 0 7-16,0-3 0 16,1 0 6-16,3 0-5 15,1-6-9-15,1-4-35 16,3-2-11-16,-3-3 1 16,-2 3-18-16,-2 1 20 15,-4 5 43-15,-1 2 31 16,-6 4-7-16,-19 0-17 15,-9 4 18-15,-8 9 36 16,-3 7 22-16,5-1 26 16,9 5 15-16,14-1-24 0,17 0-38 15,7 0-17 1,40-3-17-16,30 0-28 0,23-3-46 16,-12-4-229-1,-20-6-772-15</inkml:trace>
  <inkml:trace contextRef="#ctx0" brushRef="#br0" timeOffset="31967.6748">26177 17475 33 0,'0'0'355'0,"0"0"-121"0,0 0-114 16,0 0-47-16,0 0-9 15,28-13-28-15,-21 10-24 16,-1 2 5-16,2 1 15 16,-3-3 52-1,-1 1 21-15,1 0 30 0,-4 0-26 16,2 2-35-16,0 0-28 15,0 0-27-15,5-1-10 16,-2 1-9-16,3 0-6 16,0-3-23-16,2 3-13 15,2-3 9-15,-2 2 21 0,0 1 12 16,-2-3 1-16,-2 1-1 16,2 0 1-16,-3 1 12 15,2-1 2-15,-2 0-9 16,1-3-6-16,-1 3 1 15,0 2 1-15,0-3-2 16,-1 0-2-16,2 3-4 16,-1 0 0-16,0 0 5 15,0 0 1-15,0 0-1 16,1 0-1-16,-1 0 1 16,2 0 1-16,1-2 1 15,1 0 6-15,-1-1-6 16,0-4 0-16,1 4 0 0,-1-3-1 15,-1 3 0-15,-2-1-2 16,0 1-6-16,0 2 7 16,-2 1 0-16,-1 0 1 15,2-3 0-15,1 3 2 16,0-5 8-16,2 3 3 16,2-1-7-16,-1-1-6 15,4 1 0-15,-3-3-20 16,1 2 7-16,-1 1 5 15,-1-3 8-15,-3 5 1 16,0-1 16-16,0-1 2 16,-2 1-1-16,1 2-10 15,0-1-7-15,1 0 1 0,2-2-1 16,1 0 1 0,2-1-1-16,2-2 0 0,-1-1 0 15,0-1 0-15,-2 3 2 16,-2 1-2-16,-2-2 5 15,-3 5 0-15,-3-2 22 16,2 3 15-16,-2 0 0 16,0 0-14-16,0 0-15 15,0-3-8-15,1 3-5 16,-1-1 6-16,2-1-6 16,2 1 0-16,-1-2-1 15,-2 3 0-15,2-4 0 16,-1 2 0-16,-2 2 0 15,0 0 0-15,0 0 1 16,0-4-1-16,0 4 0 0,0 0 1 16,0 0 8-1,0 0-6-15,-3 0-3 0,-3-2 0 16,-1 2 0-16,-1 0 0 16,0 0 0-16,1 0 0 15,-2 0 1-15,3 0 5 16,0 0 2-16,2 0 2 15,-1 0-4-15,4 0 8 16,-2 0 8-16,3 0-1 16,0 0-4-16,0 0-8 15,0 0-8-15,4 2 7 16,5-2-1-16,0 0-6 0,4 0 0 16,0 4 1-16,-3-4-1 15,0 3-1-15,-2 0 9 16,-2 1 15-16,-3-1 24 15,0 0 22-15,-3 0 18 16,0-2-5-16,0 2-36 16,0 3-18-16,0-2-29 15,-2 4-31-15,-5-1-210 16,2 2-487-16</inkml:trace>
  <inkml:trace contextRef="#ctx0" brushRef="#br0" timeOffset="33054.043">27080 16999 377 0,'0'0'294'16,"0"0"-145"-16,0 0-67 16,0 0 29-16,0 0 2 15,0 0-36-15,0 0 13 16,-45-4 4-16,30 4-11 15,2 0 8-15,-2-2 4 16,3 2 10-16,0 0-10 0,0-3-28 16,3 3-37-16,1 0-17 15,2 0-12-15,-1 0 5 16,1 0-6-16,2 0 0 16,-4 0 0-16,-2 5-1 15,-2 5 1-15,-4 4 1 16,-1-1 16-16,-2 7 11 15,1-3 14-15,1 0 16 16,4-1 8-16,1 0-16 16,6 1-13-16,3-4 0 15,2 1-9-15,1 1-10 16,0-1-11-16,0 3-1 16,0-1 2-16,0-2-8 15,0 2 1-15,3-3 0 16,-2 3-1-16,-1-6 0 0,2 1 1 15,-1-1 0-15,2-1 0 16,0 1 5-16,3-3 0 16,0-2 15-16,0 2-12 15,1 0-3-15,4 0-5 16,-4 0 1-16,1 2-2 16,-1-1 0-16,0-2 0 15,1 1-15-15,-2-1 7 16,2-1 7-16,0 0-9 15,1-2 8-15,0-1 2 16,3 3-5-16,2-5 5 16,1 0 1-16,3 0-1 15,-1 0 0-15,0 0 6 16,1 0 4-16,-6 0 4 0,-2 0-1 16,-3 0 8-16,-2 0 7 15,-4 0 14-15,3 0 2 16,0-4 3-16,-1 1-6 15,3-6-4-15,3-1-14 16,0-1-8-16,0-2-8 16,4-3-6-16,-2 2 0 15,1-2-1-15,-2 0 0 16,-1 1 1-16,-4 0 0 16,-2 4 0-16,-2-4 5 15,-1 1-6-15,0-2 0 16,-12-1-6-16,-10-3-9 15,-11-2-21-15,-42-12-58 16,8 7-135-16,-4-3-635 0</inkml:trace>
  <inkml:trace contextRef="#ctx0" brushRef="#br0" timeOffset="39678.8759">20715 2921 1585 0,'0'0'365'0,"0"0"-268"16,0 0-9-1,0 0 60-15,0 0-14 0,0 0-27 16,-9-11-14-16,12 9-35 16,11-5-17-16,-4-1-29 15,8-1-11-15,-1 2 0 16,0 1 5-16,-2 2-6 15,2 3 0-15,-5 1 0 16,-2 0-1-16,-3 0-5 16,-2 4-4-16,-4 7 8 15,-1 3-5-15,0 3-1 16,0 3 8-16,-7-1 2 16,-2 0-1-16,-1-1 5 15,4-1-5-15,3-1 0 16,0-2 0-16,3-1-1 0,0-4-1 15,0 0-6 1,7-4 1-16,4 1 4 0,3-3 2 16,6-3 0-16,-2 0-5 15,3 0-20-15,0-2-4 16,3-7-3-16,-4-3 5 16,-1-1 4-16,-2-4 1 15,-2-2 4-15,-5 1 11 16,0-2-1-16,-7 1 8 15,0 1 0-15,-3 1 15 16,0 0-7-16,0 2-2 16,0 1-5-16,0 1 11 15,0 5 6-15,0 1 4 0,0 3-5 16,0-1-4-16,0 2-3 16,4-2 1-16,8-1-11 15,7-1-2-15,1 1-4 16,2 3-31-16,-3 3-40 15,-4 0-88-15,-4 6-178 16,-4 7-232-16,-6 0-278 0</inkml:trace>
  <inkml:trace contextRef="#ctx0" brushRef="#br0" timeOffset="40038.7809">21199 3053 1234 0,'0'0'313'0,"0"0"-233"16,0 0-3-16,0 0 122 16,0 0 14-16,0 0-60 0,0 0-24 15,-18 77-43 1,14-54-32-16,1 2-22 0,1-3-6 16,2-1-16-16,-2-3-8 15,2-1-2-15,0-4 0 16,0-1-57-16,0-2-132 15,0-3-329-15,4-5-220 0</inkml:trace>
  <inkml:trace contextRef="#ctx0" brushRef="#br0" timeOffset="40429.239">21219 3028 1126 0,'0'0'501'0,"0"0"-408"16,0 0 62-16,0 0 61 16,0 0-33-16,0 0-50 15,0 0-48-15,0-4-44 16,0 4-29-16,10 0-4 15,3 0-6-15,3 0 0 16,7 6 4-16,-4 2-6 16,1 2 1-16,0-1 5 15,-5 1-6-15,-1-3 0 16,-7 0 0-16,-2-2-9 0,-5-2-1 16,0-1-5-16,0 3-6 15,-9-1 21-15,-14 0 32 16,0 2-22-16,-5-2-10 15,2 1-49-15,-1 3-119 16,8-2-204-16,8 0-375 0</inkml:trace>
  <inkml:trace contextRef="#ctx0" brushRef="#br0" timeOffset="40792.9286">21660 3066 909 0,'0'0'678'16,"0"0"-595"-16,0 0 56 16,0 0 102-16,0 0-38 15,0 0-59-15,0 0-36 0,56-2-39 16,-24 2-38 0,1 0-15-16,-4 0-10 0,-3 0-6 15,-4 0-7-15,-8 0-45 16,-4 0-52-16,-10 0-156 15,0 0-273-15,-4 0-346 0</inkml:trace>
  <inkml:trace contextRef="#ctx0" brushRef="#br0" timeOffset="41015.8328">21645 2974 1763 0,'0'0'345'0,"0"0"-230"15,0 0 7-15,0 0 7 16,0 0-55-16,0 0-40 16,0 0-13-16,94 0-21 15,-52 0-37-15,-7 0-223 16,-5 3-541-16</inkml:trace>
  <inkml:trace contextRef="#ctx0" brushRef="#br0" timeOffset="41783.0896">22091 2941 1056 0,'0'0'812'15,"0"0"-666"-15,0 0 11 0,0 0 25 16,0 0-44 0,0 0-53-16,0 0-58 0,46-37-10 15,-29 34-8-15,-3 1-7 16,-2 2-1-16,2 0 0 16,-4 0 0-16,-1 9 0 15,0 1 0-15,-3 3-1 16,-3 1 0-16,-3 2 0 15,0-2 0-15,0 4 0 16,-12 0 5-16,-1 1 3 16,-5 0-1-16,4-2-1 15,2 0-5-15,4-1 0 16,5-4-1-16,3 0 6 16,0-4-6-16,3-2 0 15,11-4 5-15,8 0 7 0,4-2-12 16,6 0 0-16,-1-4-18 15,0-8 0-15,-2 0-4 16,-6-2-6-16,-3-2 7 16,-7 2 13-16,-4-2 0 15,-3 2 8-15,-6 0 6 16,0 0 9-16,0-2-6 16,-3 2 4-16,-6-1-11 15,2 0-2-15,1 2 1 16,0 1 1-16,-2 4 6 15,7 0-6-15,-1 5 5 16,2 1 16-16,0 1 13 16,0 1-10-16,0 0-17 0,3-2 9 15,11-2-12 1,2 0-6-16,10-2-1 0,3 0-11 16,3 1-25-16,1 1-36 15,-2 2-24-15,-6 2-62 16,-10 6-136-16,-9 8-227 15,-6 0-139-15</inkml:trace>
  <inkml:trace contextRef="#ctx0" brushRef="#br0" timeOffset="42480.668">22649 3077 998 0,'0'0'217'16,"0"0"-159"-16,0 0 120 15,0 0 43-15,0 0-9 16,0 0-64-16,0 0-50 16,4-14 9-16,-10 14-39 15,-1 0-22-15,-2 0-8 0,-4 0-23 16,-1 0 0-16,-2 4 12 16,4 3-8-16,3 3 6 15,-3 2-3-15,7-1-16 16,4-1-6-16,1 1-10 15,0-2-24-15,4-1 1 16,10-1-6-16,1-3 39 16,4-2 2-16,2-2-1 15,-2 0-1-15,2 0-12 16,-3-5 3-16,0-4-1 16,-2-4 9-16,-2-1 1 15,-4 0 9-15,1-2 22 16,-5 2 15-16,-2 3-15 0,-1 2 3 15,-1 4 0 1,-2 2-5-16,1 2-7 0,-1 1 0 16,0 0-8-16,0 0-14 15,0 0-6-15,2 0-12 16,1 6 5-16,0 7 13 16,4 5-1-16,-1 5 1 15,5 4 0-15,-5 1 1 16,4 3-1-16,-4 0 0 15,-3-1 0-15,-3 0-12 16,0-5-9-16,-12-1 21 16,-12-4 1-16,-7-3-1 15,-10-4 0-15,-5-5-18 16,-17-1-147-16,11-3-182 16,13-3-456-16</inkml:trace>
  <inkml:trace contextRef="#ctx0" brushRef="#br0" timeOffset="44399.9758">23333 3575 582 0,'0'0'813'0,"0"0"-656"16,0 0-48-16,0 0 68 16,0 0-4-16,0 0-31 15,-105-1-59-15,64 0-43 16,-8-3-17-16,-6 3-5 0,-8 0-3 16,-2 0-8-16,-6-1-1 15,1 1 0-15,-1 1-5 16,4 0 5-16,0 0-5 15,2 0 1-15,3 0 4 16,-3 0-5-16,0 3 0 16,1-2 0-16,-8-1 5 15,4 1 0-15,-7-1-5 16,0 0-1-16,2 0 1 16,1 0 0-16,0 0 0 15,1-1 0-15,3 0-1 16,-4-1-6-16,7 1 5 15,-1 1 1-15,3 0 0 16,4 0 1-16,0 0-1 16,3 0 1-16,-1 0-1 0,2 0 0 15,-4 1 1-15,3 1 0 16,2-2-1-16,5 1 0 16,1-1 0-16,5 0 0 15,5 0 0-15,3 0 1 16,11 0 0-16,3-3 14 15,6-5 27-15,5-2-8 16,1-1-19-16,-2-1-9 16,2 1-5-16,0-1-1 15,-1 3 0-15,-7 0-1 0,2 1-6 16,1 1 7 0,-6-1 1-16,7-1 15 0,1-1 38 15,2-3 25-15,3-1 10 16,4-7-29-16,3-4-36 15,0-8-15-15,0-5 4 16,0-4-4-16,7-3-7 16,-4-2 5-16,-3 1-7 15,0 0 1-15,0 4 0 16,0 2-1-16,-3 1 2 16,-4-2-1-16,1-1 5 15,2-2-6-15,1 0 2 16,0 3-1-16,3 3 10 15,0 5-11-15,0 4-3 16,7 8 3-16,1 3 0 0,0 5 1 16,-5 5 7-1,0 0 2-15,1 5-9 0,-4-4 0 16,3 3 1-16,-3-2-2 16,3 0 0-16,1-2 0 15,-1 0 1-15,2 0-1 16,-1 2 0-16,1 0-18 15,2 4-1-15,4 0 10 16,1 2 7-16,11 0 2 16,9 0 0-16,7 0 1 15,10 0-1-15,7 3-6 16,9 1 6-16,2-1-1 16,2 0 1-16,-7 1-1 0,-1 1 1 15,-2-2 0 1,-7 3 0-16,-2-1 0 0,-2 0 1 15,1 0-1 1,-1-2 0-16,0 2 0 0,1-3 0 16,3 3 0-16,3 0-1 15,4 3-12-15,-3 2-2 16,0 1 7-16,-1 0 8 16,-3-1 0-16,-2-1-1 15,-1 0 1-15,0-3-1 16,-1-1 0-16,1-3 0 15,-1-1 1-15,2-1 0 16,1 0 0-16,-2 0 0 16,0 0 0-16,-4 0 1 15,-2 0-1-15,-4 0 0 0,-1 0 0 16,-3 0 1-16,2 0 0 16,2 0-1-16,3 0 0 15,4 0 0-15,1 0 1 16,2 2-1-16,0-2-1 15,2 0-14-15,-4 0-16 16,-2 0 9-16,-3 0 10 16,-2 0-2-16,-7 0 1 15,-6-2-3-15,-6-1 16 16,-5-2 0-16,-2 2 1 16,-2 0 7-16,1 0-8 15,3 2 0-15,1-1 0 0,4-1 0 16,-1 2-1-1,0 0 1-15,-4 1-3 0,0-1 2 16,-10 1-5-16,1 0 6 16,-6 0 0-16,-1 0-2 15,0 0-10-15,0 0-1 16,0 8 7-16,-1 3 6 16,-2 5 5-16,-1 2-3 15,1 3-1-15,3 2 0 16,0 3 5-16,-2 0-6 15,2 2 0-15,-1 0 1 16,1-1-1-16,0 0 0 16,-3-3 0-16,3 0 1 0,0-1 0 15,-4-3-1-15,3 3 1 16,-1-4 0-16,2 1-1 16,-1-2 1-16,1 0 0 15,0 2-1-15,0 0 8 16,0-2-1-16,0 1 6 15,0-1-4-15,0-1-8 16,0-2 8-16,0-1-1 16,3-1 2-16,2-1 2 15,-2 1-3-15,0 1-3 16,0 2 2-16,1 1 6 16,-3 0 0-16,1 1-1 15,-2 0-7-15,1 2-6 16,-1 4 0-16,0-4-143 15,-7-8-1081-15</inkml:trace>
  <inkml:trace contextRef="#ctx0" brushRef="#br0" timeOffset="49584.3301">23401 3109 386 0,'0'0'829'0,"0"0"-636"0,0 0-125 16,0 0 37-16,0 0 66 16,0 0 29-16,13 0-49 15,-1 0-70-15,2 0-22 16,2 0-6-16,2 0 5 15,4 0-6-15,3 0 1 16,5 0-10-16,5 0-17 16,4 0-13-16,7 0-4 15,-1 0-8-15,4 0 1 16,-4 0 0-16,-5 0-1 16,-3 0 0-16,-7 0-1 15,-9 0 1-15,-3 0 0 0,-9 0 0 16,-5 0 0-16,-2 0-1 15,-2 0-1-15,0 0-13 16,0 0-40-16,0 0-26 16,0 0-96-16,0 0-156 15,0 0-183-15,0 0-165 0</inkml:trace>
  <inkml:trace contextRef="#ctx0" brushRef="#br0" timeOffset="49960.772">23872 3043 992 0,'0'0'272'0,"0"0"-200"0,0 0 27 16,0 0 77-16,0 0 56 16,0 0-19-16,0 0-73 15,-12-32-45-15,12 32-30 16,0 0-13-16,0 0-15 15,0 0-12-15,0 0-11 16,0 0-5-16,0 0-8 16,0 0-1-16,0 0-6 15,6 2 6-15,3 8 16 16,4 2-15-16,3 3 0 16,3 1 0-16,-1 1-1 0,0 1 2 15,-2-2 7 1,-3 0-9-16,-2-1 0 15,-5-1-1-15,-3-1 0 16,-3-3-5-16,0 0 4 0,-18-2 2 16,-9-2 39-16,-21 4-39 15,5-2-91-15,4-3-537 0</inkml:trace>
  <inkml:trace contextRef="#ctx0" brushRef="#br0" timeOffset="58301.6753">5442 4717 818 0,'0'0'719'0,"0"0"-629"16,0 0-71-16,0 0-9 15,0 0 63-15,0 0 138 16,0-39-54-16,-3 37-70 16,-1 1-11-16,1 1-16 15,-3 0-10-15,-3-2-10 16,-2 1-30-16,-5 1-9 16,-3-3 10-16,4 3-2 15,-6 0 2-15,3-3-9 16,-6 0 4-16,2-2-5 15,1 0 0-15,-3-1 9 16,3 0-8-16,-1 0 3 16,2 2-4-16,-2 0-1 0,-2 1 1 15,-4 3 0-15,-2 0-1 16,-6 0 0-16,-1 0 0 16,-2 0 0-16,-1 1 0 15,4 1 1-15,3 0 0 16,5-2 0-16,-2 0 0 15,0 0 0-15,2 0 5 16,1-5-6-16,3 0 0 16,-3 3 0-16,3-1 0 15,-1 2 1-15,-2 1-1 16,-1 0-2-16,2 0 1 16,1-2 1-16,-2 2 0 15,5-1 0-15,-2-2 0 0,0 2 0 16,-3-2 0-16,-3 0-1 15,2 3 1-15,-5 0 0 16,0 0 0-16,-3 0 0 16,-2 0-1-16,2 0 1 15,-3 3 0-15,3 0 0 16,5-3 5-16,-2 0-5 16,6 0 1-16,-1 0-1 15,1 0 0-15,-1-4 0 16,-2-4 1-16,0 3 1 15,2-2-1-15,-2 2-1 16,5 1 2-16,-5 0-2 16,0 2 0-16,1 2 0 0,-3 0 0 15,-1 0 0-15,3 0 0 16,-1 0 0-16,5 0 0 16,2 0 0-16,-1 0 1 15,1 0 0-15,-4-3-1 16,4 2 0-16,-6 0-1 15,-4 1 0-15,1 0-2 16,-3 0 3-16,2 0 0 16,-2 0 0-16,-3 0 0 15,1 0 0-15,-6 0 0 16,1 0 0-16,-3 0-1 16,2 0 1-16,1-2 0 15,3 1 0-15,-2 1 1 16,-4 0-1-16,4 0 0 15,-1 0 0-15,4 0 1 0,8 0-1 16,1 0 2-16,3 0-2 16,6 0 1-16,-3 0-1 15,5 0 1-15,-1-2 5 16,-2-2-5-16,1 0-1 16,-1 2 1-16,-4-2 0 15,-2 2-1-15,-5 2 0 16,-4 0 0-16,-5 0 0 15,-1 0 0-15,-5 0-1 16,-1 0 1-16,1 0-2 16,-1 0 1-16,-2 1 0 15,-4 2 1-15,3 1-1 0,1 2 0 16,2-1 1-16,0 2 0 16,2 0 0-16,1 1-1 15,3 0 1-15,1-1 0 16,5-1 0-16,1 1 0 15,8-1 0-15,-2-1 0 16,10-1 0-16,1 0 1 16,4-2 0-16,0-1-1 15,0 3 0-15,2 1-1 16,2 1 1-16,0 0 0 16,-3 5-2-16,-4 4-5 15,0 5 7-15,-7 2-1 16,-8 6 0-16,-3 2 1 0,-5 0 0 15,-3-5 0-15,4-4-12 16,0-2 11-16,7-6-5 16,3-1 6-16,9-1-1 15,5-1 0-15,2 2-5 16,4 2 5-16,7 3-8 16,0 4 7-16,3 5-5 15,0 6 7-15,0 0 0 16,6-1 0-16,7-4-10 15,-1-6-5-15,3-3 4 16,3-4 11-16,3-2 18 16,1-1-7-16,1-2-1 0,-1-1-3 15,5-2 4 1,-2-1-11-16,2 0 0 0,1-3 2 16,2 2-1-16,0-2 0 15,3-1 1-15,1-1-1 16,2 0 5-16,6 0-5 15,1 0 5-15,0 0-4 16,3 0 4-16,-4 0 5 16,2-2 0-16,2-5-1 15,-1 0-2-15,2-2-7 16,0 1 0-16,2-1 5 16,0 1-5-16,-1 1-1 15,1 1 1-15,-4 3-1 16,-2 0 1-16,2 3-1 15,-3 0 0-15,1 0 0 0,0 0 1 16,0 0-1 0,1 0 7-16,1 0-7 0,-1 0 0 15,-2-1 0-15,4-1 0 16,-7 2 0-16,3 0 1 16,1 0-1-16,-1 0 0 15,1 0 0-15,2 0 0 16,0 0 2-16,4 0-1 15,-3 0 5-15,-1 0-6 16,0 0 1-16,4 0-1 16,0 0 1-16,-1-3 5 15,1-1 3-15,-1 0-3 16,1-2-4-16,-4 2 10 0,4 0-3 16,-4 1-3-16,1 3 2 15,-4 0 1-15,4 0-7 16,-7 0 4-16,3 0-6 15,4 2 0-15,-1 0 1 16,1-2 0-16,6 0 0 16,-4 0 0-16,4 0 0 15,-1 0-1-15,1 1 0 16,-3-1 0-16,4 2 1 16,-1 0-1-16,-3-2 0 15,2 1 1-15,1 0-1 16,-3 1 0-16,2-1 1 0,1 2-1 15,-3-2 0-15,2 2 0 16,-3-1 0-16,0-1 0 16,1-1 0-16,0 0 0 15,-1 0 0-15,4 0-2 16,-4 0 2-16,1 0-1 16,-4-3 0-16,-5-2-1 15,0-1 2-15,-4 1-1 16,-3 0-4-16,0 0 5 15,-2 2 1-15,-1-2-1 16,0 3 0-16,3-1 0 16,-2 0 0-16,2-1-1 15,1 1 0-15,0-1-10 16,-1-2-2-16,-3 2-2 16,1-2 8-16,-1-2-2 0,-3 1 7 15,0-1 1-15,-3 0 0 16,1 0 0-16,2 0 0 15,-5-1 1-15,-2-1 0 16,2-1 0-16,2-2 1 16,-3-1-1-16,0 0 1 15,-2 0-1-15,-2-2-1 16,-4 2 0-16,-4 0 1 16,-3 0-2-16,0 1 2 15,-2 1 2-15,-4 2-1 16,0 0 11-16,0-2-1 15,0 2-11-15,0-1 8 16,0 0 8-16,0-2 14 0,0 0-9 16,0-2-12-16,0 0-1 15,0-3-7-15,-4 1-1 16,-2 1 0-16,-3-2-9 16,-7-2 9-16,-7 1 0 15,-14 3-11-15,-20 2-4 16,-41 4-22-16,-47 8-6 15,-34 2 1-15,-27 13-57 16,45 0-240-16,28-4-1028 0</inkml:trace>
  <inkml:trace contextRef="#ctx0" brushRef="#br0" timeOffset="73688.7399">14318 6518 732 0,'0'0'394'15,"0"0"-277"-15,0 0-83 16,0 0 37-16,0 0 99 16,0 0 16-16,-12 0-31 15,12 0-70-15,0 0-46 16,0 0-39-16,0 0-4 16,0 0-34-16,0 0 10 0,0 0 2 15,0 0 17-15,6 0 9 16,0 0 17-16,-3 0-11 15,3 0 0-15,0 3 1 16,1-2 4-16,4 2 8 16,4-2 16-16,8 2 23 15,12-3-8-15,8 0-7 16,9 0-2-16,26 0-23 16,26-4-18-16,38-3 1 15,15 0 4-15,1 2 5 16,-15-3-5-16,-25 2-5 15,-15-3-43-15,-18 1 22 16,-4-7-60-16,-23 2-286 16,-15-2-673-16</inkml:trace>
  <inkml:trace contextRef="#ctx0" brushRef="#br0" timeOffset="76634.2539">18503 6615 1055 0,'0'0'162'16,"0"0"-132"-16,0 0-24 0,0 0 3 16,103 0 27-16,-60 0 65 15,8 0-2-15,5 0-6 16,8 3-14-16,17 4-21 16,17 4-23-16,23 0-13 15,11 3-10-15,1-1-11 16,1-4 0-16,-9-4-1 15,9-5-44-15,11 0-70 16,9-11-40-16,-1 1 16 16,2 6 80-16,-9 2 58 15,-10 2 47-15,-4 9 9 16,-8 9 5-16,-3 1 71 16,-11 2-3-16,-12-2-55 0,-13-3-74 15,-27-7-10-15,-17-8-341 16</inkml:trace>
  <inkml:trace contextRef="#ctx0" brushRef="#br0" timeOffset="81185.0417">5499 7147 484 0,'0'0'346'0,"0"0"-197"16,0 0-104-16,0 0 16 15,0 0 75-15,0 0 23 16,-6 0-11-16,6 0-15 15,0 0-1-15,0 0-25 16,0 0-39-16,0 0-42 16,3 3-14-16,9 3 36 15,3-3 0-15,9 6-8 16,10-2-13-16,23-3 7 0,32-4 10 16,26 0-22-16,12 0-14 15,-5-1-8-15,-20-3-15 16,-14 2-16-16,-15 0-25 15,-12 2 13-15,9 0-60 16,8 0-61-16,-11 2-87 16,-1 0-255-16</inkml:trace>
  <inkml:trace contextRef="#ctx0" brushRef="#br0" timeOffset="90472.5964">12380 9940 795 0,'0'0'349'16,"0"0"-262"-16,0 0-62 15,0 0 82-15,0 0 63 16,0 0 6-16,42 0-50 16,-20 0-38-16,2-2-15 15,1-2-23-15,-2 4-15 16,0-3-3-16,3 3-7 16,-6-1-16-16,5-1 1 15,-2 2-8-15,3-4 4 16,-1 4-6-16,2 0 0 15,3 0 0-15,-1 0 0 16,3 0 1-16,4 0-1 16,3-3 1-16,-2 3 0 0,4-3 7 15,0-1-2-15,-5 1-5 16,3-1 0-16,-2 2 0 16,-3-2 0-16,-1 0 1 15,-3 4-2-15,-2 0 0 16,-1-3 0-16,-5 3 0 15,1 0-2-15,0 0 2 16,3 0 0-16,-5-2-1 16,6 2-1-16,-5-5-4 15,5 5 6-15,-8-2 1 16,4-1-1-16,-4-1 0 16,-2 4 1-16,-1-3 0 15,-1 2-1-15,0-1 0 16,-3 1 0-16,-3 1 0 15,-1-3 0-15,2 3 0 0,-4 0 0 16,4-3 6-16,-1 1-6 16,4 1 0-16,4-3 2 15,1 1-1-15,3 0 5 16,1-1 0-16,2 4-5 16,0-3 0-16,3 2 8 15,2 1 11-15,3 0-2 16,1 0-17-16,-4 0 0 15,3 0 5-15,1 0-5 16,-1 0 1-16,5 1-1 16,1-1-1-16,1 3 1 15,0-3 1-15,4 0-1 16,-4 0 0-16,2 0 0 0,-1 0-1 16,1 0 0-16,-2 0 1 15,1 4-1-15,-1-2 0 16,0-2 1-16,-4 1-1 15,0-1 0-15,2 0 0 16,-4 0-1-16,-2 0 0 16,2 0 1-16,3 0 0 15,0 0-1-15,1 0 1 16,3 0 0-16,0 0 0 16,1 0 0-16,2 0 0 15,-1-1-1-15,0 1 0 0,-2 0 0 16,-3 0 1-16,-1 0 0 15,0 0 1-15,0 0-1 16,0 0 0-16,0 0 0 16,2 0 0-16,1 0 2 15,4 0 4-15,-1 0-6 16,3 0 0-16,-2 0-1 16,2 0 1-16,-2 0-2 15,-1 1 2-15,-4 5-10 16,4-2 9-16,-2 2 1 15,1-2 0-15,2 2-1 16,-1-4 0-16,0 0 0 16,1 0 1-16,-1 1-1 15,4-3-9-15,-8 2 4 0,3-2 5 16,-4 2 0-16,2 1 0 16,-3 0-8-16,-3-2 9 15,-1 5 0-15,3-2-1 16,-2 2-4-16,-1-2 5 15,3 3 0-15,1-4 1 16,1 3 5-16,5-3-6 16,-4 1 1-16,7-1-1 15,-2 0 2-15,2-2-2 16,0 2 0-16,-2 0 0 16,3 1 0-16,-2-2-2 15,0 4 2-15,-3-1-1 16,1 2 1-16,1-1-1 0,-1 0 0 15,1 0 1 1,2-2 0-16,4 3 0 0,2-1-1 16,1-2 1-16,3-1 0 15,1 3 0-15,3-5 0 16,-2 5 0-16,-1-2 0 16,1-1 5-16,-3 1-5 15,-3 2 1-15,1-2-1 16,-3 1 0-16,-4 0 0 15,4 1-5-15,0-3 5 16,6 0 2-16,5 0-2 16,3-3-1-16,1 1 0 0,2-1 1 15,2 0 0 1,-3 2-4-16,0-1 4 0,-1 2 1 16,2 1-1-16,-4-1-1 15,6 3 1-15,3-2 1 16,1-4-1-16,-1 2 0 15,4-2 6-15,-2 0-6 16,0 0 0-16,-2 0-15 16,-8 0-26-16,-6-2-1 15,-12 2-69-15,-9 0-112 16,-17 0-321-16,-12 0-588 0</inkml:trace>
  <inkml:trace contextRef="#ctx0" brushRef="#br0" timeOffset="100518.6387">20161 9217 618 0,'0'0'300'0,"-126"-20"-197"16,17 8 27-1,-13-5 148-15,1 4 3 0,15 3-65 16,9 7-80-16,6-1-65 16,15 4-30-16,18 0 6 15,14 0-10-15,11 0-11 16,-3 0-7-16,3 0-7 16,-2 7 1-16,11-4-3 15,8 4-10-15,8 2-9 16,7-5-183-16,1 0-440 0</inkml:trace>
  <inkml:trace contextRef="#ctx0" brushRef="#br0" timeOffset="113366.323">13136 13065 504 0,'0'0'861'16,"0"0"-694"-16,0 0-139 15,0 0-17-15,0 0 96 16,0 0 116-16,-28 0-63 15,17 0-60-15,4 0-31 16,-5 0-1-16,-1 0-3 16,-6 0-17-16,-1 0-26 15,-7 0-13-15,-4 0 1 16,-8 0-8-16,-13 0-1 16,-5 0 1-16,-7 0-1 0,-3 0 0 15,-18 0 7-15,10-4-8 16,-4-2 0-16,3-1 7 15,7 2 4-15,-8-3-1 16,-1 2 3-16,-1 0 4 16,-2-1-7-16,7 3-9 15,-5-2-1-15,5 3 0 16,3 0-1-16,1 3 2 16,3 0-1-16,-4 0 0 15,6-4 0-15,-2 4 1 16,-3-3-1-16,6 3 0 15,-2-4 0-15,2 1 1 16,2 0 1-16,3 2-1 16,-2-4-1-16,3 1 1 0,-2 0 0 15,6 1-1-15,-4 3 0 16,3-2 0-16,0 2-1 16,-2 0 0-16,2 0 0 15,-2 0-6-15,-1 0 1 16,-2 2-2-16,5 1-1 15,0-3 3-15,7 0 5 16,2 0-9-16,4 0-1 16,-1 0 10-16,1 0 1 15,0 0-1-15,-4 0 1 16,-2 0-1-16,-1 0 0 16,-6 0 0-16,-3 0-7 0,-2 4 7 15,-1 2-12-15,0-3-17 16,7-2 17-16,0-1 3 15,5 0 9-15,7 0 0 16,2 0 0-16,3 0 1 16,-2 0-1-16,0 0 0 15,0 0 1-15,-1 0-1 16,-2 3-1-16,-3 4-7 16,-4 3-23-16,0-1 2 15,1 2 5-15,-1-1 14 16,4-2-2-16,2-1 13 15,6-2 0-15,-2-3 1 16,3 1-1-16,0-3 0 0,-1 3 0 16,3-2 0-16,1 2 0 15,3-3 0-15,5 3 1 16,-1 1-1-16,4-1-1 16,-2 4 1-16,-1-1-1 15,-2 4-18-15,-3-3-15 16,2 0-19-16,2 0 14 15,-2-1 23-15,4-2 10 16,0-1 6-16,2 2 2 16,1-3-2-16,0 0 1 15,2 2 0-15,-4-1 0 16,1 3-1-16,-2-3 1 16,3 1 0-16,0-1-1 15,2 1 1-15,4 2-1 16,0-2 21-16,6-2 4 0,0 6-1 15,6 2-4-15,-4 3 7 16,7 4-14-16,-3 2-4 16,3 2 0-16,0-2-8 15,0 1-1-15,-2 0 1 16,-1-4 5-16,3 3 5 16,0-1 5-16,0-2 9 15,0 0 6-15,0 1-1 16,0 4-14-16,0-3 2 15,3 3-12-15,-1 1-5 16,4 2 5-16,-2 5-5 16,2 2 0-16,3 1 0 15,0 0 0-15,3-2 0 0,0-3-1 16,-3-3 1-16,4-5 5 16,-7-3-5-16,2-6-1 15,-5 0 1-15,1-7 0 16,-4 4 1-16,3 0-1 15,-3-3-1-15,0 6 2 16,0 3-2-16,3-4 2 16,-3 4-1-16,0 0-1 15,3-3 1-15,0 0 0 16,3-3-1-16,0 3-7 16,1-3 7-16,1 0 0 15,-2-2 2-15,0 2-1 0,0 1 0 16,-2 1 0-1,-1 1 0-15,3 0-1 0,-3 0 0 16,3 0 1-16,5-3 0 16,-1 1-1-16,5-3 0 15,6-3 12-15,4 1-3 16,5-3-3-16,3 0 0 16,4 0-5-16,2 0 5 15,4 0-5-15,-4 0 0 16,3 0 1-16,-2 0-1 15,2 4-1-15,0-1 1 16,7 0-1-16,0-3 0 16,5 0 0-16,4 0 0 15,5 0 0-15,1 0 0 16,0 0 0-16,6 0 0 0,-3 0 0 16,-1 0 0-16,1 0 0 15,-1 0 1-15,1 0-1 16,-2 0 0-16,4 0-2 15,12 0-5-15,17 4-2 16,14 2 8-16,0-2-11 16,-6-4 6-16,-21 0 0 15,-24 0 4-15,-12 0-5 16,-1 0 7-16,8 0 1 16,12 0-1-16,8 0 0 15,7 0 0-15,-2 0 8 16,-2 5-1-16,-1 0-5 15,-8-2-1-15,21 1 5 0,13 2-6 16,14-2-1-16,-3-1 0 16,-20 0 1-16,-20-3-1 15,-27 3 1-15,1-2 0 16,6 2 6-16,11 3 0 16,8-2 2-16,4 1-8 15,-3-1 10-15,3 1-9 16,2 1 1-16,-1-3-1 15,-5 3-1-15,4-3 0 16,-3 1-6-16,0-1 3 16,2 1-9-16,-4-4 6 15,3 3 5-15,-4 0 0 0,-1 0 1 16,1 0 0-16,-2 1 1 16,3 0-1-16,-1-1 2 15,-2 0-1-15,0 1-1 16,-3-1 0-16,2-1 0 15,-2-2 0-15,-5 0 0 16,3 0-1-16,-1 0-10 16,-6 0-1-16,2 0 5 15,-8 0 7-15,0-2 2 16,-7 2-1-16,1-3 5 16,-4 2-5-16,-3-2 6 15,0 0-7-15,-6-1 0 16,2-3 0-16,-5 1 0 15,-1 0 0-15,0-4 0 16,-5 3 0-16,3 1-1 0,-3-2 1 16,1 3 0-16,-5-2 0 15,2 3 0-15,-2-2-1 16,-1 2 0 0,-3-2-11-16,-4-4 10 0,3 3 1 15,-9-6-8-15,0-4 8 16,-3 0 0-16,-3-5-9 15,0-5 4-15,0 0-2 16,-3-3 2-16,-6-2 6 16,0 0 1-16,-2-2 0 15,2-2 11-15,2 0 9 16,-3-4 0-16,1 0-8 16,-1 1-11-16,4-2-1 0,-1-2 7 15,0 2-8-15,1-3 0 16,0-1 0-16,-4 1-1 15,3 4-1-15,0-2-7 16,1 8 2-16,3 2 1 16,0 4 6-16,3 9 0 15,0 3 1-15,0 3 5 16,0 3-6-16,0 3 6 16,0 1 0-16,0 5-5 15,0-2 0-15,0 3-1 16,0 0 0-16,0 0-6 15,0 0-3-15,0 0-2 16,-10 0 11-16,-6 0 0 0,-10 0 14 16,-29 0 7-16,-46-3 5 15,-58-11-9 1,-55-3-10-16,-40 1-7 0,-31 7-31 16,70 6-180-16,21 3-648 0</inkml:trace>
  <inkml:trace contextRef="#ctx0" brushRef="#br0" timeOffset="122565.3326">27605 17325 977 0,'0'0'522'0,"0"0"-522"15,0 0-18-15,0 0 18 16,0 0 84-16,0-12 37 0,0 9-47 16,0 3-36-16,0 0 3 15,-3-2 56-15,-3-1 32 16,-3 2-42-16,-6-1-33 16,-4 2 1-16,-5-2 22 15,-3 2-6-15,0 0-10 16,2 0-24-16,5 0-15 15,3 2-8-15,3 4-8 16,4 0-5-16,1 3 0 16,4-2 0-16,1 3 9 15,2-1 1-15,2 4 10 16,0-3-6-16,0 1-2 16,0 2-4-16,0 0 1 15,5 0-4-15,-2-1-5 16,0 2 5-16,0-1-6 0,-3 1 1 15,0 1 0-15,0 0 1 16,0-3 11-16,0 2 4 16,0-1 0-16,0 1-5 15,0-5-3-15,0 2-7 16,0-1-1-16,0-2 5 16,0 0-5-16,0-4-1 15,0 1 0-15,0-5 0 16,0 2-16-16,0-1-14 15,-5-1-16-15,1 0-24 16,1 0-77-16,3-1-204 16,0-9-349-16,7-2-644 0</inkml:trace>
  <inkml:trace contextRef="#ctx0" brushRef="#br0" timeOffset="122844.7242">27372 17499 479 0,'0'0'791'0,"0"0"-611"15,0 0-133-15,0 0 47 16,0 0 159-16,0 0 28 0,0 0-96 15,41-14-76-15,-34 14-45 16,6 0-31-16,4 0-17 16,2 0-16-16,5 0-28 15,10 0-113-15,-5 0-205 16,-3 0-409-16</inkml:trace>
  <inkml:trace contextRef="#ctx0" brushRef="#br0" timeOffset="123789.9147">28755 17283 808 0,'0'0'384'16,"0"0"-262"-16,0 0-18 0,0 0 98 16,0 0 44-1,0 0-44-15,0 0-73 0,2-10-21 16,-2 10-13-16,0-3-10 15,0 2-20-15,0-1-11 16,-2 2-17-16,-5-6-10 16,-2 3-17-16,-3-1-3 15,-6 1-7-15,0 3 0 16,-3 0-1-16,0 0 1 16,0 0 0-16,2 5 6 15,1 2 4-15,3-1-1 16,2 2-1-16,4 1 1 0,1 1 0 15,2-1 6 1,2 3 7-16,1 1-3 0,2-1-5 16,1 2-13-16,0 2 7 15,0-3-8-15,0 4 1 16,0-3 1-16,0 3-1 16,0-2 0-16,0 2 0 15,0-2-1-15,0 3 0 16,0-6 1-16,0 5 0 15,-3-6-1-15,1 5 6 16,2-6-5-16,-1 3-1 16,1-3 0-16,-2-1 1 15,-1 0-1-15,-1-1-6 16,-3-1 6-16,-3 0-1 16,-2-1-5-16,-5-2-15 0,-3-1-29 15,-2 0-19-15,2-3-37 16,4 1-78-16,5-1-133 15,6 0-177-15,5-7-453 0</inkml:trace>
  <inkml:trace contextRef="#ctx0" brushRef="#br0" timeOffset="124021.8519">28469 17488 544 0,'0'0'726'0,"0"0"-607"0,0 0-87 16,0 0 55-16,0 0 92 16,0 0-27-16,88-3-98 15,-57 3-54-15,8 0-52 16,-10 0-172-16,-7-3-735 0</inkml:trace>
  <inkml:trace contextRef="#ctx0" brushRef="#br0" timeOffset="127966.1018">27539 17647 788 0,'0'0'561'0,"0"0"-431"15,0 0-69-15,0 0 56 16,0 0 100-16,0 0-6 0,0 0-87 15,0-3-50 1,0 3-16-16,0 0 5 0,0-1 0 16,0 1-10-16,0 0-14 15,0 0-17-15,-3 0 7 16,-4 2 12-16,-1 8-8 16,-2 0-15-16,1 2-8 15,1 1-8-15,1-4 4 16,1 1-5-16,5-3 1 15,-1 0-1-15,2-1-1 16,0-3 0-16,0-3-13 16,3 0-60-16,9 0-27 15,6 0-137-15,0 0-371 16,-6-6-269-16</inkml:trace>
  <inkml:trace contextRef="#ctx0" brushRef="#br0" timeOffset="128174.6002">27672 17535 1232 0,'0'0'607'15,"0"0"-527"-15,0 0-58 16,0 0 86-16,0 0 50 15,0 0-66-15,0 0-92 16,0 0-138-16,0 2-568 0</inkml:trace>
  <inkml:trace contextRef="#ctx0" brushRef="#br0" timeOffset="131004.383">28846 17627 958 0,'0'0'239'0,"0"0"-172"16,0 0 9-16,0 0 65 16,0 0 15-16,0 0-53 15,0 0-44-15,0-10-20 16,0 10 4-16,0-1 36 15,0 1 6-15,0 0-18 16,-7 0-25-16,-1 0 9 16,-4 0 16-16,-2 0-4 15,0 1-21-15,-1 6-21 16,2 2-4-16,2 1-6 16,1 1-2-16,2 2-8 0,2 3 0 15,2 0 8 1,-1-2-7-16,0 5 4 0,0-5-5 15,1 0 0-15,-3 2-1 16,0-2 1-16,-3 1-1 16,1 0 0-16,-3 3 0 15,0-4 0-15,1-1 1 16,2-1-1-16,-1-2 0 16,1-2-110-16,-7-2-223 15,4-6-269-15,1 0-409 0</inkml:trace>
  <inkml:trace contextRef="#ctx0" brushRef="#br0" timeOffset="131194.8121">28636 17709 1528 0,'0'0'454'0,"0"0"-454"15,0 0-45-15,0 0 45 16,0 0 0-16,0 0-21 16,107 14-380-16,-68-8-929 0</inkml:trace>
  <inkml:trace contextRef="#ctx0" brushRef="#br0" timeOffset="146614.2018">31494 8101 743 0,'0'0'280'0,"0"0"-181"16,0 0-34-16,0 0 90 0,0 0 32 16,2 0-19-16,-2-1-22 15,0 1-22-15,0 0-10 16,0-2-21-16,0 2-13 15,0 0-9-15,0 0-9 16,0-1-28-16,-5 1-16 16,-8 0-12-16,-5 0-5 15,-10 0 1-15,-9 0-1 16,-2 0-1-16,-3 3-1 16,-3 1-10-16,6-1 0 15,2-1 10-15,4-2 0 16,5 0 0-16,4 0 1 15,3 0 0-15,3 0 0 16,2 0 1-16,4 0-1 16,3 0 0-16,2 0 0 0,4 0 0 15,1 0-6-15,2-1-5 16,0 1-6-16,0-4-10 16,5 1 14-16,6-3-7 15,0-1-2-15,0 0 16 16,-1 4 6-16,-4-1 0 15,-2 1 0-15,-1 2 0 16,0 1 1-16,-1-1 10 16,-1-1-1-16,-1 2-9 15,0 0 5-15,2 0-4 16,-2 0-1-16,0-3 1 16,0 3-1-16,0 0 0 15,0 0 1-15,0 0-1 0,0 0 14 16,0 0-8-16,0 0-7 15,-5 0-2-15,-4 5 0 16,-1 3 2-16,0 3 0 16,3 1 2-16,7 2-2 15,0-1-8-15,21 0-30 16,11 3-87-16,17-2-197 16,-4-4-241-16,-8-4-527 0</inkml:trace>
  <inkml:trace contextRef="#ctx0" brushRef="#br0" timeOffset="147523.4871">28985 8090 576 0,'0'0'522'0,"0"0"-522"16,0 0-31-16,-81 0-120 15,57 0 68-15,7 0 79 16,5 2 4-16,6-2 72 15,4 0-24-15,2 0-18 16,0 0 11-16,0 0 21 16,0 2 45-16,8 1 22 15,1 0-38-15,4-2-8 16,4 5 17-16,3-4-23 16,6 3 7-16,1-4-22 15,8 1-22-15,3-1-23 0,4-1-6 16,2 0-10-16,-2 0-1 15,-2 0-18-15,-5 0-7 16,-8 0-11-16,-7 0-7 16,-7 0 13-16,-8 0 21 15,-5 0 9-15,0 0 12 16,0-3 28-16,-15-1-16 16,-2 1 2-16,-1-1 22 15,-2 0-23-15,5-1-7 16,2 2-11-16,5-1 11 15,4 1 7-15,4 2 29 16,0 1 0-16,0-3-42 16,12 3-12-16,6 0-19 0,2 0 10 15,-1 0 7-15,-2 0-8 16,-3 11 9-16,-8-2-6 16,-6 5 7-16,-1 2 11 15,-22 3-11-15,-45 8-34 16,3-1-230-16,-2-7-564 0</inkml:trace>
  <inkml:trace contextRef="#ctx0" brushRef="#br0" timeOffset="151315.7676">30607 2059 547 0,'0'0'175'0,"0"0"-111"15,0 0-20-15,0 0 57 16,0 0-34-16,0 0-24 15,85-2-18-15,-30 2-11 0,32 3-14 16,30 10-14 0,-13-3-119-16,-10 1-180 0</inkml:trace>
  <inkml:trace contextRef="#ctx0" brushRef="#br0" timeOffset="155444.9656">31232 3530 123 0,'0'0'665'15,"0"0"-458"-15,0 0-139 16,0 0-30-16,0 0 28 15,0 0 18-15,0 0-3 16,0-5-18-16,0 3-8 16,0 2-19-16,0 0-1 15,0 0 1-15,0 0 4 16,0 0 0-16,0 0-11 16,0 0-20-16,0 0-9 15,-6 0-7-15,-2 0 7 0,-5 0 22 16,-4 0 7-1,-3 0-10-15,-4 2-5 0,-3-2 7 16,-3 0 13-16,-4 0-9 16,-3 0-18-16,-5 0 1 15,-4 0-7-15,-2 0 6 16,-1 0-6-16,1 0 0 16,-1 0 1-16,3 0 4 15,1 0-6-15,0-2 1 16,-1 2 0-16,1 0 0 0,-3-1 1 15,3 1 0-15,1-2-1 16,2 1 5-16,2 1-5 16,4 0-1-16,0 0 0 15,3 0 0-15,0 0 0 16,2 0 0-16,1 0 0 16,3 0-1-16,0 0 1 15,1 0 0-15,0 0 0 16,-4 0 0-16,-3 0 1 15,-4 0-1-15,1 1 1 16,-1 2-1-16,4-1 2 16,3-1-2-16,5 0 1 15,8 0 7-15,3 1-2 16,5 0-6-16,1 0 1 16,1-2-1-16,2 0 1 0,-1 1-1 15,-3-1 0-15,-1 0-1 16,-3 1-6-16,-2-1-2 15,0 0 8-15,-1 0 0 16,3 0 1-16,3 0 1 16,3 0 5-16,2 0 2 15,4 0 11-15,1 0 22 16,0 0 23-16,0-1 22 16,0-2-45-16,0-1-26 15,1-1-11-15,5-1-2 16,1 0 11-16,1-3-6 15,1 0 2-15,3-4-8 16,-3-1-1-16,1-2 0 0,-1 2 0 16,-2-2 0-16,0 3 4 15,-1 2-4-15,0 3 0 16,-1 2 6-16,1 1-6 16,-1 0 0-16,-1 2-2 15,1 1 2-15,-4 2 0 16,1-1 0-16,-2 1-6 15,0 0-3-15,0 0-19 16,0 0-3-16,-3 0 3 16,-8 6 28-16,-5 6 9 15,-2 2 27-15,-7 0-17 16,-2 1-10-16,0-2 5 0,3 0 7 16,6-3 7-16,5-2-15 15,5 1-5-15,7-1-3 16,1 0-5-16,0 5-9 15,9 1 9-15,16 3-10 16,11 2 9-16,32 2-186 16,-8-6-391-16,-6-5-716 0</inkml:trace>
  <inkml:trace contextRef="#ctx0" brushRef="#br0" timeOffset="156296.4212">31052 3446 309 0,'0'0'782'0,"0"0"-552"15,0 0-70-15,0 0-16 16,0 0-6-16,0 0 23 16,0 0-9-16,-23-9-26 15,23 9-55-15,0 0-33 16,0 0-19-16,0 0 18 16,0 0-10-16,0 0-8 0,0 0-12 15,0 0-7 1,0 2-10-16,3 10 10 0,4 6 5 15,9 6-5-15,6-1-9 16,8 1 9-16,5-4 9 16,7-2 6-16,-2-2-15 15,1-5-10-15,-7-2 8 16,-6-2-11-16,-7-3 13 16,-12-1 0-16,-7-3-12 15,-2 4-6-15,-18 2 18 16,-19 4 12-16,-13 6 31 15,-38 25-37-15,13-3-6 16,13-4-592-16</inkml:trace>
  <inkml:trace contextRef="#ctx0" brushRef="#br0" timeOffset="171349.0372">31947 9752 183 0,'0'0'305'0,"0"0"-100"15,0 0-90-15,0 0 1 16,0 0 17-16,0 0-28 15,0 0-31-15,0 0-25 16,0 0-20-16,0 0-14 16,0 0-8-16,0 0-5 0,0 0 0 15,0 0-1-15,0 0 5 16,0 0-5-16,0 0 0 16,0 0 7-16,-2 0 21 15,-7 3 29-15,-2-2-10 16,-3 3-17-16,-3-2-11 15,-2-1-11-15,-2 2-8 16,0-3 7-16,-1 0-1 16,-2 3-6-16,-1-3 0 15,2 0 0-15,-2 0 0 16,-1 0 0-16,3 0-1 16,-1 0 1-16,3 0 5 15,0 0-6-15,2 0 7 0,4 0-6 16,-2 0 0-16,4 3 8 15,-2-2-2-15,3 1-6 16,-2-1 7-16,0-1-8 16,-2 3 3-16,0-3-2 15,0 3-1-15,-2-3 1 16,0 1 0-16,2 1-1 16,-2-1 1-16,1 2-1 15,1-3 1-15,2 3-1 16,-2-2 0-16,3-1 0 15,-4 1 0-15,2-1 0 16,-4 0 0-16,-1 0 0 16,-2 0 0-16,0 0 0 0,-3 0 1 15,2 0 0 1,-3 0 0-16,1 0-1 0,1 0 0 16,2 0 0-16,3 0 0 15,-1 0-1-15,4 0 0 16,-1 0 0-16,2 0-8 15,-1 0 8-15,-1 0-11 16,-3 0-11-16,-4 0 7 16,0 0 10-16,-3 0-4 15,2 0 4-15,-2 0 5 16,-3 0 1-16,3 0-1 16,0 0-2-16,2 0 2 0,4 0 0 15,2 0 1-15,3 0 0 16,3 0 0-16,1 1 0 15,-1-1 0-15,-2 0 0 16,-3 0 0-16,-4 4 0 16,-2-4-1-16,-5 0-5 15,0 0 5-15,-3 0 0 16,2 0 1-16,5 2 0 16,8-2 10-16,7 0-7 15,6 0 7-15,4 0-1 16,0 0 4-16,0 0 9 15,9 0-22-15,3 0-20 16,1-2 10-16,-2-2 9 16,-3 2 1-16,-1-2-1 15,-6 1 1-15,1 0 1 0,-2-1 11 16,0 1 7 0,0 0 11-16,0 2 8 0,0-2-10 15,0 3-8-15,0 0 4 16,0 0 2-16,0 0 0 15,0 0-11-15,0 0-14 16,0 6 0-16,0 2 7 16,0 2-7-16,4 2 0 15,5-2-1-15,37 9-76 16,-1-5-125-16,7-1-420 0</inkml:trace>
  <inkml:trace contextRef="#ctx0" brushRef="#br0" timeOffset="172203.9557">31867 9666 902 0,'0'0'606'16,"0"0"-544"-1,0 0-61-15,0 0 12 0,0 0 65 16,0 0 3-16,0 0-50 16,2-6-31-16,2 6-3 15,2 0-3-15,1 6 6 16,3 0 0-16,-1 2 1 16,3 2 0-16,1 3 1 15,-1-4-1-15,1 1 0 16,-2 0 1-16,-2 0-2 15,-4 0-3-15,-5 0 3 16,0 1 9-16,-10 2 14 16,-16 2 6-16,-42 5-29 0,7-3-160 15,-1-4-858-15</inkml:trace>
  <inkml:trace contextRef="#ctx0" brushRef="#br0" timeOffset="181063.862">15258 13580 1031 0,'0'0'587'0,"0"0"-508"0,0 0-26 16,0 0 141-16,0 0 56 15,0 0-89-15,-2 0-56 16,2 0-24-16,0 0-16 15,0 0 8-15,2 0-15 16,9-3-35-16,5-1-14 16,3-1-8-16,5-2 0 15,1-1-1-15,-2 6-1 16,-1 2 1-16,-4 0-1 16,-3 0-7-16,-9 2 7 15,-2 9-9-15,-4 2-1 0,0 5 5 16,-3 5 6-1,-7 3 0-15,-10 1 1 0,4 2 0 16,0-3 0-16,0-2 0 16,5-2 0-16,8-5 0 15,3-4 0-15,0-3 0 16,3-3 1-16,15-4-1 16,7-3 7-16,2 0-8 15,2 0-12-15,0-10-8 16,1-4-2-16,-6 1-14 15,0-3-13-15,-5-1 4 16,-4-2 2-16,-3-4 5 16,-6 2 20-16,-3-4 16 15,-3-2 1-15,0 0 1 0,0-6 1 16,-9 1 0-16,-2 5 1 16,4 4-1-16,1 7 5 15,3 6 5 1,3 6 14-16,0 4-25 0,3 0-3 15,17 0 2-15,5 7 0 16,24 0-18-16,-4 1-156 16,-2-6-446-16</inkml:trace>
  <inkml:trace contextRef="#ctx0" brushRef="#br0" timeOffset="181460.7059">15795 13750 704 0,'0'0'1027'0,"0"0"-879"16,0 0-120 0,0 0 21-16,0 0 150 0,0 0-52 15,0 0 0-15,-9 55-46 16,5-28-25-16,0 2-25 15,0 4-8-15,-1-2-24 16,1-2-11-16,-2 1-8 16,3-5-1-16,-4-1-96 15,4-9-179-15,3-3-463 0</inkml:trace>
  <inkml:trace contextRef="#ctx0" brushRef="#br0" timeOffset="181765.7706">15808 13723 1639 0,'0'0'530'16,"0"0"-467"-16,0 0-48 15,0 0 29-15,0 0 51 16,0 0-52-16,0 0-29 15,103-50-14-15,-73 50 1 16,-8 3-1-16,1 10 2 16,-7 4 0-16,-5 3 7 15,-8 0 2-15,-3-1 20 16,-7 1 12-16,-12 0-16 0,-8-3-14 16,1-5-11-16,-7-5-2 15,2-7-91-15,8 0-248 16,7-7-606-16</inkml:trace>
  <inkml:trace contextRef="#ctx0" brushRef="#br0" timeOffset="182149.2896">16428 13577 705 0,'0'0'1176'0,"0"0"-1004"15,0 0-130-15,0 0 65 16,0 0 111-16,0 0-83 16,0 0-77-16,58 0-27 15,-30 0-16-15,6 0-6 16,1 0-8-16,-1 0-1 16,-6 0-1-16,-2 0-35 15,-10 0-61-15,-4 0-79 0,-11 3-178 16,-1 0-219-16,0-3-324 15</inkml:trace>
  <inkml:trace contextRef="#ctx0" brushRef="#br0" timeOffset="182377.3958">16370 13748 1925 0,'0'0'293'0,"0"0"-239"16,0 0-26-16,0 0 90 15,0 0-61-15,100-2-57 16,-58-1-31-16,0-1-73 16,1-5-143-16,-8 5-258 15,-15-2-534-15</inkml:trace>
  <inkml:trace contextRef="#ctx0" brushRef="#br0" timeOffset="182682.9239">16641 13432 1684 0,'0'0'294'0,"0"0"-223"15,0 0-29-15,0 0 164 16,0 0-26-16,0 0-20 16,-41 76-45-16,29-36-45 15,1 5-41-15,-6 6-10 16,-2-2-7-16,-3 4-3 15,-1-7-9-15,1-2-16 16,-2-2-100-16,6-12-366 16,3-13-1108-16</inkml:trace>
  <inkml:trace contextRef="#ctx0" brushRef="#br0" timeOffset="183515.7282">17078 13590 1079 0,'0'0'979'16,"0"0"-874"-16,0 0-99 16,0 0 17-16,0 0 109 15,0 0-6-15,0 0-84 16,27-56-22-16,-9 47-14 0,1 2-4 16,-1 3 5-16,3 4-1 15,-5 0-5-15,4 0-1 16,-4 4 0-16,-4 6 0 15,-1 6 0-15,-1 1 0 16,-7 2 0-16,-3 1 6 16,0 4 3-16,-6-1 3 15,-11 1-6-15,0 1 1 16,-1-2 4-16,1-3-5 16,7-4 0-16,4 1 7 15,3-4 3-15,3-3-8 0,0-3 1 16,10-1 0-1,12-5 0-15,7-1-8 0,4 0-1 16,3-11 0-16,-4-5-14 16,3-1-2-16,-5-5-5 15,-5-1-6-15,-1 3 3 16,-11-1 16-16,-4-1 8 16,-3 5 0-16,-6 0 0 15,0-2 1-15,-6 2 16 16,-7-2-9-1,-3 2 1-15,-1 0-9 0,4 4 2 16,4 0 4-16,6 3 1 16,3 3 1-16,0 3 8 15,13-1-16-15,13 5-1 16,5 0-8-16,6 0 9 0,-1 0-1 16,-4 0-1-1,-6 7-22-15,-11 8-68 0,-7-5-175 16,-8 0-425-16</inkml:trace>
  <inkml:trace contextRef="#ctx0" brushRef="#br0" timeOffset="184099.4927">17748 13740 1132 0,'0'0'724'15,"0"0"-642"-15,0 0-63 16,0 0 151-16,0 0 44 16,0 0-68-16,-91-1-74 15,70 8-31-15,1 6-9 16,3 3-15-16,5 1-1 15,6 0-7-15,1 3-7 16,5-4 2-16,0 0-2 16,8-6 4-16,7-1-6 15,-1-5-6-15,6-4-9 16,-2 0 5-16,-1-4-8 16,2-8-7-16,-3-8-1 0,-3 1 13 15,4-2 11-15,-7-2 2 16,1 3 0-16,1 1 1 15,-6 6 12-15,0 3 7 16,-3 3 21-16,-3 4 0 16,3 3-12-16,-3 0-15 15,0 0-14-15,4 3-7 16,-1 14 6-16,0 5 1 16,0 8 0-16,0 4 0 15,0 5-1-15,-3 4 1 16,0-4 0-16,0 1-1 15,-11-4 1-15,-6-4 0 16,-13-4 8-16,-6-4-7 0,-8-9 10 16,-8-1-11-16,-6-7-5 15,-17-7-82 1,14 0-235-16,14-7-741 0</inkml:trace>
  <inkml:trace contextRef="#ctx0" brushRef="#br0" timeOffset="185244.1957">18711 13746 958 0,'0'0'230'16,"0"0"-172"-16,0 0-17 16,0 0 101-16,0 0 21 0,0 0-7 15,0 0-7 1,-11 19-16-16,2-16-30 0,-1-2-26 16,2-1-23-16,3 0-20 15,2 0-14-15,3-4-6 16,0-9-14-16,9 0-46 15,11-10-36-15,6-3-26 16,4-1 1-16,2-9 6 16,-3-1 32-16,0 2 46 15,-8 1 23-15,-3 4 8 16,-8 4 44-16,-7 6-24 16,-3 3 54-16,0 1-1 0,-7 6-31 15,-13 1-5-15,-5 5-14 16,-5 0-1-16,2 4-7 15,-4 0 7-15,7 8 4 16,6 7-19 0,7 2-8-16,6 6-6 0,6-2 21 15,0 7 16-15,15-1-26 16,10 0-3-16,5 2-8 16,3-2 0-16,3 3-1 15,-5-1 0-15,0 5-11 16,-2-5-4-16,-6 1 15 15,-5 0-2-15,-7 0 1 16,-8-1 0-16,-3-3 1 16,0-6 12-16,-9-3 3 15,-8-3 4-15,-2-6-2 0,-8-4-1 16,-1-4-6-16,-18 0-10 16,7-4-223-16,9-8-356 0</inkml:trace>
  <inkml:trace contextRef="#ctx0" brushRef="#br0" timeOffset="186000.0698">19564 13657 1311 0,'0'0'359'15,"0"0"-359"-15,0 0-12 16,0 0 12-16,0 0 67 0,0 0-26 16,17-77-21-16,-3 68-13 15,1 3-6-15,0 5 1 16,-2 1-1-16,-1 0 0 15,3 4-1-15,-8 5 16 16,-1 4 9-16,-1 1 10 16,-5 6 28-16,0 3-24 15,0-1-10-15,-5 2 7 16,-2-1 10-16,-3 0-26 16,3 1-8-16,4-8-4 15,3 3 5-15,0-5 0 0,14-4 9 16,1-6 0-1,9-4-11-15,1 0-10 0,5-4-1 16,-6-9-27-16,3-7-10 16,-5-4-27-16,-1-2-34 15,-8-4 19-15,-2 0 32 16,-6 1 22-16,-3 6 25 16,-2 0 44-16,0 6 25 15,-10 1-15-15,-4 3 16 16,0 0-12-16,-3 3 6 15,4 3-16-15,4 3-22 16,6 1-5-16,3 3-3 16,0 0 13-16,12 0-22 15,15 0-9-15,2 0-18 16,11 3-94-16,-2 1-57 0,1-2-4 16,-7 3-26-16,-8 1-105 15,-10-2-411-15</inkml:trace>
  <inkml:trace contextRef="#ctx0" brushRef="#br0" timeOffset="186280.5739">19980 13836 1876 0,'0'0'253'15,"0"0"-194"-15,0 0-36 16,0 0 34-16,-14 82 14 16,14-57-38-16,0 0-24 15,0-3-9-15,2-1-51 16,3-3-110-16,2-8-166 15,-7-3-304-15</inkml:trace>
  <inkml:trace contextRef="#ctx0" brushRef="#br0" timeOffset="186541.6612">20083 13746 1551 0,'0'0'308'0,"0"0"-308"16,0 0-7-16,0 0 7 15,85 22 66-15,-69-11-12 16,-3 5-26-16,-5 1-13 16,-3-3-9-16,-5-1-5 15,-7-1 0-15,-10-2 7 16,-8-6 8-16,-1-1-16 15,-9-3-129-15,9 0-221 16,5-7-1017-16</inkml:trace>
  <inkml:trace contextRef="#ctx0" brushRef="#br0" timeOffset="186916.9563">20420 13495 768 0,'0'0'1425'0,"0"0"-1323"16,0 0-96-16,0 0 9 16,0 0 93-16,0 0-47 15,0 0-39-15,58 9-12 16,-36 12 1-16,1 7-11 0,1-1 1 15,-1 3 0-15,3-3-1 16,0 0 1-16,-4-5 0 16,-2-2 0-16,-7 0-1 15,-6 0 0-15,-7-1-1 16,0 4 1-16,-13-2 1 16,-7-1 12-16,-2-1 15 15,-5 1-2-15,5-4-8 16,0-2-10-16,8-4-8 15,14-10-114-15,0 0-451 16,10 0-503-16</inkml:trace>
  <inkml:trace contextRef="#ctx0" brushRef="#br0" timeOffset="187583.7116">21041 13637 1780 0,'0'0'340'0,"0"0"-310"16,0 0-29-16,0 0 36 15,0 0 8-15,0 0-20 16,0 0-7-16,55-47 2 16,-45 47-14-16,0 0-6 15,-1 0-1-15,-2 13-5 16,-4 4 6-16,-3 3 0 15,0 6 11-15,-3 1 2 16,-13 0 2-16,2 1 3 16,2-1 7-16,0-4 0 0,7 1-3 15,5-5-8-15,0-2-1 16,6-4 0-16,14-6-4 16,5-5-3-16,5-2-5 15,6-2-1-15,0-18-1 16,-2-2-17-1,-3-6-1-15,-2-8-24 0,-9 3-6 16,-5-6 0-16,-8 8 31 16,-7 2 18-16,0 3 6 15,-13 5-6-15,-5 3 8 16,-1 1 1-16,0 0 13 16,4 4 6-16,4 3-9 15,5 6 1-15,6 1 14 16,0 3 19-16,20 0-36 15,8 0-17-15,6 0 2 0,5 0-2 16,1 3-21-16,-5 1-59 16,-9-1-56-16,-11 4-172 15,-8-1-204-15,-7 1-270 0</inkml:trace>
  <inkml:trace contextRef="#ctx0" brushRef="#br0" timeOffset="188097.792">21439 13848 1472 0,'0'0'389'15,"0"0"-310"-15,0 0-29 16,0 0 108-16,0 0-44 16,0 0-64-16,0 0-31 15,-3 0-19-15,-5 7-6 16,-2 9 5-16,3 4 0 16,-1 3 1-16,5-3 0 15,3 0 0-15,0-4 1 16,7-6 0-16,11-3-1 15,0-4-28-15,6-3-9 16,0 0 12-16,1-13 12 0,-2-4 3 16,-1-6 4-16,-4 1 6 15,-8-2 0-15,-3 7 12 16,-7 4 63-16,0 6 5 16,0 7-23-16,-11 4-26 15,-4 16 42-15,2 7 38 16,-4 5-33-16,10 5-35 15,4 5-16-15,3 2-18 16,0 1-8-16,6-4 9 16,-2-3-8-16,-4-7-2 15,-9-5-1-15,-74-9-20 16,1-7-102-16,-12-10-862 0</inkml:trace>
  <inkml:trace contextRef="#ctx0" brushRef="#br0" timeOffset="195714.3725">21755 13346 586 0,'0'0'84'16,"0"0"406"-16,0 0-413 16,0 0-53-16,0 0 43 15,-78-72 65-15,59 58-20 16,-1 1-16-16,-3-1-35 16,-3 4-26-16,-2-2-14 0,-3 5 4 15,-4 1-11-15,-3 2 17 16,-2 4 17-16,-5 0-7 15,-1 10-11-15,1 7-16 16,-4 5-5-16,4 5-7 16,-1 6 6-16,5 10 10 15,7 1 1-15,5 8-5 16,10 14 26-16,10 19-28 16,9 12-5-16,0 5-6 15,2-6 12-15,8-10-13 16,-1-14-22-16,5 1 4 15,5-8 6-15,5-11-42 16,-2-12 3-16,12-2 42 0,23 6 9 16,31 8 15-16,35-5-9 15,8-9-6-15,-5-23 9 16,-27-11 1-16,-32-6-4 16,-16 0 3-16,-11-11-1 15,7-8-7-15,-1-8 23 16,-1-11 11-16,-5-9-4 15,-9-23 12-15,-11-29-14 16,-13-42-14-16,-7-25 1 16,-27-15-16-16,-19 3-33 15,-23 31-237-15,13 46-47 16,-13 31 303-16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33:15.69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8786 2887 511 0,'0'0'144'16,"179"0"-144"-16,-66 0-79 15,-13 1 40-15,-4-1 19 0,-10 1 20 16,-1 1 17-16,3 0-4 16,-4 3 3-16,-2-2-16 15,-1 3-1-15,-1-1 0 16,-11 1-106-16,-11 0 62 16,-9-2 34-16,-4 1 11 15,10 1 20-15,8 0-16 16,11 0 9-16,-2 2 50 15,-2-3-63-15,3 1-22 16,-2-2-69-16,30 0-73 16,-18-1-57-16</inkml:trace>
  <inkml:trace contextRef="#ctx0" brushRef="#br0" timeOffset="212.8648">11218 2991 170 0,'0'0'122'0,"107"2"-59"0,-43-2-63 16,2 0-35-16,1 0 7 15,2 0 16-15,-1 0 12 16,1 0 0-16,-2 0 48 16,2 0-15-16,2-2 3 15,-2-2-9-15,1 1-11 16,2 0-1-16,-4 0-14 16,1 0-1-16,-2 1 22 15,-1 0-22-15,1 0-48 16,30-1-21-16,-18 1-169 15</inkml:trace>
  <inkml:trace contextRef="#ctx0" brushRef="#br0" timeOffset="1259.7293">13029 2951 25 0,'0'0'109'0,"127"-3"-96"15,-49 0 41-15,2 2 48 16,-4-1-14-16,0 1-33 16,0-1-41-16,-1 2-13 15,0 0-1-15,2-1-1 16,11 1 1-16,12-3 20 15,11 0-4-15,6-1 7 16,-10-2 46-16,-8 3 44 16,-10 0-44-16,1 1-18 15,-2 2-51-15,0-2-9 16,0 2-56-16,-13 0-45 16,-14 0 24-16,-12 0 27 15,-1 0 59-15,7 0 24 0,14 0-11 16,5 0 35-1,4 0-26-15,7 0-21 16,12 0-1-16,-6 0 3 0,-12 0 7 16,-12 0 15-16,-11 0-5 15,12 0-1-15,5 0 15 16,0 0-8-16,-1 0 0 16,-2 2-26-16,3 0-61 15,-2-2-48-15,3 0-7 16,0 0 54-16,1 0 62 15,-3 0 21-15,-1 0-7 16,1 0-14-16,-5 0 39 0,3 0-3 16,-10 0 74-1,-1 0-18-15,-1 0-11 0,-2 0-46 16,-1 5-18-16,-2-2-15 16,0 1 5-16,2-1-7 15,2-1-2-15,1 1 2 16,-3-1 1-16,4-1-1 15,3-1-30-15,-4 2 30 16,2-2 8-16,0 1-8 16,1 1 0-16,-3 0-8 15,1 1-21-15,6-1 10 16,-3 2 7-16,6-2-1 16,-3 2-62-16,4-2-7 0,-1-1-25 15,3-1 67 1,-4 2 12-16,6-2-2 0,-3 0-2 15,6 0-38-15,8 0-15 16,13 0 4-16,13 0 32 16,5 0-37-16,-9 0 86 15,-12 0 15-15,-6 0 232 16,-3 0-192-16,3 0-34 16,-2 0-21-16,2 0-8 15,2-2 8-15,2 1 4 16,4 0 22-16,0-2-25 15,5 1-1-15,-4 1-52 16,0-2 45-16,-3 1 7 16,0 0 46-16,-5 1-33 15,-2-1 0-15,-14 1-12 0,-10 0 30 16,-14-1-10 0,-4 2 24-16,13-1-28 0,7-1 8 15,11 1 5-15,1-1 49 16,-2 2-1-16,13 0-13 15,12 0-10-15,14 0-13 16,-2 0 9-16,-3 0-20 16,-15 0 3-16,-10 2-13 15,0 2-21-15,3 0-5 16,1 0-17-16,1 2 2 16,4 0-2-16,2-1-30 15,2 1 3-15,2-1-39 16,0 1 10-16,2 1 29 15,-6 0 49-15,1-2-24 16,-1 0 22-16,4 1 1 0,0 0-58 16,3-1-6-16,-24 0-208 15</inkml:trace>
  <inkml:trace contextRef="#ctx0" brushRef="#br0" timeOffset="1745.9866">24236 3055 247 0,'115'4'225'15,"-15"-1"-85"-15,-1 1-61 16,-1-1-63-16,2-1-16 15,-2 3-6-15,1-3-33 16,1 0 39-16,-2 1 0 16,1-3-1-16,-4 1-20 0,1-1 21 15,-4 0-32 1,-1 2 55-16,-1-2-23 0,-2 0 64 16,-3 0-4-16,1 0-24 15,2 0-7-15,0 0-6 16,3 0 8-16,2 1-13 15,1 1-2-15,1-1-10 16,1 2-5-16,-2-2-1 16,-3 1 0-16,-3 2 0 15,-3-1 1-15,-13 0 6 16,-11 1-6-16,-11-1 4 16,-2 0-5-16,21 1-13 15,22 1-2-15,21 0-9 16,2-3-8-16,-9-2-4 15,-8 0-13-15,-9 0-5 0,0 0-38 16,1-2-22-16,1-3 1 16,-1 3 84-16,2 0 29 15,0 1-18-15,3 0 19 16,3 1-1-16,4 0 26 16,2 0 4-16,2 0 8 15,5 0-38-15,0 0 81 16,6 0 9-16,2 0-59 15,2 0-31-15,0 0-23 16,6 0-82-16,-31 0-49 16,-16 0-197-16</inkml:trace>
  <inkml:trace contextRef="#ctx0" brushRef="#br0" timeOffset="1884.5732">31168 3041 248 0,'0'0'19'0,"0"0"-19"15</inkml:trace>
  <inkml:trace contextRef="#ctx0" brushRef="#br0" timeOffset="3339.2716">547 3873 646 0,'0'0'134'0,"0"0"-93"16,0 0-30-16,99 0 12 16,-59 0 103-16,14-6 37 0,19 0-57 15,31-2-39-15,41 1-14 16,22-1-8-16,12-3-10 15,-3 0-14-15,-4-2-5 16,2-2-16-16,4 1 2 16,-5-1 29-16,-7-2 4 15,-14-1-13-15,-17 1-15 16,-21-2 2-16,-26 4 4 16,-27 3 3-16,-25 2-10 15,-9 4-6-15,-11-1 0 16,-13 0-65-16,-3 1-150 0,-3 2-632 15</inkml:trace>
  <inkml:trace contextRef="#ctx0" brushRef="#br0" timeOffset="6230.9216">8520 5270 836 0,'0'0'564'0,"0"0"-441"16,0 0-101-16,0 0-4 16,0 0 56-16,0 0 51 15,0 0 0-15,54-38-62 16,-45 38-28-16,-3-1-1 16,3 1 8-16,0 0 9 15,1 0-17-15,-4 0-13 16,2 0-8-16,-5 8 2 15,0 3 22-15,1 4-11 16,-4 4-12-16,0 2-2 16,-4 3 2-16,-10 3 4 0,-5-1-3 15,1 2 0-15,-6-3 2 16,5-1-2-16,-1-4-4 16,7-4-10-16,4-4 0 15,6-2-1-15,3-2 0 16,0 1 0-16,15-3 0 15,7-5 0-15,5-1 0 16,6 0-17-16,0 0 5 16,-2-13 11-16,2 0-2 15,-3-6 3-15,1-2 0 0,-7-4 0 16,-2 0 0 0,-5 0 16-16,-7 0 16 0,-4 0 23 15,-3 6-15-15,-3 1 2 16,0 1-3-16,-9 3-14 15,-4 2-14-15,-4 2-5 16,1 0-6-16,4 7 0 16,0-3 0-16,9 6 0 15,3-2 0-15,0 0-13 16,3 0-3-16,18-4-10 16,4 0-21-16,8-2 1 15,0 4 7-15,-2 1 21 16,-4 3 8-16,-5 0-38 15,-8 0-119-15,-5 6-202 16,-6 1-318-16</inkml:trace>
  <inkml:trace contextRef="#ctx0" brushRef="#br0" timeOffset="6628.706">8923 5528 1026 0,'0'0'601'16,"0"0"-499"-16,0 0 28 16,0 0 49-16,0 0-5 15,0 0-72-15,0 0-22 16,-6 51 1-16,-4-27-20 16,-1 4-15-16,5 2-10 15,-4 1-8-15,4-1-13 16,-3-2-4-16,6-3-10 15,-6-1 5-15,6-3-6 16,-3-3-47-16,0-4-107 16,3-1-204-16,0-7-372 0</inkml:trace>
  <inkml:trace contextRef="#ctx0" brushRef="#br0" timeOffset="6922.5072">8907 5541 1570 0,'0'0'366'16,"0"0"-279"-16,0 0-1 16,0 0 63-16,0 0-52 15,0 0-38-15,104-50-34 0,-71 50-10 16,-5 0-14-16,-2 2 0 15,-1 9-1-15,-7 2 0 16,-9 0 6-16,-6-2 12 16,-3 3-6-16,-9-1 0 15,-21-2 0-15,-3-2-12 16,-19-6-109-16,10-3-407 16,11 0-1226-16</inkml:trace>
  <inkml:trace contextRef="#ctx0" brushRef="#br0" timeOffset="12499.4113">9860 5478 924 0,'0'0'14'15,"0"0"535"-15,0 0-403 16,0 0-95-16,0 0 3 15,0 0 75-15,46 0 21 16,-16 0-76-16,6-2-24 16,1 1-3-16,5 1-1 15,4 0-16-15,-1 0-15 16,4-1-7-16,-3 1-6 16,3 0-1-16,-5-2-1 15,-1 2 0-15,-10-1-17 16,-9 1-10-16,-6-1 2 15,-12-3 13-15,-2 0 12 0,-4-2 1 16,0-2 1-16,-7-5-1 16,-5 1-1-16,-6-6 7 15,0 5 8-15,-1-3 22 16,2 0-26-16,1 4 3 16,4 0 32-16,0 5-3 15,9 2-16-15,0 2-8 16,3 2 2-16,0 1-14 15,0 0-7-15,0 0-10 16,15 0 3-16,3 9 1 16,5 4 5-16,3 3 0 15,1 1-14-15,-3 0 4 16,-3-4 10-16,-2 5 0 0,-10-6 0 16,-3 1 1-16,-6-2-10 15,0 2 9-15,-12 1 1 16,-10-1 0-16,-2-1 1 15,-5-2-1-15,10-1-62 16,6-5-176-16,10-3-297 16,3-1-491-16</inkml:trace>
  <inkml:trace contextRef="#ctx0" brushRef="#br0" timeOffset="12905.8564">10936 5279 1810 0,'0'0'255'16,"0"0"-238"-16,0 0-15 15,0 0 21-15,0 0 20 16,0 0-19-16,0 0-15 16,80-19-8-16,-66 25 9 15,-1 5 5-15,-7 5-2 16,-6 0-7-16,0 0 3 16,0 2 11-16,-10 1 19 0,-6 1 14 15,2 0-1-15,-4-2-10 16,1 0-1-16,7-2-16 15,1-2-16-15,6-3-8 16,3-1 0-16,0-3-1 16,0-1-1-16,12-4-24 15,21-2-60-15,-5 0-241 16,2-4-473-16</inkml:trace>
  <inkml:trace contextRef="#ctx0" brushRef="#br0" timeOffset="13539.5694">11231 5254 1600 0,'0'0'358'0,"0"0"-270"15,0 0-47-15,0 0 43 16,0 0 15-16,0 0-40 15,0 0-35-15,67-18-14 16,-53 18-9-16,-1 0 1 16,-4 5 7-16,-3 4 4 15,-6 7-4-15,0 2 1 16,0 2 4-16,-12 3-5 16,-4-1-2-16,2-1-5 15,5 1-1-15,2-4 1 16,4-3-1-16,3-2 5 0,0-3-5 15,6-4-1-15,8-4 1 16,6-2 5-16,-2 0-5 16,3 0-1-16,4-6-10 15,-5-5-5-15,2-3-1 16,-1-1-5-16,0-5-12 16,-4 0 7-16,-1-3 11 15,-3-1 8-15,-4 0 7 16,-6-1 1-16,-3 1 10 15,0 6 4-15,0 0 2 0,0 2 3 16,-3 5 10-16,-3 2-8 16,3 5 15-16,3 3-13 15,0 1-14-15,0 0-10 16,0 0 0-16,3 0-11 16,9 0 3-16,12 0 7 15,6 0 1-15,4 1 1 16,-1 0-1-16,-3-1 0 15,-2 0 1-15,-7 0-1 16,-6 0 1-16,-5 0-1 16,-7 0-14-16,-2 2-45 15,-1 2-71-15,0 10-115 16,-7 1 5-16,-3-2-290 0</inkml:trace>
  <inkml:trace contextRef="#ctx0" brushRef="#br0" timeOffset="13813.7067">11740 5435 1114 0,'0'0'410'0,"0"0"-296"16,0 0 49-16,0 0 80 15,0 0-26-15,0 85-56 16,-3-55-58-16,-6 1-42 16,-6 4-15-16,6-1-25 0,-3-3-12 15,2-2-9 1,4-3 0-16,-1-7-8 0,3 0-51 16,4-7-102-16,0-1-367 15,0-9-268-15</inkml:trace>
  <inkml:trace contextRef="#ctx0" brushRef="#br0" timeOffset="14099.2567">11822 5405 965 0,'0'0'999'15,"0"0"-811"-15,0 0-132 0,0 0 46 16,0 0 27-16,0 0-48 16,0 0-48-16,58-12-3 15,-36 18-3-15,1 5-4 16,-6 3-9-16,-4 1-8 16,-7 0-5-16,-6-1 7 15,0 0 2-15,-20-1-1 16,-11-1-9-16,-35 1-75 15,5-5-259-15,6-2-901 0</inkml:trace>
  <inkml:trace contextRef="#ctx0" brushRef="#br0" timeOffset="15217.7228">8446 6367 582 0,'0'0'684'0,"0"0"-515"0,0 0-63 16,0 0 68-16,0 0 141 15,0 0-45-15,0 0-92 16,-5 0-75-16,10-10-59 16,11-4-27-16,-1-5-16 15,6 1 1-15,-2 0-1 16,1 5 1-16,-4 2-1 16,-4 3-1-16,1 2 0 15,-2 4 0-15,-2 2-6 16,0 0 5-16,1 6-10 15,1 11 10-15,-2 9-1 0,4 7 2 16,-4 7-1 0,0 0 1-16,0 3 0 0,-3-4-2 15,0 1 1-15,-3-5-9 16,-3-4-14-16,0-7-13 16,0-5-1-16,0-4 6 15,0-8-13-15,0-4-112 16,0-3-106-16,3-10-61 15,0-5-350-15</inkml:trace>
  <inkml:trace contextRef="#ctx0" brushRef="#br0" timeOffset="15423.2377">8686 6485 988 0,'0'0'676'0,"0"0"-552"16,0 0-29-16,0 0 96 15,0 0 37-15,0 0-88 16,0 0-62-16,-52 74-38 16,32-48-14-16,-8 1-7 15,-2-1-10-15,0-4-9 16,-1 1-56-16,7-8-169 16,9-6-538-16</inkml:trace>
  <inkml:trace contextRef="#ctx0" brushRef="#br0" timeOffset="16127.788">9250 6472 1820 0,'0'0'345'16,"0"0"-252"-16,0 0-34 0,0 0 42 16,0 0 9-16,107 5-55 15,-50-5-36-15,7 0-10 16,0 0-9-16,2 0 1 16,-5-5 0-16,-3 1-1 15,-5-1 0-15,-4 1-9 16,-9-3 3-16,-10-2 5 15,-6 5 1-15,-8-3 0 16,-7 1 0-16,-3 2 2 16,-6 0 5-16,0-1 5 15,0 1 6-15,-3-2-9 0,-12 0-9 16,-6 1 0-16,-4-2-2 16,-2 1-4-16,-1 0 6 15,5 4-1-15,7 1 0 16,4-2 0-16,7 3 0 15,5 0 0-15,0 0-9 16,0 0-3-16,14 6 7 16,8 7 6-16,5 1 0 15,2 3 0-15,6 2 0 16,-2 1 1-16,-7-4 5 16,-1 4-5-16,-9-3 17 15,-8 0-3-15,-8-3-3 0,0 0 7 16,-14 0-1-16,-11-4-11 15,-2 0-7-15,-1-1 0 16,7-8-83-16,9-1-168 16,9 0-713-16</inkml:trace>
  <inkml:trace contextRef="#ctx0" brushRef="#br0" timeOffset="16577.0244">10721 6066 851 0,'0'0'914'0,"0"0"-680"0,0 0-52 16,0 0-24-1,0 0-5-15,0 0-22 16,0 0-71-16,0 36-8 0,-3-9 25 16,-3 6-35-16,3 7-9 15,3-2-11-15,0 0-13 16,0-3-7-16,0-2-2 16,0-6-14-16,6-3-67 15,9-1-114-15,2-5-285 16,3-9-327-16</inkml:trace>
  <inkml:trace contextRef="#ctx0" brushRef="#br0" timeOffset="16802.3827">11009 6506 1472 0,'0'0'675'16,"0"0"-599"-16,0 0 32 15,0 0 42-15,-94 10 0 16,52-8-57-16,-7 2-57 16,4-4-23-16,6 0-11 15,5 3-2-15,7-3-1 16,8 0-85-16,11 0-117 16,5 0-389-16,3 0-307 0</inkml:trace>
  <inkml:trace contextRef="#ctx0" brushRef="#br0" timeOffset="17127.2968">10730 6660 1879 0,'0'0'495'0,"0"0"-464"15,0 0-25-15,0 0-5 16,0 0 25-16,0 0-3 16,85-35-9-16,-66 35-13 15,-2 0 0-15,-1 0 5 16,-10 10 3-16,0 2 10 16,-6 5 2-16,0 2 15 0,-6 2 16 15,-6-2 5-15,-4 1-10 16,5-4-23-16,5-3-16 15,6-6-8-15,0-3 0 16,36-4-41-16,3-6-118 16,3-8-554-16</inkml:trace>
  <inkml:trace contextRef="#ctx0" brushRef="#br0" timeOffset="17536.8381">11296 6192 1401 0,'0'0'640'0,"0"0"-546"16,0 0 24-16,0 0 29 16,0 0-27-16,44-79-39 15,-32 71-44-15,0 5-22 16,0 3-14-16,1 1-1 0,-2 17 1 16,2 9 9-16,-1 7 4 15,-2 6 3-15,4 5 0 16,-8-2-4-16,3 1-2 15,1-5-5 1,-4-3-6-16,0-4 0 0,-1-5-6 16,-2-4-68-16,-3-5-83 15,0-6-112-15,0 0-222 16,0-6-95-16,-3 0-520 0</inkml:trace>
  <inkml:trace contextRef="#ctx0" brushRef="#br0" timeOffset="17718.2156">11435 6439 801 0,'0'0'660'15,"0"0"-495"-15,0 0 8 16,0 0 75-16,0 0-35 16,0 0-90-16,0 0 8 15,-45 47-18-15,25-21-59 16,-19 9-54-16,3-7-66 15,2-5-593-15</inkml:trace>
  <inkml:trace contextRef="#ctx0" brushRef="#br0" timeOffset="20840.9639">12593 5265 582 0,'0'0'499'0,"0"0"29"16,0 0-420-16,0 0-38 16,0 0 25-16,0 0 9 15,86-50-35-15,-48 45-31 16,1 3-19-16,4 2-10 16,-4 0-7-16,0 6 6 15,-7 4 9-15,-6 2-1 16,-7 1-4-16,-9 1 1 15,-6 0-1-15,-4 2-5 16,0 1 6-16,-16 0 26 16,-4-1 29-16,-6 3-13 0,3 1-20 15,0 1-17 1,4 1-10-16,7 7-7 0,4 2 0 16,8 2 2-16,0 3 2 15,8 1-4-15,13-1-1 16,3-3 1-16,1-7-1 15,2-3-8-15,-6-6-11 16,-4-7-12-16,-4-1-2 16,-6-8 5-16,-4 2 28 15,-3-3 2-15,0 0 44 16,0 0 25-16,-7 0-10 16,-2 0-15-16,-5 0-10 15,-2 3 5-15,-2 8-6 0,0 7-19 16,-4 7-4-1,5 11-6-15,4 10-5 16,10 16 8-16,3 23-3 0,16 15-5 16,11 5 7-16,3-7 1 15,-9-13 0-15,-8-9 4 16,-9-10 14-16,-4-13-5 16,0-11-5-16,-14-5-5 15,-10 2-3-15,-9-2-8 16,-22-4-1-16,6-17-121 15,10-13-579-15</inkml:trace>
  <inkml:trace contextRef="#ctx0" brushRef="#br0" timeOffset="46745.1455">15672 5754 715 0,'0'0'780'15,"0"0"-300"-15,0 0-362 16,0 0 13-16,-3 0 1 16,3 0-27-16,5-2-50 15,5-4-37-15,4 0 4 16,-2 1 8-16,2-1-7 15,-1 0-4-15,2 3-6 16,-2-2-4-16,0 2-8 16,4 0-1-16,-4 0 1 15,3 3-1-15,-3 0 0 16,0 0-1-16,-7 0-1 0,0 6-5 16,-3 4 1-16,0 3 5 15,-3 1 1-15,0 2 1 16,0 1-1-16,-5 3 1 15,-5 0 0-15,-3 4-1 16,-3 0 2-16,2 0-1 16,2 0 1-16,3-1-1 15,-2-3-1-15,7-1 1 16,2-2-1-16,2-3 0 16,0-3 0-16,0-4 0 15,14-1 0-15,1-5 0 16,4-1 0-16,8 0-5 15,3-3-9-15,-2-13-2 16,8-4-6-16,-6 0 1 16,-3-4-10-16,3-4 4 0,-7-2 6 15,3 0 2-15,-9-3 8 16,2 5 11 0,-6 1 0-16,-7 3 8 0,-2 1 5 15,-4 5-1-15,0 1 0 16,0-1-6-16,-1 4 3 15,-7 0-8-15,0 1 7 16,-4 0-8-16,2 3 1 16,0 1 5-16,3 3-6 15,1 1 1-15,3 1 0 0,-3 3 5 16,3-1-5 0,-1 2 0-16,-3 0-1 0,3 0-6 15,1 0 5-15,1 0 0 16,2 0 1-16,0 0 15 15,0 0 19-15,0 0-5 16,12 2-1-16,8 1 2 16,-4-3-1-16,7 2-5 15,-6 0-9-15,2 0-6 16,-6-2-3-16,-1 0 2 16,-8 1-7-16,1-1 0 15,-1 0 0-15,-4 0 5 16,0 0-5-16,0 0-1 15,0 0 0-15,3 0-31 16,8 0-75-16,-2 0-138 0,4 0-526 16</inkml:trace>
  <inkml:trace contextRef="#ctx0" brushRef="#br0" timeOffset="47541.0557">16671 5789 669 0,'0'0'643'15,"0"0"-486"-15,0 0 27 16,0 0 40-16,0 0 9 16,0 0-41-16,0 0-57 15,0 3-42-15,3-3-26 16,16 0-10-16,8 2-2 16,9-2-13-16,6 0-23 15,4 1-6-15,-1-1-11 16,1 0-1-16,-8 0 1 15,-2 0-1-15,-7 2 0 16,-12-2-1-16,-6 0 1 16,-7 0-1-16,0 0-16 0,-4 0-23 15,0 0-34-15,-7 0-70 16,0 0-205-16,-1-3-446 0</inkml:trace>
  <inkml:trace contextRef="#ctx0" brushRef="#br0" timeOffset="47918.4585">16668 6000 1572 0,'0'0'328'15,"0"0"-224"-15,0 0 9 16,0 0 69-16,0 0-7 15,104 3-77-15,-56-3-34 16,8 0-30-16,-1-3-13 16,-3 0-5-16,-6 2-14 15,-15-2-1-15,-7 0-1 0,-18-1-67 16,-3-1-131-16,-3 1-499 16</inkml:trace>
  <inkml:trace contextRef="#ctx0" brushRef="#br0" timeOffset="57463.6098">18300 5411 426 0,'0'0'508'0,"0"0"-469"16,0 0 3-16,0 0 34 15,0 0 324-15,0 0-203 16,0 0-69-16,1 0-18 16,1 0-8-16,-1 0 12 15,1 0-14-15,-2 0-20 16,0 0-27-16,0 0-5 15,0-1 1-15,0 0-8 16,0-3-9-16,-5-1-27 0,-4 1-5 16,-1-2-2-1,-5 2 1-15,0 0 0 0,-1 1 0 16,-4 2 0-16,5 1 0 16,-2 0 0-16,1 0 1 15,-1 4 0-15,2 6 0 16,-2 3 0-16,4 2 1 15,1 0 8-15,0 5-2 16,3 0-6-16,1 0 10 16,3 0-4-16,5-1 5 15,0 1 5-15,0 0-8 16,0-3-8-16,4-2 2 16,11-1-2-16,9-7-1 15,5-3-14-15,10-3-66 0,26-1-95 16,-10 0-320-16,-7-6-240 15</inkml:trace>
  <inkml:trace contextRef="#ctx0" brushRef="#br0" timeOffset="57855.241">18720 5821 1582 0,'0'0'213'16,"0"0"-155"-16,-89 8 13 16,35-5 74-16,-17 3-10 15,-27-2-52-15,-19 1-24 16,-9 0-11-16,12-5-23 16,23 3-13-16,28-1-12 15,23 1 0-15,4-2-1 16,-1 5-41-16,-1-3-73 15,7-3-118-15,13 0-118 0,11-3-284 16</inkml:trace>
  <inkml:trace contextRef="#ctx0" brushRef="#br0" timeOffset="58333.782">18121 6152 1852 0,'0'0'336'15,"0"0"-212"-15,0 0-20 16,0 0 30-16,0 0 11 15,0 0-64-15,0 0-41 16,70-90-19-16,-52 73-12 16,3 5-8-16,-5 2 8 15,0 7-9-15,1 0 0 16,-5 3 0-16,0 0-1 16,-1 0 1-16,2 4-1 15,-4 11-7-15,-1 8 8 16,0 13 15-16,-1 8-2 0,0 12-11 15,0 7 4 1,-4 2-6-16,-3 1 1 0,0-2 0 16,0-2-1-16,0-6 1 15,0-5-1-15,-3-9 2 16,-4-8-2-16,-3-9 1 16,4-9-1-16,0-9-56 15,1-7-80-15,5-6-99 16,0-11-462-16,0-3-612 0</inkml:trace>
  <inkml:trace contextRef="#ctx0" brushRef="#br0" timeOffset="58539.189">18318 6481 1433 0,'0'0'811'16,"0"0"-703"-16,0 0-7 15,0 0 33-15,0 0 27 16,0 0-36-16,-103 66-20 16,65-36-35-16,-3-1-39 15,-1-3-31-15,-14-4-73 16,14-9-249-16,9-6-1740 0</inkml:trace>
  <inkml:trace contextRef="#ctx0" brushRef="#br0" timeOffset="66308.9277">18361 5276 639 0,'0'0'147'15,"0"0"-105"-15,0 0-28 16,0 0 25-16,0 0 3 16,0 0-42-16,8 0-150 0,-8 0-201 15</inkml:trace>
  <inkml:trace contextRef="#ctx0" brushRef="#br0" timeOffset="66932.2772">18361 5276 745 0,'12'0'189'16,"-12"0"-89"-16,0 0-42 15,0 1-57-15,-4 2 14 16,4-3 137-16,-3 0-27 15,3 0-86-15,0 0-11 16,-4 0 44-16,3 0 45 16,-1 0-12-16,1 0-23 15,-1 0-25-15,1 0-8 0,-4 0 4 16,1 0-5-16,-3 0-17 16,1 0 9-16,-3 0-5 15,-1 0 14-15,0 0-2 16,3 0-19-16,-2-1-10 15,3 1 1-15,-4 0 6 16,-1 0-8-16,3 0-10 16,1 0 1-16,0 0-6 15,1 0 0-15,0 1-1 16,-6 5 7-16,0 2-1 16,0 1 1-16,-8 1 5 15,3 1 12-15,2-1-7 16,-2-1 0-16,5 1 0 15,2-1-2-15,0 1-1 16,0 0 3-16,3 4 0 0,-1 0-2 16,0 0-1-16,2 0 1 15,0-2 1-15,-1 3-1 16,3-2-15-16,-2 0 10 16,5-1-10-16,1 0 11 15,0-2-4-15,1 3-2 16,13-1 7-16,1-2-1 15,2 1-2-15,3-1-9 16,-2-2 0-16,-1 1 1 16,-1-1-2-16,1-3 1 0,2 0-1 15,3-4 0-15,8-1 0 16,1 0-60-16,23-20-69 16,-14 0-228-16,-4-2-538 0</inkml:trace>
  <inkml:trace contextRef="#ctx0" brushRef="#br0" timeOffset="67314.5757">18103 5454 1386 0,'0'0'240'0,"0"0"-158"16,0 0 57-16,0 0 92 16,0 0-13-16,0 0-64 15,81 16-66-15,-45-16-30 16,2 1-38-16,-4-1-20 0,-2 0 0 16,-6 0-94-16,-3 1-189 15,-13-1-397-15</inkml:trace>
  <inkml:trace contextRef="#ctx0" brushRef="#br0" timeOffset="82752.1038">8134 3817 643 0,'0'0'150'0,"0"0"-138"16,0 0-12-16,0 0 0 15,0 0 1-15,0 0 29 16,-3 0 167-16,3 0-93 16,-3 0-54-16,3 0 4 15,0 0 56-15,0 1 3 16,0-1-17-16,0 0-26 15,0 0-15-15,0 0-25 16,0 0-16-16,0 0-5 16,0 1 0-16,9-1 4 0,4 2 3 15,4 1 1-15,2 0-2 16,3 0-6-16,4-1-8 16,1 0 7-16,1-1-1 15,5 1-6-15,0-2 7 16,1 0-3-16,-1 0-4 15,1 0 1-15,0 0-1 16,-4 0-1-16,0 0 0 16,-2 0 0-16,-2 0 0 15,-2 0 0-15,4 0 1 16,-1 0 0-16,1 0 5 16,2 1-5-16,0 2 1 0,4-2 4 15,2 0-4 1,3-1-1-16,1 2 1 15,-1-2-1-15,-2 0-1 0,-1 0 2 16,-3 1-2-16,0 1 1 16,-2-1 0-16,3 0 0 15,-5 1 0-15,2 1 6 16,-1-2-5-16,4 2 11 16,5-1 12-16,-1-2-14 15,6 0-9-15,3 0-1 16,1 0 5-16,-3 0-5 15,-3 0-1-15,-2 0 1 16,-4 0 0-16,-6-2-1 16,-2 0 0-16,-4 1 0 15,0 0 0-15,-3 1 0 0,4 0 0 16,2 0 1-16,6 0 0 16,1 0 0-16,2-2 1 15,6 2-1-15,-2-1 0 16,2-1 0-16,-3 0 0 15,0-1 0-15,-1 0 0 16,1 0 0-16,-3 1-1 16,0-1 6-16,1 1 9 15,-3 2 8-15,-1 0 5 16,0 0-8-16,-2 0 13 16,-4 0-14-16,0 0-10 15,-6 5 0-15,-1-3 2 16,0 1-10-16,-5 1 1 0,-6-2 4 15,3 0-6 1,-3-2-35-16,0 0-170 0,1 0-292 16,-4-8-609-16</inkml:trace>
  <inkml:trace contextRef="#ctx0" brushRef="#br0" timeOffset="85582.0298">20573 3737 918 0,'0'0'55'16,"0"0"25"-16,0 0 104 15,0 0-84-15,0 0-66 16,0 0 0-16,0 0 8 0,79 20 6 16,-60-14 13-16,3 0-3 15,5-1 3-15,1 0-8 16,5 0-11-16,3-2 8 15,-2 0 11-15,5-2-4 16,2 1 4-16,3-1-15 16,-1-1-19-16,3 0-5 15,2 0-6-15,-2 0 0 16,3 0 0-16,-1 0-14 16,1 0 4-16,-1-1-5 15,1-2 0-15,-1 1 1 16,1 2-1-16,4-1 1 0,-5 0-1 15,1-1 1 1,1 2-1-16,-3 0 0 0,0 0 0 16,-2 0 0-16,3 0-1 15,-2 0 0-15,0 0-1 16,1 0 1-16,-3 0-1 16,-2 3 1-16,-1 0 0 15,-4 0-1-15,1 0 1 16,-2-3 0-16,-1 4 0 15,1-3 0-15,-1 1 0 16,5-2 1-16,2 0-1 16,6 0 0-16,1 0 1 15,2 0-1-15,-2 0-12 0,-1 0 0 16,-5 0-11 0,-1 0 4-16,-5 0 1 0,1 0 9 15,-1 0 8 1,1 3 1-16,0-2-11 0,-1 0-63 15,1-1 6-15,2 0 43 16,2 0 12-16,4 0-28 16,5-7-5-16,-2 0-39 15,-4 0 43-15,-6 1 42 16,-7 2 7-16,-3 3 7 16,-5-1 13-16,-1 2 6 15,0 0-20-15,12 0-13 16,-3 0-111-16,-2 0-524 0</inkml:trace>
  <inkml:trace contextRef="#ctx0" brushRef="#br0" timeOffset="89856.1864">19064 5053 485 0,'0'0'305'0,"0"0"-257"15,0 0-48-15,0 0 0 16,0 0 28-16,-81-44 55 16,68 35-82-16,-2 1 6 15,0 0 20-15,-1-1 122 0,-7 2-110 16,-2-1-39-1,-29 2-86-15,7 1-144 0,5 0-157 0</inkml:trace>
  <inkml:trace contextRef="#ctx0" brushRef="#br0" timeOffset="90118.1397">18191 4867 636 0,'0'0'172'0,"0"0"-90"16,-131-17-49-16,67 12 8 15,-7 3 22-15,-2-1-11 16,-1 1-2-16,-3 2-10 16,5-1-15-16,0 1-12 15,5-3-3-15,4 3-10 16,5-2-9-16,0 1-27 0,6 1-13 16,4 0 4-16,-5 0 10 15,1 0 12-15,-2 0 17 16,-5 0 6-16,-10 0 0 15,-2 3 0-15,-26 3-14 16,15-1-103-16,11 0-166 0</inkml:trace>
  <inkml:trace contextRef="#ctx0" brushRef="#br0" timeOffset="90363.728">16232 4949 386 0,'0'0'123'0,"0"0"-39"16,0 0-40-16,-106 80-44 15,77-50-14-15,6-2-166 16,2-3-17-16,4-2 66 16,3-5 131-16,5-3 95 0,-2-2 96 15,1-1-17-15,1-1-47 16,-7 0-46-16,-4 2-42 16,-5 0-23-16,-5 2-13 15,-5 3-2-15,1 2-1 16,0 3 2-16,4 3 14 15,5 1-16-15,-2 13-43 16,12-9-166-16,1-6-333 0</inkml:trace>
  <inkml:trace contextRef="#ctx0" brushRef="#br0" timeOffset="90545.7314">15646 5565 572 0,'0'0'240'0,"0"0"-75"15,0 0-24-15,-65 95-68 0,51-66-44 16,2 4-13-16,4-1-3 15,6 0-12-15,2 3 1 16,0-4-1-16,7 1-1 16,8 1-48-16,4 0-33 15,2 3-19-15,-3 3 35 16,3 22-22-16,-5-9-80 16,-9-8-352-16</inkml:trace>
  <inkml:trace contextRef="#ctx0" brushRef="#br0" timeOffset="90629.1813">15815 6429 88 0,'0'0'0'16</inkml:trace>
  <inkml:trace contextRef="#ctx0" brushRef="#br0" timeOffset="90884.8742">16935 6868 1046 0,'0'0'0'0,"0"0"-913"0</inkml:trace>
  <inkml:trace contextRef="#ctx0" brushRef="#br0" timeOffset="91027.489">17441 7088 776 0,'0'0'618'0,"0"0"-618"15,0 0-148-15,113 5-127 0,-74-5-69 0</inkml:trace>
  <inkml:trace contextRef="#ctx0" brushRef="#br0" timeOffset="91199.3903">18227 7110 897 0,'0'0'781'15,"0"0"-587"-15,0 0-141 16,0 0-37-16,100 0-15 0,-71-4-1 16,7-9-66-1,32-13-73-15,-10 2-113 0,0-2-341 0</inkml:trace>
  <inkml:trace contextRef="#ctx0" brushRef="#br0" timeOffset="91364.916">19026 6740 952 0,'0'0'673'16,"0"0"-596"-16,58-80-77 15,-29 38-27-15,-1-2 9 16,-1-1 1-16,2-3-68 15,-6 3-86-15,6-14-49 16,-6 12-136-16,-4 8-181 0</inkml:trace>
  <inkml:trace contextRef="#ctx0" brushRef="#br0" timeOffset="91523.3061">19420 5921 1106 0,'0'0'250'0,"0"0"-132"16,0 0-82-16,20-99-36 15,-16 72-30-15,-1-2-40 16,3-1-5-16,-3 4-17 16,3 0 59-16,5-11 0 15,-1 10-173-15,-3 0-329 0</inkml:trace>
  <inkml:trace contextRef="#ctx0" brushRef="#br0" timeOffset="91694.9344">19404 5336 1209 0,'0'0'268'16,"0"0"-188"-16,-87-86-58 15,50 49-22-15,6-1-6 16,-1 2-7-16,9 2-54 16,-3 4-107-16,-13 7 8 15,6 6-47-15,1 10-417 0</inkml:trace>
  <inkml:trace contextRef="#ctx0" brushRef="#br0" timeOffset="92940.2273">7228 8824 578 0,'0'0'699'0,"0"0"-162"16,0 0-460-16,0 0-22 15,0 0 141-15,0 0 41 16,0 0-55-16,-10 0-56 16,10-6-61-16,10-4-35 15,2-1-15-15,3-5-5 16,3-1-4-16,3 0-5 0,1-1-1 16,4 5-1-16,-1-1 0 15,2 7-12-15,-2 4-4 16,-1 3 4-16,-6 0 3 15,-3 4-1-15,-3 11 1 16,-3 3 1-16,-5 4-2 16,-4 2 5-16,0-1 6 15,0 3-1-15,-13-3 1 16,-1 0-1-16,-2 0-5 16,-2-2 4-16,-3-2 1 15,5 1 1-15,4-7 0 16,1 0-1-16,8-6 0 15,3 0-5-15,0 0 4 16,0-4 1-16,14 2-1 16,8-2 1-16,5-3-13 0,4 0-14 15,8-3-5-15,-3-10 6 16,0-2-1-16,0-3-3 16,-5-5 11-16,-4-3 7 15,-2-3 12-15,-7-2 0 16,-3-1 1-16,-9 5 11 15,-3 2 5-15,-3 5 19 16,0 3 3-16,0 4-14 16,-3 0-8-16,0 3-8 15,0 2-7-15,3 1-1 16,0-2-9-16,21 6-80 16,7-3-41-16,23 6-97 15,-5 0-312-15,-7 0-410 0</inkml:trace>
  <inkml:trace contextRef="#ctx0" brushRef="#br0" timeOffset="93655.6632">7985 8992 1024 0,'0'0'695'15,"0"0"-594"-15,0 0-53 16,0 0 131-16,0 0 42 16,0 0-73-16,0 0-61 15,-5-52-27-15,-1 49-18 16,-6 3-8-16,-1 0-6 15,-1 0-13-15,-5 2-9 16,0 9-5-16,2 2 1 16,-2 6 5-16,4-2-6 15,0-1-1-15,6-2 0 16,6 2 0-16,3-3 0 16,0-3 0-16,0-2 0 0,9-2-1 15,7-6-1-15,1 0-9 16,2 0 2-16,2-7 0 15,0-8 3-15,0-6 6 16,1 1 0-16,-2-2 2 16,-4 1 11-16,-4 5 15 15,1 2 20-15,-5 5 3 16,-5 4-12 0,0-1-3-16,-3 6-7 0,3 0-12 15,-3 0-13-15,0 0-4 16,0 6-13-16,0 11 4 15,3 10 9-15,-3 5-1 16,0 8 1-16,0 1 0 16,0 4-1-16,0-2 1 15,-3 0 0-15,-6-3-1 0,-6-4 1 16,-6-3 1-16,-12-4-1 16,-4-2 1-16,-8-4 0 15,-4-6 5-15,1-4-4 16,2-7-1-16,7-6 1 15,14 0 5-15,8-12 5 16,7-12-5-16,10-6-7 16,10-5-53-16,17-2-66 15,30-12-90-15,-5 13-377 16,-1 3-466-16</inkml:trace>
  <inkml:trace contextRef="#ctx0" brushRef="#br0" timeOffset="94211.1561">8535 8827 1343 0,'0'0'648'15,"0"0"-573"-15,0 0-3 16,0 0 110-16,0 0-30 15,0 0-71-15,0 0-17 0,72 11-23 16,-38-11-21-16,2 0-3 16,-2 0-5-16,2 0-11 15,-6 0 1-15,-5 0-1 16,-8 0-1-16,-1 0-10 16,-10 0-27-16,0 0-26 15,-6 0-39-15,0-3-105 16,0-5-431-16,-9 2-308 0</inkml:trace>
  <inkml:trace contextRef="#ctx0" brushRef="#br0" timeOffset="94547.8471">8501 8739 666 0,'0'0'764'0,"0"0"-635"15,0 0 4-15,0 0 162 16,0 0-11-16,0 0-113 16,0 0-84-16,19 0-29 15,-2 0 20-15,11 0-4 16,5 3-26-16,6-3-24 15,4 0-14-15,-1 0-8 16,-1 0-1-16,-8 0-1 16,-3 0-13-16,-12 0-30 0,-4 0-21 15,-7 0-39-15,-4 0-50 16,-3 0-175-16,-6 0-255 16,-6 0-680-16</inkml:trace>
  <inkml:trace contextRef="#ctx0" brushRef="#br0" timeOffset="95373.6506">9357 8640 1505 0,'0'0'354'0,"0"0"-260"15,0 0-11-15,0 0 119 16,0 0-9-16,0 0-122 16,0 0-44-16,14-24-14 15,5 18-4-15,-1-2-2 16,3-1-6-16,1 6 0 16,-1 2 0-16,0 1 5 15,0 0-4-15,-6 0-1 16,1 7 5-16,-5 3-4 0,-1 3 4 15,-4 1-5-15,-6-2 5 16,0 6-6-16,0-2 1 16,-13 3 7-16,-1-2-7 15,-5 3 10-15,-7-1 11 16,1 1 2-16,-2 0 1 16,-1 0 3-16,-2-1-10 15,4-1-4-15,6-2-8 16,5 1 0-16,0-4-5 15,9-3 6-15,3-3-6 0,3 1-1 16,0-1 2 0,13-3 8-16,10 2 2 0,7-5-3 15,7-1-2-15,3 0-5 16,-4 0-1-16,0 0 1 16,-11-3-1-16,-4-1 0 15,-9 4 0-15,-6 0 0 16,-6-1 0-16,0 1-1 15,0-1-1-15,0-1-30 16,0-3-54-16,0-2-149 16,0 3-789-16</inkml:trace>
  <inkml:trace contextRef="#ctx0" brushRef="#br0" timeOffset="96244.8627">9793 8656 1677 0,'0'0'499'0,"0"0"-427"16,0 0 32-16,0 0 40 16,0 0-24-16,0 0-51 15,0 0-50-15,31-26-13 16,-10 25-6-16,0 1 1 16,3 0-1-16,2 0 0 15,0 4-1-15,-8 8 1 16,0 1-1-16,-9 4 1 15,-9 0 0-15,0 6 2 0,-3 1 5 16,-17 2 1-16,-2 1-7 16,-5-1 7-16,2-2-1 15,4-3-1-15,6-3-4 16,6-2 4-16,6-3-6 16,3-2 0-16,3-3 2 15,15-4-1-15,9 0 5 16,6-4-6-16,1 0-1 15,9-8-21-15,-4-8-10 16,0-4-9-16,1-6 0 16,-8-1 0-16,-3-5-13 15,-6 1 20-15,-10-4 15 0,-7 4 8 16,-6-1 10-16,0 4 1 16,-3 3 18-16,-10 5 9 15,-4 6 1-15,4 3 0 16,1 2 1-16,3 4-10 15,4 5-7-15,2 0-12 16,3 0 0-16,0 0-9 16,4 3 3-16,15 3 6 15,3 5 15-15,11-2 0 16,0-2-3-16,3-4 7 16,-2 1 2-16,-7-2-11 15,-8-2-4-15,-5 0-4 16,-8 0-1-16,-6 0-1 0,0 0-29 15,0 0-56 1,-14 4-134-16,2 2-392 0,-4 2-372 0</inkml:trace>
  <inkml:trace contextRef="#ctx0" brushRef="#br0" timeOffset="96596.6158">10393 8926 825 0,'0'0'1091'0,"0"0"-930"15,0 0 2-15,0 0 90 16,0 0-55-16,0 0-79 16,-39 91-51-16,33-62-31 15,-3 4-15-15,0 2-7 16,3-1-9-16,-3 0-5 16,3-5 0-16,3-3-1 15,-7-6-1-15,4-6-48 16,-1-6-60-16,6-8-107 15,-2 0-320-15,3 0-304 0</inkml:trace>
  <inkml:trace contextRef="#ctx0" brushRef="#br0" timeOffset="96844.4781">10370 8874 2002 0,'0'0'372'16,"0"0"-277"-16,0 0-43 16,0 0 76-16,0 0 0 15,84-82-65-15,-47 74-26 16,-1 8-10-16,-1 0-17 0,-3 8-4 16,-8 8-5-16,-12 9-1 15,-12 2-1-15,-9 0 1 16,-70 8-28-16,4-8-160 15,-13-7-612-15</inkml:trace>
  <inkml:trace contextRef="#ctx0" brushRef="#br0" timeOffset="104127.946">11753 8867 861 0,'0'0'117'16,"0"0"24"-16,0 0 411 15,0 0-336-15,0 0-64 16,0 0-19-16,-19 7 17 16,19-7-19-16,0 0-39 15,0 0-22-15,6 3-33 16,7 1-23-16,13-1-2 16,23 0 8-16,33 0-8 15,33-3-10-15,10 0-2 16,2 0-18-16,-18 0-19 15,-27 0 21-15,-21 0 1 16,-13 0-3-16,-8 0 8 16,-1 0-1-16,0-3 4 0,-1-4-10 15,-5-2-3-15,-10-1-4 16,-7 0 2-16,-6 1 13 16,-2 2 8-16,-2-1-8 15,-6 6 9-15,0-2 0 16,0 0-1-16,-5-2-1 15,-4 2 1-15,-1-2 1 16,-6 3 0-16,-1-3 0 16,-2 2 0-16,-1 0-1 15,4-2 0-15,-3 3 1 16,3-1-1-16,5 4 1 16,2-2 0-16,3 2 0 15,3 0 0-15,3 0 0 0,0 0 0 16,0 0 0-16,0 0-6 15,0 0 0-15,6 0 5 16,3 0-1-16,2 0 1 16,5 6 0-16,-3 0 1 15,2 1-1-15,0 3 0 16,0 0 1-16,-2 0 0 16,-1 3 0-16,-1-2 1 15,-1 0 0-15,-4 2 13 16,-3-2 1-16,-3-1-9 15,0-3 3-15,0 3-8 16,-16 0-1-16,-17 0-19 0,-2-3-510 16,6-5-1197-16</inkml:trace>
  <inkml:trace contextRef="#ctx0" brushRef="#br0" timeOffset="107622.7644">15980 4273 1064 0,'0'0'168'16,"0"0"399"-16,0 0-459 15,0 0-54-15,0 0 41 16,0 0 35-16,3-9-7 15,-3 9-40-15,0 0-34 16,3 0-27-16,0 0-16 0,0 0-5 16,5 9 0-16,8 7 6 15,3 9 2-15,4 9-3 16,6 3-5-16,7 5 1 16,-3-1-1-16,1 1-1 15,-3-5-39-15,-5-8-10 16,-7-3 4-16,-3-7 0 15,-3-5-1-15,-7-4-9 16,1-3-92-16,-4-4-16 16,-3-2 55-16,0-1 76 15,0 0 32-15,0-3-1 16,3-7-81-16,0-2 50 16,0-2 32-16,0 0 19 0,-2-2-10 15,2 3 16-15,0 2 16 16,1 3 38-16,-4 1-21 15,0 2 23-15,0 3 18 16,3-2-44-16,-3 4-11 16,0 0-35-16,4 0-9 15,-1 8-34-15,3 6 25 16,4 6 7-16,5 4-30 16,2-2-47-16,2 1 26 15,-2-5 25-15,-4-5 15 16,-7 0-31-16,-6-6-6 15,0-3 9-15,-24-1 32 0,-26-3-64 16,4 0-181-16,3 0-296 16</inkml:trace>
  <inkml:trace contextRef="#ctx0" brushRef="#br0" timeOffset="110173.4233">8456 8166 798 0,'0'0'669'0,"0"0"-409"16,0 0-184-16,0 0-51 15,0 0 22-15,0 0 112 16,0 0-79-16,0-19-48 15,9 17-17-15,0-3-3 16,0 5 11-16,3-1 14 16,3 1-12-16,4 0-14 15,5 0-10-15,1 1 0 16,4 6-1-16,-2 6-1 16,-2 3-6-16,-4-2 5 15,-3 5-11-15,-5-2-24 16,-2 2 12-16,-5-4 15 0,-2-1 2 15,-1-5-2-15,-3 1 3 16,0-3 5-16,0-1 2 16,0 1 0-16,0 0 0 15,-7 1 15-15,-4 2 11 16,-4 0 2-16,-4 1 8 16,-2 2 4-16,3-3 0 15,0 3 1-15,6-7 10 16,2 1-7-16,4-1-17 15,0-1-6-15,3-3-5 16,0 5-5-16,3 0-4 16,0 0-6-16,0 2 2 15,0-2 3-15,3 3-5 0,0-2-1 16,3 1-41-16,0-1-162 16,-6-4-450-16</inkml:trace>
  <inkml:trace contextRef="#ctx0" brushRef="#br0" timeOffset="110341.2769">8705 8643 1324 0,'0'0'1054'0,"0"0"-995"16,0 0-59-16,0 0-528 15</inkml:trace>
  <inkml:trace contextRef="#ctx0" brushRef="#br1" timeOffset="116263.1681">13860 8729 542 0,'0'0'294'0,"0"0"362"15,0 0-514-15,0 0-32 0,0 0 71 16,0 0 29-16,0 0-52 16,-6 0-57-16,6 0-24 15,0-4 5-15,3-2-32 16,3-1 4-16,0-1-1 16,4 2-15-16,4 0-16 15,2-1-10-15,-1 3-12 16,6-2 0-16,0 6 0 15,3 0-1-15,-5 0-2 16,-6 0-4-16,1 3-4 16,-5 6 4-16,-3 0-2 15,-3 3 7-15,-3 1-4 16,0 1 0-16,0 0 0 0,-12 6 6 16,-6-2 1-16,3-1 1 15,-4 4-2-15,3-4 1 16,5-2 1-16,2 2 4 15,3-4-6-15,6 1 2 16,0-1 4-16,0-3-5 16,12-1-1-16,2-3-1 15,8-3 0-15,0-3-6 16,5 0-17-16,3-5-13 16,1-11-4-16,-1-2 1 15,-4-4 19-15,0-2 3 16,-7-2-2-16,1 2 6 15,-8-2 7-15,-5 1 7 0,-3 4 0 16,-2 1 18 0,-2 1-6-16,0 4 0 0,0-1 1 15,0 7-1-15,-2-2 9 16,1 5 0-16,-1 0-9 16,2 5 0-16,0-1-3 15,0 1-8-15,6 1 6 16,10 0-7-16,6-3-1 15,5 3 0-15,6 0-20 16,-2 0-39-16,-1-4-50 16,0 4-177-16,-8-3-307 15,-10 3-394-15</inkml:trace>
  <inkml:trace contextRef="#ctx0" brushRef="#br1" timeOffset="116578.8763">14429 8856 68 0,'0'0'1494'0,"0"0"-1297"16,0 0-123-16,0 0 147 15,0 0 20-15,0 0-66 16,0 0-53-16,-20 81-36 0,20-58-17 16,0 0-26-16,0 1-24 15,0 1-13-15,0 1-6 16,0-2 0-16,-9 1 0 16,-2-5-32-16,2-3-54 15,5-6-112-15,1-5-406 16,3-6-362-16</inkml:trace>
  <inkml:trace contextRef="#ctx0" brushRef="#br1" timeOffset="116892.6635">14482 8788 1773 0,'0'0'259'16,"0"0"-212"-16,0 0-29 16,0 0 58-16,0 0 16 15,83-13-48-15,-54 13-29 16,4 3-9-16,-5 7-6 16,-4 0 1-16,-6 3 20 15,-5 0 16-15,-7-2 12 16,-6 0-6-16,0 0 13 15,-8-2 7-15,-9-1-34 16,-10-1-12-16,2-4-17 16,-5 3-55-16,6-2-112 15,4 2-207-15,10-3-283 0</inkml:trace>
  <inkml:trace contextRef="#ctx0" brushRef="#br1" timeOffset="117142.2773">15003 8844 1144 0,'0'0'761'16,"0"0"-654"-16,0 0 11 15,0 0 21-15,78 0-62 16,-56 0-77-16,0 0 0 16,2 0-208-16,-6-4-360 15,-7 1-734-15</inkml:trace>
  <inkml:trace contextRef="#ctx0" brushRef="#br1" timeOffset="117339.9634">14973 8751 1205 0,'0'0'745'0,"0"0"-657"16,0 0-18-16,0 0 53 15,97 0-104-15,-42-4-19 16,-9-4-379-16,-6 1-805 0</inkml:trace>
  <inkml:trace contextRef="#ctx0" brushRef="#br1" timeOffset="122884.8242">15698 8454 734 0,'0'0'656'15,"0"0"-273"-15,0 0-219 16,0 0 38-16,0 0-1 16,0 0-35-16,0-3-30 15,0 3-27-15,0 0-30 16,0 0-25-16,0 0-23 15,0 0-21-15,0 7-10 0,0 10 0 16,-3 4 8-16,-4 3-2 16,-1 3-6-16,5-2 1 15,3-4-1-15,0-4 0 16,0-5 0-16,6-2-6 16,9-6 0-16,0-4-6 15,2 0-9-15,2-3-2 16,1-8 0-16,0-1 7 15,-4-5 10-15,-1 3 5 16,-1-1 0-16,-8 1 1 16,1 1 1-16,-3 7 18 15,-2 2 7-15,-1 1-4 16,-1 3-10-16,2 0-11 0,-2 0-1 16,1 0-18-16,2 12 3 15,0 2 15-15,3 1-1 16,5 1 0-16,-2-4 0 15,3 1 0-15,6-6 0 16,-3-4-1-16,5-3-8 16,3 0 2-16,0-6 7 15,-1-8-1-15,-5-3 1 16,-3-2 0-16,-2-4 1 16,-6 0 0-16,-6-3 1 15,0 2-1-15,0-2 0 16,-9 8 1-16,-6 2 1 15,0 7-2-15,-1 4-1 0,-4 5-34 16,7 0-111-16,1 11-141 16,1 5-363-16,10-3-159 0</inkml:trace>
  <inkml:trace contextRef="#ctx0" brushRef="#br1" timeOffset="123178.2509">16285 8738 1380 0,'0'0'540'15,"0"0"-440"-15,0 0 111 16,-98 20 32-16,47-13-48 15,-17-1-64-15,-26 1-50 16,-18 2-21-16,10-4-15 16,23 1-20-16,27-3-25 15,27 0-3-15,-4 1-45 16,9 2-58-16,9-5-137 16,11-1-379-16,0 0-92 0</inkml:trace>
  <inkml:trace contextRef="#ctx0" brushRef="#br1" timeOffset="123442.0134">15804 8913 1408 0,'0'0'301'15,"0"0"-30"-15,0 0 2 16,-3 73-68-16,-3-44-70 16,0-2-38-16,-5 3-48 15,5-1-32-15,0-2-10 16,0 0-7-16,2-5-7 16,-6 2-96-16,1-1-120 0,-1-3-332 15,2-4-63-15</inkml:trace>
  <inkml:trace contextRef="#ctx0" brushRef="#br1" timeOffset="123733.3104">16032 9000 990 0,'0'0'1063'16,"0"0"-917"-16,0 0-44 0,0 0 64 16,0 0 23-1,0 0-60-15,-91 26-43 0,65-10-18 16,6 2-23-16,2 1-10 16,4-1-10-16,8-1-15 15,6-3-10-15,5-4 0 16,22-3 0-16,12-7-64 15,29-3-108-15,-6-12-430 16,-7-4-909-16</inkml:trace>
  <inkml:trace contextRef="#ctx0" brushRef="#br1" timeOffset="124418.0407">17448 8687 1305 0,'0'0'355'0,"0"0"-17"16,0 0-54-16,0 0-75 15,0 0-59-15,0 0-43 16,0 0-1-16,-24 52-33 16,5-27-32-16,-8-2-26 15,2-2-15-15,0-3-30 0,5-7-113 16,7-8-449-16,5-3-1227 0</inkml:trace>
  <inkml:trace contextRef="#ctx0" brushRef="#br1" timeOffset="124649.4247">17444 8487 796 0,'0'0'1517'15,"0"0"-1328"1,0 0-108-16,0 0-43 0,0 0-21 16,0 0-17-16,0 0-52 15,13 0-204-15,-6 0-971 0</inkml:trace>
  <inkml:trace contextRef="#ctx0" brushRef="#br1" timeOffset="126511.2392">18388 8593 1273 0,'0'0'381'15,"0"0"-165"-15,0 0 13 16,0 0-18-16,0 0-38 15,0 0-46-15,0 0-47 16,7-10-43-16,6 6-17 16,0-3-1-16,3 2-7 15,0-1-3-15,4 2-8 0,-8 3 0 16,2 1 0-16,-4 0-1 16,-1 0-1-16,-6 4-11 15,-3 7 11-15,0 5 0 16,0 0 0-16,-15 7 1 15,-5 0 2-15,1 0-1 16,1 0 2-16,3-2-2 16,5-1-1-16,7-5 0 15,3 3 0-15,0-9-1 16,9 1 1-16,13-6 0 16,5-4 0-16,6 0-2 15,3-5-18-15,-1-11-16 16,1-1-7-16,-6-2 15 0,-5-4 5 15,-2-1-3 1,-9-1-1-16,-3 2 19 0,-5-1 8 16,-1 4 14-16,-5 0 11 15,0 5 5-15,0 1-8 16,-10 1 2-16,3 3-11 16,-2 3 7-16,5 0-2 15,1 7-6-15,3-3-12 16,0 3-2-16,3 0-10 15,16 0 3-15,11 0-9 16,9-1-32-16,4-1-54 16,2 2-107-16,-13 0-140 0,-8 0-344 15</inkml:trace>
  <inkml:trace contextRef="#ctx0" brushRef="#br1" timeOffset="127106.5894">19005 8736 1614 0,'0'0'534'0,"0"0"-463"15,0 0 47-15,0 0 20 16,0 0 2-16,0 0-55 16,0 0-43-16,-71-7-24 15,58 17-11-15,0 2-6 16,4 2 0-16,1 2-1 16,2-2 0-16,6-2 0 15,-3-4-6-15,3-2-3 16,0-2 0-16,0-3 1 15,6-1 1-15,5 0 7 16,4 0 0-16,6-5 1 16,3-8-1-16,-1 2 0 15,-1-2 1-15,0 0 0 16,-5 3 0-16,-2 3 5 0,-6 2 6 16,-6 5-2-16,0 0-4 15,-3 0 0-15,0 0-5 16,0 5 0-16,0 10 0 15,0 4 9-15,0 8 2 16,0 4-4-16,0 4-8 16,0 3 6-16,0 3-5 15,0-4-1-15,-3-2-1 16,-6-5 1-16,-5-3-1 16,-4-8 0-16,-7 0 1 15,-6-8 0-15,-7-5 0 16,1-6-12-16,4 0-83 0,12-27-91 15,14-1-190-15,7-5-521 16</inkml:trace>
  <inkml:trace contextRef="#ctx0" brushRef="#br1" timeOffset="127368.0661">19462 8675 1945 0,'0'0'310'15,"0"0"-202"-15,0 0-60 16,0 0-26-16,98 0-11 15,-63-4-11-15,2-4-61 16,-8 1-429-16,-10 2-212 0</inkml:trace>
  <inkml:trace contextRef="#ctx0" brushRef="#br1" timeOffset="127538.9425">19385 8590 1363 0,'0'0'770'0,"0"0"-679"16,0 0-43-16,0 0 6 15,98 0-21-15,-25-3-33 16,-7-1-145-16,-8-3-690 0</inkml:trace>
  <inkml:trace contextRef="#ctx0" brushRef="#br1" timeOffset="128373.4077">20583 8445 859 0,'0'0'375'15,"0"0"-132"-15,0 0-36 16,0 0 50-16,0 0-1 15,0 0-70-15,0 0-58 16,-19-7-51-16,6 7-34 16,-3 0-16-16,-11 0-10 15,-3 0-1-15,-4 4-6 16,2 2-9-16,4 3 5 16,6-2 0-16,10 0-5 15,1 3-1-15,11 2-37 0,0 1 37 16,7-2 12-16,13 3 2 15,9-2-14-15,0-5-19 16,4-4-5-16,-1-3 3 16,-4 0-1-16,-4 0 13 15,-5-6 9-15,-4-4 1 16,-4 3 7-16,-6-3 18 16,-2-3 16-16,-3 1 0 15,0-6-9-15,0 2 7 16,-3-7-6-16,-5-1 1 15,-2-5-10-15,1-7-10 16,-1-4-5-16,4-3 4 16,2-1 1-16,1-1-2 0,-3 8 2 15,6 6 8-15,-4 10-7 16,3 7-14-16,-1 4-1 16,2 6 0-16,-1 2-1 15,1 1-1-15,0-2-29 16,0 3-18-16,0-3-8 15,0 3-104-15,0 0-56 16,1 3-349-16,12 7 43 16,-1 4-28-16</inkml:trace>
  <inkml:trace contextRef="#ctx0" brushRef="#br1" timeOffset="129100.781">20833 8349 1247 0,'0'0'344'0,"0"0"-33"16,0 0-4-16,0 0-75 16,0 0-42-16,0 0-76 15,0 0-65-15,0 0-46 16,0 12-3-16,-1 3-1 15,-2 5 1-15,3-1 0 16,0 1 0-16,0-4 0 16,0-3 0-16,1-6-2 15,8-3-10-15,1-3-1 16,7-1-12-16,-4 0-4 16,6-8-15-16,1-3 9 15,-1-4 19-15,0-2 13 16,-3 0 2-16,-3 1 0 15,1 0 1-15,-8 2 29 0,-3 6 26 16,-2 6 4-16,1 2-28 16,-2 0-25-16,0 0-6 15,0 6-15-15,1 8 8 16,4 6 6-16,2-1 0 16,0 1 1-16,6 0 0 15,0-3-2-15,2-4-11 16,3-6 1-16,-3-5 1 15,1-2 2-15,-2 0 2 16,-1-2-1-16,-3-9 8 16,-4-2 0-16,-1-6 0 15,-4-5 12-15,-1 0-3 0,0-2 4 16,0-3 10 0,-7 9-6-16,-4 1 1 0,0 9-16 15,-2 6-2-15,0 4-21 16,0 0-106-16,4 10-173 15,-2 4-391-15,7-2-739 0</inkml:trace>
  <inkml:trace contextRef="#ctx0" brushRef="#br1" timeOffset="129416.6896">21384 8679 1114 0,'0'0'528'16,"0"0"-467"-16,0 0 77 16,0 0 105-16,0 0-7 15,-91 43-49-15,34-38-38 16,-31 0-48-16,-32 1-41 15,-15-5-14-15,-3-1-9 16,12 0-20-16,32 0-11 16,21 0-5-16,23 0-1 15,11 0-49-15,-1 0-81 16,6 0-136-16,6-7-412 0,16 0-723 16</inkml:trace>
  <inkml:trace contextRef="#ctx0" brushRef="#br1" timeOffset="130076.5813">20702 9108 1181 0,'0'0'558'0,"0"0"-558"15,0 0-5-15,0 0 5 16,0 0 109-16,0 0 1 15,0 0-45-15,46 0-7 16,-46 0 5-16,-5 0 29 16,-15 0 11-16,-9 0-21 15,-8 0-33-15,-8 0-21 0,-3 6 15 16,4-2 6 0,5 5-12-16,8-1-22 0,10 4-9 15,12-1-6-15,7 5 0 16,2-2 0-16,19-1-1 15,11 0 1-15,6 0-19 16,5-6-6-16,-2-1 8 16,-8-2-5-16,-4-4-9 15,-8 0 14-15,-2 0 16 16,-7-7 1-16,-3-8 9 16,-1-2 37-16,-4-3 11 15,-2-4 6-15,0-9-17 16,0 0-4-16,-8-6-2 15,-2-2-4-15,0-2-9 16,-1 8-5-16,0 1 9 0,3 8 1 16,2 9-8-16,3 7-17 15,0 4-7-15,0 5-5 16,3 1-31-16,0 0-46 16,0 0-78-16,0 4-65 15,0 6-95-15,3-1-427 16,4-3-620-16</inkml:trace>
  <inkml:trace contextRef="#ctx0" brushRef="#br1" timeOffset="130350.074">20914 8863 2158 0,'0'0'295'0,"0"0"-228"16,0 0-54-16,0 0 21 16,0 0 84-16,0 0-11 15,25 87-35-15,-14-54-17 16,-1 2-28-16,-3-1-10 16,-1 0-16-16,-1-3 1 15,-4-3-2-15,-1-5-8 16,0-1-68-16,0-7-119 15,0-3-424-15,-1-8-539 0</inkml:trace>
  <inkml:trace contextRef="#ctx0" brushRef="#br1" timeOffset="130611.5752">21151 8980 1840 0,'0'0'352'0,"0"0"-248"16,0 0-9-16,0 0 20 15,0 0-28-15,0 0-41 16,0 0 18-16,-35 20 30 16,18-7-21-16,0 3-25 15,4 1-27-15,7-1-9 0,6 1-11 16,0-4 5-16,24-4-6 15,27-4-30-15,-2-5-134 16,1 0-671-16</inkml:trace>
  <inkml:trace contextRef="#ctx0" brushRef="#br1" timeOffset="131168.3853">21953 8716 446 0,'0'0'1477'0,"0"0"-1226"16,0 0-106-16,0 0-28 15,0 0-23-15,0 0-35 16,114 0-33-16,-75 0-18 16,-5-5-6-16,-6 0-2 15,-6 0-36-15,-8 0-49 0,-12 1-68 16,-2-1-195-16,0 0-404 0</inkml:trace>
  <inkml:trace contextRef="#ctx0" brushRef="#br1" timeOffset="131399.1367">21855 8581 1525 0,'0'0'345'0,"0"0"-110"15,0 0-17 1,0 0-51-16,0 0-44 0,94 0-20 16,-49 0-63-16,13-5-40 15,-12 3-100-15,-12-7-693 0</inkml:trace>
  <inkml:trace contextRef="#ctx0" brushRef="#br1" timeOffset="133102.5103">23050 8419 279 0,'0'0'0'0,"0"0"107"16,0 0 827-16,0 0-621 16,0 0-53-16,0 0-22 0,-13 0-39 15,11 0-52-15,2 0-32 16,-1 0-13-16,-1 0-22 15,-2 0-22-15,-4 0-28 16,-1 0-17-16,-3-2-7 16,-5-4-5-16,-3 5-1 15,-2-1-1-15,-2 1 1 16,0 1 0-16,1 0 0 16,1 1-2-16,1 8 2 15,6-1-6-15,4 1 5 16,8 1-5-16,3-3-2 15,0 3-7-15,13-3 8 16,17 2 7-16,5-1-19 0,9-3-27 16,0-2 14-1,-3-3 7-15,-8 0 1 0,-10 0 12 16,-6 0-3-16,-7-6 15 16,-4-5 0-16,-4-4 12 15,-2-4 15-15,0-8 10 16,0-6 6-16,0-7-4 15,-5-1-15-15,-2-6-3 16,0 0 12-16,1-3-2 16,-5 8 10-16,2 4-4 15,0 6-13-15,2 9 7 16,1 5-17-16,3 9-7 16,-2 6-5-16,4 0-2 15,1 3-9-15,0 0-38 16,0 3-55-16,0 9-88 0,15 22-27 15,-2-8-531-15,0 0-921 16</inkml:trace>
  <inkml:trace contextRef="#ctx0" brushRef="#br1" timeOffset="133466.1593">23478 8633 827 0,'0'0'939'0,"0"0"-759"16,0 0-83-16,0 0 38 15,0 0 65-15,0 0-34 16,-98 12-26-16,46-4-34 16,-21 0-42-16,-23 0-19 15,-23-5-23-15,-2 0 16 16,24-3-26-16,30 0-12 16,29 0-1-16,16-3-17 15,3-4-40-15,10-2-109 0,9-2-120 16,16 5-409-1,7 0-143-15</inkml:trace>
  <inkml:trace contextRef="#ctx0" brushRef="#br1" timeOffset="134229.1652">23105 9092 383 0,'0'0'618'0,"0"0"-369"15,0 0 43-15,0 0-28 16,0 0 8-16,0 0-73 0,0 0-42 15,-80-13-34-15,44 11-29 16,-1 0-25-16,-2-1-27 16,-2 3-2-16,1 0 5 15,8 0-12-15,5 0-7 16,10 0-14-16,6 7-12 16,7 6 0-16,4-4-11 15,2 8-2-15,17-1 10 16,3-2-6-16,5 3 9 15,2-7-10-15,-10 0-5 16,0-5 6-16,-6-1 8 16,-5-4 0-16,-3 0 1 15,-1 0 7-15,1 0 4 0,2-6-10 16,3-7 12 0,0 0-13-16,2-4 1 0,-1-3-1 15,-2-4 0-15,1-1 0 16,-4-5 6-16,-1-3 7 15,-2 0 5-15,-3-1 4 16,0 2 7-16,0 1-5 16,-8 4 10-16,-1 4 6 15,1 7-4-15,0 0-3 16,3 9-19-16,0 1-7 16,4 3-7-16,1 3 0 15,0 0-33-15,0 0-33 16,0 0-31-16,0 0-52 15,27 7-210-15,-5 5-133 16,5-1-203-16</inkml:trace>
  <inkml:trace contextRef="#ctx0" brushRef="#br1" timeOffset="134537.465">23219 8784 1759 0,'0'0'497'0,"0"0"-436"16,0 0-13-16,0 0 55 16,0 0 29-16,0 0-38 0,0 0-39 15,0 37 35-15,3-8-38 16,3 5-18-16,1 6-20 15,3-1-5 1,0 4-8-16,-3-7-1 0,0 4-1 16,-4-8-33-16,0-2-44 15,-1-6-86-15,2 1-109 16,-1-8-345-16,2-10-304 0</inkml:trace>
  <inkml:trace contextRef="#ctx0" brushRef="#br1" timeOffset="134815.152">23480 8940 844 0,'0'0'1260'0,"0"0"-1102"16,0 0-124-16,0 0-21 15,0 0 73-15,-96 23 51 16,67-7-18-16,2 2-9 16,6 0-25-16,6 2-27 15,9-3-34-15,6 3-11 16,7-3-13-16,22-5-1 16,8-2-35-16,27-10-79 15,-10 0-428-15,-8 0-893 0</inkml:trace>
  <inkml:trace contextRef="#ctx0" brushRef="#br1" timeOffset="135592.2098">23863 8174 590 0,'0'0'877'16,"0"0"-703"-16,0 0 17 15,0 0 11-15,0 0-23 16,0 0-60-16,0 0-25 16,-33 46 84-16,16-7-30 15,0 10-63-15,-2 11-26 16,1 3-26-16,6 6-19 16,6-2-13-16,6-5-1 15,1-3-26-15,25-8-89 16,32 2-130-16,-6-18-366 0,2-11-661 15</inkml:trace>
  <inkml:trace contextRef="#ctx0" brushRef="#br1" timeOffset="136091.8482">25310 8039 1667 0,'0'0'344'0,"0"0"-262"16,0 0-50-16,0 0 173 15,0 92-28-15,15-16-25 16,15 25-42-16,5 8-34 16,-7-16-31-16,-7-24-21 15,-14-28-17-15,-7-5-7 16,-7 23-62-16,-13-10-176 15,-5-5-496-15</inkml:trace>
  <inkml:trace contextRef="#ctx0" brushRef="#br1" timeOffset="141190.9638">24105 8272 235 0,'0'0'1018'0,"0"0"-750"15,0 0-75-15,0 0 52 16,0 0-38-16,0 0-34 15,-9 0-30-15,8 0-20 16,-1 0-17-16,2 0-30 0,0 0-19 16,0 0-20-16,0 0-13 15,0 4-14-15,0 9 5 16,0 4 12-16,0 9-6 16,2 7-7-16,5 3-5 15,-1 1-8-15,-2 6 0 16,2-4 0-16,-1 1 5 15,-2-4-6-15,3 1 0 16,-6-5-1-16,3-2 1 16,-3-6 0-16,1-4 0 15,1-5 0-15,-2-5-10 16,1-5-49-16,1-3-71 16,2-2-50-16,10-4-46 0,0-9-443 15,0-2-616-15</inkml:trace>
  <inkml:trace contextRef="#ctx0" brushRef="#br1" timeOffset="142000.9577">24212 8563 1258 0,'0'0'309'15,"0"0"-118"-15,0 0 98 16,0 0-68-16,0 0-82 16,0 0-47-16,0 0-27 15,66-75-36-15,-45 63-16 16,-3 1-5-16,-5 4-7 15,-2 0 1-15,-4 4-1 16,-4 2 2-16,-3 1-3 16,0-2 0-16,0 2 0 15,0 0-1-15,0 0-12 16,0 0 5-16,0 0-2 0,0 0-2 16,0 0-9-1,0 0-1-15,0 0 7 0,0 0 4 16,-5 0 5-16,-2 2-20 15,0 2-44-15,1-1-32 16,1 1-3-16,2-1 2 16,2-3 13-16,1 0 23 15,0 0 36-15,0 0 31 16,0 0 0-16,0 0 11 16,0 0 35-16,0 0 28 15,0 0 17-15,0 0 10 16,0 0 1-16,0 0-6 15,0 0-17-15,0 0-23 16,0 0-15-16,0 0-21 16,0 0-11-16,0 0-9 0,-5 3 0 15,1 1-8-15,-5 4 8 16,-2 4 0-16,-2-3 1 16,-2 4-1-16,0-1 1 15,2 0-1-15,-1 0 0 16,5-4 0-16,5-1-1 15,1-1 0-15,3 1-5 16,0-5-3-16,0 4 9 16,3-1 0-16,6-3 0 15,3 1 0-15,-2-2 1 16,1 2 0-16,2 0-1 16,-2 1 1-16,1 3-1 0,1-1 7 15,0 7 5-15,2-2 12 16,0 2 0-1,0-1-11-15,-3-2-13 0,1-3 0 16,5-1-92-16,-1-5-209 16,-4-1-733-16</inkml:trace>
  <inkml:trace contextRef="#ctx0" brushRef="#br1" timeOffset="142849.6521">24600 8454 819 0,'0'0'1095'16,"0"0"-910"-16,0 0-58 0,0 0 37 16,0 0-42-16,0 0-60 15,0 0-38-15,6-30-23 16,3 27-1-16,1 2-11 16,1 1 10-16,-2 0-2 15,1 0 3-15,-1 0 6 16,-3 0-6-16,0 4 0 15,-3 2 1-15,-3 2 7 16,0 5-7-16,0 3 6 16,-10 0-6-16,-5 4 1 15,-2 1-1-15,4-1-1 0,1 0 1 16,5-1 0 0,2-2-1-16,5-1 0 0,0 0-1 15,0-5-5-15,11-4-5 16,5-4 1-16,1-3-1 15,5 0-17-15,3 0-15 16,0-10-9-16,1-3 2 16,-2-4 12-16,-2-3-9 15,-5 2 15-15,-3-1-13 16,-6-1 22-16,-5 1 23 16,-3 5 0-16,0 1 22 15,0 0 6-15,0 3 3 0,-4-3 6 16,-1 6-8-16,2-2 10 15,0 2 8-15,3 4-8 16,0 0-3-16,0 2-11 16,0-2-24-16,11 1-1 15,5-2-1-15,5 0 0 16,3 1 1-16,1 1 2 16,-4-3-2-16,-5 4 0 15,-2 0-34-15,-10 1-43 16,-2 0-86-16,-2 0-171 15,0 2-190-15,0 8 16 0</inkml:trace>
  <inkml:trace contextRef="#ctx0" brushRef="#br1" timeOffset="143340.2335">24975 8633 1177 0,'0'0'525'16,"0"0"-402"-16,0 0 79 15,0 0-13-15,0 0-36 16,0 0-47-16,0 0 2 15,-5 36-21-15,4-17-23 16,-1 4 3-16,1 2 6 16,-1 0-33-16,2 2-14 15,0-1-11-15,0-2-9 16,0-2-5-16,0-2-1 16,0-6-5-16,0-4-43 15,0-3-56-15,2-4-112 0,5-3-271 16,1 0-110-16,1-7-510 15</inkml:trace>
  <inkml:trace contextRef="#ctx0" brushRef="#br1" timeOffset="143646.3971">25014 8602 456 0,'0'0'953'16,"0"0"-711"-16,0 0 38 15,0 0 40-15,0 0-81 16,0 0-64-16,0 0-72 16,4-28-60-16,12 28-22 15,5 0-9-15,2 0-1 16,4 9-4-16,-4 4-6 15,-2 1-1-15,-9 2-8 16,-9-2-33-16,-3-1-20 16,-25-1-18-16,-47-2-116 15,3-4-479-15,4-5-614 0</inkml:trace>
  <inkml:trace contextRef="#ctx0" brushRef="#br1" timeOffset="147428.5894">19511 10301 1865 0,'0'0'240'16,"0"0"-181"-16,0 0 11 15,0 0 96-15,0 0-9 16,0 0-36-16,0 0-19 15,75 6-31-15,-48-5-15 0,-4 1-8 16,2-1-22 0,-3 1-14-16,2-2-2 0,-4 0-10 15,5 0-18-15,-2 0-45 16,3 0-95-16,2 0-137 16,-4 0-332-16,-14 0-218 0</inkml:trace>
  <inkml:trace contextRef="#ctx0" brushRef="#br1" timeOffset="147656.6361">19613 10476 899 0,'0'0'1280'0,"0"0"-1097"16,0 0-107-16,0 0 59 16,0 0 10-16,0 0-88 15,84 17-57-15,-39-17-214 16,-3-4-968-16</inkml:trace>
  <inkml:trace contextRef="#ctx0" brushRef="#br1" timeOffset="150574.7747">20284 10357 140 0,'0'0'789'16,"0"0"32"-16,0 0-622 15,0 0 3-15,0 0-4 16,0 0-32-16,0 0-47 16,-10-4-29-16,10 1-11 15,1 0-24-15,5-1-9 0,0-2-13 16,1-1-13-16,6 3-10 15,-2-1-9-15,4-3-1 16,5 5 0-16,-2 0-6 16,2 0-12-16,3 3-6 15,-4 0 7-15,1 0 7 16,-6 0 3-16,-3 0 5 16,-3 4-7-16,-5 1 0 15,-3 6 3-15,0-2 5 16,-3 5-1-16,-10 2 1 15,-1-1 0-15,-1 4 0 16,-2-1 1-16,4-1 0 0,4 0 0 16,-1 0 0-16,5 0 0 15,2-4-1-15,3 2 1 16,0-3 1-16,0-3-1 16,8-2 1-16,5-4 0 15,2-3 1-15,3 0-1 16,1 0-1-16,7-4 0 15,-4-9-12-15,1-7 3 16,2 1 1-16,-1-4 8 16,-1-4 0-16,-4 6-1 15,-3 0 0-15,-3 3 1 16,-7 2 0-16,-5 3 0 16,-1 3-1-16,0 1-7 15,0 0-7-15,-1 1 6 0,-5 1 8 16,0 3 1-16,2-2 8 15,4 2-7-15,0 2 14 16,0-2 8-16,7 0-16 16,12-2-7-16,8 2 0 15,5-2-1-15,0 6 1 16,1 0-1-16,-4 0-8 16,-9 0-27-16,-4 0-70 15,-13 3-80-15,-3 4-312 16,0 0-206-16</inkml:trace>
  <inkml:trace contextRef="#ctx0" brushRef="#br1" timeOffset="150966.6083">20878 10551 738 0,'0'0'1047'15,"0"0"-735"-15,0 0-55 0,0 0-34 16,0 0-47-16,0 0-67 15,0 0-51-15,1 4-33 16,2 13 14-16,-1 5 2 16,1 5-7-16,0 3-15 15,-2-1-13-15,-1 4-5 16,0-2-1-16,0-2-1 16,0-6-25-16,-3 0-45 15,0-6-32-15,0-3-96 16,3-9-155-16,0 0-435 15,0-5-603-15</inkml:trace>
  <inkml:trace contextRef="#ctx0" brushRef="#br1" timeOffset="151243.2096">20987 10446 1795 0,'0'0'397'16,"0"0"-287"-16,0 0-20 16,0 0 30-16,0 0-24 15,0 0-29-15,0 0-14 16,89 37-20-16,-59-17-21 16,-1-2-5-16,-10 2-6 15,-9-3-1-15,-10-3-7 16,0 1-1-16,-23-2 8 15,-16-2-1-15,-12-4-61 16,-25 3-92-16,15-10-346 0,9 0-389 16</inkml:trace>
  <inkml:trace contextRef="#ctx0" brushRef="#br1" timeOffset="155418.8074">21698 10383 316 0,'0'0'153'15,"0"0"594"-15,0 0-486 16,0 0-124-16,0 0 26 15,0 0 69-15,-19 4-31 16,19-1-40-16,-2-3-72 16,2 3-28-16,-1-3-1 15,1 1 4-15,0 1 0 0,0-1-7 16,0 5 1-16,3-2-15 16,14 1-9-16,8 0-13 15,11-3-10-15,10 3-11 16,0-4-1-16,2 0-23 15,-9-1-4-15,-6 0-5 16,-11 0-1-16,-6 0-14 16,-8 0-31-16,-5 0-31 15,-3 0-43-15,0 0-108 16,0 0-115-16,-6 0-237 16,-3 0-496-16</inkml:trace>
  <inkml:trace contextRef="#ctx0" brushRef="#br1" timeOffset="155763.1164">21894 10311 669 0,'0'0'831'16,"0"0"-650"-16,0 0-47 15,0 0 104-15,0 0 6 0,0 0-62 16,0 0-45-16,1-3-28 16,-4 13-48-16,-4 5-7 15,0 9 19-15,-3 9-24 16,6 2-17-16,1 3-22 15,3-2-8-15,0-3-2 16,0-3-45-16,0-3-51 16,0-8-119-16,0-6-450 15,0-6-1071-15</inkml:trace>
  <inkml:trace contextRef="#ctx0" brushRef="#br1" timeOffset="156507.2602">22695 10069 666 0,'0'0'792'15,"0"0"-629"-15,0 0-71 16,0 0 76-16,0 0 105 16,0 0-42-16,0 0-63 15,-11-9-40-15,11 9-33 16,0 0-31-16,0 0-19 15,0 7-15-15,-1 9-6 16,-3 6 34-16,-1 8-10 16,-1 8-2-16,0 4-5 15,2 4-16-15,-1 1-14 16,1-2-10-16,2 2 5 0,-1-4-6 16,0-3 1-16,-1-5-2 15,-1-1 1-15,-1-1-2 16,2-8-17-16,0-4-19 15,1-5-10-15,3-6-31 16,-3-6-52-16,3-4-132 16,7 0-90-16,6-7-464 0</inkml:trace>
  <inkml:trace contextRef="#ctx0" brushRef="#br1" timeOffset="156852.6733">22897 10340 1197 0,'0'0'525'0,"0"0"-457"16,0 0 18-16,0 0 135 15,0 0-10-15,0 0-67 16,0 0-39-16,-22-19-14 15,8 19-22-15,-1 0-12 16,-9 0-7-16,2 9-14 16,-4 4 0-16,4 4-3 15,2 1-2-15,7 1-8 16,4-1-14-16,9 0 4 16,0-2-4-16,16 1 2 15,13-4-11-15,2-6 0 16,8-4-51-16,1-3-68 0,11-3-133 15,-12-7-394-15,-9-3-374 0</inkml:trace>
  <inkml:trace contextRef="#ctx0" brushRef="#br1" timeOffset="157650.3179">23435 10108 757 0,'0'0'981'16,"0"0"-773"-16,0 0-88 15,0 0 36-15,0 0 7 16,0 0-39-16,0 0-34 0,-80-12-10 15,57 12-23 1,-2 10-20-16,-1 3 2 0,3 4-3 16,0 2-14-16,7 1-7 15,2 3 1-15,7 1-7 16,2-4 2-16,5-1-10 16,0-2 1-16,0-7-2 15,11-4 0-15,5-6 0 16,3 0 0-16,3 0-11 15,1-14-10-15,1-6-1 16,0-5 6-16,-1-5-1 16,-1-4-4-16,0-8-3 15,-2-2 10-15,1-5 6 0,-11-1 8 16,0 2-1 0,-5 2 1-16,-5 8 26 0,0 2 3 15,0 7 4-15,-2 6-3 16,-2 6 14-16,1 6-8 15,0 2-3-15,0 8-4 16,3 1-16-16,-1 0-13 16,-1 0 0-16,-1 10-15 15,-1 12 13-15,-4 11 2 16,0 9 8-16,1 8 5 16,6 3-1-16,1 2-5 15,0 2 4-15,0-4-3 16,1-5-8-16,2-7-2 15,1-4 1-15,-1-8 0 0,0-6-7 16,-3-7-32-16,2-9-29 16,-1-3-38-16,9-4-117 15,1-11-263-15,1-6-723 0</inkml:trace>
  <inkml:trace contextRef="#ctx0" brushRef="#br1" timeOffset="158289.4324">23644 10017 614 0,'0'0'1102'15,"0"0"-868"-15,0 0-46 16,0 0 36-16,0 0-11 15,0 0-42-15,0 0-80 16,31-17-36-16,-22 16-28 16,3-1-21-16,0 1-6 15,-1 1 0-15,-5 0-1 16,-1 4-8-16,-2 9 0 16,-3 4 8-16,0 3-5 15,-1-1 6-15,-11 4 0 16,1 0 0-16,1-3-1 15,0-2 1-15,5-3 1 16,4-1-1-16,1 0-1 16,0-5 1-16,4-2 0 0,11 2 0 15,2-5-1-15,3-4-19 16,0 0-12-16,4 0-7 16,-2-4-5-16,-1-12 2 15,-3 1 2-15,0-4 19 16,-5-6 13-16,-1-2 8 15,-5-6 0-15,0 0 0 16,-7 0 0-16,0 3 10 16,0 3 1-16,0 8 17 15,0 3-6-15,-7 5-11 16,1 4-10-16,3 2 5 16,-1 5-4-16,4-4 13 15,0 4 0-15,0 0-4 0,0 0-2 16,7 0-3-16,9 0 0 15,3 0 0-15,8 0-5 16,-5 0-1-16,2 0-1 16,-5 0-25-16,-7 0-39 15,-6 0-31-15,-6 6-73 16,0 4-402-16,-3 1-15 0</inkml:trace>
  <inkml:trace contextRef="#ctx0" brushRef="#br1" timeOffset="158581.5413">24032 10158 1500 0,'0'0'633'15,"0"0"-558"-15,0 0-26 16,0 0 40-16,0 0 49 16,0 0-24-16,4 73-19 15,1-47-27-15,-5 1-34 16,0 0-21-16,0-1-11 16,0 0-2-16,0-5 0 15,0-8-74-15,0-3-132 0,0-5-409 16,0-5-281-16</inkml:trace>
  <inkml:trace contextRef="#ctx0" brushRef="#br1" timeOffset="158859.2221">24111 10105 1870 0,'0'0'268'16,"0"0"-187"-16,0 0 26 16,0 0 20-16,0 0-46 15,0 0-25-15,107-2-5 0,-78 7-9 16,-4 6-13-16,-6-1-6 16,-8 0-14-16,-10 4-9 15,-1-2 0-15,-10 1-1 16,-16-1 1-16,-5 0-12 15,-16-2-86-15,6 0-210 16,7-3-731-16</inkml:trace>
  <inkml:trace contextRef="#ctx0" brushRef="#br1" timeOffset="159368.1124">24548 10581 529 0,'0'0'958'15,"0"0"-827"-15,0 0-98 16,0 0 59-16,0 0 3 15,0 0 27-15,0 0 17 16,-96-9 6-16,50 9-26 16,-8 0-13-16,-23 0-7 15,-28 0 1-15,-24-4-9 16,-15-6-21-16,16-2-26 16,33 5-21-16,33 3-5 15,24 1-7-15,17 3-5 0,3 0-6 16,4 0 0-1,6 3-18-15,8 3-74 0,21 5-26 16,8-1-98-16,4 0-598 0</inkml:trace>
  <inkml:trace contextRef="#ctx0" brushRef="#br1" timeOffset="160060.0863">23936 10888 405 0,'0'0'415'0,"0"0"-306"16,0 0 28-16,0 0 154 16,0 0-27-16,0 0-59 15,0 0-4-15,-9-3-19 16,-5 3-45-16,-6 0-17 0,-8 0-17 15,-10 0-24 1,-8 3-17-16,-2 0-15 0,-1 2 2 16,4 4-1-16,7 1-21 15,9 3-11-15,13 1-15 16,8 2 0-16,8 0-1 16,5-2-1-16,18 2-1 15,9-3-8-15,5-5-8 16,1-3 0-16,-5 0 5 15,-5-4 7-15,-6-1 4 16,-7 0 1-16,-6 0 1 16,-2-10 1-16,-2-5 17 15,-4-2 13-15,1-6 5 16,-1-1-3-16,-1-5-8 0,0-4-5 16,0 1-1-16,0-2-2 15,0 1 1-15,-6 4 4 16,-4 5 3-16,1 1-10 15,0 7-6-15,2 2-8 16,-2 5 1-16,6 6-1 16,1 2-1-16,2 1-9 15,0 0-34-15,0 0-41 16,0 0-26-16,0 0-98 16,8 7-83-16,1 2-277 15,-2-1-213-15</inkml:trace>
  <inkml:trace contextRef="#ctx0" brushRef="#br1" timeOffset="160449.9332">24048 10648 1056 0,'0'0'759'0,"0"0"-644"16,0 0 28-16,0 0 71 15,0 0-18-15,0 0-54 16,0 0-36-16,-1 3-40 15,-4 14 7-15,4 6-6 16,-7 3-34-16,7 4-12 16,-1 2-7-16,2 5-13 15,-1-2 0-15,1-1-1 16,-2-1 0-16,1-4-29 16,1-5-29-16,0-4-87 15,0-4-129-15,7-8-404 16,4-5-513-16</inkml:trace>
  <inkml:trace contextRef="#ctx0" brushRef="#br1" timeOffset="160742.2648">24275 10757 584 0,'0'0'1366'16,"0"0"-1137"-16,0 0-170 16,0 0 5-16,0 0 69 15,0 0 20-15,0 0-29 16,-61 17-23-16,40-8-23 16,-2 7-17-16,6 1-26 15,6 0-20-15,8 0 0 0,3 1-5 16,9-1-4-1,16-1-6-15,11-5-28 0,26-4-93 16,-12-4-253-16,-6-3-1215 0</inkml:trace>
  <inkml:trace contextRef="#ctx0" brushRef="#br1" timeOffset="161892.7453">18597 10387 844 0,'0'0'909'16,"0"0"-732"-16,0 0-56 15,0 0-41-15,0 0 50 16,0 0-10-16,0 0-68 16,3-57-29-16,6 46-14 15,1 3 5-15,-1 4 4 16,-2-2 4-16,0 5-4 0,0-1-2 15,-1 1 3-15,3 1-5 16,1 0-13-16,7 0-1 16,-5 3 0-16,-2 7-1 15,-1 4 0-15,-5 2-5 16,-4 4 5-16,0 4-5 16,0-1 6-16,-7 3-1 15,-6-1 1-15,1 0 0 16,-2 0 32-16,2-2-3 15,3-5-14-15,5-2-1 16,4-6-4-16,0-4-1 16,0-2 2-16,16-4 3 0,10 0-5 15,5-4-8-15,3-5-1 16,2-8-17 0,0 1-21-16,-9-5-13 0,0 2 17 15,-5-4 19-15,-4 0 6 16,-8-1 9-16,-2 2 0 15,-4 1 18-15,-2-2 16 16,-2 0 11-16,0 1-8 16,-6 1-10-16,-5 2-9 15,0-2-9-15,-3 4 1 16,3 5 5-16,3 3 16 16,5 2-14-16,0 6-11 15,3-2-5-15,0 3 11 16,10 0-4-16,9 0-8 15,8-3 0-15,5 3-1 0,0 0-19 16,-2 0-54-16,-1 0-74 16,-10 3-166-16,-7 8-361 15,-4-2-295-15</inkml:trace>
  <inkml:trace contextRef="#ctx0" brushRef="#br1" timeOffset="162546.0311">19161 10523 1431 0,'0'0'529'0,"0"0"-373"16,0 0 21-16,0 0-16 16,0 0 7-16,0 0-45 15,0 0-44-15,-74-24-39 16,57 28-22-16,-2 8-9 16,6 5-3-16,4 0-5 15,5 2 0-15,4-2 0 16,0-3 5-16,0-3-6 15,6-4 0-15,4-3-6 16,7-4-6-16,-2 0-4 16,1-3-8-16,1-11 4 0,-4-1 8 15,-1-5 11-15,-2-3 0 16,1-5 0-16,-5 3 1 16,0 5 6-16,-3 3 9 15,0 7 11-15,-1 6-1 16,0 1-4-16,-2 3-5 15,1 0-1-15,1 0-7 16,1 0-3-16,3 7-4 16,2 12 0-16,2 5 0 15,0 10 7-15,2 5-8 0,0 3 1 16,2 5-1 0,-7-2 1-16,-1-1-2 0,-5-5 1 15,-1-2-1-15,-1 0 0 16,-12-8 1-16,-8-6 1 15,0-3 9-15,-6-8 26 16,2-5-1-16,-5-7-15 16,8 0-11-16,-1-9-9 15,10-11-19-15,4-10-63 16,9-22-89-16,0 8-384 16,6 9-855-16</inkml:trace>
  <inkml:trace contextRef="#ctx0" brushRef="#br1" timeOffset="164624.1072">18366 11493 1403 0,'0'0'542'15,"0"0"-333"-15,0 0-79 16,0 0-55-16,0 0-22 16,0 0-13-16,0 0-5 15,94-4-1-15,-56 4-9 16,12 2-13-16,8 3 3 15,17 5 15-15,22 3-10 16,20 1-12-16,10 2-7 16,-8 0-1-16,-2-3 1 15,-7-3 0-15,5-4-1 0,-5 2-12 16,4-2-3-16,-5-2 3 16,-1 3 3-16,-1 0 8 15,-2-1-7-15,-2 4-7 16,1-1-13-16,3-1-12 15,-3 1 19-15,3-2 12 16,0-4 8-16,-2 3-10 16,0-2 10-16,4-4-6 15,-3 3 6-15,4 0 0 16,-2-3 0-16,-1 4 0 16,-3-1-8-16,-1 0-3 15,-1-2 3-15,-2-1-1 0,3 0-10 16,1 0-6-16,0 0-6 15,2 0 6-15,0 0 5 16,-1 0 6 0,1 0-1-16,-6-7-5 0,0-3-27 15,2 4-41-15,-3-1-29 16,-1 0 18-16,0 4 31 16,-7-1 20-16,0-2 31 15,-1 2 18-15,5 1 7 16,-4-1-6-16,3-1-1 15,-19-2-1-15,-10 4 0 16,-19-1 0-16,0-2-2 16,5-1 3-16,7-3 0 0,8 2 13 15,-2-1-5-15,1 3-7 16,1-1 0-16,-2 0-1 16,-3-3 0-16,-4 4 0 15,-9-3 1-15,-9-1 14 16,-9 0-6-16,-9-1 5 15,-7-2-5-15,-8 3 25 16,-3-3 35-16,-3 0 17 16,0-3-19-16,0-4-8 15,0-1 25-15,0-7-37 16,6-3-20-16,0-9-8 16,5-6-7-16,-1-4-3 15,1-9 0-15,3-16-8 0,5-12 8 16,1-15 55-1,4-1-41-15,-3 1 11 0,-1 14 4 16,-3 7-21-16,-5 12-9 16,-3 14-8-16,-1 15 2 15,-7 4-1-15,-1-4 5 16,0-6 9-16,0-4 3 16,0 1-8-16,-10-1 4 15,1-3-14-15,-3 4 0 16,0-5-6-16,0 2-9 15,0-1 9-15,2 4 5 16,2 5 0-16,2 2 0 16,5 5 0-16,-5 7 1 15,6 7 1-15,-2 5-1 0,1 6 0 16,-2 2-1-16,1 3-5 16,1 2 6-16,-1 2 0 15,-1 0 0-15,0 2 0 16,0-2-1-16,-1 0 0 15,-3 2-1-15,-2-1-4 16,-2-2 5-16,-5 4-1 16,-2-3-4-16,-5 0 0 15,-3-1-38-15,-6 0 14 16,-4-2 14-16,-4 6 8 16,-8 0 8-16,-5 0-1 15,-8 0 1-15,-7 7 0 16,-15 1 1-16,-13 0 1 0,-13-4-2 15,-7-1 0 1,4-3 0-16,6 0 0 0,5-10 0 16,-8 3 0-16,-3 0 0 15,-5 1 0-15,-3 3 0 16,-7 3 0-16,-3 0 1 16,-3 3 4-16,-1 4-5 15,-5 3 0-15,6 0 0 16,4-10 0-16,6 0 1 15,5 0 0-15,2-12 0 16,0-3 0-16,-1 1 5 16,-2-2 0-16,-8 4-6 15,-5 0-1-15,-7 6 1 16,-6 0 0-16,-4 6 0 16,-3 0 0-16,0 0 2 0,-4 0 5 15,3 0-6-15,1 0-1 16,-2 0 0-16,6 0 1 15,2 0 5-15,3-3-5 16,1-8 0-16,2-5 7 16,-3 3 1-16,4 0-3 15,-1 4-6-15,4 0 1 16,-1 4 1-16,10 5 15 16,-2 0 1-16,12 0-3 15,4 5-5-15,24 0-4 0,25-5-6 16,18 0 0-16,13 0 1 15,3 0 16 1,5 0-2-16,6 0 22 0,9-3 36 16,9 3-13-16,1 0-28 15,0 0-23-15,0 0-9 16,7 0-1-16,1 8 0 16,-2 0-5-16,-3 3 5 15,-3 1-5-15,0 5 5 16,0 3 1-16,-3 2-1 15,-8 10 1-15,2 9 1 16,2 6 0-16,1 21 0 16,3 21 8-16,-6 21 3 15,-3 8 6-15,1-5-1 16,-2-4 8-16,6-13 3 0,-2 3-8 16,6 0-7-16,3-6-4 15,0-18-3-15,0-16-4 16,0-18-1-16,6-2-1 15,0 1-6-15,1 3-48 16,2 16-89-16,-2-16-117 16,-4-9-531-16</inkml:trace>
  <inkml:trace contextRef="#ctx0" brushRef="#br1" timeOffset="165159.5481">17912 10871 677 0,'0'0'1054'0,"0"0"-756"0,0 0-202 16,0 0-96-16,0 0-29 15,-66 76-52-15,60-65-219 16,3-1-363-16</inkml:trace>
  <inkml:trace contextRef="#ctx0" brushRef="#br1" timeOffset="165599.9223">17678 10998 1252 0,'0'0'861'0,"0"0"-696"15,0 0-36-15,0 0-7 16,0 0 16-16,3 78-66 16,0-50-38-16,3 1-4 15,4 2-12-15,3-2-11 16,7 0-7-16,-2 1 0 15,3-1 1-15,-2 1 11 16,-4 0-4-16,0 0-7 16,-5-1 10-16,2-3-1 15,2-5-1-15,4-6-7 0,2-6-1 16,9-7-1-16,10-2-21 16,10 0 7-16,19-9 13 15,0-1 1-15,6 3 0 16,2 0-25-16,11-7-97 15,-12 5-195-15,-14-5-947 0</inkml:trace>
  <inkml:trace contextRef="#ctx0" brushRef="#br1" timeOffset="166839.655">8332 10350 704 0,'0'0'980'16,"0"0"-761"-16,0 0-104 15,0 0 80-15,0 0-13 16,0 0-44-16,0 0-37 16,84-39-41-16,-51 9-21 15,5-4 1-15,-5-5-3 16,-3-4-17-16,-6 1-13 0,0-7-5 15,-2-6-1 1,-1-14 0-16,-6-18-1 0,-6-11 0 16,-6-7 0-16,-3 12 0 15,0 16 0-15,0 26 1 16,0 11 0-16,0 10 0 16,0 1 1-16,0-1-1 15,-3 3 1-15,0 11 5 16,0 6 1-16,0 6 5 15,3 2-4-15,0 2-9 16,0 0 0-16,0 0-1 16,0 0-10-16,-3 0-1 15,-3 10 3-15,0 5 9 0,-1 2 0 16,-4 0 0 0,2-5 0-16,-1 2-2 0,4-7 2 15,0-1-6-15,3-5 5 16,3-1 1-16,0 0 12 15,0 0-1-15,0-11-2 16,0-8-9-16,0-8 0 16,6 1 0-16,3-4 1 15,-2 7 9-15,-1 6 15 16,-3 8 5-16,0 6 11 16,0 3-16-16,2 7-25 15,14 31 2-15,14 25-1 16,28 23-1-16,-6-7-53 15,3-22-334-15</inkml:trace>
  <inkml:trace contextRef="#ctx0" brushRef="#br2" timeOffset="178734.0593">7965 13802 352 0,'0'0'1145'15,"0"0"-879"-15,0 0-193 16,0 0 67-16,0 0 83 16,0 0-68-16,-16 0-48 15,16 0-30-15,0 0 17 16,0 0 0-16,0 0-17 15,0 0-18-15,0 0-24 0,0 0-12 16,0 0-10 0,0 0-5-16,6-4-7 0,7-2 0 15,2-4-1-15,3 3-6 16,-3 1-6-16,0 2 0 16,-3 2 2-16,1 2-1 15,-4 0 10-15,0 2-12 16,-1 8 7-16,-1 4 4 15,-1 2 1-15,0-2-5 16,-3 3 0-16,-3 2 0 16,0 4 5-16,0 0-5 15,-9 1 5-15,-7-2 1 16,-4 1 0-16,1-2-1 16,1-3-1-16,3-1 2 15,6-10 0-15,6-1 1 0,-1-2 0 16,4-4-1-16,0 0-6 15,7 0 6-15,11 0 2 16,3 0-1-16,4-10 5 16,5 0-6-16,3-6-1 15,-5-1-16-15,2-3-5 16,-2-5-11-16,-2-5 14 16,-2-1 2-16,-2-2 1 15,0 1 10-15,-5 5 6 16,-4 3 2-16,-7 2 8 15,0 5-1-15,-3-2 17 16,-3 5 8-16,0 1-22 0,0 3-11 16,0 1-1-1,-3 2 2-15,0 2 13 0,3 0-2 16,0 1-5-16,0-2 7 16,14-1-15-16,8 0-7 15,5 2 6-15,4 0-1 16,-1 2-16-16,-3 0-37 15,-9 3-84-15,-8 6-245 16,-10 4-475-16</inkml:trace>
  <inkml:trace contextRef="#ctx0" brushRef="#br2" timeOffset="179650.1993">8492 13971 548 0,'0'0'882'0,"0"0"-699"15,0 0-81-15,0 0 172 16,0 0 11-16,0 0-122 16,0 0-54-16,28-21 4 15,-28 21-6-15,0-3-31 16,0 3-28-16,0 0-24 16,-3 0-18-16,-10 0 7 15,-8 3-11-15,0 7-1 16,-3 1-1-16,2 5 2 15,7 0-2-15,3 0 1 16,6 1 0-16,6-3-1 0,0-1-1 16,0-6 0-16,10-1 1 15,1-2-1-15,1-4-6 16,4 0-7-16,-2 0-5 16,5-4-3-16,-4-6-4 15,3-3 10-15,-3-1 2 16,4-2 13-16,-4 2 1 15,0-1 0-15,-3 1 1 16,-3 5 14-16,0 2 6 16,-6 3 0-16,0 1-3 0,-3 3-11 15,3 0-5 1,-3 0-2-16,0 3-2 0,0 8 2 16,0 9 0-16,0 8 0 15,0 1 6-15,0 9 0 16,0 1-5-16,0 1 0 15,-6 0-1-15,-3 3 1 16,-3-4 1-16,-6 1 5 16,-6-3 2-16,-1-5 8 15,-8-2-7-15,-6-4 4 16,2-6 7-16,1-3-8 16,-1-8-11-16,7-5-1 15,9-4 21-15,3 0-10 0,6-13 0 16,9-7-12-1,3-4-6-15,9-5-19 0,15 2-11 16,9 2-3-16,4 1-14 16,5 2-48-16,18-2-108 15,-8 7-328-15,-13 2-327 0</inkml:trace>
  <inkml:trace contextRef="#ctx0" brushRef="#br2" timeOffset="179974.2347">9068 14043 909 0,'0'0'841'16,"0"0"-708"-16,0 0 119 15,0 0 59-15,0 0-94 16,0 0-110-16,0 0-43 16,52 3-11-16,-25-3-30 15,5 0-15-15,0 0-8 16,1 0-49-16,-3 0-116 0,-8 0-312 15,-7 0-380-15</inkml:trace>
  <inkml:trace contextRef="#ctx0" brushRef="#br2" timeOffset="180160.6691">9062 13921 1971 0,'0'0'502'0,"0"0"-437"16,0 0 100-16,0 0-51 15,97-20-104-15,-24 10-10 0,-9-1-231 16,-6 2-610-16</inkml:trace>
  <inkml:trace contextRef="#ctx0" brushRef="#br2" timeOffset="185694.1439">19189 5831 487 0,'0'0'0'16,"0"0"9"-16,0 0-9 0,0 0 293 16,0 0-209-16,0 0-84 15,0 0-16-15,-22 5 16 16,22-5 68-16,3 0 13 16,-3 0 5-16,0 0 97 15,0 0-30-15,0 0-12 16,0 0 31-16,0 0 29 15,0 0 10-15,0 0-19 16,0 0-51-16,2 0-25 16,4 0-18-16,3 0-29 15,8 0-24-15,4 0-18 16,9 0-9-16,6 0-5 16,7-1-7-16,8-2-5 0,5 0 0 15,7-1-1-15,3 0-1 16,-1-1-5-16,-4 1 5 15,-8 0-5-15,-4 1 4 16,-15 0-17-16,-7 0-8 16,-9 2 0-16,-3 1-3 15,-5-1-6-15,0 1-23 16,-1 0-40-16,4 0-22 16,0 0-32-16,8 0-49 15,0 0-142-15,-5 0-350 0</inkml:trace>
  <inkml:trace contextRef="#ctx0" brushRef="#br2" timeOffset="186226.8913">19408 5702 707 0,'0'0'608'16,"0"0"-497"-16,0 0 5 15,0 0 13-15,0 0 42 16,0 0 4-16,0 0-24 16,-13-2-6-16,13 2-31 15,0 0-28-15,0 0-22 16,0 0 16-16,0 0-1 15,6 0-15-15,10 0-25 16,13 0-13-16,11 0-8 16,8 0-10-16,7 0-6 0,4 0-1 15,3 0 1 1,-9 0-2-16,-3 0 0 0,-7 0-5 16,-14 3-28-16,-6 0-31 15,-8-3-54-15,-4 3-5 16,-8-2-14-16,7 5-60 15,-7-2-84-15,3-1-262 0</inkml:trace>
  <inkml:trace contextRef="#ctx0" brushRef="#br2" timeOffset="187585.478">20590 5740 224 0,'0'0'807'15,"0"0"-444"-15,0 0-154 16,0 0-50-16,0 0 32 16,0 0 4-16,0 0-36 15,-24-1-46-15,24 1-32 16,0 0-2-16,0 0-7 0,0 0-14 15,1 0-22 1,8 0 11-16,6 0-11 0,2 0-35 16,7 3 29-16,1 1-15 15,5-1-13-15,3 0-2 16,1-1-6-16,3-1 6 16,-1-1-1-16,3 5 0 15,-8-4 0-15,0 3-18 16,1-2 19-16,-7-1 7 15,2 2-6-15,5 0-1 16,-6 0 0-16,6-2-5 16,1 2 5-16,1 0 0 15,3-2-5-15,2 0 5 16,-2 1-11-16,4-1-2 16,-5-1 7-16,-1 0 5 0,-1 0-6 15,1 0 7-15,-6 0 0 16,1 0 0-16,2 0 6 15,-4 0-6-15,2 0-8 16,0 0 7-16,1 0 1 16,2 0 0-16,3 0 0 15,0 0 0-15,1 0 0 16,3 0 8-16,0-1-8 16,1-1 0-16,2 0 0 15,-1 0 4-15,4-1-4 16,-1 2-7-16,0 0 6 15,1-2 2-15,-1 0 7 16,-5 0-8-16,1 0 1 0,0-2 4 16,0-1 2-16,1 1-7 15,3-2 8-15,-3-3 1 16,-2 3-2-16,-2-3-7 16,-6 0 0-16,-5 0-63 15,-8 1-64-15,-9-2-135 16,-9 2-432-16,-1 2-579 0</inkml:trace>
  <inkml:trace contextRef="#ctx0" brushRef="#br2" timeOffset="188472.6174">20859 5338 666 0,'0'0'737'16,"0"0"-427"-16,0 0-101 15,0 0 16-15,0 0-2 16,0 0-46-16,0 0-70 15,14-14-46-15,1 4-21 16,5 0-4-16,-5 0 1 0,4 3-31 16,0 0 9-1,2 4-3-15,2 0-12 0,2 3 0 16,-1 0 1-16,-5 0-1 16,1 2 0-16,-11 6-1 15,-5 4-19-15,-4 2 13 16,0 3 6-16,-9 3 0 15,-10-2 1-15,-1 2 0 16,-1-3 1-16,1-1 0 16,5-2 0-16,2-1 7 15,5 3-7-15,6-2 7 16,2-1-7-16,0-1-1 16,20-2 5-16,5-2-5 15,8-2 0-15,6-5-29 16,3-1-101-16,7-2-134 15,-10-8-290-15,-10-1-162 0</inkml:trace>
  <inkml:trace contextRef="#ctx0" brushRef="#br2" timeOffset="188765.8953">21331 5317 1365 0,'0'0'726'16,"0"0"-540"-16,0 0 48 16,0 0-14-16,0 0-63 15,0 0-58-15,0 0-47 0,2-7-19 16,-1 14-20-16,2 8 11 16,0 6 14-16,0 4-22 15,2 0-10-15,-1 0-6 16,-1-3 0-16,1 0-9 15,-2-5-40-15,-1-2-39 16,3-4-34-16,2-3-70 16,6-7-125-16,1 0-271 15,-3-1-178-15</inkml:trace>
  <inkml:trace contextRef="#ctx0" brushRef="#br2" timeOffset="189012.5521">21489 5345 1088 0,'0'0'906'16,"0"0"-699"-16,0 0 40 16,0 0-26-16,0 0-63 15,0 0-64-15,0 0-48 16,0 3-23-16,0 14 28 16,0 4-10-16,0 6-20 15,0-1-6-15,5 1-13 16,3-2-1-16,-2-1 5 15,-3-8-6-15,1 1-16 16,-3-5-47-16,-1-5-59 16,0-4-99-16,-1-2-82 0,-6-1-548 15</inkml:trace>
  <inkml:trace contextRef="#ctx0" brushRef="#br2" timeOffset="189274.4077">21221 5266 1177 0,'0'0'510'0,"0"0"-415"16,0 0 134-16,0 0 61 15,0 0-54-15,0 0-110 16,0 0-66-16,51-16-18 15,-22 16 11-15,6 0-24 16,2 3-19-16,1 0-10 16,-1-2-18-16,3-1-161 0,11 0-111 15,-10 0-468-15,-8 0-438 0</inkml:trace>
  <inkml:trace contextRef="#ctx0" brushRef="#br2" timeOffset="189731.846">22098 5282 1595 0,'0'0'541'15,"0"0"-405"-15,0 0 36 16,0 0 12-16,0 0-55 16,0 0-61-16,0 0-27 15,-15-32-19-15,0 31-12 16,-9 1-9-16,-5 0 0 15,-4 0 1-15,-3 5 4 16,0 11 12-16,5 0 0 0,1 3-5 16,8 4 1-16,2-1-13 15,7 4 10-15,6-2-10 16,7 0 5-16,0-3-5 16,10 0-1-16,11-3 2 15,6-7-2-15,6-4-9 16,-1-6-57-16,5-1-67 15,7-7-141-15,-8-5-433 16,-10-1-572-16</inkml:trace>
  <inkml:trace contextRef="#ctx0" brushRef="#br2" timeOffset="189938.8859">21898 5382 32 0,'0'0'1539'16,"0"0"-1253"-16,0 0-37 16,0 0-4-16,0 0-50 15,0 0-75-15,0 0-56 16,87 0-35-16,-50 0-29 16,9 0-100-16,-8 0-205 15,-13 3-606-15</inkml:trace>
  <inkml:trace contextRef="#ctx0" brushRef="#br2" timeOffset="190739.0796">20942 6085 613 0,'0'0'719'0,"0"0"-504"15,0 0-6 1,0 0 58-16,0 0 7 0,0 0-58 15,0 0-27-15,-18-5-66 16,18 2-25-16,6-2-27 16,6-2-49-16,2-2-22 15,2 2-6-15,-1 1 5 16,3 4 0-16,-1 2 0 16,2 0 1-16,-3 0-10 15,-3 11-7-15,0 3 4 0,-3 3 2 16,-6 2 5-1,-4 0 5-15,0-1 0 0,0 2-1 16,-4 2 2 0,-10-3 0-16,-1 1 0 0,-2-2 6 15,1 0-6-15,0-6 8 16,6 1 1-16,1-3 0 16,4-4-3-16,5 0-5 15,0-2-1-15,11 2-9 16,8-4-2-16,11-2-50 15,6 0-108-15,9-13-140 16,-8-1-398-16,-6-2-272 0</inkml:trace>
  <inkml:trace contextRef="#ctx0" brushRef="#br2" timeOffset="190986.4712">21257 6096 1051 0,'0'0'852'15,"0"0"-699"-15,0 0 63 16,0 0-1-16,0 0-17 16,0 0-60-16,0 0-75 15,6-7-33-15,-5 21 1 16,3 5 34-16,3 5-19 16,-4 2-27-16,0-2-11 15,1-2-8-15,-1-2 0 16,0-6-20-16,3-2-44 0,-2-4-47 15,7-2-128 1,0 0-246-16,-1-4-251 0</inkml:trace>
  <inkml:trace contextRef="#ctx0" brushRef="#br2" timeOffset="191241.5054">21446 6034 1674 0,'0'0'618'0,"0"0"-529"16,0 0-3-16,0 0 13 15,0 0 79-15,0 0-62 0,-3 77-55 16,3-50-20 0,5 0-14-16,0-3-14 0,2-2-5 15,-4-2-8-15,0-1 0 16,-3-5-1-16,0-1-33 15,0-5-71-15,0 0-120 16,0-4-140-16,-3-4-511 0</inkml:trace>
  <inkml:trace contextRef="#ctx0" brushRef="#br2" timeOffset="191474.4073">21169 6007 1796 0,'0'0'470'15,"0"0"-336"-15,0 0 45 16,0 0-25-16,0 0-44 16,0 0-47-16,113-4-30 15,-62 6-18 1,3 4-15-16,5-1-33 0,22-5-131 15,-12 0-402-15,-14 0-711 0</inkml:trace>
  <inkml:trace contextRef="#ctx0" brushRef="#br2" timeOffset="191857.4156">21944 5997 1711 0,'0'0'577'0,"0"0"-495"16,0 0 17-16,0 0 5 15,74-75-20-15,-51 53-41 16,3 7-18-16,-4 1-1 15,-2 4 2-15,-5 6-7 0,-4 4 2 16,-3 0-15 0,0 14 1-16,-5 13 10 0,1 7 8 15,2 7-8-15,-2 6-3 16,2-1-2-16,2 4-11 16,4-7-1-16,-3-3 0 15,0-9-16-15,1-7-33 16,-4-6-43-16,0-5-99 15,-2-6-103-15,0-3-382 16,-4-4-247-16</inkml:trace>
  <inkml:trace contextRef="#ctx0" brushRef="#br2" timeOffset="192061.0239">22177 6097 1512 0,'0'0'628'0,"0"0"-481"16,0 0 55-16,0 0 27 15,0 0-54-15,-91 85-81 16,68-56-52-16,-3 4-42 16,-17 8-16-16,4-9-138 15,5-6-530-15</inkml:trace>
  <inkml:trace contextRef="#ctx0" brushRef="#br2" timeOffset="198360.0845">23410 5705 595 0,'0'0'95'0,"0"0"648"16,0 0-407-16,0 0-109 15,0 0-21-15,-8 1-23 16,8-1-28-16,0 0-30 16,0 0-31-16,0 0-29 15,6 3-20-15,12 0-5 16,5-2-5-16,6 2-19 0,6-3-14 16,2 4-2-16,0-4-14 15,1 0-24-15,-7 0-20 16,-1 0-51-16,-5 0-53 15,-6 0-76-15,-8 0-282 16,-7-4-262-16</inkml:trace>
  <inkml:trace contextRef="#ctx0" brushRef="#br2" timeOffset="198593.0529">23515 5555 2038 0,'0'0'345'0,"0"0"-266"16,0 0-27-16,0 0-9 15,97-14-31-15,-50 13-12 16,19-1-172-16,-11 2-481 15,-12 0-1009-15</inkml:trace>
  <inkml:trace contextRef="#ctx0" brushRef="#br2" timeOffset="201769.0196">24857 5336 595 0,'0'0'1237'0,"0"0"-966"15,0 0-115-15,0 0 22 16,0 0 15-16,0 0-42 15,0 0-60-15,-3-1-48 16,10 1-42-16,10 0-1 16,6 0-36-16,18 0-167 15,-5 0-387-15,-5 0-987 0</inkml:trace>
  <inkml:trace contextRef="#ctx0" brushRef="#br2" timeOffset="202504.8503">24937 5421 985 0,'0'0'637'0,"0"0"-542"16,0 0-4-16,0 0 49 16,0 0 14-16,0 0-1 15,0 0-22-15,-13-17-32 16,9 16-26-16,-7 0-25 15,-5-1-17-15,-5 2-12 16,-12 0-19-16,-22 0-70 16,6 0-286-16,5 0-810 0</inkml:trace>
  <inkml:trace contextRef="#ctx0" brushRef="#br2" timeOffset="214616.5136">24547 5884 783 0,'0'0'201'0,"0"0"358"15,0 0-456-15,0 0 34 0,0 0 140 16,0 0-56-16,0 4-51 16,7-4-34-16,3-10-54 15,2-2-24-15,-1-5-16 16,2-4-13-16,-1-5-8 15,1-5-10-15,3-5-10 16,1-8 8-16,3-6-8 16,2-3 1-16,5-4-1 15,0 2 0-15,1 3-1 16,2 4 1-16,0 3 0 16,0 7 0-16,-2 5 0 15,-4 8 0-15,-2 5 5 16,-5 8 10-16,-5 3 6 0,-5 3 4 15,-1 3 2 1,1 3-11-16,1 0-11 0,0 0-6 16,1 0 0-16,1 2-1 15,-3 13 1-15,2 3-1 16,-3 9 1-16,2 2 11 16,-4 5 2-16,-2 1-4 15,-1 0 0-15,-1 1-8 16,0 2 8-16,-4 0 5 15,-10 0-5-15,-4 0-2 16,-4 0 15-16,-3-3 2 16,4-3-4-16,-5-2-13 0,9-7-6 15,3-3-1-15,2-3 1 16,6-6 0 0,2-3-1-16,2-2 0 0,1-2-1 15,-1 1-7-15,1-3-10 16,-1 1-28-16,-1-1-48 15,2-2-44-15,-7 0-102 16,4-2-319-16,-1-6-331 0</inkml:trace>
  <inkml:trace contextRef="#ctx0" brushRef="#br2" timeOffset="214858.8927">24724 5531 1502 0,'0'0'563'0,"0"0"-410"15,0 0 38-15,0 0-8 16,0 0-42-16,0 0-39 16,0 0-25-16,94 0-38 15,-52-3-24-15,2-1-15 16,0-2-18-16,-4-1-88 15,2-4-153-15,-12 2-428 16,-9 0-983-16</inkml:trace>
  <inkml:trace contextRef="#ctx0" brushRef="#br2" timeOffset="215247.2675">25431 5175 1470 0,'0'0'564'0,"0"0"-390"16,0 0 63-16,0 0-20 15,0 0-69-15,0 0-62 16,0 0-36-16,6 15-16 15,-6 8 19-15,0 9-4 0,0 5-10 16,-1 9-6-16,-7 4 1 16,-2 0-16-16,-1 3 0 15,-2-3-7-15,-3 0-10 16,2-4 0-16,-2-2 0 16,2-5-1-16,1-3 0 15,4-8-6-15,1-7-30 16,3-7-33-16,2-7-32 15,3-5-31-15,0-2-55 16,1-9-48-16,9-8-538 16,2 0-793-16</inkml:trace>
  <inkml:trace contextRef="#ctx0" brushRef="#br2" timeOffset="215637.312">25643 5474 1385 0,'0'0'559'16,"0"0"-470"-16,0 0 119 16,0 0 2-16,0 0-30 15,0 0-52-15,0 0-38 16,17-9-28-16,-17 9-21 15,0 0-14-15,0 0-12 16,-5 0-6-16,-9 3-3 0,-8 7 3 16,-8 4 4-16,-1-1-7 15,-2 3-5-15,5-2 5 16,7 1 1-16,6 0-1 16,6 1 3-16,8 1-3 15,1 0 12-15,8 0 2 16,14 1-2-16,9 0-2 15,4-5-10-15,0-3-6 16,-2-4-11-16,-8-6-61 16,-11 0-72-16,-10 0-190 15,-4-8-1012-15</inkml:trace>
  <inkml:trace contextRef="#ctx0" brushRef="#br2" timeOffset="221645.8576">16145 6107 390 0,'0'0'1048'0,"0"0"-665"15,0 0-273-15,0 0-29 16,0 0 61-16,0 0 38 16,-10 0-57-16,10 2-59 15,-3 6-27-15,0 6 54 16,0 3-4-16,-4 3-38 15,4 4-27-15,0-1-11 16,-3 0-11-16,6-3-1 16,-3 0-120-16,-2 4-112 0,2-5-370 15,0-2-183-15</inkml:trace>
  <inkml:trace contextRef="#ctx0" brushRef="#br2" timeOffset="221922.7248">16141 6042 1609 0,'0'0'529'16,"0"0"-455"-16,0 0 6 15,0 0 9-15,0 0-2 16,0 0-41-16,0 0-31 15,94-7-7-15,-64 11-2 0,-6 7 4 16,-2 2 6-16,-10 1 8 16,-8 4-3-16,-4-3-11 15,-3 0-10-15,-20 1-2 16,-25-5-103-16,5-1-451 16,1-7-854-16</inkml:trace>
  <inkml:trace contextRef="#ctx0" brushRef="#br2" timeOffset="228574.3977">9948 14066 403 0,'0'0'906'0,"0"0"-322"16,0 0-512-16,0 0-47 15,0 0 146-15,0 0 36 16,-12 4-82-16,12-4-37 16,0 0 0-16,0 0 13 15,0 0-13-15,0 0-24 16,0 0-13-16,0 0-15 16,0-4-10-16,6-9-18 15,3-7-8-15,4-6-6 0,4-7-1 16,-1-7-7-1,4-3 13-15,-1-7-5 0,5-3 5 16,-3 0 1-16,3 4 1 16,1 3-1-16,-5 6 0 15,2 8 1-15,-3 5 0 16,2 7 5-16,-6 7 0 16,-1 2-6-16,-1 3 6 15,-1 1-5-15,-2 4 0 16,-1 1-1-16,-1 0 0 15,2 2 0-15,-1 0-1 16,-3 0 1-16,6 4 0 16,0 8 0-16,-3 5 2 0,-3 5 8 15,1 9 3 1,-7 1 2-16,0 9 3 0,0-2-1 16,-4 4-2-1,-2-1 0-15,-3-2-3 0,3-4-5 16,-6-2-5-16,3-4 5 15,-6-1 5-15,2-3-4 16,-1-2-2-16,1-4 3 16,1-1-8-16,-2-2 0 15,7-4-1-15,1-3 0 16,3-6-22-16,3-1-13 16,0-3-20-16,0 0-38 15,0 0-59-15,0-15-310 16,0 3-848-16</inkml:trace>
  <inkml:trace contextRef="#ctx0" brushRef="#br2" timeOffset="228815.5181">10072 13874 2141 0,'0'0'492'16,"0"0"-468"-16,0 0 1 16,0 0 126-16,0 0-38 15,0 0-78-15,0 0-28 0,88-20-7 16,-49 17-7-16,1 0-47 16,14-6-80-16,-11 2-223 15,-6-3-820-15</inkml:trace>
  <inkml:trace contextRef="#ctx0" brushRef="#br2" timeOffset="229212.8939">10697 13507 1190 0,'0'0'752'16,"0"0"-660"-16,0 0 11 16,0 0 119-16,0 0-47 15,0 0-41-15,0 0-39 16,-3 70-34-16,-6-34-16 15,0 3-3-15,-7 5-11 16,2 0-5-16,-5 4-2 16,1-2-5-16,0-2-11 15,-1-1-2-15,-1-4-6 16,-2-2 0-16,-2-5 0 16,6-5-1-16,-2-4-33 0,10-6-38 15,0-8-37-15,10-1-104 16,0-8-246-16,13 0-171 15</inkml:trace>
  <inkml:trace contextRef="#ctx0" brushRef="#br2" timeOffset="229611.0755">10851 13769 884 0,'0'0'743'0,"0"0"-632"15,0 0-3-15,0 0 181 16,0 0-59-16,0 0-111 16,0 0-42-16,0 0-2 15,0 0-4-15,0 0-15 16,-3 0-13-16,-10 6 17 15,-4 4 5-15,-6 3-14 16,-2 4-15-16,-5 0-9 16,5 2-8-16,1-2-1 15,9 1-7-15,5-3-2 16,7-1-8-16,3-4 5 16,0 2 0-16,0-2 0 15,13 0-5-15,-1 1 5 0,6-5-6 16,-3-3-27-16,4 0-50 15,8-3-62-15,-6 0-191 16,0 0-461-16</inkml:trace>
  <inkml:trace contextRef="#ctx0" brushRef="#br2" timeOffset="229979.6907">11285 13898 1435 0,'0'0'635'0,"0"0"-499"16,0 0 99-16,0 0 25 16,0 0-119-16,0 0-88 15,88 0-33-15,-52 0-11 16,4 0-9-16,-3 0 0 16,-1 0-26-16,-6 0-17 15,-7-4-30-15,-7 4-60 0,-3-3-20 16,-10 3-69-1,-3 0-133-15,0 0-168 0,-6 0-190 16</inkml:trace>
  <inkml:trace contextRef="#ctx0" brushRef="#br2" timeOffset="230256.6034">11484 13772 1476 0,'0'0'305'15,"0"0"-191"-15,0 0 141 0,0 0 25 16,0 0-102-16,0 0-87 16,0 0-18-16,-1-9-1 15,1 21 5-15,0 8 12 16,-6 7 2-16,-1 5-27 15,-5 8-19-15,-6-4-31 16,3 2-14-16,-10 8-50 16,4-14-185-16,3-5-1297 0</inkml:trace>
  <inkml:trace contextRef="#ctx0" brushRef="#br2" timeOffset="231457.078">12140 13524 884 0,'0'0'616'0,"0"0"-501"16,0 0 79-16,0 0 90 16,0 0-49-16,0 0-93 15,0 0-29-15,10-16-5 16,-10 16-15-16,0 0-18 0,0 0-17 16,0 0-20-1,0 10-14-15,0 13 9 0,0 7 23 16,-7 13-21-16,-7 7-10 15,-2 9 1-15,-2 0-11 16,-3 0-6-16,-1-2-8 16,2-8 0-16,-2-2 0 15,-2-8 0-15,6-6-1 16,2-3 0-16,2-10 0 16,1 0-26-16,7-10-23 15,3-4-33-15,3-6-71 16,0 0-135-16,12 0-456 0</inkml:trace>
  <inkml:trace contextRef="#ctx0" brushRef="#br2" timeOffset="231849.1193">12283 13809 785 0,'0'0'723'0,"0"0"-612"15,0 0 16-15,0 0 129 16,0 0-13-16,0 0-106 16,0 0-46-16,6-4 4 0,-6 4-7 15,-9 4 22-15,-8 3-16 16,1 6-22-16,-8-1-20 15,2 1-13-15,-2 4-9 16,6-2-9-16,2 0-6 16,2 2-6-16,8-2 1 15,-1-1-1-15,7 3 2 16,0-1 2-16,7-2-2 16,10-1-2-16,5-4-2 15,8-4-7-15,-2-3-27 16,5-2-51-16,9-4-70 15,-9-6-227-15,-8 1-798 0</inkml:trace>
  <inkml:trace contextRef="#ctx0" brushRef="#br2" timeOffset="232772.6533">12932 13700 861 0,'0'0'826'0,"0"0"-726"16,0 0-26-16,0 0 186 16,0 0-31-16,0 0-99 15,0 0-58-15,0-10-11 16,-6 9-5-16,-5-2-2 15,1 0-23-15,-5 3-11 16,-6 0-1-16,2 0 5 16,-2 3-11-16,0 7 2 15,2 4 0-15,5 5 11 16,8-2-12-16,-1 2-5 16,7-2-3-16,0-1-4 15,8-2 5-15,8-4-1 0,6-3-6 16,-1-7 0-1,6 0-24-15,0-3-19 0,-2-11-7 16,5-6-36-16,-7-4-29 16,3-5 39-16,-5-4 32 15,3-7 33-15,-5-2 10 16,-2-2 1-16,2-1 0 16,-9 5 12-16,1 0 23 15,-2 4 26-15,-6 10 15 16,3-1-10-16,-3 7 7 15,0 6-1-15,-3 4-19 16,0 4 3-16,0 4-20 16,0 0-18-16,0 2-13 15,0 0-5-15,0 15-11 16,-6 8 11-16,-6 10 31 0,-2 6-5 16,4 7-10-16,4 0 4 15,0 1-2-15,6-1-8 16,0-3-8-16,0-4-1 15,0-2-1-15,0-5 0 16,0-5-14-16,0-3-35 16,0-4-35-16,0-1-47 15,0-3-177-15,6-9-632 0</inkml:trace>
  <inkml:trace contextRef="#ctx0" brushRef="#br2" timeOffset="233049.8107">13366 13970 100 0,'0'0'2020'15,"0"0"-1778"-15,0 0-163 16,0 0 150-16,-84 14-38 15,36-11-74-15,-8 0-65 16,-8-2-12-16,-5 2-10 16,1-3-12-16,-1 3-12 15,8 0-6-15,3 0-14 0,13 3-51 16,-4 6-66 0,16-3-143-16,6 1-500 0</inkml:trace>
  <inkml:trace contextRef="#ctx0" brushRef="#br2" timeOffset="233657.1957">12783 14351 415 0,'0'0'1684'15,"0"0"-1393"-15,0 0-185 16,0 0 93-16,0 0-32 15,0 0-83-15,0 0-60 16,-36-10-18-16,13 10-5 16,-3 0-1-16,-4 3 0 15,-2 10 1-15,3 3 5 16,-1 1 13-16,6 3-8 16,3 0-10-16,9-3 5 0,5-1-5 15,7-4-1-15,0-5-6 16,10-3-4-16,12-1-5 15,7-3 1-15,1 0 4 16,-2-3 4-16,-1-8 6 16,-4-1 0-16,-4-6 0 15,-3 0 1-15,-6-3 11 16,1-6 12-16,-2-5 3 16,-3-5-3-16,0-2-3 15,1 4-5-15,-4-3 1 16,0 9-2-16,-2 2-9 15,-1 7-6-15,2 5 0 0,-2 6-1 16,0 4-19 0,0 2-19-16,0 3-23 0,1 0-31 15,9 6-121-15,-4 3-321 16,4 2-292-16</inkml:trace>
  <inkml:trace contextRef="#ctx0" brushRef="#br2" timeOffset="233952.0128">12996 14063 2116 0,'0'0'338'0,"0"0"-277"0,0 0-1 16,0 0 99-16,0 0-20 15,0 0-58-15,-19 106-17 16,6-70-10-16,1 4-11 16,1-3-14-16,-1 1-16 15,-2-5-5-15,4 0-7 16,1-3-1-16,-1-6-24 16,1-5-43-16,1-3-53 15,6-5-157-15,2-2-359 16,0-6-381-16</inkml:trace>
  <inkml:trace contextRef="#ctx0" brushRef="#br2" timeOffset="234212.7072">13111 14245 2087 0,'0'0'478'0,"0"0"-409"15,0 0 89-15,0 0 12 16,0 0-82-16,0 0-62 16,0 0-4-16,-27 25 19 15,8-8-5-15,5 3-15 16,1 0-12-16,7-3 0 16,6-2-9-16,0-4 0 0,9 2-18 15,18-6-54 1,34-7-95-16,-8 0-441 15,-1-11-1381-15</inkml:trace>
  <inkml:trace contextRef="#ctx0" brushRef="#br2" timeOffset="234657.6572">13909 13600 1395 0,'0'0'578'16,"0"0"-416"-16,0 0 48 15,0 0 8-15,0 0-55 16,0 0-81-16,0 0-45 16,-16 34 51-16,-5-2 16 15,-3 15-36-15,-3 9-18 16,2 7-1-16,-2 6-2 0,4 0-29 15,10-6-11-15,7-3-6 16,6-11-1-16,0-9-17 16,9-7-40-16,12-10-48 15,18-13-67-15,-8-7-353 16,-1-3-1073-16</inkml:trace>
  <inkml:trace contextRef="#ctx0" brushRef="#br2" timeOffset="237366.8839">14166 14048 1549 0,'0'0'546'15,"0"0"-471"-15,0 0 10 16,0 0 111-16,0 0-24 16,0 0-76-16,0 0-32 15,-4 2-13-15,4-2-11 16,0 0 0-16,0 0 11 16,0 0 3-16,0-2 0 15,0-7-15-15,7-11-31 16,5-9-8-16,5-7-6 0,6-7-7 15,2-4-10-15,1-2-1 16,-1-1 8-16,2 5 11 16,-4 8 5-16,3 11 0 15,-8 3 0-15,0 7 0 16,-2 5 1-16,1 7 0 16,-5 1 8-16,-2 3-8 15,-3 0-1-15,2 7 0 16,2 10 0-16,-8 9 7 15,0 3 2-15,0 2 9 16,-3 5-5-16,0 0 2 16,-6 1 3-16,-6-1 6 15,1 0-4-15,1 0 5 0,-6-3-1 16,2-2-7-16,1-3-2 16,4-7-8-16,-4-1-5 15,5-7-2-15,3-3-1 16,1-7-37-16,4-3-52 15,0 0-46-15,0-10-80 16,0-7-642-16,4-2-913 0</inkml:trace>
  <inkml:trace contextRef="#ctx0" brushRef="#br2" timeOffset="237556.9767">14312 13905 1365 0,'0'0'1040'0,"0"0"-906"0,0 0-89 16,0 0 83-16,0 0-6 15,94-7-81-15,-66 4-41 16,5 3-78-16,6-1-183 16,-6-2-674-16,-8-2-592 0</inkml:trace>
  <inkml:trace contextRef="#ctx0" brushRef="#br2" timeOffset="237872.8881">14888 13637 1913 0,'0'0'603'0,"0"0"-550"15,0 0-38-15,0 0 119 16,0 0 19-16,0 0-56 16,0 0-42-16,-15 96-13 15,6-57-8-15,-2 4-8 16,-1-3-13-16,2 3-11 16,-6-4-1-16,-2-2-1 15,3-4 0-15,-6-7 0 16,6 0-1-16,-1-9-46 15,7-3-42-15,1-8-73 0,8-6-182 16,0 0-344-16,11-7-601 16</inkml:trace>
  <inkml:trace contextRef="#ctx0" brushRef="#br2" timeOffset="238177.1723">15003 13848 1859 0,'0'0'467'16,"0"0"-347"-16,0 0 78 15,0 0-10-15,0 0-93 16,0 0-51-16,0 0-25 0,0-2-5 16,0 2-7-1,-13 5-5-15,-4 5 36 0,-9 4-6 16,4 2-7-16,-2 1-2 15,5 0 2-15,4-5-5 16,9 1-11-16,2-2-2 16,4-1-5-16,10-1-2 15,11-5-13-15,9-4-44 16,7 0-70-16,8 0-133 16,-11-4-394-16,-7-5-592 0</inkml:trace>
  <inkml:trace contextRef="#ctx0" brushRef="#br2" timeOffset="238500.5323">15292 13498 2090 0,'0'0'303'0,"0"0"-226"16,0 0 41-16,0 0 70 15,0 0-50-15,10 75-57 16,-2-28-33-16,-1 9-11 16,4 7 20-16,-2 3-7 0,-3 0-28 15,-6-3-11-15,0-6-10 16,-12-5 0-16,-17-5-1 15,-7-11-1-15,-3-3-55 16,-10-3-74-16,14-14-190 16,8-6-715-16</inkml:trace>
  <inkml:trace contextRef="#ctx0" brushRef="#br2" timeOffset="238883.0456">16279 14039 750 0,'0'0'911'0,"0"0"-754"16,0 0 74-16,0 0 82 0,0 0-45 15,0 0-59 1,0 0-87-16,45 30-63 0,-16-29-31 15,1 2-28-15,2-3-21 16,3 0-69-16,4-10-101 16,-9 0-290-16,-8 0-501 0</inkml:trace>
  <inkml:trace contextRef="#ctx0" brushRef="#br2" timeOffset="239071.047">16210 13940 2009 0,'0'0'475'0,"0"0"-475"16,0 0 0-16,98-10 26 16,-53 7-26-16,22-6-117 15,-7-1-493-15,-8 0-883 0</inkml:trace>
  <inkml:trace contextRef="#ctx0" brushRef="#br2" timeOffset="239822.5439">17035 14102 730 0,'0'0'637'0,"0"0"-406"0,0 0 14 16,0 0 23-16,0 0-22 15,0 0-73-15,0 0-43 16,-13 23-18-16,13-23-11 16,0-12-43-16,7-5-41 15,2-9-12-15,1-5-5 16,2-5-7-16,2-7-5 16,5-6-3-16,0-7 4 0,1 3 2 15,2 1 2 1,2 8 7-16,-8 9 1 0,4 11 0 15,-1 4 5-15,-1 6 1 16,3 4 5-16,-3 2 0 16,0 3-10-16,-2 2 5 15,-6 3-1-15,-1 0 0 16,-2 3-5-16,-7 11-1 16,0 15 19-16,0 7 13 15,-4 11 5-15,-8 6 20 16,-2 4-20-16,-1 1-7 15,-3-5-15-15,6-6-7 16,0-5-7-16,-2-5 8 16,7-10-8-16,-1-2-1 15,3-8-1-15,-1-4-9 0,0-6-34 16,3 0-17 0,-5-4-14-16,3 0-50 0,-5-3-150 15,4 0-382-15,2 0-262 0</inkml:trace>
  <inkml:trace contextRef="#ctx0" brushRef="#br2" timeOffset="240009.039">17110 13945 1185 0,'0'0'1117'16,"0"0"-985"-16,0 0-96 0,0 0 22 15,0 0 12 1,94 5-57-16,-56-1-13 0,14-4-168 16,-10 0-354-16,-8 0-439 0</inkml:trace>
  <inkml:trace contextRef="#ctx0" brushRef="#br2" timeOffset="240311.3443">17690 13618 1609 0,'0'0'765'0,"0"0"-680"16,0 0-67-16,0 0 111 0,0 0 90 15,0 0-78-15,-30 78-50 16,19-39-31-16,1 5-9 15,0 3-20-15,0 1-14 16,0 1-16-16,0-2 0 16,-5-6-1-16,-2-4 0 15,4-2-13-15,1-9-41 16,1-3-41-16,7-10-57 16,4-10-163-16,1-3-434 15,13 0-506-15</inkml:trace>
  <inkml:trace contextRef="#ctx0" brushRef="#br2" timeOffset="240573.5744">17843 13846 1840 0,'0'0'596'0,"0"0"-565"16,0 0 1-16,0 0 91 15,-85 15 4-15,66-2-62 16,0 4-2-16,5 6-6 16,5-3-6-16,2 0-18 15,7 0-11-15,0 0-7 16,4-5-9-16,14-1-5 0,9-1-1 16,9-9-51-1,19-4-93-15,-6 0-411 0,-7-11-1052 0</inkml:trace>
  <inkml:trace contextRef="#ctx0" brushRef="#br2" timeOffset="242075.1765">18310 14007 189 0,'0'0'1183'0,"0"0"-658"15,0 0-403-15,0 0 51 16,0 0 52-16,0 0-30 15,0 0-81-15,14-4-41 16,6 4-41-16,9 0-16 16,5 0-5-16,8 0-10 15,4 0-1-15,0 0-45 16,-2 0-63-16,-4-3-35 16,-10 0-38-16,-9-4-154 15,-9 1-241-15,-9-1 19 16,-3 0-94-16</inkml:trace>
  <inkml:trace contextRef="#ctx0" brushRef="#br2" timeOffset="242308.3553">18531 13854 202 0,'0'0'1322'0,"0"0"-1047"15,0 0-143-15,0 0 48 16,0 0 39-16,0 0-11 16,0 0 6-16,-19 76-79 15,16-42-56-15,-3 2-40 0,6 0-33 16,0-6-6 0,0 4-110-16,0-9-348 0,6-8-862 0</inkml:trace>
  <inkml:trace contextRef="#ctx0" brushRef="#br2" timeOffset="243156.1962">19619 13607 925 0,'0'0'583'0,"0"0"-383"15,0 0 51-15,0 0 38 16,0 0-75-16,0 0-62 16,0 0-36-16,-6 0-29 15,3 13-21-15,-1 11 44 16,1 8-28-16,-2 11-17 0,-3 7-16 16,1 7-14-1,-2 1-11-15,-6-2-14 0,1-5-9 16,0-6-1-16,-3-5 0 15,1-7 0-15,4-3-27 16,-5-7-24-16,8-6-29 16,2-7-35-16,5-4-46 15,2-6-161-15,3 0-412 16,8 0-593-16</inkml:trace>
  <inkml:trace contextRef="#ctx0" brushRef="#br2" timeOffset="243479.2956">19707 13903 1460 0,'0'0'374'0,"0"0"-270"16,0 0 58-16,0 0 103 15,0 0-46-15,0 0-81 16,0 0-44-16,12-15-34 15,-12 15-11-15,0 0-20 16,-12 0-14-16,-6 7 19 16,0 6 4-16,-6 0-3 15,5 3-15-15,7 0-10 16,6-1-2-16,6 1 1 16,3 3-2-16,19-1 2 15,8 0-1-15,5-4-8 0,6-4-51 16,-1 0-48-16,12-7-64 15,-11-3-402-15,-11 0-1102 16</inkml:trace>
  <inkml:trace contextRef="#ctx0" brushRef="#br2" timeOffset="247862.4637">18879 14184 59 0,'0'0'1620'15,"0"0"-1320"-15,0 0-215 16,0 0 56-16,0 0 19 15,0 0-44-15,0 0-42 16,0 20-3-16,0-20 5 16,0 0 9-16,0 0-13 0,0-6-12 15,0-10-36-15,3-4-18 16,4-6-5-16,5-8 0 16,1-2-1-16,7-4-12 15,-2-6-3-15,6-7 1 16,-1 1 14-16,3 3-1 15,-7 5 0-15,4 5 1 16,-4 6 0-16,-2 9-1 16,0 2 1-16,-3 8 0 15,-3 4 0-15,-1 4 1 16,-7 5 11-16,0 1-4 16,0 0-8-16,1 0-1 0,2 7-1 15,-2 10 1 1,1 9 1-16,-2 7 11 0,-3 6 13 15,0 4-8-15,-6 5 5 16,-9 0 6-16,2-2-6 16,-5-6 0-16,3-4-2 15,-1-2-2-15,0-4 2 16,2-5-2-16,-1-1-10 16,1-5-5-16,5-5-1 15,2-1-1-15,1-6 0 16,3-3-31-16,3-1-37 15,0-3-24-15,0 0-70 16,10-10-297-16,1-4-790 0</inkml:trace>
  <inkml:trace contextRef="#ctx0" brushRef="#br2" timeOffset="248073.5841">19004 14003 795 0,'0'0'1432'15,"0"0"-1252"-15,0 0-134 16,0 0 27-16,0 0 12 16,109-3-83-16,-73 3-2 0,22 0-157 15,-13 0-516 1,-2-3-988-16</inkml:trace>
  <inkml:trace contextRef="#ctx0" brushRef="#br2" timeOffset="248571.3239">20746 14053 2027 0,'0'0'374'15,"0"0"-280"-15,0 0-13 0,0 0 95 16,0 0-49-16,0 0-75 16,0 0-19-16,80 0-9 15,-40 0-23-15,2 0-1 16,0 0-18-16,-3 0-63 16,-7 0-106-16,-12 0-163 15,-9 0-390-15,-9-3-456 0</inkml:trace>
  <inkml:trace contextRef="#ctx0" brushRef="#br2" timeOffset="248757.8693">20629 13943 1854 0,'0'0'358'0,"0"0"-291"15,0 0-17-15,91 0 34 16,-40 0-84-16,26 2-22 16,-11 3-303-16,-11-5-776 0</inkml:trace>
  <inkml:trace contextRef="#ctx0" brushRef="#br2" timeOffset="249514.8115">21742 13927 652 0,'0'0'972'0,"0"0"-799"16,0 0-69-16,0 0 159 15,0 0-15-15,0 0-69 16,0 0-56-16,-18-22-51 16,18 12-27-16,5 1-9 15,5-3-23-15,2 3-11 16,1 2 4-16,4 0-6 15,-3 4 2-15,4 3-2 16,5 0 0-16,2 0-2 0,0 0 1 16,-1 6 0-1,-3 4 0-15,-3 1 0 0,-4 2-5 16,-8 0 0-16,-6 1 4 16,0 1 1-16,-6 0 0 15,-15 1 1-15,-3 3 1 16,-9 4 9-16,-4 0 2 15,-1 4 1-15,2-1 1 16,4-3-1-16,5 0 2 16,8-2-3-16,5-5-6 15,8-2 2-15,3-4 2 16,3-1 2-16,0-6-1 16,7 3 25-16,13-2 7 0,5-4-21 15,5 0-11-15,3 0-5 16,-2 0-6-16,-4 0 0 15,-6 0-25-15,-6 0-27 16,-8 0-26-16,-4-3-45 16,-1-4-144-16,-2 4-573 15,0-3-827-15</inkml:trace>
  <inkml:trace contextRef="#ctx0" brushRef="#br2" timeOffset="250139.4557">22141 14252 846 0,'0'0'569'16,"0"0"-435"-16,0 0 93 15,0 0 44-15,0 0-80 16,0 0-67-16,0 0-11 16,7 23 2-16,-4-28-10 15,0-7-69-15,-2-2-25 16,5-6-4-16,0-6-6 0,-2-1 5 16,2-5-6-1,0-5 1-15,1-5-1 0,3-4-1 16,-3 0 0-16,2-7-5 15,3 2 6-15,-2 6 0 16,4 1 1-16,-2 9-1 16,1 8 2-16,4 7-1 15,-2 3-1-15,2 7 1 16,-1 3 4-16,0 1-5 16,-4 6-2-16,3-1 1 15,-3 1-1-15,1 0 1 16,1 1 0-16,-4 12-5 15,3 10 5-15,-2 4 1 16,-4 7 8-16,1 8 11 16,-8 0 6-16,0 2 2 0,0-1-10 15,0-4-4-15,-9-2-5 16,1-4-7-16,-2 0 0 16,1-3 0-16,-1-4 1 15,-4 0 3-15,2-6-5 16,2-1 0-16,1-2 0 15,-3-3-1-15,3-5-26 16,1-5-53-16,1-2-68 16,3-2-115-16,2 0-296 15,2-2-372-15</inkml:trace>
  <inkml:trace contextRef="#ctx0" brushRef="#br2" timeOffset="250357.9585">22182 14053 909 0,'0'0'1171'0,"0"0"-998"16,0 0-77-16,0 0 48 15,0 0-10-15,0 0-80 16,121 0-54-16,-72 0-79 15,16-5-135-15,-9 0-421 16,-16-2-823-16</inkml:trace>
  <inkml:trace contextRef="#ctx0" brushRef="#br2" timeOffset="250695.1217">22832 13706 1810 0,'0'0'342'0,"0"0"-238"16,0 0 76-16,0 0 28 15,0 0-71-15,0 0-43 16,0 0 20-16,-16 76-43 0,8-36-29 15,1 2-13-15,0 2-14 16,0-2-14-16,0-1 0 16,-3-2 0-16,-1 1-1 15,1-5-6-15,-4-4-33 16,2-5-40-16,1-4-36 16,5-8-145-16,3-4-274 15,3-7-230-15,0-3-510 0</inkml:trace>
  <inkml:trace contextRef="#ctx0" brushRef="#br2" timeOffset="251018.6482">22993 13943 1647 0,'0'0'387'15,"0"0"-279"-15,0 0 76 16,0 0 8-16,0 0-60 16,0 0-45-16,0 0-10 15,-50 7-26-15,26 0-12 16,-1 4-9-16,2-2-3 16,2 4-6-16,3-2 1 15,6 4-2-15,5-2-4 16,5 1-4-16,2 2-5 15,3-5 2-15,14-1-1 16,10-1-8-16,6-5 0 0,2-4-60 16,18 0-61-16,-15-3-191 15,-2-4-774-15</inkml:trace>
  <inkml:trace contextRef="#ctx0" brushRef="#br2" timeOffset="251461.4693">23639 14100 525 0,'0'0'1099'0,"0"0"-880"16,0 0 28-16,0 0 44 16,0 0-37-16,0 0-91 15,0 0-56-15,61-7-26 16,-38 7-30-16,5 0-26 16,4 0-25-16,2 0 0 15,5 0-83-15,-1 0-144 16,-5 0-356-16,-10-3-392 0</inkml:trace>
  <inkml:trace contextRef="#ctx0" brushRef="#br2" timeOffset="251647.7216">23593 13964 905 0,'0'0'691'0,"0"0"-589"15,0 0 120-15,0 0 61 16,0 0-70-16,123-3-109 16,-68 3-78-16,22 9-26 15,-12-2-164-15,-12-4-518 0</inkml:trace>
  <inkml:trace contextRef="#ctx0" brushRef="#br2" timeOffset="252630.4335">24572 13908 212 0,'0'0'101'0,"0"0"-85"16,0 0 39-16,0 0 262 15,0 0 33-15,0 0-74 16,0 0-29-16,-41-40 17 16,41 40 12-16,0-4-37 15,0 1-77-15,2-3-52 16,8-1-42-16,4 0-18 0,5 0-4 15,2-1 0-15,3 4-16 16,2-2-15-16,0 5-14 16,0-2-1-16,-4 3 0 15,-7 0 0-15,-3 0 0 16,-5 0-6-16,-4 10 5 16,-3 2 0-16,0 2 1 15,-3 9 0-15,-11-3 2 16,-3 4 5-16,-4-2-1 15,0 1 4-15,3-3-4 16,-1 0 12-16,5-1 0 16,1-5-12-16,6 1 2 0,2-3 10 15,2-2-3-15,3-1-6 16,0-2 10-16,9-3 4 16,10 2-4-16,8-2-9 15,5-4-1-15,2 0-8 16,0 0-1-16,-2 0 0 15,-4-7-27-15,-4 0-38 16,-8-3-30-16,-8-3-94 16,-2 3-449-16,-6-3-940 0</inkml:trace>
  <inkml:trace contextRef="#ctx0" brushRef="#br2" timeOffset="253277.5876">25042 13775 1667 0,'0'0'514'15,"0"0"-454"-15,0 0 82 16,0 0 50-16,0 0-92 15,0 0-59-15,0 0-15 16,92-25-10-16,-69 25-8 16,-5 9-7-16,-4 4 7 15,-4 4 3-15,-10 6-5 16,0 1-5-16,-6 5 8 0,-14 4-8 16,-2-4 1-16,-4 1-1 15,4-3 0-15,5-2 0 16,4-5-1-16,9-3 1 15,4-3-1-15,0-4 1 16,6 0 8-16,13-4-3 16,6-3 0-16,4-3-6 15,3 0-24-15,0-6-16 16,-1-7-25-16,-3-4 3 16,-3-6 10-16,-2 0 12 15,-2-4 5-15,-3-3 25 16,-2-2 9-16,-5 2 1 0,-5 0 12 15,-6 6 36 1,0 2-15-16,0 5-20 0,-9 1 11 16,0 6 10-16,0 0-7 15,2 3-11-15,2 5-7 16,4 0-1-16,1 2-8 16,0 0 10-16,4 0-8 15,12 0-1-15,8 0 5 16,5 0-5-16,3 0 8 15,3 0-3-15,-4 0-6 16,-4 0-1-16,-9 0-22 16,-6 0-45-16,-6 0-53 15,-6 4-183-15,0 7-453 0,-5 1-195 16</inkml:trace>
  <inkml:trace contextRef="#ctx0" brushRef="#br2" timeOffset="253593.5424">25537 14026 614 0,'0'0'961'0,"0"0"-777"15,0 0 78-15,0 0 30 16,0 0-67-16,0 0-27 0,0 81-57 16,0-52-38-16,0 4-43 15,0 2-31-15,0 2-15 16,-1-3-13-16,-1-2-1 16,-2-2-8-16,1-8-23 15,-2-2-45-15,-1-9-80 16,-3-5-162-16,3-5-440 15,3-1-580-15</inkml:trace>
  <inkml:trace contextRef="#ctx0" brushRef="#br2" timeOffset="253862.5321">25615 14001 1517 0,'0'0'785'16,"0"0"-691"-16,0 0 56 16,0 0 76-16,0 0-93 15,0 0-91-15,0 0-15 16,98-21-8-16,-62 21-7 16,-3 7-10-16,-8 7 5 15,-10 6-6-15,-8 2 0 16,-7 4 0-16,-11-5-1 15,-21-2 0-15,-39-3-32 0,6-5-129 16,1-11-627-16</inkml:trace>
  <inkml:trace contextRef="#ctx0" brushRef="#br2" timeOffset="328615.3133">26513 10123 544 0,'0'0'124'15,"0"0"851"-15,0 0-758 16,0 0-114-16,0 0 65 0,0 0 8 15,-25 2-42-15,4-1-36 16,-11 2-22-16,-9 4-12 16,-30 6-11-16,-36 6-17 15,-42 11-17-15,-21 1-11 16,-2-3-7-16,16-7 0 16,29-11 5-16,28-8-5 15,27 2 0-15,25-4 5 16,17 0 5-16,3 0 8 15,9 0-2-15,5 0-10 16,10 0 5-16,3 0 6 16,0 0 1-16,15 0 17 15,-2-4-19-15,6-2-11 0,1 0-5 16,-2-2 0-16,-3-1 0 16,0-1 5-16,-2 1-5 15,2-2 0-15,0-1-1 16,4-5 1-16,-1 3 0 15,2 0 0-15,-3 1 5 16,-3 1-5-16,-5 6 0 16,0-1 0-16,-5 7 5 15,-2-1-6-15,-2 1 0 16,1 0 0-16,-1 0-1 16,0 0-5-16,0 0 5 15,0 0 1-15,0 0 12 16,0 0 7-16,0 0-4 0,0 0-2 15,0 0 1 1,0 0-2-16,0 0-2 0,0 0-2 16,0 0-8-16,-6 4 0 15,-5 6 2-15,-9 6 8 16,-7 4-1-16,-4 6 3 16,-5-2-1-16,3 1-2 15,5-1 3-15,9 0 4 16,11-2-7-16,8 4-9 15,15-2-6-15,65 8-78 16,-3-9-205-16,5-9-1208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38:01.13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12001 4298 1020 0,'0'0'13'0,"0"0"559"16,0 0-372-16,0 0-91 15,0 0 32-15,-3 0 2 16,3 0-18-16,6 0-49 16,6 0-37-16,5-2-22 15,12-1-9-15,7-1-8 16,9 1 2-16,10 1-1 16,9-1 0-16,5 1 0 15,0 0-1-15,2-1 0 0,-3 2-15 16,0-1-6-16,-10 2-3 15,-9 0-2-15,-10 0-17 16,-14 0 1-16,-8 0 20 16,-7 0 16-16,-7 0 6 15,-3 0 0-15,0 0 9 16,0 0 12-16,0 0 32 16,0-3 5-16,0-2-18 15,-3-2-31-15,-3-3-8 16,-1 3-1-16,1-2 0 15,-5 2 0-15,2 0-1 16,-4 0 0-16,1 1 2 16,-2 1 0-16,1-1-1 15,0 1 1-15,4 2 0 0,-2 0 5 16,5 0 3-16,2 2-8 16,4 1 16-16,0 0 3 15,0 0-6-15,0 0-14 16,0 0 0-16,4 0-7 15,6 0 7-15,10 0-2 16,-2 5-7-16,3 4 9 16,1 3-6-16,-9 2-4 15,0 6-2-15,-3 2 3 16,-10-1 8-16,0 2 1 16,-3 0 0-16,-26 8 0 15,6-6-123-15,-1-5-493 0</inkml:trace>
  <inkml:trace contextRef="#ctx0" brushRef="#br0" timeOffset="4537.1134">15934 3488 902 0,'0'0'231'15,"0"0"-168"-15,0 0 5 16,0-72-41-16,0 50 82 16,3-1 19-16,1 4-50 15,-1 4-47-15,-2 2-1 16,2 3 5-16,0 1-21 15,2-1 18-15,1-1-32 16,3 1 0-16,0-2 8 16,0 1-8-16,2 3-17 0,2-1-37 15,2 2 13-15,2 3-8 16,6 2-7-16,3 2-16 16,6 0-28-16,7 6 66 15,0 5-95-15,10 0 28 16,6 1 42-16,3-1 50 15,40-2-79-15,-17-2-218 16,-6-4-74-16</inkml:trace>
  <inkml:trace contextRef="#ctx0" brushRef="#br0" timeOffset="4799.2264">16990 3264 375 0,'0'0'209'16,"0"0"-115"-16,0 0-6 15,0 0-88-15,0 0-61 16,0 0 61-16,-52-82 0 16,35 66-205-16,4 3 205 15,-2 3 15-15,0-1 37 16,4 6-52-16,3-1 212 16,5 5-94-16,0 1-80 15,3 0-38-15,0 3-19 16,10 11 19-16,9 4 25 15,8 5-25-15,8 2-52 16,14 9-184-16,-7-7-71 16,-10-6 11-16</inkml:trace>
  <inkml:trace contextRef="#ctx0" brushRef="#br0" timeOffset="7299.9512">17599 4158 902 0,'0'0'207'0,"0"0"334"16,0 0-326-16,0 0-31 15,0 0 21-15,0 0-24 16,43 5-30-16,-17-5-52 16,7 0-43-16,2 0-29 15,1 0-8-15,-5 1-10 16,0 1-9-16,-2-2-1 15,-4 0-66-15,-1 0-82 16,-5 0-166-16,-3-6-272 16,-6-1-138-16</inkml:trace>
  <inkml:trace contextRef="#ctx0" brushRef="#br0" timeOffset="7510.7744">17599 4038 1352 0,'0'0'529'0,"0"0"-474"16,0 0 22-16,0 0 84 16,0 0 2-16,124 0-73 15,-72 0-90-15,22-3-58 16,-11-5-329-16,-12-1-728 0</inkml:trace>
  <inkml:trace contextRef="#ctx0" brushRef="#br0" timeOffset="8681.798">18543 4502 735 0,'0'0'653'15,"0"0"-542"-15,0 0-12 16,0 0 24-16,0 0 38 16,0 0-26-16,0 0-22 15,0 45-41-15,0-29-22 16,0 3-24-16,0-1-4 16,0-1 4-16,1 0 3 0,-1-3-1 15,4-3 0-15,-4-1-6 16,0-1-6-16,0-5-8 15,0-1-7-15,0-3 6 16,3 0 8-16,-3 0 34 16,0 0 23-16,3-6-10 15,4-9-38-15,0-4-15 16,2-5-8-16,3-7 0 16,-1-4 11-16,-2-6 1 15,-2-5 4-15,2-4 1 16,-5-4 1-16,-1-4-7 15,2-2 1-15,0-1 1 0,-2-3 4 16,1-11-2 0,-1-15-7-16,0-16 0 0,-3-2 3 15,0 21-6-15,0 23 3 16,0 26 0-16,-3 5 10 16,3-3 8-16,-3-5-3 15,-1-3 0-15,4 5-4 16,0 4-2-16,0 9-4 15,0 5 3-15,0 9 8 16,0 2-1-16,0 6-10 16,0 1-13-16,0 3 5 15,0 0-5-15,0 0 0 16,0 0 1-16,0-1-1 0,0 1-1 16,0 0 1-1,0 0 0-15,0 0 0 0,0 0-1 16,0 0 0-16,0 0 0 15,0 0 0-15,0 0 0 16,0-2-2-16,10 2-4 16,12-1 0-16,27-1 5 15,41-3 0-15,44-1 0 16,29 2-7-16,2 1 7 16,-9 3-18-16,-36 0 5 15,-24 0 7-15,-29 0-8 16,-21 0-4-16,-11 0-1 15,-9 0-19-15,0 0-18 16,-8-2-22-16,-12 2-42 16,-5 0-80-16,-1 0-476 0</inkml:trace>
  <inkml:trace contextRef="#ctx0" brushRef="#br0" timeOffset="11925.7964">18980 4006 666 0,'0'0'205'15,"0"0"565"-15,0 0-598 16,0 0-17-16,0 0 54 16,0 0-2-16,0 0-51 15,-4 3-60-15,13-1-23 16,10 0-32-16,11-1 15 16,29-1-11-16,35 0-24 15,33 0-15-15,12 0-6 16,-5 0-14-16,-17 0-25 15,-35 0-14-15,-15 0-18 16,1 0-18-16,-20 0-153 16,-5 0-619-16</inkml:trace>
  <inkml:trace contextRef="#ctx0" brushRef="#br0" timeOffset="13021.1997">19522 3549 1232 0,'0'0'570'0,"0"0"-469"16,0 0 88-16,0 0-12 16,0 0-31-16,0 0-22 0,0 0-29 15,-10-42-24-15,3 40-26 16,-2-1-18-16,-4 0-14 16,-8 3-1-16,-4 0-3 15,-5 0-3-15,-3 0 5 16,2 4-10-16,1 6 10 15,5 0-10-15,6 2 5 16,6-1-6-16,9-1-1 16,4 0 0-16,0 1-6 15,3 0 7-15,13 0 6 16,8-1-6-16,1-3-9 16,4-4-12-16,1-3-1 15,-5 0 4-15,2-3 2 0,-8-8 1 16,-3-2 13-16,1-1 2 15,-7-1 1-15,-2-2 8 16,-2 3 20-16,-2 2 18 16,-3 3 1-16,1 3-11 15,-2 1-1-15,0 4-2 16,0 1-8-16,0 0-13 16,0 0-12-16,0 0-1 15,1 0-14-15,3 12-7 16,2 5 14-16,0 12 6 15,3 5 1-15,2 6-1 16,-2 2 0-16,1 1-10 0,-6-4 5 16,-4-4 5-16,0-6-1 15,0-6-4-15,-10-6 5 16,-4-4 0-16,-5-8 1 16,-5-3 1-16,0-2 0 15,0 0-1-15,5-13-28 16,13-16-39-16,6 2-127 15,0 1-704-15</inkml:trace>
  <inkml:trace contextRef="#ctx0" brushRef="#br0" timeOffset="15101.4665">19398 4203 669 0,'0'0'182'16,"0"0"534"-16,0 0-404 15,0 0-111-15,0 0-15 16,0 0-23-16,0 0-19 16,-3-1-16-16,3 1-39 15,0 0-27-15,0 0-10 16,0 0-9-16,0 0-14 16,0 0-16-16,-3 9-12 15,0 9 0-15,-4 7 32 16,4 9 8-16,-4 6-18 15,4 0-16-15,3 1-5 0,0-3-1 16,0-5 0 0,0-3-1-16,0-5 0 0,0-4-27 15,3-3-46-15,4-3-49 16,-1-2-123-16,1-5-408 16,-3-2-291-16</inkml:trace>
  <inkml:trace contextRef="#ctx0" brushRef="#br0" timeOffset="15514.4412">19613 4366 380 0,'0'0'1169'0,"0"0"-929"15,0 0-16-15,0 0-3 16,0 0-38-16,0 0-56 16,0 0-38-16,3-3-16 15,-3 3-46-15,0 0-11 16,0 0 17-16,0 0 6 15,0 0 0-15,-10 0-26 16,-10 8-2-16,-10 3 35 16,-4 3-3-16,-2 2-14 0,6-1-11 15,11-1 0-15,5-2-1 16,12 3-15-16,2 1-1 16,10 3 11-16,18-1-12 15,8-3-1-15,28-4-89 16,-7-6-165-16,-12-5-942 0</inkml:trace>
  <inkml:trace contextRef="#ctx0" brushRef="#br0" timeOffset="25394.9976">28120 7304 872 0,'0'0'149'15,"0"0"181"-15,0 0-179 16,0 0-64-16,0 0-18 15,0 0 78-15,107-9-2 16,-61 2-19-16,6 0-32 16,7-2-30-16,5 1-18 15,17-2 4-15,21-1-22 16,24 0-12-16,8 1-5 16,-1 0-10-16,-5 1 7 15,-8-2-2-15,5-4-6 16,0-5-1-16,0-7-11 0,-9 3-8 15,-8-3-3 1,-23 5 3-16,-22 6 13 0,-21 5 7 16,-9 2 0-16,-1 2 7 15,1 0 23-15,0 3 4 16,-5 2-6-16,-4 2-16 16,-3 0-10-16,-3 0 3 15,0 0-5-15,-1 0-59 16,8 0-101-16,-3 0-214 15,-3-6-460-15</inkml:trace>
  <inkml:trace contextRef="#ctx0" brushRef="#br0" timeOffset="28212.2086">16311 7751 844 0,'0'0'148'0,"0"0"394"15,0 0-371-15,0 0-58 16,0 0 79-16,0 0 39 16,0 0-49-16,-16 0-78 15,25-4-48-15,-1-5-2 16,4 2-23-16,1-3-14 15,0 3-6-15,0 1-10 16,4 1 0-16,-2 1 0 16,4 0-1-16,2 4-1 0,-2 0 1 15,4 0-7-15,-7 0 6 16,-4 9-6-16,-5 6-4 16,0 2 5-16,-7 5 6 15,0 1-1-15,0 2 1 16,0-1 6-16,-10-1-6 15,4-2 0-15,2-3 0 16,1-4-1-16,0 0 0 16,3-4 1-16,-4-4 0 15,4 1-1-15,0-4 0 16,0 1 1-16,0-1-1 16,4-3-1-16,3 0 2 0,8 0 1 15,8-7-1-15,0-7-8 16,4-6-2-16,2-3 2 15,-2-1 8-15,0-1-1 16,-7 2 0-16,0 3 1 16,-5 2 0-16,-1 0 1 15,-4 7 0-15,-1-3 1 16,-3 5 11-16,-3-4-1 16,2 3-3-16,0-1-3 15,-1-1-4-15,4-1-1 16,0-1 8-16,5 5-8 15,-3 2 4-15,5 1-5 16,5 3-1-16,0 3-9 16,3 0 2-16,-2 0-7 15,0 5-47-15,-5 6-84 0,-7-2-206 16,-3 1-312-16</inkml:trace>
  <inkml:trace contextRef="#ctx0" brushRef="#br0" timeOffset="29030.8071">16975 7906 1196 0,'0'0'239'0,"0"0"-132"15,0 0 42-15,0 0 96 16,0 0-7-16,0 0-69 16,0 0-58-16,8-23-22 0,-8 22-7 15,0 1-9-15,0 0-21 16,0 0-21-16,0 0-19 16,0 0-10-16,-7 0-2 15,-5 4 1-15,-2 6-1 16,-1 3 1-16,0 0 5 15,4 1-6-15,7 2 0 16,1-3-1-16,3 1 1 16,0-1-1-16,0-3 1 15,6-1-1-15,3-5 0 16,5 0-17-16,2-4-10 16,1 0-10-16,2 0 9 15,-3-10 6-15,-1-4 11 16,3-2 11-16,-6-2-5 15,-1 0 6-15,-2 0 1 0,1-1 14 16,-6 6 26-16,-1 2 1 16,0 3 3-16,-3 4-5 15,0 1 4-15,3 3-13 16,-3 0-18-16,0 0-13 16,0 0 0-16,0 7-15 15,0 8 9-15,0 11 6 16,0 5-1-16,-3 5 1 15,3 4-1-15,0 5-6 16,0 2 6-16,0-4-1 16,0 3-11-16,0-6 7 0,-6-1 5 15,-11-8 0 1,-3-2 1-16,-7-6 0 16,-4-6 0-16,-5-3 0 0,-2-9 1 15,4-2 0-15,9-3-1 16,5-12-26-16,20-31-111 15,4 0-457-15,15 0-756 0</inkml:trace>
  <inkml:trace contextRef="#ctx0" brushRef="#br0" timeOffset="31051.2479">17626 7936 1107 0,'0'0'706'16,"0"0"-613"-16,0 0-64 15,0 0 36-15,0 0 30 16,107 0-39-16,-68 0-39 15,0-4-17-15,-4 1-81 16,5-1-159-16,-11 3-53 16,-13-3-206-16</inkml:trace>
  <inkml:trace contextRef="#ctx0" brushRef="#br0" timeOffset="31244.5488">17593 7801 1423 0,'0'0'590'0,"0"0"-525"16,0 0-65-16,127 8-4 15,-75-8-188-15,-10 0-357 0</inkml:trace>
  <inkml:trace contextRef="#ctx0" brushRef="#br0" timeOffset="32207.3372">18597 7380 1817 0,'0'0'265'16,"0"0"-178"-16,0 0 47 15,0 0 41-15,0 0-22 16,0 0-65-16,0 0-40 16,12-6-29-16,-12 25-1 15,3 9 38-15,-3 5-9 16,1 6-26-16,2 0-9 15,1-2-11-15,1 0 1 16,-4-8-2-16,2 1-1 16,0-10-63-16,2-1-60 15,7-2-156-15,-6-7-400 16,3-1-535-16</inkml:trace>
  <inkml:trace contextRef="#ctx0" brushRef="#br0" timeOffset="32447.0565">18837 7810 1307 0,'0'0'1017'0,"0"0"-904"15,0 0-76-15,-94 7 36 16,42-4 73-16,-11 3-39 15,-1-2-51-15,-4 2-18 16,9-2-21-16,11 0-17 0,14 1-14 16,15-1-100-1,10-1-201-15,9-2-594 0</inkml:trace>
  <inkml:trace contextRef="#ctx0" brushRef="#br0" timeOffset="32784.6278">18573 7969 1935 0,'0'0'503'0,"0"0"-448"0,0 0-30 16,0 0 8-16,0 0 43 15,0 0-30-15,0 0-32 16,58-23-14-16,-44 23 0 16,-1 10-2-16,-7 3-5 15,-3 3 7-15,-3 3 25 16,0 8 8-16,-9-4 13 16,-4 3-13-16,0-5-12 15,4-2-5-15,5-4-5 16,4-5-5-16,4-5-6 15,43-5-50-15,-3-4-202 16,3-11-946-16</inkml:trace>
  <inkml:trace contextRef="#ctx0" brushRef="#br0" timeOffset="33467.9889">19145 7674 1913 0,'0'0'477'16,"0"0"-413"-16,0 0 24 16,0 0 32-16,0 0-23 15,0 0-54-15,0 0-34 16,55-46-7-16,-29 43-2 16,3 3 0-16,-4 0 0 15,-4 3 0-15,-6 7-1 16,-5 1-8-16,-7 5 1 15,-3 2 7-15,0 3 1 16,-16 6 0-16,-2 0 10 16,-6 1 10-16,5-1-5 15,2-1-5-15,7-6-8 16,7-2-1-16,3-6-1 0,9-5 0 16,15-4 0-16,9-3-3 15,6 0-37-15,5-16-12 16,-2-4-23-16,-2-7-4 15,-6-2-25-15,-6-1-16 16,-6-3-36-16,-9 0 63 16,-9 7 93-16,-4 6 83 15,-1 0 37-15,-17 7-21 16,-3 1-11-16,-4 1 0 16,2 4 7-16,7 0-26 0,3 1-26 15,10 6-21 1,3-3-8-16,0 2-4 0,17-5 11 15,15 1-21-15,10-6 0 16,7 1-16-16,-4 2-16 16,-3 1-19-16,-13 5-22 15,-9 2-47-15,-20 7-73 16,-3 9-283-16,-15 4 98 0</inkml:trace>
  <inkml:trace contextRef="#ctx0" brushRef="#br0" timeOffset="33809.404">19745 7854 874 0,'0'0'987'0,"0"0"-851"15,0 0-8-15,0 0 22 16,0 0 9-16,0 0-58 16,0 0 24-16,0 50-7 15,0-15-44-15,0 5-17 16,0 6-36-16,0 4-8 15,-3-4-7-15,0-1-6 16,-1-8-30-16,1-7-81 0,0-9-190 16,1-10-478-16</inkml:trace>
  <inkml:trace contextRef="#ctx0" brushRef="#br0" timeOffset="34054.0269">19762 7840 1288 0,'0'0'1207'0,"0"0"-1073"16,0 0-95-16,0 0-4 0,0 0 0 16,94 7 18-1,-49 9-11-15,2 0-13 0,-3 7-11 16,-15-3 1-16,-12 0-9 15,-17-4-4-15,-21-2 0 16,-67-8-6-16,5-3-85 16,-4-3-528-16</inkml:trace>
  <inkml:trace contextRef="#ctx0" brushRef="#br0" timeOffset="49342.8008">5766 10908 1039 0,'0'0'135'15,"0"0"-76"-15,0 0 272 16,0 0 47-16,0 0-161 16,0 0-69-16,0 0-3 15,3-3-6-15,3-1-17 0,0-5-34 16,6-1-24-16,4-1-21 15,4-2-20-15,8 1-16 16,5-1-5-16,3 6-2 16,-2 0 0-16,0 4 0 15,-1 3-1-15,-10 0-7 16,-1 0 7-16,-6 3 0 16,-5 7-8-16,-8 4 1 15,0-2 1-15,-3 6 5 16,-3 1-4-16,-11 1 5 15,-5 5 1-15,-2-1 0 16,-3 3 0-16,-1 0 1 16,1-1 0-16,9-3 7 0,6-3-8 15,6-1 1-15,3-5 0 16,6-2 0-16,12-2 0 16,9-6 6-16,4-1-6 15,5-3 0-15,6 0-1 16,-2-14-24-16,2-4-5 15,-5-2 2-15,-4-1 10 16,-6-5 5-16,-2 0-1 16,-4-4 4-16,-6 0 1 15,-6 4 8-15,-2 3 0 16,-4 2 1-16,-3 3 0 16,0 0 5-16,0 6-5 0,0 0 10 15,-6 3-10-15,2-1 10 16,1 1-5-16,3 2 4 15,0 4 4-15,7-4-13 16,16 4-1-16,8-1 0 16,9-1 0-16,5 4-8 15,1 1-59-15,2 0-158 16,-15 0-426-16,-9 0-853 0</inkml:trace>
  <inkml:trace contextRef="#ctx0" brushRef="#br0" timeOffset="50137.8664">6579 11103 1360 0,'0'0'264'15,"0"0"-49"-15,0 0 93 16,0 0-64-16,0 0-97 0,0 0-73 15,0 0-19-15,-25-23-13 16,4 23 1-16,3 0-1 16,-3 4-8-16,2 6-7 15,2 3 2-15,1 3-12 16,4 2-8-16,2 1-1 16,7 1-7-16,1-2-1 15,2-1 0-15,0-3 1 16,0-4-1-16,9-3-1 15,-3-4-22-15,6-3 5 0,1 0 18 16,4-3 6 0,-1-14-5-16,2 0 0 0,0-5 1 15,-3-2 0-15,6-3 0 16,-5 0-1 0,2 2 0-16,-3 5 1 0,-3 6-1 15,-3 4 7-15,-3 4 1 16,1 6 1-16,-4 0-10 15,-1 6-1-15,1 11 1 16,-3 7 0-16,0 9 10 16,0 3-2-16,0 4-7 15,0-1-1-15,0 4 0 16,0 0 0-16,0 0 0 16,-11 0 0-16,-8-3 0 15,-3-1 0-15,-8-2 0 0,-6-4 0 16,-6-4 1-16,-1-2-1 15,-2-7 0 1,-1-7 1-16,4-7 8 0,8-6 0 16,7 0 1-16,12-12 10 15,9-12-11-15,6-6-1 16,12-3-8-16,16 3-19 16,11 2-17-16,3 4-33 15,7 6-46-15,12-5-38 16,-14 7-134-16,-4 0-458 0</inkml:trace>
  <inkml:trace contextRef="#ctx0" brushRef="#br0" timeOffset="50447.6673">7109 11158 1768 0,'0'0'356'0,"0"0"-151"15,0 0 40-15,0 0-57 16,0 0-92-16,0 0-56 15,0 0-21-15,103 0-13 0,-69 0-6 16,-1 0-27-16,-6 0-105 16,-5 0-160-16,-11-5-302 15,-8-2-338-15</inkml:trace>
  <inkml:trace contextRef="#ctx0" brushRef="#br0" timeOffset="50641.2083">7088 11043 1679 0,'0'0'358'0,"0"0"-159"0,0 0 31 16,0 0-76-16,0 0-70 15,97 0-84-15,-34 0-30 16,-11 0-238-16,-6-7-554 0</inkml:trace>
  <inkml:trace contextRef="#ctx0" brushRef="#br0" timeOffset="51518.1589">7795 10922 1490 0,'0'0'326'15,"0"0"-207"-15,0 0 123 16,0 0-4-16,0 0-89 16,0 0-66-16,0 0-23 15,42-37-26-15,-18 34-14 16,-2 3-13-16,5 0-1 16,-5 0-4-16,-2 3-1 15,-4 8 2-15,-4 1-2 16,-1-1 1-16,-7 5-2 15,-4 0 1-15,0 1-1 0,-15 3 0 16,-3 3 6-16,-7 2 0 16,-5-1 3-1,3-1 2-15,5-2-1 0,5-2-8 16,10-3 4-16,7-2-5 16,0-1 5-16,15-6 1 15,10 0-6-15,8-7-1 16,6 0-5-16,3 0-21 15,-1-11-18-15,-5-5 11 16,-3-1-6-16,-6-5 14 16,-9 1 14-16,-2-2-4 15,-8 0 8-15,-5 2 6 16,-3 2 1-16,0-1 2 0,-3 0 11 16,-11 0 5-1,-2 2-7-15,1 1 0 0,0 3 4 16,3 1 14-16,6 7-4 15,6 2 2-15,0 2-17 16,0 0-9-16,15 0-1 16,9 1-1-16,7-2 1 15,5 3 1-15,0 0 0 16,4 0-1-16,-4 0 1 16,-5 0 0-16,-7 0-1 15,-9 0-62-15,-6 0-75 16,-9 0-80-16,0 0-280 15,-3 0-295-15</inkml:trace>
  <inkml:trace contextRef="#ctx0" brushRef="#br0" timeOffset="51874.9672">8298 11160 418 0,'0'0'1107'16,"0"0"-855"-16,0 0 16 15,0 0-11-15,0 0-73 0,0 0-98 16,0 0-40-1,4 33 42-15,-8-11-27 0,-2 5-12 16,-3 3-19-16,0 5-20 16,-1-1-9-16,-1-2-2 15,2-2 1-15,2-7-22 16,1 2-39-16,0-7-71 16,3-5-86-16,0-9-128 15,3-4-321-15,0 0-601 0</inkml:trace>
  <inkml:trace contextRef="#ctx0" brushRef="#br0" timeOffset="52188.5173">8302 11126 1428 0,'0'0'534'16,"0"0"-432"-16,0 0 103 15,0 0-9-15,0 0-92 16,0 0-61-16,99-33-6 16,-71 30-14-16,2 3-8 15,-6 0-4-15,0 3-9 16,-2 7-1-16,-8-1 0 16,-4 2 1-16,-4 2 7 15,-3 0 1-15,-3-4 5 16,0 2 12-16,-9-4 9 0,-7 0-11 15,-8 0-17-15,-2-1-8 16,1-3-66-16,-8-3-126 16,8 0-364-16,10 0-975 0</inkml:trace>
  <inkml:trace contextRef="#ctx0" brushRef="#br0" timeOffset="52631.4105">9007 11057 1298 0,'0'0'359'15,"0"0"-154"-15,0 0 81 16,0 0-22-16,0 0-90 0,0 0-69 16,0 0-34-16,88 10-37 15,-50-10-22-15,4 0-4 16,-6 0-8-16,-3 0-17 16,-8 0-89-16,-11 0-102 15,-10 0-98-15,-4 0-260 16,0-3-397-16</inkml:trace>
  <inkml:trace contextRef="#ctx0" brushRef="#br0" timeOffset="52932.1288">9144 10988 945 0,'0'0'655'0,"0"0"-528"16,0 0 145-16,0 0 9 15,0 0-70-15,0 0-75 16,0 0-37-16,0-4-31 16,0 8-15-16,0 13 33 15,0 6-5-15,0 3-5 16,0 7-34-16,0 3-24 15,0-3-12-15,0 0-6 16,0-4-67-16,0-5-102 0,0-4-423 16,0-13-1136-16</inkml:trace>
  <inkml:trace contextRef="#ctx0" brushRef="#br0" timeOffset="53816.4345">9824 10743 1005 0,'0'0'510'15,"0"0"-354"-15,0 0 116 16,0 0-15-16,0 0-59 15,0 0-70-15,0 0-58 16,0-9-27-16,0 19-15 0,-3 9 75 16,0 7-18-1,-3 8-30-15,-1 5-14 0,1 4-16 16,0 1-8-16,-3 1-8 16,0-3-3-16,0-2-5 15,3-2 0-15,-3-6-1 16,2-2 0-16,-3-3-1 15,3-5-29-15,-2-1-14 16,2-9-35-16,4-1-54 16,0-8-135-16,3-3-361 15,0 0-192-15</inkml:trace>
  <inkml:trace contextRef="#ctx0" brushRef="#br0" timeOffset="54192.9247">9997 10978 327 0,'0'0'895'0,"0"0"-731"16,0 0 26-16,0 0 96 15,0 0-40-15,0 0-86 16,0 0-39-16,3-7-23 16,-19 7 0-16,-7 10 8 0,1 0-21 15,-5 0-21-15,5 3-22 16,3-2-6-16,8 1-12 16,8 4-3-16,3-2 1 15,0 3-1-15,6 2 3 16,15-3-6-16,4-2-11 15,5-1-2-15,0-3-5 16,1-6-44-16,-1-4-39 16,-6-4-117-16,-3-9-307 15,-8-4-1008-15</inkml:trace>
  <inkml:trace contextRef="#ctx0" brushRef="#br0" timeOffset="58253.8745">10727 10898 114 0,'0'0'170'15,"0"0"-125"-15,0 0 694 16,0 0-480-16,0 0-124 15,0 0-5-15,19 10 21 16,-11-10-6-16,-2 0-5 16,4 0-4-16,-4 0-5 15,-3-3-9-15,0 3-18 16,0-3-18-16,-3 2-16 16,0-2-12-16,0-3-16 0,0 2-9 15,-6-5-9-15,-3-1-11 16,-4 1 8-16,-1-1-9 15,-2 2 0-15,-2-1 1 16,-3 5-5-16,-1 1-2 16,2 3-5-16,-5 0 5 15,4 7-5-15,3 6-1 16,-2 2 1-16,10 3 5 16,0 1-5-16,4-2 0 15,3-1 5-15,3 2-5 16,0-3 8-16,9-1 0 15,4-1 2-15,4-6-5 16,2 2-5-16,-3-8 0 0,7-1 0 16,-1 0-1-1,2-7 0-15,-2-9-12 0,1-2-2 16,-1-5 4-16,-2-3 1 16,-1-7 3-16,-6-3 0 15,-2-7-2-15,-2-1-1 16,-3-8 8-16,1 3 0 15,-4-2 1-15,-3 3 1 16,0 11 25-16,0 8-2 16,0 6-8-16,0 8-4 15,0 6-3-15,0 6-7 16,0 3-1-16,0 0-1 0,0 0-6 16,0 12-3-1,0 13 7-15,0 4 2 0,-3 10 1 16,-1 2 13-16,1 1 2 15,0 2-4-15,3-2 0 16,0 0 3-16,0-2-14 16,0-2 5-16,0-5-5 15,0-4 0-15,0-2-1 16,0-7 0-16,0-5-1 16,0-5-30-1,0-3-38-15,0-7-91 0,0-3-199 16,6-7-506-16</inkml:trace>
  <inkml:trace contextRef="#ctx0" brushRef="#br0" timeOffset="59004.0452">10982 10767 342 0,'0'0'722'0,"0"0"-500"16,0 0 77-16,0 0 51 16,0 0-65-16,0 0-82 15,0 0-60-15,3-23-21 0,3 19-34 16,-3 1-24-1,3 0-25-15,3-1-18 0,1 4-20 16,4 0 0-16,-1 0 0 16,2 0-1-16,0 6-6 15,-6 1 5-15,0 3 1 16,-3-3-2-16,-2 6 1 16,-4-3-6-16,0 3 6 15,0-1 1-15,-13 3 1 16,4 1 0-16,-6-2 9 15,6 1-4-15,0-1-4 16,3 3-1-16,-1-4 0 16,7 0 0-16,0-1 0 15,0-5 0-15,3 0 0 0,10-4-1 16,3-3-5-16,7 0-6 16,-1-3-11-16,2-9-3 15,-3-2-11-15,0-3 2 16,-2-6-1-16,-5 0 4 15,-2 1 20-15,1-4 5 16,-7 1 6-16,-3 3 0 16,-3 2 0-16,0 3 13 15,0 1 5-15,0 5-3 16,-6 1-7-16,0 3-8 16,0 1 1-16,2 2 0 15,4 2 0-15,0 2 5 16,0 0 0-16,0-3-5 0,0 3 0 15,0 0 15-15,10-3-14 16,-1 3-1-16,9-1 0 16,-3-3-1-16,1 4 1 15,1 0 0-15,-1-2-1 16,-4 2-1-16,-3-3-20 16,0 2-27-16,-6-2-34 15,0 3-80-15,-3 0-160 16,3 0-349-16</inkml:trace>
  <inkml:trace contextRef="#ctx0" brushRef="#br0" timeOffset="59366.9526">11409 10855 472 0,'0'0'1140'16,"0"0"-889"-16,0 0 28 16,0 0-40-16,0 0-90 15,0 0-82-15,0 0-29 0,4 30 20 16,-4-13-17-16,0 3-2 15,0 0-7 1,-4 2-11-16,1 2-13 0,0-1-7 16,0-1 0-16,0-5 4 15,-4 0-5-15,6-4-8 16,-2-6-40-16,0 0-84 16,3-7-162-16,0 0-348 15,3 0-134-15</inkml:trace>
  <inkml:trace contextRef="#ctx0" brushRef="#br0" timeOffset="59649.998">11446 10823 1232 0,'0'0'262'0,"0"0"-4"16,0 0-13-16,0 0-32 15,0 0-45-15,0 0-91 16,0 0-45-16,73-30-9 16,-55 30 13-16,0 0-9 15,-5 0-18-15,-3 13-3 16,-3 0-6-16,-4-1 0 16,-3 3 1-16,-3-3 0 15,-11-1 0-15,-8-1-1 16,-5-1-30-16,-11-1-90 15,9-2-373-15,2-3-177 0</inkml:trace>
  <inkml:trace contextRef="#ctx0" brushRef="#br0" timeOffset="60064.9749">11692 11172 1039 0,'0'0'564'16,"0"0"-434"-16,0 0 119 16,0 0-17-16,-91 1-56 15,48 2-57-15,-11-3-49 16,-22 3 4-16,-24-3-1 16,-34 0-6-16,-8 0-22 15,2 0-18-15,13 0-15 16,33 0-6-16,24 0-6 0,24 0-9 15,16 0-7 1,1 0-29-16,13 4-70 0,16-4-150 16,0 0-331-16,21 0-132 15</inkml:trace>
  <inkml:trace contextRef="#ctx0" brushRef="#br0" timeOffset="60993.6423">10949 11651 1045 0,'0'0'534'0,"0"0"-466"16,0 0 66-16,0 0 121 15,0 0-27-15,0 0-77 16,0 0-57-16,-24-16-29 15,21 16-8-15,-4 0-11 16,-2 0-15-16,-3 0-8 16,-12 0 2-16,-1 0 8 15,-8 4-12-15,-3 5-5 16,3 2 4-16,-1 1 5 0,7 2 2 16,11-1-18-1,5 0 15-15,9 1-6 16,2-2-17-16,7-2 1 0,15 3-1 15,5-6 1-15,4-1-2 16,2-5 0-16,-3-1-1 16,-2 0-6-16,-5 0 1 15,-1-10-3-15,-7-1 3 16,-3-7-3-16,-3-2 3 16,-2-10 6-16,-4-1 0 15,-3-4 0-15,0-5 0 16,0 1 0-16,0-1 6 15,0 4 5-15,0 5 5 16,0 2-2-16,-3 5 7 16,-1 5-3-16,4 6-9 0,0 3 3 15,0 3-11-15,0 4 1 16,0 3-1-16,0 0-1 16,-3 0-1-16,3 0-5 15,0 7 0-15,-3 9 6 16,0 8 9-16,-3 8 11 15,3 8 14-15,3 4-7 16,-3 4-12-16,3-2-6 16,0-2-8-16,0-2 0 15,0-5-1-15,0-8-1 16,0-5-29-16,0-9-26 16,0-4-46-16,0-8-168 15,0-3-492-15,0 0-604 0</inkml:trace>
  <inkml:trace contextRef="#ctx0" brushRef="#br0" timeOffset="61460.0353">11224 11378 1194 0,'0'0'349'0,"0"0"-91"16,0 0 51-16,0 0-32 16,0 0-66-16,0 0-80 15,0 0-64-15,0 13-3 16,-3 3 18-16,-3 11-22 16,-1 3-16-16,3 6-15 15,1 0-12-15,0 3-5 16,-1-2-11-16,1-1 1 0,-3-2-1 15,3-2 0 1,-3-9-1-16,0 1-19 0,3-9-31 16,-2 0-45-16,5-7-63 15,0-8-135-15,5 0-315 16,4 0-218-16</inkml:trace>
  <inkml:trace contextRef="#ctx0" brushRef="#br0" timeOffset="61842.1286">11442 11526 601 0,'0'0'616'0,"0"0"-417"16,0 0 71-16,0 0 67 15,0 0-63-15,0 0-95 16,0 0-43-16,4-3-25 16,-10 3-21-16,-3 0-33 15,0 0-28-15,-4 7-9 16,1 2-5-16,-2 0-2 16,-2 2-5-16,1-1-2 15,0 3-5-15,0 3 1 16,2-2 4-16,2 2-5 15,8-2 6-15,3-1 20 16,3 3-6-16,18-2-6 0,4-5-3 16,10 2-12-16,2-5 0 15,-1-3-55-15,-8-3-76 16,-11-3-340-16,-10-7-1447 0</inkml:trace>
  <inkml:trace contextRef="#ctx0" brushRef="#br0" timeOffset="70131.9516">12231 11281 215 0,'0'0'196'0,"0"0"322"15,0 0 20-15,0 0-368 16,0 0 54-16,0 0 12 16,0 11-71-16,0-11-51 15,3 0-21-15,3 0-7 16,-2 0 4-16,2 0-11 15,0 4-23-15,1-2-8 16,10 1-3-16,8 5 6 16,5-6-17-16,15 4-17 15,10-5-16-15,9 2 1 0,5-3-2 16,-1 0-29 0,-3 0-25-16,-13 0-38 0,-13-3-69 15,-16 0-95-15,-9-1-285 16,-14 2-187-16</inkml:trace>
  <inkml:trace contextRef="#ctx0" brushRef="#br0" timeOffset="70674.7996">12305 11129 166 0,'0'0'1176'16,"0"0"-953"-16,0 0-25 16,0 0 96-16,0 0-21 15,0 0-95-15,0 0-40 16,45 10 22-16,-3-6-54 15,20 2-57-15,26-3-44 0,20-3-5 16,-20 0-226 0,-21-3-1100-16</inkml:trace>
  <inkml:trace contextRef="#ctx0" brushRef="#br0" timeOffset="73449.8909">13065 11678 165 0,'0'0'513'16,"0"0"-420"-16,0 0 470 0,0 0-444 16,0 0 8-16,0 0 20 15,3 50 27-15,0-41-10 16,1 4-58-16,-1 4-29 16,3-2 2-16,0 2-18 15,-2-2 3-15,1 1-19 16,4-3 5-16,-6-6-13 15,0 2-10-15,0-4-5 16,0-5-1-16,0 0-3 16,3 0 10-16,4-5 10 15,4-11-25-15,2-4-11 16,-3-6 4-16,4-7 0 0,1-6-5 16,-5-11 5-16,4-6-5 15,-4-17 9-15,2-12-10 16,3-12 1-16,-3 5 5 15,-6 23-6-15,1 16 44 16,-2 13-31-16,-2-10-13 16,3-2 1-16,1-7-2 15,-3 6 2-15,-1 3-1 16,-3 7 0-16,-1 9 0 16,-2 8 1-16,0 3 6 15,0 3-5-15,0 7 4 16,0 2-5-16,0 3 17 15,-2 1-3-15,2 3-9 0,0-2-5 16,0-1 0 0,0-3 0-16,2 4 0 0,7-8 0 15,-3 4 0-15,0 0-1 16,0 1 0-16,0-1 1 16,-1 4-1-16,-2 2 2 15,0 1-1-15,4 3 1 16,-1 0-1-16,7 0 0 15,3 0 0-15,13 0 0 16,7 0 1-16,10 0-1 16,5 0 0-16,4-4 0 15,7 4 0-15,6-6-1 16,0 5 1-16,4-4 0 0,-5 0-1 16,-1-1 1-1,-8 2-1-15,-6-2 0 0,-10-1 0 16,-9 4 0-16,-8 0 0 15,-10-1-1-15,-6 4-10 16,-6 0-18-16,-3 0-37 16,0 0-74-16,0 20-21 15,3-2-140-15,3-2-389 0</inkml:trace>
  <inkml:trace contextRef="#ctx0" brushRef="#br0" timeOffset="74321.9561">14033 10833 1420 0,'0'0'266'16,"0"0"-92"-16,0 0 56 15,0 0-16-15,0 0-30 16,0 0-58-16,0 0-37 16,-24-51-15-16,11 43-16 15,4 3-15-15,-7 3-18 16,-1 2-11-16,-6 0-7 15,4 2 2-15,-3 12-3 16,1 2-4-16,6 1-1 0,1 3 0 16,8-1 0-16,6-1 0 15,0 1 0-15,2-3 0 16,10-2-1-16,3-5 1 16,-1 2-1-16,5-9 0 15,0-2-8-15,1 0-7 16,-1-5-4-16,1-5 5 15,-1-7 13-15,-2-3-12 16,-2 1 7-16,2-3 5 16,-2 0 1-16,-5 1 0 15,1 6 0-15,-5 4 1 16,-3 3 12-16,1 3 12 16,-4 5-4-16,0-2-7 15,0 2-5-15,3 0-9 16,0 0-1-16,0 6-8 0,1 4 9 15,1 10-1 1,-2 6 1-16,-2 5 0 0,-1 5 0 16,0-1 0-16,-3 5 1 15,-4-4 0-15,-5-6-1 16,2-3 1-16,-6-4-1 16,2-7 0-16,-1-5 2 15,-3-6-1-15,0-5 7 16,-1 0-7-16,-5 0 5 15,6-12-6-15,1-5 0 16,7 0-19-16,7-3-35 16,3 2-46-16,6-2-73 0,9 6-146 15,6 7-460-15</inkml:trace>
  <inkml:trace contextRef="#ctx0" brushRef="#br0" timeOffset="74683.5093">14380 11215 1113 0,'0'0'563'0,"0"0"-468"0,0 0 130 16,0 0 34-16,0 0-72 15,-104 7-76-15,52-7-25 16,-20 3-11-16,1-3 1 16,-1 3-33-16,-2-3-29 15,16 0-2-15,2 0-11 16,10 0-1-16,10 0 0 15,14 0-30-15,6 0-55 16,13-3-77-16,3 3-98 16,16-3-376-16,0 3-529 0</inkml:trace>
  <inkml:trace contextRef="#ctx0" brushRef="#br0" timeOffset="75009.3967">13909 11324 1633 0,'0'0'376'15,"0"0"-191"-15,0 0-9 16,0 0-11-16,0 0-4 0,0 0-34 15,0 0-53-15,-7 90-24 16,4-60-20-16,0 8-14 16,0-1-8-16,0-1-7 15,-5 3-1-15,-1-4 0 16,2-3-30-16,-5-2-28 16,3-6-54-16,0-9-82 15,9-4-113-15,0-5-338 16,0-6-438-16</inkml:trace>
  <inkml:trace contextRef="#ctx0" brushRef="#br0" timeOffset="75342.4044">14142 11454 1182 0,'0'0'357'0,"0"0"-223"16,0 0 94-16,0 0 51 16,0 0-74-16,0 0-82 15,0 0-33-15,24-7-7 16,-24 7-14-16,0 0-11 16,-17 0-16-16,-2 10 4 15,-11 0-7-15,0 3-6 16,2 0-5-16,1 3-5 15,12-2-10-15,5 3-2 16,10 2-3-16,0-3 1 0,19 1 0 16,14-3-1-16,6-1-8 15,4-6-10-15,11-7-117 16,-8 0-341-16,-14-8-1075 0</inkml:trace>
  <inkml:trace contextRef="#ctx0" brushRef="#br0" timeOffset="76274.1845">15025 11205 1274 0,'0'0'228'15,"0"0"-38"-15,0 0 57 16,0 0-37-16,0 0-93 16,0 0-57-16,0 0 0 15,95 0-26-15,-57 0-22 16,5 0-5-16,-4 0-5 16,-6 0-1-16,-5 0 0 0,-4 0-1 15,-9 0-31-15,-6 0-83 16,1 0-90-1,-6 0-134-15,3 0-216 0</inkml:trace>
  <inkml:trace contextRef="#ctx0" brushRef="#br0" timeOffset="76575.7507">15208 11104 1172 0,'0'0'367'0,"0"0"-150"0,0 0 41 16,0 0-5-16,0 0-70 16,0 0-59-16,0 0-20 15,0 0-31-15,0 15 3 16,0 7 23-16,0 3-30 15,0 7-24-15,0 2-26 16,0 2-13-16,0 0-6 16,-4-2-15-16,4 3-86 15,0-9-135-15,0-8-552 0</inkml:trace>
  <inkml:trace contextRef="#ctx0" brushRef="#br0" timeOffset="77881.8331">16694 10808 803 0,'0'0'289'0,"0"0"-62"15,0 0 17-15,0 0 0 16,0 0-9-16,0 0-40 16,0 0-49-16,0-12-30 15,0 12-19-15,0 0-9 16,-4 3-21-16,-5 12 7 16,-1 2-11-16,1 7-6 15,1 9-18-15,3 4-17 16,0 2-11-16,0 2-10 15,1 1 5-15,-2-2-6 16,3-1 1-16,-3-1-1 0,3-4 5 16,-5-4-5-16,2-3-1 15,2-4-5-15,-1-4 0 16,1-5-23-16,2-1-22 16,1-6-28-16,1-3-40 15,7-4-60-15,12 0-165 16,0-7-521-16</inkml:trace>
  <inkml:trace contextRef="#ctx0" brushRef="#br0" timeOffset="78301.7954">16872 11043 1092 0,'0'0'355'0,"0"0"-113"15,0 0 78-15,0 0-19 16,0 0-94-16,0 0-59 16,0 0-51-16,4-2-38 15,-4 2-23-15,0 0-18 16,0 0-12-16,-9 2-5 15,-8 8 0-15,-4 1 7 16,0-1-2-16,-3 3 3 0,5-1 3 16,4 3 0-1,4-3 3-15,4 3-6 0,4-3 0 16,3 4 0-16,0-4 3 16,16 0 5-16,7 0-2 15,7-2-6-15,-1 0-3 16,7-6-6-16,-6-4-16 15,-8 0-50-15,-2 0-70 16,-14-4-121-16,-3-6-434 16,-3-2-1032-16</inkml:trace>
  <inkml:trace contextRef="#ctx0" brushRef="#br0" timeOffset="80726.9443">15820 11301 477 0,'0'0'154'16,"0"0"799"-16,0 0-732 15,0 0-110-15,0 0 51 16,0 0 12-16,0 0-46 16,0 10-41-16,0-7-12 15,0 0 3-15,0 1-3 16,0 3-2-16,0 6-21 16,0 1-25-16,1 2-10 15,2-2-16-15,1 1 5 16,2-1-5-16,-3-4 0 15,3 0 0-15,-2-4 0 16,-1-2 0-16,-3-4 0 16,1 0 7-16,1 0 3 15,1 0 3-15,1-10-7 16,4-7-6-16,4-6 0 0,0-3-1 16,0-4 0-16,-1-4 1 15,-1-5-1-15,-4-1 1 16,0 1-1-16,-6-1 0 15,0 4 0-15,0-1 0 16,0 5 0-16,0-1 1 16,0 1 0-16,0 3 0 15,0 1 1-15,0 1 7 16,4 8 1-16,-1 4-2 16,-2 7-1-16,1 4 4 15,-2 1-4-15,1 3 4 16,-1 0-10-16,0 0 0 0,0 0 1 15,2 0-2 1,2 0 1-16,2 0 0 0,5 0 0 16,4 0 0-16,1 0 5 15,4 0-5-15,2 0-1 16,5 0 1-16,1 0-1 16,2 0 0-16,3 0 1 15,-4 0-1-15,3 3 0 16,-2 0 0-16,-8-1 0 15,1 0 0-15,-6-2 0 16,2 0-1-16,-6 0-5 16,-1 0-11-16,-1 0-20 15,-1 0-29-15,-4-2-19 0,0 2-52 16,-6 0-69-16,3 0-425 16,-3 2-226-16</inkml:trace>
  <inkml:trace contextRef="#ctx0" brushRef="#br0" timeOffset="81494.1121">16278 11110 1252 0,'0'0'309'16,"0"0"-105"-16,0 0 58 15,0 0-17-15,0 0-69 16,0 0-57-16,0 0-21 16,7-34-16-16,-7 28-12 15,0 3-13-15,-11 0-18 16,-4 3-20-16,-6 0-7 0,0 0-4 16,-2 6-7-16,4 7 0 15,6 1-1-15,3 1 0 16,3-1 0-16,7 3 0 15,0-4-1-15,0-3 0 16,14 0 0-16,-5-3-1 16,1-1-5-16,2-5 5 15,-1-1-5-15,-2 0 1 16,2-1 0-16,0-8-3 16,4-2-3-16,-3-5 4 15,-2 2 7-15,3-2 0 16,0-3 1-16,-4 5-2 15,-1 4 2-15,-2 0 3 16,-1 7 13-16,-4 0 4 16,1 3-4-16,-1 0-4 0,-1 0-11 15,0 0-1-15,0 12-1 16,0 6 1-16,2 7 1 16,-2 5 1-16,0 4-1 15,0 1 0-15,0 2-1 16,0 0 1-16,0-1-1 15,0 0 0-15,0-3 0 16,-11-4 0-16,-6-1 0 16,-6-3 1-16,-2-5 14 15,-8-5 2-15,1-6 2 16,3-6-12-16,3-3-7 16,9 0-39-16,17-35-33 15,0 4-201-15,16-6-917 0</inkml:trace>
  <inkml:trace contextRef="#ctx0" brushRef="#br0" timeOffset="82831.7014">17786 10994 560 0,'0'0'128'0,"0"0"-83"16,0 0 45-16,0 0 99 0,0 0 26 15,0 0-12 1,0 0 1-16,32-10 38 0,-29 7 5 15,-3 0-39-15,0 3-54 16,3-4-30-16,-3 1-28 16,0 0-25-16,0-1-18 15,0-2-17-15,-6 2-6 16,-11-1-23-16,0 0-6 16,-6 3-1-16,-2 2 0 15,-2 0-1-15,2 0 1 16,-2 0 1-16,9 0 0 15,-2 5 1-15,10 2-2 16,4 3 1-16,3 2-1 16,3 0 1-16,0 1 0 0,9 1 0 15,4-1 0 1,7-4 5-16,-2 1-5 0,3-4-1 16,1-5 0-1,-2-1 1-15,-1 0-1 0,-2 0 0 16,2-4 1-16,0-5 0 15,-2-2 0-15,-1-1 0 16,-3-5 0-16,4 0-1 16,-8-6 1-16,-2 1 0 15,0-9-1-15,-2 2 1 16,-5-4-1-16,0-5 1 16,0 4 0-16,0-3 0 15,0 0 5-15,0 0-5 0,0 5-1 16,0 1 2-16,0 3 11 15,0 8 4-15,0 6-4 16,1 5 1-16,-1 5 1 16,0 4-14-16,0 0-1 15,0 6 0-15,0 12 0 16,-3 8 4-16,-3 10 22 16,1 4-3-16,2 2 4 15,3 2-1-15,0-2-16 16,0 1-4-16,0-4-5 15,0-1 1-15,0-6-2 16,0 1 0-16,0-6-7 16,0-3-23-16,0-6-50 15,0-4-73-15,11-7-200 16,4-4-700-16</inkml:trace>
  <inkml:trace contextRef="#ctx0" brushRef="#br0" timeOffset="83243.4924">18220 11164 1405 0,'0'0'478'16,"0"0"-418"-16,0 0 94 15,0 0 58-15,0 0-44 16,-111 22-42-16,62-19-8 15,-8-3-38-15,-21 0-6 16,-17 0-21-16,-19-6-24 16,11-1-20-16,28 1-2 15,27 2-6-15,22 4 0 0,6-2-1 16,6 2-21-16,9 0-64 16,17 0-124-16,17 2-96 15,7 4-597-15</inkml:trace>
  <inkml:trace contextRef="#ctx0" brushRef="#br0" timeOffset="83942.6183">17739 11625 123 0,'0'0'1258'15,"0"0"-1071"-15,0 0-34 16,0 0 107-16,0 0-26 16,0 0-77-16,0 0-65 15,-12-7-34-15,-6 4-14 16,-4 0 4-16,-5 3 6 16,-4 0-1-16,-5 0-3 0,-2 0-9 15,4 7-5-15,3 2-7 16,4-1-6-16,12 4-9 15,3-1-8-15,10 1 3 16,2 2-3-16,3-1-5 16,14 0 0-16,4-1-1 15,6-2 1-15,-1-6-1 16,3 2-2-16,-2-5-5 16,-5-1 1-16,-6 0 5 15,1 0 0-15,-4-3-5 16,-1-8 6-16,2-4-1 15,-5-2 1-15,-1-6 0 16,-2-4 2-16,-1-3-1 16,-2-6-1-16,-3 0 6 0,0-4 6 15,0 5 6-15,0 1 3 16,-9 4 12-16,-1 3-15 16,-2 8 6-16,-1 4-8 15,2 4-16-15,5 4 0 16,0 4 0-16,6 2-8 15,-3 1-6-15,3 0-16 16,0 0-35-16,0 0-35 16,3 13-103-16,3 1-272 15,-2-4-410-15</inkml:trace>
  <inkml:trace contextRef="#ctx0" brushRef="#br0" timeOffset="84271.4647">17860 11318 662 0,'0'0'1396'16,"0"0"-1269"-16,0 0-93 15,0 0 31-15,0 0 85 16,0 0-48-16,0 0-35 15,12 3 17-15,-12 13 20 16,3 2-23-16,-3 10-1 16,0 3-29-16,0 4-19 0,0 2-18 15,0 0-2-15,0 2-4 16,0-2-8-16,0-1 0 16,0-6-1-16,0-4-25 15,0-6-33-15,0-6-47 16,0-6-106-16,0-4-174 15,0-4-444-15</inkml:trace>
  <inkml:trace contextRef="#ctx0" brushRef="#br0" timeOffset="84570.8124">18051 11493 1460 0,'0'0'282'16,"0"0"-137"-16,0 0 73 16,0 0 10-16,0 0-46 15,0 0-69-15,0 0-38 16,6-2-18-16,-12 4-1 16,-14 11 32-1,1 4-7-15,-7 3-28 0,3-1-13 16,1 1-13-16,6 0-9 15,12-3-11-15,4 0-5 16,4-2-1-16,28-1-1 16,14-5-29-16,31-9-98 15,-5 0-388-15,-9-13-1405 0</inkml:trace>
  <inkml:trace contextRef="#ctx0" brushRef="#br0" timeOffset="85322.5779">18983 10843 872 0,'0'0'266'16,"0"0"43"-16,0 0-8 15,0 0 9-15,0 0-62 0,0 0-55 16,0 0-23-1,-3-54-33-15,3 54-36 0,0 0-36 16,0 0-28-16,0 4-16 16,0 17-2-16,0 5 8 15,-1 7 5-15,-2 6 1 16,-3 6-11-16,0-1-2 16,-3 2-11-16,3-3-3 15,0-1 0-15,0-4-6 16,0-3 0-16,-1-2 0 15,-3-6-9-15,1-7-13 16,2-4-35-16,0-6-30 16,4-4-55-16,3-6-122 15,4-3-248-15,9-10-503 0</inkml:trace>
  <inkml:trace contextRef="#ctx0" brushRef="#br0" timeOffset="85705.9571">19180 10971 960 0,'0'0'727'16,"0"0"-610"-16,0 0 120 15,0 0 38-15,0 0-48 16,0 0-70-16,0 0-61 16,3 0-39-16,-12 0-14 0,-4 0-9 15,-7 7 2-15,1 3-7 16,0 3-10-16,3 1 5 16,2 1 9-16,5 1-8 15,-2-2 2-15,4 2-6 16,4 2-1-16,3-2-10 15,0 0-2-15,8 1-2 16,14-4-5-16,8-3-1 16,9-6-5-16,6-2-50 15,20-4-77-15,-15-12-138 16,-9-3-768-16</inkml:trace>
  <inkml:trace contextRef="#ctx0" brushRef="#br0" timeOffset="87476.8269">19167 10618 80 0,'0'0'728'15,"0"0"138"-15,0 0-673 16,0 0 21-16,0 0 19 16,0 0-18-16,0 0-66 15,1 6-62-15,11-6-23 16,-2 0 4-16,7 0-11 15,-5 4-16-15,5-4-10 16,2 3-7-16,3 3-14 16,2-2-2-16,-2-1-8 15,1-3-11-15,0 0-41 0,0 0-42 16,1 0-78 0,0-10-157-16,-7 0-494 0</inkml:trace>
  <inkml:trace contextRef="#ctx0" brushRef="#br0" timeOffset="87921.1221">19592 10353 1490 0,'0'0'313'0,"0"0"-118"15,0 0 40-15,0 0 7 16,0 0-47-16,0 0-92 16,0 0-24-16,4-3-14 0,-2 3-20 15,-1 0-12 1,1 10-13-16,2 8 11 0,1 7 9 16,-2 7-13-16,-3 2-15 15,0 5-10-15,0-1-1 16,0-3-1-16,-3-5-22 15,-8-3-69-15,8-4-104 16,0-8-313-16,3-6-456 0</inkml:trace>
  <inkml:trace contextRef="#ctx0" brushRef="#br0" timeOffset="88251.9071">19868 10562 1279 0,'0'0'685'15,"0"0"-589"-15,0 0 50 16,0 0 36-16,0 0 13 15,0 0-30-15,0 0-59 16,-18 72-30-16,8-52-22 16,-1 4-19-16,-1-5-20 15,2 4-9-15,-6-6-6 16,2 3 0-16,-1-4-5 0,-2-6-44 16,5 0-57-1,8-4-145-15,4-2-383 0,0-4-478 0</inkml:trace>
  <inkml:trace contextRef="#ctx0" brushRef="#br0" timeOffset="88642.6816">20028 10680 1637 0,'0'0'358'0,"0"0"-164"15,0 0 32 1,0 0-43-16,0 0-62 0,0 0-60 16,0 0-33-16,58-4-17 15,-45 4-5-15,-1 4-6 16,-1 3 1-16,-1 3-1 15,-10-1 0-15,0 1 0 16,0 0 1-16,-13 1 17 16,-3 2 38-16,-3-3 13 15,2-1-16-15,4 1-15 16,4-6-9-16,6 2-22 16,3-2-5-16,3-4-1 0,19 3-1 15,13-3-28-15,24 0-99 16,-4 0-257-16,-9-7-1449 0</inkml:trace>
  <inkml:trace contextRef="#ctx0" brushRef="#br0" timeOffset="96886.2554">20923 11281 692 0,'0'0'149'0,"0"0"45"15,0 0 389-15,0 0-367 16,0 0 39-16,0 0-13 15,0 4-32-15,0-2-38 16,0-2-54-16,14 0-43 16,9 0-38-16,6 0-25 15,9 0-11-15,2 0-1 16,-1 0-21-16,-4 0-19 16,-12 0-21-16,-3 0-47 15,-13 0-53-15,-5 0-141 16,-2 0-285-16,0-2-271 0</inkml:trace>
  <inkml:trace contextRef="#ctx0" brushRef="#br0" timeOffset="97103.6044">20978 11153 428 0,'0'0'1537'0,"0"0"-1327"16,0 0-93-16,0 0 65 16,0 0-15-16,0 0-90 15,0 0-50-15,98-3-27 16,-52 2-9-16,28-2-178 16,-12 0-446-16,-3 1-862 0</inkml:trace>
  <inkml:trace contextRef="#ctx0" brushRef="#br0" timeOffset="98079.9023">21885 11625 682 0,'0'0'693'0,"0"0"-581"15,0 0 77-15,0 0 78 16,0 0-24-16,0 0-65 16,0 0-60-16,9 63-28 15,-5-50-29-15,-1-3-31 16,0-4-9-16,-1-2-9 16,-2 0-6-16,1-4 0 15,-1 0 6-15,3 0 15 16,5 0 22-16,1-4 5 15,3-12-35-15,5-4-10 16,3-6-8-16,-1-5 5 16,1-8-5-16,-2-4-1 15,-1-10 0-15,1-3 1 0,-4-3-1 16,-2-5 0-16,0-2 0 16,-5-3 1-16,1 0-1 15,2 0 0-15,-3-4 0 16,3-4-1-16,-3-15 1 15,-1 13-1-15,-3 10 1 16,0 12-1-16,-3 24 1 16,0 0 0-16,0 1 1 15,0 9-1-15,0 6 0 16,0 3 0-16,-2 1 1 16,1 3 0-16,1 4 14 15,0 0-3-15,0 3 3 0,0-1 7 16,0 4-8-1,3-3-7-15,10 3-7 0,10-1-1 16,6-2 0-16,10 0 0 16,9 0 1-16,6 3-1 15,20 0 0-15,20 0 1 16,18 0-1-16,-10 3-1 16,-17 4-4-16,-30 0 6 15,-13-4-1-15,3-3 0 16,4 3 0-16,3-3 0 15,-9 0-14-15,-2 0-11 16,-9-6-3-16,-3-1-22 16,-7 3-34-16,-7 1-48 15,-8 3-56-15,-5 0-346 0,-2 4-378 0</inkml:trace>
  <inkml:trace contextRef="#ctx0" brushRef="#br0" timeOffset="99175.1313">22729 10704 689 0,'0'0'870'0,"0"0"-752"16,0 0-12-16,0 0 133 16,0 0-39-16,0 0-67 15,0 0-32-15,-12-70-36 16,4 64-17-16,-2 6-18 15,1-4-11-15,-2 4-4 16,0 0-6-16,1 4 10 16,-5 2 20-16,6 7-11 15,3 1-5-15,4-1-8 16,2 4-8-16,0-2-6 0,0-4 6 16,8 2-7-16,2-6 2 15,4-1 4-15,1-5-6 16,1-1-7-16,1 0-9 15,-1-1-7-15,0-9 1 16,1-3 5-16,-5-1 16 16,1-5 0-16,-4 3 1 15,2-4 8-15,-7 3 25 16,2 1 18-16,-2 6-9 16,-2 3 26-16,-1 5-24 15,-1 0-28-15,2 2-16 16,-2 0-5-16,1 7-6 15,1 7 10-15,2 6 1 0,4 5-1 16,1 5 1 0,-2 1 0-16,2 2 0 0,-3-4 0 15,0 4 0-15,-5-6-1 16,-1-5 0-16,-1-2 0 16,-17-6-8-16,-6-1 8 15,-5-3 1-15,-7-6 1 16,-2-4-1-16,2 0-6 15,7 0-18-15,6-1-47 16,19-9-105-16,4 0-289 16,3 4-923-16</inkml:trace>
  <inkml:trace contextRef="#ctx0" brushRef="#br0" timeOffset="99522.3327">23222 11080 1500 0,'0'0'736'0,"0"0"-649"0,0 0 67 16,0 0 55-16,0 0-41 15,-123 0-53-15,71-6-36 16,-9 2-28-16,-5-2-27 16,-1-4-22-16,4 3-2 15,7 3-10-15,12 2-59 16,15-2-82-16,11 4-377 15,15-1-1091-15</inkml:trace>
  <inkml:trace contextRef="#ctx0" brushRef="#br0" timeOffset="99933.3597">22853 11269 1502 0,'0'0'570'15,"0"0"-476"-15,0 0 74 16,0 0 39-16,0 0-17 16,0 0-82-16,0 0-43 15,0 6-24-15,0 8-4 0,-4 6-1 16,-2 6-5-16,-6 4-13 16,3 5 0-16,0-1-10 15,0 4-7-15,5-1-1 16,1-3 0-16,0-5-8 15,-1 1-24-15,1-6-53 16,0-4-25-16,3-7-138 16,0-4-341-16,0-6-269 0</inkml:trace>
  <inkml:trace contextRef="#ctx0" brushRef="#br0" timeOffset="100242.138">23038 11449 1279 0,'0'0'518'16,"0"0"-389"-16,0 0 102 16,0 0 0-16,0 0-70 15,0 0-60-15,0 0-42 16,-13 0 17-16,-5 5 19 15,0 5-33-15,1-1-27 16,3 1-22-16,5 0-5 16,4 0-7-16,5 1 5 0,0 1 0 15,3-5 0-15,15 3-4 16,5-7-2-16,8-1-65 16,23-2-132-16,-8-2-333 15,-5-8-627-15</inkml:trace>
  <inkml:trace contextRef="#ctx0" brushRef="#br0" timeOffset="102209.6207">24602 11067 796 0,'0'0'19'0,"0"0"487"0,0 0-206 16,0 0-198-16,0 0 2 15,0 0 28-15,0 0 47 16,-20 23-3-16,20-6-24 16,5 2-34-16,4-2-36 15,-2 4-27-15,1-4-21 16,-1-2-11-16,2-6-10 16,-3-2-12-16,-2-1 5 15,3-6 1-15,-1 0 8 16,2 0-10-16,3-13-5 15,-1-3-9-15,2-7-2 16,-1-7 10-16,-2-2-5 16,1-5 5-16,-3-2-1 0,0-4 1 15,-3 0-13-15,-1-1 12 16,-3 1 2-16,0 2 0 16,0 1-1-16,-9 0 1 15,-2-1 1-15,1-1 1 16,1 1 0-16,2 2-1 15,2 3 0-15,2 9 5 16,3 8 8-16,0 9-4 16,0 4 4-16,0 6-2 15,3 0-6-15,11 0-6 16,6 3 0-16,9 7 0 16,5 3 0-16,5-4 2 0,9 1-1 15,4-3 8-15,5-3-8 16,1-1 1-16,-3-3 4 15,-10 0-6-15,-8 0 1 16,-14 0-1-16,-9 0 0 16,-9 0-9-16,-5 0-24 15,0 3-106-15,-11 8-323 16,-3 1-320-16</inkml:trace>
  <inkml:trace contextRef="#ctx0" brushRef="#br0" timeOffset="102930.1403">25089 10869 1160 0,'0'0'360'16,"0"0"-209"-16,0 0 32 15,0 0 50-15,0 0-43 16,0 0-45-16,0 0-29 0,16-53-31 15,-16 51-33-15,0 2-12 16,0 0-19-16,-8 0-9 16,-4 5-3-16,-4 5 6 15,-1 3 0-15,4 0-9 16,2 3-5-16,4-2-1 16,6 0 1-16,1-1-1 15,0-3 0-15,5-1 0 16,6-1-1-16,1-5-11 15,1-3-3-15,-1 0 0 16,0 0 0-16,-2 0-1 16,0-11 4-16,1-1 10 0,0-5 2 15,1 0 1-15,0-3 6 16,0 4 11-16,-3 0 26 16,1 2 9-16,-4 7-12 15,-1 1 3-15,-4 6-17 16,-1 0-24-1,2 0-3-15,-2 10-15 0,0 10 15 16,0 9 0-16,0 7 0 16,3 5 1-16,3 4-1 15,4 1-1-15,0-3-14 16,1 4-8-16,-2-8-2 16,-8-5 10-16,-1-2 0 15,-10-8 9-15,-11-4 6 0,-9-7 0 16,-4-6 0-1,-6-5 0-15,-1-2 0 0,5-2-5 16,3-25-76-16,11 1-150 16,10-1-639-16</inkml:trace>
  <inkml:trace contextRef="#ctx0" brushRef="#br0" timeOffset="103839.0414">25644 10572 819 0,'0'0'522'15,"0"0"-347"-15,0 0 24 16,0 0 95-16,0 0-16 16,0 0-74-16,0 0-50 15,2-7-43-15,1 4-59 16,0-1-9-16,0 4 0 0,-1-3 2 15,-2 3 6 1,1 0-9-16,-1 0-9 0,0 0-14 16,0 0-5-16,0 0-8 15,0 13-6-15,0 8 0 16,0 7 12-16,0 9 0 16,0 2-6-16,-3 4-5 15,-2 0 0-15,-1 1 0 16,-1-2 1-16,1 1-1 15,0-4-1-15,2-5 0 16,1-1-1-16,1-10-17 16,2-3-24-16,-1-7-29 15,1-7-15-15,0-6-73 16,3 0-121-16,6-3-469 0</inkml:trace>
  <inkml:trace contextRef="#ctx0" brushRef="#br0" timeOffset="104267.2041">25884 10796 1121 0,'0'0'279'0,"0"0"-85"16,0 0 106 0,0 0 43-16,0 0-91 0,0 0-69 15,0 0-57-15,8-4-43 16,-6 4-22-16,-2 0-15 16,0 0-19-16,0 0-16 15,0 0-11-15,-10 0-8 16,-9 1 8-16,-4 5 0 15,-4 3 2-15,0 2-1 16,4-1 0-16,6 1 0 16,4 0 0-16,6 3 1 15,7 3 4-15,0 3-5 16,13 3 8-16,13-4 4 0,2 1-11 16,3-6-2-1,-5-4-11-15,-4-7-53 0,-7-3-54 16,-9 0-175-16,-4-3-699 0</inkml:trace>
  <inkml:trace contextRef="#ctx0" brushRef="#br0" timeOffset="112879.7891">23687 10985 1084 0,'0'0'10'0,"0"0"11"15,0 0 568-15,0 0-402 16,0 0-37-16,-3 0 3 16,3 0-17-16,0 0-34 15,0 0-13-15,0 0 12 0,0 0-1 16,0 2-18-16,0-2-20 15,2 1-15-15,14-1-11 16,10 0-10-16,11 3-19 16,0-3-7-16,3 0-11 15,-2 3-17-15,-10-1-8 16,-7-2-7-16,-11 0-19 16,-7 0-32-16,-3 0-80 15,0 1-164-15,0 0-229 16,0 2-216-16</inkml:trace>
  <inkml:trace contextRef="#ctx0" brushRef="#br0" timeOffset="113561.1993">24366 10624 1151 0,'0'0'377'0,"0"0"-179"15,0 0 11-15,0 0 26 16,0 0-21-16,0 0-55 15,0 0-26-15,22-27-16 16,-20 27-28-16,-2 0-28 16,0 0-24-16,0 0-16 15,0 7-13-15,0 10-7 16,0 6 23-16,0 7 2 0,-3 3-12 16,0 4-4-16,0-2-4 15,1 2-5 1,1-3 0-16,-2-3-1 0,0-4-14 15,0-6-41 1,0-1-27-16,-1-8-53 0,4-2-146 16,-4-5-351-16,4-3-266 0</inkml:trace>
  <inkml:trace contextRef="#ctx0" brushRef="#br0" timeOffset="113855.6733">24553 11047 740 0,'0'0'525'16,"0"0"-450"-16,0 0 119 15,0 0 56-15,0 0 19 16,0 0-74-16,0 0-34 15,-65 0-42-15,23 0-22 16,-8 0-15-16,-7 0-18 16,3-1-19-16,2-4-35 15,8 1-10-15,11 2-23 16,12-3-95-16,6 5-136 16,9 0-383-16,6 0-215 0</inkml:trace>
  <inkml:trace contextRef="#ctx0" brushRef="#br0" timeOffset="114266.9759">24196 11205 1827 0,'0'0'540'16,"0"0"-473"-16,0 0 70 0,0 0 30 16,0 0-79-16,0 0-64 15,0 0-15-15,64 0-9 16,-46 0 0-16,-2 0-1 15,-5 3 0-15,-8 4-5 16,-3 3-3-16,0 0 9 16,-12 4 0-16,-12 5 19 15,-3-2 20-15,-1 3-8 16,1 0-1-16,6-4-12 16,6 1-6-16,8-4-6 15,7-4-5-15,0-2-1 16,29-3-48-16,7-2-106 0,0-2-612 0</inkml:trace>
  <inkml:trace contextRef="#ctx0" brushRef="#br0" timeOffset="115747.9041">26602 10578 806 0,'0'0'861'0,"0"0"-731"16,0 0 15-16,0 0 64 15,0 0 2-15,0 0-52 16,0 0-39-16,2-10-27 16,-2 10-25-16,0 0-24 0,0 11-22 15,0 4 23-15,0 9 22 16,0 6-19-16,-3 8-9 15,-3 2-9-15,-1 1-18 16,1 0-11-16,1 2 0 16,-1-3 0-16,0-2 0 15,-1-6-1-15,-1 1-10 16,1-6-35-16,-1-5-40 16,1-5-35-16,7-3-99 15,0-4-155-15,6-4-392 0</inkml:trace>
  <inkml:trace contextRef="#ctx0" brushRef="#br0" timeOffset="116085.8417">26875 10774 1440 0,'0'0'249'16,"0"0"-169"-16,0 0 171 15,0 0 18-15,0 0-70 16,0 0-52-16,0 0-71 16,9 0-49-16,-32 0 13 15,-7 5 39-15,-5 5-9 16,-1 4-16-16,7 2-18 0,3 1-9 15,11 2-6 1,7 1-15-16,8 3-5 0,7-2 1 16,20 2-2-16,14-7 0 15,27 0-96-15,-9-6-131 16,-8-9-515-16</inkml:trace>
  <inkml:trace contextRef="#ctx0" brushRef="#br0" timeOffset="117376.9934">26842 10446 889 0,'0'0'59'15,"0"0"980"-15,0 0-845 16,0 0-68-16,0 0 41 15,0 0 4-15,0 0-45 16,-1 0-56-16,15 0-21 16,6-3-1-16,7-1-8 15,4 0-14-15,2-2-16 16,2 2-8-16,-3-2-2 16,-3 0-13-16,-2 0-50 0,-6-4-55 15,-5 0-149 1,-7 3-498-16</inkml:trace>
  <inkml:trace contextRef="#ctx0" brushRef="#br0" timeOffset="118051.2527">27259 10165 1505 0,'0'0'553'15,"0"0"-476"-15,0 0 78 16,0 0 33-16,0 0-49 0,0 0-95 16,0 0-27-1,92-7-16-15,-62 7 0 0,-3 0 0 16,-6 0-1-16,-8 0 1 15,-5 0-1-15,-3 0-1 16,-3 0 1-16,-2 6-1 16,0-2 1-16,0 6 0 15,-12 0 1-15,0 0 8 16,-2 0 1-16,0 3-1 16,2-3-8-16,5-1 0 15,1 1-1-15,4 0 1 16,2-2-1-16,0 2 0 15,0 0 0-15,8 2 0 16,2-1 0-16,-3-1-1 16,1-1-8-16,-3 4 2 0,-4-3-5 15,-1 0 11-15,0 0-7 16,0 0 7-16,-1-3 1 16,-9 3 1-16,0-3 8 15,-5-1 13-15,2 0-4 16,-2-1-2-16,3-3-7 15,0 1-9-15,6-3-44 16,6 0-131-16,0 0-411 16,0 0-629-16</inkml:trace>
  <inkml:trace contextRef="#ctx0" brushRef="#br0" timeOffset="118390.2232">27757 10250 1538 0,'0'0'622'0,"0"0"-561"15,0 0 14-15,0 0 57 16,0 0 15-16,0 0 1 15,0 0-33-15,-62 74-38 16,40-51-33-16,0 6-23 16,-2-2-3-16,1-1-6 15,0 0 1-15,-1-2-11 0,2 0-1 16,1-4-1-16,4-1 0 16,4-6-34-16,6-3-52 15,5-4-90-15,2-6-157 16,5 0-412-16,8-2-614 0</inkml:trace>
  <inkml:trace contextRef="#ctx0" brushRef="#br0" timeOffset="118817.4856">27796 10425 1307 0,'0'0'706'0,"0"0"-605"16,0 0 110-16,0 0-9 16,0 0-71-16,0 0-60 15,0 0-20-15,40-6-24 16,-37 6-14-16,2 0-12 15,-2 0-1-15,-2 4-1 16,2 2 0-16,-3 8 1 16,0-1 0-16,0 4 1 15,-6 2 5-15,-4-3 6 0,-5 4 6 16,1 0 4 0,-2-3 12-16,1-2 2 0,2-3-6 15,4-3-3-15,4-2-7 16,4-4-10-16,1 0-1 15,0-3 1-15,10 0-2 16,13 0-8-16,6 0-5 16,22 0-68-16,-9 0-126 15,-8-6-604-15</inkml:trace>
  <inkml:trace contextRef="#ctx0" brushRef="#br0" timeOffset="123975.3789">12165 13501 1172 0,'0'0'704'16,"0"0"-622"-16,0 0-8 16,0 0 189-16,0 0-23 15,0 0-98-15,27 0-57 16,-9 0-18-16,9 0-10 15,1 0-20-15,5 0-22 16,4 0-14-16,-9 0 1 0,4 0-2 16,-5 0-14-16,-5 0-46 15,-1-3-59-15,-9 3-99 16,-3 0-291-16,-5 0-157 16,-4 0-538-16</inkml:trace>
  <inkml:trace contextRef="#ctx0" brushRef="#br0" timeOffset="124201.872">12217 13637 1380 0,'0'0'687'0,"0"0"-605"15,0 0 60-15,0 0 73 16,88 0-69-16,-46 0-116 16,6-3-30-16,19-1-154 15,-13 1-359-15,-11-1-432 0</inkml:trace>
  <inkml:trace contextRef="#ctx0" brushRef="#br0" timeOffset="125305.1273">13094 14000 1197 0,'0'0'360'0,"0"0"-229"16,0 0 24-16,0 0 45 16,0 0-48-16,0 76-81 15,0-59-30-15,0-1 10 16,0 0-14-16,0-5-2 16,0-5-1-16,2-2 11 15,1-2-9-15,3-2-10 0,3 0-8 16,0-6-9-16,5-10-9 15,5-5-10-15,0-4-1 16,0-7 2-16,4-2 9 16,-3-10-1-16,6-18 0 15,-8-17 1-15,3-24 0 16,-9-3 0-16,-2 4 1 16,-3 12 5-16,3 12-6 15,-1 11 1-15,-2 12-1 16,2 11-16-16,-3 7-15 15,6-5 16-15,-3-2 9 16,-3-1 6-16,0 11 0 16,-6 9 6-16,0 5 10 0,0 10 29 15,0 3-21-15,0 3 5 16,0 0-3-16,0 2 1 16,0 2-1-16,0 0-14 15,0 0 0-15,3 0 8 16,0 0-2-16,4-4-2 15,4-2-9-15,5-1-7 16,-1 1 1-16,9-1-1 16,-2 5 8-16,8-3 1 15,3 5 9-15,12 0-5 16,19 0 1-16,27 0-8 16,22 5-5-16,5-3-1 15,-18 1 1-15,-31-3-1 16,-27 3-12-16,-10-2-15 0,1-1-10 15,-3 3-35 1,-3-3-38-16,-16 7-79 0,-4-1-300 16,-7-2-358-16</inkml:trace>
  <inkml:trace contextRef="#ctx0" brushRef="#br0" timeOffset="126100.8826">13942 13158 1657 0,'0'0'287'16,"0"0"-185"-16,0 0 53 15,0 0 67-15,0 0-62 16,0 0-84-16,0 0-42 0,-63-24-2 16,56 24 13-16,1 0-7 15,-3 0-17-15,3 0-6 16,-6 0-4-16,1 7-5 16,1 6 6-16,-3 1 0 15,4 2 1-15,-2 1-4 16,4-4-9-16,7 1 0 15,0-5-2-15,0-1 1 16,3-3 1-16,12-1-1 16,4-1 1-16,-1-3-20 15,3 0 8-15,-2-4 11 16,1-6 0-16,-4-3 1 0,0-3 0 16,1-4 1-16,-2-3 5 15,-1 0-4-15,-1 3 12 16,-1 0 0-16,-5 10 7 15,-1 1 3-15,-6 8-3 16,0 1-11-16,0 0-10 16,0 0-5-16,0 10-4 15,0 10 9-15,-9 3 1 16,2 10 5-16,1 7-6 16,0-1 1-16,-1 5 0 15,4-5 0-15,0 1 0 16,-1-8-1-16,0-8-1 15,-2-4 0-15,-3-7-6 16,-5-3 5-16,-2-6-11 16,-6-4 4-16,-2 0 3 0,-6-7-26 15,6-10-26-15,5 0-60 16,6-12-126-16,8 9-434 16,5 0-754-16</inkml:trace>
  <inkml:trace contextRef="#ctx0" brushRef="#br0" timeOffset="126415.8426">14211 13584 1881 0,'0'0'371'0,"0"0"-230"16,-81 6 84-16,35-6-23 16,-8 3-90-16,-6-3-59 15,-1 0-32-15,0 0-3 16,2 0-17-16,7 0-1 0,9 0-63 15,9 0-109 1,10 0-370-16,11 0-628 0</inkml:trace>
  <inkml:trace contextRef="#ctx0" brushRef="#br0" timeOffset="126732.8774">13805 13683 1264 0,'0'0'1128'0,"0"0"-1004"15,0 0-58-15,0 0 120 16,0 0-62-16,-19 82-75 15,14-49-23-15,-1 3-4 16,0 1-16-16,3-3-5 16,-3-2 0-16,3 1-1 15,-8-3-30-15,2-4-45 16,2-2-50-16,4-1-152 16,0-6-431-16,3-7-735 0</inkml:trace>
  <inkml:trace contextRef="#ctx0" brushRef="#br0" timeOffset="127026.8214">13977 13825 1156 0,'0'0'1096'16,"0"0"-961"-16,0 0-44 15,0 0 111-15,0 0-51 16,0 0-97-16,0 0-31 16,-23 1 18-16,4 9 7 15,2 5-11-15,-2-1-10 16,5 5-2-16,2-2-4 16,8-3-6-16,4 1-4 15,0-5-2-15,13 0-9 16,20-6-6-16,33-4-78 15,-8 0-157-15,-3-4-754 0</inkml:trace>
  <inkml:trace contextRef="#ctx0" brushRef="#br0" timeOffset="128331.9755">15049 13534 415 0,'0'0'514'16,"0"0"-199"-16,0 0-122 15,0 0 69-15,0 0 73 16,0 0-90-16,0 0-82 15,-11 11-1-15,22-5 2 16,13-4-30-16,13 0-44 16,14-2-56-16,8 0-34 15,34-7-81-15,-14-6-214 16,-10-1-1009-16</inkml:trace>
  <inkml:trace contextRef="#ctx0" brushRef="#br0" timeOffset="130570.1134">26006 10617 398 0,'0'0'2'15,"0"0"28"-15,0 0 110 16,0 0 105-16,0 0-206 16,0 0-39-16,0 0 0 15,-2 0 0-15,1 0 38 16,1 0 34-16,-2 0 19 15,1 0 18-15,-2 0 47 0,1 0-12 16,1 0-10 0,-1 0-28-16,2 0-26 0,0 0-14 15,-1 0-12-15,-1 0-22 16,-2 4-32-16,-7 9 0 16,-4 7 9-16,-10 9 11 15,-6 8 2-15,-7 5 2 16,-5 4-12-16,-2 1-3 15,0 3-8-15,5-8-1 16,8-4 0-16,5-6-1 16,10-8-14-16,5-5 4 15,5-5 0-15,2-1 10 16,1-3 0-16,1-3 0 0,-2 3 1 16,0-1-1-16,0-3 1 15,1-2 0-15,-1-1-1 16,2 0 2-16,1-1-1 15,2-2 1-15,0 0 9 16,0 0-10-16,0 0-57 16,10 0-145-16,3-5-163 15,-1-2-202-15</inkml:trace>
  <inkml:trace contextRef="#ctx0" brushRef="#br0" timeOffset="132219.9072">27410 10050 348 0,'0'0'296'0,"0"0"-71"16,0 0-41-16,0 0 7 0,0 0-4 16,0 0-36-16,0 0-48 15,0 0-22-15,0 0-18 16,0 0-3-16,-4 3 0 16,1 7 35-16,-3 9 45 15,-2 4-43-15,-1 5-32 16,-2 4-11-16,-1 5 0 15,3-2-12-15,-1-1-21 16,0-4-8-16,2-3-7 16,0-2-4-16,1-2-1 15,0-3-1-15,4-4-25 16,3 1-184-16,0 0-375 16,1-8-395-16</inkml:trace>
  <inkml:trace contextRef="#ctx0" brushRef="#br0" timeOffset="132770.6525">27411 9680 955 0,'0'0'560'0,"0"0"-484"15,0 0-57-15,0 0 59 16,0 0 98-16,0 0 57 16,0 0-84-16,-8 89-89 15,8-53-41-15,2-3-19 16,1 21-133-16,-1-9-206 15,-2-6-367-15</inkml:trace>
  <inkml:trace contextRef="#ctx0" brushRef="#br0" timeOffset="135698.4663">16159 12927 527 0,'0'0'1015'15,"0"0"-835"-15,0 0 25 0,0 0-7 16,0 0-6-16,0 0-53 16,0 0-57-16,0-17-24 15,0 24-25-15,0 9 19 16,0 4 70-16,0 9-47 16,0 1-15-16,-3 11-9 15,-4-5-11-15,0 4-19 16,0-1-11-16,-2-3-10 15,-1-7 0-15,1 0 0 16,-1-4-1-16,3-3-41 16,3-8-37-16,4 2-74 15,0-5-220-15,1-5-548 0</inkml:trace>
  <inkml:trace contextRef="#ctx0" brushRef="#br0" timeOffset="136036.9014">16353 13479 1300 0,'0'0'343'0,"0"0"-256"0,0 0 171 15,0 0 52-15,0 0-99 16,0 0-79-16,0 0-18 16,-97 0-31-16,54 0-8 15,-8 0-24-15,-7 0 3 16,-5 0-20-16,2 0-19 16,6 0-8-16,10 0-7 15,15 0-8-15,8 0-50 16,9 0-38-16,9 0-82 15,4 0-122-15,12 0-369 16,5 0-981-16</inkml:trace>
  <inkml:trace contextRef="#ctx0" brushRef="#br0" timeOffset="136440.0077">16025 13669 1748 0,'0'0'494'0,"0"0"-436"16,0 0 100-16,0 0 85 16,0 0-106-16,0 0-77 15,0 0-23-15,7 2-11 16,3-2-21-16,6 0-5 0,0 0-1 15,-3 0 0 1,4 5 0-16,-8 2-5 0,1 0 6 16,-7 6-1-16,-3 0 0 15,0 6 1-15,0 1 5 16,-16 4 7-16,-4 5 4 16,1-5 10-16,-4 2 2 15,7-4 8-15,-3 1-14 16,8-5-5-16,5-5 7 15,6-2-12-15,0-2-5 16,17-3-7-16,11-2-1 16,31-4-79-16,-3 0-121 15,-5-4-582-15</inkml:trace>
  <inkml:trace contextRef="#ctx0" brushRef="#br0" timeOffset="137243.7812">16641 13933 1279 0,'0'0'350'0,"0"0"-191"16,0 0 32-16,0 0 50 15,0 0-72-15,0 0-87 16,-12 78-47-16,12-70-11 16,0-4 9-16,3-1 31 15,0-3-13-15,1 0-2 16,5 0-3-16,-2 0-10 0,6-10-17 16,-3-3-5-1,2-6-7-15,2-8 1 0,-4-3-7 16,2-11 0-16,2-16 0 15,2-22 0-15,0-18 0 16,2-8 0-16,3 2 7 16,-5 10-8-16,4 9 0 15,-3 14 0-15,-2 17-12 16,-1 10 5-16,-2 3 1 16,0-3-2-16,-1-7 7 15,-1-7 1-15,-4 9-1 16,-6 1 0-16,0 8 0 15,0 5 1-15,0 8 18 16,0 6 4-16,0 7-8 16,0 7 2-16,0 0 3 0,0 5-1 15,0 1-9 1,6 0-9-16,2 0 1 0,7 0 0 16,8 0 0-16,10 0 0 15,8 0 5-15,15 0-6 16,17 0 0-16,19 0 0 15,-4 0 0-15,-7 0-1 16,-17 4 1-16,-17-4 0 16,1 3 0-16,-2 1 0 15,-11-4 0-15,-12 2-1 0,-10 2 1 16,-9-2-12 0,-1 0-46-16,-3 8-67 0,0-1-175 15,0 0-618-15</inkml:trace>
  <inkml:trace contextRef="#ctx0" brushRef="#br0" timeOffset="138032.544">17431 13058 1262 0,'0'0'329'0,"0"0"-176"16,0 0 96-16,0 0 28 15,0 0-92-15,0 0-83 16,0 0-3-16,5-79-13 16,-5 72-11-16,0 1-24 15,0 2-19-15,-5 4-6 16,-1-3-10-16,-5 3-5 0,-4 0-5 15,-6 0 4-15,0 0 1 16,-2 7 13-16,3 6-9 16,3 1 7-16,4 5-9 15,4 1-1-15,3 1-6 16,6 1-5-16,0 1 1 16,6-3-1-16,7-4 0 15,7-2-1-15,-1-4-1 16,-1-7-11-16,0-3-3 15,-3 0 2-15,-1-3 1 16,2-14 11-16,-6-2 0 16,-1-5 0-16,-2-2 1 15,0 0 0-15,0 3 7 0,-1 3 14 16,-3 9 0-16,0 2-8 16,0 5-2-16,-2 4-10 15,2 0-1-15,0 0-1 16,0 10-6-16,4 10 1 15,-2 6 5-15,3 10 0 16,-5 2 1-16,0 4 0 16,-3-2-1-16,0-3 1 15,0-5 0-15,-3-5 0 16,-13-5-6-16,-4-4 5 16,-10-9-8-16,-4-2-2 15,-5-7 3-15,2 0-4 0,1 0-29 16,11-4-50-16,11-8-127 15,6 4-310-15,8 1-349 16</inkml:trace>
  <inkml:trace contextRef="#ctx0" brushRef="#br0" timeOffset="138332.8951">17811 13491 1600 0,'0'0'258'16,"0"0"-72"-16,0 0 100 15,-91 6-48-15,46-6-88 16,-14 0-63-16,-3 0-17 15,-2-2-21-15,-4-6-28 16,6 0-15-16,0 4-6 16,13 1-10-16,14 0-52 15,9 3-119-15,13 0-162 16,10 0-500-16</inkml:trace>
  <inkml:trace contextRef="#ctx0" brushRef="#br0" timeOffset="138627.8621">17305 13553 15 0,'0'0'1585'0,"0"0"-1401"15,0 0 41-15,0 0 80 16,0 0-81-16,0 0-66 15,0 0-42-15,0 91-25 16,-10-59-23-16,0 1-20 16,3 4-17-16,-2 2-21 15,-1 1-9-15,3-7-1 0,3 0-28 16,-1-6-38-16,-1-5-29 16,2-2-80-1,-3-9-139-15,1-2-539 0,6-5-591 0</inkml:trace>
  <inkml:trace contextRef="#ctx0" brushRef="#br0" timeOffset="138927.392">17571 13723 1627 0,'0'0'551'16,"0"0"-494"-16,0 0 100 15,0 0 57-15,0 0-45 16,0 0-65-16,0 0-14 16,-95 23-15-16,73-14-19 15,1 4-20-15,7-2-13 16,6 2-8-16,8 3-8 15,3-2-1-15,17-2-6 16,42 2-57-16,-10-7-131 16,0-4-589-16</inkml:trace>
  <inkml:trace contextRef="#ctx0" brushRef="#br0" timeOffset="145705.8877">26414 11944 228 0,'0'0'785'16,"0"0"-475"-16,0 0-237 15,0 0-39-15,0 0-15 16,0 0 162-16,9-78 14 16,-6 71-22-16,-1 1-68 15,-1 3-50-15,-1 2-18 16,0 1-3-16,0 0-8 16,0 0-9-16,0 0 9 15,0 0 11-15,0 0 15 16,0 0 15-16,0 0 7 0,0 0 18 15,0 0-13 1,0 0-19-16,0 0-24 0,0 1-26 16,0 13 2-16,0 8 39 15,0 7-11-15,-6 8-11 16,0 5-8-16,-1 5 1 16,-2-1 2-16,3 4-10 15,0-4-4-15,1-2-2 16,1-5-7-16,-2 0-1 15,2-8-2-15,-1-5-4 16,2-3 6-16,0-3-20 16,2-10-40-16,1 0-67 15,0-10-140-15,0 0-245 16,0 0-96-16</inkml:trace>
  <inkml:trace contextRef="#ctx0" brushRef="#br0" timeOffset="146231.5231">26716 12094 584 0,'0'0'524'0,"0"0"-524"16,0 0-140-1,0 0 98-15,0 0 42 0,0 0 25 16,0 0 2 0,0-3 41-16,0 3 9 0,0-1 63 15,-1-2 62-15,-3 3 3 16,1-2 2-16,0 2-21 15,-3 0-50-15,-1 0-40 16,-5 0-18-16,-2 0 2 16,0 0-25-16,-1 0-20 15,0 5-12-15,3 2 1 16,0 0 9-16,-1 3 3 0,2 3-6 16,2 0-2-16,-3 1 2 15,2 1-2-15,1-1 2 16,1-1 0-16,4 1-9 15,4-4-2-15,0 3 11 16,6-3-5-16,13 4-2 16,8-5-10-16,4 2-4 15,4-2-9-15,-2-3-73 16,-4-2-82-16,0 2-113 16,-10-2-378-16,-10-1-359 0</inkml:trace>
  <inkml:trace contextRef="#ctx0" brushRef="#br0" timeOffset="146682.413">27129 12511 821 0,'0'0'881'0,"0"0"-748"16,0 0 5-16,0 0 124 16,-113-4-40-16,62 1-61 15,-19-4-38-15,-23-3-47 16,-22-6-31-16,-10-1-14 16,9 0-19-16,22 8 0 15,31 3 2-15,17 6 5 16,12 0-1-16,1 0-11 15,1 0-7-15,7 10-22 16,13 2-71-16,16 5-166 16,17-4-419-16,8-3-581 0</inkml:trace>
  <inkml:trace contextRef="#ctx0" brushRef="#br0" timeOffset="147455.5557">26489 12871 523 0,'0'0'784'0,"0"0"-565"16,0 0-101-16,0 0 48 0,0 0 75 15,0 0-16 1,0 0-28-16,3-54-38 0,-1 54-53 16,-2 0-32-16,0 0-24 15,0 1-21-15,0 15-11 16,-3 7 56-16,-5 3-4 16,0 8-22-16,0 6-23 15,0 3-13-15,2-4-10 16,0 2-2-16,2-2 0 15,-2-1 0-15,3-4-8 16,0-4-11-16,0-4-25 16,3-5-33-16,0-5-38 15,0 0-84-15,1-7-297 16,7-4-210-16</inkml:trace>
  <inkml:trace contextRef="#ctx0" brushRef="#br0" timeOffset="147795.5233">26793 12982 1463 0,'0'0'592'0,"0"0"-524"16,0 0 14-16,0 0 99 15,0 0-12-15,0 0-45 0,0 0-36 16,-12 0-24 0,-4 1 25-16,-6 9-9 0,-1 3-25 15,-4 3-19-15,2-3-9 16,4 5-6-16,5-3-8 16,5 2-7-16,8 0-5 15,3 0 0-15,0 1-1 16,15-4-5-16,9-1-34 15,7-6-58-15,19-7-84 16,-6 0-364-16,-6 0-592 0</inkml:trace>
  <inkml:trace contextRef="#ctx0" brushRef="#br0" timeOffset="148355.8015">26999 12698 1497 0,'0'0'836'16,"0"0"-736"-16,0 0-65 16,0 0 53-16,0 0 40 0,0 0-44 15,0 0-44-15,34-26-25 16,-23 26-9-16,1 0-6 16,0 0 0-16,-2 0 1 15,4 4-1-15,-5 2 1 16,-3-3-1-16,-3 1 0 15,-3 0-1-15,0-1-13 16,0 2 7-16,-5-1 7 16,-8 3 12-16,-2 2 9 15,1-2-2-15,3 0-7 16,3 0-6-16,5-1-6 16,3 4-9-16,0-1 4 0,0 4 5 15,8 1 10-15,2 3-2 16,0 0-8-16,-2-1-1 15,-5-3 0-15,-2-6 0 16,-1 2-10-16,0-2 2 16,-12-1-1-16,-7-2 10 15,-4 2 5-15,1-2-5 16,1-1-36-16,9 1-110 16,6-1-237-16,6-1-592 0</inkml:trace>
  <inkml:trace contextRef="#ctx0" brushRef="#br0" timeOffset="148613.2395">27225 12778 1039 0,'0'0'1152'15,"0"0"-1018"-15,0 0-101 16,0 0 17-16,0 0 44 15,0 0 26-15,0 0-17 16,-20 63-40-16,10-40-32 16,-2-4-11-16,-2 1-14 15,-1 0-6-15,-1-6 0 16,2 2-20-16,3-5-86 16,3-2-92-16,4 0-330 15,4-5-450-15</inkml:trace>
  <inkml:trace contextRef="#ctx0" brushRef="#br0" timeOffset="148898.0169">27342 12880 829 0,'0'0'1179'0,"0"0"-1028"16,0 0-114-16,0 0 4 15,0 0 57-15,0 0 0 16,91-7-18-16,-83 11-7 16,-5 2-33-16,-3 1-15 0,0 6 20 15,-14 0 27-15,-3 1-1 16,-3-1-13-16,4-2-23 16,4-1-19-16,6-2-16 15,6-1 0-15,6-4-45 16,39-3-53-16,-4 0-258 15,2 0-1230-15</inkml:trace>
  <inkml:trace contextRef="#ctx0" brushRef="#br0" timeOffset="149199.5033">27888 12600 1385 0,'0'0'518'0,"0"0"-352"15,0 0 77-15,0 0 5 16,0 0-72-16,0 0-96 15,0 0-42-15,57-4-29 16,-28 1-9-16,-1-3-39 16,0 2-51-16,-2-2-123 15,-9-1-289-15,-8-1-236 0</inkml:trace>
  <inkml:trace contextRef="#ctx0" brushRef="#br0" timeOffset="149369.9929">27835 12451 1197 0,'0'0'768'15,"0"0"-674"-15,0 0 46 16,0 0-4-16,0 0-58 16,100 6-78-16,-39-2-25 15,-11-1-445-15,-6-3-434 0</inkml:trace>
  <inkml:trace contextRef="#ctx0" brushRef="#br0" timeOffset="150030.6036">29106 11864 856 0,'0'0'1016'0,"0"0"-885"16,0 0-131-16,0 0 111 15,0 0 74-15,0 0-19 16,0 75-40-16,-2-38-19 16,2 8-56-16,0 6-33 0,-1-2-9 15,-1 3-9 1,2-5-3-16,0-1-106 0,0 10-109 15,0-16-325-15,8-8-297 0</inkml:trace>
  <inkml:trace contextRef="#ctx0" brushRef="#br0" timeOffset="150287.2207">29437 12511 1528 0,'0'0'619'0,"0"0"-551"15,0 0 65-15,0 0 64 16,-119 12-61-16,65-12-53 16,-9 0-17-16,-4 0-38 15,0 0-16-15,3 0-12 16,9 0-92-16,9 0-120 15,1 13-144-15,13-3-340 16,10-3-563-16</inkml:trace>
  <inkml:trace contextRef="#ctx0" brushRef="#br0" timeOffset="150616.3553">29000 12782 1657 0,'0'0'652'16,"0"0"-582"-16,0 0 11 15,0 0 83-15,0 0-37 16,0 0-17-16,0 0-34 16,0 91-35-16,0-57-26 0,0-1-14 15,0-1-1-15,-2-1-24 16,2-1-60-16,-1-2-91 16,1 0-174-16,0-5-395 15,0-7-384-15</inkml:trace>
  <inkml:trace contextRef="#ctx0" brushRef="#br0" timeOffset="150927.3879">29239 12917 1382 0,'0'0'356'16,"0"0"-226"-16,0 0 100 16,0 0 9-16,0 0-53 15,0 0-28-15,0 0-20 16,-64-5-50-16,44 5-32 16,-1 5-31-16,4 4-8 15,3-2-16-15,6 4-1 16,4-1-8-16,4 2-3 15,0-1 10-15,13 1-42 16,23-1-84-16,-1-2-179 0,-4-6-500 16</inkml:trace>
  <inkml:trace contextRef="#ctx0" brushRef="#br0" timeOffset="151226.0449">29367 12585 1644 0,'0'0'658'0,"0"0"-573"15,0 0 42 1,0 0 80-16,0 0-35 0,0 0-79 15,0 0-48-15,1 0-36 16,-1 15-1-16,0 4-7 16,0 1-1-16,0 3-12 15,0-3-57-15,2-1-70 16,1 2-145-16,-2-5-406 16,-1-6-546-16</inkml:trace>
  <inkml:trace contextRef="#ctx0" brushRef="#br0" timeOffset="151471.9061">29523 12732 1670 0,'0'0'322'0,"0"0"-271"15,0 0 104-15,0 0 49 16,0 0-61-16,0 0-53 16,0 0-48-16,-55 62-20 15,45-52-22-15,-2 0-35 16,3 0-209-16,3 0-389 16,4-6-522-16</inkml:trace>
  <inkml:trace contextRef="#ctx0" brushRef="#br0" timeOffset="151759.708">29552 12834 77 0,'0'0'1920'15,"0"0"-1678"-15,0 0-199 16,0 0 25-16,0 0 6 15,0 0-7-15,0 0-6 16,40 27-21-16,-40-17-9 16,0-1 4-16,0 1 3 0,-7 0 12 15,-5 0-13 1,1 0 0-16,2-3-7 0,2-1-18 16,6-2-12-16,1 2-59 15,19-5-144-15,8 2-329 16,1-3-1017-16</inkml:trace>
  <inkml:trace contextRef="#ctx0" brushRef="#br0" timeOffset="152105.2857">30103 12567 2038 0,'0'0'536'15,"0"0"-472"-15,0 0 41 16,0 0 5-16,0 0-38 16,0 0-35-16,0 0-23 15,62-20-14-15,-38 20-42 16,3 0-83-16,1 0-163 0,-4 0-426 16,-9-4-541-16</inkml:trace>
  <inkml:trace contextRef="#ctx0" brushRef="#br0" timeOffset="152285.0486">30113 12391 1787 0,'0'0'334'15,"0"0"-236"-15,0 0-19 16,94 0-32-16,-52 1-47 0,17-1-59 15,-10 0-461 1,-8 0-586-16</inkml:trace>
  <inkml:trace contextRef="#ctx0" brushRef="#br0" timeOffset="152594.3245">30925 11846 1724 0,'0'0'539'0,"0"0"-476"0,0 0 19 15,0 0 58-15,0 0-50 16,0 0-26-16,0 0 4 15,32 73-13-15,-21-27-31 16,-1 4-17-16,-1 10-1 16,-3-1-6-16,1-4-13 15,-2-1-106-15,4 5-127 16,0-15-385-16,1-8-233 0</inkml:trace>
  <inkml:trace contextRef="#ctx0" brushRef="#br0" timeOffset="152838.9251">31360 12497 1401 0,'0'0'342'0,"0"0"-245"16,0 0 144-16,0 0-46 15,-82 26-32-15,24-26-19 16,-5 0-56-16,-10 0-40 16,-1-7-36-16,12 2-12 15,-2 1-43-15,0 4-186 16,16 0-336-16,14 7-344 0</inkml:trace>
  <inkml:trace contextRef="#ctx0" brushRef="#br0" timeOffset="153455.3823">30677 12947 1428 0,'0'0'652'0,"0"0"-573"16,0 0 140-16,0 0-17 16,0 0-84-16,0 0-63 15,0 0-40-15,-41 79-9 16,41-66-5-16,5-4 9 15,7 1-10-15,4-3-13 16,1-4-31-16,2-3-15 16,0 0 4-16,0-13 16 15,-2-3 11-15,0-11 19 16,-1-6 9-16,-1-3 10 16,-1-7 18-16,-2 0 17 15,-2-3 12-15,-3 2 2 0,-1 5-5 16,-3 7-15-1,0 2-14-15,-1 6-5 0,-1 7-1 16,1 1 6-16,1 7 10 16,4 2-2-16,2 1-11 15,5 4-8-15,10 0 1 16,5 2-15-16,12 0 1 16,8 0 8-16,4 0-9 15,4 0-2-15,-3 0-4 16,0 0-3-16,-7 0 8 15,-8 0-23-15,-6 0 4 16,-8 0 2-16,-8 0-1 16,-5 0-44-16,-6 0-73 15,-6 4-96-15,0 6-556 16,-5 0-519-16</inkml:trace>
  <inkml:trace contextRef="#ctx0" brushRef="#br0" timeOffset="153754.7467">31218 12758 970 0,'0'0'945'0,"0"0"-816"0,0 0 99 15,0 0 6-15,0 0-85 16,0 0-68-16,0 0-35 16,-16 26 11-16,7-3-26 15,0 2-13-15,-3 1-11 16,2-4-7-16,-2 1-8 16,6 1-37-16,3-4-127 15,3 5-201-15,0-8-414 16,0-3-643-16</inkml:trace>
  <inkml:trace contextRef="#ctx0" brushRef="#br0" timeOffset="154041.5308">31366 12864 863 0,'0'0'1035'16,"0"0"-865"-16,0 0 45 16,0 0 13-16,0 0-76 15,0 0-40-15,0 0-37 16,-37-10-22-16,25 10-18 16,-1 10 10-16,4-1-12 15,4 4-1-15,5-2-19 16,0 2-12-16,11 0-2 0,14 1-9 15,27-1-141 1,-5-1-334-16,-4-8-865 0</inkml:trace>
  <inkml:trace contextRef="#ctx0" brushRef="#br0" timeOffset="155798.7363">18603 13597 671 0,'0'0'796'16,"0"0"-542"-16,0 0-112 15,0 0 156-15,0 0-10 16,0 0-91-16,0 0-91 16,34 0-36-16,-4 0-42 15,3 0-11-15,0 0-10 0,-4 3-1 16,0 0-6-1,-7-2-12-15,-1 2-64 0,-2-3-143 16,-3 3-247-16,-6-3-278 0</inkml:trace>
  <inkml:trace contextRef="#ctx0" brushRef="#br0" timeOffset="156010.7798">18593 13422 705 0,'0'0'1083'0,"0"0"-888"16,0 0-71-16,0 0 86 16,0 0-45-16,88 13-94 0,-46-3-71 15,26 0-101-15,-13-3-569 16,-6-4-583-16</inkml:trace>
  <inkml:trace contextRef="#ctx0" brushRef="#br0" timeOffset="157539.9813">18820 13385 78 0,'0'0'954'15,"0"0"-713"-15,0 0-91 16,0 0 106-16,0 0 30 16,0 0-55-16,-87 54-57 15,68-31-53-15,2-3-34 16,1-1-32-16,3-2-19 16,6-5-22-16,4-4-7 15,0-2-7-15,3-6 0 16,0 1-27-16,0-1-16 15,0 0 6-15,0 0 13 16,0-7 5-16,3-10-38 16,6-3 30-16,1 1 27 0,1-1 5 15,-2 3-4-15,-3 7 29 16,-5 7 25-16,-1 3-33 16,0 6-22-16,0 14 0 15,-7 6 53-15,-6 8-21 16,2-1-20-16,2-1-11 15,3-8 0-15,6-4-1 16,0-10-24-16,12-7-21 16,15-3 44-16,9-6-19 15,1-14-8-15,6-4 12 16,-4-2 10-16,-6 0 6 16,-8 6 1-16,-7 3 11 15,-8 14 28-15,-8 3-38 0,-2 6-2 16,-2 20-3-1,-12 12-3-15,-22 28-46 0,6-7-458 16,2-6-1298-16</inkml:trace>
  <inkml:trace contextRef="#ctx0" brushRef="#br0" timeOffset="158637.0774">12223 15570 1117 0,'0'0'943'0,"0"0"-868"16,0 0-52-16,0 0 87 15,91 0 13-15,-55 0-79 16,0 0-28-16,-3 0-14 16,-2 0-2-16,-7 0 0 15,-5 0-77-15,-15 0-101 16,-4 0-152-16,0 6-379 0</inkml:trace>
  <inkml:trace contextRef="#ctx0" brushRef="#br0" timeOffset="158838.4092">12295 15697 1923 0,'0'0'494'16,"0"0"-446"-16,0 0 35 15,0 0 17-15,107 7-100 16,-62-7-210-16,-2 0-731 0</inkml:trace>
  <inkml:trace contextRef="#ctx0" brushRef="#br0" timeOffset="159408.3978">13393 14987 1485 0,'0'0'580'0,"0"0"-511"0,0 0 27 15,0 0 123-15,0 0-53 16,0 0-59-16,0 0 44 16,-30 76-35-16,14-35-34 15,4 5-22-15,1 3-28 16,1-3-20-16,4 1-11 16,0-5-1-16,0 1-8 15,0-9-35-15,1-2-32 16,4-5-28-16,1 0-69 15,0-2-136-15,0-4-404 16,9-5-408-16</inkml:trace>
  <inkml:trace contextRef="#ctx0" brushRef="#br0" timeOffset="159681.1326">13708 15699 1328 0,'0'0'843'0,"0"0"-755"16,0 0 87-16,-127 9 84 0,66-9-93 16,-8 0-74-1,-6 0-23-15,1 0-2 0,2 0-23 16,4 0-34-16,5 0-10 15,15 0-16-15,14 0-44 16,7 0-58-16,14 7-213 16,10-4-611-16</inkml:trace>
  <inkml:trace contextRef="#ctx0" brushRef="#br0" timeOffset="160137.8294">13263 16009 879 0,'0'0'1293'0,"0"0"-1096"15,0 0-75-15,0 0 155 16,0 0-88-16,0 0-109 16,0 0-57-16,51-13-14 15,-24 12-9-15,2 1-7 0,3 0-12 16,-10 0 10-16,-1 0 7 15,-12 7-7-15,-9 6-4 16,0-1-2-16,-13 6 15 16,-10 5 7-16,-8 0 19 15,-2 1 2-15,-4-2-3 16,10-2-7-16,3-3-4 16,14-1-14-16,10-5-12 15,4-1-22-15,50-2-50 16,-1-4-206-16,4-4-1068 0</inkml:trace>
  <inkml:trace contextRef="#ctx0" brushRef="#br0" timeOffset="160910.5143">13818 16181 1348 0,'0'0'607'15,"0"0"-452"-15,0 0 18 16,0 0-19-16,-16 75-57 15,16-65-29-15,0-3-53 16,0-1-8-16,9-6 43 16,7 0-1-16,5-9-27 15,0-9-10-15,3-4-6 0,1-7-6 16,2-10-10-16,-1-5-13 16,9-23-10-16,1-22-11 15,0-23-2-15,-8-12-11 16,-10 3 21-16,-12 10 36 15,-6 14-10-15,-3 5 9 16,-14 6 1-16,7 14 1 16,1 15 0-16,5 15 17 15,1 5-17-15,3-4 1 16,0 3 13-16,10 1 10 16,0 11-15-16,7 9 22 15,-2 8 3-15,-2 8-18 16,4 1-2-16,-2 0-3 0,2 0 4 15,9 4 6 1,2 2 5-16,14-2-3 0,27-1 6 16,22-3-14-16,28 0-2 15,8 0-14-15,-22 0-1 16,-25 3 0-16,-34 1 0 16,-10-1-5-16,-3-1 6 15,-2 3 0-15,-4-2-1 16,-14 0-22-16,-4 1-60 15,-8 5-117-15,-1 1-326 16,0-4-263-16</inkml:trace>
  <inkml:trace contextRef="#ctx0" brushRef="#br0" timeOffset="161616.2935">14661 15229 1280 0,'0'0'574'16,"0"0"-436"-16,0 0 120 0,0 0-32 15,0 0-64-15,6-72-71 16,-8 62-21-16,-4 2-13 16,-1 3-19-16,-3 1-14 15,4 4-9-15,-3 0-1 16,1 0-8-16,-2 13-6 15,-2 3 9-15,0 4 5 16,0 7-13-16,3-1 0 16,3-3-1-16,6 0-2 15,0-3-13-15,0-6-13 16,0-1-8-16,6-6 3 16,3-7 19-16,6 0 14 15,0 0 6-15,5-7-6 0,3-9-2 16,-4-4 2-16,4-4-2 15,-1-3 1-15,-2 1-2 16,-4 3 3-16,-6 6 12 16,0 4 18-16,-6 6 4 15,-4 7-13-15,0 0-21 16,0 2-4-16,0 17-10 16,0 10 6-16,0 10 8 15,0 4 2-15,-4 7-1 16,4 0 6-16,0-3-6 15,-4-8 0-15,1-5-2 16,-6-6-1-16,-4-4-10 16,-13-8 12-16,-3-2 0 0,-7-7 6 15,-7-5 2-15,4-2-7 16,1 0-1-16,12-15-31 16,20-11-84-16,6 1-112 15,0 3-589-15</inkml:trace>
  <inkml:trace contextRef="#ctx0" brushRef="#br0" timeOffset="161912.2538">15049 15757 1803 0,'0'0'277'15,"0"0"-133"-15,0 0 128 16,-115 6-52-16,66-6-96 16,-9 0-48-16,-8 0-19 15,-13-2-23-15,3-8-16 16,-1 3-18-16,5-3-56 15,11 2-107-15,9 4-215 16,20-2-587-16</inkml:trace>
  <inkml:trace contextRef="#ctx0" brushRef="#br0" timeOffset="162194.437">14483 15906 1896 0,'0'0'482'0,"0"0"-436"16,0 0 98-16,0 0 33 15,-9 82-72-15,5-45-71 16,-5 2-9-16,-4 1-14 0,0-3-5 15,2-1-6-15,-1-7 0 16,3 1-13-16,2-7-54 16,7 1-103-16,0-7-294 15,0-8-670-15</inkml:trace>
  <inkml:trace contextRef="#ctx0" brushRef="#br0" timeOffset="162443.8659">14755 16031 456 0,'0'0'1889'16,"0"0"-1712"-16,0 0-124 16,0 0 135-16,0 0-31 15,-103 30-75-15,81-16-19 16,2 5-6-16,13-2-14 15,7-1-14-15,0 0-16 16,16-2-13-16,17-4-19 16,31-5-107-16,-7 0-233 15,-3-5-995-15</inkml:trace>
  <inkml:trace contextRef="#ctx0" brushRef="#br0" timeOffset="162910.7843">15971 15704 825 0,'0'0'1224'0,"0"0"-1027"16,0 0-94-16,0 0 56 16,0 0 15-16,0 0-59 15,0 0-60-15,100 0-32 16,-61 0-11-16,-4 0-12 15,14 0-81-15,-11 0-210 0,-11 0-694 16</inkml:trace>
  <inkml:trace contextRef="#ctx0" brushRef="#br0" timeOffset="163104.0149">15971 15552 861 0,'0'0'1204'0,"0"0"-1036"15,0 0-78-15,79 0 48 0,-32 0-98 16,27 2-40-16,-16 4-277 16,-6 0-620-16</inkml:trace>
  <inkml:trace contextRef="#ctx0" brushRef="#br0" timeOffset="163470.2365">16909 15054 905 0,'0'0'1024'15,"0"0"-874"-15,0 0 51 16,0 0 27-16,0 0-46 16,0 0-87-16,0 0-44 15,9-23-10-15,-9 23-7 16,0 0-18-16,0 16-14 15,2 7 17-15,-2 14 25 16,0 8-19-16,0 7-14 16,0 2-11-16,0 0 0 15,0-2-34-15,0-5-62 16,0 2-150-16,0-9-291 16,0-14-368-16</inkml:trace>
  <inkml:trace contextRef="#ctx0" brushRef="#br0" timeOffset="163719.0823">17172 15609 932 0,'0'0'1145'16,"0"0"-1018"-16,0 0 43 15,0 0 105-15,-109 9-96 0,67-8-72 16,-6 2-32-16,-4-3-21 16,1 0-33-16,-1 0-21 15,6 0-5-15,-9 7-69 16,12 2-134-16,10-5-520 0</inkml:trace>
  <inkml:trace contextRef="#ctx0" brushRef="#br0" timeOffset="164058.3309">16802 15773 2189 0,'0'0'302'0,"0"0"-237"15,0 0 61-15,0 0-38 16,0 0-54-16,87 0-21 16,-67 0 8-16,-2 0 9 15,-7 4 10-15,-5 2-5 16,-6 4-11-16,0 4 16 16,-17 6-1-16,-5 0 16 15,-4 2-8-15,3-1-5 16,4-1-20-16,8-1-15 15,8-5-7-15,3-5-14 16,10 1-61-16,33-7-58 16,-2-3-222-16,2 0-1233 0</inkml:trace>
  <inkml:trace contextRef="#ctx0" brushRef="#br0" timeOffset="164844.0588">17521 15357 2105 0,'0'0'321'0,"0"0"-172"0,0 0 70 16,0 0-37-16,0 0-88 15,0 0-58-15,0 0-18 16,52-25-10-16,-41 25-8 16,4 9-1-16,-1 4-1 15,2 5 2-15,-3 1-6 16,-9 3-2-16,-1 2 7 15,-3 3-15-15,-3 2 7 16,-10-3 9-16,-8-2 1 16,5 2 0-16,1-7 8 15,3-2-8-15,9-3 0 16,3-1-1-16,3-3 0 16,21-4 1-16,4 1-1 0,8-7-20 15,2 0-4 1,0 0-22-16,-5-13-20 0,-8-1 7 15,2-9 15-15,-11-2 16 16,2-3 5-16,-7-5 6 16,-2 1 16-16,-6-1 1 15,-3 2 9-15,0 2 12 16,0 3 3-16,-3 5-5 16,-3 3 1-16,3 4 8 15,0 4 5-15,3 3-11 16,0 4-4-16,0 3 2 15,6 0-2-15,14 0-3 16,9 0-14-16,7 0 0 16,4 0-1-16,0 0-32 15,-4 0-33-15,-6 0-57 0,-21 13-145 16,-8-3-383-16,-1-1-265 16</inkml:trace>
  <inkml:trace contextRef="#ctx0" brushRef="#br0" timeOffset="165169.1589">18015 15672 1015 0,'0'0'1101'16,"0"0"-943"-16,0 0 73 0,0 0 12 16,0 0-85-16,0 0-51 15,0 0-28-15,-19 82-24 16,12-53-31-16,4 2-14 16,-1 5-10-16,2-7-1 15,1 1-28-15,-1-3-22 16,2-5-43-16,-1-2-70 15,1-3-123-15,-3-6-205 16,1-2 127-16,0-9-656 0</inkml:trace>
  <inkml:trace contextRef="#ctx0" brushRef="#br0" timeOffset="165431.0932">18028 15513 2112 0,'0'0'305'0,"0"0"-122"15,0 0 69-15,0 0-100 16,0 0-82-16,94 6-41 16,-52 11-1-16,-2 6-10 15,-2-1-16-15,-8 5-2 16,-11-3-6-16,-15-4-11 15,-4-4-38-15,-20-3-12 0,-22-3 11 16,-49-7-129-16,10 0-451 16,3-3-1128-16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41:39.66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25293 6402 472 0,'0'0'107'0,"0"0"785"0,0 0-674 15,0 0-86-15,0 0 39 16,0 0 17-16,11-23-40 16,-9 21-53-16,-1-2-9 15,1 3-19-15,-2 1-14 16,0 0-2-16,0 0-18 15,0 0-23-15,0 0-10 16,0 9-10-16,-6 6 9 16,-3 2 1-16,2 6 0 15,0-2 0-15,6-1 0 16,1-1-1-16,0 0 0 16,0-3 1-16,1-4 0 15,9-2-2-15,-1-4 2 0,1 0 0 16,0-4-5-16,1-2 4 15,2 0-6-15,-1 0 7 16,3-2 1-16,-3-10-1 16,1 0-10-16,-2 0 10 15,-2 1 1-15,0-1 6 16,-3 2-6-16,-2 0 0 16,1 3 9-16,-2 0 14 15,0 3-6-15,-2 2-3 16,1-1-3-16,-2 3-5 15,1 0-7-15,-1 0-8 16,2 0-10-16,2 9 5 0,0 7 7 16,2-2 5-16,1 2 1 15,-1-2-1-15,2-1 1 16,-2-4 1-16,2-2-1 16,-1-3 1-16,4-1-1 15,-2-3 0-15,0 0 6 16,2 0-5-16,-2-3 8 15,2-6-3-15,-3-4 0 16,0-2-6-16,-2-1 1 16,-3 3-1-16,-3 2 0 15,0 2 11-15,0 2-10 16,0 5 1-16,0-2-2 16,0-1 1-16,0 1-1 15,0-3-40-15,0-2-88 0,6-5-141 16,8 0-444-16,-2 3-777 0</inkml:trace>
  <inkml:trace contextRef="#ctx0" brushRef="#br0" timeOffset="563.4743">25798 6441 871 0,'0'0'316'0,"0"0"-101"16,0 0-13-16,0 0-2 15,0 0-14-15,0 0-57 16,0 0-19-16,-18-28-11 15,14 28-17-15,-2 0-35 16,-3 0-27-16,-1 7-10 16,-1 6-2-16,1 1-1 15,2 2-6-15,2-1 6 16,5-1-7-16,1 2 0 16,0-6-1-16,0 0 0 15,0-3 0-15,4-3-9 0,2-2-11 16,3-2 3-16,0 0 5 15,2 0 13-15,0-3 1 16,1-9-1-16,-1-2 0 16,2 0-14-16,-4-1 14 15,0 2 0-15,-2 0 2 16,-2 5 7-16,-4 2 22 16,-1 3 16-16,0 2 7 15,0 1 2-15,0 0-18 16,0 0-25-16,0 0-13 15,0 0-5-15,3 0-13 16,1 7 8-16,0 4 9 16,1 3-5-16,2 1-46 0,-4 1-67 15,0 4-126 1,-2-3-264-16,-1-4-253 0</inkml:trace>
  <inkml:trace contextRef="#ctx0" brushRef="#br0" timeOffset="1375.2811">25995 6420 1548 0,'0'0'242'0,"0"0"-93"16,0 0 41-16,0 0-29 15,0 0-66-15,0 0-50 16,0 0-23-16,0-7-15 0,2 7-6 16,-1 10 9-16,1 3 13 15,1 1-6-15,-2 3-8 16,1-1-7-16,-2-1 4 16,1-1-5-16,2-4-1 15,-2 0 2-15,2-4-1 16,0-4-1-16,2-1-1 15,1-1 1-15,3 0 4 16,3-3 4-16,0-10-2 16,3-4 1-16,-3-3 0 15,0-2-6-15,-1 2 1 16,-3 0 4-16,-2 4-6 0,-3 3 6 16,1 4 15-16,-4 4 19 15,2 0-7-15,-2 4-6 16,0-1 1-16,0 2-2 15,1 0-17-15,-1 0-9 16,3 0-14-16,-1 0-13 16,2 4 18-16,1 6 9 15,1-2 0-15,4 2 0 16,-2-1-1-16,2-2 1 16,2-1-1-16,0-3-10 15,3-2-24-15,3-1 26 16,3 0-5-16,-2 0-24 0,2-10-19 15,-2 0-4 1,-4 0 3-16,-1 2 18 16,-5-1 21-16,-3 4 11 0,-3 1 8 15,-3 0 20-15,0 4 38 16,0 0-16-16,-2 0-23 16,-10 0 2-16,-6 0-5 15,-2 5 15-15,-3 2 7 16,2 1-13-16,2 2-10 15,4 0-2-15,3 4 8 16,3 0-3-16,6 1-5 16,3-1 2-16,0-1 3 15,15-1 3-15,3-1 3 0,7-2-24 16,2-3 15 0,1-5-14-16,1-1-1 0,-4 0-28 15,-4 0-50-15,-5 0-53 16,-10 0-78-16,-4 0-325 15,-2-1-212-15</inkml:trace>
  <inkml:trace contextRef="#ctx0" brushRef="#br0" timeOffset="2868.7127">25486 9944 643 0,'0'0'1026'16,"0"0"-679"-16,0 0-223 16,0 0 28-16,0 0 14 15,0 0-66-15,0 0-36 16,9 10 60-16,-7 5-39 15,-2 5-11-15,3 1-17 16,-2 5-13-16,4-2-16 16,-2 2-10-16,0 1-17 15,1-1 1-15,-4-4-2 16,0-1 1-16,0-1-1 16,0-3-8-16,0-1-41 15,0-2-41-15,-10-2-114 16,1-2-275-16,0-3-396 0</inkml:trace>
  <inkml:trace contextRef="#ctx0" brushRef="#br0" timeOffset="3221.9782">25519 9905 1330 0,'0'0'299'16,"0"0"-179"-16,0 0 121 16,0 0 28-16,0 0-70 15,0 0-94-15,0 0-36 16,36-42-33-16,-21 42-14 0,6 2 3 16,6 5-10-16,1 3-7 15,2 0-7-15,-2 3 7 16,-5-4-8-16,-6 5 1 15,-6-2-1-15,-6-1-1 16,-5-1-6-16,0 3 6 16,-5-4 1-16,-9 4 5 15,-6-3-3-15,-4-3 5 16,-2 0-2-16,-2 1-5 16,3-6-30-16,-4 1-101 15,9-3-161-15,9 0-439 0</inkml:trace>
  <inkml:trace contextRef="#ctx0" brushRef="#br0" timeOffset="3758.679">25934 9924 1227 0,'0'0'369'0,"0"0"-159"16,0 0 71-16,0 0-44 15,0 0-81-15,0 0-59 16,0 0-20-16,2-6-17 0,-2 6-20 16,0 2-20-1,0 9 6-15,0 5 4 0,0 0-16 16,0 2-8-16,1-3-5 15,1-3 0-15,-1 0 0 16,1-6-1-16,-1-2-5 16,1-4-11-16,-1 0-2 15,5 0 16-15,1-1-5 16,4-12-10-16,4-6 7 16,0-2 10-16,1-1-1 15,-2 2 0-15,-3 3 1 16,-2 5 9-16,-4 1 16 15,-4 7 13-15,1 1 5 16,-2 3 0-16,0 0-7 16,0 0-18-16,0 0-13 0,1 0-5 15,1 5-13-15,2 10 13 16,4 2 0-16,1-1 0 16,1 5 2-16,3-3-1 15,-2-4-1-15,0 0-11 16,-3-4-70-16,-8-1-151 15,0-5-342-15,0-4-231 0</inkml:trace>
  <inkml:trace contextRef="#ctx0" brushRef="#br0" timeOffset="4032.9732">26271 9683 1416 0,'0'0'568'15,"0"0"-401"-15,0 0 95 16,0 0-14-16,0 0-69 16,0 0-89-16,0 0-48 15,16-26-31-15,-16 39-10 16,2 10 13-16,-1 2 6 16,-1 6-10-16,0 2-8 15,0-1-1-15,0-1 0 16,0-1-1-16,0 0-7 15,0-5-36-15,0-4-51 16,-7 2-89-16,3-8-199 16,1-5-530-16</inkml:trace>
  <inkml:trace contextRef="#ctx0" brushRef="#br0" timeOffset="4449.3436">26523 9871 1467 0,'0'0'298'0,"0"0"-77"16,0 0 60-16,0 0-70 16,0 0-94-16,0 0-39 15,0 0-22-15,23-26-23 16,-23 26-14-16,0 0-17 0,-6 0-2 15,-8 0 2 1,-2 3 5-16,0 4 1 0,2 0-2 16,2-1-5-16,5 1 0 15,4 1 0-15,3-1 0 16,0 0 5-16,0 3-5 16,6 0 1-16,8 1 4 15,0-2-6-15,1 1 1 16,-2 0 0-16,-2-4-1 15,-2 5 0-15,-6-4 0 0,-2-1-1 16,-1 0-8 0,0-3 3-16,-6 0 0 0,-9-2-11 15,-1-1-56-15,-6 0-93 16,2 0-197-16,10 0-447 16</inkml:trace>
  <inkml:trace contextRef="#ctx0" brushRef="#br0" timeOffset="4916.6866">26737 9921 935 0,'0'0'366'0,"0"0"-197"15,0 0 90-15,0 0 14 16,0 0-95-16,0 0-67 16,0 0-55-16,80 0-32 15,-69 0-23-15,2-1 5 16,-3-2-6-16,-2-3-6 16,0 2 4-16,-3-2 2 15,-2-1 15-15,-1 3-6 16,-2-1 4-16,0-2 20 15,0 3 7-15,0-2 5 16,-2 1-18-16,-6 3-10 16,-3-1-6-16,-4 3-1 0,-4 0-1 15,-1 0 15 1,1 5 3-16,0 6 3 0,3 0-4 16,3 4 6-16,7-1-1 15,3 3-1-15,3 0-6 16,0-2-8-16,11 3-8 15,9-3-7-15,6-3-1 16,4 0-79-16,19 1-140 16,-6-3-324-16,-4-3-570 0</inkml:trace>
  <inkml:trace contextRef="#ctx0" brushRef="#br0" timeOffset="6348.1451">26273 10215 421 0,'0'0'633'0,"0"0"-374"16,0 0-50-16,0 0 42 15,0 0-2-15,0 0-62 0,0 0-38 16,7-17-24 0,-7 15-24-16,0 2-18 0,0 0-16 15,0 0-9-15,2 0-14 16,-2 0-11-16,0 0-8 16,0 0-10-16,0 0-10 15,0 0-5-15,0 0-6 16,0 0 0-16,0 12 5 15,0 5 1-15,4 7 0 16,0 1 1-16,4 8 0 16,1 0 0-16,3 1 0 15,-2-1 0-15,2-1 1 16,-1 1-1-16,-2-2-1 0,0-3 0 16,-2-4 0-16,0-1-17 15,-2-7-9-15,-2-3-3 16,0-6-7-16,-1-3-1 15,-1-4 10-15,2 0 16 16,2 0 11-16,2-4 0 16,0-9-1-16,-1-1-9 15,0-1 4-15,2-2 4 16,-5 3 1-16,0 1 0 16,-3 0 1-16,1 6 0 15,-1 2 12-15,0 1 0 16,0 1-1-16,0 3-1 15,0 0 7-15,2 0 0 16,-2 0-6-16,0 0-11 16,1 0 0-16,-1 0-8 0,2 3-3 15,1 6 10 1,0 8 0-16,1 4 0 0,-1 4 1 16,3-2-1-16,-3 1 1 15,1-1 0-15,1-3 0 16,-2-5 0-16,-1-4-1 15,-2-2 0-15,0-5 1 16,0-4-1-16,0 0-7 16,-7 0 4-16,-10 0 4 15,-4-6 1-15,-6-2 5 16,0-2-5-16,2 2-1 16,2 1-18-16,-1 7-95 15,5 0-249-15,7 0-635 0</inkml:trace>
  <inkml:trace contextRef="#ctx0" brushRef="#br0" timeOffset="6925.8863">25867 11043 819 0,'0'0'1057'0,"0"0"-854"16,0 0-139-16,0 0 36 15,0 0-19-15,0 0-11 16,0 0 52-16,7 80-22 16,5-47-19-16,-1 1-22 15,-1-2-21-15,-4-2-20 16,0-1-16-16,-5-3-2 15,-1-5 1-15,0-3-1 16,0-3-23-16,0-5-76 16,-1-6-58-16,-6-4-93 15,1-7-290-15,1-7-450 0</inkml:trace>
  <inkml:trace contextRef="#ctx0" brushRef="#br0" timeOffset="7259.9356">25906 11030 1543 0,'0'0'337'15,"0"0"-155"-15,0 0 39 16,0 0-43-16,0 0-58 16,30-76-32-16,-14 71-42 15,-3 5-29-15,2 0-10 0,0 5-6 16,0 9 1-16,-1 6-1 15,-2 6-1 1,-1-3 0-16,-2 0 0 0,-3 0 0 16,-1-7 0-16,-3-3-5 15,-2-2-3-15,0-8-2 16,-11 0 1-16,-10 1 0 16,-5-4 8-16,-5 0 0 15,-3 0-12-15,3 0-21 16,5 0-44-16,7 0-95 15,8 0-189-15,10 0-323 0</inkml:trace>
  <inkml:trace contextRef="#ctx0" brushRef="#br0" timeOffset="8137.505">26301 11057 755 0,'0'0'545'0,"0"0"-468"16,0 0 103-16,0 0 62 15,0 0-39-15,0 0-94 16,0 0-31-16,2-21-20 15,-12 20 11-15,0 1-14 16,-2 0-18-16,-1 0-1 16,-4 6-8-16,1 6-9 0,-2 2-4 15,2 2-5-15,4-2-4 16,4-1-5-16,5 0 7 16,3-4-8-16,0-5 1 15,8 1-1-15,5-5 2 16,7 0 5-16,0-5-7 15,0-5-8-15,1-4-2 16,-2-4-10-16,-4-2 13 16,0 0 6-16,-5 1 1 15,-2 2 21-15,-4 3 26 16,-2 4 34-16,-1 4 1 0,-1 3 4 16,0 2-26-1,0 1-26-15,0 0-23 0,0 0-11 16,0 4-16-16,0 13 14 15,0 4 2-15,0 3 0 16,0 0 1-16,0-1-1 16,0-3 1-16,8-4-1 15,1-6-8-15,3-1 1 16,1-5 7-16,2-4-12 16,1 0-2-16,-1-3-13 15,2-11-10-15,-2-6 6 16,-2 0 7-16,-4-3 3 0,-4 1 6 15,-5 5 9 1,0 5-2-16,0 2 8 0,-8 2 10 16,0 2 0-16,1 3 4 15,4 2-13-15,2 1 8 16,1 0 0-16,0 0 4 16,10 0-13-16,8 0-1 15,6 0 1-15,3 0-15 16,-1 0-3-16,-3 0 10 15,-5 0 7-15,-6 0 0 16,-6 0 0-16,-6 1-8 16,0 5 9-16,-9 4 4 15,-6 1 41-15,-1 1 7 16,0 4-11-16,5-2-17 16,8 2-14-16,3-5-4 0,0 2-4 15,14-1-2-15,9-2-1 16,4-6-77-16,17-4-116 15,-8 0-311-15,-4-7-391 0</inkml:trace>
  <inkml:trace contextRef="#ctx0" brushRef="#br0" timeOffset="8448.6168">26771 10826 639 0,'0'0'833'0,"0"0"-664"0,0 0 42 16,0 0 69-1,0 0-43-15,0 0-95 0,0 0-37 16,5-30-10-16,-5 30-31 16,0 0-16-16,0 16-3 15,0 5 7-15,0 4-21 16,0 8-11-16,0 1-7 15,0-1-5-15,0 5-8 16,7-8 1-16,0-2-1 16,1-2-23-16,-2-3-22 15,0-7-34-15,-5 1-70 16,-1-7-125-16,0-3-350 0,0-4-196 16</inkml:trace>
  <inkml:trace contextRef="#ctx0" brushRef="#br0" timeOffset="8817.4154">26705 10988 1375 0,'0'0'359'0,"0"0"-194"15,0 0 71-15,0 0-42 16,102-10-95-16,-78 10-59 15,-5 0-26-15,-5 0-13 0,-4 0 5 16,-4 0-5 0,-2 3-1-16,-2-3 0 0,-1 3 0 15,2-2 0-15,-1 2 0 16,-1 0 1-16,2 4-1 16,3 3 1-16,-3 3 24 15,0 1 39-15,0 1 3 16,-3-1-8-16,2 5-5 15,-1-5-8-15,1-1-17 16,2 0-19-16,4-7-1 16,3 1-9-16,3-2-7 15,7-5-137-15,-6-5-342 16,0-5-549-16</inkml:trace>
  <inkml:trace contextRef="#ctx0" brushRef="#br0" timeOffset="8983.3084">27020 10908 1534 0,'0'0'560'0,"0"0"-458"16,0 0 83-16,0 0-55 16,0 0-104-16,0 0-26 15,0 0-98-15,0 17-453 16,0-7-757-16</inkml:trace>
  <inkml:trace contextRef="#ctx0" brushRef="#br0" timeOffset="9315.4995">27198 11030 639 0,'0'0'1091'0,"0"0"-887"15,0 0 27-15,0 0 4 16,0 0-79-16,0 0-55 16,0 0-20-16,-24-19-22 0,10 19-33 15,1 10-13 1,1 2-5-16,4 2-7 0,4 3 0 15,4-5 5-15,0 2-4 16,0 0-2-16,12-4-7 16,6-1-47-16,15-6-152 15,-5-3-381-15,0 0-328 0</inkml:trace>
  <inkml:trace contextRef="#ctx0" brushRef="#br0" timeOffset="9597.696">27292 10836 808 0,'0'0'650'0,"0"0"-526"16,0 0 153-16,0 0 26 15,0 0-64-15,0 0-100 16,0 0-61-16,20-50-22 15,-18 50-31-15,-2 13 4 16,0 11 74-16,0 6-35 16,2 5-35-16,2 5-13 15,2 0-13-15,4-1-7 16,1-5 0-16,-1-2-61 16,-1-8-99-16,-1-4-177 15,-2-5-468-15,0-8-541 0</inkml:trace>
  <inkml:trace contextRef="#ctx0" brushRef="#br0" timeOffset="10007.9744">27502 11047 664 0,'0'0'816'16,"0"0"-643"-16,0 0 75 16,0 0 50-16,0 0-86 0,0 0-77 15,90-6-53 1,-78 6-34-16,1 0-28 16,-3 0-9-16,-1 0-11 0,2-5-6 15,-4-1-31-15,-2 4-24 16,-2-5 1-16,-3 3 27 15,0-2 14-15,0 2 7 16,-15-2 11-16,-8 3 1 16,-2 2 34-16,-3 1 27 15,1 0-7-15,4 1 3 16,3 12-10-16,9 4 19 16,8 1-14-16,3 3-3 15,17-1 1-15,15-3-25 16,7-2-25-16,21-8-89 15,-11-7-458-15,-9 0-1167 0</inkml:trace>
  <inkml:trace contextRef="#ctx0" brushRef="#br0" timeOffset="17512.4944">26904 6139 535 0,'0'0'905'0,"0"0"-744"15,0 0-70-15,0 0 109 16,0 0 30-16,0 0-48 15,62-67-58-15,-48 55-33 16,-2 1-15-16,3-2 7 16,-3 4-16-16,1-1-19 15,-2 0-17-15,-1 3-8 16,0 3-10-16,-2-1-11 16,-2 4-1-16,0 1-1 0,1 0-1 15,1 0-10 1,2 7 10-16,2 9-7 0,-3 2 7 15,-1 6 0-15,-1 4-7 16,-1 2 7-16,0 3 1 16,0 3-1-16,1-3 1 15,0-6 0-15,1-1 0 16,-2-6-2-16,0-2-16 16,-1-4-12-16,-2-3-5 15,0-2-37-15,1-2-25 16,-4-4-17-16,0 3-102 15,0-6-252-15,0 0-48 16,0 0-318-16</inkml:trace>
  <inkml:trace contextRef="#ctx0" brushRef="#br0" timeOffset="17729.4679">27204 6221 1015 0,'0'0'378'0,"0"0"-227"15,0 0 42-15,0 0 58 16,0 0-57-16,0 0-66 16,0 0-64-16,-11-10-21 15,-2 24 27-15,-5 1-14 16,0 2-17-16,1-2-18 16,0 1-15-16,2 0-6 15,-9 4-21-15,6-3-190 16,5-8-633-16</inkml:trace>
  <inkml:trace contextRef="#ctx0" brushRef="#br0" timeOffset="18157.7878">27511 6285 747 0,'0'0'955'0,"0"0"-784"16,0 0-137-16,0 0-12 15,0 0 126-15,0 0-5 16,0 0-69-16,-36 41-19 15,24-26-26-15,-4 1-15 0,-1-2-14 16,-5 0-108-16,3-3-446 16,5-5-735-16</inkml:trace>
  <inkml:trace contextRef="#ctx0" brushRef="#br0" timeOffset="19353.1967">27893 6031 1136 0,'0'0'287'16,"0"0"-139"-16,0 0 57 15,0 0 51-15,0 0-64 16,0 0-31-16,0 0-36 0,16-64-27 15,-16 57-25-15,0-1-34 16,0 1-11-16,0 3 2 16,0-1 18-16,-1 5-38 15,-8 0-10-15,-2 0-9 16,-3 13 8-16,-2 5 1 16,2 8 0-16,3 4 0 15,4 3 1-15,1 6 5 16,6-1-6-16,0 1 1 15,0 0 0-15,0-2-1 16,3-3 0-16,3-5 0 16,-2-2 0-16,-1-5 0 15,0-4-1-15,-3-4-15 0,0-3-16 16,0-4-23-16,0-1-55 16,-3-2-54-16,-13-4-114 15,2 0-309-15,4-3-317 0</inkml:trace>
  <inkml:trace contextRef="#ctx0" brushRef="#br0" timeOffset="19530.6364">27803 6192 967 0,'0'0'894'0,"0"0"-710"0,0 0-38 15,0 0-34-15,0 0-73 16,85 4-39-16,-50 2-333 16,-4-3-564-16</inkml:trace>
  <inkml:trace contextRef="#ctx0" brushRef="#br0" timeOffset="24676.178">27809 10793 329 0,'0'0'137'16,"0"0"-31"-16,0 0 108 16,0 0 16-16,0 0-68 15,0 0-32-15,-20-19-21 16,12 14-32-16,-3 3-28 15,0-2-27-15,-4 1-22 16,-5 0-1-16,1 1-31 16,-5-3-21-16,-13 1-60 15,5-2-101-15,2 3-353 0</inkml:trace>
  <inkml:trace contextRef="#ctx0" brushRef="#br0" timeOffset="24872.1458">27357 10693 940 0,'0'0'301'15,"0"0"-227"-15,0 0-54 16,0 0-4-16,0 0-4 16,-89-22-12-16,69 22-34 15,0 0-88-15,-6 0-70 16,8 3-47-16,2 1-149 0</inkml:trace>
  <inkml:trace contextRef="#ctx0" brushRef="#br0" timeOffset="25043.186">26875 10661 1095 0,'0'0'193'16,"0"0"-140"-16,0 0 14 15,0 0 83-15,0 0-38 16,0 0-73-16,-83 6-39 16,58 1-58-16,1-1-170 15,3 0-178-15</inkml:trace>
  <inkml:trace contextRef="#ctx0" brushRef="#br0" timeOffset="25271.5501">26237 10747 232 0,'0'0'331'0,"0"0"-165"16,0 0-75-16,0 0-10 15,0 0-41-15,-91 7-23 16,73-1-11-16,0 3-6 15,-4 1-56-15,-8 3-107 16,5-2-71-16,5-6-170 0</inkml:trace>
  <inkml:trace contextRef="#ctx0" brushRef="#br0" timeOffset="25706.8794">25746 10833 325 0,'0'0'720'0,"0"0"-573"16,0 0-67-16,0 0 18 16,0 0 26-16,0 0-54 0,0 0-43 15,-31 13-27-15,28-6-44 16,-3 2-82-16,-5 7-67 15,-1-2-24-15,-4 6-23 16,-1-1 18-16,-2 4 132 16,1-1 70-16,0 0 19 15,5-2 1-15,1-2 7 16,3-4 40-16,3 0 46 16,4-4-26-16,2 3-14 15,0-3 44-15,2 0 42 16,7 2-12-16,-1 2-32 15,2 3 15-15,-4-1 6 16,0 1-8-16,-3-1-25 0,0 0-40 16,0-2-25-16,-2 3-18 15,1-5-28-15,-2 5-41 16,0 0-108-16,0-4-115 16,0-1-382-16</inkml:trace>
  <inkml:trace contextRef="#ctx0" brushRef="#br0" timeOffset="25847.3921">25740 11426 785 0,'0'0'307'16,"0"0"-221"-16,0 0-60 16,0 0-15-16,0 0-11 0,0 0-103 15,0 0-409-15</inkml:trace>
  <inkml:trace contextRef="#ctx0" brushRef="#br0" timeOffset="26021.4634">26122 11486 652 0,'0'0'808'15,"0"0"-673"-15,0 0-94 16,0 0-31-16,0 0 8 15,0 0-18-15,0 0-89 16,104 0-220-16,-76 0-405 0</inkml:trace>
  <inkml:trace contextRef="#ctx0" brushRef="#br0" timeOffset="26186.2807">26589 11482 874 0,'0'0'666'15,"0"0"-546"-15,0 0-78 16,0 0 91-16,0 0 27 16,0 0-108-16,0 0-52 15,94-2-184-15,-61 2-208 16,-3 0-332-16</inkml:trace>
  <inkml:trace contextRef="#ctx0" brushRef="#br0" timeOffset="26341.5389">27041 11460 616 0,'0'0'774'0,"0"0"-647"0,0 0-90 15,0 0 68-15,0 0 9 16,0 0-98-16,80-7-16 16,-47 7-169-16,-4-2-216 15,-5 0-390-15</inkml:trace>
  <inkml:trace contextRef="#ctx0" brushRef="#br0" timeOffset="26493.1869">27465 11403 763 0,'0'0'622'0,"0"0"-486"0,0 0-42 16,0 0 24-16,0 0-98 15,0 0-20-15,0 0-192 16,62-38-214-16,-42 28-631 0</inkml:trace>
  <inkml:trace contextRef="#ctx0" brushRef="#br0" timeOffset="26648.376">27747 11210 834 0,'0'0'657'15,"0"0"-550"-15,0 0-77 16,0 0 30-16,0 0 23 15,0 0-83-15,0 0-80 0,34-67-146 16,-22 57-133-16,-2 6-597 0</inkml:trace>
  <inkml:trace contextRef="#ctx0" brushRef="#br0" timeOffset="26793.8741">27871 11008 633 0,'0'0'209'0,"0"0"-164"16,0 0-18-16,0 0-7 16,0 0-20-16,0 0-133 15,0 0-422-15</inkml:trace>
  <inkml:trace contextRef="#ctx0" brushRef="#br0" timeOffset="26942.9184">27886 10839 139 0,'0'0'1050'0,"0"0"-860"15,0 0-135-15,0 0-55 16,0 0-158-16,0 0-482 0</inkml:trace>
  <inkml:trace contextRef="#ctx0" brushRef="#br0" timeOffset="29246.7544">25967 11814 712 0,'0'0'548'0,"0"0"-446"15,0 0-69-15,0 0 37 16,0 0 45-16,0 0-24 0,0 0-40 16,12-20-16-16,-9 17-10 15,0-1-1-15,3 1-2 16,0-5 2-16,1 5-10 15,3-3 5-15,1 0 22 16,0-1 1-16,0 3-17 16,1 1-15-16,0 0-9 15,-3 3-1-15,0 0 0 16,-1 0-2-16,-1 0-6 16,0 0 7-16,-2 3 0 15,0 4 0-15,-1 3 0 16,-2 0 0-16,-1 6 1 15,1-2 21-15,0 3 14 0,1-2-6 16,2 2-11-16,-1 0-7 16,4-1-3-16,4-4-2 15,-2 0 4-15,4-3 3 16,0-2-12-16,2 2 7 16,1-5-8-16,0-1-12 15,1-1-47-15,-2 0-62 16,2-2-116-16,-2 0-260 15,-5-4-516-15</inkml:trace>
  <inkml:trace contextRef="#ctx0" brushRef="#br0" timeOffset="29705.2879">26273 11735 461 0,'0'0'603'0,"0"0"-445"16,0 0-46-16,0 0 79 15,0 0 58-15,0 0-51 16,0 0-79-16,-6 12 30 16,-9 1-10-16,0 3-59 15,-6 5-50-15,-4 3-20 16,-5 5-10-16,-21 17-127 16,5-10-474-16,4-2-668 0</inkml:trace>
  <inkml:trace contextRef="#ctx0" brushRef="#br0" timeOffset="31049.0366">26577 11910 584 0,'0'0'270'16,"0"0"-199"-16,0 0-39 15,0 0 92-15,0 0 46 16,0 0-31-16,0 0-51 16,3 0-18-16,-3 0 4 15,0 2-10-15,0 2-1 16,0 2 28-16,0 7 16 15,-6-2 13-15,-6 5-19 16,-1 4-25-16,-2-1-29 16,-3 1-34-16,-9 13-13 15,3-9-167-15,5-1-577 0</inkml:trace>
  <inkml:trace contextRef="#ctx0" brushRef="#br0" timeOffset="31824.8401">27036 11575 591 0,'0'0'363'16,"0"0"-219"-16,0 0-69 15,0 0 82-15,0 0 23 16,0 0-43-16,0 0-41 15,5-6-14-15,-5 6 8 0,0 0-12 16,0 6-18 0,0 7 44-16,0 4-25 0,0 7-17 15,-6 2-30-15,-2 4-8 16,0 2-12-16,-1-2-11 16,1-1 5-16,1-1-5 15,-2-2 0-15,1-3 0 16,1 3-1-16,1-6 1 15,0 3 0-15,3-6-1 16,3-4 1-16,0 0-1 16,3-6-1-16,12-3-14 15,3-4-44-15,3 0-69 16,9-7-120-16,-5-6-129 16,-4-1-234-16</inkml:trace>
  <inkml:trace contextRef="#ctx0" brushRef="#br0" timeOffset="32116.1812">26936 11750 927 0,'0'0'808'0,"0"0"-686"16,0 0-92-16,0 0 9 15,80 4 10-15,-31-1-49 16,-7-3-319-16,-6 0-904 0</inkml:trace>
  <inkml:trace contextRef="#ctx0" brushRef="#br0" timeOffset="60605.5764">28466 10020 354 0,'0'0'137'16,"0"0"-104"-16,0 0-33 15,0 0 0-15,0 0 8 16,0 0 73-16,-66 0 111 15,48 0-12-15,0-3-64 16,-2-1-38-16,-3-1 34 16,-5-3-1-16,-8 1-50 15,-7-3-14-15,-5 1-25 16,-9-2-22-16,-4-2-6 16,-3-3-19-16,0 3 24 15,-2-1-1-15,4 1 2 0,-1 4 0 16,3-1 9-16,5 0-9 15,3 3 2 1,10 4-1-16,9 0 0 0,11 3 0 16,10 0-1-16,7 0 0 15,5 0-21-15,0 0 10 16,3 0 2-16,12 0 9 16,-1 0 9-16,2 0-3 15,-2-1-5-15,-3-2 6 16,-2-1-6-16,-1-2 0 15,-4 3 0-15,1 2 11 16,-2-2 8-16,-3 0 2 16,1 0-9-16,-1 3-3 15,0 0 3-15,0 0-2 0,2 0 6 16,-2 0-4-16,0 0-11 16,0 0 4-16,0 0-6 15,1 0 0-15,-1 0-1 16,0 0-9-16,0 0 2 15,0 0-2-15,0 0-1 16,-4 0 11-16,-8 3 0 16,-2 3 2-16,0 2 8 15,0 1-3-15,-1-2 0 16,6 3 1-16,3 0-7 16,3-1 1-16,3 4-2 15,15 5-11-15,11-2-140 16,2-2-471-16</inkml:trace>
  <inkml:trace contextRef="#ctx0" brushRef="#br0" timeOffset="63013.4823">30431 10062 578 0,'0'0'338'16,"0"0"-219"-16,0 0-67 0,0 0 26 16,0 0 68-16,0 0-33 15,0 0-45-15,31-5-11 16,-10 4-10-16,4 1-14 15,8 0 1-15,9 0-2 16,8 0-12-16,12 0-10 16,3 0-8-16,4 0-1 15,3-3 0-15,-2 0 1 16,-5-4-1-16,-2 1-1 16,-8 2 10-16,-5 0-4 15,-9-2-5-15,-5 3-1 16,-6 2 1-16,-6-2-1 0,-2 0 0 15,-2 0 1-15,-7 0 1 16,0-1 11-16,-4 1 3 16,-3 0 20-16,-1-1 17 15,-3 4-3-15,-2-3-3 16,1 2-5-16,-1-1 2 16,0-2-3-16,0 2-17 15,0 0-23-15,0-3 1 16,0 0-2-16,-4-1 5 15,-4 1-5-15,0-2 0 16,1 0 2-16,-3 0 0 16,-1 0-2-16,-1-2 1 15,2 2-1-15,-2 3 1 0,0-1 0 16,3 1-1-16,3 3-1 16,0-2 1-16,3 3 0 15,1 0-1-15,0 0 1 16,2 0-1-16,0 0 1 15,0 0 0-15,0 0 0 16,0 0 2-16,0 0 5 16,0 0-5-16,0 0 4 15,0 0-5-15,0 0 0 16,0 0 0-16,0 0 0 16,0 0-1-16,0 0 0 15,0 0 0-15,0 0-1 16,0 0 0-16,0 0-1 15,0 0-7-15,0 0 8 16,0 0-8-16,0 0 7 16,0 0 2-16,0 0 2 0,0 3 8 15,2 2-8-15,3 1 7 16,1 1-8-16,1-1 8 16,1 1-3-16,2 0 0 15,-1-1-6-15,0 1 1 16,0-1 0-16,-3-2-1 15,-1-2 1-15,-2 2-1 16,-2-4 2-16,1 1-2 16,-2-1 6-16,0 0 4 0,0 0 15 15,0 0-4 1,0 0-2-16,0 0-9 16,0 3-1-16,0 0-3 0,-6 4 15 15,-4 2-8-15,-4 4-3 16,-7 3-10-16,-27 15-36 15,1-2-319-15,2-5-984 16</inkml:trace>
  <inkml:trace contextRef="#ctx0" brushRef="#br0" timeOffset="78719.9293">27217 5820 722 0,'0'0'259'16,"0"0"-181"-16,0 0-71 15,0 0-7-15,0 0 0 16,4 0 0-16,-4 0 0 15,0 0-16-15,0 0 5 16,0 0 10-16,0 0 0 16,0 0-1-16,0 0 2 15,0 0-10-15,0 0-23 16,0 0 2-16,-4 0-6 0,-8 0-33 16,2 0-26-1,-2 0 12-15,0 0 54 0,1-4 30 16,1 2 17-16,-3-1 48 15,2 0 15-15,-2 1-37 16,1 2-24-16,1 0-10 16,1 0-7-16,1 0 4 15,0 0 3-15,-3 0-8 16,2 2 0-16,-3 5 0 16,-3 0-1-16,1 2 0 15,-4-1 0-15,0 2 0 16,0 0 0-16,0 1 1 15,1 0 0-15,-1 2 0 16,0 1 0-16,3-1-1 16,2 1 0-16,3-2-91 0,5 1 46 15,3 0 22-15,3 2 23 16,0 1 0-16,0 2 30 16,0 3 8-16,0 2-14 15,2 6-14-15,-2-2-4 16,0 3-5-16,0 0-1 15,0-1 2-15,0-2-1 16,-2-1 0-16,2-4 1 16,0-1 8-16,11-2-10 15,5-2-10-15,2 0-23 16,1-2 17-16,-2 1 15 16,1-4-1-16,-5 3 1 0,0-1 1 15,-2-3 0-15,0-1 11 16,-1-2 23-16,0-1 41 15,1-3 20-15,1 3-10 16,3-3-22-16,4 1-29 16,3-1-26-16,3-1-8 15,1 1-18-15,1 3-47 16,-2-4-96-16,4 4-61 16,-7-2-41-16,-5-1-59 0</inkml:trace>
  <inkml:trace contextRef="#ctx0" brushRef="#br0" timeOffset="78977.6085">27316 6511 176 0,'0'0'257'16,"0"0"-22"-16,0 0-83 16,0 0-57-16,76-93-20 15,-63 68-39-15,1 2-21 0,0-1-5 16,1 2-10-16,-1 4 0 16,-2 3-20-16,-2 2-8 15,-1 2 20-15,-3 0 6 16,-1-1-3-16,-2-1 5 15,0-1 29-15,-2-4 31 16,-1-3-13-16,0-7-30 16,0-1-14-16,0-4 4 15,0-5 8-15,-6 2 61 16,-5-1-51-16,-5 3-12 16,-7 2-13-16,-10 9-30 0,-42-8-38 15,5 10-182 1,-5 1-682-16</inkml:trace>
  <inkml:trace contextRef="#ctx0" brushRef="#br0" timeOffset="82377.0008">28278 5983 98 0,'0'0'302'0,"0"0"-107"16,0 0-66-16,0 0-56 15,0 0-68-15,0 0-5 16,0 0-46-16,-9-38-3 16,1 29 35-16,-2 1 14 15,3 0 6-15,-1-2 14 16,0-2 78-16,0 4-57 16,-1-1-28-16,-2 3-3 15,-4 1-10-15,0 1-1 16,-4-1-25-16,-3 4-1 0,2-4-3 15,-4 2 21 1,1-2 7-16,-4 0 1 0,0 2 1 16,-3-4 0-16,3 3 0 15,-1-2 0-15,2-1 3 16,4 1 7-16,4 1 26 16,0 0-7-16,5 3-7 15,-1 0-15-15,2 2-7 16,2 0 0-16,0 0 0 15,-3 5 0-15,-3 6 0 16,-3 3 1-16,-2 3-1 16,-3 2 0-16,0 8 0 0,3 2-1 15,0 1-42 1,4 4-13-16,1 2-34 0,0 0-90 16,3 0 20-16,-2-3 8 15,6 3 77-15,6-5 75 16,3-2 22-16,0 0 88 15,9-1-40-15,7 1-28 16,1 1 0-16,1 2-10 16,1-1-24-16,-1 2 1 15,3-3-9-15,2-2-8 16,0-4-56-16,4-1-55 16,3-6 67-16,1-4 52 15,2-6 33-15,1-4 6 16,5-3 16-16,0 0 40 15,3-10-7-15,-1-8-9 0,1-3-30 16,-2-5-11 0,-2-3 53-16,-3-4 23 0,-3-6 9 15,-7-3-29-15,-5 0-5 16,-6-6 19-16,-9-4-7 16,-5-2-50-16,-9-3-26 15,-18-1-25-15,-49-8-37 16,7 14-111-16,-1 5-369 0</inkml:trace>
  <inkml:trace contextRef="#ctx0" brushRef="#br0" timeOffset="91042.7977">5763 12065 818 0,'0'0'923'16,"0"0"-749"-16,0 0-116 16,0 0 65-16,0 0 37 15,0 0 15-15,21-64-59 0,-15 59-39 16,-3 0-18-16,0 5 0 15,0 0-5-15,-3 0-11 16,0 0-13-16,0 0-16 16,3 0-13-16,1 5-1 15,4 8-1-15,1 3 1 16,0 7 0-16,1 4 1 16,-1-1 0-16,-6 5 0 15,0-3-1-15,-3-2 0 16,0 0-5-16,0-1 4 15,-6-2-1-15,-3-8 1 16,2-4 0-16,4-3 0 16,0-6 0-16,3-2 1 0,0 0 0 15,6-10-16-15,7-10 16 16,11-6 0-16,0-4 0 16,3-3 1-16,1 0-1 15,-4 0 0-15,-2 7 1 16,-2-1-1-16,-4 7 0 15,-1 3 0-15,-3 5 1 16,-6 1 0-16,0 9 0 16,-6 2 0-16,3 0-1 15,0 0-6-15,0 8-3 16,4 9 7-16,1 6 1 16,-5 4 1-16,-3-1 0 15,0 1 0-15,0-4 1 16,0-1 0-16,-3-8 0 15,-5 2 0-15,5-9-1 0,-1-1-1 16,4-6-9 0,0 0-2-16,0 0-2 0,0-6-1 15,12-10-14-15,3-8-24 16,4-2 27-16,2-7 18 16,0 4-4-16,6-1-7 15,-5 3 5-15,2 2 13 16,-3 5 0-16,-3 3 0 15,-6 7 1-15,-2 3 1 16,-7 4 8-16,0 3-8 16,0 3-1-16,-3 11 0 15,0 6 0-15,0 5 49 0,-3 6 2 16,-3-2-36-16,-4-3-7 16,4-2-8-16,3-3 1 15,3-4 0-15,0 0 0 16,0 3 0-16,0-3 1 15,0 3-2-15,3-3 0 16,0-2-80-16,3-5-186 16,1-6-385-16,-1-4-554 0</inkml:trace>
  <inkml:trace contextRef="#ctx0" brushRef="#br0" timeOffset="91472.7954">6503 12094 697 0,'0'0'848'16,"0"0"-723"-16,0 0-25 16,0 0 160-16,0 0-64 15,0 0-82-15,0 0-68 16,69 17-20-16,-47-21-17 15,-1-6-3-15,0-2-6 16,0-1 0-16,-5-1-7 16,-4 0 0-16,-4 2 7 15,-1 1 6-15,-7 5 6 0,0 0 41 16,0 2 47 0,0 4-44-16,-6 0-20 0,-9 0-21 15,-4 0 13-15,-1 0 8 16,-5 6-3-16,-2 8-8 15,2 2 7-15,1 5-1 16,6 2-9-16,5-1-11 16,5 1-10-16,8-2 0 15,0-1-1-15,3-5-8 16,15-2-38-16,-3-3-42 16,6-7-12-16,10-3-66 15,-4 0-331-15,-6-3-217 0</inkml:trace>
  <inkml:trace contextRef="#ctx0" brushRef="#br0" timeOffset="91930.1477">6888 12018 1401 0,'0'0'628'0,"0"0"-522"15,0 0 47-15,0 0 34 16,0 0-57-16,0 0-62 15,0 0-11-15,-73 10-21 16,55 3-10-16,0 4-9 16,3 0-7-16,2 2-8 15,4-2-1-15,1 4 1 16,5-6-2-16,3-1 0 0,0-4-1 16,0-4-18-1,3-3-24-15,11-3-20 0,2 0 48 16,7-9-6-16,-1-8-18 15,5-5-5-15,-2-3 21 16,-1 0 0-16,-6 1 2 16,-2 4 15-16,-8 3 6 15,-2 5 24-15,-3 7 22 16,-3 2 17-16,0 3-4 16,0 0-17-16,0 0-33 15,-3 14-9-15,-3 6 0 16,-2 3 1-16,1 4 0 15,1-1 0-15,3 0-1 16,3-6 0-16,0-6-16 16,3-2-84-16,10-9-82 0,17-3-31 15,0-7-340 1,-6-8-378-16</inkml:trace>
  <inkml:trace contextRef="#ctx0" brushRef="#br0" timeOffset="92209.6228">7209 11972 1655 0,'0'0'508'0,"0"0"-441"15,0 0 47-15,0 0 50 0,0 0-64 16,0 0-52 0,0 0-24-16,-42 43-11 15,42-26-4-15,0-5-3 0,0 2 0 16,6 0 0-16,3-1 3 15,-3-1-8-15,-2 2 5 16,-4 2-5-16,0-2 0 16,-4-1 5-16,-14 2 1 15,-6-1-6-15,2-1-1 16,-1 0-72-16,4-10-178 16,7 1-419-16,8-4-476 0</inkml:trace>
  <inkml:trace contextRef="#ctx0" brushRef="#br0" timeOffset="92981.5299">7361 11998 1600 0,'0'0'663'15,"0"0"-585"-15,0 0 74 16,0 0 44-16,0 0-87 15,0 0-83-15,0 0-25 16,6 13-1-16,-3 4 10 16,-3 3-8-16,3-1-1 15,-3-1 0-15,4-3-1 16,-4-4 1-16,3-2 0 16,0-5-1-16,-1-1-7 15,1-3-11-15,3 0-16 16,3-3 18-16,4-10-5 0,4-4-24 15,2-2-6-15,5-5 17 16,-3-2 7-16,-2 2 18 16,-1 5 9-16,-9 3 0 15,0 6 13-15,-6 3 36 16,0 4 14-16,-3 3-17 16,0 0-10-16,0 0-24 15,0 10-11-15,0 6 6 16,0 3 2-16,-3 5-7 15,3-1-1-15,0 1 1 16,0-6-2-16,10-4 1 16,1-4 1-16,1-3-2 15,1-7-6-15,1 0 5 0,2 0 0 16,-1-10-19 0,3-4-14-16,-6-6-6 0,1-3 0 15,-4 3 4-15,0-6 0 16,-7 7 23-16,-2-1 12 15,0 7 1-15,0 3 15 16,0 3-2-16,0 3 11 16,0-2 5-16,7 3 5 15,5-3-9-15,7 3-24 16,4-1-1-16,2 0-1 16,5 4 0-16,-3 0 1 15,-5 0-1-15,-7 4 0 0,-3 5 0 16,-9 5-5-16,-3-1 6 15,0 7 33-15,-10 0 19 16,-7 2-31-16,-2 2-8 16,2-1 5-16,1 0-3 15,7-7-9-15,3-2-5 16,6-1-1-16,0-6-6 16,12 2-19-16,7-7-51 15,17-2-65-15,-9-2-175 16,1-8-385-16</inkml:trace>
  <inkml:trace contextRef="#ctx0" brushRef="#br0" timeOffset="93363.6066">8079 11996 958 0,'0'0'627'0,"0"0"-522"15,0 0 106-15,0 0 31 16,0 0-99-16,0 0-79 16,88-14-41-16,-69 8-23 15,-1-1-9-15,-3-3-38 16,-3 0 10-16,-6 3 27 16,-6-3 7-16,0 4 3 15,0-1 20-15,-6 6 6 16,-6-1 2-16,-3 2 24 15,-6 2 20-15,-6 9 0 0,-1 9-10 16,-2 3-13 0,3 3 0-16,5 0-7 0,7-2-18 15,10-5-13-15,5-1-10 16,2-6 1-16,19-5-2 16,13-4-15-16,8-3-84 15,0 0-106-15,10-16-122 16,-10 0-306-16,-11-1-330 0</inkml:trace>
  <inkml:trace contextRef="#ctx0" brushRef="#br0" timeOffset="94035.4803">8368 11946 869 0,'0'0'805'16,"0"0"-579"-16,0 0 52 0,0 0 7 16,0 0-73-1,0 0-99-15,0 0-71 0,9-4-30 16,-3 4-6-16,-3 10-1 15,0 4-5-15,1 2-1 16,-4 0-7-16,0 4 7 16,-4 0 1-16,-2-3 0 15,-3-5-2-15,6-1-19 16,-3-4-1-16,6-2-15 16,0-4-28-16,0-1 16 15,0 0 17-15,12-6 26 16,7-8 0-16,1-6 6 0,2-6 1 15,2 2 0-15,-3 2 0 16,-6 2 5-16,-3 7 25 16,-5 6 16-16,-4 4-13 15,0 3-15-15,-3 0-8 16,0 0-11-16,3 10-14 16,-3 6 14-16,0 4 12 15,0 2 3-15,0-1-14 16,0 2 11-16,-6-6-11 15,-1-2 0-15,1-4-1 16,0-2-1-16,3-5-18 16,0-4 7-16,3 0 12 15,0 0 5-15,0-4 8 16,9-11-11-16,4-5 8 16,5-7-9-16,3-2 0 0,1-1 0 15,1 3-1-15,-4 1 0 16,-2 10-1-16,-4 4 0 15,-7 4 1-15,0 7 0 16,0 1 1-16,-2 0 1 16,1 0-1-16,1 1 0 15,-3 12 0-15,-3 3 0 16,0 4 13-16,0 3 31 16,-9 1-8-16,-6-1-22 15,3-7-9-15,-1 0-6 16,4-6 1-16,4-3-1 15,2-3-13-15,3-1-18 16,0-3-39-16,0 0-110 16,8 0-191-16,1-3-336 0</inkml:trace>
  <inkml:trace contextRef="#ctx0" brushRef="#br0" timeOffset="94837.5107">8750 11976 1405 0,'0'0'267'0,"0"0"-91"16,0 0 30-16,0 0-66 15,0 0-62-15,85 0-41 16,-63 0-24-16,-5-4-7 0,-1-3-5 16,-4-2 5-16,-1-1-5 15,-7 0 5-15,-1-1 6 16,-3 1 38-16,0 2 13 15,0 0-26-15,-13 5 5 16,-1 0 2-16,-5 3 5 16,-2 0-4-16,0 0-5 15,0 10-20-15,-1 6-1 16,1 4 0-16,3 6-10 16,9-2 0-16,3 2-9 15,6-3 0-15,3-6 0 16,18-1-33-16,6-9-46 15,3-3 21-15,4-4-110 16,-1 0-69-16,-3-4-114 16,-2-9 72-16,-7-4-29 15,-2-3 104-15,-2-7 174 0,-4 2 30 16,-4 1 163-16,-3 1 79 16,0 6 91-16,-3 8 18 15,-3 2-119-15,0 4-80 16,0 3-51-16,3 0-65 15,1 0-14-15,-2 0-13 16,4 5-9-16,0 7-1 16,0 7 1-16,4 1 0 15,-7 3-2-15,0 1-3 16,-3-5 4-16,0-2 1 16,-3-5-33-16,-4 2 22 15,-2-8 11-15,3-3-7 0,0-3-9 16,3 0 4-16,3 0-5 15,0-9-10-15,12-8-42 16,7-6 27-16,8-4 11 16,0-2 6-16,0-1-12 15,3 5 13-15,-8 4 21 16,-5 8 3-16,-4 6 27 16,-7 5 23-16,-3 2 8 15,-3 0-17-15,0 6-9 16,0 10 11-16,0 7 13 15,0 3-3-15,-9 4 5 16,0-4-20-16,-3 1-24 16,0-1-8-16,3-8-6 0,-1-5-13 15,3-3-9 1,6-5-30-16,-2-4-54 0,3-1-89 16,3-6-299-16,8-7-621 0</inkml:trace>
  <inkml:trace contextRef="#ctx0" brushRef="#br0" timeOffset="95114.9396">9499 11605 1842 0,'0'0'301'16,"0"0"-180"-16,0 0 39 0,0 0-32 15,0 0-12-15,1 77-27 16,-1-38-10-16,-4 4-29 16,-8 4-24-16,0-2-9 15,-1 2 16-15,-4-6-17 16,4 0-14-16,-2-8-1 16,0-3-1-16,0-3-78 15,2-11-122-15,-1-3-137 16,5-7-452-16,2-6-721 0</inkml:trace>
  <inkml:trace contextRef="#ctx0" brushRef="#br0" timeOffset="95294.6976">9377 11870 1943 0,'0'0'353'0,"0"0"-203"15,0 0 66-15,0 0-36 16,0 0-102-16,0 0-78 16,116-14-73-16,-70 8-382 15,-1-1-805-15</inkml:trace>
  <inkml:trace contextRef="#ctx0" brushRef="#br0" timeOffset="96008.1814">10075 11966 1190 0,'0'0'649'0,"0"0"-456"0,0 0 65 16,0 0 52-16,0 0-61 15,0 0-120-15,0 0-83 16,70-7-25-16,-10 7-9 15,38 7-6-15,29 3-5 16,18 3 0-16,-2-6-1 16,-20 1-24-16,-15-7-2 15,-24-1-28-15,-20 0-4 16,-18 0 21-16,-10 0 27 16,-3-4 10-16,-5-3 0 15,-1-2 15-15,-12 0 15 16,-1-2-14-16,-1-2-10 15,-3 0-4-15,-1 0-1 16,0 2 0-16,-3-1 0 16,-3-1-1-16,-3 3-10 0,0-4-2 15,-15 4 1-15,-7-3 0 16,-8 3 3-16,0 3 8 16,2 0 0-16,5 2 19 15,7 5-1-15,10 0-12 16,6 0-6-16,0 2-1 15,12 12 1-15,15 6 15 16,11 0-9-16,10 3-6 16,3-1 0-16,-3-1-1 15,-8 2-8-15,-6-3 7 16,-17-1-4-16,-14-2 5 0,-3 3 1 16,-17-4 9-16,-14 0 0 15,-12 2 2-15,-5-6-5 16,-1 2-6-16,-11-1-32 15,15-3-264-15,17-3-1191 0</inkml:trace>
  <inkml:trace contextRef="#ctx0" brushRef="#br0" timeOffset="96789.2357">12001 11846 1264 0,'0'0'259'15,"0"0"-87"-15,0 0 144 16,0 0 13-16,0 0-81 15,0 0-87-15,0 0-46 16,3-13-36-16,0 13-31 16,-3 0-26-16,0 0-22 15,0 13-9-15,3 7 9 0,0 4 1 16,3 2-1-16,4 0 1 16,4-2-1-16,2-4 0 15,2-8-9-15,6-1-10 16,-2-9-5-16,-2-2-9 15,2 0-4-15,2-15 5 16,-6-5 8-16,-2-4 17 16,1-3-1-16,-4-5 8 15,-4-1 0-15,-2 3 8 16,1 4 21-16,-5 6 12 16,-3 6-5-16,0 4-3 15,0 4-7-15,3 6-11 16,-3 0-14-16,0 0-1 0,0 0-6 15,3 0-6-15,-3 0-6 16,3 7-2-16,3 6-56 16,-3 0-189-16,4-3-563 0</inkml:trace>
  <inkml:trace contextRef="#ctx0" brushRef="#br0" timeOffset="97306.4097">12465 11804 1437 0,'0'0'705'15,"0"0"-599"-15,0 0 27 16,0 0 62-16,0 0-58 15,0 0-88-15,0 0 12 16,15 49-17-16,-12-23-25 16,0 0-9-16,1-2-8 15,-4-1-1-15,0 0 0 16,0-9 0-16,0-2-1 16,0-4 0-16,0-6-7 15,0-2-2-15,3 0 8 0,1 0-5 16,6-13-14-1,6-3-23-15,2-10 14 0,6-1 10 16,-4-3-26-16,2 1 11 16,-6 5 21-16,-4 4 13 15,0 8 1-15,-6 2 12 16,0 7 18-16,0 1-8 16,0 2-7-16,2 0 6 15,5 2 2-15,0 11 5 16,-1 2 4-16,-2 6-4 15,4 2-6-15,-8 2-17 16,-3-1-6-16,-3 0 0 16,0-4-12-16,0 0-73 15,0-8-107-15,0-5-172 16,0-3-547-16</inkml:trace>
  <inkml:trace contextRef="#ctx0" brushRef="#br0" timeOffset="97607.4907">13054 11836 1622 0,'0'0'574'0,"0"0"-514"16,0 0 16-16,0 0 103 15,0 0-45-15,0 0-73 16,0 0-28-16,-28-17-13 15,8 17 2-15,1 0 12 0,-8 7-7 16,5 10-10 0,-4 4-2-16,7 4-5 0,3-2-1 15,6 1-8-15,9-1-1 16,1-3 0-16,14-5-12 16,12-4-37-16,12-7-48 15,17-4-124-15,-6-5-300 16,-7-8-285-16</inkml:trace>
  <inkml:trace contextRef="#ctx0" brushRef="#br0" timeOffset="97997.6382">13250 11853 1818 0,'0'0'214'16,"0"0"-126"-16,0 0 104 15,0 0 1-15,0 0-59 16,91 27-54-16,-66-24-48 16,-1-3-20-16,-3 0-11 15,0-3-1-15,-5-7-26 16,-4-1-24-16,-3-2-15 16,-3 3 1-16,-3 0 20 15,-3 3 36-15,0 2 8 16,-9 2 1-16,-3 3 16 0,-7 0 17 15,-4 0 5 1,1 5 8-16,-2 9-6 0,2 5-16 16,3 2-9-16,5-1 1 15,8 2-5-15,3-2-12 16,3-3 0-16,0-4-6 16,16-3-33-16,4-6-27 15,2-1-54-15,2-3-119 16,7-4-250-16,-4-12-105 15,-9 3-463-15</inkml:trace>
  <inkml:trace contextRef="#ctx0" brushRef="#br0" timeOffset="98337.1068">13555 11816 1467 0,'0'0'497'16,"0"0"-336"-16,0 0 34 0,0 0-23 15,0 0-83 1,0 0-54-16,0 0-16 0,32 25-12 15,-21-6-6-15,0 7 1 16,0 0-1-16,-1 1 5 16,-1-4-5-16,-5-3 0 15,-1-8-1-15,-3-5-1 16,0-3 0-16,0-4 1 16,0 0 14-16,0 0 4 15,0-7 4-15,-3-5 2 16,2-2 6-16,1-9-1 15,0-1-11-15,7-3-7 16,10-1-11-16,1 4-2 16,-1 7-4-16,3 4 6 0,-2 8-18 15,3 4-14-15,-6 1-64 16,6 0-65-16,1 4-110 16,-6 3-361-16,1 1-827 0</inkml:trace>
  <inkml:trace contextRef="#ctx0" brushRef="#br0" timeOffset="98666.0125">14057 11546 1750 0,'0'0'472'0,"0"0"-343"16,0 0 68-16,0 0 22 15,0 0-71-15,0 0-78 16,0 0-34-16,4 0-22 16,-1 16-13-16,0 14 36 15,0 10 0-15,2 10-23 16,1 3-8-16,0 2-6 15,1-4 0-15,-1-3 0 0,-2-8-42 16,-2-7-43 0,-2-4-96-16,-2-11-296 0,-5-9-388 0</inkml:trace>
  <inkml:trace contextRef="#ctx0" brushRef="#br0" timeOffset="98862.4443">14003 11833 121 0,'0'0'1960'0,"0"0"-1736"15,0 0-98-15,0 0 30 16,0 0-46-16,0 0-69 16,118 0-41-16,-78 6-27 15,0-2-140-15,6-1-140 0,-8-3-305 16,-11 0-635-16</inkml:trace>
  <inkml:trace contextRef="#ctx0" brushRef="#br0" timeOffset="99291.2859">14421 11807 918 0,'0'0'990'16,"0"0"-839"-16,0 0 43 15,0 0 48-15,0 0-32 16,0 0-94-16,0 0-59 16,-81 0-26-16,68 0-20 0,7 9-10 15,0 1 1-15,6 5-2 16,0-3 0-16,0 1-9 16,9 0 0-16,5-3-36 15,5-3 2-15,-3-5 17 16,0-2-12-16,4 0-41 15,-5-2 19-15,3-8 36 16,-6-3 23-16,-2-1 1 16,-3-2 17-16,-2 2 41 15,-4 1 22-15,1 4-23 16,-2 6-2-16,0 0-18 16,0 3-23-16,0 0-13 15,0 0-1-15,1 9-9 16,4 4 8-16,1 7 1 0,3 1 0 15,3-2-6-15,-1-3-23 16,2 0-62-16,9-9-97 16,-9-3-134-16,4-4-401 0</inkml:trace>
  <inkml:trace contextRef="#ctx0" brushRef="#br0" timeOffset="99514.5564">14670 11780 542 0,'0'0'1385'16,"0"0"-1220"-16,0 0 8 15,0 0 30-15,0 0-89 0,0 0-23 16,0 0-3-16,18 63-21 16,-9-40-25-16,-3 0-18 15,2-5-17-15,2-3-6 16,-4-1-1-16,0-6-5 15,-2-6-69-15,2-2-248 16,-3 0-683-16</inkml:trace>
  <inkml:trace contextRef="#ctx0" brushRef="#br0" timeOffset="99679.8579">14756 11685 506 0,'0'0'1704'16,"0"0"-1538"-16,0 0-113 16,0 0-11-16,0 0-42 15,0 0-58-15,0 0-473 0</inkml:trace>
  <inkml:trace contextRef="#ctx0" brushRef="#br0" timeOffset="100175.7554">14756 11685 2295 0,'62'79'269'16,"-59"-79"-181"-16,-3 0 34 15,3 0 5-15,0 3-85 16,4 12-27-16,-1 0-5 16,1 4-4-16,-1 1-5 15,2 0 0-15,-2-3 1 16,-3-4-2-16,0-3 1 16,0-3-1-16,-3-3-1 15,3-2-7-15,-3-2 7 16,3 0-1-16,1-6-4 15,6-7-46-15,3-1 12 0,3-6 23 16,-3-3-2 0,4-3 1-16,-2 3 10 0,-3-1 7 15,-2 5 1-15,-2 6 1 16,-5 6 19-16,0 1 2 16,0 6-10-16,-3 0-10 15,3 2-2-15,1 11 1 16,-1 10 8-16,1 0-1 15,-1 8 2-15,2-2-4 16,-4 1-6-16,2-6 0 16,-3-4-45-16,3-8-184 15,1-8-523-15,0-4-933 0</inkml:trace>
  <inkml:trace contextRef="#ctx0" brushRef="#br0" timeOffset="100432.3701">15237 11378 2027 0,'0'0'242'0,"0"0"-140"16,0 0 17-16,0 0 27 15,0 0 10-15,15 86-41 16,-11-36-64-16,3 5-6 0,-1 2-18 15,4-1-8 1,-4-8-13-16,1-4-6 0,-1-4-7 16,0-8-70-16,4 2-119 15,4-11-298-15,-5-8-684 0</inkml:trace>
  <inkml:trace contextRef="#ctx0" brushRef="#br0" timeOffset="101226.9822">15182 11717 751 0,'0'0'330'0,"0"0"-94"16,0 0 40-16,0 0 35 16,0 0-32-16,0 0-65 0,0 0-43 15,-20-16-27-15,36 16-29 16,7 0-68-16,10 0-47 16,6 0-5-16,22 0-101 15,-9 0-143-15,-10 0-468 0</inkml:trace>
  <inkml:trace contextRef="#ctx0" brushRef="#br0" timeOffset="101721.8895">15498 11721 1311 0,'0'0'639'0,"0"0"-542"16,0 0 65-16,0 0 80 15,0 0-88-15,0 0-90 16,0 0-35-16,12 73-17 16,0-60-10-16,1-1-2 15,10-5-27-15,-4-3-54 16,1-4 11-16,2 0 15 15,-5 0 20-15,2-9 11 16,-3-5 24-16,1-2 22 16,-1-1 45-16,-3-3 13 15,4 3 17-15,-5-3-7 0,-2 8-10 16,-4 5-17-16,-3 3-30 16,0 4-33-16,-3 4-6 15,1 13-3-15,1 9 3 16,1 9 6-16,5 8 1 15,5 8 0-15,2 1 0 16,6 5 0-16,-1-1 1 16,-2-4-1-16,-1-5 14 15,-11-8 0-15,-6-9-3 16,-15-7 5-16,-34-9-4 16,-39-11-13-16,-33-3-27 15,12-3-225-15,15-10-1107 0</inkml:trace>
  <inkml:trace contextRef="#ctx0" brushRef="#br1" timeOffset="109350.0502">16259 11285 1716 0,'0'0'345'15,"0"0"-261"-15,0 0-65 16,0 0 57-16,0 0 84 15,0 0-31-15,-49 83-30 16,22-37-15-16,-4 16-10 16,2 1 19-16,0 4-35 15,6 1-29-15,6-12-20 16,10 4-8-16,7-7-1 16,11-7-37-16,41-6-98 15,0-10-247-15,3-13-1026 0</inkml:trace>
  <inkml:trace contextRef="#ctx0" brushRef="#br1" timeOffset="110008.3623">16999 11480 1461 0,'0'0'617'16,"0"0"-503"-16,0 0 16 16,0 0 26-16,0 0-16 15,0 0-57-15,0 0-38 16,-75-33-5-16,47 30 0 15,-2 3-1-15,1 0-8 16,6 0-16-16,4 0-9 16,3 0-5-16,5 5 0 0,2 3-1 15,3 4 0-15,3 1-6 16,3-2 5-16,0 6 0 16,0 2 1-16,3 0 1 15,0 2 5-15,0-1-5 16,-3 3 12-16,0 1 8 15,-6-1-1-15,-11 2 2 16,1-1 2-16,-8 3-1 16,6-5-6-16,2 1-9 15,3-6-7-15,6-3 5 0,7-2-5 16,0-2 5-16,20-4-5 16,6-4-1-16,9-2-7 15,4 0-48-15,1-2-40 16,-8-7-117-16,-3 2-174 15,-16 0-425-15,-7 2-407 0</inkml:trace>
  <inkml:trace contextRef="#ctx0" brushRef="#br1" timeOffset="110188.8864">16720 11682 1211 0,'0'0'777'0,"0"0"-679"0,0 0-70 16,0 0 26-16,113 0-6 15,-65 0-48-15,-8 0-157 16,-4 3-581-16</inkml:trace>
  <inkml:trace contextRef="#ctx0" brushRef="#br1" timeOffset="110531.9561">17035 11636 1870 0,'0'0'326'16,"0"0"-231"-16,0 0-5 0,0 0 33 15,0 0-41-15,0 0-34 16,0 0-24-16,55 92-15 15,-55-70-2-15,0-2-6 16,0-6 1-16,-3-4-1 16,-3-5 8-16,-1-3 4 15,0-2 22-15,4 0 12 16,2-10-12-16,1-5-5 16,3-7-14-16,15-4-9 15,4-4-7-15,7 0-6 16,1 6-15-16,-1 6-18 15,-3 10-49-15,-4 8-46 0,-5 0-71 16,-13 11-278 0,-4 6-118-16,0 1-247 0</inkml:trace>
  <inkml:trace contextRef="#ctx0" brushRef="#br1" timeOffset="110887.1412">17444 11635 1333 0,'0'0'786'0,"0"0"-677"15,0 0-39-15,0 0 59 16,0 0 36-16,0 0-57 16,0 0-55-16,0 88-34 0,0-64-9 15,0 0-9-15,0-5 0 16,-3-5 0-16,-2-4-1 15,0-3-1-15,1-5 1 16,1-2 0-16,0 0 1 16,3 0 11-16,0-9-3 15,0-8-8-15,10-6 0 16,10-4-1-16,2-5 0 16,7 2-12-16,-6 6-19 15,3 5-10-15,-8 9-39 16,0 6-91-16,-6 4-133 15,-1 7-172-15,-5 6-13 0,-3 0-152 16</inkml:trace>
  <inkml:trace contextRef="#ctx0" brushRef="#br1" timeOffset="111207.473">17778 11671 940 0,'0'0'712'0,"0"0"-535"16,0 0 89-16,0 0-7 15,0 0-58-15,0 0-74 16,0 0-24-16,-55 13-30 16,35 4-25-16,1 5-29 15,10-2-12-15,6-3-7 16,3-3-7-16,6-4-8 16,17-4-9-16,9-5-39 15,7-1-56-15,0-1-5 0,-5-15 62 16,0-1 35-16,-8 1 26 15,-10-8 1-15,-7 1 0 16,-8 3 18-16,-1 0 27 16,-6 5 16-16,-11 8-24 15,-6 3-20-15,-2 4-17 16,-1 0-64-16,3 14-163 16,4-1-450-16,11-3-487 0</inkml:trace>
  <inkml:trace contextRef="#ctx0" brushRef="#br1" timeOffset="112051.7881">18853 11616 116 0,'0'0'1811'0,"0"0"-1556"16,0 0-144-16,0 0 64 16,0 0 42-16,0 0-74 15,0 0-62-15,5 6-39 16,-4 18 10-16,1 5-19 15,-2 7-20-15,0-6-13 16,0-4 0-16,0-3-40 16,0-6-51-16,-6-10-94 15,-2-2-274-15,1-5-187 0</inkml:trace>
  <inkml:trace contextRef="#ctx0" brushRef="#br1" timeOffset="112207.9649">18901 11493 95 0,'0'0'1968'0,"0"0"-1762"15,0 0-151-15,0 0-40 16,0 0-15-16,0 0-98 16,0 0-459-16,6 13-540 0</inkml:trace>
  <inkml:trace contextRef="#ctx0" brushRef="#br1" timeOffset="112590.2931">19070 11674 2020 0,'0'0'362'0,"0"0"-271"16,0 0-33-16,0 0 50 15,-3 70-14-15,-6-50-45 16,-2-4-31-16,2-2-10 16,3-4-7-16,2-3-1 15,2-4 0-15,2-1-18 16,0-2-16-16,12 0-5 0,8-12-40 16,6-5 8-1,3-6 25-15,-1-6 22 0,1-1 11 16,-2 0 2-16,-7 3 11 15,-6 8 0-15,-2 9 44 16,-9 7 13-16,0 3-20 16,-3 6-22-16,0 14 19 15,0 6 15-15,0 4-26 16,0 2-14-16,0 2-9 16,3-4-99-16,0-3-436 15,3-12-1057-15</inkml:trace>
  <inkml:trace contextRef="#ctx0" brushRef="#br1" timeOffset="113814.3817">19821 11618 1622 0,'0'0'220'0,"0"0"-160"16,0 0 101-16,0 0 90 15,0 0-48-15,0 0-85 16,0 0-59-16,14-2-35 16,-9 22 21-16,1 5-12 15,-6 5-18-15,0 0-6 16,0-4-8-16,0-3 0 16,0-6 0-16,0-5-1 15,0-4-5-15,0-8-18 16,0 0 13-16,0 0 10 15,0-3-1-15,0-10-13 16,7-5-15-16,6-5 4 16,6-6 14-16,0-1 10 15,0 0 0-15,-2 5 0 0,-3 8 1 16,-6 7 11-16,-2 6-2 16,-3 4-8-16,1 0-1 15,-3 13 0-15,3 4 12 16,-1 3-6-16,-3 3 0 15,0-3-4-15,0-3 4 16,0-7-6-16,0 0 0 16,0-4 0-16,0-4-11 15,0-2-2-15,0 0 1 16,0 0 10-16,3-8-16 0,6-4-17 16,7-6 20-1,1-3 14-15,2-2 0 0,0 1 1 16,-2 5 1-16,-7 4 0 15,0 6 14-15,-7 4 3 16,-1 3-18-16,-2 0 0 16,0 13 0-16,0 4 20 15,0 8 10-15,-5 3-15 16,2-5-4-16,0 2-5 16,3-8-5-16,0 0 0 15,0-8 1-15,9-6 4 16,7 1-6-16,3-4-17 15,5 0-40-15,-3-7 10 0,3-6-11 16,-2-4 16 0,-3-3 29-16,-2-2 11 0,-8-4 1 15,-1 2 1-15,-3 5 0 16,-2 6 37-16,-3 3 12 16,0 7-13-16,0 3-23 15,0 0-13-15,0 9-7 16,0 8 7-16,0 6 12 15,3 6 1-15,5-2-3 16,2-1-4-16,-1-2-4 16,3-5-2-16,3-8 0 15,-5-3-10-15,5-6-29 16,-3-2-23-16,2-4-11 16,-1-9 9-16,-1-7 40 15,-1-3 19-15,-1-7 5 0,-4-3 19 16,-3 1 14-16,0 1 19 15,1 5 15-15,-1 6-4 16,0 11 4-16,-2 9-31 16,1 0-36-16,1 12 0 15,-2 15 0-15,1 10-1 16,-2 11 1-16,0 3 0 16,0 5 1-16,-5 3 0 15,-5-4 7-15,0-4-8 16,1-3 1-16,-6-8 20 15,0-9-3-15,-4-5 6 16,-5-10 15-16,-4-6-11 16,-1-5-6-16,-7-5-8 15,3-5-14-15,-2-28-23 16,3 6-117-16,15-5-443 0</inkml:trace>
  <inkml:trace contextRef="#ctx0" brushRef="#br1" timeOffset="114686.2937">20967 11549 1672 0,'0'0'309'16,"0"0"-130"-16,0 0 62 16,0 0 9-16,0 0-68 15,0 0-69-15,0 0-51 0,-3-9-49 16,3 24-12-16,2 9-1 16,2 6 1-16,-1 3 0 15,0 0 0-15,-3-3-1 16,0-5-9-16,0-5-14 15,0-6-8-15,0-8-5 16,0-3-9-16,0-3 11 16,0 0 20-16,0-9 13 15,8-12-8-15,7-5-3 16,3-3 11-16,1-4 0 16,2 3 1-16,-5-1 1 15,1 12 6-15,-11 4 14 16,0 10-3-16,-3 5-6 0,0 0-11 15,2 5 0 1,0 10 0-16,-1 8 26 0,1 1-5 16,0 2-8-16,-5 0-8 15,0-6-6-15,0 0 1 16,0-9-1-16,0-3-1 16,0-6-14-16,0 0-7 15,-4-2 7-15,3 0 9 16,1-4 0-16,0-8-13 15,5-8-8-15,6-3 9 16,4-4 9-16,4-2 8 16,0-1 0-16,1 0 1 0,0 11-1 15,-7 5 1-15,-2 5 8 16,-3 9 2-16,-1 0 2 16,-4 6-4-16,-3 14 17 15,0 3 20-15,0 7-14 16,0 3-8-16,0-4-10 15,0-2-7-15,0-4-5 16,0-4-1-16,3-5-16 16,7-4-27-16,5-7-51 15,5-3-167-15,-4-3-424 16,-6-10-486-16</inkml:trace>
  <inkml:trace contextRef="#ctx0" brushRef="#br1" timeOffset="115060.0041">21439 11609 1415 0,'0'0'641'0,"0"0"-566"16,0 0 18-16,0 0 81 16,82 0-30-16,-59 0-77 15,0 0-35-15,1-7-15 16,-3-6-7-16,-5-1-10 15,1-1-8-15,-11-5-8 16,-3 0 5-16,-3 3-8 16,0 3 18-16,-5 1-7 15,-10 6 8-15,-3 2 13 16,-2 5 12-16,-6 0 19 0,0 3 17 16,0 16-2-16,2 4-20 15,5 4-13-15,7-1-13 16,6 4-4-16,2-4-8 15,4-2-1-15,0-5-7 16,14-5-29-16,5-4-34 16,3-4-78-16,3-6-132 15,11 0-303-15,-3-13-3 16,-7-1-291-16</inkml:trace>
  <inkml:trace contextRef="#ctx0" brushRef="#br1" timeOffset="115729.4316">21803 11491 1631 0,'0'0'612'0,"0"0"-531"16,0 0 38 0,0 0 17-16,0 0-27 0,0 0-42 15,0 0-3-15,-85 29-13 16,65-6-27-16,2 2-9 16,5-1-14-16,3-1 7 15,5-3-8-15,4-7 1 16,1 0-1-16,0-6-1 15,7-4-8-15,8-3-4 16,2 0-24-16,2-12-14 16,1-5 3-16,0-6 20 15,-1-4 17-15,0 0 5 16,-3 1 5-16,-4 3 1 16,-4 6 28-16,-1 7 18 0,-7 4-11 15,0 6-10-15,0 0-14 16,0 0-10-16,0 16 5 15,-3 5 16-15,-2 5-7 16,1 0-8-16,4 4-1 16,0 0-5-16,0-7-1 15,5-3 0-15,6-7-2 16,1-7-11-16,3-2-6 16,2-4-25-16,0-4-18 15,2-8-9-15,1-9 10 16,1-5 29-16,0-4 5 15,-3-3-6-15,0-3 6 16,-5 3 17-16,-4 6 10 16,0 8 43-16,-6 6 31 0,-2 6 14 15,-1 4-27-15,0 3-34 16,0 0-14-16,0 0-12 16,0 13-1-16,0 7 12 15,3-1-3-15,7 5-8 16,0 2 5-16,3-2-6 15,3-2 0-15,0 1 0 16,-6-6-2-16,-1 0 1 16,-6-5-5-16,-3-2 5 15,0 0-1-15,-10-3 2 16,-4 0 2-16,-4-1-1 16,2-3-1-16,0-3-6 0,-4 0-124 15,7 0-201 1,4-3-699-16</inkml:trace>
  <inkml:trace contextRef="#ctx0" brushRef="#br1" timeOffset="116465.0677">22210 11467 1597 0,'0'0'714'0,"0"0"-621"15,0 0-35-15,0 0 18 0,0 0 24 16,0 0-2 0,0 0-29-16,39 73-26 0,-33-48-25 15,-5-1-10-15,1-4-8 16,-1-3 1-16,1-7 0 16,-1-4-1-16,1-6-9 15,-1 0-3-15,4 0-1 16,2-10-19-16,7-6-6 15,-2-6 20-15,5 0 12 16,2-1 5-16,-5-3 1 16,-2 3 0-16,-4 6 14 15,1 5 32-15,-9 5-3 16,3 4-22-16,-3 3-19 16,0 0-2-16,0 6-9 15,0 10 9-15,0 10 14 0,4 4-13 16,2 0 8-16,3 0-7 15,4-3 0-15,0-7-1 16,0-5 1-16,-3-8-1 16,-1-7 5-16,2 0-4 15,-4-4-2-15,-1-14-27 16,-1-6-10-16,-2-6-1 16,-2 0 6-16,-1-3 12 15,0 0 13-15,0 1-2 16,0 8-6-16,6 4 6 15,1 7 9-15,6 6 5 16,1 7-5-16,7 0-6 16,3 0 5-16,5 4 0 15,-3 2 1-15,0-2 12 16,-4-1 0-16,-6 0 6 0,-5 0 5 16,-4-2 8-16,-7 1 2 15,0 5-3-15,-3 3-18 16,-15 8 43-16,-2 4 5 15,-2 9-11-15,0-2-10 16,6 3-18-16,5 2-9 16,10-7-5-16,1-2-5 15,8-4-1-15,12-5-1 16,10-9-28-16,6-4-58 16,9-7-77-16,-7-15-214 15,-8-5-482-15</inkml:trace>
  <inkml:trace contextRef="#ctx0" brushRef="#br1" timeOffset="117080.547">22862 11434 3 0,'0'0'1590'16,"0"0"-1368"-16,0 0 118 15,0 0-78-15,0 0-57 16,2 80-44-16,2-58-64 15,-1 1-45-15,-2-3-25 16,1-5-18-16,-2 0-7 16,0-5-2-16,0-3-7 15,0-4-23-15,0-3-11 0,0 0 4 16,0 0 6-16,3-3-1 16,1-7-6-16,6-4 20 15,1-6 7-15,4-2 11 16,2 1 0-16,-1-2 1 15,-1 3 32-15,-1 6 7 16,-7 4 2-16,2 5-12 16,-3 2-19-16,-2 3-11 15,1 0 0-15,-2 0 0 16,0 9-1-16,-2 11 1 16,-1 1 0-16,0 1 10 15,0 2-2-15,0-5-8 16,-6-6 1-16,3 0-1 15,0-9 0-15,2-1-1 16,1-3-8-16,0 0 7 0,0 0-4 16,7-13-12-16,10-1 0 15,-2-9 12-15,4 1-5 16,3-4-4-16,1-5-3 16,-1 5-1-16,0-1 1 15,-3 7 17-15,-6 10 1 16,-7 7 31-16,-3 3-19 15,-3 13-12-15,0 11 15 16,0 6 18-16,0 2 0 16,0-2-11-16,0-1-12 15,0-6-8-15,0-7-2 16,1-1-19-16,10-12-71 16,-1 0-130-16,-1-3-584 0</inkml:trace>
  <inkml:trace contextRef="#ctx0" brushRef="#br1" timeOffset="117238.7415">23311 11594 1807 0,'0'0'468'16,"0"0"-299"-16,0 0 43 15,0 0-142-15,0 0-70 16,0 0-123-16,0 0-696 0</inkml:trace>
  <inkml:trace contextRef="#ctx0" brushRef="#br1" timeOffset="117554.532">23568 11153 856 0,'0'0'1511'0,"0"0"-1325"16,0 0-116-16,0 0 78 15,0 0-10-15,0 0-22 0,0 0-22 16,89 122-24-16,-63-42-29 15,-7 22-23-15,-12-6-17 16,-7-20 0-16,0-27-1 16,-17-12-66-16,-37 9-77 15,0-6-149-15,-4-8-1135 0</inkml:trace>
  <inkml:trace contextRef="#ctx0" brushRef="#br1" timeOffset="129272.8414">18068 11568 1051 0,'0'0'214'0,"0"0"-138"15,0 0-76-15,0 0 0 16,0 0 530-16,0 0-344 16,-8-35-52-16,8 32 3 0,0 3 3 15,0 0-20-15,0 0-20 16,0 0-36-16,0 0-31 16,0 0-20-16,0 6-12 15,0 7-1-15,0 10 0 16,0 4 1-16,0 3-1 15,4 2 1-15,5 1 0 16,-3-4-1-16,2-2 1 16,-5-3-1-16,-3-1 0 15,0-6 1-15,0-2-1 16,0-3 1-16,-3-7 0 16,-2-5 5-16,5 0 30 15,0-5 55-15,0-15-51 0,8-10-26 16,12-11-14-16,12-4-1 15,2-6-67-15,23-9-153 16,-11 14-536-16,-4 14-562 16</inkml:trace>
  <inkml:trace contextRef="#ctx0" brushRef="#br1" timeOffset="132886.6843">6394 14918 366 0,'0'0'0'0,"0"0"-63"0,0 0-167 16</inkml:trace>
  <inkml:trace contextRef="#ctx0" brushRef="#br1" timeOffset="132982.2776">6394 14918 160 0,'-30'52'142'0,"30"-47"-95"16,0 2-29-16,-3-5-18 15,-1 2-18-15,4 2-3 16,-3-3-165-16</inkml:trace>
  <inkml:trace contextRef="#ctx0" brushRef="#br1" timeOffset="134139.069">6351 14997 234 0,'0'0'899'0,"0"0"-584"16,0 0-186-16,0 0-50 15,0 0-3-15,0 0 17 16,0 0-39-16,6 0-30 15,4 0-13-15,1 0-2 16,5 0-7-16,-1 0-1 16,6 0 5-16,-3 0-4 15,3 0 21-15,1 0 52 16,-2 0-25-16,5 0-2 16,-1 0-24-16,4 1-5 15,2 2-4-15,0-3-8 16,1 3-1-16,2-3-4 15,0 0-1-15,-2 0 0 0,5 0 0 16,-3 0 1 0,1-3-1-16,-1 3 0 0,1 0 0 15,2 0 0-15,0 0-1 16,4 0 1-16,-1 0 0 16,7 0 13-16,-4 0-12 15,7 0-1-15,-1 3 0 16,1-3 0-16,5 0 0 15,4 0-1-15,0 0 1 16,-1 0 0-16,3 0 0 16,1 0-1-16,0 0 0 15,-1 0-1-15,-2 0 1 0,3 0-7 16,0 0 7 0,-1 3 0-16,-2 1 0 0,0-4 1 15,2 3 5-15,1-3 0 16,3 0 4-16,-1 0 1 15,4 0-10-15,-1-7-1 16,1 1 0-16,-6-1 0 16,2 1 0-16,-2 5 0 15,-3-2-1-15,-2 3 1 16,3 0 1-16,-1 0-1 16,-3 3 8-16,3-2 4 15,1 2-1-15,2-3-3 16,0 0 2-16,2 0 5 15,5 0 1-15,1 0 2 16,4 0 0-16,0-4-3 0,-3 4-14 16,2 0 5-1,-3 0-6-15,2 0 2 0,-4 0-2 16,2 4 0-16,2 2 1 16,13 1 1-16,13-3 5 15,18-1-5-15,-2 0 4 16,-5-3-6-16,-11 0 1 15,-9 0 7-15,-3 0-8 16,-1 0 1-16,0-3 0 16,0 3 0-16,-2 0 5 15,0 0 4-15,0 0-9 16,0 0 0-16,3 0 1 16,-1 0 5-16,4 3-7 0,3-1 2 15,3 0 7 1,3 1-3-16,1 0 4 0,-1 0 3 15,0 1-4-15,0-1-9 16,-2 1 0-16,4 2 1 16,1-3 0-16,-3 4-1 15,-3-4 1-15,0 1 0 16,3 1-1-16,0-1 6 16,3-4-5-16,5 3 5 15,2-3-6-15,3 0 0 16,-3 0 0-16,7 0 0 15,-4 0 1-15,1 0-1 16,-1 0 0-16,-1 0 1 16,3 0 1-16,2 0-1 0,6 8 6 15,0-3-1-15,0 2-6 16,10 0 0-16,0 0-1 16,9-1 0-16,7-3-1 15,10 1-25-15,9-4-25 16,11 3-31-16,0-3-93 15,-1 0-91-15,-43 0-233 16,-24 0-519-16</inkml:trace>
  <inkml:trace contextRef="#ctx0" brushRef="#br1" timeOffset="135452.204">9056 13637 639 0,'0'0'635'0,"0"0"-521"16,0 0-92-16,0 0 0 15,0 0 78-15,0 0 95 16,0 0 10-16,-12 39-45 15,6-15-32-15,3 5-22 16,3 7 7-16,0 4-19 16,0 6-17-16,0 8-34 15,0 1-22-15,-6 6-9 0,0 11 9 16,-6 14-14 0,-3 15 8-16,0 2 6 0,2-17-3 15,4-21-6-15,3-24-6 16,1 2-6-16,1 5 13 15,-2 9 5-15,0 9-4 16,0 1 7-16,0-5-5 16,-1 2-4-16,4-5 1 15,-4-4 8-15,6 1 2 16,1-2 7-16,0 1-6 16,0 5 0-16,0 0-15 15,0 13 7-15,0 15-6 16,0-8-2-16,0-8-8 15,0-11 0-15,0-12-1 0,0 6 0 16,0 2-5-16,11-8-22 16,2-9-11-16,5-8-30 15,-3-8-94-15,-3-4-157 16,-12 4-301-16,0-4 6 16,-6 2-457-16</inkml:trace>
  <inkml:trace contextRef="#ctx0" brushRef="#br1" timeOffset="136660.1721">6815 14304 320 0,'0'0'788'16,"0"0"-533"-16,0 0-93 0,0 0 22 16,0 0 50-1,0 0-32-15,0 0-66 0,-6-36-16 16,6 33-16-16,0-1-7 16,0 4-12-16,0 0-20 15,0 0-23-15,0 0-30 16,0 4-12-16,-3 11 0 15,0 12 10-15,-6 6 14 16,2 3-9-16,2-2-14 16,2-1 1-16,3-10-2 15,0 0-11-15,6-10-16 16,9-6-25-16,6-4-1 16,3-3-11-16,7-7-3 0,-1-12-16 15,0-4-11 1,-2-7-11-16,-1 0 48 0,-8 0 23 15,-2 1 25-15,-4 5 9 16,-7 8 16-16,-3 3 67 16,-3 9 20-16,0 4-30 15,0 0-34-15,0 0-17 16,0 14 2-16,0 9 13 16,-3 6-6-16,0 8-11 15,3-1-11-15,0 1-1 16,3-5-8-16,9-8-1 15,3-4-7-15,0-8-7 16,6-8-1-16,-3-4 5 16,7 0 11-16,-1-14 0 15,3-8 1-15,-2-5-1 0,-2-8 1 16,-4-4-1-16,-3-3-1 16,-2 0-6-16,-8 5 7 15,-3 8 1-15,-3 9 27 16,0 8-8-16,0 4-20 15,-6 8 0-15,0 0-30 16,-2 0-84-16,5 17-236 16,-1 0-350-16,4-2-480 0</inkml:trace>
  <inkml:trace contextRef="#ctx0" brushRef="#br1" timeOffset="137180.175">7513 14307 1780 0,'0'0'471'16,"0"0"-452"-16,0 0-19 15,0 0 80-15,0 0 28 16,0 0-53-16,0 0-40 15,-19 3-9-15,13 11 20 16,-5 2-2-16,-2 1-10 16,-2 7 1-16,-1-5 10 0,5 4-13 15,2-6-4 1,6-2-8-16,3-7-21 0,0-5-3 16,0-3-1-16,15 0 2 15,3-1 4-15,3-12-2 16,3-2 5-16,-2-2 14 15,-5 0 1-15,-1 0 1 16,-4 0 0-16,-2 1 11 16,-5 3 20-16,-2 0 21 15,-3 6 12-15,0 1 15 16,0 3-15-16,0 3-26 16,0 0-26-16,0 0-11 15,0 0-1-15,0 0-17 16,0 9 17-16,0 8 12 15,3 5 9-15,-3 2-13 0,3 0-8 16,0 2-11-16,0-4-45 16,4-2-82-1,-1-3-124-15,-3-7-423 16,0-3-473-16</inkml:trace>
  <inkml:trace contextRef="#ctx0" brushRef="#br1" timeOffset="137542.0001">7758 14245 1766 0,'0'0'380'0,"0"0"-343"16,0 0-11-16,0 0 131 0,0 0-28 16,0 0-50-16,-18 99-18 15,18-67-15-15,0-2-7 16,0 0-20-16,3-7-13 15,4-6-5-15,1-4-1 16,-2-4 0-16,3-5 7 16,1-4 8-16,2-4 4 15,6-12-4-15,0-7-14 16,3-6 0-16,-2-5 5 16,1-3 0-16,-4-2-6 15,-4 3 0-15,1 10 5 16,-7 6 7-16,-1 10 0 0,-5 6-4 15,0 1-8 1,0 3-32-16,0 0-80 0,0 20-68 16,0 0-397-16,-3-6-571 0</inkml:trace>
  <inkml:trace contextRef="#ctx0" brushRef="#br1" timeOffset="137974.3713">8147 14265 1145 0,'0'0'981'16,"0"0"-919"-16,0 0-34 16,0 0 121-16,0 0-3 0,0 0-66 15,0 0-32-15,36 25-11 16,-21-25-10-16,6 0-18 15,1-8-9 1,-4-4-19-16,0 0-14 0,-6-2 6 16,-3-2 4-16,0 2 9 15,-6-2 6-15,0 7 8 16,-3-1 29-16,0 0 29 16,-3 6-20-16,-9 1-6 15,0 3 11-15,-7 0-3 16,-4 7 14-16,-2 10-17 15,-2 8-13-15,-3 5 11 16,5 4 4-16,-2 2-8 0,9 3-7 16,5-3-6-16,5-6 6 15,8-3 0-15,5-11-8 16,17 0-16-16,11-12-21 16,12-4-50-16,38-3-57 15,-14-8-380-15,-4-4-1326 0</inkml:trace>
  <inkml:trace contextRef="#ctx0" brushRef="#br1" timeOffset="141887.6807">8926 15923 139 0,'0'0'271'15,"0"0"16"-15,0 0 19 0,0 0-86 16,0 0-17-16,0 0-15 16,0 0-5-16,-3-7 9 15,3 7-36-15,-3-3-19 16,3 3-24-16,0 0-29 15,0 0-21-15,0 0-10 16,-3 0 2-16,3 0-9 16,0 0-8-16,0 0-7 15,0 0 0-15,-4 0-11 16,4 0-10-16,0 0-2 16,0 0-8-16,0 13 0 15,0 4 1-15,0 5 14 16,0 5 2-16,0 6-5 0,4 3 4 15,-1 1-10-15,-3 2 3 16,0 5 6-16,0 4-6 16,0 2 16-16,0 0-1 15,0 5-9-15,0 2-6 16,0 2 2-16,0 4 11 16,-10 14 9-16,2-8-7 15,-1 0-15-15,-4-3-9 16,4-13 0-16,0-3-15 15,-3 5-73-15,3-15-126 16,3-13-557-16</inkml:trace>
  <inkml:trace contextRef="#ctx0" brushRef="#br1" timeOffset="143096.4559">6676 16151 80 0,'0'0'540'15,"0"0"-126"-15,0 0-56 16,0 0-76-16,0 0 0 0,0 0-29 16,0 0-51-16,-3-21-50 15,3 21-28-15,0 0-13 16,0 0-33-16,0 0-30 16,0 0-21-16,0 0-12 15,0 13-3-15,-3 11 27 16,3 9 10-16,-7 7-22 15,4 3-17-15,-3 1-4 16,0 1-5-16,-2-3 0 16,1-5-1-16,1-7-1 15,3-4-25-15,0-3-20 16,3-9-18-16,0-4-42 16,0-5-68-16,0-5-104 0,6-10-241 15,3-5-376-15</inkml:trace>
  <inkml:trace contextRef="#ctx0" brushRef="#br1" timeOffset="143456.9788">6649 16111 121 0,'0'0'1653'16,"0"0"-1413"-16,0 0-145 15,0 0 77-15,0 0-8 16,21-85-58-16,-3 68-65 16,9 3-24-16,0 1-1 15,4 6 2-15,-4 4 6 0,1 3-6 16,-5 0-8-16,1 3-4 16,-2 10-6-16,-3 1 1 15,-5 3-1-15,-2 1 1 16,-5 3 0-16,-7-1-1 15,0 0 1-15,0 0 8 16,-19-4 0-16,-8 2 6 16,-6 2-14-16,-4-2-1 15,-6-4-6-15,4-1-36 16,9-7-41-16,5-6-134 16,11 0-252-16,8 0-197 0</inkml:trace>
  <inkml:trace contextRef="#ctx0" brushRef="#br1" timeOffset="144012.0862">7088 15992 1620 0,'0'0'364'0,"0"0"-185"16,0 0 48-16,0 0-24 0,0 0-99 15,0 0-65 1,0 0-30-16,-6 10 3 0,3 13 24 16,3 6 0-16,0 1-14 15,0-1-14-15,0-5-7 16,0-4 0-16,6-5-1 15,0-3 0-15,0-5-12 16,1-4-4-16,1-3-5 16,1 0 3-16,7-12-4 15,-4-3 10-15,6-11 10 16,-3-2 2-16,1-4-7 16,-2-2 7-16,-1 2 0 15,-1 5 11-15,-4 4 11 16,-2 10-7-16,-2 4 12 15,-4 4 6-15,0 5-11 0,0 0-4 16,0 0-6-16,0 0-6 16,0 0-5-16,0 12 0 15,0 7 11-15,0 8 17 16,0 6-10-16,0 2-1 16,0-1-9-16,0-5-9 15,3-4 0-15,0-3-30 16,3-6-31-16,0-6-63 15,7-6-129-15,-5-4-374 16,1 0-356-16</inkml:trace>
  <inkml:trace contextRef="#ctx0" brushRef="#br1" timeOffset="144297.2875">7464 15734 1521 0,'0'0'515'0,"0"0"-390"16,0 0 112-16,0 0-3 15,0 0-73-15,0 0-64 16,0 0-59-16,0 23 4 16,0 7 33-16,0 10-11 15,0 5-24-15,0 2-19 16,0 2-12-16,-3-5-8 0,0-2-1 15,3-2 0-15,-3-7-34 16,3-6-40-16,0-4-29 16,0-9-112-16,0-3-349 15,0-7-416-15</inkml:trace>
  <inkml:trace contextRef="#ctx0" brushRef="#br1" timeOffset="144762.8711">7698 15962 907 0,'0'0'852'15,"0"0"-629"1,0 0 18-16,0 0-12 0,0 0-92 15,0 0-76-15,0 0-26 16,-19 0 9-16,7 7 11 16,-6 6-22-16,3-3 2 15,-1 0-14-15,2 0-4 16,5 0-9-16,-1-1-7 16,7-2 0-16,0 4-1 15,3-5-1-15,0 3 0 16,0-1-5-16,6-2-7 15,7 0 12-15,4 1 0 16,-1 0-11-16,-1-1 3 0,3-3-3 16,-9 5 10-16,0 0-11 15,-2-1 2-15,-7 0 2 16,0 3 8-16,0 0 0 16,-10 0-7-16,-5 0 8 15,-6 0 13-15,3 0-13 16,0-5-16-16,6-1-78 15,9-4-180-15,-1 0-424 16,4 0-746-16</inkml:trace>
  <inkml:trace contextRef="#ctx0" brushRef="#br1" timeOffset="145198.4889">7858 16037 656 0,'0'0'1003'15,"0"0"-733"-15,0 0-69 16,0 0-24-16,0 0-70 16,0 0-57-16,0 0-26 15,88-35-13-15,-72 25-9 16,-1 0-1-16,-4 3 6 15,-1-3-1-15,-4 3 6 16,0-1 25-16,-6 3 29 16,0-2 5-16,0 2-14 0,0 1-18 15,0 1-12-15,0 0 7 16,-9 0-22-16,-4 3-12 16,-4 0 6-16,-8 0 0 15,1 13-5-15,-4 3 9 16,1 4-3-16,4 6 17 15,1 1 8-15,10 2 8 16,2 1 7-16,8-4-15 16,2 0 0-16,15-5-1 15,13-3-17-15,14-3-14 16,33-12-59-16,-11-2-159 16,-7-1-1190-16</inkml:trace>
  <inkml:trace contextRef="#ctx0" brushRef="#br1" timeOffset="149988.1726">10299 13614 51 0,'0'0'988'0,"0"0"-667"15,0 0-168-15,0 0 42 16,0 0 84-16,0 0-72 15,0 0-54-15,0-14-30 16,0 14 11-16,0 0 9 16,0 0-31-16,0 0-26 15,0 0-35-15,0 0-21 16,0 0-24-16,0 4-6 16,-3 12 0-16,0 4 0 15,-7 6 6-15,3 4-5 0,-6 0-1 16,4-1 1-16,3 1 0 15,-5-6-1-15,7-4 1 16,-2-4-1-16,3-3 1 16,3-6 0-16,-3-1-1 15,3-6 0-15,0 0 0 16,0 0 1-16,0-3-1 16,9-11-9-16,2-8-15 15,8-5 18-15,0-6-6 16,-2 0-6-16,2-3 3 15,-4 2 14-15,3 5-1 16,-6-1 1-16,1 7 1 0,-6 0 0 16,3 4 7-1,-3 4 4-15,-1 3-2 0,3 5 1 16,-6 0-8-16,3 1-1 16,-1 6-1-16,2-1-1 15,-4 1-5-15,3 0 5 16,3 0-8-16,-2 10 7 15,2 1 1-15,2 9-5 16,2-3 6-16,-1 5 0 16,6 1 0-16,0-3 1 15,1 4-1-15,1-4 1 16,-1 2-1-16,-5 1 0 16,-1-3-11-16,-4-1 2 0,-6-2-1 15,0 0 4-15,-3-4 5 16,0-3-1-16,0-3-7 15,-3 0 2-15,-6-1-2 16,-9-2 7-16,-3-1 2 16,-8-3 7-16,-6 2-6 15,-5-2 1-15,-2 2 5 16,3 1-5-16,6-1-1 16,11-2-1-16,10 0 0 15,12 0-20-15,12 0-79 16,10-2-381-16,5-8-794 0</inkml:trace>
  <inkml:trace contextRef="#ctx0" brushRef="#br1" timeOffset="150672.0062">10782 13613 430 0,'0'0'1048'0,"0"0"-819"16,0 0-35-16,0 0 132 16,0 0-101-16,0 0-104 15,0 0-20-15,63-52-10 16,-54 44-25-16,1 0-17 0,-4 4-10 16,3-2-11-1,-3 5-5-15,3-3-10 0,-3 2-7 16,0 2-5-16,0-3-1 15,1 3 0-15,-1 0 0 16,-3 0-1-16,1 3-9 16,0 10 1-16,-4 7 3 15,0 6 6-15,0 7 14 16,-8 6 7-16,2 2-6 16,-1-2 2-16,4-3-7 15,3-2-3-15,0-9-6 0,0-5 1 16,10-6 4-1,-1-4-5-15,9-8 5 0,-3-2-6 16,6 0-55-16,3-6-60 16,10-13-155-16,-7 3-426 15,-3-1-258-15</inkml:trace>
  <inkml:trace contextRef="#ctx0" brushRef="#br1" timeOffset="150981.1203">11076 13580 841 0,'0'0'639'16,"0"0"-511"-16,0 0 120 15,0 0 77-15,0 0-121 16,0 0-93-16,0 0-1 16,-56 17 29-16,42 4-24 15,-7 5-23-15,-3 6-14 16,-8 1-23-16,0 4-31 16,-1-4-15-16,0 3-9 15,-2 4-86-15,12-4-264 16,4-12-1338-16</inkml:trace>
  <inkml:trace contextRef="#ctx0" brushRef="#br1" timeOffset="151978.1362">11352 13748 682 0,'0'0'846'0,"0"0"-678"16,0 0-101-16,0 0 152 16,0 0 25-16,0 0-97 15,0 0-74-15,0-2-10 16,0 2 15-16,0 0 8 15,6 0-20-15,9 0-5 16,5 0 0-16,15 0-19 16,1 0-30-16,4 0-11 15,-4 0-1-15,-8 0 0 16,-8 0-23-16,-7 0-20 16,-7 0-36-16,-6 0-63 15,-3 0-78-15,-13 2-296 0,-1-2-254 0</inkml:trace>
  <inkml:trace contextRef="#ctx0" brushRef="#br1" timeOffset="152211.3063">11306 13653 844 0,'0'0'1078'0,"0"0"-907"16,0 0-43-16,0 0 133 16,0 0-64-16,0 0-103 15,0 0-45-15,91-33-10 0,-53 33-18 16,4 0-21-16,3 0-45 16,-12 4-314-16,-11-4-1423 15</inkml:trace>
  <inkml:trace contextRef="#ctx0" brushRef="#br1" timeOffset="165590.7998">11910 13339 146 0,'0'0'1515'0,"0"0"-1300"15,0 0-146-15,0 0 85 16,0 0 98-16,3-25-53 16,-3 23-92-16,0-1-49 15,0 3-16-15,0 0-14 16,0 0-19-16,0 13-7 16,0 8 2-16,-3 12 37 15,-9 6-8-15,0 5-11 0,-4 1-10 16,-3-1-6-1,2-2-6-15,2-2 5 0,-3-4-5 16,9-6 0-16,3-3 0 16,3-7 0-16,3-5 0 15,0-5-2-15,15-6 1 16,6-4-25-16,8 0-74 16,12 0-193-16,-8-9-380 15,-8-2-222-15</inkml:trace>
  <inkml:trace contextRef="#ctx0" brushRef="#br1" timeOffset="166441.8759">12177 13583 709 0,'0'0'784'0,"0"0"-676"15,0 0-3-15,0 0 201 16,0 0-43-16,0 0-79 16,0 0-53-16,1-22-18 15,-2 22-49-15,-5 0-42 16,-3 0-13-16,-7 0 21 16,-6 10-1-16,-4 2-7 0,-1 5-7 15,2 1-5-15,4-3-9 16,9-1-1-16,6-4-1 15,3-1 0-15,3-2-11 16,0-1-1-16,6-5-8 16,6-1 4-16,9 0-1 15,1 0-10-15,5-11-23 16,-3-1-11-16,0-5 24 16,-5 0 16-16,-3-2 13 15,1 2 9-15,-5 3 1 16,-6 5 11-16,-2 0 16 15,-1 5 33-15,-3 1-5 16,0 3-24-16,0 0-12 16,0 0-19-16,0 0 10 15,0 0-6-15,0 5-4 0,-7 10-1 16,1 4 1-16,0 1 6 16,3 3-7-16,0-3 0 15,3-1-1-15,0-2-9 16,0-3 10-16,6-5 0 15,-3-2-2-15,0-4-8 16,3-3 1-16,-2 0-1 16,2 0 9-16,2-9 1 15,1-5-12-15,1-3-9 16,-1-3-1-16,0 1-16 16,3-3 7-16,-3-3 10 15,3 3 14-15,1 4 6 16,1 0-10-16,5 7 1 15,-4-2-3-15,3 6-1 16,0 1 13-16,0 3-8 0,-6 3 9 16,-2 0 6-16,-4 0 0 15,-3 0-5-15,-3 6 5 16,0 7-5-16,0 1 0 16,-3 2 13-16,-9 5 9 15,-4 1 2-15,-2 1 3 16,6-3-1-16,0 0-12 15,1-1-6-15,7-5-3 16,2-4-6-16,2 0-5 16,0-7-4-16,6 0-67 15,14-2-73-15,6-1-143 0,3-1-229 16,-10-8-70-16</inkml:trace>
  <inkml:trace contextRef="#ctx0" brushRef="#br1" timeOffset="166980.3845">12604 13555 922 0,'0'0'646'15,"0"0"-474"-15,0 0 119 16,0 0-16-16,0 0-115 16,0 0-90-16,0 0-38 15,-24-10 0-15,9 16 2 16,-3 7 11-16,3 3-2 15,-4 4-9-15,3 3-16 0,5-2-3 16,2-1-15-16,3-1 0 16,6-2-1-16,0-7-9 15,0-1 3-15,6-5-11 16,7-4 1-16,7 0 8 16,2-3-13-16,-1-8-3 15,0-8 7-15,-1-2 3 16,0-1 9-16,-4-2 6 15,1-4 0-15,-5 4 1 16,-3 4 7-16,-2 3 5 16,-4 7 38-16,-2 4 6 15,-1 6-13-15,2 0-21 16,-2 0-23-16,0 6-13 0,0 14 12 16,0 9 1-16,0 8 0 15,-6 10 2-15,-4 2-1 16,-5 4-1-16,-5 0 0 15,0-1-1-15,-5-5 0 16,-4-5 0-16,-4-8-9 16,-4-5 10-16,-2-6 15 15,0-6 0-15,2-7 0 16,1-7-1-16,9-3-13 16,11 0-1-16,10-16-22 15,12-23-95-15,16 5-238 16,8-3-443-16</inkml:trace>
  <inkml:trace contextRef="#ctx0" brushRef="#br1" timeOffset="167498.5876">12905 13652 910 0,'0'0'883'16,"0"0"-678"-16,0 0 64 0,0 0-57 15,0 0-106-15,0 0-75 16,0 0-16-16,47-9-14 15,-28 6-1-15,3 0 0 16,-1 0-24-16,-3-4 3 16,-2 0 9-16,-2 0-1 15,-5-6 11-15,-2 3 1 16,-4 0-8-16,-3-2 9 16,0 5 31-16,0-3 13 15,-6 3-5-15,-7-2-3 16,-8 4-2-16,-3 0-5 15,-6 4 5-15,-2 1 11 16,3 0-8-16,-1 10 3 0,1 9-4 16,6 5-4-16,3 6-4 15,10 3-1-15,1 0 1 16,9 3 1-16,0-5-2 16,3-2-15-16,13-3-7 15,7-6-5-15,7-9-16 16,22-3-74-16,-10-8-133 15,1 0-628-15</inkml:trace>
  <inkml:trace contextRef="#ctx0" brushRef="#br1" timeOffset="171185.8803">10111 16091 489 0,'0'0'788'15,"0"0"-520"-15,0 0-97 16,0 0 117-16,0 0-3 16,0 0-84-16,0 0-65 15,-3-10-33-15,3 10-19 16,0 0-18-16,-3 0-16 0,3 0-21 16,-5 0-16-1,2 13-12-15,-6 4 12 0,-1 6 5 16,-2 4-7-16,-3 2-5 15,6-6-6-15,0 0 1 16,-1-3-1-16,7-7 0 16,0-3 0-16,3-3 0 15,0-5-1-15,0 0-11 16,0-2 11-16,0 0-11 16,0 0-3-16,3-4-3 15,7-12-6-15,2-2 6 16,0-5 12-16,6-2 5 15,-6-7-7-15,1 0 8 16,-2-1 0-16,-1 0 1 16,-1 0-1-16,0 4 8 0,-3 5-7 15,-2 4 11-15,0 7 4 16,0 7-1-16,-1 0-1 16,0 6-14-16,0 0-5 15,0 0 4-15,3 0-5 16,4 12 6-16,-1 8-1 15,2 7-4-15,5 5 5 16,-4-1 1-16,3 2-1 16,0-4-1-16,-2-4-15 15,-3 0-2-15,3-5 6 16,-6 0 6-16,-1-7-2 16,-6 0 0-16,0-4-1 15,0 2 1-15,-3-4 1 0,-13-2 7 16,-5 3 0-16,-3-4 6 15,-6-1 1-15,-3-3 4 16,5 0-11-16,1 0-1 16,8-4-26-16,8-9-31 15,11-4-124-15,8 1-403 16,11 2-430-16</inkml:trace>
  <inkml:trace contextRef="#ctx0" brushRef="#br1" timeOffset="171673.3282">10475 16068 1735 0,'0'0'389'0,"0"0"-293"16,0 0-6-16,0 0 96 15,0 0-102-15,0 0-55 16,0 0-12-16,64-59-5 0,-42 46-10 15,-1 1-1-15,-6 6 0 16,-3 0 0-16,0 6 5 16,-9 0-6-1,3 0 1-15,-6 6-1 0,0 11 11 16,0 10 24-16,0 2-2 16,0 4 2-16,0 3 5 15,0-5-22-15,0-2-6 16,6-5-5-16,10-5 7 15,1-6-13-15,5-3 7 16,5-7-8-16,-2-3-38 16,5 0-80-16,-3-16-138 15,-6 0-444-15,-5-1-432 0</inkml:trace>
  <inkml:trace contextRef="#ctx0" brushRef="#br1" timeOffset="171959.6789">10796 15972 1220 0,'0'0'766'0,"0"0"-671"15,0 0-29-15,0 0 153 16,0 0-14-16,0 0-46 0,-90 59-27 15,53-25-40-15,1 5-29 16,0-3-18-16,0-2-17 16,5-2-8-16,1-2-14 15,8-6-6-15,8-1 0 16,4-6-72-16,10-2-78 16,0-3-209-16,0-7-634 0</inkml:trace>
  <inkml:trace contextRef="#ctx0" brushRef="#br1" timeOffset="172336.9326">11043 16233 1633 0,'0'0'558'0,"0"0"-489"16,0 0 111-1,0 0 75-15,0 0-119 0,0 0-75 16,0 0-16-16,57 0-24 16,-27-4-21-16,1 1-4 15,-1 3-40-15,0-3-75 16,-5 3-99-16,-1 0-260 16,-5 0-225-16,-10 0-399 0</inkml:trace>
  <inkml:trace contextRef="#ctx0" brushRef="#br1" timeOffset="172575.4853">11025 16095 1590 0,'0'0'606'16,"0"0"-523"-16,0 0 122 16,0 0 55-16,0 0-137 15,105-7-85-15,-59 3-38 16,12-5-15-16,-10 6-210 16,-8-4-849-16</inkml:trace>
  <inkml:trace contextRef="#ctx0" brushRef="#br1" timeOffset="176974.9147">11892 15988 32 0,'0'0'877'0,"0"0"-472"16,0 0-132-16,0 0-25 15,0 0 1-15,0 0-45 16,0 0-62-16,0-13-45 16,0 10-8-16,0 0-9 15,0 2-21-15,0 1-18 16,0 0-17-16,0 0 6 0,-9 0 6 16,-7 0-15-16,-4 0-8 15,-8 0-5-15,-5 0-7 16,3 1-1-16,2 5 2 15,7-3-1-15,9 1 0 16,2-2-1-16,4 2-1 16,6-3 0-16,0 5-14 15,0 1-3-15,10 3 17 16,2 0 1-16,4 2 1 16,7 1-1-16,-6-2-2 15,2 3-11-15,-3-5-3 16,-4 1 2-16,0 0 7 0,-6-4-2 15,-3 2 8-15,0 0-5 16,-3-1 0-16,0 0-8 16,0 0-2-16,-9 1 16 15,-8 2 2-15,-2 0-1 16,-4-2-1-16,3-6-12 16,2 3-80-16,0-5-103 15,12 0-299-15,3 0-245 0</inkml:trace>
  <inkml:trace contextRef="#ctx0" brushRef="#br1" timeOffset="177777.0426">12059 15958 694 0,'0'0'771'16,"0"0"-584"-16,0 0-35 16,0 0 90-16,0 0-36 15,0 0-113-15,0 0 1 16,3 30 33-16,-3-6-22 15,-7 1-32-15,4 2-21 16,-3 0-28-16,3-7-11 0,-2-1-5 16,0-8 2-16,1-1-10 15,0-4 6-15,4-3-6 16,0-2-2-16,0-1-8 16,0 0-7-16,0-4-7 15,10-12-23-15,7-5 9 16,2-5 31-16,2-4-15 15,-3 0 1-15,-2 2 19 16,1 6-5-16,-7 7 7 16,-1 5 0-16,-3 6 13 15,-3 1 15-15,0 3-3 16,-2 0-5-16,1 6-7 0,4 11 18 16,-6 3-2-16,0 4-5 15,0 1-2-15,0-1-21 16,0-4 1-16,-5-3-2 15,-1-4-2-15,2-4-4 16,-2-2-4-16,0-4-10 16,6 0-1-16,-3-3 3 15,3 0 9-15,0-7-11 16,6-8-46-16,6-9 23 16,6-6 29-16,0 0-2 15,6 1 3-15,-2 2 4 16,-7 7 2-16,0 7 7 15,-3 4 12-15,-6 6 17 0,1 3 16 16,-6 0-9-16,2 0-15 16,0 6 4-16,0 10 17 15,1 7-3-15,-1-2 0 16,-3 5-19-16,0 0 1 16,0-3-3-16,0 1-12 15,-7-4-6-15,0-4-5 16,-3-3 5-16,1 0-1 15,3-6-42-15,3-4-68 16,3-3-134-16,6 0-379 16,6-3-334-16</inkml:trace>
  <inkml:trace contextRef="#ctx0" brushRef="#br1" timeOffset="178812.7889">12559 15972 1513 0,'0'0'550'0,"0"0"-491"15,0 0 74-15,0 0 77 16,0 0-95-16,0 0-71 16,0 0-3-16,-6-3-4 15,-3 6 8-15,-3 7 4 16,0 3-19-16,-8 4-14 15,3 2-5-15,-1 1-4 16,0 1-6-16,3-5 5 16,5 0-2-16,7-2-4 0,0-9-7 15,3 2-8 1,0-7-15-16,13 0-2 0,6 0 16 16,7-12-26-16,0-8-17 15,3 0 15-15,-2-4 13 16,-3-1 6-16,-6 1 11 15,1 1 13-15,-10 3 1 16,-2 7 24-16,-4 2 46 16,-1 9 17-16,-2-1-23 15,0 3-27-15,0 0-24 16,0 3-13-16,-2 13 0 16,-4 4 0-16,2 7 2 0,-2 3-1 15,6-1 0 1,0-3 0-16,0-3-1 0,6-5 0 15,1-6-1 1,7-6-7-16,-2-2-4 0,4-4 12 16,1 0-9-16,2-14-11 15,-1-6-20-15,6-5 3 16,-4-9-17-16,6-5-16 16,-4-8 28-16,7-8 23 15,-2-6 14-15,1-1 5 16,-4-2 0-16,-2 10 9 15,-9 7 39-15,-3 10 19 16,-4 18-6-16,-6 6 1 16,0 6-5-16,0 7-27 15,0 0-30-15,0 10-14 0,-9 14 14 16,-5 11 10-16,-2 12-1 16,1 3-3-16,-5 8 6 15,4 2-11-15,3-7 5 16,3-1-6-16,6-6 0 15,4-5-1-15,0-8 1 16,0-7-6-16,7-9 5 16,6-5-6-16,3-7 6 15,0-5-1-15,7 0-11 16,0-11-25-16,3-12-18 16,1-6-6-16,0-7 0 15,0-8 20-15,1-8 6 16,5-19 7-16,7-16 17 0,-1-13 4 15,-8 11 8-15,-7 22 4 16,-15 28-3-16,-6 19 4 16,-3 1 36-16,0 1 7 15,0 6-5-15,0 8 33 16,0 4-59-16,-9 11-17 16,-4 21 0-16,-10 25 39 15,-5 22-7-15,-5 17 2 16,3-5-14-16,11-20-12 15,10-24-3-15,9-12-4 16,0-2 5-16,0 2 0 16,0-2-6-16,3-9 0 15,6-4-31-15,13-16-81 16,2-1-138-16,-5-3-744 0</inkml:trace>
  <inkml:trace contextRef="#ctx0" brushRef="#br1" timeOffset="186510.8325">15174 13511 977 0,'0'0'306'16,"0"0"-179"-16,0 0 9 15,0 0 89-15,0 0 13 16,0 0-79-16,-2-10-29 16,2 10-18-16,0 0-9 15,0 0-11-15,0 0-4 16,0 0-30-16,0 0-18 0,0 0-14 16,0 0-16-16,-1 0-10 15,-1 0-7-15,-2 6-5 16,0 5 12-16,1 6 0 15,-3 1 0-15,0 2 0 16,3 0 1-16,0-3-1 16,-1 0 1-16,0 0-1 15,3-4 1-15,-1-4-1 16,2-2 0-16,0-4 0 16,0-3 0-16,0 0 1 15,0 0 5-15,0 0 0 16,0-10-6-16,7-6 0 15,3-4-12-15,-1-6 5 16,-2-1-5-16,2-2-7 16,-2 2 4-16,0 1 15 0,2 3 0 15,1 1 0-15,-4 0 1 16,1 2 0-16,-1 2 6 16,5 4 6-16,-5 0-5 15,0 5 1-15,0-1-2 16,-3 6 1-16,0 1-8 15,-2 3 6-15,-1 0-6 16,3 0-5-16,-2 0-7 16,1 10 6-16,2 6 6 15,3 5 2-15,2 1-1 0,1 1 1 16,2 1 4 0,6 1-6-16,-3-4 0 0,2 2-2 15,-1-6 2-15,-3 3 0 16,-3-5 0-16,-2-1-1 15,-4-1 0-15,0 0 1 16,-4-2-1-16,0-1 0 16,0-1-7-16,0-5 2 15,0 1-1-15,-11-4 7 16,2 3 0-16,-7-2 9 16,-3-2 3-16,2 0-3 15,-2 0 0-15,2 0-9 16,5-2-3-16,2-8-58 15,7 0-71-15,3 0-142 16,0 3-473-16</inkml:trace>
  <inkml:trace contextRef="#ctx0" brushRef="#br1" timeOffset="186953.0311">15646 13329 1091 0,'0'0'406'16,"0"0"-213"-16,0 0 113 0,0 0-7 15,0 0-108-15,0 0-61 16,0 0-17-16,0-35-24 16,3 35-24-16,-3 0-22 15,0 0-12-15,0 0-18 16,0 0-13-16,0 9 0 16,0 11 5-16,-3 7 34 15,-5 6-11-15,5 3 2 16,0 3-18-16,0-2-11 15,2-4 1-15,1 0-1 16,-2-1-1-16,1-5 0 16,-1 0-8-16,1-3-38 15,-2-2-30-15,3-6-44 0,-3-5-74 16,3-2-107-16,-3-5-287 16,3-4-148-16</inkml:trace>
  <inkml:trace contextRef="#ctx0" brushRef="#br1" timeOffset="187441.2582">15782 13482 575 0,'0'0'616'16,"0"0"-521"-16,0 0 69 0,0 0 84 15,0 0-10-15,0 0-81 16,0 0-28-16,4-17-12 16,-4 17-35-16,0 0-14 15,0 0-7-15,0 0-13 16,0 0-13-16,0 0-8 16,0 0-7-16,0 0-6 15,-4 0-3-15,-1 0 10 16,0 7 30-16,-1 3-19 15,0-3-11-15,-2 2-6 16,-1 4-6-16,3-3-3 16,-5-1 0-16,2 2 3 0,5-1 0 15,-2-3 3-15,0 0-2 16,3-1-2-16,0 0-7 16,3 0 1-16,0-2-1 15,0-1 5-15,12 0 9 16,8 1 21-16,9 2-10 15,1-5-14-15,2 2-5 16,0 0-7-16,-5 0 0 16,-9-2-15-16,-4-1-39 15,-4 4-49-15,-10 2-83 16,0-3-330-16,-14 3-389 0</inkml:trace>
  <inkml:trace contextRef="#ctx0" brushRef="#br1" timeOffset="188657.6936">15012 15899 1445 0,'0'0'561'0,"0"0"-527"15,0 0-24-15,0 0 81 16,0 0 24-16,0 0-38 16,-19 96-28-16,10-66-21 15,2-6-16-15,3 1-1 16,-2-8-10-16,3-3 7 15,0-4-1-15,3-5 0 0,0-2-1 16,0-3 2 0,0 0 5-16,0 0 18 0,0 0 23 15,0-12 1-15,3-5-39 16,6-9-5-16,5-4-10 16,2-1 0-16,-3-1 7 15,-3 2-2-15,1 1 1 16,1 3 18-16,-6 5 10 15,0 3 2-15,0 4 12 16,-2 4 1-16,-1 3-7 16,1 3-13-16,-2 2-11 15,-1 1-8-15,2 1-10 16,4 0-1-16,-4 0 1 0,6 0-1 16,1 11 0-1,0 4-5-15,3 7 4 0,3 6 1 16,1 2-1-16,2 0 0 15,0 0-7-15,1 0-1 16,-1-3-6-16,-3-5 3 16,-2-2 5-16,-5-4 6 15,-6-5-8-15,-3-1 7 16,0-2-14-16,-6-1 16 16,-11 0 4-16,-8 0 5 15,-5-1 6-15,-3-2-6 16,2-1-7-16,2-3-2 15,6 0-8-15,7 0-23 16,6-3-42-16,10-11-133 16,0 1-333-16,13 1-281 0</inkml:trace>
  <inkml:trace contextRef="#ctx0" brushRef="#br1" timeOffset="189019.4233">15522 15741 580 0,'0'0'765'15,"0"0"-508"-15,0 0-37 0,0 0 14 16,0 0-9-16,0 0-92 15,0 0-77-15,-9 10 83 16,6 16-8-16,-4 7-39 16,0 1-31-16,4 5-16 15,3 1-16-15,0-1-14 16,0-4-14-16,0 2 0 16,0-7-1-16,0-3 0 15,0-5-27-15,-1-2-29 16,-1-6-30-16,2-1-101 15,0-6-104-15,0-4-279 16,0-3-34-16,0 0-473 0</inkml:trace>
  <inkml:trace contextRef="#ctx0" brushRef="#br1" timeOffset="189311.0768">15688 15916 1536 0,'0'0'356'0,"0"0"-228"16,0 0 80-16,0 0 7 15,0 0-92-15,0 0-60 16,0 0-8-16,-52-3 23 16,44 13-1-16,2 3-22 0,3 3-8 15,0 0 2-15,3 4-11 16,0-3-22-16,0-3-4 15,0-2-11-15,10-2-1 16,10-6-15-16,2-2-36 16,11-2-41-16,3 0-94 15,19-21-138-15,-7 2-392 16,-5 0-814-16</inkml:trace>
  <inkml:trace contextRef="#ctx0" brushRef="#br2" timeOffset="196412.8909">1174 13610 950 0,'0'0'865'16,"0"0"-731"-16,0 0-23 16,0 0 138-16,0 0-22 15,0 0-87-15,0-20-50 16,0 20-22-16,0 0-30 15,0 0-10-15,0 0-21 16,0 14-7-16,0 12 21 16,3 8 22-16,0 5-23 15,-3 10-8-15,0 1-6 16,0 3-6-16,-8 0 6 16,1-4-6-16,-2-3 0 15,0-3 0-15,3-3 0 16,3-7-1-16,0 0-13 0,3-6-17 15,0-5-28 1,0-5-54-16,0-5-117 0,0-8-261 16,6-4-220-16,0 0-517 0</inkml:trace>
  <inkml:trace contextRef="#ctx0" brushRef="#br2" timeOffset="196768.8395">1396 13894 838 0,'0'0'967'0,"0"0"-838"16,0 0-79-16,0 0 144 15,0 0-1-15,0 0-99 16,0 0-66-16,-1-16-4 15,-5 16 25-15,-8 0 16 16,-2 6 16-16,-5 8-29 16,-3 3-4-16,2 1-9 15,-2-1-5-15,9 3-9 16,3-3-4-16,6-1-6 16,6-3-15-16,0 0 1 15,11-2-1-15,11-3 6 0,8 0-6 16,4-5-49-1,2-3-72-15,1 0-129 0,-9 0-433 16,-11-6-557-16</inkml:trace>
  <inkml:trace contextRef="#ctx0" brushRef="#br2" timeOffset="197029.8908">1629 13970 479 0,'0'0'1500'0,"0"0"-1312"0,0 0-145 16,0 0 35-1,0 0 60-15,0 0-68 0,0 0-33 16,0 7-24-16,9 0 2 15,0-1-15-15,7 1-63 16,-2-7-174-16,-4 0-399 16,-1 0-405-16</inkml:trace>
  <inkml:trace contextRef="#ctx0" brushRef="#br2" timeOffset="197225.8233">1629 13970 1876 0,'-109'-92'286'15,"109"89"-227"-15,16 3 67 16,1-1 0-16,10 1-88 16,1 0-38-16,8 0-139 15,-8-3-506-15,-4 0-735 0</inkml:trace>
  <inkml:trace contextRef="#ctx0" brushRef="#br2" timeOffset="197774.4925">2093 13610 1451 0,'0'0'346'0,"0"0"-164"16,0 0 90-16,0 0-69 0,0 0-101 15,0 0-72-15,0 0-23 16,39-62-7-16,-23 58 0 16,2 1 0-16,3 3 0 15,-2 0-1-15,2 0-7 16,0 10 7-16,-3 3 0 15,-3-4-5-15,-6 5 6 16,-2-1-6-16,-4 5 6 16,-3 1 12-16,0 3 0 15,-13-1 3-15,-1 2 10 16,-2 0 11-16,1-6-5 16,5-2-12-16,4-4-8 15,6-1-10-15,0-1 5 16,3-5 2-16,13 2 0 0,9-6-8 15,2 0-78-15,12 0-111 16,-8-3-367-16,-4-4-335 0</inkml:trace>
  <inkml:trace contextRef="#ctx0" brushRef="#br2" timeOffset="198053.3009">2533 13548 1652 0,'0'0'511'0,"0"0"-434"0,0 0 159 15,0 0 14-15,0 0-123 16,0 0-71-16,0 0-20 16,0 10-16-16,6 5 28 15,-2 5-15-15,1 1-19 16,-1-1-12-16,1 3-1 15,-2-4-1-15,0 1-6 16,3-6-41-16,-2 2-46 16,-1-7-94-16,3-1-134 15,-3-8-375-15,2 0-131 0</inkml:trace>
  <inkml:trace contextRef="#ctx0" brushRef="#br2" timeOffset="198283.3247">2651 13521 1513 0,'0'0'591'0,"0"0"-513"15,0 0 151-15,0 0-4 16,0 0-112-16,0 0 1 16,0 0-40-16,0 63-32 15,0-37-16-15,0-2-14 16,3-1-11-16,0-4 0 15,3 1-1-15,1-6-62 16,-4-1-62-16,0-3-160 16,-1-3-506-16,-2-4-718 0</inkml:trace>
  <inkml:trace contextRef="#ctx0" brushRef="#br2" timeOffset="198547.7293">2354 13498 644 0,'0'0'901'0,"0"0"-776"15,0 0 7-15,0 0 212 16,0 0-92-16,0 0-119 15,107 0-29-15,-71-1-29 0,0-1-56 16,0 2-19 0,1 0-14-16,5 0-88 0,-11 6-144 15,-7 1-596-15</inkml:trace>
  <inkml:trace contextRef="#ctx0" brushRef="#br2" timeOffset="198919.246">2924 13845 1262 0,'0'0'832'16,"0"0"-748"-16,0 0 68 15,0 0 114-15,-82 13-79 16,34-3-86-16,-7 0-45 16,-21 0-20-16,-18 0-7 15,7-3-22-15,11-1-5 16,12-6-2-16,19 0-35 0,-1 0-19 15,7 0-26 1,14 0-52-16,11 0-49 0,13 4-24 16,1 4-323-16,0-1-175 0</inkml:trace>
  <inkml:trace contextRef="#ctx0" brushRef="#br2" timeOffset="199311.0063">2463 14136 10 0,'0'0'1925'0,"0"0"-1671"16,0 0-199-16,0 0 108 15,0 0 27-15,0 0-92 16,9-73-66-16,4 58-7 16,1 6 9-16,-1 0-11 15,-1 5-14-15,0 4-3 16,1 0 1-16,1 0-6 16,-1 13-1-16,-1 1 1 15,-1 6 0-15,-4 7 0 16,-1 5 14-16,-3 7-4 15,-3 5 2-15,0-1-7 16,0-4-6-16,0-2 0 16,0-10 0-16,-3-2-32 0,0-5-65 15,3-6-104-15,0-1-360 16,0-9-334-16</inkml:trace>
  <inkml:trace contextRef="#ctx0" brushRef="#br2" timeOffset="199518.5308">2542 14310 1702 0,'0'0'819'0,"0"0"-722"0,0 0 10 16,0 0 73-16,0 0-84 15,0 0-84-15,0 0 14 16,-57 56 3-16,32-26-29 15,-18 10-31-15,10-7-156 16,2-10-875-16</inkml:trace>
  <inkml:trace contextRef="#ctx0" brushRef="#br2" timeOffset="200295.8657">1620 13930 778 0,'0'0'0'0,"0"0"-9"16,0 0 9-16,0 0 220 15,0 0-89-15,0 0-24 16,0 0 96-16,0-25 53 16,-2 25 11-16,-2-2-53 15,1 0-35-15,3 2-18 16,0-3-27-16,0 3-44 16,7-4-66-16,10 1 2 15,11-4-5-15,2 1-13 16,6-1-8-16,-2 0-1 0,-1 1-16 15,-3 2-35 1,-5 4-16-16,-7 0-32 0,-9 0-55 16,-9 0-136-16,-3 10-200 15,-10 0-50-15</inkml:trace>
  <inkml:trace contextRef="#ctx0" brushRef="#br2" timeOffset="200651.2573">1641 14043 629 0,'0'0'891'0,"0"0"-734"15,0 0 8-15,0 0 150 16,0 0-66-16,0 0-117 16,0 0-63-16,-6-3-17 15,12 3-22-15,13 0 34 0,5-1 4 16,10-5-32-16,7-1-24 15,3 0-12-15,6 2-70 16,-13 0-222-16,-13 3-604 0</inkml:trace>
  <inkml:trace contextRef="#ctx0" brushRef="#br2" timeOffset="203953.0692">907 15581 1129 0,'0'0'575'16,"0"0"-464"-16,0 0 111 16,0 0 51-16,0 0-62 15,0 0-59-15,0-15-30 16,0 15-21-16,0-3-18 16,0 3-10-16,0 0-27 15,0 0-23-15,0 0-11 0,0 0-12 16,0 6-11-1,0 11 1-15,0 5 9 0,0 4 1 16,-3 5 0 0,-3 1-1-16,4-5-8 0,-2-6-4 15,2-3-5-15,1-8 1 16,1-6 6-16,0-1 0 16,0-3 1-16,0 0-2 15,0-5-5-15,0-9-2 16,7-11-29-16,4-3 28 15,-1-5 11-15,1-4 3 16,-4 1-5-16,0 0 0 16,-5-1 10-16,4 8 1 15,-3 2 0-15,0 8 1 16,0 1 16-16,3 5 5 0,0 3-3 16,-2 1-5-1,1 6-8-15,-1-1-6 0,-1 4 0 16,2 0-7-16,-2 1 1 15,7 12 6-15,-1 7 1 16,5-1 0-16,2 5 5 16,1 2-5-16,2 0-1 15,0 0 0-15,2-6 0 16,0-1-9-16,-2-1-9 16,-5 1-2-16,-1-5 1 15,-7 3 1-15,-3 1 3 16,-3-1 8-16,0 3 5 15,-9-3 1-15,-7 3 1 0,-5-3 12 16,0-2-1 0,-6-1 4-16,-1-7-2 0,1 2-4 15,6-9-9-15,6 0-8 16,12-13-60-16,3-7-289 16,0-3-762-16</inkml:trace>
  <inkml:trace contextRef="#ctx0" brushRef="#br2" timeOffset="204358.1653">1314 15288 1837 0,'0'0'337'0,"0"0"-223"16,0 0 89-16,0 0 55 15,0 0-119-15,0 0-87 16,0 0-30-16,0-23-14 15,0 37-7-15,0 9 12 16,3 9 21-16,0 6-8 16,3 3-7-16,0 6-6 15,0-5-7-15,0 2-5 0,-3-2-1 16,-2-2 0-16,1-6-24 16,-1-2-49-16,-1-4-71 15,3-6-164-15,0-5-348 16,2-8-595-16</inkml:trace>
  <inkml:trace contextRef="#ctx0" brushRef="#br2" timeOffset="204665.4649">1527 15457 735 0,'0'0'1117'16,"0"0"-939"-16,0 0-48 16,0 0 163-16,0 0-85 15,0 0-112-15,0 0-28 16,-19-13-11-16,10 13-33 16,-7 13-12-16,-8 4 10 15,3 6 11-15,-3-1-9 16,9 2-12-16,6-1-4 15,8-3-7-15,1-4-1 16,7-6 0-16,14 0-14 16,28-10-59-16,-10 0-153 0,0 0-637 15</inkml:trace>
  <inkml:trace contextRef="#ctx0" brushRef="#br2" timeOffset="204935.6839">1751 15588 1579 0,'0'0'723'0,"0"0"-652"16,0 0 90-16,0 0 53 15,0 0-115-15,0 0-68 16,0 0-13-16,91 3-18 16,-69-3-26-16,-2 0-91 15,-2 0-201-15,-9 0-458 16,-3-3-756-16</inkml:trace>
  <inkml:trace contextRef="#ctx0" brushRef="#br2" timeOffset="205139.8346">1732 15474 1217 0,'0'0'1031'16,"0"0"-906"-16,0 0-16 15,0 0 96-15,0 0-111 16,0 0-67-16,0 0-27 15,110-11-108-15,-80 5-504 16,-6 3-1014-16</inkml:trace>
  <inkml:trace contextRef="#ctx0" brushRef="#br2" timeOffset="205679.6886">2091 15529 1020 0,'0'0'207'0,"0"0"-88"16,0 0 198-16,0 0 32 0,0 0-102 15,0 0-53 1,0 0-37-16,54-3-40 0,-24-1-57 16,1 1-51-16,14-3-9 15,-12 2-175-15,-3 2-653 0</inkml:trace>
  <inkml:trace contextRef="#ctx0" brushRef="#br2" timeOffset="206796.8455">2742 15176 1295 0,'0'0'500'16,"0"0"-445"-16,0 0 54 15,0 0 114-15,0 0-59 16,0 0-90-16,0 0-44 16,6-37-17-16,7 28-4 15,4 2-8-15,-1 0-1 0,2 4 0 16,0 0-1-16,0 3 1 15,1 0 0-15,-4 0-1 16,0 3-5-16,-4 7 0 16,-6 0-2-16,-5 7 7 15,0-1 1-15,-5 4 9 16,-15 3 13-16,-1 0 0 16,-4-4 4-16,5 0 6 15,1-1 7-15,10-1-6 16,3-7-14-16,6 0-11 15,0-3-2-15,9-2 6 16,13-1 1-16,4-1-13 16,4-3-60-16,10 0-164 15,-12-3-541-15,-7-6-725 0</inkml:trace>
  <inkml:trace contextRef="#ctx0" brushRef="#br2" timeOffset="207069.8572">3100 15113 1800 0,'0'0'490'16,"0"0"-429"-16,0 0 139 15,0 0 6-15,0 0-130 16,0 0-2-16,0 0-11 0,0 49-25 15,0-28-17-15,0 2-14 16,0-6-5-16,1 1-2 16,2-1-5-16,-1-5-45 15,-2 2-65-15,0 0-171 16,0-4-330-16,0-6-212 0</inkml:trace>
  <inkml:trace contextRef="#ctx0" brushRef="#br2" timeOffset="207310.3818">3222 15068 1891 0,'0'0'310'0,"0"0"-177"16,0 0 127-16,0 0-99 15,0 0-112-15,0 0 20 16,0 0-19-16,0 76-18 15,0-51-19-15,0-1-1 16,3-1-10-16,0-1-2 16,0-5-7-16,-1-3-64 15,-2 1-129-15,0-1-267 16,0-7-378-16</inkml:trace>
  <inkml:trace contextRef="#ctx0" brushRef="#br2" timeOffset="207579.605">2967 15093 1211 0,'0'0'714'16,"0"0"-617"-16,0 0 88 15,0 0 85-15,0 0-102 16,0 0-89-16,100-16-27 16,-64 15-31-16,-5-2-20 15,2 3-1-15,-6 0-90 16,-6 0-82-16,-5 14-221 0,-8 3-350 16,-5-1-447-16</inkml:trace>
  <inkml:trace contextRef="#ctx0" brushRef="#br2" timeOffset="207968.9781">3452 15466 707 0,'0'0'1141'0,"0"0"-964"15,0 0 23-15,0 0 105 16,-94 0-102-16,55 7-105 15,-10-3-41-15,-2 2-18 16,-10-2-9-16,-18 2-11 16,7 1-11-16,-5-3-7 15,8 4-1-15,20-1 0 16,4 3-15-16,17 0-48 0,13 0-113 16,15 4-135-16,0-4-290 15,6-3-241-15</inkml:trace>
  <inkml:trace contextRef="#ctx0" brushRef="#br2" timeOffset="208486.7243">3021 15725 1818 0,'0'0'532'16,"0"0"-456"-16,0 0 113 15,0 0-9-15,0 0-117 16,0 0-45-16,0 0-12 16,49-66-5-16,-34 56 7 15,4 3-7-15,-5 3 0 0,-4 0 5 16,1 4 0 0,-2 0-4-16,-3 0 10 0,1 14-2 15,-1 3-2-15,0 6 13 16,-3 11 10-16,0-1-16 15,-3 9 2-15,5 0-10 16,0 2 5-16,0 2 4 16,1-6-15-16,0 0 1 15,0-5-1-15,-3-7 0 16,4-6 0-16,-4-9-1 16,-3-2-12-16,0-6-76 15,0-1-90-15,-3-4-168 16,-7 0-389-16,-4-4-146 0</inkml:trace>
  <inkml:trace contextRef="#ctx0" brushRef="#br2" timeOffset="208691.1736">3149 15952 1292 0,'0'0'398'0,"0"0"-120"16,0 0 63-16,0 0-62 15,0 0-110-15,0 0-92 16,0 0-8-16,-64 27 28 15,39 1-34-15,-5 2-33 16,0 5-12-16,3-9-13 16,3-4-5-16,2-2-21 15,11-6-67-15,1-7-142 16,4-1-375-16,3-6-596 0</inkml:trace>
  <inkml:trace contextRef="#ctx0" brushRef="#br2" timeOffset="209126.5692">3237 15618 1330 0,'0'0'873'16,"0"0"-746"-16,0 0 36 15,0 0 63-15,0 0-126 16,0 0-68-16,0 0-19 15,57-3-3-15,-42 3-9 16,-5 0-2-16,1 0 1 16,-7 10-9-16,-2-1 2 15,-2 5 6-15,0 3 1 16,-14 5 58-16,-5-3-4 16,4 1-15-16,0-2-12 15,9-7-18-15,6-3-9 0,0-6-23 16,39-2-74-16,4-10-224 15,-4-4-1248-15</inkml:trace>
  <inkml:trace contextRef="#ctx0" brushRef="#br2" timeOffset="209808.3503">3843 15196 814 0,'0'0'1277'15,"0"0"-1090"-15,0 0-77 16,0 0 144-16,0 0-87 16,0 0-106-16,0 0 0 15,-15 47-20-15,9-18-20 16,3 7-6-16,-3-3-5 16,0 3-8-16,-1-5-1 0,2-6 5 15,-1-4-6 1,0-5 0-16,3-6 0 0,0-7 0 15,0 1-12-15,3-4 3 16,0 0 9-16,0-13-1 16,0-7-32-16,9-7 4 15,0-6 19-15,-1-4-8 16,5-5-6-16,-7-1 9 16,3 7 10-16,-2 6 5 15,-2 7 1-15,-2 9 23 16,0 4 3-16,-3 3-2 15,3 7-7-15,0-2-5 16,0 2-13-16,0 0-1 16,7 0 0-16,1 9 0 15,-2 8-7-15,4 3 8 0,2 5 0 16,0 5 0 0,-3 0 1-16,0 4 0 0,3-5 0 15,-5 1-1-15,-1-3 0 16,-6-5 0-16,-3-2 0 15,0-3 0-15,0-4 1 16,-7-6 0-16,-10 0 0 16,-5-1-1-16,-2-6 0 15,-7 0-79-15,4-4-203 16,9-5-703-16</inkml:trace>
  <inkml:trace contextRef="#ctx0" brushRef="#br2" timeOffset="210260.7323">4119 15172 1547 0,'0'0'569'16,"0"0"-524"-16,0 0 47 15,0 0 101-15,0 0-67 16,36-72-58-16,-21 55-21 0,-2 0 6 16,4 5-5-16,-4-1-15 15,-4 6-15-15,-3 1 3 16,0 5 3-16,-2 1-2 15,2 0-15-15,-1 0-1 16,2 11-6-16,1 12 9 16,2 6 18-16,-1 4-7 15,6 6 2-15,-3 1-5 16,3-1-7-16,0-1-4 16,0 1-4-16,-2-6 5 15,-1-3-6-15,0-3-1 16,-6-4-19-16,0-7-62 15,-6-3-109-15,0-3-284 0,0-7-486 16</inkml:trace>
  <inkml:trace contextRef="#ctx0" brushRef="#br2" timeOffset="210463.0363">4352 15223 1460 0,'0'0'777'0,"0"0"-679"16,0 0 202-16,0 0-48 15,-78 79-125-15,54-44-79 16,-4 5-30-16,-2-1-18 0,-15 15-46 16,7-12-234-16,2-8-1477 15</inkml:trace>
  <inkml:trace contextRef="#ctx0" brushRef="#br2" timeOffset="211822.848">2102 15407 1737 0,'0'0'473'15,"0"0"-339"-15,0 0 84 16,0 0-27-16,0 0-113 16,0 0-24-16,0 0 10 15,77 119-36-15,-57-46-20 16,-7 27-8-16,-5-12-145 0,-8-13-799 0</inkml:trace>
  <inkml:trace contextRef="#ctx0" brushRef="#br2" timeOffset="213810.6218">1644 15893 1152 0,'0'0'561'16,"0"0"-443"-16,0 0 37 15,0 0 69-15,0 0-75 16,0 0-82-16,0 0-29 16,0-2 13-16,0 10-21 15,0 2-11-15,-3 1-3 16,-3 2 4-16,-6-3-5 16,-3-1-5-16,3-3 2 15,-3-5 4-15,3-1-1 0,0 0-3 16,-1 0 21-1,5-4 15-15,-1-2-10 0,2-4-8 16,-2 4-13-16,6 3 1 16,-3 3-11-16,-4 0-7 15,-1 6-9-15,-8 10 7 16,2 4 1-16,-2 3 0 16,1-6-5-16,2-2 5 15,2-5 1-15,1-3 0 16,1-7-9-16,0 0 1 15,0 0 8-15,0-13 0 16,2-1-1-16,1-1 1 16,-2 1 0-16,1 1 0 15,1 3 1-15,0 4-1 0,-6 5 0 16,-3 1 0-16,0 0-8 16,-3 14 8-16,0 2-1 15,2-2 0-15,4 0-1 16,2-1 2-16,2-4-1 15,2-2 1-15,2-1 1 16,-2-6-1-16,1 0 1 16,-1 0 4-16,-4-2-5 15,-2-6-6-15,0-2 5 16,-3 1 1-16,0 3-2 16,-4 5-8-16,1 1 4 15,-3 1 5-15,2 9-1 0,8 0 1 16,1-2 1-16,7-5 1 15,3-1 10-15,0-2 16 16,3 0 1-16,-3 0-3 16,3-2-11-16,-5-1-14 15,-8 3-53-15,1 0-171 16,-1 7-577-16</inkml:trace>
  <inkml:trace contextRef="#ctx0" brushRef="#br2" timeOffset="219503.2862">3106 14780 211 0,'0'0'283'15,"0"0"-158"-15,0 0-41 16,0 0 37-16,0 0 25 16,-88-10-55-16,72 10-24 15,-4 0-1-15,2 0-15 16,0 0-21-16,-1 0-7 16,0 6-12-16,-1 1-9 15,2 3 6-15,0-1-8 16,2 4 0-16,-1-2 0 15,1 2 0-15,1 0 0 16,2 1 1-16,-1 2-1 16,1 0 0-16,2 7 0 0,-2 4 0 15,1 0 0-15,3-1 0 16,-1 1 0-16,5-1 0 16,-1-4 0-16,2-1 0 15,-4-2 1-15,5-1 0 16,-4 0 0-16,4-1 16 15,0-4-5-15,0 4 23 16,3-4 33-16,0 4 15 16,0-1-28-16,0 4-1 15,3 3-25-15,3 4-14 16,-3 2-9-16,1 4-5 16,-4-2-1-16,0 4 1 15,0-1-1-15,0-2 1 16,0-5-1-16,0-2 0 0,0 0 0 15,0-3 3 1,3 2-2-16,3-1 45 0,0-1-20 16,2 2 13-16,2 3-28 15,-4 0-10-15,3 1 0 16,-6 3-1-16,0 5 1 16,-3 3-1-16,0 2 2 15,0 4-2-15,-9-1-7 16,0-2-15-16,3-5 7 15,6-8 9-15,0-6 5 0,0-3 0 16,6-3 0 0,9-3-16-16,1-2 16 0,1 1 0 15,4 1 0-15,-5-2 1 16,2 2-1-16,0-1 0 16,-6 1 1-16,0-2-3 15,3 2-3-15,-6 1-14 16,1 0-39-16,2 1 8 15,0-2-119-15,1-5-12 16,1 2 72-16,5-5 11 16,-2 0 14-16,5-2 72 15,-1-1 13-15,-3-3 10 16,4 0-8-16,-4 0 6 16,0 0-8-16,3-4-1 15,-2-2-16-15,-1-1-44 0,0 0-111 16,0-1-47-16,0 1 79 15,-6 3 62-15,1-2 78 16,-5 2 25-16,-1 1 55 16,1-2 13-16,-1 3-27 15,2-4-43-15,3-1-7 16,1-1-16-16,-2-1-57 16,5-4-32-16,-1-2-42 15,0 1-8-15,0-3 79 16,0 1 60-16,-6 6 183 15,0-4-20-15,-3 1 34 16,-2 4-13-16,-1-3-38 16,-3 1-42-16,3 0-45 15,-3-5-33-15,0 2-24 0,3-3-1 16,2-2 6-16,-1-1-7 16,1-3-16-16,5 3-48 15,-4 1-62-15,0 3-19 16,-3 2-24-16,0 0-36 15,-3 1 17-15,0 0 184 16,0 4 4-16,0-4 114 16,3 3-26-16,-3-1-52 15,5 1 17-15,-1-3-14 16,0 3-26-16,-1-3-1 16,-1 4-6-16,1-2-6 15,0 1 0-15,0-3 0 16,-3 3 0-16,3 0-1 15,-3 0-18-15,0 3 17 0,0-3 2 16,0 0 31 0,0 2 54-16,0-2 7 0,0-1-43 15,3 1-23-15,0 0-17 16,-3 0-7-16,4 0 0 16,-1-3-1-16,0 4 1 15,0-1-2-15,2 0 0 16,-1 3 0-16,1-4 0 15,-2 2 12-15,1-4 24 16,-4 3 39-16,0-3-4 16,0 3-26-16,0 0-18 15,0-3 30-15,0 3-25 0,0 0-22 16,0 3-10-16,0 0 9 16,0-3-8-16,0 2 21 15,0 1 35-15,0-1-14 16,0-1-17-16,0 2-13 15,0-3-7-15,0 1-5 16,0-1 0-16,0 0 0 16,0-1 0-16,0 1-1 15,0 1 0-15,0-4 0 16,-4 3 0-16,1 3 2 16,0-3-2-16,-2 0 0 15,2 0-2-15,-3 3 2 16,3-3-1-16,0 1 1 15,-1-1 1-15,4-3 1 0,-3 2 4 16,0 2-5-16,0-4 11 16,0 3 2-16,0 1-8 15,-2-1 0-15,-1 3 13 16,-4-3 6-16,4 3-17 16,-3 0 4-16,3-2-3 15,-1 5-8-15,2-3 6 16,-1-2-7-16,2 2 1 15,-4 0-1-15,5 0 0 16,-4-2-1-16,1 3 2 16,0-1-2-16,3 1 2 15,-2 2-1-15,2 0 2 0,-2-2 7 16,0 2-2 0,2-2-7-16,0 2 50 0,0-2-14 15,0 2-14-15,0-5-4 16,-3 5 2-16,2-3 8 15,-1 2-8-15,1-2-2 16,-1 0-6-16,-1 1 1 16,0-1-12-16,-1 0 9 15,-2-2-9-15,1 2-1 16,-8 0 0-16,1-3 0 16,-1 0-10-16,-4-4-43 15,-2 2-4-15,-2-5-33 0,-3-3-30 16,-13-13-2-1,7 4-47-15,3 2-502 0</inkml:trace>
  <inkml:trace contextRef="#ctx0" brushRef="#br2" timeOffset="221177.8129">1268 17267 1136 0,'0'0'757'0,"0"0"-644"16,0 0-67-16,0 0 155 15,0 0 2-15,0 0-80 0,0-16-56 16,0 16-16 0,0 0-15-16,0 0-15 0,0 12-20 15,0 11 30-15,0 4-6 16,-3 5-5-16,-3 2-13 15,0-1-7-15,1-7 0 16,3-6-13-16,0-9 2 16,2-2-2-16,0-7 4 15,0-2 0-15,0 0 0 16,0 0 9-16,7-12-1 16,2-8-17-16,2-6 6 15,5-4 11-15,-2-7-22 16,-1 2-26-16,-4-2 21 15,0 5 27-15,0 5 0 16,-3 7 1-16,-2 6 31 0,-1 9 2 16,-1-1-17-16,-1 6-11 15,1 0-5-15,-2 0-15 16,6 0-2-16,4 2 7 16,2 8 9-16,4 3 1 15,1 7-6-15,2 3 5 16,-2 0-1-16,4 7-4 15,-2 0 5-15,-4-4-17 16,4 1-16-16,-8-4 7 16,1-4 8-16,-5-2 13 15,-4-1-3-15,0-2 8 16,-3-1-8-16,0-3 9 0,0-3 0 16,-6 0 2-16,-10-1 23 15,-1-2 0-15,-11-1 2 16,-5-3-14-16,-4 0-2 15,1 0-5-15,2-2-5 16,4-3-1-16,12-2-36 16,5-1-58-16,13 3-109 15,0 0-407-15,7 0-807 0</inkml:trace>
  <inkml:trace contextRef="#ctx0" brushRef="#br2" timeOffset="221575.6779">1803 17029 651 0,'0'0'1469'15,"0"0"-1246"-15,0 0-158 16,0 0 95-16,0 0-3 16,0 0-101-16,0 0-30 15,-4 52 50-15,4-18-15 0,0 6-26 16,0 2-8-16,0-1-3 15,0 0-14-15,0-5-8 16,0 1 5-16,0-3-7 16,0-1-1-16,0-7-19 15,0-1-30-15,0-3-60 16,0-6-178-16,0-7-363 16,2-6-284-16</inkml:trace>
  <inkml:trace contextRef="#ctx0" brushRef="#br2" timeOffset="221884.8963">2011 17204 1121 0,'0'0'531'16,"0"0"-450"-16,0 0 150 15,0 0 78-15,0 0-123 16,0 0-119-16,0 0-22 16,-27 0 34-16,6 20 46 15,-1 3-25-15,-2-1-46 16,6 2-12-16,0-3-5 16,12-2-17-16,3-5-13 0,3-2-7 15,3-5 2-15,19-1-2 16,8-5-37-16,31-1-107 15,-10-8-334-15,-2-5-752 16</inkml:trace>
  <inkml:trace contextRef="#ctx0" brushRef="#br2" timeOffset="222680.5148">2737 16980 1345 0,'0'0'551'0,"0"0"-509"15,0 0 84-15,0 0 60 16,0 0-48-16,0 0-42 15,-16 93-32-15,-2-58-12 16,-4 2 17-16,-8-1 11 16,-3 0-31-16,-1-6-10 0,-1-7-1 15,1-3-7 1,7-5-6-16,8-5-16 0,5-5-3 16,6-2-4-16,6-3 11 15,2 0 2-15,0-15-15 16,2-7-36-16,8-8-4 15,2-6 21-15,1 3-13 16,-1 1 19-16,-1 2 12 16,-1 9 0-16,-4 5 0 15,3 7-5-15,-1 3 0 16,0 6-2-16,0 0 7 16,7 6 1-16,0 10 8 15,4 9 11-15,-4 7 22 16,6 3-15-16,-6-5 1 15,-2 0-4-15,1-4-7 0,-4-3-14 16,-1-4-2-16,0 0-10 16,0-1-54-16,-4 3-124 15,-4-2-341-15,-1-5-455 0</inkml:trace>
  <inkml:trace contextRef="#ctx0" brushRef="#br2" timeOffset="223288.6674">3033 17104 1213 0,'0'0'898'0,"0"0"-776"15,0 0-64-15,0 0 118 16,0 0-55-16,0 0-81 16,0 0 17-16,7 54 4 15,-7-25-17-15,0 1-20 16,-3 0-10-16,-4-4-8 16,-2-6-5-16,3-3 8 15,3-4-8-15,1-6 0 16,1-4 0-16,1-3 7 0,0 0 5 15,0-9-13 1,6-7-22-16,6-9-14 0,4-4 25 16,1-11 2-16,-1-2-14 15,-4-2-13-15,1-1 0 16,-5 6 23-16,-2 8 13 16,-3 11 17-16,0 7 13 15,-3 6 11-15,3 7-6 16,-3 0-14-16,7 0-21 15,-4 4 0-15,6 14 0 16,-1 4 1-16,2 5 0 16,2 8 1-16,-1-1 4 15,0 4-5-15,-3-2-1 0,1-4 1 16,1-3-1 0,-7-1 1-16,0-8-1 0,-3-1 0 15,0-1 0-15,-16-2 0 16,-7-2 0-16,-5-1 11 15,-2 1 1-15,0-10-12 16,2 1-16-16,7-5-129 16,6-3-324-16,8-11-745 0</inkml:trace>
  <inkml:trace contextRef="#ctx0" brushRef="#br2" timeOffset="223753.1029">3488 16874 1373 0,'0'0'786'16,"0"0"-773"-16,0 0 29 15,0 0 120-15,71-76-70 16,-51 59-65-16,2 1-17 16,-5 6-8-16,-4 3 4 0,-4 4 13 15,-1 3 20 1,-3 0-6-16,0 16 5 0,1 11 53 15,0 9-13-15,0 7-5 16,1 7-16-16,2 1-24 16,0 3-11-16,3-2-11 15,-3-3-10-15,0-4 7 16,0-5-7-16,0-11-2 16,-3-5 1-16,-3-8-12 15,-3-3-28-15,0-6-39 16,0-2-63-16,0-5-126 15,0 0-81-15,0-2-478 0</inkml:trace>
  <inkml:trace contextRef="#ctx0" brushRef="#br2" timeOffset="223926.9443">3774 17066 747 0,'0'0'974'16,"0"0"-802"-16,0 0 141 15,0 0 18-15,-71 82-75 16,54-51-114-16,1 4-63 16,-1-1-45-16,-18 14-34 15,6-11-59-15,-1-8-407 0</inkml:trace>
  <inkml:trace contextRef="#ctx0" brushRef="#br2" timeOffset="233130.7674">16238 13534 1520 0,'0'0'315'0,"0"0"-242"15,0 0-38-15,0 0 140 16,0 0 2-16,0 0-81 16,57-4-45-16,-34 2-4 15,6-1 29-15,-3 2 0 0,3 1-5 16,-3 0-20-16,0 0-18 16,3 0-14-16,-9 0-11 15,-1 0-8-15,-3 1-16 16,-6 4-81-16,-10 9-138 15,0-5-323-15,0 2-185 0</inkml:trace>
  <inkml:trace contextRef="#ctx0" brushRef="#br2" timeOffset="233348.5022">16281 13630 895 0,'0'0'940'0,"0"0"-803"16,0 0-105-16,0 0 109 15,0 0 101-15,0 0-107 16,94 4-80-16,-57-4-39 16,2 0-16-16,7 0-119 15,-8 0-424-15,-13-4-789 0</inkml:trace>
  <inkml:trace contextRef="#ctx0" brushRef="#br2" timeOffset="234241.726">17018 13468 876 0,'0'0'654'15,"0"0"-561"-15,0 0-45 16,0 0 154-16,0 0 71 16,0 0-81-16,0 0-77 15,3-18-25-15,-3 18-6 0,0 0-5 16,0 2-22-16,0 14 13 16,-9 5-1-16,2 4-26 15,-2 5-23-15,-4 3-14 16,2-3-5-16,2-3-1 15,3-4 0-15,-1-7-15 16,4-6-4-16,3-4-4 16,0-5-5-16,0-1 1 15,0 0 5-15,0-7-4 16,6-7-24-16,7-11 9 16,4-1 14-16,3-12 5 15,3-1 4-15,-5-1 17 16,-2-2 0-16,-2 8 1 0,-1 2 10 15,-6 11 15 1,-2 5 5-16,-1 6 6 0,-2 6 2 16,-1 1-9-16,2 3-13 15,0 0-7-15,5 3-8 16,1 8 0-16,4 9 0 16,3 3 5-16,4 3-6 15,1 4 0-15,3 2-1 16,-2-2 1-16,-1 0-6 15,-5-6 5-15,-4 1-13 16,-8-5 7-16,-4-3 5 16,0-3 1-16,-11-1-1 15,-10-4 2-15,-8 1 6 0,-5-7 3 16,-4-3 1 0,-1 0-2-16,3 0-8 0,4-6-5 15,12-3-54-15,14-15-81 16,6 2-409-16,0-3-623 0</inkml:trace>
  <inkml:trace contextRef="#ctx0" brushRef="#br2" timeOffset="234700.4439">17518 13283 2220 0,'0'0'319'16,"0"0"-236"-16,0 0-43 15,0 0 81-15,0 0-16 16,66-76-61-16,-50 60-18 15,3 3-7-15,-2 3 4 16,-5 6 2-16,-3 4-13 16,1 0-6-16,-2 0-5 15,1 13 0-15,-3 7 0 16,1 10 6-16,-1 5 9 0,-2 12 7 16,-1 3-8-1,0-1 0-15,-1 1-15 0,3-7-1 16,-5 1 1-16,0-5 0 15,0 0-1-15,0-9-8 16,-4 0-11-16,-2-4-13 16,0-6-20-16,2-3-31 15,1-8-45-15,1-1-106 16,1-8-149-16,-2 0-188 16,3 0-131-16</inkml:trace>
  <inkml:trace contextRef="#ctx0" brushRef="#br2" timeOffset="234896.9809">17704 13558 975 0,'0'0'835'0,"0"0"-687"0,0 0-28 15,0 0 113-15,0 0 6 16,0 0-68-16,-89 6-27 16,70 13-53-16,-3 2-18 15,2 2-21-15,4-3-28 16,-1-1-21-16,5-5-3 15,-1-1-65-15,3-3-115 16,3-4-486-16,4-6-1089 0</inkml:trace>
  <inkml:trace contextRef="#ctx0" brushRef="#br2" timeOffset="235258.0122">18148 13548 1798 0,'0'0'616'0,"0"0"-543"0,0 0 17 15,0 0 110-15,0 0-84 16,0 0-74-16,85 0-30 16,-53 0-12-16,1 0-17 15,-1 0-29-15,-9 0-28 16,-7-3-52-16,-16 3-65 15,0 0-335-15,-16 0-263 0</inkml:trace>
  <inkml:trace contextRef="#ctx0" brushRef="#br2" timeOffset="235451.5291">18064 13445 1964 0,'0'0'389'16,"0"0"-292"-16,0 0-70 15,100-6 24-15,-66 6-51 16,10 0-2-16,-11 0-358 16,-11 0-1219-16</inkml:trace>
  <inkml:trace contextRef="#ctx0" brushRef="#br2" timeOffset="244935.4631">19025 13346 20 0,'0'0'1286'16,"0"0"-1082"-16,0 0-146 15,0 0 94-15,0 0 122 16,0 0-61-16,0-4-86 16,0 1-35-16,0 3-15 15,0-3-12-15,-6 0-15 16,-8 3-13-16,-2-1-10 15,-3 1 2-15,-7 0 1 0,0 0-3 16,-1 0-11-16,2 0-8 16,2 1 5-16,3 2 1 15,8 4-13-15,2-4 5 16,6 3-5-16,-2-2 0 16,6-1 7-16,0 0-8 15,0 4 1-15,0 0 0 16,0 0 0-16,10 0 5 15,5 1 0-15,6 2-6 16,-3 0 0-16,6 0-1 16,-2 1-15-16,5 0 4 15,-3 1 3-15,3-2 3 0,-4 0-5 16,0 3 4-16,-8-7 5 16,-4 4 1-16,-1-3-5 15,-7 0 4-15,-3 2-4 16,0-2-2-16,-10 0 7 15,-12 0 1-15,-6 2 11 16,-3-5-4-16,-5 1-7 16,1-3-8-16,9 0-53 15,-1-2-113-15,12 0-173 16,4 0-407-16</inkml:trace>
  <inkml:trace contextRef="#ctx0" brushRef="#br2" timeOffset="245759.3289">19220 13362 768 0,'0'0'657'16,"0"0"-503"-16,0 0 8 16,0 0 71-16,0 0-32 15,0 0-33-15,0 0-21 16,-13 43-59-16,10-20-36 16,-1-1-25-16,4 0-11 0,0-3-10 15,0 1 0-15,0-3-5 16,0-1 0-16,4-7 0 15,-4-1-1-15,3-4-15 16,-3-1-15-16,0-3-6 16,0 0 3-16,0 0 15 15,0-4 1-15,4-12-15 16,2-2 7-16,2-4 7 16,2-2 17-16,1-1 0 15,-2 1 1-15,-3 4 7 0,1 3 6 16,-1 4-1-1,-3 4 4-15,0 2 8 0,-2 4 12 16,1 3 3-16,-1 0-8 16,3 0-13-16,-1 0-12 15,4 7 4-15,-4 9 2 16,1 0-5-16,-1 4-1 16,-1 0-5-16,-1 0 1 15,1-1-1-15,-2-5-1 16,0-4 1-16,0-4-1 15,0-2 0-15,0-1-1 16,0-3-19-16,0 0-3 16,0 0-1-16,0 0 8 15,1-7 0-15,4-6-2 16,3-4 0-16,5-2 7 0,0-4 0 16,3 3 9-16,0 0 2 15,-2 3 0-15,0 4 1 16,1 3 6-16,-6 1 6 15,-2 8 2-15,-1 1 14 16,-3 0-6-16,-2 1-14 16,-1 12 11-16,0 6 10 15,0 5 2-15,0 5 0 16,-1-2-11-16,-1-1-2 16,1-3-12-16,1-3-6 15,0-3-1-15,0-4-6 16,0-2-39-16,1-3-59 15,4-1-122-15,-2 0-331 0,1-7-254 16</inkml:trace>
  <inkml:trace contextRef="#ctx0" brushRef="#br2" timeOffset="246269.5632">19693 13405 1318 0,'0'0'515'16,"0"0"-453"-16,0 0 71 15,0 0 72-15,0 0-69 0,0 0-84 16,0 0-18 0,-21 0 9-16,7 0 2 15,0 3-7-15,1 4 4 16,1 3 0-16,3 3-11 0,-5 1-16 15,8 2-6-15,2-5-3 16,1 1-5-16,3-2-1 16,0-3 0-16,0-4 0 15,6 0-20-15,4-3-9 16,4 0-18-16,2 0-12 16,2-7-8-16,0-5 2 15,-3-4 16-15,1-1 13 16,-2-3 20-16,-2 3 15 15,-2 0 1-15,-3 2 28 16,-2 2 40-16,0 6 0 0,-5 3-13 16,0 1-1-16,0 3-8 15,0 0-24-15,0 3-22 16,0 8 0-16,0 7 1 16,0 3 0-16,0 2 7 15,0 0-7-15,0-4-1 16,6 1 0-16,4-6-20 15,-3-2-55-15,5-1-96 16,-1-8-197-16,-2-3-436 0</inkml:trace>
  <inkml:trace contextRef="#ctx0" brushRef="#br2" timeOffset="246577.7362">19953 13089 1428 0,'0'0'284'15,"0"0"-194"-15,0 0 83 16,0 0 83-16,0 0-64 16,0 0-110-16,0 0-17 15,-6 33 77-15,-4-7-50 16,3 10-24-16,1 1-28 15,2 4-19-15,2 4-8 16,2-6-5-16,0 0-8 16,0-6 0-16,6-1-8 15,4-10-11-15,0 1-35 0,-1-7-37 16,0-3-116-16,-2-2-268 16,-1-5-280-16</inkml:trace>
  <inkml:trace contextRef="#ctx0" brushRef="#br2" timeOffset="246840.1828">20087 13082 1455 0,'0'0'502'0,"0"0"-391"0,0 0 75 16,0 0 1-16,0 0-27 15,0 0-75-15,0 0 31 16,-10 52-17-16,2-15-45 16,5 8-15-16,3-1-11 15,0 3-13-15,0-2-6 16,8-4-9-16,2-5 0 16,-1 7-74-16,0-11-123 15,-5-11-604-15</inkml:trace>
  <inkml:trace contextRef="#ctx0" brushRef="#br2" timeOffset="260566.9567">16168 15870 530 0,'0'0'672'0,"0"0"-334"16,0 0-96-16,0 0 17 0,0 0 8 15,3-7-72 1,-3 6-64-16,0 1-31 0,0 0-13 16,0 0-14-16,3 0-13 15,1 0-15-15,8 0-9 16,5 5-16-16,2-2-12 15,8 3-7-15,-1-2-1 16,6-1-18-16,1 0-34 16,-5-3-31-16,-2 0-39 15,-6 0-79-15,-18 0-117 16,-2 4-242-16,-3 2-35 0</inkml:trace>
  <inkml:trace contextRef="#ctx0" brushRef="#br2" timeOffset="260807.5607">16171 15988 1209 0,'0'0'775'0,"0"0"-670"15,0 0-44-15,0 0 135 16,0 0-24-16,0 0-63 16,0 0-66-16,97 14-43 15,-24-14-68-15,-12 0-229 16,-10 0-672-16</inkml:trace>
  <inkml:trace contextRef="#ctx0" brushRef="#br2" timeOffset="262781.2204">16740 15844 793 0,'0'0'940'0,"0"0"-766"15,0 0-100-15,0 0 92 16,0 0 72-16,0 0-71 16,0 0-80-16,6-31-33 0,-6 31-6 15,0 0 1-15,0 0-15 16,0 14-17-16,0 6 22 15,-4 3 11-15,-6 11-27 16,1-2-13-16,0-3-4 16,-5 1-6-16,5-6 1 15,3-6-1-15,2-4 0 16,1-7 1-16,3-4-1 16,0-3 1-16,0 0 5 15,0-6-6-15,4-11-9 16,10-6-9-16,7-10 5 15,-3-4-2-15,3-4-12 16,-5 0-3-16,-4 5 9 16,-1 6 14-16,-1 8 6 15,-7 8 1-15,0 4 2 0,0 7 10 16,0-1-2-16,-3 4-2 16,4 0-7-16,2 0-1 15,6 7 1-15,2 5 7 16,0 8-7-16,3 4 0 15,4 2 5-15,-6 2-6 16,3 0-1-16,-6-1 0 16,-2-4 0-16,-6 0-5 15,-4-1 5-15,0-4 1 16,0 2 0-16,-11-6 1 16,-4-1 8-16,-9-1 14 15,-1-1 0-15,-1-5-10 16,-1-3-2-16,5-3-10 0,3 0-1 15,6-9-19-15,12-12-65 16,7-21-126-16,15 5-496 16,1 1-439-16</inkml:trace>
  <inkml:trace contextRef="#ctx0" brushRef="#br2" timeOffset="263185.6618">17234 15694 1106 0,'0'0'499'0,"0"0"-419"0,0 0 31 16,0 0 114-1,0 0 31-15,0 0-76 0,0 0-74 16,80-76 6-16,-74 70 11 15,2 2-24-15,-2 1-39 16,2 3-23-16,3 0-11 16,2 0-7-16,-3 10-6 15,3 7-7-15,0 6-5 16,-7 6-1-16,0 9 1 16,-6 5 5-16,0 6 2 15,0 4-7-15,-9-4 5 0,0-3-5 16,-5-3 0-1,5-7-1-15,2-3 0 0,1-9-1 16,3-4-31-16,-1-8-23 16,4-2-35-16,0-9-63 15,0-1-103-15,4 0-309 16,-1-8-422-16</inkml:trace>
  <inkml:trace contextRef="#ctx0" brushRef="#br2" timeOffset="263367.7014">17360 15893 1523 0,'0'0'627'0,"0"0"-470"16,0 0 46-16,0 0 2 0,-78 95-52 16,55-61-74-1,-3-2-48-15,-1-2-31 0,-11 4-45 16,5-11-216-16,8-7-755 0</inkml:trace>
  <inkml:trace contextRef="#ctx0" brushRef="#br2" timeOffset="265162.5416">17863 15859 973 0,'0'0'964'16,"0"0"-790"-16,0 0-122 16,0 0 63-16,0 0 84 15,0 0-91-15,0 0-59 0,39 0 4 16,-14 0-19-16,8 0-19 16,3 3-8-16,2-2-7 15,-2 3 0-15,-3-4-33 16,-11 0-33-16,-5 2-7 15,-8-1-7-15,-9 2-56 16,0 4-141-16,-29 12-81 16,4-5-201-16,-8 2-492 0</inkml:trace>
  <inkml:trace contextRef="#ctx0" brushRef="#br2" timeOffset="265394.9176">17778 15999 1166 0,'0'0'501'16,"0"0"-393"-16,0 0 39 16,0 0 92-16,0 0-14 15,0 0-105-15,0 0-62 16,111 6-39-16,-72-4-19 15,-1 3-28-15,5-5-175 16,-10 0-489-16,-7 0-620 0</inkml:trace>
  <inkml:trace contextRef="#ctx0" brushRef="#br2" timeOffset="266146.0215">18612 15494 517 0,'0'0'683'16,"0"0"-480"-16,0 0-30 16,0 0 58-16,0 0 20 15,0 0-29-15,0 0-46 16,-3-54-50-16,3 54-26 16,0 0-39-16,0 0-31 15,0 0-15-15,-3 14-6 16,-3 9 27-16,-5 9 7 15,-4 8-13-15,-1 6-8 16,-7 4-16-16,6 2-5 16,-3-1-1-16,5-5 0 0,5 3 0 15,1-11 0-15,2 0 0 16,2-7 0-16,0-6 0 16,4-5 0-16,1-9 0 15,0-2-1-15,7-8-16 16,13-1-12-16,10 0-43 15,-1-14-118-15,10-6-132 16,-7 0-412-16,-7 3-497 0</inkml:trace>
  <inkml:trace contextRef="#ctx0" brushRef="#br2" timeOffset="266956.6786">18914 15734 1352 0,'0'0'320'16,"0"0"-75"-16,0 0-23 16,0 0-52-16,0 0 8 15,0 0-67-15,0 0-41 16,-91 0-9-16,65 14-3 15,-3 6-1-15,7-1-27 16,2 1-12-16,8 0-11 0,4-8 0 16,5 1-7-16,3-2 0 15,0-4 0-15,1-1 0 16,11-3-6-16,1-3-4 16,7 0-11-16,-4-6-15 15,7-8-4-15,-1-6-3 16,2 1 20-16,-3-4 10 15,0 3 13-15,-6 0 1 16,-4 8 26-16,-3 1 22 16,-4 8-7-16,0-2 9 15,-4 5-12-15,0 0-22 16,0 0-17-16,0 15-5 16,-8 5 5-16,-1 3 14 0,0 7-8 15,5 0-6 1,4-2 0-16,0-4-2 0,0-4-10 15,13-7 0-15,4-4 0 16,-1-8 0-16,2-1 6 16,3 0-10-16,-4-10 0 15,0-6-4-15,-2-7-2 16,-3 0 1-16,-3-5-6 16,-2 2 15-16,-4 0 11 15,-2 2 0-15,-1 5 1 16,0 6 6-16,0 4 3 15,4 1 0-15,2 2-3 16,4 3-6-16,6 2-9 16,7 1 8-16,2 0-6 15,4 0 1-15,1 0-1 0,-5 0-2 16,-1 0 8-16,-11 4 1 16,-3-1-1-16,-5 0 0 15,-5 5-10-15,-2 1 11 16,-15 4 49-16,-7 4 16 15,0 2-7-15,-3 1-24 16,5 0-11-16,6-3-10 16,6 0-6-16,7-2-7 15,3-3-12-15,3-2-33 16,17-2-41-16,17-3-129 16,-6-5-316-16,1 0-285 0</inkml:trace>
  <inkml:trace contextRef="#ctx0" brushRef="#br2" timeOffset="267495.2879">19443 15731 1311 0,'0'0'368'0,"0"0"-226"16,0 0 76-16,0 0 13 16,0 0-52-16,0 0-76 15,0 0-73-15,10-17-24 16,-10 17-6-16,-2 0 0 15,-9 8 6-15,-1 4 6 16,-8 8 22-16,4-1 0 16,-4 5-12-16,7-1-7 0,3-4-6 15,4-2-7 1,3-4-1-16,3-3 0 0,0-6-1 16,6-1 6-16,10-3 4 15,4 0-10-15,2-6-6 16,2-7-1-16,-2-4 6 15,1-9 0-15,0-1-1 16,3-2 2-16,-4-5 0 16,1 1 0-16,-6 4 13 15,-3 6 6-15,-6 8 24 16,-4 9 1-16,-4 6-37 16,0 0-7-16,0 6-18 15,-5 17 14-15,-10 11 4 16,-1 9 6-16,-5 7 0 15,0 9 12-15,8-3-3 0,-4-3-8 16,5 1 5-16,2-5-3 16,-5-3 1-16,0-10 8 15,-4-6 8-15,-5-6-11 16,-4-6 0-16,-5-8-5 16,-3-3-9-16,1-7-1 15,6 0-27-15,3-7-63 16,22-22-59-16,4-1-153 15,1-3-562-15</inkml:trace>
  <inkml:trace contextRef="#ctx0" brushRef="#br2" timeOffset="267909.5453">19791 15738 1272 0,'0'0'547'15,"0"0"-376"-15,0 0 78 16,0 0-15-16,0 0-71 16,0 0-96-16,0 0-41 15,90 3-25-15,-59-10-1 16,4-3-37-16,1 0-22 0,-7-3 13 15,0-1 13 1,-10-1 15-16,-5 2 18 0,-11 3 23 16,-3 0 43-16,-8 5-23 15,-16 0-6-15,-9 5 19 16,-8 0 12-16,-3 10-1 16,1 13-8-16,5 2-5 15,8 4-14-15,15 6-16 16,9-6-8-16,6 1-5 15,16-7-5-15,19-4-6 16,11-4-42-16,27-9-91 16,-7-3-152-16,-8-3-575 0</inkml:trace>
  <inkml:trace contextRef="#ctx0" brushRef="#br2" timeOffset="270829.6703">29004 10125 793 0,'0'0'607'0,"0"0"-505"0,0 0-59 15,0 0 98-15,0 0 52 16,0 0-39-16,0 0-42 15,0-19-9-15,0 19-10 16,0 0-16-16,0 0-19 16,0 0-25-16,0 0-23 15,0 0-2-15,-3 0-2 16,-1 0 1-16,-5 0 5 16,0 0 1-16,0 2-1 15,-1 6 0-15,2-2-3 16,1-2-1-16,2 3-8 15,4-1 1-15,-1 1-1 16,2-2-6-16,0 0-10 0,0 1-18 16,8-3 11-16,4 0-8 15,2-3-25-15,2 0 1 16,-2 0 24-16,-2 0 22 16,-4-7 9-16,-5-3 8 15,-3 1 12-15,0 0 11 16,-1-1 14-16,-13 2 8 15,-4 1 2-15,-2 4-2 16,0 1-3-16,-1 2-14 16,3 0-26-16,2 2-9 15,7 5-1-15,7 0-28 16,2 0-44-16,12 0-60 16,9-4-340-16,0-3-596 0</inkml:trace>
  <inkml:trace contextRef="#ctx0" brushRef="#br2" timeOffset="271935.7773">29588 10142 1011 0,'0'0'348'15,"0"0"-247"-15,0 0-67 16,0 0 72-16,0 0 88 16,0 0-23-16,0 0-30 15,-12-23-22-15,10 23-33 16,-1 0-19-16,-1 0-11 15,-2 0-5-15,-3 0-17 16,-3 7-10-16,3 3-14 16,-2 0-8-16,3 0-1 15,3-2-1-15,2-1-14 0,3-3-6 16,0-1-8-16,0-3 19 16,2 0 8-16,5 0 0 15,5 0-11-15,-1-10 4 16,-1 3 8-16,-1-5-1 15,-3 5 1-15,-5 0 15 16,-1 1 27-16,0 3-2 16,-16 3-30-16,-8 0-10 15,-19 16-4-15,6-2-269 16,4-2-1718-16</inkml:trace>
  <inkml:trace contextRef="#ctx0" brushRef="#br2" timeOffset="302162.142">11003 17705 717 0,'0'0'630'16,"0"0"-501"-16,0 0-42 15,0 0 60-15,6-15 93 0,-6 12-17 16,0 0-60-16,0 2-51 16,0 1-18-16,4-3 6 15,-4 3-8-15,0 0-14 16,0 0-27-16,0 0-16 15,0 0-20-15,0 0-15 16,0 4 0-16,0 11-5 16,-4 8 5-16,-5 5 12 15,-3 2-10-15,-3-1-1 16,3 0-1-16,0-8 1 16,5-3-1-16,1-5 0 15,2-5 0-15,3-2-12 0,1-4-13 16,0-2 4-16,0 0 3 15,0 0-1-15,0-2-7 16,11-14-27-16,5-3 2 16,0-5 24-16,4-6 12 15,-1 1-7-15,-2-4 3 16,-1 3 10-16,-1 0 8 16,0 7 1-16,-3-3 1 15,4 5 6-15,-3 2 5 16,4 2-2-16,1-1 8 15,0 7-6-15,0-3-3 16,-1 7-7-16,-1 0-1 16,0 4 0-16,-7 3-1 15,0 0-1-15,3 11-8 0,-6 9 9 16,0 6 0-16,-3 1 11 16,0 6-4-16,1 3 2 15,-1-1-9-15,0 0 5 16,3 1-5-16,2-7-6 15,2 4 6-15,-4-7-1 16,0 1 1-16,0-4 0 16,-3-4-1-16,-3-2-1 15,0 0-4-15,-3-1 0 16,-9 1 6-16,-4-4 0 16,-8-1 7-16,-4-2-5 15,-5-3-1-15,-3-3 12 16,-6-1-1-16,3-3-4 0,0-3-8 15,14-8 11-15,2-4-11 16,12-5-22-16,11-10-82 16,7 5-209-16,10 4-471 0</inkml:trace>
  <inkml:trace contextRef="#ctx0" brushRef="#br2" timeOffset="302658.2828">11526 17729 1842 0,'0'0'349'15,"0"0"-264"-15,0 0-54 16,0 0-2-16,0 0 34 16,78-89-28-16,-48 69-26 15,1 5-2-15,-1 3-7 16,0 6 1-16,-9-2 0 15,0 7 5-15,-2 1 9 0,-10 0 13 16,-2 9 8 0,-7 8 10-16,0 12 55 0,-1 3-19 15,-11 7-18-15,-4 3-26 16,2-2-19-16,8 0-9 16,-1-8-8-16,7-5-1 15,0-7 0-15,4-5 0 16,6-4-1-16,6-4-5 15,3-4-29-15,2-3-54 16,-3 0-83-16,12-21-100 16,-8 5-381-16,-7-3-621 0</inkml:trace>
  <inkml:trace contextRef="#ctx0" brushRef="#br2" timeOffset="302907.0639">11892 17613 1827 0,'0'0'326'15,"0"0"-245"-15,0 0-41 16,0 0 91-16,0 0 78 16,0 0-51-16,-79 72-63 15,42-34-28-15,-2 5-10 16,3 0-7-16,-3-2-25 0,8-4-18 15,4-4-7 1,8-5-53-16,5-3-86 0,4-8-334 16,7-7-732-16</inkml:trace>
  <inkml:trace contextRef="#ctx0" brushRef="#br2" timeOffset="303739.5537">12201 17749 1067 0,'0'0'352'0,"0"0"-161"15,0 0 33-15,0 0 58 16,0 0-27-16,0 0-75 16,0 0-61-16,3 7 6 0,-6 7-45 15,-3 11-30-15,0 0-14 16,-5 4-15-16,4-1-7 16,1-1-13-16,3-5 0 15,-3-5 0-15,6-2 0 16,-3-6-1-16,3-3 0 15,0-5-6-15,0-1-4 16,0 0-2-16,0-1-2 16,15-17-5-16,3-6-7 15,6-10 11-15,3-4 1 16,1-3-3-16,-1-1-13 16,-2 2 9-16,-4 8 14 15,-6 8 7-15,-6 4 6 16,0 7 0-16,-6 6 17 0,0 3 13 15,-3 3-11-15,3 1-13 16,-3 0-12-16,0 0-6 16,0 10 0-16,3 9 6 15,0 7 0-15,3-1 1 16,2 6 0-16,1 2 0 16,1-4-1-16,0 1 0 15,-1 1 0-15,0-3 0 16,-5-1-2-16,4-6-7 15,-5-1 3-15,0-2-1 0,-3-6 6 16,0 3-5 0,-6-5 5-16,-9 0 1 0,-7-6 0 15,-5 2 7-15,-9-6-6 16,-1 0 0-16,-2 0 8 16,0 0-9-16,5-6-20 15,10 2-66-15,6-2-73 16,12 2-231-16,6 1-644 0</inkml:trace>
  <inkml:trace contextRef="#ctx0" brushRef="#br2" timeOffset="305047.1766">12805 17438 1264 0,'0'0'488'16,"0"0"-407"-16,0 0 89 0,0 0 17 15,0 0-11-15,0 0-71 16,0 0-66-16,6 4-24 15,-6 22 95-15,0 5-4 16,0 8-23-16,0 7-21 16,0 3-3-16,-6 2-14 15,0-2-22-15,-4 1-14 16,0-3-8-16,0-3 0 16,-3-4 0-16,1-3 0 15,0-8-1-15,3-1-1 0,0-5-12 16,3-2-14-1,-1-3-18-15,4-2-22 0,0-6-39 16,3-3-54 0,0-4-72-16,0-3-141 0,3-7-223 15,7-6-483-15</inkml:trace>
  <inkml:trace contextRef="#ctx0" brushRef="#br2" timeOffset="305362.0285">13003 17729 1521 0,'0'0'359'0,"0"0"-265"16,0 0 23-16,0 0 97 0,0 0-14 16,0 0-73-16,0 0-56 15,2-7-32-15,-11 7 7 16,-10 2 20-16,-4 9-8 15,-2 3-13-15,-5-2-9 16,5 6-1-16,4-2-4 16,3 1-7-16,6 3-14 15,9 0-4-15,3 0 2 16,12-1-7-16,16-4 5 16,11-3-6-16,9-4-1 15,4-6-66-15,8-2-87 16,-19 0-386-16,-9-8-1224 0</inkml:trace>
  <inkml:trace contextRef="#ctx0" brushRef="#br2" timeOffset="309453.8239">11646 14152 795 0,'0'0'315'0,"0"0"-208"16,0 0 78-16,0 0 62 15,0 0-13-15,0 0-86 16,0 0-48-16,0-10-4 16,0 10 4-16,0 0-17 0,0 0-29 15,0 0-20 1,0 0-4-16,-3 3-2 0,3 14 45 15,-3 5-9-15,0 5-22 16,0 7-3-16,0 5 4 16,-5 4-16-16,4 3-17 15,1 4 1-15,0-1-2 16,0 0-2-16,0 1-7 16,0-3-1-16,0-1 1 15,0 1 0-15,-7-2 0 16,4 1 0-16,-5 4 0 15,-2-1 0-15,1 1-1 16,-2-3 2-16,4-4-1 16,1-3 0-16,3-5 0 15,3-4-1-15,3 1 1 0,0-5 0 16,0-1 0 0,0-3-1-16,0-3-5 0,0-6-3 15,0-1-4-15,0-7-10 16,0-2-5-16,0-1 4 15,0-3 15-15,0 0 8 16,0 0 0-16,0 0 1 16,0 0-1-16,0 0 0 15,0 0 0-15,0 0-1 16,0 0 1-16,0 0 1 16,0 0 2-16,0 0 5 15,3 0-1-15,0 0-5 16,-3 0 0-16,0 0 0 0,0 0-1 15,3 0 1-15,-3 0 0 16,6-3 1-16,0-4 0 16,1-3-1-16,7-1 5 15,-2-3-4-15,2-1-1 16,2 1-1-16,3-1 1 16,-6 1 0-16,1 4-1 15,-5 1 1-15,-3 5 0 16,-3 1 16-16,-3 3-10 15,0 0-6-15,0 0-1 16,0 0-1-16,0 0-10 16,0 0 11-16,0 0 0 0,0 3-1 15,0-3 1-15,0 3 0 16,0-2 0-16,0 2 0 16,0-3 0-16,0 3 0 15,0 0 0-15,0 1 1 16,-3-1-1-16,3 4 0 15,-3-4 1-15,0 4-1 16,0-4 0-16,0 4 1 16,3-2 5-16,-6 3-6 15,-2-2 0-15,1 4 0 16,-2 3 6-16,-4-2-5 16,1 5 0-16,1-3 5 15,-2 1-5-15,4-2 5 16,0-2-5-16,1-3 0 15,7-4 0-15,-1-1 0 0,1-2 0 16,1 2-1 0,0-2 1-16,-2 4-1 0,1-4 0 15,-2 5 1-15,0-1 0 16,-3-1 0-16,3 0 0 16,0 1-1-16,0-1 1 15,3-3-1-15,0 0 7 16,-4 0 22-16,4-6 44 15,0-5-22-15,0-9-11 16,-3 0-12-16,-3-2-11 16,-5-5-12-16,1 4-5 15,-5 3 0-15,-2 1-11 16,7 5-20-16,-2-2-50 0,2 6-113 16,7 0-554-16</inkml:trace>
  <inkml:trace contextRef="#ctx0" brushRef="#br2" timeOffset="311481.2369">13448 13679 846 0,'0'0'337'0,"0"0"-135"16,0 0 16-16,0 0 52 15,0 0-34-15,0 0-87 16,0 0-36-16,-3-10-30 16,3 10-16-16,9 0-17 15,12 0-23-15,6 0-5 16,16 0 1-16,8 4-5 15,13 3-9-15,6 2-8 0,5-2 1 16,0 0-2-16,-1-4 1 16,-6 0-1-16,-3-2-1 15,-10-1-1-15,-6 0-5 16,-4 0 1-16,-5 0 5 16,-1 0 1-16,-3-4-1 15,2-2 1-15,0-4-1 16,2 3 0-16,-4 0-6 15,-7 2-4-15,0 0-1 16,-5 3 11-16,-9-3 0 16,-3 3 0-16,-5 2 1 15,-4-4 1-15,-3 4 0 0,0 0 0 16,0-1 0-16,0-1-1 16,-3-1 0-16,-10-1-1 15,-5-2 0-15,-6-4 0 16,-4 1 1-16,-2-5-9 15,0 0-4-15,2-3 5 16,5 2 8-16,10 1 0 16,1 0 1-16,4 8-1 15,7 0 6-15,1 6 2 16,0 0-8-16,0 0-9 16,12 0 3-16,3 10 5 15,1 6-1-15,7 4 2 16,-1-1-2-16,5 5 2 0,-2-4 0 15,5 3 0-15,-3-4 0 16,-3-2 0-16,-3 0 0 16,-5-4 0-16,-10 0 0 15,-5-3 0-15,-1-1 2 16,-4 2 8-16,-18 2 1 16,-11 0 2-16,-9 0-13 15,-39 1-122-15,16-4-456 16,2-7-743-16</inkml:trace>
  <inkml:trace contextRef="#ctx0" brushRef="#br2" timeOffset="312053.5699">13399 13634 773 0,'0'0'160'15,"0"0"-61"-15,0 0 73 16,0 0 70-16,0 0-85 16,0 0-64-16,0 0-7 15,52-11 24-15,-52 11 54 16,0 1-9-16,-6 9-40 16,-7 0-26-16,-4 3-10 0,-2-1-2 15,-5 2-22-15,6-1-7 16,5 0-19-16,2-3-14 15,8-3-9-15,3 6-4 16,14-4 5-16,14 8-7 16,16 0-1-16,24 10-169 15,-13-4-445-15,-7-7-847 0</inkml:trace>
  <inkml:trace contextRef="#ctx0" brushRef="#br2" timeOffset="313064.1995">11676 15083 16 0,'0'0'1247'16,"0"0"-999"-16,0 0-117 15,0 0-2-15,0 0 65 16,0 0-18-16,-88-17-84 15,58 24-38-15,1 3-2 16,7 0 3-16,-4-3-24 16,9 3-19-16,2-4-6 15,4 1-5-15,8-5-1 0,3-2 1 16,5 0 0-16,19-1-1 16,6-13 0-16,8-9-17 15,2-1 17-15,-2-5 0 16,-8 2 0-16,-8 2 1 15,-8 4-1-15,-8 5 8 16,-6 7 20-16,0-2 5 16,-6 1-7-16,-11 3-5 15,-5 0 0-15,-5 1-5 16,-5 2-8-16,6 1 1 16,5-2 0-16,9 1 4 15,9-4 9-15,3-4 16 0,10-5-38 16,22-10-5-16,8-5-5 15,8-5-14-15,4-1 1 16,0 1 3-16,-7 3 12 16,-9 8 8-16,-9 3 1 15,-8 3 1-15,-13 7 13 16,-6 3 26-16,-3 1-18 16,-19 2-22-16,-5-1-1 15,-9 2 1-15,0 0 1 16,2-1-1-16,7-3 0 15,5 0 1-15,8-3 5 16,7-1 0-16,7-4 2 16,7-1-9-16,16-6-10 15,8-2-12-15,9 1-7 0,2 0 10 16,0-1 0-16,-2 2 13 16,-7 4 5-16,-11 1 1 15,-10 3 8-15,-12 2 29 16,0-3-4-16,-22 6-21 15,-11-2-1-15,-12 5-3 16,-4-1-7-16,-3 3-1 16,7 3 0-16,6 2 0 15,14-2-1-15,22 4-82 16,3 4-130-16,9 8-640 0</inkml:trace>
  <inkml:trace contextRef="#ctx0" brushRef="#br2" timeOffset="314063.9195">13532 15996 1435 0,'0'0'265'16,"0"0"-200"-16,0 0-30 16,104 16 60-16,-56-11-18 15,22 4-54-15,21-1-14 16,15 3-9-16,5 2 1 0,-17-6 5 16,-23 0-6-16,-26-4-6 15,-5 3 5-15,-1-3 1 16,6 1 0-16,1-1 0 15,-12-3 1-15,-4 0 7 16,-7 0 13-16,-4-3 35 16,-3-7-9-16,-7 0-10 15,-1 3-1-15,-4-3 9 16,-4 0 19-16,0 3-28 16,-4-2-25-16,-12-4-10 15,-7 3-1-15,-4-3 0 16,-6 2 0-16,2 1 1 0,5 0 21 15,7 4 24 1,5 3 2-16,8-3-8 0,6 2 1 16,0 3 3-16,3 1-27 15,17-2-17-15,3 2 0 16,6 0-1-16,1 0 0 16,-6 9-11-16,0 8 11 15,-5 3-8-15,-6 5 8 16,1-1-5-16,-8 0 5 15,0-1 0-15,-6-7 1 16,0-3 0-16,0-2 0 16,-6-6 0-16,-12 2-1 15,-7-3-8-15,-40 2-113 16,9-6-428-16,2 0-468 0</inkml:trace>
  <inkml:trace contextRef="#ctx0" brushRef="#br2" timeOffset="314497.5478">13833 15936 773 0,'0'0'824'0,"0"0"-662"15,0 0-89-15,0 0 171 16,0 0 12-16,0 0-120 15,0 0-84-15,1-23-29 16,-7 26-7-16,-11 11 35 16,-13 8 11-16,-8 8-20 15,-5 0-11-15,-2 2-13 16,10-4-6-16,8-5-10 0,15-3 5 16,12-5-6-16,26-2 6 15,42 1-5-15,2-1-2 16,18-3-133-16,-22-8-417 15,-34-2-1001-15</inkml:trace>
  <inkml:trace contextRef="#ctx0" brushRef="#br2" timeOffset="315236.8558">12162 14023 209 0,'0'0'98'15,"0"0"-98"1,0 0-85-16,0 0-125 0</inkml:trace>
  <inkml:trace contextRef="#ctx0" brushRef="#br2" timeOffset="320356.4473">13421 17898 1217 0,'0'0'534'0,"0"0"-357"15,0 0-56-15,0 0 74 16,0 0-1-16,0 0-72 15,46-43-58-15,-29 30-1 16,-2 1-8-16,1 1-17 16,5 0-14-16,-3-2-9 15,3 4-3-15,0-1-4 16,3 0-8-16,-2 3 1 16,2-1 0-16,-6 7-1 15,-4 1 0-15,-1 0 0 16,-3 11-1-16,-1 7 0 15,-5-2 1-15,2 4 6 0,0 0-4 16,5-5-1-16,1 0 0 16,2-10 5-16,5-3-5 15,0-2 0-15,5 0-1 16,0-11-28-16,0-2-47 16,-2-5-59-16,-2 3-47 15,-13-5-118-15,-1 6-194 16,-6 6-42-16</inkml:trace>
  <inkml:trace contextRef="#ctx0" brushRef="#br2" timeOffset="320767.9416">13396 18032 705 0,'0'0'870'0,"0"0"-585"15,0 0-111-15,0 0-49 16,0 0-13-16,0 0-1 16,0 0-41-16,71-29-37 15,-51 26-26-15,-1-2 6 16,-2 3-5-16,2-1 4 0,-6-2 3 15,4 3 8-15,-8-1 9 16,0 3 6-16,-3 0-9 16,-1 0-20-16,-2 3 4 15,0 9-1-15,-1 7 10 16,-2 1 5-16,0 0-12 16,5-4-1-16,-2-3-7 15,10-5 5-15,2-6 12 16,9-2-8-16,8-5-16 15,4-10-7-15,16-13-81 16,-11 6-143-16,-5-1-548 0</inkml:trace>
  <inkml:trace contextRef="#ctx0" brushRef="#br2" timeOffset="321294.9658">14532 17830 1413 0,'0'0'519'0,"0"0"-380"16,0 0 14-16,0 0 17 15,-100-8-14-15,64 8-26 16,-3 4-42-16,3 8-24 0,4 8-10 16,6 3-8-16,6 7-10 15,10 0-5-15,4-1-11 16,6-2-13-16,0-4-2 15,9-3-5-15,15-11-47 16,7-6-46-16,8-3-111 16,16-9-150-16,-8-8-342 15,-6-4-227-15</inkml:trace>
  <inkml:trace contextRef="#ctx0" brushRef="#br2" timeOffset="322074.2183">14667 17850 967 0,'0'0'910'0,"0"0"-643"16,0 0-103-16,0 0-26 16,0 0-27-16,0 0-9 15,0 0-34-15,-40 51-33 16,25-28-19-16,6-1-7 16,3 2-2-16,6-4-5 15,0-7-2-15,9-2 2 16,12-5 4-16,4-3-5 15,5-3-1-15,1-3 0 16,2-9-34-16,-3-3-29 16,-5-5 11-16,-5 1 12 15,-7-1 22-15,-7 0 13 16,-6 3 5-16,0 1 29 16,-13 4 6-16,-10 2 2 15,-2 6-12-15,-4-1 8 0,3 4 4 16,3 1-23-1,10 0-5-15,4 0-8 0,9 0-1 16,0 0-24-16,15 0 7 16,8-7-16-16,7-6-37 15,8 2-12-15,-2-4 18 16,-4 2 36-16,1 3 20 16,-4 6 8-16,-10 1 0 15,-2 3 30-15,-7 0 22 16,-7 15 12-16,-3 6 15 15,0 8 6-15,0 0-17 16,0 2-24-16,-6-1-15 16,6-2-4-16,-3-4-7 15,-1-4-12-15,0-7-5 0,-2-2-1 16,0-5 0-16,-1-2-6 16,-3-4-9-16,4 0-1 15,3 0 2-15,3-10 2 16,0-4-7-16,13-11-17 15,8-2 14-15,9-7-1 16,6-2-11-16,4 3-5 16,-5 6 9-16,-2 4 21 15,-1 8 8-15,-10 5 1 16,-2 6 9-16,-7-2 21 16,-7 6 18-16,-2 0-6 0,-2 9-2 15,-2 7 15 1,0 7-4-16,0 4-13 0,-2 0-7 15,-4 2-6-15,2-2-7 16,-3-1-4-16,1-3-13 16,3-5-1-16,0-3-12 15,0-2-33-15,3-9-35 16,0-4-80-16,0 0-175 16,0 0-663-16</inkml:trace>
  <inkml:trace contextRef="#ctx0" brushRef="#br2" timeOffset="322413.1756">15544 17735 1079 0,'0'0'868'16,"0"0"-711"-16,0 0-42 15,0 0 52-15,0 0-5 16,0 0-34-16,0 0-28 15,-34 14-25-15,14-4-20 16,3 1-13-16,5-1-17 16,1 1-11-16,8 1-7 15,3 0-1-15,1 1-5 16,15 4 0-16,3-3 0 16,1 1-1-16,2 1 0 15,-8-1-1-15,-5 0 0 16,-9-1-8-16,0 0 7 15,-23-2 1-15,-9 1 1 16,-3-3-8-16,-4 0-32 0,-1-6-78 16,10-1-203-16,15-3-697 15</inkml:trace>
  <inkml:trace contextRef="#ctx0" brushRef="#br2" timeOffset="322774.9005">15974 17234 925 0,'0'0'1088'16,"0"0"-915"-16,0 0 10 15,0 0 77-15,-33 99-67 16,14-50-56-16,2 2-51 16,7 4-37-16,-2 1-19 15,2-5-8-15,2-2-5 16,0-3-8-16,1-4-8 16,-3-8 1-16,1-2-2 15,-1-4 0-15,-3-6-15 16,3-3-37-16,-2 0-27 15,-6-1-34-15,2-2-82 0,-2-2-140 16,1-3-422 0,10-5-762-16</inkml:trace>
  <inkml:trace contextRef="#ctx0" brushRef="#br2" timeOffset="322986.8567">15743 17587 1753 0,'0'0'582'0,"0"0"-496"16,0 0 24-16,0 0 94 0,81 0-31 16,-22 0-100-1,3 0-73-15,21 0-67 0,-17-6-266 16,-16-5-1162-16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6T07:54:40.4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25258 9971 186 0,'0'0'218'16,"0"0"-92"-16,0 0-14 15,0 0-112-15,-3 89-242 16,3-70 242-16,6-2 307 15,7-5-193-15,3 3-78 16,0-2-14-16,-1 0 26 16,1 0 50-16,-1 0-10 0,0-3-37 15,-1 1-32-15,2-2-19 16,-1 1-5-16,4 0-20 16,5 0-11-16,2-3 13 15,5 2 8-15,4-2 14 16,3-1 0-16,-1 1-1 15,-1 0 2-15,-3-1 2 16,0 0 20-16,-3 1-6 16,-1 0-8-16,1-1-8 15,0-3 0-15,-2 5 0 16,2-3 6-16,2-1-4 16,2-1-2-16,0-3 1 15,5 0 16-15,-2 0 30 0,2 0 13 16,0 0 13-1,1 0-11-15,-4 0 17 0,-2 0-37 16,-1 0-22-16,-3 0-13 16,-2 0-6-16,0 0 0 15,1 0 7-15,2 0-8 16,2 0-7-16,3-7-2 16,1-1-4-16,4-3-4 15,-1-2-5-15,-1 0-4 16,-2 3 2-16,-1-3 23 15,-3-1-6-15,-2 1 7 16,-4 1 1-16,-2-2 24 16,-1 1-11-16,-3 2 8 15,0-5-7-15,0 4-7 0,-2-2-8 16,-3-2-14-16,1-1 14 16,-2 0 0-16,-2-3 0 15,-1-2-12-15,-1 3-2 16,-3-3-5-16,0-1 11 15,-1 3 8-15,-1 1 15 16,3 3-7-16,0-2-7 16,-1 2 0-16,-1 0 0 15,0 1 0-15,-2 0-1 16,-2 1 2-16,-2 1 8 16,-1-2 3-16,0 2 7 15,0-4-2-15,-13 1-8 16,-3-2-3-16,-10-2-4 0,-5 1-3 15,-8-1 1-15,-4 0 0 16,-3 0-1-16,-3 3 1 16,-1 1 0-16,3 0-1 15,0 2 1-15,0-2-1 16,2 7-1-16,-3-3 1 16,-1 2 8-16,-1 5-1 15,-6 1 9-15,-7 4-6 16,-17 0-9-16,-17 1 8 15,-15 12-8-15,-5 0-1 16,23-1 6-16,21-4-6 16,25-1-1-16,1-1 1 15,-6 4 1-15,-8 0-1 0,-9 3 0 16,5 1 0 0,4 2 0-16,2 6 0 0,7 2 1 15,3 8-1-15,10 3-3 16,8 4-39-16,1 17-47 15,11-10-98-15,6-7-195 0</inkml:trace>
  <inkml:trace contextRef="#ctx0" brushRef="#br0" timeOffset="1665.5178">26403 6245 492 0,'0'0'493'16,"0"0"-409"-16,0 0-65 15,0 0-12-15,0 0 9 16,0 0 59-16,0 0-14 0,-81-34-37 15,60 33-15 1,-6-2-8-16,-3 0 1 0,-4 1-1 16,0 2-1-16,-4-3 0 15,2 0 1-15,1-1-1 16,-1 3 1-16,2-2-1 16,-2 3 0-16,0 0 0 15,2 0 0-15,-2 0 0 16,-3 0 1-16,-1 1-1 15,-4 5 1-15,-2 1-1 16,-3-2-1-16,3-1 1 16,0 2 0-16,2-2-14 15,4-1-14-15,3-2 15 16,-2 1 12-16,5-1 1 16,2 1 0-16,1-1 1 0,1 1 13 15,3 0 12-15,2 3-8 16,2-1-4-16,3 2 2 15,0 2 0-15,5 2 4 16,3 3 14-16,2-1 19 16,6 2-22-16,0 0-19 15,4 3-4-15,0-1 0 16,0 1 8-16,0 1-2 16,0-1-12-16,5 0 5 15,-2 3-6-15,2 0 6 16,3 2 5-16,4-1-4 15,8-1 17-15,5-1 38 16,9-3-18-16,4 0-19 0,2-5-4 16,5-1-13-1,0 0 1-15,2-1-3 0,-2-3-7 16,1 2-13-16,-1-1 13 16,3 0 5-16,0 0-5 15,1-2-7-15,2 1 5 16,1-2-9-16,0 0-2 15,-3 1-25-15,0-4 36 16,-4 3-1-16,-2-1 3 16,-2-1 0-16,-2 0 0 15,1 0 6-15,-5-1-6 16,3 1-4-16,-2-2 4 16,-2 1 1-16,2-1 9 0,-1 0-9 15,0 0 5 1,-1 0-6-16,-1 0 0 0,0-6 1 15,-2-1 0-15,-1 0-1 16,-3 0-5-16,0 0 5 16,-5 0 1-16,1 1-1 15,-4 0 1-15,-6 1 0 16,-1-3 0-16,-4 2 0 16,-5-2 30-16,-3-2 20 15,0-2 26-15,0-2-44 16,-5-3-25-16,-11-5-7 15,-4-2 0-15,-10-5-1 16,-10-1 0-16,-19-4-2 16,-37 0-6-16,-47 0-85 0,10 7-188 15,5 10-498-15</inkml:trace>
  <inkml:trace contextRef="#ctx0" brushRef="#br0" timeOffset="5591.2989">29695 6117 522 0,'0'0'700'0,"0"0"-513"15,0 0-58-15,0 0 21 16,0 0 12-16,0 0-18 16,0 0-49-16,0-4-33 15,0 4-16-15,0 0-11 0,0 0-4 16,0 0-14-16,0 0-7 16,0 9 24-16,0 5 12 15,-1 2-12-15,-2 0-12 16,-2 1-5-16,1 0-4 15,-1-2-7-15,-2-1-5 16,2 0 5-16,1-2-5 16,1-2 0-16,0-2 0 15,1-1-1-15,1-3 1 16,1 1 0-16,0-4-1 16,0-1 1-16,0 0-1 15,0 0 1-15,0 0 5 16,0 0 3-16,0 0 6 0,0-4-5 15,0-6-8 1,7-4 5-16,3-3-5 0,0-3-1 16,0-3 1-16,-1 1-2 15,1 1 1-15,1-2 0 16,-2 2-1-16,3 1 1 16,-2 0-1-16,1 3 0 15,-1 3 2-15,-1 3 4 16,0 1-6-16,-3 2 6 15,0 5 0-15,-3-1 2 16,-2 1 7-16,1 3-6 16,-2 0-9-16,0 0-1 15,0 0-12-15,2 0-11 16,-1 7 17-16,2 6 6 16,3 1 1-16,0 1 1 0,1 4-1 15,1-1 0-15,1 0 0 16,1 0 0-16,2 2-1 15,0-1 0-15,1 1 0 16,0-1 1-16,0-2-8 16,-3-1 1-16,-1-2-4 15,-2-1 10-15,-2-2 0 16,-2-3-1-16,-3 1-4 16,0-4 4-16,0-1-7 15,0-1 1-15,0 1 1 16,-10 0-4-16,-5-2 5 15,-7-2 6-15,-5 0 18 16,-3 0-6-16,2 0-1 16,2-2 5-16,5-6-7 15,5 4-3-15,7-2-6 0,4 4-9 16,4-1-30-16,1-1-44 16,1 4-89-16,12 0-215 15,0 0-265-15</inkml:trace>
  <inkml:trace contextRef="#ctx0" brushRef="#br0" timeOffset="6246.8902">30035 6162 793 0,'0'0'357'16,"0"0"-178"-16,0 0-16 0,0 0 45 16,0 0-6-16,0 0-86 15,0 0-37-15,-1-35-12 16,6 26-8-16,0 1-5 15,1 0-7-15,0-1-7 16,-1 2 4-16,1 0-21 16,1 3 0-16,-3-1 1 15,3 1-8-15,-3 4-15 16,2-1 13-16,2-1-13 16,2 2 1-16,-1 0-1 15,2 0 0-15,-1 0-1 16,-1 0 1-16,-3 0-1 0,-2 7-1 15,2 2-10-15,-5 4 10 16,-1 4-7-16,0 2 8 16,0 3 0-16,0 3 10 15,0-3-4-15,0-1-4 16,0-1-1-16,7-4 7 16,0-5-8-16,5-1 0 15,3-3 1-15,6-3-2 16,4-2-2-16,7-2-93 15,2 0-145-15,8 0-122 16,-8-7-193-16,-9-1-394 0</inkml:trace>
  <inkml:trace contextRef="#ctx0" brushRef="#br0" timeOffset="6631.6018">30338 6070 451 0,'0'0'610'0,"0"0"-422"0,0 0-37 15,0 0 17-15,0 0-4 16,0 0-33-16,0 0-49 16,-28 0 57-16,11 16 25 15,-6 5-38-15,-6 5-40 16,-4 3-34-16,-3 1-21 15,-3 3-10-15,1-1-21 16,-11 8-21-16,7-7-193 16,12-6-455-16</inkml:trace>
  <inkml:trace contextRef="#ctx0" brushRef="#br0" timeOffset="11971.9288">30562 6211 461 0,'0'0'526'0,"0"0"-412"15,0 0-24-15,0 0 79 16,0 0 26-16,0 0-38 15,0-1-44-15,0 1-36 0,0 0-31 16,6 0-20 0,1 0 2-16,4 0 1 0,2 0 0 15,1 1 1-15,5 4-16 16,2-1-5-16,4-2-8 16,5 1 1-16,3-1-2 15,2-1-19-15,-3-1-12 16,-2 0 10-16,-5 0-5 15,-4 0 11-15,-6 0 7 16,-5 0 8-16,-5 0 0 16,-5-1 9-16,0-1 1 15,0-1 9-15,-2-1 26 16,-8-3-15-16,-2 0-29 16,-1-1 0-16,-2-2 1 15,0 0-1-15,-1-1 7 0,0-2-7 16,2 3-1-1,2 3 1-15,2 1 0 0,5 2 0 16,2 1 0-16,1 3 1 16,2 0 12-16,0 0 5 15,0 0-9-15,0 0-10 16,0 0-7-16,0 0-18 16,0 3 3-16,5 5 22 15,5 1 1-15,2 1 9 16,3 0 6-16,5-1-4 15,-1 1-6-15,1-2-6 16,-3 2 0-16,0 0 0 0,-2-1 1 16,-3 1-1-16,-4 0 0 15,-2 0 1-15,-3-1 6 16,-1-1 0-16,-2 0-7 16,0 0-1-16,-2-1 1 15,-8 1-1-15,-16-1-14 16,4 0-188-16,2-4-448 0</inkml:trace>
  <inkml:trace contextRef="#ctx0" brushRef="#br0" timeOffset="20345.756">31221 5971 535 0,'0'0'670'0,"0"0"-425"15,0 0-139-15,0 0 20 16,0 0 21-16,0 0 4 16,0-12-24-16,0 10-34 0,0 2-11 15,0 0 27-15,0 0-55 16,0 0-26-16,-3 2-15 15,-4 12-5-15,0 6 32 16,-4 8-2-16,-1 4-23 16,3 1-7-16,3 1-2 15,5-5-6-15,1-2 2 16,0-4 5-16,10-4-7 16,5-3-24-16,2-2-39 15,3-4-109-15,-4 0-218 16,-3-6-329-16</inkml:trace>
  <inkml:trace contextRef="#ctx0" brushRef="#br0" timeOffset="21169.5546">31468 6118 719 0,'0'0'868'15,"0"0"-744"-15,0 0-91 16,0 0 75-16,0 0 20 16,0 0-30-16,0 0-39 15,-27-15-16-15,14 16-5 16,-1 8 6-16,-1 5 2 0,-3 0-9 16,0 3-7-16,2 1-11 15,1-2-7-15,3-1-5 16,3-2 0-16,4-3-7 15,5-5-1-15,0 0-14 16,0-4 2-16,9-1 13 16,10 0-1-16,3-6-30 15,5-7-21-15,-2-2 5 16,0-1 17-16,-5-3 4 16,-2 3 11-16,-8 2 15 15,-2 5 13-15,-4-2 24 16,-4 7 25-16,0-1-16 15,0 5-5-15,0-2-1 16,0 2-26-16,0 0-14 16,0 0-1-16,0 5-11 0,0 6 11 15,0 3 1-15,0 3 0 16,0-3 0-16,0 2 1 16,0-5-1-16,7-3 0 15,1-4-10-15,1 1 1 16,3-5 7-16,1 0-15 15,2 0 15-15,-1-9-11 16,-1-2-6-16,-1-3-5 16,-3 0-10-16,0-2 3 15,-3 3 15-15,-3 1 16 16,-2 2 7-16,-1 3-1 16,0 0-4-16,0 1 11 15,0 2-6-15,0 1-6 0,0 2 7 16,0 0 2-16,0-1 6 15,0-1 2-15,5 0-13 16,5-1-5-16,4 1-28 16,1 0 19-16,-1-1-12 15,-2 4 11-15,-4 0 8 16,-1 0-4-16,-7 0 0 16,0 0-7-16,0 9 0 15,-7 4 13-15,-5 2 26 16,-4 2 5-16,4 1 6 15,3-1-13-15,1 0-5 16,5-3 1-16,3 0-9 16,0-3-3-16,14-1-8 15,2-1-31-15,16-6-90 16,-6-3-220-16,0 0-319 0</inkml:trace>
  <inkml:trace contextRef="#ctx0" brushRef="#br0" timeOffset="21713.0968">31925 6086 1152 0,'0'0'281'0,"0"0"-194"0,0 0-37 15,0 0-22 1,0 0 4-16,0 0 64 0,0 0-6 15,-44 23-18-15,33-14-10 16,0 1 30-16,5 0 5 16,1-2-35-16,4-2-27 15,1 3-7-15,0-4-16 16,0 0-10-16,3-1 4 16,4-1-6-16,5-2 5 15,0-1-5-15,3 0-8 16,-2 0-1-16,2-8 7 15,-3-2 1-15,-1-2 1 16,0-1 18-16,-3-1 22 16,-4 2 25-16,1 2 0 15,-2 2 5-15,-1 4-13 0,-1 1-19 16,-1 3-18 0,0 0-19-16,0 0-1 0,0 0-9 15,0 5-10-15,0 9 9 16,0 4 10-16,0 9 0 15,-1 2 0-15,-2 0 0 16,-2-1 0-16,0-1 1 16,-2-3-1-16,-3-3 0 15,-2 2-6-15,-4-6 6 16,-3-3 0-16,-1-4 0 16,0-2-15-16,1-4-95 15,5-3-98-15,4-1-136 16,5-13-274-16,5-2-626 0</inkml:trace>
  <inkml:trace contextRef="#ctx0" brushRef="#br0" timeOffset="22132.9761">32132 6100 439 0,'0'0'390'0,"0"0"-215"16,0 0-31-16,0 0 23 0,0 0-2 15,0 0-63-15,0 0-54 16,62 35-29-16,-45-35-12 16,-2 0-1-16,-1 0-5 15,-1-6-1-15,-2-2 0 16,-2 0 0-16,-4-1 0 15,-2 2 39-15,-3 0 33 16,0 2-15-16,0-3 32 16,-8 1-48-16,-8 2 3 15,-2 0 16-15,-4 4 24 16,1 1-15-16,1 0-36 16,1 7-6-16,4 9 10 15,2 2 22-15,5 3-12 16,7 3-2-16,1 2-10 15,10-2-20-15,17-2-15 0,6-1-1 16,23-5-113-16,-7-6-350 16,-7-6-551-16</inkml:trace>
  <inkml:trace contextRef="#ctx0" brushRef="#br0" timeOffset="23895.4085">30061 8124 468 0,'0'0'630'16,"0"0"-394"-16,0 0-78 16,0 0 22-16,0 0 56 15,0 0 1-15,0 0-48 16,24-13-54-16,-23 11-31 16,1 2-20-16,-2 0-25 15,0 0-29-15,0 0-24 0,0 15-6 16,-2 6 1-16,-7 1 0 15,-1 8 1-15,-1-3-2 16,5-2 0-16,2-5-8 16,0-4 8-16,4-5-1 15,0-4 0-15,0-4-7 16,0-3 2-16,2 0 6 16,9-6 0-16,4-9-13 15,3-7-2-15,-1-5 14 16,1 0-1-16,0-2-5 15,-3-1 0-15,-2 9 5 16,-2 3 2-16,-3 5 1 16,-2 3 13-16,-2 3 4 0,0 1 5 15,-1 1-2 1,0-1 2-16,2 3-5 0,-2 2-4 16,0-1-5-16,2 2-8 15,2 0-1-15,0 0-1 16,4 6 1-16,0 10-1 15,0 1-1-15,0 4 1 16,-3 1 0-16,-2 1-5 16,0 0 4-16,0-3 1 15,-1-4 1-15,-3-2-1 16,-1-1 0-16,-1-3 0 16,0-3-5-16,-11 2-3 15,-8-5 9-15,-4 0 1 16,-3-1 8-16,0-3-9 15,3 0-23-15,6 0-68 0,2 0-119 16,8-10-262-16,4 3-332 16</inkml:trace>
  <inkml:trace contextRef="#ctx0" brushRef="#br0" timeOffset="24330.5542">30547 8064 819 0,'0'0'1283'0,"0"0"-1125"16,0 0-117-16,0 0 16 15,0 0 42-15,0 0-20 16,52-79-32-16,-40 68-10 15,0 2-8-15,-2 5-7 16,-3 1 5-16,-1 1 1 16,-3 2 5-16,1 0-12 15,-2 2-5-15,1 11-8 16,1 8 5-16,-3 2 4 16,1 7-16-16,-1 5 10 15,2-4-10-15,-1 3 1 16,1-5-2-16,-2-3 1 0,-1-5-1 15,0-2 1-15,0-3-1 16,0-2-6-16,0-2-10 16,0-4-22-1,0-2-35-15,-3-2-28 0,2-1-21 16,-2-3-62-16,3 0-293 16,0-3-148-16,0-7-418 0</inkml:trace>
  <inkml:trace contextRef="#ctx0" brushRef="#br0" timeOffset="24537.1856">30707 8160 1011 0,'0'0'665'0,"0"0"-544"16,0 0 3-16,0 0 90 16,0 0-1-16,0 0-42 0,0 0-60 15,-60 40-48-15,38-20-36 16,-2-1-11-16,-2 1-5 15,0-3-4-15,0-1-1 16,4-5-5-16,4 1 0 16,3-5-1-16,8-1-48 15,7-6-133-15,0 0-358 16,3 0-488-16</inkml:trace>
  <inkml:trace contextRef="#ctx0" brushRef="#br0" timeOffset="24995.4291">30911 8240 497 0,'0'0'1035'0,"0"0"-731"15,0 0-145-15,0 0 34 16,0 0 13-16,0 0-71 16,0 0-56-16,46 2-40 15,-25-1-27-15,0 1-11 16,-3-1-1-16,-2-1-18 15,-2 0-76-15,-8 0-111 0,-4 0-283 16,-2 0-205-16</inkml:trace>
  <inkml:trace contextRef="#ctx0" brushRef="#br0" timeOffset="25204.1704">30911 8157 1467 0,'0'0'383'0,"0"0"-269"16,0 0 86-16,0 0 38 16,0 0-107-16,0 0-94 15,96-7-37-15,-53 7-163 0,-2 0-572 0</inkml:trace>
  <inkml:trace contextRef="#ctx0" brushRef="#br0" timeOffset="28775.2189">31541 8057 345 0,'0'0'199'16,"0"0"-11"-16,0 0-92 16,0 0 14-16,0 0-17 15,0 0-18-15,0 0-13 16,1-22-37-16,-1 19 5 15,0 3 16-15,0-1 34 16,-3-1 12-16,0 0-33 16,-1 0-31-16,-4 2-17 15,-4-3 1-15,2 2-6 0,-5-1-5 16,2 1 5-16,-1-2-6 16,1 3 3-16,2-3 14 15,0 3-5-15,1 0 0 16,3 0-2-16,-1 0 7 15,1 0 8-15,0 0-9 16,-2 0 0-16,-2 0-3 16,1 9 14-16,-1-3-1 15,-2 5-17-15,1-4-1 16,1 2-6-16,3-2 21 16,2 3 2-16,1-1-3 15,4-1-6-15,-1 1-4 16,2-2-3-16,0 6 1 0,0-4-9 15,0 4 1-15,5-2 8 16,1 2-3-16,2 1-6 16,-2-1 0-16,0 1 0 15,0-1 0-15,1-4-1 16,0 1 0-16,0-1 0 16,-1-2 1-16,2-3-1 15,-1 3 10-15,4-4-10 16,-1 0-5-16,2 0 5 15,0 0 0-15,0-2 1 16,1-1-1-16,-2 3 0 16,-1-2 0-16,-1 1 0 0,-1-2 0 15,-2 0 0 1,-2 0 1-16,-1 0-1 0,1 0 0 16,-1 0 1-16,0 0 8 15,2 0-8-15,1-6 5 16,2 2-5-16,0-3 5 15,0 1 1-15,-2 0 8 16,0-1-5-16,-3 6-10 16,-2-2-56-16,1 1-204 15,-2-2-692-15</inkml:trace>
  <inkml:trace contextRef="#ctx0" brushRef="#br0" timeOffset="30096.1298">31597 8051 497 0,'0'0'572'15,"0"0"-450"-15,0 0-79 16,0 0 63-16,0 0 83 15,0 0-19-15,0 0-37 16,17-24-39-16,-17 22-2 16,0 2-6-16,0-3-18 15,-4 3-9-15,-7 0-3 16,-7 0-23-16,-5 0-21 16,-5 0-3-16,-3 0 11 15,1 0-8-15,3 5-1 16,5 0 20-16,5 1 13 0,6-2-18 15,5 1-13-15,1 2 8 16,5 0-8-16,0 6-13 16,0 1 0-16,5-1 0 15,11 3-7-15,4-2-13 16,3 0-2-16,3-3 1 16,2-3-10-16,-1-2-7 15,-2 1 2-15,1-4 14 16,-3 3 16-16,-3-2 5 15,-5-1 1-15,-4 1 8 0,-3-1 7 16,-3 3 4 0,-5-3-7-16,0 5-4 0,0-1 1 15,-3 1 11-15,-11 2 10 16,-2-3-12-16,-5-2-18 16,-3 0-2-16,1-5-54 15,1 0-45-15,3 0-119 16,7-5-127-16,6-3-279 0</inkml:trace>
  <inkml:trace contextRef="#ctx0" brushRef="#br0" timeOffset="30781.5116">31778 8095 679 0,'0'0'1180'0,"0"0"-968"16,0 0-169-16,0 0 2 16,0 0 37-16,0 0-4 15,0 0-45-15,17 6-26 16,-10 11 6-16,0 3 17 16,-1-1-2-16,0 4-17 15,-1-3-11-15,-4-5 1 16,-1-1-1-16,0-4 0 15,0-3 0-15,0-3-16 16,0-2-32-16,0-2 5 16,0 0 12-16,0 0 22 0,0-10 8 15,9-6-20 1,0-3 16-16,2-2 5 0,2-1 8 16,-4 3-1-16,-1 1 8 15,-3 6 16-15,-2 5 13 16,-3 3-8-16,2 1-15 15,-2 3-8-15,1 0-1 16,1 0-11-16,1 0 17 16,1 6-9-16,2 7-7 15,0 0-1-15,0 1 5 16,-2-1-6-16,0 1 0 16,-3-5-1-16,-1-2-16 15,2-3-11-15,-2-1-19 16,0-3-11-16,0 0 12 15,0 0 22-15,0 0 24 0,0-4 22 16,3-6-11-16,1-6 5 16,2 3 8-16,3-2-5 15,-3 2-9-15,-2 5 8 16,-1 1 24-16,0 5-8 16,-1 2-18-16,0 0-15 15,1 2-1-15,2 8-1 16,1 5 1-16,0 2 10 15,0 0-9-15,-1-1 1 16,2-5-2-16,-3-1-5 16,3 0-71-16,-3-2-99 15,2-4-199-15,-1-1-225 0,0-3-309 16</inkml:trace>
  <inkml:trace contextRef="#ctx0" brushRef="#br0" timeOffset="31678.2784">32188 8143 1192 0,'0'0'726'15,"0"0"-624"-15,0 0-76 16,0 0 10-16,0 0 72 16,0 0-8-16,0 0-21 15,-59 2-36-15,50 10-21 16,3 5-13-16,4-5-7 0,2 5-2 15,0-5-9-15,0-1-17 16,11-2-15 0,-1-4-26-16,5-3-27 0,-1-2-79 15,2 0 12-15,-4-7 50 16,1-6 62-16,-4-2 34 16,-1-2 15-16,-2 1 41 15,-2-4 42-15,-1 5 61 16,-3 2 14-16,0 5-1 15,0 4-83-15,0 1-49 16,0 3-9-16,0 0-16 16,3 6 1-16,1 8-1 15,5 2 10-15,1 3-9 16,3-1-1-16,0-2-4 16,2-2-3-16,-1-4-23 0,2-8-12 15,-1 1 10-15,1-3-20 16,-2 0 5-16,2-12 17 15,-4-2-37-15,0-5 24 16,-3-5 41-16,0-3 2 16,0-6 20-16,0-6 65 15,-3-1-51-15,-2 0-10 16,-4 5 29-16,0 5 9 16,0 10 8-16,0 3-32 15,-4 8-25-15,-1 4-7 16,-1 4 6-16,1 1-11 15,-5 1 0-15,0 13 20 0,-3 10-2 16,1 5-7-16,4 2-4 16,2 1-2-16,6 2-5 15,0-2 0-15,7-3 14 16,10-2 0-16,5-5-15 16,2-4-8-16,4-5-3 15,1-3-6-15,1-6-5 16,-3-4-15-16,1 0-20 15,-3-10-29-15,-2-10 9 16,-4-5 21-16,-4-6 21 16,-1-7 35-16,-4-4 9 15,-4-6 4-15,-3 2 70 16,-3 1-18-16,0 9 13 0,-6 6-6 16,-3 7-10-16,-1 10-29 15,4 4 0-15,1 8 8 16,2 1-17-16,-2 12-24 15,-2 18 1-15,1 11 11 16,3 8 0-16,3 8-11 16,0-4-1-16,5-4 0 15,10-6-9-15,-2-1-68 16,0-9-134-16,-4-13-701 0</inkml:trace>
  <inkml:trace contextRef="#ctx0" brushRef="#br0" timeOffset="38388.9275">30759 10638 754 0,'0'0'251'0,"0"0"-148"16,0 0 14-16,0 0 121 16,0 0 9-16,0 0-10 15,-13-37-52-15,13 33-40 16,0-1-11-16,0 2-16 15,0 1-17-15,0 0-16 16,0 2-25-16,0 0-19 16,0 0-12-16,0 0-13 15,0 12-10-15,0 5 0 16,0 7 18-16,0 1-8 0,7 5-10 16,0-3-5-16,1 0 0 15,-2-1-1-15,-3-7-12 16,0-3-28-16,-3-2-21 15,0-5-70-15,0-4-64 16,0-1-79-16,-15-4-92 16,0 0-254-16,3-11-356 0</inkml:trace>
  <inkml:trace contextRef="#ctx0" brushRef="#br0" timeOffset="38713.4292">30743 10515 722 0,'0'0'887'0,"0"0"-744"0,0 0-19 15,0 0 71-15,0 0 13 16,0 0-81-16,0 0-75 16,61-46-28-1,-42 46-15-15,-1 0-8 0,4 7 0 16,-1 6 9-16,-1 3 8 15,-2 4-6-15,-5 6 2 16,-1-5-4-16,-5-1-9 16,-4-2-1-16,-3-7 1 15,0-1-1-15,-3-3-1 16,-10-1 1-16,-5-3-32 16,-3-2-34-16,0-1-21 15,2 0-40-15,-2 0-92 0,8-7-131 16,3 4-295-16</inkml:trace>
  <inkml:trace contextRef="#ctx0" brushRef="#br0" timeOffset="39203.5803">31058 10575 1363 0,'0'0'383'0,"0"0"-271"16,0 0 44-16,0 0 58 0,0 0-58 16,0 0-82-16,0 0-49 15,4 4-19-15,-3 11 9 16,-1 2-2-16,2 0-2 16,-1 2-11-16,-1-5 1 15,2-1 0-15,-1-2 0 16,2-3 0-16,-1-4-1 15,-1-4-13-15,2 0-8 16,3 0 11-16,3 0 1 16,0-10-20-16,3-3 18 15,1-4 10-15,-1-3 0 16,-1-3 1-16,1 1 0 16,-3 1 1-16,-3 2 16 0,-2 9 27 15,0 3-4 1,-2 3-6-16,-2 4-4 0,0 0-7 15,1 0-8-15,-1 1-15 16,4 13 0-16,-1 5 5 16,0 3 3-16,3 1-2 15,1-5-6-15,2 1 0 16,-2-8-17-16,-1 2-48 16,1-6-53-16,1-7-117 15,-3 0-151-15,-1 0-276 0</inkml:trace>
  <inkml:trace contextRef="#ctx0" brushRef="#br0" timeOffset="39461.6015">31360 10373 1538 0,'0'0'317'15,"0"0"-226"-15,0 0 65 16,0 0 50-16,0 0-34 15,0 0-73-15,0 0-75 16,5 13-22-16,-4 13 33 16,2 8 10-16,-3 1-9 15,1 2-17-15,-1 0-10 16,0-5-8-16,0-2-1 16,0-6-10-16,0-2-93 15,0-5-77-15,0-1-210 0,0-8-332 16,0-5-397-16</inkml:trace>
  <inkml:trace contextRef="#ctx0" brushRef="#br0" timeOffset="39813.9735">31557 10555 1300 0,'0'0'532'0,"0"0"-519"16,0 0 13-16,0 0 105 16,0 0 19-16,0 0-69 0,0 0-53 15,-10 3 13 1,-2 4 24-16,0 0-8 0,-2 2-14 16,7 2-18-16,2-2-9 15,2 1-10-15,3 3-4 16,0 1 7-16,3 2-2 15,8 1-6-15,0-3 1 16,-1-2-1-16,-3-2 0 16,-2-1 0-16,-4-5-1 15,-1 0 0-15,0-2-6 16,-3-2-17-16,-10 0-24 16,-8 0-131-16,3 0-210 15,6-6-331-15</inkml:trace>
  <inkml:trace contextRef="#ctx0" brushRef="#br0" timeOffset="40219.755">31699 10608 1676 0,'0'0'345'0,"0"0"-303"15,0 0-1-15,0 0 52 16,0 0-47-16,0 0-31 16,0 0-14-16,85 0 0 15,-64 0-1-15,-3 0-19 16,-2 0 4-16,-2-8 2 0,-4 0 12 16,-6-3 1-16,-1 5 23 15,-3-1 42-15,0 0-13 16,-7 1-18-16,-9 2-9 15,-5 1 21-15,-2 3 6 16,-5 0 0-16,0 1 0 16,-1 12 3-16,5 0 8 15,4 6-11-15,6-2-12 16,8 3-7-16,6 0-13 16,0 3-8-16,20-4-2 15,8-2-10-15,9-1-15 16,16-2-109-16,-7-4-165 15,-8-5-673-15</inkml:trace>
  <inkml:trace contextRef="#ctx0" brushRef="#br0" timeOffset="47534.822">30259 11397 622 0,'0'0'708'0,"0"0"-533"0,0 0-119 15,0 0-14 1,0 0 85-16,0 0 69 0,7-6-43 16,-3 6-85-1,-3-4-40-15,1 4-12 0,-2 0 8 16,0 0 14-16,0 0-12 16,0 0-4-16,0 0-9 15,0 0-7-15,0 4-4 16,0 5 10-16,0 8 1 15,0 0-5-15,0 2-7 16,-2-5-1-16,2 1 1 16,-1-6 0-16,1 0 0 15,0-6-1-15,0 3 0 0,0-5-10 16,0-1-7 0,0 0 11-16,0 0 5 0,0 0 1 15,0-4 0-15,0-9 9 16,0-4-7-16,6-2 17 15,1-4 3-15,3-1-7 16,-1 5-2-16,0-4-4 16,2 6-1-16,-2 1 4 15,-2 2-2-15,-1 2 5 16,0 4 0-16,0 1-5 16,-1 2 1-16,-2 1-1 15,1 0-1-15,-1 4 3 16,2 0-5-16,2 0-5 15,2 4-2-15,1 9-1 16,5 6-8-16,-1 2 9 0,2 2 0 16,-1 1-1-16,1-2 0 15,-2 1 0-15,1-6-5 16,-5 0 6-16,-1-5-1 16,-4 1-1-16,-5-3-5 15,0-3 5-15,-3 1 2 16,-12-2 0-16,-5 0 6 15,-5-2 1-15,2-4-7 16,0 0-1-16,5 0-36 16,4 0-58-16,7 0-75 15,7-7-149-15,0-2-295 16,6-5-297-16</inkml:trace>
  <inkml:trace contextRef="#ctx0" brushRef="#br0" timeOffset="47950.8573">30665 11337 519 0,'0'0'726'15,"0"0"-511"-15,0 0-126 0,0 0 40 16,0 0 77 0,0 0-20-16,0 0-64 0,62-48-36 15,-51 40-21-15,0 2-10 16,-4 3-3-16,-3 0-13 16,-1 3-7-16,-1 0-18 15,1 0-14-15,0 12 0 16,2 5 1-16,-2 9 12 15,2 1 0-15,-2 0-7 16,2-1-5-16,-1 0-1 16,4-2 0-16,2-5 0 15,-1-3-13-15,-1-5-20 16,1-2-40-16,-1-4-63 16,0-5-110-16,2 0-124 15,-1-5-262-15,-1-8-236 0</inkml:trace>
  <inkml:trace contextRef="#ctx0" brushRef="#br0" timeOffset="48176.442">30909 11309 751 0,'0'0'629'0,"0"0"-501"15,0 0-35-15,0 0 120 16,0 0 81-16,0 0-63 15,0 0-102-15,0-24-64 16,-10 33-23-16,-3 12 5 16,-7 5 3-16,-1 8-27 0,-2-2-23 15,-3 5-48 1,-10-1-160-16,5-6-472 0,4-10-815 0</inkml:trace>
  <inkml:trace contextRef="#ctx0" brushRef="#br0" timeOffset="60217.212">30362 11946 434 0,'0'0'515'0,"0"0"-359"16,0 0-95-16,0 0 5 15,0 0 142-15,5-4 1 16,-5 4-25-16,0 0-38 16,0 0-30-16,0 0 14 15,0 0-24-15,0 0-43 16,0 0-41-16,0 0-21 15,0 10 7-15,0 3-2 16,0 1-5-16,0 3 0 16,-3-2 4-16,-2 2-5 15,0-4 0-15,1-3 0 0,3-3-6 16,-1-1 5-16,2-5-7 16,0-1-1-16,0 0 8 15,0 0-7-15,0 0 8 16,0 0 0-16,0-10 0 15,0-1-1-15,10-8 1 16,1 3-2-16,1-4 2 16,1 0 0-16,0 0 0 15,-3 0 2-15,-1 3-1 16,-3 3 0-16,0-1-1 0,-2 5 6 16,2 1 0-16,-5 1 3 15,2 2-1-15,-1 6 2 16,-2-1-1-16,0 1-3 15,2 0-5-15,-1 0 1 16,1 0-2-16,1 4 0 16,1 7-1-16,2-2 1 15,4 4 0-15,-1-1 0 16,2 2-6-16,2-1 0 16,-1 1 5-16,0-1-6 15,0 0 6-15,-3-2 0 16,0-1-1-16,-5 0 1 15,-1-1-5-15,-3 0 5 0,0-5-1 16,0 3 1 0,0-4 0-16,-10 3 1 0,-5-5 7 15,-3 2 2-15,0-3-9 16,-1 0-5-16,5 0-36 16,1 0-66-16,4-3-131 15,3 0-124-15,3-4-322 0</inkml:trace>
  <inkml:trace contextRef="#ctx0" brushRef="#br0" timeOffset="60695.9435">30760 11799 426 0,'0'0'698'0,"0"0"-476"15,0 0-128-15,0 0 21 16,0 0 124-16,0 0 27 15,0 0-95-15,20-35-78 16,-11 25-29-16,0 3-7 0,-2 1-8 16,3 2-14-1,-3 2-15-15,0-3-7 16,-1 5-12-16,0 0-1 0,1 0 1 16,-2 0-1-16,1 7-1 15,-3 10 1-15,-2 5 2 16,-1 6 4-16,0-2 3 15,0 4-9-15,0-4 6 16,3 0-5-16,1-3-1 16,3-6 0-16,-1 0 0 15,0-7-36-15,0 0-44 16,-3-3-80-16,0-2-82 16,-2 3-64-16,1-8-83 0,-2 2-125 15,0-2-276-15</inkml:trace>
  <inkml:trace contextRef="#ctx0" brushRef="#br0" timeOffset="60898.2141">30911 11898 1121 0,'0'0'340'0,"0"0"-242"15,0 0-18-15,0 0 137 16,0 0 43-16,0 0-86 15,0 0-72-15,-9-15-53 16,-1 28-13-16,-2 3-14 16,-5 8-22-16,-9 9-34 15,4-4-199-15,3-6-605 0</inkml:trace>
  <inkml:trace contextRef="#ctx0" brushRef="#br0" timeOffset="65888.5652">29531 9387 434 0,'0'0'243'16,"0"0"-152"-16,0 0-78 15,0 0-12-15,0 0 21 16,0 0 7-16,0 0 14 16,3-19-5-16,-3 19-11 15,0-1 22-15,0 1 13 16,0 0 1-16,0-2-14 0,0 0-12 15,0 2 10 1,0-3 11-16,0 3-29 0,0-3-16 16,-1 2-12-16,-2-2 1 15,1 0-1-15,-1 0 0 16,0-1 1-16,-3 1-1 16,0-1 0-16,-3-2-1 15,-1 4 0-15,-5-4 0 16,0 4-2-16,-3-2 0 15,0-2 2-15,0 3 0 16,2-1 0-16,1 0 0 16,0-2 2-16,3 5-2 15,1-2 1-15,1 1-1 16,1-2 1-16,0 4-1 16,-2 0 0-16,-2 0-1 0,-1 0 1 15,-1 0 0-15,-3 0 0 16,3 0-1-16,-3 0 1 15,1 0 0-15,-2 0-2 16,2 0 2-16,-2 0 0 16,3 0-2-16,1 0 1 15,1 0-5-15,1 0 6 16,2 4-1-16,-3-1 1 16,0 0 0-16,-4 4 0 15,-1 0 0-15,-3-1 0 16,-4 3 2-16,-1 2 17 15,1-1-8-15,0 3 8 0,1-2 10 16,4 0-7 0,2-1-9-16,5-2 0 0,3-2 18 15,1 2-10-15,4 0 0 16,0-1 2-16,0 3-11 16,-2 2-1-16,0-1-1 15,-3 6-4-15,-2 2-4 16,-2 0 4-16,-4 3-5 15,1 0-1-15,-3-1 7 16,3 1-1-16,6-3 1 16,1-1 20-16,3-2 27 15,2 3-22-15,0-1-15 16,1 2 1-16,1-1-8 0,-2 4-3 16,-2-2-1-1,1 1-4-15,-2 1-1 0,-3 1 9 16,2-1-2-16,-1-1-7 15,-1-2 21-15,6-3 10 16,0-1 24-16,3-2-5 16,0 0-18-16,2-3-12 15,-1 0 1-15,2 2 2 16,0-3-10-16,0 5-8 16,0-3-4-16,0 1 5 15,0 3-5-15,5 1-1 16,1 2-1-16,0-1-1 15,0 2 1-15,1-1 0 16,-1 0 1-16,-1-2-1 0,-1 0 0 16,-1-1 0-16,2 0 0 15,2-2 0-15,0 3 0 16,2-5 0-16,5 5 0 16,-2 0-1-16,1-1 1 15,4 1 0-15,-4 2-1 16,2-1 0-16,-3-2 0 15,0 0-18-15,-3 0 4 16,-2-2 9-16,2-1-17 16,1-1-2-16,3-1-4 15,3-4 11-15,2-1 8 16,6 1 4-16,1-1-1 16,3 1 6-16,-1-1-1 0,1-2 1 15,-3 2 1-15,-2-1 0 16,0 1 0-16,-5-3 0 15,0 3 0-15,-1-2-10 16,-2-1-12-16,2 1 10 16,-4-1-14-16,2 1-1 15,-1-2 26-15,1 4-1 16,2-2 2-16,1-3 0 16,2 4 0-16,2-3 1 15,0-1 1-15,4 0 8 16,-2-1 0-16,0 0-1 15,-2 0-8-15,-2 0 0 16,-1 0-1-16,-3 0-6 0,-1 0-6 16,1 0-5-1,-1-1 2-15,2-2 8 0,-2-2 6 16,2 0-1-16,0-2 2 16,1-1 2-16,-1-2-2 15,0 0 1-15,0 0 0 16,1-1-1-16,1 1 0 15,-3-3 0-15,2 4-10 16,-1-4-30-16,-1 3 4 16,-1 0 17-16,-2 0 10 15,-1 0 9-15,2-1 1 16,-4-1 5-16,1-1 11 16,0 0 2-16,0 0-3 0,0-1-5 15,0 1-10 1,-2-1 0-16,1-1-1 0,-2 0 9 15,-2 3 10-15,-1-5 7 16,-2 4 21-16,0-3 19 16,-3 1 1-16,1 0-21 15,-1-2-20-15,2 1-5 16,1-1-10-16,1 0 1 16,3 2-6-16,1-2-6 15,0-1 2-15,-1 3-1 16,0-2-1-16,-1 3 1 15,-3-1 0-15,0 1 7 16,-3 0 44-16,0-2-25 16,0 3-18-16,0-1 1 15,0-1 6-15,-1 4 11 0,-2-2-15 16,1 0-6-16,1 0-5 16,-1 2 6-16,2-2-6 15,-1 1 0-15,-1-1-1 16,1 2 1-16,-2-2-1 15,-1 3 0-15,-1 0 0 16,1 0-1-16,-2 1 1 16,1-1 0-16,-1 0 1 15,-1 0-1-15,2 1 6 16,1 1-5-16,-1-2 6 16,2 0-6-16,0 0 1 15,0 0 4-15,-1 1-5 0,1-1 0 16,0 0 0-16,-2 3 0 15,2-2 0-15,-3 2 11 16,0-3-6-16,-2 0-6 16,0 1 1-16,-1 2-1 15,3-4 1-15,-1 8 0 16,2-3 0-16,2-1 1 16,0 4 4-16,3-1 1 15,-1 1-5-15,1-1 5 16,0-1-6-16,0 1 0 15,-2 0 0-15,2 1 0 16,-1-1-1-16,-2 1 0 16,0-2-1-16,-4 0-8 15,0-1 9-15,0 0-6 16,-1 1 6-16,1-3 1 0,0 4-1 16,1-4 0-16,1 3 0 15,2-2 1-15,0 1 5 16,0 1-5-16,1 0-1 15,1 4 0-15,-2-2 1 16,2-3-1-16,-1 5 0 16,-1-5 0-16,0 2 0 15,0-2-1-15,-3 1 0 16,0-1-1-16,-2-2 1 16,0 1 0-16,-1 1 0 15,1-2 0-15,1 0 1 16,1 0 1-16,0 4-1 15,2-2 0-15,0 1 1 0,0-3-1 16,0 5 0-16,1-1 0 16,0 1 0-16,1 2 0 15,1 0-1-15,1-1 1 16,-2 0 0-16,1 2 0 16,-1-3 1-16,-1 0-1 15,2 2 0-15,-4-2 0 16,2 0-12-16,-2 3-71 15,-3 0-111-15,-1 0-154 16,1 8-193-16,0-1-376 0</inkml:trace>
  <inkml:trace contextRef="#ctx0" brushRef="#br0" timeOffset="70388.4414">29585 13100 133 0,'0'0'762'0,"0"0"-558"0,0 0-138 15,0 0 5-15,0 0 123 16,0 0-31-16,0-8-27 16,0 8-25-16,0 0-15 15,0 0 26-15,0 0-9 16,0 0-24-16,4 0-40 16,5 0-33-16,7 8-6 15,4 4-4-15,5 4-5 16,5 1 0-16,2 2-1 15,2 1 0-15,2 0 1 16,2-3-1-16,0 2 0 0,-1 1-1 16,-1-3-8-16,-2 0 1 15,-1-2-2-15,0-1 9 16,-3 2-5-16,-3-5-1 16,-1-2-1-16,-2-2 8 15,-2 0 0-15,-3-4 0 16,-5-3-1-16,-3 0 1 15,-4 0 0-15,-3 0 0 16,0 0 2-16,-4 0-1 16,1 0 7-16,-1 0-2 15,0 0-6-15,0 0 1 16,0 0-1-16,0 0 0 16,0 0 1-16,0 0-1 15,0 0 0-15,0 0 1 0,0 0 0 16,0 0 0-16,0 0-1 15,0 0 1-15,0 0 0 16,0 0-1-16,0 0 0 16,0 0 1-16,0 0 8 15,0 0 0-15,0 0 1 16,0 0 6-16,0 0-4 16,0 0-6-16,0 4-6 15,0 5 0-15,-4 4 0 16,-2 3 8-16,-2 4 1 15,-1-3-2-15,1 3 6 16,-1 2 5-16,1-1-3 16,0-1-9-16,0 0-5 15,3 2 0-15,2-2 5 16,0 0-4-16,2 0-1 0,1-3 1 16,0 2-1-16,0 1 0 15,0 0 0-15,0-1 1 16,0 4 4-16,0-2-6 15,0-2 1-15,0 2-1 16,0-4 0-16,0-2 1 16,0 2-1-16,0-5 1 15,0-1-1-15,0-1 0 16,0-3 0-16,0 0 0 16,0-1 0-16,0-4 0 0,0 0 0 15,0 0 0 1,0 1-6-16,0-3 4 15,0 3 1-15,0-3 0 0,0 0 0 16,0 0 0 0,0 0 1-16,0 0 1 0,0 0 5 15,0 0-5-15,0 0 0 16,0 0 1-16,0 0-1 16,0 0 0-16,0 0-1 15,0 0-15-15,0 0-18 16,0 0 12-16,0 0 7 15,0 0-1-15,0 0 9 16,-6 0 5-16,-3 0 0 16,0 0 0-16,-3-3 1 15,-4 0 0-15,-3 1 1 0,-1 0 0 16,-4 0 0-16,3-1 0 16,-3 0 0-16,2-1-1 15,0 4 1-15,0-3-1 16,0 3 1-16,0 0 0 15,2 0 5-15,-1 0-6 16,2 0 0-16,2 0 1 16,-2 0-1-16,0 0 1 15,-1 0 0-15,0 0 5 16,-1 0-5-16,3 0 8 16,0 0-8-16,4 0 0 15,5 0 5-15,1 0 2 16,5 0-2-16,1 0-6 0,2 0 0 15,0 0-39-15,0 0-39 16,8 0-100-16,3 3-185 16,-3-3-521-16</inkml:trace>
  <inkml:trace contextRef="#ctx0" brushRef="#br0" timeOffset="71237.7056">30007 13264 560 0,'0'0'286'0,"0"0"-224"16,0 0-38-16,0 0 92 15,0 0 85-15,0 0-12 16,0 0-79-16,6-2-21 15,-6 2 9-15,0 0 10 16,0 0 15-16,-4 11 31 16,-5 0-58-16,-4 5-36 15,-1 3-5-15,-3 1 6 16,-1 3-9-16,2 5-8 16,-2 4-16-16,4 1 4 15,3 1 2-15,0 1-3 0,4 2-3 16,-2-3-10-16,4 1 3 15,4-1 0-15,1-2-8 16,0-5-5-16,0-2-1 16,8-4-1-16,0-5-5 15,-2 1 1-15,2-4-1 16,-2-3 0-16,-2-1 0 16,2 2 0-16,-3-8 0 15,-2 3 0-15,1-5 0 16,-2 2 0-16,2-3 14 15,-2 0-7-15,0 3-1 0,0-3 0 16,0 0-5 0,1 0-1-16,-1 0 5 0,2 0-4 15,-1 0-1-15,1 0-1 16,2 0-15-16,4 0-49 16,0-7-43-16,-2 1-6 15,0 3 13-15,-1-1 23 16,-2 4 15-16,-1 0 9 15,-2-2-42-15,0-1-170 16,0-1-362-16</inkml:trace>
  <inkml:trace contextRef="#ctx0" brushRef="#br0" timeOffset="74722.6474">29391 13610 537 0,'0'0'414'0,"0"0"-291"16,0 0-90-16,0 0-20 16,0 0 52-16,0 0 41 15,0 0-26-15,51 0-28 16,-42 0 31-16,-1 0 22 16,-2 0-5-16,-1 0-15 15,-1 0-27-15,2 0-18 16,1 0-27-16,1 0-11 15,1 0-2-15,2 0-7 16,4 0-18-16,0 0-12 16,2-3-8-16,0 3 7 15,1-3 25-15,-2 3 11 16,-2 0 2-16,-4 0-1 0,0 0 1 16,-4 0-1-16,0 0 2 15,-1 0 0-15,0 0 8 16,2 0 17-16,-1-4 22 15,1 1 0-15,2-1-18 16,3 1-20-16,0 0 0 16,-1 0 3-16,0 2-4 15,-3-2-8-15,-4 3-1 16,0 0 0-16,-3 0 0 16,-1 0 1-16,0 0 8 0,0 0 19 15,0 0 33 1,0 0-8-16,0-3-4 0,0 3-5 15,0-4-13-15,3 2-15 16,1-4-8-16,1 2-8 16,-1-4 0-16,1 0 0 15,-1 4 1-15,1-3-1 16,-2 1 1-16,2-1 1 16,-2 0-2-16,-1 1 1 15,1-4 15-15,-1 3 1 16,-1-2-4-16,-1-4-6 15,0 3 14-15,0 1-12 16,0-3 7-16,0 2 3 0,0 1 2 16,0 2 0-1,0 0-8-15,0 0-5 0,2-1-7 16,1 3 6-16,1-1-7 16,1 3-1-16,0-1-8 15,1 1-3-15,-1 0 5 16,-1 3 1-16,-1 0 3 15,2 0-7-15,-3 0 2 16,1 3-1-16,-1 4 3 16,0 2 5-16,1 2 0 15,0-2 0-15,1-2 1 16,2 3 1-16,0-3 5 16,-1-1 2-16,2 1-7 15,-4 1 10-15,0-3-2 16,0 2 13-16,-1 3-1 0,-2 0 2 15,0-1 10 1,0 4 3-16,0 4 2 0,-3-3-8 16,-2 2 15-16,2 1-8 15,1-5-12-15,2 1-10 16,0 1-4-16,0-3-2 16,10-5-8-16,3 0-1 15,9 1-36-15,20-4-53 16,-3 0-178-16,-2-3-606 0</inkml:trace>
  <inkml:trace contextRef="#ctx0" brushRef="#br0" timeOffset="96984.5419">31185 11346 428 0,'0'0'235'0,"0"0"-125"16,0 0-77-16,0 5-20 15,0-5-3-15,0 3-9 0,0-3 1 16,0 1 4-1,0-1 1-15,0 0 12 0,0 0 31 16,0 0 24-16,0 0 5 16,0 0-5-16,0 0 22 15,0 0 31-15,0 0-15 16,0 0-12-16,0 0 18 16,0 0 25-16,0 0-23 15,0 0-36-15,0 0-42 16,0 0-17-16,0 0-16 15,0 0-8-15,0 0 0 16,0 0-1-16,0 0 0 16,0 0-1-16,0 0-1 15,0 6 2-15,-5 4 20 16,-3 4 2-16,-1 4-5 0,-1 2-8 16,-2-3 8-16,3 0 2 15,1-3 12-15,3-5-2 16,3-3-3-16,2-1 1 15,0-3 7-15,0-2 21 16,6 0 0-16,10 0-9 16,13 0-3-16,11-7-10 15,30-12-18-15,27-11-4 16,28-10-3-16,10-2 1 16,-7 5-9-16,-16 11-1 15,-32 9 0-15,-19 7 1 16,-16 7-17-16,-7-1-81 15,9 4-185-15,-8 0-292 0,-7 0-527 0</inkml:trace>
  <inkml:trace contextRef="#ctx0" brushRef="#br0" timeOffset="100090.0705">31248 11691 595 0,'0'0'522'16,"0"0"-354"-16,0 0-88 15,0 0 14-15,0 0 78 16,0 0 81-16,0 0-14 0,-3-3-78 16,3 0-87-1,2 3-40-15,5-1-12 0,1-1-16 16,1-5-5-16,1 6 6 15,-2-5 1-15,-2 3 5 16,3 2-12-16,1-2 4 16,3 3-5-16,5 0-7 15,0 0-5-15,5 10 0 16,0 1-3-16,0 1 4 16,-4 5-3-16,1-3 7 15,-5 2 5-15,-1-4 1 16,-3-1 0-16,-3-2-1 0,-3-6 2 15,-3 3-8-15,-2-4-2 16,0-2 3-16,0 3-10 16,0 0 4-16,-7 1 13 15,-7 3 1-15,-4-1 9 16,0 3 2-16,0-2-5 16,3 3 4-16,1-2 0 15,3 1 10-15,2 0 0 16,0 1-6-16,3 1-3 15,2-1-11-15,4-1 7 16,0 2 0-16,0-2 0 16,0 1-7-16,4 0 6 15,5-3-1-15,1 3-6 16,1 0 0-16,-2 0-58 16,1 0-87-16,1 5-179 0,-2-2-295 15,-1-3-490-15</inkml:trace>
  <inkml:trace contextRef="#ctx0" brushRef="#br0" timeOffset="100234.3491">31481 12121 1805 0,'0'0'345'0,"0"0"-269"16,0 0-75-16,0 0-1 15,0 0-24-15,0 0-204 16,0 0-428-16</inkml:trace>
  <inkml:trace contextRef="#ctx0" brushRef="#br0" timeOffset="124635.6772">29929 5838 165 0,'0'0'128'16,"0"0"-47"-16,0 0 28 0,0 0 13 15,0 0-27-15,0 0-24 16,-3 0-37-16,0 0-34 16,0-2 0-16,-2 1 0 15,2-2 15-15,-2 2 27 16,4 1 23-16,-1 0-2 15,2 0-5-15,0 0 14 16,0 0 8-16,0 0 5 16,0 0 15-16,0 0-14 15,0 0-2-15,0 0 8 0,0 0 0 16,0 0-7 0,0 0 13-16,0 0 11 0,0 0-7 15,0 0-28-15,0 0-21 16,0 0-19-16,0 0-15 15,0 0-7-15,0 0-11 16,0 7-1-16,0 4 1 16,0 1 14-16,5 5-3 15,-1 2-11-15,1-1 6 16,-1-2-5-16,-1-1-2 16,0-2 0-16,-2-5 1 15,1 1-1-15,-1-5-13 16,1-1-58-16,-1-2-85 15,1 1-73-15,-2-2 26 16,3 0 38-16,-2-12-68 0,1-1-447 16</inkml:trace>
  <inkml:trace contextRef="#ctx0" brushRef="#br0" timeOffset="124971.9224">29934 5822 565 0,'0'0'301'0,"0"0"-220"15,0 0-58-15,0 0 74 16,0 0 18-16,0 0 73 16,0 0-46-16,39-61-65 15,-32 55 18-15,3 1-24 16,1 0-19-16,1 0-14 16,0 1-15-16,0 3-4 0,3 1-11 15,0 0-8 1,-1 0-1-16,0 1 0 0,1 8-6 15,-5 0 5-15,0 3-5 16,-2-3 5-16,-3 1-5 16,-4-1 1-16,-1-4 5 15,0 1-8-15,0 0 8 16,-3-2 1-16,-8-1 0 16,-3-1 0-16,-4-2 0 15,1 0-20-15,0 0-63 16,3 0-111-16,4 0-147 15,5 0-409-15</inkml:trace>
  <inkml:trace contextRef="#ctx0" brushRef="#br0" timeOffset="125786.9547">30270 5794 504 0,'0'0'509'0,"0"0"-427"15,0 0-48-15,0 0 12 16,0 0 51-16,0 0 7 16,0 0-56-16,0-3-33 15,-4 3-7-15,-2 6 14 0,-2 3 19 16,-1 0 1-16,1 1-13 15,2-3-3-15,1-1-10 16,3-2-8-16,0-1-6 16,2-2-1-16,0 0 5 15,0-1 41-15,9 2-5 16,3-2-20-16,2 0-22 16,1 0 0-16,-3-2-19 15,-2-4 6-15,-4-3-19 16,-2 2 9-16,-1 0 23 15,-3 3 11-15,0-1 37 16,0 2 25-16,0 2-38 16,0 1-20-16,0 0-13 0,0 0 6 15,0 0-8 1,0 0-12-16,0 0-8 0,2 6 19 16,1 3 0-16,2-1 1 15,-1-1 15-15,3-1 7 16,-2-2-16-16,1-2 13 15,0-2-8-15,0 0 3 16,1 0 0-16,-1 0-14 16,2-6-1-16,-2-4-8 15,1-3 9-15,-1 0-13 16,-3 2 0-16,1-1 12 16,-1 2 1-16,0 4 1 15,2 1-1-15,-2-1 7 0,3 6 26 16,-3 0-14-1,1 0-18-15,2 0 1 0,0 0-2 16,3 0 0-16,-3 0 0 16,0 0 0-16,-3 0 0 15,-1 0-2-15,-2 0-7 16,0 4-2-16,0 3 0 16,0 1 11-16,-2 3 12 15,-4 2 9-15,3 1-1 16,1 0 2-16,2-1-7 15,0 0-9-15,0-4 1 16,11 1-5-16,5-3 15 16,2-4-17-16,3-3-73 15,4 0-125-15,-5-13-182 0,-4-3-413 16</inkml:trace>
  <inkml:trace contextRef="#ctx0" brushRef="#br0" timeOffset="126072.6997">30605 5686 339 0,'0'0'978'0,"0"0"-816"16,0 0-56-16,0 0 47 15,0 0 68-15,0 0-34 16,0 0-57-16,12-29-49 16,-12 29-54-16,2 0-27 15,-2 7-1-15,0 6 1 16,0 9 6-16,0 4 2 0,0 1 0 15,0 2-2 1,-5-1-4-16,1-1-1 0,1-2 0 16,0-5-1-1,0-1 0-15,1-4-40 0,2-5-96 16,-1-6-148-16,1-4-61 16,0-2-139-16,0-11-416 0</inkml:trace>
  <inkml:trace contextRef="#ctx0" brushRef="#br0" timeOffset="126397.045">30569 5805 1058 0,'0'0'254'0,"0"0"-190"16,0 0 42 0,0 0 86-16,0 0-66 0,0 0-3 15,0 0-35-15,57 7-56 16,-36-4-25-16,-2 0-7 15,-2-3-76-15,-4 2-82 16,-2-2 6-16,-7 0-18 16,-1 0 19-16,-3 0 83 15,0 0 68-15,0 0 16 16,0 0 84-16,0 0 1 16,0 1-18-16,0 0-33 15,0 5-2-15,0 1 60 16,0 3-23-16,0-1 0 15,0 3 4-15,3-3-16 16,6 0-49-16,-1-2-24 0,-1-1-49 16,1-6-112-16,-1 0-74 15,-3 0-252-15</inkml:trace>
  <inkml:trace contextRef="#ctx0" brushRef="#br0" timeOffset="126562.979">30774 5802 1179 0,'0'0'295'16,"0"0"-216"-16,0 0-14 15,0 0 67-15,0 0-30 16,0 0-102-16,0 0-16 0,0 0-165 16,0 3-152-16,0 1-274 15</inkml:trace>
  <inkml:trace contextRef="#ctx0" brushRef="#br0" timeOffset="126844.0444">30774 5802 1222 0,'76'45'327'15,"-76"-45"-220"-15,0 0 38 16,0 0 54-16,0 0-41 15,0 0-72-15,0 0-52 0,0 0-34 16,-3 0 0 0,-7 2-1-16,-2 3-1 0,-2 2 1 15,4 3 0-15,2 0 0 16,5 0 1-16,3-1-8 16,0 2-4-16,3 0-8 15,12-4-13-15,17-5-117 16,-6-2-179-16,0 0-294 0</inkml:trace>
  <inkml:trace contextRef="#ctx0" brushRef="#br0" timeOffset="127098.8041">30984 5739 867 0,'0'0'779'0,"0"0"-695"16,0 0-59-1,0 0 48-15,0 0 91 0,0 0-47 16,0 0-75-16,0 0-35 16,0 15 18-16,0 3 2 15,0 4-13-15,0 0-7 16,3-2-6-16,0-1-2 16,0-3-10-16,0 1-138 15,3-8-174-15,-1-6-212 16,-1 1-394-16</inkml:trace>
  <inkml:trace contextRef="#ctx0" brushRef="#br0" timeOffset="127400.4597">31107 5825 1267 0,'0'0'284'15,"0"0"-231"-15,0 0-46 16,0 0 67-16,0 0 39 15,0 0-28-15,0 0-43 16,59 17-21-16,-40-14-11 16,-3-3-9-16,-3 0 2 15,-4 0-3-15,-3-3-41 16,-3-4 19-16,-2 1-11 16,-1-1 33-16,0 6 22 0,-6 1 0 15,-7 0-6 1,-5 1 10-16,0 13 18 0,3 4-6 15,2 2-21-15,9 3 1 16,4 0 0-16,1-1-18 16,29 1-22-16,-2-5-141 15,-1-8-512-15</inkml:trace>
  <inkml:trace contextRef="#ctx0" brushRef="#br0" timeOffset="129355.1692">30486 8636 250 0,'0'0'79'0,"0"0"-79"0</inkml:trace>
  <inkml:trace contextRef="#ctx0" brushRef="#br0" timeOffset="129664.6437">30486 8636 937 0</inkml:trace>
  <inkml:trace contextRef="#ctx0" brushRef="#br0" timeOffset="130210.848">30486 8636 937 0,'-30'-65'173'0,"30"65"60"0,0 0-83 0,0 1-19 0,0 1 35 16,0-1 16-16,0 0-93 15,0 5-58-15,0 1-24 16,0 3 0-16,0 4 1 16,-3 2 11-16,-2-2-6 15,2 3 6-15,3-2-4 16,0-1-3-16,0-1-11 16,0-3 10-16,3 0-10 0,4-5 8 15,0 0-7-15,2-5-2 16,1 0-3-1,1 0-15-15,1 0 2 0,1-10 10 16,-2 0 6-16,-1-3 0 16,-2 2 1-16,-2 1 8 15,-2 2 13-15,-1-1-6 16,2 1-9-16,-1 0 11 16,-3 5-2-16,2-3-2 15,-1 6-3-15,-2-3-5 16,0 3-6-16,1 0-1 15,-1 0-14-15,2 10 9 16,-1 3 6-16,1 2-1 16,2-1 0-16,1 0 1 15,1-1-1-15,3-3-5 0,1-3 0 16,2 2-8-16,2-5-16 16,-1-4-16-16,2 0-5 15,-3 0-2-15,1-4 2 16,-2-12 10-16,-4 2 11 15,-4-7 30-15,-1-1 9 16,-2 0 34-16,0 1-10 16,-6 5 5-16,-3 2 23 15,0 3-23-15,-2 4-17 16,4 4-21-16,-1 3-37 16,4 0-166-16,2 5-86 15,2 6-256-15</inkml:trace>
  <inkml:trace contextRef="#ctx0" brushRef="#br0" timeOffset="130726.6979">30856 8600 1079 0,'0'0'403'16,"0"0"-310"-16,0 0-68 16,0 0 36-16,0 0 68 15,0 0-46-15,0 0-57 16,0 0-25-16,-8 6 6 16,4 7 9-16,-5 1-3 0,2 4-7 15,-1-4 0-15,2-1-5 16,0-2-1-16,5-1 0 15,-1-5 0-15,2-1-5 16,0-2 5-16,2-2 12 16,9 0-12-16,3-2-10 15,2-8 1-15,1-3-6 16,-1-2-5-16,-2-2 4 16,-1 3 8-16,-2-3 8 15,-5 8 7-15,-3-1 25 16,-3 6 23-16,0 1 4 15,0 0 27-15,0 3-36 0,0 0-35 16,0 0-15-16,0 0 0 16,0 0-8-16,0 0 8 15,1 9 9-15,2 2 12 16,3 5-12-16,-2 0-9 16,1 2-9-16,-1-3 0 15,1-1-25-15,-2-4-117 16,2-2-97-16,0-6-101 15,-2-2-177-15</inkml:trace>
  <inkml:trace contextRef="#ctx0" brushRef="#br0" timeOffset="131134.8437">31066 8574 1196 0,'0'0'233'16,"0"0"-137"-16,0 0-18 15,0 0 39-15,0 0-38 16,0 0-56-16,0 0-5 16,0 22 12-16,0-5-13 15,0 3-7-15,0-3 0 16,2-2-9-16,5-2 12 16,-1-2-11-16,2-2-1 15,-3-3 5-15,0-2-5 16,-2-2 2-16,0-2 12 15,2 0 11-15,-1-8-5 0,2-2-2 16,3-7 36 0,-3 2-2-16,0-3-16 0,0-2-5 15,0 4-11-15,-3 2 6 16,0 3-1-16,-2 2 23 16,-1 4-13-16,0 3-11 15,0 1-18-15,0 1-7 16,2 0-7-16,-2 0-14 15,0 3-41-15,0 4-37 16,0 1-136-16,3-3-101 16,1 0-230-16,2-5-424 0</inkml:trace>
  <inkml:trace contextRef="#ctx0" brushRef="#br0" timeOffset="131525.4203">31260 8593 514 0,'0'0'609'0,"0"0"-505"15,0 0-23-15,0 0 114 16,0 0-5-16,0 0-50 16,0 0-62-16,41 20-47 15,-27-17-18-15,2 0-12 16,-3-3-1-16,-3 0-13 15,-1 0-24-15,0 0 11 16,-4-3 10-16,-2-3 10 0,-2-2 0 16,-1-1 6-16,0 3 31 15,0-2-17-15,-6 3 14 16,-7 1 19-16,-1 1-10 16,-3 3 1-16,-3 0-13 15,-2 0-15-15,1 9 2 16,4 5 20-16,3 2-1 15,7 0 18-15,7 1 28 16,0 0-29-16,7-3-31 16,12-2-17-16,17-2-82 15,-5-3-298-15,-1-5-517 0</inkml:trace>
  <inkml:trace contextRef="#ctx0" brushRef="#br0" timeOffset="148486.6073">27514 7241 446 0,'0'0'10'0,"0"0"-6"16,0 0 11-16,0 0-15 0,0 0 0 15,0 0 10-15,-1 5 35 16,1-5 10-16,0 1 39 16,0-1 17-16,0 0-11 15,0 0 2-15,0 2 2 16,0-2-17-16,0 3 7 15,0-2-4-15,0-1-12 16,0 0-8-16,0 0-25 16,0 1-11-16,0-1-8 15,0 0 3-15,0 0 7 16,0 0-1-16,0 0-5 16,0 0 5-16,0 0 19 15,0 0 13-15,0 0-13 16,0 0-23-16,0 2-13 15,0 0-9-15,0 8 3 0,0 0 25 16,-3 6 1-16,0-4-27 16,0 0-2-16,1-1-9 15,1-2 2-15,1-4 5 16,0-1-6-16,0 1 10 16,0-4-4-16,0 0 5 15,0-1-11-15,0 3 0 16,0-3-1-16,1 0-22 15,11 0-176-15,1 0-73 16,1 0-471-16</inkml:trace>
  <inkml:trace contextRef="#ctx0" brushRef="#br0" timeOffset="148713.997">27656 7081 120 0,'0'0'1451'0,"0"0"-1235"16,0 0-175-16,0 0-40 15,0 0 1-15,0 0-2 16,0 0-93-16,-18-4-404 0</inkml:trace>
  <inkml:trace contextRef="#ctx0" brushRef="#br0" timeOffset="149524.3823">27389 10089 675 0,'0'0'705'0,"0"0"-603"16,0 0-35-16,0 0-8 15,0 0 153-15,0 0-51 16,0 0-35-16,-39 76-52 15,39-66-36-15,3 0-20 0,9-3-18 16,1-1-43 0,2-3-135-16,12-3-154 15,-5-9-271-15,1-1-444 0</inkml:trace>
  <inkml:trace contextRef="#ctx0" brushRef="#br0" timeOffset="149694.3233">27513 9887 844 0,'0'0'760'0,"0"0"-665"15,0 0-75-15,0 0-13 16,0 0 6-16,0 0-13 16,0 0-94-16,7-12-534 0</inkml:trace>
  <inkml:trace contextRef="#ctx0" brushRef="#br0" timeOffset="152562.0424">14221 18411 882 0,'0'0'533'0,"0"0"-330"16,0 0-90-16,0 0-13 0,85 0 41 16,-58 0-34-16,6 0-54 15,7 2-27-15,2 4 25 16,7 1 30-16,5 3 14 15,4 0-14-15,3 0-24 16,6 1-8-16,-5-1-18 16,6 0-13-16,-1 0-9 15,2-2-9-15,5 2 1 16,1 1-1-16,0-5 2 16,-1-1-2-16,1 3 8 15,0-1-8-15,12-3 6 16,11 1 5-16,-8 1 5 15,-11-1 1-15,-11-3-1 16,-10 3-9-16,3 0-6 16,9-2 0-16,-13 1-1 0,-2-1 0 15,-12 0-9-15,-7 1 8 16,-8-4 1-16,-8 0 0 16,-9 0 0-16,-5 0 1 15,-3 0 7-15,-3-6 2 16,0-5 7-16,0-6-8 15,0-4 0-15,-4-3-8 16,2-10 0-16,2-3-1 16,0-8-21-16,9-5 2 15,11-5 2-15,8-17 5 16,11-17 10-16,10-17 2 16,6-8-6-16,-2 3 6 15,-4 7 8-15,-15 10-8 0,-4-2 7 16,-7 3 2-16,-7 4 5 15,-6 5-8-15,-4 15-5 16,0 12 8-16,-5 15-7 16,-1 3 14-16,2-4-5 15,3 0-1-15,-5-5-8 16,3 14-1-16,-3 7 8 16,0 15 5-16,0 1-1 15,0 9-1-15,0 2-10 16,0 0-1-16,0 0 0 15,0 0-1-15,0 0 0 16,0 0-1-16,-11 5 1 0,-1-2 1 16,2 2 1-16,-6-3 5 15,-3 1-6-15,-4-3 1 16,-7 0-1-16,-6 0-1 16,-10 0 1-16,-8-3 0 15,-21-4 1-15,-20-3-1 16,-24 1 0-16,-8-1-1 15,-2 1 1-15,12 5 0 16,7-1-1-16,5 4 1 16,-1 1 1-16,9 0-2 15,18 0 0-15,18 0 0 16,19 0-1-16,5 3-1 16,5 3 2-16,-1 1 1 0,4 0 0 15,4 1-1-15,5 1 0 16,4 0 1-16,0 0-1 15,6-2 0-15,3 0 1 16,1-4-1-16,3 0 0 16,0-2 1-16,-2 2-1 15,2 0 1-15,0-3 0 16,-1 1-1-16,1-1 1 16,0 1-1-16,0-1 1 15,-3 0 0-15,0 1 0 16,0-1 0-16,-2 0-1 15,1 0 1-15,-1 0-1 16,1 0 1-16,-6 0-1 16,-1 0-1-16,-2 0 1 15,-2-1-6-15,-2 0 4 0,3 0 1 16,-2 1-1-16,2 0 1 16,2 0 0-16,-6 0 0 15,3 0 0-15,-6 10 0 16,-1 4 1-16,-5 4 2 15,-5 3 4-15,-3 1-5 16,-2 6 1-16,-5-3-1 16,-1 2 5-16,4 3-6 15,3-1 1-15,4 3 7 16,9 3 1-16,2-5-8 16,5-1 2-16,3-6-2 15,6-5 5-15,6-6-6 0,-2-2 1 16,3-3-1-16,3-1 1 15,0-3-1-15,-3-3 1 16,3 4 1-16,-3-2-1 16,3 0 1-16,0 2 8 15,-3-2-1-15,3 1-1 16,0-2 4-16,0 0-2 16,0-1 2-16,0 2 2 15,-3 1-4-15,3 1 1 16,-7 12-4-16,-4 13 4 15,-8 31 1-15,-17 35 0 16,-9 41-11-16,-10 19 2 16,3 0-2-16,13-14 0 0,7-26-1 15,9-14-2-15,7-22-8 16,5-19 4-16,5-20 0 16,3-4 5-16,0-1 0 15,0 3-6-15,0 2-5 16,3-8-6-16,0-9 7 15,0-9-7-15,0-6-9 16,0-3 5-16,0-2-8 16,0-3-22-16,0 0-27 15,3 0-2-15,0-6-17 16,0 1-37-16,-3-4-87 16,0-1-145-16,0 3-323 0</inkml:trace>
  <inkml:trace contextRef="#ctx0" brushRef="#br0" timeOffset="186603.0093">23362 15366 791 0,'0'0'743'0,"0"0"-620"0,0 0-91 16,0 0 43 0,0 0 59-16,0 0 14 0,-9 47-29 15,8-34-15-15,1 4-26 16,-3 0-19-16,3 3-10 16,-4-3-22-16,1-2-10 15,2-4-10-15,-1-1-7 16,1-4 1-16,1-3 5 15,0-3-5-15,0 0 8 16,0 0 10-16,1-10-6 16,9-10-11-16,3-5-1 15,2-8 0-15,3-3-1 16,1-5 1-16,7-2-1 16,-4-2 0-16,5 7 1 15,-6 3 89-15,-1 8-26 0,-2 7-12 16,-7 5-6-16,-2 8-17 15,-3-1-1-15,0 8-1 16,-3 0-14-16,1 0-12 16,4 0-1-16,-1 11-1 15,5 8 0-15,2 4 0 16,0 4 1-16,4 3 0 16,5 0 0-16,-1 3 0 15,1-4 0-15,-3 2-1 16,-3-2-11-16,-7-5 3 15,-4 1-1-15,-4-5 1 16,-2-3 8-16,0-4-10 16,-9-1 10-16,-11-5-7 15,-4 0 7-15,-10-7-4 16,-3 0 5-16,-4 0 0 0,3-7-6 16,-1-3-26-16,13-2-63 15,13-5-66-15,9 1-192 16,4 2-566-16</inkml:trace>
  <inkml:trace contextRef="#ctx0" brushRef="#br0" timeOffset="187137.4161">24145 15162 1265 0,'0'0'289'0,"0"0"-54"16,0 0 19-16,0 0-33 15,0 0-36-15,0 0-37 0,2-72-52 16,5 63-34 0,3 1-24-16,2 1-5 0,2 4-16 15,4 1-8-15,1-1-9 16,1 3 13-16,-1 0-6 15,-2 3-6-15,-1 9-1 16,-3 5 0-16,-1 9 2 16,-4 5-1-16,-4 4 0 15,-2 6 1-15,-2 4-1 16,0-1 0-16,0-2 1 16,0-5-1-16,-3-3-1 15,0-5 0-15,-2-3 0 16,2-6-21-16,-1-8-55 0,1-2-110 15,-5-10-136-15,5 0-290 16,0 0-82-16</inkml:trace>
  <inkml:trace contextRef="#ctx0" brushRef="#br0" timeOffset="187312.9027">24288 15361 1134 0,'0'0'351'0,"0"0"-231"16,0 0 150-16,0 0 47 16,0 0-83-16,-74 73-72 15,50-47-69-15,3-2-52 0,-3-1-26 16,2-8-15-16,-1-4-86 16,4-5-375-16,7-6-1043 0</inkml:trace>
  <inkml:trace contextRef="#ctx0" brushRef="#br0" timeOffset="187808.9516">24809 15357 1527 0,'0'0'520'16,"0"0"-429"-16,0 0 80 15,0 0 25-15,0 0-73 16,0 0-78-16,92 0-21 15,-50 0-11-15,2 0-11 16,-1-3-2-16,-7 3-5 16,-8 0-31-16,-8 0-17 15,-9 0-1-15,-8 0-26 16,-3 0-61-16,-14 0-153 16,-9 0-96-16,-2 0-674 0</inkml:trace>
  <inkml:trace contextRef="#ctx0" brushRef="#br0" timeOffset="188009.8609">24833 15483 1795 0,'0'0'355'0,"0"0"-254"16,0 0 10-16,0 0-16 15,118 0-50-15,-69 0-45 16,-1 0-3-16,13 0-163 16,-12 0-425-16,-8 0-811 0</inkml:trace>
  <inkml:trace contextRef="#ctx0" brushRef="#br0" timeOffset="188437.2011">25610 15199 1523 0,'0'0'289'15,"0"0"-197"-15,0 0 90 16,0 0-2-16,0 0-37 15,-80 5-49-15,51 12-21 16,0 7-24-16,-1 3-21 0,3 6-11 16,6 3-5-1,5 0 1-15,8 0-3 0,8-5-8 16,0-2 5-16,4-5-5 16,13-9-1-16,5-1 23 15,7-8-13-15,7-6 10 16,4 0-7-16,1-6-6 15,1-11-8-15,1-5-6 16,-5-8-3-16,-4-4-1 16,-6-5-5-16,-11 2-5 15,-11 2 14-15,-6 7-3 16,-30 5-4-16,-47 3-47 16,5 11-111-16,2 3-490 0</inkml:trace>
  <inkml:trace contextRef="#ctx0" brushRef="#br0" timeOffset="192545.9509">24041 16337 1046 0,'0'0'153'0,"0"0"155"0,0 0-8 15,0 0-87-15,0 0-39 16,0 0 1-16,0 3-31 15,-5-1-22-15,5 3-24 16,-1 3-29-16,1 3-14 16,0 7-3-16,-2 2-13 15,-1 7-7-15,0 4-14 16,0 4-8-16,0 2-1 16,0-2-8-16,2-2 0 15,-1 2 0-15,1-3 0 16,-1-2-1-16,-1-5-2 15,-1-1-5-15,0-7-1 16,-1-1-2-16,4-9-17 0,-4-3-29 16,3-3-18-1,2-1-55-15,0-11-86 0,0-6-339 16,8-4-209-16</inkml:trace>
  <inkml:trace contextRef="#ctx0" brushRef="#br0" timeOffset="193086.0412">24035 16269 565 0,'0'0'702'0,"0"0"-515"15,0 0-21-15,0 0 38 16,0 0 39-16,0 0-51 16,0 0-51-16,30-26-33 15,-14 23-50-15,6 3-30 16,2 0-7-16,6 0 13 16,2 0 2-16,-1 0-12 15,0 3-15-15,-2 4-8 16,-4 3 0-16,-6 0 0 15,-4 0-1-15,-3 3 0 0,-5-1-6 16,0 1 5 0,-7 3 1-16,0-1 0 0,0 2 0 15,0-2 0-15,0-1 1 16,-13-1-1-16,0 1 2 16,0-5 5-16,-4 1-5 15,-1-3 7-15,-1-4 1 16,-2-2-2-16,2-1-7 15,-2 0 0-15,-1 0 5 16,3 0-6-16,2-1-1 16,5-2 1-16,3-3-1 15,4 5-41-15,5-6-37 16,0 5-55-16,8-5-149 16,1 4-382-16,3-5-709 0</inkml:trace>
  <inkml:trace contextRef="#ctx0" brushRef="#br0" timeOffset="193507.3153">24648 16386 929 0,'0'0'536'16,"0"0"-319"-16,0 0 94 16,0 0-56-16,0 0-82 15,0 0-71-15,0 0-36 16,22 5-29-16,-2-5-19 16,-1 0-11-16,7 0-5 15,-1 0-2-15,0 0 1 16,-4 0-1-16,0 0-37 0,-3 0-20 15,-5 0-53-15,-4 0-89 16,-1 0-114-16,-5 0-5 16,0 0-188-16</inkml:trace>
  <inkml:trace contextRef="#ctx0" brushRef="#br0" timeOffset="193756.4719">24681 16283 628 0,'0'0'722'16,"0"0"-507"-16,0 0 11 15,0 0 74-15,0 0-90 16,0 0-107-16,0 0-73 15,89 0-30-15,-50-3-84 16,-8 2-257-16,-4-3-440 0</inkml:trace>
  <inkml:trace contextRef="#ctx0" brushRef="#br0" timeOffset="194863.2136">25266 15889 1122 0,'0'0'235'0,"0"0"-160"16,0 0-51-16,0 0 60 16,0 0 79-16,0 0 21 15,0 0-38-15,8-16-46 16,-6 16-18-16,-2 0-7 0,0 0-13 16,0 7 20-1,0 4 10-15,0 7-15 0,0 2 5 16,-3 3-16-16,0 9-14 15,3 1-18-15,0 8-8 16,0-1-10-16,0-1-7 16,0-2-7-16,0-2 0 15,0-4-1-15,0-1 0 16,0-5 0-16,0-5 0 16,0-3-1-16,0-4 0 15,0-6 0-15,-3-4 0 16,2-2-1-16,1-1 0 15,0 0 0-15,0 0 0 0,0-11-9 16,1-5-2 0,11-6 4-16,2 1 7 0,2-5-9 15,0 6-5-15,1-1 7 16,-2 4 7-16,-2 7 1 16,-1 2-1-16,-3 4 0 15,0 1 1-15,-5 0 0 16,-1 3 0-16,0 0 6 15,0 0 2-15,-1 0-7 16,1 0 12-16,3 3-5 16,-3 4 1-16,-2 6 1 15,1 3 6-15,-2 7-5 16,0 0 1-16,0 1-11 16,0-2 5-16,0-2-5 0,0-3 0 15,3-4-1-15,7-6-1 16,8-4-48-16,2-3-64 15,15 0-138-15,-8-10-246 16,-1 0-190-16</inkml:trace>
  <inkml:trace contextRef="#ctx0" brushRef="#br0" timeOffset="195209.6192">25819 16461 1030 0,'0'0'307'0,"0"0"-122"16,0 0 70-16,0 0 23 15,0 0-61-15,-113 7-57 16,67-7-29-16,-5 0-9 16,-8 0-37-16,-2-3-40 15,0-5-30-15,6 2-14 16,4-3-1-16,11 5-19 16,9-1-41-16,5 5-37 0,11 0-44 15,5 5-82-15,6 5-150 16,4-1-250-16</inkml:trace>
  <inkml:trace contextRef="#ctx0" brushRef="#br0" timeOffset="196027.5954">25416 16662 1182 0,'0'0'284'0,"0"0"-205"16,0 0-7-16,0 0 49 15,0 0 21-15,0 0-14 16,0 0-23-16,59-46-3 16,-53 43 16-16,1 3 13 15,-1-3-27-15,-2 3-19 16,2 0-20-16,0 0-15 16,3 6-13-16,-1 6-9 15,-1 8-13-15,-1 7 0 16,-1 7-7-16,-1 2-2 15,-3 4-5-15,2-1 0 16,0 1-1-16,0-6 1 16,2-3-1-16,0-4 1 15,-2-8-1-15,0-1 0 16,-3-6-7-16,0-5-23 0,0-2-27 16,0-3-40-16,0-2-12 15,0 0-41-15,0 0-60 16,0-7-85-16,0-3 7 15,0-2 2-15,-2-3 51 16,-2 3 17-16,-2-1 143 16,-2 0 75-16,0 2 143 15,0-2 10-15,2 4 26 16,0-1 33-16,1 3 10 16,2 1 4-16,3 4-19 15,-1 1-34-15,-1 1-29 16,-2 0-25-16,-5 10-7 15,-5 6 4-15,-7 3-28 0,-2 4-29 16,-3-1-32-16,1 0-27 16,-9-3-5-16,10-5-161 15,0-5-428-15</inkml:trace>
  <inkml:trace contextRef="#ctx0" brushRef="#br0" timeOffset="200361.9539">23501 17838 530 0,'0'0'871'0,"0"0"-520"16,0 0-192-16,0 0-32 15,0 0 12-15,0 0 0 0,0 0-36 16,-15 47-39-16,9-37-24 15,3 6 0-15,0-3 14 16,-2 4 28-16,2-2-15 16,0 3-21-16,-1 1-23 15,-1-4-13-15,0 0-4 16,2-6-4-16,0 1-1 16,3-3-1-16,0-5 1 15,0-2 1-15,0 0-1 16,0 0 0-16,0-10 0 15,4-5-1-15,6-7 0 16,4-5 0-16,4-5 0 16,0-2 0-16,2-5 0 15,3-1 1-15,-4 3-1 16,1 3 1-16,-4 6-1 0,-3 7 0 16,-3 6 0-16,-4 3 0 15,-1 7 0-15,-2 1 9 16,-1 2 2-16,-1 2-5 15,2 0 1-15,2 0-6 16,-1 3 0-16,5 10 0 16,2 1 0-16,1 5 0 15,4 4-1-15,-1-3 1 16,4 2-1-16,-1-2-1 16,0 0-14-16,0 0 0 0,-6-1 0 15,-1 1 6-15,-4 1 3 16,-6 2 6-16,-1-3-1 15,0-1 1-15,-1-4 0 16,-9 3 2-16,-1-8 4 16,-1 0 3-16,0-6 0 15,0-1 6-15,-4-2-2 16,1-1-12-16,-1 0 5 16,-4-4-5-16,2-6-1 15,0 3-6-15,5 0-22 16,4-1-19-16,2 6-56 15,7-6-104-15,0 6-338 16,11-1-321-16</inkml:trace>
  <inkml:trace contextRef="#ctx0" brushRef="#br0" timeOffset="200872.2641">24081 17792 225 0,'0'0'1124'0,"0"0"-505"15,0 0-508-15,0 0-40 16,0 0 34-16,0 0 34 16,0 0-31-16,39-43-44 15,-24 30-25-15,-6 3 3 16,-2 6 8-16,1-3 1 16,-3 5-6-16,0 1-21 15,-1 1-11-15,3 0-2 16,-3 0-4-16,5 1-6 15,-2 9 10-15,1 5 2 16,-4 6 8-16,-1 3-5 16,-1 4-4-16,-2 3-3 0,0 1-3 15,1-1-5 1,2-1 5-16,5-2-4 0,2-6-2 16,2-2 2-16,4-5-2 15,0-5-1-15,3-8-30 16,0-2-39-16,-1 0-77 15,1-6-77-15,4-10-243 16,-7 0-128-16,-2 5-291 0</inkml:trace>
  <inkml:trace contextRef="#ctx0" brushRef="#br0" timeOffset="201126.4797">24411 17738 424 0,'0'0'1268'15,"0"0"-958"-15,0 0-206 16,0 0 34-16,0 0 63 16,0 0-11-16,0 0-55 15,-32 11-47-15,15 13-12 16,-10 6-13-16,-2 5-17 15,-3 1-22-15,-4 1-24 16,-13 6-46-16,8-10-173 16,4-7-871-16</inkml:trace>
  <inkml:trace contextRef="#ctx0" brushRef="#br0" timeOffset="203919.8033">24860 17877 84 0,'0'0'1424'0,"0"0"-816"15,0 0-376-15,0 0-45 16,0 0-16-16,0 0-31 16,0 0-53-16,43 10-44 15,-23-10-26-15,5 0-16 16,0 0 1-16,2 0-2 15,0-1-9-15,-3 1-15 0,-3 0-17 16,-2 0-23 0,-4 0-39-16,-3 0-27 0,-6 0-26 15,-5 0-70-15,-1 0-128 16,-4 0-173-16,-11 0-270 0</inkml:trace>
  <inkml:trace contextRef="#ctx0" brushRef="#br0" timeOffset="204131.8663">24918 17941 405 0,'0'0'95'16,"0"0"705"-16,0 0-404 16,0 0-170-16,0 0-38 15,0 0-17-15,0 0-44 0,18 17-52 16,10-17-47-16,5 0-28 15,6 0-2-15,0 0-51 16,13 0-101-16,-9 0-192 16,-7 0-336-16</inkml:trace>
  <inkml:trace contextRef="#ctx0" brushRef="#br0" timeOffset="204827.0191">25795 17865 166 0,'0'0'1325'0,"0"0"-1000"16,0 0-253-16,0 0-50 15,0 0 115-15,0 0 64 16,0 0-53-16,15 29-65 15,-18-15-36-15,-9 2 17 16,-6-5-19-16,-4-1-18 16,-6-4-12-16,-5-3-5 15,0-3-3-15,0 0-6 16,2 0 1-16,6-8 5 16,6 0-1-16,6 1-5 0,9-6-1 15,4 1-22 1,0 0-16-16,13-5-12 0,5 0 9 15,4 2 18-15,2-1 14 16,-3 2 8-16,0 4 0 16,-2 0 0-16,-2 3 1 15,-2 0 6-15,-3 5 4 16,-3 2-1-16,1 0 4 16,-4 0 11-16,0 2 6 15,-1 12 4-15,-2 2-4 16,0 5-14-16,1 5-4 15,2-4-10-15,3 2 4 16,3-4 0-16,7-1-6 16,3-6 0-16,4-3-1 15,0-6-8-15,2-1-9 0,2-3 3 16,-1 0 9-16,1-10 6 16,-1-2 0-16,-3-4 0 15,-2-1 1-15,-4-3 6 16,-2 1 11-16,-6-2 16 15,-4 3 20-15,-3 4-2 16,-5 0-4-16,0 5-17 16,-8 1-16-16,-13 4-5 15,-5 4-9-15,-10 0-1 16,-6 10 6-16,-10 8-5 16,-5 8-1-16,-29 9-45 15,11-4-201-15,8-4-918 0</inkml:trace>
  <inkml:trace contextRef="#ctx0" brushRef="#br0" timeOffset="214046.7917">23377 16477 597 0,'0'0'77'16,"0"0"710"-16,0 0-651 15,0 0-91-15,0 0 114 16,18 3 91-16,-2-3-92 16,6 3-79-16,5-2-30 15,5 2-7-15,0 0-13 16,3-2-15-16,-1 2-8 16,1 0-1-16,-1-3-5 0,-3 0-17 15,1 3-36-15,-4-3-52 16,-4 0-28-16,-7 0-19 15,-5 0 14-15,-5 0 24 16,-7-3-13-16,0-1 20 16,0 1-11-16,-17-3-44 15,-1 3-106-15,5 2-314 0</inkml:trace>
  <inkml:trace contextRef="#ctx0" brushRef="#br0" timeOffset="214301.9766">23680 16418 218 0,'0'0'636'0,"0"0"-340"16,0 0-112-16,0 0-4 15,0 0 17-15,0 0 0 16,0 0-65-16,-32-7-75 16,47 7-16-16,9 11-16 15,8-2-16-15,0 1-9 16,3 1-6-16,-2 0-6 15,-5 0-4-15,-6-1 3 16,-10 3 13-16,-6-3 6 16,-6 0 34-16,-13 0 32 15,-19-3 24-15,-35 3-96 16,4-3-22-16,4-2-759 0</inkml:trace>
  <inkml:trace contextRef="#ctx0" brushRef="#br0" timeOffset="221264.5886">26586 15502 502 0,'0'0'173'16,"0"0"225"-16,0 0-112 15,0 0-196-15,0 0-37 16,0 0 43-16,-11 24 71 16,11-7-4-16,-1 9 36 0,-2 10-44 15,0 21-17 1,-3 25-21-16,2 30-38 0,1 16-28 15,1 6-27-15,2 0-24 16,0-11 0-16,18-1-2 16,2-2 2-16,3 1 1 15,-2 1-1-15,-4-2 1 16,-6-2 1-16,-8-7-2 16,-3-5 0-16,-1-5-3 15,-11-5-16-15,2-4-10 16,5-19-11-16,4-15-49 15,1-14-77-15,0-12-63 16,22 6-72-16,-4-6-229 16,4-9-511-16</inkml:trace>
  <inkml:trace contextRef="#ctx0" brushRef="#br0" timeOffset="222088.0952">27069 15560 401 0,'0'0'186'0,"0"0"-98"16,0 0 742-16,0 0-600 0,0 0-9 16,0 0-11-16,0 0-36 15,0 16-54-15,-4-4-25 16,-1 5-50-16,1 3-27 15,4 0-6-15,0 3-12 16,0-4 0-16,0-5 0 16,0-1-1-16,0-5-1 15,0-6-8-15,0-2 0 16,0 0-1-16,0 0-1 16,0-2 11-16,0-14-8 0,4-2-6 15,2-5 14-15,0-4 1 16,2-3 0-16,1-2 21 15,0 2 8-15,0 3 0 16,2 1 3-16,0 6-10 16,1 4-1-16,0 3-9 15,-2 6-6-15,-1 4-6 16,0 3 0-16,0 0 0 16,0 9-9-16,3 8 1 15,0 7 7-15,2 5 0 16,-1 4-5-16,0 0 5 15,2-4-1-15,-1-3-4 16,0-3 5-16,-4-3 0 16,-4-6-2-16,-6-1-3 15,0-3 0-15,-5-2 6 0,-16-4-1 16,-3 1 1-16,-6-2-1 16,-1-3-8-16,4 0-47 15,9 0-77-15,11-8-188 16,5 0-404-16</inkml:trace>
  <inkml:trace contextRef="#ctx0" brushRef="#br0" timeOffset="222428.0578">27406 15470 101 0,'0'0'1530'0,"0"0"-1261"0,0 0-181 16,0 0 64-1,0 0 14-15,0 0-64 0,91-54-20 16,-74 49-30-16,-5 1-21 16,-6 4-10-16,-2 0-11 15,-2 6-9-15,-1 12 15 16,2 5 10-16,-1 7-7 15,1 2-11-15,3-2-1 16,0-3-7-16,1-5 0 16,2-5-10-16,3-4-40 15,0-6-61-15,6-7-92 0,-3-3-193 16,0-7-310-16</inkml:trace>
  <inkml:trace contextRef="#ctx0" brushRef="#br0" timeOffset="222626.8442">27660 15398 1013 0,'0'0'745'0,"0"0"-628"16,0 0-60-16,0 0 148 16,0 0-20-16,0 0-55 15,-49 99-42-15,33-63-54 16,-4 1-19-16,-1-2-15 15,-3-6-1-15,1-1-54 0,-3-9-93 16,8-3-193-16,5-8-369 16</inkml:trace>
  <inkml:trace contextRef="#ctx0" brushRef="#br0" timeOffset="222904.0005">27978 15589 1547 0,'0'0'375'15,"0"0"-274"-15,0 0-1 16,0 0-13-16,97 0-62 16,-73 0-25-16,9 0-221 15,-6-1-367-15,-8-1-738 0</inkml:trace>
  <inkml:trace contextRef="#ctx0" brushRef="#br0" timeOffset="223087.7295">27914 15497 1401 0,'0'0'619'0,"0"0"-583"16,0 0-14-16,0 0 53 15,91 0-32-15,-34 0-43 16,-10 0-191-16,-8 0-476 0</inkml:trace>
  <inkml:trace contextRef="#ctx0" brushRef="#br0" timeOffset="223457.7324">28377 15334 1337 0,'0'0'226'16,"0"0"-166"-16,0 0 131 15,0 0 36-15,0 0-62 16,-53 109-49-16,40-69-64 16,4 0-31-16,7-2-12 15,2-4-9-15,0-4 0 16,9-10 0-16,4-8-7 15,3-7 7-15,0-5 8 16,2 0 3-16,0-17-10 0,-2-6 0 16,-3-4 5-16,-3-8 36 15,-6-3 13-15,-2-1-27 16,-2-1-9-16,-5 4-19 16,-38 1-17-16,-2 12-277 15,-3 8-893-15</inkml:trace>
  <inkml:trace contextRef="#ctx0" brushRef="#br0" timeOffset="224650.9997">27147 16477 329 0,'0'0'59'0,"0"0"649"16,0 0-708-16,0 0-187 15,0 0-181-15,0 0 51 0</inkml:trace>
  <inkml:trace contextRef="#ctx0" brushRef="#br0" timeOffset="224762.6599">27147 16477 513 0,'16'13'212'16,"-16"-16"-212"-16,0 0-117 0,0 2-189 16,0-1 16-16</inkml:trace>
  <inkml:trace contextRef="#ctx0" brushRef="#br0" timeOffset="224868.5702">27162 16481 104 0,'0'0'540'16,"0"0"-342"-16,0 0-133 15,0 0-65-15,0 0-41 16,0 0-149-16,0 0-396 0</inkml:trace>
  <inkml:trace contextRef="#ctx0" brushRef="#br0" timeOffset="225409.8213">27162 16481 191 0,'3'-11'677'0,"-3"11"-362"16,0 0-150-16,0 0-55 16,0 0 4-16,0 2-20 15,-3 9 9-15,-3 6 22 16,1 5-40-16,-2 0-57 16,1-3-19-16,2 1-7 15,1-5-1-15,-1 0 1 16,3-5-2-16,-1-3-12 15,1-4-16-15,1-3 6 16,0 0 22-16,0 0 0 0,0-10 0 16,4-6-14-16,6-1 12 15,0-3 2-15,2-1 0 16,-2-4 0-16,4 2 0 16,-4-1 8-16,1 4 11 15,-1 4 43-15,-3 3 12 16,0 3-12-16,-4 3-18 15,0 4-13-15,-2 3-12 16,2 0-19-16,3 0-4 16,-2 16-2-16,5 1 5 15,0 5 0-15,6 2-1 16,-1 0-25-16,3 2-30 0,0-7-1 16,-1 1 19-1,-4-3 17-15,-3-4 11 0,-6-3 4 16,-3-3 3-16,-1 0 4 15,-16 0 9-15,-3-1 20 16,-5-6-7-16,0 2-13 16,1-2-9-16,5 0-24 15,12 0-192-15,4-8-342 16,3-1-579-16</inkml:trace>
  <inkml:trace contextRef="#ctx0" brushRef="#br0" timeOffset="225758.5181">27538 16349 116 0,'0'0'213'0,"0"0"607"16,0 0-573-16,0 0-56 15,0 0 49-15,0 0-22 16,0 0-37-16,57-56-38 16,-48 53-52-16,1 3-47 15,0 0-23-15,2 10-6 16,2 8 4-16,-4 6-2 16,3 3-10-16,-2 5-6 15,-3-1-1-15,-2 5-12 0,-3-4-7 16,-3 2-3-16,0-5-2 15,0-2-28-15,0-1-40 16,0-4-63-16,0-4-154 16,7-5-297-16</inkml:trace>
  <inkml:trace contextRef="#ctx0" brushRef="#br0" timeOffset="225975.5745">27723 16501 783 0,'0'0'716'0,"0"0"-345"16,0 0-259-16,0 0-42 16,0 0 98-16,-87 53-23 15,66-28-74-15,2 2-52 16,-5 5-19-16,8-5-245 15,2-6-677-15</inkml:trace>
  <inkml:trace contextRef="#ctx0" brushRef="#br0" timeOffset="227231.6502">28305 16405 413 0,'0'0'36'0,"0"0"260"16,0 0 493-16,0 0-571 15,0 0-29-15,0 0 24 16,0 0-49-16,1 0-61 16,-1 10-33-16,0 3-18 15,0 2-22-15,-1 3-17 0,-11 1-5 16,-8-2-7-1,-3-3 7-15,-6-1-7 0,-4-3 7 16,1-4-7-16,-1-2 0 16,1-4 6-16,4 0-6 15,4 0-1-15,9-10 6 16,8-2 2-16,7-3-8 16,0-1-2-16,9-3-24 15,10-1-4-15,4 0 2 16,2 2 5-16,0 3 14 15,-1 0-1-15,-4 6 4 16,-3 0 6-16,0 8-1 16,-7 1 1-16,-1 0-2 15,-3 1 2-15,1 14 0 16,-2 5 0-16,0 3 9 0,1 1-8 16,0 0 5-16,5-2-5 15,0-4 0-15,5-3 0 16,1-5 0-16,3-6 5 15,2-4 0-15,3 0-6 16,-1-1-6-16,1-15-6 16,-3 2-7-16,-2-6-11 15,-1 0 4-15,-7 1 18 16,-2-1 8-16,-5 3 25 16,-5 7 24-16,-5 5-24 15,-20 5-11-15,-15 2 0 16,-12 21-2-16,-41 18-12 0,10-4-229 15,8-2-1159-15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1T07:03:20.4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10900 2080 925 0,'0'0'585'0,"0"0"-292"15,0 0-154-15,0 0-38 16,0 0 80-16,0 0 7 15,19-16-44-15,-13 12-52 16,5 0-31-16,2 0 5 16,2 0-24-16,6-2-15 15,7 3-11-15,5 0-5 16,6 2-4-16,6-1-6 0,7 2 0 16,3 0 0-16,3 0 0 15,-7 0 0-15,0 0 0 16,-10 0 0-16,-5 0 0 15,-13 0-1-15,-7 0 0 16,-7 0-1-16,-6 0-23 16,-3 0-24-16,0 0-59 15,0 2-96-15,0 2-152 16,-12 1-350-16,-1 1-309 0</inkml:trace>
  <inkml:trace contextRef="#ctx0" brushRef="#br0" timeOffset="306.2199">10835 2155 1237 0,'0'0'295'0,"0"0"-170"15,0 0-33-15,0 0 76 16,114-9-17-16,-69 5-36 16,0 1-36-16,4 2-31 15,-7-1-13-15,-2 1-7 0,-5 1-13 16,-3-2-6-16,-5 1-9 16,-2-1-17-16,-8 0-61 15,2-3-63-15,-7 3-52 16,-3-6-60-16,0 3-270 15,-9-2-549-15</inkml:trace>
  <inkml:trace contextRef="#ctx0" brushRef="#br0" timeOffset="688.5731">11347 1914 1003 0,'0'0'535'16,"0"0"-427"-16,0 0 31 0,0 0 75 16,0 0-47-16,0 0-46 15,0 0-74-15,-3-18-20 16,14 18-14-16,1 0 14 16,0 0-17-16,6 0-10 15,1 11 0-15,-1 2-1 16,6 4 0-16,-2 3 1 15,5 3 0-15,-5 0 0 16,4 0 0-16,-9-3 1 16,-1-2-2-16,-3-4 0 0,-7-1-12 15,-3-2-3 1,-3-1 16-16,0 0 12 16,-6 1 7-16,-7 1-1 0,-4-1-2 15,1 0-1-15,-2 0-15 16,4 0-5-16,14 2-248 15,0-1-380-15,0-7-870 0</inkml:trace>
  <inkml:trace contextRef="#ctx0" brushRef="#br0" timeOffset="1110.8532">12123 1960 1356 0,'0'0'392'16,"0"0"-265"-16,0 0 87 16,0 0 22-16,0 0-57 15,0 0-34-15,0 0-44 16,-16-40-37-16,16 40-25 0,0 0-13 16,0 0-26-16,0 7-14 15,0 12 14-15,0 5 9 16,0 5 8-16,0 2-8 15,0-1-7-15,0-5 4 16,3-2-6-16,3-1-18 16,1-4-91-16,3 4-104 15,3-4-295-15,-3-5-260 0</inkml:trace>
  <inkml:trace contextRef="#ctx0" brushRef="#br0" timeOffset="1822.4928">12312 2073 1881 0,'0'0'376'16,"0"0"-274"-16,0 0-4 16,0 0-28-16,0 0-36 15,0 0-21-15,0 0 23 16,16 26-3-16,-13-13-6 15,4-2-11-15,-4-1-3 16,0-2-1-16,-3-4-6 16,3-1 0-16,-3-2-6 15,0 1 1-15,0-1 0 16,0-1-1-16,0 0 0 16,0 1 1-16,0-1-1 0,0 0 1 15,0 0 0-15,0 0 0 16,0 0 6-16,0 0-1 15,0 0 0-15,0 0-4 16,0 0 5-16,0 0-5 16,0 0 5-16,0 0-5 15,0 0-1-15,0 0-1 16,0 0 0-16,0 0-1 16,0 0-8-16,0 0-2 15,0 3-1-15,0 1 11 16,0 1-1-16,0 1-4 15,0-2 6-15,0-2-15 16,3-2-46-16,-3 1 0 0,0-1 13 16,0 0 20-16,3 0 16 15,-3 0 11-15,4-3 1 16,1-8-14-16,4-2 4 16,0-5 10-16,0 0 0 15,1-1 1-15,-4 4 9 16,2 3 9-16,-2 2 11 15,0 3 0-15,-2 3 1 16,-4 2 3-16,3 0-8 16,-3 2-13-16,0 0-13 15,0 0-4-15,3 5-4 16,0 5 7-16,3 1 1 16,-3 1 2-16,0 0-2 0,0-1 1 15,3-3-1 1,-6 1-30-16,3-1-16 0,0-2-40 15,3 3-146-15,-3-2-321 16,3-4-289-16</inkml:trace>
  <inkml:trace contextRef="#ctx0" brushRef="#br0" timeOffset="2118.0549">12724 1789 1587 0,'0'0'507'0,"0"0"-418"15,0 0 116-15,0 0-37 0,0 0-62 16,0 0-72-16,0 0-34 16,-1 16 0-16,1 10 56 15,0 8-7-15,0 3-22 16,0 1-11-16,0 0-4 15,0-3-11-15,0-4 0 16,0-1-2-16,0-6-44 16,3-4-57-16,1-5-82 15,4-6-185-15,-5-5-333 16,-3-4-315-16</inkml:trace>
  <inkml:trace contextRef="#ctx0" brushRef="#br0" timeOffset="2310.5888">12607 1996 864 0,'0'0'1156'0,"0"0"-982"16,0 0-73-16,0 0 13 15,0 0-10-15,78 0-61 16,-39 0-43-16,16 0-86 15,-10 0-398-15,-8 5-381 0</inkml:trace>
  <inkml:trace contextRef="#ctx0" brushRef="#br0" timeOffset="2678.428">12893 2025 1086 0,'0'0'876'0,"0"0"-698"16,0 0-20-16,0 0-31 16,0 0-75-16,0 0-37 15,97-18-13-15,-73 10-2 16,-6 1 0-16,-2-2-23 16,-5 2-5-16,-5-1 13 15,-6 0-1-15,0 4 14 0,-3-1-33 16,-11 2 29-1,-5 1 6-15,-7 2 1 0,0 0 24 16,1 2-1-16,2 8-15 16,0 5-3-16,10 0 0 15,0 2 2-15,10 1-8 16,3-2-2-16,0-1 1 16,9 0 0-16,10-3-56 15,8-4-14-15,1-2-103 16,15-6-127-16,-5 0-294 15,-4 0-238-15</inkml:trace>
  <inkml:trace contextRef="#ctx0" brushRef="#br0" timeOffset="3007.6376">13159 1989 857 0,'0'0'683'16,"0"0"-523"-16,0 0 18 15,0 0-47-15,0 0-88 16,0 0-31-16,0 0 49 15,0 55-22-15,0-30-19 16,0-2-4-16,0-3-7 16,0-6-3-16,0-4-5 15,0-5-1-15,0-4 10 16,0-1 9-16,-3 0 2 16,3-9 41-16,-3-6-12 15,3-8-26-15,0-2 1 16,0-3-18-16,12 1-7 15,-2 3-2-15,0 6-16 0,4 5-1 16,-2 6 19-16,3 2-1 16,3 5 0-16,1 0-14 15,3 0-30-15,7 3-100 16,7 9-98-16,-7-2-98 16,-3-3-403-16</inkml:trace>
  <inkml:trace contextRef="#ctx0" brushRef="#br0" timeOffset="3355.1162">13688 1805 1729 0,'0'0'258'0,"0"0"-88"0,0 0-13 16,0 0-46-16,0 0-38 15,0 0-13-15,0 0-6 16,-45-67-14-16,32 67-22 16,-3 1-7-16,0 17-10 15,2 8-1-15,5 8 6 16,-1 6-6-16,10 5 8 16,0 1 0-16,0-2 4 15,0-1-12-15,4-7 1 0,-1-5 5 16,-3-5-5-1,0-6-1-15,0-5-2 16,0-3-14-16,-7-5-26 0,-4-1-46 16,2-5-108-1,3 1-398-15,-1-2-169 0</inkml:trace>
  <inkml:trace contextRef="#ctx0" brushRef="#br0" timeOffset="3535.0973">13451 1991 628 0,'0'0'1016'0,"0"0"-797"15,0 0 52-15,0 0-83 16,0 0-104-16,81-2-49 0,-38 2-35 16,5 7-73-16,4 4-256 15,-10-2-197-15,-14-3-290 0</inkml:trace>
  <inkml:trace contextRef="#ctx0" brushRef="#br0" timeOffset="3894.6346">13769 2005 1370 0,'0'0'232'0,"0"0"-156"15,0 0 70-15,0 0-18 16,0 0-29-16,97 0-52 16,-77 0-30-16,3 0-17 0,-8 0-25 15,0-7-53-15,-9-3 17 16,-3-1 9-16,-3-1 5 16,0 0 47-16,-3 0 2 15,-11 2 15-15,1 4 23 16,-6 1 19-16,-4 5 14 15,1 0 11-15,-1 7-51 16,3 7 7-16,5 5-3 16,4 3-1-16,7 1 7 15,4-2-33-15,0 1 8 16,18-5-18-16,7-1-54 16,17-1-105-16,-2-3-168 15,-4-7-342-15</inkml:trace>
  <inkml:trace contextRef="#ctx0" brushRef="#br0" timeOffset="4511.0585">14094 1980 1433 0,'0'0'256'16,"0"0"-57"-16,0 0 11 15,0 0-128-15,0 0-39 16,0 0 28-16,0 0-13 15,0 59-24-15,0-42-19 16,0-4-8-16,0-5-7 0,0-3 0 16,0-4 7-16,0-1-6 15,0 0-1-15,-3 0 0 16,-1 0 8-16,4-7 21 16,0-7-6-16,0-6-11 15,7-2-12-15,9-4-11 16,7-1-1-16,-7 2-23 15,1 6 33-15,-5 6 2 16,-5 6 18-16,-4 3 27 16,0 4-25-16,-3 0-14 15,3 0-6-15,-3 3-13 16,6 8 11-16,1 3-4 16,7 3 6-16,1-1 1 0,9 0 1 15,1-4 5 1,5-2-6-16,1-3-1 0,2-5-26 15,0-2-41-15,-7 0-13 16,0-4 6-16,-8-5 24 16,-3-2 25-16,-6 2 25 15,-6-1 28-15,-3 3 39 16,0 1-29-16,0 1-7 16,0 1 14-16,-12 3-20 15,-9 1-10-15,-4 0 23 16,-2 1-11-16,-1 11-5 15,5 1 12-15,4 1 8 16,6 0 4-16,9 1 11 16,4 1-15-16,1 0-32 15,21 1 11-15,6-3-21 0,15-2-91 16,26-2-132-16,-8-4-364 16,-12-6-369-16</inkml:trace>
  <inkml:trace contextRef="#ctx0" brushRef="#br0" timeOffset="16412.1692">3228 3932 453 0,'0'0'530'0,"0"0"-388"15,0 0-90-15,0 0 45 16,0 0 42-16,0 0 2 15,-3-3-33-15,3 3-20 16,-3 0-4-16,3 0-3 16,0 0-8-16,-3 0-14 0,3 0-11 15,0 0-17 1,0 0-9-16,0 0-22 0,0 8 1 16,0 4 22-16,0 3-4 15,9 2-5-15,0-3-13 16,-1-2 11-16,2-2-11 15,-1 0 0-15,-3-3 1 16,0-3-2-16,0 0 0 16,-3-1-9-16,-2-2 9 15,1-1-7-15,-2 2 7 16,0-2 0-16,0 0-6 16,0 0 6-16,0 0 6 15,0 0-4-15,0 0 5 16,0 0 23-16,0 0 2 15,0 0-10-15,0 0-8 0,0 0 0 16,0-3-8-16,0-4-5 16,0-1-1-16,0-1 0 15,0 1-8-15,0-2-3 16,1 3 9-16,1 0 1 16,-2 3 0-16,0 0 1 15,3 1-8-15,-3 0 7 16,3 1 0-16,-3 2-12 15,3 0 11-15,-3 0 2 16,0 0-25-16,3 0-3 16,0 0-29-16,0 0 20 15,1 0 18-15,2 5-2 0,-1 3 14 16,-1 2-7-16,-1 1 3 16,2 0 5-16,-2 2 6 15,1 1 2-15,2-1 8 16,0-2-1-16,3-1-8 15,-3-2-1-15,0-3 10 16,-5-1-4-16,1-2-6 16,-2-2 6-16,0 0-5 15,0 0 22-15,0 0 1 16,-10 0 1-16,-1 0-17 16,-1 0-8-16,-3 0-6 15,0 8-51-15,5 4-250 16,7 1-516-16</inkml:trace>
  <inkml:trace contextRef="#ctx0" brushRef="#br0" timeOffset="18355.924">3164 5092 500 0,'0'0'573'16,"0"0"-440"-16,0 0-72 15,0 0 62-15,0 0 34 16,0 0-37-16,0 0-57 16,6-35-13-16,0 28-28 15,-3 2 22-15,2-1 10 16,0-1-26-16,-2 3-15 15,-1-2-6-15,1 0 3 16,0 0-10-16,0 1-12 16,0-2-11-16,3-2-11 15,1 4 2-15,-4-4 17 16,5 2 5-16,-4-1 3 16,4 1 5-16,-2-2-17 15,4 2-9-15,-1 2 18 16,0-1 9-16,0 0-5 0,0 3 5 15,-3-1 1-15,0 1 0 16,-3 0 0-16,4 2 0 16,-4-2-1-16,2 2-6 15,-2 1 7-15,0-2 1 16,0 1-1-16,0 1-1 16,0-1 0-16,4 1-10 15,-1-1 2-15,0 1 8 16,3 0 1-16,0-2-15 15,-3 0-12-15,0 1 27 16,0-2 0-16,0 0 6 16,-2-1-5-16,-1 2 1 15,0-1 5-15,-3 1-7 0,0 2 0 16,0 0-3-16,0 0-28 16,0 0-47-16,0 0-20 15,0 0 26-15,0 0 62 16,0 0 9-16,-6 0-5 15,-4 0 4-15,4 0-8 16,-2 0 10-16,-2-1 0 16,1-3 8-16,3-2 8 15,0 5 13-15,3-2 11 16,0 1-7-16,-1 2-18 16,4 0-14-16,0 0-1 15,0 0-10-15,0 0-29 16,0 0 9-16,0 0 9 0,0 0 7 15,0 0 8 1,0 0 6-16,0 0 1 0,0 0 34 16,0-1 0-16,0 1-7 15,0 0-27-15,4 0 14 16,-1 0-9-16,3 0-4 16,0 0 0-16,0 0-1 15,4 0 1-15,-2 1-2 16,-2 2 10-16,0 0-3 15,0 0 2-15,-2 1 6 16,-4 3 5-16,0 1 6 16,0 4 24-16,-24 10-20 0,-1-2-30 15,-3-1-288-15</inkml:trace>
  <inkml:trace contextRef="#ctx0" brushRef="#br0" timeOffset="41535.6393">14895 1968 814 0,'0'0'389'0,"0"0"-181"15,0 0-21-15,4-5 38 16,-4 5-3-16,0-3-57 15,0 3-41-15,0 0-29 0,0 0-25 16,0 0-5-16,-1 0-7 16,-1 0-23-16,1 0-5 15,-1 0-17-15,2 0-13 16,-1 0 0-16,-3 0-1 16,-2 0-14-16,-3 0 15 15,-3 0 0-15,-6 0 0 16,2 0 1-16,1 7 11 15,-2 0-12-15,7 0 0 16,1 0 2-16,6 1 5 16,-4 1-6-16,7-1-1 15,0 2 0-15,0 0 0 16,0-1 0-16,0-1-6 16,10 1-82-16,5-4-16 15,21 4-58-15,-6-2-199 0,-2-5-356 0</inkml:trace>
  <inkml:trace contextRef="#ctx0" brushRef="#br0" timeOffset="42129.1366">15016 1992 453 0,'0'0'391'15,"0"0"-228"-15,0 0-20 16,0 0 37-16,0 0-18 16,0 0-54-16,0 0-22 15,10 9-28-15,-2-8-20 16,4 0-23-16,-3-1-8 16,3 0-2-16,1 0-5 15,1 0-19-15,-1 0-8 16,-1-2-6-16,1-4-37 15,1 0 6-15,-5 2 50 0,-3 0 14 16,-3 0 18 0,-3 1 22-16,0 2 9 0,0-2 1 15,0 1-15-15,0 1-35 16,-6-2 22-16,-3-1 1 16,-8 2 5-16,1 1 29 15,-3 1 43-15,2 0 4 16,1 0-30-16,1 1-21 15,1 9 4-15,5 0-17 16,5 3-6-16,4-1-13 16,0 1-21-16,0 1 12 15,7-2-12-15,13-1-43 0,12 3-113 16,-3-3-203 0,1-4-299-16</inkml:trace>
  <inkml:trace contextRef="#ctx0" brushRef="#br0" timeOffset="42562.6795">15304 1956 1219 0,'0'0'520'0,"0"0"-432"15,0 0 79-15,0 0 24 16,0 0-93-16,0 0-66 15,0 0-20-15,3 14 3 0,-3 1 40 16,0 3-18-16,0 2-12 16,0-1-15-16,-5-1 1 15,2-5-4-15,2-4-7 16,-2-2 0-16,3-4-1 16,0-1-11-16,0-2 6 15,0 0 6-15,0 0-1 16,0-5 1-16,10-7-40 15,6-5-4-15,3-4 24 16,-2-2-18-16,5-2-54 16,-5 1 27-16,-1 5 42 15,-3 2 23-15,-4 9 35 16,-6 5 33-16,-2 3-15 16,1 0-53-16,-2 7 9 0,1 12 6 15,-1 8 65-15,3 3-44 16,4 6-17-16,9 17-19 15,-3-9-154-15,0-7-752 0</inkml:trace>
  <inkml:trace contextRef="#ctx0" brushRef="#br0" timeOffset="69660.9031">29857 1201 400 0,'0'0'124'0,"0"0"-16"16,0 0 19-16,8-13 36 0,-8 9-20 15,2 1 6 1,-2-1-28-16,0-2 12 0,1 2-1 16,-1-1-46-16,0-2 5 15,0 3-11-15,0 0-2 16,0 1 1-16,0 1-28 15,0 1-35-15,0 1-16 16,0 0-19-16,0 0 1 16,-6 0 17-16,-2 9 1 15,-2 4 0-15,0 2 0 16,-3 6 0-16,-1 4 0 16,1 5 2-16,2 5-2 0,1 2 0 15,1 1 0 1,3-1 1-16,0 0 7 0,0-4-6 15,-2-2-1-15,1-3 0 16,1-5-1-16,0-5 0 16,3-2 1-16,0-4-1 15,0-5 0-15,3-3-1 16,0 1-24-16,0-2 1 16,0 0-13-16,0-1-16 15,0 1 14-15,0-1 11 16,1 1 15-16,4-1-18 15,0 0-7-15,1 0 30 16,-3-2 8-16,1 0 1 16,2 0 11-16,0 0-11 15,1-4 7-15,3-5-7 0,0-1 0 16,2-1 9-16,2 0-9 16,0 0-1-16,-2 1 1 15,1 1-1-15,-4 0 1 16,-4 3-1-16,-2 1 0 15,-1 2-1-15,-2 2 1 16,0 1 2-16,0 0-2 16,0 0-13-16,0 0-3 15,0 6 7-15,0 8 8 16,-5 3 1-16,-1 2 0 16,0 2 0-16,1 2 0 15,1-2 1-15,1 0-1 16,-3-9-1-16,3-1 1 0,0-5-2 15,-1-3-17-15,-3-3-21 16,0 0 40-16,-8-9 68 16,-5-7-23-16,-3-5-26 15,-4-3 2-15,0 0 1 16,5 3-3-16,7 5-12 16,3 6-7-16,12 10-61 15,0 0-179-15,7 12-535 0</inkml:trace>
  <inkml:trace contextRef="#ctx0" brushRef="#br0" timeOffset="70537.2909">30686 1265 902 0,'0'0'207'0,"0"0"-155"0,0 0-39 16,0 0-13-1,0 0 0-15,0 0 35 0,0 0 36 16,0 71-35-16,2-38-17 15,3 0-11-15,-2 0 20 16,2-3 1-16,-1-3 0 16,-1-5-15-16,-1-5-5 15,-1-6-2-15,-1-4-6 16,2-3 0-16,-2 0 0 16,0-4 7-16,0 1 5 15,0-1 13-15,1 0 3 16,1 0 6-16,3 0-5 15,1-11-19-15,2 1-4 0,-2-5-7 16,-1 1 0 0,-2 0-26-16,-2 3 13 0,2 3 0 15,-3 2 13-15,1 2 0 16,1 4-8-16,1 0-77 16,0 0-55-16,0 8 22 15,0 2 86-15,-2 2 22 16,2 1 10-16,-1 3 16 15,0-1-3-15,-2 1-1 16,0-1-11-16,0-2 6 16,0-4-4-16,0-1-3 15,0-4-6-15,0-1 5 16,0-2-14-16,0-1-1 0,0 0-13 16,-4 0-36-16,-11-2-91 15,1-8-153-15,-2-2-318 16</inkml:trace>
  <inkml:trace contextRef="#ctx0" brushRef="#br0" timeOffset="74333.3973">26307 978 1252 0,'0'0'287'16,"0"0"-182"-16,0 0-68 16,0 0 34-16,0 0 125 15,0 0-54-15,0 0-98 16,-1-12-36-16,1 12 1 16,0 7-8-16,0 8 17 15,0 3 2-15,0 6 8 16,0 5 1-16,0 4-10 15,0 2 1-15,1 1-12 16,1-2-2-16,-1 3 0 16,1-2-6-16,-1-3 0 0,1-6 0 15,2-1 0-15,-3-6 0 16,2-3-1-16,0-5-29 16,-1-2-22-16,1-4-2 15,0-2-36-15,0-3 32 16,0 0 41-16,0 0 6 15,3 0 11-15,0-7-12 16,0-3 12-16,-2-1 2 16,2-2-2-16,0 1 0 15,1-1 8-15,1 1-7 16,-3 1 6-16,1 0-4 16,-2 4 39-16,-1 2 1 15,-2 3-3-15,1 2-4 0,-2 0-27 16,0 0-9-1,0 8-28-15,0 13 28 0,0 4 34 16,-6 5-7 0,0 6-18-16,0-2-8 0,0-1 2 15,0-4-2-15,0-7 0 16,3-3 8-16,0-8-9 16,0-5-7-16,-1-5-6 15,-2-1 13-15,-8 0 51 16,-5-10 7-16,-8-9-42 15,-3-1-16-15,-3-3-32 16,-4 4-134-16,7 7-222 16,8 6-911-16</inkml:trace>
  <inkml:trace contextRef="#ctx0" brushRef="#br0" timeOffset="79874.0549">22407 749 633 0,'0'0'557'15,"0"0"-434"-15,0 0-57 16,0 0 51-16,0 0 32 16,0 0-3-16,0 0-46 15,0-5-39-15,0 5-9 16,0 0-1-16,6 0 8 15,8 0-9-15,9 0-7 16,10 0 7-16,11 0-5 16,11 1-8-16,6 3-8 15,5 0-17-15,-4 1-10 16,-7-1-1-16,-9 0-1 0,-10-1-15 16,-7-2-16-16,-10 0 0 15,-3-1 15-15,-3 0 9 16,-2 0 7-16,0 0 0 15,-2 0 1-15,3-4 1 16,-5 2-1-16,1-3-1 16,-2 3 1-16,-2 0-1 15,-3 1 1-15,-1 1-1 16,0-2 0-16,0 2-7 16,0 0 7-16,0-1 18 15,0 0-11-15,-4-3-7 16,-3 1-9-16,-4 0-14 15,-2-3-8-15,1 0 5 16,0 1 12-16,-1 0 14 16,3 0 0-16,1-1 1 0,1 2 0 15,5 1-1-15,0 1 1 16,3 2 1-16,0 0-1 16,0 0-1-16,0 0-5 15,0 0-17-15,1 0 1 16,7 0 12-16,5 0 9 15,2 0 24-15,4 2-5 16,1 4 3-16,-1-1-7 16,2 1 4-16,-2-2 9 15,-2 2-4-15,-3-2-12 16,-1-1-2-16,-4 0-9 16,-3 1 5-16,-1-2-6 15,-3-1 0-15,-1 0-5 0,-1-1 5 16,0 0 1-16,0 0-1 15,0 0-1-15,0 3-12 16,-1 3 2-16,-12 2 11 16,-2 5 19-16,-14 5 4 15,-4 3-23-15,-26 16-55 16,5-5-319-16,6-6-514 0</inkml:trace>
  <inkml:trace contextRef="#ctx0" brushRef="#br0" timeOffset="83166.1794">446 2040 985 0,'0'0'728'0,"0"0"-628"16,0 0-51-16,0 0 9 15,0 0 30-15,0 0-25 16,0 0-44-16,-6-13-18 0,6 13-1 16,0 0 1-16,0 0-1 15,0-1 1-15,0 1 6 16,0 0 20-16,10 0-4 15,2 0 10-15,6 0-8 16,0 0-12-16,7 0-7 16,-1 0-6-16,4 0 1 15,1 0 0-15,-1 0 0 16,-2 0 0-16,-4 0 0 16,-3 0-1-16,-7 0 0 15,-4 0 0-15,-1 0 1 16,-7 0-1-16,3 0 0 0,-3 0 0 15,0 0 2-15,0 0-1 16,0 0 8-16,0 0-2 16,0 0 5-16,0 0 3 15,0 0 7-15,0 0 5 16,0 0 7-16,0 0 2 16,-3 0-13-16,-4 0-14 15,1-6-1-15,0-1 2 16,-2-1 0-16,-2-2 5 15,1-2-6-15,-3 3 5 16,3-1 6-16,-1 2-3 16,-1 0-7-16,5 1-2 15,-4 3-7-15,7 0 0 0,0 2 9 16,1 1-4 0,2 1-4-16,0 0 5 0,0 0 5 15,0 0-11-15,0 0-1 16,0 0 0-16,0 0-2 15,0 0-7-15,0 0 3 16,0 0 5-16,0 0-9 16,0 1 9-16,2 6 1 15,4 3-1-15,4-2 0 16,-1 0 0-16,5 1-1 16,-1-1 1-16,-4 0 0 15,3 1-1-15,-2-2-4 16,-1-2 5-16,-1 1 1 0,-5 0-1 15,4-3 1 1,-4-1 0-16,0 1 0 0,-3-3 0 16,3 0 0-16,-3 2 0 15,0 1 0-15,0 4 0 16,-6 8 1-16,-16 11 12 16,-11 16 2-16,-6 10-15 15,-13 27-110-15,10-11-356 16,12-15-673-16</inkml:trace>
  <inkml:trace contextRef="#ctx0" brushRef="#br0" timeOffset="120840.3175">8962 8550 537 0,'0'0'1087'0,"0"0"-849"15,0 0-127-15,0 0 43 16,0 0-17-16,0 0-58 16,9-13-51-16,-6 13-19 15,1 10 1-15,2 3 18 16,-3 2 29-16,0 0 4 16,0 5 3-16,-3-1-14 15,3 1-1-15,-1 2-20 16,-2-1-17-16,0 2-12 15,0-3-17-15,0-1-73 16,0-2-73-16,0-1-157 0,0-6-255 16,0-3-386-16</inkml:trace>
  <inkml:trace contextRef="#ctx0" brushRef="#br0" timeOffset="121371.3132">9396 8557 570 0,'0'0'825'0,"0"0"-563"16,0 0-103-16,0 0 53 0,0 0-25 15,0 0-52-15,0 0-48 16,-78-26-35-16,56 26-16 15,-2 0-9-15,-1 11-10 16,1 1-6-16,3 1-4 16,2 3-6-16,8 0 1 15,2-3-1-15,9-3-1 16,0 0-8-16,0-3-7 16,6-4-2-16,11-2-18 15,2-1-14-15,5 0-17 16,-3-7-29-16,3-3-21 15,-2 0-24-15,-4-3 10 16,0-1 44-16,-2 1 41 16,-4 4 45-16,-4-1 10 0,-2 3 56 15,-3 1 26-15,-3 2 56 16,0 1-9-16,0 3-14 16,0 0-61-16,0 0-15 15,0 6 8-15,-6 8 17 16,-2 4 1-16,-1 3-31 15,6 3-14-15,0-1-16 16,3 3-13-16,0-3 2 16,0-4-3-16,0-1-32 15,0-2-61-15,0-3-85 16,0 0-201-16,0-7-450 0</inkml:trace>
  <inkml:trace contextRef="#ctx0" brushRef="#br0" timeOffset="121822.7929">9681 8490 644 0,'0'0'864'15,"0"0"-688"-15,0 0-59 16,0 0 11-16,0 0-7 16,0 0-27-16,0 0-7 0,-54 63-13 15,35-29-18 1,-2 1-8-16,6-1-4 0,2-3-17 16,2-6-10-16,8-1-9 15,3-9-6-15,0-1 4 16,0-5 0-16,11-5-5 15,5-4 7-15,2 0-8 16,3 0 0-16,1-7-43 16,2-6-14-16,-6 2 4 15,0-1 4-15,-6-1 21 16,-6 3 22-16,-3 6 6 16,-3-2 18-16,-6 5-2 15,-12-2-10-15,-6 3-6 0,-3 0 1 16,-4 0-1-1,4 0-34-15,-1 4-155 0,8 5-199 16,10-4-473-16</inkml:trace>
  <inkml:trace contextRef="#ctx0" brushRef="#br0" timeOffset="122207.442">10042 8547 1428 0,'0'0'486'16,"0"0"-347"-16,0 0 40 16,0 0-30-16,0 0-67 15,-82 52-51-15,73-29-15 16,6-2-14-16,3-1 4 15,0-1-6-15,6-3-1 16,9-4-11-16,3-7-1 16,2-4 7-16,6-1 0 15,-5 0-2-15,6-12 7 16,-3-3 0-16,-2-3 1 16,-4-4 1-16,0-5 5 15,-2 4 1-15,-7-1-6 16,-5 3 0-16,-4 7 5 0,0 5-6 15,-13 5 0-15,-36 4-95 16,0 6-230-16,4 5-432 16</inkml:trace>
  <inkml:trace contextRef="#ctx0" brushRef="#br0" timeOffset="122656.4157">8747 8892 434 0,'0'0'1083'0,"0"0"-851"0,106 0-123 16,-27 0 96-1,31 0-16-15,34 0-78 0,24 5-77 16,4 9-21-16,-2-1-5 16,-12 0-7-16,5-4-1 15,-1 5-10-15,-10-4-30 16,-5 2-16-16,-25-1 9 16,-28-4-34-16,-12-1-121 15,-30-4-185-15,-19-2-531 0</inkml:trace>
  <inkml:trace contextRef="#ctx0" brushRef="#br0" timeOffset="123211.6575">10706 8636 1026 0,'0'0'501'16,"0"0"-389"-16,0 0 40 15,0 0 29-15,0 0-59 16,0 0-80-16,0 0-25 16,-73 46-4-16,92-27-6 15,8 2 4-15,3-1 17 0,1-1 47 16,-1-2 14-16,-12-3 4 15,-6-2-45-15,-12-5-32 16,-46-1-16-16,-8-5-124 16,-7-1-913-16</inkml:trace>
  <inkml:trace contextRef="#ctx0" brushRef="#br0" timeOffset="130620.7054">12856 9601 1101 0,'0'0'306'0,"82"-7"-224"15,-21 3-64-15,8-2-2 16,6 3 86-16,2 0 33 15,-1-3-47-15,-5 1 20 16,0 2 35-16,-3 2-12 0,-9-1-20 16,-4 1-24-1,-6-2-18-15,-7 3-13 0,1-2-13 16,-6 2-4-16,-1-4-17 16,-3 0-5-16,-3 1-2 15,-2-3 1-15,-1 1 0 16,-8-3 4-16,1 4 1 15,-4-2-6-15,-7 2-8 16,-3 1-6-16,-3 0 8 16,-3 3-9-16,0 0 0 15,0 0-55-15,0 0-122 16,0 3-459-16,0 2-762 0</inkml:trace>
  <inkml:trace contextRef="#ctx0" brushRef="#br1" timeOffset="283850.1022">1113 11776 798 0,'0'0'51'0,"0"0"-31"16,0 0 22-16,0 0 247 16,0 0-11-16,0 0-167 15,0 0-18-15,0-2 69 16,0 2 16-16,0 0-42 15,0 0-25-15,0 0-9 16,0 0-12-16,0 0-3 16,0 0-28-16,0 0-20 15,0 0-18-15,3 0-2 16,10-3-9-16,8-1-9 0,6 1 0 16,4 3 0-16,5-4-1 15,4-2 1-15,5 5 0 16,4-2 0-16,-1-3 0 15,4 5 0-15,-3-1 0 16,-2-2-1-16,-5 2 1 16,-4 2-1-16,-2 0 1 15,-5 0-1-15,-7 0 0 16,0 0-1-16,-3 0 1 16,-2 0 0-16,-5 0-1 15,2 0-11-15,-1 0-10 16,-3 0 1-16,0 0-4 15,-3 0 3-15,0 0-1 0,-5 0 7 16,-1 0-2-16,-3 0 8 16,2 0-1-16,-2 0 10 15,0 0-10-15,0 0 10 16,0 0-7-16,0 0-6 16,-2 0 2-16,-5-2 3 15,-5-1 7-15,3 1 2 16,-2-1 0-16,0 1 0 15,0-4 0-15,-2 0 2 16,4 0-1-16,1-1 0 16,1 3 0-16,-2-2 1 15,3 2-1-15,3-2 1 16,0 3 4-16,0 2 0 0,0-2-5 16,-3 0 0-1,3 0 1-15,-3-1-2 0,2-2 1 16,-4 2 0-16,2 1-1 15,3 1 2-15,-4-2 9 16,4 4 12-16,3 0 12 16,0 0-2-16,0 0-6 15,0 0-2-15,0 0-4 16,0 0-4-16,0 0-7 16,0 0-9-16,0 0 5 15,0 0 0-15,10 0-6 16,4 4 1-16,2 1 0 15,2 3 1-15,0 1-2 16,0-2 1-16,1 3-1 16,-2-1 1-16,-1 1-1 0,-2-3 0 15,-1-1 0 1,-7 2 0-16,0-3 0 0,0 2 0 16,-6-1-1-16,0 1-1 15,0 3-5-15,-9 3 7 16,-6 1 5-16,-9 0-5 15,-1 4-27-15,-11 2-100 16,6-3-424-16,5-4-918 0</inkml:trace>
  <inkml:trace contextRef="#ctx0" brushRef="#br1" timeOffset="289182.4318">1308 14463 385 0,'0'0'98'15,"0"0"-68"-15,-82 23-30 16,46-7-11-16,6-6-66 15,8-3-283-15</inkml:trace>
  <inkml:trace contextRef="#ctx0" brushRef="#br1" timeOffset="297636.2183">3494 16593 590 0,'0'0'536'0,"0"0"-195"15,0 0-245-15,0 0-70 16,0 0-3-16,0 0 70 15,27 0-18-15,-20 0-23 16,5 0-21-16,0 0 12 16,1 0 12-16,1 0 14 15,-1 0-22-15,4 0-29 16,-1-7-7-16,2-2-11 16,0 1-17-16,-3-2-52 15,3-2-9-15,-6-1 40 16,1 1 29-16,2 0 9 0,-2-1 0 15,1 0 6-15,2 2 9 16,-2-1-3-16,2 2-2 16,-4-3-9-16,4 3 1 15,-5-3-1-15,-2 2 0 16,4-2-1-16,-5 1-24 16,1-2-1-16,0 1 14 15,-2-3 5-15,2 2 5 16,-3-2 1-16,6 3 0 15,-6-1 1-15,3-2 1 16,0 2 7-16,1 1-8 16,-2 0 1-16,-2 3-1 15,-3-1 0-15,0 0 0 0,0 0 1 16,1-2-1-16,-1-2-1 16,0 3 0-16,0-3 1 15,0 1 0-15,-3 1-1 16,3-1 0-16,0 4 1 15,-3-3-1-15,3 1 2 16,0-3-1-16,0 3-1 16,1-5 1-16,-2 1 0 15,1 2 0-15,0-3 9 16,0 2 0-16,0 1 3 16,0 1 12-16,0 3-10 15,0 0 0-15,0 3 8 16,-3-1 6-16,0 6-2 0,0-1-19 15,0 3-8-15,0-4-22 16,0 1-3-16,0-3-13 16,-3 2 23-16,0-3 8 15,0 2 7-15,3 1-1 16,0 0 1-16,0 2 1 16,0-1 0-16,-3 2 2 15,3 1-3-15,0 0-15 16,-3 0-13-16,3 0-8 15,-5 0 15-15,1 0 10 16,-3 0 5-16,-1 0 6 16,-1 6 9-16,-4 6 12 0,2 0 1 15,-1 4 0 1,-4 1-9-16,4-3-4 0,2 2-8 16,-1-6-1-16,5-1 0 15,0-5-1-15,6-1 1 16,0-3 0-16,0 0 0 15,0 0 0-15,3-13 0 16,9 0-9-16,1-4 3 16,-2-6-7-16,1 0-28 15,1 3 7-15,-1-3 20 16,-4 3 8-16,-1 4 6 16,-1 5 38-16,0 6-8 0,-3 0 21 15,0 3 29 1,2 2-15-16,2 0-24 0,2 0 14 15,0 7-5-15,7 2 24 16,4 7 16-16,2-2-33 16,2 3-19-16,-2 3-21 15,4-1-17-15,5 4-97 16,-7-5-295-16,-5-6-664 0</inkml:trace>
  <inkml:trace contextRef="#ctx0" brushRef="#br1" timeOffset="304197.0981">4352 13782 62 0,'0'0'25'16,"0"0"-25"-16,0 0-51 16,0 0 37-16,0 0 14 15,0 0 218-15,-11 44-5 16,11-48-63-16,0-3-92 15,3 0 50-15,0-3-44 16,-1 7-18-16,-2-3-19 16,0 5-19-16,0-2-8 15,0 3 0-15,0 0-19 16,0 0 3-16,0 0 8 0,0 0 7 16,0 0 0-16,0 0-15 15,0 0 4-15,0 3 12 16,0 7 22-16,0 4-5 15,0 15-17-15,0 1-13 16,0 0-193-16</inkml:trace>
  <inkml:trace contextRef="#ctx0" brushRef="#br1" timeOffset="304967.4547">4365 15731 345 0,'0'0'368'0,"0"0"-274"16,0 0-78-16,0 0 99 15,0 0 7-15,0 0-122 16,0 0-37-16,0-5-106 16,0 1-93-16,0-2-101 15</inkml:trace>
  <inkml:trace contextRef="#ctx0" brushRef="#br1" timeOffset="310133.564">14396 11864 622 0,'0'0'84'0,"0"0"26"15,0 0 604-15,0 0-500 16,0 0-31-16,0 0 33 16,52-18-45-16,-43 15-67 15,1 1-30-15,-4 0-1 16,-2 2-3-16,1-3 4 16,-4 3 4-16,-1 0-12 15,2 0-16-15,-2 0-18 16,0 0-16-16,6 13-10 15,-3 4 0-15,0 10 5 16,6 2-5-16,-3 5-5 16,0 1 0-16,1-5-1 15,-3-3-48-15,-1-3-41 0,1-9-71 16,-4-2-114-16,0-9-385 16,0-4-625-16</inkml:trace>
  <inkml:trace contextRef="#ctx0" brushRef="#br1" timeOffset="310568.9384">14791 11774 1172 0,'0'0'309'16,"0"0"-237"-16,0 0-19 15,0 0 106-15,0 0-17 16,0 0-21-16,0 0 51 0,-45 56-45 16,29-22-63-16,0 1-2 15,6-2-21-15,6 0-19 16,4-7-16-16,0-3-5 16,1-5 7-16,15-9-2 15,4-6 3-15,2-3 2 16,4 0-3-16,1-12-8 15,1-11 1-15,-4-1-1 16,-3-5-6-16,0-2-7 16,-9 2-1-16,-5-1 8 15,-4 7 6-15,-3 3 0 16,0 8 9-16,-6 2-7 0,-7 6 5 16,-3 4-7-16,-1 0 0 15,-2 0-9-15,2 7-18 16,4 3-89-16,7 2-128 15,3-2-256-15,3-3-291 16</inkml:trace>
  <inkml:trace contextRef="#ctx0" brushRef="#br1" timeOffset="310993.3289">15258 11826 1041 0,'0'0'293'16,"0"0"-219"-16,0 0-13 16,0 0 160-16,0 0 10 15,0 0-47-15,0 0-60 16,-70 70-63-16,60-54-40 15,7-2-12-15,3 2-2 16,2-6-6-16,15-3 6 16,3-4 2-16,6-3-9 15,2 0-9-15,2-3-13 16,-3-12-4-16,-5-3 7 16,1-1 10-16,-4-5 3 15,-10 1-5-15,-2-1 10 0,-7 2 1 16,0 5 6-16,-1 4 12 15,-11 3 0-15,-7 3-17 16,-4 4-1 0,7 3-1-16,-5 0-5 0,7 3-42 15,10 12-140-15,1-3-84 16,3-2-251-16</inkml:trace>
  <inkml:trace contextRef="#ctx0" brushRef="#br1" timeOffset="311417.6428">15619 11790 1264 0,'0'0'232'16,"0"0"-155"-16,0 0 90 15,0 0 6-15,0 0-44 16,0 0 12-16,0 0-51 16,-41 60-34-16,34-37-33 15,3 0-22-15,4-3 11 16,0-1-11-16,7-8 7 16,5-1-1-16,9-7 2 0,0-3 2 15,6 0-10-15,-2-4-1 16,5-12 0-16,-3-4-18 15,-2-3-21-15,-1 0-20 16,-6-4 32-16,-9 4 20 16,-2 4 7-16,-7 6 3 15,0 2 31-15,-7 2-15 16,-8 5-17-16,-6 1 7 16,3 3-9-16,-4 0-2 15,4 0-81-15,6 10-177 16,6 0-95-16,6-3-312 0</inkml:trace>
  <inkml:trace contextRef="#ctx0" brushRef="#br1" timeOffset="311802.9644">16171 11767 1290 0,'0'0'311'0,"0"0"-200"16,0 0 96-16,0 0 3 16,0 0-62-16,0 0-58 15,0 0-26-15,-64 62-24 16,53-41-21-16,9-2-10 0,2-5-6 15,0-1 4-15,13-4 4 16,7-5-4-16,5-4 4 16,4 0-11-16,7-13-19 15,-3-4-7-15,1-6 9 16,-3-3-5-16,-5-3-3 16,-8 4 5-16,-11 3 16 15,-7 9 4-15,-1 2 0 16,-34 11-22-16,3 0-230 15,-4 0-464-15</inkml:trace>
  <inkml:trace contextRef="#ctx0" brushRef="#br1" timeOffset="315645.7942">10663 10350 907 0,'0'0'126'0,"0"0"149"16,0 0 51-16,0 0-112 15,0 0-33-15,0 0-9 16,0 0-27-16,0-10-43 15,0 10-20-15,0 0-4 16,0 0-2-16,0 0-3 16,0 0-9-16,0 0-18 15,0 0-13-15,0 0-18 16,0 3-10-16,0 11-5 16,0 5-1-16,0 5 1 15,3 8 0-15,4 2 0 0,2-1 0 16,0 3 0-16,1-2 0 15,1-3-1 1,-5-3 1-16,0-2 0 0,-3-6 1 16,-3-3-1-16,3-8 0 15,-3 1 0-15,0-4 0 16,0-5 0-16,0-1 0 16,0 3 0-16,4-3-1 15,-1 0 0-15,0 0-7 16,0 0-4-16,5 0-8 15,-2-3-15-15,4-1-1 16,-1-5-2-16,0 1 2 0,-2-3 0 16,7 0 6-16,-5-5 21 15,4 2-4-15,-4 1-4 16,-1-1 7-16,1 1 9 16,-5 6 1-16,-1 2 0 15,0 4 11-15,-3-1 3 16,0 2 5-16,0 0-1 15,0 0-17-15,0 0-1 16,0 5 0-16,0 11-1 16,-3 2 0-16,-4 1 1 15,1 2 1-15,-2-2-1 16,2 0 1-16,0-2-1 16,-1-3 0-16,1-4 1 0,0 0 0 15,0-7 0-15,-1 0 0 16,-1-3 14-16,-1 0 3 15,-3 0 10-15,-1-3 5 16,-1-10-9-16,1 2-15 16,4-5-9-16,0 3-1 15,0 2-64-15,9-2-122 16,0 4-438-16,0 3-714 0</inkml:trace>
  <inkml:trace contextRef="#ctx0" brushRef="#br1" timeOffset="316442.9214">11064 10324 1003 0,'0'0'204'0,"0"0"-144"0,0 0 19 15,0 0 56-15,0 0-29 16,0 0-37-16,0 0 20 16,0 16 54-16,0 1 64 15,-3 9-54-15,0 1-57 16,0 9-19-16,3 1-23 15,0 3-28-15,0-1-12 16,0 0-13-16,0-2 0 16,0-7-1-16,6-1-22 0,-2-6-13 15,1-3-15-15,1-3 1 16,-3-7-12-16,0-3 15 16,-3-7-32-16,0 0 35 15,3 0 33-15,0 0 3 16,3-11-73-16,0-2-7 15,4 0 25-15,1 0 21 16,-5-1 27-16,4 1 14 16,-4 2 14-16,0 1 28 15,-3 5-1-15,0 1 5 16,-3 0 6-16,0 4-30 16,0 0-22-16,0 0-6 15,0 0-4-15,0 8 9 0,0 6 1 16,0-2 0-1,0 7 1-15,0-1 0 0,0 1 0 16,0-5 0-16,0 2-1 16,0-6 1-16,3-1 0 15,-3-5-1-15,0-4 1 16,0 0 33-16,0 0 72 16,0 0 3-16,0-3-45 15,-3-7-37-15,-6-1-27 16,3-2-15-16,-7-2-115 15,3 1-215-15,3 4-396 0</inkml:trace>
  <inkml:trace contextRef="#ctx0" brushRef="#br1" timeOffset="317523.2787">11649 10343 1195 0,'0'0'258'15,"0"0"-50"-15,0 0 51 16,0 0-58-16,0 0-104 16,0 0-65-16,0 0-20 15,0 24 9-15,0-4 0 16,0 8-12-16,0 3-9 15,0 4 1-15,3 2 5 16,0-3-4-16,1 1-1 16,-1-8-1-16,-3-3 1 15,3-5-1-15,-3-8 0 16,1-3-12-16,1-6-20 0,-1 0 6 16,2-2 13-16,4 0-12 15,-1-2-102-15,7-5-161 16,-4-6 9-16,6 3-21 15,-6-1 18-15,0 2-15 16,-6-1 297-16,0 3 111 16,-3 6 98-16,0-2 2 15,0 0-19-15,0 3-11 16,0 0-48-16,0 0-22 16,0 0-41-16,0 7-18 15,0 6 20-15,0 4 12 16,0 3-48-16,0-1 0 15,0-2-17-15,0 0-12 0,0-5-6 16,0-1 1 0,0-4-1-16,0-4 0 0,-3 0 5 15,-6-3 10-15,0 0-16 16,-6-10-1-16,3-4-164 16,3 2-309-16</inkml:trace>
  <inkml:trace contextRef="#ctx0" brushRef="#br1" timeOffset="320863.9681">10172 10436 757 0,'0'0'159'0,"0"0"-110"16,0 0 24-16,0 0 327 15,0 0-151-15,0 0-74 16,0 0 2-16,0-1-3 16,0 1-38-16,0 0-39 15,0 0-35-15,0 0-20 0,0 1-16 16,0 9-8-16,0 10 28 16,0 3-14-16,0 6-17 15,0 2-8-15,0 1-6 16,0 1-1-16,-3-3-22 15,3-3-44-15,0-4-14 16,-3-3-18-16,0-4-58 16,3-3-59-16,0-3-43 15,0-6-80-15,0-1-251 0</inkml:trace>
  <inkml:trace contextRef="#ctx0" brushRef="#br1" timeOffset="321174.7843">10245 10648 1056 0,'0'0'239'0,"0"0"-110"15,0 0 53-15,0 0-1 16,0 0-54-16,0 0 15 16,0 0-46-16,0 32-46 15,-4-16-25-15,2 1-16 16,0-4-8-16,2 5 1 15,0-5-2-15,0-1 0 16,0-5-10-16,-1-1-1 16,1-5 9-16,-3-1 1 15,0 0 1-15,-6 0 40 0,-7-7 13 16,-1-2 21 0,-2-5-10-16,-1-2-39 0,-8 3-25 15,4 2-86-15,5 2-448 16</inkml:trace>
  <inkml:trace contextRef="#ctx0" brushRef="#br1" timeOffset="329520.9532">13136 10496 613 0,'0'0'141'0,"0"0"-122"15,0 0-2-15,0 0 177 16,0 0-3-16,0 0-67 16,-7-13 16-16,7 11 34 0,0 0 11 15,0 2 6-15,0 0-21 16,0 0-15-16,0 0-24 15,0 0-35-15,0 0-29 16,0 0-28-16,0 0-26 16,0 10-13-16,0 4 0 15,0 4 0-15,0 3 0 16,0 2 0-16,0 3 0 16,7-7 0-16,-4-1-1 15,4-5-6-15,0-3-7 16,2-4 1-16,-2-5-8 15,-1-1 5-15,3 0 5 16,0 0 2-16,6-11 3 16,-3-5 5-16,-1-1-1 15,2 0 1-15,-1-1 1 0,-2 1-1 16,-4 6 1-16,0 2 0 16,-3 2 1-16,0 4-1 15,-3 3 1-15,1 0-1 16,-1 0-1-16,5 0-12 15,-5 3 0-15,3 10 12 16,0 1 0-16,3-1-1 16,3 1 2-16,1-2 0 15,-1-2 0-15,5-4 0 16,2-5-9-16,-1-1-6 16,3 0-16-16,-3 0-14 15,1-11 7-15,1-4 21 16,-4-2 10-16,-3 0 7 0,1-2-1 15,-5 1 1-15,-3 0 0 16,-3 4 0-16,0 4 2 16,-6 3-1-16,-9 1 0 15,0 5-1-15,-1 1 0 16,-3 0-10-16,5 0-73 16,2 4-215-16,4 3-89 15,5-4-253-15</inkml:trace>
  <inkml:trace contextRef="#ctx0" brushRef="#br1" timeOffset="330039.0806">13681 10479 208 0,'0'0'1550'15,"0"0"-1322"-15,0 0-119 16,0 0 106-16,0 0-56 16,0 0-98-16,0 0-43 15,3-6-17-15,-12 14 6 16,-3 4-1-16,-6 0-4 16,3 6-1-16,2-6 0 15,3 2 0-15,3-5-1 16,3-2 1-16,4-1-1 15,0-5 1-15,0-1-1 0,10 0-1 16,4 0-11-16,2-1-16 16,-3-9-11-16,4-3 2 15,-2 0 6-15,-1-1 7 16,2-2 14-16,-6 4 10 16,-1-2 5-16,-3 4 18 15,-2 4 26-15,-2 1 6 16,-1 3-10-16,-1 2-20 15,0 0-13-15,0 0-5 16,0 0-7-16,0 2 0 16,0 12 0-16,0 0 7 15,0 3-5-15,0 1-1 16,7-1 5-16,-3-3-6 0,2-1-63 16,3-6-50-16,-3-1-107 15,8-6-150-15,-1 0-226 16,0 0-401-16</inkml:trace>
  <inkml:trace contextRef="#ctx0" brushRef="#br1" timeOffset="330661.366">13890 10439 1152 0,'0'0'307'0,"0"0"-62"16,0 0 33-16,0 0-64 15,0 0-118-15,0 0-66 16,0 0 14-16,0 37-9 0,0-17-18 15,3-1-8 1,3 1-3-16,1-3 2 16,2-4-7-16,-3-3 6 0,1-5-1 15,4-4 3-15,-5-1 3 16,3 0-1-16,0-6-10 16,-1-7-1-16,2-3 0 15,-1-2-1-15,-3-2-10 16,4 4 10-16,-6-3-8 15,1 2 8-15,-1 3 0 16,-1 5 1-16,-1 5-1 16,-1 1-5-16,-1 3-7 15,0 0-8-15,0 0-2 0,0 10 12 16,0 3 10 0,0 3 0-16,8-5-1 0,-2 2 1 15,6-6 1-15,5-4-6 16,6-1 4-16,-1-2-15 15,7 0-26-15,-2-2-36 16,-2-5-51-16,-1-6-53 16,-6 3-11-16,-1-1 51 15,-1 2 38-15,-6 2 61 16,-7 1 44-16,0 2 95 16,-3 1 1-16,0 3-15 15,-3-3 29-15,-10 3 30 16,-4 0-9-16,-2 0-18 15,-3 0-23-15,-1 0-11 16,1 9-4-16,-2 5 0 0,9 3-16 16,0 3-7-16,9-1-17 15,6 1-16-15,0 1-4 16,9-2-6-16,15-5-2 16,6-2-7-16,2-6-45 15,27-6-123-15,-13 0-423 16,-5-3-760-16</inkml:trace>
  <inkml:trace contextRef="#ctx0" brushRef="#br1" timeOffset="333992.6808">11669 13221 335 0,'0'0'71'16,"0"0"-28"-16,0 0 61 16,0 0 562-16,0 0-475 15,0 0-53-15,0 0 49 0,10 13 64 16,-7-10-66 0,0 0-50-16,-3 0-45 0,4-3-48 15,-4 2-28-15,0 0-8 16,0-2-5-16,0 0-1 15,0 3 0-15,0-3-6 16,0 3 6-16,-10-2-1 16,0 2-6-16,3-3-3 15,-6 0-1-15,4 0-5 16,-3 0-14-16,-6 0-7 16,2-3-10-16,-3-1-12 15,2-1 16-15,-1 0 16 16,0 2 17-16,3-1 10 15,2-1-1-15,-1 0 1 16,4 0 0-16,4 1 1 0,3 1 1 16,0 0-1-16,3-1 10 15,0 1-11-15,0-4-1 16,0 1 0-16,0-4-11 16,0 3-1-16,0 0-14 15,0-3-21-15,0 1-8 16,0 1 37-16,0-1 13 15,-3-1-1-15,3 0-6 16,0 0 5-16,0-3 7 16,0-1-8-16,0-2 3 15,0 2-8-15,0-1 8 16,0 1 6-16,0-2 0 16,0 3 1-16,0 2 5 15,3-4-5-15,0-2 0 0,0 0 7 16,3 1-7-16,-2-1-1 15,-1 4 1-15,0 0 8 16,-3 3 10-16,0 4-6 16,0-1 4-16,0 3-1 15,0 1 7-15,0-3 9 16,0 5 0-16,0-5-20 16,1 2-6-16,-1 1-5 15,0 0 0-15,2-1 0 16,-2 4-1-16,0-3 0 15,0 3 0-15,0 0 0 16,0 0 2-16,0 0 6 16,0-3 1-16,0 3 0 15,0 0-7-15,0 0-1 0,0-3 2 16,0 2-2-16,0 1 0 16,0-3-1-16,0 3-1 15,0-3 1-15,0 2 0 16,0-2 0-16,0 3 1 15,0 0-1-15,0 0 9 16,0 0 6-16,0 0 0 16,0 0-8-16,0-3-1 15,0 3 3-15,0-2 7 16,0-2 0-16,0 1 4 16,0 0 33-16,0 2-9 15,0-3-17-15,0 4 0 0,0 0-14 16,0 0-7-16,0 0-6 15,0 0-6-15,0 0-1 16,-2 0 1-16,-2 4 4 16,-6 3 1-16,4-1 0 15,0 1 1-15,0-1 0 16,3-2 0-16,-1-1 0 16,2-3 1-16,2 0-1 15,0 0 0-15,0 0 1 16,0 0 0-16,0 0-1 15,0 0-8-15,0-6-21 16,0-1-39-16,0-4 35 16,6-2 12-16,0 4-7 0,-3-1 16 15,3 3 11-15,-3-2 1 16,0 5 18-16,0 1 20 16,1 0 12-16,-1 2 7 15,0-2-10-15,1 3-11 16,6-3-11-16,0 3-9 15,5 0-8-15,6 0-8 16,4 0 0-16,-5 13-1 16,2 10-92-16,-9-2-278 15,-5-6-705-15</inkml:trace>
  <inkml:trace contextRef="#ctx0" brushRef="#br1" timeOffset="335494.8784">11146 13254 763 0,'0'0'316'16,"0"0"-222"-16,0 0-34 16,0 0 88-16,0 0-24 15,0 0-67-15,0 0-13 16,-6 6 7-16,0-6-6 16,-4 0 2-16,-1 0-8 15,-2 0-23-15,1 0-7 16,-5-3-8-16,7-4 5 15,-2 0-5-15,2-3 1 16,1-2 8-16,4-1 3 0,2-1-6 16,3-3-6-16,0-3 5 15,0 0-5-15,0 1-1 16,1-1 0-16,2 0 0 16,1 4 1-16,-1 2-1 15,-3-1 15-15,0 4-3 16,0-2-4-16,3 0-8 15,-3-1 2-15,0-2-2 16,0 3 1-16,0-3 0 16,0 2 0-16,0-2-1 15,0 5 1-15,0-5-1 16,0 7 10-16,0-4 46 0,0 3 7 16,0 0-26-16,0 0-1 15,0 3-11-15,0-3-16 16,0 3-3-16,0 0 2 15,0 1-1-15,0 2 3 16,0-1 20-16,0 1 14 16,0 1 2-16,0 0-22 15,-3-4-10-15,3 4-12 16,-3-4-1-16,3 4 1 16,-4-1-2-16,3-2 1 15,1 2 0-15,0-2 1 16,0 2-1-16,0-2 0 15,0-1 0-15,0 4 0 0,0-1 0 16,0 4-1 0,0 0 1-16,0 0-1 0,0 0 0 15,0 0-1-15,0 0-7 16,0 0 2-16,0 0-5 16,0 0 3-16,-2 10 7 15,-2 4 1-15,-2 2-1 16,-1-2 1-16,1 2-1 15,0-3 1-15,3-3 0 16,0 0 0-16,0-7 0 16,3 0 0-16,0-3 0 15,0 0 2-15,0 0 15 16,0-13-11-16,9-4-6 0,3-3-1 16,1-5 0-16,-2 4-5 15,2-2 5-15,-4 8 1 16,-3 4 10-16,-3 1 34 15,0 10 11-15,-2 0-22 16,4 4-24-16,4 12-9 16,0 5 6-16,3 8-6 15,1 11-15-15,-2-8-227 16,-5-4-770-16</inkml:trace>
  <inkml:trace contextRef="#ctx0" brushRef="#br1" timeOffset="336719.0792">10582 13164 614 0,'0'0'114'0,"0"0"-62"16,0 0 77-16,0 0 7 15,0 0-35-15,0 0 26 16,0 0 37-16,-13 7-5 15,10-7-28-15,-2 0-14 16,-1 0-51-16,-4 0-42 16,-2-3-16-16,0-1-8 15,-6-2 0-15,3-4-26 16,-5 3-12-16,3-2 13 16,5-1 18-16,3-3 7 15,0 2 1-15,3-2 11 16,6 0-1-16,-3-1 26 0,3-1 0 15,0-2-15 1,0 3-2-16,0-5-1 0,6 3-10 16,-3 1-8-16,-2-3 1 15,1 4 10-15,-2 0 18 16,0 1 1-16,0 3-9 16,0 3 10-16,0-1-1 15,0 3-4-15,0-1-15 16,0 3-4-16,0-3 1 15,0 2-8-15,2-3 0 16,2-2 0-16,-4-1 0 16,3 3 0-16,-3 0 0 0,0-3 0 15,0 3 8-15,0 0 14 16,0-1 14-16,0 1-1 16,0-3-11-16,0 3-12 15,0 0-5-15,0-2-7 16,0 5 8-16,0 1 1 15,0 0 4-15,0 3-7 16,0 0-7-16,0 0 0 16,0 0-14-16,0 6 7 15,-3 8 6-15,-3 1 1 16,3 2 0-16,-3-3 0 16,0 2 0-16,3-2 0 15,-3-1 1-15,3-6-1 0,3-1 0 16,0-2 1-1,0-4-1-15,0 0 0 0,0 0 2 16,0 0 5-16,0-1 1 16,9-9-8-16,-3-5-1 15,3-3-8-15,0 1-7 16,-3 2 4-16,0 0 11 16,-3 6 1-16,0 3 6 15,0 6 4-15,-3 0-9 16,3 0-1-16,4 10-7 15,-1 6 7-15,8 14-1 16,-1-1-138-16,-1-5-527 0</inkml:trace>
  <inkml:trace contextRef="#ctx0" brushRef="#br1" timeOffset="339657.147">10282 13145 312 0,'0'0'72'15,"0"0"-54"-15,0 0 140 16,0 0 1-16,0 0-38 16,0 0-12-16,0 0 25 0,-31 35 34 15,28-27 2-15,3-2 0 16,-3-2-49-16,3-1-13 15,0 0-9-15,-4 0-21 16,0-2-26-16,0-1-4 16,-2 3-4-16,-3-3-12 15,-4 0-13-15,-1 3-10 16,-5-3-3-16,4 0-4 16,-6 0-1-16,3 0 0 15,0 0 6-15,-1 0-7 16,1-3 8-16,0 0-1 15,3-1 2-15,-1-2 1 16,5 2-2-16,5 1-1 0,-1-1 10 16,4-3-1-1,0 5 10-15,3-2 22 0,0-2-17 16,0-4-7 0,0 3-4-16,0-3-3 0,0 1-8 15,0-1-9-15,0 0 1 16,0-4 1-16,0 1-1 15,0-4-1-15,3 0 1 16,0-5 0-16,4-1 0 16,-4-1 0-16,3-1-1 15,2 1 1-15,-5 1 0 16,3 0 1-16,-2 7 8 16,-1-1 9-16,0 1 1 15,0-1-7-15,0 3-4 16,0-2-3-16,0 0-5 15,0-1 0-15,0-3 5 0,0 0-5 16,-1-2 0-16,2-5 0 16,-4 0 5-16,0 4-5 15,0 0 5-15,0 0 2 16,0 3-1-16,0 0 2 16,-4 3-3-16,2 1-4 15,2-2-1-15,0 3 1 16,0-1-1-16,0 0 5 15,0-4-5-15,0 3 0 16,0 1 0-16,0-4 0 16,6 4 0-16,-3 2 0 15,0 1 0-15,0 0 1 0,0 1-1 16,-3 3 0 0,0 1-1-16,0 0 0 0,0-1 0 15,0 2 0-15,0 1 0 16,0-4 1-16,0 3-1 15,-3-3 12-15,0 2 11 16,3-4-16-16,-3 2 3 16,0-3-4-16,-1 0-4 15,2 0-1-15,-1-1 5 16,0 4-6-16,0 0 1 16,0 0 0-16,0 4 0 15,3-1 18-15,0 3-2 0,0 1 2 16,0-2-10-1,-3 3-2-15,3-3-7 0,0 2 0 16,-3-4 0-16,0 0-1 16,-4-3-9-16,-2-3 1 15,1-1 2-15,-1 2 6 16,-1-3-5-16,4 3 4 16,-3-1 2-16,1 3 0 15,1 0 1-15,4 0-1 16,-3 0 1-16,3 0 0 15,0 1-1-15,0-2 0 16,0 2 0-16,3-1-8 16,0-1 2-16,0 1-18 15,0 0 15-15,0 2 4 16,0 0 5-16,-3 1 0 0,3 2 0 16,0-2 0-16,0 4 0 15,0-1 0-15,0 4 1 16,0 0-1-1,0 0 0-15,0 0 0 0,0 0 0 16,0 0 0-16,0 0 0 16,0 0-12-16,0 0 0 15,-4 0-6-15,1 0-4 16,0 7 10-16,-4 2 11 16,3 4 0-16,-2 1 0 15,-1 0-1-15,4-2 2 16,0 1 0-16,0-3 0 15,0 0 0-15,0-7 0 0,3 3 0 16,0-5 0-16,0-1 0 16,0 0 0-16,0 0 2 15,0 0 4-15,0 0 2 16,0 0 2-16,0 0 4 16,0-9-8-16,0-3-6 15,0-3 0-15,3 2-1 16,0-1 1-16,0 1-1 15,0 0 1-15,4 2 0 16,-1 2 0-16,0-2 1 16,-1 3 14-16,1 4 15 15,1 1-5-15,-1 1-8 0,-3 2-8 16,3 0-9 0,0 0 0-16,0 2-14 0,6 24-71 15,-3-6-199-15,0 3-931 0</inkml:trace>
  <inkml:trace contextRef="#ctx0" brushRef="#br1" timeOffset="341174.2673">12178 13208 798 0,'0'0'286'0,"0"0"-218"0,0 0-45 16,0 0 128-16,0 0 3 15,0 0-79-15,0 0-41 16,45-4 11-16,-34 1-3 16,-1 0 3-16,2-1-8 15,-2-6-5-15,4 0 9 16,1-3-22-16,-2-1-18 16,1-4-1-16,2-3-7 15,-1-2-12-15,0-4 3 16,0-2-9-16,-3 0-1 15,-2-2 11-15,-2 2 15 16,1 1 9-16,-6 3 14 16,4-1-7-16,-4-1 15 0,0 0-11 15,0-2 2 1,0-1 0-16,0-3-3 0,0 3 3 16,6-3-6-16,-6 0-4 15,0-1-12-15,0-1 1 16,0 6-1-16,0 2 6 15,-3 4 21-15,3 2 25 16,0 3-12-16,0 1-24 16,-3 0 16-16,3 1-6 15,-3-1-1-15,0 3-15 16,4-1-9-16,-4-2 0 16,0 4 0-16,3-1 0 15,-3 1 0-15,0 0-1 0,0 2 1 16,0-1-1-16,0 2 0 15,0 0 2-15,-7-3 7 16,1 3 0-16,3-4 4 16,-3 1 28-16,3 1-19 15,0 0-8-15,3 0 2 16,0-1-6-16,0 3 1 16,0 0-1-16,0 6 33 15,0 1-19-15,-3 0-17 16,3 3-6-16,-3-3-1 15,-3 3-6-15,1 0-6 16,-2 0 1-16,1 3 2 16,-7 7 8-16,4-3 0 15,-4 3 1-15,2 1 0 0,2-6 0 16,0 2 0-16,-2-4 0 16,5-1 0-16,2 0 0 15,4-2 0-15,0 0 2 16,0 0 7-16,0 0 5 15,3-7-14-15,4-5-31 16,7-3 12-16,-2 2 6 16,-3 3 4-16,-1 3 9 15,-2 7 0-15,1 0 15 16,-4 3-15-16,3 18 1 16,1 9 15-16,8 29-16 15,3-4-265-15,-3-8-811 0</inkml:trace>
  <inkml:trace contextRef="#ctx0" brushRef="#br1" timeOffset="347513.5935">8974 4699 396 0,'0'0'109'16,"0"0"649"-16,0 0-430 0,0 0-55 15,0 0-23-15,0 0-42 16,0 0-55-16,0 1-41 16,0 1-27-16,0-2-26 15,0 1-23-15,4 2-18 16,-4 0-18-16,3 4-5 15,3 6 2-15,-3 2 2 16,5 2 0-16,5 0-10 16,5-4-11-16,9-7 7 15,25-6 14-15,32-18 0 16,38-24-46-16,23-13-142 16,-29 7-413-16,-28 7-346 0</inkml:trace>
  <inkml:trace contextRef="#ctx0" brushRef="#br1" timeOffset="348390.9954">20122 7192 1989 0,'0'0'369'0,"0"0"-278"0,0 0-80 15,0 0-10 1,0 0 1-16,0 0-1 0,3 86 5 16,17-70 1-16,26-4 21 15,40-12 17-15,51-2-21 16,29-21-24-16,6-12-91 16,-39 4-276-16,-42 4-641 0</inkml:trace>
  <inkml:trace contextRef="#ctx0" brushRef="#br1" timeOffset="362287.5281">14567 10412 1196 0,'0'0'197'16,"0"0"-123"-16,0 0-2 15,0 0 10-15,0 0 252 16,0 0-199-16,0-5-92 16,-3 5-5-16,-3 0 27 15,-4 0-4-15,1 0-24 16,-2 3-19-16,2 2-5 15,5-1-7-15,4 3-5 0,0 3 5 16,0 3 1-16,8 3 7 16,11 2 21-16,0 0 2 15,-3-1 6-15,4 4-5 16,-7-5-6-16,-3 0-9 16,-8-6-10-16,-2 1-13 15,-34-2-19-15,-3 0-108 16,-8-8-730-16</inkml:trace>
  <inkml:trace contextRef="#ctx0" brushRef="#br0" timeOffset="1.38086E6">5550 14023 677 0,'0'0'504'0,"0"0"-338"0,0 0-48 16,0 0 45-16,0 0 54 15,0 0-21-15,0 3-75 16,0-3-56-16,0 0-21 16,0 0-26-16,0 0-18 15,0 0-11-15,0 0-181 16,3-3-410-16</inkml:trace>
  <inkml:trace contextRef="#ctx0" brushRef="#br0" timeOffset="1.38131E6">6151 13950 849 0,'0'0'1030'16,"0"0"-822"-16,0 0-155 16,0 0-34-16,0 0 79 15,0 0 19-15,0 0-70 16,0 0-47-16,3 0-3 15,0 0-120-15,0 0-263 16,0-3-453-16</inkml:trace>
  <inkml:trace contextRef="#ctx0" brushRef="#br0" timeOffset="1.38194E6">5069 13974 1219 0,'0'0'301'0,"0"0"-213"16,0 0-23-16,0 0 81 15,0 0 17-15,0 0-67 16,0 0-63-16,0 3-33 15,3-3-46-15,5 0-153 0,-4 0-207 16,1 0-616-16</inkml:trace>
  <inkml:trace contextRef="#ctx0" brushRef="#br0" timeOffset="1.38241E6">4480 14046 212 0,'0'0'188'16,"0"0"-25"-16,0 0 24 0,0 0 39 15,0 0-41-15,0 0-23 16,0 0-31-16,9 17-60 16,-6-14-48-16,0-3-23 15,-3 0-81-15,3 0-224 16,-3-3-786-16</inkml:trace>
  <inkml:trace contextRef="#ctx0" brushRef="#br0" timeOffset="1.38278E6">4098 14019 1117 0,'0'0'354'15,"0"0"-299"-15,0 0-36 0,0 0-19 16,0 0 15-16,0 0-15 16,0 0-21-16,0 0-151 15,0-3-23-15,0 3-39 16,0 0-118-16</inkml:trace>
  <inkml:trace contextRef="#ctx0" brushRef="#br0" timeOffset="1.3832E6">3564 14036 742 0,'0'0'524'0,"0"0"-524"16,0 0-35-16,0 0 10 16,0 0 25-16,0 0 26 15,0 0-26-15,-21 0-8 16,21 0-16-16,0 0 24 15,0 0 8-15,0 0-8 16,0-3-2-16,0-1-48 16,0 1-339-16</inkml:trace>
  <inkml:trace contextRef="#ctx0" brushRef="#br0" timeOffset="1.38354E6">2775 14036 1255 0,'0'0'306'0,"0"0"-281"0,0 0-25 16,0 0-6-16,0 0 5 15,0 0-6-15,0 0-116 16,1-3-99-16,-1-1-369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1T07:10:10.12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20097 5134 166 0,'0'0'172'15,"0"0"-27"-15,0 0-130 16,0 0 9-16,0 0 20 15,0 0 6-15,-10 68-14 16,13-60-8-16,10 0-8 0,-1 1-4 16,2-4 11-16,-2 2-27 15,-2-3-40-15,-1 2-102 16,-1-1 41-16,-5 1 62 16,0 4 15-16,-3-3 4 15,0-2-189-15</inkml:trace>
  <inkml:trace contextRef="#ctx0" brushRef="#br0" timeOffset="1903.0706">20482 5349 418 0,'0'0'224'15,"0"0"-77"-15,0 0 2 0,0 0-41 16,0 0-10-16,0 0-15 16,0 0 5-16,0-10 4 15,0 9-18-15,0 1-23 16,0 0-9-16,0 0-7 16,0 0-2-16,0 0-1 15,4 0-1-15,-1 0-9 16,4 0 4-16,0 0-1 15,4 0-12-15,2 0-10 16,1 0-2-16,-5 0 5 16,2 0-6-16,0 0-2 0,-3 0-6 15,-2 0-7 1,1 0 2-16,-4 0 3 0,0 0 4 16,0 0 6-16,-2 1-1 15,1 1 0-15,-1-2 1 16,4 1-1-16,2-1-13 15,4 1-21-15,-2-1-13 16,1 2-12-16,3-2 9 16,3 0-7-16,-3 0 29 15,-1 0 1-15,-1 0 4 16,-4 0 15-16,-1 0 9 16,-6 0 0-16,0 0 11 15,0 0 24-15,0 0 2 16,0 0 0-16,0 0-21 15,0 0-7-15,-6 0 0 0,-2-2 4 16,1 0-4-16,2 0-8 16,-1-1 5-16,2 1-6 15,-1-1-8-15,1 0-13 16,-3 0-6-16,4 1 2 16,-2-1 16-16,2 1 9 15,0 1-1-15,0 1 1 16,1 0-1-16,2 0 1 15,0 0 2-15,0 0 4 16,0 0-6-16,0 0 0 16,0 0 2-16,5 0 9 15,6 0-1-15,-1 3-4 0,-1 1 14 16,-2 1 5 0,1 0 1-16,-4-1-1 0,-1 0-12 15,-3 2-13-15,0 2-24 16,-10 1-154-16,-1-2-653 0</inkml:trace>
  <inkml:trace contextRef="#ctx0" brushRef="#br0" timeOffset="3755.7515">20505 6965 201 0,'0'0'610'16,"0"0"-492"-16,0 0-67 15,0 0 48-15,0 0 37 0,0 0-24 16,0 0-45-16,-2 0-6 16,2 0 14-16,0 0-21 15,0 0-2-15,0 0 1 16,0 0-9-16,0 0-2 16,0 0-17-16,6 0-16 15,2 0-8-15,3 0-1 16,2 0-1-16,0 0-22 15,0 0-2-15,0 0 4 16,-2 0-9-16,-2 0 8 0,-1 0 7 16,-1 0 9-1,0 0 6-15,3 0-7 0,-4 0-2 16,1 0 7-16,3 0 0 16,-1 0 1-16,1 0-27 15,0-1-20-15,-1-1-4 16,-2 1-23-16,-1-2 9 15,0 3 32-15,-3 0 24 16,-3 0 10-16,0 0 9 16,0 0 10-16,0-1-6 15,0 1-12-15,0-1 1 16,0-1-2-16,0 0-1 16,0-2-12-16,0 3-3 0,-2-4 15 15,-3 1 0 1,2 1-1-16,-2 1 1 0,-1-3 0 15,0 2 1-15,-1-1-15 16,0 0-34-16,-3 0-10 16,3 0 15-16,1-1 30 15,0 3-6-15,5-1 14 16,-1 1 6-16,1 2 0 16,1 0 15-16,0 0 12 15,0 0 7-15,0 0 2 16,0 0-3-16,0 0-8 15,0 0 1-15,0 0-4 16,0 0-2-16,0 0-1 16,0 0 7-16,0 0 10 15,0 0 14-15,3 0-7 16,4 5-11-16,0-1 0 0,1-1-9 16,0 1-5-16,2-2-11 15,-6 1-6-15,4-3 6 16,-4 4-1-16,2-2-5 15,0-1 1-15,-3 1 4 16,2-1-5-16,-5-1 1 16,0 0 9-16,0 5 5 15,0-2 55-15,0 2 2 16,0 2-39-16,-8 1-5 16,-4-2-7-16,-17 7-22 15,-1-3-6-15,-2-2-255 0</inkml:trace>
  <inkml:trace contextRef="#ctx0" brushRef="#br0" timeOffset="8614.108">20846 3331 717 0,'0'0'643'16,"0"0"-475"-16,0 0-15 15,0 0 52-15,0 0 14 16,0 0-78-16,0-6-45 16,0 6-41-16,0 0-18 15,0 0-3-15,5 6-15 16,3 4 5-16,2 3 18 15,-1 1-8-15,0 3-18 16,-2 1-4-16,1-1-10 16,-2-1-1-16,-3-2-1 15,0-3-32-15,-2-3-48 0,-1 0-46 16,0-3-162-16,0-2-207 16,0-3-54-16</inkml:trace>
  <inkml:trace contextRef="#ctx0" brushRef="#br0" timeOffset="9009.1991">20814 3227 1058 0,'0'0'404'0,"0"0"-265"16,0 0-12-16,0 0 43 0,0 0 13 16,0 0-65-1,0 0-46-15,38 0-20 0,-17 0-9 16,3 8-16-16,3 3-10 16,5 4-3-16,-3 0-8 15,3 3-5-15,-2 0 7 16,-8-2-7-16,-4 1-1 15,-6-2 0-15,-6-1-1 16,-5-1 0-16,-1-1-7 16,0 0 7-16,-4-2-5 15,-5-1 6-15,-8-2 1 16,1-1-1-16,0-3-24 16,-3 0-70-16,3-3-96 15,6 0-70-15,-2 0-59 0,9-3-195 16</inkml:trace>
  <inkml:trace contextRef="#ctx0" brushRef="#br0" timeOffset="9304.1025">21216 3291 1707 0,'0'0'309'15,"0"0"-177"-15,0 0-22 0,0 0-30 16,0 0-40-16,0 0-1 16,0 0 22-16,16 55-20 15,-11-37-18-15,1-4-16 16,-3-3-7-16,0-2-6 15,-1-4-66-15,-2-2-89 16,0-2-231-16,0-1-418 0</inkml:trace>
  <inkml:trace contextRef="#ctx0" brushRef="#br0" timeOffset="9492.3242">21258 3190 1774 0,'0'0'324'15,"0"0"-246"-15,0 0-78 16,0 0-22-16,0 0-161 16,0 0-330-1,0 0-785-15</inkml:trace>
  <inkml:trace contextRef="#ctx0" brushRef="#br0" timeOffset="9873.5878">21434 3067 1401 0,'0'0'275'0,"0"0"-187"16,0 0 58-16,0 0 46 16,0 0-73-16,0 0-70 15,0 0-36-15,-40-10-12 16,30 20-1-16,1 6 18 16,0 2-2-16,4 4-1 15,3 1 0-15,2 4-8 0,0 0 2 16,14 3-3-1,4-1-6-15,-2 1 0 0,4-3-7 16,-5-5 6 0,0-2-12-16,-6-4-2 0,-3-3-3 15,-3-4-12-15,-3-4-60 16,0 0-35-16,0-2-111 16,-5-3 54-16,-5 0-145 15,-2 0-382-15</inkml:trace>
  <inkml:trace contextRef="#ctx0" brushRef="#br0" timeOffset="10085.1317">21328 3237 811 0,'0'0'511'0,"0"0"-427"16,0 0-38-16,0 0-23 16,0 0-1-16,89 0-22 15,-57 0-94-15,-5 0-189 0</inkml:trace>
  <inkml:trace contextRef="#ctx0" brushRef="#br0" timeOffset="10487.8259">21557 3014 481 0,'0'0'741'15,"0"0"-641"-15,0 0-46 16,0 0 49-16,0 0 38 15,0 0-27-15,0 0-65 16,-32-24-39-16,26 24-10 16,-2 3 19-16,-6 8 90 15,2 5 24-15,-1 3-61 0,4 4-28 16,3 1-1 0,2 3 0-16,4 3-21 0,4-1-9 15,8 0 5-15,4 1-10 16,1-3-7-16,-1-3-1 15,-3-3-15-15,-4-4-25 16,-1-3-24-16,-2-3 2 16,-6 1 11-16,0-3-8 15,0-3-62-15,0 0-21 16,-12-4-48-16,1-1-159 16,2-1-535-16</inkml:trace>
  <inkml:trace contextRef="#ctx0" brushRef="#br0" timeOffset="10692.8401">21488 3199 1068 0,'0'0'360'0,"0"0"-220"16,0 0-31-16,0 0-36 15,0 0-25-15,0 0-48 16,0 0-10-16,100 0-88 16,-79 0-126-16,-8 0-145 0</inkml:trace>
  <inkml:trace contextRef="#ctx0" brushRef="#br0" timeOffset="11084.3236">21642 3166 1213 0,'0'0'362'16,"0"0"-268"-16,0 0-43 16,0 0-4-16,0 0 105 15,0 0-20-15,0 0-81 16,48 62-34-16,-40-49-11 15,-3-2-5-15,-2-1 0 0,-3-3-1 16,0-2-2 0,0-3 2-16,0 0 0 0,0-2 10 15,0 0 2-15,-3 0 7 16,0 0-9-16,-1-3 9 16,4-6 18-16,0-8-15 15,0 0-22-15,4-2-9 16,5 1-6-16,-2 1-4 15,1 2 12-15,1 7-1 16,-3 2-21-16,-2 5-61 16,2 1-74-16,-1 0-41 15,0 0-154-15,-3 0-246 0</inkml:trace>
  <inkml:trace contextRef="#ctx0" brushRef="#br0" timeOffset="11617.1923">21895 3148 1075 0,'0'0'365'15,"0"0"-162"-15,0 0 19 16,0 0-20-16,0 0-68 15,0 0-54-15,0 0-34 16,0 0-30-16,0 0-16 16,0 0 0-16,-7 0-9 15,-3 0 0-15,-6 1 9 0,-1 6-2 16,2 0 1-16,1 0-6 16,4 1 7-16,4 0-6 15,3-1-11-15,3 0-27 16,0-1-71-16,4-2 78 15,10 0 18-15,4-2-3 16,-3-2-22-16,2 0-36 16,0 0-10-16,-5 0 19 15,0-9 27-15,-4 1 16 16,2-2 19-16,-6-1 9 16,-1 3 8-16,0 0 24 15,-1 1 19-15,-1 1 26 0,1 3 17 16,-2 1 11-16,1 2-25 15,-1 0-30-15,0 0-31 16,2 0-19-16,2 2-25 16,2 8 18-16,1 2 6 15,6 0 0-15,-2 0-48 16,1-3-124-16,8 0-89 16,-7-5-280-16,0-2-575 0</inkml:trace>
  <inkml:trace contextRef="#ctx0" brushRef="#br0" timeOffset="11941.8388">22190 3044 1279 0,'0'0'341'0,"0"0"-223"16,0 0 16-16,0 0 15 15,0 0-40-15,0 0-48 16,0 0-40-16,-63-7-20 16,54 7 8-16,0 4-9 15,-2 4 0-15,1 4 0 16,2 0 1-16,1 2 7 16,2 0-8-16,4 1 1 15,1-4-1-15,0-3 0 16,0 0-54-16,10-6 39 0,5-1-16 15,6-1-73 1,3 0-107-16,12-11-89 0,-5-3-61 16,-4-1-709-16</inkml:trace>
  <inkml:trace contextRef="#ctx0" brushRef="#br0" timeOffset="12247.0198">22259 2803 1128 0,'0'0'298'0,"0"0"-134"15,0 0-19-15,0 0 30 0,0 0 17 16,0 0-84-16,0 0-64 16,-14-12-44-16,14 16 1 15,0 11 12-15,0 8 32 16,4 4 1-16,3 6 8 15,1 0-2-15,2 2-19 16,4-2-18-16,-1-2-8 16,2-3-5-16,-2-4-1 15,0-5-1-15,-3-4-27 16,-4-3-60-16,-3-7-77 16,-3-5-184-16,0 0-243 15,0 0-303-15</inkml:trace>
  <inkml:trace contextRef="#ctx0" brushRef="#br0" timeOffset="12617.6574">22237 3031 1200 0,'0'0'283'0,"0"0"-235"15,0 0 7-15,0 0 50 16,0 0 49-16,88-4-5 16,-66 4-60-16,-5 0-59 0,1 0-18 15,-9 0-12 1,-5 0 7-16,-1 0-6 0,-1 0 0 16,-2 0-1-16,0 0 0 15,0 0 1-15,0 0-1 16,0 0-1-16,0 5-1 15,1 2 2-15,1 4 56 16,2 3-5-16,0 2 2 16,2 0-7-16,4-2-20 15,-4-3-15-15,4-1-11 16,-3-4-12-16,5-6-86 16,2 0-161-16,-7 0-322 0</inkml:trace>
  <inkml:trace contextRef="#ctx0" brushRef="#br0" timeOffset="12795.4862">22538 2914 1463 0,'0'0'347'0,"0"0"-181"15,0 0-1-15,0 0-79 16,0 0-86-16,0 0-8 15,0 0-107-15,14 5-182 16,-10 1-371-16</inkml:trace>
  <inkml:trace contextRef="#ctx0" brushRef="#br0" timeOffset="13545.2121">22661 2974 1614 0,'0'0'333'16,"0"0"-252"-16,0 0-47 16,0 0-15-16,0 0 9 15,0 0-4-15,0 0-12 16,-23 64-5-16,23-52 0 15,0 0-7-15,0-4-10 16,6-1 9-16,4-3 1 0,0-2 2 16,0-2-1-1,3 0 0-15,-1 0-1 0,-1-7 0 16,2-5-1-16,-4-2-12 16,0-3-2-16,2 1-29 15,-8-1 31-15,0 1 13 16,-2 3 6-16,-1 4 17 15,0 0-5-15,0 5-1 16,0 0-8-16,0 3 2 16,0-1 5-16,0 2 0 15,0 0-9-15,0 0-5 16,0 0-2-16,0 0-12 16,0 0-3-16,6 0 15 15,2 0-1-15,3 0 0 16,2 3 1-16,1-2-2 0,1 1 1 15,2 0-6-15,-4 1 7 16,0 0-6-16,-2 2 5 16,-3 0 1-16,-4 3 2 15,-2 2 8-15,-2 4 0 16,0-1 14-16,0 3-8 16,0-4-7-16,-2-1 0 15,1 0-8-15,-2-6-1 16,-1-2 2-16,4-2-2 15,0-1 9-15,0 0 7 16,0 0 8-16,7-7-24 0,6-8-12 16,2-3 2-16,4-5 0 15,1-1-63-15,1 2-31 16,-4 2 47-16,-5 7 57 16,-3 7 36-16,2 6 1 15,-5 0-6-15,1 6 16 16,2 12 5-16,3 7-18 15,10 17-34-15,-4-7-107 16,2-6-854-16</inkml:trace>
  <inkml:trace contextRef="#ctx0" brushRef="#br0" timeOffset="35509.4245">3658 3334 1696 0,'0'0'524'0,"0"0"-466"16,0 0-35-16,0 0 75 16,0 0 4-16,0 0-55 15,0 10-24-15,6 7 46 16,-3 3 20-16,0 6-22 15,-3 4-20-15,0 2-8 16,0 2-11-16,-12 2-13 16,0-4-5-16,0-2-9 0,3-3 1 15,-1-5-1-15,4-5-1 16,0-4-32-16,1-5-44 16,2-5-76-16,3-3-95 15,0-4-330-15,0-8-355 0</inkml:trace>
  <inkml:trace contextRef="#ctx0" brushRef="#br0" timeOffset="35923.2101">3658 3303 1737 0,'0'0'276'16,"0"0"-158"-16,0 0 48 16,0 0 52-16,0 0-72 15,0 0-75-15,0 0-29 16,45-27-17-16,-26 26-16 16,5 0-8-16,4 1 1 15,2 0-1-15,6 0 0 16,-5 8-1-16,-1 2 1 15,-3 1-1-15,-9-1 0 16,-5 1 0-16,-2-1-2 16,-8-1 1-16,-3-2-13 15,0 0 13-15,-2 0-1 0,-14 0 2 16,-5 2 2-16,-6-2 5 16,-3 0 1-16,-4-1-7 15,1-1-1-15,8-1 0 16,1 0-30-16,9-3-52 15,8-1-82-15,7 0-187 16,0-5-428-16</inkml:trace>
  <inkml:trace contextRef="#ctx0" brushRef="#br0" timeOffset="36446.3154">4222 3281 1258 0,'0'0'904'16,"0"0"-784"-16,0 0-55 16,0 0 82-16,0 0-28 15,0 0-72-15,0 0-32 16,-45-3-14-16,24 10 1 15,-1 6 8-15,2 0-9 16,1 1 6-16,3 1-7 16,7-3 0-16,4-2 0 15,2-1 0-15,3-2-7 16,0-3-18-16,0-2-26 16,5-2 8-16,4 0 7 0,7 0-37 15,1-9-20-15,2-4-31 16,-3-1 35-16,2-3 37 15,-3-1 8-15,0 0 44 16,-4 1 8-16,-1 5 39 16,-4 0 25-16,-3 4 46 15,0 5-8-15,-3 1-15 16,0 2-19-16,0 0-29 16,0 0-20-16,0 0-20 15,0 5-7-15,0 7 0 0,0 4 5 16,0 2-4-1,0-1 0-15,3-2-1 0,3-4-13 16,1-1-84-16,4-5-81 16,-2-4-294-16,1-1-64 0</inkml:trace>
  <inkml:trace contextRef="#ctx0" brushRef="#br0" timeOffset="36724.171">4528 3003 1356 0,'0'0'787'0,"0"0"-676"16,0 0-13-16,0 0 60 0,0 0-55 16,0 0-69-16,0 0-20 15,3 41 60-15,-3-12-11 16,0 7-9-16,-2 1-11 15,-2 5-24-15,-4 0-5 16,1-3-13-16,1-3 1 16,0-4-2-16,3-5-21 15,-3-6-72-15,0-5-93 16,-1-4-286-16,2-6-401 0</inkml:trace>
  <inkml:trace contextRef="#ctx0" brushRef="#br0" timeOffset="37423.5175">4420 3196 1813 0,'0'0'338'0,"0"0"-266"15,0 0-20-15,0 0 78 16,0 0-16-16,0 0-54 15,94 7-32-15,-68-7-15 16,-1 0-12-16,2-4-1 16,-5-7-11-16,-2-5-39 15,-1-4-22-15,-1-2-6 16,0-4 4-16,0-4-7 16,-6 2-14-16,1 2 55 15,-4 4 40-15,-3 7 63 0,-3 5 46 16,0 6-6-16,-3 2-8 15,0 2-3-15,0 0-18 16,0 0-26-16,0 4-28 16,-6 13-19-16,-6 8 21 15,-1 7 13-15,1 6-8 16,-3 4-9-16,3 1-1 16,0-2-10-16,2-1-6 15,-1-1 0-15,2-6 0 16,-1-3 0-16,4-6 0 15,0-5-1-15,1-7 0 16,2-5-1-16,3-4-6 0,0-3-14 16,0 0 13-16,0-4-1 15,17-13 0-15,2-6-10 16,5-4 9-16,0-1-4 16,0 2 2-16,-2 1 11 15,-3 7 0-15,-5 5 1 16,-2 3 10-16,-5 5 7 15,2 1 3-15,-4 2 7 16,-4 1-3-16,1 1-9 16,-2 0-9-16,0 0-6 15,0 10 1-15,0 6-1 16,0 7 22-16,0 1 8 16,0 2-9-16,0-3-12 0,0-3-8 15,0-3 0-15,9-4-1 16,7-6-42-16,8-4-31 15,31-6-135-15,-7-12-418 16,-2-5-490-16</inkml:trace>
  <inkml:trace contextRef="#ctx0" brushRef="#br0" timeOffset="38294.1982">5426 3278 1355 0,'0'0'256'0,"0"0"-147"0,0 0 128 16,0 0-18-16,0 0-79 15,0 0-47-15,0 0-30 16,46-47-5-16,-43 43 7 16,-3 1 8-16,0 0-28 15,0 2-17-15,0 1-14 16,-6 0-14-16,-7 0-6 15,-1 0-3-15,-8 4 9 16,1 7 0-16,0 2 1 16,5 1 8-16,5 0-8 0,1-2 0 15,7-4 0 1,3-1 0-16,0-4-1 0,0 0 9 16,3-3 9-16,10 0 0 15,8 0-8-15,3-9-4 16,3-3-6-16,6-7-9 15,1-4-19-15,-1-3-22 16,1-6-6-16,-5-6-2 16,-1-2 25-16,-7-1-12 15,-2 2-4-15,-7 2 43 16,-6 7 6-16,-3 8 14 16,-1 3 5-16,-2 6 22 15,0 6 16-15,0 3-2 0,0 4-15 16,0 0-20-1,0 0-15-15,0 0-5 0,0 6-12 16,-8 12 11-16,-4 6 1 16,-1 8 12-16,1 7 6 15,-2 3 3-15,4 3 1 16,1 1 0-16,6-1-10 16,0-6-11-16,0-7 1 15,3-6-2-15,0-7-1 16,0-7-63-16,0-8-66 15,15-4-103-15,1-3-241 16,1-8-398-16</inkml:trace>
  <inkml:trace contextRef="#ctx0" brushRef="#br0" timeOffset="38506.1607">5769 3145 1635 0,'0'0'472'15,"0"0"-422"-15,0 0 134 16,0 0-12-16,0 0-61 16,0 0-49-16,-9 79-27 15,9-64-21-15,0-3-13 16,0-4-1-16,0-1-1 16,0-7-95-16,0 0-159 15,0 0-384-15,0-10-509 0</inkml:trace>
  <inkml:trace contextRef="#ctx0" brushRef="#br0" timeOffset="38662.2074">5842 3016 1064 0,'0'0'905'0,"0"0"-870"16,0 0-35-16,0 0-5 15,0 0-237-15,0 0-630 0</inkml:trace>
  <inkml:trace contextRef="#ctx0" brushRef="#br0" timeOffset="39000.5981">6024 2909 753 0,'0'0'1302'16,"0"0"-1124"-16,0 0-3 16,0 0 27-16,0 0-72 15,0 0-65-15,0 0-50 16,-4-2-15-16,-5 16 0 16,-5 6 14-16,-2 6-2 15,4 7-6-15,0 4-5 16,3 2 5-16,3 4-5 15,0-3 0-15,3 1 0 16,-4-3-1-16,1-2 1 0,-3-5 1 16,-2-6-1-16,-2-4-1 15,1-4 0-15,-1-5-15 16,-1-5-63-16,-2-5-71 16,1-2-118-16,0-4-375 15,6-7-407-15</inkml:trace>
  <inkml:trace contextRef="#ctx0" brushRef="#br0" timeOffset="39173.5576">5854 3128 1292 0,'0'0'396'16,"0"0"-274"-16,0 0 68 15,0 0-27-15,94 0-80 16,-64 0-61-16,-3 0-22 15,1 0-185-15,-7 0-342 16,-6 0-556-16</inkml:trace>
  <inkml:trace contextRef="#ctx0" brushRef="#br0" timeOffset="39502.4484">6224 2909 462 0,'0'0'1169'16,"0"0"-993"-16,0 0 54 16,0 0 0-16,0 0-85 0,0 0-68 15,0 0-35-15,-22-15-16 16,13 26 3-16,-5 6-1 16,1 5-1-16,1 4 0 15,3 7-5-15,-3 3 5 16,6 3-9-16,3 4-8 15,0-1-4-15,3 2-5 16,-3-3 0-16,0-4 0 16,-4-3 0-16,1-8 0 15,-2-3 0-15,-5-6-1 16,4-4 0-16,0-5-17 16,-4-5-76-16,-1-3-103 15,5-4-356-15,2-7-323 0</inkml:trace>
  <inkml:trace contextRef="#ctx0" brushRef="#br0" timeOffset="39691.9808">6066 3195 1152 0,'0'0'798'0,"0"0"-665"16,0 0-22-16,0 0 32 15,0 0-64-15,85 0-57 16,-57 0-22-16,8 0-157 16,-6 0-418-16,-12 0-904 0</inkml:trace>
  <inkml:trace contextRef="#ctx0" brushRef="#br0" timeOffset="40096.5811">6266 3163 487 0,'0'0'1109'15,"0"0"-946"-15,0 0-59 16,0 0 90-16,0 0-48 16,0 0-73-16,0 0-47 0,91 0-17 15,-73 0-7-15,-2 0-2 16,-4-2-1-16,-3-3-12 15,-3-1 1-15,-4 1 5 16,-2-1-17-16,0 0 23 16,-2 1 0-16,-7 0 0 15,-3 1 0-15,-4-1 1 16,-4 5 1-16,1 0 0 16,-5 0 21-16,2 9 33 15,4 6-2-15,-3 3 12 16,9 4-7-16,2-1-26 15,5 1-16-15,5-2-9 16,0-3-1-16,5-3 0 16,11-4-6-16,3-4-12 15,7-6-40-15,11 0-148 0,-6-10-274 16,-1-4-135-16</inkml:trace>
  <inkml:trace contextRef="#ctx0" brushRef="#br0" timeOffset="40439.8178">6506 3107 1380 0,'0'0'286'15,"0"0"-58"-15,0 0 42 16,0 0-138-16,0 0-80 16,0 0 34-16,0 0-17 15,18 82-19-15,-12-55-16 16,-3 0-18-16,-3-4 5 0,0-3-6 15,0-5-5-15,0-4-4 16,0-7-5-16,0-1 6 16,0-3 5-16,0 0 19 15,0-5 50-15,3-9-35 16,7-5-32-16,7-6-14 16,2-3 0-16,8 0-13 15,-3 4 7-15,0 4 5 16,1 8-8-16,-1 5 7 15,-6 5-7-15,3 2-12 16,1 0-59-16,1 10-90 16,-4 3-434-16,-3-3-1041 0</inkml:trace>
  <inkml:trace contextRef="#ctx0" brushRef="#br0" timeOffset="41569.3478">6906 3245 120 0,'0'0'1113'16,"0"0"-907"-16,0 0-55 15,0 0 53-15,0 0 24 16,0 0-32-16,0 0-107 16,10 0-21-16,1 0-8 15,4 0-22-15,4 0-23 16,2-1-13-16,-3-5 6 16,0 0-8-16,-3-1-17 15,-2 1-5-15,-4-3 0 16,-1 2 13-16,-5-1 9 15,-3 1 1-15,0 1 15 16,0 0 6-16,0 2-8 16,-8 0-13-16,-4 2 8 0,-7 2-3 15,2 0 7-15,-5 0 1 16,-2 12 10-16,6 3 5 16,2 2 1-16,5 1 0 15,8 0-9-15,3 2-11 16,0-4-1-16,14-3-8 15,8-3-1-15,8-4-21 16,3-6-86-16,12 0-150 16,-8-10-331-16,-10 0-109 0</inkml:trace>
  <inkml:trace contextRef="#ctx0" brushRef="#br0" timeOffset="42033.5573">7218 3124 1260 0,'0'0'560'16,"0"0"-384"-16,0 0 73 16,0 0-81-16,0 0-84 15,0 0-35-15,0 0 19 16,27 45-8-16,-24-22-22 16,0 1-9-16,1-2-10 15,-4 1-17-15,0-6 4 16,0 0-6-16,0-7 1 15,0-3-1-15,-4-3-4 0,4-3-8 16,0-1-12-16,0 0 12 16,0 0 1-1,0-5 5-15,7-9-43 0,5-6 8 16,4-2 20-16,1-3 7 16,2 0 5-16,-2 3 3 15,-4 1 6-15,-1 6 0 16,1 5 5-16,-5 3 7 15,-5 3 8-15,3 2 11 16,-6 2-1-16,3 0-8 16,0 0-11-16,0 10-9 15,0 5 15-15,4 7 5 16,-4 1-4-16,0 1-4 16,0-2-8-16,-3-4-2 0,3-2-4 15,-3-3-76-15,3-5-85 16,2-4-208-16,-2-1-338 15,1-1-456-15</inkml:trace>
  <inkml:trace contextRef="#ctx0" brushRef="#br0" timeOffset="42412.3773">7747 3130 434 0,'0'0'946'16,"0"0"-753"-16,0 0 60 16,0 0 91-16,0 0-91 15,0 0-76-15,0 0-44 16,0-10-50-16,-4 10-26 15,-5-1-20-15,-6 1-24 16,-6 0-13-16,-4 5-2 16,1 9 2-16,0 3 2 15,3 0-2-15,5 1 1 16,7-1-1-16,6-3 1 16,3 0-2-16,0-4 0 15,9-1-30-15,10-4-12 0,8-5-45 16,18 0-124-1,-9-5-284-15,2-6-287 0</inkml:trace>
  <inkml:trace contextRef="#ctx0" brushRef="#br0" timeOffset="42917.7845">7910 3150 1450 0,'0'0'259'16,"0"0"-144"-16,0 0 99 15,0 0-37-15,0 0-102 16,0 0-34-16,0 0 2 16,42 0-4-16,-29 0-14 15,2 0-9-15,0 0-10 16,-3 0 2-16,0-5-7 16,0-3-1-16,-3-1-9 0,0 0-19 15,-6 0-3 1,1 0 16-16,-4 2 14 0,0 0 1 15,-4 1 0-15,-8 2 0 16,-6 1 0-16,-6 2 14 16,-3 1 9-16,-4 1 13 15,-2 12 0-15,0 4 11 16,5 4 7-16,4 2-2 16,5 1-24-16,11 0-7 15,8 0 1-15,0-1-5 16,18-4-16-16,10-3-1 15,28-5-95-15,-10-5-251 16,-1-6-651-16</inkml:trace>
  <inkml:trace contextRef="#ctx0" brushRef="#br0" timeOffset="48430.1819">8744 3155 783 0,'0'0'72'0,"0"0"-28"16,0 0 44-16,0 0 454 15,0 0-356-15,0 0-15 16,3 0 19-16,-3 0-29 15,3 0-44-15,3 0-34 16,1 0 8-16,1 0-9 16,7 0-18-16,4 0-21 15,2 1-27-15,3-1-2 16,3 0-14-16,-1 0 0 16,0 0 1-16,1 0-1 0,-5 0-13 15,-2 0-26-15,2 0-19 16,-7 0-29-16,0-4-20 15,-6 0-86-15,-6 0-122 16,-3 1-166-16,0 1-593 0</inkml:trace>
  <inkml:trace contextRef="#ctx0" brushRef="#br0" timeOffset="48641.1169">8759 3266 983 0,'0'0'679'0,"0"0"-546"16,0 0-34-16,0 0 115 16,0 0-69-16,109 0-95 15,-60 0-50-15,-10 0-177 16,-8 0-567-16</inkml:trace>
  <inkml:trace contextRef="#ctx0" brushRef="#br0" timeOffset="58312.8632">21931 6681 389 0,'0'0'84'16,"0"0"121"-16,0 0 186 16,0 0-195-16,0 0-69 15,0 0-12-15,3 0-10 16,-3 0-37-16,0 0-31 16,0 0-20-16,0 0-8 15,0 0 0-15,0 0 14 16,0 0 21-16,0 0 13 15,0 0 16-15,0 0 21 16,0 0-3-16,0 0-17 16,0 0-17-16,0 0-17 0,0 0-15 15,0 0-2-15,0 0 2 16,0 0-13-16,0 0-6 16,0 0-5-16,0 0 0 15,0 0-1-15,0 0 1 16,0 0-1-16,0 0-1 15,0 0-30-15,0 0-59 16,0 0-93-16,3 0-91 16,0 0-245-16</inkml:trace>
  <inkml:trace contextRef="#ctx0" brushRef="#br0" timeOffset="61951.6961">21181 6909 377 0,'0'0'291'16,"0"0"-32"-1,0 0-90-15,0 0 6 0,0 0-30 16,0 0-20-16,0 0-19 16,0 0 8-16,0 0 10 15,0 0 11-15,0 0-16 16,0 0-32-16,0 0-22 15,0 0-33-15,0 0-11 16,0 0-12-16,0 0-7 16,0 0 5-16,0 5-6 15,-5-1 5-15,3 3-4 16,0-1-1-16,-1 1 0 16,1-1 0-16,-1-2 0 15,2 2-1-15,-2-2 1 16,1 2-1-16,-1-3 0 0,2-2 1 15,-2-1-1-15,1 0 0 16,1 0 1-16,-1 0 1 16,1 0 4-16,-1 0 0 15,0 0-5-15,-1 0 11 16,0 0-11-16,0-3 0 16,-2 0 0-16,0-1 0 15,-1 3-1-15,2 0-1 16,-3-1 1-16,2 0-1 15,1 2 0-15,1 0 1 16,0 0-1-16,3 0 1 16,-3 0 1-16,-1 0-1 15,0 0 8-15,1 0-8 16,-1 0 6-16,1 2-5 0,-2 2 6 16,1 0-1-16,1 2-5 15,-2-2 5-15,4 1-6 16,-3-4 0-16,1 5 0 15,0-5 0-15,-1 2 1 16,3-3-1-16,-1 2 0 16,1-2 1-16,1 1-1 15,0-1 1-15,0 0 0 16,0 0-1-16,0 0 1 16,0 0 6-16,0 0 2 15,0 0 3-15,0 0-3 16,0 0-8-16,0 0 1 15,0 0 8-15,0 0 2 0,-2 0-6 16,1 0-5-16,-1 0-1 16,-1 0 0-16,0 0-1 15,-2 0 0-15,-1 4 0 16,0 2 1-16,0-3-1 16,3 2 1-16,-4-1 0 15,3-3 0-15,1-1 0 16,0 3 0-16,2-3 0 15,-2 0 2-15,1 0-1 16,-1 0 1-16,2 0 4 16,-1 0 0-16,2 0-5 15,-1 0 0-15,1 0 1 16,-2 0-2-16,1 0 1 0,-2-3-1 16,-1 3 0-16,1 0-1 15,-4 0 1-15,1 0 0 16,-3 0 1-16,1 4 5 15,-1 2-4-15,0-2-1 16,-3 1 0-16,1-4 0 16,4 3 0-16,-2-2 0 15,2 1 5-15,-4-2-6 16,3-1-1-16,0 4 1 16,-1-1 0-16,3 0 0 15,-5 0-1-15,2 0-7 16,3 0 1-16,2-2 1 15,1-1 5-15,0 0 0 0,1 3 1 16,2-3 1-16,0 0-1 16,0 0 0-1,-1 0-1-15,1 0 1 0,-3 0 0 16,3 0 0-16,-4 0-6 16,1 0 5-16,0 0-5 15,-1 0 5-15,4 0 0 16,0 0-1-16,0 0 1 15,0 1-6-15,0-1-2 16,0 0 8-16,0 0-1 16,-1 0 1-16,1 0 0 15,0 0 0-15,-2 0 1 0,2 0 0 16,0 0 0 0,0 0 0-16,0 0 0 15,0 0 1-15,0 0 0 0,0 0 0 16,-1 0 0-16,-1 0-1 15,-2 0 1-15,-1 0 1 16,0 0-1-16,0 0-1 16,1 2 1-16,-2-1 0 15,3 0 0-15,-5 1 6 16,1 2-6-16,2-1 0 16,2 0 5-16,0-1-6 15,0 1 1-15,2-3-1 16,1 1 1-16,0-1 0 0,0 0 0 15,0 0 5 1,0 0-5-16,0 0 1 0,0 0 5 16,0 0-5-16,0 0-1 15,0 0 0-15,0 0-1 16,0 0-1-16,0 0 0 16,0-1 0-16,0 1-1 15,0 0 1-15,0 0 1 16,0 0-1-16,0 0 1 15,0 0-1-15,0 0 1 16,0 0 1-16,0 0-1 16,0 0 1-16,0-1 8 15,0-1-9-15,3 0 0 16,1 1-14-16,1-3-5 16,-1 3-6-16,0 0 10 0,3 1-2 15,-4-3 1-15,3 3 1 16,1-3-5-16,2 0-16 15,0-1-26-15,2 1-39 16,-1-1-37-16,-1 1-38 16,6 0-69-16,-3 2-146 15,-2-1-293-15</inkml:trace>
  <inkml:trace contextRef="#ctx0" brushRef="#br0" timeOffset="70684.7159">20735 7785 418 0,'0'0'48'0,"0"0"-24"15,0 0 41 1,0 0 87-16,0 0-69 0,0 0 4 15,3 0 40-15,0 0 6 16,4 0 19-16,0 3-26 16,6-2-15-16,-3 0-18 15,2-1-41-15,2 3-31 16,-1-1-14-16,-3-1-6 16,3 0 1-16,-2 1-2 15,4 0 1-15,-3-2-1 16,3 2 1-16,3-2-1 15,-3 1 1-15,2 1 7 16,3-2-7-16,-2 1 0 0,3 1 1 16,-1-1 0-1,2 2 0-15,-3-2-1 0,1 2 0 16,2 0-1-16,0-3 1 16,2 4 0-16,-1-4 0 15,3 2 5-15,3-1 1 16,0-1-6-16,3 2 7 15,-2-1-7-15,1-1 1 16,0 0-1-16,1 0 6 16,-4 0-6-16,2 0 0 15,0 0 0-15,-1 0-1 16,1 0 1-16,1 0 7 16,2 0 5-16,2 0 20 15,-2 0-9-15,2 0-7 0,-2 0-9 16,-2 0-7-1,0 0 6-15,-1 0-1 0,-1 0-6 16,-4-1 0 0,2 1 0-16,2-2 0 0,-3 2 1 15,3 0 12-15,2 0 1 16,0 0 0-16,2 0-5 16,5 0-6-16,-3 0 3 15,4 0-5-15,-2 0 0 16,1 0 8-16,-2 0 4 15,-2 0 3-15,-3 0 0 16,1 0 6-16,-1 0-9 16,-1-1-7-16,0-1-5 0,1 2 1 15,-1 0-1-15,1 0 10 16,0 0 25-16,-1 0-11 16,2 0-3-16,-3 0 10 15,1 0-4-15,-1 0-16 16,-6 0-6-16,3 0-5 15,-7 0-1-15,4 0 0 16,-1 0 0-16,-2 0 0 16,2 0 0-16,-2 0 0 15,3 0 0-15,-4 0 1 16,4 2 0-16,-1 1 1 16,2-2-2-16,-2-1 0 15,1 3 1-15,0-3-1 16,0 1 1-16,1-1 7 15,0 0-7-15,-1 0 5 0,3 0-5 16,-2 0 1-16,3 0-1 16,3 0 1-16,-1 0 4 15,4 0-6-15,2 0 1 16,5 0 2-16,-5 0-2 16,4 2 0-16,2 1 0 15,0-2 0-15,1 2 1 16,-1 0-2-16,0 0 1 15,0-2-1-15,-4 2 1 16,3-2 0-16,-1 1-1 16,1-1 1-16,3-1 4 15,-1 2-5-15,2-2 0 16,2 0 1-16,-1 0-1 0,1 0 0 16,-1 0 0-1,-2 4 0-15,-1-4 0 0,-1 0 0 16,-1 1 0-16,1-1 0 15,-2 0-1-15,1 0 0 16,-1 0 1-16,0 0 1 16,1 0-1-16,1 0 1 15,0 0-1-15,-1 0 0 16,3 0 1-16,-1 0-1 16,3 0 0-16,-2 0 1 15,1 0-1-15,-1 0 0 16,-1 0 0-16,1 0 0 0,-2 0 0 15,1 0 0-15,3 0 0 16,-2 0 0-16,2 0 0 16,-3 0 0-1,1 0 1-15,2 0-1 0,-3 0-2 16,4 0 1-16,-3 0 0 16,3 0 0-16,1 0 1 15,0 0-1-15,0 0 1 16,0 0-1-16,0 0 1 15,0 0-6-15,1 0-14 16,1 0 2-16,3 0-1 16,1 0 11-16,2 0 8 15,3 0-1-15,2 0 1 0,1 0 0 16,2 0 0 0,1 0 0-16,2-1 1 0,-1-3-1 15,-1 2 0 1,2 2-14-16,1-3-3 0,-3-1 0 15,-1 4 8-15,-1-3 7 16,1 0 1-16,0 2 0 16,-2-2 0-16,2 3 1 15,-2-1 0-15,1 1-1 16,1 0 1-16,-2 0 0 16,1 0-2-16,-3 0 2 15,-2 0 0-15,-2 0 0 16,0 0 0-16,1 0 0 15,-1 0 2-15,1 0 4 16,1 0-6-16,-2 0 1 0,2 0-1 16,1 0 0-16,2 0 1 15,0 0 1-15,-1 0 4 16,1 0 1-16,1 0 0 16,0-3-5-16,0 0-1 15,0 0 0-15,1 0 1 16,-3 0-1-16,-1-1 5 15,0 1-6-15,-2 0 1 16,1 2 0-16,-1-2-1 16,1 3 0-16,0 0 1 15,-2 0-1-15,0 0 1 16,0 0 12-16,0 0-4 0,-1 0-8 16,-1 0 6-16,0 0-6 15,-1 3 0-15,1 0 0 16,0-2 0-16,3 1 0 15,-1-1 0-15,-1-1 0 16,-2 0-1-16,-2 0 1 16,-3 0-1-16,-4 0 1 15,-6 0 0-15,-2 0-1 16,-3 0 2-16,0 0-1 16,-2-1 0-16,-1-2 0 15,3 1-1-15,1 1 0 16,-1 1 0-16,1 0-1 15,-3 0 1-15,0-3-1 16,-3 3 1-16,-2 0 0 16,-3 0 0-16,-2 0 0 15,1 0 0-15,-2 0 0 16,1 0-1-16,0 0 1 0,3 0 0 16,-2 0-14-16,3 3-22 15,-1 1 13-15,3-1 15 16,-7 1 1-16,-1-4 6 15,-7 0-1-15,-7 2-26 16,-4-2-116-16,-9 0-171 16,-6 0-417-16</inkml:trace>
  <inkml:trace contextRef="#ctx0" brushRef="#br0" timeOffset="76091.1128">30971 471 939 0,'0'0'46'15,"0"0"804"-15,0 0-589 0,0 0-99 16,0 0 31-16,0 0-34 16,9-9-50-16,-9 9-30 15,0 0-10-15,0 0-5 16,0 0-24-16,0 0-20 16,-2-2-19-16,-8 0-1 15,-8 0-1-15,-4 1-5 16,-4 1 6-16,5 0-2 15,3 0-8-15,6 1-11 16,6 7-12-16,1 1-3 16,5 1 5-16,0 1-1 0,0 0-15 15,11 1 21 1,6 3 19-16,4-1 6 0,2-1-5 16,0 1 4-16,1-2 1 15,-2 1-1-15,-1-2 2 16,-7-2-1-16,-7-3 0 15,-1-2-5-15,-6-2-3 16,0 0-13-16,0-1-10 16,-12 2 10-16,0-1-6 15,-9-1-111-15,2 0-204 16,5-1-328-16</inkml:trace>
  <inkml:trace contextRef="#ctx0" brushRef="#br0" timeOffset="76386.0737">31245 501 1365 0,'0'0'256'16,"0"0"-163"-16,0 0 77 15,0 0-12-15,0 0-73 16,0 0-16-16,0 0-10 16,-82 7 5-16,63 5-17 15,5 1-26-15,4 1-12 16,6 2-7-16,4-3 8 16,0 1-9-16,10-2-1 15,23-1-100-15,-2-1-252 0,0-5-333 0</inkml:trace>
  <inkml:trace contextRef="#ctx0" brushRef="#br0" timeOffset="77037.0683">31405 522 892 0,'0'0'930'16,"0"0"-785"-16,0 0-74 0,0 0 63 15,0 0-75 1,0 0-26-16,0 0 16 0,0 45-21 16,0-28-18-1,0 0-4-15,0-3-5 0,0-1 0 16,0-5-1-16,0-4-7 16,0 0-23-16,0-4-17 15,-2 0 3-15,2 0 5 16,0-9-21-16,0-4 5 15,8-3 17-15,9-3-1 16,2-2 26-16,5-1 12 16,-2-2 1-16,-3 3 0 15,-2 5 2-15,-7 4 21 16,-4 6 46-16,-3 4-6 16,0 2-11-16,0 0-24 0,-2 0-18 15,4 5 1 1,0 8 8-16,4 1 2 0,2 1 8 15,3 2-5-15,5 0-12 16,1-5-3-16,2 1-9 16,0-8-5-16,-2-1-37 15,1-4-21-15,-4 0-48 16,0-1-27-16,-1-9 3 16,-1-1 50-16,0-1 52 15,-4-2 21-15,-4 3 12 16,-1 1 19-16,-3 4 54 15,-3 2-5-15,0 2-12 16,-9 2-31-16,-6 0 13 16,-6 0 35-16,-1 4-17 15,-1 7 12-15,1 3-6 0,3 4-16 16,5-2-2-16,5 1-15 16,7 0-13-16,2-2-7 15,5-1 3-15,12-2-12 16,5-3-39-16,16-8-161 15,-6-1-356-15,-2 0-930 0</inkml:trace>
  <inkml:trace contextRef="#ctx0" brushRef="#br0" timeOffset="77428.5295">31973 550 1374 0,'0'0'159'16,"0"0"-42"-16,0 0 105 15,0 0-58-15,81 20-100 16,-59-20-41-16,-4 0-11 16,0 0-12-16,-6-8-33 15,-3-2-42-15,-2 0-30 16,-4 0 20-16,-3 2 61 15,0 3 24-15,0 1 14 16,-8 1-13-16,-6 3 7 16,-7 0 27-16,-1 0 45 0,-5 0 32 15,0 0-15-15,2 7 4 16,3 3-20-16,6 1-26 16,6 1-18-16,7-1-12 15,3 0-7-15,0 2 12 16,13-4-17-16,7 0-13 15,5-2-69-15,10-6-172 16,-5-1-265-16,-5 0-302 0</inkml:trace>
  <inkml:trace contextRef="#ctx0" brushRef="#br0" timeOffset="77813.3288">32204 526 1438 0,'0'0'353'0,"0"0"-270"16,0 0-46-16,0 0 21 16,0 0 61-16,0 0-40 15,0 0-27-15,33 76-9 16,-31-58-21-16,-1-2-9 16,-1-3-13-16,0-4 0 15,0-4-5-15,0-3 5 16,0-2 1-16,0 0 2 15,0 0-3-15,0 0-10 16,8-9-54-16,8-3-17 16,2-4 58-16,6-4 17 15,3 1 6-15,0-3 0 16,-2 5 7-16,-7 4 51 0,-3 6 48 16,-8 3-16-16,-2 4-7 15,-2 0-7-15,-2 1-31 16,3 16-6-16,-1 6 19 15,4 6-17-15,-1 7-11 16,7 13-30-16,0-8-85 16,-2-8-680-16</inkml:trace>
  <inkml:trace contextRef="#ctx0" brushRef="#br0" timeOffset="79043.0599">24696 8232 804 0,'0'0'696'0,"0"0"-475"16,0 0-58-16,0 0 52 15,0 0-41-15,0 0-82 16,0 0-58-16,1-6-15 15,-1 13-5-15,0 5 29 16,0-1 13-16,0 7-17 16,0 0 0-16,-3 1 4 15,-4 2 1-15,-5 5-15 16,1-2-4-16,-2 2-4 0,3-3-2 16,-1 0-8-1,2-1-5-15,5-5-5 0,-1-3-1 16,2-1 2-16,2-3-1 15,-1-3-1-15,2 0 1 16,-1-1-1-16,1-2 0 16,0-1 0-16,0-3 1 15,0 3 0-15,0-2 7 16,9 1 25-16,11-2 2 16,10 0-11-16,11 0-10 15,5 0-5-15,2 0-8 16,-2 0 0-16,-9 0-1 15,-13 0-40-15,-12 0-165 16,-12 0-908-16</inkml:trace>
  <inkml:trace contextRef="#ctx0" brushRef="#br0" timeOffset="86273.991">22862 6142 582 0,'0'0'57'16,"0"0"-16"-16,0 0 25 15,0 0 252-15,0 0-176 16,0 0-97-16,-39-7-31 16,35 5-14-16,1 2-36 15,-2 0-94-15,-5 0-87 16,3 0-83-16,-1 0-269 0</inkml:trace>
  <inkml:trace contextRef="#ctx0" brushRef="#br0" timeOffset="86499.5771">22543 6152 689 0,'0'0'573'0,"0"0"-442"16,0 0-9-16,0 0 16 15,0 0-52-15,0 0-76 16,0 0-10-16,-61-10-125 16,48 10-135-16,0 0-73 15,3 4-570-15</inkml:trace>
  <inkml:trace contextRef="#ctx0" brushRef="#br0" timeOffset="86663.5029">22213 6148 863 0,'0'0'232'0,"0"0"-164"16,0 0-43-16,0 0-25 15,0 0-28-15,0 0-269 0</inkml:trace>
  <inkml:trace contextRef="#ctx0" brushRef="#br0" timeOffset="86828.488">21931 6145 641 0,'0'0'348'0,"0"0"-222"16,0 0-16-16,0 0-18 16,0 0-92-16,0 0-53 15,0 0-266-15</inkml:trace>
  <inkml:trace contextRef="#ctx0" brushRef="#br0" timeOffset="87009.7558">21557 6168 1023 0,'0'0'166'16,"0"0"-166"-16,0 0-8 15,0 0-78-15,0 0-284 0</inkml:trace>
  <inkml:trace contextRef="#ctx0" brushRef="#br0" timeOffset="87181.5305">21264 6175 1098 0,'0'0'230'15,"0"0"-166"-15,0 0-45 0,0 0-19 16,0 0-37-16,0 0-273 16</inkml:trace>
  <inkml:trace contextRef="#ctx0" brushRef="#br0" timeOffset="87339.7892">21066 6152 538 0,'0'0'794'0,"0"0"-665"16,0 0-94-16,0 0-22 15,0 0-13-15,0 0-103 0,0 0-432 16</inkml:trace>
  <inkml:trace contextRef="#ctx0" brushRef="#br0" timeOffset="87489.0487">20848 6139 983 0,'0'0'246'15,"0"0"-120"-15,0 0-26 16,0 0-46-16,0 0-54 16,0 0-253-16,0 0-663 0</inkml:trace>
  <inkml:trace contextRef="#ctx0" brushRef="#br0" timeOffset="87634.2592">20723 6172 1132 0,'-7'0'283'16,"-1"0"-193"-16,2 0-35 16,0 0 22-16,6 0-77 15,0 0-136-15,1 0-851 0</inkml:trace>
  <inkml:trace contextRef="#ctx0" brushRef="#br0" timeOffset="90424.8965">20862 7198 459 0,'0'0'307'0,"0"0"-110"15,0 0-79-15,0 0 8 16,0 0 22-16,0 0-33 15,0 0-22-15,0-5-10 16,0 5 1-16,0 0 32 16,0 0 17-16,0 0-4 15,0 0-24-15,0 0-17 16,0 0-23-16,0 0-32 16,-3 0-23-16,3 0-10 15,0 5-1-15,-3 3 0 0,3 2 1 16,0 2-9-16,0-1-12 15,0-1-13-15,0-1-3 16,0 1 15-16,0-3 4 16,0-4 11-16,3 2 1 15,0-4 0-15,-3 0 6 16,0-1 1-16,0 0 6 16,4 0 9-16,-4 0-7 15,3-7-8-15,0-3-1 16,0 0-1-16,1-1-12 0,1-3-42 15,-1-1-41 1,-1 0-12-16,3 0 32 0,-1 1 14 16,1-1 37-16,-3 5 25 15,0 0 13-15,-3 1 20 16,1 3 13-16,1 0 11 16,-2 1 3-16,1 1-9 15,-1 1-27-15,2 0-12 16,-2 1 1-16,1 2 14 15,-1 0 2-15,2 0-4 16,1 0-1-16,1 0-23 16,0 2 7-16,4 7-8 15,0 1 0-15,3 1 0 16,0 2 1-16,2 0 1 16,4-2-2-16,-2-2 0 15,1 4 1-15,-2-3-1 0,-4-3 1 16,-4 2-1-16,-3 1 0 15,-2-2 0-15,-1 1 6 16,0-1 11-16,0 0 13 16,0-1-5-16,0-1 5 15,-1 1 5-15,-5-3 8 16,0-1-13-16,-4 1-15 16,-1-1-5-16,-4-3-4 15,2 0-5-15,-5 0-1 16,4 0-19-16,2 0-23 15,4 0-69-15,5 0-141 16,3 0-276-16,0 0-454 0</inkml:trace>
  <inkml:trace contextRef="#ctx0" brushRef="#br0" timeOffset="90833.8453">21245 7084 1439 0,'0'0'314'0,"0"0"-206"15,0 0 26-15,0 0 36 16,0 0-39-16,0 0-63 16,0 0-42-16,-19 42-9 15,11-28 0-15,2 3 9 16,-4 0 10-16,1-2-14 15,3-1-14-15,-5 1-7 16,4-5-1-16,2-3-15 16,2-3-56-16,3 0-134 15,0-2-185-15,0-2-285 0</inkml:trace>
  <inkml:trace contextRef="#ctx0" brushRef="#br0" timeOffset="91071.7345">21167 7106 1099 0,'0'0'362'16,"0"0"-183"-16,0 0 4 15,0 0 67-15,0 0-58 0,0 0-115 16,0 0-77-16,69 73-9 16,-41-53-238-16,-4-4-513 0</inkml:trace>
  <inkml:trace contextRef="#ctx0" brushRef="#br0" timeOffset="93224.2551">9640 3166 502 0,'0'0'606'16,"0"0"-427"-16,0 0-105 16,0 0 16-16,0 0 61 15,0 0-15-15,0 0-12 16,-13-38-24-16,9 37-13 15,4 1 6-15,0 0-1 16,0 0-1-16,0 0-22 16,0 0-12-16,0 0-12 15,0 0-12-15,-3 0-15 16,0 8-17-16,0 3 8 16,-3 6 10-16,-3 2 1 0,-3 2-14 15,3-3-5-15,-3 0 5 16,2-2-6-16,2-3 1 15,2-5 0-15,0 0 0 16,3-6 0-16,3 0 0 16,0-2 6-16,0 0-6 15,0 0 8-15,0-4-9 16,6-9-10-16,3-2-6 16,2-3 8-16,2 0 8 15,-4-2-6-15,-3 2 5 16,1-1 0-16,1 4 1 15,-5 0 0-15,0 5 1 16,3 0 8-16,-3 3 2 16,3 2 17-16,-2 0 6 15,2 5-20-15,0-2-13 0,-1 1-1 16,1 1 0-16,1 0 0 16,-1 0-1-16,3 0 0 15,-3 0-1-15,0 10 1 16,3 3 1-16,-3 1 7 15,3 4-6-15,4 0-1 16,-3 2 0-16,7 0 3 16,1-1-3-16,6 0 0 15,-6-2-9-15,3-3-3 16,-8-3-2-16,-4-2 2 16,-3-5 3-16,-3 0 8 15,-3-2-10-15,0 0-8 16,-6 2 19-16,-6-2 12 0,-9 1 16 15,-4 0-4-15,-2-1-9 16,2 1-1-16,5-2-8 16,-2-1-5-16,5 0-1 15,7 0-61-15,7-1-110 16,3-6-380-16,0 1-343 0</inkml:trace>
  <inkml:trace contextRef="#ctx0" brushRef="#br0" timeOffset="93572.9226">10218 3093 1132 0,'0'0'633'0,"0"0"-509"16,0 0 105-16,0 0-12 15,0 0-85-15,0 0-56 16,0 0 13-16,-16 37-12 16,5-19-30-16,2 2-16 15,-7 1-21-15,4-3-1 0,-3 2-8 16,0-3 0-16,2-2-1 15,-1-3 0-15,5-2-49 16,-1-3-58 0,4-4-76-16,3 0-297 0,0-3-131 0</inkml:trace>
  <inkml:trace contextRef="#ctx0" brushRef="#br0" timeOffset="93826.7849">10081 3080 1573 0,'0'0'541'16,"0"0"-473"-16,0 0 41 0,0 0 37 16,0 0-47-16,0 0-47 15,0 0-18-15,19 50 45 16,-8-27-35-16,2 2-20 15,2 0-13-15,0-1-11 16,-3-2 0-16,4-2-83 16,4 2-93-16,-4-6-201 15,-1-4-309-15</inkml:trace>
  <inkml:trace contextRef="#ctx0" brushRef="#br0" timeOffset="94106.1624">10676 3294 1839 0,'0'0'324'0,"0"0"-159"15,0 0 55-15,0 0-20 16,0 0-75-16,0 0-65 16,87 0-41-16,-65 0-14 15,-1 0-5-15,-3 0-70 0,3-3-96 16,-8 0-145-16,-7-1-479 16</inkml:trace>
  <inkml:trace contextRef="#ctx0" brushRef="#br0" timeOffset="94298.9427">10572 3186 992 0,'0'0'1110'15,"0"0"-940"-15,0 0-57 16,0 0-8-16,0 0-35 0,97 0-70 15,-45 0-51-15,-10 0-485 16,-5 0-919-16</inkml:trace>
  <inkml:trace contextRef="#ctx0" brushRef="#br0" timeOffset="106516.9895">9047 3070 1358 0,'0'0'333'0,"0"0"-236"16,0 0-5-16,0 0 86 15,0 0 7-15,-3-1-76 16,3 1-54-16,0 0-25 16,0 0 2-16,0 0 11 0,0 0 5 15,0 0-9-15,0 0-2 16,0 0-7-16,0 0-2 15,0 2 2-15,0 3-18 16,3 2-2-16,6 0 10 16,3 3 2-16,4 1-7 15,-2 1-6-15,2-2-9 16,-1 2 2-16,0-2-1 16,0 1 0-16,-2-2 0 15,-6-2 0-15,0-1-1 16,-4-2 1-16,0-1-1 15,-3-2 1-15,0 1 0 16,0-2 13-16,0 1 7 16,0 1 3-16,0 3 7 0,0-1 5 15,-9 5-5-15,-2 0 1 16,-2 4-13-16,-2 2-2 16,-3 3-9-16,3 0-8 15,-15 9-104-15,8-5-369 16,-2-5-1414-16</inkml:trace>
  <inkml:trace contextRef="#ctx0" brushRef="#br0" timeOffset="121944.1914">11484 3055 662 0,'0'0'1136'0,"0"0"-950"16,0 0-71-16,0 0 54 15,0 0 5-15,3 0-42 16,1 0-55-16,-4 0-35 16,3 0-8-16,-3 6 1 15,3 2-7-15,0 6 21 16,4 4 11-16,-1 5-17 0,-3 1-14 16,3 1-20-1,-3 0-8-15,0-3 0 0,0-3-1 16,-3-2-1-16,0-2-6 15,0-5-29-15,0-2-48 16,0-3-90-16,0-5-107 16,0 0-335-16,-5 0-247 0</inkml:trace>
  <inkml:trace contextRef="#ctx0" brushRef="#br0" timeOffset="122350.9328">11440 3013 1513 0,'0'0'371'16,"0"0"-266"-16,0 0 40 16,0 0 39-16,0 0-41 15,0 0-28-15,0 0-47 16,34-23-33-16,-11 23-25 15,6 0 9-15,10 0 2 16,0 11 2-16,6 4-8 16,1 2-5-16,2 5-7 15,-2 0 3-15,-7 4-5 16,-3-1 0-16,-7-1-1 16,-6 0 0-16,-11-2-1 15,-5-3-1-15,-7-2-6 0,0 0-4 16,-13-2 11-16,-8 1 1 15,-6-2 2-15,-10-1-1 16,-2-2-1-16,-6-4-7 16,-1-3-22-16,7-1-50 15,8-3-47-15,14-6-73 16,13-6-99-16,4-4-293 0</inkml:trace>
  <inkml:trace contextRef="#ctx0" brushRef="#br0" timeOffset="122868.3797">12298 3121 1147 0,'0'0'316'0,"0"0"-115"16,0 0 21-16,0 0 8 16,0 0-66-16,0 0-71 0,0 0-45 15,-70 0-13 1,52 0-17-16,6 3-7 0,3 3-10 15,-2-3 1-15,7 3-1 16,2 0 1-16,1 1-2 16,1 0 0-16,0 3 8 15,7 1-6-15,10 1 4 16,2-1-5-16,1 0-1 16,2 0 1-16,2 2-1 15,-6-2 1-15,-2 1-1 16,-2-1 0-16,-4-1 0 15,-4-3-1-15,-3-1 0 16,-3-1-11-16,0 0 12 16,-6-3 1-16,-13 2 1 15,-2-2-2-15,-6-1-6 0,3-1-70 16,2 0-69 0,11-1-127-16,4-7-69 0,7-2-396 15</inkml:trace>
  <inkml:trace contextRef="#ctx0" brushRef="#br0" timeOffset="123151.7286">12490 3139 1610 0,'0'0'542'0,"0"0"-446"15,0 0 58-15,0 0-31 16,0 0-44-16,0 0-26 0,0 0 43 16,10 46-23-1,-3-25-25-15,-1 0-19 0,1-2-8 16,-1-1-11-16,-3-4-10 16,0-3-1-16,0-4-18 15,-3-4-66-15,0-3-127 16,0 0-494-16,0 0-385 0</inkml:trace>
  <inkml:trace contextRef="#ctx0" brushRef="#br0" timeOffset="123310.4883">12565 3037 1676 0,'0'0'575'0,"0"0"-503"15,0 0-18-15,0 0-39 16,0 0-15-16,0 0-216 16,0 0-380-16</inkml:trace>
  <inkml:trace contextRef="#ctx0" brushRef="#br0" timeOffset="123793.1483">12689 3178 2027 0,'0'0'285'16,"0"0"-169"-16,0 0 0 16,0 0-3-16,0 0-39 15,0 0-32-15,52 73-23 16,-46-60-13-16,-3-3-5 15,-3-2-1-15,0-2 0 16,0-2-13-16,0-2-18 16,0-1 7-16,0-1 6 15,0 0 4-15,0 0-2 16,3 0 0-16,3-6 4 0,4-7-28 16,0-4 11-1,6-1 22-15,0-2 5 0,-6 2 2 16,4 3 0-16,-8 2 4 15,0 6 19-15,-3 2 23 16,-3 4 1-16,3 1-9 16,-3 0-14-16,0 0-11 15,0 0-5-15,7 0-8 16,-4 8-2-16,3 7 2 16,5 5 0-16,-5 0 2 15,1 4 3-15,-1 1-5 16,-3-4 0-16,-3-2-12 0,0 1-91 15,0-9-150-15,0-2-455 16</inkml:trace>
  <inkml:trace contextRef="#ctx0" brushRef="#br0" timeOffset="124326.5912">13108 3033 5 0,'0'0'1865'0,"0"0"-1580"15,0 0-102-15,0 0-26 0,0 0-66 16,0 0-51 0,0 0-33-16,0 29 2 0,3-4-1 15,-3 7 1-15,3 1-3 16,-3 1 1-16,3 0-6 15,0-5 0-15,-3-3 0 16,6-6 0-16,0-4 0 16,-1-6-1-16,8-4 1 15,-1-5 0-15,7-1-1 16,5 0 0-16,2-11-13 16,3-7-26-16,1-6 8 15,-3-5 18-15,0-5-13 16,-2-6-39-16,2-2-20 15,-8-2 31-15,-2 6 46 16,-8 4 8-16,-5 5 59 0,-4 8-4 16,0 5 3-1,-13 3-9-15,-8 2-14 0,0 3-12 16,-12 4 1-16,0 4-12 16,-1 2-6-16,0 12 0 15,8 8 24-15,4 2-8 16,7 3-2-16,10 2-10 15,5-4 17-15,5-2-8 16,19 0-4-16,9-4-4 16,25-6-11-16,-6-3-117 15,-10-8-525-15</inkml:trace>
  <inkml:trace contextRef="#ctx0" brushRef="#br0" timeOffset="126884.3475">3767 4781 1650 0,'0'0'553'15,"0"0"-479"-15,0 0-15 0,0 0 100 16,0 0-7-16,0 0-61 16,0 0-44-16,0 0-6 15,0 0-7-15,0 0-10 16,0 4-6-16,0 9-8 15,0 3 11-15,0 10 12 16,0 2-12-16,0 6-13 16,0 1-8-16,0 2 0 15,0-2 0-15,0-2 0 16,3-5-27-16,-3-4-26 16,4-6-32-16,-4-5-34 15,0-3-76-15,0-6-304 16,0-4-248-16</inkml:trace>
  <inkml:trace contextRef="#ctx0" brushRef="#br0" timeOffset="127427.4893">3640 4693 1461 0,'0'0'306'15,"0"0"-160"-15,0 0 138 16,0 0-7-16,0 0-81 15,0 0-74-15,0 0-68 16,30-17-36-16,-11 14-3 16,8-1 0-16,3 4-14 15,1 0 4-15,5 0-5 16,0 9 0-16,3 6 0 16,2 6 0-16,0 4-1 15,-4 8 0-15,-1 2-7 16,-6 6 1-16,1 3 7 15,-7 1-9-15,-2 0 3 0,-8-2-2 16,-4-5 2-16,-10-6-12 16,0-5-15-16,-4-6 18 15,-11-4 15-15,-9-4 2 16,-6-4 10-16,-4-1-5 16,-5-5 4-16,-4-3-5 15,4 0-5-15,3 0 8 16,8 0-9-16,7-2 0 15,9-2-16-15,9-3-87 16,3 0-146-16,0 0-708 0</inkml:trace>
  <inkml:trace contextRef="#ctx0" brushRef="#br0" timeOffset="128365.9729">4628 4936 892 0,'0'0'486'0,"0"0"-423"15,0 0 56-15,0 0 72 16,0 0 9-16,0 0-90 15,0 0-35-15,-23-10 24 16,10 10 15-16,-2 0-15 0,-3 0-23 16,3 0-2-1,2 3-13-15,2 0-31 0,1 2-12 16,7-2-12-16,0-1-1 16,3 0-5-16,0 1-2 15,0 0 2-15,0 4 0 16,6 0 6-16,4 2 0 15,1 0-6-15,5 1-6 16,2 1 0-16,6-1-5 16,3 0-9-16,1-1-3 15,2 1 10-15,-2-2 11 16,-5 1 1-16,-1-1-1 16,-6 0 2-16,-5 1 0 15,-5-1 14-15,-3 2 4 16,-3-3 7-16,0 2 18 0,-3-2-7 15,-9 3-14-15,-6-3-1 16,-3 0-4-16,-6-2-8 16,-1-4-3-16,4-1-6 15,2 0-9-15,5 0-79 16,4-6-71-16,13-18-101 16,0 4-420-16,3-1-693 0</inkml:trace>
  <inkml:trace contextRef="#ctx0" brushRef="#br0" timeOffset="128659.4719">4868 4891 715 0,'0'0'1434'16,"0"0"-1210"-16,0 0-105 15,0 0 60-15,0 0-39 16,0 0-77-16,0 0-17 16,16 51 11-16,-10-25-23 15,2 3-11-15,-2-1-13 16,0-1-1-16,1-4-9 16,-1-3 0-16,-3-3 0 15,-3-5-47-15,0-5-48 16,0-4-102-16,0-3-155 0,0-5-380 15,0-6-814-15</inkml:trace>
  <inkml:trace contextRef="#ctx0" brushRef="#br0" timeOffset="128832.9959">4975 4789 2022 0,'0'0'497'0,"0"0"-437"16,0 0-36-16,0 0-1 16,0 0-23-16,0 0-172 15,0 0-404-15,15-2-707 0</inkml:trace>
  <inkml:trace contextRef="#ctx0" brushRef="#br0" timeOffset="129372.1444">5092 4940 1637 0,'0'0'361'0,"0"0"-253"16,0 0 58-16,0 0-3 15,0 0-15-15,0 0-35 0,22 88-47 16,-19-66-29 0,0 1-13-16,0-4-4 0,-1-6-13 15,-2-4-7-15,0 1 1 16,0-9 1-16,0-1-1 16,0 0 0-16,0 0-1 15,0 0 0-15,4-7-6 16,2-7-22-16,3-5-7 15,3-5 1-15,4-2-8 16,2-1 5-16,-6 1 10 16,2 4 17-16,-4 8 10 15,-1 4 8-15,-3 4 11 0,-3 3 35 16,0 3 13-16,-3 0-22 16,3 0-11-1,1 0-6-15,-1 0-14 0,3 2-4 16,2 9-1-16,1 4 5 15,1 5 1-15,-4 3 3 16,-3-1-2-16,0 3-1 16,-3-2-3-16,0-2-6 15,0-2-6-15,0-5-1 16,0-1-55-16,0-6-57 16,0-4-145-16,0 0-338 15,0-3-140-15</inkml:trace>
  <inkml:trace contextRef="#ctx0" brushRef="#br0" timeOffset="129927.3505">5526 4814 1452 0,'0'0'827'15,"0"0"-730"-15,0 0 28 16,0 0 80-16,0 0-69 15,0 0-82-15,0 0-44 16,0 7-10-16,0 13 0 16,-6 7 10-16,-3 7-1 15,-3 4-3-15,0 1-5 16,3 2 6-16,3-4-6 16,3-5-1-16,3-3 1 0,0-10-1 15,0-3 1-15,3-6-1 16,6-6 1-16,9-3 0 15,0-1 4-15,7 0-5 16,2-13-15-16,3-7-8 16,1-4-5-16,2-8-6 15,-3-7-1-15,3-3 4 16,-5-6 0-16,-1 3 4 16,-9 0 12-16,-5 3 15 15,-8 6 28-15,-5 6 1 16,0 5-3-16,-8 5-6 15,-5 5-4-15,-5 5-2 16,-3 3-7-16,-1 7-7 0,-2 0 1 16,0 10-1-1,-3 11 15-15,5 4-3 0,1 5-11 16,9 1 8-16,6 0 9 16,6-1-6-16,0-5-11 15,6-4 1-15,10-4-1 16,4-4 1-16,8-6-2 15,5-4-36-15,16-3-94 16,-4-7-227-16,-9-3-704 0</inkml:trace>
  <inkml:trace contextRef="#ctx0" brushRef="#br0" timeOffset="130220.0801">6287 5050 2154 0,'0'0'318'16,"0"0"-181"-16,0 0 40 15,0 0-61-15,0 0-60 0,0 0-37 16,91 9-13 0,-69-9-5-16,2 0-1 0,0 0-72 15,0 0-112-15,-5 0-275 16,-10 0-404-16</inkml:trace>
  <inkml:trace contextRef="#ctx0" brushRef="#br0" timeOffset="130407.6452">6251 4932 1790 0,'0'0'492'15,"0"0"-459"-15,0 0-17 0,0 0-6 16,118 22-10-16,-81-19-167 15,-4-3-698-15</inkml:trace>
  <inkml:trace contextRef="#ctx0" brushRef="#br0" timeOffset="131405.6195">6942 4813 570 0,'0'0'717'0,"0"0"-574"15,0 0 67-15,0 0 48 16,0 0-33-16,0 0-39 15,0 0-37-15,10 19-42 16,-7-6-20-16,3 5-10 16,-3 1-8-16,2 2-21 15,-2 2-21-15,0 0-14 0,1-2-3 16,-1 2-4-16,0-3-5 16,-3-3-1-16,0-4 0 15,0-3 0-15,0-4-2 16,0-2-8-16,0-3-5 15,0-1 3-15,0 0 11 16,0 0 0-16,0 0 0 16,0-9-8-16,0-4-26 15,6-4 13-15,0-5-2 16,0-2-12-16,1 4 6 16,1-2 23-16,-2 1 6 15,3 3-8-15,-2 1 3 16,2 0 6-16,3 5-1 0,0-2 1 15,0 3 1-15,0 1-1 16,0 3 1-16,0 0 6 16,1 3 3-16,-4 2 4 15,0 0-1-15,0 2-1 16,0 0 17-16,-3 0-10 16,-3 8-10-16,0 9 7 15,-3 3 17-15,0 4 3 16,0 1-2-16,0 2-5 15,0-3-4-15,0 0-10 16,0-2-3-16,0-2-1 16,0-1-11-16,0-2 14 15,0-4-5-15,6-2-2 16,-2-3-6-16,-1-3 0 0,-3-3 0 16,3-2-1-16,-3 0-22 15,2 0-37-15,1 0-29 16,9 0-72-16,1-2-322 15,2-7-609-15</inkml:trace>
  <inkml:trace contextRef="#ctx0" brushRef="#br0" timeOffset="132141.701">7494 4706 398 0,'0'0'1092'0,"0"0"-888"0,0 0 38 15,0 0 2-15,0 0-98 16,0 0-80-16,0 0-34 16,37-44-18-16,-25 31-4 15,0-1 18-15,3 2-3 16,0-1 11-16,1 2 18 15,-2 1-33-15,2 3-7 16,-1 1-6-16,3 2 10 16,-3 1-6-16,-2 3 0 0,2 0 0 15,-3 0-2-15,-3 11-4 16,-3 8 3-16,-3 6 6 16,0 4 3-16,-3 7 1 15,0 4 2-15,0 2-5 16,0 1-4-16,0 3-3 15,0-3 6-15,0 0-6 16,-3-5-7-16,3-2-1 16,-3-7 0-16,0-3 0 15,3-6-1-15,0-1 0 16,0-8-2-16,0-4-28 16,0-4-40-16,0-3-34 0,0 0-15 15,3-6-77-15,3-9-448 16,-3 0-287-16</inkml:trace>
  <inkml:trace contextRef="#ctx0" brushRef="#br0" timeOffset="132406.0391">7695 4936 1137 0,'0'0'411'0,"0"0"-107"15,0 0 22-15,0 0-94 16,0 0-92-16,0 0-52 0,0 0-29 16,0 0-15-1,-6 0-16-15,-4 11-13 0,-2 5 15 16,-6 5 10-16,0 3-3 16,-3 0-14-16,6 3-10 15,-4-5-11-15,8-4-1 16,-5 1-1-16,7-8-182 15,3-5-556-15</inkml:trace>
  <inkml:trace contextRef="#ctx0" brushRef="#br0" timeOffset="136017.4153">8208 4992 1003 0,'0'0'829'0,"0"0"-605"16,0 0-100-16,0 0 13 15,0 0-15-15,0 0-27 16,0 0-21-16,11 0 14 16,1 0-9-16,7 3-12 15,8-1-19-15,6-1-17 16,4 0-17-16,9 0-14 0,3 1 0 16,7-1 0-16,2 2-10 15,-3-1-5-15,-4 0 3 16,-5 1 4-16,-7 0 1 15,-6-1 6-15,-8-2-7 16,-4 0 7-16,-6 0-5 16,-3 0 5-16,-3 0 1 15,-3 0-1-15,-3-4-5 16,0 0 0-16,-3-1-15 16,0-2 8-16,0-2 11 15,-3-1-11-15,-10-5-2 16,-1 1 9-16,-4-2-6 15,0 2 2-15,-1-3-4 16,4 5 13-16,4 1 0 16,1 4 0-16,7 2 1 0,0 4 0 15,3 1-2-15,0 0 1 16,0 0-14-16,0 7 4 16,9 5 10-16,3 4 1 15,6 2-1-15,4 2 1 16,2 0 1-16,6-1 0 15,-2 1 0-15,-5 1 0 16,-1-4 0-16,-4 0 5 16,-6-1-6-16,-3-4 1 15,-5 0-1-15,-4-2 6 16,0-2-5-16,-7 1 6 0,-8-2-6 16,-3 0-1-16,3-1-30 15,-1-2-98-15,2 1-244 16,11-3-409-16</inkml:trace>
  <inkml:trace contextRef="#ctx0" brushRef="#br0" timeOffset="136549.8102">9760 4805 1418 0,'0'0'402'0,"0"0"-165"0,0 0 10 15,0 0-43-15,0 0-77 16,0 0-50-16,0 0-30 16,-19 8-15-16,5-1-3 15,-5 3-10-15,1 3-5 16,0 4-5-16,6 3-8 16,-1 2 0-16,5 2 0 15,5 0-1-15,3-4 0 16,3-4-72-16,18-4-55 15,4-7-44-15,20-5-118 16,-6 0-215-16,-9-8-116 0</inkml:trace>
  <inkml:trace contextRef="#ctx0" brushRef="#br0" timeOffset="137383.4284">9954 4874 1222 0,'0'0'652'15,"0"0"-426"-15,0 0 27 16,0 0-46-16,0 0-53 15,0 0-77-15,0 0-48 16,-28 11-10-16,8 6 10 16,4 3-4-16,1 2-13 15,3 1-5-15,6-2-5 16,6-1-2-16,0-3 1 0,6-5-1 16,12-3-15-1,7-6 3-15,5-3-6 0,3 0-19 16,-2-7-47-16,-1-7-16 15,-6-4 9-15,-6 0 8 16,-6 0 27-16,-5 1 34 16,-4 2 22-16,-3 2 33 15,0 4 7-15,-13 1-6 16,-2 3 5-16,-3 3-4 16,0 0-2-16,2 2 9 15,5 0-17-15,5 0-10 16,2 0-15-16,4 0 1 15,0 0-1-15,0 0-25 16,10-1-5-16,7-3 5 16,5-3-21-16,2-2 3 0,1 0 10 15,-2-1-7-15,-1 0 13 16,-4 1 17-16,-6 3 10 16,1 2 0-16,-10 2 35 15,3 2 9-15,-3 0 2 16,-2 2-2-16,2 12 8 15,1 5 21-15,-1 1-16 16,3 6-11-16,1 0-28 16,-1-1-1-16,-3-3-5 15,3-3-6-15,-3-4 0 16,0-7-6-16,-3-4 1 16,0-1-2-16,0-3-5 15,0 0-23-15,0 0 1 0,0-3-8 16,3-7-21-1,6-4-14-15,0-5 17 0,7-3 24 16,1-2-17-16,5-5 14 16,5 2 21-16,-2 1 5 15,-2 2-8-15,-1 7 15 16,-9 4 23-16,1 6 10 16,-5 5 26-16,-6 1 8 15,-3 1 9-15,0 0-11 16,0 0-25-16,0 0-18 15,0 8-10-15,3 11 17 16,-3 4-1-16,0 4-6 16,0 4-10-16,3-2-6 15,-3 1-4-15,4-5-2 16,-4-2 0-16,0-6-1 0,0-6-60 16,0-5-58-16,0-6-90 15,0 0-164-15,3-1-278 0</inkml:trace>
  <inkml:trace contextRef="#ctx0" brushRef="#br0" timeOffset="137753.7419">10691 4787 582 0,'0'0'1447'0,"0"0"-1245"0,0 0-64 15,0 0 27-15,0 0-42 16,0 0-60-16,0 0-39 16,-12-2-18-16,-4 8 7 15,2 2 2-15,1 3-5 16,4 2-9-16,6-2 0 16,0 3 0-16,3 1-1 15,0-3 0-15,12 0 0 16,4 1 0-16,1-1-1 15,2-1 0-15,-6-2-5 16,1-1 6-16,-5-2-1 16,-3-2 0-16,-3-1-2 15,-3-1-7-15,0 2-2 0,-6-3 3 16,-6 3-6-16,-9 0-46 16,-1-2-81-16,5 2-237 15,4-4-366-15</inkml:trace>
  <inkml:trace contextRef="#ctx0" brushRef="#br0" timeOffset="139065.8473">10900 4587 948 0,'0'0'609'0,"0"0"-491"0,0 0 111 15,0 0 43-15,0 0-42 16,0 0-68-16,0 0-35 15,0-5-42-15,0 5-33 16,3 0-19-16,-3 8-19 16,0 11-5-16,3 7 46 15,0 8-9-15,0 6-10 16,4 3-11-16,-4 0-7 16,3-1-7-16,-3-2-5 15,-2-4-6-15,-1-3 0 16,0-5 0-16,0-4 0 15,0-6-1-15,0-6-32 16,4-5-47-16,2-7-106 0,1 0-308 16,-1-5-449-16</inkml:trace>
  <inkml:trace contextRef="#ctx0" brushRef="#br0" timeOffset="139328.3747">10883 4891 838 0,'0'0'979'16,"0"0"-775"-16,0 0 19 16,0 0 7-16,0 0-35 15,0 0-84-15,0 0-60 16,42 0-18-16,-18 0-18 0,0-2-9 15,3 0-6-15,3 1-24 16,-5 0-64-16,-1 1-89 16,4 0-89-16,-5 0-247 15,-7 0-114-15</inkml:trace>
  <inkml:trace contextRef="#ctx0" brushRef="#br0" timeOffset="139749.0274">11215 4834 1793 0,'0'0'387'16,"0"0"-239"-16,0 0-21 15,0 0-46 1,0 0-49-16,0 0 3 0,0 0 2 15,28 79-16-15,-22-55-5 16,2-1 9-16,-1-4-5 16,-1-6-11-16,-3-5-8 15,0-2 0-15,-3-4 5 16,0-2 8-16,0 0 2 16,0-2 5-16,0-11-9 15,3-1-12-15,0-5-11 0,0-4-11 16,4 0-5-16,-1 2 8 15,2 3-4-15,-2 6 6 16,1 3 16-16,-4 5 0 16,-3 4 1-16,3 0 0 15,3 0-14-15,0 2 8 16,3 4-1-16,3 0-45 16,3 4-102-16,-2-3-337 15,-6-4-383-15</inkml:trace>
  <inkml:trace contextRef="#ctx0" brushRef="#br0" timeOffset="140221.3636">11431 4858 1647 0,'0'0'342'16,"0"0"-164"-16,0 0 1 15,0 0-47-15,0 0-15 16,0 0-29-16,0 0-34 16,18 84-18-16,-15-66-20 15,0-4-15-15,3-4 7 16,-3-5-7-16,3 1 8 16,-2-6-9-16,3 0-7 15,3 0-18-15,3-13-28 16,-1-1-15-16,1-4 5 15,4 0 23-15,-2-4 4 0,-1-1 16 16,2 0 19-16,-3 3 1 16,-4 0 11-16,-5 10 47 15,-1 3 29-15,-1 5-8 16,-1 2-27-16,-1 0-18 16,0 0-11-16,0 0-16 15,0 6-7-15,5 7 6 16,-5 4 10-16,6 0 1 15,-3 2 0-15,3-3-15 16,3-2 5-16,1-1-7 16,-3-6-32-16,6-2-55 15,-3-3-87-15,8-2-92 16,-3 0-313-16,0 0-217 0</inkml:trace>
  <inkml:trace contextRef="#ctx0" brushRef="#br0" timeOffset="140485.2447">11931 4823 1642 0,'0'0'348'0,"0"0"-179"16,0 0 23-16,0 0-33 16,0 0-28-16,0 0-49 15,0 0-21-15,-73-16-10 16,59 16-12-16,-2 10-17 15,4 3-16-15,-2 5-5 16,7 1 5-16,1 1-4 0,3 0-1 16,3-1 0-16,0-5-1 15,3-4-27-15,10-1-55 16,22-9-57-16,-5 0-161 16,-2-2-562-16</inkml:trace>
  <inkml:trace contextRef="#ctx0" brushRef="#br0" timeOffset="140778.183">12150 4459 1243 0,'0'0'695'15,"0"0"-627"1,0 0-55-16,0 0 90 0,0 0 37 15,0 0-23-15,-30 100-31 16,30-59-6-16,0 4-26 16,0 0-7-16,6 0-21 15,5-1-10-15,2-2-1 16,-1-3-5-16,-2-7-2 16,1-4-8-16,-2-6 0 15,-3-9-1-15,-3-2-75 16,0-11-110-16,3 0-329 15,-2 0-112-15</inkml:trace>
  <inkml:trace contextRef="#ctx0" brushRef="#br0" timeOffset="141108.5087">12107 4798 818 0,'0'0'1017'0,"0"0"-876"16,0 0-77-16,0 0 30 16,94 0-18-16,-64 0-39 15,-2 0-36-15,-4 1-1 16,-9-1-46-16,-5 1-2 0,-7 1 25 16,-2-1 9-1,-1 3 0-15,0 3 14 0,0 2 48 16,0 2 34-16,0 7 31 15,0-3-8-15,0 2-13 16,6-3-28-16,4 0-34 16,6-4-9-16,-4-3-18 15,3-4-3-15,0-3-51 16,-1-3-110-16,2-12-357 16,-7 0-407-16</inkml:trace>
  <inkml:trace contextRef="#ctx0" brushRef="#br0" timeOffset="141272.6524">12451 4678 1487 0,'0'0'636'16,"0"0"-539"-16,0 0 33 16,0 0-54-16,0 0-57 15,0 0-19-15,0 0-52 16,3 35-288-16,-3-23-482 0</inkml:trace>
  <inkml:trace contextRef="#ctx0" brushRef="#br0" timeOffset="141970.884">12451 4678 1798 0,'87'97'252'0,"-84"-91"-56"0,0 4-11 15,0 4-60-15,3 4-21 16,-3 4-43-16,0 1-29 16,3 0-20-16,0-4-12 15,0-3 7-15,1-3-6 16,-3-5-2-16,2-5 1 15,4 0-24-15,-4-3 3 16,4 0 3-16,2-9-10 0,3-5-6 16,-3-3 20-1,4-3 2-15,-7 0 12 0,5-5 1 16,-1 1 11-16,-4 2 6 16,-2 2-2-16,4 5 5 15,-8 5 7-15,0 5 2 16,-3 1-4-16,3 4-12 15,-3 0-6-15,0 0-2 16,3 0-6-16,0 1-6 16,3 11-3-16,1 2 9 15,0 3 0-15,6 0 2 16,-4-2-2-16,7 1 1 16,-3-4 0-16,4-4 1 15,2-4-1-15,-2-4-1 16,2 0-9-16,-3-1-53 0,1-10 2 15,-2-4-4-15,-4-1-16 16,2 0 46-16,-7-2 29 16,0 6 5-16,-2 1 28 15,-1 6 42-15,-3 3-17 16,0 2-18-16,0 0-10 16,-7 0-9-16,-10 7-2 15,-5 7 35-15,1 5-10 16,-3 1 6-16,5 1 2 15,5 1-12-15,11-2-10 16,3-2-4-16,0-3-9 16,14-4-3-16,14-3-4 15,11-4-5-15,28-4-102 0,-7-13-395 16,-5-4-1670-16</inkml:trace>
  <inkml:trace contextRef="#ctx0" brushRef="#br0" timeOffset="143419.5128">32513 4319 871 0,'0'0'779'0,"0"0"-505"16,0 0-129-16,0 0-5 16,0 0-22-16,0 0-57 15,0 0-20-15,-43-7 2 16,17 7-6-16,-10 0 1 16,-5 0 2-16,-8 0-13 0,-2 0-11 15,-2 0-6-15,-1 0-4 16,4 0-6-16,6-1 0 15,7 1-1-15,7 0-18 16,8 0-6-16,6 0-8 16,9 0 0-16,3 1 3 15,4-1 19-15,0 0 11 16,0 0 7-16,4-1-7 16,5-8-24-16,3-7-26 15,1 1 13-15,-2-2-18 16,-1 2-13-16,0 2 22 15,-3 4 46-15,-3 4 47 16,-2 2 12-16,-2 3-17 0,0 0-11 16,0 0-6-1,0 0-25-15,-14 0 8 0,-7 4-5 16,-4 5 52-16,0 1-11 16,5-2 14-16,7-2-9 15,8 4-17-15,5 1-19 16,8 3 6-16,20 4-10 15,32 15-9-15,-5-6-105 16,-5-4-443-16</inkml:trace>
  <inkml:trace contextRef="#ctx0" brushRef="#br0" timeOffset="144388.0272">33691 6070 1219 0,'0'0'312'0,"0"0"-229"15,0 0 17-15,0 0 181 16,0 0-49-16,0 0-97 16,0 0-46-16,20-4-50 15,-20 4-16-15,-7 0-12 16,-6 4-1-16,-10 2 68 0,-3 1-14 16,-9 0-30-16,-2-2-6 15,-4-1-10-15,-2-1-10 16,4-3-8-1,5 0 1-15,4 0-1 0,7 0 0 16,7 0-32-16,8 0-15 16,5 0 8-16,3 0 16 15,0 0 9-15,4 0 12 16,12-9-23-16,7-4-36 16,-1-2 31-16,2-4-3 15,-3 2-36-15,-7 2 8 16,-3 4 61-16,-5 4 9 0,-4 2 55 15,-2 4-14-15,0 1-23 16,-3 0-21-16,-12 7 1 16,0 6 47-16,-3 4 2 15,5 1-26-15,5 2-6 16,6 1-6-16,2 0-11 16,10-1-7-16,16-2-9 15,25-4-132-15,-3-5-340 16,-3-6-1124-16</inkml:trace>
  <inkml:trace contextRef="#ctx0" brushRef="#br0" timeOffset="145657.293">32165 2882 856 0,'0'0'770'0,"0"0"-601"15,0 0-53-15,0 0 46 16,0 0-37-16,0 0-49 16,0 0-23-16,-41 0-6 15,11 0-4-15,-9 0-19 16,-7-4-12-16,-5-1-11 16,-7-1 6-16,-1 1-7 15,-1-2 2-15,3 1-1 16,7 3 5-16,11 0-6 15,9 3 0-15,10 0-1 16,7 0-11-16,7 0-19 16,5 0 0-16,1-3 12 0,0-2 5 15,3-4-46-15,10-4-58 16,5-1 56-16,0 0 12 16,-3 2 0-16,-5 3 50 15,-3 4 38-15,-3 2 6 16,-4 1-3-16,0 1 3 15,0-1 4-15,0 2-13 16,0 0-5-16,0 0-7 16,0 0-8-16,0 0-7 15,-11 0-8-15,-8 0 11 16,-7 6 11-16,0 6-1 16,0-1-4-16,8 3-5 0,11 2-10 15,7 2-1-15,18 2 1 16,49 3-2-16,-3-5-129 15,0-5-444-15</inkml:trace>
  <inkml:trace contextRef="#ctx0" brushRef="#br0" timeOffset="146491.9775">32003 1940 1498 0,'0'0'495'15,"0"0"-476"-15,0 0-2 16,0 0 83-16,0 0-9 15,0 0-23-15,0 0-34 0,-12 0-23 16,-12 0-10 0,-11 0 12-16,-11-3 17 0,-10-3-8 15,-8 0 15-15,-3-2 26 16,-2-1-10 0,7 0-11-16,5 1-27 0,15 0-9 15,12 3-5-15,13 2 1 16,10 2 0-16,7 1-2 15,0 0-7-15,18 0-3 16,2 0-5-16,4 0 13 16,-4 0-8-16,-5 0-4 15,-1-2-11-15,-7 0-13 16,-2-1 8-16,-2 1 15 16,-2-1 14-16,-1 1 1 15,0 2 11-15,0-2 20 0,0 2-7 16,0-1-11-16,0-1-13 15,-9 2 0-15,-7 0-6 16,-2 0 6-16,-6 2 10 16,2 9-1-16,4 3 17 15,5 2-3-15,9 3-16 16,4 2-7-16,51 14 0 16,0-7-77-16,3-4-536 0</inkml:trace>
  <inkml:trace contextRef="#ctx0" brushRef="#br0" timeOffset="148876.9887">5126 5660 806 0,'0'0'531'0,"0"0"-275"15,0 0-68-15,0 0 43 16,0 0-10-16,0 0-78 15,0 0-45-15,-3 0-19 16,3 0-5-16,0 0-2 16,0 3-23-16,0 2-13 15,2 4-27-15,5 0 7 16,-1 11-5-16,0 0-4 16,0 7-6-16,-3-1 0 15,-3 0 0-15,0 0 0 16,0-5-1-16,0 1 0 0,0-5 0 15,0-4-2-15,-3-6 1 16,3 0-10-16,0-5 5 16,0-2 0-16,0 0 6 15,0 0-6-15,0-9-15 16,6-4-27-16,4-4 11 16,-1 1-9-16,-1-4 9 15,2-3-10-15,-4 1-5 16,0 1 21-16,0 1 22 15,-1 1 8-15,0 4 1 16,0 0 17-16,1 5 6 16,0 2 4-16,3 2 12 15,1 2-15-15,-1 1-1 0,-1 1-11 16,2 2-10-16,-1 0 5 16,-3 0-7-16,0 4 1 15,-1 10 25-15,-1 6 6 16,-4 1-9-16,0 4 7 15,0 2 1-15,0-1-7 16,0-2-3-16,-3-3-3 16,2-2-3-16,-1-3-8 15,1 0-6-15,1-4-1 16,-2 0 0-16,2-3-14 16,-3-3-67-16,3-1-86 15,0-2-210-15,3-3-393 0</inkml:trace>
  <inkml:trace contextRef="#ctx0" brushRef="#br0" timeOffset="149089.2203">5472 5852 990 0,'0'0'1080'16,"0"0"-928"-16,0 0-115 15,0 0 78-15,0 0 37 16,0 0-53-16,0 0-55 16,88 23-35-16,-61-21-9 15,3-2-120-15,-3-6-249 16,-8-4-556-16</inkml:trace>
  <inkml:trace contextRef="#ctx0" brushRef="#br0" timeOffset="149275.6528">5406 5777 1602 0,'0'0'643'0,"0"0"-643"15,0 0-9-15,86 0 8 16,-28-3 1-16,-9-1-245 15,-10 0-707-15</inkml:trace>
  <inkml:trace contextRef="#ctx0" brushRef="#br0" timeOffset="149688.6549">5832 5692 1139 0,'0'0'771'0,"0"0"-695"15,0 0-74-15,0 0 32 16,0 0 115-16,0 0-28 16,0 0-36-16,-33 86-5 15,33-64-30-15,0-1-29 0,0-4-12 16,7-5-7-16,5-5 5 15,2-3-7-15,5-4 0 16,2 0-18-16,0-6-13 16,0-7-28-16,1-7-32 15,-4 2-27-15,-3-5-30 16,-3-3 69-16,-2 3 79 16,-2 0 3-16,-7 0 37 15,-1 7 2-15,0 3 19 16,-3 3-26-16,-10 6-25 15,-2 4-9-15,0 0-1 16,0 1-10-16,2 14-188 0,1-1-194 16,9-3-577-16</inkml:trace>
  <inkml:trace contextRef="#ctx0" brushRef="#br0" timeOffset="149907.986">6118 5755 1881 0,'0'0'273'0,"0"0"-214"16,0 0-25-16,0 0 69 16,0 0-29-16,0 74-40 0,-7-57-19 15,4-3-9-15,-3-3-6 16,3-1-39-16,3-3-220 15,-2-7-375-15</inkml:trace>
  <inkml:trace contextRef="#ctx0" brushRef="#br0" timeOffset="150246.1362">6427 5581 1313 0,'0'0'509'15,"0"0"-446"-15,0 0 98 16,0 0 81-16,0 0-64 15,0 0-99-15,0 0 14 16,0 57-12-16,0-28-38 16,0 1-18-16,-3 3-17 15,-1-3-7-15,4-2-1 16,-3-4-50-16,1-4-87 0,1 0-131 16,-1-5-359-1,2-7-480-15</inkml:trace>
  <inkml:trace contextRef="#ctx0" brushRef="#br0" timeOffset="150493.9176">6621 5825 1672 0,'0'0'268'0,"0"0"-186"16,0 0 94 0,0 0 26-16,0 0-54 0,0 0-21 15,-39 79-74-15,29-65-32 16,-2-1-21-16,1-2-37 16,1-3-192-16,1-2-493 0</inkml:trace>
  <inkml:trace contextRef="#ctx0" brushRef="#br0" timeOffset="150867.3028">6897 5686 1416 0,'0'0'230'0,"0"0"-169"15,0 0 55-15,0 0 110 16,0 0-66-16,0 0-78 16,78-1-28-16,-74 1-11 15,-4 7-6-15,0 4 33 16,0 6-27-16,-15 2 15 15,0 2 16-15,-4 1-5 16,1-2-17-16,3-1-25 16,6-4-17-16,2-1-8 15,7-3 4-15,0-4-6 16,7-1 0-16,11-5-54 0,18-1-137 16,1-4-330-16,-6-6-380 15</inkml:trace>
  <inkml:trace contextRef="#ctx0" brushRef="#br0" timeOffset="151056.4836">7112 5836 1610 0,'0'0'535'0,"0"0"-402"15,0 0 107-15,0 0-33 16,0 0-115-16,-42 74-56 0,32-62-25 15,-1 1-11-15,2-5-72 16,-1-2-285-16,7-5-834 0</inkml:trace>
  <inkml:trace contextRef="#ctx0" brushRef="#br0" timeOffset="151267.152">7558 5782 2103 0,'0'0'233'0,"0"0"-185"16,0 0-32-16,0 0-16 15,112 0-71-15,-76 0-492 16,-5 0-1042-16</inkml:trace>
  <inkml:trace contextRef="#ctx0" brushRef="#br0" timeOffset="151432.433">8019 5777 707 0,'0'0'1530'0,"0"0"-1330"16,0 0-60-16,0 0-9 0,0 0-80 15,103-7-51-15,-58-2-87 16,-8 2-261-16,-4-1-726 0</inkml:trace>
  <inkml:trace contextRef="#ctx0" brushRef="#br0" timeOffset="151590.4088">8441 5781 1677 0,'0'0'524'0,"0"0"-450"16,0 0 74-16,0 0-85 15,115-9-63-15,-85 4-131 16,1 1-574-16</inkml:trace>
  <inkml:trace contextRef="#ctx0" brushRef="#br0" timeOffset="151717.6063">8874 5791 2009 0,'0'0'382'0,"0"0"-221"15,0 0-35-15,88-3-126 16,-60-6-749-16</inkml:trace>
  <inkml:trace contextRef="#ctx0" brushRef="#br0" timeOffset="158557.8325">32591 4174 1038 0,'0'0'163'16,"0"0"-92"-16,0 0 16 16,0 0 488-16,0 0-344 15,0 0-104-15,0 0-26 16,0 0-17-16,0 3-32 0,2 4-25 15,1 1-12 1,-2 5 21-16,3 2 8 0,-2 2-9 16,-2 2-7-16,1 0-3 15,1-1-11-15,-1 1-8 16,1-5-5-16,-1-3 0 16,-1-2 0-16,0-5-1 15,0-2 0-15,0-2-8 16,0 0-5-16,0 0-1 15,0 0 8-15,0-2 6 16,0-6-2-16,5-3-30 16,3-4-7-16,2-3 21 15,0-1-9-15,2-1-1 16,3 0 13-16,-1 1 14 16,0 2 1-16,-2 1 1 0,3 4 23 15,-3 1-5 1,2 1 2-16,-1 2-11 0,-1 2 14 15,-2 0 2-15,-2 6-16 16,-5-3 18-16,-2 3 1 16,1 0-17-16,-2 3-12 15,0 9 0-15,0 9 9 16,0 3 6-16,-5 1-8 16,2-1-5-16,2-3-1 15,-1-2 0-15,2-6 0 16,-1-1-1-16,-1-4-22 15,2-2-78-15,-1-2-81 0,1 1-332 16,0-1-115-16,0-2-692 16</inkml:trace>
  <inkml:trace contextRef="#ctx0" brushRef="#br0" timeOffset="158773.7365">32985 4274 1262 0,'0'0'729'0,"0"0"-633"16,0 0 9-16,0 0 95 0,0 0-88 16,0 0-68-1,0 0-44-15,64 14-36 0,-51-14-161 16,-4 0-368-16,-4 0-648 0</inkml:trace>
  <inkml:trace contextRef="#ctx0" brushRef="#br0" timeOffset="158955.5756">32985 4274 1500 0,'-67'-97'633'16,"74"97"-576"-16,11 0-33 16,3 0-7-16,15 0-17 0,-9 0-181 15,-3 1-374-15</inkml:trace>
  <inkml:trace contextRef="#ctx0" brushRef="#br0" timeOffset="159179.85">33176 4082 962 0,'0'0'1178'16,"0"0"-976"-16,0 0-39 16,0 0 18-16,0 0-61 0,0 0-64 15,0 0 9-15,19 71-18 16,-16-39-28-16,2 5-13 15,-2-2-6-15,0 7-52 16,-2-9-191-16,-1-9-611 0</inkml:trace>
  <inkml:trace contextRef="#ctx0" brushRef="#br0" timeOffset="160239.8529">32604 2803 993 0,'0'0'738'16,"0"0"-529"-16,0 0-15 15,0 0 39-15,0 0-63 16,0 0-65-16,0 0-51 16,0-1-33-16,0 1-12 15,0 4-9-15,0 6-1 0,0 2 1 16,0 3 5-16,0 2-3 15,0-2-1-15,0 1-1 16,0-5 0-16,0-3-10 16,0-2-7-16,0-1-23 15,0-4-21-15,0-1 19 16,0 0 17-16,0 0 17 16,0 0 8-16,0-1 7 15,6-8-7-15,5-2-12 16,4-5 11-16,0 0 0 15,3-3 1-15,-2 1 0 16,-1-2 6-16,-1 3-5 16,-3 4 12-16,-3 4 6 0,-2 2 10 15,-2 4 5 1,-1 2-10-16,0 1-6 0,-1 0-9 16,-1 0-9-16,3 11-10 15,-2 4 10-15,0 3 12 16,-1 2 0-16,-1 0-5 15,0-3-1-15,0-3 0 16,0-3-5-16,0-1 0 16,0-4-1-16,0-2 0 15,0-2-10-15,0 2-63 16,0-2-99-16,0-2-165 16,0 0-343-16,0 0-585 0</inkml:trace>
  <inkml:trace contextRef="#ctx0" brushRef="#br0" timeOffset="160584.1002">32952 2823 530 0,'0'0'1080'0,"0"0"-855"16,0 0-40-16,0 0 34 15,0 0-83-15,0 0-86 16,0 0-30-16,69 9-20 16,-50-3-26-16,3-1-107 15,-4-2-230-15,-4-3-322 0</inkml:trace>
  <inkml:trace contextRef="#ctx0" brushRef="#br0" timeOffset="160772.6068">32976 2770 1664 0,'0'0'389'0,"0"0"-315"15,0 0-61-15,0 0-13 16,101 0-170-16,-77 0-310 0</inkml:trace>
  <inkml:trace contextRef="#ctx0" brushRef="#br0" timeOffset="161102.4797">33265 2739 1765 0,'0'0'300'0,"0"0"-230"15,0 0-28-15,0 0 15 16,84 0-21-16,-67 0-11 16,-6 5-7-16,-3 2-7 15,-5 4-9-15,-3 2 16 16,-2 5 4-16,-13 1 5 15,-7 2 2-15,-2 2 7 16,0-4-2-16,8 0-9 0,3-4-14 16,6 0-5-1,7-1 3-15,0-3-8 0,29 2-1 16,-1-4-154-16,0-5-914 0</inkml:trace>
  <inkml:trace contextRef="#ctx0" brushRef="#br0" timeOffset="164088.8483">32200 8049 392 0,'0'0'565'0,"0"0"-454"16,0 0-56-16,0 0-49 15,0 0 32-15,0 0 505 16,0 0-309-16,-7-17-48 16,7 17-11-16,0 0-12 15,0 0-40-15,0 0-51 16,0 0-40-16,0 6-31 16,0 7 11-16,0 0 9 15,0 8-12-15,0 1 1 16,0-2-9-16,0 0-2 0,-3-1-24 15,0-5-31 1,0-4 30-16,0-3-5 0,1-4-11 16,2 1-1-16,0-4 24 15,0 0 19-15,0 0 5 16,0 0 10-16,0-7-3 16,3-4-6-16,8-1-5 15,2-5 11-15,4 0-12 16,0 1 2-16,0-1-1 15,-1 2 0-15,-4 4 0 16,0 1 1-16,-6 8 7 16,0 0-3-16,-3-1 7 0,2 3 1 15,-2 0-6-15,2 0-8 16,0 0-13-16,1 0 13 16,0 10 21-16,-1 0-3 15,-1 4-3-15,-4 3 0 16,0 3 3-16,0-2-7 15,0-1 3-15,0-1-8 16,-4 2-5-16,-1-7-1 16,2-1 0-16,3-3-102 15,0-3-135-15,0-1-276 16,0-2-216-16</inkml:trace>
  <inkml:trace contextRef="#ctx0" brushRef="#br0" timeOffset="164307.312">32521 8197 1482 0,'0'0'629'0,"0"0"-480"15,0 0 48-15,0 0-17 16,0 0-91-16,103 7-71 15,-79-4-18-15,-5-3-64 16,-4 2-104-16,-5-2-317 16,-7 0-327-16</inkml:trace>
  <inkml:trace contextRef="#ctx0" brushRef="#br0" timeOffset="164495.1324">32552 8081 1553 0,'0'0'532'15,"0"0"-479"-15,0 0 36 16,0 0-23-16,0 0-66 16,97 7-50-16,-73-1-330 15,-3 0-375-15</inkml:trace>
  <inkml:trace contextRef="#ctx0" brushRef="#br0" timeOffset="164729.3579">32880 8027 1515 0,'0'0'605'0,"0"0"-441"15,0 0 28-15,0 0-42 16,0 0-44-16,0 0-3 16,0 98-50-16,0-56-30 15,0 6-17-15,0 2-6 0,-7 10-120 16,0-8-494-16,-5-12-1237 16</inkml:trace>
  <inkml:trace contextRef="#ctx0" brushRef="#br0" timeOffset="165778.5194">31714 9330 1373 0,'0'0'300'0,"0"0"-147"16,0 0 97-16,0 0-50 16,0 0-100-16,0 0-36 15,0 0-16-15,12 45-17 16,-8-31-1-16,-2 5-7 16,-1-5-9-16,-1 3-5 15,0-1-8-15,0-6 0 0,0 0 1 16,-1-3-1-16,-2-4-1 15,1-3-1-15,2 0-12 16,0 0-4-16,0 0-5 16,0 0 7-16,2-10-13 15,8-1-8-15,4-4 24 16,3-5 11-16,1 1-5 16,2-3 6-16,-2 2 0 15,0 2 0-15,-5 5 1 16,0 4 0-16,-2 3 0 15,-3 4 13-15,-1 2-1 16,-3 0 9-16,1 6 11 16,-1 5-3-16,1 5 10 0,-1 3 3 15,0 4-20-15,-1 0-5 16,-3-3-1-16,0-5-9 16,0-3-8-16,0-2 0 15,0-4-54-15,0-3-75 16,0-3-196-16,5 0-338 15,1 0-452-15</inkml:trace>
  <inkml:trace contextRef="#ctx0" brushRef="#br0" timeOffset="165984.1677">32145 9455 1413 0,'0'0'718'16,"0"0"-575"-16,0 0 41 16,0 0-41-16,0 0-90 15,92 10-53-15,-70-7 0 16,0 1-116-16,-4-1-192 16,-9-3-553-16</inkml:trace>
  <inkml:trace contextRef="#ctx0" brushRef="#br0" timeOffset="166171.4175">32087 9360 170 0,'0'0'1765'0,"0"0"-1508"16,0 0-205-16,0 0 1 15,110 9-53-15,-67 0-174 16,-8-5-569-16</inkml:trace>
  <inkml:trace contextRef="#ctx0" brushRef="#br0" timeOffset="166524.5267">32539 9303 1521 0,'0'0'709'0,"0"0"-613"16,0 0 63-16,0 0-13 15,0 0-70-15,0 0-57 16,79-3-10-16,-63 13-8 15,-5-1 0-15,-5 2 0 16,-6 2 0-16,0 2 5 16,-9 2 0-16,-10 0 4 15,-4 1-2-15,-1-3-1 0,5-1 5 16,5 2-5 0,10-6 2-16,4 3-7 0,1 1 5 15,22-2-7-15,26-1-64 16,-4-2-269-16,-4-8-828 0</inkml:trace>
  <inkml:trace contextRef="#ctx0" brushRef="#br0" timeOffset="167589.6218">31660 10363 1418 0,'0'0'664'16,"0"0"-586"-16,0 0 22 16,0 0 31-16,0 0-68 15,0 0-9-15,0 0-5 16,-3 66-19-16,2-43-9 15,-1-2-11-15,-1-1-3 16,0-1-6-16,0-6-1 16,-1 0 0-16,1-5 0 15,1-6-14-15,1-1-6 16,1-1 4-16,0 0 7 16,0 0 7-16,0-3-11 15,3-5-33-15,10-5 19 16,1-1 15-16,2-4 2 15,2 1 9-15,0-3 1 16,-2 3 0-16,-1 3 1 0,-4 2 11 16,-4 6 7-16,-3 3 11 15,-2 2-12-15,-1 1-12 16,-1 0-5-16,2 0 5 16,1 4 7-16,0 8 17 15,-2 4 9-15,1 1-5 16,-1 3 12-16,-1-3-14 15,0 2-19-15,0-4-2 16,0-3-10-16,0-1-1 16,0-5-37-16,-3 0-103 15,2-6-132-15,1 0-325 16,0 0-373-16</inkml:trace>
  <inkml:trace contextRef="#ctx0" brushRef="#br0" timeOffset="167883.3665">32057 10551 1485 0,'0'0'738'16,"0"0"-630"-1,0 0 102-15,0 0-18 0,0 0-121 16,0 0-57-16,82 4-14 16,-64-4-61-16,3 0-82 15,-8 0-154-15,-3-3-536 0</inkml:trace>
  <inkml:trace contextRef="#ctx0" brushRef="#br0" timeOffset="168084.7618">32082 10423 1104 0,'0'0'1155'0,"0"0"-1030"16,0 0-94-16,0 0 22 16,106 1-53-16,-71 1-75 15,-10 1-508-15,-4-3-665 0</inkml:trace>
  <inkml:trace contextRef="#ctx0" brushRef="#br0" timeOffset="168543.1176">32479 10367 1622 0,'0'0'771'0,"0"0"-674"16,0 0 93-16,0 0 3 15,0 0-86-15,0 0-68 16,0 0-28-16,60 9-10 16,-41-2-1-16,1 0 0 15,-2 0-19-15,-5 0-5 16,-4-4 3-16,-4 2 4 16,-5-4-2-16,0 1-4 15,0 0 5-15,-8 0 7 0,-6 4 11 16,-2-2 2-1,1 2-1-15,3-2-1 0,5 3 0 16,4-1 1-16,3 0-1 16,0 2 0-16,0 5 0 15,1 1 7-15,7 1-5 16,1 2 11-16,-2 0 4 16,-4-1 2-16,-3-5-5 15,0-1-13-15,0-4 5 16,-12 1-4-16,-6-5-2 15,-23-2-87-15,3 0-451 16,2 0-1143-16</inkml:trace>
  <inkml:trace contextRef="#ctx0" brushRef="#br1" timeOffset="177793.4054">3774 7486 633 0,'0'0'617'0,"0"0"-223"0,0 0 125 16,0 0-315-16,0 0-18 15,0 0-34-15,0 0-58 16,-4 0-37-16,4 13-23 16,0 2 33-16,0 6-2 15,0 3-9-15,4 3-17 16,-4 1-24-16,3-1-4 16,-3 0-10-16,0-5-1 15,3-4-10-15,-3-5-47 16,0 0-40-16,0-5-65 15,0-6-121-15,-10 1-365 16,4-3-166-16</inkml:trace>
  <inkml:trace contextRef="#ctx0" brushRef="#br1" timeOffset="178212.7344">3686 7421 1159 0,'0'0'1005'15,"0"0"-860"-15,0 0-27 16,0 0 81-16,0 0-26 16,0 0-99-16,0 0-45 15,27-31-21-15,-9 31-7 16,9 0 4-16,4 3-5 0,5 5 0 15,3 4-6-15,4-1 5 16,-1 5-5-16,4 0-2 16,-7 2-2-16,-5 4-5 15,-7 1 9-15,-3 1 0 16,-12 5 5-16,-3-2-1 16,-9 3 2-16,0 0 0 15,-3-1 1-15,-15-3-1 16,-6-2 0-16,-9-1 1 15,-6-5 7-15,-5-2-8 16,-1-4 0-16,5-3 0 16,4-5-19-16,9-4-78 15,9 0-87-15,12-7-136 0,3-7-358 16</inkml:trace>
  <inkml:trace contextRef="#ctx0" brushRef="#br1" timeOffset="178748.2101">4476 7546 1420 0,'0'0'633'16,"0"0"-492"-16,0 0 52 16,0 0-20-16,0 0-64 15,0 0-39-15,0 0-18 16,-72-4-7-16,54 4-25 15,3 3-13-15,3 1-6 16,5 3-1-16,4 0-6 16,1-1 4-16,2 0 1 15,0 2 0-15,5 0 0 16,8 4 1-16,2-1 0 16,3-1 1-16,4 1 0 0,-2-1 0 15,-1 3-1-15,-1-2 1 16,-3-1 0-16,-6 1-1 15,-3-2-1-15,-3-4 0 16,-3 2-6-16,-3 1-2 16,-12-6 9-16,-9 1 0 15,-1-3-1-15,-5 0-11 16,5-3-31-16,5-7-70 16,11-10-118-16,9 1-280 15,0 1-354-15</inkml:trace>
  <inkml:trace contextRef="#ctx0" brushRef="#br1" timeOffset="178995.7697">4625 7520 1805 0,'0'0'544'15,"0"0"-414"-15,0 0 95 16,0 0-58-16,0 0-83 15,0 0-48-15,0 0 12 16,16 38-7-16,-13-21-21 16,3 1-13-16,0-2-5 15,-1-1-1-15,-1-4-1 16,0-1-36-16,-2-4-59 16,-2-3-94-16,0-3-277 0,0 0-367 15</inkml:trace>
  <inkml:trace contextRef="#ctx0" brushRef="#br1" timeOffset="179167.3279">4674 7403 2022 0,'0'0'324'0,"0"0"-250"16,0 0-33-16,0 0-41 15,0 0-43-15,0 0-336 0,0 0-312 16</inkml:trace>
  <inkml:trace contextRef="#ctx0" brushRef="#br1" timeOffset="179638.7579">4780 7533 1326 0,'0'0'916'15,"0"0"-818"-15,0 0-5 16,0 0 45-16,0 0-29 16,0 0-40-16,36 89-32 0,-29-70-16 15,-4-6-12-15,0 2-8 16,-3-3 8-16,0-8-9 15,0 1 0-15,0-4-6 16,0-1-15-16,0 0-9 16,3 0 12-16,3-8 6 15,2-6-46-15,2-6 19 16,2-4 14-16,4-2 12 16,-2 1 7-16,-2-1 5 15,1 6 1-15,-7 5 0 16,2 6 33-16,-4 5 12 15,-1 3-8-15,-2 1-9 16,1 0-10-16,1 5-7 0,0 10 8 16,3 1 9-1,0 5-7-15,0 2 3 0,-2-3-13 16,-1 1-10-16,0-3-1 16,0-5-7-16,-1-3-86 15,1-6-107-15,-2-4-383 16,4 0-356-16</inkml:trace>
  <inkml:trace contextRef="#ctx0" brushRef="#br1" timeOffset="180135.1011">5138 7413 1272 0,'0'0'815'0,"0"0"-681"0,0 0 57 15,0 0-26-15,0 0-77 16,0 0 6-16,0 0-31 16,0 86-18-1,0-56-19-15,0 0-15 0,6 0 8 16,0-6-5-16,4-5-13 16,-1-3 1-16,2-6-1 15,-1-4 0-15,2-6 1 16,5 0-2-16,2-5-20 15,0-12 5-15,4-4-55 16,-1-5 8-16,-1-7 44 16,-3-4-26-16,3-2 18 15,-5-4 20-15,-4 1-14 0,0 2 20 16,-6 4 21 0,-3 9 37-16,-3 7-10 0,0 6-17 15,0 7 1-15,-3 4-14 16,-9 3-18-16,-6 2 0 15,-7 13-6-15,-5 8 6 16,0 4 9-16,8 3 9 16,1-3 0-16,12-1 1 15,6-3 2-15,3-7-6 16,0 1-9-16,12-7 2 16,9 0-8-16,4-6-8 15,24-4-70-15,-10 0-152 0,0-4-570 16</inkml:trace>
  <inkml:trace contextRef="#ctx0" brushRef="#br1" timeOffset="180392.315">5835 7553 804 0,'0'0'1359'0,"0"0"-1177"15,0 0 45-15,0 0 7 16,0 0-120-16,0 0-72 0,104 9-27 16,-74-9-15-16,0 0-21 15,1 0-73-15,-7 0-173 16,-9-6-578-16</inkml:trace>
  <inkml:trace contextRef="#ctx0" brushRef="#br1" timeOffset="180571.7735">5878 7443 1813 0,'0'0'513'0,"0"0"-459"0,0 0 18 16,0 0-21-16,91 17-51 16,-52-13-231-16,-5-2-638 15</inkml:trace>
  <inkml:trace contextRef="#ctx0" brushRef="#br1" timeOffset="181795.2862">8125 7212 907 0,'0'0'839'0,"0"0"-738"16,0 0-51-16,0 0 121 15,0 0 33-15,86-73-111 16,-63 56-25-16,-1-2-8 15,-1 6-8-15,-3 4 3 16,-3 2 12-16,0 4-15 16,-2 3-25-16,-1 0-18 15,3 13-9-15,-3 10 8 16,4 10 11-16,-2 6-6 16,1 11 7-16,-2-1-4 15,-2-2 7-15,-1-2-10 0,-4-7-7 16,-3-6-5-16,-3-5 0 15,0-5 0-15,0-5-1 16,0-8 0-16,0-4 0 16,0-1-46-16,0-4-50 15,0 0-44-15,0 0-46 16,0-10-311-16,0-4-51 16,0-3 291-16,3-3-69 15,3-3-15-15,-3 4 341 16,0-1 130-16,-3 5 256 15,0 6 9-15,0 2-87 16,0 4-31-16,0 0-67 16,0 3-46-16,-6 0-27 0,-3 0-22 15,-4 10 2-15,-1 6-13 16,-5 3-32-16,4 3-23 16,-6-2-28-16,6-1-11 15,-6 1-2-15,2-4-8 16,1-3-12-16,-3-4-76 15,3-2-130-15,3-3-398 16,6-4-437-16</inkml:trace>
  <inkml:trace contextRef="#ctx0" brushRef="#br1" timeOffset="182554.032">9920 7246 1107 0,'0'0'978'16,"0"0"-832"-16,0 0 16 16,0 0 22-16,0 0-40 15,0 0-47-15,0 0 3 0,25 68-34 16,-13-41-33 0,0 3-10-16,0-1-12 0,0-1-5 15,-5-5-6-15,-1-4-14 16,-6-3-46-16,0-5-32 15,0-5-102-15,0-6-180 16,0 0-357-16,-3 0-585 0</inkml:trace>
  <inkml:trace contextRef="#ctx0" brushRef="#br1" timeOffset="182930.4652">9945 7139 1768 0,'0'0'358'16,"0"0"-224"-1,0 0 81-15,0 0-7 0,0 0-95 16,0 0-66-16,0 0-22 16,72-3-10-16,-44 3-2 15,2 11-13-15,0 5 1 16,1 6-1-16,2 5 0 15,3 6-1-15,-2 0 0 16,3 4 0-16,-4 0-6 16,-6-6 1-16,-9-5-2 15,-8-4-10-15,-10-4-18 16,0-1 29-16,-16-4 7 0,-8-2 1 16,-7-1 8-16,-2-2-7 15,-6-3 4-15,6-4-6 16,2 0 0-16,7-1-21 15,9 0-70-15,11-6-90 16,4-3-346-16,0-1-480 0</inkml:trace>
  <inkml:trace contextRef="#ctx0" brushRef="#br1" timeOffset="183201.4169">10461 7324 1553 0,'0'0'722'0,"0"0"-546"15,0 0 74-15,0 0-69 16,0 0-75-16,0 0-50 16,0 0-13-16,23 30 11 15,-10-10-24-15,2 3-12 16,3-3-11-16,1-4 1 15,-7-2-8-15,-1-4-33 16,-5-4-30-16,-2-5-55 16,-4-1-103-16,0-1-417 15,0-8-482-15</inkml:trace>
  <inkml:trace contextRef="#ctx0" brushRef="#br1" timeOffset="183362.7204">10591 7192 2036 0,'0'0'313'0,"0"0"-146"15,0 0-21-15,0 0-79 16,0 0-67-16,0 0-82 16,0 0-216-16,15 11-584 0</inkml:trace>
  <inkml:trace contextRef="#ctx0" brushRef="#br1" timeOffset="183739.7731">10763 7256 1513 0,'0'0'737'0,"0"0"-562"16,0 0 20-16,0 0-83 15,0 0-60-15,0 0-40 16,0 0-12-16,-42 11 0 16,22 0 0-16,7 5 0 15,4-1-1-15,6 1 1 16,3 0-1-16,0 0 0 16,6-2 0-16,10-1-14 15,7 0-10-15,0-3-20 0,3-3 5 16,-7 0 1-16,1-4 8 15,-8 2 16-15,-5-1 6 16,-7-4 1-16,0 5-2 16,0-4-21-16,-13 0 24 15,-10 2 6-15,4 0-13 16,-3-3-52-16,-2 0-156 16,12 0-178-16,3 0-319 0</inkml:trace>
  <inkml:trace contextRef="#ctx0" brushRef="#br1" timeOffset="184035.661">10977 7064 514 0,'0'0'1402'0,"0"0"-1198"15,0 0 56-15,0 0-37 16,0 0-93-16,0 0-44 16,0 0 14-16,14 80-26 15,-8-45-34-15,6 4-15 16,2 1-11-16,6 1-8 16,-2-5-5-16,-3-7-1 15,0-5 0-15,-6-5-61 16,-2-8-55-16,-1-5-118 15,-6-3-405-15,0-3-544 0</inkml:trace>
  <inkml:trace contextRef="#ctx0" brushRef="#br1" timeOffset="184228.7347">10964 7318 1783 0,'0'0'375'0,"0"0"-271"16,0 0-14-16,88-34-29 0,-55 28-61 15,-5 2-25 1,2 4-253-16,-12 0-321 0,-3 0-369 16</inkml:trace>
  <inkml:trace contextRef="#ctx0" brushRef="#br1" timeOffset="184595.4018">11198 7312 791 0,'0'0'917'16,"0"0"-528"-16,0 0-61 15,0 0-78-15,0 0-87 16,0 0-71-16,0 0-39 16,42 39-28-16,-30-26-5 15,3 7-14-15,-3 0-6 16,-2-3 0-16,-4 0-1 15,-2-4-17-15,-1-7-21 0,1-3 7 16,-4 0-5-16,0-3-3 16,0 0 25-16,0-6 6 15,0-8 9-15,0-2 6 16,0-7-6-16,0-3 1 16,3-1 5-16,10-2-5 15,-4 2 10-15,1 7 4 16,1 3 10-16,-2 8 6 15,3 1-11-15,-2 3-5 16,-1 2-15-16,5 2 0 16,-4 1-1-16,-1 0-25 15,-3 0-42-15,-6 7-170 16,0 3-519-16,0-1-573 0</inkml:trace>
  <inkml:trace contextRef="#ctx0" brushRef="#br1" timeOffset="185032.1969">11446 7278 1433 0,'0'0'753'16,"0"0"-497"-16,0 0 21 16,0 0-123-16,0 0-90 15,0 0-46-15,0 0-11 16,24 28-5-16,-17-16-2 15,-4 1 0-15,1-4 0 16,-1-2-10-16,1-1-20 16,-1-2-13-16,-3-3-13 0,3-1 4 15,4 0 13-15,-1 0 26 16,6-4 2-16,-2-7 5 16,7-3 6-16,-1-3 1 15,1-1 11-15,-1-2 35 16,-1 0 3-16,0 4 1 15,-6 3-3-15,-3 6-3 16,0 4-12-16,-6 3-23 16,3 0-10-16,-3 1-15 15,0 12 7-15,3 5 8 16,-3 3 0-16,4 2-1 16,2 0 1-16,-3-5 0 0,5-5-31 15,-2-1-35-15,1-5-43 16,5-7-76-16,-3 0-149 15,3 0-367-15</inkml:trace>
  <inkml:trace contextRef="#ctx0" brushRef="#br1" timeOffset="185302.3306">11931 7235 1570 0,'0'0'497'0,"0"0"-242"16,0 0-29-16,0 0-57 0,0 0-48 16,-84-13-45-16,65 13-35 15,4 4-22-15,0 9-7 16,6 4-3-16,-1 2-7 16,7 1-1-16,3 0 0 15,0-3-1-15,7-2-10 16,5-5-34-16,9-3-27 15,0-4-104-15,22-3-154 16,-7-3-403-16,-4-7-708 0</inkml:trace>
  <inkml:trace contextRef="#ctx0" brushRef="#br1" timeOffset="185567.6757">12198 6915 1868 0,'0'0'355'16,"0"0"-203"-16,0 0-12 15,0 0-54-15,0 0 12 16,0 0 5-16,-21 82-38 16,19-46-21-16,2 5-20 15,0 3-3-15,0 5-4 16,14-3-16-16,-2-1 0 15,1-4-1-15,-3-7-6 16,3-7-57-16,3-7-86 16,-7-9-207-16,3-5-488 0</inkml:trace>
  <inkml:trace contextRef="#ctx0" brushRef="#br1" timeOffset="185926.5871">12078 7233 675 0,'0'0'1407'0,"0"0"-1239"16,0 0 48-16,0 0-9 16,0 0-74-16,108 10-88 15,-77-10-30-15,2 0-15 0,-6 0-16 16,-6-2-38-1,-5 0-24-15,-5 1-10 0,-5 1 24 16,1 0 17-16,-7 0 1 16,3 0 25-16,0 8 21 15,-3 2 16-15,0 2 40 16,3 3 44-16,0-3 3 16,0 2-33-16,3-2-27 15,3-2-13-15,0-3-19 16,0-5-10-16,4-2-1 15,1 0-54-15,8-5-137 16,-7-9-482-16,3-1-724 0</inkml:trace>
  <inkml:trace contextRef="#ctx0" brushRef="#br1" timeOffset="186090.6286">12432 7127 1840 0,'0'0'394'0,"0"0"-145"16,0 0-63-16,0 0-101 16,0 0-59-16,0 0-26 15,0 0-110-15,15 6-269 16,-11 0-860-16</inkml:trace>
  <inkml:trace contextRef="#ctx0" brushRef="#br1" timeOffset="186699.7549">12432 7127 1847 0,'72'19'343'16,"-66"-11"-223"-16,0 3 31 15,1 7-50-15,2 2-8 16,-2 5-50-16,-1 0-22 15,2-3-11-15,-2-2-4 16,-3-6-6-16,0-5 0 16,-3-6 1-16,3-3 0 15,0 0 12-15,3-3-13 0,5-11-24 16,5-5-3-16,0-2-1 16,2-4 3-16,3-2 8 15,-2-1 17-15,-2 1 0 16,-1 3 0-16,-7 8 44 15,-2 6 20-15,-4 5-9 16,-1 5-31-16,-1 0-24 16,4 0-1-16,-2 8-8 15,6 6 9-15,3 1 1 16,1-1 8-16,7 0 0 16,2-3 8-16,5-3-10 15,3-5 1-15,1-3-2 16,2 0-6-16,0-1-5 0,-5-15-45 15,-1 0-17 1,-12-4-3-16,-2 2-45 0,-8 2 68 16,-5 3 34-1,0 7 5-15,-14 2 7 0,-5 4 1 16,-8 0 38-16,-4 14 34 16,-2 6 13-16,0 3 3 15,5 8 0-15,7 1-6 16,9 1-22-16,9-1-14 15,3-2-16-15,15-6-12 16,15-2-8-16,10-9-10 16,42-12-73-16,-6-1-168 15,-4 0-936-15</inkml:trace>
  <inkml:trace contextRef="#ctx0" brushRef="#br1" timeOffset="188199.8263">31753 3527 772 0,'0'0'114'15,"0"0"-7"-15,0 0 451 16,0 0-288-16,0 0-68 16,0 0-36-16,0 0-33 15,4 0-41-15,-4 0-48 16,0 0-20-16,0 0-7 16,-3 0-10-16,-6 0-7 15,-7 3 1-15,-8 4 25 16,-9 2 8-16,-7 0-3 0,-7-1-7 15,-8-2-17-15,-3-2-5 16,1-3-1-16,2-1 1 16,6 0-1-16,7 0-1 15,11-1-5-15,11-3-19 16,7 2-4-16,10 1 10 16,3-1 5-16,0 0-7 15,15-4-9-15,5-1-61 16,5-3 31-16,2-2 37 15,-2 1 7-15,-1-5-34 16,-5 1-16-16,-3 1 8 16,-3 3 57-16,-7 1 0 15,-2 4 43-15,-1 3 23 0,-3 3-13 16,0 0-25-16,0 0-28 16,-10 0-14-16,-9 5 14 15,-4 9 53-15,-4-1-9 16,3 2-14-16,4 2 1 15,6-2-19-15,9 2-10 16,5 2 4-16,12-1-6 16,37 7-58-16,-2-3-422 15,-1-7-1151-15</inkml:trace>
  <inkml:trace contextRef="#ctx0" brushRef="#br1" timeOffset="189066.2288">31727 5089 1303 0,'0'0'403'16,"0"0"-245"-16,0 0 57 15,0 0-11-15,0 0-107 16,0 0-55-16,0 0-14 15,-95-40-10-15,51 28-9 16,-8 3-8-16,-3-3 0 16,0 4 5-16,4 0-6 15,8 3 1-15,10 3-1 16,10 1 0-16,9 1-8 0,8 0-1 16,4 0 9-16,2 0 11 15,3-3-11-15,14 2-2 16,2-3-53-16,3-1 17 15,-3 0 14-15,-2-2-17 16,-5 0-29-16,-2-3 2 16,-5 3 18-16,-2-2 40 15,-3 2 9-15,0 0 1 16,0 1 8-16,0 2 17 16,-4 1 15-16,-7 2 20 15,2 1 25-15,-1 0-7 16,-3 0-9-16,0 7 9 0,3 3-40 15,1-1-22 1,6 5-16-16,5 8 0 0,14-4-150 16,5-1-512-16</inkml:trace>
  <inkml:trace contextRef="#ctx0" brushRef="#br1" timeOffset="189989.0193">31715 7368 1320 0,'0'0'480'15,"0"0"-430"-15,0 0 64 16,0 0 114-16,0 0-64 16,0 0-71-16,0 0-45 15,-101 3-8-15,65 0 0 16,-1-3-14-16,-5 0-13 16,-3 0-4-16,3 0-8 15,3-10 0-15,7 4-1 16,6 1 0-16,10 1-13 15,9 0-15-15,5-1-6 16,2 0 16-16,3-1-21 16,13-2-40-16,1-2-20 15,4-2-32-15,-3-2-49 0,-2 4 32 16,-5-1 52-16,-3 3 72 16,-5 1 24-16,-3 3 60 15,0 2 12-15,0 2 1 16,-11 0 44-16,-4 0 19 15,-5 3-9-15,1 8-32 16,1 0-21-16,2 5-9 16,7-2-18-16,6 2-19 15,3-2-12-15,1-2-7 16,20 2-9-16,16 0-68 16,-4-2-297-16,-2-4-854 0</inkml:trace>
  <inkml:trace contextRef="#ctx0" brushRef="#br1" timeOffset="190918.0817">31457 9017 1230 0,'0'0'644'0,"0"0"-513"16,0 0 55-16,0 0 39 16,0 0-43-16,0 0-50 15,0 0-53-15,23-2-37 16,-23 2-15-16,-2 0-24 15,-10 0-2-15,-10-2-1 16,-10 2 1-16,-5-3-1 16,-4 0 1-16,-1-3 0 15,3 0-1-15,6 0 0 16,6 0 0-16,9 2-12 16,9-3-15-16,6 7 8 15,3-6 7-15,0 3-2 16,6-4-56-16,9 1-13 0,0-1 10 15,1 1 7 1,-4-2 8-16,-4 3 17 0,-3 2 18 16,-4 1 23-1,-1 0 0-15,0 2 6 0,-3 0 7 16,-9 0 11-16,-4 2 43 16,2 5-9-16,2 4-7 15,3-2-4-15,9 5-11 16,0-2-14-16,15 6 4 15,38 5-26-15,-3-4-49 16,-1-5-627-16</inkml:trace>
  <inkml:trace contextRef="#ctx0" brushRef="#br1" timeOffset="192382.5722">7527 7117 1038 0,'0'0'835'0,"0"0"-505"15,0 0-105-15,0 0-14 16,0 0-48-16,0 0-84 15,0 0-42-15,46 33 14 0,-21 0 0 16,2 6-14 0,4 10-8-16,-1 5-10 0,-4 1-5 15,-7-2-6-15,-10 0-8 16,-9-4-11-16,-3-5-53 16,-18-4-47-16,-31 3-62 15,3-10-171-15,4-11-645 0</inkml:trace>
  <inkml:trace contextRef="#ctx0" brushRef="#br1" timeOffset="193178.052">6475 7209 1051 0,'0'0'375'16,"0"0"-123"-16,0 0 75 15,0 0-25-15,0 0-94 16,0 0-62-16,0 0-37 16,0 0-36-16,0 6-23 15,-9 8-6-15,-9 11 19 0,-3 5-23 16,-3 4 0-16,-1 6-17 16,-2 2-14-16,6-2-3 15,0 0-5-15,8 0-1 16,10-4-5-16,3-3-44 15,0-3-60-15,33-1-105 16,-2-8-380-16,-4-7-1189 0</inkml:trace>
  <inkml:trace contextRef="#ctx0" brushRef="#br1" timeOffset="195656.2906">6469 7451 892 0,'0'0'543'0,"0"0"-388"16,0 0 44-16,0 0 64 15,0 0-51-15,0 0-67 16,0 0-27-16,3-4-8 15,-3 4-10-15,0 0-9 16,3 0-20-16,-3 0-24 16,0 0-17-16,0 0-15 0,0 6-14 15,3 4 5 1,-3 3-5-16,0 1-1 0,0 5-1 16,0-1 1-16,0 0 0 15,0-1 0-15,0-3-9 16,0-1-1-16,-3-3 1 15,0-1 8-15,3-4-1 16,0-3 1-16,0-2 0 16,0 0 0-16,0 0-10 15,0 0 1-15,0 0 9 16,0-1-10-16,0-9-17 16,9-3 0-16,1-3 10 15,2-3-15-15,3 1-28 16,-6 0 17-16,3-2 20 15,-2 6 8-15,1 2 7 0,-5 1 8 16,4 2 1-16,-4 6-1 16,3-2 1-16,-3 2 0 15,-1 0 1-15,5 2-1 16,-4 1 1-16,0 0 0 16,0 0 5-16,0 0-5 15,-6 4 1-15,4 7 35 16,-4 2-6-16,0 0-8 15,0 6-9-15,0-4 9 16,0 0-4-16,0 1 1 16,-7-2-11-16,4 2-8 15,0-2 11-15,0 0-6 16,0-2 2-16,-3 2-7 0,0-4 1 16,2 0-2-1,1-5 0-15,0 2-5 0,3-4-84 16,0-3-155-16,0 0-447 15,6-2-664-15</inkml:trace>
  <inkml:trace contextRef="#ctx0" brushRef="#br1" timeOffset="195994.5938">6812 7538 1147 0,'0'0'751'0,"0"0"-497"15,0 0 3-15,0 0-37 16,0 0-65-16,0 0-83 16,0 0-32-16,69-2-31 15,-44 1-9-15,2-2 0 16,-5 0-40-16,-2 3-91 16,-1-2-102-16,-6 2-380 0,-5-2-168 15</inkml:trace>
  <inkml:trace contextRef="#ctx0" brushRef="#br1" timeOffset="196272.2163">6933 7451 1493 0,'0'0'324'15,"0"0"-111"-15,0 0 81 16,0 0-58-16,0 0-81 16,0 0-57-16,0 0-29 15,0 0-20-15,0 3-26 0,-3 9-2 16,0 2 6-16,-2 6-12 16,-1 0-6-16,-1 2-9 15,1-1-20-15,-6 5-94 16,6-7-214-16,-3-3-519 0</inkml:trace>
  <inkml:trace contextRef="#ctx0" brushRef="#br1" timeOffset="196776.2405">7292 7196 1605 0,'0'0'363'0,"0"0"-217"15,0 0 64-15,0 0-26 16,0 0-53-16,0 0-52 15,0 0-11-15,0 22 25 16,0-1 0-16,0-2-17 16,-3 7-31-16,0-2-18 15,-1 0-11-15,1-2-15 16,0 1 0-16,0-3-1 16,-3 0 0-16,3-4-44 15,0-2-39-15,0-2-65 16,0-4-119-16,3-1-420 0,0-7-353 15</inkml:trace>
  <inkml:trace contextRef="#ctx0" brushRef="#br1" timeOffset="197060.4805">7167 7533 1413 0,'0'0'754'0,"0"0"-648"16,0 0 81-1,0 0 11-15,0 0-66 0,0 0-90 16,0 0-40-16,94 2-2 15,-63-1-54-15,-1 1-47 16,0 2-62-16,-5-1-341 16,-11 0-266-16</inkml:trace>
  <inkml:trace contextRef="#ctx0" brushRef="#br1" timeOffset="197615.7279">7121 7682 990 0,'0'0'835'0,"0"0"-688"16,0 0 17-16,0 0 29 16,0 0-61-16,0 0-60 15,0 0-40-15,67-17-3 16,-54 17-7-16,-5 0-1 15,1 0-2-15,-2 0-4 16,-4 0-4-16,3 0-4 16,-3 6 3-16,0 1-1 15,0 0 3-15,-3 3-6 16,0-2 5-16,0 0-10 16,0 5 8-16,-6-3-7 15,-3 3 10-15,-4-1 8 16,-1 0 3-16,-2 0 5 15,4 0 5-15,0-3 0 16,3-3-6-16,3 3-12 0,6-4-6 16,0 0 1-1,0-4-1-15,3 3 8 0,12-2-2 16,3-2-15-16,18 0-26 16,-3-3-119-16,-5-6-447 0</inkml:trace>
  <inkml:trace contextRef="#ctx0" brushRef="#br1" timeOffset="203839.7107">6500 7051 1000 0,'0'0'896'16,"0"0"-680"-16,0 0-11 16,0 0-25-16,0 0-54 15,0 0-63-15,0-27-38 16,0 20-10-16,0-3-9 15,0-2-6-15,-3 1 0 16,-6-5-7-16,-4-1-33 16,-7-6-36-16,-8-3-26 0,-8-8-52 15,-4 2-65-15,-8-2 30 16,-1-5 85-16,-3-1 59 16,-2 5 14-16,2 0 31 15,-2 3 35-15,3-1-9 16,2 6 2-16,-3 2-9 15,7 1-6-15,2 7-11 16,1 3-1-16,11 3 1 16,4 4 9-16,9 3-5 15,3 1 2-15,9 3-8 16,3 0-1-16,3 0 1 16,0 0 0-16,0 0 9 15,0-3 10-15,0-3 56 0,-3-3 4 16,3-6-60-1,-3-1-5-15,-1-3 1 0,-2-2-14 16,3 0 10-16,-3-1 7 16,1 2 13-16,2 1 3 15,0 2-9-15,0 7-14 16,-1 2-4-16,4 3 37 16,0 2-15-16,-3 3-26 15,3 0-3-15,-6 0-12 16,0 2 0-16,-3 6 11 15,-3 1 0-15,-3 1 1 16,-1-3 0-16,4 3 0 16,-3-6 1-16,6-1 0 0,3-2 0 15,3-1 0-15,0 0 9 16,3-1 6-16,0-12-14 16,0-1-2-16,0-4 1 15,6-2 13-15,3-1-8 16,0 3 23-16,1 2 10 15,-4 6 3-15,-1 7 41 16,4 3-33-16,7 3-36 16,5 14-14-16,10 11 1 15,26 14-1-15,-6-6-177 16,-5-7-610-16</inkml:trace>
  <inkml:trace contextRef="#ctx0" brushRef="#br1" timeOffset="216393.4285">1975 4955 1045 0,'0'0'65'15,"0"0"546"-15,0 0-290 16,0 0-159-16,0 0-29 16,6-1-6-16,10 0-24 15,1 1-36-15,10 0-21 16,7 0 8-16,6 0-7 15,11 7-2-15,7 0-15 16,5-1-15-16,7-2-7 0,9-2-8 16,18-2-6-1,-9 0-42-15,-12 0-43 0,-15 0-22 16,-22 0-3-16,0-2 33 16,-5 0 19-16,-13 1 20 15,-12 1 27-15,-6-1 10 16,-3 1-6-16,0-3 13 15,-15 3 0-15,-3-2 1 16,-7-2-1-16,2 0-6 16,-2-2-18-16,4-1 12 15,3-1 11-15,5-1 1 16,5 2 1-16,4-2 28 16,1 1 11-16,3 1 9 0,0 0 6 15,0 0-12-15,0 3-12 16,1 0-12-16,4 2-11 15,-2 2 1-15,0 0 4 16,6 0-2-16,1 2 6 16,7 7 15-16,2 4-7 15,6 1-3-15,-2 2-2 16,1-3 4-16,-5-1 16 16,-7-3-19-16,-3-2-14 15,-6-3-7-15,-9 7-40 16,-12-1-130-16,-4-2-408 0</inkml:trace>
  <inkml:trace contextRef="#ctx0" brushRef="#br1" timeOffset="217633.5018">2270 7585 1455 0,'0'0'526'0,"0"0"-468"16,0 0-42-16,0 0 76 0,0 0 81 15,0 0-42 1,0 0-52-16,63 14-16 0,-29-9-23 16,5-3-15-16,7 1-14 15,7 2-2-15,8 1-8 16,19-1-1-16,16 5 0 15,-8 0-20-15,-9-1-10 16,-12 2-19-16,-16-2-10 16,1-1 5-16,-3-1-1 15,-13-3-7-15,-15-2-12 16,-11-2 62-16,-10 0 12 16,0 0 62-16,-7-5-13 15,-14-3 9-15,-1-2 12 16,-8-1-17-16,3-1-27 0,-3 2-11 15,2-1-9-15,4-2-5 16,3 6-1-16,5-2 1 16,7 5-1-16,3-2-6 15,4 6-9-15,2 0-3 16,0 0-9-16,0 0 12 16,0 0 14-16,2 0 0 15,5 0-5-15,5 0 6 16,3 0 1-16,7 7 11 15,5 3 0-15,6 5 4 16,3-1-3-16,7 0-4 16,3 2-7-16,-4-2 8 15,-6 2 8-15,-12-3 27 16,-12 0-14-16,-12 0-10 0,-12 3 18 16,-37-1-39-16,-38 3-26 15,5-4-264-15,7-2-1462 0</inkml:trace>
  <inkml:trace contextRef="#ctx0" brushRef="#br1" timeOffset="227105.0869">30420 6142 341 0,'0'0'85'0,"0"0"-85"16,0 0 1-16,0 0 0 15,0 0 1-15,0 0-2 16,-3 0 35-16,3 0 136 15,0 0 29-15,2 0-89 16,1 0-91-16,-2 0-13 0,1 0 11 16,-1 0 21-16,1-1 71 15,-1 1 46-15,7 0-156 16,-1 0-217-16,0-2-729 0</inkml:trace>
  <inkml:trace contextRef="#ctx0" brushRef="#br1" timeOffset="227303.8059">30420 6142 1235 0,'93'13'244'0,"-90"-13"-183"15,3 0-13 1,1 0-12-16,3 0-36 0,0 0-22 15,-3 0-85-15,5 0-59 16,-5 0-80-16,-1 1-346 0</inkml:trace>
  <inkml:trace contextRef="#ctx0" brushRef="#br1" timeOffset="227462.1079">30623 6165 215 0,'0'0'605'0,"0"0"-605"16,0 0-12-16,0 0-46 15,0 0-76-15,0 0-241 0</inkml:trace>
  <inkml:trace contextRef="#ctx0" brushRef="#br1" timeOffset="227671.7587">30623 6165 386 0,'70'-13'357'16,"-68"13"-206"-16,-1 0-74 15,7 0-77-15,-2-2-95 16,0 1-639-16</inkml:trace>
  <inkml:trace contextRef="#ctx0" brushRef="#br1" timeOffset="227838.4677">30746 6142 411 0,'0'0'647'0,"0"0"-512"16,0 0-53-16,0 0 2 0,0 0-84 15,0 0-87-15,0 0-542 16</inkml:trace>
  <inkml:trace contextRef="#ctx0" brushRef="#br1" timeOffset="228018.3423">30746 6142 1000 0,'72'-1'312'0,"-67"1"-191"16,3 0-22-16,1 0-66 15,4 0-33-15,0 0-145 0,-1 0-152 16,-6 0-367-16</inkml:trace>
  <inkml:trace contextRef="#ctx0" brushRef="#br1" timeOffset="228198.7356">30911 6141 462 0,'0'0'498'0,"0"0"-355"15,0 0 2-15,0 0 14 16,0 0-40-16,0 0-119 0,0 0-14 16,30 5-208-16,-24-1-382 15</inkml:trace>
  <inkml:trace contextRef="#ctx0" brushRef="#br1" timeOffset="228339.4542">30911 6141 1069 0,'78'24'10'0,"-74"-24"-10"16,3 0-603-16</inkml:trace>
  <inkml:trace contextRef="#ctx0" brushRef="#br1" timeOffset="228475.8807">31019 6145 383 0,'0'0'0'0</inkml:trace>
  <inkml:trace contextRef="#ctx0" brushRef="#br1" timeOffset="228662.1002">31019 6145 217 0,'-26'3'396'16,"13"-3"-391"-16,-28 0-5 15,3 0-12-15,-4 0-206 0</inkml:trace>
  <inkml:trace contextRef="#ctx0" brushRef="#br1" timeOffset="229609.3727">31233 6085 808 0,'0'0'316'0,"0"0"-149"15,0 0 23-15,0 0 13 16,0 0-7-16,0 0-26 0,0 0-43 16,-3-8-28-1,3 8-24-15,-1 0-14 16,-1 0-17-16,-1 0-17 0,-6 0-15 15,-2 13-10-15,-5 2 11 16,2 7-3-16,0 1-8 16,7 3-1-16,1-2 0 15,6 0-1-15,0-3 0 16,6-2 1-16,7-5-1 16,6-1 6-16,3-7-6 15,1 0-14-15,1-5-4 16,-2-1-3-16,-3 0-9 0,-3-7 7 15,-4-5 14 1,-1-6-18-16,-4-4 26 0,-3-2 0 16,-4-2-7-1,0 2-2-15,-1 1-2 0,-17 4-56 16,-13 7-196-16,2 4-260 16,3 4-735-16</inkml:trace>
  <inkml:trace contextRef="#ctx0" brushRef="#br1" timeOffset="233475.8825">30974 4284 12 0,'0'0'515'0,"0"0"-402"16,0 0-73-16,0 0 55 16,0 0 18-16,0 0-22 15,0 0-36-15,15 0-19 16,-14 0 3-16,2 0 6 0,0 0-16 15,1 0-13-15,1 0 0 16,1 0-6-16,0 0-10 16,0 0 0-16,3 0 6 15,-2 0 6-15,-1 0 4 16,2 0-2-16,-1 0-6 16,-1 0-8-16,0 0 2 15,-1 0-2-15,1 0-2 16,-2 0-4-16,3 0 4 15,-2 0 1-15,1 0 1 16,-1 0-1-16,1 0 1 16,1 0 1-16,-1 0 0 15,0 0 9-15,0-2-8 0,-1 2-1 16,2 0-1-16,-3-1-1 16,1 1-7-16,-2 0 2 15,0 0 5-15,0 0 1 16,0 0 0-16,1 0-1 15,2-1-1-15,0 1 2 16,2 0-1-16,1 0 1 16,1 0 0-16,-1 0 0 15,0 0 0-15,-3 0 1 16,1 0 6-16,-4 0-1 16,-1 0-5-16,-1 0 2 15,2 0 4-15,0 0 6 0,2 0-3 16,1 0-9-1,2 0 0-15,2 0-1 0,-1 0 1 16,1 0-1-16,-3 0 1 16,2 0 0-16,-1 0 0 15,1 0 14-15,-2 0-1 16,-1 0-2-16,2 0-2 16,2 0-3-16,-1 0 0 15,0 0-6-15,1 0-1 16,-1 0 1-16,0 0-1 15,-2 0-1-15,-2 0 1 16,-2 0-1-16,0 0-6 16,-1 0 6-16,-1 0 1 15,2 0 0-15,0 0 0 0,0 0 0 16,2 0 0-16,2 0 1 16,-1 0-1-16,2 0 0 15,1 0 0-15,-1 0 0 16,1 0 0-16,-1 0 0 15,-2 0 0-15,3 0 1 16,-3 0 6-16,0 0 0 16,1 0 0-16,1 0 4 15,2 0-9-15,1 0-1 16,2 0 0-16,0 0-1 16,4 1 0-16,-4 0 0 15,-1-1 0-15,0 2 0 16,-4-2 0-16,-1 0 0 15,-2 1 0-15,-2-1-1 0,1 0 0 16,-3 0-1 0,2 0 2-16,0 0 0 0,2 0-1 15,-1 0-18-15,0 0-28 16,-3 0-95-16,1 0-161 0</inkml:trace>
  <inkml:trace contextRef="#ctx0" brushRef="#br1" timeOffset="237327.8384">30599 4902 798 0,'0'0'532'16,"0"0"-445"-16,0 0-55 16,0 0 99-16,0 0 47 15,0 0-14-15,0 0-72 16,-13-9-51-16,8 15 6 16,1 4 28-16,-2 3-14 15,0-1 4-15,2 3-15 16,1-1-19-16,1 0-16 0,1-2-8 15,1 2-5-15,0-3-1 16,0-2 4-16,0-2-5 16,0-2-23-16,4-4-6 15,5-1-16-15,0 0 31 16,1 0 7-16,5-6-21 16,0-6-12-16,1-3 18 15,0-2 4-15,-2-1 2 16,-2 3 16-16,-2 1 0 15,-3 2 44-15,-3 5 27 16,-2 0-13-16,-1 1-6 16,-1 2 10-16,2 1 3 15,-2 0-7-15,0-1-7 16,0 2-3-16,0 0-20 0,0 2-15 16,0 0-1-16,0 0-4 15,0 0-1-15,1 0-6 16,-1 0-1-16,0 0 0 15,0 0-11-15,0 9-7 16,0 6 12-16,-1 8 6 16,-4 4 1-16,-1 3 1 15,2 3-2-15,1 0 0 16,1 0 2-16,2-1-1 16,0-2-1-16,0 1 1 15,0-1-1-15,5-4 1 0,-1 0-1 16,-4-4 0-16,0-2 0 15,-7-5-1-15,-11-1 0 16,-12-4-39-16,-10-3-86 16,-21-6-155-16,7-1-290 15,9 0-350-15</inkml:trace>
  <inkml:trace contextRef="#ctx0" brushRef="#br1" timeOffset="243403.5436">33252 6218 192 0,'0'0'131'0,"0"0"-28"16,0 0 21-16,0 0-3 15,0 0-20-15,0 0-42 16,0 0-59-16,-2-1-161 15,1-5-174-15</inkml:trace>
  <inkml:trace contextRef="#ctx0" brushRef="#br1" timeOffset="244627.9136">31817 4246 82 0,'0'0'236'0,"0"0"-63"16,0 0-28-16,0 0-33 15,0 0-37-15,0 0-32 16,0 0-13-16,-2-2-7 16,2 2-7-16,-1 0 3 0,1 0 4 15,0 0 2-15,0-1-1 16,0 1 15-16,0 0 24 16,0-1-16-16,0 1-16 15,0 0-20-15,0 0-9 16,0 0-1-16,0 0-1 15,0 0-16-15,0 0-41 16,0 0-29-16,0 0-3 16,0 0-12-16,0 0 29 15,0 0 50-15,0 0 14 16,0 0 2-16,0 0 4 16,0 0 2-16,-2 0-37 0,1 0-113 15,-1 0-101-15</inkml:trace>
  <inkml:trace contextRef="#ctx0" brushRef="#br1" timeOffset="245664.7438">33139 4464 624 0,'0'0'246'16,"0"0"-132"-16,0 0-3 15,0 0 35-15,0 0 44 16,0 0-36-16,0 0-6 16,0-7-26-16,6 7 4 0,5 0-4 15,1 0-41-15,6 0-31 16,2 3-29-16,4 0-12 16,-1 1-9-16,3-1-6 15,-4 1-56-15,-2 1-70 16,-7 0-95-16,-6-1-49 15,-7 2-91-15,0-2-452 0</inkml:trace>
  <inkml:trace contextRef="#ctx0" brushRef="#br1" timeOffset="245881.6408">33082 4536 1111 0,'0'0'384'15,"0"0"-210"-15,0 0-16 16,0 0 28-16,97 6-88 16,-59 0-98-16,10 5-73 15,-9-1-278-15,-9-2-1145 0</inkml:trace>
  <inkml:trace contextRef="#ctx0" brushRef="#br1" timeOffset="250970.6572">24241 6347 677 0,'0'0'121'0,"0"0"801"15,0 0-701-15,0 0-111 16,0 0 14-16,0 0 13 16,0 0-41-16,-2 0-60 15,2 0-21-15,0 9-6 16,0 1 7-16,-1 1 5 16,-4 3 4-16,1 2 3 15,1 0-4-15,-6 7 3 16,4-2-6-16,-1 3-9 15,0 1-5-15,0-1-5 0,1-1-1 16,0-2 0-16,4-5 7 16,1-2-8-16,0-5 0 15,0-1 0-15,0-3 0 16,0-3 1-16,0 1 0 16,1-1 0-16,4-2 8 15,0 0 6-15,3 0 12 16,1 0 6-16,6 0 4 15,-2 0-3-15,5 0 2 16,3 0-3-16,4 0-5 16,4 2-10-16,4 0-10 15,-1 1-8-15,10 1-34 16,-11-1-139-16,-8-3-570 0</inkml:trace>
  <inkml:trace contextRef="#ctx0" brushRef="#br1" timeOffset="262827.3086">22197 6165 743 0,'0'0'221'16,"0"0"-128"-16,0 0-28 15,0 0-29-15,0 0-36 16,-88 0-7-16,73 0 7 16,1 1-10-16,5 1-187 15,2 1-314-15</inkml:trace>
  <inkml:trace contextRef="#ctx0" brushRef="#br1" timeOffset="262991.8934">21797 6205 958 0,'0'0'133'0,"0"0"-96"16,0 0-37-16,0 0-75 16,0 0-120-16,0 0-463 0</inkml:trace>
  <inkml:trace contextRef="#ctx0" brushRef="#br1" timeOffset="263167.3269">21472 6199 1031 0,'0'0'142'0,"0"0"-45"16,0 0-72-16,0 0-25 0,0 0-63 15,0 0-126-15,0 0-415 0</inkml:trace>
  <inkml:trace contextRef="#ctx0" brushRef="#br1" timeOffset="263344.0695">21169 6197 1137 0,'0'0'213'16,"0"0"-155"-16,0 0-35 16,0 0-8-16,0 0-15 15,0 0-25-15,0 0-157 16,-67-15-145-16,58 15-331 0</inkml:trace>
  <inkml:trace contextRef="#ctx0" brushRef="#br1" timeOffset="263495.0562">20921 6182 886 0,'0'0'251'16,"0"0"-115"-16,0 0-30 15,0 0 16-15,0 0-26 16,0 0-80-16,0 0-16 16,-52-11-218-16,49 11-109 15,-4 1-280-15</inkml:trace>
  <inkml:trace contextRef="#ctx0" brushRef="#br1" timeOffset="264269.4528">20705 6127 149 0,'0'0'646'15,"0"0"-453"-15,0 0-67 16,0 0 20-16,0 0-11 16,0 0-62-16,0 0-14 15,24-16 10-15,-21 14-4 16,1-2 2-16,1 3 6 16,-1 0-30-16,0 0-43 15,1 1-31-15,6 0-114 16,-1 0-164-16,-1-2-387 0</inkml:trace>
  <inkml:trace contextRef="#ctx0" brushRef="#br1" timeOffset="264516.0149">20931 6066 506 0,'0'0'163'16,"0"0"-14"-16,0 0-5 15,0 0-31-15,0 0-44 16,0 0-45-16,93-13-24 0,-76 13-19 16,-4 0-74-1,-1-1-60-15,0-1-19 0,-3 1-90 16,0-2-59-16</inkml:trace>
  <inkml:trace contextRef="#ctx0" brushRef="#br1" timeOffset="264683.2236">21213 6027 809 0,'0'0'140'16,"0"0"-115"-16,0 0-25 15,0 0 0-15,0 0-75 16,0 0-99-16,0 0-108 16,81-7-13-16</inkml:trace>
  <inkml:trace contextRef="#ctx0" brushRef="#br1" timeOffset="264884.5273">21502 6000 606 0,'0'0'295'15,"0"0"-190"-15,0 0-41 16,0 0-15-16,0 0-19 16,0 0-20-16,0 0-10 0,89-26-63 15,-78 25-135-15,-6-1-364 16</inkml:trace>
  <inkml:trace contextRef="#ctx0" brushRef="#br1" timeOffset="265079.1715">21713 5963 679 0,'0'0'365'15,"0"0"-268"-15,0 0-68 16,0 0-12-16,103-18-8 0,-73 15-9 16,9 2-23-1,-10 1-146-15,-6-2-347 0</inkml:trace>
  <inkml:trace contextRef="#ctx0" brushRef="#br1" timeOffset="268922.2405">20928 6082 456 0,'0'0'372'16,"0"0"-233"-16,0 0-36 16,0 0 34-16,0 0-25 15,0 0-35-15,0 0-30 16,25 0-16-16,-17-3-15 16,1 0-15-16,0 0 0 15,1 0-1-15,0 3-9 16,-1-4-4-16,1 4 7 15,3 0 0-15,0-1-11 0,3 1 1 16,0-2 7-16,4 2 2 16,-4-1 7-16,0-1 0 15,1 1-1-15,-2-2 1 16,-1 3 0-16,2-3 0 16,-4 2 1-16,2-2 0 15,2 0-1-15,-2 2 1 16,1-2-1-16,5 0 2 15,-3 0-2-15,2 2 1 16,-3 0-1-16,-1-2 1 16,-1 1 0-16,-1 0-1 15,-1 0 1-15,-1-1-1 0,-2 2 0 16,2 0 1 0,1-2-1-16,-2 3 1 0,3-3-1 15,1 0 0 1,1-1 1-16,0 2-1 0,3-3 1 15,-2 2-1-15,4-1 0 16,-5-1 0-16,2 1 10 16,-1 1-1-16,-5-1 1 15,0 3-4-15,-1-2-4 16,4 1-1-16,-4-2 1 16,5 2-1-16,2-2-1 15,0 0 1-15,3 1 13 16,1-1-9-16,-1 0-5 0,2 0-22 15,0 0 22-15,2 0 10 16,-1-1-8-16,0 1 0 16,2 1 5-16,-1 1-7 15,1-3 1-15,1 1-1 16,-2 1 13-16,1-1-13 16,4 0 0-16,-6-1 0 15,6 0-13-15,-6 0 8 16,3 0 4-16,-1-1-21 15,2-1 22-15,-2 1 23 16,-1 0-22-16,1 0 6 16,0-1 35-16,-1 4-29 15,-2-4-12-15,2 4 71 16,-5-4-59-16,3 5-6 16,1-3 6-16,-4 1-13 0,1-2-3 15,-1 1 3-15,1 2 2 16,-6-2 8-16,1 1-7 15,2 0 45-15,-2-1-48 16,2 3-3-16,0-3 3 16,2 3 7-16,4-1-7 15,-5 1-23-15,2-3 23 16,3 0 0-16,-4 4-2 16,2-3 2-16,0 0 14 15,0 1-9-15,0 0-5 16,0-1 0-16,0 3 10 15,-1-2-10-15,3 1 1 0,-1 1-1 16,-2-2 0-16,3 2-6 16,1-4 6-1,0 1 5-15,2 1-5 0,1-1-1 16,-1 0 1-16,1 1-9 16,-2 0-6-16,2 1 15 15,-3-2-1-15,3 3-32 16,2 0 32-16,-6-1-8 15,6-1-56-15,-3 1 64 16,0 0-8-16,-4-1-22 16,2 1 31-16,-2-2 0 15,-2 4-1-15,1-3 1 16,-3 1 0-16,-2 1-23 0,2 0 23 16,-1-1 0-1,0 1-15-15,2-1 15 0,0 0-16 16,1 0 13-16,0-1-74 15,4-1 77-15,0 3 0 16,-1-1-103-16,3-1 103 16,-2 0 0-16,0 1-15 15,-1-1 15-15,1-1 6 16,-3 3-6-16,-1-1 0 16,-3 0 26-16,-1 1-26 15,-2-2-5-15,-2 1 5 16,2 1 92-16,-1-2-92 15,1 1-45-15,2 0 45 16,-1-1 25-16,3 0-25 16,-2 2-25-16,4-2 25 0,-1 0 10 15,-1 1 29 1,1-1-39-16,4-1 0 0,-7 2 39 16,3-1-39-16,0 2-5 15,0 0 5-15,2-2 27 16,-5 3-27-16,3-2 0 15,0 1 14-15,-2 0-14 16,3-2-14-16,-2 0 14 16,1 3 7-16,-1-1-7 15,1-2 0-15,1 1 39 16,-2-2-18-16,1 4-20 16,-1-3 14-16,0 2 40 15,0-2-53-15,-2-1 9 0,2 4 2 16,0 0-13-16,3 0-13 15,-2 0 13-15,1 0-10 16,2 0 6-16,-1-2-38 16,0-1 42-16,1-1 27 15,0 3-27-15,-2-4 1 16,1 1-1-16,0 3-2 16,-2-4 2-16,0 3-1 15,2-3 1-15,-1 3 0 16,-1-1 6-16,3 1-6 15,-2-2 7-15,2 1 18 16,1 1-14-16,-1-2 21 0,2 1-14 16,1-1-11-1,1-1 2-15,0 1-9 0,1 0 1 16,2 0 5-16,-5 0-5 16,1-1-1-16,0 1 2 15,1-2-1-15,-3 1 14 16,0 0-14-16,1 1 1 15,1-2-1-15,0 3 1 16,2-1-1-16,3 0 0 16,0 0-1-16,1 0 1 15,2-2-1-15,0 1 1 16,0 2-1-16,0-3 0 16,-1 2 1-16,4-2-2 15,-1 2 1-15,2 0 0 16,2-2 0-16,-2-1 0 0,0 1 0 15,2-3 0-15,-3 2 1 16,3-1-1-16,-4 0 1 16,0 1-1-16,1-2 1 15,-2 2-1-15,0 2 0 16,2-4 1-16,-2 5 0 16,-2-3-1-16,-3 1 0 15,1-1 0-15,-4 1-1 16,-1-1 1-16,1 2 0 15,-3-2 0-15,0 0 0 16,-2 0 1-16,0 1 0 16,-2-1-1-16,-1 1 1 15,1 1 0-15,1 0 0 0,1 0-1 16,1 0 0-16,2 1-8 16,-2 0 7-16,2-1-1 15,-2 1 1-15,2 0 1 16,-3 0-1-16,0-2 1 15,1 1 0-15,-2-2 0 16,2 3 0-16,0-2 0 16,2 3 0-16,-1-4 0 15,2 4 0-15,2-1 0 16,0-3 0-16,1 1-2 16,2-1 2-16,0 0 2 15,1 1-2-15,0 0 0 0,-1 0 0 16,2 0 0-16,-3 0 0 15,1 0 0-15,2 1 0 16,-1 0 0-16,0-3 0 16,1 3 0-16,-1-1 0 15,0 0 0-15,2 2 0 16,-2-3 0-16,1 1 1 16,1 1-1-16,-2-4 1 15,2 5-1-15,0-2 0 16,1-3 0-16,0 2 0 15,2-2 0-15,3-1-1 16,-2-2 1-16,2 2-7 16,0-2 6-16,-1 0 1 15,1-1-1-15,0-1 1 16,1 1 0-16,-1-2 0 0,2 1 0 16,-2-2 0-16,2 1 1 15,-1 1-1-15,-1 0 10 16,0 1 0-16,-2 1 11 15,-1 1-5-15,-2 1-6 16,1 0-3-16,-1 1 3 16,-1 0 4-16,-2 2-4 15,1 0-9-15,-2 0 7 16,-1 1 0-16,0 0-7 16,0 1 1-16,-2-1-1 15,2 2-1-15,-3-1 1 16,3 1-1-16,-3 0 0 15,3 0 0-15,-3 0 0 0,3-2-1 16,1 1-12-16,2-1 7 16,-1 0 6-16,4 1-8 15,0-1-8-15,0 0 2 16,1-1-4-16,2 1 5 16,-2 1 7-16,2-2 5 15,-1 0-7-15,1 0 8 16,-1 0 0-16,2 0 0 15,-2 1 1-15,1 1-1 16,-1-1 1-16,0 0-1 16,3 2 0-16,-2-1 1 15,1-3 0-15,1 2 0 16,1-1 14-16,0 0-5 0,3 0 12 16,-2-3-10-1,0 2-1-15,-2 0-5 0,-4-1-4 16,-3 2-1-16,-3 0 0 15,-5 1 0-15,-2 1 0 16,-1 0 0-16,-1-1 0 16,-1 1 8-16,0-1 4 15,1 1 13-15,-3-1-12 16,1 0 2-16,-2 1 13 16,-2 1-14-16,-5 1-10 15,2 0-5-15,-3 2-72 16,0 1-33-16,1 0 36 0,-2 0 28 15,-1 0-196-15,0 7-125 16,-4-2-514-16</inkml:trace>
  <inkml:trace contextRef="#ctx0" brushRef="#br1" timeOffset="270672.0062">22385 5836 833 0,'0'0'134'0,"0"0"163"16,0 0-194-16,0 0-54 0,0 0 25 15,0 0 39-15,0 0-11 16,18 11-5-16,-11-8-26 16,0-1-25-16,0 3 4 15,-1-2 1-15,1 2-1 16,-3 0 1-16,1 2-10 16,-2 0-8-16,0 4 17 15,-3 1 17-15,1 2-11 16,-1 1-6-16,0 2-27 15,0-3-9-15,2 5-6 16,-2-5-8-16,1 3 6 16,-1-3-5-16,2 0 1 15,-2-3-1-15,0 3-1 0,0-2 1 16,0-1 1-16,0 0 4 16,0-2 1-16,-5 3-6 15,2-2 7-15,0-3-8 16,2 3 1-16,-1-4 1 15,1-2-2-15,-2 2 0 16,0-2 1-16,0 0 0 16,0-1 0-16,2 0 0 15,-2 0 0-15,3-2-1 16,0 2 1-16,-3-1-1 16,3-1-13-16,0-1-12 15,0 3 0-15,0-3 16 16,0 1 7-16,0-1 1 0,0 0-18 15,0 0-72-15,0-10-177 16,7-1-649-16</inkml:trace>
  <inkml:trace contextRef="#ctx0" brushRef="#br1" timeOffset="271638.2621">22853 5838 1326 0,'0'0'223'0,"0"0"-162"16,0 0 7-16,0 0 56 15,0 0-33-15,0 0-65 16,0 0-2-16,-7 30 21 15,-7-8-20-15,4 3-11 16,-2 2-2-16,2 1 1 16,-1-1 7-16,2-1 25 15,2-3-23-15,2-3-7 16,4-1-6-16,1-5-8 16,0-4 8-16,1-6-8 15,12 0 7-15,6-4-8 16,1 0-14-16,3-4-39 15,2-9-33-15,-2-1-11 0,0-6 6 16,0 0 23 0,-7-3 1-16,2 0 10 0,-6 0 46 15,-2 2 11-15,-5 3 44 16,-2 2 20-16,-3 2 9 16,0 3 15-16,0 2-21 15,-3-1-24-15,-9 2-9 16,0-1-14-16,-4 5-6 15,-2-1 11-15,-3 5 3 16,3 0 18-16,-2 0 9 16,4 5 1-16,6 6-13 15,2 2-9-15,7 4-10 16,1 0-4-16,4 0-12 16,17-2-8-16,5-1-22 0,18-2-125 15,-6-5-243-15,-6-4-680 16</inkml:trace>
  <inkml:trace contextRef="#ctx0" brushRef="#br1" timeOffset="273638.3823">23213 1815 316 0,'0'0'1066'16,"0"0"-583"-16,0 0-290 15,0 0-74-15,0 0-30 16,0 0-23-16,0 0-20 15,10 8 25-15,-4 6 20 16,-1 6-6-16,0 5-15 0,-2 5 2 16,-1 2-28-16,-1 2-18 15,1-2-17-15,-2 0-9 16,0-4 0-16,0-6-49 16,0-2-76-16,0-6-92 15,0-5-175-15,-6-3-270 16,0-6-201-16</inkml:trace>
  <inkml:trace contextRef="#ctx0" brushRef="#br1" timeOffset="273987.6917">23216 1785 441 0,'0'0'1029'15,"0"0"-853"-15,0 0 24 16,0 0 37-16,0 0-52 16,0 0-88-16,0 0-64 15,59-25-31-15,-26 37 3 16,8 7 6-16,-1 7-10 16,3 7 5-16,-1 4 5 15,-3 2-5-15,-4 0 14 16,-3-1-3-16,-11-5-16 15,-7-6-1-15,-9-8-22 16,-5-5-1-16,-3-4 12 16,-19-4 4-16,-10-2 6 0,-7-2-48 15,-4-1-21-15,5-1-18 16,6 3-80-16,10 0-173 16,14-2-503-16</inkml:trace>
  <inkml:trace contextRef="#ctx0" brushRef="#br1" timeOffset="274434.2461">24287 1860 806 0,'0'0'909'0,"0"0"-740"16,0 0-6-16,0 0 24 16,0 0-54-16,0 0-66 15,0 0-32-15,1-2-23 16,-12 6-3-16,-6 8 15 15,-8 2-8-15,-4 1-5 16,-2 1-4-16,1-1-5 16,2 1-2-16,4-2 7 15,6 0-7-15,5-1 0 0,5-1-1 16,7 1 0-16,1 1-7 16,3-2-4-16,16 0 4 15,8 1-5-15,6-3 4 16,1 0-1-16,-1-2-20 15,-5-1-28-15,-7-1-117 16,-1-1-155-16,-13-2-60 16,-4-1-281-16</inkml:trace>
  <inkml:trace contextRef="#ctx0" brushRef="#br1" timeOffset="274861.7375">24609 1898 821 0,'0'0'249'16,"0"0"-129"-16,0 0 68 15,0 0 8-15,0 0-28 16,0 0 4-16,0 0-28 16,32-9-40-16,-32 9-14 15,0 0-58-15,-14 3-15 0,-4 7 59 16,-6 0-15-16,-4 3-21 16,-2-2-15-16,0 1-13 15,6 0-5-15,3-2-6 16,8 1 0-16,3 0-1 15,5 0 0-15,5 2 0 16,0 1 1-16,15 0 5 16,9 1 3-16,6-1-3 15,0-2-5-15,0-2-1 16,-5-3-66-16,-1-4-168 16,-9-2-285-16,-4-1-265 0</inkml:trace>
  <inkml:trace contextRef="#ctx0" brushRef="#br1" timeOffset="275372.7466">24849 1768 740 0,'0'0'760'16,"0"0"-562"-16,0 0 32 0,0 0-21 16,0 0-58-16,0 0-65 15,0 0-43-15,5 5-25 16,-2 10 7-16,-2 3 19 15,2 4-3-15,-1 5-21 16,1 1-6-16,-2 3-13 16,4 3 7-16,-2-4-7 15,-2-1 0-15,2-3 1 16,-3-2-1-16,0-4 0 16,0-2 0-16,0-4-1 15,0-2 1-15,0-3 0 0,0-4-1 16,0-1 1-1,0-2-1-15,2-1 1 0,1-1 5 16,6 0 5-16,5 0 73 16,6 0 3-1,10 0-8-15,4 0-25 0,8 0-21 16,-3 3-20-16,-2 0-13 16,2 4 0-16,-17-2-98 15,-9-2-268-15</inkml:trace>
  <inkml:trace contextRef="#ctx0" brushRef="#br1" timeOffset="282334.6907">22564 5496 286 0,'0'0'0'0,"0"0"-238"0</inkml:trace>
  <inkml:trace contextRef="#ctx0" brushRef="#br1" timeOffset="300551.2168">3664 9349 311 0,'0'0'41'0,"0"0"1098"0,0 0-890 16,0 0-145-16,0 0 124 15,0 0 1-15,22-29-63 16,-19 28-56-16,0-1-19 15,0 1-14-15,-1-2-5 16,1 3-15-16,-2 0-14 16,1 0-6-16,-2 0-2 15,0 0-22-15,0 0-6 16,0 7-7-16,0 13-1 16,-3 7 1-16,-8 5 0 15,-5 8 6-15,-1 3-6 16,-2 0 0-16,4-1 1 15,-3 1 1-15,3-6-1 0,2-1 0 16,4-2 0-16,0-5 0 16,-3 1 1-16,6 0-1 15,3-8-1-15,3 1 0 16,0-9 0-16,6-4 0 16,15-4 0-16,4-6 6 15,4 0-6-15,6-6-20 16,-2-6-25-16,-3-3-43 15,-6-2-72-15,-9-6-108 16,-6 8-363-16,-6 1-312 0</inkml:trace>
  <inkml:trace contextRef="#ctx0" brushRef="#br1" timeOffset="300769.6071">3424 9719 159 0,'0'0'1560'16,"0"0"-1238"-16,0 0-163 15,0 0-17-15,0 0 14 16,80-33-71-16,-47 25-57 16,0 0-28-16,-2 1-15 15,-7 4-105-15,4 3-114 16,-11-3-315-16,-4 3-383 0</inkml:trace>
  <inkml:trace contextRef="#ctx0" brushRef="#br1" timeOffset="301766.8711">3992 9646 679 0,'0'0'647'16,"0"0"-427"-16,0 0-3 15,0 0 49-15,0 0-64 0,0 0-76 16,0 0-37 0,0 0-23-16,-15 1-8 0,-3 5-13 15,-1 4-2-15,-5 3-1 16,6 0-9-16,-1 1-18 15,1 0-8-15,9-2-6 16,0 1 0-16,7-3 0 16,2 0-1-16,0-3-10 15,0-3 4-15,0-1 0 16,5-3-5-16,4 0-8 16,4 0-14-16,4-3-15 15,-1-7-5-15,2-1 8 16,3-3 2-16,-6-2 16 15,4 2 7-15,-4 1 19 16,-3 1-5-16,-3 5 6 0,1 0 8 16,-5 4 21-1,-4 0 23-15,1 3 0 0,-2 0-8 16,0 0-1-16,0 0-3 16,0 0-16-16,-3 0-14 15,-4 9-2-15,-1 5-8 16,5 0 1-16,0-2-1 15,3 4 0-15,0-5 0 16,0-1-14-16,0-3 4 16,6-3-5-16,2-2-4 15,2-2-4-15,-1 0-7 16,7 0 8-16,2-7-5 16,0-6-13-16,6-1-3 15,-3-4 12-15,0 1 13 0,-2 4 9 16,-4 2 9-16,-6 2 6 15,-2 6 23-15,-4 2 5 16,-1 1-4-16,-2 0-6 16,0 0-6-16,0 0-8 15,0 11 16-15,0 2 15 16,0 4-9-16,0-2-9 16,0 2-9-16,-5 0-13 15,-2-3 5-15,1-8-5 16,3 3 0-16,3-5-1 15,-3-4-1-15,3 0-11 16,0 0 5-16,0 0 7 16,9-7-21-16,9-9-9 0,0-4 5 15,7-4-8-15,-1 2-7 16,0 2-14-16,-3 0 31 16,-3 7 17-16,-6 5 5 15,-2 0 1-15,-1 6 1 16,-3 0 6-16,0 2 21 15,0 0 2-15,-3 0-6 16,3 1-14-16,-3 10 4 16,0 0 11-16,-3 9 2 15,0-4-8-15,0 3-2 16,0 1-4-16,-6-3-6 16,0 0-7-16,-1-1 0 15,2-6-58-15,5-6-86 0,3-4-352 16,6 0-180-16</inkml:trace>
  <inkml:trace contextRef="#ctx0" brushRef="#br1" timeOffset="302338.0596">4669 9465 725 0,'0'0'904'0,"0"0"-620"16,0 0-102-16,0 0 50 16,0 0-81-16,0 0-48 0,0 0-3 15,-49 70-44-15,37-41-15 16,2 1-9-16,4 4-20 16,0-2-6-16,3-3 3 15,3-3-7-15,0-2 5 16,0-3-7-16,0-8 1 15,9-1-1-15,-3-8 0 16,4-1-1-16,-1-3-6 16,5 0 6-16,2-7-11 15,6-9-9-15,1-4-8 16,4-3-9-16,4-4 1 16,-1-9-6-16,3-3-11 15,-5-4 1-15,-4-3-5 0,-2 1 23 16,-8 4 30-1,-8 7 5-15,-6 8 16 0,0 6 35 16,-6 8 1-16,-11 4-3 16,-2 2-12-16,-5 6 8 15,2 0-14-15,-1 4-10 16,-2 14-3-16,1 6 13 16,2 6 10-16,7 0-20 15,-3 2 1-15,9-5-10 16,6-2 0-16,3-7-11 15,0-5 9-15,6-3-9 16,10-6 0-16,7-2-1 16,11-2 0-16,0-2-65 15,23-13-117-15,-8-1-294 0,-8 7-491 16</inkml:trace>
  <inkml:trace contextRef="#ctx0" brushRef="#br1" timeOffset="302617.2907">5332 9608 1408 0,'0'0'624'0,"0"0"-484"16,0 0 100 0,0 0-77-16,0 0-88 0,88 10-54 15,-55-10-12-15,-2 0-9 16,-1 0-46-16,-3 0-112 16,-8 0-344-16,-10 0-312 0</inkml:trace>
  <inkml:trace contextRef="#ctx0" brushRef="#br1" timeOffset="302810.8048">5287 9508 1443 0,'0'0'392'15,"0"0"-151"-15,0 0-62 16,139 0-172-16,-81-10-7 16,-4-3-582-16</inkml:trace>
  <inkml:trace contextRef="#ctx0" brushRef="#br1" timeOffset="305064.8085">6281 9175 189 0,'0'0'110'15,"0"0"579"-15,0 0-205 16,0 0-344-16,0 0 38 16,0 0 3-16,0 0 19 15,15-30-63-15,-11 23-11 16,-1 4-7-16,0-1-4 16,-3 4-17-16,0 0-13 15,0 0-36-15,0 0-27 0,0 0-22 16,0 6-15-1,0 8 5-15,0 3 10 0,-3 7 1 16,3-2-1-16,0-2-1 16,0 0 0-16,3-5-14 15,6-5-13-15,0-2 5 16,3-6 7-16,0-2 7 16,4 0 8-16,-2-2-15 15,2-11 6-15,2-4-1 16,-3-6 1-16,0 0-2 15,1-3 4-15,-5 2 8 16,1 0-1-16,-5 4 1 16,2 2 0-16,-6 7 21 15,3 2-2-15,-3 2 11 16,-1 4-6-16,-2 3-6 0,0 0-11 16,4 0-7-1,-4 0 0-15,3 7-1 0,0 9 1 16,0 7 0-16,0 4 9 15,3 6-2-15,-3-1-5 16,0 5-1-16,0-5 0 16,-3-1 5-16,0-2-6 15,0-5 0-15,0-5 1 16,-9-2 0-16,-6-3 0 16,-6-2 0-16,-4-5 3 15,-8 0 5-15,3-4-2 16,-4-3-7-16,4 0-19 0,3 0-45 15,9 0-27-15,5-1-57 16,13-2-114-16,0 0-433 16,0 3-445-16</inkml:trace>
  <inkml:trace contextRef="#ctx0" brushRef="#br1" timeOffset="305410.4637">6864 9618 157 0,'0'0'148'16,"0"0"870"-16,0 0-686 16,-79 15-16-16,42-11-11 15,-5-1-104-15,-7 0-55 16,-9 0-55-16,-5-2-24 16,2-1-30-16,1 0-25 15,6 0-12-15,8 0-6 16,12 0-85-16,10 0-157 15,12-1-487-15,6-5-524 0</inkml:trace>
  <inkml:trace contextRef="#ctx0" brushRef="#br1" timeOffset="305992.794">6354 9776 348 0,'0'0'1272'16,"0"0"-740"-16,0 0-398 16,0 0 84-16,0 0-15 15,0 0-93-15,0 0-68 16,3 3-22-16,-3 1-19 16,0 2 0-16,4 6 18 15,-4 2 0-15,0 3 1 16,0 5-2-16,0-1 4 15,0 1-14-15,0 5-7 0,-4-1 10 16,-2 0-10 0,-3 1 7-16,0-1-7 0,2-5 5 15,-1 2-5-15,2-7-1 16,6 1-1-16,-3-4 0 16,3-3 1-16,0-3-1 15,0-1 1-15,0-2 0 16,0-1 0-16,0-3 0 15,6 0 2-15,5 0 8 16,5 0 17-16,6 0 0 16,5-5-2-16,2-3-2 15,6 4-2-15,4-2-11 16,0 2-8-16,-3-2-2 16,-3-2-52-16,-11-1-260 15,-13 2-1999-15</inkml:trace>
  <inkml:trace contextRef="#ctx0" brushRef="#br1" timeOffset="307540.6528">7974 9600 1043 0,'0'0'991'0,"0"0"-845"16,0 0-60-16,0 0 92 15,0 0 12-15,0 0-47 16,14-6-58-16,-14 6-34 16,3 0-21-16,-3 0-8 15,0 3-2-15,0 10-2 16,-8 8 21-16,-10 4 5 16,-7 5-18-16,-5 2-13 15,-3-4-13-15,0 2-1 16,2-7-53-16,10-11-100 15,9-8-232-15,9-4-747 0</inkml:trace>
  <inkml:trace contextRef="#ctx0" brushRef="#br1" timeOffset="308585.6489">8984 9264 316 0,'0'0'46'15,"0"0"781"-15,0 0-598 16,0 0-33-16,0 0 19 16,0 0 26-16,0 0-48 0,9-37-49 15,-9 37-36 1,0 0-24-16,0 0-19 0,0 0-10 15,0 4-20-15,-9 9-3 16,-7 7 10-16,1 6 12 16,-6 6-23-16,2 6-7 15,5 1-15-15,2-2-7 16,2-1 4-16,7-4-5 16,3-4 0-16,0-5 6 15,0-4-7-15,0-3 1 16,6-2-1-16,1-5 2 15,2-1-2-15,5-5-5 16,-1-3-4-16,2 0-5 16,6-3-2-16,1-10-8 0,1-5-6 15,2-8 3-15,2-3-3 16,-2-11-19-16,2-4-5 16,-2-5-13-16,-5 0 3 15,-4-1 14-15,-7 8 22 16,-4 5 4-16,-5 10 24 15,0 5 11-15,-8 4 4 16,-8 3 9-16,-5 1 14 16,-3 7 3-16,-2 0-1 15,0 4-6-15,-1 3-1 16,-1 0-15-16,-1 17-12 16,4 6 19-16,-2 3 5 15,8 7-9-15,8 0-2 16,5-2 13-16,6-2-11 15,3-2-1-15,17-4-9 0,11-7-1 16,6-3-10-16,5-6-3 16,3-7-68-16,10 0-120 15,-9-14-176-15,-13-1-560 0</inkml:trace>
  <inkml:trace contextRef="#ctx0" brushRef="#br1" timeOffset="309246.7268">9702 9375 1073 0,'0'0'752'0,"0"0"-521"16,0 0-20-16,0 0 3 15,0 0-34-15,0 0-73 16,0 0-44-16,3 7-35 15,0 6 8-15,-3 2-2 16,3 4-11-16,-3 1-13 16,0-1-8-16,0-2-1 15,0-4-1-15,0 0-25 16,0-6-48-16,0 0-78 16,-3-7-141-16,-3 0-356 15,6 0-403-15</inkml:trace>
  <inkml:trace contextRef="#ctx0" brushRef="#br1" timeOffset="309432.8356">9748 9251 1530 0,'0'0'765'15,"0"0"-640"-15,0 0 25 16,0 0 8-16,0 0-79 15,0 0-79-15,0 0-51 16,0-11-98-16,6 14-201 16,0 1-443-16</inkml:trace>
  <inkml:trace contextRef="#ctx0" brushRef="#br1" timeOffset="309860.7071">10009 9293 1674 0,'0'0'326'0,"0"0"-178"16,0 0 43-16,0 0-40 15,0 0-62-15,0 0-54 0,0 0-6 16,-73 27-3-16,63-17-5 16,0-3-13-16,9 1-6 15,1 0-2-15,0 2-5 16,0-1-3-16,14 1 2 16,-1 0-8-16,2 3 1 15,3-2 2-15,-6 1 10 16,1-1 0-16,-3-1 1 15,0-1 0-15,-3-2 0 16,-4 2 0-16,-3-5 0 16,0 3 0-16,0-2-1 15,-7 0 1-15,-7 1-12 16,-2-2-79-16,1-1-121 0,6-3-267 16,0 0-337-16</inkml:trace>
  <inkml:trace contextRef="#ctx0" brushRef="#br1" timeOffset="310401.2357">10685 9283 1243 0,'0'0'678'15,"0"0"-483"-15,0 0 16 16,0 0-21-16,0 0-62 15,0 0-43-15,0 0-30 16,-64-16-29-16,40 16-10 16,5 7-10-16,-1 2-5 15,4 4-1-15,7-3 0 16,6 1-1-16,3 0-7 16,0-2 6-16,0 1 1 15,6-1-8-15,7-2 7 0,-3 2 1 16,3-2 1-16,3 1-1 15,2-3 1-15,0 2 1 16,1 4-1-16,1-3 0 16,-1 2 0-16,-7-2 0 15,-5 0 0-15,-2-1-34 16,-5 0-22-16,0-1-24 16,-12-2-29-16,-6 2-72 15,-3-5-58-15,2-1-69 16,7 0-43-16,3-1-60 15,9-8-630-15</inkml:trace>
  <inkml:trace contextRef="#ctx0" brushRef="#br1" timeOffset="311077.1486">10876 9293 1534 0,'0'0'555'0,"0"0"-371"15,0 0 18-15,0 0-30 16,0 0-46-16,0 0-46 16,0 0-17-16,69 35-21 15,-59-20-9-15,-4 5-12 16,0-5-9-16,-6-1-11 16,0 0 0-16,0-1 0 0,0-4-1 15,-6-1-8 1,3-5-16-16,-3 0-12 0,6-3 3 15,0 0 6-15,0 0 5 16,0 0 1-16,9-13-22 16,4-1 13-16,7-6 17 15,-1-3 11-15,1 1 1 16,-1 1 1-16,-7 2 0 16,0 9 7-16,-6 3 16 15,-3 6 9-15,0 1-17 16,-3 0-8-16,3 0-1 15,0 1-4-15,0 12 8 16,4 1 4-16,-4 5-3 16,0-1-9-16,-3-3 4 15,0 2-6-15,0-4 1 0,0-3-1 16,-3-3 0-16,0-4-22 16,-1 0-13-16,1-3 7 15,3 0 14-15,0 0 13 16,0-6 1-16,13-5-19 15,1-8 9-15,5-2 4 16,0-4 6-16,4 1 0 16,-3-2-1-16,-1 9 2 15,-6 4 4-15,-4 4 6 16,-5 8 7-16,-1 1 6 16,-1 0-12-16,4 1-4 15,-6 12 8-15,3 7 5 16,-3 0 3-16,0 3-8 0,0 0-10 15,3-1-5 1,-3-2-1-16,3-5-30 0,-3-3-89 16,6-6-136-1,0-5-353-15,4-1-151 0</inkml:trace>
  <inkml:trace contextRef="#ctx0" brushRef="#br1" timeOffset="312090.8296">11513 9287 461 0,'0'0'1292'15,"0"0"-1014"1,0 0 7-16,0 0-97 0,0 0-75 16,0 0-44-16,0 0-34 15,-43-13-29-15,31 18-5 16,-6 9-1-16,6 3 0 15,0 2-2-15,2 1-4 16,4-4-7-16,6-2-15 16,0-4 4-16,0-1 6 15,0-8 7-15,9 2-9 16,4-3-4-16,-1 0-7 16,6-10-17-16,-3-3 9 15,2-1-4-15,3-6 24 16,-5-5 10-16,3 1 9 15,0-5 0-15,-2 2 31 0,1 1-9 16,-4 9 21-16,-7 5 12 16,0 8-4-16,-6 4-23 15,0 0-24-15,0 2 2 16,0 12-6-16,0 6 8 16,0 3 1-16,0 1-2 15,0-1 2-15,3 0-9 16,9-4 1-16,0-5 10 15,3-4-4-15,1-5 3 16,5-5-2-16,-2 0-8 16,4-5 0-16,0-9-9 15,3-6-18-15,-5-3-15 16,3-6-7-16,-4-4 3 0,2-7-15 16,-6-6 20-1,-1-5 29-15,-3-4 10 0,-6-1 1 16,-6 7 0-16,0 6 1 15,-9 9 29-15,-9 11-6 16,3 7-6-16,-1 6 6 16,-1 10-8-16,1 0-14 15,1 20-1-15,0 9 26 16,3 8 8-16,2 9 12 16,4 4-16-16,6 5 0 15,0-4-4-15,0 1-8 16,16-6 0-16,0-3-10 0,7-4-2 15,2-8-5-15,2-8 7 16,-5-6-8-16,4-7 9 16,1-10-9-16,-2 0 0 15,-1-4-2-15,4-13-23 16,-2-9-17-16,-1-4 2 16,2-9-8-16,-2-8-4 15,-1-5-22-15,-5-5 20 16,-2-3 7-16,-8 4 42 15,-6 6 5-15,-3 9 74 16,0 6-8-16,-9 7-11 16,-3 8 13-16,0 6 5 15,3 1-22-15,-3 7-17 0,2 2-20 16,-1 4-14 0,-2 0-1-16,1 17-11 0,-5 12 12 15,7 8 35-15,-2 11 12 16,6 3 1-16,6 9 5 15,0 2-13-15,6 0-12 16,12-1-5-16,6-5-10 16,-1-7-13-16,3-6 0 15,-11-14-108-15,0-9-261 16,-12-16-1207-16</inkml:trace>
  <inkml:trace contextRef="#ctx0" brushRef="#br1" timeOffset="316671.0401">9147 8884 28 0,'0'0'825'16,"0"0"-35"-16,0 0-571 16,0 0 21-16,0 0-39 15,0 0-69-15,-3 3-53 16,3-3-24-16,0 6-18 15,0 1-15-15,0 3-5 0,3 4 16 16,0 1-2-16,3 2-4 16,1 3-8-16,-4-3-18 15,0 1 1-15,0-1-1 16,-3-3 0-16,0-4 0 16,0-2-1-16,0-3 0 15,0-4 1-15,0 1 0 16,0-2 8-16,0 0 2 15,0-6 1-15,6-8-10 16,2-6-2-16,2-5-1 16,-1 1-10-16,3-2-5 15,-4 2 4-15,5 2 5 16,-4 5 5-16,4 1 1 0,1 5-5 16,-1 1 4-16,-4 3-5 15,3 4-5-15,-2 3-33 16,1 0-43-16,-5 0-38 15,3 13-107-15,-2-2-246 16,-1 2-133-16</inkml:trace>
  <inkml:trace contextRef="#ctx0" brushRef="#br1" timeOffset="317181.2396">9468 8856 129 0,'0'0'1221'0,"0"0"-1033"15,0 0-7 1,0 0 47-16,0 0-62 0,0 0-75 16,0 0-5-16,10-32-37 15,-16 32-17-15,-4 0 5 16,-4 0-10-16,-5 3-5 15,-2 12 8-15,3 0 6 16,2 2-14-16,6 2-6 16,6 1-14-16,4-4-1 15,0-2 5-15,0-1-6 16,4-6-1-16,9 0 0 16,-3-5-1-16,2-2-7 15,3 0-2-15,-3-6-30 0,4-4-22 16,-4-3-9-16,-1-4 15 15,-1-2 11-15,-1-4 25 16,0 3 14-16,-2 2 7 16,1 3 9-16,-5 2 41 15,0 9 17-15,0 1 7 16,-3 0-16-16,0 3-24 16,0 0-32-16,0 3-2 15,3 11-6-15,-3 3 6 16,3 2 0-16,0 3 0 15,7-1-57-15,-1-4-87 16,15-5-186-16,1-2-220 0,-5-7-88 16</inkml:trace>
  <inkml:trace contextRef="#ctx0" brushRef="#br1" timeOffset="317647.8296">9730 8778 1151 0,'0'0'404'0,"0"0"-232"16,0 0 30-16,0 0-10 16,0 0-47-16,-100-20-21 15,78 27-44-15,4 6-19 16,3 7-28-16,2 0-21 16,10 2-6-16,3-2 6 0,0-3 1 15,16-1-6 1,3-5-7-16,1-4-23 0,2-5-10 15,2-2-19-15,-3-2-25 16,3-12-3-16,-2-6 18 16,2-4 7-16,-6-5 1 15,3-7 2-15,-6-7 17 16,1-4 17-16,-5-8 18 16,-5-1 0-16,1 0 10 15,-7 6 69-15,0 6 22 16,-3 8 2-16,-14 14-46 15,4 8 10-15,-6 10 4 16,1 4-19-16,3 15-24 16,3 15 17-16,-2 8 9 15,10 6-17-15,4 5-7 0,0 1-5 16,14-1-14-16,8-3-2 16,2-2-9-16,1-5 0 15,5-6-82-15,6-6-94 16,-8-10-333-16,-4-12-842 0</inkml:trace>
  <inkml:trace contextRef="#ctx0" brushRef="#br1" timeOffset="318593.9727">12905 9287 446 0,'0'0'1442'0,"0"0"-1097"16,0 0-244-16,0 0-46 16,0 0 63-16,0 0-10 15,0 0-55-15,121 0-32 16,-72 0-9-16,2 0-11 0,-5 3 5 15,-4-1-5 1,-9-1 4-16,-11 2-5 0,-7-2-39 16,-6 1-56-16,-6-1-73 15,-3-1-194-15,0 0-238 16,-12 0-70-16</inkml:trace>
  <inkml:trace contextRef="#ctx0" brushRef="#br1" timeOffset="318820.7704">12890 9432 1758 0,'0'0'385'15,"0"0"-273"-15,0 0 29 16,109 0 19-16,-57-3-61 15,8 0-65-15,-2-1-34 16,-4 4-4-16,-2-3-120 16,-13 2-223-16,-15-2-450 15</inkml:trace>
  <inkml:trace contextRef="#ctx0" brushRef="#br1" timeOffset="319157.447">13202 9111 1553 0,'0'0'399'16,"0"0"-285"-16,0 0-53 15,0 0 48-15,0 0-1 16,0 0 4-16,0 0-42 15,58 82-39-15,-22-53-19 16,9 3-6-16,4-3-5 16,-1 1 1-16,4 0-1 15,-10-4-1-15,-9 0 1 16,-11-3-1-16,-13-5-1 0,-9-1-7 16,-6-5 8-16,-19 4-1 15,-8-5-14 1,-6-2-50-16,-9-5-128 0,8-1-380 15,10-3-1002-15</inkml:trace>
  <inkml:trace contextRef="#ctx0" brushRef="#br1" timeOffset="320365.1982">14711 9148 314 0,'0'0'59'16,"0"0"601"-16,0 0-291 15,0 0-161-15,0 0 18 16,0 0 18-16,0 0-36 16,0 0-45-16,2 0-35 15,-1 0-25-15,-1 0 0 16,0 0-21-16,0 0-15 15,0 0-26-15,0 0-16 16,-3 0-16-16,-8 3-9 16,-10 1 0-16,-9 3 0 15,-2 2 0-15,3-3-8 0,2 5 2 16,8-5 5-16,3 3-8 16,6-2-4-16,9 0-8 15,1-3-9-15,0 2-3 16,0 0 17-16,14-2 14 15,8-1 2-15,3 1-2 16,8-1-5-16,0-3-2 16,4 0 1-16,-6 3 7 15,2 0-1-15,-10 1 1 16,-1 2 0-16,-6 0 0 16,-5 1 0-16,-5 4-7 15,-3-2 7-15,-3 1-7 16,0 1 8-16,0 0-1 0,-3-2 1 15,-11-1 0 1,-2 0 10-16,-2-4 5 0,-5-1-13 16,3-3 9-1,1 0-11-15,5 0-32 0,8-2 10 16,3-9-39-16,3-10-108 16,12 1-390-16,2 1-166 0</inkml:trace>
  <inkml:trace contextRef="#ctx0" brushRef="#br1" timeOffset="320638.0777">14967 9161 1783 0,'0'0'386'0,"0"0"-126"16,0 0-13-16,0 0-59 15,0 0-82-15,0 0-52 16,0 0-26-16,6 10-11 16,-3 4 1-16,0 6-9 15,2-4-8-15,1 0-1 16,1 0 0-16,-1-5-29 16,-3-3-54-16,0-1-56 15,0-5-134-15,1-2-385 16,-1 0-125-16</inkml:trace>
  <inkml:trace contextRef="#ctx0" brushRef="#br1" timeOffset="320823.239">15003 9000 1388 0,'0'0'966'16,"0"0"-828"-16,0 0-35 15,0 0-20-15,0 0-56 16,0 0-27-16,0 0-92 16,6 6-99-16,1 5-441 15,-4-3-812-15</inkml:trace>
  <inkml:trace contextRef="#ctx0" brushRef="#br1" timeOffset="321332.5697">15161 9155 1026 0,'0'0'1211'0,"0"0"-1081"16,0 0-72-16,0 0 73 15,0 0 2-15,0 0-60 16,0 0-42-16,47 85-16 15,-42-71-15-15,-2-4 1 16,-3-3 1-16,1-4-1 16,-1-1 0-16,0 1-1 15,0-3-6-15,0 0-7 0,0 0-17 16,0 0-16-16,0 0 4 16,3-3 0-16,4-9-13 15,0 1 12-15,2-8 27 16,1-1 7-16,3 0 8 15,0 0 1-15,0 0 1 16,-3 3 0-16,-1 1 10 16,1 6 16-16,-3 5-1 15,-1 0 6-15,-3 3 11 0,3 2-6 16,-3 0-12 0,4 0-7-16,-3 8-9 0,1 6 9 15,0 7 10-15,-2 2 4 16,-3 4-7-16,3-2-7 15,0 1-10-15,3-5-8 16,-2-3-9-16,2-7-63 16,-3-1-82-16,6-10-138 15,-1 0-396-15,2 0-528 0</inkml:trace>
  <inkml:trace contextRef="#ctx0" brushRef="#br1" timeOffset="321830.1369">15574 8960 1842 0,'0'0'274'16,"0"0"-71"0,0 0 19-16,0 0-31 0,0 0-106 15,0 0-63-15,0 0 20 16,-7 48-14-16,1-14-11 15,0 6-8-15,3-1-8 16,-1 1 5-16,4-4-5 16,0-3 1-16,0-6 5 15,7-5-5-15,5-5 4 16,4-7-5-16,5-6-1 16,-3-4 0-16,9 0-22 0,-4-4-16 15,3-13-8 1,-4-5 10-16,1-2-1 0,-6-8-3 15,-5-4 11-15,2-4 10 16,-11-3-5-16,0-3 0 16,-3 1 5-16,-6 0 6 15,-12 8 5-15,-4 5 8 16,-7 6 20-16,0 9 23 16,-1 10 6-16,-2 7-22 15,7 0-12-15,4 19-1 16,8 9 9-16,10 7 9 15,3 6 13-15,17-1-17 16,15-1-16-16,1-3-12 16,4-10-19-16,17-6-79 15,-14-6-154-15,-2-11-490 0</inkml:trace>
  <inkml:trace contextRef="#ctx0" brushRef="#br1" timeOffset="322423.1814">16100 9155 1294 0,'0'0'326'0,"0"0"-73"16,0 0 6-16,0 0-38 16,0 0-34-16,0 0-43 0,0 0-60 15,13 3-52 1,0-10-23-16,0-6-1 0,4 2-8 16,1-5 0-16,-2-1 1 15,1 0 0-15,0 2-1 16,2 2 0-16,-6 3-1 15,-1 3 1-15,-5 7-6 16,2 0-3-16,-4 0 3 16,-2 7 5-16,3 6 0 15,-3 4 0-15,0 3 1 16,4-1 1-16,-1 0 0 16,4-4-1-16,4-2 1 15,-2-4 1-15,5-5 5 0,2-4-7 16,-2 0-22-1,0 0-82-15,4-11-94 0,-5-4-194 16,-2 0-353-16</inkml:trace>
  <inkml:trace contextRef="#ctx0" brushRef="#br1" timeOffset="322835.6948">16065 9372 1265 0,'0'0'402'16,"0"0"-218"-16,0 0 49 15,0 0-56-15,0 0-70 16,0 0-54-16,0 0-25 15,97-52-17-15,-82 39-11 16,-1-1 0-16,-4 4-5 16,-4 6 5-16,0 1 0 15,-6 3-1-15,4 0-11 16,0 0 5-16,2 0 7 16,2 7 0-16,4 3 9 15,-3 0 1-15,0 3 11 16,0-1-9-16,6-3-1 0,-3-3 3 15,7 0 3 1,5-5-7-16,0-1-4 16,6 0-6-16,0-3-56 0,2-16-153 15,-3 1-366-15,-9 1-556 0</inkml:trace>
  <inkml:trace contextRef="#ctx0" brushRef="#br1" timeOffset="323459.2641">16762 8821 1016 0,'0'0'369'15,"0"0"-234"-15,0 0 50 16,0 0 96-16,0 0-47 15,0 0-95-15,0 0-68 16,6 5-28-16,-6 15 73 16,-3 6-7-16,-6 6-23 15,-1 4-23-15,3 4-17 16,1-1-22-16,3 2-6 0,3-4-9 16,0 1-3-1,0-2-5-15,12-6-1 0,2-4 1 16,-2-3 0-16,2-9-1 15,2-4 0-15,0-3 0 16,0-7-33-16,4 0-43 16,-3-5-75-16,9-14-84 15,-7-1-320-15,-3 3-176 0</inkml:trace>
  <inkml:trace contextRef="#ctx0" brushRef="#br1" timeOffset="323677.6625">16723 9142 1071 0,'0'0'873'16,"0"0"-687"-16,0 0-13 15,0 0-15-15,0 0-42 16,97-31-62-16,-70 28-54 15,-2 3-6-15,5 0-168 16,-8 0-424-16,-5 0-340 0</inkml:trace>
  <inkml:trace contextRef="#ctx0" brushRef="#br1" timeOffset="324666.7435">17142 9127 1200 0,'0'0'722'16,"0"0"-546"-16,0 0 44 15,0 0-45-15,0 0-62 16,0 0-51-16,0 0-25 15,-55 8-13-15,35 5-10 16,4 3-4-16,3 1 4 0,1-4-8 16,5 4-5-16,4-4 0 15,3-3-1-15,0-1-9 16,0-5 8-16,10 2 0 16,5-6-1-16,2 0-13 15,6 0-16-15,-2-9-14 16,3-1-1-16,1-7-8 15,-1 1-7-15,-3-2 23 16,3-1-2-16,-7 0 14 16,-3 2 18-16,-2 3 8 15,-3 6 8-15,-9 3 37 16,3 3 14-16,-3 0-4 16,0 2-20-16,0 0-6 0,0 0-19 15,0 8-9 1,-6 5 4-16,0 4 1 0,2 2 3 15,1-2-7-15,-1-3 7 16,4-2-8-16,0-2 0 16,0-3 0-16,0-1 0 15,0-5 0-15,4-1 0 16,6 0 5-16,2 0-6 16,0-4 0-16,6-6-2 15,1 0-5-15,0-2 1 16,4-5-2-16,-1 0 2 15,-2 1-9-15,-6 2 14 16,-3 4 1-16,-3 5 6 16,-4 0 24-16,-4 5 8 15,0 0-3-15,0 0-13 0,0 0-13 16,0 4-9-16,0 6 0 16,0 3 11-16,0 4 4 15,0 0-6-15,0-2-1 16,-7 0-8-16,3-4 1 15,1-3 1-15,2-2-1 16,-1-3-1-16,2-3 0 16,0 0 0-16,0 0 1 15,0 0-1-15,10-10-18 16,6-3-14-16,0-3 0 16,7-4-8-16,-1-3 1 15,2 0 8-15,-3 2-15 16,0 3 16-16,-9 7 21 15,-4 4 9-15,-5 1 17 0,-1 6 6 16,-2 0-11-16,0 0-6 16,0 8 1-1,0 8 35-15,0 3 2 0,0 4 22 16,0 3-24-16,0-2-14 16,0-2-14-16,-2-2-13 15,-1-6 1-15,-1-1-2 16,3-6-41-16,1-1-81 15,0-6-95-15,0 0-174 16,8 0-282-16</inkml:trace>
  <inkml:trace contextRef="#ctx0" brushRef="#br1" timeOffset="325148.1884">17830 8924 1633 0,'0'0'269'16,"0"0"-179"-16,0 0 18 15,0 0 81-15,0 0-38 16,-33 76-47-16,24-44-46 16,-1 5-16-16,1-1-11 15,-1-3 5-15,0 3-6 16,4-9-3-16,2-1-7 15,4-9-14-15,0-4-5 0,0-3 5 16,9-8 0-16,9-2-6 16,5 0 0-16,6-8-34 15,-1-9-26-15,5-6-11 16,-4-5 5-16,-1-7-12 16,-1-5-16-16,-2-2 21 15,-4-5 23-15,-6 1-25 16,-8 3 66-16,-4 7 9 15,-3 9 47-15,-6 11 51 16,-10 6-12-16,-10 6-25 16,-3 4-8-16,-3 3 7 15,-1 14-14-15,7 6-7 16,2 1 22-16,9 5-11 0,12 0-27 16,3-4-14-1,0-3-9-15,18-3-33 0,23-8-91 16,-3 0-154-16,-5-9-480 0</inkml:trace>
  <inkml:trace contextRef="#ctx0" brushRef="#br1" timeOffset="325629.9975">18301 9137 1270 0,'0'0'292'16,"0"0"-107"-16,0 0 64 15,0 0-16-15,0 0-73 16,0 0-80-16,81-75-31 16,-74 59-31-16,2-1-7 15,0 7 12-15,-1 4-6 16,-2 1-8-16,0 5-8 16,1 0 5-16,0 0 2 0,2 9 5 15,1 2-7-15,0 3-5 16,-6 0 0-16,4 2 1 15,-4 0-1-15,2-5 5 16,1 1-5-16,3 1-1 16,-4-6 1-16,5 0 5 15,1 0-4-15,8-4 5 16,-4-3-7-16,7 0-15 16,-5 0-88-16,12-10-170 15,-11-4-381-15,-3-2-667 0</inkml:trace>
  <inkml:trace contextRef="#ctx0" brushRef="#br1" timeOffset="326010.7097">18318 9296 1437 0,'0'0'406'16,"0"0"-139"-16,0 0-16 15,0 0-141-15,0 0-61 16,0 0-27-16,79-24-20 16,-55 15-2-16,-1-3-40 15,-3 1-5-15,-7 5 5 16,-2-1 20-16,-4 7 5 0,-3 0 13 15,0 0-11-15,-4 0 10 16,0 6 3-16,0 5 28 16,0 2 28-16,0 2-11 15,3 0-6-15,3-3-23 16,0-1-3-16,7-2-4 16,7-6 2-16,2 3-11 15,18-6-20-15,-1-8-235 16,-8-2-669-16</inkml:trace>
  <inkml:trace contextRef="#ctx0" brushRef="#br1" timeOffset="326828.9574">18892 8901 1290 0,'0'0'235'0,"0"0"-12"16,0 0 29-16,0 0-60 0,0 0-70 16,0 0-5-16,0 0 43 15,-10 65-38-15,-6-30-53 16,3 3-26-16,4 2-17 15,2-1-19-15,4 1-5 16,3-4-1-16,0 0 1 16,3-9-2-16,6-3 0 15,4-6-12-15,7-7-5 16,2-2 5-16,5-8 5 16,2-1-4-16,3-3-10 15,4-12-26-15,-3-8-8 16,-1-5 5-16,0-9 18 0,-2-5-3 15,-7-9 12-15,-1-1 14 16,-8-2-3-16,-5 2 4 16,-6 8 8-16,-3 8 20 15,-1 9 20-15,-14 8-25 16,-9 3 34-16,-4 9-31 16,-4 4 6-16,-1 3-2 15,1 7-9-15,0 17 5 16,8 4 5-16,9 6 5 15,10 2 0-15,5 0-8 16,16 1-7-16,12-5-13 16,7-2-13-16,23-6-83 15,-13-6-140-15,-2-10-681 0</inkml:trace>
  <inkml:trace contextRef="#ctx0" brushRef="#br2" timeOffset="335014.1215">3115 11496 662 0,'0'0'1068'0,"0"0"-764"15,0 0-203-15,0 0 106 16,0 0-26-16,0 0-78 16,0 0-36-16,-3 0-13 15,3 7-7-15,0 6 25 16,0 7 6-16,0 3-15 15,0 3-17-15,0 7 2 16,0 0-8-16,0 1-10 0,0 2-10 16,0-3-15-1,-6-3-4-15,1 0-2 0,-3-8-4 16,0-2-9-16,2-3-40 16,0-4-46-16,3-6-90 15,3-7-149-15,0 0-397 16,0 0-393-16</inkml:trace>
  <inkml:trace contextRef="#ctx0" brushRef="#br2" timeOffset="335614.9451">3058 11467 867 0,'0'0'770'0,"0"0"-561"16,0 0 25-16,0 0 28 16,0 0-65-16,0 0-63 15,0 0-52-15,27-53 0 0,-15 49-21 16,0-2-17-16,0 2-10 16,7 4-13-16,2 0-10 15,3 0-10-15,6 0 4 16,3 14-5-16,2 2 0 15,4 5-1-15,0 4 1 16,0 2-8-16,-2 3-5 16,-4 2-4-16,-5 2-2 15,-5-1 1-15,-4-1 10 16,-7-2-4-16,-5 1 2 16,-7-6 2-16,0 1 7 15,-4 2 1-15,-11-3 0 0,-6-1 5 16,-4 2-4-16,-5-6 8 15,-4 0 6-15,-8-4 12 16,0-5-3-16,-7-2-15 16,4-5-9-16,2-4-5 15,13 0-10-15,9 0-38 16,9-10-50-16,12-7-135 16,12 0-518-16,9 1-851 0</inkml:trace>
  <inkml:trace contextRef="#ctx0" brushRef="#br2" timeOffset="336904.7127">4031 11275 1215 0,'0'0'612'16,"0"0"-398"-16,0 0 53 16,0 0-49-16,0 0-102 15,0 0-60-15,0 0-29 16,3 6-15-16,-3 7 11 16,0 4 24-16,-3 3-12 0,0 4-10 15,3 1-7-15,0-2-8 16,0-3-3-16,0-3-6 15,3-3-1-15,3-4 0 16,0-5 0-16,0-2 0 16,1-3-1-16,1 0 0 15,1 0-15-15,4-10-8 16,-1-3 3-16,-1-3 9 16,2-3-6-16,-1-4-2 15,1 0 14-15,-1 3 5 16,-1 0 0-16,-1 3 1 15,-1 2 0-15,0 0 0 16,0 6 15-16,-3-1 11 0,0 3 4 16,0 1-2-16,-3 3 5 15,0-1-11-15,-3 4-7 16,0 0-4-16,3 0-10 16,-3 0-1-16,0 10-8 15,4 7 8 1,-4 6 0-16,3 6 6 0,2 5-6 15,-2 2 1-15,0-1 0 16,-3 1-1-16,0-5 0 16,0-4 1-16,0-4 0 15,-6-4-1-15,-9-2 0 16,0-4 0-16,-6-3 1 0,-4 0 0 16,-5-3-1-16,3-1-1 15,-3-3-38-15,3-3-47 16,8 0-77-16,5-2-162 15,7-5-497-15</inkml:trace>
  <inkml:trace contextRef="#ctx0" brushRef="#br2" timeOffset="337282.8338">4514 11770 1048 0,'0'0'683'0,"0"0"-537"16,0 0 136-16,0 0-23 16,-110 6-118-16,65 0-50 15,-7-4-12-15,-5 1 1 16,-7 0-20-16,-3-3-20 16,4 1-28-16,5-1-11 15,9 0-1-15,16 3-27 0,8 0-88 16,16 4-163-1,6 0-407-15,3-2-174 0</inkml:trace>
  <inkml:trace contextRef="#ctx0" brushRef="#br2" timeOffset="337814.8073">4020 11929 1650 0,'0'0'397'15,"0"0"-225"-15,0 0 37 16,0 0-90-16,0 0-70 15,0 0 25-15,0 0-19 16,0 67-8-16,-7-45 12 16,1 4-36-16,0-3-7 15,0 1-2-15,0 2-13 16,2-3 6-16,-1-3-5 16,2-1-1-16,2-2 0 15,-1-3 4-15,2-1-4 16,0-3-1-16,0-6 1 0,0-1-1 15,5 0 1-15,1-3 11 16,4 0-11-16,2 0 5 16,-1 0-6-16,-1 0 1 15,2 0 0-15,-3 0 0 16,9-3 5-16,1 3 3 16,4-3-3-16,5 2-5 15,2-2 1-15,3-3 4 16,-5 2-5-16,2 1-1 15,-11-1-6-15,-2-2-51 16,-9 2-70-16,-8-6-108 16,0 3-454-16,-1-2-505 0</inkml:trace>
  <inkml:trace contextRef="#ctx0" brushRef="#br2" timeOffset="338365.4066">4768 11774 208 0,'0'0'816'0,"0"0"-459"16,0 0-161-16,0 0 68 15,0 0 36-15,0 0-85 16,0 0-58-16,18 0-22 15,-5 2-24-15,-2 2-23 16,8-2-29-16,2 0-29 16,6-2-18-16,3 0-12 15,0 0-11-15,-2 0-59 16,-4 0-118-16,-5-2-134 16,-4-6-399-16,-9 1-551 0</inkml:trace>
  <inkml:trace contextRef="#ctx0" brushRef="#br2" timeOffset="338595.0407">4850 11661 1107 0,'0'0'681'0,"0"0"-532"16,0 0 83-16,0 0-5 16,0 0-116-16,0 0-81 15,0 0-30-15,94 0-55 16,-67-2-317-16,-3-3-790 0</inkml:trace>
  <inkml:trace contextRef="#ctx0" brushRef="#br2" timeOffset="339420.4642">5375 11539 542 0,'0'0'1009'0,"0"0"-699"16,0 0-10-16,0 0-30 15,0 0-99-15,0 0-69 16,0 0 0-16,24 50-53 16,-15-23-17-16,-3-1-9 15,-3 0-11-15,0 0-11 16,-3 1 0-16,0-5 0 16,0-5-1-16,-3-6 0 15,0-2 0-15,-3-5-9 16,6-4-6-16,-2 0-7 15,2 0 7-15,0 0 0 16,0-2-3-16,2-13-40 0,10-5 13 16,3-2 8-1,6-9 13-15,-2 2-23 0,2-4-2 16,0 6 3-16,-5 1 33 16,1 9 11-16,-4 8 2 15,-1-1 0-15,-1 7 13 16,-4-1 24-16,2 4 23 15,-3 0-5-15,0 0-19 16,4 10 0-16,-2 6 7 16,-2 4-10-16,-3 4 6 15,0 2-4-15,0 1-6 16,-3-1-1-16,0-3-5 16,0-1-5-16,0-2-9 15,-6-3 3-15,0-4-11 16,-2-6-1-16,5 0-1 0,3-4-50 15,0-3-68-15,9 0-123 16,5-3-479-16</inkml:trace>
  <inkml:trace contextRef="#ctx0" brushRef="#br2" timeOffset="339894.4104">6002 11331 1534 0,'0'0'382'15,"0"0"-290"-15,0 0 31 16,0 0 35-16,0 0-57 16,89-50-31-16,-81 48-2 15,-2 1-11-15,-3 1-19 16,0 0-8-16,1 3-12 16,-1 13-1-16,0 5 35 15,0 7 1-15,0 6-11 16,0 3-10-16,0 7-14 15,3-2-11-15,-3 1-6 0,0 0 0 16,-3 0 5-16,0-4-5 16,0-2 0-16,0-4 1 15,0-7-1-15,-3-3 0 16,-1-6 1-16,-1-3-2 16,2-6 0-16,0-4-38 15,3-4-97-15,0 0-85 16,0-12-317-16,6-2-583 0</inkml:trace>
  <inkml:trace contextRef="#ctx0" brushRef="#br2" timeOffset="340149.2582">6102 11606 1292 0,'0'0'749'0,"0"0"-590"15,0 0 109-15,0 0-24 16,0 0-91-16,0 0-47 16,-54 76-42-16,36-53-13 15,-7 2-2-15,1-2-8 16,3-2-19-16,0-4-15 16,5-4-7-16,7-3-1 15,3-3-30-15,1-5-52 16,5-2-69-16,3 0-181 15,5-4-560-15</inkml:trace>
  <inkml:trace contextRef="#ctx0" brushRef="#br2" timeOffset="341014.1892">9241 11272 927 0,'0'0'958'0,"0"0"-708"16,0 0-3-16,0 0 1 16,0 0-84-16,0 0-77 15,0 0-33-15,16 13-3 16,-13 7 20-16,3 6-11 15,-3 4-12-15,5 3-18 0,-5 3-15 16,4 1-13-16,-7-4-1 16,3 0-1-16,-3-4 0 15,0-2-17-15,0-7-14 16,0 0-19-16,0-7-20 16,0-7-30-16,0 0-78 15,0-6-123-15,0-6-378 16,0-6-531-16</inkml:trace>
  <inkml:trace contextRef="#ctx0" brushRef="#br2" timeOffset="341410.3723">9196 11275 1162 0,'0'0'542'15,"0"0"-385"-15,0 0 105 16,0 0-17-16,0 0-96 16,0 0-84-16,0 0-22 15,91-26-4-15,-60 32-21 16,8 7 0-16,0 0-5 16,7 4-7-16,-4 3-5 15,3 3 6-15,-5 1 5 16,-4 5-6-16,-5 1-6 15,-10 0 1-15,-6-1 0 16,-6-2 1-16,-9 2 4 16,0-6-5-16,-12 4 10 0,-10-4-4 15,-8 1 9-15,-6-5 8 16,-3 0 3-16,-4-5-12 16,-1-1-14-16,9-6 1 15,2 0-2-15,9-7-12 16,9 0-53-16,15-10-78 15,3-7-146-15,10-7-743 0</inkml:trace>
  <inkml:trace contextRef="#ctx0" brushRef="#br2" timeOffset="342160.6357">10072 11146 995 0,'0'0'647'0,"0"0"-448"16,0 0 98-16,0 0-35 15,0 0-57-15,0 0-72 16,0 0-72-16,0 6-28 15,-3 8 3-15,3 6-17 16,0-1-7-16,0 4-6 16,0-2-5-16,3-2 0 15,6-6-1-15,1-2 0 16,-4-5-1-16,5-3-11 16,-1-3-4-16,-1 0 3 0,0 0-1 15,4-14-11-15,1-4 1 16,-2-2 16-16,1-7 7 15,1-2 1-15,-1-4-1 16,2-1 0-16,0 2 1 16,-3 5 8-16,-3 7 20 15,-2 8 14-15,-4 5 4 16,-3 7-17-16,3 0-16 16,-3 0-11-16,0 9-2 15,0 11 11-15,0 6 4 16,0 3-2-16,0 5-1 15,4 1-11-15,3-1 0 16,-1 0-1-16,4-4 1 16,-4 0-1-16,0-4 0 15,-3-6-1-15,-3 0 1 0,0-2 0 16,-9-4 0-16,-10 2-1 16,-8-5-5-16,-6 2-13 15,-1-6-19-15,-2 0-8 16,6-4-44-16,2-3-132 15,7 0-323-15,9 0-313 0</inkml:trace>
  <inkml:trace contextRef="#ctx0" brushRef="#br2" timeOffset="342433.9577">10607 11539 1637 0,'0'0'360'0,"0"0"-152"16,0 0 45-16,-107 16-68 15,58-11-82-15,1-3-48 16,-7 1-22-16,6 0-20 15,1-2-13-15,5 2-7 16,10-3-123-16,8 0-237 16,14 0-803-16</inkml:trace>
  <inkml:trace contextRef="#ctx0" brushRef="#br2" timeOffset="342891.1095">10221 11691 1582 0,'0'0'558'15,"0"0"-421"-15,0 0 71 0,0 0-45 16,0 0-43-16,0 0-43 16,0 0-31-16,9 73-19 15,-9-55-9-15,0 1-6 16,0 3-10-16,0-2 5 16,0 3-6-16,0-3 5 15,-6 1 12-15,3-6-4 16,0-1 2-16,0-1-5 15,3-7-4-15,0-5 5 16,0 2 6-16,0-3 1 0,9 0 23 16,8 0-6-1,5 0-16-15,5 0-8 16,1 0-12-16,-1 0 2 0,1 0-2 16,-4 0-16-1,0 0-48-15,0-3-92 0,-8-4-212 16,-2 0-802-16</inkml:trace>
  <inkml:trace contextRef="#ctx0" brushRef="#br2" timeOffset="343372.9046">10936 11555 886 0,'0'0'1129'16,"0"0"-897"-16,0 0-11 15,0 0-5-15,0 0-84 16,0 0-61-16,0 0-33 16,97 5-15-16,-66 0-14 15,-1-5-8-15,-3 3-1 16,-5-3-32-16,-6 0-65 16,-2 0-133-16,-8 0-379 15,-3-6-614-15</inkml:trace>
  <inkml:trace contextRef="#ctx0" brushRef="#br2" timeOffset="343564.9747">10964 11447 1431 0,'0'0'772'0,"0"0"-687"15,0 0 34-15,0 0 12 16,101 6-106-16,-45-5-25 16,-15 2-249-16,-5-3-875 0</inkml:trace>
  <inkml:trace contextRef="#ctx0" brushRef="#br2" timeOffset="344611.0195">11582 11141 1011 0,'0'0'18'16,"0"0"-18"-16</inkml:trace>
  <inkml:trace contextRef="#ctx0" brushRef="#br2" timeOffset="348814.6613">11753 11348 365 0,'0'0'927'0,"0"0"-341"16,0 0-390-16,0 0 55 16,0 0-48-16,0 0-64 15,0 0-60-15,4 20-38 16,-1-10 7-16,0 6 5 15,1 4-12-15,-1 6-18 16,0 5-11-16,-3-2-11 0,0 4 1 16,0-1-1-16,0 1 0 15,-3-6-1-15,-5-6-6 16,2-6-5-16,-4-2 4 16,7-9-7-16,0 0-1 15,3-4 14-15,0 0 1 16,0-14 6-16,13-6-6 15,4-6-7-15,2-7 0 16,0-3-4-16,4-1 3 16,-3-3-3-16,-1 4-1 15,-6 3 5-15,-3 6 6 16,-4 8 0-16,2 6 0 16,-5 3 1-16,0 6 0 15,3 1 9-15,-3 0-7 16,0 3 11-16,3 0-5 0,1 0 3 15,-1 0 6-15,2 13-2 16,-5 4 15-16,3 10 4 16,-6 2 4-16,0 0-9 15,0 0 1-15,0-1-10 16,0-2-11-16,0-4-9 16,0-5 1-16,0-4 0 15,0-3-1-15,0-4 0 16,0-1-13-16,0 1-20 15,0-2-36-15,0-1-19 16,0 1-69-16,0-4-112 16,0 0-416-16,3-4-326 0</inkml:trace>
  <inkml:trace contextRef="#ctx0" brushRef="#br2" timeOffset="349069.4707">12201 11420 1213 0,'0'0'945'16,"0"0"-791"-16,0 0 36 16,0 0-10-16,0 0-74 15,0 0-58-15,100 0-21 0,-70 4-8 16,-2-2-10-16,-1 2-9 15,-7 0 0-15,-4-4-41 16,-6 0-79-16,-10 0-91 16,0 0-350-16,0 0-371 0</inkml:trace>
  <inkml:trace contextRef="#ctx0" brushRef="#br2" timeOffset="349308.5835">12311 11351 863 0,'0'0'1040'0,"0"0"-821"15,0 0 64-15,0 0-25 16,0 0-73-16,0 0-70 0,0 0-57 16,0-3-45-16,0 16-12 15,0 9 0-15,0 2 0 16,0 2 0-16,0-2-1 15,0 1-14-15,0-4-82 16,0 2-162-16,0-9-408 16,0-1-631-16</inkml:trace>
  <inkml:trace contextRef="#ctx0" brushRef="#br2" timeOffset="349655.6608">12753 11097 1564 0,'0'0'368'16,"0"0"-160"-16,0 0-18 15,0 0-12-15,0 0-82 16,0 0-37-16,0 0-14 16,20 7-8-16,-20 12 26 15,0 1-2-15,0 10-7 16,0 0-18-16,0 2-20 0,0-2-10 16,0-1-6-1,0-2-7-15,0-4-50 0,0-6-76 16,0-3-114-16,0-6-373 15,0-4-381-15</inkml:trace>
  <inkml:trace contextRef="#ctx0" brushRef="#br2" timeOffset="349897.6911">13014 11469 1523 0,'0'0'569'0,"0"0"-439"15,0 0 96-15,-85 17 4 0,49-12-81 16,-1 0-57-16,2-1-48 16,3-1-29-16,5 0-15 15,3 1-9-15,0 2-79 16,8-2-193-16,2 2-534 0</inkml:trace>
  <inkml:trace contextRef="#ctx0" brushRef="#br2" timeOffset="350255.6162">12744 11622 2158 0,'0'0'310'16,"0"0"-173"-16,0 0 36 15,0 0-76-15,103-14-59 16,-73 12-29-16,-1 2-7 16,-3 0 5-16,-6 0-1 15,-4 2 14-15,-10 2 1 16,-3 6-6-16,-3 0-2 15,0 4 2-15,-6 4 3 16,-11 0 19-16,-2 4 1 0,-2-3-16 16,6-1-4-1,2-5-6-15,7-3-10 0,6 0-1 16,0-4 5-16,10-4-6 16,11-2-31-16,31 0-83 15,-7-8-159-15,-2-2-628 0</inkml:trace>
  <inkml:trace contextRef="#ctx0" brushRef="#br2" timeOffset="350558.1245">13220 11146 1633 0,'0'0'326'15,"0"0"-151"-15,0 0 107 16,0 0-39-16,24 112-79 16,-8-61-70-16,2 4-46 15,0-2-27-15,-3 2-15 16,-5-4-5-16,-7-5-1 15,-3-3-48-15,-7-9-99 0,-35 2-57 16,3-10-328 0,-4-6-839-16</inkml:trace>
  <inkml:trace contextRef="#ctx0" brushRef="#br2" timeOffset="351156.5111">11610 11246 447 0,'0'0'1081'0,"0"0"-691"16,0 0-64-16,0 0-38 16,0 0-92-16,0 0-87 15,0 0-43-15,6 46 57 16,-24-3-37-16,-5 9-41 16,6 8-12-16,2 3-23 15,4 2-10-15,11-4-22 16,0-6-56-16,42 4-57 0,0-18-172 15,1-11-717-15</inkml:trace>
  <inkml:trace contextRef="#ctx0" brushRef="#br2" timeOffset="351922.7768">13646 11181 901 0,'0'0'840'0,"0"0"-623"16,0 0 58-16,0 0-50 0,0 0-93 16,49-77-71-16,-23 60-22 15,-2 0 0-15,3 1-18 16,-8 3-12-16,-2 2-8 15,-4 7 5-15,-6 4-5 16,-2 0-1-16,-2 7 0 16,-2 14 0-16,1 9 21 15,-2 9 14-15,0 4-2 16,1 3-5-16,4 4-9 16,1-1-11-16,0-2-8 15,3-8 1-15,-2-2-1 16,2-9-1-16,-1-7-37 15,-5-8-73-15,3-6-150 0,1-4-319 16,-4-3-134-16</inkml:trace>
  <inkml:trace contextRef="#ctx0" brushRef="#br2" timeOffset="352118.848">13848 11335 1311 0,'0'0'660'16,"0"0"-489"-16,0 0 112 16,0 0-11-16,0 0-124 15,0 0-32-15,0 0-22 16,-67 82-49-16,43-45-33 16,-22 15-12-16,10-9-102 0,0-7-415 15</inkml:trace>
  <inkml:trace contextRef="#ctx0" brushRef="#br2" timeOffset="353848.6692">6333 11132 337 0,'0'0'9'15,"0"0"-9"-15,0 0 647 16,0 0-287-16,0 0-192 15,0 0-45-15,0 0 17 16,-85 1 10-16,79-1-63 16,3 0-51-16,-3 0-26 15,3 0-10-15,-6 0-106 16,0 0-155-16,2-4-422 0</inkml:trace>
  <inkml:trace contextRef="#ctx0" brushRef="#br2" timeOffset="354004.3629">6045 11142 363 0,'0'0'1104'0,"0"0"-829"15,0 0-122-15,0 0 82 16,0 0-83-16,0 0-100 16,0 0-52-16,-109-9-140 15,66 9-360-15,4 0-246 0</inkml:trace>
  <inkml:trace contextRef="#ctx0" brushRef="#br2" timeOffset="354215.0486">5326 11123 205 0,'0'0'1122'0,"0"0"-856"16,0 0-100-16,0 0 104 15,0 0-91-15,0 0-117 16,0 0-53-16,-61 3-9 15,34 0-107-15,-3-3-139 16,-3 3-26-16,-7-2-32 16,-6-1 26-16,-20 0-285 15,-4 0 304-15,4 0 22 16</inkml:trace>
  <inkml:trace contextRef="#ctx0" brushRef="#br2" timeOffset="355039.7185">4756 11133 78 0,'0'0'261'15,"-85"-1"114"-15,36-2-119 16,7 0-30-16,9 0 45 0,9-1-9 15,5 4-25-15,4-2-85 16,5 2-88-16,-1 0-64 16,-8 0-42-16,1 0-172 15,-12 0-68-15,-3 6-26 16,-6-3 113-16,-4 3 102 16,-5-5 53-16,-4 2-41 15,-3-3 81-15,3 0 40 16,4 0 57-16,-1-3-44 15,7-1-34-15,3-2-19 16,-1-3-17-16,1 2-38 16,3-1-1-16,0 2 56 0,2 0 10 15,1-1 12-15,2 3-3 16,-3 4 10-16,-2 0 14 16,0 0-18-16,-6 0-14 15,-7 7-11-15,-6 0-67 16,1 0-72-16,-3-1 58 15,-1-2 35-15,3-4-9 16,7 0-62-16,5 0 37 16,6 0 72-16,4 0 8 15,6-3 123-15,5-2 1 16,2 5-59-16,1 0-26 16,1 0 3-16,0 0 16 15,2 5 16-15,2 5 1 0,-2 2 10 16,7 3-17-16,-2 0-10 15,-2-1-34-15,1 2-24 16,3-4-15-16,-4 0-88 16,-1-3-18-16,1 0-47 15,1 1 107-15,4 1 28 16,0 8 33-16,3 7 68 16,2 6 82-16,3 10 41 15,0 4-65-15,3 7-33 16,6-1-55-16,-5 1-19 15,-2 7-12-15,-2-4-7 16,0 3 0-16,-6 1-7 16,-6-3 6-16,3-6 1 15,3 0 1-15,6-6 0 0,0-1 6 16,0-5-6-16,0-1 0 16,3-6-1-16,6-3 0 15,2-5 1-15,-1-1-1 16,-1-6 1-16,-3-2-1 15,0-2 2-15,1-2-1 16,-1-5-1-16,-1 1-32 16,1 0-81-16,4-1-15 15,2-2 85-15,5 2 27 16,5-2 0-16,3 1 1 16,8 0 14-16,3-3 1 15,10 1 0-15,5 1-1 16,7 0 1-16,5-1-25 15,28 6-114-15,-17-5-121 0,-5 3-384 0</inkml:trace>
  <inkml:trace contextRef="#ctx0" brushRef="#br2" timeOffset="355661.5396">3888 12392 166 0,'94'-4'152'0,"13"-2"-70"16,-13 2-65-16,3 1 15 15,-6 3 79-15,-3 0-111 16,-3 0-51-16,-13 0-116 15,-14 0-3-15,-10 3 170 16,-2 1 98-16,9-4-29 16,6 0 12-16,8 0 29 15,1 0-22-15,2 0-42 0,4-7-46 16,-3 0 3-16,3-2-3 16,-3-2 37-16,3 2 1 15,2 2-38-15,-4 1-15 16,1-1-35-16,0 4 14 15,-4-4 36-15,1 4 55 16,-8-1 41-16,0-2 36 16,-4 2-31-16,-2-2-45 15,3-1-9-15,-1 3-8 16,-2-2-12-16,0 3 2 16,0 2-13-16,-5-2-9 15,-4 3-7-15,-4-2-9 16,-7 2-4-16,-8-3 13 0,-6-1 14 15,-3 0 79-15,-9 2 56 16,1-2-12-16,-5 1-55 16,-5-1 2-16,-3-5-6 15,0 2-46-15,0-4-32 16,-6-5 9-16,-2 0 0 16,-5-4-9-16,4-3-1 15,0-4-43-15,-1-5 17 16,2-5-37-16,2-5 20 15,0-8 6-15,0-3 20 16,2-17 18-16,-2-12 22 16,0-15 23-16,0 6 0 15,-2 20 14-15,-2 19 58 16,1 9-27-16,-3-6-59 16,-9-4-17-16,-1-7-7 0,-2 7-1 15,3 4-6-15,-3 6-1 16,5 13-65-16,-4 10-103 15,4 11-207-15,3 9-939 0</inkml:trace>
  <inkml:trace contextRef="#ctx0" brushRef="#br2" timeOffset="357647.167">2819 11741 1468 0,'0'0'682'0,"0"0"-624"16,0 0-47-16,0 0 20 15,0 0 1-15,-91 0-7 16,56 0-12-16,-1 0-4 16,-3 0-8-16,5 0 13 15,-1 0 38-15,1-6 4 16,1-4-14-16,0-4-14 16,-4-6-16-16,0-3-11 15,1-3 1-15,-3-7-2 16,-1-4 2-16,-2-5-1 0,-1-6-1 15,-5-4 1-15,-1-3-1 16,-2-5 1-16,-1-3 0 16,-6-10 0-16,-5-16 1 15,-10-13-2-15,3-4 1 16,3 7 0-16,10 7 0 16,6 8 6-16,2-5-7 15,4 0 15-15,2-3 9 16,3 2-4-16,7-1 12 15,6-2-2-15,2 1-14 16,8-1-8-16,-2 1-7 0,1 3 0 16,2 0-1-1,-1-1 0-15,-1 0 1 0,-1-1 0 16,4-2 0-16,6 6 5 16,-1-2-5-16,7 0 0 15,3-3 0-15,0 3-1 16,0-5-9-16,10 3 8 15,-1 0 0-15,-3-1 0 16,0-3 0-16,-6 0-8 16,0 2-13-16,0 3 13 15,-3 3 9-15,-3-1 0 16,0 2-1-16,4 0 1 16,-2 1-16-16,3 3 5 0,-1-1 11 15,2-3-2 1,0-3 1-16,2-1 1 0,8-3-2 15,-1 1 1-15,0 4-9 16,1 2 9-16,-4 3-1 16,0 6 1-16,-1 9 1 15,-2 14-11-15,0 12-1 16,1 1 0-16,-1-7 5 16,3-3 1-16,2-5-3 15,-1 2 9-15,2 2 0 16,-3 4 0-16,3 6 0 15,-3 2 1-15,1 6-1 16,-1 4 0-16,0 2 0 16,2 6-1-16,1 1-6 15,-2 3 6-15,2 2 0 0,-1 0 0 16,-2 2 0-16,1 4 0 16,-4-1 0-16,3 1 1 15,0-1 0-15,0 1 0 16,4-1 0-16,-2 1-1 15,1 0 0-15,1-2 0 16,5 3-5-16,3-2 6 16,8-2 0-16,5-1 1 15,9 0-1-15,8-2 2 16,7 0-2-16,8 2 1 16,1-1 0-16,0 1-1 15,0 0 1-15,-4-1-1 0,-5 3 1 16,-6 1-1-16,-7-1 0 15,-6 3 0-15,-8 0 0 16,-4 1 0-16,-5-2 0 16,-5 5 1-16,-5-2 0 15,-2 0 5-15,-1 0 4 16,-3 0-3-16,2 0-6 16,-4 2-1-16,2 2 2 15,-1 0-1-15,-2 2-1 16,1 1 0-16,-1 0 0 15,0 0 0-15,0 0 0 16,0 0 0-16,0 0 1 16,0 0 19-16,-12-2-7 15,-7 2-11-15,-2 0 4 16,-9-1-6-16,0-2 1 0,3 0-1 16,-1-1 0-16,6-2 1 15,5 1 6-15,4 1-6 16,7-1 9-16,4 4 25 15,2 1-14-15,0 0-7 16,5-2-14-16,7 1 0 16,4-1-1-16,1-1-1 15,5 2 1-15,2-2 0 16,-2 1 1-16,1 1-1 16,-1 0 1-16,2-2 0 15,-2 3 0-15,-1-1 1 16,-3-1-1-16,-6 2 1 15,0 0 0-15,-6 0 7 0,-3 0-7 16,-3 0 5-16,0 0-5 16,0 0 0-16,3 0-1 15,-3 0 1-15,3 3 0 16,3 10 8-16,-3 5 5 16,1 6 7-16,-4 7-1 15,0 9 4-15,-4 28-24 16,-5-12-15-16,-5-6-491 0</inkml:trace>
  <inkml:trace contextRef="#ctx0" brushRef="#br2" timeOffset="361220.134">13902 10744 191 0,'0'0'164'0,"0"0"-109"15,0 0 463-15,0 0-420 16,-81 16-40-16,49-16-15 16,-3 0 8-16,-5 0 21 0,-2 0 14 15,-4 0 38 1,-5-3-20-16,-4-1-48 0,-7-2-6 16,-3 2-21-16,-7-2-13 15,-13 6-15-15,-14 0-1 16,-12 0-8-16,-6 0-12 15,10 9-8-15,10-1 11 16,15-2 16-16,7-3 1 16,20 3 0-16,6-1 1 15,5-3-1-15,-9 1 0 16,-8 0-39-16,-24-3-19 16,-18 0 11-16,-15 0-11 15,-8-6 12-15,9-1 24 16,14 0-1-16,9 2 22 0,3 1 1 15,3 1 1-15,3 0 0 16,13 3 10-16,11 0 5 16,12 0-1-16,1 0-5 15,-7 0 4-15,-11 7-12 16,-8-4-1-16,-4 0-1 16,-7 0 1-16,-15-3-1 15,-7 0 0-15,-4 0 0 16,20 0 0-16,24 0 1 15,18 0 0-15,4 4 7 16,-10-4-7-16,-8 2 7 16,-4-2-8-16,-3 4-8 15,6-4-15-15,3 0 14 0,1 0-7 16,2 0-23-16,4 0-3 16,2 0 22-16,0 0 18 15,7 0 2-15,-1 0 0 16,7 0 0-16,0 0-7 15,3 0 6-15,-1-4-50 16,6 2-101-16,-2-3-72 16,3 0 19-16,-1 2 89 15,1-1 60-15,-3 1 4 16,2 0 36-16,-2 2 8 16,0 1 2-16,0 0-53 15,-1 0-26-15,-2 0 40 16,6 0-7-16,2 0 52 0,7 0 107 15,9 0 103-15,9 0 7 16,3 3-35-16,6 1-74 16,9 3-1-16,6-1 36 15,-5 5-20-15,-4-2-62 16,-4 4-36-16,-5 3-15 16,-3 1-1-16,0 4 23 15,-6 2 39-15,-5 6-3 16,1 8-25-16,1 2 8 15,0 7 20-15,6 0-5 16,-2 3-32-16,2 4 23 16,3-3-19-16,0 3-17 0,0-2-1 15,0 1-1 1,5 3-3-16,-2-2 0 0,0 1-7 16,0-2 9-16,-3 4-5 15,0-3-4-15,0 0-9 16,0 0 0-16,-6-4-46 15,-2-2-29-15,-2-4 24 16,4 0 33-16,3-8 17 16,3-4 0-16,0-4 0 15,3-5 1-15,6-2 22 16,3-3 15-16,-3 3-12 16,0-4-15-16,1 0-9 15,-1 1-1-15,-3-1-17 16,-1-5-52-16,-2-1-20 15,7-2-20-15,-1-6-19 0,3-2 2 16,6 0 21-16,4-4 70 16,1-6 35-16,5 3 25 15,2-3 42-15,6 1 15 16,4 4-14-16,0 2-29 16,6 0-8-16,0 3-12 15,7 0-12-15,2 0-4 16,-1 0-2-16,7 0 0 15,-1 0-1-15,4 4-15 16,4 3-7-16,-2-1-8 16,1-2 2-16,-4 2 14 15,1 1 8-15,-3-4 5 16,2 1 1-16,1-2 8 0,-1-2 20 16,7 0-17-1,0 0-11-15,3 0-113 0,2-3-97 16,-1-3 34-16,1-1 30 15,-6 1-24-15,2-1 15 16,-6 3 111-16,3-3 44 16,-4-2 137-16,2 2-16 15,2 0-52-15,-2 0-43 16,1-1 6-16,2 1 6 16,-2 0-21-16,3 1-5 15,0 2 2-15,-1-2 66 16,-2 2 73-16,3-1 16 15,-3 0 4-15,1 2-39 16,3-1-41-16,-4-2-31 16,6 3-31-16,-1-1-17 0,-2-2-8 15,6 2-5-15,-3-2 0 16,3 2-1-16,-4-1 0 16,1 1 0-16,-3 4 1 15,-3-3-1-15,2 3 1 16,-5 0 0-16,3 0 1 15,3 0 5-15,1 0-7 16,3 3-1-16,2 4-12 16,0-1 0-16,0 0-6 15,2-2-5-15,-4 2 4 16,1-3 2-16,-3-2 10 16,-1 2 8-16,-2-3 16 0,-8 3-5 15,0 1-10-15,-2-1-1 16,0 3-8-16,-1-2-11 15,-4 3-12-15,-5-1-2 16,-6-2 1-16,-4 2 8 16,-12-6 7-16,-6 0-1 15,-14 0-43-15,-1 0 55 16,-5 0 6-16,-1 0 61 16,0 0 9-16,0-3-36 15,0 3-25-15,0-3-1 16,3 1-8-16,7 0-60 15,-1-4 13-15,1 2 19 16,-1 1 21-16,0-1 7 0,0-2 1 16,-3 3 39-1,-6-1 17-15,0-2 28 0,0-1 6 16,-3 0-14-16,-9-3-6 16,0-2-49-16,-4-5-5 15,0 0-6-15,-1-6-10 16,2-1 1-16,-5-8-2 15,7-4 0-15,-3-4-16 16,2-7-18-16,6-5 18 16,3-5 14-16,2 1 1 15,3-2 1-15,-3-3 2 16,0 5-1-16,0 0 1 16,0-2 5-16,-3 1-6 0,0 1 1 15,-5-1-1 1,1 0 0-16,1 2 0 0,-4-2-1 15,2-1 0-15,1 5 0 16,4-3 1-16,-3 6-1 16,3 0 0-16,3 8 7 15,0 5-6-15,-3 5 0 16,1 5-1-16,2 4 2 16,-1 6-1-16,1 7 0 15,-3 0 5-15,-1 8-6 16,1 2 0-16,-7 0-8 15,0 0 1-15,-3 0 0 0,-11 0 6 16,-4 1-15 0,-11 4 0-16,-10 2-2 0,-10 0-59 15,-30 5-79-15,11 1-112 16,13-3-475-16</inkml:trace>
  <inkml:trace contextRef="#ctx0" brushRef="#br2" timeOffset="362839.4427">14324 11387 563 0,'0'0'744'15,"0"0"-618"-15,0 0-88 16,0 0 42-16,0 0 101 16,0 0 40-16,0 0-78 15,-32-9-46-15,49-4-35 16,4-4-44-16,3-3-10 16,4-1-7-16,5-7 0 15,0-2 6-15,-1-7-6 16,3-2 1-16,-5-8-2 15,-2-5-21-15,-1-4-16 0,-5-5-6 16,2-14 26-16,-2-11 16 16,4-17 1-16,1-9 0 15,-5 10 0-15,-3 3 1 16,4 17 0-16,-4-1 1 16,1 4 4-16,-3 0-5 15,3-2 7-15,-5 2 9 16,-3 0-9-16,2 3 7 15,-1 0 13-15,-6 0-5 16,2-3-1-16,-5-3-2 16,1 2-5-16,-1-2-6 15,-4 3-8-15,0 2 12 0,0 3-5 16,0 0 26-16,-4 8-10 16,-2 13-8-16,0 10 8 15,0-1-9-15,-1-7-3 16,1-6-1-16,-2-10-9 15,6 2-2-15,2-1 7 16,0-3-6-16,7 0 0 16,5-1 9-16,2 3-9 15,0-1 8-15,1 2 0 16,-3-1-8-16,1 1 1 16,1 3-1-16,-5-5-1 15,4 1-1-15,-6 0 0 16,1-1 0-16,-3 6-1 0,-5 1 1 15,0 1 0 1,0 2 0-16,-8 1 0 0,-4 3 0 16,-4 0-1-16,-4 8 2 15,1 5 1-15,-5 5 1 16,3 7 14-16,-5 6 9 16,0 9-11-16,-4 1-14 15,-3 9 0-15,-4 2 0 16,-3 2 0-16,-5 0 0 15,-7 0 1-15,-7 6 0 16,-15 4 0-16,-20-3 5 16,-18 3-6-16,-1-1-1 15,16 1 0-15,23 0-1 16,27-3 2-16,3 5-1 16,-3 3 0-16,-4 1-8 0,-4 3 8 15,10 1 1-15,8-4-1 16,13-5 1-16,6-2-1 15,9-4-8-15,2 0-26 16,4-5-13-16,0 4-5 16,3-3 1-16,0-1 10 15,0 0 20-15,0 0 22 16,0 0 6-16,0-8 7 16,0-5-12-16,0-3-1 15,0-1 18-15,0 0-6 0,0 2 4 16,0 0 5-1,0-1-5-15,6 0-2 0,1-1-1 16,2 4 9-16,0-3 0 16,6 3-14-1,-3-1-8-15,-2 4 6 0,2 0 0 16,-4 3 11-16,-2 3 8 16,-3 2-7-16,-3 1 3 15,0 1-11-15,0 0 6 16,0 0-7-16,0 0-1 15,-3 1-7-15,-10 10 8 16,-4 9 6-16,-7 2 15 16,-3 4 0-16,-3 1-9 15,5-1-3-15,-2-4 7 16,8-2 8-16,-1-3-5 0,4-3-8 16,4 0-4-1,3-2 3-15,-2 0-2 0,8-2-11 16,3 1 1-16,0-1-1 15,17 4 5-15,11 1 7 16,11 0-5-16,9 0-1 16,10 5-10-16,8-3-2 15,9 3-70-15,-10 0-315 16,-23-8-1663-16</inkml:trace>
  <inkml:trace contextRef="#ctx0" brushRef="#br2" timeOffset="383609.4056">20693 14620 378 0,'0'0'49'0,"0"0"-49"0,0 0 252 16,0 0 89-1,0 0-254-15,0 0-69 0,46-29-17 16,-33 26 14-16,3 1-9 16,-2-3-6-16,1 5-6 15,2-3 6-15,-1 3 9 16,3 0-1-16,2-3 10 15,-1 0-5-15,4 2 6 16,-1-2-12-16,3 0-6 16,0-4 0-16,0 1-1 15,6 2 2-15,-4-3-2 16,2-2-9-16,3 2-11 16,-7-3 8-16,3-3 12 0,-3 0 1 15,0-1 0-15,-4 2 14 16,-4-1-14-16,0 0 0 15,-1 2 1-15,-3-2-2 16,3 0-6-16,1 2 6 16,0-5 0-16,6 2 0 15,-1-5-32-15,3 0 32 16,-1 2 4-16,1 0-4 16,-6 0-13-16,3 5 6 15,-3-1-78-15,-2-2 1 16,2 6-17-16,-4-4-2 15,4 3 8-15,-7 1 66 0,3-1 21 16,-3 0 8-16,0 3 10 16,-4 0 20-16,0 0 22 15,-2 1-13-15,-2 3-1 16,-5 0 90-16,0-1-37 16,0 1-72-16,0 3 7 15,0 0-11-15,-4 0-13 16,-1 0 0-16,-1 0-1 15,0 0 5-15,-2 0-5 16,2 0 0-16,-2 0 11 16,-3 0 15-16,0 0 6 15,-2 0 1-15,0 0 6 16,-5 0 5-16,0 0-23 16,-3 0-5-16,-1 0-4 15,1 0-1-15,1 0-6 0,6 0-6 16,4 0 1-16,6 0 0 15,4 0-1-15,0 0 0 16,4 0 0-16,13 0-12 16,1 0 5-16,3 0-60 15,1 0 16-15,-2 0 11 16,-1 0 1-16,-7-4 26 16,-1 4 13-16,-4-3 1 15,-4 0 19-15,-2 3 31 16,-1 0 1-16,0 0-17 15,0 0-18-15,0 0 8 16,0 0 27-16,2 10 16 16,4 3 24-16,4 4-21 15,2 3-23-15,5 2-22 16,0 2-16-16,-5 19-10 0,-1-11-208 16,-11-2-390-16</inkml:trace>
  <inkml:trace contextRef="#ctx0" brushRef="#br2" timeOffset="399431.2291">26750 12005 916 0,'0'0'763'0,"0"0"-653"16,0 0-75-16,0 0 88 15,0 0 64-15,0 0-73 16,17-11-68-16,-17 11-33 16,0 0-1-16,0 4 12 0,0 9 44 15,0 11 17 1,0 6-19-16,0 12-3 0,9 17 16 15,17 22-40-15,19 18-20 16,0-8-13-16,-2-14-5 16,-12-24 0-16,-10-13-1 15,2 3 0-15,0 0-7 16,1-1-26-16,-7-6 9 16,-6-13 0-16,-4-6-4 15,-3-7-9-15,-4-7 8 16,0-3 20-16,0 0 9 15,0 0 6-15,0-6-5 16,0-5 12-16,0-9-1 16,0-2 6-16,3-2-8 15,5-5-8-15,3 2-1 0,0 4 7 16,0 3-7-16,-1 5 0 16,-3 4 0-16,-2 4 0 15,-4 3 16-15,1 2 11 16,-2 2-15-16,0 0-13 15,0 0-10-15,0 12 3 16,-3 9 6-16,-2 9 1 16,4 5 0-16,1 2 0 15,0 3 0-15,9-4 0 16,6-3 0-16,-3-7-3 16,-3-6 3-16,-3-7-8 15,-6-7-1-15,0-6-9 0,-17 0 11 16,-16 0 7-16,-13-12 0 15,-12-5 0 1,-34 5-9-16,14 2-251 0,9 3-780 0</inkml:trace>
  <inkml:trace contextRef="#ctx0" brushRef="#br2" timeOffset="402033.6806">407 12867 628 0,'0'0'862'16,"0"0"-706"-16,0 0-120 16,0 0 53-16,0 0 97 15,0 0-34-15,0 0-63 16,-6-1-33-16,6 2 31 0,3 10 30 15,10 7-39-15,1 3-5 16,5 2-14-16,2 6-16 16,3 2-23-16,3-2-10 15,1 0-4-15,-1-2 0 16,0-3-5-16,-6-4-1 16,0-2-9-16,-9-4-37 15,-4-4-40-15,-3-1-20 16,1-1-53-16,-3 1-98 15,0-5-142-15,-3-1-359 0</inkml:trace>
  <inkml:trace contextRef="#ctx0" brushRef="#br2" timeOffset="402425.2282">613 12735 937 0,'0'0'553'15,"0"0"-454"-15,0 0-34 0,0 0 134 16,0 0 29-1,0 0-88-15,0 0-80 0,-8 16 8 16,16 5 64-16,7 8-51 16,6 7-34-16,1 0 3 15,-1 3-27-15,0 2-16 16,-2-8-5-16,1 4-2 16,-4-5 0-16,-4-2 0 15,1-3-1-15,-2-5-32 16,-2-2-34-16,1-3-22 15,1-4-123-15,-2-3-319 16,-2-3-23-16,-4-4-509 0</inkml:trace>
  <inkml:trace contextRef="#ctx0" brushRef="#br2" timeOffset="402824.2887">862 12979 1437 0,'0'0'532'15,"0"0"-465"-15,0 0 16 16,0 0 118-16,0 0-68 16,0 0-115-16,0 0-6 15,-6 23-12-15,6 1 35 16,6 3-34-16,3 5 0 15,4 1-1-15,-1-3 14 0,-1-1-14 16,2-2 0 0,-2-8 0-16,-4 1 7 0,2-6-2 15,-6-3-5-15,3-5-6 16,-6-3 6-16,0 0 9 16,0-3-1-16,0 0 21 15,-6 0 39-15,-13 0-7 16,-11 0-11-16,-9 3-9 15,-10-2 6-15,-5 5 3 16,2-2-32-16,6 5-18 16,7 2-51-16,12 2-329 15,18-7-1247-15</inkml:trace>
  <inkml:trace contextRef="#ctx0" brushRef="#br2" timeOffset="409115.1033">2693 14915 1428 0,'0'0'292'16,"0"0"-216"-16,0 0-49 15,0 0 109-15,0 0 13 16,-20-10-72-16,14 7-53 16,-7 2-17-16,-2 1-5 15,-12 0-2-15,-3 0 2 16,-10 0 4-16,-9 0 0 16,-8 0 6-16,-18 4 13 0,-23 2-3 15,-17 1-6-15,-9-4-4 16,14-3-11-16,11 0 1 15,26-3 9-15,12-4 18 16,12 1 9-16,1-1 16 16,-6 0 4-16,-7-1-7 15,-9 1-3-15,3 2-13 16,3 5-14-16,4 0-9 16,8 0-4-16,4 0-7 15,11 8 0-15,10-1-1 0,11-5 0 16,10 1-24-1,4-3-41-15,2 2-26 0,0-2 14 16,0 0 19 0,0 0 2-16,0 0 32 0,2 0 24 15,-2 0 0-15,0 0-8 16,0 2-51-16,0 5-106 16,0 2-89-16,1-2-389 0</inkml:trace>
  <inkml:trace contextRef="#ctx0" brushRef="#br2" timeOffset="410008.769">14124 14089 1918 0,'0'0'365'15,"0"0"-268"-15,109 4-64 16,-21-1 49-16,29-1 35 16,13 0-39-16,-1-2-43 15,-14 0-27-15,-35 0-7 16,-21 0 0-16,-20 0-1 16,-7 0-13-16,-2 2-76 15,-2-2-144-15,-1 3-392 16,-17-3-476-16</inkml:trace>
  <inkml:trace contextRef="#ctx0" brushRef="#br2" timeOffset="410920.7876">31362 14519 1121 0,'0'0'948'0,"0"0"-948"16,0 0-63-16,0 0-12 15,0 0 62-15,0 0-212 16,0 0-430-16</inkml:trace>
  <inkml:trace contextRef="#ctx0" brushRef="#br2" timeOffset="411128.3384">31362 14519 1894 0,'38'-21'539'16,"-38"18"-539"-16,0 3-62 16,0 0 32-16,8 0-2 15,1 3-283-15,2 4-635 0</inkml:trace>
  <inkml:trace contextRef="#ctx0" brushRef="#br2" timeOffset="411309.332">31423 14516 1750 0,'0'0'136'16,"0"0"-136"-16,0 0-628 16,0 0 279-16</inkml:trace>
  <inkml:trace contextRef="#ctx0" brushRef="#br2" timeOffset="411488.3089">31423 14516 1756 0,'13'52'0'16,"-13"-52"-495"-16,0 0-577 0</inkml:trace>
  <inkml:trace contextRef="#ctx0" brushRef="#br2" timeOffset="411660.7663">31438 14592 633 0,'0'0'1259'0,"0"0"-1259"15,0 0-305-15,0 0-305 0</inkml:trace>
  <inkml:trace contextRef="#ctx0" brushRef="#br2" timeOffset="411834.2279">31445 14650 1035 0,'0'0'0'0,"0"0"-208"0</inkml:trace>
  <inkml:trace contextRef="#ctx0" brushRef="#br2" timeOffset="411985.1285">31445 14650 657 0,'-4'31'0'0</inkml:trace>
  <inkml:trace contextRef="#ctx0" brushRef="#br2" timeOffset="422181.5208">5014 15669 314 0,'0'0'394'16,"0"0"-84"-16,0 0-183 15,0 0 15-15,0 0 60 16,0 0-22-16,-3-4-13 15,3 4 0-15,0-3-7 16,0 3-48-16,0 0-5 16,0 0-24-16,0 0-13 15,3 0-20-15,9 0-18 16,6 0-15-16,10 0-8 16,5 0-8-16,6 0-1 15,7 0 0-15,2 0 0 16,1 0-1-16,-1 0-13 0,1 0 1 15,-7 0 0 1,-3 0-1-16,-2 0 13 0,-6 0-5 16,-1 0 5-16,-6 0 1 15,-3 0 0-15,1 0 0 16,-5 0 0-16,5 0 0 16,2 0 0-16,1 0 0 15,8 0 0-15,0 0-12 16,4 0-13-16,-1 0-1 15,3-3-14-15,4 3 0 16,-4-2 9-16,0 2 16 16,-2 0-3-16,-3 0 11 15,-1 0-3-15,-3 0 9 16,4 0-7-16,-4 0 7 16,6 0-15-16,-3 0-15 0,1 0 1 15,-1 0 2-15,-3 0 7 16,3 0 8-16,-2-5 6 15,-1 1 5-15,3 1-5 16,-2 0-6-16,-1 0 1 16,1 2-3-16,-1 1 2 15,0 0 12-15,1 0-18 16,-1 0-14-16,-3 0 1 16,-2 0 11-16,2 0 20 15,-9-4-4-15,3 2 5 16,-5-2 1-16,-1 1 8 15,-4 0 3-15,2-1 6 16,-4-2 18-16,0 2-16 0,1-2-10 16,-2 3-3-16,-2-1 5 15,0-2-3-15,1 5-8 16,-1-4 1-16,0 2-2 16,0-1 1-16,-3 1 0 15,-1-1 5-15,1-2-4 16,-3-1 18-16,0 0 7 15,0-3 2-15,0-3 4 16,0 3 3-16,-3-4 27 16,-5-1-38-16,2 1-1 15,0-5-6-15,-4-1-2 16,1 1-15-16,1 1 7 0,-1-2-1 16,-1 0-7-16,4 0 0 15,0 4 1-15,0 0 1 16,-1 3-2-16,2-1 2 15,-1-2-2-15,3 3 8 16,0 0 9-16,0 3 7 16,3-3 0-16,0 2-12 15,0 1-3-15,0-3 4 16,0 3-11-16,0-2-1 16,0 2 1-16,0-3-1 15,0 3 0-15,0 2-1 16,0-2 0-16,3 4 0 15,-3-1 0-15,0 4 1 0,0 0 1 16,0 2-1 0,0 1-1-16,0 0 0 15,0 0-1-15,0 0-9 0,0 0 1 16,0 0 7-16,0 0 2 16,0 0 0-16,0 0 0 15,0-3 6-15,0 1-4 16,0-2 4-16,0 3-5 15,0-2 1-15,0-2-1 16,-3 3 1-16,3-1-1 16,0 1-1-16,-3 2 0 15,3 0-1-15,0-3 1 16,-3 3 0-16,-1-1-1 16,1 1 0-16,0-3 0 15,-6 0-5-15,-2 0 5 0,-2 2-1 16,-9-5-7-16,-1 3 9 15,-4 2-1-15,-4-2 1 16,-5 0 0-16,-1 3 1 16,1-3-1-16,-1 2 0 15,-2 1 1-15,0 0-1 16,-1-3 1-16,1 3 0 16,-3-3 0-16,-4 0 0 15,1 1 7-15,-7 0-7 16,-3-4 0-16,0 2 0 15,-2-2 0-15,3 2 1 16,-1 1-1-16,0-1 0 16,4 1 0-16,-1 1-1 0,3-1-1 15,-2 1 1-15,-1 2 0 16,0 0-1-16,-1 0 0 16,1 0 1-16,3 0-1 15,-2 5 1-15,5-3 0 16,1 2-2-16,2 2 2 15,-2-3 0-15,2 1 0 16,4-1 0-16,-1 0 0 16,-1 1-1-16,0-1-7 15,-1-3-8-15,-4 2 4 16,1-2-3-16,-4 0 3 16,1 2-1-16,2 1 2 0,1 0 11 15,2 0-1 1,7 1 0-16,3-1-5 0,5 0 6 15,1 1 0-15,3 2-2 16,-3-2 1-16,2 2-9 16,-5 0-7-16,0-3-1 15,-3 4-7-15,-3-4 12 16,-5 2-2-16,2-3 14 16,0 1-1-16,3-3 1 15,-1 1 0-15,6 2 0 16,1-3 1-16,4 0 0 15,1 0 0-15,1 0 1 16,-4 0-1-16,1 0 1 16,-4 0 0-16,-2 0-1 15,-3 0 0-15,2 0 0 0,-5 0-2 16,-1 0 2-16,1 0-1 16,3 0 1-16,-3 0 0 15,2 0 0-15,1 6 0 16,-1-2 0-16,1 0-6 15,0 2 6-15,5-3 0 16,1 0 0-16,5 1 0 16,4-1 0-16,4-2 0 15,4 0-2-15,1-1 1 16,-1 0-8-16,2 0-8 16,-4 0-15-16,-4 0-6 15,1 0 28-15,0 0 9 16,-3 0 0-16,3 0 1 0,2 0 1 15,7 0 0-15,0 0 12 16,6 0 2-16,3 0 3 16,0 0 7-16,0 0-25 15,0 0-15-15,0 0 12 16,2 0 3-16,-1 0 7 16,2 0-7-16,-3 5 0 15,0 2-1-15,1 0 1 16,-1 1 0-16,0 3 0 15,0 5 6-15,0 1-4 16,0 3-1-16,2 5 0 16,1-1 10-16,0 0 6 15,3 5-3-15,-3-3-5 0,3-2-2 16,-3 5 2-16,-3-6 0 16,0 4 0-16,0-4 0 15,0 1-1-15,0-2 1 16,0 1-7-16,0-2-1 15,0 0 5-15,0-2-5 16,0-1-1-16,0-4 1 16,0-1-1-16,0-1 1 15,0-4 0-15,0-1 0 16,0-2 1-16,0-1-1 16,0-1 5-16,0 1-4 15,0-1-1-15,0 0 0 16,0 0 0-16,4 1-1 15,-4-1 1-15,3-1 0 0,0 3-1 16,2-2-6-16,-2-3 0 16,0 1 6-16,0-1 0 15,3 0 6-15,1 1-5 16,2-1 11-16,6 0-5 16,3 0 2-16,1 0-8 15,4 0 7-15,2 0-8 16,2 0 1-16,0-1-1 15,-2 1 0-15,0 0-1 16,-2 0-1-16,2 0 2 16,-1 0-5-16,0 0 5 15,0-1 0-15,3-5 0 16,1 2 1-16,5-6 0 0,3 3 0 16,1-1 0-16,-3 1 1 15,-4 3-1-15,0-2 0 16,-9 1-1-16,-2 3 0 15,-1 2 0-15,-3 0 0 16,0 0 0-16,-3 0 0 16,3 0-1-16,4 0 1 15,2 0 0-15,0 0 1 16,0 0-1-16,6 0 0 16,-5 0 1-16,3-3 0 15,-2 0 11-15,-1 2-5 16,-1-5-1-16,2 3-4 15,-4 2-1-15,0-3-1 0,-4 4 1 16,3 0-1 0,-3 0 2-16,6 0-2 0,-3-2 0 15,6 2 0-15,-2 0 1 16,2 0 0-16,-3 0-1 16,3 0 1-16,-5 0-1 15,-1 0 0-15,-3 0 0 16,0 0-1-16,1 0 1 15,-2 0 0-15,2 2 0 16,-2-2 0-16,5 0 0 16,0 0 1-16,4 0 0 15,2 0-1-15,5 0 1 16,-3 0 0-16,-2 0 0 16,-4 0 0-16,0 0-1 0,-5 0 1 15,-2 0-1-15,-1 0 0 16,-1 0 0-16,0 0 0 15,3 0-1-15,0 0 0 16,3 0 1-16,0 0 1 16,4 0 8-16,2 0-2 15,4 0 2-15,-1 0 0 16,0 0-7-16,1 0-1 16,-2 0 5-16,-1 0-6 15,2 0 1-15,-3 0 0 16,-2 0-1-16,2 0 1 15,0 0-1-15,0 0 0 16,4 0-33-16,-4 0-107 0,-6 0-429 16</inkml:trace>
  <inkml:trace contextRef="#ctx0" brushRef="#br2" timeOffset="432715.0894">459 17197 530 0,'0'0'518'0,"0"0"-379"15,0 0 3-15,0 0 39 16,0 0-12-16,39-16-30 0,-21 12-41 16,-3 1-6-16,-2 1-17 15,1 0-44-15,-5 1-15 16,1 1-7-16,-1 0-9 16,3 0 8-16,6 0-7 15,1 0 0-15,5 1 5 16,6 3 2-16,3-1-7 15,7-3 7-15,3 0-1 16,2 0 5-16,-2 0 1 16,-2 0-13-16,-1 0 1 15,-3-3 0-15,2 3-1 16,-3-2 0-16,4 2 0 16,-4-2-10-16,-2 2-6 0,2 0 7 15,3 0-9 1,4 0 18-16,2 0-1 0,7 0 0 15,3 0 1-15,5 0 0 16,-2 0 7-16,2 0-5 16,3 0-2-16,-2 0 0 15,-3 0 0-15,3 0-1 16,-3 0 1-16,-1 0 0 16,-5 0-7-16,-4 0 7 15,1 0 1-15,-4 0 0 16,-2 0 0-16,-4 0 2 15,0 0 3-15,-5 0-6 16,-1 0-1-16,0 0 1 16,1 0-1-16,0 0 1 15,2 0 0-15,0 0-1 0,4 0 1 16,3 0-1-16,1 0 1 16,3 0 1-16,1 0 0 15,3 0 0-15,1 0 6 16,-1-1-6-16,-2 1-1 15,-4 0 0-15,1 0 0 16,-4 0 0-16,-3 0-1 16,4 0 1-16,-3 0 0 15,-1 0 0-15,1 0 0 16,-1 0 0-16,3 0 0 16,-2 0 0-16,-1 0 0 15,1 0 0-15,-2 0 0 0,0 0 1 16,1 0-1-16,0 0 0 15,0 0 0-15,4 0 1 16,2 0-1-16,1 0 2 16,5 0-2-16,-2-1 0 15,3-2 0-15,-4 0 0 16,1 0-1-16,-4 2-28 16,-2 1-23-16,-1-3 26 15,-3 3 17-15,-2 0-21 16,-3 0 2-16,-1 0 12 15,-3 0 16-15,-2 0 0 16,-2 0-15-16,-1 0-13 16,-4 0 6-16,1 0 14 0,1 0 7 15,-1 0 1 1,2 0 0-16,1 0 19 0,2-3 25 16,0 2 9-16,0-2-39 15,3 3-2-15,4 0-12 16,0 0 1-16,2 0 0 15,0 0 0-15,1 0 8 16,-1 0-8-16,0 0-1 16,1 0 0-16,-1 0-6 15,4 0 6-15,2 0 1 16,3-3 6-16,-5 3 11 16,6 0-3-16,-4 0 11 15,4 0-2-15,2 0-13 0,1 0-10 16,5 0 1-1,0 0-1-15,4 3 5 0,-3 0-5 16,3-3-1-16,-4 0-22 16,-3 0 4-16,1 0 5 15,-7 0-6-15,4 0 18 16,-4 0 1-16,1 0 12 16,-4 0 4-16,-2 0 0 15,3 0 6-15,-2 0 11 16,0 0-18-16,-2 0-15 15,3 0 1-15,1 0-1 16,2 0-1-16,1 0-13 16,-1-3 8-16,-3 0 5 15,4 3 2-15,-4-3 0 16,4 3 12-16,-1 0 23 0,4 0 1 16,6 3 4-16,-1 3-19 15,6 1-8-15,-2-3-7 16,3 2-1-16,5-4-5 15,-2 2 0-15,0-4 0 16,-4 0 9-16,-8 0 5 16,-3 0-6-16,-13 0-4 15,-11 0-5-15,-8 0-94 16,-11 0-460-16</inkml:trace>
  <inkml:trace contextRef="#ctx0" brushRef="#br2" timeOffset="436604.829">9299 17402 1672 0,'0'0'386'15,"0"0"-243"-15,0 0 17 16,0 0-15 0,0 0-42-16,0 0-43 0,42-57-39 15,-20 45-2-15,-1-1-7 16,-3-3-2-16,3 5 2 16,-6-3 0-16,-2 4 0 15,-2 4-4-15,-1-1-7 16,-4 2 7-16,0 2-7 15,0 2 0-15,0 1-1 16,1 0 1-16,1 4 0 16,1 12-1-16,0 4 0 0,1 13-1 15,-1 6 2-15,-1 6 7 16,-2 6 9-16,-2 3-4 16,-1-2-5-16,-3 0-7 15,0-5 8-15,0-3-9 16,0-5 0-16,-7-3 0 15,1-7 0-15,-1-7 0 16,3-3 0-16,-2-7-1 16,3-3 0-16,3-5-50 15,0-1-58-15,0-3-34 16,0 0-47-16,0-12-313 16,0-5-184-16</inkml:trace>
  <inkml:trace contextRef="#ctx0" brushRef="#br2" timeOffset="436868.528">9575 17547 967 0,'0'0'798'16,"0"0"-653"-16,0 0 14 16,0 0 110-16,0 0-18 15,0 0-80-15,0 0-66 16,-82 86-34-16,57-59-14 15,-5 3-15-15,-3-7-6 16,2 2-14-16,-5 0-7 16,3-5-14-16,2-2 0 15,4-1-1-15,5-6-21 0,8-2-45 16,5 2-57-16,9-1-123 16,0-4-352-16,6-4-434 0</inkml:trace>
  <inkml:trace contextRef="#ctx0" brushRef="#br2" timeOffset="437182.3671">9884 17685 1743 0,'0'0'642'0,"0"0"-570"0,0 0 38 16,0 0 63-16,0 0-25 16,0 0-66-16,88-2-52 15,-53-1-19-15,6 0-11 16,-1 0-1-16,-1 2-37 15,-6-2-44-15,-8 0-88 16,-8 1-135-16,-11 1-437 16,-6 0-763-16</inkml:trace>
  <inkml:trace contextRef="#ctx0" brushRef="#br2" timeOffset="437365.3557">9923 17527 958 0,'0'0'1200'0,"0"0"-1034"15,0 0-147-15,0 0 11 16,100-3-30-16,-39 3-68 16,-6 3-470-16,-9-3-515 0</inkml:trace>
  <inkml:trace contextRef="#ctx0" brushRef="#br2" timeOffset="438016.3269">10754 16986 1300 0,'0'0'679'15,"0"0"-537"-15,0 0-18 16,0 0 29-16,0 0-6 0,0 0-39 16,0 0-62-16,13 16-20 15,-13 14 13-15,0 10-7 16,0 6 0-16,0 4-10 15,-4 0-2-15,-8-1-11 16,1-3-8-16,-2-7 1 16,1-1 6-16,3-9-7 15,-3-3-1-15,3-6 0 16,0-6 0-16,2-3-3 16,4-3 3-16,3-7 2 15,0 0-1-15,0-1 0 16,3 0 8-16,10-12-9 15,11-8-15-15,0-7 5 16,3-1-10-16,1-2-7 16,-1 3 9-16,-2 5 12 0,-4 3 6 15,-6 6-1-15,-2 4-6 16,1 2 7-16,-5 4 6 16,-3 3 9-16,-2 0-5 15,-1 4-4-15,-3 11 0 16,0 7 12-16,0 3 11 15,-7-1-7-15,-5 5-3 16,0-6 2-16,3 0-7 16,3-3-5-16,6-3-2 15,0-4 5-15,0-3-6 16,3-1 2-16,12-6-8 16,0 1 0-16,8-4-6 15,9 0-70-15,10-4-109 0,-9-4-314 16,-4 1-393-16</inkml:trace>
  <inkml:trace contextRef="#ctx0" brushRef="#br2" timeOffset="438323.1553">11246 17620 1320 0,'0'0'607'0,"0"0"-525"15,0 0 119-15,0 0 42 16,0 0-39-16,-112 13-61 16,60-11-39-16,-21-1-23 15,-21 0-22-15,10 2-10 16,4-3-27-16,14 0-22 15,20 3-6-15,1-1-34 16,6 6-50-16,11-1-104 16,14 7-174-16,13-1-517 15,1-1-552-15</inkml:trace>
  <inkml:trace contextRef="#ctx0" brushRef="#br2" timeOffset="438624.445">10682 17828 1026 0,'0'0'1027'16,"0"0"-880"-16,0 0-42 16,0 0 54-16,0 0 7 15,0 0-39-15,3 76-46 16,-3-39-22-16,0 2-3 15,-9 5-14-15,-1 1-17 16,-4 2-14-16,1-5-10 16,1-3 5-16,-6-2-6 15,6-6 0-15,0-3-26 0,-1-8-44 16,7-7-75-16,-1-5-122 16,6-8-100-16,1 0-171 15,0-11-414-15</inkml:trace>
  <inkml:trace contextRef="#ctx0" brushRef="#br2" timeOffset="438887.1434">10757 17858 362 0,'0'0'1576'0,"0"0"-1301"0,0 0-131 16,0 0 2-16,74-72 14 15,-38 62-35-15,3 7-64 16,4 3-28-16,-1 0-5 16,-8 10 7-16,-4 6 2 15,-9 7-11-15,-15 3-13 16,-6-2-12-16,-14-2 0 16,-34-2 0-16,-33-6-1 15,-43-6-20-15,15-3-155 16,10-5-766-16</inkml:trace>
  <inkml:trace contextRef="#ctx0" brushRef="#br2" timeOffset="614289.7186">30831 4404 51 0,'0'0'694'15,"0"0"-583"-15,0 0-78 16,0 0 18-16,0 0 51 16,0 0 4-16,-54-19-18 15,46 15-36-15,2 0-24 16,0 1 4-16,-1-3 4 0,0 4-10 16,-1-1-4-16,-3-1-16 15,-3 1-6-15,-1 0 0 16,-6 0-9-16,0 1 9 15,1 0 0-15,0-1 0 16,5 2 0-16,1 0 0 16,5-1 0-16,3 0-1 15,2 2 1-15,4 0-2 16,0 0-17-16,0 0-19 16,0 0 15-16,0 0 7 15,10 0-17-15,2 0 26 16,8 0-11-16,3 6-21 15,3-1-7-15,4 0-48 0,1 1 61 16,2-2-11-16,3 1 25 16,-2 0-158-16,-3 1 136 15,-2-1 20-15,-10-1-4 16,-4-1 22-16,-9-2 3 16,-6-1 9-16,0 0 36 15,0 0 47-15,-14 0-31 16,-3 0-41-16,-10 0-11 15,3 0-9-15,4-3-172 0</inkml:trace>
  <inkml:trace contextRef="#ctx0" brushRef="#br2" timeOffset="615247.1045">30437 5449 235 0,'0'0'140'15,"0"0"-105"-15,0 0-35 16,0 0-13-16,101 60-12 16,-78-51-32-16,0-2-155 15</inkml:trace>
  <inkml:trace contextRef="#ctx0" brushRef="#br2" timeOffset="686081.0534">30974 4957 441 0,'0'0'99'0,"0"0"453"16,0 0-382-16,0 0-115 15,0 0 7-15,0 0 99 16,-3 0 13-16,3 0-44 0,-2 0-26 16,-2 0-11-16,3 0-13 15,-2 0-20-15,-1 0-23 16,1 0-19-16,0 0-9 15,-1 0 8-15,-2 0 16 16,0 2-12-16,-1-1-5 16,-1 3-4-16,-1-1-5 15,-3-2-1-15,-1 1 1 16,-7-2-6-16,-1 3 0 16,-4-3-1-16,-3 1 1 15,-2-1-1-15,-1 0-6 16,-1 1-3-16,1-1 8 15,1 0 0-15,0 0 1 0,2 0 0 16,0 0 0-16,1 0 0 16,0 0 0-16,-1 0 0 15,-1 0 0-15,1 0 1 16,-2 0-1-16,-3 0 1 16,2-1-1-16,2-3 0 15,1 2 1-15,0-2-1 16,2 0-1-16,1 1 1 15,1 0 1-15,3-1-1 16,2 3 1-16,1-2 13 16,2 0-2-16,-2 2-4 15,3-2-8-15,0 1 0 16,3-1 0-16,3 1 1 16,0 2 0-16,2 0-1 15,1-2 1-15,1 2-1 0,0 0 0 16,4 0 0-16,-2 0 0 15,3 0-1-15,0 0 1 16,0 0-2-16,0 0-78 16,0 0-135-16,9 0-71 15,-1 2-277-15,1 2-93 0</inkml:trace>
  <inkml:trace contextRef="#ctx0" brushRef="#br2" timeOffset="687749.6325">30204 4989 819 0,'0'0'360'0,"0"0"-190"15,0 0-28-15,0 0 34 16,0 0 11-16,0 0-33 15,0 0-38-15,0-3-28 16,0 3-23-16,0 0-4 16,0 0-18-16,0 0-8 15,0 0-17-15,0 0-12 16,0 9 9-16,0 4 7 16,0 2-4-16,0 2-5 15,0 2-5-15,0 1 11 16,0 3 2-16,0-3-8 15,0 3-11-15,0-2 4 16,0 0-5-16,0-1 7 0,0 0-1 16,0 0-5-1,0-4 5-15,0 1 1 0,0 0-2 16,0-1 7-16,0-1 0 16,0 2-2-16,0-2 7 15,0 3 5-15,1-1-8 16,1-1-6-16,1 1 6 15,-2-1-7-15,1 1 1 16,-2 0-9-16,1-2 6 16,-1 2-5-16,2-2-1 15,-2 0 6-15,1 0-5 16,1 0 0-16,-1-1 0 16,1 0 6-16,0-1-6 15,-1 2-1-15,2 0 2 0,-3 1 9 16,1 0-3-16,-1 0-8 15,0 0 0-15,0-1 1 16,0-3-1-16,0 1 0 16,0-3 0-16,0 5 0 15,0-3 0-15,0 1 1 16,0 0-1-16,0 0 1 16,2-2-1-16,-2 2 0 15,1-3 0-15,1 2 1 16,-2-1-1-16,1-1 0 15,1-1 0-15,1 1 0 16,-2-2 0-16,1 0 1 16,-2 1-1-16,0 1-1 0,0 0 1 15,0-1-1-15,0 1-6 16,0 2 7-16,0-2 0 16,0 0 0-16,0-2 0 15,0 1 0-15,0-2 0 16,0 1 0-16,1-1 0 15,-1 0 0-15,0-1 0 16,0 1-1-16,0-3 1 16,0 5-15-16,0-4 14 15,0 1 1-15,0 0 0 16,0-2-1-16,0-1-9 16,0 1-4-16,0-2 5 15,0 0 8-15,0 1-9 0,2 0 4 16,-2 0 5-1,0 1 1-15,0-2 0 0,0 4-1 16,0-1-1-16,0-2-5 16,0 0-4-16,0 0-9 15,0 0 0-15,0-2 2 16,0-1 11-16,0 0 7 16,3 0 12-16,4 0-4 15,3-5-8-15,3-7-28 16,0 1 16-16,-1-3 11 15,-1 2-23-15,-1 0 5 16,-3 2 10-16,-2 0 3 16,-1 2-3-16,-1-1 9 15,0 1 1-15,0 0 0 16,1 1 9-16,-1-2 0 0,1-2-10 16,0 4 1-16,2-3 0 15,-1 0 5-15,2 2-5 16,-3 0 5-16,-2 3 6 15,-1 0-4-15,-1 4 5 16,0 0 9-16,0 1-13 16,0 0-9-16,0 0-6 15,0 0-12-15,0 0 2 16,0 1 15-16,0 6 0 16,-4 3 0-16,-3 1 0 15,2 1 1-15,-2-1 0 16,1 3 0-16,-1 0 0 0,-1 2 0 15,0-2 0-15,2 1 2 16,-1-2-1 0,1 0 0-16,0-2 0 0,1-1 0 15,1-2 0-15,1 0 0 16,-2 0 0-16,4-3 0 16,-2-1-1-16,1-2 9 15,0 1 0-15,0-2 3 16,1-1 0-16,-1 0 6 15,1 0 14-15,-2 0 19 16,-3-1 1-16,-5-9-32 16,-4-4-13-16,-3-4-5 15,-4 1-1-15,0-2 0 16,-1 2 1-16,5 3-2 0,4 2 0 16,14 1-62-16,0 4-197 15,1-2-760-15</inkml:trace>
  <inkml:trace contextRef="#ctx0" brushRef="#br2" timeOffset="688773.9456">30183 5035 155 0,'0'0'673'16,"0"0"-454"-16,0 0-83 16,0 0 37-16,0 0 18 15,0 0-47 1,0 0-39-16,-6-6-13 0,5 6 18 16,1 0-5-16,-2 0-18 15,0 0-7-15,1 0-10 16,-1 0-18-16,1 0-14 15,-3 0-17-15,-1 8 13 16,-1 5 11-16,0 4-10 16,-1 0-18-16,-3 1-7 15,2 1-4-15,2-5-5 16,-2 3 1-16,3-5-1 16,0-2 10-16,2-2-10 15,2-3 0-15,-1-2 0 0,2-2 0 16,0 1 9-16,0-2-4 15,0 0 8-15,0 0 20 16,0 0 29-16,3-6-1 16,5-7-39-16,3-2-22 15,0-3 0-15,2-2 0 16,-4 1 8-16,-1 1-8 16,-2 2 0-16,1 2 4 15,-4 5 19-15,2 0-9 16,-4 2 13-16,2 3-4 15,-1 2 3-15,1 1-6 16,-2-1-9-16,1 2-1 16,1 0-3-16,0 0-8 0,4 0-1 15,-1 0-8 1,4 0 1-16,5 0 8 0,3 12 8 16,5 6-8-16,3 7-1 15,4 8-8-15,15 18-56 16,-6-8-257-16,-8-8-839 0</inkml:trace>
  <inkml:trace contextRef="#ctx0" brushRef="#br2" timeOffset="689769.0002">29770 5399 705 0,'0'0'1026'0,"0"0"-767"16,0 0-103-16,0 0 30 16,0 0-30-16,0 0-55 15,0 0-57-15,-2-3-44 16,2 3-13-16,0 8 13 16,0 6 14-16,0 2-8 15,3 0 6-15,2 4-12 16,-1-5-1-16,2-1 1 15,0-3-12-15,0-3 12 16,0-3 9-16,-3-3-9 16,2 0 0-16,-1-2 4 15,4 0 8-15,0-3-3 0,3-8-3 16,1-3-6-16,0-1 1 16,0-3 14-16,-3 4 6 15,-1 1 19-15,-1 5 12 16,-3 1 2-16,-1 3-14 15,-1 0 2-15,-1 4 5 16,-1-1-8-16,0 1-17 16,2 0-7-16,-2 0-10 15,1 0-5-15,-1 0-7 16,2 0 1-16,0 0-3 16,1 0-6-16,0 3 9 15,0 10 6-15,3 4 0 0,-1 5-2 16,0 3 2-1,2 1 1-15,0 3 0 0,1-1 5 16,-1-2-5-16,2-1 0 16,-5-4-1-16,-1-3 0 15,-3-4-16-15,0-1-8 16,-16-3-2-16,-13-2 26 16,-13-1 10-16,-11-5-10 15,-3-1 0-15,-17-1-109 16,13 0-365-16,13-1-954 0</inkml:trace>
  <inkml:trace contextRef="#ctx0" brushRef="#br2" timeOffset="951866.2206">31033 4955 742 0,'0'0'281'0,"0"0"-158"0,0 0 44 16,0 0 23-16,0 0-65 15,0 0-33-15,11 0-25 16,-8 0-14-16,2 0-17 15,1 0-15-15,-1 0-4 16,0 0 8-16,1 0 3 16,1 0 2-16,5 0-11 15,2 0-1-15,3 0-2 16,0 0-1-16,2 0-6 16,1 2 1-16,-1 0-8 0,2-1-1 15,0 2 5 1,1 0-5-16,2-1-1 0,1 0 1 15,2 1 0-15,-3-2 0 16,2 0 0-16,-3 1 0 16,-2 0 7-16,-3-2-7 15,2 0 10-15,-4 0 0 16,2 3 4-16,-4-3 6 16,-3 2-5-16,-2-2-7 15,-4 0-3-15,-4 0 4 16,-1 0 17-16,0 0 14 15,0 0 15-15,0 0-4 16,0 0 3-16,0-2 0 0,0-1-7 16,0-2-10-1,0-2-23-15,0-5-9 0,2 0 2 16,1-2-2-16,-2-3 1 16,2-2-1-16,-2 0-5 15,-1-1 5-15,2-2 5 16,-2 0 2-16,0 1 2 15,0-4 13-15,0 3-16 16,1 0-3-16,1-2-7 16,1-3 4-16,2 3-5 15,-1-3 0-15,4 1 5 16,0-3-6-16,0 2 0 16,1 1 0-16,0 0 0 0,-2-1 0 15,-1 2 0 1,0-2 9-16,-1-1-3 0,-2 1 0 15,1 0 3-15,-3 2 8 16,1 2 15-16,-2 2-17 16,1 1 1-16,1 3-5 15,1 0-2-15,0-1-8 16,3 0 1-16,2-2-1 16,2-1-1-16,0-2 0 15,1 0 1-15,2 0 0 16,-2-1 0-16,0 1 0 15,0 0-1-15,0-2 0 16,0 0 2-16,-2 0-1 16,2 0-1-16,-1-2 2 0,-2 2-2 15,-2 3 1 1,-2 0 0-16,-1 3-1 0,-1 1 1 16,-2 5 0-16,0 0 0 15,0 5-1-15,0 2 2 16,0 3 0-16,0 0-1 15,0 2 0-15,0 1 0 16,0-2 0-16,0 1 0 16,0-2 0-16,0 0-2 15,0 0 1-15,0 1 0 16,0 0 0-16,0 1 1 16,0 1-1-16,0-2 0 15,0 2 0-15,0 0 1 0,0-1-1 16,0-1 0-16,0 0 0 15,0-1-6-15,1-1-1 16,-1-1 6-16,2 1 1 16,-2 2-1-16,0 1 1 15,0-1 0-15,0 2-1 16,0-2 0-16,0 1-9 16,0-2 9-16,0 1 0 15,0 0-5-15,-3-1 5 16,-2 0 0-16,-1 2-5 15,-1 0-1-15,-8-2 5 16,-3 0-10-16,-7 0 11 16,-10-1-8-16,-6-2 3 15,-4 0 6-15,-7-1-1 16,-2 0 1-16,-2-3-1 0,-5 2 1 16,-1-2-1-1,-5 2 1-15,0-1 0 0,1 1 0 16,3 2-1-16,4 0 1 15,8 1 1-15,5 1-1 16,11 2 1-16,7 1-1 16,10 1 0-16,6 0-1 15,8 0 1-15,2 0-1 16,2 0-11-16,0 0-6 16,-3 0-71-16,0 2-145 15,-3 1-465-15</inkml:trace>
  <inkml:trace contextRef="#ctx0" brushRef="#br2" timeOffset="954399.516">30904 7288 1365 0,'0'0'246'0,"0"0"-176"15,0 0-5-15,0 0 57 16,0 0-42-16,0 0-24 16,47-3-17-16,-30 6 2 15,1 3 5-15,4-2 1 16,3 0 11-16,4 0-7 16,3-2-19-16,6-1-16 15,4 2-9-15,5-1-1 16,0-1-5-16,-1-1 0 15,-6 3 0-15,-2-3-1 16,-5 0 1-16,-5 0 0 0,-3 0 0 16,-1 0 5-16,-6 0-3 15,0 0 4-15,-6 0 10 16,-4-3 8-16,-1 3-4 16,-4-1-2-16,-2 1-6 15,-1 0 5-15,2 0 3 16,-2 0-6-16,0 0-5 15,0 0-2-15,1 0-7 16,2 0 0-16,0 0 0 16,0 4 8-16,3 3-8 15,-2 0 0-15,-1 2 9 16,0 3 7-16,-1 2 5 16,-2 3 6-16,0 3 2 0,0 4-10 15,0 1-4 1,0 2-6-16,0 2-4 0,-5 5-4 15,1-1-1-15,-2 2 7 16,-1 2-2-16,1 3 0 16,-2-4 0-16,-1 7 3 15,0-4-8-15,3 1 5 16,2-1-6-16,-1 1 1 16,4-1-1-16,1-1 0 15,0 2-1-15,0-2 1 16,0-3 0-16,-3-3 0 15,0 1 0-15,-3 0 0 16,0-4 0-16,0-1-1 16,-2-2 0-16,0-1 1 15,2-4 0-15,1-1 0 16,1 0 1-16,2-2-1 16,2-1 0-16,0-3 1 0,0 0 4 15,0-1-5-15,0-3 0 16,0-1 0-16,0 4 0 15,0-3 0-15,0 4 0 16,0-1 1-16,2 0-1 16,1 1 1-16,0-1 0 15,0 3-1-15,3 1 0 16,2-1 0-16,1 4 0 16,-1 0 0-16,1 3 0 15,-2 0-1-15,-2 0-5 0,-2 1 5 16,0 1 0-16,-2-2-1 15,1-2 1-15,-1-1 1 16,2-2 0 0,0-3-1-16,1-3 0 15,-1-3-5-15,1-4 5 0,-3 1 0 16,1-5-5-16,-2 2 5 16,0-3-9-16,0 0 4 15,0 0-2-15,0 0 1 16,0 0 6-16,0 3 1 15,0-2 0-15,0 2 0 16,-3 0 6-16,-4-1-5 16,-1 1 0-16,-4-1 0 15,-6 3 0-15,-2-2 5 16,-6-2-5-16,-4 3 0 0,-3-2 5 16,-6-2-4-16,-4 0 4 15,-5 0 3-15,-4 0 0 16,-6 0-8-16,-2 0 1 15,-1 0 8-15,-2-2-2 16,5 2 5-16,3 0 3 16,9 0 2-16,7 0-10 15,9 0-8-15,8 3 0 16,9-1 2-16,8-2-2 16,3 0 1-16,2 0-1 15,0 0-19-15,5-5-50 16,8-6-111-16,-4 2-350 15,-3 2-342-15</inkml:trace>
  <inkml:trace contextRef="#ctx0" brushRef="#br2" timeOffset="956132.2273">30877 8972 808 0,'0'0'297'16,"0"0"-214"-16,0 0 57 16,0 0 78-16,0 0-11 15,0 0-74-15,0 0-43 16,4 0-31-16,2 0-26 15,5 0-7-15,5 0 51 16,5 4-6-16,8 0-17 0,3-1-5 16,5 0 0-16,1 1-1 15,1-1-17-15,-3-1-10 16,-2 2-4-16,0-3-11 16,-3 0-4-16,0 1-1 15,1-2 5-15,1 0 2 16,-2 0-7-16,-1 0-1 15,-4 0 1-15,-3 0 7 16,-2 0-2-16,-2-3 4 16,-4 0 0-16,2-1 8 15,-5 3 6-15,0-2 7 16,-1 0-10-16,-3 0 5 16,0 3 6-16,-1-1 0 0,0-1-1 15,-1-2 0 1,3 4-10-16,2-4-13 0,1 4-7 15,-2-2-1-15,2 1 0 16,-1 1 0-16,-2 0 0 16,1 0 0-16,-3 0-1 15,-2 0 0-15,-2 0-7 16,-2 0 7-16,-1 0 0 16,0 0-5-16,0 0 5 15,0 3 0-15,0-3 1 16,0 8 13-16,0-2 5 15,0 3-9-15,0 3-1 16,0-1-7-16,0 3 0 16,0 2 1-16,0 2-1 0,0 1 0 15,-3 2 4 1,0 1-4-16,-1 2-1 0,-2 1 0 16,-1 5 0-16,1-3 0 15,-2 6 0-15,2-4 5 16,-3 1-4-16,5-3-1 15,-1-1 1-15,1 1 0 16,1-4-1-16,0 1 0 16,0-3 0-16,1 0 0 15,2-3-1-15,-1 1 2 16,1-4-1-16,0 2 1 16,-2 3-1-16,2-3 1 15,0 3-1-15,0 2 1 16,0-2-1-16,0 4 0 15,0-1 1-15,2 3 0 0,4 0 0 16,0-2 1-16,0 2-2 16,0-3 0-16,-1 4 1 15,-2-4 6-15,1-1-6 16,-4-1 0-16,1-5 8 16,-1 1-8-16,0-7 0 15,0-3 0-15,0-4 1 16,0-1-1-16,0-2 0 15,0 0 1-15,0 0 14 16,0 0 4-16,0 0-8 16,-3 0-2-16,-6 0-1 15,0 0-8-15,-3 0 0 16,-2 0 4-16,0 0-5 0,-4 3-1 16,1-2 1-16,-3 1-1 15,-6-2 1-15,-2 1 0 16,-3-1 0-16,-4 0-1 15,-3 0 1-15,-4 0 0 16,-6 0 0-16,-5 0 0 16,-6 0 0-16,-5 0 1 15,-2-7-1-15,4 2 1 16,4-5-1-16,11 2-6 16,13 2-12-16,12 3-18 0,7 3-56 15,9 0-131 1,6 0-846-16</inkml:trace>
  <inkml:trace contextRef="#ctx0" brushRef="#br2" timeOffset="958097.7924">30925 9958 705 0,'0'0'282'0,"0"0"-204"0,0 0-55 15,0 0 12-15,0 0 8 16,0 0-10-16,0 0-12 15,-11 5 21-15,11-5 87 16,0 0 38-16,0 0-11 16,0 0 22-16,0 0-8 15,0 0-46-15,0 0-33 16,11 0-24-16,6 0-9 16,9 4-11-16,6 0-26 15,9 1-8-15,5 2-12 16,3 0 0-16,2-1 5 15,-5-2-6-15,-1 3 1 16,-6-4 5-16,-6 0-6 16,-5 1 0-16,-6-2 0 0,-4-1 1 15,-3-1 1 1,0 3 0-16,0-3-2 0,2 3 6 16,3-1-4-16,3-1-1 15,1 0 0-15,0 2 5 16,-1 1-5-16,0-1 5 15,-7 0-5-15,0 0 11 16,-5-2 1-16,-2-1 5 16,-2 0 1-16,-2 0 10 15,-2 0 2-15,0 0-13 16,-2 0 0-16,1 0-2 16,-1 0-6-16,-1 3-4 0,0 0-5 15,2 4 0-15,-2 0 0 16,0 5 17-16,0 5-3 15,0 2-4-15,1-1-5 16,1 2-5-16,0 0 1 16,1-1 5-16,0 4-6 15,1 2 0-15,-1 2 0 16,-2 0 1-16,1 3-1 16,-2 2 0-16,0-1 1 15,0 1-1-15,0 4 0 16,-3-2 0-16,-3 0 0 15,3 1 1-15,0-1 4 16,0-2-6-16,0-2 1 0,0-4-1 16,0 1 0-1,0-1 0-15,0-4 1 0,0-1 0 16,-1-1-1-16,2-2 1 16,2-3 0-16,-1 2-1 15,1-5 1-15,0 1-1 16,0 1 0-16,0-1 0 15,0 1 0-15,-2-1 1 16,2 1-1-16,0-2 0 16,0 1 0-16,0-3-1 15,0 1-9-15,0-2-9 16,0-5 2-16,2 2 5 16,-1-3 6-16,1-2 0 15,-2-1 6-15,0 3 0 16,0-3-2-16,0 0-5 0,0 0 7 15,0 3-1 1,0-2 1-16,0 1 0 0,0-1 0 16,0-1 0-16,0 0 0 15,0 0 0-15,0 0 0 16,0 0 6-16,0 0-5 16,0 0 13-16,-12 0 1 15,-11 0 4-15,-11 0-13 16,-11 0 0-16,-12 0 0 15,-21 0 12-15,-27-1 3 16,-22 1 12-16,-4 0 5 16,20 0 0-16,35 7-16 0,29-1-22 15,8 1-10 1,-18 3-98-16,8 0-356 0,7-3-1004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1T07:18:06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6715 3128 705 0,'0'0'589'16,"0"0"-394"-16,0 0-100 16,0 0 23-16,0 0 53 15,0 0-29-15,-19 0-32 16,2 0-30-16,-13 0-6 16,-17 0-11-16,-25 0 1 15,-38 0-9-15,-31 0 9 16,-20-3 3-16,0-2-11 15,13 1 7-15,17-1-17 16,9 4-22-16,17-2-15 16,22 2-3-16,29-1 3 15,17 1 0-15,17-1 3 0,4 2 0 16,7 0-6-16,3 0 0 16,6 0-6-16,0-1-54 15,18 0-80-15,6-2-167 16,1-2-598-16</inkml:trace>
  <inkml:trace contextRef="#ctx0" brushRef="#br0" timeOffset="1569.4022">5930 2230 1538 0,'0'0'507'0,"0"0"-426"16,0 0-17-16,0 0 35 15,0 0-22-15,0 0-47 16,0 0-20-16,0 27 23 0,0-8 16 16,0 1-13-16,0-1-8 15,0-1-6-15,3-2 4 16,-3-1-13-16,0-2-11 16,0-3 9-16,0-3-10 15,0-2 8-15,0-2-8 16,0-3 1-16,0 0-1 15,0 0 8-15,3 0 3 16,6-10 6-16,6-9-2 16,3-5-16-16,6-2-1 15,-6 1 1-15,1 4 1 16,-4 6-1-16,-3 4 15 16,-3 4 17-16,-6 2 15 0,0 4 0 15,-3 1-19-15,4 0 2 16,-4 0-12-16,0 8-11 15,6 6-5-15,-1 4 11 16,1 2-4-16,0 3-8 16,1-1-1-16,11 7-97 15,-3-3-240-15,0-8-793 0</inkml:trace>
  <inkml:trace contextRef="#ctx0" brushRef="#br0" timeOffset="3132.2443">17211 3044 912 0,'0'0'1129'16,"0"0"-970"-16,0 0-137 15,86-13-22-15,-5 7 1 16,34 5-1-16,13 1 0 15,-1 0 0-15,-15 0 1 0,-31 6 5 16,-16-3 8-16,-17 1 12 16,-8-2 7-1,2 0-2-15,-2 1 9 0,3-2-2 16,-12-1-1-16,-9 0-4 16,-6 0-5-16,-4 0-15 15,-2 0-13-15,-6-7-101 16,0 2-444-16,-4 2-313 0</inkml:trace>
  <inkml:trace contextRef="#ctx0" brushRef="#br0" timeOffset="3987.7039">17522 2017 1942 0,'0'0'331'0,"0"0"-243"16,0 0-21-16,0 0 18 15,0 0-27-15,0 0-42 0,0 0-8 16,74-28-7-16,-58 28 0 15,-2 0-1-15,-4 0 0 16,-1 5 6-16,-5 4 11 16,-2 4 1-16,-2 1-3 15,0 5-13-15,0 1 5 16,-6 2-7-16,-3 0 6 16,-5 0-5-16,7-2 1 15,1-4-1-15,4-2 0 16,2-4 0-16,0-1-1 15,9-4 0-15,11-2 0 16,-2-3-13-16,9 0-18 16,-4 0 7-16,6-5 8 0,-6-8 10 15,2-3 4-15,-5-2 2 16,3-3 0-16,-8-2 0 16,-2 1 0-16,-2 1 8 15,-5 1 10-15,-3 3-5 16,-3 3 3-16,0 2-1 15,0 1 9-15,-6 3 10 16,-3 2-10-16,2 1 0 16,3 3 13-16,4 1-7 15,0 1-13-15,0 0 1 16,17-1-18-16,12-1-1 16,13 1-17-16,33 1-95 15,-11 0-186-15,-9 1-676 0</inkml:trace>
  <inkml:trace contextRef="#ctx0" brushRef="#br0" timeOffset="13071.9359">31456 2160 1350 0,'0'0'786'16,"0"0"-684"-16,0 0-46 16,0 0 88-16,0 0-13 15,0 0-61-15,-2-1-46 16,2 2 0-16,0 10-23 16,0 7 8-16,0 7 39 15,6 3 2-15,-2 1-8 16,1 3-19-16,-2-2-14 15,2-1-8-15,-2-2 0 16,0-4-1-16,-2-4-23 16,1-4-55-16,-2-3-87 15,0-4-83-15,0-3-246 16,0-4-180-16</inkml:trace>
  <inkml:trace contextRef="#ctx0" brushRef="#br0" timeOffset="13485.5408">31436 2052 582 0,'0'0'1438'16,"0"0"-1296"-16,0 0-103 0,0 0 88 15,0 0 32-15,0 0-73 16,0 0-30-16,94 0-9 16,-62 12-15-16,2 4 1 15,3 5-10-15,4 4-6 16,0 8-5-16,-2 6-3 16,-3 2-8-16,-5 3 1 15,-7 0-1-15,-10-5 0 16,-7-3-1-16,-7-7 0 15,-3-5 0-15,-16-4 1 16,-8-5 0-16,-6-2 11 16,-6-4 10-16,-4-5-2 15,0-1-8-15,2-3-3 0,4 0-8 16,10 0-1 0,8 0 0-16,17 0-105 0,2 0-196 15,6 0-700-15</inkml:trace>
  <inkml:trace contextRef="#ctx0" brushRef="#br0" timeOffset="21713.9281">15805 3855 137 0,'0'0'287'0,"0"0"-66"15,0 0 173-15,0 0-197 16,0 0-100-16,0 0 3 15,-7 0 31-15,4 0-7 16,3 1-15-16,0-1 3 0,0 1-11 16,0-1-9-16,0 0-14 15,0 2-20-15,0-2-23 16,0 0-16-16,9 2-11 16,5-1-2-16,2 0-6 15,3 0 0-15,1-1-6 16,-1 2-8-16,1-2-2 15,2 1 0-15,-3 1-14 16,2-2 5-16,-2 0 11 16,4 1 3-16,-4-1 10 15,-1 0-7-15,6 0 8 16,-5 0 0-16,1 0 1 16,0 0 5-16,0 2 12 0,-1-2-5 15,4 1-2-15,0 1-10 16,3-1 9-16,-4 0-9 15,4-1 1-15,-1 0-1 16,2 0 0-16,-4 0 0 16,2 0-1-16,0 0 0 15,-1 0-1-15,-4 0 1 16,-1 0 0-16,1 0 0 16,-1 0 0-16,0 0-1 15,-2 0 1-15,2 0-1 16,-2 0 1-16,6 0-1 15,-2 0 1-15,6 0 0 16,-1 0 0-16,3 0 1 16,1 0-1-16,-2 0 0 15,2 0-1-15,-8 0 1 0,4 0 0 16,-4-2 0-16,-1 0 0 16,-2 2 7-16,1 0-1 15,-1 0-4-15,-1 0 11 16,3 0-3-16,-3 0-4 15,3 0 3-15,1 2-7 16,5-1-1-16,-2 0 6 16,1-1-7-16,0 0-6 15,0 0-36-15,-2 0-64 16,-1-4-108-16,-5-2-336 16,-4 1-382-16</inkml:trace>
  <inkml:trace contextRef="#ctx0" brushRef="#br0" timeOffset="23411.5043">16113 3016 461 0,'0'0'518'0,"0"0"-406"0,0 0-36 15,0 0 68-15,0 0 38 16,0 0-25-16,0 0-48 16,-6-5-21-16,6 4 44 15,0-1-30-15,0 2 3 16,0-1 6-16,0 1-21 16,0 0-10-16,0 0-20 15,0 0-5-15,0 0 0 16,0 0-13-16,0 0-14 15,0 0 2-15,0 0-9 16,0 0-8-16,0 0-12 16,0 0-1-16,0 0-10 15,0 4-7-15,0 6 16 0,0 2 1 16,0 4 1-16,0 1 0 16,0 0 6-16,0 1 5 15,0 1 9-15,0-2-11 16,0-2 1-16,0-1-1 15,0-2-2-15,0-4-7 16,0-1 0-16,0-2 7 16,0-2-8-16,0 1 1 15,0-3-1-15,0 2 1 16,0-2 0-16,0 1 0 16,0-2 0-16,0 1 0 15,0-1 5-15,0 0-5 16,0 1 1-16,0-1-1 15,0 0 10-15,0 0-5 16,0 0-5-16,0 0 0 0,3 0 8 16,6 0 4-1,2 0-5-15,8 0-1 0,6 0 1 16,5 0-2-16,2 0-6 16,6 0 0-16,0 2 0 15,0 1 0-15,-12-2 0 16,-4 2-11-16,-8-2-14 15,-8 0-32-15,-9 5-99 16,-14-2-313-16,-8-1-671 0</inkml:trace>
  <inkml:trace contextRef="#ctx0" brushRef="#br0" timeOffset="34041.7389">4298 7398 788 0,'0'0'742'0,"0"0"-604"16,0 0 13-16,0 0 99 0,0 0-39 15,0 0-84-15,-79-5-57 16,63 5-12-16,-4 4-3 16,-1 3-3-16,-1 7 2 15,-1 1-5-15,-2 3-12 16,3 1-7-16,-2 5-9 15,6-1-7-15,3-4-8 16,3-3-5-16,9-3-1 16,3-4-1-16,0-4 0 15,9-5-5-15,9 0 5 16,3 0-5-16,6-13-3 16,4-5-3-16,-1-3 11 15,3-3 0-15,-5-2 0 0,-1 2 0 16,-2 2 1-16,-8 5 1 15,-4 6 1-15,-4 2 7 16,-4 3 16-16,-2 2 21 16,-3 4 2-16,0-1-10 15,0 1-11-15,0 0-9 16,0 0-5-16,0 1-12 16,-8 12 0-16,-4 4 15 15,-1 5-2-15,5 1-13 16,2 1 4-16,6-3-5 15,0-1-40-15,0-2-44 16,6 2-79-16,2-6-212 0,2-1-432 0</inkml:trace>
  <inkml:trace contextRef="#ctx0" brushRef="#br0" timeOffset="34312.0181">4504 7226 1837 0,'0'0'361'16,"0"0"-273"-16,0 0-45 0,0 0 83 15,0 0 17 1,0 0-27-16,46 92-40 0,-37-53-37 15,-3 4-21-15,-1-3-6 16,-5 3-12-16,0-4-20 16,-23 8-105-16,-7-10-171 15,-1-8-419-15</inkml:trace>
  <inkml:trace contextRef="#ctx0" brushRef="#br0" timeOffset="34651.1098">3985 7325 636 0,'0'0'849'0,"0"0"-613"16,0 0-49-16,0 0 57 15,0 0-15-15,0 0-29 16,0 0-37-16,-94 95-26 16,61-55-37-16,3 4-44 15,2 0-28-15,8-3-18 0,10-2-10 16,10-3-46-16,15 3-68 15,13-8-163-15,5-11-587 0</inkml:trace>
  <inkml:trace contextRef="#ctx0" brushRef="#br0" timeOffset="35283.0341">5284 7235 462 0,'0'0'1148'0,"0"0"-840"16,0 0-46-1,0 0 17-15,0 0-32 0,0 0-88 16,0 0-70 0,33-52-50-16,-12 34-27 0,9-1-3 15,-2-3-3-15,2 4 0 16,-3 2-4-16,-2 3-1 16,-4 3 5-16,-3 0-5 15,-2 4 0-15,-5-1-1 16,-2 7 0-16,-2 0-1 15,-1 0-11-15,-3 14 1 16,0 12 10-16,0 14 0 16,0 8 1-16,-3 9 1 15,0 2 1-15,0 2-1 16,0-6 0-16,0 0 0 16,0-7-1-16,0-7 0 0,0-6-14 15,0-7-22-15,0-7-34 16,0-8-76-16,0-4-99 15,0-9-233-15,-3-5-14 16,0-9-742-16</inkml:trace>
  <inkml:trace contextRef="#ctx0" brushRef="#br0" timeOffset="35522.6618">5465 7457 924 0,'0'0'984'0,"0"0"-813"0,0 0-2 16,0 0 68-16,0 0-44 15,-81 52-44-15,54-26-40 16,-7-2-29-16,-2 3-22 16,3-2-31-16,0-1-14 15,5-1-13-15,6-2-7 16,4-3-83-16,9-1-139 15,6-4-396-15,3-6-557 0</inkml:trace>
  <inkml:trace contextRef="#ctx0" brushRef="#br0" timeOffset="35896.6382">6014 7508 1367 0,'0'0'949'0,"0"0"-826"16,0 0-28-1,0 0 105-15,0 0-70 0,0 0-81 16,110-18-34-16,-77 14-6 16,6 1-9-16,-2-1 0 15,0-1-26-15,-7 1-63 16,-7 4-87-16,-13-3-72 15,-4 2-255-15,-6-1-220 0</inkml:trace>
  <inkml:trace contextRef="#ctx0" brushRef="#br0" timeOffset="36108.3577">6050 7368 861 0,'0'0'1289'16,"0"0"-1067"-16,0 0-68 15,0 0 29-15,0 0-75 16,0 0-74-16,0 0-34 16,110-4-64-16,-61 4-392 15,-7 0-909-15</inkml:trace>
  <inkml:trace contextRef="#ctx0" brushRef="#br0" timeOffset="84749.7094">7273 6652 833 0,'0'0'737'16,"0"0"-632"-16,0 0-14 15,0 0 137-15,0 0 13 16,0 0-65-16,0-17-64 16,0 16-33-16,3 1-18 15,-3 0-12-15,0 0-18 16,0 0-14-16,0 0-12 16,0 7-4-16,0 9-1 15,0 11 19-15,0 3-1 16,0 7-6-16,0 1-12 0,0 1 5 15,0 1-5-15,0 1-1 16,0-2 1-16,-3-2 0 16,3 2 0-16,-3-6 0 15,3-2 0-15,-3-3 0 16,0-4 0-16,0-1 0 16,0-3-1-16,0-5 1 15,3-4 0-15,0-2 0 16,0-1-1-16,0-5 1 15,0-3-1-15,0 0 0 16,0 0-5-16,0 0 5 16,0 0-14-16,6-5 15 15,6-7 0-15,1-1-7 0,1-1-10 16,-2-1 3 0,1 1 8-16,-4-2-3 0,3 0-4 15,0 1 5-15,0-1 7 16,3 2-10-16,-3 2 10 15,1 2 0-15,-4 1-8 16,2 5 8-16,-5 0 0 16,4 2-7-16,-1 0 8 15,-3 2 1-15,4 0 6 16,-4 0-5-16,-1 7 6 16,-5 3-7-16,3 1-1 15,-3 4 2-15,0 2 13 0,0 0 6 16,0 0 0-1,-3 3-2-15,0-2-6 0,0-1-1 16,1-3-6-16,2 2 2 16,0-3-8-16,0-2 2 15,0-3-1-15,8 1 7 16,-2-4-8-16,7-1 0 16,2-1-17-16,0-3-86 15,6 0-173-15,0-4-378 16,-9-7-516-16</inkml:trace>
  <inkml:trace contextRef="#ctx0" brushRef="#br0" timeOffset="85220.2306">6961 7397 1440 0,'0'0'520'16,"0"0"-445"-16,0 0 59 0,0 0 80 15,0 0-59-15,0 0-69 16,0 0-26-16,60 0-8 16,-26 0 0-16,12 0-30 15,5 0-4-15,6 0-4 16,4 0-13-16,3 0 0 15,2 0 0-15,-2 0 0 16,-4 3 0-16,-8 1-1 16,-7 3 0-16,-5-1-15 15,-6-2-46-15,-4 3-78 0,-8-2-97 16,-8 2-236 0,-8-1-67-16,-6-3-423 0</inkml:trace>
  <inkml:trace contextRef="#ctx0" brushRef="#br0" timeOffset="85626.8356">7383 7625 738 0,'0'0'1074'0,"0"0"-867"16,0 0-80-16,0 0 49 15,0 0-28-15,0 0-81 16,0 0-3-16,0 39 21 15,0-18-12-15,0 4-13 16,-3 1-20-16,0 5-19 16,-4-2 3-16,4 1-12 15,-3 0-11-15,0-3 7 16,3-4-8-16,-3 0 0 16,2-6-26-16,1-2-26 0,1-5-81 15,-1-2-117 1,0-3-287-16,3-5-128 0</inkml:trace>
  <inkml:trace contextRef="#ctx0" brushRef="#br0" timeOffset="85993.5997">7294 7603 1328 0,'0'0'291'0,"0"0"-204"0,0 0 84 16,0 0 105-16,0 0-81 16,0 0-85-16,64-75-31 15,-49 67-12-15,6 5-12 16,1 1-18-16,5 2-21 15,4 0-8-15,-1 0-2 16,3 7-6-16,-5 4 0 16,-1 5 8-16,-1 0-7 15,-7 1 6-15,-4-3-6 16,-6 1-1-16,-9-2 0 16,0 1 8-16,-24 0-8 15,-45 6-23-15,2-4-197 0,-3-3-817 16</inkml:trace>
  <inkml:trace contextRef="#ctx0" brushRef="#br0" timeOffset="87602.2471">8832 7381 1500 0,'0'0'322'16,"0"0"-158"-16,0 0 51 15,0 0-18-15,0 0-65 16,0 0-56-16,0 0-2 15,18-7-7-15,-3 7-10 0,7 0 6 16,4 0-19 0,2 0-18-16,5 0-14 0,4 0-12 15,-4 0-6-15,1-3-37 16,-7 3-81-16,1-4-119 16,-8 0-321-16,-7-2-190 0</inkml:trace>
  <inkml:trace contextRef="#ctx0" brushRef="#br0" timeOffset="87796.2178">8847 7309 1654 0,'0'0'578'16,"0"0"-488"-16,0 0 11 15,0 0-65-15,85-24-36 16,-27 17-36-16,-4 4-470 16,-10-4-614-16</inkml:trace>
  <inkml:trace contextRef="#ctx0" brushRef="#br0" timeOffset="88583.537">10609 6718 732 0,'0'0'708'16,"0"0"-570"-16,0 0 53 15,0 0 54-15,0 0-35 16,0 0-71-16,0 0-56 16,-3-8-28-16,-12 16-19 15,-4 8 7-15,-4 3 7 0,-5 8-9 16,1 2-16-16,1 1-15 16,6-1-8-16,8 2-2 15,-2-2-1-15,13-1-1 16,1-6-4-16,0-1 5 15,12-3-12-15,6-5 4 16,1-3-4-16,5-6-26 16,-2 0-21-16,4-4-17 15,-2 0 12-15,-2-4 7 16,-4-7 30-16,-3-2 26 16,-6-3 2-16,-3 3 17 15,-6 0 54-15,0 3 21 16,0 0-21-16,-12 4-17 0,-9 2-24 15,0 4-4-15,-3 0-2 16,5 0-10-16,1 6-14 16,3 4 0-16,9 1-51 15,3-1-105-15,3 0-194 16,0-2-327-16,12-7-625 0</inkml:trace>
  <inkml:trace contextRef="#ctx0" brushRef="#br0" timeOffset="88735.5833">10770 6967 1073 0,'0'0'533'0,"0"0"-533"15,0 0-363-15</inkml:trace>
  <inkml:trace contextRef="#ctx0" brushRef="#br0" timeOffset="89208.058">11134 6661 2056 0,'0'0'284'0,"0"0"-206"16,0 0 8-16,0 0-11 15,0 0-32-15,0 0-24 16,0 0-10-16,-73 73-3 16,58-40-5-16,5 0 0 15,4-2 0-15,-1-3-1 16,7-1-1-16,0-4 0 15,0-4 0-15,10-3-10 16,3-6 5-16,-4-3-13 16,4-4-21-16,4-3 9 15,-2 0 13-15,6-6 4 16,-2-7 2-16,-1-4 1 16,-3 2 11-16,-3-2 2 0,-6 0 12 15,-6 1 32-15,0 2 4 16,0 4 0-16,-18 2-8 15,-3 2-24-15,-4 3-6 16,-2 3-11-16,3 0-1 16,0 0 0-16,5 11-36 15,5-2-137-15,8 2-179 16,2-5-347-16,4 0-442 0</inkml:trace>
  <inkml:trace contextRef="#ctx0" brushRef="#br0" timeOffset="89545.9437">11355 6733 1227 0,'0'0'804'15,"0"0"-652"-15,0 0 1 16,0 0-7-16,0 0-69 15,0 0-53-15,0 0-15 16,70-19-8-16,-60 27-1 16,-3 4 0-16,-3 1 1 15,-4 3 5-15,0 4 49 0,-8 0-26 16,-5 2-22 0,-6 2 0-16,-1-1-6 0,1 0 1 15,-1-4-2-15,10-2 1 16,4-1 3-16,6-5-4 15,0-1-10-15,3-3-27 16,27-7-137-16,-1 0-364 16,0-8-692-16</inkml:trace>
  <inkml:trace contextRef="#ctx0" brushRef="#br0" timeOffset="89825.0328">11798 6739 682 0,'0'0'1341'0,"0"0"-1030"16,0 0-146-16,0 0 0 16,0 0-67-16,0 0-61 15,0 0-25-15,0 0 8 16,-25 54 11-16,11-25-20 15,1 1-5-15,-2 0-5 16,0-3-1-16,3-1-1 16,3-4-50-16,-1-4-110 15,-6-9-111-15,9-5-345 16,-3-4-368-16</inkml:trace>
  <inkml:trace contextRef="#ctx0" brushRef="#br0" timeOffset="90688.3749">11896 6680 814 0,'0'0'191'16,"0"0"495"-16,0 0-464 15,0 0 28-15,0 0-28 16,0 0-59-16,0 0-29 15,17-24-13-15,-17 22-17 16,0 2-44-16,0 0-39 16,-11 0-20-16,-2 9 0 0,-12 5 10 15,-8 9-5-15,0 5 0 16,2 0-5-16,4-1-1 16,1 3 0-16,10-4 0 15,3 3-1-15,7-6 0 16,6-1-5-16,0-2 5 15,0-5-8-15,10-5-3 16,8 0-6-16,3-4-18 16,4-5-6-16,-2-1 15 15,-1 0-12-15,-1-1-3 16,-3-9-2-16,-7 0 14 16,-5-2 12-16,-2 3 18 0,-4-2 7 15,0 4 12 1,-11 1 8-16,-8 0-1 0,-8 2 2 15,2 4-12-15,-5 0-4 16,6 0-12-16,0 5-15 16,2 6-118-16,8-1-378 15,7-2-472-15</inkml:trace>
  <inkml:trace contextRef="#ctx0" brushRef="#br0" timeOffset="91010.1997">12301 6704 1793 0,'0'0'576'0,"0"0"-451"15,0 0 67-15,0 0-37 16,0 0-76-16,0 0-59 16,0 0-20-16,-6 19 0 15,-6 4 0-15,-9 3 2 16,3 4-2-16,-6-1 1 16,2-1-1-16,-1 1-1 15,7-4-85-15,-3-4-98 16,2-8-152-16,4-4-388 0,4-8-674 15</inkml:trace>
  <inkml:trace contextRef="#ctx0" brushRef="#br0" timeOffset="91249.7427">12171 6650 1094 0,'0'0'1143'0,"0"0"-1004"16,0 0-91-16,0 0 2 16,0 0 68-16,0 0 5 15,12 79-60-15,0-45-21 16,0 6-21-16,4-4-11 16,-2 0-4-16,-4-5-6 0,-1-3-5 15,-3-4-110-15,-5-5-223 16,2-8-539-16</inkml:trace>
  <inkml:trace contextRef="#ctx0" brushRef="#br0" timeOffset="91500.2798">12510 6623 1625 0,'0'0'760'16,"0"0"-631"-16,0 0 12 16,0 0-51-16,0 0-17 15,0 0-16-15,16 97-34 16,-16-61-14-16,0 1-1 16,0 1-8-16,0-4-33 15,-6 0-110-15,-1-6-192 16,1-10-515-16</inkml:trace>
  <inkml:trace contextRef="#ctx0" brushRef="#br0" timeOffset="91895.459">12701 6652 1230 0,'0'0'828'0,"0"0"-702"16,0 0 35-16,0 0-1 16,0 0-16-16,0 0-68 15,-36 87-29-15,30-54-9 16,3 1-21-16,3-4-11 16,0-1-6-16,0-8 0 15,12-4 0-15,4-7-6 16,5-6-3-16,1-4 9 15,4 0 0-15,0-11-3 0,0-9-12 16,-2-4 13 0,-3-5 2-16,-4-4 0 15,-1-1 1-15,-9 2-1 0,-4 2 1 16,-3 10 7-16,-3 3 8 16,-13 7-2-16,-8 5-14 15,-2 0 0-15,4 4-2 16,-1 1-47-16,10 0-172 15,0 0-396-15,10 1-429 0</inkml:trace>
  <inkml:trace contextRef="#ctx0" brushRef="#br0" timeOffset="92144.0254">12880 6509 426 0,'0'0'1726'0,"0"0"-1458"16,0 0-48-16,0 0-117 16,0 0-50-16,104-17-39 15,-71 14-14-15,-1 0-35 16,-3 2-95-16,-10-1-142 0,-5-2-318 15,-8 2-275-15</inkml:trace>
  <inkml:trace contextRef="#ctx0" brushRef="#br0" timeOffset="92609.9813">13247 6383 1894 0,'0'0'239'15,"0"0"-101"-15,0 0-1 16,0 0 25-16,107-27-78 16,-85 24-38-16,1 0-22 0,-3 3-8 15,-4 0-5 1,-6 0-10-16,-4 0 2 0,0 0-3 15,-6 0-7-15,0 7-1 16,0 3 8-16,0 2 20 16,-12 1-11-16,-4 1-7 15,-2-2 9-15,3 2-5 16,3-3-6-16,-2-1 1 16,10-2-1-16,1 1 1 15,3-1-1-15,0 0-1 16,0 2-7-16,9 2 8 15,6 1 5-15,-6-1-4 16,3 1 0-16,-5-2-1 16,-4-3 1-16,-2 1-1 15,-1-5 0-15,0 6 0 0,-11-4 1 16,-7-2-1-16,-6 2-31 16,-7-4-142-16,4-2-155 15,9 0-622-15</inkml:trace>
  <inkml:trace contextRef="#ctx0" brushRef="#br0" timeOffset="93074.1986">13557 6379 1947 0,'0'0'326'0,"0"0"-77"16,0 0-33-16,0 0-101 16,0 0-72-16,0 0-43 15,0 0-14-15,4 21 14 16,-4-1 0-16,0 1 6 16,0 1-6-16,0-2 2 15,0-3-2-15,0-1 5 16,0-4-5-16,0-5-1 15,11-3-19-15,1-2 8 16,2-2 4-16,5 0 8 16,3-3 0-16,-1-10-1 0,0-1 0 15,-4-5 0 1,2-1 1-16,-3 1 15 0,-4 2 7 16,-3 4 29-16,-3 6 15 15,-3 4-7-15,-3 3-18 16,0 0-19-16,3 0-19 15,-3 4-3-15,6 12 0 16,-3 8 8-16,5 2-7 16,1 9-1-16,1 0-6 15,-4 16-84-15,-3-9-151 16,-3-7-728-16</inkml:trace>
  <inkml:trace contextRef="#ctx0" brushRef="#br0" timeOffset="94193.6601">10273 7439 97 0,'0'0'193'0,"0"0"-137"16,0 0 662-16,0 0-413 15,0 0-116-15,0 0 30 16,0 0 78-16,30 10-139 16,-6-10-27-16,9-6-19 15,0 2-17-15,-2-2-24 0,3 4-5 16,-4 0-32 0,-2 1-13-16,5 1-3 0,0 0-9 15,6 0-3-15,3 0-5 16,7 0 5-16,6-1-5 15,18-2 0-15,19-1-1 16,-4-2-2-16,-8 3-10 16,-10-1 11-16,-12 0 0 15,3-2 0-15,11-1 1 16,-5 0 0-16,-1-2 1 16,-5 3-1-16,0-1 1 15,-1 0 1-15,1-2-1 16,0 3 6-16,5-1-1 0,1 0-5 15,3 4 0 1,0-1 0-16,2 1-1 0,-1 0 0 16,1 0 0-16,1 2-1 15,3-1 1-15,-1 0 0 16,13 0-1-16,-11-1 1 16,1-1 0-16,1 3-1 15,-15-2 1-15,11 0 0 16,-1 0 0-16,-2 1 1 15,-4 0-1-15,3-1 1 16,-6 0 0-16,-2 3 0 16,1-3-1-16,-6 3 0 15,1 0 1-15,-1 0-1 16,0 0 1-16,-3 0 19 0,1 2 11 16,3 2 5-16,-8 1-18 15,1-3-8-15,-3 1-9 16,-7-3 0-16,-6 3 0 15,-5-3 5-15,-4 0-6 16,-7 0-1-16,-4 0-32 16,-6 0-62-16,-4 0-121 15,-3-6-400-15,-3-1-710 0</inkml:trace>
  <inkml:trace contextRef="#ctx0" brushRef="#br0" timeOffset="94328.8228">14136 7258 1854 0,'0'0'470'0,"0"0"-286"0,0 0-53 15,0 0-131-15,0 0-70 16,0 0-799-16</inkml:trace>
  <inkml:trace contextRef="#ctx0" brushRef="#br0" timeOffset="100860.327">10239 7727 185 0,'0'0'971'16,"0"0"-312"-16,0 0-477 15,0 0 32-15,0 0-2 16,0 0-55-16,0-26-58 0,2 26-32 16,-2 0-8-16,0 0-8 15,0 0-12-15,0 0-5 16,0 0-7-16,0 0-9 16,0 3-17-16,0 13-1 15,0 6 7-15,-5 4 8 16,-4 7-13-16,0-1 4 15,-1 2-5-15,4-2 6 16,-4 1-7-16,6-6 0 16,-2-1 0-16,-1-2-1 15,1-6 1-15,3-3-1 16,0-3-6-16,3-2-44 0,-3-3-85 16,3-1-153-16,0-5-491 15,0-1-760-15</inkml:trace>
  <inkml:trace contextRef="#ctx0" brushRef="#br0" timeOffset="101057.3679">10309 8002 1733 0,'0'0'502'15,"0"0"-406"-15,0 0-19 16,0 0-45-16,0 0-32 0,0 0-11 16,0 0-237-16,6 25-596 0</inkml:trace>
  <inkml:trace contextRef="#ctx0" brushRef="#br0" timeOffset="101620.8937">10721 7738 684 0,'0'0'1135'16,"0"0"-945"-16,0 0 31 16,0 0-12-1,0 0-53-15,0 0-80 0,0 0-45 16,3-8-18-16,-12 12 2 16,-8 9 40-16,-2 5-13 15,-5 3-15-15,2 3 0 16,-5 5 9-16,3-3-11 15,1-2-11-15,6 3-13 16,2-7 1-16,4 0-2 16,7-1 1-16,1-2-1 0,3-7 0 15,0 3-1-15,0-6-6 16,12 0-1-16,3-4 7 16,4-3-9-16,4 0-1 15,-1 0-10-15,2-7 1 16,-2-3 9-16,-2-3 10 15,-4 3 1-15,-7-1 0 16,-3 1 1-16,-6 2 26 16,0 1-11-16,-3 0-2 15,-12-2-13-15,-9 4-1 16,-1-1-1-16,-5 3-5 16,5 2-1-16,5 1-41 15,4 0-155-15,7 0-342 16,6 1-294-16</inkml:trace>
  <inkml:trace contextRef="#ctx0" brushRef="#br0" timeOffset="102049.3414">10785 7796 1156 0,'0'0'708'16,"0"0"-475"-16,0 0 40 0,0 0-63 16,0 0-109-1,0 0-59-15,88-10-11 0,-61 10-4 16,1-1-2 0,-1-1-2-16,0 0-8 0,0-1-14 15,-3 0 7-15,-2-1-7 16,-1 3 1-16,-6-1-2 15,-6 2 0-15,-5 0-1 16,-1 0 0-16,-3 0-19 16,0 11 5-16,0 3 15 15,-13 6 12-15,-2 3 6 16,-3 0 9-16,0 1-1 16,-2-1 1-16,6-3-9 15,2 0-9-15,0-2-7 16,1-3-1-16,4-2 0 15,1-1-1-15,0-1-26 0,0-4-110 16,-4 0-15-16,0-1-320 16,6-6-327-16</inkml:trace>
  <inkml:trace contextRef="#ctx0" brushRef="#br0" timeOffset="102242.1008">10961 7886 1326 0,'0'0'732'0,"0"0"-532"15,0 0 20 1,0 0-51-16,0 0-85 0,0 0-51 16,91-7-33-16,-43 7-82 15,-8 0-171-15,-7-2-536 0</inkml:trace>
  <inkml:trace contextRef="#ctx0" brushRef="#br0" timeOffset="102558.5328">11480 7751 1283 0,'0'0'725'16,"0"0"-558"-16,0 0 21 16,0 0-43-16,0 0-51 15,0 0-46-15,0 0 17 16,-16 38 25-16,-2-14 1 16,-3 3-28-16,-4 3-17 15,-2-4-23-15,1 3-13 16,4-5-9-16,-2-3-1 15,5-6-11-15,1 1-53 16,4-5-63-16,4-4-87 16,1-5-170-16,-1-2-350 15,7 0-503-15</inkml:trace>
  <inkml:trace contextRef="#ctx0" brushRef="#br0" timeOffset="102807.6732">11337 7767 1862 0,'0'0'332'16,"0"0"-147"-16,0 0-7 16,0 0-59-16,0 0-67 15,0 0 20-15,0 0-12 16,9 66-26-16,-3-40-21 15,-6 1-5-15,0 3-8 0,0 0 0 16,0-1-64 0,-6 8-84-16,0-7-341 0,0-8-672 15</inkml:trace>
  <inkml:trace contextRef="#ctx0" brushRef="#br0" timeOffset="103117.0134">11640 7768 889 0,'0'0'589'0,"0"0"-375"15,0 0 127-15,0 0-61 16,0 0-100-16,0 0-53 16,0 0-19-16,3 31 5 15,-9-6-35-15,0 1-44 16,-5 3-22-16,7 1-12 16,-5-3-15-16,-4 7-150 15,1-9-315-15,1-5-547 0</inkml:trace>
  <inkml:trace contextRef="#ctx0" brushRef="#br0" timeOffset="103881.7261">11805 7793 727 0,'0'0'556'16,"0"0"-319"-16,0 0 25 16,0 0 6-16,0 0-85 15,0 0-57-15,0 0-40 16,2-4-42-16,-2 4-25 15,0 1 19-15,0 12 24 16,0 1-11-16,-6 5-13 16,-6 2-11-16,-4 7-6 15,0 3-10-15,2-1-10 16,-1 3 0-16,1-3 0 16,7-1-1-16,1-7 0 15,6-2 0-15,0-6-1 0,0-7 1 16,9-4 0-1,12-3 6-15,4 0 1 0,5-14-1 16,3-7-5-16,2-6 1 16,3-6 4-16,-5-4-6 15,-3-2 2-15,-8 1-2 16,-7 2 6-16,-6 7-6 16,-9 9 0-16,0 6-10 15,-11 7-64-15,-21 7-167 16,2 0-371-16,-2 0-121 0</inkml:trace>
  <inkml:trace contextRef="#ctx0" brushRef="#br0" timeOffset="104451.8761">11971 7644 751 0,'0'0'936'0,"0"0"-643"0,0 0 25 15,0 0-57-15,0 0-81 16,0 0-69-16,0 0-40 15,39-16-18-15,-24 16-31 16,9 0-13-16,-5 0-9 16,0 0-1-16,-2 4-69 15,-1 2-153-15,-10-3-410 16,0-2-837-16</inkml:trace>
  <inkml:trace contextRef="#ctx0" brushRef="#br0" timeOffset="105016.8769">12305 7535 1633 0,'0'0'483'0,"0"0"-225"0,0 0 2 15,0 0-87-15,0 0-82 16,0 0-49-16,0 0-22 16,75-45-5-16,-63 41-2 15,2 4-13-15,2 0 0 16,0 0-6-16,-7 0 6 16,3 0-1-16,-6 0-5 15,0 10 0-15,-6 0 0 16,0 3 5-16,0 0 1 15,-12 3 1-15,-6 1-1 0,-4 0 1 16,-5 0 5 0,3-1-6-16,0 4 1 0,2-4 0 15,5-2 0-15,7-1 0 16,4-3 0-16,6-3 0 16,0-1-1-16,6-4-6 15,10-1-11-15,8 2-50 16,3-3-182-16,0-5-451 15,-8-8-740-15</inkml:trace>
  <inkml:trace contextRef="#ctx0" brushRef="#br0" timeOffset="105442.5032">12532 7508 1798 0,'0'0'392'16,"0"0"-155"-16,0 0-63 15,0 0-55-15,0 0-54 16,82-18-32-16,-61 18-16 16,3 0-8-16,-4 0-9 15,-1 0 1-15,-3 0 0 16,-3 0-1-16,-2 0 0 15,-5 0-1-15,-6 4-8 16,0 2 3-16,0 1-5 16,0 5 11-16,-3 2 27 15,-8 2-16-15,1 7-1 16,-5-2 11-16,-1 1-5 0,2 2 8 16,-2 1-7-16,4-4-2 15,1-2-2-15,4 1-11 16,-2-2 10-16,3-3-12 15,-1-4 1-15,4-1 1 16,0-5-2-16,0 0-8 16,3-3-73-16,-5-2-165 15,3 0-287-15,2 0-373 0</inkml:trace>
  <inkml:trace contextRef="#ctx0" brushRef="#br0" timeOffset="105655.5698">12529 7649 901 0,'0'0'1228'16,"0"0"-963"-16,0 0-17 15,0 0-33-15,0 0-88 16,0 0-74-16,106 0-53 15,-65 0-17-15,-6 0-149 16,-13 0-698-16</inkml:trace>
  <inkml:trace contextRef="#ctx0" brushRef="#br0" timeOffset="106599.5485">13202 7813 192 0,'0'0'1637'0,"0"0"-1359"16,0 0-59-16,0 0 17 15,0 0-59-15,0 0-51 16,0 0-47-16,18-48-36 0,-18 48-22 16,0 6-20-16,0 12 0 15,-12 6 26-15,-3 6-4 16,0 1 0-16,-1 1-11 15,-3-2-11-15,2-1 0 16,5-2-1-16,-2-7 0 16,5-1-14-16,2-5-32 15,4-5-26-15,-3-2-46 16,-1-4-43-16,-2-3-104 16,1 0-317-16,3-3-359 0</inkml:trace>
  <inkml:trace contextRef="#ctx0" brushRef="#br0" timeOffset="106848.2126">13132 7824 1196 0,'0'0'724'16,"0"0"-563"-16,0 0 54 15,0 0 20-15,0 0-69 16,0 0-85-16,0 0-38 15,0 15 22-15,0 0-10 16,4 5-12-16,5 2-14 16,5 1-14-16,-1-2-14 15,2 0-1-15,0-1-13 16,-3-2-79-16,0-2-143 16,-5-2-311-16,-3-8-254 0</inkml:trace>
  <inkml:trace contextRef="#ctx0" brushRef="#br0" timeOffset="107062.2735">13335 7896 901 0,'0'0'960'0,"0"0"-713"16,0 0-90-16,0 0 71 15,0 0-23-15,0 0-69 16,-109 3-78-16,73 0-38 16,-1-1-20-16,-8-2-83 0,12 0-232 15,6 0-775-15</inkml:trace>
  <inkml:trace contextRef="#ctx0" brushRef="#br0" timeOffset="108903.5494">13711 7813 395 0,'0'0'29'15,"0"0"908"-15,0 0-636 0,0 0 6 16,0 0-29-16,0 0-68 16,0 0-58-16,-3-6-45 15,-4 6-31-15,0 0-33 16,-6 7-8-16,-2 6-9 15,-2 6-2-15,1 2 3 16,0 1-10-16,5 2-10 16,3-1-6-16,6-3-1 15,2-2 0-15,0-4-7 16,11-4-7-16,8-4 5 16,1-2-6-16,6-4-10 15,3 0-18-15,4-6-5 16,-1-7 2-16,1-5 8 15,-8-3 17-15,-1-4 16 16,-6-4 5-16,-5 0 13 0,-7-2 16 16,-5 2 9-16,-1 5 12 15,-3 2-2-15,-8 9-5 16,-7 3-4-16,0 6-15 16,3 4-14-16,-4 0-9 15,2 6-1-15,4 8-38 16,1 2-62-16,6 0-98 15,6-1-190-15,0-2-328 16,12-7-418-16</inkml:trace>
  <inkml:trace contextRef="#ctx0" brushRef="#br0" timeOffset="109091.0468">14054 7906 519 0,'0'0'1424'0,"0"0"-1221"16,0 0-99-16,0 0-28 15,0 0-46-15,0 0-30 16,0 0-43-16,24 23-465 16,-18-23-844-16</inkml:trace>
  <inkml:trace contextRef="#ctx0" brushRef="#br0" timeOffset="109570.8189">14298 7671 1704 0,'0'0'479'0,"0"0"-372"15,0 0 16-15,0 0-10 16,0 0-16-16,0 0-43 16,0 0-28-16,-9 79-15 15,-1-54-10-15,-6-3 5 16,5 1-4-16,1-3-2 16,7-4 5-16,3-5-5 15,0-1-1-15,1-4-20 0,12-4-10 16,6-2-27-16,1 0 17 15,6-6 10-15,-4-8 20 16,1-4 10-16,-3-3 2 16,0-2-1-16,-2 1 15 15,-5 0 34-15,-2 5 36 16,-5 5 20-16,-3 3-13 16,-3 7-28-16,3 2-24 15,-3 0-14-15,0 0-16 16,0 5-9-16,0 13 19 15,0 1 14-15,0 5-9 16,0 1-14-16,0-2-10 16,0 0-1-16,0-4-42 15,-6-5-99-15,3-1-224 16,0-9-582-16</inkml:trace>
  <inkml:trace contextRef="#ctx0" brushRef="#br0" timeOffset="110089.5979">15483 7339 829 0,'0'0'964'16,"0"0"-741"-16,0 0 23 16,0 0 1-16,0 0-38 15,0 0-72-15,0 0-47 16,55 0-3-16,-19 4-35 15,9 0-22-15,5 1-17 16,1-3-5-16,-3 2-8 16,-9-1-18-16,-9-1-28 15,-14-1-32-15,-10-1-46 16,-6 0-155-16,-9 0-403 16,-7-6-745-16</inkml:trace>
  <inkml:trace contextRef="#ctx0" brushRef="#br0" timeOffset="110319.206">15448 7203 795 0,'0'0'1487'0,"0"0"-1263"15,0 0-86-15,0 0 7 16,87 6-58-16,-38 3-62 16,5-2-25-16,21-3-76 15,-17-1-383-15,-11-3-1132 0</inkml:trace>
  <inkml:trace contextRef="#ctx0" brushRef="#br0" timeOffset="112836.132">16821 7051 1422 0,'0'0'525'15,"0"0"-352"-15,0 0 34 0,0 0 13 16,0 0-79-16,0 0-53 16,0 0-37-16,-7-47-32 15,-12 42-8-15,-3-1-10 16,-6 3 1-16,-6 3 4 15,-3 0 3-15,-2 0 1 16,1 14 5-16,6 6-8 16,5 0 1-16,8 6-7 15,5-3 0-15,11 4 0 16,3-4 0-16,3-3-1 16,18-6-11-16,3-5 5 15,6-6-3-15,-1-3 2 16,1 0-12-16,2-3 5 0,-9-13 13 15,3-1 0-15,-10-6 1 16,1 2 0-16,-5 0 9 16,-5 1 0-16,-3 6 18 15,-1 4 7-15,-1 9-1 16,-2 1-6-16,0 0-7 16,0 1-14-16,0 13-6 15,0 11 13-15,0 5 35 16,0 7-5-16,0 5-16 15,0-2-12-15,0-4-13 16,0-2-1-16,0-7-1 16,0-5 0-16,1-9-39 15,1 0-42-15,-1-7-57 16,9-6-191-16,-3 0-381 16,5-9-635-16</inkml:trace>
  <inkml:trace contextRef="#ctx0" brushRef="#br0" timeOffset="113004.0773">16967 7295 1620 0,'0'0'652'16,"0"0"-531"-16,0 0 62 16,0 0-63-16,0 0-72 15,0 0-48-15,0 0-22 0,36 29-237 16,-25-28-518-16</inkml:trace>
  <inkml:trace contextRef="#ctx0" brushRef="#br0" timeOffset="113506.4157">17287 7021 1015 0,'0'0'1018'0,"0"0"-859"16,0 0 29-16,0 0 2 15,0 0-52-15,0 0-69 16,0 0-39-16,-76-65-14 0,46 66 4 16,-2 13 7-16,6 5-11 15,0 5 6-15,10 5-13 16,4-1-8-16,7 0 1 15,5-3-2-15,0-2 0 16,14-5-7-16,1-4 6 16,5-7-4-16,2-4 4 15,1-3-30-15,3 0-2 16,-6-10-5-16,2-5 14 16,-3-3 14-16,-1-4 1 15,-6 1 8-15,-3 4 1 16,-2 2 1-16,-3 5 38 15,-2 3-2-15,-1 6 8 0,-1 1-6 16,0 0-8-16,0 0-11 16,0 11-20-16,0 9 7 15,0 6 32-15,0 7-12 16,0 2-17-16,0-1-3 16,0-3-7-16,0-3-20 15,2-4-61-15,3-8-115 16,-2-5-179-16,0-9-621 0</inkml:trace>
  <inkml:trace contextRef="#ctx0" brushRef="#br0" timeOffset="113965.6272">17587 7003 1129 0,'0'0'1125'16,"0"0"-938"-16,0 0 79 16,0 0-83-16,0 0-87 15,0 0-71-15,0 0-24 16,62-25 4-16,-33 25-4 16,-3 0 0-16,0 0-1 15,-10 4 1-15,-4 2-1 16,-8 1-6-16,-4 2 5 15,0 4 1-15,0 0 6 16,-13 0 0-16,0 1 0 0,-3-1-4 16,-1 0 4-1,4-3-5-15,4 4 5 0,3-1-6 16,6 0 0-16,0 4-2 16,6 3 1-16,11-1-6 15,5 4 7-15,1-2 1 16,0 0-1-16,-8-4-1 15,-7-3 1-15,-5 0-6 16,-3-4-5-16,-6-1 4 16,-14-3-1-16,-6-1 1 15,-4-1-31-15,4-2-54 16,2-2-104-16,9 0-279 16,9 0-373-16</inkml:trace>
  <inkml:trace contextRef="#ctx0" brushRef="#br0" timeOffset="114265.9242">18314 7047 978 0,'0'0'1127'16,"0"0"-952"-16,0 0 96 15,0 0-49-15,0 0-85 16,0 0-72-16,0 0-46 0,4 7-17 16,-16 17 41-16,0 5 11 15,0 7-30-15,-6 0-17 16,4 3-6-16,3-4-1 16,-1-3-1-16,0-5-36 15,3-6-59-15,0-3-74 16,3-15-119-16,-4 1-334 15,5-4-312-15</inkml:trace>
  <inkml:trace contextRef="#ctx0" brushRef="#br0" timeOffset="114513.0797">18209 6978 1433 0,'0'0'902'15,"0"0"-787"-15,0 0 39 16,0 0-23-16,0 0-51 16,0 0-1-16,0 0-1 15,0 83-19-15,14-45-30 16,5 3-15-16,-2-2-13 16,6 0-1-16,-8-5 0 15,1-3-27-15,-2-6-61 16,-5-1-90-16,-1-9-182 15,-2-8-524-15</inkml:trace>
  <inkml:trace contextRef="#ctx0" brushRef="#br0" timeOffset="114759.2317">18568 7058 1273 0,'0'0'1158'16,"0"0"-966"-16,0 0 12 16,0 0-65-16,0 0-67 15,0 0-30-15,0 0 4 16,25 66-19-16,-12-34-18 16,-3 1-9-16,3 2-13 15,-4-3-52-15,-2-5-66 16,-3-4-165-16,-1-11-423 15,-3-5-645-15</inkml:trace>
  <inkml:trace contextRef="#ctx0" brushRef="#br0" timeOffset="115134.2297">18785 6999 1967 0,'0'0'470'0,"0"0"-404"16,0 0 34-16,0 0 40 16,0 0 2-16,0 0-66 15,-30 103-37-15,28-69-13 16,2 2-16-16,2 0-1 0,13-5-9 16,6-5 3-16,1-6-3 15,2-6 0-15,0-7 1 16,3-7 5-16,-4 0-6 15,3-15 0-15,-3-9-11 16,-3-5 2-16,-4-10-3 16,-7 3 6-16,-6-3 4 15,-3 7 1-15,-1 4 1 16,-16 8-1-16,-3 3 1 16,-7 4-1-16,5 6 0 15,-1 4-16-15,4 3-104 16,6 0-192-16,3 0-367 0,9 0-297 0</inkml:trace>
  <inkml:trace contextRef="#ctx0" brushRef="#br0" timeOffset="115401.4353">18967 6759 1664 0,'0'0'383'16,"0"0"-144"-16,0 0 7 15,0 0-37-15,0 0-70 16,0 0-65-16,0 0-33 16,55-3-16-16,-23 7-8 0,6-1-13 15,-1 0-4-15,-2-2-64 16,-5-1-84-16,-8 0-149 15,-9-4-382-15,-4-2-523 0</inkml:trace>
  <inkml:trace contextRef="#ctx0" brushRef="#br0" timeOffset="115856.3841">19319 6667 1768 0,'0'0'278'15,"0"0"-43"-15,0 0 20 0,0 0-54 16,0 0-98-16,0 0-55 16,0 0-22-16,79-1-12 15,-53 6-13-15,4 1 5 16,2-2-6-16,1-1 0 15,-7-3-7-15,-1 0-2 16,-6 0-16-16,-7 0 10 16,0 0 14-16,-9 0 0 15,-3 0 1-15,0 0 2 16,0 0-1-16,0 0 1 0,0 0 4 16,0 4-4-16,0 8 10 15,-11 6 27 1,-1 6-9-16,3 4-11 0,2 5-5 15,-3 3-5-15,0 4 0 16,4-1 4-16,-1 1-11 16,-2-5 7-16,2-4-7 15,1-7-2-15,-4-4 0 16,3-4-16-16,1-7-81 16,3-9-154-16,2 0-442 15,1-7-637-15</inkml:trace>
  <inkml:trace contextRef="#ctx0" brushRef="#br0" timeOffset="116050.8982">19398 6957 2078 0,'0'0'361'16,"0"0"-75"-16,0 0-116 15,0 0-115-15,95-1-36 16,-51 6-19-16,11 5-83 16,-11-3-243-16,-8-1-759 0</inkml:trace>
  <inkml:trace contextRef="#ctx0" brushRef="#br0" timeOffset="116876.0867">20044 7139 1679 0,'0'0'358'15,"0"0"-27"-15,0 0-35 16,0 0-90-16,0 0-90 15,0 0-65-15,0 0-32 16,33 8 7-16,-24 15 5 16,4 5-8-16,-3 0-14 15,0-1-8-15,-7-5-1 16,-3-2 0-16,0-6-1 16,0-2-5-16,-3-4 0 0,-4-2-6 15,1-6-10 1,2 0 1-16,1 0 1 0,3 0 10 15,0-4-2-15,0-12-10 16,10-5 10-16,10-6 4 16,-1-5 2-16,4-1 5 15,-3 3-5-15,-1 5 6 16,-6 8 7-16,-4 5 2 16,-5 7 6-16,-2 5-6 15,-1 0-9-15,-1 5-13 16,2 13 13-16,-1 5 6 15,1 6 10-15,-1 1 3 16,-1 4-11-16,2-8-7 0,-2 2 5 16,1-9-5-1,2-5-1-15,-3-6 1 0,1-3-1 16,-1-5 0-16,4 0 9 16,-1 0 5-16,6-7-2 15,1-6-12-15,6-10-11 16,5-3-2-16,0-8-5 15,2-2 2-15,0 1 10 16,-4 4 0-16,-5 8 6 16,-5 11 9-16,-6 6 8 15,-1 6-3-15,-2 6-14 16,0 12 14-16,0 11 29 16,1 10-19-16,6 2-13 15,3 4-11-15,9 6-31 16,1-9-147-16,-6-15-901 0</inkml:trace>
  <inkml:trace contextRef="#ctx0" brushRef="#br0" timeOffset="119316.9542">21436 7241 1555 0,'0'0'363'0,"0"0"-75"16,0 0-12-16,0 0-74 16,0 0-74-16,0 0-54 15,0 0-30-15,75-64-12 16,-61 52-13-16,0 1-4 15,1 0-7-15,-2-2-2 16,0 3 3-16,-1 0 0 16,-1 3-8-16,-2 1 1 15,-5 2-1-15,-2 4 1 16,-1 0-2-16,-1 0 0 16,0 0-8-16,0 0 7 15,0 0-8-15,0 0 8 0,0 0-1 16,0 0 2-16,0 0 0 15,0 0 0-15,0 0 6 16,0 0 2-16,0 0 1 16,0 0 4-16,0-1 3 15,0-3-2-15,0 0-14 16,-4-1-1-16,-9 0-6 16,-4 3 5-16,-8 2-4 15,-4 0 6-15,0 2-1 16,-4 12 0-16,1 5-1 15,6 4 1-15,3 1 0 16,8 0 0-16,8-3 0 16,7 2 1-16,0-6 0 15,7-2 2-15,15-4-1 16,7-4 7-16,0-5-7 0,4-2-1 16,-3 0-19-16,-2-9-8 15,-3-3-7-15,-5-5 7 16,0-1 10-16,-8-1 8 15,-2 3 8-15,-4-2 0 16,-1 6 1-16,-5 3 1 16,0 5 9-16,0 0 4 15,0 4-4-15,0 0-1 16,0 0-1-16,0 0-8 16,0 0 0-16,0 0 0 15,0 0-1-15,0 0-7 16,3 0-1-16,4 0-1 15,8 0-1-15,5 0 11 0,3 0 5 16,6 0-5-16,-4 0-8 16,2-9 8-16,-2 0 0 15,1-2 0-15,-4 1 1 16,-3 2 0-16,-4 2 6 16,-6 1 2-16,2 4 6 15,-8 1-15-15,0 0-2 16,1 13 2-16,2 7 0 15,0 6 1-15,3 2 1 16,-2 1-1-16,0-4 0 0,-1 2 0 16,-3-8 0-1,-3-8-1-15,0-2 0 0,0-8 0 16,0-1 0-16,0 0 12 16,0-2 9-16,0-13 10 15,0 0-12-15,5-5-10 16,4-4-3-16,5 0-5 15,5-2-1-15,0 6 0 16,3 1-16-16,-2 6-26 16,3 7-16-16,11 2-99 15,-6 3-344-15,1 1-265 0</inkml:trace>
  <inkml:trace contextRef="#ctx0" brushRef="#br0" timeOffset="119984.6832">23186 7103 130 0,'0'0'1406'0,"0"0"-1110"15,0 0-22-15,0 0-16 16,0 0-57-16,0 0-89 15,0 0-45-15,-12-67-29 16,-15 65-12-16,-6 2 2 16,-4 0-4-16,3 2-4 15,2 10-9-15,6 4 0 16,6-1-5-16,7 2-6 16,5 0 1-16,7-1-1 15,1-5-1-15,1 2-1 0,15-7-12 16,6 2 14-1,4-5 10-15,4-1-8 16,5-2-1-16,-4 0-1 0,2 0-12 16,-3-8-4-16,-2-3 9 15,-3-3 7-15,-3-5 1 16,0 1 6-16,-5 0 2 16,-3 2 6-16,-5 5 9 15,-5 4 15-15,-2 5-3 16,-2 2-15-16,0 0-21 15,0 6-3-15,0 12 3 16,0 6 14-16,0 4 8 16,0 5-7-16,0-1-9 15,0 3-6-15,3-5 1 16,3-6-1-16,0 0-45 16,2-8-48-16,8-3-105 15,-6-9-173-15,5-4-456 0</inkml:trace>
  <inkml:trace contextRef="#ctx0" brushRef="#br0" timeOffset="120482.0574">23725 7021 1910 0,'0'0'298'16,"0"0"-180"-16,0 0 38 15,0 0 16-15,0 0-51 0,0 0-54 16,-84-36-43-16,63 39-10 16,-1 11-7-16,4 2 2 15,-2 4-8-15,8 3 5 16,2 0-5-16,6-1 0 16,4-4-1-16,0-2 0 15,4-6-10-15,12-3 1 16,1-5 9-16,4-2 9 15,1 0-9-15,-1-5-16 16,0-9 1 0,1-2-3-16,0-6 9 0,-2-2 9 15,2-1 0-15,-3-1 6 16,-3 2 8-16,-4 6 21 16,-4 7 25-16,-3 4 0 15,-4 7-18-15,-1 0-26 0,0 1-16 16,0 19 0-16,-1 9 1 15,-5 7 20-15,0 3-3 16,2 2 5-16,2 1-10 16,2-5-12-16,0-4 1 15,0-10-2-15,0 0-2 16,0-8-41-16,2-6-65 16,6-9-95-16,-2 0-331 15,4 0-435-15</inkml:trace>
  <inkml:trace contextRef="#ctx0" brushRef="#br0" timeOffset="120924.2235">24059 6995 333 0,'0'0'1741'16,"0"0"-1476"-16,0 0-60 15,0 0-50-15,0 0-72 16,0 0-51-16,89-11-5 16,-64 11-9-16,-1 7-17 15,-4 3 0-15,-5-1 1 16,-6 1-2-16,-6 1-6 16,-3 1 5-16,0-1 0 0,-6-1 1 15,-6 0 6 1,-3 0 1-16,0-2 7 0,-1 1 2 15,2-1-7-15,1 1-9 16,5 3 0-16,4 1 1 16,4 3 0-16,0 2-1 15,10 3 2-15,9 5-1 16,5-1 0-16,-1 0-1 16,-2-4 1-16,-8-1 0 15,-3-6-1-15,-7-5-1 16,-3-2 1-16,0-3-1 15,-16-1-6-15,-5-2 6 16,-6-1-14-16,-9 0-86 0,7-1-221 16,5-10-630-16</inkml:trace>
  <inkml:trace contextRef="#ctx0" brushRef="#br0" timeOffset="121545.9018">24907 7168 401 0,'0'0'1522'15,"0"0"-1145"-15,0 0-71 16,0 0-98-16,0 0-111 16,0 0-53-16,0 0-17 15,38 34 4-15,-29-12-14 16,0 0-11-16,-6 0-6 15,-2-2 0-15,-1-2 0 16,0-6 0-16,0-1-1 16,0-5 0-16,0-3 0 0,-3-3-13 15,2 0-10 1,1 0 21-16,0-3 3 0,0-8 0 16,0-5 0-16,9-7-7 15,6-1 6-15,6-4-5 16,-2-3 5-16,0 3-11 15,-1 4 12-15,-3 7 1 16,-2 6-1-16,-3 2 1 16,-3 9 6-16,0 0-6 15,-1 0 1-15,2 11-1 16,1 9 7-16,0 6 4 16,0 2 6-16,-3 3-3 15,-3-2-6-15,-2-2-8 0,-1-6 0 16,0-3-1-16,0-7 0 15,-3-1-32-15,-3-2-71 16,-1-8-201-16,-1 0-448 16,5-6-870-16</inkml:trace>
  <inkml:trace contextRef="#ctx0" brushRef="#br0" timeOffset="122244.2536">25337 7102 1053 0,'0'0'958'0,"0"0"-714"16,0 0-78-16,0 0 2 0,0 0-66 16,0 0-55-1,0 0-2-15,33 45-23 0,-27-22-5 16,-3 3-7-16,-1 2 8 15,-2-3-4-15,0-3-8 16,0-5-6-16,0-3 0 16,0-5 0-16,0-5-1 15,-2-1 0-15,2-3-1 16,0 0 1-16,0 0 1 16,0-7-1-16,9-9-20 15,6-1 8-15,1-5 1 16,7-5-9-16,-1 4 10 0,0-5 5 15,-1 6 6-15,-4 2 0 16,-5 10 0-16,-6 2 24 16,-3 6-3-16,1 2 1 15,-4 0-11-15,1 0-11 16,1 6-1-16,-1 8 1 16,1 7 9-16,1 1 4 15,-3 7 6-15,0-2-5 16,0-4-7-16,0-3-6 15,0-3 1-15,0-6-2 16,0-6 1-16,0-2-1 16,0-3 1-16,0 0 13 15,0-3-1-15,3-9-13 16,5-4-5-16,5-4-4 16,3-5-2-16,5-4 1 0,1-1-4 15,-2 4-6-15,-1 3 13 16,-5 9 7-16,-4 7 17 15,-5 5 4-15,-1 2 2 16,-1 2-4-16,3 13 13 16,-1 10 26-16,3 4 9 15,0 5 4-15,0 3-19 16,-1-2-31-16,2-1-13 16,-5-5-8-16,-2-2-23 15,-2-4-76-15,0-6-101 16,-6-10-701-16</inkml:trace>
  <inkml:trace contextRef="#ctx0" brushRef="#br0" timeOffset="129108.5478">15273 4648 487 0,'0'0'0'15,"0"0"0"-15,0 0 368 16,0 0-143-16,0 0-155 16,0 0-25-16,31 5 4 15,-24-5 52-15,3 0-12 16,-3 0-34-16,-1 0-22 16,0 0 4-16,0 0 18 15,2 0 19-15,0 0 18 0,6 0-27 16,-1 0-14-1,3-1-16-15,7 1-16 0,-3 0-12 16,9 0-7-16,-3 0 9 16,2 0-9-16,2 0 0 15,-1 1-1-15,3 2 1 16,-5 0 1-16,-4-3-1 16,3 3 1-16,-8-1-1 15,3 2-1-15,-2-3 1 16,-1 2-5-16,3-2 5 15,-1 1 1-15,5-2 0 16,-3 0 5-16,5 1-5 16,-2-1-1-16,2 0 0 15,-8 2 1-15,4-2 0 16,-3 1-1-16,2 2 1 0,1-3-1 16,3 4 0-16,-1-1 0 15,2 0 0-15,3 0 0 16,-5 0-1-16,4-1-9 15,-3 0 10-15,3 1 0 16,1-2 1-16,-2 0-1 16,5 1 0-16,0-2-2 15,-1 0 2-15,3 0-10 16,2 0 9-16,-4 0-1 16,1 0 2-16,0 0 0 15,1 1-1-15,1 0 1 16,-2 2-1-16,3-1 0 0,0-1-16 15,1 0-10-15,1-1 2 16,-4 0 5-16,4 0 5 16,-2 0 9-16,1 0 6 15,-2 0-7-15,-4 0 6 16,3 0-1-16,-2 0 2 16,-3 0 0-16,1 0-1 15,-1 0 1-15,3 0 0 16,-4 0 0-16,7 0 1 15,-3 0-1-15,-4 0 0 16,4 0 1-16,2 0-1 16,-3 0 0-16,1 0 0 15,-1 0 1-15,-2 0 0 16,-2 0 6-16,-1 0 11 0,-2 0 5 16,4 0-1-16,-3 0-10 15,3 0 4-15,1 0-10 16,-2 0 3-16,3 0-8 15,1 0 0-15,-3 0 7 16,3 0-8-16,-2 0 7 16,-2 0 7-16,-1 0 9 15,-1 0-7-15,0 0 6 16,0 0 7-16,-1 0 4 16,2 2 9-16,-1 1-18 15,6-1 1-15,4 2-12 16,3-2-4-16,0-1-8 0,3-1 0 15,0 2-1 1,0-2 0-16,-5 0 0 0,-2 0 1 16,-6 0 0-1,-2 0 0-15,-3 0 0 0,-4 0-1 16,-4 0-1-16,-2 1 1 16,-1 3-53-16,-6-1-297 15,2-1-658-15</inkml:trace>
  <inkml:trace contextRef="#ctx0" brushRef="#br0" timeOffset="146849.4474">3813 10144 367 0,'0'0'1215'0,"0"0"-977"15,0 0-136-15,0 0 92 16,0 0 30-16,0 0-37 16,-3-18-59-16,3 17-37 15,0 1-18-15,0 0-25 16,0 0-8-16,0 0-16 15,0 0-19-15,0 4-5 16,0 11 0-16,0 6 3 0,0 12-1 16,0 0 7-16,-3 10-3 15,0 0-6-15,-4-3 0 16,1 3 0-16,-2-7 0 16,-1 0 0-16,2-9 0 15,1-3-7-15,3-9-5 16,3-7-9-16,0-6-7 15,0-2-5-15,9-2-5 16,10-12 37-16,2-7-15 16,7-7 8-16,-2 1-6 15,1-3-7-15,-5 4 7 16,-1 6 14-16,-9 6 0 16,0 5 0-16,-2 5 9 0,-2 4-3 15,1 0-6 1,1 4 0-16,5 9-2 0,1 4 2 15,-2 3 6-15,-2 5 0 16,-5-2 7-16,-7-2-12 16,0 2 5-16,-10-4-4 15,-20 4 7-15,-9-6-9 16,-7 0-46-16,-14-1-99 16,11-7-150-16,16-5-418 0</inkml:trace>
  <inkml:trace contextRef="#ctx0" brushRef="#br0" timeOffset="147135.2865">4231 10092 1597 0,'0'0'367'16,"0"0"-259"-16,0 0 38 16,0 0-19-16,0 0 7 15,0 0-2-15,63 90-41 16,-41-47-22-16,0 2-26 0,-5 2-21 16,-1-1-13-1,-13-2-9-15,-3-2-105 0,-36 12-37 16,-8-15-189-16,-6-6-588 15</inkml:trace>
  <inkml:trace contextRef="#ctx0" brushRef="#br0" timeOffset="147516.3534">3582 10174 1068 0,'0'0'1065'0,"0"0"-907"16,0 0 29-16,0 0 79 16,0 0-130-16,0 0-70 15,0 0-30-15,-118-12 6 16,64 38 7-16,2 11-13 16,10 12-12-16,14 7-11 15,16 7-13-15,12 2 0 16,24 0-21-16,55 9-76 15,-9-17-177-15,5-17-709 0</inkml:trace>
  <inkml:trace contextRef="#ctx0" brushRef="#br0" timeOffset="148252.3052">5244 10201 977 0,'0'0'1057'0,"0"0"-933"16,0 0-74-16,0 0 144 0,0 0-7 15,0 0-75 1,-3 77-29-16,3-48-23 0,-3 1-27 16,3-1-11-16,-3-2-20 15,0-3 5-15,-3-5-5 16,1-3-2-16,-2-3 1 16,1-6 0-16,3-3-1 15,3-4-7-15,0 0 0 16,0-3 7-16,3-12 0 15,10-8-40-15,4-7 1 16,5-8 21-16,2 1 0 16,2-3-19-16,-4 10 25 15,3 1 12-15,-4 6 0 16,-3 7 9-16,3 5 5 16,-6 3 9-16,3 3-6 0,-3 2-5 15,-2 3 0-15,1 0-2 16,-4 6-4-16,-4 5 0 15,-3 9-6-15,-3 6 18 16,0 3 33-16,-6 4-5 16,-6-2-25-16,0-2-10 15,0-1-10-15,5-3 1 16,1-4-1-16,3-6-1 16,3-2-6-16,0-7-19 15,3 2-63-15,19-8-138 16,-4-3-312-16,3-8-849 0</inkml:trace>
  <inkml:trace contextRef="#ctx0" brushRef="#br0" timeOffset="148484.9214">5757 10321 1640 0,'0'0'561'16,"0"0"-500"-16,0 0 78 16,0 0 36-16,0 0-73 15,103 5-70-15,-70-3-21 16,4-2-11-16,-7 2-14 0,-9-2-95 16,-11 0-142-16,-4 0-387 15,-6 0-476-15</inkml:trace>
  <inkml:trace contextRef="#ctx0" brushRef="#br0" timeOffset="148694.8521">5708 10201 1340 0,'0'0'785'15,"0"0"-704"-15,0 0 37 0,0 0 20 16,0 0-27 0,109 7-75-16,-66 0-36 0,14-3-45 15,-11-1-189-15,-6-3-494 0</inkml:trace>
  <inkml:trace contextRef="#ctx0" brushRef="#br0" timeOffset="148974.3163">6375 9938 1237 0,'0'0'545'16,"0"0"-295"-16,0 0-1 15,0 0 21-15,0 0-93 16,0 0-99-16,0 0-51 16,16 23 59-16,-16 16 28 15,-4 11-54-15,-2 6-33 16,3 6-27-16,-2 21 0 16,2-13-142-16,0-13-637 0</inkml:trace>
  <inkml:trace contextRef="#ctx0" brushRef="#br0" timeOffset="157000.2042">8847 9987 675 0,'0'0'393'0,"0"0"-58"0,0 0-215 16,0 0-19-1,0 0 55-15,0-13 34 0,0 8-54 16,0-1-32-16,0 4 11 15,0-2-4-15,0-2-22 16,0 3-13-16,0-1-7 16,0 4-19-16,0-4-11 15,0 4-11-15,0 0-5 16,0 0-14-16,0 0-9 16,0 0 0-16,0 0-11 15,0 7-2-15,0 7 3 16,0 4 10-16,0 3 0 15,0 2 1-15,0 0 0 16,0-4-1-16,0-1 1 16,0-2 0-16,0-3-1 15,6-3 0-15,-1-6-1 16,2 2 0-16,2-5-6 0,0-1 7 16,4 0 0-16,-2 0 9 15,5-7 1-15,-1-4-9 16,0-5 0-16,0 2 0 15,-2-4 0-15,-1-2 0 16,-1 3 0-16,-1-3 0 16,-4 3 0-16,3 2 7 15,-3-2-7-15,1 4 5 16,-2 2-5-16,-2 2 5 16,0 5 5-16,-3 1 1 15,3 3-2-15,-3 0-1 0,0 0-1 16,0 0-1-1,0 0 2-15,0 0-9 0,0 0 1 16,0 0-1-16,0 3-13 16,0 13 12-16,0 5-1 15,0 5 2-15,-3 6 0 16,3 5 1-16,-3 3-1 16,3 0 0-16,0 2 0 15,0-1 0-15,0-2-1 16,0 0 0-16,0-3 1 15,0-2-1-15,0-1-1 16,0-4-4-16,-3-2 5 16,-2-4 0-16,-5-6 0 15,1-2 1-15,-7-3 11 16,-1-4-10-16,-2-4 0 0,-3-4-1 16,5 0-7-1,2-3-50-15,0-30-83 0,9 3-211 16,6-6-546-16</inkml:trace>
  <inkml:trace contextRef="#ctx0" brushRef="#br0" timeOffset="157592.2706">9465 9881 1467 0,'0'0'526'15,"0"0"-437"-15,0 0 55 16,0 0 21-16,0 0-6 15,0 0-73-15,0 0-31 16,7-56-22-16,5 49-20 16,0 3-11-16,6-2-2 15,-3 6-1-15,4 0 1 16,-1 0 0-16,-3 0-1 16,-1 10 0-16,-1 7 1 15,-4 0-1-15,-9 3-1 16,0 0 2-16,0 2 0 0,-12-2 1 15,-9 3 9 1,3-4 2-16,-6-2 2 0,5 0 3 16,-1 1-3-1,7-3-8-15,1 2-6 0,6-1-6 16,-1 7-87-16,4-6-223 16,0-1-571-16</inkml:trace>
  <inkml:trace contextRef="#ctx0" brushRef="#br0" timeOffset="157738.5812">9478 10261 1380 0,'0'0'335'0,"0"0"-8"0,0 0-143 16,0 0-184-1,0 0-38-15,0 0-1002 0</inkml:trace>
  <inkml:trace contextRef="#ctx0" brushRef="#br0" timeOffset="169422.1384">11182 10208 844 0,'0'0'219'16,"0"0"-17"-16,0 0-1 0,0 0-122 16,0 0-28-16,0 0 188 15,0 3 60-15,0-3-168 16,0 0-21-16,0 0-2 16,0 0-14-16,0 0-18 15,0 0-18-15,0 0-19 16,0 4-17-16,0 6-9 15,0 4 2-15,0 4 23 16,0 6-14-16,0 6-2 16,0 2-1-16,0 5-3 15,-3 0-5-15,0 1-4 16,3-1 0-16,-3-4 0 0,0 0 0 16,0-2-3-16,3-6 0 15,-6-5-5-15,4-3-1 16,2-5 0-16,0-1-6 15,0-5-36-15,0-1-58 16,0-5-137-16,0 0-391 16,3-5-389-16</inkml:trace>
  <inkml:trace contextRef="#ctx0" brushRef="#br0" timeOffset="170274.9345">11023 10261 887 0,'0'0'266'0,"0"0"-49"0,0 0-12 16,0 0 8-16,0 0 14 15,0 0-58-15,0 0-46 16,32-46-31-16,-20 39-21 15,6 1-9-15,1 0-13 16,7 0-19-16,2 1-12 16,8 2-12-16,4 3-5 15,2 0-1-15,1 0 0 16,-4 10 0-16,0 6-1 16,-2 4 0-16,-1 3 1 0,-6 7-1 15,-5 2 0-15,-1 2 0 16,-8 3 1-16,-7 2-1 15,-1 0 1-15,-8-2 0 16,0-1 0-16,-4-2 0 16,-6-3 0-16,-9-3 1 15,-5-5 9-15,-1 0 7 16,-8-6-1-16,-3-1 8 16,-2-3-5-16,0-3-5 15,2-4-13-15,6-5 1 16,8 2-2-16,7-3-39 15,15-4-64-15,0-9-127 16,5-3-632-16</inkml:trace>
  <inkml:trace contextRef="#ctx0" brushRef="#br0" timeOffset="171199.5301">12086 10076 143 0,'0'0'1228'16,"0"0"-1058"-16,0 0 5 15,0 0 94-15,0 0-27 16,0 0-85-16,0 0-54 16,0-19-45-16,0 19-23 15,0 10-8-15,0 6 31 16,-2 6-4-16,2 2-21 16,0 2-18-16,0-3-5 15,3 1-9-15,8-1 1 0,-5-6-1 16,3-4 0-1,1-4 0-15,-3-6 5 0,6-3-6 16,0 0-2-16,-1-7-14 16,6-9 6-16,-3-6-4 15,1-2 4-15,-2-1-8 16,-1-4 7-16,-1 4 10 16,-6 2 1-16,0 3 0 15,0 6 1-15,-3 2 11 16,-3 2 3-16,3 3 9 15,-3 3 9-15,0 4-12 16,3 0-21-16,-3 1 0 16,6 16-6-16,0 3 6 15,4 9 1-15,-3 4 0 16,3 2 0-16,-4 2-1 0,1-3 0 16,-7-2 0-16,0-5 1 15,0-2-1-15,-13-7 1 16,-8-2-1-16,-3-3 8 15,-9-6-7-15,-1-2 1 16,1-5-2-16,6 0-29 16,1 0-67-16,9 0-55 15,11 0-128-15,6 0-312 16,0 0-369-16</inkml:trace>
  <inkml:trace contextRef="#ctx0" brushRef="#br0" timeOffset="171500.228">12733 10601 1020 0,'0'0'575'15,"0"0"-501"-15,0 0 129 16,0 0 98-16,-80 9-73 16,34-8-71-16,-8-1-20 15,-13 0-49-15,-3 0-34 0,-2-1-19 16,5-5-19-16,4 3-16 16,14 3 0-16,13 0-84 15,14 0-165-15,7 10-408 16,10-4-461-16</inkml:trace>
  <inkml:trace contextRef="#ctx0" brushRef="#br0" timeOffset="171944.336">12240 10671 159 0,'0'0'1606'0,"0"0"-1366"0,0 0-103 16,0 0 43-16,0 0-29 15,0 0-23-15,0 0-16 16,7 59-58-16,-7-35-11 16,0 1-18-16,0 2-4 15,0 3-6-15,0-1-4 16,0-2-5-16,0 0-4 15,0-4 7-15,0-4-8 16,0-4 1-16,0-3-1 16,0-2 0-16,0-1 1 15,0-5-1-15,0-1 8 16,0 0-3-16,9-2 0 16,1 2 0-16,10-3 0 0,-1 0 8 15,1 3 5-15,8-3 5 16,2 1-6-16,3 2-4 15,2-1-7-15,0-2-6 16,-1 3-1-16,-9-3-1 16,-2 0-59-16,-6-3-84 15,-8-6-206-15,-5-4-711 0</inkml:trace>
  <inkml:trace contextRef="#ctx0" brushRef="#br0" timeOffset="172439.524">13093 10585 1635 0,'0'0'224'0,"0"0"-83"16,0 0 79-16,0 0-53 15,0 0-110-15,0 0-34 16,0 0 3-16,112 7-6 15,-83-5-9-15,3 1-10 16,-8-1-1-16,-3-1 0 16,-10-1-50-16,-6 0-112 0,-5 0-201 15,0-6-404-15</inkml:trace>
  <inkml:trace contextRef="#ctx0" brushRef="#br0" timeOffset="172671.6434">13059 10452 806 0,'0'0'1283'0,"0"0"-1115"0,0 0-94 16,0 0 47-1,0 0-5-15,100-6-64 0,-60 6-52 16,5 3-10-16,-11 3-245 16,-4-5-618-16</inkml:trace>
  <inkml:trace contextRef="#ctx0" brushRef="#br0" timeOffset="174233.4971">6997 10860 1239 0,'0'0'0'0,"0"0"-291"15,0 0-509-15</inkml:trace>
  <inkml:trace contextRef="#ctx0" brushRef="#br0" timeOffset="175667.0333">13733 10139 920 0,'0'0'256'16,"0"0"-121"-16,0 0 7 15,0 0 15-15,0 0-8 16,0 0 15-16,30-79-16 16,-18 62-26-16,1 3-25 15,1 1-6-15,-5 3-2 16,1 1-28-16,-1 5-12 16,6 0-21-16,-3 2-7 15,0 2-5-15,4 0-4 16,1 2-6-16,0 9-4 0,3 8 4 15,-5 5-5-15,-5 7 8 16,2 3 4-16,-4 7 8 16,-2 2-3-16,0 2 2 15,1-1-5-15,-4 1 2 16,1-4-9-16,-1-3-7 16,2-7 0-16,-2-1 0 15,1-7-1-15,1-4 1 16,-2-4-1-16,0-6-13 15,0-3-43-15,-3-3-81 16,3-3-107-16,0 0-143 16,-3-6-302-16</inkml:trace>
  <inkml:trace contextRef="#ctx0" brushRef="#br0" timeOffset="175938.0862">13909 10251 1313 0,'0'0'323'16,"0"0"-202"-16,0 0 72 16,0 0 97-16,0 0-53 15,0 0-26-15,-64 89-53 16,40-55-49-16,-1-1-37 15,-2-1-17-15,-3-2-17 16,5-3-25-16,-2-5-8 0,9 1-5 16,0-3-81-16,9-6-113 15,3-8-512-15</inkml:trace>
  <inkml:trace contextRef="#ctx0" brushRef="#br0" timeOffset="184407.563">14627 10403 1066 0,'0'0'116'0,"0"0"-67"16,0 0 33-16,0 0 298 15,0 0-184-15,0 0-97 16,22 2-4-16,-6 3-24 16,10-2-15-16,4 3 2 15,4 1-11-15,5 2-23 16,7-2-9-16,-1-3 1 16,-2 3-6-16,-1-4-2 15,-3-1-8-15,-13-2 0 0,-3 0 0 16,-13 0-35-16,-5 0-56 15,-5 0-157-15,0-2-334 16,-5-2-661-16</inkml:trace>
  <inkml:trace contextRef="#ctx0" brushRef="#br0" timeOffset="184670.6772">14609 10515 1461 0,'0'0'232'16,"0"0"-158"-16,0 0 112 15,82 10-31-15,-36-4-96 16,5-2-38-16,2-1-21 15,-1 0-7-15,-5-2-85 16,2-1-111-16,-15 0-127 16,-8 0-487-16</inkml:trace>
  <inkml:trace contextRef="#ctx0" brushRef="#br0" timeOffset="185007.5876">14928 10240 1646 0,'0'0'251'16,"0"0"-176"-16,0 0 89 16,0 0 7-16,0 0-76 15,0 0-53-15,0 0 26 16,78 70-32-16,-42-43-22 15,5 6-6-15,2 1-7 16,0-2 0-16,-5-2 0 16,-8 0 0-16,-9-5 0 15,-6-4-1-15,-15-1-1 0,0-2 0 16,-5-4 1 0,-14 0 0-16,-3-4 1 15,-4 0 0-15,-3-1-1 0,0-2-17 16,6 0-190-16,10-4-610 0</inkml:trace>
  <inkml:trace contextRef="#ctx0" brushRef="#br0" timeOffset="185782.1199">15804 10208 1000 0,'0'0'721'0,"0"0"-636"16,0 0 130-16,0 0 50 16,0 0-66-16,0 0-80 0,0 0-57 15,4-12-39 1,-4 21-22-16,0 11 8 0,0 2 11 15,0 5-7-15,0 0-5 16,2 0-1-16,6-5-5 16,5-2-1-16,-1-4 5 15,2-5-6-15,-2-5 1 16,2-4-1-16,-2-2-1 16,1 0-11-16,1-12-2 15,1-5 7-15,4-6 5 16,2-4 1-16,-3-2 0 15,3-4-5-15,-2 4 6 0,-6 5 1 16,1 5 19 0,-8 5 14-16,0 9 17 15,-3 0-3-15,-3 2 4 0,0 3-22 16,0 0-20-16,3 0-10 16,-3 8-9-16,3 11 3 15,4 10 6-15,3 8 0 16,6 9 0-16,1 7 1 15,2 3-1-15,3 0-1 16,-5 0 1-16,-1-2-9 16,-6-9-3-16,-6-2 0 15,-4-13 6-15,0-1 5 16,-8-5-1-16,-7-7 2 0,-9-5 0 16,-6-5 0-1,-4-4 1-15,-2-3-1 0,-6 0 0 16,5-6-44-16,9-4-70 15,9-19-117-15,12 5-412 16,7-2-650-16</inkml:trace>
  <inkml:trace contextRef="#ctx0" brushRef="#br0" timeOffset="186203.9568">16762 10443 750 0,'0'0'1028'16,"0"0"-893"-16,0 0 48 15,0 0 27-15,0 0-61 0,0 0-79 16,0 0-22-1,105 3-23-15,-64 0-10 0,-2 0-14 16,-6-3-1-16,-4 0-27 16,-6 0-19-16,-11 0-24 15,-8-3-65-15,-4-4-180 16,0 0-311-16</inkml:trace>
  <inkml:trace contextRef="#ctx0" brushRef="#br0" timeOffset="186427.7879">16787 10287 1326 0,'0'0'844'0,"0"0"-754"16,0 0 8-16,0 0 13 15,0 0-33-15,92 7-38 16,-44 0-40-16,21 2-27 16,-14-2-279-16,-10-6-848 0</inkml:trace>
  <inkml:trace contextRef="#ctx0" brushRef="#br0" timeOffset="187762.6803">17869 9917 947 0,'0'0'95'15,"0"0"292"-15,0 0-226 0,0 0 10 16,0 0 15-16,0 0-37 16,94-89-49-1,-77 76-7-15,-1-1-26 0,3 2-12 16,-7 2 7-16,6 3-8 16,-6 1-5-16,2 2-16 15,2 2-13-15,0-2-5 16,-1 4-7-16,6 0-2 15,-4 0-5-15,1 6 5 16,2 5-5-16,-8 8 0 16,-2 3 8-16,1 9-3 15,-8 7 5-15,3 7 1 16,-3 1 0-16,1 3-4 16,3 1-7-16,-1-7 0 15,2-1 0-15,0-4-1 0,-1-9 0 16,-4-7 0-16,0-8-1 15,0-4-8-15,-3-3-23 16,0-5-9-16,0-2-9 16,0 0-41-16,0-13-90 15,0-5-82-15,0-3 47 16,0-5 3-16,0 2 67 16,0 2 79-16,0 2 67 15,0 3 13-15,-9 1 73 16,-3 2 41-16,-2 4 20 15,0 0 51-15,-2 8-13 16,2 0-33-16,-1 2-56 0,-3 2-35 16,1 13 9-1,-3 5 13-15,0 3-22 0,4 1-14 16,-4 0-14-16,4-1-14 16,0-4-10-16,0-3-8 15,2-3-1-15,5-2-65 16,0-11-150-16,5 0-426 15,4 0-707-15</inkml:trace>
  <inkml:trace contextRef="#ctx0" brushRef="#br0" timeOffset="188408.6251">18567 9729 1367 0,'0'0'547'0,"0"0"-454"15,0 0 30-15,0 0-26 16,0 0 45-16,0 0-10 15,0 0-45-15,-3 65-14 16,0-41-6-16,0 3-25 16,3 3-5-16,0 2-15 15,0 5-4-15,0 0-6 16,0-2-6-16,0-1-4 16,0-2-1-16,0-6-1 15,0-2 0-15,0-7 0 16,0-4 0-16,0-2 0 0,0-6 0 15,0-2 1-15,0-2-1 16,0-1 1-16,0 0 8 16,0 0 9-16,9 0 6 15,7 0 6-15,10 0-5 16,7 3-8-16,2-3-11 16,5 0-5-16,1 0 0 15,-2 3 0-15,-2-3 0 16,-12 0-1-16,-2 2-22 15,-9-2-43-15,-8 0-66 16,-3 0-149-16,-3 0-588 0</inkml:trace>
  <inkml:trace contextRef="#ctx0" brushRef="#br0" timeOffset="188791.4572">19080 10452 1197 0,'0'0'197'16,"0"0"17"-16,-84 6 81 15,23 1-56-15,-28-7-109 16,-31 0-37-16,-14 0-20 16,-1-9-35-16,11-1-18 15,33 6-1-15,23 1 0 16,23 3-1-16,13 0-15 15,3 0-3-15,6 10-37 16,6-1-138-16,14 2-313 16,3-4-255-16</inkml:trace>
  <inkml:trace contextRef="#ctx0" brushRef="#br0" timeOffset="189199.9109">18492 10581 1827 0,'0'0'362'15,"0"0"-264"-15,0 0-5 16,0 0 35-16,0 0-3 16,0 0-22-16,0 0-30 15,4 102-31-15,3-68-21 16,-4 4-12-16,0-1-8 15,0-3 1-15,-3-2-2 16,0-5-1-16,0-4-35 16,0-6-57-16,0-5-89 15,0-5-175-15,0-7-348 0,0 0-338 16</inkml:trace>
  <inkml:trace contextRef="#ctx0" brushRef="#br0" timeOffset="189572.8662">18361 10551 1575 0,'0'0'509'15,"0"0"-440"-15,0 0 48 16,0 0 17-16,0 0-53 15,0 0-50-15,113-39-18 16,-65 38-4-16,6 1-7 0,-2 0-1 16,0 10 0-16,-4 10 0 15,-2 4 15-15,-6 8 4 16,-5 2-5-16,-8 3 1 16,-14 2-3-16,-6-2 1 15,-7-2 5-15,0-6 18 16,-14-1-5-16,-12-4-7 15,-3-6 12-15,-10-4-5 16,-6-4-11-16,-4-4-11 16,-3-6-4-16,0 0-6 15,-3-3-76-15,16-10-272 16,13-1-1228-16</inkml:trace>
  <inkml:trace contextRef="#ctx0" brushRef="#br0" timeOffset="220308.5397">13598 10594 637 0,'0'0'625'15,"0"0"-315"-15,0 0-200 16,0 0 8-16,0 0 63 16,0 0 0-16,-11 0-63 15,11 0-31-15,0 0-2 16,0 0-24-16,0 0-22 15,0 0-19-15,9 0 22 16,12 0 7-16,7 7-6 16,11-4-14-16,11 3-16 0,12-5-5 15,2-1-7-15,3 0 0 16,-4 0 0-16,-5 0 6 16,-12 0-6-16,-13 0 0 15,-11 0 0-15,-5 3 14 16,-8-3-8-16,-6 0 10 15,0 0-17-15,-3 0-1 16,0 0-6-16,0 0-18 16,7 0-83-16,-1 3-202 15,0-3-618-15</inkml:trace>
  <inkml:trace contextRef="#ctx0" brushRef="#br0" timeOffset="221365.9024">13737 10819 123 0,'0'0'1146'15,"0"0"-851"-15,0 0-110 16,0 0 61-16,0 0-57 15,0 0-49-15,0 0-36 16,6-26-49-16,8 19-18 0,-2 3-7 16,0-2 4-1,3 4 5-15,-3-3-5 0,1 3-4 16,0-2 3-16,4 4-5 16,-5 0 1-16,1 0-4 15,1 0-6-15,-2 0-1 16,1 0-6-16,-6 0-1 15,2 6-4-15,2-1-7 16,-5 4-1-16,0 0 0 16,-3 1-5-16,0 0 6 15,-3 1 1-15,0 2 1 16,0 1 4-16,0-2-5 16,0 5 5-16,-9-4 0 15,-3 3-5-15,-6 1 0 16,3-3 0-16,-8 1 6 0,3 2-1 15,-6 0-5 1,4 2 0-16,-4-5 1 0,6 2 4 16,1-3-5-16,5 1 8 15,5-8-3-15,6 0 1 16,0-2-6-16,3-4-1 16,0 3 2-16,0-3 4 15,0 1 3-15,9-1 28 16,6 3 5-16,6-3 0 15,1 0-12-15,1 0-3 16,-6 0-3-16,0 0-6 16,-5 0-3-16,-3 0-6 15,-3 0-8-15,-2 3 0 16,2-3 0-16,2 0-1 0,1 0-18 16,4 0-38-16,10 0-47 15,-4 0-106-15,1 0-574 0</inkml:trace>
  <inkml:trace contextRef="#ctx0" brushRef="#br0" timeOffset="222702.1339">18103 10686 557 0,'0'0'784'0,"0"0"-569"16,0 0-22-16,0 0 29 16,0 0-19-16,0 0-69 15,0 0-43-15,-13-15-26 16,13 12-3-16,7-2-2 15,-1 0 29-15,0 1-29 16,1 1-11-16,3-1-3 0,3-2-13 16,-4 3-10-16,4-1-12 15,0-2-3-15,1 6-7 16,-2-4 0-16,-3 4 0 16,1 0-1-16,-2 0 1 15,-2 0-2-15,-3 0 1 16,3 0-1-16,-5 4-10 15,2 6 3-15,0 0 1 16,-3 0 7-16,0 3 15 16,0 2-9-16,0-4-5 15,-6 5 5-15,-4-3-4 16,-3 1 4-16,-3 0 1 16,0-1-5-16,-7-1 4 15,3 2 0-15,-4-1-5 16,6 0 7-16,-3-1-7 0,7-1 5 15,3-2-5-15,2-2-1 16,3-3 2-16,-1 2-1 16,3-3 5-16,3-1-6 15,1 0 2-15,0-2-1 16,0 0 5-16,0 3 0 16,0-2 6-16,8 2 6 15,5-3 4-15,4 3 15 16,5 0-11-16,4-2-11 15,6 1-2-15,1-1-5 0,-5 3-8 16,2-2 0 0,-10 1 0-16,-4-2-9 0,-3 2-37 15,-13 0-48-15,0 4-205 16,-13-4-1136-16</inkml:trace>
  <inkml:trace contextRef="#ctx0" brushRef="#br0" timeOffset="225265.6643">3737 11826 74 0,'0'0'906'15,"0"0"-662"-15,0 0-151 16,0 0 26-16,0 0 81 16,0 0-4-16,0 0-44 15,-15-3-12-15,15 3 15 16,0 0-7-16,0 0-35 15,0 0-21-15,0 7-30 16,-3 9 3-16,-3 8 2 16,2 5-27-16,-4 7-25 15,-1 1-13-15,0 2 5 0,-4-2-7 16,-1 0-9-16,-2-5-15 16,1-5-23-16,0-5-11 15,3-8-25-15,6-4-16 16,3-4-88-16,-1-3-295 15,4-3-146-15</inkml:trace>
  <inkml:trace contextRef="#ctx0" brushRef="#br0" timeOffset="225593.76">3655 11767 1530 0,'0'0'707'0,"0"0"-642"16,0 0-63-16,0 0 50 16,0 0 37-16,106-13-36 15,-63 16-32-15,2 14-3 16,7 6-9-16,-4 6 2 16,-2 1 3-16,-4 4-5 15,-6 1-9-15,-8-1 1 16,-10-2 16-16,-15 1-16 15,-3-3 17-15,-6-4-9 16,-24-2 1-16,-7-1 1 16,-11-6-10-16,-4 0 8 0,-3-7-8 15,4-2-1 1,3-4-70-16,8-4-113 0,16 0-359 16,12-10-331-16</inkml:trace>
  <inkml:trace contextRef="#ctx0" brushRef="#br0" timeOffset="226180.5925">4510 11757 1388 0,'0'0'743'16,"0"0"-653"-16,0 0-47 16,0 0 129-16,0 0-28 15,0 0-92-15,0 0-50 16,-6 17 7-16,3-1-2 15,0-5-1-15,3 2-6 16,0-6 0-16,0 1 0 0,0-7-6 16,0-1-4-1,0 0-15-15,9 0-1 0,4 0 26 16,4-9-1-16,-1-2-11 16,6-5-2-16,-5-2-15 15,2 2 3-15,-5 0 25 16,-1 7 1-16,-4 2 0 15,-3 4 9-15,-6 3 7 16,3 0-7-16,-3 0-8 16,3 8-1-16,0 6 37 15,-1 10-16-15,2 2-6 16,-3 3-14-16,-1 1 7 16,0 0-8-16,0-4 0 15,-5-2-2-15,-9-4 2 16,-8-4 0-16,-5-2 1 0,-3-4-1 15,-4-5-14-15,1-5-18 16,3 0-63-16,2 0-126 16,8-3-273-16,10-6-177 0</inkml:trace>
  <inkml:trace contextRef="#ctx0" brushRef="#br0" timeOffset="226456.9308">4904 12130 1362 0,'0'0'736'0,"0"0"-652"15,-97 10-3-15,40-6 117 16,-1 3-56-16,-9-1-72 16,-2-3-52-16,2-2-18 15,10 2-58-15,2 2-90 16,21-3-243-16,10 0-520 0</inkml:trace>
  <inkml:trace contextRef="#ctx0" brushRef="#br0" timeOffset="226793.6836">4471 12217 1614 0,'0'0'670'0,"0"0"-599"15,0 0 0-15,0 0 74 16,0 0-23-16,-55 95-71 15,43-71-24-15,-2-1-11 16,1-4-5-16,4 1-1 16,0-6 13-16,2-4-8 15,7-2-8-15,0-3 4 16,0 0-5-16,0-4 4 0,16 2 2 16,8 0 12-16,4-3-12 15,1 0-2-15,2 0-9 16,-4 0-1-16,-6 0-9 15,-5 0-30-15,-4 0-32 16,-3 0-101-16,-3-3-355 16,0 0-689-16</inkml:trace>
  <inkml:trace contextRef="#ctx0" brushRef="#br0" timeOffset="227042.4347">5029 12230 1886 0,'0'0'763'0,"0"0"-696"15,0 0-55-15,0 0 30 16,0 0-1-16,0 0-41 15,97-14-12-15,-73 10-92 16,0 2-164-16,-8-2-442 16,-4 1-486-16</inkml:trace>
  <inkml:trace contextRef="#ctx0" brushRef="#br0" timeOffset="227222.5523">5004 12061 1655 0,'0'0'930'15,"0"0"-930"-15,0 0-12 16,80-7 12-16,-14 4 0 16,-5 3-302-16,-4-3-847 0</inkml:trace>
  <inkml:trace contextRef="#ctx0" brushRef="#br0" timeOffset="227584.2743">5708 11688 1883 0,'0'0'518'15,"0"0"-471"-15,0 0 53 16,0 0 132-16,-81 79-86 15,56-42-74-15,-2 8-37 16,8 2-25-16,7 3-10 16,7-2-6-16,5-4-63 15,2-4-48-15,23-4-108 16,-4-9-294-16,0-7-238 0</inkml:trace>
  <inkml:trace contextRef="#ctx0" brushRef="#br0" timeOffset="228077.5569">5823 11866 2123 0,'0'0'555'0,"0"0"-533"16,0 0-21-16,0 0 54 15,0 0 8-15,0 0-17 16,0 0-18-16,3 66-16 16,-3-49-1-16,0 0-10 15,0-4 1-15,0-3-2 16,-6-3 0-16,-2-2-1 16,2-1-21-16,2-4-21 15,4 0-11-15,0 0 8 16,0 0 20-16,4-7-4 0,11-5-57 15,3-8 54-15,0 0 28 16,6 0 5-16,-5 4 9 16,-2 4 20-16,-4 3 29 15,-1 0-6-15,-6 8 0 16,0-2 5-16,-3 3-3 16,0 0-17-16,0 3-15 15,-3 8 14-15,3 2 0 16,-3 6-2-16,0 1-11 15,0 0-7-15,0 0-14 16,-6-4-1-16,-3 0-1 16,0-5-20-16,6-4-38 0,3-1-38 15,0-6-114 1,9 0-293-16,6 0-420 0</inkml:trace>
  <inkml:trace contextRef="#ctx0" brushRef="#br0" timeOffset="228297.6006">6221 11942 1927 0,'0'0'528'16,"0"0"-465"-16,0 0 78 15,0 0 19-15,0 0-69 16,91 4-63-16,-64 2-26 15,-2-3-2-15,-2-2-61 0,-1 2-71 16,-4-3-133-16,-9 0-394 16,-6 0-461-16</inkml:trace>
  <inkml:trace contextRef="#ctx0" brushRef="#br0" timeOffset="228505.4689">6312 11860 489 0,'0'0'1702'0,"0"0"-1437"15,0 0-163-15,0 0 85 16,0 0-44-16,0 0-46 0,0 0-47 16,-6 62-33-16,6-38-17 15,0-4-16-15,-6 10-89 16,2-8-233-16,4-5-694 0</inkml:trace>
  <inkml:trace contextRef="#ctx0" brushRef="#br0" timeOffset="228823.354">6855 11599 1835 0,'0'0'529'16,"0"0"-473"-16,0 0 68 16,0 0 86-16,0 0-79 15,0 0-71-15,0 0-29 16,0 0-11-16,0 16-10 15,0 5 33-15,-4 4-19 16,-5 8-18-16,0 1-6 16,-3-5-1-16,6 4-71 15,-3 0-71-15,3-3-217 16,3-7-646-16</inkml:trace>
  <inkml:trace contextRef="#ctx0" brushRef="#br0" timeOffset="229049.2215">6864 11932 1039 0,'0'0'1073'0,"0"0"-921"15,0 0 20-15,-85 7 99 16,48-4-96-16,-2-1-96 15,-1 0-48-15,4 1-31 16,3-3-15-16,2 7-106 0,7-1-207 16,9-2-836-16</inkml:trace>
  <inkml:trace contextRef="#ctx0" brushRef="#br0" timeOffset="229348.7321">6566 12018 1536 0,'0'0'943'16,"0"0"-876"-16,0 0-51 16,0 0 57-16,0 0-9 15,0 0-43-15,0 0-13 0,77 26-1 16,-75-15 20-16,-2 1 12 15,0 3 7-15,-9 0-14 16,-6 2 6-16,-1-1 12 16,2-2-7-16,5-1-19 15,3-4-15-15,6-2-9 16,0 0-14-16,29-4-58 16,2 0-109-16,6-3-602 0</inkml:trace>
  <inkml:trace contextRef="#ctx0" brushRef="#br0" timeOffset="229635.6545">7167 11530 838 0,'0'0'986'0,"0"0"-837"16,0 0 101-16,-18 116-37 16,18-61-45-16,0 5-40 15,0 2 5-15,0 1-60 16,6-3-37-16,-6-8-9 16,0-6-13-16,-3-5-8 15,-15-12-6-15,-1-2-35 0,-17-4-77 16,3-7-165-16,5-6-618 0</inkml:trace>
  <inkml:trace contextRef="#ctx0" brushRef="#br0" timeOffset="230091.8935">7522 11717 1996 0,'0'0'499'15,"0"0"-442"-15,0 0 35 16,0 0 18-16,66-82-25 16,-39 65-58-16,-2 1-16 15,-1 8-11-15,-2 6-5 16,-2 2 5-16,-4 0 0 16,-4 0 1-16,1 16-1 0,-7 5 6 15,-4 9 24 1,-2 5 10-16,0 12-2 0,0-1-16 15,0 0-13-15,-2 1-7 16,-4-8-2-16,-1-2-22 16,1-7-45-16,3-7-36 15,-3-7-76-15,0-3-68 16,-4-10-250-16,5-3-105 16,-1 0-171-16</inkml:trace>
  <inkml:trace contextRef="#ctx0" brushRef="#br0" timeOffset="230242.7394">7698 11886 173 0,'0'0'1673'15,"0"0"-1360"-15,0 0-27 0,-83 50 9 16,53-21-71-16,3-3-100 16,0 7-78-16,-13 4-46 15,10-7-168-15,2-10-1163 0</inkml:trace>
  <inkml:trace contextRef="#ctx0" brushRef="#br0" timeOffset="234115.6166">6415 9940 370 0,'0'0'271'15,"0"0"-74"-15,0 0-91 16,0 0 56-16,0 0 34 0,0 0-50 16,-6-2-27-16,6 2 7 15,-3 0-17-15,3 0 24 16,-3 0-7-16,3 0 2 15,-3 0-34-15,3 0-29 16,-3 0-5-16,3 0-24 16,-3 0-17-16,3 0-7 15,-3 6 30-15,-1 4-1 16,-2 4 1-16,3-1 3 16,0-1-11-16,0 5 0 15,0 1-13-15,-2-3 0 16,-2 2 7-16,4-1-4 15,0 0-13-15,0-2-10 0,3-1 8 16,0 0-2-16,-3-1 5 16,3 0 0-16,0 0-1 15,0-2-1-15,0 4-2 16,0-4-6-16,0 0 6 16,0 0-1-16,0-1-1 15,0 2-5-15,0-3 1 16,0 0-2-16,0-2-1 15,0 1 0-15,3 2 0 16,0-5-5-16,0 2 5 16,0-2 1-16,1 0-1 15,-1-1 1-15,2 0 5 16,-1 1 3-16,1-1-8 16,-2-1 2-16,3 2 7 15,-2-3-9-15,2 0 0 0,0-1 2 16,3 0 4-16,3 0-6 15,0 0 14-15,3 0-5 16,3-6-8-16,-6-3 5 16,4-1 2-16,-2 0-8 15,-1 0 0-15,-1 0 0 16,-2 1 0-16,1-2 0 16,-2 2 0-16,1-1 0 15,-1-3 1-15,-3 2-1 16,3-5-2-16,0-4-4 0,-3 1 5 15,0-5-4 1,-3-2 5-16,0-1 6 0,0 1-5 16,-3 2-1-16,0 1 0 15,-6 1 0-15,-6 2-1 16,-6 0 0-16,0 4-6 16,-4 5-55-16,-14 11-90 15,9 3-317-15,5 15-491 0</inkml:trace>
  <inkml:trace contextRef="#ctx0" brushRef="#br0" timeOffset="250641.4483">19889 10281 902 0,'0'0'286'0,"0"0"-187"0,0 0 27 16,0 0 61-16,0 0-6 15,0 0-39-15,0 0-10 16,0 0-14-16,3 0 12 15,0 0 9-15,4 0-20 16,8 0-40-16,5 0-30 16,9 0-19-16,10 0-20 15,3 3-8-15,7 3 3 16,0 2-5-16,0 1-1 16,-4-5-33-16,-3 3-23 15,-9-4-5-15,-12 0-29 16,-6-3-50-16,-15 0-97 15,0 0-80-15,-4 0-291 0</inkml:trace>
  <inkml:trace contextRef="#ctx0" brushRef="#br0" timeOffset="250884.0664">19937 10455 1733 0,'0'0'321'0,"0"0"-244"16,0 0-61-16,0 0 0 15,98 1-4-15,-50 1-12 0,20 5-83 16,-9-6-231-16,-10 2-462 15</inkml:trace>
  <inkml:trace contextRef="#ctx0" brushRef="#br0" timeOffset="254877.8149">20999 9954 712 0,'0'0'1232'0,"0"0"-1071"16,0 0-114-16,0 0-3 15,0 0 94-15,0 0 1 0,0 0-61 16,23-16-38-1,-23 18-21-15,0 9 33 16,0 9 27-16,0 2-31 0,0 8-14 16,-7 3-1-16,0 0-9 15,1 4-16-15,0-2-6 16,2-4 4-16,4-1-5 16,0-5-1-16,0-5 0 15,10-6 1-15,5-5 0 16,5 1 5-16,6-9-5 15,4-1 7-15,2 0-7 16,1-13 0-16,0-4-1 16,-3 1 0-16,-5-4-1 15,-4 4 0-15,-6-1 1 16,-6 7 1-16,-2 0 8 0,-4 6 16 16,-1 0 16-16,-2 3 2 15,1-1-1-15,-1 2-11 16,0 0-14-16,0 0-17 15,0 0 0-15,0 11-9 16,0 8 9-16,0 5 0 16,0 2 0-16,0 7 5 15,0-4-4-15,0-2-2 16,0-4 1-16,0-6-1 16,0-1-41-16,0-5-44 15,2-5-68-15,4-6-135 16,2 0-308-16,2 0-236 0</inkml:trace>
  <inkml:trace contextRef="#ctx0" brushRef="#br0" timeOffset="255042.2612">21537 10319 750 0,'0'0'1148'15,"0"0"-999"-15,0 0-46 16,0 0 91-16,0 0-56 15,0 0-88-15,0 0-50 16,0 28-6-16,3-19-216 16,5-5-564-16</inkml:trace>
  <inkml:trace contextRef="#ctx0" brushRef="#br0" timeOffset="255575.5425">21940 9958 1793 0,'0'0'253'16,"0"0"-190"-16,0 0-11 15,0 0 81-15,-92-53 21 16,71 49-46-16,-2 4-33 0,3 0-33 15,1 4-16 1,2 12-2-16,5 3 2 0,-2 4-13 16,10 4-2-16,4-1-10 15,0-2 8-15,4-4-9 16,13-4 1-16,-4-3-1 16,6-3-17-16,2-7-5 15,0-3-4-15,0 0-6 16,1-6-4-16,0-11 10 15,-2-2 12-15,3-4 3 16,-4-1 10-16,0-2 0 16,-2 2 1-16,-5 8 0 15,-3 3 44-15,-5 7 29 16,-2 6-14-16,-2 0-30 16,0 6-21-16,0 18-2 0,-3 7 36 15,-3 9-5 1,4 4-16-16,2 2 1 0,0-1-11 15,2-4-10 1,5-4 0-16,4-8-1 0,-5-3-17 16,-2-12-50-16,-2-4-51 15,1-10-128-15,-2 0-125 16,1-2-319-16</inkml:trace>
  <inkml:trace contextRef="#ctx0" brushRef="#br0" timeOffset="255981.8633">22385 9917 1635 0,'0'0'566'16,"0"0"-496"-16,0 0 41 15,0 0 58-15,0 0-36 16,0 0-72-16,0 0-43 15,-6 17 10-15,-11 16 26 16,2 6-20-16,-3 8-12 16,5-1-10-16,0 1-10 15,5-3-1-15,7-3 0 16,1-11 0-16,0-1 0 16,4-8 0-16,7-6-1 15,5-8 1-15,1-7 0 16,5 0-1-16,2-5 0 0,2-10-7 15,-2-4 6-15,-6-1 0 16,-5 1 1-16,-6-1-1 16,-7 7 1-16,0 2 0 15,-17 1-6-15,-8 5 0 16,-2-1-7-16,-5 6-52 16,-7 0-145-16,7 2-383 15,8 4-705-15</inkml:trace>
  <inkml:trace contextRef="#ctx0" brushRef="#br0" timeOffset="257917.2323">22872 10113 1706 0,'0'0'315'0,"0"0"-210"15,0 0 16-15,0 0 37 16,0 0-27-16,0 0-68 15,0 0-45-15,16 9-8 0,-10 8 6 16,2 2 2-16,1 1-4 16,-1 4-8-16,-1-4 0 15,1-3-5-15,-5-5-1 16,-3-2 1-16,0-1 0 16,0-5-1-16,0-4 0 15,0 0 0-15,-7 0 1 16,0 0-1-16,4 0-1 15,2-7-8-15,1-5 1 16,0-4-8-16,11-2 2 16,6-5 13-16,2-1-1 15,1-1 2-15,-1 5 0 16,-4 3 8-16,-1 4 3 0,-7 7 4 16,-2 2 8-1,-2 4 1-15,-2 0-16 0,3 4-8 16,-1 11 2-1,0 6 26-15,2 5 21 0,0 0-20 16,1 1-19-16,-2-4-2 16,2-4-7-16,-2-5-1 15,-1 0 0-15,-1-11 0 16,-1 0 0-16,-1-3-1 16,0 0-6-16,2 0 1 15,1-3 6-15,3-7 0 16,6-6-12-16,-2-8 11 15,8 1-10-15,2-3-2 16,-1 2 5-16,-3 5 7 16,1 5-1-16,-5 2 1 0,-4 5 1 15,-3 7 0 1,-2 0 9-16,0 0-3 0,2 9-5 16,-2 5 17-16,1 10 3 15,3 1-3-15,2 2-4 16,2-1-13-16,4 3 4 15,0-5-5-15,1 0-27 16,-2-4-148-16,-5-5-297 16,-1-5-388-16</inkml:trace>
  <inkml:trace contextRef="#ctx0" brushRef="#br0" timeOffset="258580.538">23510 10106 977 0,'0'0'1011'16,"0"0"-901"-16,0 0-90 16,0 0 44-16,0 0 106 15,0 0-28-15,0 0-39 16,17 75-41-16,-10-51-19 15,-4 2-23-15,1-6-13 16,0 0-6-16,-1-7 1 16,-1-3-1-16,-2-6-1 15,0-2 0-15,0-2-9 0,0 0-4 16,0-3 7-16,0-10 0 16,4-3-7-16,5-5 4 15,2-4-6-15,5-5-2 16,2 2 1-16,-1-1 7 15,-1 2 7-15,-4 11 2 16,-5 3 11-16,-1 7 15 16,-1 2 2-16,-2 4-10 15,-2 0-12-15,2 10-5 16,2 7 20-16,-2 3-4 16,0 3 1-16,0-4 2 15,0 1-5-15,2 0-7 16,-2-7-7-16,0-3-1 0,0-6 1 15,-1 0 1-15,3-4-1 16,-1 0 8-16,4-4-9 16,5-9-12-16,0-3-12 15,7-5 11-15,0-5-11 16,0-4-10-16,1 3-11 16,-5 0 23-16,-2 8 22 15,-8 6 10-15,-3 10 26 16,-3 3-20-16,0 3-16 15,0 17 8-15,0 6 49 16,0 8-4-16,6 2-15 16,8 3-17-16,7 2-10 15,3-3-11-15,11 5-25 16,-7-10-171-16,-4-13-586 0</inkml:trace>
  <inkml:trace contextRef="#ctx0" brushRef="#br0" timeOffset="271666.5114">3910 14526 530 0,'0'0'847'0,"0"0"-647"16,0 0-124-16,0 0 73 15,0 0 130-15,0 0-37 16,0 0-92-16,0-1-34 16,0-3-22-16,0 4-16 15,0 0-25-15,0-2-12 16,0 2-11-16,0 0-11 0,-6-4-4 15,-10 1-14-15,-1 0-1 16,-8 3 0-16,-8 0-1 16,-3 6 1-16,-4 11 5 15,-3 6-5-15,1 4 9 16,5 6-1-16,7-4 4 16,15 1-11-16,15 0 0 15,0-7 1-15,25 0-1 16,14-7 1-16,6-2-2 15,7-7-38-15,-3-5-57 16,14-2-118-16,-15-12-291 16,-8-2-400-16</inkml:trace>
  <inkml:trace contextRef="#ctx0" brushRef="#br0" timeOffset="271936.3785">4037 14337 2072 0,'0'0'466'16,"0"0"-466"-16,0 0 1 16,82 0 60-16,-48 16 57 15,2 12-41-15,0 4-15 16,-3 10-1-16,-11 8-16 15,-11 0-6-15,-11 6-18 16,-2-1-14-16,-26-1-7 0,-11 3-40 16,-39 18-87-16,7-19-233 15,5-6-671-15</inkml:trace>
  <inkml:trace contextRef="#ctx0" brushRef="#br0" timeOffset="272239.0363">3294 14410 1743 0,'0'0'911'16,"0"0"-823"-16,0 0-65 16,-60 106 60-16,32-54 40 15,1 0-54-15,15 5-43 16,9-7-25-16,3-1-1 16,20-6-63-16,32-3-37 15,-5-13-166-15,-2-12-611 0</inkml:trace>
  <inkml:trace contextRef="#ctx0" brushRef="#br0" timeOffset="273597.752">5384 14640 1624 0,'0'0'528'16,"0"0"-467"-16,0 0 17 16,0 0 119-16,0 0 3 15,0 0-93-15,0 0-50 16,-6 4-5-16,6-11-1 15,0-3-17-15,3-6-22 16,3-7-6-16,3-7-5 16,-1-3-1-16,-1-10-1 15,2-3-8-15,-3-9-6 16,0-6 4-16,1 2 2 16,1-1 3-16,-4 7 6 15,1 10 0-15,1 8 0 16,1 11 1-16,-4 11 5 0,3 6 0 15,-6 4-4-15,3 3-2 16,0 3-5-16,5 17 3 16,-1 7 2-16,5 13 18 15,0 6-10-15,6 3-7 16,1 1 5-16,2-1-5 16,3-6-1-16,3-7 1 15,-2-4-1-15,2-7 1 16,-6-5-1-16,0-8 0 15,-6-1 0-15,1-5 0 16,-2-2 0-16,-4-4 1 16,-1 0 5-16,3 0 2 15,-2 0 10-15,-1-4 17 16,-1-9-5-16,5-3 0 16,-4-7-10-16,2-7-10 0,-1-4-8 15,-4-8-1 1,0-2 0-16,0-2 0 0,-3-3-1 15,4-1 0-15,-4 7-8 16,2 7-10-16,-2 13 0 16,-2 9 2-16,1 8-19 15,-2 6-41-15,3 0-57 16,-3 13-117-16,0 14-44 16,0 0-293-16,-3-4-136 0</inkml:trace>
  <inkml:trace contextRef="#ctx0" brushRef="#br0" timeOffset="273942.9206">6169 14403 2242 0,'0'0'335'16,"0"0"-286"-16,0 0-34 16,0 0 29-16,0 0 3 15,0 0-29-15,-31 72-12 16,31-55-6-16,7-3 0 0,8-1 0 16,4-7-6-16,4-6-17 15,-1 0 10-15,2-6 13 16,-6-11 0-16,0-6 17 15,-6-1 13-15,-8-5 8 16,-4 0-2-16,0 8-15 16,-30 4-21-16,-56 15-63 15,4 2-265-15,-9 0-1036 0</inkml:trace>
  <inkml:trace contextRef="#ctx0" brushRef="#br0" timeOffset="361169.8872">9854 13858 1107 0,'0'0'15'15,"0"0"823"-15,0 0-674 16,0 0-49-16,0 0 33 15,0 0-14-15,-6 30-30 16,6-10-30-16,0 2 0 16,0 5 6-16,0 0-5 15,-3 5-14-15,-4 0-13 16,1 6-23-16,-2 1-11 16,-1-2-7-16,-1-1-1 0,4-4-4 15,-3-1-2-15,3-5-1 16,-3-3-20-16,6-3-25 15,0-9-20-15,3-1-64 16,0-8-144-16,0 2-392 16,0-4-151-16</inkml:trace>
  <inkml:trace contextRef="#ctx0" brushRef="#br0" timeOffset="361621.1776">9784 13921 456 0,'0'0'1054'16,"0"0"-834"-16,0 0-52 16,0 0 64-16,0 0-6 15,0 0-67-15,0 0-67 16,45-75-14-16,-23 68-17 15,2-3-17-15,0 3-5 16,6 1-9-16,5 2-10 16,4 1-14-16,0 3-5 15,0 0 0-15,4 0 2 16,-4 13-2-16,0-1-1 16,-4 8 1-16,-3 4-1 15,-5 1 0-15,-5 2-1 16,-10 3 0-16,-3-3 1 15,-6 2 0-15,-3-2 1 0,0 3 6 16,-18-3 8-16,0 2 0 16,-9-2 5-16,-11 1 5 15,-4-1-5-15,-12-2-1 16,-7 0-8-16,-3-6-10 16,1-5-1-16,9-4-13 15,11-10-117-15,18 0-335 16,14-14-894-16</inkml:trace>
  <inkml:trace contextRef="#ctx0" brushRef="#br0" timeOffset="363160.0432">11023 13590 1756 0,'0'0'328'0,"0"0"-240"16,0 0 51-16,0 0 8 15,-87 89-37-15,60-45-36 16,3 2-32-16,6 7-17 16,2-4-14-16,3 1-10 15,10-7-1-15,3-6-20 16,0-2-53-16,10-5-53 15,3-6-88-15,8 1-112 16,-3-8-186-16,-3-4-472 0</inkml:trace>
  <inkml:trace contextRef="#ctx0" brushRef="#br0" timeOffset="363447.503">11285 13880 1343 0,'0'0'954'0,"0"0"-840"16,0 0-84-16,0 0 43 15,0 0 53-15,0 0-59 16,10 77-46-16,-10-50-10 15,1 0-10-15,-1-2 0 16,0-1-1-16,0-1-24 0,-4-6-82 16,-3-4-69-1,-2-4-189-15,3-2-215 0,3-4-230 0</inkml:trace>
  <inkml:trace contextRef="#ctx0" brushRef="#br0" timeOffset="363745.0207">11341 13789 1884 0,'0'0'381'16,"0"0"-263"-16,0 0-14 0,0 0 3 15,0 0-58 1,99-14-31-16,-65 14-11 15,-1 0-7-15,-8 10 0 0,-2-3 0 16,-7 3 0-16,-10 0 1 16,-6 0 14-16,0 0 0 15,-9 3 0-15,-13 0 4 16,-5 0-5-16,-9 0-14 16,2-3-7-16,1-1-54 15,3 2-75-15,8-7-196 16,10 3-506-16</inkml:trace>
  <inkml:trace contextRef="#ctx0" brushRef="#br0" timeOffset="364062.6205">11813 13950 970 0,'0'0'1286'0,"0"0"-1102"16,0 0-49-1,0 0 6-15,0 0-44 0,-85 64-68 16,67-55-29-16,0 1-51 16,-6 3-110-16,8-6-417 15,1 0-593-15</inkml:trace>
  <inkml:trace contextRef="#ctx0" brushRef="#br0" timeOffset="364586.6555">11983 13779 1128 0,'0'0'906'16,"0"0"-776"-16,0 0-16 15,0 0 96-15,0 0-73 16,0 0-95-16,0 0-29 16,6 37 23-16,-9-12-3 15,-6 2-15-15,0 0-11 16,2-1 2-16,1-10-2 16,-2 1-7-16,5-7 1 15,0-4 0-15,0-2-1 16,3-4 0-16,0 0-10 0,0 0-5 15,0 0-4-15,9-14-28 16,12-6 7-16,-2-2 27 16,7-8 1-16,-1 0-2 15,-1 4 1-15,-5 2 13 16,-2 5 0-16,-5 9 8 16,-6 6 14-16,1 1 11 15,-6 3 7-15,2 0-2 16,0 7-13-16,4 12 3 15,-4 2-1-15,0 5-3 16,0 0-6-16,1-3-4 16,-1 1-7-16,-3-8-6 15,0 0-1-15,0-6-53 16,-10-6-80-16,-3 0-178 16,6-4-664-16</inkml:trace>
  <inkml:trace contextRef="#ctx0" brushRef="#br0" timeOffset="364850.9549">12399 13534 1347 0,'0'0'1113'0,"0"0"-956"16,0 0-79-16,0 0 49 0,0 0-46 15,81 53-47 1,-54-16-17-16,-5 10-4 0,-9 5-2 16,-2 0-4-1,-11-2-6-15,-5-4 0 0,-14-6-1 16,-11-8-43-16,-18-1-78 16,10-5-185-16,2-10-750 0</inkml:trace>
  <inkml:trace contextRef="#ctx0" brushRef="#br0" timeOffset="365780.3886">10643 12854 1113 0,'0'0'529'0,"0"0"-348"15,0 0 84-15,0 0 0 0,0 0-87 16,0 0-82-16,0 0-42 15,0 7-20-15,0 9-8 16,0 7 23-16,6 10 8 16,0 6-18-16,8 8-13 15,-1 2-3-15,-1 1-17 16,3 0-5-16,-3-4 0 16,-3-7 0-16,1-5-1 15,-7-7-9-15,0-8-11 16,2-6 5-16,-5-6 2 15,3-4 6-15,0-3-1 16,0 0 8-16,7-3 2 16,-1-11-1-16,4-6 8 0,4-5-8 15,-5 4-1 1,-2 1 1-16,-6 4 0 0,1 7 12 16,-4 4 5-16,3 3 5 15,-4 2-2-15,0 0-6 16,0 0-15-16,0 2 0 15,0 9-2-15,0 8 1 16,0 5 1-16,0 2 0 16,0 0 0-16,9 1-1 15,4 0-5-15,-4-5-1 16,-2-5-1-16,-4-1-2 16,-3-6-1-16,-3-3 4 0,-16 0 5 15,-14-1 1-15,-9-5 0 16,-3-1-5-16,-2 0-8 15,-14-11-48-15,13-2-134 16,9 3-531-16</inkml:trace>
  <inkml:trace contextRef="#ctx0" brushRef="#br0" timeOffset="369810.8887">13626 13157 742 0,'0'0'66'15,"0"0"-27"-15,0 0 192 16,0 0 66-16,0 0-80 16,0 0-58-16,0-18 32 15,0 18 4-15,0 0-44 16,0 0-27-16,0 0-24 16,0 9-39-16,0 7 9 15,0 4 36-15,4 10-44 16,2-1-35-16,3 5-16 0,-2-2-10 15,4-2 4 1,-8-3-5-16,0-4-55 0,-3-7-60 16,0-3-58-16,-6-6-206 15,-6-4-465-15</inkml:trace>
  <inkml:trace contextRef="#ctx0" brushRef="#br0" timeOffset="370105.7565">13691 13062 1787 0,'0'0'366'16,"0"0"-221"-16,0 0 52 16,0 0 26-16,0 0-82 0,0 0-91 15,0 0-26-15,69-9-1 16,-44 11-7-16,5 15-4 15,3 0-1-15,-2 9-5 16,-1-2 0-16,-4 1 0 16,-7-5-5-16,-10-3-1 15,-9-4-1-15,0-4-9 16,-21 1-20-16,-12 0-58 16,-28 0-138-16,5-1-271 15,9-1-356-15</inkml:trace>
  <inkml:trace contextRef="#ctx0" brushRef="#br0" timeOffset="370914.8831">13733 14704 1069 0,'0'0'368'15,"0"0"-227"-15,0 0 125 16,0 0 37-16,0 0-75 15,0 0-90-15,21 76-55 16,-21-54-7-16,3 1-27 16,0 0-31-16,-3-2-4 15,0 1-8-15,0-5-5 16,0-4 4-16,0-3-5 16,-3 0 0-16,-4-6-30 15,3-1-12-15,3-3-8 0,1 0 8 16,0 0 20-1,0-12-5-15,12-6-1 0,3-7 21 16,5-5 7-16,6-4 1 16,-5 2 18-16,3 1 8 15,-4 8 25-15,-4 6 14 16,-3 5-2-16,-6 9-3 16,-1 3 0-16,-3 0-27 15,4 20-8-15,-3 5 11 16,-4 8-4-16,3 4-12 15,0-1-12-15,0-3-9 16,3 8-55-16,0-9-239 16,-3-12-1158-16</inkml:trace>
  <inkml:trace contextRef="#ctx0" brushRef="#br0" timeOffset="371637.8961">14276 14826 1655 0,'0'0'351'16,"0"0"-251"-16,0 0 99 15,0 0-49-15,104 3-83 0,-33 7-43 16,-4-1-11-16,9-1-13 16,0-2-8-16,-9-6-44 15,0 1-51-15,-4-1-26 16,-12 0 17-16,-11-1 56 15,-11-5-85-15,-10-4 58 16,-9 3 63-16,-7 0 20 16,-3 1 25-16,0-1-8 15,-13 1-3-15,-3-2 31 16,-1 3-2-16,-5-2 3 16,3 1 16-16,-1 2 1 15,4-2 14-15,5 2-13 16,2 1-2-16,3-1-3 0,6 4 8 15,0 0-3 1,0 0-30-16,15 0 2 0,9 0-26 16,5 0-10-1,6 10 0-15,1 1 0 0,-8 7-1 16,-4-1 0-16,-12 3-5 16,-7 1 6-16,-5 2 11 15,-14-4 4-15,-22-2-10 16,-34 6-5-16,5-6-168 15,3-2-825-15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1T07:24:52.71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26835 2017 1711 0,'0'0'507'16,"0"0"-469"-16,0 0-32 15,0 0 11-15,0 0 86 16,0 0 9-16,-4 70-31 16,4-42 12-16,1 3-1 15,9 0-22-15,-2-3-26 16,1-2-19-16,-3-5-12 15,1-3-11-15,-4-2-1 16,2-4 0-16,-4-4-1 16,2-1-31-16,0-2-37 0,2 1-91 15,7-4-147 1,-2-2-247-16,-1 0-268 0</inkml:trace>
  <inkml:trace contextRef="#ctx0" brushRef="#br0" timeOffset="375.9762">26704 1895 337 0,'0'0'1384'0,"0"0"-1217"16,0 0-11-16,0 0 21 15,0 0-17-15,0 0-70 0,83-37-26 16,-50 37-24 0,8 2-17-16,3 16 0 0,6 6 9 15,0 7-4-15,2 7-7 16,-2 6-2-16,-4 4-1 16,-7-1-10-16,-11-1-2 15,-10-4-6-15,-9-8 1 16,-9-6-2-16,-2-5 1 15,-18-3 0-15,-9-3 20 16,-7-5-6-16,-3-1-2 16,-5-6 3-16,2-2-15 15,3-1-10-15,-1-2-142 0,10 0-231 16,14 0-771-16</inkml:trace>
  <inkml:trace contextRef="#ctx0" brushRef="#br0" timeOffset="4768.8143">13378 2994 1407 0,'0'0'226'15,"0"0"-144"-15,0 0 54 16,0 0 59-16,0 0 12 16,0 0-69-16,0 0-74 15,-2-21-11-15,2 21 17 16,0 0 9-16,0 0-10 16,0 0-20-16,0 0-13 0,0 0-17 15,0 0-7 1,0 0-12-16,0 0-1 15,0 8 1-15,0 5 6 0,-1 4 16 16,1 4-8-16,-2 3-1 16,2 0 6-16,0 3-2 15,-1-3-10-15,-1 0-5 16,1-1-1-16,-1-3 0 16,1-2 0-16,1 0 0 15,-3-3 0-15,3-2 6 16,-3-1-7-16,3-2 0 15,0-5 1-15,0 0 7 16,0-4-8-16,0 0 1 16,0-1 6-16,0 0 5 15,0 0 3-15,0 0-1 0,0 0-7 16,0 0 2 0,0 0-8-16,0 0-1 0,3 0 1 15,10 0 0-15,10 2 9 16,7-1-4-16,2 1-4 15,6 0 0-15,2 1 10 16,-7 0-11-16,-2 0 5 16,-8-1-5-16,-10 1-1 15,-7-1-6-15,-5-1-21 16,-1 2-45-16,-3 8-94 16,-10 0-306-16,0-2-346 0</inkml:trace>
  <inkml:trace contextRef="#ctx0" brushRef="#br0" timeOffset="8701.5024">19437 3523 1007 0,'0'0'293'16,"0"0"-143"-16,0 0 23 15,0 0-36-15,0 0-29 16,0 0 6-16,0 0-17 16,14-20-19-16,-12 19 8 15,-2-1 11-15,0 1-5 16,0 0-9-16,0-1-10 16,0 1-1-16,0 1-5 15,0-2-22-15,0 2-22 0,0 0-3 16,-2 0 5-1,-2 0-13-15,1-2-11 0,0 2 7 16,-1 0 1-16,-2 0-8 16,-2 0 0-16,1 0-1 15,1 0 0-15,0 0 0 16,-2 0 0-16,1 2-1 16,-7 4 1-16,2 0 0 15,1 1-1-15,2-2 1 16,3 1 0-16,-2-2-1 15,5 1 1-15,0-2-1 16,3-2-8-16,0 0 3 0,0-1 5 16,0 2-13-16,0 1 14 15,3 0 0-15,5 1 6 16,1 0 0-16,-2 2-5 16,5-2 5-16,-2 1-4 15,3 1 4-15,0 0-6 16,-1 1 0-16,1 0 0 15,-2 0 0-15,-2 0 0 16,-2-1 0-16,-3-1-1 16,-1 1 0-16,-1-3 1 15,-2 3-1-15,0-2 1 16,0 1 0-16,0 1 1 16,-3 0 0-16,-7 1 7 0,-5-2-8 15,-8 1 1-15,-6-4 11 16,-4 2-12-16,-3-2-30 15,-9 4-118-15,8-2-338 16,9 0-572-16</inkml:trace>
  <inkml:trace contextRef="#ctx0" brushRef="#br0" timeOffset="14025.2768">28217 3906 760 0,'0'0'890'15,"0"0"-716"-15,0 0-112 0,0 0 34 16,0 0 73 0,0 0-45-16,22-5-72 0,-1 5-22 15,1 0-10-15,7 0 17 16,4 0 2-16,4 0-17 15,1 0-11-15,4 0-6 16,3 5-5-16,-2 1 0 16,2-1-6-16,0-1-22 15,-5 2-57-15,-4-3-49 16,-8-1-54-16,-5-2-60 16,-11 0-45-16,-5 0-41 15,-7-2-466-15</inkml:trace>
  <inkml:trace contextRef="#ctx0" brushRef="#br0" timeOffset="14325.7445">28335 3966 1352 0,'0'0'337'0,"0"0"-251"16,0 0-28-16,113 6 101 16,-68 0-33-16,2 0-63 0,0 1-41 15,-3 0-16-15,-3 0 0 16,-5 0-6-16,-8-2-55 15,-9 2-168-15,-8-1-172 16,-10-4-525-16</inkml:trace>
  <inkml:trace contextRef="#ctx0" brushRef="#br0" timeOffset="14540.792">28335 4044 1766 0,'0'0'161'0,"0"0"-161"16,126 8-1-16,-38 14 0 15,-14-1-154-15,-10-4-350 0</inkml:trace>
  <inkml:trace contextRef="#ctx0" brushRef="#br0" timeOffset="19303.1609">9351 4587 517 0,'0'0'893'0,"0"0"-694"16,0 0-122-16,0 0 26 16,0 0 61-16,0 0 14 15,0 0-71-15,36-5-54 16,-21 5-25-16,0 0 9 15,3 0-3-15,1 0-4 16,2 0-6-16,0 0-5 0,-3 0-7 16,4 0-6-16,-5 0-5 15,2 0 5-15,-1 0-5 16,3 0 5-16,1 0-5 16,2 0 1-16,-3 0-1 15,3 0 2-15,1 0-2 16,-1 0 5-16,0 0 2 15,0 0-7-15,-2 0 0 16,2 0 0-16,-3 0 1 16,3 0-1-16,1 2 8 15,-1-2-3-15,2 0 0 16,2 0-4-16,2 0 4 0,-5 0-5 16,5 0 1-1,-7 0-1-15,3 0 0 0,-4 0 1 16,1 0-2-16,-4 0 1 15,5 0 1-15,-3 0 5 16,3 0-6-16,-2 0 1 16,5 0-1-16,-5 0 0 15,7 0 0-15,-5 0 0 16,4 0 0-16,-4 0 0 16,1 0 0-16,-5 0-1 15,2 0 1-15,-4 0-1 16,-3 0 1-16,-2 0-1 15,0 0 0-15,3 0 0 16,-3 0 0-16,5 0 0 16,6 0 0-16,-1 0 1 0,9 2-1 15,-2 1 0 1,3-2 1-16,1 1-1 0,-4-2 0 16,-5 1 0-16,2 0-1 15,-8 1 1-15,4 1 0 16,-4 1 1-16,2-1 0 15,-6 0 11-15,3 1 7 16,-3-3 6-16,1 2 2 16,-3-1 3-16,7 0-6 15,-5 0-6-15,6-2 3 16,-6 0-1-16,2 0-11 16,-1 0-7-16,0 0-1 0,-3 0-1 15,1 0-35 1,-14 0-128-16,0 0-452 0,0-4-814 0</inkml:trace>
  <inkml:trace contextRef="#ctx0" brushRef="#br0" timeOffset="28140.9371">18418 4834 757 0,'0'0'401'16,"0"0"-266"-16,0 0-13 15,0 0 28-15,0 0 19 0,0 0-35 16,3-4-37-16,-3 4-10 16,0-1 12-16,0 1 7 15,0-2-8-15,0-1-25 16,0 3-11-16,0-1-1 16,-14-1-19-16,-4 2-10 15,-5-1 0-15,-10-1-2 16,-6 1 19-16,0-2-7 15,-1 3 1-15,1 0 0 16,5 0-13-16,1-1-11 16,11 1-7-16,6 0-1 15,9 0-10-15,3 0 1 16,4 0-2-16,0 0 0 16,0 0-1-16,0 0-5 0,0 0 5 15,0 0-5 1,0 0 6-16,-3 1 0 0,0 6 0 15,3 1 0-15,-6 1 1 16,3 3-1-16,-4 1 1 16,-1 2 0-16,0 2 0 15,-2 2 0-15,-3 3 0 16,-3 2-1-16,-1 0 1 16,-3 2 1-16,-2 1-1 15,0 0 5-15,2-2-5 16,1 0-1-16,1-4 1 15,4-2-1-15,7-3 0 16,-3-2 0-16,7-3 0 16,-1-2 0-16,4-3-7 15,0-3-1-15,0-1 8 16,11 1 2-16,1-1 10 0,3-1-11 16,6-1 7-16,-1 0-7 15,6 0 0-15,-5 0 1 16,0 0-1-16,-2 0 4 15,-4 0-5-15,-4 0-1 16,-4 0 0-16,-4 0-8 16,0 0-6-16,-3 0 0 15,0 0-22-15,3 0-38 16,-3 0-51-16,3 0-78 0,0-1-361 16,-2-5-131-16</inkml:trace>
  <inkml:trace contextRef="#ctx0" brushRef="#br0" timeOffset="28473.4113">17940 5032 1538 0,'0'0'359'16,"0"0"-259"-16,0 0-39 16,0 0 42-16,0 0 19 15,0 0-54-15,105 0-42 16,-77 0-11-16,2 0-14 15,-4 0-1-15,-3 0-77 16,-2 0-115-16,-3 0-113 16,-8 0-233-16,-2 0-561 0</inkml:trace>
  <inkml:trace contextRef="#ctx0" brushRef="#br0" timeOffset="28945.7626">18713 5010 1433 0,'0'0'293'16,"0"0"-163"-16,0 0 42 15,0 0-2-15,0 0-61 16,0 0-67-16,0 0-26 16,81-5-6-16,-45 5-8 15,2 0-1-15,2 0-1 16,-1 0 2-16,-1 0-1 16,-1 0-1-16,-6 3-9 0,-3-2-23 15,-6 0-45 1,-6 1-37-16,-9-1-74 0,-7 2-36 15,-1-1-138-15,-11 0-281 16</inkml:trace>
  <inkml:trace contextRef="#ctx0" brushRef="#br0" timeOffset="29216.3476">18658 5094 1187 0,'0'0'569'15,"0"0"-484"-15,0 0-16 0,0 0 26 16,0 0 24 0,109 0-53-16,-62 0-47 0,1 0-10 15,1 0-9-15,-5 0 0 16,-4 1 0-16,-9-1-6 15,-7 0-34-15,-7 0-73 16,-11 0-83-16,-5 0-57 16,-1 0-260-16</inkml:trace>
  <inkml:trace contextRef="#ctx0" brushRef="#br0" timeOffset="29575.5206">18935 4937 675 0,'0'0'956'0,"0"0"-777"15,0 0-31-15,0 0 68 16,0 0-58-16,0 0-91 16,0 0-51-16,25-10-16 15,-2 17 1-15,6 3 1 16,0 1-1-16,4 4 0 15,2 0 0-15,-6 0 0 16,1 1-1-16,-4-2 1 16,-7-1-1-16,-4-3 0 15,-5 0-1-15,-5-3 0 16,-5 0-11-16,0 0 12 0,-5 1 16 16,-11-1 30-16,-2 2 11 15,-5-3-10-15,3 1-21 16,-4 0-19-16,7-1-7 15,3 2-81-15,1 0-192 16,7-3-529-16</inkml:trace>
  <inkml:trace contextRef="#ctx0" brushRef="#br0" timeOffset="29995.6741">19610 4818 1277 0,'0'0'675'16,"0"0"-598"-16,0 0-3 15,0 0 105-15,0 0 6 16,0 0-72-16,0 0-63 16,0-25-35-16,0 31-9 15,-11 9 18-15,-1 8 51 16,-1 7-19-16,-5 3-23 0,2 7-1 16,4-1-12-16,-2 5-8 15,1-3 0-15,1-3-10 16,-1-5 4-1,0-2-5-15,3-6 0 0,-2-3-1 16,5-4 1-16,1-4-1 16,-2-3-33-16,4-2-75 15,2-4-140-15,2-5-362 16,0 0-378-16</inkml:trace>
  <inkml:trace contextRef="#ctx0" brushRef="#br0" timeOffset="30281.5273">19548 5016 1813 0,'0'0'271'15,"0"0"-182"-15,0 0 8 16,0 0 20-16,106-53-11 15,-74 43-40-15,-1 0-13 16,-3 3-19-16,-4 3-1 16,-3-1 4-16,-4 4-16 15,-8-1-14-15,-1 2-5 16,-3 0-2-16,-4 0-6 16,-1 0-73-16,0 6-126 0,-6 4-329 15,-4-1-202-15</inkml:trace>
  <inkml:trace contextRef="#ctx0" brushRef="#br0" timeOffset="30595.3164">19613 5064 1497 0,'0'0'290'0,"0"0"-184"16,0 0 70-16,0 0-11 0,0 0-27 16,0 0-54-1,0 0-21-15,48 28 4 16,-48-11-5-16,0 2 1 0,0-2-12 16,0-1-11-16,0 0-9 15,0-3-7-15,0-3-9 16,10-2-14-16,2-2 10 15,9-3-11-15,0-3-22 16,9 0-99-16,6-4-154 16,-6-7-505-16,-5-3-717 0</inkml:trace>
  <inkml:trace contextRef="#ctx0" brushRef="#br0" timeOffset="30802.6128">19956 5057 1534 0,'0'0'555'0,"0"0"-485"16,0 0 23-16,0 0 21 16,0 0-25-16,0 0-56 15,0 0-33-15,17 35-24 16,-17-25-226-16,0-7-530 0</inkml:trace>
  <inkml:trace contextRef="#ctx0" brushRef="#br0" timeOffset="31488.6989">20600 4875 1060 0,'0'0'621'16,"0"0"-396"-16,0 0 44 16,0 0-55-16,0 0-56 15,0 0-56-15,0 0-51 16,-36-18-29-16,10 15-8 16,-6 1-2-16,2 0-5 15,4 0 1-15,2 2-2 16,7 0-6-16,3 0 0 15,4 0 0-15,3 5 0 16,0 2-2-16,2 0 1 16,2 3-4-16,0-1 5 15,2 3 0-15,-2 0 1 16,0 1 0-16,-4 1 0 16,0 3 0-16,0 2 0 0,-4 0 17 15,0 2 0-15,-5 2 4 16,0 0 5-16,3-1-1 15,4-1-3-15,-3-3-5 16,4-3-6-16,4-2-4 16,1-2-7-16,1-2 1 15,2 0 5-15,0-4-5 16,0 1 7-16,0-1-9 16,8-1 10-16,4-3 1 15,6 1-4-15,4-2 2 16,5 0-7-16,-3 0 1 0,4 0-3 15,-3 0 0-15,-1-2-1 16,-3-1-15-16,-4 1-38 16,-4-1-48-16,-6-2-84 15,-2 2-191-15,-5-2-583 0</inkml:trace>
  <inkml:trace contextRef="#ctx0" brushRef="#br0" timeOffset="31671.0622">20304 5055 1802 0,'0'0'475'16,"0"0"-321"-16,0 0-34 0,0 0-57 15,116 0-63-15,-63 2-15 16,-3 2-538-16</inkml:trace>
  <inkml:trace contextRef="#ctx0" brushRef="#br0" timeOffset="49011.7918">6618 6813 1551 0,'0'0'354'16,"0"0"-244"-16,0 0 53 15,0 0 48-15,0 0-53 16,0 0-63-16,0-31-39 16,9 17-5-16,0-1 7 15,6 2-2-15,-3-4-13 16,7-2-13-16,2-2-15 16,0-2-8-16,6-1 1 0,-2 0-8 15,2 3 0 1,-2 4 0-16,-5 4 0 0,-4 5-1 15,-1 4-1-15,0 2 1 16,-3 2-1-16,1 0-8 16,-2 9 4-16,1 10 4 15,-2 8 1-15,-4 7 0 16,0 7 1-16,-6 5 0 16,3 4 1-16,0 4 5 15,-1 1-6-15,1 1 0 16,1 1-1-16,-4-4 0 15,0 0 1-15,0-4 0 16,0-6 0-16,0-3 0 16,0-6 0-16,0-7 0 15,3-6-1-15,-3-7 1 16,3-5 0-16,-3-6-11 0,0-3 3 16,3 0 8-16,0-1 14 15,0-11-13-15,-3-7 0 16,3-5-1-16,-3 0-1 15,0-4-1-15,-3 1 2 16,-6 0 0-16,-1 7 0 16,-4 1 0-16,5 5 1 15,-1 1 11-15,4 7-3 16,0 2-7-16,0 4-1 16,-2 0-1-16,-5 7 0 15,-2 10 8-15,-6 9 2 16,-4 4 1-16,-2 3-2 15,-1 3 1-15,2-4 2 16,-1-2-4-16,2-6-8 0,-2-5 1 16,5-5-1-16,-2-2-6 15,3-4-39-15,3-5-50 16,6-3-146-16,9 0-310 16,3-8-401-16</inkml:trace>
  <inkml:trace contextRef="#ctx0" brushRef="#br0" timeOffset="49627.3338">7652 6743 464 0,'0'0'1065'16,"0"0"-921"-16,0 0-44 16,0 0 155-16,0 0 9 15,24-83-91-15,-14 64-58 16,2 5-26-16,2-2-10 16,2 3-27-16,-1 0-17 15,6 5-20-15,4-1-8 16,2 8-1-16,-2 1-6 15,5 0-1-15,0 7 0 16,1 10-5-16,-8 0 5 16,-4 7 0-16,-5-3-5 15,-11 0-1-15,-3-1-1 16,0 0 7-16,-11-1 1 0,-4-3 0 16,-10 1 1-16,-2-1 6 15,-3-2 7-15,-1 1 11 16,-2-1 12-16,6 0 2 15,5 3-7-15,7-5-17 16,3 3-9-16,6 1-5 16,3 0-1-16,3 3 0 15,0 4-36-15,0 8-85 16,0-5-253-16,0 0-723 0</inkml:trace>
  <inkml:trace contextRef="#ctx0" brushRef="#br0" timeOffset="49778.5306">7692 7315 1839 0,'0'0'321'16,"0"0"-98"-16,0 0-61 0,0 0-82 16,0 0-80-16,0 0-168 15,0 0-955-15</inkml:trace>
  <inkml:trace contextRef="#ctx0" brushRef="#br0" timeOffset="98462.2644">5602 8612 392 0,'0'0'62'0,"0"0"129"16,0 0 508-16,0 0-515 15,0 0-60-15,0 0 45 16,-3 0 35-16,3 0-23 16,0 0-48-16,0 0-28 15,0 0-14-15,0 0-9 16,0 0-17-16,0 0-14 16,0 0-24-16,0 1-12 15,0 2-10-15,-3 7-5 16,-4 7-10-16,-1 3 10 15,-4 9 1-15,3 0 9 0,-1 1-10 16,4-3 0-16,1 2 0 16,2-5 0-16,3-4 0 15,0-1 0-15,0-5 0 16,2-4-1-16,4-1-13 16,3-5 12-16,1-4-5 15,2 0-1-15,6 0 1 16,3-6-7-16,1-8 7 15,-1-3-8-15,0-3 14 16,-3 1-5-16,1-4-3 16,-2 0 8-16,-1 2 0 15,-4-1 0-15,0 2 0 16,-3 0 0-16,0 0 1 16,-3 3 0-16,0 1 1 15,1 0 6-15,-2-1 5 0,-1 4 0 16,1 2 4-16,-2 1 1 15,-3 3-1-15,3 3 6 16,-3 0 2-16,0 4-4 16,0 0-10-16,0 0-9 15,0 0-1-15,0 0-1 16,0 7-9-16,0 6 10 16,0 3 10-16,0 7-1 15,0 2 0-15,-3 3-3 16,3 5 0-16,0 2 0 15,0 5 0-15,0 0-5 0,0 0 5 16,0 3-6 0,0-4-1-16,0-2 1 0,-3 2 0 15,-5-2-7-15,-1-2 7 16,-4-1 0-16,-2-4 0 16,-3-3-1-16,-4-8 0 15,-5-2 1-15,0-4 0 16,-3-6 5-16,0-7-5 15,2 0-34-15,1-11-37 16,5-39-125-16,8 4-564 16,7-2-955-16</inkml:trace>
  <inkml:trace contextRef="#ctx0" brushRef="#br0" timeOffset="104040.7943">4935 8736 1590 0,'0'0'501'0,"0"0"-448"15,0 0 10-15,0 0 84 16,0 0 4-16,0 0-66 16,0-7-44-16,0 7-21 15,0 3-8-15,2 12 1 16,-1 7 54-16,1 10 5 0,-2 5-17 15,0 2-9-15,0 3-16 16,0-1-19-16,-3-6-10 16,-2-1 5-16,2-3-6 15,0-5-1-15,0-5-5 16,0-3-2-16,3-5-32 16,0-4-33-16,-3-8-65 15,3-1-101-15,0-10-313 16,0-3-163-16</inkml:trace>
  <inkml:trace contextRef="#ctx0" brushRef="#br0" timeOffset="104439.7045">4871 8665 1612 0,'0'0'286'0,"0"0"-202"16,0 0 36-16,0 0 82 15,0 0-51-15,0 0-82 16,0 0-51-16,69-49-12 16,-38 49-6-16,6 0 1 15,-1 4 12-15,6 12-4 16,1 6-3-16,-3 5 2 0,-4 4 1 15,0 2-3 1,-9 6-5-16,-8-2 0 0,-7-1 5 16,-12 0 7-16,0-2 1 15,-6-2 4-15,-19-3 12 16,-5-2 2-16,-12-4-8 16,-1 1-22-16,-5-5-2 15,2-5 0-15,7-5-45 16,11-6-73-16,20-3-171 15,8-12-188-15,0-2-673 0</inkml:trace>
  <inkml:trace contextRef="#ctx0" brushRef="#br0" timeOffset="105211.9509">6157 9369 446 0,'0'0'829'0,"0"0"-524"15,0 0-216-15,0 0 64 16,0 0 115-16,0 0-72 15,0 0-77-15,-19 13-52 0,2-8-21 16,-8-3-21 0,-14 7-10-16,-24-1-5 0,-35 2-8 15,-41 2 9-15,-22-2-10 16,-9-4 7-16,6-1 26 16,16 1-13-16,18-3 15 15,26 3-21-15,31-2-9 16,28-1 1-16,15 0-7 15,9-2-7-15,5-1-85 16,23-3-93-16,16-11-340 16,15 1-513-16</inkml:trace>
  <inkml:trace contextRef="#ctx0" brushRef="#br0" timeOffset="107712.1905">5287 9708 1163 0,'0'0'335'0,"0"0"-231"16,0 0 33-16,0 0 102 16,0 0 11-16,0 0-93 15,0 0-64-15,0-13-16 0,3 13 5 16,-3 0-16-16,3 0-21 15,-3 0-17-15,0 2-13 16,0 11-5-16,0 6 38 16,-3 12 24-16,-7 4-32 15,-2 5-13-15,-2 3-13 16,1 0-1-16,-2 3-7 16,0-7-6-16,0-2 1 15,2-6 0-15,2-6 0 16,2-5-1-16,-1-3 0 15,7-4 1-15,0-6-1 0,3-5 0 16,0 1 2 0,0-2 17-16,13-1-7 0,7 0-3 15,8 0 4-15,8 0-4 16,7 0-3-16,-1 0-5 16,4-4 1-16,-7 2-1 15,-5-1 0-15,-7 1-1 16,-9 0 0-16,-9 2-27 15,-6 0-34-15,-3-5-64 16,0-13-137-16,-9 0-522 16,0-1-875-16</inkml:trace>
  <inkml:trace contextRef="#ctx0" brushRef="#br0" timeOffset="108218.4386">6572 9328 1480 0,'0'0'573'0,"0"0"-526"16,0 0-34-16,0 0 98 16,0 0 35-16,0 0-82 15,0 0-25-15,104 5-18 16,-65-5-11-16,-3 0-10 0,-3 0 0 15,-8 0-38-15,-9-3-91 16,-5-11-115-16,-5 0-325 16,-3 1-450-16</inkml:trace>
  <inkml:trace contextRef="#ctx0" brushRef="#br0" timeOffset="108404.4022">6585 9172 1099 0,'0'0'1121'15,"0"0"-1004"-15,0 0-117 0,0 0 12 16,0 0 34-16,115-1-46 16,-48-8-27-16,-9 2-264 15,-8-1-479-15</inkml:trace>
  <inkml:trace contextRef="#ctx0" brushRef="#br0" timeOffset="108786.4229">7388 8817 130 0,'0'0'1344'15,"0"0"-953"-15,0 0-288 16,0 0 8-16,0 0 152 15,-57 77-24-15,26-45-66 16,-2 11-69-16,3 1-52 16,5 5-29-16,11 4-11 0,4-3-11 15,10-1-1 1,4-2-15-16,16-6-28 0,8-4-29 16,5-11-70-16,16-12-109 15,-7-5-335-15,-9-9-456 0</inkml:trace>
  <inkml:trace contextRef="#ctx0" brushRef="#br0" timeOffset="109350.9895">7604 9076 1694 0,'0'0'552'0,"0"0"-488"16,0 0-20-16,0 0 79 16,0 0-10-16,0 0-65 15,0 0-27-15,24 29 56 16,-18-10-22-16,-3 2-23 16,0-1-13-16,-3 3-8 15,0-6-10-15,0 0 1 16,0-2-1-16,0-2 4 15,0-6-5-15,-3 0-18 16,0-4-6-16,3-3 0 16,0 0 2-16,0 0-4 15,6-10-26-15,10-10-31 16,1-3 44-16,5-6 21 16,-1-4 11-16,0-1-2 15,3 4 9-15,-5 2 0 0,-4 0 2 16,3 9 26-16,-3 3-10 15,1 2 1-15,-5 7 15 16,1 1 4-16,-5 6-4 16,-1 0-3-16,0 0-7 15,2 13-2-15,-1 7 10 16,-4 5 4-16,0 3-8 16,-3 4 5-16,0-2-6 15,0 0-12-15,-6-1-8 16,-1-3-1-16,2-7-5 0,-1-1-1 15,3-7-8-15,3-5-43 16,0-3-85-16,0-6-114 16,14-11-268-16,5-5-477 0</inkml:trace>
  <inkml:trace contextRef="#ctx0" brushRef="#br0" timeOffset="109568.9617">8125 9055 626 0,'0'0'1048'15,"0"0"-769"-15,0 0-138 16,0 0 123-16,0 0-67 16,103 7-82-16,-67-7-70 0,7 0-30 15,-6 0-15-15,-1 0-42 16,-12-2-85-16,-9-6-134 15,-5 2-293-15,-10 2-206 0</inkml:trace>
  <inkml:trace contextRef="#ctx0" brushRef="#br0" timeOffset="109801.5299">8292 8976 745 0,'0'0'892'15,"0"0"-664"-15,0 0 36 16,0 0-4-16,0 0-67 0,0 0-65 16,0 0-47-1,0 24-30-15,0-5 4 0,0 11-18 16,0 0-10-16,0 5-18 16,-3-4-9-16,0-1-36 15,0-8-109-15,3-2-135 16,0-7-424-16,0-9-541 0</inkml:trace>
  <inkml:trace contextRef="#ctx0" brushRef="#br0" timeOffset="110190.2069">8822 8596 674 0,'0'0'1004'15,"0"0"-785"-15,0 0-30 16,0 0 4-16,0 0-48 15,0 0-65-15,0 0-8 16,7 30 51-16,-7-6-9 16,0 5-31-16,0 3-29 0,0-1-24 15,0 4-16-15,0-4-8 16,0-1-5-16,0-2-1 16,0-1-9-16,-7-3-27 15,1 1-37-15,-2-4-57 16,2-1-54-16,-4-2-77 15,4-6-326-15,3-6-635 0</inkml:trace>
  <inkml:trace contextRef="#ctx0" brushRef="#br0" timeOffset="110460.3356">8998 9092 1011 0,'0'0'907'0,"0"0"-787"16,0 0 94-16,0 0 51 16,0 0-116-16,-85 14-68 15,43-13-31-15,-7 0-17 16,1 2-22-16,-4-3-11 15,10 3-16-15,6-2-82 16,9-1-175-16,8 0-580 16,13 0-684-16</inkml:trace>
  <inkml:trace contextRef="#ctx0" brushRef="#br0" timeOffset="110791.3115">8722 9237 1785 0,'0'0'344'16,"0"0"-319"-16,0 0-1 16,0 0 38-16,0 0-15 0,91-4-25 15,-75 4 0 1,-7 0 14-16,0 0-2 0,-6 1 16 15,-3 9 11-15,0 3 18 16,0 4 14-16,-9 1 1 16,-6 0-18-16,-3 2-30 15,6 0-22-15,2-3-12 16,7-5-12-16,3-2 0 16,3-4-24-16,19-3-27 15,27-3-128-15,-4-9-425 16,-3-2-418-16</inkml:trace>
  <inkml:trace contextRef="#ctx0" brushRef="#br0" timeOffset="111157.8704">9134 8653 1714 0,'0'0'489'0,"0"0"-412"16,0 0 80-16,0 0-28 15,0 0-56-15,0 0-30 16,0 0 32-16,77 92 2 0,-47-45-23 15,-2 7-11-15,2 7-7 16,0 4 2-16,-5 2-8 16,-8-1-21-16,-11-6-2 15,-6-8-7-15,0-5 0 16,-14-5-7-16,-5-9-7 16,-2-9-44-16,3-11-104 15,6-7-162-15,2-6-619 0</inkml:trace>
  <inkml:trace contextRef="#ctx0" brushRef="#br0" timeOffset="111610.9224">9690 8692 1774 0,'0'0'308'15,"0"0"-171"-15,0 0 90 16,0 0 17-16,0 0-86 15,0 0-84-15,0 0-26 0,64-47-21 16,-49 47-12 0,6 0-4-16,-6 16-2 15,4 10 0-15,-5 9 1 0,-1 12 2 16,-1 8-5-16,-4 2-5 16,2 2 4-16,-1-4-6 15,-3-4 0-15,1-8-2 16,-4-7 1-16,-3-6-10 15,0-8-17-15,0-7-9 16,0-7-25-16,0-3-50 16,-3-5-71-16,-1-5-104 15,4-10-208-15,0-2-279 0</inkml:trace>
  <inkml:trace contextRef="#ctx0" brushRef="#br0" timeOffset="111791.1757">9899 8986 674 0,'0'0'946'0,"0"0"-731"16,0 0 38-16,0 0 63 15,0 0-37-15,-97 93-62 16,64-61-85-16,5 2-69 16,-2-2-57-16,3-2-6 15,-4 0-108-15,8-7-249 16,7-11-1085-16</inkml:trace>
  <inkml:trace contextRef="#ctx0" brushRef="#br0" timeOffset="112774.4452">2378 9564 29 0,'0'0'1760'0,"0"0"-1370"0,0 0-331 15,0 0-43-15,0 0 107 16,0 0-13-16,0 0-62 16,88 7-11-16,-42-7 5 15,30 0-4-15,29-4-6 16,35 1-9-16,12 2-6 15,-9-1-5-15,-23 2-11 16,-32 0 8-16,-24 0-7 16,-21 0-2-16,-7 0-16 15,-6 0-38-15,-5 0-28 16,-5 0-23-16,-13 0-47 16,-9-4-93-16,-14 2-274 15,-6-2-132-15</inkml:trace>
  <inkml:trace contextRef="#ctx0" brushRef="#br0" timeOffset="113074.2666">2703 9679 1979 0,'0'0'420'0,"0"0"-420"16,0 0 0-16,85-22 43 16,-21 12 29-16,27 2-30 15,26 0-12-15,2 1-5 16,-16 4-6-16,-33 3-7 0,-28 0 3 16,-9-2-13-16,-2 0 4 15,2-2-6-15,-5 2-10 16,-10-5-50-16,-9 0-93 15,-9-10-155-15,0 0-361 16,0 1-528-16</inkml:trace>
  <inkml:trace contextRef="#ctx0" brushRef="#br0" timeOffset="113368.0088">3446 9276 995 0,'0'0'1328'16,"0"0"-1160"-16,0 0-128 16,0 0 12-16,0 0-14 15,0 0-8-15,0 0 31 16,97 73-34-16,-55-43-16 16,7 6-10-16,-4-2-1 15,1-1 1-15,-10-2-1 16,-6-1 1-16,-17-6-1 15,-10 2-1-15,-3-6 1 16,-22 0 12-16,-16 0 22 16,-6-3-13-16,-1-4-21 15,9-3-81-15,9-8-195 16,17-2-768-16</inkml:trace>
  <inkml:trace contextRef="#ctx0" brushRef="#br0" timeOffset="121500.266">5001 11060 303 0,'0'0'26'16,"0"0"-26"-16,0 0 341 15,0 0 10-15,0 0-197 16,0 0-67-16,-9 0 28 16,9 0-6-16,0 0-47 15,0 0-17-15,0 0 24 16,0 0 25-16,0 4 6 0,0-4-11 16,0 0 9-16,0 3-4 15,0-3-2-15,0 0-9 16,0 0-11-16,0 0-30 15,0 0-14-15,0 0-7 16,0 3-6-16,0-3-11 16,0 3-4-16,0 0 0 15,-2 8 12-15,-1-1 31 16,0 7-9-16,0 2-10 16,0 1-3-16,3 3-8 15,0-3-12-15,0-1-1 16,8-5 0-16,1-1-6 15,0-6 4-15,1-1-5 16,2-3-3-16,1-3-5 16,1 0-2-16,-2 0-2 0,6-9 4 15,-2-5 9-15,-1-3 6 16,1-2-1-16,-2-1 1 16,-2-3 0-16,1 0 1 15,-5 4 9-15,1 2 10 16,1 0 26-16,-7 7 5 15,3 0-7-15,-3 3 9 16,-3 1 9-16,0 6-14 16,3-1-20-16,-3 1-14 15,0 0-13-15,0 0-1 16,0 1-5-16,0 12 5 16,0 7 9-16,0 7 5 15,0 8-7-15,0 3-6 0,0 4 7 16,0 1-7-16,0 1-1 15,0 2 2-15,0-4-2 16,0 1 0-16,-3-1 0 16,-6-4 0-16,-4 2 0 15,1-8 0-15,-6-2 1 16,-3-4-1-16,0 0 1 16,-7-9 0-16,1-3 13 15,-3-4-5-15,-1-4 0 16,4-6 1-16,3 0-9 15,3-4-1-15,12-15 0 16,2-5-25-16,7-8-26 0,0-8-48 16,16-2-41-16,8-4-27 15,13-7-95-15,-4 9-128 16,-3 12-313-16</inkml:trace>
  <inkml:trace contextRef="#ctx0" brushRef="#br0" timeOffset="122047.275">5669 11262 398 0,'0'0'594'16,"0"0"-185"-16,0 0-226 0,0 0 20 15,0 0 78-15,0 0-39 16,0 0-101-16,9 23-68 15,3-19-5-15,6-1-1 16,6-1-22-16,1 1-21 16,5-2-11-16,0-1-11 15,-5 0-1-15,2 0-1 16,-6 0-14-16,-3 0-44 16,-6 0-43-16,-2-6-43 15,-1-5-71-15,-9-2-99 0,0 0-236 16,0 4-250-16</inkml:trace>
  <inkml:trace contextRef="#ctx0" brushRef="#br0" timeOffset="122301.712">5677 11166 773 0,'0'0'1150'16,"0"0"-939"-16,0 0-135 0,0 0 103 15,0 0 0-15,0 0-73 16,0 0-48-16,74 7-26 0,-44-7-15 16,-2 0-9-16,-2 0-8 15,-1 0-56-15,2 0-159 16,-3-3-403-16,-9-3-356 0</inkml:trace>
  <inkml:trace contextRef="#ctx0" brushRef="#br0" timeOffset="123351.9839">6660 10654 196 0,'0'0'1366'0,"0"0"-1145"15,0 0-152-15,0 0 101 16,0 0 39-16,0 0-76 16,0 0-74-16,6 3-19 0,-2 8 38 15,-4 4 14-15,3 2 2 16,-3 7-33-16,0-1-31 15,0 4-5-15,0 1-4 16,0 1-9-16,0 2-4 16,-3 3-7-16,-4-5 0 15,-2 3 8-15,1-4-9 16,-2-2 1-16,4-1 1 16,-3-4-1-16,3-2 0 15,3-1 0-15,-4-2-1 16,7-7 0-16,0-2 0 15,0 0 0-15,0-4 0 16,4 0 0-16,8-1 0 16,7-2 1-16,7 0 0 15,8 0 0-15,3 0-1 0,2 0 0 16,0 0 1-16,1 0-1 16,-7 0 0-16,-5 0 1 15,-11 0 1-15,-4 0-2 16,-4 0 1-16,-6 0 1 15,-3 0 5-15,0 0-7 16,0 0 0-16,0-2-53 16,-9-5-74-16,2-2-172 15,4 0-623-15</inkml:trace>
  <inkml:trace contextRef="#ctx0" brushRef="#br0" timeOffset="124074.0437">7134 10694 1058 0,'0'0'323'0,"0"0"-159"16,0 0 66-16,0 0 32 16,0 0-35-16,0 0-55 0,0 0-37 15,72-76-10-15,-63 69-49 16,1 3-33-16,2-2-16 16,-1 6-10-16,2 0-7 15,-1 0-8-15,1 3-1 16,1 11 0-16,2 6 1 15,-4 3 5-15,-1 9-5 16,-1 1 6-16,-4 4 1 16,-3 3-8-16,3 0 0 15,-3-1 0-15,0-3 0 16,0-5 1-16,1-4-2 16,-4-2-1-16,3-8 1 15,0-5-8-15,-1-1-23 0,-2-5-6 16,0-3-26-16,0-3-26 15,0 0-13-15,0 0-20 16,3-4-107-16,-3-7-140 16,3-6 24-16,-3 0 55 15,0 0 83-15,0-3 87 16,0 3 120-16,-6-1 101 16,-2 4 110-16,1 1 20 15,4 3-45-15,-3 6-54 16,3-2 26-16,3 5 40 15,-3-1-40-15,3 2-38 16,0 0-17-16,0 0-16 16,-6 0-23-16,-4 10-3 15,-4 6 41-15,-8 1-20 16,-2 5-24-16,0 2-14 0,-6-1-14 16,5 1-12-16,-2-2-8 15,3-5-2-15,6-1-8 16,2-2-1-16,8-5-51 15,8-8-120-15,2-1-328 16,10 0-440-16</inkml:trace>
  <inkml:trace contextRef="#ctx0" brushRef="#br0" timeOffset="124486.1643">7613 11275 1204 0,'0'0'605'16,"0"0"-532"-16,0 0 76 15,0 0 96-15,0 0-48 0,-106 22-60 16,54-18-32 0,-20 4-32-16,-32-6-22 0,-26-2 4 15,-16 0-22-15,4 0-15 16,12 0 6-16,23 0-10 15,25 0-13-15,21 0 1 16,25 0-2-16,11 3-23 16,5 0-45-16,17-3-100 15,3 0-302-15,0 0-465 0</inkml:trace>
  <inkml:trace contextRef="#ctx0" brushRef="#br0" timeOffset="124996.4284">6946 11526 960 0,'0'0'1096'16,"0"0"-796"-16,0 0-223 15,0 0-31-15,0 0 90 16,0 0-11-16,0 0-61 16,-21 27-10-16,18 2-2 15,0 7-9-15,0 5-16 16,3 1-6-16,0 0-9 15,-4-5 5-15,4-6-8 0,-3-6-8 16,0-2-1-16,-3-9 0 16,3-4-28-16,0-7-65 15,3-3-138-15,0-13-305 16,0-4-546-16</inkml:trace>
  <inkml:trace contextRef="#ctx0" brushRef="#br0" timeOffset="125417.8823">6851 11491 568 0,'0'0'1412'0,"0"0"-1203"15,0 0-185-15,0 0 32 16,0 0 80-1,0 0-25-15,91-51-48 0,-61 51-16 16,5 0-5-16,7 0 3 16,0 7 6-16,4 6-14 15,2 0-24-15,-2 10-12 16,-4 1 0-16,-3 5 1 16,-9 4-1-16,-8 3 5 15,-9-3-5-15,-5 1-1 16,-8-2 1-16,0-5 16 15,-8-1 2-15,-8-5 14 16,-3-1 6-16,-7-5 3 16,-8 0 1-16,-3-6-9 0,-5 0-16 15,0-2-16-15,2-3 5 16,4-4-7-16,9 0-31 16,9 0-29-16,8 0-39 15,10-17-136-15,3 0-428 16,13-3-816-16</inkml:trace>
  <inkml:trace contextRef="#ctx0" brushRef="#br0" timeOffset="125980.706">8186 10865 1041 0,'0'0'850'15,"0"0"-749"-15,0 0 52 16,0 0 97-16,-91 93-19 16,61-57-67-16,5 3-55 15,1 2-34-15,6 4-25 16,8 5-24-16,10-4-15 0,0-3-10 15,7 0-1-15,8-6-10 16,9-4-39-16,-2-10-50 16,11-10-116-16,-5-6-390 15,-5-7-330-15</inkml:trace>
  <inkml:trace contextRef="#ctx0" brushRef="#br0" timeOffset="126557.5006">8310 11076 1360 0,'0'0'890'0,"0"0"-789"16,0 0-3-16,0 0 88 15,0 0-37-15,0 0-91 16,0 0-41-16,9 28 5 15,-3-6 18-15,1 4-13 16,-4 1-4-16,3-1-11 16,-3-2-11-16,0-1 1 15,-3-3-1-15,0-7-1 16,0-6 1-16,0-1-1 16,0-6-2-16,0 0-8 15,0 0-5-15,0 0 1 16,0-11-2-16,11-7-23 15,2-5 9-15,5-5 6 0,0-4-1 16,4-2 13-16,-5 1 4 16,-1 4 7-16,-1 3 1 15,-5 9 0-15,-2 5 16 16,-2 5 4-16,0 3 11 16,0 1 0-16,-2 3-5 15,5 0-4-15,-3 0 1 16,5 0-4-16,2 7-1 15,-4 6 0-15,0 3 2 16,0 7 0-16,-6 1 0 16,-3 4-1-16,0 0-2 15,0 1-10-15,-5-6-1 16,-5 0-6-16,4-3 0 0,0-6 0 16,3-2 0-16,3-4-26 15,0-5-44-15,0-3-65 16,18-7-135-16,6-9-529 15,4-4-841-15</inkml:trace>
  <inkml:trace contextRef="#ctx0" brushRef="#br0" timeOffset="126800.9844">8893 11084 1272 0,'0'0'510'16,"0"0"-399"-16,0 0 191 16,0 0-54-16,100 10-95 15,-61-10-83-15,4 0-46 16,-1 0-16-16,-3 0-8 16,-6-4-16-16,-11 1-52 15,-10-1-59-15,-10-3-117 16,-2 4-256-16,0 0-341 0</inkml:trace>
  <inkml:trace contextRef="#ctx0" brushRef="#br0" timeOffset="127055.949">9092 10984 1620 0,'0'0'342'0,"0"0"-76"15,0 0-3-15,0 0-12 16,0 0-94-16,0 0-85 16,0 0-38-16,0-6-22 15,0 25-6-15,0 5 11 16,0 5-1-16,0 4-9 16,0-2-5-16,0 1-2 15,0-5-14-15,0-4-74 16,0-4-86-16,0-6-159 0,6-6-641 15</inkml:trace>
  <inkml:trace contextRef="#ctx0" brushRef="#br0" timeOffset="127405.6405">9690 10607 884 0,'0'0'847'0,"0"0"-743"0,0 0 72 15,0 0 74-15,0 0-40 16,0 0-89-16,0 0-65 15,31-7-8-15,-31 25 50 16,0 11 11-16,0 2-32 16,0 1-26-16,0 4-23 15,0-3-18-15,0 2-4 16,0-6-6-16,0 1-35 16,0-5-67-16,3 2-122 15,0-8-248-15,0-2-439 0</inkml:trace>
  <inkml:trace contextRef="#ctx0" brushRef="#br0" timeOffset="127662.4546">9912 11097 1134 0,'0'0'917'16,"0"0"-770"-16,0 0 81 16,0 0 9-16,-107 13-82 15,71-9-75-15,-3-4-35 16,2 3-24-16,-3-3-21 0,7 2-14 16,0-2-74-1,8 4-179-15,8-4-452 0,5 3-531 0</inkml:trace>
  <inkml:trace contextRef="#ctx0" brushRef="#br0" timeOffset="127993.3701">9693 11180 1594 0,'0'0'270'0,"0"0"-177"16,0 0 144-16,0 0-37 0,0 0-74 15,0 0-35-15,82 0-8 16,-73 6-26-16,-6 1-17 16,-3 5-1-16,0 1 3 15,-7 1 10-15,-10 6 17 16,-5 3-14-16,2-1-13 15,1-1-18-15,7-1-17 16,3-3-5-16,9-4-2 16,0-3-7-16,18-3-41 15,24-7-84-15,1 0-217 16,-6-12-737-16</inkml:trace>
  <inkml:trace contextRef="#ctx0" brushRef="#br0" timeOffset="128338.4992">10075 10552 1154 0,'0'0'820'0,"0"0"-706"16,0 0 13-16,0 0 60 15,0 0 19-15,13 82-8 0,-1-33-83 16,2 18-29-16,11 19-31 16,2 13-27-16,-2-9-11 15,-8-21-10-15,-10-20-6 16,-7-13-1-16,-3-3-1 15,-18 4-47-15,-10 1-25 16,-29-4-67-16,8-9-239 16,1-10-921-16</inkml:trace>
  <inkml:trace contextRef="#ctx0" brushRef="#br0" timeOffset="129984.5929">5232 11754 814 0,'0'0'836'0,"0"0"-717"15,0 0-49-15,0 0 90 16,0 0-8-16,0 0-49 16,0 0 10-16,3 20-5 15,0-10-26-15,0 3-14 16,-3 1 1-16,0 1-21 15,0 2-12-15,0-1-16 16,0 1-11-16,0-3-7 0,0-1 5 16,-3-1-6-16,-3-5-1 15,3 0 0-15,0-1 1 16,3-5-1-16,0-1-15 16,0 0 7-16,0 0-2 15,0-4-8-15,9-10-19 16,3-5-5-16,3-4 14 15,0-3 1-15,-2-1 11 16,-1-2-4-16,0 5-4 16,-6 1 14-16,0 6 10 15,0 8 0-15,-3-1 1 16,0 4 5-16,0 2 13 16,1 1-1-16,2-1-10 0,-1 4 2 15,-1 0 2 1,1 0 4-16,1 0-1 0,1 10 3 15,-4 0 12-15,3 1 1 16,0 5 6-16,-3-3 8 16,0 3 0-16,0-2 1 15,-3 3-2-15,0-4-11 16,0-1-11-16,0 1-2 16,0-2 0-16,0 3-2 15,0-2 11-15,-6 2-10 16,3-1 1-16,0-4-14 15,0 1 0-15,3-3-6 16,0-4 0-16,-3 1-5 16,3-4-39-16,0-1-71 0,3-12-243 15,3 0-1246-15</inkml:trace>
  <inkml:trace contextRef="#ctx0" brushRef="#br0" timeOffset="131197.9242">4747 13075 674 0,'0'0'65'15,"0"0"235"-15,0 0-87 16,0 0-6-16,0 0 12 16,0 0 61-16,0 0-42 15,0-3-41-15,0 3-41 16,0 0-14-16,0 0-41 0,0 0-47 16,0 0-26-16,0 8-19 15,0 7 6-15,0 5 0 16,0 4-14-16,0-2 7 15,0 1-7-15,0 0 0 16,6-7 0-16,3 1-1 16,-3-7-2-16,3-3-8 15,-3-2-4-15,7-5-3 16,-2 0-6-16,1 0-10 16,7-9 2-16,-1-10-8 15,-3-1 14-15,1-6 4 16,1-4 6-16,-1 0-1 0,-4-3 15 15,1 0-5-15,-5 4 6 16,1 5 13-16,-6 4 1 16,0 10 27-16,0 3 12 15,-3 4-12-15,0 3-11 16,0 0-6-16,0 0-10 16,0 3-13-16,0 14 0 15,0 6 17-15,0 11-6 16,0 5-4-16,0 5-7 15,0 5 7-15,0 1-7 16,0-1 1-16,0 1-1 16,4-4 0-16,-4-1-1 15,0-1-1-15,0-5 0 0,-10-2 0 16,-2-7-1-16,-6-3 2 16,-3-4 0-16,-6-7 0 15,-1-6 1-15,-2-2-1 16,-3-7-19-16,5-1-63 15,10-20-113-15,9-6-369 16,6-4-714-16</inkml:trace>
  <inkml:trace contextRef="#ctx0" brushRef="#br0" timeOffset="132017.8899">5065 13610 1235 0,'0'0'767'0,"0"0"-630"15,0 0 47-15,0 0 6 16,0 0-80-16,0 0-66 16,0 0 14-16,-3 30-6 15,0-13-7-15,0-1-5 16,0 1-6-16,-3 2-13 15,3-2-13-15,0-4-8 0,1-4 0 16,-1 1 1-16,1-5-1 16,2-5 2-16,0 0-2 15,0 0 0-15,0 0-1 16,0 0-8-16,10-15-13 16,2 0-9-16,4-8-1 15,-2-1 7-15,5-3-9 16,-7 5 19-16,3-1 14 15,-9 6 1-15,3 3 0 16,-6 4 1-16,0 1 14 16,4 6 2-16,-4-3 0 15,-3 4 7-15,5 2 1 16,-2 0-7-16,0 0-6 0,0 0-9 16,3 11 7-1,-3 2 1-15,1 7 2 0,-1 6 2 16,-3-2-3-16,0 2 12 15,0 1 8-15,0-1-4 16,-7-4 2-16,1-1-2 16,3-5-13-16,-3-3-15 15,3-6-1-15,-2 0-17 16,5-7-49-16,0 0-73 16,3-3-157-16,8-4-634 0</inkml:trace>
  <inkml:trace contextRef="#ctx0" brushRef="#br0" timeOffset="132290.1216">5429 13664 1392 0,'0'0'849'16,"0"0"-725"-16,0 0 36 16,0 0 1-16,0 0-88 15,0 0-51-15,0 0-10 16,104-11-12-16,-81 8-22 16,-4 0-29-16,-7 0-53 0,-8 2-69 15,-4-2-183-15,0 3-388 16</inkml:trace>
  <inkml:trace contextRef="#ctx0" brushRef="#br0" timeOffset="132557.7207">5478 13565 1341 0,'0'0'339'0,"0"0"-126"0,0 0 94 16,0 0-74-1,0 0-117-15,0 0-58 0,0 0 47 16,0 42-12-16,0-22-33 16,0 3-22-16,0-2-23 15,-6 1-15-15,-4-5-4 16,1 2-101-16,3-5-249 15,-2-5-836-15</inkml:trace>
  <inkml:trace contextRef="#ctx0" brushRef="#br0" timeOffset="132967.2037">5823 13339 504 0,'0'0'1572'16,"0"0"-1341"-16,0 0-77 0,0 0 85 15,-24 93-56-15,21-60-92 16,0 3-55-16,3 1-23 15,-3-4-13-15,0-4 0 16,-3 5-72-16,-3-9-143 16,3-5-628-16</inkml:trace>
  <inkml:trace contextRef="#ctx0" brushRef="#br0" timeOffset="133842.7223">6306 13393 485 0,'0'0'976'0,"0"0"-499"15,0 0-370-15,0 0 145 16,0 0 32-16,0 0-85 16,0 0-79-16,33 22-36 15,-8-19-35-15,8-3-27 16,0 0-22-16,3 0-6 15,-5 0-56-15,-7-3-37 16,-9 0-77-16,-9-4-114 0,-6 4-499 16,0-1-483-16</inkml:trace>
  <inkml:trace contextRef="#ctx0" brushRef="#br0" timeOffset="134043.9911">6266 13250 2121 0,'0'0'315'0,"0"0"-239"0,82 0-52 15,-27 0-24-15,-10 0-121 16,-2 0-833-16</inkml:trace>
  <inkml:trace contextRef="#ctx0" brushRef="#br0" timeOffset="135396.4606">6988 12735 867 0,'0'0'1038'15,"0"0"-858"-15,0 0-61 16,0 0 87-16,0 0-28 16,0 0-62-16,0 0-47 15,3 0-36-15,-3 3-21 16,0 11 0-16,0 6 30 16,0 2-7-16,0 8-12 0,0 0-4 15,0 3 1 1,-6 0-4-16,-4-3-4 0,2-1-4 15,-1 1-7 1,-3-6 0-16,2-2 1 0,1-5 4 16,1-1-6-16,5-2 1 15,-1-7 0-15,4-1-1 16,0-2 1-16,0-1 0 16,12 0 5-16,3 0-6 15,10-2 2-15,8-1 7 16,6 3-3-16,4-3-6 15,-1 0 0-15,-2 0 1 16,-6 2-1-16,-8-2-2 16,-10 0 1-16,-5 0-8 15,-8 0-9-15,-3 0-15 0,0 0-41 16,0 0-96-16,-3 0-178 16,-5-2-403-16,5-2-787 0</inkml:trace>
  <inkml:trace contextRef="#ctx0" brushRef="#br0" timeOffset="135927.6848">7531 12698 221 0,'0'0'1309'16,"0"0"-967"-16,0 0-131 15,0 0 17-15,0 0-59 16,0 0-86-16,0 0-38 15,27-42-8-15,-12 30-9 16,-3 0-7-16,-2-1-5 16,2 6 8-16,-4 2 5 15,2 1-3-15,-1 1-9 16,-3 3-7-16,3 0-2 0,3 0-7 16,-3 9 7-16,3 9-2 15,-2 7 4-15,2 8 7 16,0 7-7-16,0 2-1 15,-3 5 1-15,1-3-8 16,1-2 7-16,-5-2-8 16,0-3 11-16,1-2-10 15,-4-4 4-15,0-6-5 16,-3-5 0-16,0-3 0 16,0-7-1-16,0-3-11 15,0-1-59-15,0-6-88 16,0 0-77-16,3-10-248 15,3-6-294-15</inkml:trace>
  <inkml:trace contextRef="#ctx0" brushRef="#br0" timeOffset="136156.9247">7743 12920 1242 0,'0'0'593'16,"0"0"-426"-16,0 0 89 15,0 0 1-15,0 0-73 16,0 0-57-16,0 0-54 16,-91 92-25-16,76-65-19 15,-1-1-5-15,-1-2-14 16,-2-1-9-16,-4-3-1 0,4-4-39 16,0-3-79-1,8-6-198-15,5-4-737 0</inkml:trace>
  <inkml:trace contextRef="#ctx0" brushRef="#br0" timeOffset="136538.9849">8034 13307 1258 0,'0'0'490'0,"0"0"-293"15,0 0 72-15,0 0-22 16,-121 20-62-16,66-15-45 15,-23-1-47-15,-26 3-43 16,-29-4-21-16,-7 1-11 16,4-4-8-16,21 0-9 15,36 0 0-15,21 0-1 16,22 2-19-16,12-1-20 16,2 5-44-16,8 1-132 0,11 3-162 15,3-3-277-15,3-1-112 16</inkml:trace>
  <inkml:trace contextRef="#ctx0" brushRef="#br0" timeOffset="136913.0058">7245 13524 814 0,'0'0'1299'0,"0"0"-1036"16,0 0-198-16,0 0 41 15,0 0 78-15,0 0-78 16,0 80-55-16,0-47-11 16,0-1-16-16,0 2-18 15,0-4-6-15,-2 0 0 16,-4-8-7-16,-3-2-20 16,-1-6-34-16,1-7-47 0,6-7-102 15,-2 0-427 1,5 0-296-16</inkml:trace>
  <inkml:trace contextRef="#ctx0" brushRef="#br0" timeOffset="137272.602">7218 13479 940 0,'0'0'1232'0,"0"0"-1081"16,0 0-80-16,0 0 78 16,0 0-45-16,0 0-67 0,91-21-19 15,-48 25-2-15,5 9-4 16,1 3-11-16,-1 11 5 16,4-1 2-16,-3 7-2 15,-4 3 13-15,1 1-1 16,-10-1-12-16,-9-2 12 15,-15-2 6-15,-9-6-3 16,-3-6-3-16,-20-2 11 16,-15-2 4-16,-10-3-4 15,-12-7-8-15,-1 1-16 16,0-1-5-16,7-2-19 16,8-4-83-16,13 0-186 15,15 0-898-15</inkml:trace>
  <inkml:trace contextRef="#ctx0" brushRef="#br0" timeOffset="140502.7608">8480 12883 390 0,'0'0'1172'0,"0"0"-771"16,0 0-235-16,0 0 27 15,0 0 26-15,0 0-39 0,0 0-70 16,24-16-57 0,-24 20-30-16,-6 15-6 0,-9 14 55 15,-9 21 22-15,-3 24-37 16,2 21-14-16,4-6-16 15,15-17-15 1,3-20-10-16,3-20-2 0,0 8-6 16,12-2 5-16,3 1-31 15,3-10-37-15,16-17-58 16,-3-9-161-16,-1-7-729 0</inkml:trace>
  <inkml:trace contextRef="#ctx0" brushRef="#br0" timeOffset="147462.7969">8871 13109 530 0,'0'0'664'0,"0"0"-390"16,0 0-173-16,0 0 29 15,0 0 97-15,0 0 4 16,0-11-65-16,3 11-36 16,-3-3-14-16,3 3 1 15,-3 0-25-15,0 0-20 16,3 0-16-16,-3 0-20 15,0 0-6-15,0 0-18 16,0 5-4-16,3 7 2 16,1 4 4-16,-1 3-4 0,0 2-4 15,-3-1-6-15,3 3 2 16,-3-4-1-16,3 1-1 16,-3-2 1-16,0-2-1 15,0 0-1-15,0-4 0 16,0-2-8-16,-3-3-1 15,0-4 2-15,0-2-8 16,3-1 2-16,0 0 8 16,0 0 1-16,0 0 5 15,0 0 0-15,0-14 0 16,3-2-15-16,3-4 4 16,5-6 5-16,2 2 0 0,-4-2-9 15,3-1 5-15,0 4 8 16,0 0-5-16,1 4 0 15,-4 2-1-15,2 4 8 16,-1 3 0-16,-1 3-1 16,0 1 1-16,0 2 0 15,3-1 1-15,-3 3 12 16,0-1-12-16,1 3 6 16,-4 0 5-16,-2 0-1 15,3 0-4-15,-4 0 2 16,1 13-8-16,-4-2 10 15,0 9 2-15,0 0 8 16,0 2-3-16,0 1-3 0,0-2 6 16,-4 2-2-16,1-3-4 15,0-1-9-15,-1-2 2 16,3-4-8-16,1 0 0 16,0-2 1-16,0-2-1 15,-3-5 0-15,3 1 0 16,0-3-23-16,-3-2-29 15,3 0-53-15,0 0-121 16,0 0-146-16,0-5-375 16,3-1-718-16</inkml:trace>
  <inkml:trace contextRef="#ctx0" brushRef="#br0" timeOffset="147861.3407">9384 13198 1136 0,'0'0'330'15,"0"0"-158"-15,0 0 111 0,0 0-7 16,0 0-101-16,0 0-71 16,0 0-18-16,71 0-15 15,-48 0-39-15,2 0-20 16,1 0-11-16,1 0-1 15,-2 0-19-15,-4 0-43 16,-3 0-48-16,-5 0-73 16,-2 0-93-16,-5-4-19 15,-6 1-86-15,0-1-173 0</inkml:trace>
  <inkml:trace contextRef="#ctx0" brushRef="#br0" timeOffset="148146.7489">9529 13109 1314 0,'0'0'247'16,"0"0"-75"-16,0 0 144 16,0 0-39-16,0 0-107 15,0 0-68-15,0 0-2 16,0 0-15-16,0 3-27 15,0 7-19-15,0 2 16 16,0 8-1-16,0 0-7 16,-3 4-9-16,-3 1-23 0,0 2-7 15,0-3-8-15,1-1-1 16,2-4-52-16,3-2-96 16,0-4-205-16,0-6-518 0</inkml:trace>
  <inkml:trace contextRef="#ctx0" brushRef="#br0" timeOffset="149467.4958">10027 12910 940 0,'0'0'326'0,"0"0"-141"16,0 0 20-16,0 0 42 0,0 0-24 15,0 0-80-15,0 0-24 16,-4-3-20-16,4 3-16 15,0 0-25-15,0 0 5 16,0 0 7-16,0 0-4 16,0 0-14-16,0 0-12 15,4-1-17-15,2-2-10 16,0 3-13-16,6-3 2 16,3 0-1-16,3 3-1 15,-1-1 1-15,6 1-1 16,-5 0 0-16,0 0 0 15,-3 0-5-15,1 0 5 16,-2 0 0-16,-1 1 0 0,-4 2 0 16,-3 0 0-1,0 1 0-15,0-1 0 0,-6 3 0 16,0-5-1-16,0 5 1 16,0 1 0-16,-8 0 0 15,-5 3 8-15,1 0-7 16,-8-1 0-16,7-2 8 15,-3 3-7-15,3-4-2 16,5 1 1-16,2 0-1 16,3-4 0-16,0 3-2 15,3 1-4-15,0-3 5 16,3 5-6-16,6-2-1 0,6 0 1 16,3 0-13-16,-1 1-4 15,3-1 8-15,-2 0 7 16,0 0 8-16,-6 0-1 15,1-1-4-15,-7-3 6 16,-3 1 0-16,-2-4-1 16,-1 3 0-16,0-3 0 15,0 3 1-15,-7-2 0 16,-12 2 9-16,-5 0 6 16,-4 0-8-16,-2 1-6 15,0-1 5-15,9 0-6 16,-2-2-1-16,10 2-1 15,6-1-33-15,1-2-73 16,6 0-108-16,0 0-148 16,6 0-270-16,4 0-148 0</inkml:trace>
  <inkml:trace contextRef="#ctx0" brushRef="#br0" timeOffset="149791.3919">10503 13254 1061 0,'0'0'398'0,"0"0"-270"16,0 0 122-1,0 0 19-15,-106 3-80 0,66-3-57 16,-11 0-28-16,-4 0 9 16,-5 0-11-16,2 0-28 15,6 0-15-15,7 0-30 16,12 0-16-16,11 3-13 16,10-1-46-16,3 4-74 15,9-1-111-15,4-1-232 16,10-1-242-16</inkml:trace>
  <inkml:trace contextRef="#ctx0" brushRef="#br0" timeOffset="150180.6874">10130 13373 697 0,'0'0'1110'0,"0"0"-1009"16,0 0-52-16,0 0 126 15,0 0-44-15,0 0-67 16,82 0-15-16,-64 0 13 16,0 0-7-16,-6 0-9 0,1 3 5 15,-7 1 2 1,-3 1-5-16,-3 6-8 0,0-5-8 15,-3 7 5-15,-7 1 0 16,-5 2-4-16,-3 1 0 16,0 0-11-16,-1 2 5 15,8 1-3-15,2-4-10 16,5 1-7-16,4-4-5 16,0-4-1-16,16-2-1 15,8-4-33-15,9-3-88 16,15-6-161-16,-5-7-469 15,-9-3-851-15</inkml:trace>
  <inkml:trace contextRef="#ctx0" brushRef="#br0" timeOffset="150557.6301">10575 12847 1842 0,'0'0'285'0,"0"0"-166"0,0 0 123 16,34 80-28-16,-13-35-81 15,1 12-48-15,2 2-27 16,-3 7-29-16,0 1-5 16,-9-4-14-16,-12-1-9 15,0-10-1-15,-12-8-58 16,-30 5-79-16,5-12-154 15,-2-12-522-15</inkml:trace>
  <inkml:trace contextRef="#ctx0" brushRef="#br0" timeOffset="154911.0139">4523 15648 371 0,'0'0'123'0,"0"0"521"15,0 0-240-15,0 0-198 16,0 0-26-16,0 0 34 16,0 0-28-16,0 0-50 15,0 0-32-15,0 0-14 16,0 0-11-16,0 0-8 16,0 0-14-16,0 1-14 15,0 2-10-15,0 2-12 16,0 6-12-16,0 2 15 0,-3 7-7 15,-3 3-5-15,-1 1-12 16,4 1 1-16,-3 2 0 16,0 0 0-16,0-4 0 15,0-3 0-15,2-1 0 16,-1-4-1-16,5-6 0 16,-3-3 0-16,3-2 0 15,0-1 0-15,0-3-11 16,0 0-4-16,0 0-7 15,0-3 5-15,8-11 1 16,5-6-1-16,2-2 16 16,4-8-1-16,-2-3-11 15,2-3 1-15,-1-6 3 16,0 3-1-16,-2-3 4 16,-2 5 5-16,-1 1 1 0,-4 7 6 15,0 5 6-15,-3 7 13 16,0 2-2-16,-3 8-4 15,-3 0 1-15,3 4-1 16,-3 3 4-16,0 0-11 16,3 0-11-16,-3 0-1 15,6 0-11-15,-3 10 9 16,6 7 2-16,3-1 1 16,0 7 0-16,1 1-1 15,-1 2 0-15,6 0 0 0,-3 0-1 16,1 1 0-1,1-5-1-15,-4-1 1 0,2-3 0 16,3 1-5-16,-6-3 5 16,4-2-7-16,-5 1 7 15,-2-1-9-15,-3-2 1 16,-2-1 0-16,-4-1 3 16,0 0 5-16,0-1 1 15,0-3-1-15,0 2 2 16,-10 1 0-16,-1-2 0 15,-8-3 1-15,-1 2 13 16,-8-3-2-16,-5-2 11 16,-1 3-10-16,-3-4-3 15,1 0-10-15,3 0 0 16,11 0-1-16,7 0-17 0,7 0-31 16,5 0-36-16,3 0-106 15,0 0-169-15,6-5-463 0</inkml:trace>
  <inkml:trace contextRef="#ctx0" brushRef="#br0" timeOffset="155813.724">5208 15559 1096 0,'0'0'483'0,"0"0"-212"15,0 0 52-15,0 0-57 16,0 0-56-16,0 0-58 16,0 0-52-16,0-3-48 15,0 13-29-15,0 7 11 16,-3 8-5-16,0 1-15 16,0 5-3-16,0-2-5 15,3-1-6-15,0-6 1 16,0-3 0-16,6-2 0 15,3-7 0-15,-1-3-1 0,2-4-14 16,2-3 0-16,4 0-3 16,1-6 1-16,5-8-1 15,2-5 1-15,1-8 8 16,1-2 2-16,-1-4 6 16,-1-1 0-16,-2 1 0 15,-5 4 1-15,-7 7 14 16,-4 4 6-16,0 8 6 15,-6 3 8-15,0 4-6 16,3 3-7-16,-3 0-5 16,0 0-10-16,0 0-7 15,0 0-9-15,0 3-1 16,0 14 4-16,0 3 5 16,-3 10-4-16,0 2 5 0,-3 2 0 15,6 5-1-15,0 4 0 16,0-2 1-16,0 4-1 15,0-2-1-15,-3 0 1 16,-4-4 0-16,-2 0 0 16,-2-4-1-16,-8-3 2 15,-2-5-1-15,-6-1 1 16,-3-7 1-16,-5-2 10 16,-1-7-11-16,0-3 1 15,6-7-1-15,8 0-29 16,7 0-60-16,15-34-122 15,0 5-486-15,6-4-913 0</inkml:trace>
  <inkml:trace contextRef="#ctx0" brushRef="#br0" timeOffset="156236.2943">5969 15804 1107 0,'0'0'906'16,"0"0"-742"-16,0 0 27 16,0 0 59-16,0 0-78 15,0 0-67-15,0 0-51 16,70 0-24-16,-43-7-14 15,0 3-8-15,-2 1-8 16,-1-3-12-16,0 2-30 16,-5-3-50-16,-5 2-90 0,-4-2-199 15,-4 0-534-15</inkml:trace>
  <inkml:trace contextRef="#ctx0" brushRef="#br0" timeOffset="156421.1179">5987 15659 1655 0,'0'0'572'16,"0"0"-494"-16,0 0 38 16,0 0-5-16,0 0-60 15,0 0-51-15,124-2-20 16,-81 2-213-16,-9-2-615 0</inkml:trace>
  <inkml:trace contextRef="#ctx0" brushRef="#br0" timeOffset="157209.3253">6630 15509 1647 0,'0'0'381'0,"0"0"-198"16,0 0 51-16,0 0-59 0,0 0-78 15,0 0-55 1,0 0 6-16,-3 45 7 0,3-20-27 15,0-2-11-15,0 0-12 16,0-3-4-16,0 0 0 16,3-8 0-16,7-2 1 15,1-3-2-15,-2-4 5 16,4-3-5-16,-1 0-12 16,6-6-6-16,-3-6 5 15,4-2-4-15,-5-3 7 16,5-3 9-16,-4-3 0 15,0 1 1-15,0-2 1 16,0-2 0-16,-6 5 20 16,0 3 19-16,-2 7-14 15,-4 2 28-15,0 5-2 16,-3 4-16-16,0 0-23 16,0 0-8-16,0 0-5 0,0 10-7 15,0 10 7-15,0 6 0 16,0 11 1-16,-3 8 0 15,-4 4-1-15,4 8-1 16,3 2 1-16,0 2 0 16,0 1 0-16,0-6-1 15,0-2 1-15,0-5 0 16,-12-6 1-16,-6-7 0 16,-6-8 0-16,-6-3 5 15,-7-8 0-15,-5-4-5 16,3-10-1-16,2 0 0 0,4-3-26 15,11-4-47 1,14-24-69-16,8 4-201 0,0-3-604 0</inkml:trace>
  <inkml:trace contextRef="#ctx0" brushRef="#br0" timeOffset="157950.9531">6936 16091 1452 0,'0'0'556'0,"0"0"-465"16,0 0 129 0,0 0-22-16,0 0-29 0,0 0-47 15,0 0-82-15,3 89-25 16,-3-69-7-16,0-3-7 16,0-1 8-16,0-3-8 15,-3 0 5-15,0-6 1 16,-3 0-1-16,4-5-5 15,2-2 0-15,0 0 5 16,0 0 3-16,0 0-9 16,2-9-20-16,10-7-7 15,4-4 14-15,4-1-2 16,-1-4 4-16,5 1-1 16,-6-2 6-16,-2 5 6 15,-2 3 0-15,2 4 1 0,-7 5 7 16,1-2 7-16,-2 8 4 15,-2 0 5-15,-3 3 1 16,3 0-4-16,-6 9-7 16,3 11 7-16,-3 1 6 15,0 7-3-15,0-1 9 16,-6-3-7-16,-3-2-6 16,-2-2-5-16,4-3-6 15,1-4-8-15,3-6-1 16,0-1 0-16,0-6-30 0,3 0-65 15,0 0-101 1,9-6-381-16,0-5-692 0</inkml:trace>
  <inkml:trace contextRef="#ctx0" brushRef="#br0" timeOffset="158194.1227">7273 16164 1657 0,'0'0'537'0,"0"0"-396"15,0 0 95-15,0 0-51 16,0 0-66-16,91 16-50 16,-61-12-48-16,1-1-15 0,-1 0-6 15,-6-3-27-15,-6 0-52 16,-5 0-74-16,-7 0-97 15,-1 0-316-15,-5-3-154 0</inkml:trace>
  <inkml:trace contextRef="#ctx0" brushRef="#br0" timeOffset="158446.7519">7394 16094 1403 0,'0'0'549'0,"0"0"-398"16,0 0 91-16,0 0-34 0,0 0-52 16,0 0-53-1,0 0-37-15,0 13-12 0,0 3 1 16,-3 1 1-16,-3 5-15 16,-2 3-14-16,1-3-13 15,-2-1-8-15,0-1-6 16,3-1-27-16,-1-5-96 15,5-4-146-15,-1-3-372 16,3-5-540-16</inkml:trace>
  <inkml:trace contextRef="#ctx0" brushRef="#br0" timeOffset="158755.8769">7643 15988 1520 0,'0'0'753'0,"0"0"-651"16,0 0 36-16,0 0 59 15,0 0-27-15,0 0-46 16,-12 76-49-16,6-45-20 15,-1 1-8-15,2 3-10 16,-1 0-4-16,0-6-18 16,0-3-13-16,-1-3-2 15,1-5-1-15,0-6-69 16,6-5-98-16,0-4-155 0,0-3-588 0</inkml:trace>
  <inkml:trace contextRef="#ctx0" brushRef="#br0" timeOffset="159185.3302">8429 15773 1674 0,'0'0'590'15,"0"0"-406"-15,0 0 20 16,0 0-31-16,0 0-79 0,84 0-49 16,-41 0-32-16,-1-3-13 15,1 3 0-15,-1-2-60 16,3-3-146-16,-7 3-423 15,-15-4-491-15</inkml:trace>
  <inkml:trace contextRef="#ctx0" brushRef="#br0" timeOffset="159896.5338">9138 15473 1465 0,'0'0'345'16,"0"0"-87"-16,0 0 21 16,0 0-74-16,0 0-85 0,0 0-5 15,0 0-11-15,0 60-44 16,0-34-28-16,0-5-13 15,0 1-10-15,0-5-8 16,6-2-1-16,6-4 6 16,1-4-6-16,1-4 0 15,5-3-7-15,-1 0-20 16,6-7 3-16,-2-9 1 16,-1-1-1-16,0-3-1 15,3-5 24-15,-2-3 1 16,-2-1 0-16,2 3 0 15,-4 3 26-15,-6 6 19 16,-6 7 15-16,-3 6-11 16,-3 4-19-16,0 0-16 15,0 0-14-15,0 11 0 0,0 15 0 16,0 6 7-16,0 12 0 16,-6 5 2-16,3 11-9 15,0 0 0-15,0 5 1 16,3-2-1-16,-3-2 1 15,0-7-1-15,-9-7 1 16,-3-8 6-16,-9-8-6 16,-1-5 0-16,-8-12 0 15,0-6 4-15,-4-6-5 16,4-2-18-16,6 0-39 16,11-20-68-16,10-1-184 0,6 1-930 0</inkml:trace>
  <inkml:trace contextRef="#ctx0" brushRef="#br0" timeOffset="160497.1859">9633 16111 1485 0,'0'0'341'16,"0"0"-233"-16,0 0 151 15,0 0-64-15,0 0-51 16,0 0 18-16,0 0-53 15,0 46-40-15,0-29 4 16,0-1-38-16,0-4-22 16,-3-1-12-16,0-1 6 15,-1-4-6-15,1-5-1 16,3 2 0-16,0-3 0 16,0 0-1-16,0 0-11 0,0 0 4 15,3-10-8-15,10-2-4 16,4-2 5-16,5-6 3 15,2 0 5-15,-2 0-1 16,1 3 8-16,-4 1 0 16,2 6 0-16,-9 0 6 15,-3 7 9-15,-2 3 6 16,-1 0 3-16,-3 0-3 16,-3 14 1-16,0 4 7 15,0 3 11-15,0 5-4 16,-3-4 1-16,-3 2-11 15,-4-4-8-15,4-3-11 0,3-4-5 16,-3-3-2 0,3-6 0-16,-1-1-25 0,4-3-61 15,0 0-86 1,7-10-307-16,5-1-1073 0</inkml:trace>
  <inkml:trace contextRef="#ctx0" brushRef="#br0" timeOffset="160851.6738">10549 15830 651 0,'0'0'1660'0,"0"0"-1466"16,0 0-153-16,0 0 124 15,0 0-47-15,0 0-79 16,0 0-20-16,103 4-7 15,-73-4-12-15,0 0-11 16,-8 0-47-16,-2-4-66 0,-4-6-61 16,-4 0-192-1,-9 0-386-15</inkml:trace>
  <inkml:trace contextRef="#ctx0" brushRef="#br0" timeOffset="161037.9198">10497 15688 977 0,'0'0'1310'15,"0"0"-1092"-15,0 0-72 16,81 3 45-16,-32 0-103 16,3 0-81-16,-1-3-7 15,14 0-112-15,-15-10-399 16,-13-2-1151-16</inkml:trace>
  <inkml:trace contextRef="#ctx0" brushRef="#br0" timeOffset="178029.0343">11631 15384 537 0,'0'0'221'15,"0"0"-139"-15,0 0-21 16,0 0-1-16,0 0-60 16,0 0 0-16,6-37 42 15,-3 27 106-15,-3 2-38 16,0 0-31-16,0 2 22 0,0-1-13 15,3 4-2 1,-3-3-29-16,0 5 8 0,0-2 10 16,3 3 27-16,-3 0 12 15,0 0-6-15,0 0-15 16,0 0 0-16,0 0 3 16,0 0-1-16,0 0-11 15,0 0-10-15,0 0-8 16,0 0-8-16,0 0-13 15,0 0-17-15,0 0-11 16,0 0-6-16,0 0-2 16,0 0-8-16,0 0 0 0,0 0-1 15,0 0-1 1,0 0-6-16,0 4-1 0,0 5 1 16,0 4 7-16,0 4 14 15,-3 6-3-15,-3 3 4 16,0 0 1-16,-2 4 4 15,4 0-7-15,1 1-5 16,-3 1-1 0,3-2-5-16,-3-5 4 0,3 2-6 15,-4-6 0-15,4-1 0 16,0-4-1-16,0-4 1 16,-1-2 0-16,1-3 1 15,0 0-1-15,2-3 0 16,1 3 1-16,-3-5 0 15,3-1 0-15,0 2-1 0,0 0 1 16,0-3-1 0,0 0 0-16,0 0 1 0,0 0-1 15,0 3 1-15,3-3 8 16,3 0-3-16,8 0-5 16,8 0 5-16,5 0-5 15,4-3-1-15,8-2 1 16,4 3 0-16,-4 0-1 15,-3-2 0-15,-6 4 0 16,-8 0 0-16,-9 0 0 16,-5 0 0-16,-2 0 0 15,-6 0-1-15,0 0 0 16,0 0-9-16,0-2-17 16,0 2-50-16,-6-1-115 15,3 1-300-15,3-1-438 0</inkml:trace>
  <inkml:trace contextRef="#ctx0" brushRef="#br0" timeOffset="178787.2631">12192 15309 1083 0,'0'0'343'0,"0"0"-177"16,0 0 39-16,0 0-17 15,0 0-77-15,0 0-21 16,0 0-34-16,36-51-10 16,-20 36 4-16,-1-2-5 15,3 0-1-15,0 1 26 16,-4 5-28-16,2-2-5 15,0 6-9-15,-7-1 8 16,0 6-6-16,0 0-4 0,-3 2 1 16,-3 0-15-16,0 0-10 15,3 7-1-15,-3 8 11 16,0 6 6-16,0 7-2 16,-3 6 2-16,0 3-1 15,0 3 2-15,0 2 1 16,0-3 2-16,0 2-1 15,0-8-15-15,-3 2-5 16,0-5 5-16,0-6-5 16,0-1 0-16,3-4-1 15,-3-5-1-15,3-1 1 16,0-6-1-16,0-2-15 16,0-3-47-16,0-2-71 0,9 0-91 15,1 0-341 1,-3 0-246-16</inkml:trace>
  <inkml:trace contextRef="#ctx0" brushRef="#br0" timeOffset="179163.636">12395 15404 1088 0,'0'0'695'16,"0"0"-500"-16,0 0 37 15,0 0 2-15,0 0-66 16,0 0-16-16,0 0-35 16,-64 70-28-16,38-40-36 15,-2 2-19-15,-2-2-4 16,0-1-18-16,5-2-12 16,-2-4 0-16,5-3-9 15,3-6-74-15,8-5-127 0,5-3-514 16</inkml:trace>
  <inkml:trace contextRef="#ctx0" brushRef="#br0" timeOffset="179672.8341">12580 15879 1134 0,'0'0'852'16,"0"0"-697"-16,0 0-13 15,0 0 57-15,0 0-36 16,0 0-39-16,-100 10-19 15,33-3-17-15,-34 1-21 0,-36-3-15 16,-13 2-13-16,-1-7 3 16,20 0-16-16,28 0-25 15,21 0 0-15,24 0-1 16,22 0-8-16,9 0-23 16,9 0-20-16,5 0-37 15,7 0-86-15,9 3-122 16,19 1-244-16,5 2-191 0</inkml:trace>
  <inkml:trace contextRef="#ctx0" brushRef="#br0" timeOffset="180027.451">11834 16140 1594 0,'0'0'707'0,"0"0"-584"15,0 0 16-15,0 0 22 16,0 0-35-16,0 0-22 0,10 79-29 15,-1-39-15 1,2 6-23-16,2 4-7 0,-4 0-9 16,0 0-12-16,-2-5-8 15,1-4-1-15,-5-9-9 16,-3-9-33-16,0-9-58 16,-6-14-77-16,-5 0-210 15,4-2-574-15</inkml:trace>
  <inkml:trace contextRef="#ctx0" brushRef="#br0" timeOffset="180374.2945">11880 16151 1802 0,'0'0'672'16,"0"0"-548"-16,0 0 10 15,0 0-3-15,0 0-35 16,91-14-54-16,-55 14-26 16,6 10-7-16,1 7-3 15,-3 9-4-15,-1 3-1 16,-3 4 0-16,-6 8 8 16,-11-7 2-16,-9 4 7 15,-8-9 3-15,-2-1-6 16,-12-9-6-16,-13-3 6 15,-5-5 2-15,-9-5-8 0,-3-3-8 16,-4 0-1-16,1-3-7 16,3 0-49-1,10 0-47-15,12 0-100 0,10 0-389 16,10-7-634-16</inkml:trace>
  <inkml:trace contextRef="#ctx0" brushRef="#br0" timeOffset="180906.2391">13020 15899 1776 0,'0'0'362'15,"0"0"-247"-15,0 0 80 16,0 0 6-16,0 0-59 16,88 5-66-16,-51-3-33 15,5-2-29-15,1 0-14 16,-7 0-6-16,-6 0-61 16,-9 0-97-16,-7-2-107 15,-7-3-281-15,-7-4-127 0</inkml:trace>
  <inkml:trace contextRef="#ctx0" brushRef="#br0" timeOffset="181102.4627">13032 15777 2004 0,'0'0'336'15,"0"0"-297"-15,0 0 16 16,91-2-38-16,-52 2-17 0,7 0-191 16,-10 0-431-1,-11-2-946-15</inkml:trace>
  <inkml:trace contextRef="#ctx0" brushRef="#br0" timeOffset="181500.0263">13581 15632 1837 0,'0'0'228'0,"0"0"-157"16,0 0 105-16,79-20-13 0,-58 20-70 15,-1 0-29-15,0 0 2 16,-5 0-21-16,-1 7-11 16,-7 6-3-16,-4 0 5 15,-3-1 21-15,-3 8-20 16,-17 0-5-16,-3 5-10 16,-10-3 2-16,0 2 2 15,2 1-12-15,1-4 4 16,8 2-3-16,5-1-3 15,11-2-6-15,6 0-5 16,0-3 0-16,13-4 6 16,13-3-7-16,7-4-29 15,5-6-58-15,18-2-77 16,-10-12-177-16,-12-2-423 0</inkml:trace>
  <inkml:trace contextRef="#ctx0" brushRef="#br0" timeOffset="181694.9272">13906 15797 1597 0,'0'0'599'16,"0"0"-472"-16,0 0 112 15,0 0-78-15,0 0-94 0,0 0-44 16,0 0-23-1,33 40-27-15,-24-40-182 16,-3 0-479-16</inkml:trace>
  <inkml:trace contextRef="#ctx0" brushRef="#br0" timeOffset="182024.0476">14239 15454 1886 0,'0'0'558'0,"0"0"-493"16,0 0 100-16,0 0-4 15,0 0-11-15,0 0-35 16,0 89-27-16,-3-44-19 15,0 1-13-15,3 4-10 16,0 0-13-16,0-4-9 16,0-2-6-16,0-5-12 15,3-3-6-15,0-6 0 16,-3-10-16-16,0-10-61 16,0-4-53-16,0-6-88 15,-3 0-525-15</inkml:trace>
  <inkml:trace contextRef="#ctx0" brushRef="#br0" timeOffset="182754.2101">11425 14905 1428 0,'0'0'386'0,"0"0"-295"16,0 0 13-16,0 0 53 15,0 0-36-15,0 0-35 16,0 0-13-16,-39 66-2 16,32-46-22-16,4-4-3 0,3-2 6 15,0-4-15-15,0-3-13 16,7-4-4-16,10-3 56 15,14 0-18-15,12-7-22 16,11-13-26-16,25-12-4 16,15-18-5-16,-6 4-1 15,-10 2-40-15,-3 7-94 16,-30 18-60-16,-7 6-511 0</inkml:trace>
  <inkml:trace contextRef="#ctx0" brushRef="#br0" timeOffset="190012.8877">11152 16483 2277 0,'0'0'305'15,"0"0"-229"-15,0 0-22 16,0 0 80-16,0 0-55 16,0 0-47-16,-6 61-23 15,6-46 3-15,0-1 1 16,0 0 23-16,0-1-8 15,0 0-7-15,0-6 0 16,0-2-3-16,6-2-1 16,12-3-4-16,6 0-1 0,16-12-12 15,11-14-19-15,25-8-40 16,27-15-51-16,-15 10-177 16,-9 2-667-16</inkml:trace>
  <inkml:trace contextRef="#ctx0" brushRef="#br0" timeOffset="191280.1712">20044 7919 316 0,'0'0'1144'0,"0"0"-649"16,0 0-411-16,0 0-15 0,0 0 70 15,0 0 25-15,0 0-41 16,67-54-41-16,-42 35-12 16,4-7-16-16,-4-1-13 15,5-2-17-15,-2-1-1 16,2 0-10-16,-1 7-7 15,-3 3-4-15,0 4 4 16,-6 9-5-16,2 4-1 16,-6 3 2-16,3 3 5 15,-1 13-1-15,1 12 2 16,0 7 8-16,-5 13-1 16,1 17 1-16,5 18 2 0,-5 16-1 15,1 3-5-15,-5-19-3 16,-3-17-3-16,-6-23-5 15,-2-7 5-15,0 7-5 16,0-1-1-16,0-1 1 16,0-9-1-16,0-6-1 15,0-9 0-15,-3-6-35 16,-1-8-48-16,1-3-61 16,-4 0-54-16,7-10-152 15,0-1-307-15,0-5-362 0</inkml:trace>
  <inkml:trace contextRef="#ctx0" brushRef="#br0" timeOffset="191597.1803">20508 8203 1687 0,'0'0'392'0,"0"0"-247"16,0 0-16-16,0 0 0 16,0 0 18-16,0 0-20 15,-103 60-15-15,60-30-23 16,-2 6-9-16,-4 0-9 0,1 0 1 16,-1-3-18-16,0-3-12 15,7-6-9-15,3-2-9 16,9-6-15-16,11-5-9 15,3-2-7-15,11-5-54 16,5-4-42-16,21 0-47 16,7-3-129-16,6-7-783 0</inkml:trace>
  <inkml:trace contextRef="#ctx0" brushRef="#br0" timeOffset="192116.3426">21422 8306 1706 0,'0'0'506'15,"0"0"-357"-15,0 0 16 16,0 0-12-16,0 0-34 16,0 0-45-16,0 0-10 15,80 0-24-15,-42 0-20 16,4 3-13-16,-3-1-1 15,-8 0-5-15,-9 0-1 16,-6-2-1-16,-8 0-49 16,-5 0-38-16,-3 0-78 0,0 0-147 15,-11-2-440-15,-2-5-739 0</inkml:trace>
  <inkml:trace contextRef="#ctx0" brushRef="#br0" timeOffset="192377.6211">21369 8146 727 0,'0'0'1610'0,"0"0"-1380"16,0 0-96-16,0 0 21 0,0 0-16 15,0 0-55-15,0 0-48 16,67-17-20-16,-31 15-14 16,7 2 5-16,0 0-7 15,1 0-17-15,2 2-93 16,-15 0-134-16,-9-2-598 0</inkml:trace>
  <inkml:trace contextRef="#ctx0" brushRef="#br0" timeOffset="194810.8573">22410 7963 717 0,'0'0'34'16,"0"0"462"-16,0 0-380 16,0 0-42-16,0 0 74 15,0 0 41-15,0 0 40 0,-6 0-51 16,6 0-22-16,0 0-21 15,0 0-16-15,0-4-25 16,0-2-28-16,0-4-1 16,3-1-21-16,4-1-16 15,3-2-13-15,0 3-9 16,3-1-5-16,1 4 0 16,1 0-1-16,-2 6 1 15,2 1-1-15,-1 1-2 16,-1 0-4-16,2 1 5 15,3 6 1-15,-6 4-1 16,4 1 0-16,-4 2-1 16,-1 2 1-16,-4 1-1 15,-4 0 2-15,-3 3-1 0,0 0 1 16,-9 3 0-16,-5 0 0 16,-3-1 6-16,-1 3-4 15,-5 1 10-15,3-1-2 16,-3-1-2-16,4 3 1 15,1-4 3-15,6-1-2 16,4-1-4-16,8-2 2 16,0-5-8-16,9-1 2 15,15-4 4-15,9-2 3 16,7-7-9-16,5 0-1 16,-2 0-23-16,-4-7-13 0,-6-5-24 15,-8 2-83-15,-8 0-58 16,-17-1-133-16,0 1-254 15,0 1-762-15</inkml:trace>
  <inkml:trace contextRef="#ctx0" brushRef="#br0" timeOffset="195038.7297">22846 8204 1920 0,'0'0'496'0,"0"0"-438"16,0 0 19-16,0 0-1 16,0 0-39-16,0 0-37 0,0 0-24 15,62 66-249-15,-48-60-856 0</inkml:trace>
  <inkml:trace contextRef="#ctx0" brushRef="#br0" timeOffset="195486.3409">23107 7836 1243 0,'0'0'508'0,"0"0"-302"15,0 0 99-15,0 0-37 16,0 0-37-16,0 0-73 16,0 0-45-16,0 0-42 15,0 0-33-15,0 8-29 16,0 11-8-16,0 4 29 0,0 15-3 16,0 3-10-16,7 6-7 15,1 2-1-15,-2 1-3 16,0-4 0-16,-2-3-6 15,-1-8 1-15,-3-7-1 16,0-6-1-16,0-7-42 16,0-7-46-16,0-5-71 15,0-3-135-15,0 0-498 0</inkml:trace>
  <inkml:trace contextRef="#ctx0" brushRef="#br0" timeOffset="195989.631">23754 7932 935 0,'0'0'547'0,"0"0"-459"15,0 0 103-15,0 0 120 16,0 0-19-16,0 0-74 16,0 0-42-16,14-8-53 15,-14 8-40-15,0 0-26 16,0 11-26-16,-12 7 16 16,-3 8 1-16,-3 7-17 15,0 6-11-15,-1 4-8 16,-2-1-6-16,3-1-6 15,-1-4 1-15,2-5-1 16,2-2 0-16,2-7-24 0,2-7-54 16,4-6-52-16,7-10-91 15,0 0-281-15,0 0-289 0</inkml:trace>
  <inkml:trace contextRef="#ctx0" brushRef="#br0" timeOffset="196245.2193">23635 7889 2216 0,'0'0'290'16,"0"0"-204"-16,0 0-10 0,0 0 5 15,0 0 41-15,0 0-22 16,4 110-34-16,11-64-21 15,5 3-24-15,1-3-9 16,0-2-11-16,-4-6-1 16,-5-7-6-16,-1-8-56 15,-1-3-51-15,-2-10-183 16,-5-7-524-16</inkml:trace>
  <inkml:trace contextRef="#ctx0" brushRef="#br0" timeOffset="196517.4221">24014 7906 2072 0,'0'0'585'15,"0"0"-521"-15,0 0-10 16,0 0 16-16,0 0 32 15,0 0-8-15,7 86-16 16,-2-46-29-16,1 2-29 16,-2 1-11-16,4-4-9 15,-4-5-12-15,-1-3-46 16,0-9-57-16,-1-6-98 16,-1-9-313-16,1-4-449 0</inkml:trace>
  <inkml:trace contextRef="#ctx0" brushRef="#br0" timeOffset="196934.3608">24285 7877 854 0,'0'0'1472'15,"0"0"-1288"-15,0 0-114 16,0 0 16-16,0 0 5 15,0 0-13-15,0 0 8 16,-56 66-33-16,45-31-23 16,7 2-9-16,1-1-5 0,3-1-3 15,0-3-7 1,1-7-5-16,13-5 5 0,-5-7-5 16,4-6 1-16,3-6 7 15,3-1-9-15,1-7 0 16,4-10-11-16,1-7 11 15,-2-8-1-15,1-2-10 16,-5-5-2-16,-5 0 12 16,-7 3 0-16,-7 6 0 15,0 8 1-15,-13 4 1 16,-8 6-1-16,0 2 0 16,-1 3-1-16,1 4 1 15,6 2-6-15,6 1-54 16,0 0-107-16,9-3-149 15,0 2-333-15,0-4-166 0</inkml:trace>
  <inkml:trace contextRef="#ctx0" brushRef="#br0" timeOffset="197175.4003">24393 7585 1854 0,'0'0'508'0,"0"0"-432"15,0 0 39-15,0 0 29 16,0 0-52-16,0 0-45 0,0 0-29 16,88 0-18-16,-51 0-3 15,-1 0-91-15,4 0-119 16,-13 0-371-16,-7 0-257 0</inkml:trace>
  <inkml:trace contextRef="#ctx0" brushRef="#br0" timeOffset="197596.5037">24855 7436 719 0,'0'0'1223'0,"0"0"-965"16,0 0-52-16,0 0-23 15,0 0-60-15,0 0-51 16,0 0-33-16,78-7-24 15,-59 7-6-15,-1 0-8 16,-4 7 1-16,-3 3-2 16,-6 1 1-16,-5 2 0 15,0 6 0-15,-9-1 9 16,-9 2 1-16,-6-1-2 0,-1 0 23 16,1-2-3-16,3-3 14 15,6 1-10-15,8-2-13 16,5-2-4-16,2 2-15 15,9-2 8-15,15-2-9 16,8-2-6-16,18-7-88 16,-8 0-174-16,-6 0-735 0</inkml:trace>
  <inkml:trace contextRef="#ctx0" brushRef="#br0" timeOffset="200088.5788">25504 7859 1013 0,'0'0'110'16,"0"0"-12"-16,0 0 484 0,0 0-328 15,0 0-46-15,0 0-14 16,0 0-15-16,32-16-29 16,-32 16-39-16,1 0-27 15,-1 0-24-15,0 0-22 16,0 1-21-16,0 12-16 15,-6 7 14-15,-9 7 18 16,-7 8-9-16,-4 1-15 16,-3 4 3-16,-4 2-6 15,1-2 0-15,1-2 2 16,1-3-8-16,4 2 0 0,0-5 1 16,5-5-1-16,0 0 0 15,2-7 0-15,5-4-27 16,3-6-34-16,5-7-39 15,4-3-41-15,2 0-34 16,0-10-64-16,12-3-427 16,2-7-280-16</inkml:trace>
  <inkml:trace contextRef="#ctx0" brushRef="#br0" timeOffset="200396.8072">25355 7872 1815 0,'0'0'396'0,"0"0"-278"15,0 0 28-15,0 0 62 16,0 0-45-16,0 0-68 16,0 0-39-16,-3-2-31 15,3 18-11-15,8 11 18 16,2 5 9-16,2 4-10 15,1 5-16-15,2-2-1 16,2 1-13-16,-1-3 7 16,0-8-8-16,-3-2 0 15,-3-7-1-15,-1-8-23 16,-5 1-33-16,1-6-44 16,-1-3-128-16,1-2-313 0,-1-2-389 15</inkml:trace>
  <inkml:trace contextRef="#ctx0" brushRef="#br0" timeOffset="200623.1768">25701 8084 1989 0,'0'0'580'0,"0"0"-508"15,0 0 25-15,0 0 48 16,-116 0-5-16,62 0-47 0,-5 0-42 16,-1 2-30-16,3 2-21 15,1-2-76-15,15 0-197 16,14-2-903-16</inkml:trace>
  <inkml:trace contextRef="#ctx0" brushRef="#br0" timeOffset="203890.382">26161 7906 1448 0,'0'0'712'15,"0"0"-622"-15,0 0-39 16,0 0 66-16,0 0 30 15,0 0-6-15,-20-24-48 16,17 24-39-16,-1 0-20 16,-5 0-10-16,-2 1-8 15,-5 12 7-15,0 6 7 16,-4 2-3-16,4 7-8 16,-2 0-11-16,6 2-8 15,2-1 0-15,7-5 0 16,3-1-1-16,0-6-12 15,7-3 11-15,10-5-7 0,5-7-1 16,5-2-8-16,2 0 0 16,3-13 0-16,-2-5 6 15,-2-5 10-15,-4-5-7 16,-3-3 0-16,-5-1 9 16,-5 1-6-16,-8 2 6 15,-3 3 15-15,0 3 4 16,-14 7-2-16,-7 3-5 15,-4 2-3-15,0 1 0 16,-1 7-2-16,7 3-6 16,1 0-1-16,6 6-11 15,2 9-28-15,7 3-46 16,3 3-119-16,5 11-45 0,9-7-343 16,0-5-301-16</inkml:trace>
  <inkml:trace contextRef="#ctx0" brushRef="#br0" timeOffset="204108.5767">26410 8022 1949 0,'0'0'558'0,"0"0"-499"16,0 0-24-16,0 0 2 0,0 0-16 15,0 0-15-15,0 0-6 16,19 52-24-16,-13-45-135 16,2 4-317-16,-4-5-196 15,1-3-551-15</inkml:trace>
  <inkml:trace contextRef="#ctx0" brushRef="#br0" timeOffset="204550.7601">26760 7829 1646 0,'0'0'905'16,"0"0"-792"-16,0 0-61 0,0 0 25 15,0 0-8-15,0 0 13 16,0 0-19-16,-12 46-36 15,4-32-18-15,0 1-8 16,1-3-1-16,-2-3 0 16,3-4-6-16,3 0-10 15,3-4-10-15,0-1 4 16,0 3-23-16,9-3-10 16,10 0 25-16,5 1 18 15,1 2 10-15,-2 0 1 16,-1 4 0-16,-1 1 1 15,-4 2 6-15,-3 4 10 16,-2 3 10-16,-3 0 3 0,-4 2-3 16,-5-3-8-1,0 1 0-15,-2-2 0 0,-13 0 7 16,-1-2-11-16,-7-6-5 16,-2 1-9-16,0-6-26 15,4 0-34-15,5-2-113 16,6-4-447-16,9-5-829 0</inkml:trace>
  <inkml:trace contextRef="#ctx0" brushRef="#br0" timeOffset="204760.5184">26872 7783 2015 0,'0'0'518'0,"0"0"-427"16,0 0 28-16,0 0-17 16,0 0-68-16,0 0-13 15,0 0-21-15,108 2-32 16,-65 10-122-16,-6-2-170 16,-8-1-517-16</inkml:trace>
  <inkml:trace contextRef="#ctx0" brushRef="#br0" timeOffset="205054.0738">27429 7724 2141 0,'0'0'335'16,"0"0"-224"-16,0 0 31 15,0 0-15-15,0 0 0 16,0 0-27-16,-36 79-45 16,21-42-19-16,-1 2-10 15,1 2-14-15,-1-2-5 16,1 0-6-16,-2-5-1 16,2-5-1-16,-1-2-30 15,4-6-38-15,3-5-36 0,-1-2-100 16,4-6-311-1,0-5-341-15</inkml:trace>
  <inkml:trace contextRef="#ctx0" brushRef="#br0" timeOffset="205324.7596">27357 7734 1287 0,'0'0'1166'0,"0"0"-1026"16,0 0-74-16,0 0 62 16,0 0-37-16,0 0-48 0,0 0 4 15,-12 59 53 1,12-22-51-16,0 5-17 0,0-1-14 16,3-1-6-16,8-4-12 15,1-3 0-15,-3-4-8 16,1-9-52-16,2 1-61 15,6-9-119-15,-2-1-327 16,-2-8-465-16</inkml:trace>
  <inkml:trace contextRef="#ctx0" brushRef="#br0" timeOffset="205573.1987">27648 7778 1996 0,'0'0'563'0,"0"0"-495"16,0 0 73-16,0 0-13 15,0 0-50-15,0 0 31 16,0 79-39-16,0-43-26 16,0 1-29-16,0-2-14 15,0-5-1-15,0 0-11 16,0-4-60-16,0-6-56 15,0 1-122-15,0-9-307 16,0-5-415-16</inkml:trace>
  <inkml:trace contextRef="#ctx0" brushRef="#br0" timeOffset="205975.5338">27851 7795 41 0,'0'0'2180'16,"0"0"-1882"-16,0 0-164 16,0 0 10-16,0 0-50 15,0 0-35-15,0 0 22 16,-28 75-22-16,20-42-29 16,4 0-21-16,1 1-7 15,3-3-1-15,0-7 0 16,0-2 0-16,7-5 0 15,5-4 0-15,0-6 0 16,6-6 8-16,3-1-9 0,4-4 0 16,2-10-9-16,1-8 3 15,-1-5-3-15,-5-6-2 16,-3-2-5-16,-7 0 4 16,-7 3 12-16,-5 6 14 15,0 8-9-15,-8 3-5 16,-9 1-2-16,-2 5 1 15,-2 3-5-15,5 1-26 16,1 5-69-16,4 0-84 16,5 0-119-16,3 0-313 15,3 0-108-15</inkml:trace>
  <inkml:trace contextRef="#ctx0" brushRef="#br0" timeOffset="206271.0973">28033 7504 1998 0,'0'0'315'0,"0"0"-173"15,0 0 87-15,0 0-42 16,0 0-65-16,0 0-62 15,0 0-15-15,57 0-14 0,-21 2-14 16,7 1-16-16,-3 1-1 16,-4-2-11-16,-9 2-16 15,-9-3-26-15,-9 1-36 16,-8 1-41-16,-1 1-164 16,-6 2-542-16,-7-3-285 0</inkml:trace>
  <inkml:trace contextRef="#ctx0" brushRef="#br0" timeOffset="207057.1782">28719 7357 175 0,'0'0'945'0,"0"0"-754"15,0 0-25-15,0 0 36 16,0 0 57-16,0 0-26 16,0 0-52-16,-77-76-51 15,55 69-42-15,2 5-33 16,-1 2-19-16,4 0-6 16,1 3 8-16,6 10-9 0,1 3 0 15,5 1-8-15,1 2 2 16,3 1 4-1,0 0-17-15,0-2-4 0,6-2 2 16,1-3-7-16,2-4 7 16,0-2-8-16,0-4 10 15,3-2 7-15,0-1 2 16,4 0-7-16,-1-4-6 16,1-8-6-16,-1 2 6 15,0-4-5-15,-6 1 0 16,-1 5 20-16,-4 2 15 15,-2 3-4-15,-2 0-3 16,0 3-11-16,0 0-2 0,0 0-16 16,0 0 0-1,0 16 0-15,-3 5 5 16,-5 8 31-16,-1 8-14 0,1 3-2 16,1 1-13-16,1-3-5 15,2-2-2-15,-1-6-53 16,-11 3-70-16,2-9-161 15,1-9-520-15</inkml:trace>
  <inkml:trace contextRef="#ctx0" brushRef="#br0" timeOffset="209361.3088">29401 7275 1647 0,'0'0'645'16,"0"0"-559"-16,0 0-51 16,0 0 90-16,0 0 61 15,0 0-53-15,0 0-51 16,0 13-32-16,-12 3 11 15,-4 8 15-15,-11 9-20 16,-12 10-16-16,-21 21 14 16,-24 20-9-16,-24 18-17 15,-8 2-13-15,5-9 8 16,25-22-2-16,25-24-9 16,17-12-11-16,7-4-1 15,-3 2 9-15,3-1 6 0,-1-2-7 16,13-8-7-16,8-8 4 15,9-5-5-15,5-5-45 16,3-5-44-16,0-1-43 16,0 0-31-16,11 0-159 15,-3 0-548-15,-4 2-615 0</inkml:trace>
  <inkml:trace contextRef="#ctx0" brushRef="#br0" timeOffset="218170.0017">29346 7728 728 0,'0'0'725'15,"0"0"-601"-15,0 0-60 16,0 0 101-16,0 0 116 15,0-24-52-15,0 24-83 16,0 0-43-16,0 0-26 16,0 0-17-16,-5 0-20 15,-5 10-17-15,-2 10 51 16,-1 3-10-16,-5 3-40 16,2 4-10-16,4 0-8 15,1-1-6-15,5 1 1 16,3-2-1-16,3-2-1 15,0-4-5-15,12-2-3 16,5-6 8-16,3-4 0 16,6-3-8-16,0-5-2 15,4-2 1-15,0-2 1 0,0-12-6 16,0-2 14-16,-4-5 0 16,-1-3 1-16,-3-4 0 15,-7 1 6-15,-2 0 13 16,-8 2 2-16,-5-2-1 15,0 4 4-15,-6 1 3 16,-10-2-11-16,-1 4-7 16,-1 3 8-16,5 5-4 15,1 5-7-15,4 2-6 16,1 5-16-16,1 0-7 16,-3 7-4-16,3 7-13 0,2 6-68 15,4 10-139 1,0-2-306-16,6-8-304 0</inkml:trace>
  <inkml:trace contextRef="#ctx0" brushRef="#br0" timeOffset="218389.5398">29780 7827 1363 0,'0'0'1216'0,"0"0"-1079"16,0 0-111-16,0 0-2 0,0 0-2 15,0 0-13-15,0 0-9 16,21 32-57-16,-12-21-154 16,2-4-619-16</inkml:trace>
  <inkml:trace contextRef="#ctx0" brushRef="#br0" timeOffset="218867.5594">30068 7654 1753 0,'0'0'692'0,"0"0"-616"16,0 0-23-16,0 0 52 16,0 0-3-16,0 0-45 15,0 0-30-15,72-26 4 16,-59 26-13-16,-1 0 5 16,0 4-2-16,-3 3-8 15,-1 2-1-15,-1 2 11 16,-4 1-5-16,-3 2-3 15,0 3-5-15,0 1 0 16,-6 2 1-16,-10 1 2 16,-4 4 10-16,-2-1-4 15,-5 0 5-15,2-1-4 16,-1-1-2-16,8-2 9 0,2-3-8 16,8-4 1-16,5-2-4 15,3-1 5-15,2-1 9 16,19 2 12-16,14-3 0 15,10-1-20-15,9 0-13 16,1-5-9-16,-4-2-1 16,-6 0-47-16,-14 0-52 15,-20 0-71-15,-10-6-322 16,-1 0-1439-16</inkml:trace>
  <inkml:trace contextRef="#ctx0" brushRef="#br0" timeOffset="221641.3076">21460 9947 1545 0,'0'0'828'0,"0"0"-717"16,0 0-100-16,0 0-10 15,0 0 60-15,0 0 16 16,91 0 1-16,-50 0-8 15,5 4-13-15,3 3-5 16,-3-2-18-16,-5 6-22 16,-5-4-12-16,-9-1 0 15,-8-3-42-15,-7 0-35 16,-5 0-110-16,-7 1-204 16,0 2-427-16,-13-2-168 0</inkml:trace>
  <inkml:trace contextRef="#ctx0" brushRef="#br0" timeOffset="221842.8898">21475 10196 2053 0,'0'0'343'16,"0"0"-242"-16,0 0-24 0,0 0 17 15,110 0-56 1,-53 0-38-16,20 0-113 0,-12 0-417 16,-13 0-678-16</inkml:trace>
  <inkml:trace contextRef="#ctx0" brushRef="#br0" timeOffset="222502.2974">22979 9848 1743 0,'0'0'673'15,"0"0"-610"-15,0 0-62 0,0 0 27 16,-118 44 129-16,74-12 5 15,1 11-50-15,7 6-40 16,10 9-39-16,10 3-23 16,13 0-10-16,3-2-35 15,16-3-54-15,34 6-145 16,-2-16-293-16,-2-12-398 0</inkml:trace>
  <inkml:trace contextRef="#ctx0" brushRef="#br0" timeOffset="223079.2448">25246 9666 1894 0,'0'0'368'0,"0"0"-291"16,0 0-22-16,0 0 98 0,36 99 1 15,-6-40-51 1,1 0-26-16,4 6-27 0,-4 0-33 16,-9-9-4-16,-4 7-13 15,-11-10 0-15,-7-1-9 16,-7-8-2-16,-15-4-23 15,-8-4-23-15,-18 4-110 16,8-11-207-16,5-6-645 0</inkml:trace>
  <inkml:trace contextRef="#ctx0" brushRef="#br0" timeOffset="224123.097">25926 9921 2054 0,'0'0'388'0,"0"0"-305"0,0 0-62 15,0 0-10-15,0 0 24 16,0 0 70-16,0 0-15 16,23 99-42-16,-14-63-24 15,-2-3-12-15,-2 0-3 16,-5-6-9-16,0-5 1 15,0-5 0-15,-9-4 0 16,0-6 6-16,-1-3-7 16,2-1 2-16,5-3 8 0,1 0-8 15,2-4 11 1,0-11-13-16,11-6-29 0,10-5 6 16,4-7 7-16,3-4 14 15,2 4-4-15,-1 0 0 16,-5 6 6-16,-5 8 6 15,-7 6 12-15,-3 7 11 16,-5 2-3-16,1 4-12 16,-1 0-2-16,4 4-3 15,1 9 6-15,0 7-3 16,-2 2 0-16,1 5 1 16,-3 0-1-16,-2 1-7 15,-3-5-5-15,0-2 0 16,0-4 0-16,0-5-2 15,-7-2 1-15,3-4-6 16,2-5 1-16,2-1 5 0,0 0-5 16,0 0 6-16,2-11-10 15,11-9-17-15,5-5 13 16,4-5 14-16,5-3-1 16,3-3 1-16,-3 3-6 15,-2 7 6-15,-5 5 0 16,-7 11 18-16,-6 4 3 15,-2 6-6-15,-2 4-14 16,2 19 11-16,-1 9 24 16,2 8 0-16,1 4-17 15,2 1-19-15,11 8-39 16,-4-13-181-16,-3-10-1043 0</inkml:trace>
  <inkml:trace contextRef="#ctx0" brushRef="#br1" timeOffset="242519.4455">20067 11833 1000 0,'0'0'370'15,"0"0"-194"-15,0 0-14 16,0 0 75-16,0 0 11 16,-10 0-65-16,10 0-52 0,0 0-14 15,0 0-11-15,0 0-12 16,0 0-18-16,0 0-16 15,0 0-16-15,0 0-14 16,0 0-8-16,0 0-9 16,0 0-11-16,0 0-2 15,0 8-17-15,0 11 17 16,-1 11 6-16,-4 6 5 16,-2 10-4-16,1 0 2 15,-7 7 0-15,2-4-3 16,2-3 0-16,-1 0-5 15,4-5 5-15,-3-2-6 16,4-6 0-16,-2-4 0 0,4-5-1 16,1-4-8-16,2-3 8 15,0-7-17-15,0 0-55 16,0-8-72-16,-1-2-143 16,-4 0-428-16,1 0-689 0</inkml:trace>
  <inkml:trace contextRef="#ctx0" brushRef="#br1" timeOffset="243097.8517">19884 11747 727 0,'0'0'810'16,"0"0"-635"-16,0 0-22 16,0 0 105-16,0 0-61 0,0 0-54 15,0 0-85-15,63-39-4 16,-44 29-5-16,7 3 9 16,0 1 0-16,4 3-13 15,5-1-20-15,4 4-8 16,4 0-8-16,-2 4-8 15,5 8 5-15,-2 8-5 16,-4 1-1-16,-1 8 0 16,-6-2-1-16,-4 3 0 15,-7-5 0-15,-6-1-5 16,-5-1-8-16,-8-6-2 16,-3-1 1-16,-3-3 15 15,-16 0 4-15,-7-3 11 0,-7-3-4 16,-12 0-5-1,-1-1 1-15,-2-3-1 0,2-3-6 16,4 0-32-16,5 0-138 16,12 0-332-16,6 0-899 0</inkml:trace>
  <inkml:trace contextRef="#ctx0" brushRef="#br1" timeOffset="247895.4434">20840 11782 795 0,'0'0'797'0,"0"0"-670"16,0 0-76-16,0 0 138 15,0 0 64-15,0 0-73 16,-3-6-83-16,3 6-38 16,3 0 4-16,5 0 17 15,6 0 14-15,0 0-31 16,8 4-19-16,6-2-9 15,6 0-22-15,5-2-7 16,3 0-6-16,-5 0 0 16,0 0-6-16,-7 0-15 15,-9 0-25-15,-3 0-51 0,-11 3-40 16,-1 0-70-16,-6 4-155 16,0 0-295-16,-7 3-85 0</inkml:trace>
  <inkml:trace contextRef="#ctx0" brushRef="#br1" timeOffset="248183.6645">20784 11942 932 0,'0'0'657'16,"0"0"-567"-16,0 0-13 15,0 0 200-15,0 0 13 16,0 0-110-16,0 0-73 16,109 4-43-16,-63-4-19 15,4 3-33-15,2 0-12 16,3 4-79-16,-16 0-233 15,-11-1-808-15</inkml:trace>
  <inkml:trace contextRef="#ctx0" brushRef="#br1" timeOffset="250476.7397">21949 11047 1094 0,'0'0'291'15,"0"0"-142"-15,0 0 8 16,0 0 53-16,0 0 43 15,0 0-64-15,0 0-65 16,-2-63-32-16,4 63-10 16,-2 0-28-16,0 0-23 0,0 0-13 15,0 1-10 1,-2 12 21-16,-5 10 28 0,0 3-19 16,-1 7-4-16,1 1-9 15,-1 8 1-15,4 0-10 16,-1 2-4-16,1-1-3 15,-1 0-7-15,1 0-1 16,-1-4 1-16,0-2-1 16,2-8-1-16,0 1 1 15,-2-6-1-15,3-6 0 16,1-4 0-16,-1-7 0 16,1-1 0-16,1-6 0 0,0 0 0 15,0 0 6 1,0 0-6-16,11-13 0 0,2-9-25 15,5-2 14-15,3-6-2 16,1 1 12-16,-2 2-10 16,-6 4 11-16,0 1-1 15,-1 5 0-15,-1 4 1 16,-1-1-1-16,-1 4-11 16,0 0 11-16,3 0 1 15,0 4 0-15,-1-1 1 16,-1 1 1-16,0 3 5 15,-2-1-1-15,-3 4 3 16,-2 0 0-16,-2 0-3 0,-2 0-6 16,0 7-11-1,0 10 11-15,-6 5 17 0,-3 8 11 16,-1 2-1-16,-1-2-5 16,4 0 2-16,2-4-12 15,4-5-11-15,1-1 0 16,0 0 4-16,0-7-5 15,3-1-6-15,6-5-7 16,7-1-45-16,5-5-35 16,12-1-130-16,0 0-390 15,-11 0-361-15</inkml:trace>
  <inkml:trace contextRef="#ctx0" brushRef="#br1" timeOffset="250845.5866">22518 11753 1045 0,'0'0'760'16,"0"0"-674"-16,0 0 23 16,0 0 135-16,0 0-23 15,-127 0-41-15,56 0-42 16,-27-9-42-16,-33-10-21 16,-10-2-26-16,13-1-13 0,30 5-9 15,41 11-14-15,20 2-11 16,14 4-2-16,1 0 0 15,3 0-18-15,7 10-40 16,9 0-57-16,9 9-136 16,14 1-108-16,6-6-471 0</inkml:trace>
  <inkml:trace contextRef="#ctx0" brushRef="#br1" timeOffset="251357.4573">21903 12015 2058 0,'0'0'353'0,"0"0"-257"15,0 0 1-15,0 0 48 16,0 0-51-16,0 0-52 0,85-73-22 16,-55 57-8-16,1 2-4 15,-1 5-2 1,0 2 3-16,-5 4-3 0,-5 3-5 15,-3 0-1-15,-6 0 0 16,-5 10 0-16,-4 6 0 16,-2 11 7-16,0 6 14 15,-4 6-2-15,-5 8-2 16,2-2-5-16,1-1-6 16,0 1 1-16,5-7-5 15,-1 0-1-15,1-7-1 16,-2-1 0-16,-5-7-1 15,-1 0-29-15,-3-7-30 0,2-2-24 16,1-4-22 0,1-2-28-16,8-3-61 0,0-3-274 15,0-2-148-15</inkml:trace>
  <inkml:trace contextRef="#ctx0" brushRef="#br1" timeOffset="251599.3872">22041 12212 633 0,'0'0'1299'16,"0"0"-1071"-16,0 0-127 16,0 0 78-16,0 0 17 0,0 0-11 15,0 0-52-15,-85 60-43 16,62-32-24-16,-6-3-24 15,3-2-15-15,-3 0-19 16,3-3-8-16,-9 4-42 16,8-4-116-16,8-8-540 0</inkml:trace>
  <inkml:trace contextRef="#ctx0" brushRef="#br1" timeOffset="256576.3226">19616 13750 827 0,'0'0'750'0,"0"0"-643"15,0 0-83-15,0 0 88 16,0 0 152-16,0 0-58 16,-13-4-83-16,11 4-41 15,-1 0-15-15,-2 4 4 16,-1 14 67-16,-4 6-13 15,0 9-47-15,-4 10-32 16,3 4 6-16,1 8-8 16,6-2-20-16,-2 4-14 15,3-1-4-15,3-8-4 16,-5 4-1-16,-1-8 9 16,2-3-8-16,-4-3-1 15,1-4-1-15,1-7 0 0,-4-4-32 16,6-7-40-1,3-3-59-15,1-6-121 0,0-4-251 16,5-3-198-16</inkml:trace>
  <inkml:trace contextRef="#ctx0" brushRef="#br1" timeOffset="256928.503">19577 14125 935 0,'0'0'682'0,"0"0"-542"15,0 0-38-15,0 0 156 16,0 0-4-16,0 0-105 15,95-86-63-15,-63 63-29 16,2-3-35-16,3 0-12 16,2-1 2-16,0 1 5 15,-10 6-16-15,-4 4-1 16,-8 6-17-16,-7 6-15 16,-7 4-18-16,-3 0-34 15,0 0-99-15,0 7-45 16,-14 19 1-16,-2-5-291 0,1-2-456 15</inkml:trace>
  <inkml:trace contextRef="#ctx0" brushRef="#br1" timeOffset="257305.9576">19505 14083 1418 0,'0'0'382'16,"0"0"-290"-16,0 0 87 16,0 0 43-16,0 0-45 15,0 0-45 1,0 0-28-16,46 17-11 0,-33-2-18 15,-7 6-7-15,1 2-12 16,-7 7-1-16,0 5-21 16,0-1-17-16,0-1-7 15,0 0 1-15,0-7-10 16,0-3-1-16,10-7-1 16,8-5-33-16,3-5-29 15,7-6-34-15,4 0-72 16,17-13-148-16,-9-1-370 0,-4-1-666 15</inkml:trace>
  <inkml:trace contextRef="#ctx0" brushRef="#br1" timeOffset="257514.1185">19989 14270 1324 0,'0'0'1018'16,"0"0"-897"-16,0 0-55 16,0 0 100-16,0 0-39 15,0 0-82-15,0 0-45 16,42 30-33-16,-35-23-204 16,-3-4-489-16,-2-2-811 0</inkml:trace>
  <inkml:trace contextRef="#ctx0" brushRef="#br1" timeOffset="258183.9597">20755 13921 1778 0,'0'0'387'0,"0"0"-293"16,0 0-23-16,0 0 143 15,0 0-20-15,0 0-99 16,0 0-54-16,-22-26-28 16,-6 22-1-16,-10-1 9 15,0 3 7-15,-5 2-7 16,4 0-7-16,7 0 4 16,9 0-9-16,4 4-8 15,8 6-1-15,3-3 0 0,7 3-8 16,-2 2 8-16,3 1 0 15,0 1 0-15,0 2 6 16,3-2-4-16,0 2 5 16,-2-2-5-16,-1 5-1 15,0 1 7-15,0 0-1 16,-4 3 12-16,-5 0-1 16,-3 3-4-16,1 0-1 15,1-2 1-15,0 2-2 16,-1-2-2-16,2 1 2 15,-1-4 0-15,2 2-1 16,4-3 1-16,1-4-6 16,3-5 1-16,0-2-7 15,3-3 6-15,11-1 13 16,8-3-2-16,7-2-17 0,4 0-22 16,6-2-21-16,-5-9-28 15,-1 0-33-15,-3 3-65 16,-6-2-138-16,-6 3-377 15,-11 0-298-15</inkml:trace>
  <inkml:trace contextRef="#ctx0" brushRef="#br1" timeOffset="258401.8175">20520 14198 1783 0,'0'0'399'16,"0"0"-275"-16,0 0 23 16,0 0 37-16,0 0-63 15,0 0-69-15,88-7-37 16,-58 7-15-16,-2 0-75 16,8 0-147-16,-8 7-455 15,-4-4-782-15</inkml:trace>
  <inkml:trace contextRef="#ctx0" brushRef="#br1" timeOffset="258732.4686">21323 14275 1081 0,'0'0'1055'0,"0"0"-929"15,0 0-57-15,0 0 77 16,0 0-33-16,0 0-58 15,84 0-34-15,-58 2-14 16,1-2-7-16,-4 3-25 0,-1-1-76 16,-9 0-119-16,-6 1-301 15,-5-3-284-15</inkml:trace>
  <inkml:trace contextRef="#ctx0" brushRef="#br1" timeOffset="258905.444">21191 14159 1534 0,'0'0'579'16,"0"0"-545"-16,84 0-11 16,-39 3-5-16,19 6-18 0,-9-1-217 15,-11-3-341-15</inkml:trace>
  <inkml:trace contextRef="#ctx0" brushRef="#br1" timeOffset="267945.1148">21952 14119 803 0,'0'0'363'16,"0"0"-265"-16,0 0-69 15,0 0 65-15,0 0 82 16,0 0-52-16,-5 0-73 15,5 0 0-15,0 0-28 16,3 0-6-16,-1 0-7 16,1 0-4-16,-2 0-5 15,1 0-1-15,-2 0 0 16,0 0 1-16,0 0-1 0,0 0 7 16,1 0-6-16,3 0-1 15,-1 0 2-15,3 0-1 16,2 0 7-16,3 0-7 15,1 0 9-15,4 0 1 16,-1 0-10-16,1 0 2 16,1 0-2-16,-4 0-1 15,1 0 1-15,1 0 0 16,-6 0-1-16,4 0 1 16,-1 0 0-16,0 0 6 15,3 0 20-15,1 0-3 16,2 0-9-16,1 0-6 15,3 0-8-15,-2 0 1 0,3 0-1 16,-2 0-1-16,3 0 6 16,-2 0-5-16,-2 0 12 15,2 0-2-15,-2 0 16 16,1 0 6-16,-1 0 2 16,-1 0-10-16,2 0-12 15,2 0-1-15,-1-3-11 16,5 2 6-16,-2 1-5 15,3 0 4-15,-1 0-5 16,2 0 0-16,-1 0-1 16,0 0 1-16,-1-2 0 15,1 2-1-15,1 0 1 16,-2-4 0-16,2 4-1 0,0-2 1 16,4 0-1-16,-2 2 1 15,2-3-1-15,0 3 1 16,3-2 0-16,-4 2-1 15,4-2 0-15,6 0-1 16,-2 2 1-16,5-3 0 16,1 0-6-16,-1-1-8 15,1 1 1-15,-4 0 4 16,0-1 1-16,-7 4 7 16,-2 0 0-16,0 0-7 15,-2 0 2-15,2 0 0 16,0 4-35-16,5 5-44 0,18-2-56 15,-8-1-133-15,-3-1-376 16</inkml:trace>
  <inkml:trace contextRef="#ctx0" brushRef="#br1" timeOffset="272217.2312">22518 13597 1401 0,'0'0'357'15,"0"0"-261"-15,0 0-9 16,0 0 152-16,0 0-29 16,0 0-84-16,-5-4-44 0,5 4-22 15,0-3-7 1,5 3-15-16,1-3-11 0,1 3-13 16,0 0-5-16,1 0 3 15,-1 3-6-15,4 10 0 16,-4 2-5-16,1 4 8 15,-1 7-3-15,0 0 5 16,1 4-10-16,0 3 7 16,-5 0-2-16,3 1-6 15,-2-5 0-15,-3-2-1 16,-1-1-12-16,0-6 12 16,0-7-7-16,-1 3 8 15,-6-6 2-15,1 0 4 16,-1-3 1-16,4-4-1 15,0 1-5-15,2-4-1 0,-1 0 6 16,2 0 3 0,-1 0 4-16,-3-4-2 0,2-6-5 15,1-6-5-15,1-4 7 16,0-9-8-16,0-2 0 16,0-7-1-16,7 0 0 15,-1-1 0-15,0 3 0 16,2-1 1-16,2 4-1 15,0 4 1-15,2 2-2 16,5 1 1-16,-4 3 1 16,3 3 0-16,0 0 0 15,-2 7 0-15,-2 2 0 0,1 2 1 16,0 3 0 0,-3-1-1-16,3 4 0 0,0-1 1 15,0 4 4-15,0 0-5 16,2 0 0-16,2 0 0 15,2 10 0-15,1 4 0 16,0 2-1-16,3 3 1 16,-4 2 0-16,-1 2 0 15,-6-4-2-15,-3 1 1 16,-6-4-16-16,-3-2 1 16,0 2 9-16,-3-6 1 15,-10 1 6-15,-8-4 6 16,0-2 0-16,-9-2-5 0,0-2-1 15,2-1-13-15,1 0-53 16,-1 0-95-16,5-4-164 16,8-3-463-16</inkml:trace>
  <inkml:trace contextRef="#ctx0" brushRef="#br1" timeOffset="272845.6677">23093 13274 1335 0,'0'0'485'0,"0"0"-425"0,0 0 18 16,0 0 126-16,0 0 3 16,0 0-100-16,0 0-58 15,11-10-9-15,4 8-24 16,1 2-10-16,3 0 2 16,1 0-2-16,1 0 0 15,-3 0 0-15,-6 6 2 16,-2-1 3-16,-3 2-4 15,-4 3-7-15,-3 0 6 16,0 2 12-16,0-1-3 16,-11 5 1-16,-4-2 17 15,-3-1-7-15,-2 1-5 16,-1-1 11-16,2-1-9 16,6-2-5-16,4-3 3 15,1-1-10-15,8 1-11 0,0-3-8 16,8 2 8-16,8 1 13 15,13-4-13-15,3 1-36 16,6 2-115-16,9-2-137 16,-11-1-440-16,-11 0-502 0</inkml:trace>
  <inkml:trace contextRef="#ctx0" brushRef="#br1" timeOffset="274062.0791">22362 14548 745 0,'0'0'765'16,"0"0"-584"-16,0 0-94 16,0 0 135-16,0 0 47 15,0 0-106-15,0 0-96 0,6-16-30 16,8 13-6-16,-5-5-4 16,4 6-5-16,2-5 11 15,0 1-6-15,1 2-8 16,-1-2-7-16,2 2-6 15,0 1-5-15,2 3 0 16,-2 0 0-16,0 0 1 16,-2 0-1-16,-2 0-1 15,-1 0 0-15,-5 3-1 16,-1 1 1-16,1 2-7 16,-7 1 7-16,0 3 0 15,0 0 6-15,0 2 14 0,-3 5 2 16,-7-3-5-16,-1 5 17 15,-1-2-7-15,3 2-6 16,-5 1-9-16,7-3 4 16,1 0 0-16,3-4-5 15,3 1-2-15,0-4-9 16,0-1 0-16,7 0 11 16,9 1-4-16,4-6-7 15,5 0-6-15,4-4-43 16,4 0-61-16,10 0-96 15,-4-8-336-15,-10-2-308 0</inkml:trace>
  <inkml:trace contextRef="#ctx0" brushRef="#br1" timeOffset="274888.8241">22899 14452 1257 0,'0'0'516'16,"0"0"-449"-16,0 0 36 15,0 0 155-15,0 0-24 16,0 0-99-16,0 0-90 15,-2 3-24-15,2 11 43 0,0 6-7 16,0 3-16-16,2 1-11 16,1-2-12-16,-1 1-7 15,-2-3-4-15,1-3-6 16,-1-4 0-16,0-4-1 16,0-2-1-16,0-3-5 15,0-1 0-15,0-3-7 16,0 0-7-16,0 0 5 15,0 0 6-15,3-4 8 16,5-12-14-16,1-3-1 16,6-5 15-16,0-9 1 15,1 4 0-15,-2-2 1 16,-3 8 0-16,-2 3 12 16,-4 8 11-16,-2 5 0 15,-2 4 6-15,1 0-5 0,-1 3-4 16,1 0-21-16,-1 6-10 15,4 10 10-15,-2 7 20 16,0 0-13-16,-2 0 4 16,2 1-5-16,-1-4-5 15,-1 1 1-15,1-9 4 16,-2-2-6-16,1-6 0 16,-1-1 0-16,0 0-2 15,0-3-10-15,2 0-1 16,1 0 4-16,1-10-8 0,6-6-12 15,6-5 9 1,0-5-1-16,6-7 3 0,-1 0-10 16,0 4 1-16,-3 2 27 15,-5 10 2-15,-4 4 23 16,-4 6 6-16,-2 2 2 16,-2 5 6-16,-1 0-2 15,5 0-17-15,-5 0-19 16,0 15 0-16,3 5 44 15,-3 7 6-15,0 2-1 16,1 4-6-16,2-6-8 16,-1-1-12-16,2-3-17 15,1-3-5-15,-1-6-2 16,3 2-17-16,-2-6-83 16,-1-1-130-16,-4-5-993 0</inkml:trace>
  <inkml:trace contextRef="#ctx0" brushRef="#br1" timeOffset="284860.9177">23381 11864 660 0,'0'0'838'0,"0"0"-729"0,0 0-75 16,0 0 2 0,0 0 141-16,0 0 79 0,0-31-56 15,0 28-37 1,0 3-40-16,0 0-30 0,0 0-4 16,0 0-8-16,0 0-19 15,0 0-17-15,14 0-30 16,8 0 0-16,14 0-15 15,6 0-12-15,1 0-51 16,-1-1-62-16,-8-2-35 16,-7 0-27-16,-14-4-130 15,-5 2-255-15,-8-2-458 0</inkml:trace>
  <inkml:trace contextRef="#ctx0" brushRef="#br1" timeOffset="285050.9858">23323 11648 1098 0,'0'0'717'0,"0"0"-626"16,0 0-73-16,0 0 36 16,0 0 17-16,85-6-48 15,-40 6-23-15,20 9-110 16,-12 1-225-16,-6 0-367 0</inkml:trace>
  <inkml:trace contextRef="#ctx0" brushRef="#br1" timeOffset="285963.3729">24487 11735 1597 0,'0'0'308'0,"0"0"-221"16,0 0-33-16,0 0 99 16,0 0-2-16,0 0-56 15,0 0-38-15,21-10-34 16,-14 15-13-16,1 8 8 15,2 4 6-15,-1 3-6 16,-1-3 3-16,-2 2-5 16,-3-2-15-16,-2-4 5 15,2-6-6-15,-3 0 0 16,0-3 0-16,0-4-1 0,0 0-7 16,0 0-6-16,0 0 14 15,0-4 13-15,0-6-13 16,3-1-6-16,6-7 6 15,1 1 0-15,5-3 1 16,-3 0-1-16,0 3 1 16,-3 5 0-16,-1 2 7 15,-4 6 2-15,-1 0 10 16,0 4-7-16,1 0-5 16,1 0-8-16,2 11 9 15,4-2-3-15,-1 8-5 16,1-4 8-16,-4 2-3 0,-2-3 0 15,-2-5-5 1,-1-1-1-16,-2-2-1 0,0-1 1 16,0-3-1-16,0 0 1 15,0 0-1-15,0 0 1 16,2 0-9-16,2-3 3 16,6-7-13-16,-1-4-1 15,7-9-4-15,0 0 5 16,5-3 1-16,0-4 5 15,-4 6 5-15,-4 5 8 16,-4 5 0-16,-3 5 8 16,-3 8 7-16,-2 1-8 15,1 0-7-15,-1 11 0 16,5 8 11-16,0 7 21 16,3 1-2-16,3 0-5 0,5 2-1 15,-1-4-8-15,3-3-8 16,1-5-7-16,-1-5-1 15,-1-2-12-15,-2-7-62 16,4-3-74-16,-5 0-313 16,-5-7-349-16</inkml:trace>
  <inkml:trace contextRef="#ctx0" brushRef="#br1" timeOffset="286391.958">25213 11579 1448 0,'0'0'394'16,"0"0"-328"-16,0 0-2 15,0 0 111-15,0 0-7 16,27 89-57-16,-19-63-26 15,1 1-29-15,1-4-18 16,3 3-6-16,0-6-14 16,0-3-6-16,-1-3 2 15,-2-2-1-15,4-4-3 16,-4-3 7-16,2-5-4 16,0 0 16-16,2 0 8 15,0-10-4-15,1-5-5 0,3-5-11 16,0-5-7-16,-1-1 0 15,0-1-4-15,-2-5-4 16,-1 5 11-16,-5 2 4 16,-6 1-7-16,-3 3-9 15,0 9-1-15,0 5-8 16,0 4-65-16,0 3-184 16,0 0-512-16,0 6-888 0</inkml:trace>
  <inkml:trace contextRef="#ctx0" brushRef="#br1" timeOffset="289409.9101">26601 12078 806 0,'0'0'253'0,"0"0"-153"0,0 0 32 15,-81 0 21-15,53 0-22 16,-2 0-49-16,-4 0 7 16,-2 4-15-16,-6-1-31 15,-5-1-20-15,-6-2-7 16,-2 4 3-16,-3-1 3 15,-2 0 0-15,2 0 5 16,1-2-8-16,1 2-12 16,-2-3 3-16,-1 0-4 15,0 0 0-15,-4 0-5 16,0 0 5-16,1 0 4 16,-1 3-1-16,0 1 4 15,2-1 13-15,2 3 2 0,3-2-11 16,-1-1-9-1,5 2 6-15,0-3-5 0,1 4-2 16,1-2 0-16,1 3-6 16,2 2 0-16,4-3 0 15,0 1 0-15,1 3 1 16,-1-3-2-16,1 3 1 16,0-1-1-16,2-2 1 15,3 0 0-15,2 0-1 16,8 0 1-16,5-4-1 15,7 0 0-15,6-3 0 16,2 3 6-16,2-3-6 16,4 0 2-16,1 0 6 15,0 0-7-15,0 0 5 0,0 0-6 16,0 0-5-16,0 0-59 16,0 1-95-16,3 1-44 15,4 4-153-15,-3-4-284 0</inkml:trace>
  <inkml:trace contextRef="#ctx0" brushRef="#br1" timeOffset="290776.4096">25965 12322 854 0,'0'0'568'15,"0"0"-480"-15,0 0-50 16,0 0 67-16,0 0 112 16,0 0 9-16,0 0-61 15,2-10-55-15,1 10-52 16,1 7-33-16,2 6 8 0,0 6 14 16,0 1-10-16,0 1-17 15,-3 2-11-15,0-3-3 16,0-4-6-16,0 0 0 15,-3-6 0-15,1 0-6 16,-1-6-10-16,0-4-2 16,0 3-1-16,0-3 18 15,0 0 0-15,0 0 0 16,0 0-6-16,0-7-2 16,2-6-3-16,2-1 12 15,1-5 0-15,3 0 0 0,-1-2 1 16,3 2-1-1,-1-2 2-15,0 4-1 0,2 2 0 16,-4 5 5-16,2 3-4 16,-3 1-1-16,1 6 1 15,-1 0-2-15,-1 0 1 16,1 0-1-16,-1 10 1 16,2 6 5-16,-3 0 0 15,-1 4-5-15,0-3 9 16,0 0-9-16,0-2 5 15,-1-2-5-15,-2-6-1 16,0 0 1-16,0-4 1 16,0-3-2-16,0 0 6 15,0 0 1-15,0 0-6 16,1 0 13-16,4-3-14 16,4-6-6-16,0-4 0 15,3-7-3-15,4 3-13 0,-1-3-5 16,3 1-1-16,-3 2 11 15,0 0 16-15,-5 7 1 16,0 0 0-16,-4 4 1 16,1 2 5-16,-3 1 13 15,-1 3 7-15,0 0-5 16,-1 0-5-16,-1 0 0 16,3 0 5-16,-2 0-12 15,1 0-8-15,0 10 0 16,0 3 17-16,1 7 0 15,-1 2 10-15,0 2 3 16,-1 0 4-16,-1-1 12 16,2-1-21-16,2-2-16 15,-2-3-4-15,1-7-5 0,1-3 7 16,-1-1-8-16,4-2 0 16,13-4-61-16,-1 3-103 15,0-3-603-15</inkml:trace>
  <inkml:trace contextRef="#ctx0" brushRef="#br1" timeOffset="296499.242">25282 12394 884 0,'0'0'502'0,"0"0"-420"16,0 0-8-16,0 0 93 15,0 0 88-15,0 0-17 16,-2-12-70-16,2 12-50 0,0-4-28 16,0 1-3-16,0-1-13 15,7-2-7-15,0 2-31 16,5-2-25-16,-2 2-2 15,4-1-8-15,2 0 5 16,0 0-6-16,0 5 0 16,1-1 0-16,0 1 1 15,1 0-1-15,-3 0 0 16,-1 0-1-16,-3 0 1 16,-3 0 0-16,-5 0-6 0,-3 4 0 15,0 1 0-15,0 2 5 16,0 4 0-16,-5 5 1 15,-4-2 1-15,0 2 0 16,-4 1-1-16,1 2 1 16,-2-2-1-16,2 2 0 15,2-5 0-15,0-1 1 16,4-4 0-16,3 2-1 16,1-8 1-16,2 0 0 15,0 1 0-15,0-1-1 16,6 0 11-16,9 0 14 15,3-2-7-15,9 2-6 16,3-3-6-16,1 0-6 16,0 0-11-16,-4 0-26 15,-3 0-46-15,-8 0-98 16,-5 0-292-16,-8 0-537 0</inkml:trace>
  <inkml:trace contextRef="#ctx0" brushRef="#br1" timeOffset="297362.1742">25646 11371 785 0,'0'0'270'0,"0"0"-179"16,0 0 0-16,0 0 105 16,0 0 18-16,0 0-51 15,0 0-24-15,-5 9 46 16,5 4-40-16,3 4-57 0,7 3-13 16,0 7-13-1,2 2-19-15,-2 8 8 0,-1 8-2 16,-3 3-27-16,-4 1-11 15,-2 7-11-15,0-6 1 16,-5-2-1-16,-4-7-48 16,-1-2-67-16,-15 1-183 15,2-10-350-15,1-13-370 0</inkml:trace>
  <inkml:trace contextRef="#ctx0" brushRef="#br1" timeOffset="298067.0983">24382 11467 1083 0,'0'0'250'0,"0"0"-180"15,0 0-22-15,0 0 94 16,0 0 68-16,0 0-19 16,0 0-36-16,-24 82-31 15,18-43-7-15,-2 5-20 16,2 2-17-16,3 4-32 16,3-4-25-16,0-1-8 0,11-4-15 15,11 2-10 1,6-7-70-16,8-3-94 15,16 4-124-15,-7-12-181 0,-5-11-162 16</inkml:trace>
  <inkml:trace contextRef="#ctx0" brushRef="#br1" timeOffset="298856.4885">25776 11126 895 0,'0'0'291'16,"0"0"-175"-16,0 0 64 15,0 0 50-15,0 0-42 16,0 0-79-16,0 0-39 0,13-14-35 16,1 12-5-16,-2 2-10 15,2-3 7-15,-1 3 11 16,0 0-1-16,-3 0-13 15,-2 0-9-15,-1 0 2 16,-1 0-6-16,-1 0-5 16,-2 0-6-16,0 0 0 15,-2 7 0-15,-1 5 0 16,0 3 6-16,0 0 0 16,0 2 21-16,-3 0 19 15,-1-2-11-15,-1-2 0 0,1-2 2 16,2-2-16-1,2-5-2-15,0 2-1 0,0-5-6 16,8 2-2-16,10 0-10 16,25-3-73-16,-3 0-397 15,-4 0-779-15</inkml:trace>
  <inkml:trace contextRef="#ctx0" brushRef="#br1" timeOffset="302715.2528">25504 11774 85 0,'0'0'120'0,"0"0"-75"16,0 0-15-16,0 0-27 15,0 0 6-15,0 0 40 0,65-21 14 16,-62 21-18-16,-3 0-35 15,0 0-10-15,0 0-32 16,-20 1-41-16,2 5-108 16,2-2 8-16</inkml:trace>
  <inkml:trace contextRef="#ctx0" brushRef="#br1" timeOffset="303413.3252">20976 11797 104 0,'0'0'107'0,"0"0"-78"16,0 0-28-16,0 0-1 16,0 0 18-16,0 0 16 0,0 0-7 15,0 0-14-15,0 0-7 16,33 0 14-16,-15 0 74 15,-1 0 17-15,0-6-69 16,-2 5-29-16,-4-2 114 16,-5 0-64-16,-3 3-43 15,-3 0-20-15,0 0-66 16,0 0 2-16,0 0 47 16,0 0 16-16,0 0-22 15,12 0-107-15,1 0-20 16,4 0-173-16</inkml:trace>
  <inkml:trace contextRef="#ctx0" brushRef="#br1" timeOffset="304396.3558">23410 11325 1185 0,'0'0'308'0,"0"0"-145"15,0 0-84-15,0 0-24 16,0 0 68-16,0 0 66 16,0 0-33-16,7 0-39 15,6 10-11-15,4 3-26 16,5 4-26-16,4 5-13 15,3 5-6-15,1 6-3 16,2 2-5-16,-1 3-6 16,0 2-12-16,-2 2-8 0,-3-2 7 15,-1-7-8 1,-2 0 1-16,-2-6 0 0,-3-5 0 16,-2-5 1-16,-5 0-2 15,-4-4 0-15,-4-1 0 16,-3 2 2-16,0-1 4 15,-3 3 4-15,-15-2 19 16,-8 2-7-16,-9 0-2 16,-5-2 8-16,-3-1-18 15,9-1-4-15,7-4-6 0,10-1-43 16,13 0-114 0,4 3-135-16,0-4-376 0,10-2-285 0</inkml:trace>
  <inkml:trace contextRef="#ctx0" brushRef="#br1" timeOffset="307174.0208">27414 12015 962 0,'0'0'314'0,"0"0"-181"16,0 0-33-16,0 0 116 16,0 0 95-16,0 0-93 15,0 0-80-15,-1 0-35 16,1-1-17-16,0-2-13 15,4 1-9-15,9 2-27 16,5-4-19-16,6 3-11 0,3 1 1 16,3-3-8-1,1 3 1-15,-3 0-2 0,-1-3-31 16,-4 1-29-16,-2 0-48 16,-5-3-23-16,-2 2-93 15,-7-1-63-15,-7-2 20 16,0-1-253-16,-9 0-314 0</inkml:trace>
  <inkml:trace contextRef="#ctx0" brushRef="#br1" timeOffset="307362.8079">27369 11856 1373 0,'0'0'291'0,"0"0"-167"15,0 0-13-15,0 0 11 16,0 0-21-16,103-3-48 16,-57 3-45-16,17 3-8 15,-12 5-257-15,-8-6-367 0</inkml:trace>
  <inkml:trace contextRef="#ctx0" brushRef="#br1" timeOffset="307783.3963">28221 11426 1633 0,'0'0'206'16,"0"0"-147"-16,0 0-42 15,0 0 33-15,0 0 88 16,0 0 14-16,0 0-50 15,67 18-49-15,-58 5-24 16,0 10-6-16,-1 6-8 0,0 1-6 16,0 6-3-16,1-6-5 15,-1-4 1-15,0-4-2 16,-2-8-31-16,-1-7-89 16,-1-1-104-16,1-5-87 15,2-5-76-15,-2-2-581 0</inkml:trace>
  <inkml:trace contextRef="#ctx0" brushRef="#br1" timeOffset="308019.8036">28566 11915 1438 0,'0'0'405'16,"0"0"-317"-16,0 0-44 15,0 0 138 1,0 0 19-16,0 0-91 0,-105 4-46 16,63-4-35-16,-7 0-20 15,1 0-9-15,-1 0-26 16,7 0-132-16,7 7-171 16,9 3-223-16,12 0-419 0</inkml:trace>
  <inkml:trace contextRef="#ctx0" brushRef="#br1" timeOffset="308308.8315">28305 12005 1510 0,'0'0'505'15,"0"0"-429"-15,0 0-6 16,0 0 7-16,0 0-22 15,0 0-20-15,0 0-17 16,89 16 1-16,-74-5-2 16,-5-2-11-16,-5-2-5 15,-5 6 5-15,0-2 8 16,-1 2 15-16,-13 2 32 16,4 2-12-16,1-2-24 0,6 2-16 15,3 0-8-15,3-3-1 16,36-1-31-16,-4-3-191 15,3-7-459-15</inkml:trace>
  <inkml:trace contextRef="#ctx0" brushRef="#br1" timeOffset="309052.9562">28843 11782 611 0,'0'0'1307'16,"0"0"-1125"-16,0 0-152 15,0 0-22-15,0 0 29 16,0 0 47-16,0 0 5 15,11 59-26-15,-4-41-24 16,2-1-21-16,1-3-17 16,0-1 8-16,-3-6-7 15,0 1-1-15,-4-7 0 0,-1 2 0 16,-1-3-1 0,-1 0-1-16,2-3-17 0,-1-6-32 15,1-2 17-15,1-5 8 16,4 2 15-16,4-2 9 15,1-1 0-15,1 2-19 16,2 1 0-16,-1 1 13 16,-4 6 7-16,-3 4 10 15,-2 1-4-15,-1 2 7 16,-1 0-12-16,2 0 5 16,-1 9 1-16,-1 1 4 15,0 5-4-15,0-1 0 16,0-1-6-16,-1 0 6 15,1-3-6-15,-2-3 0 16,1-4 0-16,-1-3 5 0,1 0 0 16,1 0 10-16,1 0-16 15,2-10-10-15,2-3-21 16,2 1 7-16,3-6 18 16,2-1 0-16,2 2-4 15,-4 1-5-15,2 2 9 16,-4 7 6-16,-7 1 28 15,-1 6-15-15,-1 0-2 16,-2 0-11-16,0 3 0 16,1 14 21-16,1 1 3 15,-1 1 6-15,3 3-8 16,1 1-10-16,1 0-3 16,0-3-8-16,2-6 0 0,0-5-1 15,-2-2-61 1,5-7-137-16,-1 0-159 0,-1-1-410 0</inkml:trace>
  <inkml:trace contextRef="#ctx0" brushRef="#br1" timeOffset="309420.374">29367 11741 1458 0,'0'0'319'16,"0"0"-281"-16,0 0-9 15,0 0 78-15,0 0 54 0,0 0 5 16,0 0-54 0,12 78-35-16,-5-56-16 0,1 1-24 15,2-1-20 1,2-1-10-16,0-6-6 0,2 2 5 16,-2-7 0-16,-1-3 0 15,0-4 0-15,0-3 4 16,0 0-1-16,0-13 9 15,0-4 2-15,-1-5-10 16,-3-5-4-16,-4-3-5 16,-1 1 6-16,-2 2-6 15,0 3-1-15,-2 1 1 16,-4 9 0-16,0 2-1 16,1 2-1-16,4 7-29 15,1 0-73-15,0 3-143 16,9 0-275-16,3 3-168 0</inkml:trace>
  <inkml:trace contextRef="#ctx0" brushRef="#br1" timeOffset="309734.2165">29676 11473 1257 0,'0'0'316'0,"0"0"-228"16,0 0-58-16,0 0 86 16,0 0 58-16,0 0-66 0,84-4-34 15,-71 11 4 1,-3 3-35-16,-4-3-21 0,-4 3-3 16,-2 1-7-16,0-5 3 15,-9 4 18-15,-6 0 16 16,-2-1 7-16,5 4-4 15,4 0-10-15,5 1-27 16,3 5-5-16,10 2-1 16,16 1-9-16,21 5-22 15,-5-4-203-15,-4-9-589 0</inkml:trace>
  <inkml:trace contextRef="#ctx0" brushRef="#br1" timeOffset="313491.2792">24490 14039 451 0,'0'0'637'16,"0"0"-419"-16,0 0-58 16,0 0 10-16,0 0 58 15,0 0 6-15,0 0-55 16,-3-3-39-16,3 3-30 16,7 0-49-16,14 0-28 15,11 0-8-15,3 0-10 16,10 0-7-16,3-3-2 15,-1-1-6-15,-3 1-38 16,-5 0-35-16,-9 3-45 16,-10 0-74-16,-8 0-65 15,-12 0-46-15,0 0-250 16,-1 0-537-16</inkml:trace>
  <inkml:trace contextRef="#ctx0" brushRef="#br1" timeOffset="313745.5447">24424 14245 1307 0,'0'0'312'0,"0"0"-216"16,81-15-45-16,-39 10 30 16,5 1-35-16,0-2-46 15,12 2-68 1,-11 4-221-16,-11-3-607 0</inkml:trace>
  <inkml:trace contextRef="#ctx0" brushRef="#br1" timeOffset="314217.91">25685 13597 1428 0,'0'0'556'15,"0"0"-436"-15,0 0-39 16,0 0 111-16,0 0 27 16,-96 96-30-16,60-54-68 15,2 5-40-15,4 5-35 16,6 2-31-16,8-5-14 15,12-2-1-15,4-8-35 16,10-6-58-16,39-9-106 16,0-6-162-16,-1-11-743 0</inkml:trace>
  <inkml:trace contextRef="#ctx0" brushRef="#br1" timeOffset="314713.1858">27038 13518 1657 0,'0'0'497'15,"0"0"-430"-15,0 0-50 16,0 0-4-16,0 0 40 16,0 0 39-16,0 0 46 15,40 53-11-15,-23-20-51 16,2 10-27-16,2 6-21 0,1 3-7 16,-2 2 6-1,-4-2-10-15,-5-1-6 0,-7-11-9 16,-4-5-2-16,0-8-1 15,-6-5-13-15,-10-5-31 16,-20-4-87-16,2-9-189 16,5-1-635-16</inkml:trace>
  <inkml:trace contextRef="#ctx0" brushRef="#br1" timeOffset="315385.3761">28043 13504 1558 0,'0'0'516'16,"0"0"-444"-16,0 0-49 15,0 0-4-15,0 0 73 16,0 0 24-16,0 0-32 16,16 7-45-16,-4 6-9 15,1 7 2-15,0 4 3 16,1 1-7-16,-5 9-1 15,0-2-11-15,1 5-4 16,-2 0-11-16,-4-2 1 0,1-5-1 16,-4 1 0-16,-1-9 1 15,0 1 5-15,0-9-1 16,0-1 12-16,-3-6-4 16,0-1-13-16,-1-5 0 15,-3-1 1-15,1 0-2 16,-5 0-6-16,-3-7-16 15,-1-6 4-15,2-2 9 16,-2 0 9-16,6-2-9 16,1 1-12-16,7-1-19 15,1 0-8-15,0 4-31 16,25-3-156-16,-1 5-307 16,3 1-126-16</inkml:trace>
  <inkml:trace contextRef="#ctx0" brushRef="#br1" timeOffset="315773.0354">27851 13422 1280 0,'0'0'581'15,"0"0"-512"-15,0 0-58 0,0 0 14 16,0 0 120-16,94-7 64 16,-58 7-33-16,7 0-58 15,8 0-34-15,8 7-21 16,7 3-8-16,3 0-13 15,1 3-13-15,-4-6-7 16,-7 3-4-16,-10-5-8 16,-11 0-8-16,-14-3-1 15,-12 1 0-15,-8-3-1 16,-4 0-9-16,0 0-67 16,-10 0-102-16,-5 0-299 15,-2 0-404-15</inkml:trace>
  <inkml:trace contextRef="#ctx0" brushRef="#br1" timeOffset="316272.1681">29283 13293 1868 0,'0'0'379'15,"0"0"-274"-15,0 0-68 16,0 0-5-16,0 0 32 16,0 0 24-16,0 0 49 15,-4 43-34-15,-14-13-39 16,-4 6-27-16,-4 7-13 16,-5 3-4-16,-1 1-10 15,-1-2 1-15,1-1-4 16,2-2 1-16,3-2-8 15,3-3 9-15,4-8-8 0,3 1 0 16,4-9-1-16,4-2 1 16,1-6-1-16,4-3 0 15,1-4-46-15,3-5-60 16,0-1-72-16,0-1-35 16,0-12-270-16,10-3-309 0</inkml:trace>
  <inkml:trace contextRef="#ctx0" brushRef="#br1" timeOffset="316606.4166">28948 13262 1635 0,'0'0'293'0,"0"0"-233"16,0 0 7-16,0 0 129 15,1 94-14-15,13-45-9 16,11 5-42-16,10 1-40 16,11 4-26-16,3-5-14 15,3-5-12-15,-3-6-4 16,-7-10-7-16,-6-7-10 0,-9-9-11 15,-7-4-6-15,-7-6-1 16,-3-3-27-16,-6-4-54 16,1 0-87-16,-2 0-201 15,-2-7-910-15</inkml:trace>
  <inkml:trace contextRef="#ctx0" brushRef="#br1" timeOffset="319849.7778">24569 15509 441 0,'0'0'56'16,"0"0"27"-16,0 0 269 15,0 0-199-15,0 0-96 16,0 0 28-16,0 0 32 16,-18 3 11-16,18-3 6 0,-1 0 9 15,1 1 54 1,0-1-6-16,0 3-33 0,0-3-37 15,0 0-27 1,0 0-18-16,0 3-3 0,0-3-17 16,0 4-14-16,14 2 16 15,7-3-29-15,9 1-16 16,3-1-12-16,6-3-1 16,-8 3-5-16,-5-3-3 15,-4 0-4-15,-6 0 0 16,-7 1 7-16,-3 2 4 15,-3-3 1-15,-3 0-7 16,0 0-26-16,0 0-48 16,0 0-87-16,0 3-324 15,0 0-247-15</inkml:trace>
  <inkml:trace contextRef="#ctx0" brushRef="#br1" timeOffset="320136.13">24592 15665 1719 0,'0'0'398'15,"0"0"-255"-15,0 0 43 16,0 0 2-16,0 0-65 16,0 0-55-16,0 0-45 15,95 12-23-15,-61-12-40 16,5 0-98-16,-9 0-188 16,-7 0-526-16</inkml:trace>
  <inkml:trace contextRef="#ctx0" brushRef="#br1" timeOffset="320880.416">25603 15182 1551 0,'0'0'326'0,"0"0"-247"15,0 0 29-15,0 0 125 16,0 0-19-16,-97 76-43 0,63-42-34 15,-2 8-28 1,3 1-46-16,4 3-30 0,9 4-16 16,11-4-16-16,9-2-1 15,0-5-50-15,40 4-87 16,0-11-197-16,2-12-771 0</inkml:trace>
  <inkml:trace contextRef="#ctx0" brushRef="#br1" timeOffset="321907.3076">27770 15058 1139 0,'0'0'344'0,"0"0"-216"16,0 0-4-16,0 0 130 15,0 0-13-15,0 0-70 0,0 0-71 16,2-1-34-16,4 17-18 15,3 11 78-15,6 10-30 16,0 8-23-16,3 14-25 16,-3 2-9-16,-2 5-21 15,-4-1-12-15,-7-5-6 16,-2-7-8-16,-5-10-40 16,-11-4-41-16,-14-5-98 15,4-9-282-15,4-8-499 0</inkml:trace>
  <inkml:trace contextRef="#ctx0" brushRef="#br1" timeOffset="323760.9604">29198 15318 1460 0,'0'0'478'0,"0"0"-416"15,0 0 95-15,0 0 22 16,0 0-49-16,0 0-55 16,0 0-41-16,11 3 15 0,5 3-24 15,3-1-10-15,4-3-15 16,-1-2-7-16,2 0-16 15,-4 0-23-15,-1-2 3 16,-3-9 10-16,-5 5 14 16,-5-4 13-16,-3-3 6 15,-3 3 9-15,0 0 1 16,-6 0 8-16,-12 3 7 16,-3 1 20-16,-7 2 1 15,-5 4-6-15,0 0 20 16,-1 0 10-16,5 13-21 15,6 1-13-15,6 6-20 16,10 0-5-16,7 2-2 0,0 1 1 16,22-2 16-1,9-1-25-15,10-5-1 0,5-3-70 16,16-6-143-16,-10-6-430 16,-10 0-387-16</inkml:trace>
  <inkml:trace contextRef="#ctx0" brushRef="#br1" timeOffset="324317.814">29520 14987 1373 0,'0'0'352'16,"0"0"-260"-16,0 0 27 15,0 0 120-15,0 0-21 16,0 0-71-16,0 0-42 16,3 0-38-16,-3 0-29 15,2 4-16-15,1 9 6 16,2 4 29-16,-1 6-6 15,4 1-21-15,2 8-9 0,2 5 1 16,3 2 1 0,3 1-13-16,2 2-9 0,3-2 0 15,-1-4 0-15,1-4 0 16,-1-4-1-16,-2-7 0 16,-1-5-7-16,-4-4 6 15,-2-5 0-15,-5-3 1 16,-1-4 0-16,-1 0 8 15,0-4 0-15,0-10 5 16,2-4 27-16,-1-3-13 16,2-10-7-16,1-1-10 15,1-4 1-15,7-4-10 16,1-2 5-16,2 2-6 16,1 3 1-16,-1 5-2 15,-4 8 0-15,-3 7-27 0,0 5-35 16,-1 2-60-16,2 7-138 15,-2 3-312-15,-3 0-342 0</inkml:trace>
  <inkml:trace contextRef="#ctx0" brushRef="#br1" timeOffset="329341.3551">26287 15245 1051 0,'0'0'385'0,"0"0"-244"16,0 0-29-16,0 0 71 16,0 0 48-16,0 0-59 15,0 0-41-15,9-24-28 16,-9 24 1-16,0 0 14 16,0 0-14-16,0 0-8 0,-3 0-26 15,-7 0-22 1,-5 0-14-16,-7 0 2 0,-6-2-9 15,-4 2 0-15,-2 0-12 16,3 0-7-16,4 0-7 16,6 0 5-16,4 0-6 15,8 0 0-15,2 2-11 16,3 0-17-16,2 4 2 16,1 1 16-16,-1 0 4 15,2 1 5-15,-1-1 1 16,1 3 1-16,0-3-1 15,-2 2 1-15,1-1 5 16,-2 2-5-16,-1-3 5 16,1 2 3-16,-3 0-7 15,1-2-1-15,0 0 0 0,1-1 0 16,4-2-1-16,0-1-5 16,0-3-13-16,7 3-3 15,11-3-11-15,7 0-15 16,2 0 2-16,1 0 10 15,-3 0 17-15,-5 0 5 16,0 0 12-16,-8 0 1 16,-2 7 7-16,-1 1 11 15,-5 1 4-15,-2 4 7 16,-2 1-4-16,0 1-2 16,0 2-9-16,-12-3-2 15,-4 2-4-15,-8-6-7 16,-3-1 5-16,-1-1-6 0,-2-3-14 15,6 0-23 1,3-5-51-16,12 0-132 0,6 0-254 16,3 0-367-16</inkml:trace>
  <inkml:trace contextRef="#ctx0" brushRef="#br1" timeOffset="329911.4343">26626 15206 1579 0,'0'0'680'15,"0"0"-578"-15,0 0-8 16,0 0 74-16,0 0-16 15,0 0-68-15,0 0-49 16,-9 15-3-16,-3 2 11 16,-4 3-22-16,1 3 0 15,-1 1-3-15,1-2-6 16,0 0-2-16,3-5-10 16,3 1 1-16,2-8-1 15,4 0 0-15,3-7-12 16,0 1 0-16,10-4 0 15,11 0-4-15,9 0-13 0,8-10-10 16,3-3 17-16,1-1 8 16,-2-2-12-16,-8 5 6 15,-9 1 20-15,-7 2 0 16,-7 6 1-16,-4 0 28 16,-4 2 14-16,1 0-6 15,-2 0-2-15,0 0-14 16,0 0 0-16,0 0-4 15,0 0-10-15,0 0-7 16,0 2 0-16,0 9 11 16,-2 8 11-16,-5 2 1 15,-2 5 1-15,-4 3-12 16,1-2-11-16,-2 0-1 0,1-2 0 16,2-5-54-16,-4 4-85 15,5-8-244-15,1-7-581 0</inkml:trace>
  <inkml:trace contextRef="#ctx0" brushRef="#br1" timeOffset="330407.4478">27284 15152 1685 0,'0'0'342'16,"0"0"-188"-16,0 0 57 15,0 0-30-15,0 0-32 16,0 0-14-16,0 0-29 15,-88 77-51-15,52-41-12 16,0 4-8-16,1 2-16 16,3-2-7-16,5-2-6 15,5-3-5-15,6-2 0 16,7-4 1-16,4-5-2 16,5-4 0-16,0-5-1 0,9-5 0 15,14-2-5-15,5-8-1 16,6 0-5-16,4-4 0 15,-4-10 12-15,-1-1 0 16,-9-2 0-16,-7 0 6 16,-9 4 9-16,-8 1 26 15,0 2-4-15,-21 2-25 16,-7 6-11-16,-6 2-1 16,-7 0-18-16,-15 6-106 15,9 5-359-15,6 1-1321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21T07:32:00.77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8374 2709 1483 0,'0'0'582'16,"0"0"-501"-16,0 0-27 15,0 0 42-15,0 0 14 16,0 0-28-16,0 0-44 16,-9-14-26-16,9 31-4 15,0 8 8-15,6 11 27 16,-3 7 3-16,0 4-10 0,0 6-11 15,-3 1 2-15,0 14-10 16,0 14-1-16,0 14 2 16,0-6-6-16,0-18-6 15,0-19 0-15,0-11-5 16,0 2 5-16,0 7 0 16,0 5-5-16,0-7 0 15,0-4 5-15,6-4 0 16,6-7-5-16,-3-8-1 15,3-4 0-15,4-7 0 16,-2-7 0-16,5-5 0 16,-4-3 9-16,6-1 0 15,1-15-3-15,2-4-4 16,0-6-1-16,-3 1 7 16,-2-1-8-16,-2 3 1 0,-4 1 1 15,-4 4-1-15,-3 2 14 16,0 4 10-16,-3 1 2 15,-3 5 3-15,0 2-1 16,0 2-8-16,0 1-9 16,0 1-12-16,0 0-1 15,0 1-15-15,0 13-1 16,0 6 16-16,0 5 0 16,0 4 0-16,0 1 0 15,0 0 0-15,0-1-8 16,0-4 8-16,0-4 0 15,0-1 1-15,-3-3 2 0,-3-4-2 16,0-2-1-16,-6-4 1 16,-6-3 2-16,-4-4 4 15,-5 0 0-15,-7-3 3 16,-5-11 9-16,-3-3-5 16,-7-1-4-16,1-2-4 15,2 3-5-15,7 3-1 16,6 2-38-16,-3 9-97 15,11 3-198-15,4 0-531 0</inkml:trace>
  <inkml:trace contextRef="#ctx0" brushRef="#br0" timeOffset="3356.366">8383 8322 712 0,'0'0'974'0,"0"0"-755"16,0 0-159-16,0 0-44 15,0 0 8-15,0 0 58 16,0 0-16-16,66-16-22 16,-35 16 1-16,9 0 30 15,8 0 7-15,28 0-23 16,24 0-15-16,33 0-20 16,19-3-12-16,8-1-3 15,-8-2-3-15,-12-1-6 0,-10-3-5 16,-11 0-12-16,-7-2-2 15,-15-2-9-15,-19 0 14 16,-17 5 7-16,-18-1 5 16,-7 3 2-16,1-3-1 15,2 0 1-15,1 0 1 16,-10-3-1-16,-6 3 1 16,-3 3 1-16,-9 0-1 15,-2 1 5-15,-4 3 3 16,-6 0 0-16,0 2 0 15,0-1 3-15,-12 1-12 16,-7-2-1-16,-2 0-15 16,-4 3 4-16,-1-3 1 0,1-1 10 15,1 1 0 1,5 0 0-16,2 0 1 0,11 2 0 16,3-1 0-16,3 2 0 15,0 0-17-15,20 0 17 16,5 0 10-16,11 2-9 15,7 5 0-15,-1 0 0 16,0 5 0-16,1-1 8 16,-12 4 8-16,-4 2-6 15,-12 0-3-15,-9 0 2 16,-6 1-1-16,0-1 9 16,-21 0-2-16,-6 0-7 15,-10 0-9-15,-17 3-32 16,5-3-209-16,10-5-651 0</inkml:trace>
  <inkml:trace contextRef="#ctx0" brushRef="#br0" timeOffset="4858.7407">9429 9983 110 0,'0'0'1121'0,"0"0"-929"16,0 0-118-16,0 0 25 16,0 0 22-16,0 0 4 15,0 0-33-15,64 0 6 0,-37 0 14 16,9-2-13-16,2-1-34 15,7-1-26-15,12 1-23 16,19 3-15-16,27 0 0 16,29 0 1-16,15 0-1 15,-11 0 0-15,-14 7-1 16,-21-4 0-16,-17-1 0 16,-21 2-11-16,-14-1-3 15,-11 0 2-15,3-3 5 16,-1 4-2-16,-4-4 2 15,-15 0 7-15,-6 0 0 0,-12 0 9 16,-3 0 11 0,0 0 20-16,0-7-22 0,-17-2-9 15,1-1-9-15,-9 0-1 16,-5 0-1-16,0-1-16 16,-1-1-10-16,-2 2 1 15,6-1 14-15,-1 4 7 16,8 1 5-16,1-1 1 15,7 3 0-15,0-1 0 16,3 2 6-16,3 3 6 16,6-1 12-16,-3 1 7 15,3-2-8-15,0 2-8 16,0 0-1-16,0 0-4 16,6 0 6-16,3 0-4 0,12 0-4 15,4 3-7-15,8 5 0 16,3 1 0-16,6 0 1 15,4 1 4-15,-1 3-6 16,1 0-1-16,-4 1 1 16,-5-2 0-16,-7 6 13 15,-11-3 29-15,-11-1-13 16,-8 2-9-16,-11 1 32 16,-23 0-18-16,-15-1-16 15,-11 1-18-15,-31 2-83 16,15-5-246-16,6-4-967 0</inkml:trace>
  <inkml:trace contextRef="#ctx0" brushRef="#br0" timeOffset="8363.7981">9344 11433 25 0,'0'0'1059'0,"0"0"-714"16,0 0-261-16,0 0-77 15,0 0 14-15,0 0 78 0,0 0 20 16,0-19-62 0,0 19-38-16,0 0-3 0,0 0 47 15,0 0 25-15,0 0-17 16,0 0 11-16,7 0 10 15,2-4-17-15,5-2-8 16,11 2-4-16,8-5-31 16,13 1-19-16,5-2-1 15,22 1-12-15,18-4 0 16,15 3-1-16,7-3-15 16,-8 3-7-16,-22 3-5 15,-23 3 7-15,-15-2-4 0,-2 3 15 16,2-1 2-16,7-1 8 15,3 1 0-15,-4-2 0 16,-5 2 0-16,-7 1 0 16,-6-4 2-16,-8 4-1 15,-4-1 1-15,-9-2 5 16,-6 3-5-16,-3 3-1 16,0-1 11-16,-3-1-11 15,0-2 10-15,0 1-10 16,0-1-1-16,-9-2-16 15,0-1-5-15,-6 0 4 16,0 0 0-16,-4-2 3 16,2 3 7-16,-2-1 6 0,4 1 0 15,-3-1 1 1,3 0 1-16,5 1-1 0,2 2 1 16,5 1 5-16,3 3 0 15,0 0-6-15,3 0-18 16,11 0 17-16,8 5 1 15,2 6 0-15,4 3-1 16,-1 1 0-16,3 2 1 16,-6 0 0-16,0 0 0 15,-5 2 1-15,-7-2-1 16,-8-4 1-16,-4 3 10 16,0-2 1-16,-10-1 5 15,-12 4-1-15,-8 0-16 16,-24 5-5-16,8-2-203 15,1-3-514-15</inkml:trace>
  <inkml:trace contextRef="#ctx0" brushRef="#br0" timeOffset="9279.8253">9496 12536 1659 0,'0'0'127'0,"0"0"-127"15,0 0 0-15,0 0 180 16,0 0 42-16,0 0-116 15,98 11-58-15,-65-5-7 16,9 3 11-16,10-4 3 16,23 1-30-16,19-2-19 15,22-1-6-15,5 0-13 16,-12 1-3-16,-21 2-8 16,-33-3-21-16,-13-2-10 0,-9-1 12 15,4 3 9-15,-7 0 3 16,-2-3 8-16,-11 0 11 15,-11 0 11-15,-3 0 1 16,-3 0 34-16,0 0 11 16,0 0-26-16,-6-6-10 15,-5-4-8-15,2-1-1 16,-4-3-31-16,-2 2-25 16,-3-2-18-16,-1 1 22 15,-4 1 18-15,1 1 12 16,4 2 11-16,0 5 11 15,8 1 28-15,7 3 21 16,3 0-15-16,0 0-28 16,13 3 13-16,6 7 9 15,13 4-13-15,5-2-2 0,5 2-7 16,3-1-6-16,4-1-14 16,-3 6 13-16,-4-2 1 15,-10 0 0-15,-6 1 0 16,-14 4 16-16,-12-2-2 15,-6 1-8-15,-30-1 1 16,-13 1-1-16,-48 3-6 16,12-7-142-16,6-3-594 0</inkml:trace>
  <inkml:trace contextRef="#ctx0" brushRef="#br0" timeOffset="20986.5963">26635 5639 1863 0,'0'0'320'16,"0"0"-247"-16,0 0-33 15,0 0 85-15,0 0 20 0,0 0-25 16,-9-54-41-16,3 50-30 15,-1 2-27-15,-2 2-10 16,-6 0-6-16,-2 6-6 16,-5 9 0-16,0 5-1 15,2 4 1-15,4 2 0 16,7-3-1-16,7-1 0 16,2-2-11-16,8-2-17 15,16-5-5-15,9-4 22 16,7-3-4-16,5-6-1 15,0 0 5-15,-2-7-10 16,-6-12 12-16,-6 0 9 0,-8-5 1 16,-8-2 1-16,-8 4 0 15,-5 1 15-15,-2 2-1 16,-2 4-6-16,-11 3-9 16,-7 3-1-16,-2 6-7 15,2 3-26-15,-2 6-125 16,7 10-204-16,6 1-271 0</inkml:trace>
  <inkml:trace contextRef="#ctx0" brushRef="#br0" timeOffset="21454.0197">26972 5585 2060 0,'0'0'305'16,"0"0"-251"-16,0 0-54 15,0 0 1-15,0 0 11 16,0 0 15-16,0 0-9 16,36 85-5-16,-31-64-4 15,-4-6-7-15,1-1 9 16,-2-5-5-16,0-3 6 15,0-5 1-15,0-1 2 16,0 0 0-16,0 0 4 16,0-10-4-16,1-6-15 15,9-3-10-15,4-4-1 0,2 1-4 16,-1 0-4-16,-2 4 19 16,-2 5 8-16,-3 4 11 15,-2 3 10-15,-3 2 9 16,2 1 3-16,-2 3 6 15,0 0-11-15,4 0-15 16,2 3-12-16,5 8-8 16,1 4 8-16,3 2-9 15,0 2 0-15,0-1 0 16,-4-1-53-16,3-2-87 16,-6 1-162-16,-2-8-437 0</inkml:trace>
  <inkml:trace contextRef="#ctx0" brushRef="#br0" timeOffset="21761.079">27632 5324 1918 0,'0'0'332'0,"0"0"-243"16,0 0 41-16,0 0-5 16,0 0-49-16,0 0-43 0,0 0-8 15,22 69 63-15,-14-27-44 16,3 9-13-16,0 1-12 16,3-2-5-16,0-6-13 15,1-5-1-15,2-8-14 16,-4-8-66-16,-1-6-105 15,3-10-138-15,-3-6-312 16,-2-1-476-16</inkml:trace>
  <inkml:trace contextRef="#ctx0" brushRef="#br0" timeOffset="21970.1348">27936 5603 1440 0,'0'0'558'0,"0"0"-491"0,0 0 116 16,0 0 29-16,0 0-62 16,6 82-53-16,6-58-43 15,2-1-17-15,2-2-24 16,0-6-13-16,-1-4-35 16,-1-5-48-16,-1-6-107 15,-3-3-429-15,-3-8-511 0</inkml:trace>
  <inkml:trace contextRef="#ctx0" brushRef="#br0" timeOffset="22127.6723">28079 5491 1257 0,'0'0'815'0,"0"0"-710"15,0 0 7-15,0 0-8 16,0 0-69-16,0 0-35 15,0 0-132-15,29 7-464 0</inkml:trace>
  <inkml:trace contextRef="#ctx0" brushRef="#br0" timeOffset="22577.219">28079 5491 2020 0,'99'95'257'0,"-90"-81"-186"15,4 3-9-15,-1 4 11 16,0-2-4-16,0-1-16 16,-6-1-20-16,-3-3-20 15,-1-4-7-15,-2-1-6 16,0-4-7-16,0-3-4 15,0-2 11-15,0 0-1 16,0 0-5-16,0 0 5 16,1-6-8-16,11-8-20 15,1-6 11-15,7-4 10 16,-1-1 7-16,2 2 1 16,-3 1 0-16,-5 5 15 0,-5 7 32 15,-2 4 4-15,-2 2 22 16,-2 4-10-16,-1 0-29 15,2 0-23-15,2 10-11 16,1 10 0-16,4 5 0 16,2 3 1-16,0 1 0 15,1-3-1-15,-1-3 0 16,-1-6-79-16,1-10-130 16,-6-1-371-16,0-6-406 0</inkml:trace>
  <inkml:trace contextRef="#ctx0" brushRef="#br0" timeOffset="22961.9544">28623 5571 975 0,'0'0'652'0,"0"0"-560"16,0 0 211-16,0 0-94 15,0 0-88-15,0 0-8 16,82 45-37-16,-62-45-44 16,0 0-21-16,-2-1-11 15,-2-10-8-15,-2-2-31 16,-5 1 1-16,-3 1 14 16,-2 1 7-16,-4 2 17 0,0 5 1 15,-10-3-1-15,-10 5 0 16,-5-1 16-16,-7 2 11 15,-1 0 7-15,2 0 20 16,1 12 25-16,7 3 0 16,6 5-11-16,10 2-30 15,7 2-14-15,3 2-10 16,24 1-14-16,10-5-14 16,29 2-72-16,-7-8-146 15,-7-8-554-15</inkml:trace>
  <inkml:trace contextRef="#ctx0" brushRef="#br0" timeOffset="23660.853">27888 5350 1565 0,'0'0'575'0,"0"0"-504"15,0 0 37-15,0 0 59 16,0 0-58-16,0 0-102 16,0 0-7-16,32 36-611 0</inkml:trace>
  <inkml:trace contextRef="#ctx0" brushRef="#br0" timeOffset="31933.5304">26016 8250 514 0,'0'0'866'15,"0"0"-612"-15,0 0-166 16,0 0-33-16,0 0 92 0,0 0 29 16,-10 0-45-16,10 2-51 15,0-1-15-15,0-1-16 16,7 1-28-16,11 1-13 15,10-2 1-15,11 4-3 16,24-1-5-16,28 0-1 16,27 6 1-16,12-1 0 15,-1 2 0-15,-12 0 0 16,-16 0 0-16,-19-2 0 16,-15-4-1-16,-17 0 0 15,-6-2 0-15,4-2-1 16,4 0 1-16,2 0 0 15,-8 0 0-15,-8-2 2 0,-7-5-1 16,-6 0 0 0,-7 3 1-16,-6-1-1 0,-3 2 1 15,-3 3-1-15,-5-2 0 16,1 2 5-16,-2 0-6 16,0 0 0-16,0 0 0 15,0 0 0-15,0-1 0 16,0 0-1-16,0-5 1 15,-5-1 1-15,-5 0 0 16,-4-6 0-16,-3 0 6 16,-3-1 1-16,-2 0 11 15,1 2-5-15,1-1 3 16,3 6 6-16,3 0 5 16,5 4 0-16,5 0-8 0,2 3-2 15,2 0-11-15,0 0-6 16,0 0-1-16,0 0-1 15,0 0-20-15,3 4 11 16,9 5 9-16,0-2 1 16,3 6-1-16,5-4 0 15,2 1 0-15,2 0 0 16,-2 0 0-16,1 0-5 16,-3 2 5-16,-3-1 1 15,-5 0-1-15,-6-1-5 16,-3 3-2-16,-3 0 8 15,0 0 14-15,-8 3 31 16,-10-1 14-16,-1-1-16 0,-4-3-22 16,-5-1 8-16,-2-4-13 15,-17-2-16-15,6 0-157 16,4-4-795-16</inkml:trace>
  <inkml:trace contextRef="#ctx0" brushRef="#br0" timeOffset="35559.835">26182 10168 1602 0,'0'0'579'0,"0"0"-548"16,0 0-31-16,0 0 0 15,0 0 24-15,0 0 27 16,119-3-19-16,-68 0-12 16,1 2-2-16,8 1 10 15,2 0 3-15,8 0-8 16,2 0-9-16,4 0-12 15,0 0-1-15,0-3 0 16,2 0 0-16,-5-6-1 16,-2-1-2-16,-6 0 1 0,-13 0 1 15,-7 0 0 1,-16 6-1-16,-12 1 2 0,-7 0-1 16,-8 3 1-16,-2 0 14 15,0-3 19-15,0 2-9 16,-10-2-14-16,-4 0-10 15,-2-1 1-15,1 1-1 16,0-1 0-16,1-2 0 16,2 4 0-16,1-5 1 15,-2 0-1-15,3-3 6 16,1 4-6-16,3-1 0 16,3 3 5-16,2 1-5 15,1 0 0-15,0 3 1 16,0 0-1-16,0 0 1 15,0 0-1-15,0 0-1 0,0 0 0 16,0 0 0-16,3 0-1 16,4 0-1-16,5 0 1 15,2 3 0-15,2 4 0 16,3 6 0-16,2-3 0 16,-1 2 1-16,1-1 0 15,-2-1 0-15,-4 0 0 16,-2-3 0-16,-5-2-1 15,-5 3 1-15,-3 2 2 16,-2 0 16-16,-17 0 32 16,-11 2 6-16,-10 1-21 15,-7 1-35-15,-24 3-7 16,13-4-280-16,8-3-1193 0</inkml:trace>
  <inkml:trace contextRef="#ctx0" brushRef="#br0" timeOffset="42370.9679">26397 11275 874 0,'0'0'841'16,"0"0"-492"-16,0 0-228 15,0 0-49-15,0 0 82 16,0 0 1-16,1 0-43 16,2 0-48-16,2 0-23 0,5 3 1 15,2-2-10-15,7-1-8 16,8 2-4-16,9 2-11 16,12-2-7-16,23 3-2 15,25 1-1-15,21 5-30 16,-7-2-26-16,-22-2-2 15,-27-4 8-15,-18 0 5 16,5 0 19-16,1-2 3 16,-1-1 18-16,-11 0 6 15,-9 0 0-15,-10 0 6 16,-9 0 27-16,-6 0 26 16,-3-7 7-16,0 3-35 15,0-5-19-15,0-1-11 16,0 1 0-16,0-6-1 15,-3 3-12-15,-1 1-3 0,-2-1-3 16,1 1 12-16,0 5 6 16,1-1-1-16,3 3 1 15,-1-2 0-15,2 4 0 16,0 2 0-16,0 0 1 16,0 0 0-16,0 0-1 15,0 0 0-15,0 0-1 16,8 0-1-16,10 2 1 15,5 5-1-15,7 6 1 16,2 3-1-16,-1-2 1 16,-3 2 0-16,-2-5 1 15,-8 1-1-15,-4-2 1 16,-6-3 0-16,-5 1 15 0,-3-3 4 16,0-1 10-1,-18-1-14-15,-11 5-3 0,-10-3-12 16,-24 8-78-16,8-2-208 15,7 1-644-15</inkml:trace>
  <inkml:trace contextRef="#ctx0" brushRef="#br0" timeOffset="43220.1365">26486 12580 1352 0,'0'0'363'15,"0"0"-142"-15,0 0-67 16,0 0 30-16,0 0-3 16,0 0-53-16,0 0-39 15,34-10-59-15,-13 7-20 16,4 3-8-16,10 0-1 15,7 0 1-15,8 0-1 16,10 6-1-16,7-2 0 0,5 2-7 16,2-4-10-16,1 0-2 15,-3-2 1-15,-4 0 6 16,-11 0 6-16,-8-4 6 16,-11-2-1-16,-13 2 1 15,-10-2 0-15,-9 1 2 16,-6 0 8-16,0-2-4 15,-2-3 0-15,-14 0-5 16,-2 1 1-16,-5-5-1 16,0 4-1-16,2-3 1 15,4 6-1-15,7 1 1 16,3 2 0-16,5 1 5 16,2 3-6-16,0 0 0 15,5 0-14-15,14 0-4 16,9 0 0-16,11 10 7 0,7 6 10 15,5 1 0-15,1 6 0 16,-3 3 1-16,-4 1 18 16,-10-1 42-16,-10 1-11 15,-13-4-10-15,-12-6-1 16,-8-2-11-16,-40-3-17 16,-35-3-10-16,-33-6-109 15,11-3-378-15,16 0-863 0</inkml:trace>
  <inkml:trace contextRef="#ctx0" brushRef="#br0" timeOffset="44769.7547">26238 14205 2009 0,'0'0'591'0,"0"0"-512"15,0 0-63-15,0 0-16 16,0 0 15-16,108 0-4 15,-11-1-11-15,34-8 0 16,17-2-22-16,-3 2-29 16,-11 0 4-16,-27 2 23 15,-7-4 0-15,-21 2 14 0,-21 2 9 16,-17 0 1 0,-7 1 2-16,1 0 15 0,0-5 24 15,-5 5 8-15,-12-1 6 16,-9-2-9-16,-6 5 12 15,-3-2-23-15,-4-1-20 16,-12 0-14-16,-6 1 0 16,-3 2-1-16,-3-2 0 15,2 5-1-15,-1-2 0 16,5 3-12-16,1 0-2 16,7 0 4-16,7 0 1 15,2 0-1-15,5 0-1 16,0 0-1-16,0 0-2 15,8 0-6-15,8 3 2 0,11 4 4 16,8 3-13-16,5-3-8 16,0 3 5-16,0-3 2 15,-2 3-15-15,-4 2 11 16,-9-1 18-16,-4-2 15 16,-9 1 10-16,-6-3 14 15,-6 0 25-15,-6 2 48 16,-16 1-36-16,-13-4-5 15,-11 5-32-15,-29-2-24 16,7 1-195-16,10-3-785 0</inkml:trace>
  <inkml:trace contextRef="#ctx0" brushRef="#br0" timeOffset="52273.9391">26456 17197 836 0,'0'0'790'0,"0"0"-563"16,0 0-149-16,0 0 49 15,0 0 80-15,0 0-46 16,69 12-58-16,-38-4-21 15,9-6 5-15,7 3 13 16,3-5-17-16,5 0-21 0,-1 0-29 16,2 0-15-16,-4 0-10 15,-4 0-7-15,-5-4-1 16,-8 3 0-16,-9 0-15 16,-8 0-7-16,-6 1-7 15,-8-3-5-15,-2 0-23 16,-2 0-29-16,0-1-49 15,0-2-40-15,-5 2-80 16,-10-3-122-16,3 5-161 16,-2-3 6-16</inkml:trace>
  <inkml:trace contextRef="#ctx0" brushRef="#br0" timeOffset="52591.0592">26867 16956 854 0,'0'0'975'0,"0"0"-721"16,0 0-127-16,0 0 33 16,0 0 21-16,0 0-23 15,0 0-57-15,0 34-11 16,-6-5-18-16,1 4-17 15,4 8-7-15,1 1-11 16,0-3-10-16,0-4-6 0,6-1-9 16,-2-7-4-1,-1-1-8-15,-3-7-1 0,0-1-16 16,0-6-26 0,0-3-47-16,-3 2-94 0,-3-4-276 15,2 0-382-15</inkml:trace>
  <inkml:trace contextRef="#ctx0" brushRef="#br0" timeOffset="53049.3748">27662 16999 796 0,'0'0'900'0,"0"0"-590"16,0 0-76-16,0 0-9 15,0 0-26-15,0 0-48 16,0 0-54-16,-11 33-27 0,14-1 6 16,5 5-23-16,2 4-25 15,0 2-7-15,1-4-10 16,-3-2-10-16,-1-5-1 15,-4-2-1-15,-3-11-48 16,0-2-42-16,0-7-43 16,-8-6-121-16,-3-4-131 15,1 0-321-15,1-10-229 0</inkml:trace>
  <inkml:trace contextRef="#ctx0" brushRef="#br0" timeOffset="53573.1099">27612 16860 864 0,'0'0'997'0,"0"0"-778"16,0 0-93-16,0 0 73 16,0 0-47-16,0 0-60 15,0 0-44-15,105 8-18 16,-63 8-5-16,5-1-2 15,5 5-6-15,1-1-8 16,1 6 5-16,-7-5-2 16,-7-1-5-16,-11-2-6 15,-14 0-1-15,-8-1 1 16,-7-2 5-16,-9 1 1 0,-16-3 11 16,-9 3 0-16,-8-3-2 15,-4 3-1-15,2-5 2 16,5 0-5-16,10-3-11 15,8 1 8-15,10 1-9 16,8 0 0 0,3 2-17-16,12 4 4 0,15 0 2 15,9 3 11-15,6-2-1 16,6 4 1-16,1-3-1 16,-3 3 1-16,-5 0-1 15,-8-5 1-15,-10-1-1 16,-7-1 1-16,-10-3-1 0,-6 0 1 15,0-3 0-15,-17 3 12 16,-9-4 3-16,-11 2-2 16,-3-3-7-16,-4-2-6 15,1-3-39-15,10 0-61 16,14 0-122-16,8-3-389 16,11-4-319-16</inkml:trace>
  <inkml:trace contextRef="#ctx0" brushRef="#br0" timeOffset="54158.6785">28471 17234 1886 0,'0'0'372'0,"0"0"-322"15,0 0 24-15,0 0 51 0,0 0-54 16,0 0-50 0,0 0-19-16,-75 22 4 0,49-2 0 15,3 1 16-15,1 2 15 16,5-1 0-16,8-2-10 15,7-3-4-15,2-4-13 16,14-3-10-16,14-3 0 16,10-7-28-16,6 0-35 15,4-7 2-15,-2-9 3 16,-3-4 4-16,-7-1 17 16,-6-1 27-16,-9 1 10 0,-12 5 29 15,-7-1 35 1,-2 4 16-16,-7 4-35 0,-8 2-17 15,-4 1-16-15,1 6-12 16,2 0-39-16,4 0-128 16,1 3-372-16,8 3-278 0</inkml:trace>
  <inkml:trace contextRef="#ctx0" brushRef="#br0" timeOffset="54662.7723">28740 17177 1987 0,'0'0'374'15,"0"0"-282"1,0 0-1-16,0 0 62 0,0 0-35 16,0 0-55-16,0 0-32 15,46 96-8-15,-39-67-8 16,-4 2-2-16,0-5-1 15,-2-2-10-15,1-5-2 16,-2-7 0-16,0-3-1 16,0-3-17-16,0-6-3 15,0 0-12-15,0 0-4 16,0-6 23-16,0-8-10 16,0-3-28-16,6-6 19 15,10-4-1-15,3-1 16 0,-1 0 17 16,1 1 1-16,-2 6 0 15,-2 3 18-15,-5 6 1 16,0 5 8-16,-3 3 19 16,-4 1-13-16,1 3-4 15,1 0-11-15,-1 0-4 16,2 0 1-16,1 10-3 16,1 3 3-16,-2 7 3 15,-1 2 0-15,-2 5-4 16,-3-3-4-16,0 1-8 15,0-1 3-15,0-7-5 16,0-1-18-16,0-5-52 16,8-5-117-16,6-3-198 15,2-3-515-15</inkml:trace>
  <inkml:trace contextRef="#ctx0" brushRef="#br0" timeOffset="55083.4055">29266 17185 398 0,'0'0'1699'15,"0"0"-1435"-15,0 0-200 16,0 0-3-16,0 0 64 16,-22 76-47-16,21-47-49 15,1-2-18-15,0-2-11 16,0-8 0-16,4-4-6 0,3-3-15 15,0-9-14-15,1-1 12 16,3 0 8-16,3-11-13 16,4-6-3-16,1-4 9 15,4-5 7-15,-1-3 9 16,3-1 5-16,-4 0 0 16,0 5 1-16,-3 5 6 15,-8 4 11-15,-2 9 33 16,-5 1 23-16,-3 6-12 15,0 0-16-15,0 6-23 16,0 11-2-16,-5 9 19 16,-1 0-18-16,3 8-10 15,3-8-9-15,0-2-2 0,0-4-10 16,12-4-79 0,15-7-113-16,-3-6-337 0,-2-1-277 15</inkml:trace>
  <inkml:trace contextRef="#ctx0" brushRef="#br0" timeOffset="55429.4776">29928 17075 1476 0,'0'0'816'16,"0"0"-724"-16,0 0-40 15,0 0 93-15,0 0-11 16,0 0-75-16,0 0-43 0,-32-9-15 16,26 22 5-16,2 6 3 15,3 3 8-15,1 6-10 16,0-2-5-16,8 4 5 16,9 3 1-16,4-3 8 15,3-4 42-15,-2-2 1 16,-4-4-11-16,-6-5-16 15,-5-8-17-15,-7-3-7 16,0-2-8-16,-7-2-9 16,-16 0-30-16,-9 0-42 15,-22 1-184-15,6 2-527 16,7 1-1018-16</inkml:trace>
  <inkml:trace contextRef="#ctx0" brushRef="#br0" timeOffset="55879.3974">30572 17795 1023 0,'0'0'1088'15,"0"0"-942"-15,0 0-111 16,0 0 94-16,0 0 57 15,-149 0-64-15,19 0-64 16,-35-9-23-16,-22-14-23 16,-13-4-5-16,-5-4-1 15,-15 0-4-15,-9 0-1 16,3 4 1-16,11 7 7 16,21 15-9-16,28 5 0 15,30 14 1-15,37 11-1 0,33-2-12 16,26-3-85-16,19 10-91 15,6-4-316-15,14-4-344 0</inkml:trace>
  <inkml:trace contextRef="#ctx0" brushRef="#br0" timeOffset="56314.5302">30641 18072 1160 0,'0'0'819'0,"-124"-16"-711"0,-9 2-22 15,-41-8 94-15,-29-5-12 16,-15-12-55-16,-3-7-48 15,-17-3-15-15,-7-1 0 16,14 11 7-16,17 15-14 16,32 21-32-16,36 9-11 15,42 24-46-15,22 21-104 16,34-4-229-16,19-6-654 0</inkml:trace>
  <inkml:trace contextRef="#ctx0" brushRef="#br0" timeOffset="73546.7148">18470 11585 857 0,'0'0'503'0,"0"0"-367"0,0 0 11 16,0 0 69-16,0 0 33 16,6-30-55-16,-5 28-48 15,1-2-44-15,-2 3-7 16,0-1-1-16,0 2-26 16,0 0-27-16,0 3-25 15,0 16-16-15,-6 7 6 16,-3 16 18-16,-8 4-9 15,5 2-7-15,1-2-7 16,2-1-2-16,2-6 1 16,6-6-2-16,1-7 1 15,0-6-5-15,0-7 6 16,0-3-1-16,8-7 1 16,1-3 0-16,4 0 0 0,3-13 1 15,4-7-1-15,3-2 0 16,2-5 0-16,-5 0-1 15,3 4 0-15,-8 6 1 16,-4 5-1-16,-1 5 1 16,-7 4 0-16,0 0 1 15,-3 3 11-15,0 0-12 16,0 10 0-16,0 10 0 16,0 5 9-16,0 5-7 15,0-3-1-15,0-1 0 16,6-6-1-16,8-3-1 15,2-4 1-15,1-7-1 16,1-5 1-16,5-1-2 16,-1-4-8-16,2-12 2 0,0-4 7 15,3-4-1-15,-2-8 2 16,-1-2-2-16,-5-1-7 16,-5 4 8-16,-5 2 0 15,-9 5 1-15,0 4 14 16,0 8-7-16,-6 1-1 15,-3 5-5-15,2 0-1 16,0 2-6-16,6 4-47 16,1 0-115-16,0 4-210 15,8 8-231-15,2-1-196 0</inkml:trace>
  <inkml:trace contextRef="#ctx0" brushRef="#br0" timeOffset="73952.7896">18993 11839 1192 0,'0'0'583'0,"0"0"-514"15,0 0-36-15,0 0 121 16,0 0 20-16,88-13-72 15,-71 8-59-15,-2-2-26 16,-5 0-6-16,-2-1-1 0,-5 3 32 16,-3-2 20-16,0 2-8 15,0-1-26-15,-6 3-1 16,-3 0-2-16,-7 0 8 16,-1 3 11-16,-2 0-3 15,-8 6-7-15,2 8 3 16,-5 6-5-16,5-1-11 15,3 5-11-15,8-1-8 16,3-3-2-16,9-1 0 16,2-6-11-16,7-3-16 15,10-6-26-15,8-4-75 16,7 0-163-16,13 0-297 16,-8-7-13-16,-5-3-437 0</inkml:trace>
  <inkml:trace contextRef="#ctx0" brushRef="#br0" timeOffset="74432.7773">19249 11821 1119 0,'0'0'691'0,"0"0"-484"15,0 0-3-15,0 0-6 16,0 0-60-16,0 0-71 16,0 0-20-16,-72 15-4 15,53 2-19-15,5 0-14 16,2-1-9-16,6 1-1 15,5-5 0-15,1-2-20 16,0-3-8-16,4-4 12 0,11-3 2 16,5 0-10-1,2-10-11-15,5-6 5 16,6-7 10-16,-1-4 6 16,6-6-25-16,3-6-13 0,1-4 4 15,-1-7 20-15,-1 0 6 16,-12 0 22-16,-4 9 9 15,-8 8 43-15,-8 6 16 16,-5 10 21-16,-3 3-22 16,0 5-9-16,0 0 11 15,0 8-8-15,0 1-25 16,-5 0-34-16,-5 17-1 16,-3 12-1-16,-7 11 22 15,-1 9 0-15,4 2-1 0,-3 4-6 16,4-6-1-16,-1-6 5 15,4-3 1-15,2-7-5 16,4-6-9-16,3-5-6 16,4-5 0-1,0-6-31-15,13-5-65 0,5-3-155 16,6-3-561-16</inkml:trace>
  <inkml:trace contextRef="#ctx0" brushRef="#br0" timeOffset="77396.4663">20018 12021 646 0,'0'0'568'15,"0"0"-477"-15,0 0 35 16,0 0 34-16,0 0 11 16,0 0 7-16,0 0-40 15,-10 17-28-15,10-17-9 16,0 0-5-16,0 0-8 0,0 0-29 15,0-13-34 1,6-1-16-16,8-8-3 0,-3-2-6 16,4-9 0-16,0-1 0 15,0-4 0-15,0-3 0 16,-3-2 2-16,2 4-1 16,-4 3 7-16,0 0-7 15,-2 7 9-15,-1 8 59 16,-2 5-31-16,-2 9-6 15,-3 4-4-15,0 3-13 16,0 0-6-16,0 0-8 16,0 0-1-16,0 0-1 0,0 0 0 15,0 0-7-15,3 10 6 16,0 6 2-16,0 1 0 16,3 2 0-16,2 4 0 15,3-3 1-15,0 0-1 16,-1-6 0-16,-3-1 0 15,-1-7 1-15,-1 0-1 16,-1-5 0-16,-1 2 1 16,5-3 0-16,-2 0 11 15,3-4-6-15,5-8-5 16,5-6 0-16,0-1-1 16,1-1 1-16,-1 0-1 15,0 2 2-15,-2 4-2 16,-6 4 0-16,-2 6 1 15,-1-2 7-15,-5 6 1 0,-2 0 7 16,-1 0-5-16,0 4-11 16,0 15 0-16,0 7 14 15,-7 11 18-15,-4 2-11 16,0 0-9-16,1 1 0 16,3-3-3-16,1-7-8 15,-1-3 0-15,2-5-1 16,1-5 0-16,1-4-24 15,3-6-52-15,0-1-92 16,0-6-118-16,6 0-247 16,5 0-147-16</inkml:trace>
  <inkml:trace contextRef="#ctx0" brushRef="#br0" timeOffset="78230.5461">20644 11846 986 0,'0'0'649'15,"0"0"-563"-15,0 0 15 16,0 0 65-16,0 0 16 16,0 0-64-16,0 0-37 15,-61-3 5-15,32 13-7 16,2 3-9-16,2 0-6 15,1 1-19-15,6 2-20 0,5-3-11 16,7 1-13-16,2 2 1 16,4-6-1-16,0 0-1 15,10-3-7-15,6-1-8 16,7-5-12-16,-3-1-19 16,5 0-10-16,2-7-4 15,1-6 24-15,-5-4 11 16,3 0 3-16,-3 1 10 15,-4-1 11-15,-3 4 1 16,-6 3 18-16,-1 3 23 16,-6 2 17-16,-2 1 8 15,-1 3-4-15,0 1-9 0,0 0-19 16,0 0-19 0,0 0-15-16,-1 7-1 0,-8 6 1 15,3 4 0-15,0-1 0 16,5 4 0-16,1-3 0 15,0 0 0-15,0-4 0 16,7-6 0-16,5 1-1 16,2-6 0-16,-4-2 1 15,5 0-9-15,2 0-13 16,-1-11-10-16,-1-5-2 16,3-1-2-16,-6-3 8 15,1 0 3-15,-6 4-5 16,0 0 10-16,-1 2 19 15,-6 4 0-15,4 4 1 16,-4 2 8-16,3 1 6 0,1 1-5 16,4-3 0-16,4-1-9 15,6 2 0-15,-1 1-1 16,5 1 1-16,-2 0 0 16,-1 2 0-16,-3 0 1 15,-4 0-1-15,-5 0 6 16,-6 0 3-16,-1 2-3 15,0 6 18-15,-10 4 24 16,-3 0 4-16,-5 5-8 16,3-1-17-16,2-3-12 15,7 3-9-15,2-5-5 16,4 2-1-16,0 0-14 16,10-6-16-16,3 3-43 0,2-7-53 15,9 1-176-15,-5-4-228 16,-2 0-182-16</inkml:trace>
  <inkml:trace contextRef="#ctx0" brushRef="#br0" timeOffset="78488.5592">21218 11833 1317 0,'0'0'346'16,"0"0"-138"-16,0 0-3 15,0 0-45-15,0 0-43 0,0 0-20 16,0 0-21 0,-73 20-6-16,50-7-15 0,3 4-12 15,5-1-19-15,1 4-7 16,8-3-10 0,6-1 2-16,0-2-9 0,3-4-18 15,17 0-21-15,12-7-78 16,0-1-224-16,-2-2-465 0</inkml:trace>
  <inkml:trace contextRef="#ctx0" brushRef="#br0" timeOffset="78970.2825">21411 11618 1622 0,'0'0'333'0,"0"0"-226"16,0 0-19-16,0 0 4 16,0 0-30-16,0 0 50 15,0 0-18-15,0 96-47 16,0-60-11-16,-4 1-6 16,0 2 3-16,-4-5-9 15,-2-4-18-15,0-2-6 16,1-10 8-16,-3-2-8 15,4-3-1-15,2-9-1 16,3-1 2-16,2 0 2 16,1-3 5-16,0 0 5 0,1-3-12 15,13-10-7-15,7-4-38 16,2-3 27-16,6-3 0 16,-1 0-7-16,-2 3 13 15,-6 5 11-15,-3 3 1 16,-8 6 6-16,-3 4 8 15,-3 2 23-15,-3 0-4 16,0 5-20-16,0 10 14 16,-2 8 22-16,-5 3 5 15,-1 3-9-15,3 1-19 16,2-4-12-16,0-5-14 16,3-3-6-16,8 0-65 15,7-6-154-15,8-5-587 0</inkml:trace>
  <inkml:trace contextRef="#ctx0" brushRef="#br0" timeOffset="79815.1175">22168 11747 947 0,'0'0'784'0,"0"0"-595"16,0 0 31-16,0 0 25 0,0 0-35 15,0 0-64 1,0 0-63-16,3-4-29 0,12-2-35 16,5 4-17-16,3-5-1 15,1 4 1-15,-1 1-2 16,1 0 0-16,-4 2 0 16,-1 0 0-16,-2 0 0 15,-3 0 0-15,-2 0 0 16,-8 4 0-16,-1 1-1 15,-3 2-5-15,0 0 6 16,0 2 0-16,-3 2 0 16,-8-2 9-16,-2 0-3 15,0 0-4-15,3-1 10 0,-3 0-12 16,7-1 1 0,2-5-1-16,0 5-6 0,4 0 6 15,0-1-1-15,0 4 1 16,7 0 1-16,7 0-1 15,2 4 0-15,0-1-8 16,4 1 2-16,-4-2 5 16,2-2-5-16,-4 3 5 15,-3-3-1-15,-3 0 1 16,-4-3 0-16,-4 3-1 16,0-3 1-16,0-2 1 15,-9 2 10-15,-8 0 11 0,-9-3 0 16,-3 1 7-1,-7-4 2-15,-3-1-6 0,0 0 9 16,4 0 1-16,9 0-7 16,6 0-13-1,11 0-14-15,6 0 0 0,5-6-54 16,11 1-112-16,5-1-700 0</inkml:trace>
  <inkml:trace contextRef="#ctx0" brushRef="#br0" timeOffset="92620.4618">22843 11869 671 0,'0'0'606'16,"0"0"-527"-16,0 0 8 15,0 0 98-15,0 0-24 16,0 0-74-16,0-3-27 16,0 3 43-16,0 0 19 15,0 7-73-15,0 0-49 16,0 3 0-16,0-4-367 15,3-3-701-15</inkml:trace>
  <inkml:trace contextRef="#ctx0" brushRef="#br0" timeOffset="92774.7866">22835 12035 945 0,'0'0'961'16,"0"0"-747"-16,0 0-17 15,0 0-39-15,0 0-98 16,0 0-60-16,0 0-140 16,53 19-559-16</inkml:trace>
  <inkml:trace contextRef="#ctx0" brushRef="#br0" timeOffset="93423.1104">23556 11744 1408 0,'0'0'398'0,"0"0"-196"16,0 0 51-16,0 0-56 15,0 0-84-15,0 0-51 16,0 0-24-16,-18-19-13 0,1 19 3 16,-3 0 5-16,-7 0-5 15,0 0 5-15,0 12-3 16,5 1-3-16,-1 4-8 16,11 0-8-16,7 0-10 15,5 1 8-15,8-4-9 16,17 2 0-16,8-6 0 15,5-3 0-15,2-3-19 16,-1-1-67-16,-4-3-81 16,-2 0-65-16,3 0-160 15,-7 0-216-15,-10-3-180 0</inkml:trace>
  <inkml:trace contextRef="#ctx0" brushRef="#br0" timeOffset="93670.3697">23833 11685 651 0,'0'0'390'0,"0"0"-17"16,0 0 138-16,0 0-189 16,0 0-88-16,42-73-41 15,-40 70-51-15,-2 3-73 16,0 0-43-16,0 9-25 16,0 9-1-16,0 10 22 15,3 2-5-15,4 6-10 16,0 1-5-16,4-5-1 15,2-2 0-15,-2-6-1 16,-1-1-18-16,-3-6-64 16,-3-3-110-16,-4-11-165 15,0-1-461-15,0-2-467 0</inkml:trace>
  <inkml:trace contextRef="#ctx0" brushRef="#br0" timeOffset="93924.9487">24120 11682 1857 0,'0'0'540'0,"0"0"-448"16,0 0 73-16,0 0-17 16,0 0-82-16,0 0-10 15,0 0 0-15,21 82-23 0,-11-52-17 16,5 5-8-16,-1-4-7 15,0 2 0-15,-3-7-1 16,-5 1-27-16,-5-4-37 16,-1-6-47-16,-6 1-120 15,-7-7-271-15,-4-5-305 0</inkml:trace>
  <inkml:trace contextRef="#ctx0" brushRef="#br0" timeOffset="94120.0127">23979 11829 1723 0,'0'0'316'0,"0"0"-132"16,0 0 13-16,0 0-69 15,0 0-79-15,0 0-49 16,116 7-58-16,-72 3-249 15,-7-6-456-15</inkml:trace>
  <inkml:trace contextRef="#ctx0" brushRef="#br0" timeOffset="94772.5933">24624 11664 1126 0,'0'0'758'16,"0"0"-648"-16,0 0 40 15,0 0 18-15,0 0-49 16,0 0-70-16,0 0-27 15,69-46-3-15,-53 44-5 16,2 2 2-16,1 0-1 16,-1 0 0-16,0 0 6 15,-1 6 5-15,-1 1 6 16,-5 0 11-16,-2 1 8 16,-5-1-22-16,-4 1-18 15,0-2-11-15,0 0 6 16,-12 5 0-16,0-2 6 0,-1 1 5 15,4 0-4-15,1 0-7 16,7-1-5-16,1 4 5 16,0 1 2-1,13 3-8-15,6 0 1 0,4 3-1 16,-4-5 1-16,-2 2 0 16,-5-4 0-16,-8-5-1 15,-4-2 0-15,0 0-1 16,-10 1-6-16,-14-4 1 15,-6 1-29-15,-4 2-90 16,-4-6-140-16,8 0-423 16,13 0-943-16</inkml:trace>
  <inkml:trace contextRef="#ctx0" brushRef="#br0" timeOffset="94984.0349">25109 11841 1440 0,'0'0'833'0,"0"0"-719"15,0 0 29-15,0 0 13 16,0 0-66-16,0 0-59 16,0 0-19-16,-46 55-12 15,32-36-74-15,-1-2-170 16,2-3-429-16,3-5-682 0</inkml:trace>
  <inkml:trace contextRef="#ctx0" brushRef="#br0" timeOffset="95493.2934">25315 11536 1568 0,'0'0'666'0,"0"0"-570"15,0 0 63-15,0 0-21 16,0 0-90-16,0 0-47 16,0 0 6-16,0 49 1 0,-2-19-1 15,1-1-6-15,-1-2 6 16,2 3-5-16,0-6-1 15,0-5 0-15,0-3 5 16,3-5-6-16,5-6-1 16,1 1-7-16,4-6 7 15,4 0 1-15,2-8-1 16,3-9-8-16,2-3 7 16,0-6 1-16,3 0-1 15,-5-4 2-15,-1 10 0 16,-7 1 19-16,-7 8 26 15,-2 5 10-15,-3 1-2 0,-2 5-10 16,0 0-24-16,0 4-19 16,0 10 1-16,-8 10 10 15,0 8 12 1,2 4-5-16,3-3-11 0,3 1-5 16,0-4 4-16,0-5-6 15,8-5-6-15,-4-2-77 16,-4-6-148-16,0-5-386 15,0-4-262-15</inkml:trace>
  <inkml:trace contextRef="#ctx0" brushRef="#br0" timeOffset="95779.476">25849 11760 1358 0,'0'0'547'0,"0"0"-394"16,0 0 73-16,0 0-36 16,0 0-10-16,0 0-67 15,0 0-49-15,-10 54-35 16,-3-38-20-16,-4 4-8 15,-3 0-1-15,1-1-25 16,-5-3-105-16,-3 1-154 16,5-7-407-16,8 0-523 0</inkml:trace>
  <inkml:trace contextRef="#ctx0" brushRef="#br0" timeOffset="96312.8933">25965 11684 133 0,'0'0'1471'0,"0"0"-1190"0,0 0-82 15,0 0 31-15,0 0-76 16,0 0-82-16,0 0-44 15,11 1 8-15,-11 12 19 16,0 0-17-16,0 4-8 16,-3-4-15-16,-2 0-13 15,-1-3 4-15,2-1-6 16,1-6 1-16,1 3-1 16,1-6 0-16,1 0-22 15,0 0 4-15,0 0 16 16,6 0 1-16,7-8-18 15,5 1 10-15,-1-3 9 16,2 3-2-16,-1 1 2 0,-3 5 0 16,-2-1 7-1,-2 2 20-15,-1 0-5 16,2 3 2-16,-2 7-9 16,0 3 1-16,0 4-1 0,-1 3 8 15,-2-1 8-15,-1 7-1 16,-1-5-12-16,-1-1-9 15,-4 0-8-15,0-8 0 16,0 1-1-16,-4-6-1 16,-7 0-1-16,1-1-16 15,-6-5-44-15,-6-1-77 16,2 0-166-16,5-7-506 0</inkml:trace>
  <inkml:trace contextRef="#ctx0" brushRef="#br0" timeOffset="96596.9743">26004 11568 1011 0,'0'0'1020'0,"0"0"-756"0,0 0-45 15,87-6-19-15,-43 6-84 16,4 0-63 0,3 0-34-16,-8 3-19 0,-13-3-75 15,-12 0-180-15,-15-5-539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5:46.01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B013F06F-A50B-4042-9B2F-F81682953114}" emma:medium="tactile" emma:mode="ink">
          <msink:context xmlns:msink="http://schemas.microsoft.com/ink/2010/main" type="writingRegion" rotatedBoundingBox="360,6071 2134,5446 2318,5968 544,6594"/>
        </emma:interpretation>
      </emma:emma>
    </inkml:annotationXML>
    <inkml:traceGroup>
      <inkml:annotationXML>
        <emma:emma xmlns:emma="http://www.w3.org/2003/04/emma" version="1.0">
          <emma:interpretation id="{E909B284-C8DF-49D8-94B4-F426EAB02471}" emma:medium="tactile" emma:mode="ink">
            <msink:context xmlns:msink="http://schemas.microsoft.com/ink/2010/main" type="paragraph" rotatedBoundingBox="360,6071 2134,5446 2318,5968 544,65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E32B1F-1ABB-4680-8615-9591F044BBEE}" emma:medium="tactile" emma:mode="ink">
              <msink:context xmlns:msink="http://schemas.microsoft.com/ink/2010/main" type="line" rotatedBoundingBox="360,6071 2134,5446 2318,5968 544,6594"/>
            </emma:interpretation>
          </emma:emma>
        </inkml:annotationXML>
        <inkml:traceGroup>
          <inkml:annotationXML>
            <emma:emma xmlns:emma="http://www.w3.org/2003/04/emma" version="1.0">
              <emma:interpretation id="{5789FC32-CB1E-472E-B350-9B39F8692F5D}" emma:medium="tactile" emma:mode="ink">
                <msink:context xmlns:msink="http://schemas.microsoft.com/ink/2010/main" type="inkWord" rotatedBoundingBox="360,6071 2134,5446 2318,5968 544,6594"/>
              </emma:interpretation>
              <emma:one-of disjunction-type="recognition" id="oneOf0">
                <emma:interpretation id="interp0" emma:lang="" emma:confidence="0">
                  <emma:literal>Photons</emma:literal>
                </emma:interpretation>
                <emma:interpretation id="interp1" emma:lang="" emma:confidence="0">
                  <emma:literal>photons</emma:literal>
                </emma:interpretation>
                <emma:interpretation id="interp2" emma:lang="" emma:confidence="0">
                  <emma:literal>Photon</emma:literal>
                </emma:interpretation>
                <emma:interpretation id="interp3" emma:lang="" emma:confidence="0">
                  <emma:literal>Photon's</emma:literal>
                </emma:interpretation>
                <emma:interpretation id="interp4" emma:lang="" emma:confidence="0">
                  <emma:literal>photon,</emma:literal>
                </emma:interpretation>
              </emma:one-of>
            </emma:emma>
          </inkml:annotationXML>
          <inkml:trace contextRef="#ctx0" brushRef="#br0">498 6196 1639 0,'0'0'568'15,"0"0"-505"-15,0 0-39 16,0 0 99-16,0 0 48 15,0 0-39-15,0 0-56 16,-3 0-32-16,3 3-29 0,0 13-14 16,0 7 16-16,6 7 29 15,6 8-30-15,-3 2-14 16,-2-3-1-16,-2-3-1 16,2-4-8-16,-4-5-27 15,0-6-38 1,0-8-79-16,6-4-142 0,-1-5-356 15,-1-2-145-15</inkml:trace>
          <inkml:trace contextRef="#ctx0" brushRef="#br0" timeOffset="307.9846">404 6195 1930 0,'0'0'278'15,"0"0"-246"-15,0 0 36 16,0 0 18-16,0 0-12 16,0 0-35-16,0 0-17 15,64-54 2-15,-40 52-8 16,0 2-8-16,-3 0-1 16,3 2 0-16,-5 5-7 15,-4 1 0-15,0 2 1 16,-5-1-1-16,-5-2 0 15,2-1-6-15,-7 1-6 16,0 0-25-16,0 7-34 16,-18 3 13-16,-7 0-40 0,-11 14-131 15,5-8-107 1,4-1-341-16</inkml:trace>
          <inkml:trace contextRef="#ctx0" brushRef="#br0" timeOffset="835.3791">677 5960 1352 0,'0'0'1093'15,"0"0"-976"-15,0 0-97 0,0 0 14 16,0 0 26-1,0 0-29-15,0 0-30 16,3 26 56-16,12 2-1 16,3 7-24-16,1 5-13 0,2 0-7 15,-3-1-11-15,0 0 0 16,-6-4-1-16,-6-5-1 16,0-5 1-16,1-2 0 15,-7-7 0-15,0-5-12 16,3-5-14-16,-3-3-1 15,0-3 14-15,0 0 12 16,3-9 0-16,2-7-23 0,1-8-40 16,1-5 36-1,2-1 22-15,0 0-2 0,0 4 8 16,-3 5-2 0,0 5 2-16,-3 6 0 0,0 4-2 15,-2 3 2-15,-1 3-1 16,3 0 0-16,0 2-13 15,2 12 14-15,5 6 5 16,2 7 8-16,0-1-7 16,0 1-5-16,-3-4-1 15,0-3-14-15,3-5-42 16,-2-1-93-16,1-2-322 16,-1-4-153-16,-7-5-350 0</inkml:trace>
          <inkml:trace contextRef="#ctx0" brushRef="#br0" timeOffset="1143.2014">1119 6171 1250 0,'0'0'722'16,"0"0"-639"-16,0 0-49 15,0 0 115-15,0 0-17 16,0 0-71-16,-27 77-30 15,27-67-13-15,7 0-2 16,5-5-13-16,4-3 0 16,1-2-4-16,5-3 1 15,-5-11-2-15,4-2-9 0,-7-2 10 16,-3-2-5 0,-8 4 5-16,-3 0-8 0,0 6 9 15,-6 6 20-15,-10 2-20 16,-4 2 0-16,-5 0-32 15,-8 9-165-15,6 1-319 16,8-4-606-16</inkml:trace>
          <inkml:trace contextRef="#ctx0" brushRef="#br0" timeOffset="1426.7435">1241 5802 1460 0,'0'0'997'16,"0"0"-883"-16,0 0-32 0,0 0 66 15,0 0-45-15,0 0-66 16,0 0-28-16,-3 19 2 16,18 10 22-16,3 9-11 15,6 5-20-15,-2 2-1 16,2 1 5-16,-3-2-6 15,-2-1-1-15,-1-6 1 16,-3-2-39-16,-3-5-51 16,-3 0-106-16,-3-9-308 15,-5-5-367-15</inkml:trace>
          <inkml:trace contextRef="#ctx0" brushRef="#br0" timeOffset="1627.1615">1403 6035 1647 0,'0'0'738'0,"0"0"-654"16,0 0-50-16,0 0 60 16,0 0-21-16,0 0-73 15,0 0-10-15,69-35-48 16,-24 19-168-16,-5 2-445 15,-9 1-574-15</inkml:trace>
          <inkml:trace contextRef="#ctx0" brushRef="#br0" timeOffset="1907.9764">1621 5929 59 0,'0'0'1815'15,"0"0"-1494"-15,0 0-233 16,0 0 85-16,0 0 19 15,0 0-89-15,-34 76-72 16,34-61-30-16,0-6-1 16,12-2 6-16,3-1-6 15,4-5 0-15,-1-1-26 16,0 0 11-16,-3-8 1 16,-6-5 14-16,-3-2 0 15,-3-1-6-15,-3 1 0 0,0-2 6 16,-9 1-1-16,-3 4 0 15,-1 2-35-15,-1 6-70 16,1 4-128-16,2 0-365 16,2 0-589-16</inkml:trace>
          <inkml:trace contextRef="#ctx0" brushRef="#br0" timeOffset="2360.2072">1763 5778 1500 0,'0'0'914'15,"0"0"-815"-15,0 0-81 0,0 0-7 16,0 0-4-16,0 0 24 16,0 0-5-16,43 60-17 15,-29-39-8-15,-5-2 8 16,4-2-8-16,-5-2 0 15,-2-4 5-15,-2-4-5 16,-2-3 0-16,-2-2-1 16,2-2 1-16,-2 0 0 15,2-2-1-15,-2-9-2 16,3-10-33-16,0 1 17 16,0-8 12-16,0-2-15 0,3 0-7 15,-3 3 11 1,-3 2 16-16,5 7 1 15,-4 5 2-15,2 6 23 16,-3 4 6-16,1 3-11 0,2 0-20 16,2 1-15-16,1 12 15 15,6 4 17-15,3 5 2 16,-2 0-6-16,-1 1-7 16,-3-4-6-16,3-3 0 15,-2 4-80-15,-2-6-217 16,-5-5-605-16</inkml:trace>
          <inkml:trace contextRef="#ctx0" brushRef="#br0" timeOffset="2707.7367">2190 5604 1490 0,'0'0'474'0,"0"0"-397"16,0 0 87-16,0 0-2 16,0 0-37-16,0 0-60 15,0 0-12-15,-51 30 5 0,45-17-20 16,5 1-20-16,1-2-18 15,0 1-9-15,13-2 9 16,5 1 12-16,3-1 0 16,-2-1 3-16,-2 0-8 15,-7 0-7-15,-8 1-28 16,-5 13-81-16,-17-3-110 16,-4-2-418-16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5:57.37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A7476AF5-C4F2-4167-B346-F293A80BD432}" emma:medium="tactile" emma:mode="ink">
          <msink:context xmlns:msink="http://schemas.microsoft.com/ink/2010/main" type="inkDrawing" rotatedBoundingBox="6117,6840 8526,6729 8527,6771 6119,6883" semanticType="underline" shapeName="Other">
            <msink:sourceLink direction="with" ref="{10760326-7290-4535-A03D-378CEF6A7206}"/>
          </msink:context>
        </emma:interpretation>
      </emma:emma>
    </inkml:annotationXML>
    <inkml:trace contextRef="#ctx0" brushRef="#br0">8526 6729 1788 0,'0'0'296'0,"0"0"-230"16,0 0-13-16,-140 7 49 15,37 8 6-15,-49 2-44 16,-33 4-18-16,-18-7 12 16,-6 1 6-16,0-6 41 15,-4-3-43-15,4 0 13 16,15 0-11-16,21-3-31 0,31-3-15 16,32 0-18-16,35 0-27 15,29 0-86-15,21 1-151 16,8 6-443-16,14-4-634 0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7:04.30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77A8704F-BA1E-49CB-8759-7567EB6ACE2D}" emma:medium="tactile" emma:mode="ink">
          <msink:context xmlns:msink="http://schemas.microsoft.com/ink/2010/main" type="inkDrawing" rotatedBoundingBox="1430,8032 5940,8011 5950,10239 1441,10260" hotPoints="5919,8158 5849,10201 1549,10055 1618,8011" semanticType="enclosure" shapeName="Rectangle">
            <msink:sourceLink direction="with" ref="{86A91DC6-5565-467C-A013-16E02A372CBC}"/>
          </msink:context>
        </emma:interpretation>
      </emma:emma>
    </inkml:annotationXML>
    <inkml:trace contextRef="#ctx0" brushRef="#br0">5384 10020 614 0,'0'0'678'0,"0"0"-559"15,0 0-83-15,0 0 130 16,0 0 77-16,0 0-77 16,0 0-72-16,-55-1-3 15,49 1 16-15,0 0-14 16,-4 0-26-16,-7 0-35 15,-5 0-20-15,-8 0-10 16,-9 0-1-16,-10 0-1 16,-9 4-22-16,-8 6-8 15,-4-3-10-15,-15 6 15 16,7-6 0-16,1 2 0 0,-14 1 17 16,0-3 2-16,-23 3 5 15,-2 0 0-15,12-1 1 16,5-5 0-16,8 2 0 15,-3-5-1-15,0 2 1 16,3 0 0-16,0-2-1 16,5 1-5-16,-4-2-9 15,3 1 8-15,1-1-5 16,14 3 6-16,11 0 5 16,12-1 0-16,3 0 0 15,-23 7 1-15,-19-2 0 16,-1 4 0-16,11-2 0 15,9-1-1-15,14 0 1 16,-8-1 0-16,-7 3 1 0,0-3-1 16,3 2 0-16,3 0 0 15,-2-5 2-15,2 3-2 16,6-3 0-16,0-1 1 16,1-3-1-16,2 0 0 15,1 0 1-15,0 0-1 16,-2 0 0-16,-1 0 1 15,6 0-1-15,-1 0 0 16,10 0 2-16,2-3 22 16,12-2 21-16,8-1-3 15,4 2 23-15,8-5 14 16,5 3-22-16,2-8-29 0,1-5-16 16,0-2 3-16,0-6-5 15,6-5-2-15,0-6-8 16,3-6-3-16,1-8-18 15,-1-19 7-15,-1-15 2 16,-1-17-4-16,-1-7 6 16,-3 6 9-16,-3 8 1 15,3 10 0-15,0 8 1 16,3 2 1-16,0 9-1 16,1 15 1-16,-2 9-2 15,-1 0 0-15,1-6 0 16,4-5-1-16,1-5-1 15,2 7 1-15,1 5-5 16,-2 8 5-16,-2 5 0 0,1 4 1 16,-4 2 1-16,0 3-1 15,-1-1 0-15,-2 3 0 16,0 2-1 0,3-4 1-16,-2-1-1 0,2-3-14 15,2-2-15-15,-1-2 2 16,2 2 11-16,3 2 7 15,0 0-1-15,0 6 11 16,-3 3 0-16,0 6 1 16,1 4-1-16,-4 1 0 15,2 5 0-15,-4-2-6 16,2 5 0-16,0-2 4 0,6 0 2 16,2 0 8-1,8 1-8-15,6-3-6 0,8 3-4 16,10-1 10-16,12 1 7 15,17 0-7-15,22-2 1 16,24 2 5-16,7-2-6 16,-2 3 1-16,-10-4-1 15,-12 1 0-15,2-3 1 16,-4-2-1-16,-1 0 0 16,-4 0 1-16,0-1 0 15,0 0-1-15,0 0-9 16,-6 2 9-16,3 1 8 15,-3 0-2-15,3 4-6 16,5 2-1-16,3 1 0 16,0 0 1-16,-5 0 0 0,0 0 0 15,-3 0 1-15,-3 0 10 16,3 0-10-16,0 0 7 16,-3 0-2-16,0 0-6 15,-18 1-1-15,-12 4-7 16,-13 0 7-16,-2-2 1 15,9 1 0-15,8-1 0 16,7 0-2-16,-1 1-5 16,-5-4 6-16,-3 0-1 15,-1 0-5-15,-5 0-19 16,0 0-24-16,-4 0-20 16,1-4-7-16,-6 1 40 15,-10 3 37-15,-6 0 10 16,-9 0-9-16,-3 0 1 15,-12 0-2-15,0 0 0 0,-6 0 7 16,0 5 18 0,0 2 8-16,0 8-4 0,0 0-8 15,0 5 12-15,3 7 13 16,1-1-18-16,-1 10-7 16,0 0-11-16,0 1 14 15,0 3-12-15,-3-1-2 16,0 1 18-16,0 0-10 15,0 2-3-15,0-3-3 16,0 2-1-16,0 1-9 16,0 1 6-16,0 0-7 15,0 0 5-15,0-3-5 16,-3 3 0-16,0-1 5 0,0-2-5 16,0-2 0-16,-4-3 5 15,1 2 6-15,1-1-11 16,1-3 8-16,-4 2-8 15,4-4 0-15,-2-1 5 16,3 2 3-16,0-5-8 16,0 3 1-16,0-3-1 15,0 2 1-15,0-2-1 16,3 0-1-16,0-2 0 16,0 3 0-16,0-2 0 15,0 1 0-15,0-2 0 0,0-1 0 16,0-1-1-16,0-1-6 15,0-1 7-15,0 1-2 16,-3-3-7-16,-3 1-10 16,-3-2 19-16,3 1 0 15,-3-5-1-15,2 3-42 16,1-5 29-16,3 1 13 16,0 0-11-16,0-2 10 15,0 2-14-15,1 3 8 16,-1-2 1-16,3 1 7 15,0-1-18-15,0-2 3 16,0-1 2-16,0-1-20 16,0-3 20-16,0 0-2 15,0 0 13-15,3-4-7 0,-3 2 8 16,0-3-5-16,0 0 0 16,0-2-3-16,0 3-22 15,0-3 16-15,0 4 13 16,-6 0 2-16,-1 1 3 15,-5-1 6-15,3 3-3 16,-6 0 2-16,3-1 1 16,-4 0-7-16,4-2 5 15,-3 3 1-15,3-1-1 16,3-2 4-16,-1-2-10 16,-1 2 7-16,-1-3-8 15,-6 0 10-15,-4 1-4 16,1-2-4-16,-9 0 17 15,-7 0 6-15,-8 0 2 16,-10 3 6-16,-20 4-14 0,-38 12-19 16,16 1-1-16,6-3-676 15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6:52.96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A91DC6-5565-467C-A013-16E02A372CBC}" emma:medium="tactile" emma:mode="ink">
          <msink:context xmlns:msink="http://schemas.microsoft.com/ink/2010/main" type="writingRegion" rotatedBoundingBox="2428,8036 5615,8414 5420,10056 2233,9677">
            <msink:destinationLink direction="with" ref="{77A8704F-BA1E-49CB-8759-7567EB6ACE2D}"/>
          </msink:context>
        </emma:interpretation>
      </emma:emma>
    </inkml:annotationXML>
    <inkml:traceGroup>
      <inkml:annotationXML>
        <emma:emma xmlns:emma="http://www.w3.org/2003/04/emma" version="1.0">
          <emma:interpretation id="{1082ADCD-0AFD-44FC-AA48-2DBF98342D97}" emma:medium="tactile" emma:mode="ink">
            <msink:context xmlns:msink="http://schemas.microsoft.com/ink/2010/main" type="paragraph" rotatedBoundingBox="2428,8036 5615,8414 5420,10056 2233,96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765CC9-86C8-487B-970C-3E850E71C50E}" emma:medium="tactile" emma:mode="ink">
              <msink:context xmlns:msink="http://schemas.microsoft.com/ink/2010/main" type="line" rotatedBoundingBox="2428,8036 5615,8414 5420,10056 2233,9677"/>
            </emma:interpretation>
          </emma:emma>
        </inkml:annotationXML>
        <inkml:traceGroup>
          <inkml:annotationXML>
            <emma:emma xmlns:emma="http://www.w3.org/2003/04/emma" version="1.0">
              <emma:interpretation id="{00E72DD1-DA89-4F33-B2B0-06A7051380B6}" emma:medium="tactile" emma:mode="ink">
                <msink:context xmlns:msink="http://schemas.microsoft.com/ink/2010/main" type="inkWord" rotatedBoundingBox="2471,8476 3833,8781 3631,9684 2268,93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2742 8972 1056 0,'0'0'544'16,"0"0"-437"-16,0 0 67 16,0 0 134-16,0 0-49 15,0 0-97-15,0 0-49 16,-11 0-38-16,7 0-26 16,-5 7-22-16,-6 7 18 0,-6 11 3 15,-10 6-17-15,-8 6-4 16,-7 5-3-1,-8 2-8-15,-1 1 2 0,1-2 3 16,9-7 2-16,7-4-7 16,11-10-6-16,12-5-10 15,7-8-1-15,7-6-30 16,7-3-83-16,12 0-164 16,3-3-534-16</inkml:trace>
          <inkml:trace contextRef="#ctx0" brushRef="#br0" timeOffset="-378.6048">2536 8622 214 0,'0'0'360'16,"0"0"-80"-16,0 0-99 15,0 0 59-15,0 0 77 16,0 0 13-16,0 0-54 15,-28 0-57-15,28 0-26 16,0 0-19-16,0-2-51 16,0 2-27-16,0-4-22 0,0 1-21 15,0-4-29-15,7-6-24 16,8-4-9-16,3 4 2 16,0-3 1-16,1 3 5 15,-5 3-17-15,2 6 7 16,-4 1 11-16,3 3 0 15,-3 0-10-15,1 5 8 16,4 10-4-16,-1 9-1 16,2 7-11-16,1 7 5 15,-5 7 12-15,2 6 1 16,-4 4-2-16,0 2 3 16,-6 2-1-16,0 0 0 15,0 0 0-15,-6-5 0 0,3-2-1 16,-3-2-1-1,0-7-4-15,0-4 6 0,0-5 0 16,0-8 0-16,0-6-1 16,0-4-28-16,0-8-29 15,0-5-41-15,0-3-95 16,9-3-119-16,0-11-233 16,0-7-682-16</inkml:trace>
          <inkml:trace contextRef="#ctx0" brushRef="#br0" timeOffset="2694.9358">3289 9072 2152 0,'0'0'493'15,"0"0"-463"-15,0 0 30 16,0 0 67-16,108-14-56 15,-56 5-71-15,23-1-53 16,-14 0-238-16,-9 0-885 0</inkml:trace>
          <inkml:trace contextRef="#ctx0" brushRef="#br0" timeOffset="2489.9369">3300 9128 2056 0,'0'0'506'16,"0"0"-445"-16,0 0-4 15,0 0 122-15,0 0-26 16,0 0-73-16,0 0-33 16,0 0-33-16,9 0-14 15,10 0 0-15,8 7 9 0,9 0-2 16,6-1 1-1,7 1-8-15,0-1 0 0,-1-2-18 16,-2-1-11-16,-7-3-1 16,-6 0-18-16,-8 0-26 15,-8 0-29-15,-10 0-78 16,-6 0-112-16,-1-6-477 0</inkml:trace>
        </inkml:traceGroup>
        <inkml:traceGroup>
          <inkml:annotationXML>
            <emma:emma xmlns:emma="http://www.w3.org/2003/04/emma" version="1.0">
              <emma:interpretation id="{5D26F049-2453-4CBD-AC04-874FC642BAAF}" emma:medium="tactile" emma:mode="ink">
                <msink:context xmlns:msink="http://schemas.microsoft.com/ink/2010/main" type="inkWord" rotatedBoundingBox="4208,9010 5526,9167 5420,10056 4102,9899"/>
              </emma:interpretation>
              <emma:one-of disjunction-type="recognition" id="oneOf1">
                <emma:interpretation id="interp1" emma:lang="" emma:confidence="0">
                  <emma:literal>o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0</emma:literal>
                </emma:interpretation>
                <emma:interpretation id="interp4" emma:lang="" emma:confidence="0">
                  <emma:literal>D</emma:literal>
                </emma:interpretation>
                <emma:interpretation id="interp5" emma:lang="" emma:confidence="0">
                  <emma:literal>8</emma:literal>
                </emma:interpretation>
              </emma:one-of>
            </emma:emma>
          </inkml:annotationXML>
          <inkml:trace contextRef="#ctx0" brushRef="#br1" timeOffset="1.2679E6">4843 9140 214 0,'0'0'174'0,"0"0"-95"16,0 0-79-16,0 0-29 15,0 0 29-15,0 0 169 16,-127-66-12-16,103 62-115 15,-3-1-29-15,2 5-2 16,-5 0 49-16,2 0 31 16,0 9-26-16,-10 5-19 0,3 4-24 15,-11 2-4-15,2 8-16 16,-3-4-1-16,1 8 0 16,3-4 0-16,13 4 0 15,3 2 24-15,7 3 28 16,7 5 21-16,8 12 6 15,5 2-45-15,0 5-20 16,22 5-15-16,16-4-55 16,9-7-38-16,7 1 16 15,10-10 47-15,11-4 14 16,-2-8-38-16,8-6 38 16,-3-6 16-16,-1-8 2 15,3-9 46-15,2-5-2 0,-5 0 42 16,-4-14 9-16,4-13 11 15,-8-7-15-15,-3-12-21 16,-4-6 6-16,-10-4 5 16,-10-1 33-16,-20-7 59 15,-14 3-21-15,-8-5-51 16,-17-2-36-16,-25-3-39 16,-31-8-16-16,-51 0-12 15,-65 23-29-15,-34 24-130 16,35 26-177-16,29 6-374 0</inkml:trace>
        </inkml:traceGroup>
        <inkml:traceGroup>
          <inkml:annotationXML>
            <emma:emma xmlns:emma="http://www.w3.org/2003/04/emma" version="1.0">
              <emma:interpretation id="{30C9501E-0DBA-41D5-BE11-41E98175AE78}" emma:medium="tactile" emma:mode="ink">
                <msink:context xmlns:msink="http://schemas.microsoft.com/ink/2010/main" type="inkWord" rotatedBoundingBox="4312,8260 5236,8369 5062,9836 4138,9726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040.7872">5156 9049 939 0,'0'0'865'15,"0"0"-738"-15,0 0 11 0,-94 11 96 16,24-5-23 0,-26 3-59-16,-29-2-52 0,-8 0-27 15,2-2-25-15,34-4-25 16,31 3-17-16,24-4 2 16,14 2-7-16,1 5-1 15,5 0-6-15,7 3-95 16,15 9-132-16,12-1-314 15,12-5-134-15</inkml:trace>
          <inkml:trace contextRef="#ctx0" brushRef="#br0" timeOffset="4719.5864">4531 8290 1562 0,'0'0'586'15,"0"0"-514"-15,0 0-26 16,0 0 125-16,0 0 22 16,0 0-74-16,0 0-56 15,0-4-30-15,0 4-22 16,0 10-11-16,0 13 0 15,6 10 30-15,1 14 11 16,-1 5-18-16,-3 7-7 16,0 1-10-16,-3-4-5 15,0-1-1-15,0-7 1 16,-3-3 0-16,-3-8-1 16,-1-4 0-16,4-7 2 0,-2-9-2 15,4-4 1-15,-1-9-1 16,2-1 0-16,0-3 1 15,0 0 0-15,0 0-1 16,3-13-7-16,5-4-11 16,5-6 6-16,-1-4 3 15,6 1 7-15,-3-1-4 16,1 0 5-16,-2 2-10 16,2 1 10-16,2 1 0 15,0 1 0-15,-3 5 0 16,3 3-14-16,-6 4 14 15,4 1-1-15,-4 5-12 16,0 1 13-16,-3 3 1 0,0 0-1 16,-2 10-4-1,-4 13 5-15,-3 4 13 0,0 5 15 16,0 2-4-16,-10 1-4 16,1-4-7-16,-2-1 7 15,3-5 4-15,0-4-5 16,8-5-7-16,0-3-10 15,0-5-2-15,0-2 0 16,3-3-2-16,12-2-20 16,3-1-55-16,22 0-117 0,-4-4-511 15,-5 0-765-15</inkml:trace>
          <inkml:trace contextRef="#ctx0" brushRef="#br0" timeOffset="5793.3452">4592 9306 1084 0,'0'0'887'16,"0"0"-773"-16,0 0-14 16,0 0 72-16,0 0 6 15,36-82-34-15,-14 72-53 16,2 1-36-16,4 5-32 15,5 3-7-15,3 1-8 16,1 0-8-16,1 7 0 0,0 8 0 16,1 0 0-16,-6 2-1 15,-8 0 1-15,-5-5-8 16,-10 2-7 0,-10-1 5-16,0-3-4 0,-27 3 10 15,-13 3-10-15,-14-2 13 16,-37 2-126-16,14-3-204 15,5-7-874-15</inkml:trace>
          <inkml:trace contextRef="#ctx0" brushRef="#br0" timeOffset="5470.7296">4595 9326 1187 0,'0'0'1076'0,"0"0"-924"16,0 0-104-16,0 0 56 16,0 0 36-16,0 0-43 0,0 0-5 15,-3 90-41-15,0-48-3 16,0 4-10-16,-3-3-18 16,3 3 6-16,-4-8-13 15,2-2-11-15,-1-3 5 16,6-7-7-16,-3-6 0 15,3-3-14-15,0-7-39 16,0-7-58-16,3-3-119 16,16-3-70-16,-2-14-296 15,-4-1-708-15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2-11T07:46:28.9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Group>
    <inkml:annotationXML>
      <emma:emma xmlns:emma="http://www.w3.org/2003/04/emma" version="1.0">
        <emma:interpretation id="{C629EFAE-458B-4EB4-A0FB-B53D766F3EFD}" emma:medium="tactile" emma:mode="ink">
          <msink:context xmlns:msink="http://schemas.microsoft.com/ink/2010/main" type="writingRegion" rotatedBoundingBox="20005,3261 23458,3321 23449,3844 19996,3784"/>
        </emma:interpretation>
      </emma:emma>
    </inkml:annotationXML>
    <inkml:traceGroup>
      <inkml:annotationXML>
        <emma:emma xmlns:emma="http://www.w3.org/2003/04/emma" version="1.0">
          <emma:interpretation id="{566DDE26-6521-4D18-AD01-CBAB66B3992A}" emma:medium="tactile" emma:mode="ink">
            <msink:context xmlns:msink="http://schemas.microsoft.com/ink/2010/main" type="paragraph" rotatedBoundingBox="20005,3261 23458,3321 23449,3844 19996,3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B93E8D-5684-4A8C-84F6-04FE6991E5AA}" emma:medium="tactile" emma:mode="ink">
              <msink:context xmlns:msink="http://schemas.microsoft.com/ink/2010/main" type="line" rotatedBoundingBox="20005,3261 23458,3321 23449,3844 19996,3784"/>
            </emma:interpretation>
          </emma:emma>
        </inkml:annotationXML>
        <inkml:traceGroup>
          <inkml:annotationXML>
            <emma:emma xmlns:emma="http://www.w3.org/2003/04/emma" version="1.0">
              <emma:interpretation id="{C717FD51-6665-4A0B-808F-369856713EBF}" emma:medium="tactile" emma:mode="ink">
                <msink:context xmlns:msink="http://schemas.microsoft.com/ink/2010/main" type="inkWord" rotatedBoundingBox="20004,3299 21399,3323 21391,3808 19996,3784"/>
              </emma:interpretation>
              <emma:one-of disjunction-type="recognition" id="oneOf0">
                <emma:interpretation id="interp0" emma:lang="" emma:confidence="0">
                  <emma:literal>Xin-rays☺</emma:literal>
                </emma:interpretation>
                <emma:interpretation id="interp1" emma:lang="" emma:confidence="0">
                  <emma:literal>Xu-rays☺</emma:literal>
                </emma:interpretation>
                <emma:interpretation id="interp2" emma:lang="" emma:confidence="0">
                  <emma:literal>Xin-ray-co</emma:literal>
                </emma:interpretation>
                <emma:interpretation id="interp3" emma:lang="" emma:confidence="0">
                  <emma:literal>Xu-ray-co</emma:literal>
                </emma:interpretation>
                <emma:interpretation id="interp4" emma:lang="" emma:confidence="0">
                  <emma:literal>Xin-ray-do</emma:literal>
                </emma:interpretation>
              </emma:one-of>
            </emma:emma>
          </inkml:annotationXML>
          <inkml:trace contextRef="#ctx0" brushRef="#br0">20069 3374 690 0,'0'0'545'16,"0"0"-213"-16,0 0-148 15,0 0-14-15,15-37 41 16,-12 27-13-16,0 2-59 16,3 1-26-16,-3 2-11 0,-2 3-20 15,-1-2-9-15,2 4-17 16,-2 0-11-16,0 0-9 15,0 0-18-15,0 0-13 16,0 2-5-16,0 9-17 16,0 9 17-16,-5 4 14 15,-2 7 3-15,0 3-11 16,-2-1-5-16,-3-1 7 16,3-3-8-16,0 0-1 15,0-6 1-15,-1-1 0 16,2-5 0-16,2-3 0 15,4-5-20-15,2-4-38 16,0 0-57-16,0-5-136 0,3 0-317 16,3 0-145-16</inkml:trace>
          <inkml:trace contextRef="#ctx0" brushRef="#br0" timeOffset="313.2999">20028 3382 834 0,'0'0'964'0,"0"0"-833"16,0 0-14-16,0 0 36 16,0 0 36-16,0 0-20 15,0 0-42-15,-23-36-63 16,23 36-27-16,0 0-20 0,0 4-16 15,6 10 15-15,1 6 37 16,6 3-7-16,1 4-9 16,4 0-19-16,6 1-9 15,1-1-9-15,1-6-13 16,-3-1-46 0,-3-2-59-16,-7-1-80 0,-7 2-108 15,-4-5-323-15,-2-3-462 0</inkml:trace>
          <inkml:trace contextRef="#ctx0" brushRef="#br0" timeOffset="750.1256">20417 3498 1109 0,'0'0'368'0,"0"0"-161"16,0 0 8-16,0 0 18 15,0 0-34-15,0 0-44 16,0 0-54-16,0 0-30 16,0 0-5-16,13 0-27 15,10 0-5-15,6 0-13 16,4 0-16-16,-1 0-5 15,-4 0-48-15,-6 4-70 16,-10 1-120-16,-4 4-357 16,-8-8-378-16</inkml:trace>
          <inkml:trace contextRef="#ctx0" brushRef="#br0" timeOffset="1163.4665">20684 3394 1215 0,'0'0'1022'16,"0"0"-886"-16,0 0-66 15,0 0 16-15,0 0 18 16,0 0-28-16,0 0-46 0,6 22 6 15,3-2-5 1,1 1-17-16,4 2-8 0,-4-4-6 16,2-1 0-16,-5-3 0 15,-2-4 0-15,-4-4-15 16,-1-4-20-16,0-3-28 16,0 0 17-16,0 0 38 15,-3-4 8-15,-1-10 8 16,1-4-2-16,0-1-5 15,3-2 5-15,0 1 3 16,0 4 0-16,1 3-8 16,8 5-1-16,4 4-9 15,4 1-77-15,9 3-54 16,6 0-171-16,-2 0-251 16,-6 6-209-16</inkml:trace>
          <inkml:trace contextRef="#ctx0" brushRef="#br0" timeOffset="1630.2303">21002 3413 1517 0,'0'0'648'0,"0"0"-527"15,0 0 23-15,0 0-6 16,0 0-18-16,0 0-59 15,0 0-37-15,0-4-14 16,-11 4-9-16,-2 5-1 16,-4 7 8-16,-1 1 4 15,-1 1-11-15,6 1 0 0,4-1 0 16,5 0-1-16,4-3-1 16,0-2-12-16,4-2-20 15,9-4 15-15,5-3 17 16,2 0-23-16,-1 0-26 15,0-7 14-15,-4-6 20 16,0 0 14-16,-5-5-2 16,0 3 4-16,-4-1 11 15,-1 3 22-15,-3 5 22 16,-2 4 5-16,0 1 3 16,0 3-21-16,0 0-16 15,0 0-21-15,0 0-5 16,0 8-19-16,1 5 18 15,4 4-1-15,2 0-38 16,1 0-66-16,4-3-60 0,-3 0-148 16,-2-7-263-1,-2-3 5-15</inkml:trace>
          <inkml:trace contextRef="#ctx0" brushRef="#br0" timeOffset="2084.734">21184 3405 897 0,'0'0'680'15,"0"0"-467"-15,0 0 55 16,0 0-40-16,0 0-50 16,0 0-90-16,0 0-52 15,3-17-35-15,-3 28 37 0,0 4 18 16,0 1-22-16,0-2-24 16,0-2-4-16,3-4 3 15,-3-3-2-15,3-1-7 16,1-4-14-16,2 0-2 15,4 0-1-15,3-7-21 16,1-8-11-16,1 0 23 16,5-4 16-16,-7-2 8 15,3 2-7-15,-3 2 9 16,-7 3 10-16,-1 6 32 16,-3 4 4-16,-2 4-10 15,0 0-14-15,0 0-22 16,0 0 0-16,0 7-16 15,0 10 15-15,0 9 1 0,0 6 2 16,7 8-1-16,5 0 8 16,5 4-9-16,-5 0 1 15,-2-3-1 1,-4-2 0-16,-6-5-8 0,-12-2-14 16,-18-7 12-16,-10-6 10 15,-8-2-60-15,-16-8-141 16,13-5-286-16,11-4-478 0</inkml:trace>
          <inkml:trace contextRef="#ctx0" brushRef="#br0" timeOffset="9265.5517">20150 3555 1523 0,'0'0'383'16,"0"0"-267"-16,0 0-85 15,0 0-17-15,0 0 28 16,0 0 51-16,0 0-19 0,-5-5-34 15,5 5-24-15,0 0-15 16,0 0 5-16,0 0-5 16,0 0-1-16,0 0 1 15,0 0 6-15,0 0 1 16,0 0-7-16,0 0 0 16,0 0 6-16,0 0-7 15,0 0-1-15,0 0-23 16,0 0-1-16,0 0-10 15,0-1-30-15,0 1-40 16,2-3-81-16,4 3-3 16,-3 0 8-16,1 0-22 15,-3 0 18-15,3 0-143 0</inkml:trace>
          <inkml:trace contextRef="#ctx0" brushRef="#br0" timeOffset="10213.5547">20548 3540 954 0,'0'0'1097'0,"0"0"-926"15,0 0-169-15,0 0-2 16,0 0-190-16,0 0-122 15,0 0-472-15</inkml:trace>
          <inkml:trace contextRef="#ctx0" brushRef="#br0" timeOffset="10392.6481">20694 3398 1685 0,'0'0'0'0,"0"0"-110"0</inkml:trace>
        </inkml:traceGroup>
        <inkml:traceGroup>
          <inkml:annotationXML>
            <emma:emma xmlns:emma="http://www.w3.org/2003/04/emma" version="1.0">
              <emma:interpretation id="{B926E269-2393-459B-9712-43DEF24E3900}" emma:medium="tactile" emma:mode="ink">
                <msink:context xmlns:msink="http://schemas.microsoft.com/ink/2010/main" type="inkWord" rotatedBoundingBox="21895,3427 22573,3439 22569,3691 21891,3679"/>
              </emma:interpretation>
            </emma:emma>
          </inkml:annotationXML>
          <inkml:trace contextRef="#ctx0" brushRef="#br0" timeOffset="2840.0547">21894 3599 882 0,'0'0'1287'0,"0"0"-1088"16,0 0-59-16,0 0 22 15,0 0-17-15,0 0-33 16,0 0-37-16,9-15-32 15,12 15-28-15,11 0-14 16,12 0 1-16,13 0-1 16,2 0-1-16,5 0 0 15,1 0-7-15,-4 0-12 0,-3 0 0 16,-6 0-5-16,-10 0 7 16,-11 0 16-1,-9-3-8-15,-9 2 9 16,-10-2 1-16,-1-1-1 0,-2-2-5 15,0-2-2-15,-4-2-1 16,-7-3-1-16,-1 0 8 16,-2-1 0-16,-1 0 1 15,1 0 0-15,4 1 1 16,1 2 1-16,0 3-1 16,5 2 5-16,1 2-6 15,3 2 0-15,0 2 1 16,0 0-2-16,0 0 1 0,0 0-23 15,6 6-18 1,5 7 24-16,6 2 7 0,5 3 9 16,0 2 1-1,0-1 1-15,-3 2 0 0,-6-2-1 16,1 0 1-16,-13-1-1 16,-1-2 0-16,0-2-6 15,0-1 0-15,-13 0 5 16,-11 0-96-16,1-3-217 15,6-4-718-15</inkml:trace>
        </inkml:traceGroup>
        <inkml:traceGroup>
          <inkml:annotationXML>
            <emma:emma xmlns:emma="http://www.w3.org/2003/04/emma" version="1.0">
              <emma:interpretation id="{7E28428F-D59D-44A8-B56A-24E557970B23}" emma:medium="tactile" emma:mode="ink">
                <msink:context xmlns:msink="http://schemas.microsoft.com/ink/2010/main" type="inkWord" rotatedBoundingBox="22829,3310 23458,3321 23449,3815 22821,3804">
                  <msink:destinationLink direction="from" ref="{02A851E3-EBB9-4887-934D-4B62BD6C10C3}"/>
                </msink:context>
              </emma:interpretation>
            </emma:emma>
          </inkml:annotationXML>
          <inkml:trace contextRef="#ctx0" brushRef="#br0" timeOffset="3481.8998">22983 3474 1542 0,'0'0'503'0,"0"0"-440"16,0 0-9-16,0 0 42 15,0 0 30-15,0 0-35 16,0 0-44-16,34 1 1 16,-8 2-5-16,1-1-22 15,2-1-12-15,0-1-8 16,-4 0 1-16,-4 0-2 16,-5-3-7-16,-5-2-8 15,-7 0-1-15,-4 0 16 16,0-1 4-16,0 0 11 15,-7 1-15-15,-7-1 0 0,-6 2 0 16,-4 2 1-16,-5 2 11 16,-2 0 15-16,-2 2 7 15,2 8 9-15,3 5 18 16,5 2-17-16,7 1-13 16,7 2-4-16,9 3-12 15,0-2 1-15,20 1 10 16,15 0-6-16,10-7-20 15,23-2-49-15,-8-7-139 16,-11-6-642-16</inkml:trace>
          <inkml:trace contextRef="#ctx0" brushRef="#br0" timeOffset="17661.997">23454 3616 476 0,'0'0'219'0,"0"0"-108"16,0 0-62-16,0 0-31 16,0 0 19-16,0 0-5 15,0-71-32-15,0 61-6 0,0 0-24 16,0 2-9 0,0 2 20-16,0 0 6 0,-1 0 13 15,-3 0 20-15,-1 0-20 16,1-1 0-16,-4-2-1 15,0 1 0-15,-3-1-47 16,0-1-9-16,0 2 16 16,-2 0-5-16,1 0 26 15,1 1 20-15,-2 0 0 16,1 0-10-16,1 2 10 16,2-1 0-16,-2 0 10 15,2 2-9-15,0 1 8 16,3-1 1-16,0 1-10 15,-1 1 0-15,3-2-21 16,-4 2-18-16,-1-1-13 0,-1 0 22 16,-1 0-5-16,1 0-21 15,-5 1-6-15,-2-1 1 16,3 0-82-16,1 0-19 0</inkml:trace>
          <inkml:trace contextRef="#ctx0" brushRef="#br0" timeOffset="18350.1311">23107 3321 29 0,'0'0'137'0,"0"0"-95"16,0 0-32-16,0 0 39 16,0 0 16-16,0 0-2 15,0 0-8-15,-60-7-3 16,50 7-24-16,1 0-20 16,-5 0 1-16,2 0 17 0,2 0 16 15,0 0 5-15,0 0 2 16,3 0-17-16,-2 6-6 15,3-2-11-15,-1 3-7 16,1-1 1-16,-5 1-8 16,4 0 5-16,-2 2 1 15,1-1 1-15,-3 2-7 16,1 0 6-16,1 0-6 16,-1-1-1-16,1 0 9 15,2 1 23-15,1-2-6 16,0 1 13-16,3 1-9 15,1 0-13-15,1 1 8 0,1 2 21 16,0-1-10-16,0 2-18 16,0 0-10-16,0 2-8 15,0-2-23-15,0 3 23 16,0-2 0-16,0 4 2 16,1-2-2-16,2 1 1 15,5 1 6-15,-1-1-6 16,2 0 5-16,4 0-6 15,1-3-1-15,2-1-7 16,2-2 6-16,2 0 1 16,1-2-11-16,3-3-11 15,1 0 3-15,0-4 14 16,0 2 5-16,2 0-13 16,-1-4-15-16,1 2 2 15,0-3-4-15,-4 0 23 0,3 0 8 16,-5 0 21-16,0 0 23 15,-2 0 3-15,-3 0-2 16,4-4-20-16,-4-4-12 16,3 0-2-16,-2-3 12 15,-2-1 14-15,-1-2 38 16,-4 0 3-16,-4-3 14 16,-3-3 49-16,-3-1 4 15,0-4-31-15,-6-5-41 16,-12-1-23-16,-6-4-50 15,-27-22-3-15,5 11-184 16,1 1-538-16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customXml" Target="../ink/ink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customXml" Target="../ink/ink39.xml"/><Relationship Id="rId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3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0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70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4.xml"/><Relationship Id="rId5" Type="http://schemas.openxmlformats.org/officeDocument/2006/relationships/image" Target="../media/image69.emf"/><Relationship Id="rId4" Type="http://schemas.openxmlformats.org/officeDocument/2006/relationships/customXml" Target="../ink/ink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0.jpeg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gif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3.gif"/><Relationship Id="rId11" Type="http://schemas.openxmlformats.org/officeDocument/2006/relationships/image" Target="../media/image77.emf"/><Relationship Id="rId5" Type="http://schemas.openxmlformats.org/officeDocument/2006/relationships/image" Target="../media/image72.png"/><Relationship Id="rId10" Type="http://schemas.openxmlformats.org/officeDocument/2006/relationships/customXml" Target="../ink/ink45.xml"/><Relationship Id="rId4" Type="http://schemas.openxmlformats.org/officeDocument/2006/relationships/image" Target="../media/image71.gif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customXml" Target="../ink/ink46.xml"/><Relationship Id="rId4" Type="http://schemas.openxmlformats.org/officeDocument/2006/relationships/image" Target="../media/image8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customXml" Target="../ink/ink4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customXml" Target="../ink/ink4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customXml" Target="../ink/ink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emf"/><Relationship Id="rId18" Type="http://schemas.openxmlformats.org/officeDocument/2006/relationships/customXml" Target="../ink/ink10.xml"/><Relationship Id="rId39" Type="http://schemas.openxmlformats.org/officeDocument/2006/relationships/image" Target="../media/image30.emf"/><Relationship Id="rId21" Type="http://schemas.openxmlformats.org/officeDocument/2006/relationships/image" Target="../media/image21.emf"/><Relationship Id="rId42" Type="http://schemas.openxmlformats.org/officeDocument/2006/relationships/customXml" Target="../ink/ink14.xml"/><Relationship Id="rId47" Type="http://schemas.openxmlformats.org/officeDocument/2006/relationships/image" Target="../media/image34.emf"/><Relationship Id="rId50" Type="http://schemas.openxmlformats.org/officeDocument/2006/relationships/customXml" Target="../ink/ink18.xml"/><Relationship Id="rId63" Type="http://schemas.openxmlformats.org/officeDocument/2006/relationships/image" Target="../media/image42.emf"/><Relationship Id="rId68" Type="http://schemas.openxmlformats.org/officeDocument/2006/relationships/customXml" Target="../ink/ink24.xml"/><Relationship Id="rId76" Type="http://schemas.openxmlformats.org/officeDocument/2006/relationships/customXml" Target="../ink/ink28.xml"/><Relationship Id="rId7" Type="http://schemas.openxmlformats.org/officeDocument/2006/relationships/image" Target="../media/image14.emf"/><Relationship Id="rId71" Type="http://schemas.openxmlformats.org/officeDocument/2006/relationships/image" Target="../media/image13.emf"/><Relationship Id="rId2" Type="http://schemas.openxmlformats.org/officeDocument/2006/relationships/video" Target="../media/media1.mp4"/><Relationship Id="rId16" Type="http://schemas.openxmlformats.org/officeDocument/2006/relationships/customXml" Target="../ink/ink9.xml"/><Relationship Id="rId11" Type="http://schemas.openxmlformats.org/officeDocument/2006/relationships/image" Target="../media/image16.emf"/><Relationship Id="rId40" Type="http://schemas.openxmlformats.org/officeDocument/2006/relationships/customXml" Target="../ink/ink13.xml"/><Relationship Id="rId45" Type="http://schemas.openxmlformats.org/officeDocument/2006/relationships/image" Target="../media/image33.emf"/><Relationship Id="rId58" Type="http://schemas.openxmlformats.org/officeDocument/2006/relationships/customXml" Target="../ink/ink19.xml"/><Relationship Id="rId66" Type="http://schemas.openxmlformats.org/officeDocument/2006/relationships/customXml" Target="../ink/ink23.xml"/><Relationship Id="rId74" Type="http://schemas.openxmlformats.org/officeDocument/2006/relationships/customXml" Target="../ink/ink27.xml"/><Relationship Id="rId79" Type="http://schemas.openxmlformats.org/officeDocument/2006/relationships/image" Target="../media/image25.emf"/><Relationship Id="rId5" Type="http://schemas.openxmlformats.org/officeDocument/2006/relationships/image" Target="../media/image10.jpeg"/><Relationship Id="rId61" Type="http://schemas.openxmlformats.org/officeDocument/2006/relationships/image" Target="../media/image41.emf"/><Relationship Id="rId82" Type="http://schemas.openxmlformats.org/officeDocument/2006/relationships/customXml" Target="../ink/ink31.xml"/><Relationship Id="rId19" Type="http://schemas.openxmlformats.org/officeDocument/2006/relationships/image" Target="../media/image20.emf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43" Type="http://schemas.openxmlformats.org/officeDocument/2006/relationships/image" Target="../media/image32.emf"/><Relationship Id="rId48" Type="http://schemas.openxmlformats.org/officeDocument/2006/relationships/customXml" Target="../ink/ink17.xml"/><Relationship Id="rId64" Type="http://schemas.openxmlformats.org/officeDocument/2006/relationships/customXml" Target="../ink/ink22.xml"/><Relationship Id="rId69" Type="http://schemas.openxmlformats.org/officeDocument/2006/relationships/image" Target="../media/image45.emf"/><Relationship Id="rId77" Type="http://schemas.openxmlformats.org/officeDocument/2006/relationships/image" Target="../media/image24.emf"/><Relationship Id="rId8" Type="http://schemas.openxmlformats.org/officeDocument/2006/relationships/customXml" Target="../ink/ink5.xml"/><Relationship Id="rId72" Type="http://schemas.openxmlformats.org/officeDocument/2006/relationships/customXml" Target="../ink/ink26.xml"/><Relationship Id="rId80" Type="http://schemas.openxmlformats.org/officeDocument/2006/relationships/customXml" Target="../ink/ink30.xml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7.xml"/><Relationship Id="rId17" Type="http://schemas.openxmlformats.org/officeDocument/2006/relationships/image" Target="../media/image19.emf"/><Relationship Id="rId46" Type="http://schemas.openxmlformats.org/officeDocument/2006/relationships/customXml" Target="../ink/ink16.xml"/><Relationship Id="rId59" Type="http://schemas.openxmlformats.org/officeDocument/2006/relationships/image" Target="../media/image40.emf"/><Relationship Id="rId67" Type="http://schemas.openxmlformats.org/officeDocument/2006/relationships/image" Target="../media/image44.emf"/><Relationship Id="rId20" Type="http://schemas.openxmlformats.org/officeDocument/2006/relationships/customXml" Target="../ink/ink11.xml"/><Relationship Id="rId41" Type="http://schemas.openxmlformats.org/officeDocument/2006/relationships/image" Target="../media/image31.emf"/><Relationship Id="rId62" Type="http://schemas.openxmlformats.org/officeDocument/2006/relationships/customXml" Target="../ink/ink21.xml"/><Relationship Id="rId70" Type="http://schemas.openxmlformats.org/officeDocument/2006/relationships/customXml" Target="../ink/ink25.xml"/><Relationship Id="rId75" Type="http://schemas.openxmlformats.org/officeDocument/2006/relationships/image" Target="../media/image23.emf"/><Relationship Id="rId83" Type="http://schemas.openxmlformats.org/officeDocument/2006/relationships/image" Target="../media/image27.emf"/><Relationship Id="rId1" Type="http://schemas.microsoft.com/office/2007/relationships/media" Target="../media/media1.mp4"/><Relationship Id="rId6" Type="http://schemas.openxmlformats.org/officeDocument/2006/relationships/customXml" Target="../ink/ink4.xml"/><Relationship Id="rId15" Type="http://schemas.openxmlformats.org/officeDocument/2006/relationships/image" Target="../media/image18.emf"/><Relationship Id="rId49" Type="http://schemas.openxmlformats.org/officeDocument/2006/relationships/image" Target="../media/image12.emf"/><Relationship Id="rId57" Type="http://schemas.openxmlformats.org/officeDocument/2006/relationships/image" Target="../media/image39.emf"/><Relationship Id="rId10" Type="http://schemas.openxmlformats.org/officeDocument/2006/relationships/customXml" Target="../ink/ink6.xml"/><Relationship Id="rId44" Type="http://schemas.openxmlformats.org/officeDocument/2006/relationships/customXml" Target="../ink/ink15.xml"/><Relationship Id="rId60" Type="http://schemas.openxmlformats.org/officeDocument/2006/relationships/customXml" Target="../ink/ink20.xml"/><Relationship Id="rId65" Type="http://schemas.openxmlformats.org/officeDocument/2006/relationships/image" Target="../media/image43.emf"/><Relationship Id="rId73" Type="http://schemas.openxmlformats.org/officeDocument/2006/relationships/image" Target="../media/image22.emf"/><Relationship Id="rId78" Type="http://schemas.openxmlformats.org/officeDocument/2006/relationships/customXml" Target="../ink/ink29.xml"/><Relationship Id="rId81" Type="http://schemas.openxmlformats.org/officeDocument/2006/relationships/image" Target="../media/image26.emf"/><Relationship Id="rId4" Type="http://schemas.openxmlformats.org/officeDocument/2006/relationships/image" Target="../media/image9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emf"/><Relationship Id="rId12" Type="http://schemas.openxmlformats.org/officeDocument/2006/relationships/image" Target="../media/image46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0.png"/><Relationship Id="rId11" Type="http://schemas.openxmlformats.org/officeDocument/2006/relationships/customXml" Target="../ink/ink34.xml"/><Relationship Id="rId10" Type="http://schemas.openxmlformats.org/officeDocument/2006/relationships/image" Target="../media/image38.em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Relationship Id="rId9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emf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8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3179" y="487025"/>
            <a:ext cx="806564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/>
                </a:solidFill>
                <a:latin typeface="Arial Rounded MT Bold" panose="020F0704030504030204" pitchFamily="34" charset="0"/>
              </a:rPr>
              <a:t>CH 5</a:t>
            </a:r>
          </a:p>
          <a:p>
            <a:pPr algn="ctr"/>
            <a:r>
              <a:rPr lang="en-US" sz="4000" dirty="0">
                <a:solidFill>
                  <a:schemeClr val="accent4"/>
                </a:solidFill>
                <a:latin typeface="Arial Rounded MT Bold" panose="020F0704030504030204" pitchFamily="34" charset="0"/>
              </a:rPr>
              <a:t>Matter Waves</a:t>
            </a:r>
            <a:endParaRPr lang="en-US" sz="4000" dirty="0" smtClean="0">
              <a:solidFill>
                <a:schemeClr val="accent4"/>
              </a:solidFill>
            </a:endParaRPr>
          </a:p>
          <a:p>
            <a:pPr algn="ctr"/>
            <a:endParaRPr lang="en-US" sz="4000" dirty="0">
              <a:solidFill>
                <a:schemeClr val="accent4"/>
              </a:solidFill>
            </a:endParaRPr>
          </a:p>
          <a:p>
            <a:pPr algn="ctr"/>
            <a:endParaRPr lang="en-US" sz="4000" dirty="0" smtClean="0">
              <a:solidFill>
                <a:schemeClr val="accent4"/>
              </a:solidFill>
            </a:endParaRPr>
          </a:p>
          <a:p>
            <a:pPr algn="ctr"/>
            <a:endParaRPr lang="en-US" sz="4000" dirty="0" smtClean="0">
              <a:solidFill>
                <a:schemeClr val="accent4"/>
              </a:solidFill>
            </a:endParaRPr>
          </a:p>
          <a:p>
            <a:pPr algn="ctr"/>
            <a:endParaRPr lang="en-US" sz="4000" dirty="0">
              <a:solidFill>
                <a:schemeClr val="accent4"/>
              </a:solidFill>
            </a:endParaRPr>
          </a:p>
          <a:p>
            <a:pPr algn="ctr"/>
            <a:endParaRPr lang="en-US" sz="4000" dirty="0">
              <a:solidFill>
                <a:schemeClr val="accent4"/>
              </a:solidFill>
            </a:endParaRPr>
          </a:p>
          <a:p>
            <a:pPr algn="ctr"/>
            <a:endParaRPr lang="en-US" sz="4000" dirty="0" smtClean="0">
              <a:solidFill>
                <a:schemeClr val="accent4"/>
              </a:solidFill>
            </a:endParaRPr>
          </a:p>
          <a:p>
            <a:pPr algn="ctr"/>
            <a:endParaRPr lang="en-US" sz="4000" dirty="0" smtClean="0">
              <a:solidFill>
                <a:schemeClr val="accent4"/>
              </a:solidFill>
            </a:endParaRPr>
          </a:p>
          <a:p>
            <a:pPr algn="ctr"/>
            <a:r>
              <a:rPr lang="en-US" sz="4800" dirty="0" smtClean="0">
                <a:solidFill>
                  <a:schemeClr val="accent4"/>
                </a:solidFill>
                <a:latin typeface="Edwardian Script ITC" panose="030303020407070D0804" pitchFamily="66" charset="0"/>
              </a:rPr>
              <a:t>Dr. Tariq Al-Abdullah</a:t>
            </a:r>
            <a:endParaRPr lang="en-US" sz="4800" dirty="0">
              <a:solidFill>
                <a:schemeClr val="accent4"/>
              </a:solidFill>
              <a:latin typeface="Edwardian Script ITC" panose="030303020407070D08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027880" y="1750680"/>
              <a:ext cx="5751000" cy="2586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7080" y="1739880"/>
                <a:ext cx="5770800" cy="260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5.3 WAVE GROUPS AND DISPERSION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177" y="595647"/>
            <a:ext cx="113496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The matter wave representing a moving particle must reflect the fact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that the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particle has a large probability of being found in a small region of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space only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at a specific time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endParaRPr lang="en-US" sz="1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So what is waving for matter waves? For matter waves as for light waves, there is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no “ether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.”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particle is in a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sense smeared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out” over the extent of the wave, so for matter it is the probability of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finding the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particle that waves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endParaRPr lang="en-US" sz="1600" dirty="0">
              <a:solidFill>
                <a:srgbClr val="0066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95680" y="2376000"/>
              <a:ext cx="10893960" cy="4119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6680" y="2364480"/>
                <a:ext cx="10906200" cy="41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24360" y="3193200"/>
              <a:ext cx="11511720" cy="3298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5360" y="3185280"/>
                <a:ext cx="11526840" cy="331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0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5.3 WAVE GROUPS AND DISPERSION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295950" y="670164"/>
            <a:ext cx="4520024" cy="2016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668" y="491436"/>
            <a:ext cx="6875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The main characteristic of a pulse is localization in time and space; whereas a single harmonic wave is not localized in either time or space. The description of a pulse can be obtained by the superposition of a group of harmonic waves of different frequencies and wavelengths.</a:t>
            </a:r>
          </a:p>
        </p:txBody>
      </p:sp>
      <p:pic>
        <p:nvPicPr>
          <p:cNvPr id="1026" name="Picture 2" descr="Image result for phase velocity and group velocity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76" y="2890679"/>
            <a:ext cx="5537524" cy="40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pulse wav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07" y="4822291"/>
            <a:ext cx="3074618" cy="188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63080" y="520560"/>
              <a:ext cx="10703880" cy="622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840" y="510480"/>
                <a:ext cx="10725840" cy="62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959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5.3 WAVE GROUPS AND DISPERSION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66165"/>
                <a:ext cx="8760562" cy="637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If the phase velocity is the same for all frequencies and wavelengths, then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dirty="0" smtClean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 dirty="0" smtClean="0">
                                <a:solidFill>
                                  <a:srgbClr val="66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solidFill>
                                  <a:srgbClr val="660066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b="0" i="1" dirty="0" smtClean="0">
                                <a:solidFill>
                                  <a:srgbClr val="660066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1600" i="1" dirty="0">
                            <a:solidFill>
                              <a:srgbClr val="660066"/>
                            </a:solidFill>
                            <a:latin typeface="Cambria Math" panose="02040503050406030204" pitchFamily="18" charset="0"/>
                          </a:rPr>
                          <m:t>𝑑𝑘</m:t>
                        </m:r>
                      </m:den>
                    </m:f>
                    <m:r>
                      <a:rPr lang="en-US" sz="1600" i="1" dirty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and the group velocity is the same as the phase velocity. </a:t>
                </a:r>
                <a:endParaRPr lang="en-US" sz="1600" dirty="0" smtClean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medium for which </a:t>
                </a: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the phase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velocity is the same for all frequencies is said to be nondispersive. </a:t>
                </a:r>
                <a:endParaRPr lang="en-US" sz="1600" dirty="0" smtClean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Examples are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waves on a perfectly flexible string, sound waves in air, and </a:t>
                </a: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electromagnetic waves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in a vacuum. </a:t>
                </a:r>
                <a:endParaRPr lang="en-US" sz="1600" dirty="0" smtClean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endParaRPr lang="en-US" sz="1600" dirty="0" smtClean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An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important characteristic of a nondispersive medium is </a:t>
                </a: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that, since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all the harmonic waves making up a packet move with the same speed, </a:t>
                </a: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the packet </a:t>
                </a:r>
                <a:r>
                  <a:rPr lang="en-US" sz="16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maintains its shape as it moves; thus, it does not change its shape with time</a:t>
                </a:r>
                <a:r>
                  <a:rPr lang="en-US" sz="16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Conversely, if the phase velocity is different for different frequencies, the shape of 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the pulse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will change as it travels. In that case, the group velocity and phase velocity 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are not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the same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algn="just"/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Such a medium is called a dispersive medium.</a:t>
                </a:r>
              </a:p>
              <a:p>
                <a:pPr algn="just"/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Examples are water waves, waves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on a wire that is not perfectly flexible, light waves in a medium such as glass 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or water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, in which the index of refraction has a slight dependence on frequency, 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and electron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waves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.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rgbClr val="336600"/>
                  </a:solidFill>
                  <a:latin typeface="Arial Rounded MT Bold" panose="020F070403050403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It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is the speed of the packet, the group velocity v</a:t>
                </a:r>
                <a:r>
                  <a:rPr lang="en-US" sz="1600" baseline="-250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g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, that is </a:t>
                </a:r>
                <a:r>
                  <a:rPr lang="en-US" sz="1600" dirty="0" smtClean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normally seen </a:t>
                </a:r>
                <a:r>
                  <a:rPr lang="en-US" sz="1600" dirty="0">
                    <a:solidFill>
                      <a:srgbClr val="336600"/>
                    </a:solidFill>
                    <a:latin typeface="Arial Rounded MT Bold" panose="020F0704030504030204" pitchFamily="34" charset="0"/>
                  </a:rPr>
                  <a:t>by an observer.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6165"/>
                <a:ext cx="8760562" cy="6370718"/>
              </a:xfrm>
              <a:prstGeom prst="rect">
                <a:avLst/>
              </a:prstGeom>
              <a:blipFill>
                <a:blip r:embed="rId2"/>
                <a:stretch>
                  <a:fillRect l="-278" r="-348" b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result for dispersive mediu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61" y="466165"/>
            <a:ext cx="2974640" cy="21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spersive medium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081" y="5134484"/>
            <a:ext cx="2164113" cy="16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ispersive medium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562" y="2742795"/>
            <a:ext cx="3431438" cy="2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290520" y="740520"/>
              <a:ext cx="11222640" cy="5704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720" y="734400"/>
                <a:ext cx="11242080" cy="57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5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5.3 WAVE GROUPS AND DISPERSION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419" y="711278"/>
            <a:ext cx="11823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996633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2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a particular substance the phase velocity of 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waves doubles </a:t>
            </a:r>
            <a:r>
              <a:rPr lang="en-US" sz="2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when the 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wavelength </a:t>
            </a:r>
            <a:r>
              <a:rPr lang="en-US" sz="2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is halved. Show 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that wave </a:t>
            </a:r>
            <a:r>
              <a:rPr lang="en-US" sz="2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groups in this system move at twice the central 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phase velocity</a:t>
            </a:r>
            <a:r>
              <a:rPr lang="en-US" sz="2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96920" y="1039320"/>
              <a:ext cx="11023920" cy="41817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520" y="1034640"/>
                <a:ext cx="11032560" cy="419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63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5.3 WAVE GROUPS AND DISPERSION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419" y="711278"/>
            <a:ext cx="118230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996633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Newton showed that the phase velocity of deep water waves having wavelength </a:t>
            </a:r>
            <a:r>
              <a:rPr lang="el-GR" sz="20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 is given by</a:t>
            </a:r>
          </a:p>
          <a:p>
            <a:pPr algn="just"/>
            <a:endParaRPr lang="en-US" sz="2000" dirty="0" smtClean="0">
              <a:solidFill>
                <a:srgbClr val="660066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2000" dirty="0" smtClean="0">
              <a:solidFill>
                <a:srgbClr val="660066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where g is the acceleration of gravity and where the minor contribution of surface tension has been ignored. Show that in this case the velocity of a group of these waves is one-half of the phase velocity of the central wavelength.</a:t>
            </a:r>
            <a:endParaRPr lang="en-US" sz="2000" dirty="0">
              <a:solidFill>
                <a:srgbClr val="66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982" y="1078029"/>
            <a:ext cx="1801780" cy="8365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075760" y="1123200"/>
              <a:ext cx="9253080" cy="4748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4960" y="1117440"/>
                <a:ext cx="9270000" cy="47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812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4434"/>
            <a:ext cx="89594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We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want to use de Broglie waves to describe particles.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In particular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, the amplitude of the wave will tell us something about the location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of the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particle. </a:t>
            </a:r>
            <a:endParaRPr lang="en-US" sz="16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pure sinusoidal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wave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is not much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use in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locating a particle—the wave extends from −∞ to +∞, so the particle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might be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found anywhere in that region. </a:t>
            </a:r>
            <a:endParaRPr lang="en-US" sz="1600" dirty="0" smtClean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On </a:t>
            </a:r>
            <a:r>
              <a:rPr lang="en-US" sz="16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the other hand, a narrow wave pulse </a:t>
            </a:r>
            <a:r>
              <a:rPr lang="en-US" sz="16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does </a:t>
            </a:r>
            <a:r>
              <a:rPr lang="en-US" sz="16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a pretty good job of locating the particle in a small region </a:t>
            </a:r>
            <a:r>
              <a:rPr lang="en-US" sz="16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of space</a:t>
            </a:r>
            <a:r>
              <a:rPr lang="en-US" sz="16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, but this wave does not have an easily identifiable wavelength. </a:t>
            </a:r>
            <a:endParaRPr lang="en-US" sz="1600" dirty="0" smtClean="0">
              <a:solidFill>
                <a:srgbClr val="9933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first case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, we know the wavelength exactly but have no knowledge of the location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of the particle.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66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996633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>
                <a:solidFill>
                  <a:srgbClr val="996633"/>
                </a:solidFill>
                <a:latin typeface="Arial Rounded MT Bold" panose="020F0704030504030204" pitchFamily="34" charset="0"/>
              </a:rPr>
              <a:t>the second case we have a good idea of the location of </a:t>
            </a:r>
            <a:r>
              <a:rPr lang="en-US" sz="1600" dirty="0" smtClean="0">
                <a:solidFill>
                  <a:srgbClr val="996633"/>
                </a:solidFill>
                <a:latin typeface="Arial Rounded MT Bold" panose="020F0704030504030204" pitchFamily="34" charset="0"/>
              </a:rPr>
              <a:t>the particle </a:t>
            </a:r>
            <a:r>
              <a:rPr lang="en-US" sz="1600" dirty="0">
                <a:solidFill>
                  <a:srgbClr val="996633"/>
                </a:solidFill>
                <a:latin typeface="Arial Rounded MT Bold" panose="020F0704030504030204" pitchFamily="34" charset="0"/>
              </a:rPr>
              <a:t>but a poor knowledge of its wavelength</a:t>
            </a:r>
            <a:r>
              <a:rPr lang="en-US" sz="1600" dirty="0" smtClean="0">
                <a:solidFill>
                  <a:srgbClr val="996633"/>
                </a:solidFill>
                <a:latin typeface="Arial Rounded MT Bold" panose="020F0704030504030204" pitchFamily="34" charset="0"/>
              </a:rPr>
              <a:t>.</a:t>
            </a:r>
            <a:endParaRPr lang="en-US" sz="1600" dirty="0">
              <a:solidFill>
                <a:srgbClr val="9966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8959482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482" y="2187644"/>
            <a:ext cx="3127802" cy="1872420"/>
          </a:xfrm>
          <a:prstGeom prst="rect">
            <a:avLst/>
          </a:prstGeom>
        </p:spPr>
      </p:pic>
      <p:pic>
        <p:nvPicPr>
          <p:cNvPr id="3074" name="Picture 2" descr="http://www.acs.psu.edu/drussell/Demos/dispersion/group-phase-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82" y="0"/>
            <a:ext cx="3232518" cy="19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92680" y="2086200"/>
              <a:ext cx="11021040" cy="4432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040" y="2080800"/>
                <a:ext cx="11039760" cy="444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4987440" y="2036520"/>
              <a:ext cx="6788160" cy="4710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4480" y="2025720"/>
                <a:ext cx="6811920" cy="47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20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185499" y="731540"/>
            <a:ext cx="4127959" cy="24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23145" y="1247606"/>
            <a:ext cx="6579679" cy="1723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145" y="564498"/>
            <a:ext cx="10601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In the period 1924–25, Werner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Heisenberg introduced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the notion that it is impossible to determine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simultaneously with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unlimited precision the position and momentum of a particle.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610" y="2971596"/>
            <a:ext cx="9772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The smaller the size of the wave packet of the particle, the larger is the uncertainty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in its momentum (and thus in its velocity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Heisenberg uncertainty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relationships sets the limit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of the best we can possibly do in an experiment to measure simultaneously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the location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and the momentum of a particle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4098" name="Picture 2" descr="Image result for wave pa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35" y="1525565"/>
            <a:ext cx="2741517" cy="15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5450" y="951981"/>
                <a:ext cx="8611985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localized particle is represented by a wave packet. If a particle is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confined to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 region of space of dimension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, its wave packet has large amplitude only 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in a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region of space of dimension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 dirty="0">
                        <a:solidFill>
                          <a:srgbClr val="A5002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and has small amplitude elsewhere. </a:t>
                </a:r>
                <a:endParaRPr lang="en-US" sz="1600" dirty="0" smtClean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n-US" sz="1600" dirty="0" smtClean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That is, the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amplitude is large where the particle is likely to be found and small where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the particle </a:t>
                </a:r>
                <a:r>
                  <a:rPr lang="en-US" sz="1600" dirty="0">
                    <a:solidFill>
                      <a:srgbClr val="002060"/>
                    </a:solidFill>
                    <a:latin typeface="Arial Rounded MT Bold" panose="020F0704030504030204" pitchFamily="34" charset="0"/>
                  </a:rPr>
                  <a:t>is less likely to be found. </a:t>
                </a:r>
                <a:endParaRPr lang="en-US" sz="1600" dirty="0" smtClean="0">
                  <a:solidFill>
                    <a:srgbClr val="00206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endParaRPr lang="en-US" sz="1600" dirty="0" smtClean="0">
                  <a:solidFill>
                    <a:srgbClr val="00206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probability of finding the particle at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any point 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depends on the amplitude of its de Broglie wave at that point. </a:t>
                </a:r>
                <a:endParaRPr lang="en-US" sz="16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50" y="951981"/>
                <a:ext cx="8611985" cy="2308324"/>
              </a:xfrm>
              <a:prstGeom prst="rect">
                <a:avLst/>
              </a:prstGeom>
              <a:blipFill>
                <a:blip r:embed="rId2"/>
                <a:stretch>
                  <a:fillRect l="-283" t="-792" r="-425" b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Image result for wave pac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60" y="1320841"/>
            <a:ext cx="2741517" cy="15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33490" y="3813791"/>
            <a:ext cx="6725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probability to observe particles ∝ | de Broglie wave amplitude |</a:t>
            </a:r>
            <a:r>
              <a:rPr lang="en-US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44" y="4920804"/>
            <a:ext cx="613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probability to observe photons ∝ | electric field amplitude |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55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145" y="564498"/>
            <a:ext cx="11680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An electron moves in the x direction with a speed of 3.6 × 10</a:t>
            </a:r>
            <a:r>
              <a:rPr lang="en-US" sz="2000" baseline="30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6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 m/s. We can measure its speed to a precision of 1%. With what precision can we simultaneously measure its </a:t>
            </a:r>
            <a:r>
              <a:rPr lang="en-US" sz="2000" i="1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x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 coordinate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? </a:t>
            </a:r>
            <a:endParaRPr lang="en-US" sz="2000" dirty="0" smtClean="0">
              <a:solidFill>
                <a:srgbClr val="A50021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Repeat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the calculations of the previous example in the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case of a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baseball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m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=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0.15 kg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moving at a speed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of 42 m/s.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Again assume that its speed can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be measured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to a precision of 1%.</a:t>
            </a:r>
          </a:p>
        </p:txBody>
      </p:sp>
    </p:spTree>
    <p:extLst>
      <p:ext uri="{BB962C8B-B14F-4D97-AF65-F5344CB8AC3E}">
        <p14:creationId xmlns:p14="http://schemas.microsoft.com/office/powerpoint/2010/main" val="31455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5.1 THE PILOT WAVES OF DE BROGLIE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8823"/>
            <a:ext cx="12192000" cy="319177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</a:t>
            </a:r>
            <a:r>
              <a:rPr lang="en-US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5										Dr. Tariq Al-Abdullah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130" y="752146"/>
            <a:ext cx="110435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By the early 1920s scientists recognized that the Bohr theory contained </a:t>
            </a:r>
            <a:r>
              <a:rPr lang="en-US" sz="1600" dirty="0" smtClean="0">
                <a:latin typeface="Arial Rounded MT Bold" panose="020F0704030504030204" pitchFamily="34" charset="0"/>
              </a:rPr>
              <a:t>many inadequacies</a:t>
            </a:r>
            <a:r>
              <a:rPr lang="en-US" sz="1600" dirty="0">
                <a:latin typeface="Arial Rounded MT Bold" panose="020F070403050403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It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failed to predict the observed intensities of spectral lines.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It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had only limited success in predicting emission and absorption </a:t>
            </a: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wavelengths for </a:t>
            </a:r>
            <a:r>
              <a:rPr lang="en-US" sz="1600" dirty="0" err="1">
                <a:solidFill>
                  <a:srgbClr val="003366"/>
                </a:solidFill>
                <a:latin typeface="Arial Rounded MT Bold" panose="020F0704030504030204" pitchFamily="34" charset="0"/>
              </a:rPr>
              <a:t>multielectron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 atoms.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It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failed to provide an equation of motion governing the time </a:t>
            </a: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development of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atomic systems starting from some initial state.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It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overemphasized the particle nature of matter and could not </a:t>
            </a: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explain the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newly discovered wave–particle duality of light.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It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did not supply a general scheme for “quantizing” other systems, </a:t>
            </a: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especially those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without periodic motion.</a:t>
            </a:r>
          </a:p>
        </p:txBody>
      </p:sp>
      <p:sp>
        <p:nvSpPr>
          <p:cNvPr id="18" name="AutoShape 2" descr="Z"/>
          <p:cNvSpPr>
            <a:spLocks noChangeAspect="1" noChangeArrowheads="1"/>
          </p:cNvSpPr>
          <p:nvPr/>
        </p:nvSpPr>
        <p:spPr bwMode="auto">
          <a:xfrm>
            <a:off x="2973717" y="55322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intensity spectral l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4" y="3014236"/>
            <a:ext cx="3244357" cy="19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O atom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30" y="2929694"/>
            <a:ext cx="2067914" cy="20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wave–particle duality of ligh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17" y="2920691"/>
            <a:ext cx="3073837" cy="20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atomic time developmen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914" y="2920692"/>
            <a:ext cx="1902752" cy="20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6130" y="5298449"/>
            <a:ext cx="11214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>
                <a:latin typeface="Arial Rounded MT Bold" panose="020F0704030504030204" pitchFamily="34" charset="0"/>
              </a:rPr>
              <a:t>Bohr’s </a:t>
            </a:r>
            <a:r>
              <a:rPr lang="en-US" sz="1600" dirty="0" smtClean="0">
                <a:latin typeface="Arial Rounded MT Bold" panose="020F0704030504030204" pitchFamily="34" charset="0"/>
              </a:rPr>
              <a:t>model: as </a:t>
            </a:r>
            <a:r>
              <a:rPr lang="en-US" sz="1600" dirty="0">
                <a:latin typeface="Arial Rounded MT Bold" panose="020F0704030504030204" pitchFamily="34" charset="0"/>
              </a:rPr>
              <a:t>the electrons revolve around the nucleus, how can one </a:t>
            </a:r>
            <a:r>
              <a:rPr lang="en-US" sz="1600" dirty="0" smtClean="0">
                <a:latin typeface="Arial Rounded MT Bold" panose="020F0704030504030204" pitchFamily="34" charset="0"/>
              </a:rPr>
              <a:t>understand the </a:t>
            </a:r>
            <a:r>
              <a:rPr lang="en-US" sz="1600" dirty="0">
                <a:latin typeface="Arial Rounded MT Bold" panose="020F0704030504030204" pitchFamily="34" charset="0"/>
              </a:rPr>
              <a:t>fact that only certain electronic energies are allowed? </a:t>
            </a:r>
            <a:endParaRPr lang="en-US" sz="1600" dirty="0" smtClean="0"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Arial Rounded MT Bold" panose="020F0704030504030204" pitchFamily="34" charset="0"/>
              </a:rPr>
              <a:t>Why </a:t>
            </a:r>
            <a:r>
              <a:rPr lang="en-US" sz="1600" dirty="0">
                <a:latin typeface="Arial Rounded MT Bold" panose="020F0704030504030204" pitchFamily="34" charset="0"/>
              </a:rPr>
              <a:t>do all </a:t>
            </a:r>
            <a:r>
              <a:rPr lang="en-US" sz="1600" dirty="0" smtClean="0">
                <a:latin typeface="Arial Rounded MT Bold" panose="020F0704030504030204" pitchFamily="34" charset="0"/>
              </a:rPr>
              <a:t>atoms of </a:t>
            </a:r>
            <a:r>
              <a:rPr lang="en-US" sz="1600" dirty="0">
                <a:latin typeface="Arial Rounded MT Bold" panose="020F0704030504030204" pitchFamily="34" charset="0"/>
              </a:rPr>
              <a:t>a given element have precisely the same physical properties regardless </a:t>
            </a:r>
            <a:r>
              <a:rPr lang="en-US" sz="1600" dirty="0" smtClean="0">
                <a:latin typeface="Arial Rounded MT Bold" panose="020F0704030504030204" pitchFamily="34" charset="0"/>
              </a:rPr>
              <a:t>of the </a:t>
            </a:r>
            <a:r>
              <a:rPr lang="en-US" sz="1600" dirty="0">
                <a:latin typeface="Arial Rounded MT Bold" panose="020F0704030504030204" pitchFamily="34" charset="0"/>
              </a:rPr>
              <a:t>infinite variety of starting velocities and positions of the electrons </a:t>
            </a:r>
            <a:r>
              <a:rPr lang="en-US" sz="1600" dirty="0" smtClean="0">
                <a:latin typeface="Arial Rounded MT Bold" panose="020F0704030504030204" pitchFamily="34" charset="0"/>
              </a:rPr>
              <a:t>in each </a:t>
            </a:r>
            <a:r>
              <a:rPr lang="en-US" sz="1600" dirty="0">
                <a:latin typeface="Arial Rounded MT Bold" panose="020F0704030504030204" pitchFamily="34" charset="0"/>
              </a:rPr>
              <a:t>atom?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658440" y="1276560"/>
              <a:ext cx="9777600" cy="4534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6560" y="1270440"/>
                <a:ext cx="9802080" cy="45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27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145" y="564498"/>
            <a:ext cx="11680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(a) A charged pi meson has a rest energy of 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140MeV and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a lifetime of 26 ns. Find the energy uncertainty of 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the pi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meson, expressed in MeV and also as a fraction of 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its rest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energy. (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b) Repeat for the uncharged pi meson,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with a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rest energy of 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135 MeV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and a lifetime of 8.3 × 10</a:t>
            </a:r>
            <a:r>
              <a:rPr lang="en-US" sz="2000" baseline="30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−17 </a:t>
            </a:r>
            <a:r>
              <a:rPr lang="en-US" sz="2000" dirty="0">
                <a:solidFill>
                  <a:srgbClr val="993366"/>
                </a:solidFill>
                <a:latin typeface="Arial Rounded MT Bold" panose="020F0704030504030204" pitchFamily="34" charset="0"/>
              </a:rPr>
              <a:t>s</a:t>
            </a:r>
            <a:r>
              <a:rPr lang="en-US" sz="2000" dirty="0" smtClean="0">
                <a:solidFill>
                  <a:srgbClr val="993366"/>
                </a:solidFill>
                <a:latin typeface="Arial Rounded MT Bold" panose="020F0704030504030204" pitchFamily="34" charset="0"/>
              </a:rPr>
              <a:t>.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(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c) Repeat for the rho meson, with a rest energy of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765MeV and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a lifetime of 4.4 × 10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−24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267" y="4754881"/>
            <a:ext cx="3178312" cy="20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1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145" y="564498"/>
            <a:ext cx="11680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Estimate the minimum velocity that would be 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measured for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a billiard ball (m ≈ 100 g) confined to a billiard </a:t>
            </a:r>
            <a:r>
              <a:rPr lang="en-US" sz="2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table of </a:t>
            </a:r>
            <a:r>
              <a:rPr lang="en-US" sz="20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dimension 1 m.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5.5 THE HEISENBERG UNCERTAINTY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3145" y="564498"/>
                <a:ext cx="11680433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0000CC"/>
                    </a:solidFill>
                    <a:latin typeface="Arial Rounded MT Bold" panose="020F0704030504030204" pitchFamily="34" charset="0"/>
                  </a:rPr>
                  <a:t>Example: </a:t>
                </a:r>
                <a:r>
                  <a:rPr lang="en-US" sz="20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Although an excited atom can radiate at any time from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dirty="0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 0 </m:t>
                    </m:r>
                  </m:oMath>
                </a14:m>
                <a:r>
                  <a:rPr lang="en-US" sz="20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dirty="0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, the average time after excitation at </a:t>
                </a:r>
                <a:r>
                  <a:rPr lang="en-US" sz="20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which a </a:t>
                </a:r>
                <a:r>
                  <a:rPr lang="en-US" sz="20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group of atoms radiates is called the lifetime,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, of a particular excited state. </a:t>
                </a:r>
                <a:r>
                  <a:rPr lang="en-US" sz="2000" dirty="0" smtClean="0">
                    <a:solidFill>
                      <a:srgbClr val="660066"/>
                    </a:solidFill>
                    <a:latin typeface="Arial Rounded MT Bold" panose="020F0704030504030204" pitchFamily="34" charset="0"/>
                  </a:rPr>
                  <a:t>Compute the line width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rgbClr val="66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000" dirty="0" smtClean="0">
                  <a:solidFill>
                    <a:srgbClr val="660066"/>
                  </a:solidFill>
                  <a:latin typeface="Arial Rounded MT Bold" panose="020F0704030504030204" pitchFamily="34" charset="0"/>
                </a:endParaRPr>
              </a:p>
              <a:p>
                <a:pPr marL="457200" indent="-457200" algn="just">
                  <a:buAutoNum type="alphaLcParenBoth"/>
                </a:pPr>
                <a:r>
                  <a:rPr lang="en-US" sz="2000" dirty="0" smtClean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If 10 ns (a typical </a:t>
                </a:r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value), use the uncertainty principle to </a:t>
                </a:r>
                <a:r>
                  <a:rPr lang="en-US" sz="2000" dirty="0" smtClean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compute the </a:t>
                </a:r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line width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 of light emitted by the decay of </a:t>
                </a:r>
                <a:r>
                  <a:rPr lang="en-US" sz="2000" dirty="0" smtClean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this excited </a:t>
                </a:r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state. </a:t>
                </a:r>
                <a:endParaRPr lang="en-US" sz="2000" dirty="0" smtClean="0">
                  <a:solidFill>
                    <a:srgbClr val="800080"/>
                  </a:solidFill>
                  <a:latin typeface="Arial Rounded MT Bold" panose="020F0704030504030204" pitchFamily="34" charset="0"/>
                </a:endParaRPr>
              </a:p>
              <a:p>
                <a:pPr marL="457200" indent="-457200" algn="just">
                  <a:buAutoNum type="alphaLcParenBoth"/>
                </a:pPr>
                <a:r>
                  <a:rPr lang="en-US" sz="2000" dirty="0" smtClean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If </a:t>
                </a:r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the wavelength of the spectral line involved in </a:t>
                </a:r>
                <a:r>
                  <a:rPr lang="en-US" sz="2000" dirty="0" smtClean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this process </a:t>
                </a:r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is 500 nm, find the fractional broadening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solidFill>
                      <a:srgbClr val="800080"/>
                    </a:solidFill>
                    <a:latin typeface="Arial Rounded MT Bold" panose="020F07040305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45" y="564498"/>
                <a:ext cx="11680433" cy="2246769"/>
              </a:xfrm>
              <a:prstGeom prst="rect">
                <a:avLst/>
              </a:prstGeom>
              <a:blipFill>
                <a:blip r:embed="rId2"/>
                <a:stretch>
                  <a:fillRect l="-522" t="-1630" r="-574" b="-4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93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5.7 THE WAVE–PARTICLE DUALITY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849" y="4187934"/>
            <a:ext cx="1168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Electrons are very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delicate and rather plastic—they behave like either particles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or waves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, depending on the kind of experiment performed on them. In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any case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, it is impossible to measure both the wave and particle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properties simultaneously. </a:t>
            </a:r>
          </a:p>
          <a:p>
            <a:pPr algn="just"/>
            <a:endParaRPr lang="en-US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>
                <a:solidFill>
                  <a:srgbClr val="A50021"/>
                </a:solidFill>
                <a:latin typeface="Arial Rounded MT Bold" panose="020F0704030504030204" pitchFamily="34" charset="0"/>
              </a:rPr>
              <a:t>view of Bohr was expressed in an idea known as </a:t>
            </a:r>
            <a:r>
              <a:rPr lang="en-US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complementarity. As </a:t>
            </a:r>
            <a:r>
              <a:rPr lang="en-US" dirty="0">
                <a:solidFill>
                  <a:srgbClr val="A50021"/>
                </a:solidFill>
                <a:latin typeface="Arial Rounded MT Bold" panose="020F0704030504030204" pitchFamily="34" charset="0"/>
              </a:rPr>
              <a:t>different as they are, both wave and particle views are needed </a:t>
            </a:r>
            <a:r>
              <a:rPr lang="en-US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and they </a:t>
            </a:r>
            <a:r>
              <a:rPr lang="en-US" dirty="0">
                <a:solidFill>
                  <a:srgbClr val="A50021"/>
                </a:solidFill>
                <a:latin typeface="Arial Rounded MT Bold" panose="020F0704030504030204" pitchFamily="34" charset="0"/>
              </a:rPr>
              <a:t>complement each other to fully describe the electron</a:t>
            </a:r>
            <a:r>
              <a:rPr lang="en-US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.</a:t>
            </a:r>
            <a:endParaRPr lang="en-US" dirty="0">
              <a:solidFill>
                <a:srgbClr val="A5002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yt1s.com - Davisson and Germers Experiment To prove particle and wave property of Electrons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7077" y="708547"/>
            <a:ext cx="4234205" cy="2369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04039" y="3537845"/>
            <a:ext cx="4093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DAVISSON–GERMER EXPERIMENT</a:t>
            </a:r>
            <a:endParaRPr lang="en-US" dirty="0"/>
          </a:p>
        </p:txBody>
      </p:sp>
      <p:pic>
        <p:nvPicPr>
          <p:cNvPr id="7" name="Picture 2" descr="Photoelectric Effect Tutorials Online - Class 12 Science (Meritnation.com)  GIF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2" y="575544"/>
            <a:ext cx="3381078" cy="268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8037" y="3517665"/>
            <a:ext cx="2876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 Rounded MT Bold" panose="020F0704030504030204" pitchFamily="34" charset="0"/>
              </a:rPr>
              <a:t>JJ </a:t>
            </a:r>
            <a:r>
              <a:rPr lang="en-US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Thomson Experiment</a:t>
            </a:r>
            <a:endParaRPr lang="en-US" dirty="0"/>
          </a:p>
        </p:txBody>
      </p:sp>
      <p:pic>
        <p:nvPicPr>
          <p:cNvPr id="1026" name="Picture 2" descr="Image result for millikan oil drop experiment 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51" y="566317"/>
            <a:ext cx="3406038" cy="26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07905" y="3537845"/>
            <a:ext cx="348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Millikan’s Oil drop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6096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5.7 THE WAVE–PARTICLE DUALITY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9" y="523848"/>
            <a:ext cx="494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Young’s Double Slit Experiments</a:t>
            </a:r>
          </a:p>
          <a:p>
            <a:pPr algn="just"/>
            <a:endParaRPr lang="en-US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4" name="Picture 6" descr="Image result for young's double sli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76" y="94447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young's double slit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9" y="996377"/>
            <a:ext cx="26765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young's double sli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7007"/>
            <a:ext cx="2729507" cy="18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65417" y="96833"/>
            <a:ext cx="169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rgbClr val="A50021"/>
                </a:solidFill>
                <a:latin typeface="Arial Rounded MT Bold" panose="020F0704030504030204" pitchFamily="34" charset="0"/>
              </a:rPr>
              <a:t>Matter Waves</a:t>
            </a:r>
          </a:p>
        </p:txBody>
      </p:sp>
      <p:pic>
        <p:nvPicPr>
          <p:cNvPr id="2064" name="Picture 16" descr="Image result for young's double sli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00" y="617006"/>
            <a:ext cx="2722685" cy="18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9630" y="2928535"/>
            <a:ext cx="11390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Richard </a:t>
            </a:r>
            <a:r>
              <a:rPr lang="en-US" sz="16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Feynman Experiment</a:t>
            </a:r>
          </a:p>
          <a:p>
            <a:pPr algn="just"/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although the electrons are detected as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particles at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a localized spot at some instant of time, the probability of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arrival at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that spot is determined by finding the intensity of two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interfering matter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waves.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268" y="3838595"/>
            <a:ext cx="4457810" cy="1946188"/>
          </a:xfrm>
          <a:prstGeom prst="rect">
            <a:avLst/>
          </a:prstGeom>
        </p:spPr>
      </p:pic>
      <p:pic>
        <p:nvPicPr>
          <p:cNvPr id="2" name="Wave Particle Dual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1211" y="3729888"/>
            <a:ext cx="5545221" cy="31191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158400" y="251640"/>
              <a:ext cx="10921320" cy="57222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8680" y="241560"/>
                <a:ext cx="10937880" cy="574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51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6096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5.7 THE WAVE–PARTICLE DUALITY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096000" y="0"/>
            <a:ext cx="5910358" cy="44985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774235"/>
            <a:ext cx="54443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Although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the electrons are detected as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particles at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 localized spot at some instant of time, the probability of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arrival at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that spot is determined by finding the intensity of two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interfering matter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waves.</a:t>
            </a:r>
          </a:p>
        </p:txBody>
      </p:sp>
      <p:pic>
        <p:nvPicPr>
          <p:cNvPr id="5" name="Picture 2" descr="Image result for wave particle duality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18" y="4683360"/>
            <a:ext cx="2885353" cy="16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young's double sli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232" y="4667891"/>
            <a:ext cx="2635263" cy="17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144360" y="163800"/>
              <a:ext cx="11991960" cy="64368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3920" y="150840"/>
                <a:ext cx="12013560" cy="646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73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6096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5.7 THE WAVE–PARTICLE DUALITY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382" y="806302"/>
            <a:ext cx="11737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latin typeface="Arial Rounded MT Bold" panose="020F0704030504030204" pitchFamily="34" charset="0"/>
              </a:rPr>
              <a:t>A </a:t>
            </a:r>
            <a:r>
              <a:rPr lang="en-US" dirty="0">
                <a:latin typeface="Arial Rounded MT Bold" panose="020F0704030504030204" pitchFamily="34" charset="0"/>
              </a:rPr>
              <a:t>neutron beam with a selected speed of 0.40 m/s is </a:t>
            </a:r>
            <a:r>
              <a:rPr lang="en-US" dirty="0" smtClean="0">
                <a:latin typeface="Arial Rounded MT Bold" panose="020F0704030504030204" pitchFamily="34" charset="0"/>
              </a:rPr>
              <a:t>directed through </a:t>
            </a:r>
            <a:r>
              <a:rPr lang="en-US" dirty="0">
                <a:latin typeface="Arial Rounded MT Bold" panose="020F0704030504030204" pitchFamily="34" charset="0"/>
              </a:rPr>
              <a:t>a double slit with a 1.0-mm </a:t>
            </a:r>
            <a:r>
              <a:rPr lang="en-US" dirty="0" smtClean="0">
                <a:latin typeface="Arial Rounded MT Bold" panose="020F0704030504030204" pitchFamily="34" charset="0"/>
              </a:rPr>
              <a:t>separation. An </a:t>
            </a:r>
            <a:r>
              <a:rPr lang="en-US" dirty="0">
                <a:latin typeface="Arial Rounded MT Bold" panose="020F0704030504030204" pitchFamily="34" charset="0"/>
              </a:rPr>
              <a:t>array of detectors is placed 10 m from the slit</a:t>
            </a:r>
            <a:r>
              <a:rPr lang="en-US" dirty="0" smtClean="0">
                <a:latin typeface="Arial Rounded MT Bold" panose="020F0704030504030204" pitchFamily="34" charset="0"/>
              </a:rPr>
              <a:t>. (</a:t>
            </a:r>
            <a:r>
              <a:rPr lang="en-US" dirty="0">
                <a:latin typeface="Arial Rounded MT Bold" panose="020F0704030504030204" pitchFamily="34" charset="0"/>
              </a:rPr>
              <a:t>a) What is the de Broglie wavelength of the neutrons</a:t>
            </a:r>
            <a:r>
              <a:rPr lang="en-US" dirty="0" smtClean="0">
                <a:latin typeface="Arial Rounded MT Bold" panose="020F0704030504030204" pitchFamily="34" charset="0"/>
              </a:rPr>
              <a:t>? (</a:t>
            </a:r>
            <a:r>
              <a:rPr lang="en-US" dirty="0">
                <a:latin typeface="Arial Rounded MT Bold" panose="020F0704030504030204" pitchFamily="34" charset="0"/>
              </a:rPr>
              <a:t>b) How far off axis is the first zero-intensity point </a:t>
            </a:r>
            <a:r>
              <a:rPr lang="en-US" dirty="0" smtClean="0">
                <a:latin typeface="Arial Rounded MT Bold" panose="020F0704030504030204" pitchFamily="34" charset="0"/>
              </a:rPr>
              <a:t>on the </a:t>
            </a:r>
            <a:r>
              <a:rPr lang="en-US" dirty="0">
                <a:latin typeface="Arial Rounded MT Bold" panose="020F0704030504030204" pitchFamily="34" charset="0"/>
              </a:rPr>
              <a:t>detector array? (c) Can we say which slit any </a:t>
            </a:r>
            <a:r>
              <a:rPr lang="en-US" dirty="0" smtClean="0">
                <a:latin typeface="Arial Rounded MT Bold" panose="020F0704030504030204" pitchFamily="34" charset="0"/>
              </a:rPr>
              <a:t>particular neutron </a:t>
            </a:r>
            <a:r>
              <a:rPr lang="en-US" dirty="0">
                <a:latin typeface="Arial Rounded MT Bold" panose="020F0704030504030204" pitchFamily="34" charset="0"/>
              </a:rPr>
              <a:t>passed through?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39040" y="710280"/>
              <a:ext cx="10333080" cy="4685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720" y="697680"/>
                <a:ext cx="10358640" cy="470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3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6096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5.7 THE WAVE–PARTICLE DUALITY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382" y="806302"/>
            <a:ext cx="11737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>
                <a:latin typeface="Arial Rounded MT Bold" panose="020F0704030504030204" pitchFamily="34" charset="0"/>
              </a:rPr>
              <a:t>A </a:t>
            </a:r>
            <a:r>
              <a:rPr lang="en-US" dirty="0" err="1">
                <a:latin typeface="Arial Rounded MT Bold" panose="020F0704030504030204" pitchFamily="34" charset="0"/>
              </a:rPr>
              <a:t>monoenergetic</a:t>
            </a:r>
            <a:r>
              <a:rPr lang="en-US" dirty="0">
                <a:latin typeface="Arial Rounded MT Bold" panose="020F0704030504030204" pitchFamily="34" charset="0"/>
              </a:rPr>
              <a:t> beam of electrons is incident on </a:t>
            </a:r>
            <a:r>
              <a:rPr lang="en-US" dirty="0" smtClean="0">
                <a:latin typeface="Arial Rounded MT Bold" panose="020F0704030504030204" pitchFamily="34" charset="0"/>
              </a:rPr>
              <a:t>a double </a:t>
            </a:r>
            <a:r>
              <a:rPr lang="en-US" dirty="0">
                <a:latin typeface="Arial Rounded MT Bold" panose="020F0704030504030204" pitchFamily="34" charset="0"/>
              </a:rPr>
              <a:t>slit </a:t>
            </a:r>
            <a:r>
              <a:rPr lang="en-US" dirty="0" smtClean="0">
                <a:latin typeface="Arial Rounded MT Bold" panose="020F0704030504030204" pitchFamily="34" charset="0"/>
              </a:rPr>
              <a:t>with a </a:t>
            </a:r>
            <a:r>
              <a:rPr lang="en-US" dirty="0">
                <a:latin typeface="Arial Rounded MT Bold" panose="020F0704030504030204" pitchFamily="34" charset="0"/>
              </a:rPr>
              <a:t>0.50 </a:t>
            </a:r>
            <a:r>
              <a:rPr lang="en-US" dirty="0" smtClean="0">
                <a:latin typeface="Arial Rounded MT Bold" panose="020F0704030504030204" pitchFamily="34" charset="0"/>
              </a:rPr>
              <a:t>nm separation. </a:t>
            </a:r>
            <a:r>
              <a:rPr lang="en-US" dirty="0">
                <a:latin typeface="Arial Rounded MT Bold" panose="020F0704030504030204" pitchFamily="34" charset="0"/>
              </a:rPr>
              <a:t>A diffraction pattern is formed on a screen 20 cm from the slit. If the </a:t>
            </a:r>
            <a:r>
              <a:rPr lang="en-US" dirty="0" smtClean="0">
                <a:latin typeface="Arial Rounded MT Bold" panose="020F0704030504030204" pitchFamily="34" charset="0"/>
              </a:rPr>
              <a:t>distance between </a:t>
            </a:r>
            <a:r>
              <a:rPr lang="en-US" dirty="0">
                <a:latin typeface="Arial Rounded MT Bold" panose="020F0704030504030204" pitchFamily="34" charset="0"/>
              </a:rPr>
              <a:t>successive minima of the diffraction pattern </a:t>
            </a:r>
            <a:r>
              <a:rPr lang="en-US" dirty="0" smtClean="0">
                <a:latin typeface="Arial Rounded MT Bold" panose="020F0704030504030204" pitchFamily="34" charset="0"/>
              </a:rPr>
              <a:t>is 2.1 </a:t>
            </a:r>
            <a:r>
              <a:rPr lang="en-US" dirty="0">
                <a:latin typeface="Arial Rounded MT Bold" panose="020F0704030504030204" pitchFamily="34" charset="0"/>
              </a:rPr>
              <a:t>cm, what is the energy of the incident electrons?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56080" y="668880"/>
              <a:ext cx="10076760" cy="5317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920" y="657360"/>
                <a:ext cx="10100880" cy="534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13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antum physic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8" y="1869017"/>
            <a:ext cx="4762499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quantum physic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43" y="186901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6237" y="556220"/>
            <a:ext cx="3419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End of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0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07714"/>
              </p:ext>
            </p:extLst>
          </p:nvPr>
        </p:nvGraphicFramePr>
        <p:xfrm>
          <a:off x="193965" y="2211738"/>
          <a:ext cx="5902035" cy="3092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3769">
                  <a:extLst>
                    <a:ext uri="{9D8B030D-6E8A-4147-A177-3AD203B41FA5}">
                      <a16:colId xmlns:a16="http://schemas.microsoft.com/office/drawing/2014/main" val="2437141626"/>
                    </a:ext>
                  </a:extLst>
                </a:gridCol>
                <a:gridCol w="2428266">
                  <a:extLst>
                    <a:ext uri="{9D8B030D-6E8A-4147-A177-3AD203B41FA5}">
                      <a16:colId xmlns:a16="http://schemas.microsoft.com/office/drawing/2014/main" val="2333810251"/>
                    </a:ext>
                  </a:extLst>
                </a:gridCol>
              </a:tblGrid>
              <a:tr h="56526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Assessment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Grade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913486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HW &amp; Quizzes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15%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5851547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Mapping &amp; Presentation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15%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805428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Midterm Exam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30%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268829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Final Exam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40%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2176378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260891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68158"/>
              </p:ext>
            </p:extLst>
          </p:nvPr>
        </p:nvGraphicFramePr>
        <p:xfrm>
          <a:off x="6289965" y="2211737"/>
          <a:ext cx="5902035" cy="3657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3769">
                  <a:extLst>
                    <a:ext uri="{9D8B030D-6E8A-4147-A177-3AD203B41FA5}">
                      <a16:colId xmlns:a16="http://schemas.microsoft.com/office/drawing/2014/main" val="2437141626"/>
                    </a:ext>
                  </a:extLst>
                </a:gridCol>
                <a:gridCol w="2428266">
                  <a:extLst>
                    <a:ext uri="{9D8B030D-6E8A-4147-A177-3AD203B41FA5}">
                      <a16:colId xmlns:a16="http://schemas.microsoft.com/office/drawing/2014/main" val="2333810251"/>
                    </a:ext>
                  </a:extLst>
                </a:gridCol>
              </a:tblGrid>
              <a:tr h="56526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Assessment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Grade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913486"/>
                  </a:ext>
                </a:extLst>
              </a:tr>
              <a:tr h="56526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HW &amp; Quizzes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10%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2719305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Mapping &amp; Presentation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10%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5851547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lang="en-US" sz="2000" baseline="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20 %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1549240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Major 2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20</a:t>
                      </a: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%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268829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Final Exam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40%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2176378"/>
                  </a:ext>
                </a:extLst>
              </a:tr>
              <a:tr h="50541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Total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990033"/>
                          </a:solidFill>
                          <a:effectLst/>
                          <a:latin typeface="Arial Rounded MT Bold" panose="020F0704030504030204" pitchFamily="34" charset="0"/>
                        </a:rPr>
                        <a:t>100%</a:t>
                      </a:r>
                      <a:endParaRPr lang="en-US" sz="2000" dirty="0">
                        <a:solidFill>
                          <a:srgbClr val="990033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260891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37961" y="1148161"/>
            <a:ext cx="2363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Current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4991" y="1061533"/>
            <a:ext cx="3106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Suggested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938320" y="970200"/>
              <a:ext cx="8092800" cy="5536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0040" y="959040"/>
                <a:ext cx="8110440" cy="555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5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5.1 THE PILOT WAVES OF DE BROGLIE</a:t>
            </a:r>
          </a:p>
        </p:txBody>
      </p:sp>
      <p:pic>
        <p:nvPicPr>
          <p:cNvPr id="7172" name="Picture 4" descr="Image result for standing wave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64" y="615142"/>
            <a:ext cx="3993346" cy="38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standing 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1" y="3383074"/>
            <a:ext cx="4897370" cy="32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standing w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1" y="790315"/>
            <a:ext cx="4897370" cy="244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51172" y="4575222"/>
            <a:ext cx="55695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Only </a:t>
            </a:r>
            <a:r>
              <a:rPr lang="en-US" sz="16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a discrete </a:t>
            </a:r>
            <a:r>
              <a:rPr lang="en-US" sz="16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set of </a:t>
            </a:r>
            <a:r>
              <a:rPr lang="en-US" sz="16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wavelengths is allowed for standing waves, while other wavelengths </a:t>
            </a:r>
            <a:r>
              <a:rPr lang="en-US" sz="16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not included </a:t>
            </a:r>
            <a:r>
              <a:rPr lang="en-US" sz="16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in this discrete set rapidly vanish by destructive interference.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25000" y="596520"/>
              <a:ext cx="6545160" cy="6181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80" y="584640"/>
                <a:ext cx="6564600" cy="620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95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004129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5.1 THE PILOT WAVES OF DE BROGLIE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8823"/>
            <a:ext cx="12192000" cy="319177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</a:t>
            </a:r>
            <a:r>
              <a:rPr lang="en-US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5										Dr. Tariq Al-Abdullah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5764" y="533033"/>
            <a:ext cx="95097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 Rounded MT Bold" panose="020F0704030504030204" pitchFamily="34" charset="0"/>
              </a:rPr>
              <a:t>The first bold step toward a new mechanics of atomic </a:t>
            </a:r>
            <a:r>
              <a:rPr lang="en-US" sz="1600" dirty="0" smtClean="0">
                <a:latin typeface="Arial Rounded MT Bold" panose="020F0704030504030204" pitchFamily="34" charset="0"/>
              </a:rPr>
              <a:t> systems </a:t>
            </a:r>
            <a:r>
              <a:rPr lang="en-US" sz="1600" dirty="0">
                <a:latin typeface="Arial Rounded MT Bold" panose="020F0704030504030204" pitchFamily="34" charset="0"/>
              </a:rPr>
              <a:t>was taken </a:t>
            </a:r>
            <a:r>
              <a:rPr lang="en-US" sz="1600" dirty="0" smtClean="0">
                <a:latin typeface="Arial Rounded MT Bold" panose="020F0704030504030204" pitchFamily="34" charset="0"/>
              </a:rPr>
              <a:t>by Louis </a:t>
            </a:r>
            <a:r>
              <a:rPr lang="en-US" sz="1600" dirty="0">
                <a:latin typeface="Arial Rounded MT Bold" panose="020F0704030504030204" pitchFamily="34" charset="0"/>
              </a:rPr>
              <a:t>Victor de Broglie in </a:t>
            </a:r>
            <a:r>
              <a:rPr lang="en-US" sz="1600" dirty="0" smtClean="0">
                <a:latin typeface="Arial Rounded MT Bold" panose="020F0704030504030204" pitchFamily="34" charset="0"/>
              </a:rPr>
              <a:t>1923.</a:t>
            </a:r>
          </a:p>
          <a:p>
            <a:pPr algn="just"/>
            <a:endParaRPr lang="en-US" sz="1600" dirty="0"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his doctoral dissertation he </a:t>
            </a:r>
            <a:r>
              <a:rPr lang="en-US" sz="16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postulated that</a:t>
            </a:r>
            <a:r>
              <a:rPr lang="en-US" sz="1600" dirty="0" smtClean="0">
                <a:latin typeface="Arial Rounded MT Bold" panose="020F0704030504030204" pitchFamily="34" charset="0"/>
              </a:rPr>
              <a:t> </a:t>
            </a:r>
            <a:r>
              <a:rPr lang="en-US" sz="1600" i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because photons have wave and particle </a:t>
            </a:r>
            <a:r>
              <a:rPr lang="en-US" sz="1600" i="1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 characteristics</a:t>
            </a:r>
            <a:r>
              <a:rPr lang="en-US" sz="1600" i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, perhaps all </a:t>
            </a:r>
            <a:r>
              <a:rPr lang="en-US" sz="1600" i="1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forms of </a:t>
            </a:r>
            <a:r>
              <a:rPr lang="en-US" sz="1600" i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matter have wave as well as particle </a:t>
            </a:r>
            <a:r>
              <a:rPr lang="en-US" sz="1600" i="1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properties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3" name="Classroom Aid - The de Broglie At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761" y="2978655"/>
            <a:ext cx="5735136" cy="3226014"/>
          </a:xfrm>
          <a:prstGeom prst="rect">
            <a:avLst/>
          </a:prstGeom>
        </p:spPr>
      </p:pic>
      <p:pic>
        <p:nvPicPr>
          <p:cNvPr id="3074" name="Picture 2" descr="Image result for de brogl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290" y="108756"/>
            <a:ext cx="1922607" cy="21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2761" y="38448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Bahnschrift" panose="020B0502040204020203" pitchFamily="34" charset="0"/>
              </a:rPr>
              <a:t>allowed Bohr orbits arise because the </a:t>
            </a:r>
            <a:r>
              <a:rPr lang="en-US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electron matter </a:t>
            </a:r>
            <a:r>
              <a:rPr lang="en-US" dirty="0">
                <a:solidFill>
                  <a:srgbClr val="FF0000"/>
                </a:solidFill>
                <a:latin typeface="Bahnschrift" panose="020B0502040204020203" pitchFamily="34" charset="0"/>
              </a:rPr>
              <a:t>waves interfere constructively when an integral number </a:t>
            </a:r>
            <a:r>
              <a:rPr lang="en-US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of wavelengths </a:t>
            </a:r>
            <a:r>
              <a:rPr lang="en-US" dirty="0">
                <a:solidFill>
                  <a:srgbClr val="FF0000"/>
                </a:solidFill>
                <a:latin typeface="Bahnschrift" panose="020B0502040204020203" pitchFamily="34" charset="0"/>
              </a:rPr>
              <a:t>exactly fits into the circumference of a circular orbit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9448920" y="1158120"/>
              <a:ext cx="431640" cy="1396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37760" y="1145520"/>
                <a:ext cx="4554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145440" y="2017440"/>
              <a:ext cx="658440" cy="326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280" y="2005920"/>
                <a:ext cx="681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2202480" y="2422440"/>
              <a:ext cx="867240" cy="471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94560" y="2412360"/>
                <a:ext cx="88524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/>
              <p14:cNvContentPartPr/>
              <p14:nvPr/>
            </p14:nvContentPartPr>
            <p14:xfrm>
              <a:off x="518760" y="2887560"/>
              <a:ext cx="1620720" cy="805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880" y="2876400"/>
                <a:ext cx="1644120" cy="82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/>
              <p14:cNvContentPartPr/>
              <p14:nvPr/>
            </p14:nvContentPartPr>
            <p14:xfrm>
              <a:off x="816840" y="2982960"/>
              <a:ext cx="1156574" cy="611774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3521" y="2970717"/>
                <a:ext cx="1179252" cy="6301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/>
              <p14:cNvContentPartPr/>
              <p14:nvPr/>
            </p14:nvContentPartPr>
            <p14:xfrm>
              <a:off x="7201694" y="1188360"/>
              <a:ext cx="1242000" cy="1836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89454" y="1175400"/>
                <a:ext cx="12600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/>
              <p14:cNvContentPartPr/>
              <p14:nvPr/>
            </p14:nvContentPartPr>
            <p14:xfrm>
              <a:off x="10448640" y="3562920"/>
              <a:ext cx="1126440" cy="270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40000" y="3556080"/>
                <a:ext cx="11462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/>
              <p14:cNvContentPartPr/>
              <p14:nvPr/>
            </p14:nvContentPartPr>
            <p14:xfrm>
              <a:off x="519840" y="4973400"/>
              <a:ext cx="2451600" cy="1526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7240" y="4961520"/>
                <a:ext cx="2473200" cy="15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1" name="Ink 40"/>
              <p14:cNvContentPartPr/>
              <p14:nvPr/>
            </p14:nvContentPartPr>
            <p14:xfrm>
              <a:off x="2944800" y="6370200"/>
              <a:ext cx="203400" cy="1566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32200" y="6358320"/>
                <a:ext cx="2260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76" name="Ink 3075"/>
              <p14:cNvContentPartPr/>
              <p14:nvPr/>
            </p14:nvContentPartPr>
            <p14:xfrm>
              <a:off x="8034120" y="4431240"/>
              <a:ext cx="360" cy="360"/>
            </p14:xfrm>
          </p:contentPart>
        </mc:Choice>
        <mc:Fallback xmlns="">
          <p:pic>
            <p:nvPicPr>
              <p:cNvPr id="3076" name="Ink 307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28000" y="442512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27" name="Ink 3126"/>
              <p14:cNvContentPartPr/>
              <p14:nvPr/>
            </p14:nvContentPartPr>
            <p14:xfrm>
              <a:off x="12040814" y="2951414"/>
              <a:ext cx="117720" cy="204840"/>
            </p14:xfrm>
          </p:contentPart>
        </mc:Choice>
        <mc:Fallback xmlns="">
          <p:pic>
            <p:nvPicPr>
              <p:cNvPr id="3127" name="Ink 31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029654" y="2940614"/>
                <a:ext cx="1396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35" name="Ink 3134"/>
              <p14:cNvContentPartPr/>
              <p14:nvPr/>
            </p14:nvContentPartPr>
            <p14:xfrm>
              <a:off x="3055320" y="4886280"/>
              <a:ext cx="360" cy="360"/>
            </p14:xfrm>
          </p:contentPart>
        </mc:Choice>
        <mc:Fallback xmlns="">
          <p:pic>
            <p:nvPicPr>
              <p:cNvPr id="3135" name="Ink 313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47400" y="4878360"/>
                <a:ext cx="162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43" name="Ink 3142"/>
              <p14:cNvContentPartPr/>
              <p14:nvPr/>
            </p14:nvContentPartPr>
            <p14:xfrm>
              <a:off x="4755854" y="3446774"/>
              <a:ext cx="94680" cy="0"/>
            </p14:xfrm>
          </p:contentPart>
        </mc:Choice>
        <mc:Fallback xmlns="">
          <p:pic>
            <p:nvPicPr>
              <p:cNvPr id="3143" name="Ink 314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0" y="0"/>
                <a:ext cx="946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84" name="Ink 3183"/>
              <p14:cNvContentPartPr/>
              <p14:nvPr/>
            </p14:nvContentPartPr>
            <p14:xfrm>
              <a:off x="5661974" y="2171706"/>
              <a:ext cx="6616334" cy="1637640"/>
            </p14:xfrm>
          </p:contentPart>
        </mc:Choice>
        <mc:Fallback xmlns="">
          <p:pic>
            <p:nvPicPr>
              <p:cNvPr id="3184" name="Ink 318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51894" y="2161266"/>
                <a:ext cx="6633615" cy="165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85" name="Ink 3184"/>
              <p14:cNvContentPartPr/>
              <p14:nvPr/>
            </p14:nvContentPartPr>
            <p14:xfrm>
              <a:off x="4526640" y="3231360"/>
              <a:ext cx="2011574" cy="428400"/>
            </p14:xfrm>
          </p:contentPart>
        </mc:Choice>
        <mc:Fallback xmlns="">
          <p:pic>
            <p:nvPicPr>
              <p:cNvPr id="3185" name="Ink 3184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15481" y="3222000"/>
                <a:ext cx="2035333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86" name="Ink 3185"/>
              <p14:cNvContentPartPr/>
              <p14:nvPr/>
            </p14:nvContentPartPr>
            <p14:xfrm>
              <a:off x="5010480" y="3752280"/>
              <a:ext cx="1664534" cy="362880"/>
            </p14:xfrm>
          </p:contentPart>
        </mc:Choice>
        <mc:Fallback xmlns="">
          <p:pic>
            <p:nvPicPr>
              <p:cNvPr id="3186" name="Ink 3185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00761" y="3742560"/>
                <a:ext cx="1681813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87" name="Ink 3186"/>
              <p14:cNvContentPartPr/>
              <p14:nvPr/>
            </p14:nvContentPartPr>
            <p14:xfrm>
              <a:off x="6286680" y="4136040"/>
              <a:ext cx="728534" cy="742680"/>
            </p14:xfrm>
          </p:contentPart>
        </mc:Choice>
        <mc:Fallback xmlns="">
          <p:pic>
            <p:nvPicPr>
              <p:cNvPr id="3187" name="Ink 3186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73362" y="4128840"/>
                <a:ext cx="749051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05" name="Ink 3204"/>
              <p14:cNvContentPartPr/>
              <p14:nvPr/>
            </p14:nvContentPartPr>
            <p14:xfrm>
              <a:off x="3387240" y="793214"/>
              <a:ext cx="2274734" cy="587746"/>
            </p14:xfrm>
          </p:contentPart>
        </mc:Choice>
        <mc:Fallback xmlns="">
          <p:pic>
            <p:nvPicPr>
              <p:cNvPr id="3205" name="Ink 3204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379320" y="784936"/>
                <a:ext cx="2294533" cy="601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211" name="Ink 3210"/>
              <p14:cNvContentPartPr/>
              <p14:nvPr/>
            </p14:nvContentPartPr>
            <p14:xfrm>
              <a:off x="6492134" y="221534"/>
              <a:ext cx="981720" cy="212040"/>
            </p14:xfrm>
          </p:contentPart>
        </mc:Choice>
        <mc:Fallback xmlns="">
          <p:pic>
            <p:nvPicPr>
              <p:cNvPr id="3211" name="Ink 3210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82054" y="212174"/>
                <a:ext cx="10029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212" name="Ink 3211"/>
              <p14:cNvContentPartPr/>
              <p14:nvPr/>
            </p14:nvContentPartPr>
            <p14:xfrm>
              <a:off x="336240" y="1714454"/>
              <a:ext cx="8737814" cy="1041346"/>
            </p14:xfrm>
          </p:contentPart>
        </mc:Choice>
        <mc:Fallback xmlns="">
          <p:pic>
            <p:nvPicPr>
              <p:cNvPr id="3212" name="Ink 321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27600" y="1711214"/>
                <a:ext cx="8749694" cy="1056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216" name="Ink 3215"/>
              <p14:cNvContentPartPr/>
              <p14:nvPr/>
            </p14:nvContentPartPr>
            <p14:xfrm>
              <a:off x="2334600" y="2833694"/>
              <a:ext cx="2948654" cy="563266"/>
            </p14:xfrm>
          </p:contentPart>
        </mc:Choice>
        <mc:Fallback xmlns="">
          <p:pic>
            <p:nvPicPr>
              <p:cNvPr id="3216" name="Ink 3215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323080" y="2823256"/>
                <a:ext cx="2970973" cy="581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" name="Ink 9"/>
              <p14:cNvContentPartPr/>
              <p14:nvPr/>
            </p14:nvContentPartPr>
            <p14:xfrm>
              <a:off x="2732097" y="4825554"/>
              <a:ext cx="3284280" cy="10177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723817" y="4815474"/>
                <a:ext cx="3303000" cy="10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7" name="Ink 46"/>
              <p14:cNvContentPartPr/>
              <p14:nvPr/>
            </p14:nvContentPartPr>
            <p14:xfrm>
              <a:off x="477417" y="5291754"/>
              <a:ext cx="1142280" cy="39996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69497" y="5283834"/>
                <a:ext cx="1158120" cy="4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138" name="Ink 3137"/>
              <p14:cNvContentPartPr/>
              <p14:nvPr/>
            </p14:nvContentPartPr>
            <p14:xfrm>
              <a:off x="5303217" y="5363034"/>
              <a:ext cx="60480" cy="0"/>
            </p14:xfrm>
          </p:contentPart>
        </mc:Choice>
        <mc:Fallback xmlns="">
          <p:pic>
            <p:nvPicPr>
              <p:cNvPr id="3138" name="Ink 3137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0" y="0"/>
                <a:ext cx="6048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149" name="Ink 3148"/>
              <p14:cNvContentPartPr/>
              <p14:nvPr/>
            </p14:nvContentPartPr>
            <p14:xfrm>
              <a:off x="4187577" y="5933994"/>
              <a:ext cx="616680" cy="522000"/>
            </p14:xfrm>
          </p:contentPart>
        </mc:Choice>
        <mc:Fallback xmlns="">
          <p:pic>
            <p:nvPicPr>
              <p:cNvPr id="3149" name="Ink 3148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179657" y="5929314"/>
                <a:ext cx="635400" cy="5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52" name="Ink 3151"/>
              <p14:cNvContentPartPr/>
              <p14:nvPr/>
            </p14:nvContentPartPr>
            <p14:xfrm>
              <a:off x="5063457" y="5893674"/>
              <a:ext cx="685080" cy="592560"/>
            </p14:xfrm>
          </p:contentPart>
        </mc:Choice>
        <mc:Fallback xmlns="">
          <p:pic>
            <p:nvPicPr>
              <p:cNvPr id="3152" name="Ink 315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051937" y="5883954"/>
                <a:ext cx="7074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64" name="Ink 3163"/>
              <p14:cNvContentPartPr/>
              <p14:nvPr/>
            </p14:nvContentPartPr>
            <p14:xfrm>
              <a:off x="5477817" y="5007714"/>
              <a:ext cx="555840" cy="60120"/>
            </p14:xfrm>
          </p:contentPart>
        </mc:Choice>
        <mc:Fallback xmlns="">
          <p:pic>
            <p:nvPicPr>
              <p:cNvPr id="3164" name="Ink 3163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470617" y="5001594"/>
                <a:ext cx="568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166" name="Ink 3165"/>
              <p14:cNvContentPartPr/>
              <p14:nvPr/>
            </p14:nvContentPartPr>
            <p14:xfrm>
              <a:off x="5368377" y="6181314"/>
              <a:ext cx="34560" cy="29160"/>
            </p14:xfrm>
          </p:contentPart>
        </mc:Choice>
        <mc:Fallback xmlns="">
          <p:pic>
            <p:nvPicPr>
              <p:cNvPr id="3166" name="Ink 3165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360457" y="6172314"/>
                <a:ext cx="51480" cy="4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103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5.1 THE PILOT WAVES OF DE BROGLIE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8823"/>
            <a:ext cx="12192000" cy="319177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</a:t>
            </a:r>
            <a:r>
              <a:rPr lang="en-US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5										Dr. Tariq Al-Abdullah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629" y="620979"/>
            <a:ext cx="11654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Example</a:t>
            </a:r>
            <a:r>
              <a:rPr lang="en-US" dirty="0" smtClean="0">
                <a:latin typeface="Arial Rounded MT Bold" panose="020F0704030504030204" pitchFamily="34" charset="0"/>
              </a:rPr>
              <a:t>: An </a:t>
            </a:r>
            <a:r>
              <a:rPr lang="en-US" dirty="0">
                <a:latin typeface="Arial Rounded MT Bold" panose="020F0704030504030204" pitchFamily="34" charset="0"/>
              </a:rPr>
              <a:t>object will appear “wavelike” if it exhibits </a:t>
            </a:r>
            <a:r>
              <a:rPr lang="en-US" dirty="0" smtClean="0">
                <a:latin typeface="Arial Rounded MT Bold" panose="020F0704030504030204" pitchFamily="34" charset="0"/>
              </a:rPr>
              <a:t>interference or </a:t>
            </a:r>
            <a:r>
              <a:rPr lang="en-US" dirty="0">
                <a:latin typeface="Arial Rounded MT Bold" panose="020F0704030504030204" pitchFamily="34" charset="0"/>
              </a:rPr>
              <a:t>diffraction, both of which require scattering objects </a:t>
            </a:r>
            <a:r>
              <a:rPr lang="en-US" dirty="0" smtClean="0">
                <a:latin typeface="Arial Rounded MT Bold" panose="020F0704030504030204" pitchFamily="34" charset="0"/>
              </a:rPr>
              <a:t>or apertures </a:t>
            </a:r>
            <a:r>
              <a:rPr lang="en-US" dirty="0">
                <a:latin typeface="Arial Rounded MT Bold" panose="020F0704030504030204" pitchFamily="34" charset="0"/>
              </a:rPr>
              <a:t>of about the same size as the wavelength. </a:t>
            </a:r>
            <a:r>
              <a:rPr lang="en-US" dirty="0" smtClean="0">
                <a:latin typeface="Arial Rounded MT Bold" panose="020F0704030504030204" pitchFamily="34" charset="0"/>
              </a:rPr>
              <a:t>A baseball </a:t>
            </a:r>
            <a:r>
              <a:rPr lang="en-US" dirty="0">
                <a:latin typeface="Arial Rounded MT Bold" panose="020F0704030504030204" pitchFamily="34" charset="0"/>
              </a:rPr>
              <a:t>of mass 140 g traveling at a speed of </a:t>
            </a:r>
            <a:r>
              <a:rPr lang="en-US" dirty="0" smtClean="0">
                <a:latin typeface="Arial Rounded MT Bold" panose="020F0704030504030204" pitchFamily="34" charset="0"/>
              </a:rPr>
              <a:t>27 m/s. what is the value of its wavelength?</a:t>
            </a:r>
            <a:endParaRPr lang="en-US" dirty="0">
              <a:solidFill>
                <a:srgbClr val="003366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26320" y="618120"/>
              <a:ext cx="9219960" cy="4989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040" y="610920"/>
                <a:ext cx="9239760" cy="50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37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5.1 THE PILOT WAVES OF DE BROGLIE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8823"/>
            <a:ext cx="12192000" cy="319177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</a:t>
            </a:r>
            <a:r>
              <a:rPr lang="en-US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5										Dr. Tariq Al-Abdullah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82629" y="620979"/>
                <a:ext cx="116544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Example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: A </a:t>
                </a:r>
                <a:r>
                  <a:rPr lang="en-US" dirty="0">
                    <a:latin typeface="Arial Rounded MT Bold" panose="020F0704030504030204" pitchFamily="34" charset="0"/>
                  </a:rPr>
                  <a:t>particle of charge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 and mass </a:t>
                </a:r>
                <a:r>
                  <a:rPr lang="en-US" i="1" dirty="0">
                    <a:latin typeface="Arial Rounded MT Bold" panose="020F0704030504030204" pitchFamily="34" charset="0"/>
                  </a:rPr>
                  <a:t>m</a:t>
                </a:r>
                <a:r>
                  <a:rPr lang="en-US" dirty="0">
                    <a:latin typeface="Arial Rounded MT Bold" panose="020F0704030504030204" pitchFamily="34" charset="0"/>
                  </a:rPr>
                  <a:t> is accelerated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from rest </a:t>
                </a:r>
                <a:r>
                  <a:rPr lang="en-US" dirty="0">
                    <a:latin typeface="Arial Rounded MT Bold" panose="020F0704030504030204" pitchFamily="34" charset="0"/>
                  </a:rPr>
                  <a:t>through a small potential difference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.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Find its de </a:t>
                </a:r>
                <a:r>
                  <a:rPr lang="en-US" dirty="0">
                    <a:latin typeface="Arial Rounded MT Bold" panose="020F0704030504030204" pitchFamily="34" charset="0"/>
                  </a:rPr>
                  <a:t>Broglie wavelength, assuming that the particle is nonrelativistic.</a:t>
                </a:r>
                <a:endParaRPr lang="en-US" dirty="0">
                  <a:solidFill>
                    <a:srgbClr val="003366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29" y="620979"/>
                <a:ext cx="11654445" cy="646331"/>
              </a:xfrm>
              <a:prstGeom prst="rect">
                <a:avLst/>
              </a:prstGeom>
              <a:blipFill>
                <a:blip r:embed="rId2"/>
                <a:stretch>
                  <a:fillRect l="-418" t="-5660" r="-47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538640" y="837720"/>
              <a:ext cx="10134360" cy="3769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6760" y="832680"/>
                <a:ext cx="10158120" cy="378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56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5.2 THE DAVISSON–GERMER EXPERIMENT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38823"/>
            <a:ext cx="12192000" cy="319177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Ch</a:t>
            </a:r>
            <a:r>
              <a:rPr lang="en-US" b="1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5										Dr. Tariq Al-Abdullah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7212" y="620979"/>
                <a:ext cx="1173757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Arial Rounded MT Bold" panose="020F0704030504030204" pitchFamily="34" charset="0"/>
                  </a:rPr>
                  <a:t>Direct experimental proof that electrons possess a wavelength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>
                    <a:latin typeface="Arial Rounded MT Bold" panose="020F0704030504030204" pitchFamily="34" charset="0"/>
                  </a:rPr>
                  <a:t> was furnished </a:t>
                </a:r>
                <a:r>
                  <a:rPr lang="en-US" dirty="0">
                    <a:latin typeface="Arial Rounded MT Bold" panose="020F0704030504030204" pitchFamily="34" charset="0"/>
                  </a:rPr>
                  <a:t>by the diffraction experiments of American physicists Clinton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J. Davisson </a:t>
                </a:r>
                <a:r>
                  <a:rPr lang="en-US" dirty="0">
                    <a:latin typeface="Arial Rounded MT Bold" panose="020F0704030504030204" pitchFamily="34" charset="0"/>
                  </a:rPr>
                  <a:t>(1881–1958) and Lester H. </a:t>
                </a:r>
                <a:r>
                  <a:rPr lang="en-US" dirty="0" err="1">
                    <a:latin typeface="Arial Rounded MT Bold" panose="020F0704030504030204" pitchFamily="34" charset="0"/>
                  </a:rPr>
                  <a:t>Germer</a:t>
                </a:r>
                <a:r>
                  <a:rPr lang="en-US" dirty="0">
                    <a:latin typeface="Arial Rounded MT Bold" panose="020F0704030504030204" pitchFamily="34" charset="0"/>
                  </a:rPr>
                  <a:t> (1896–1971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).</a:t>
                </a:r>
                <a:endParaRPr lang="en-US" dirty="0">
                  <a:solidFill>
                    <a:srgbClr val="003366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12" y="620979"/>
                <a:ext cx="11737575" cy="646331"/>
              </a:xfrm>
              <a:prstGeom prst="rect">
                <a:avLst/>
              </a:prstGeom>
              <a:blipFill>
                <a:blip r:embed="rId6"/>
                <a:stretch>
                  <a:fillRect l="-415" t="-5660" r="-41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27212" y="6098651"/>
            <a:ext cx="568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https://phet.colorado.edu/en/simulation/davisson-germer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486695" y="1267310"/>
            <a:ext cx="2312796" cy="2570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3249866" y="1438582"/>
            <a:ext cx="3038160" cy="2485911"/>
          </a:xfrm>
          <a:prstGeom prst="rect">
            <a:avLst/>
          </a:prstGeom>
        </p:spPr>
      </p:pic>
      <p:pic>
        <p:nvPicPr>
          <p:cNvPr id="8" name="yt1s.com - Davisson Germer Experiment_480p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3505" y="1338150"/>
            <a:ext cx="4069859" cy="3052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7733505" y="4562336"/>
            <a:ext cx="3137695" cy="1905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109440" y="195840"/>
              <a:ext cx="11961360" cy="6327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840" y="185400"/>
                <a:ext cx="11984040" cy="63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493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667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5.2 </a:t>
            </a:r>
            <a:r>
              <a:rPr lang="en-US" sz="20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Electron Microscope</a:t>
            </a:r>
            <a:endParaRPr lang="en-US" sz="2000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925" y="706421"/>
            <a:ext cx="10668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Rounded MT Bold" panose="020F0704030504030204" pitchFamily="34" charset="0"/>
              </a:rPr>
              <a:t>First </a:t>
            </a:r>
            <a:r>
              <a:rPr lang="en-US" sz="1600" dirty="0">
                <a:latin typeface="Arial Rounded MT Bold" panose="020F0704030504030204" pitchFamily="34" charset="0"/>
              </a:rPr>
              <a:t>transmission electron microscope (TEM) with </a:t>
            </a:r>
            <a:r>
              <a:rPr lang="en-US" sz="1600" dirty="0" smtClean="0">
                <a:latin typeface="Arial Rounded MT Bold" panose="020F0704030504030204" pitchFamily="34" charset="0"/>
              </a:rPr>
              <a:t>magnetic lenses </a:t>
            </a:r>
            <a:r>
              <a:rPr lang="en-US" sz="1600" dirty="0">
                <a:latin typeface="Arial Rounded MT Bold" panose="020F0704030504030204" pitchFamily="34" charset="0"/>
              </a:rPr>
              <a:t>by electrical engineers Max Knoll and Ernst Ruska in Berlin in 1931.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925" y="1491791"/>
            <a:ext cx="1066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best optical microscopes using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ultraviolet light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have a magnification of about 2000 and can resolve two objects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separated by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100 nm, but a TEM using electrons accelerated through 100 kV has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 magnification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of as much as 1,000,000 and a maximum resolution of 0.2 nm.</a:t>
            </a:r>
          </a:p>
        </p:txBody>
      </p:sp>
      <p:pic>
        <p:nvPicPr>
          <p:cNvPr id="1026" name="Picture 2" descr="Image result for optical microscope vs transmission electron 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34" y="2523383"/>
            <a:ext cx="2156052" cy="17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ptical microscope vs transmission electron micro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74" y="4555468"/>
            <a:ext cx="2284812" cy="18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nsmission Electron Microsco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8873" y="3127285"/>
            <a:ext cx="5701453" cy="3207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62797" y="2523383"/>
            <a:ext cx="3242690" cy="38109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3271320" y="106200"/>
              <a:ext cx="8504280" cy="4718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63040" y="96840"/>
                <a:ext cx="8516520" cy="473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9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6616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5.2 </a:t>
            </a:r>
            <a:r>
              <a:rPr lang="en-US" sz="20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Electron Microscope</a:t>
            </a:r>
            <a:endParaRPr lang="en-US" sz="2000" dirty="0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77" y="518645"/>
            <a:ext cx="11349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second type of electron microscope with less resolution and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magnification than 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TEM, but capable of producing striking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three-dimensional images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, is the scanning electron microscope (SEM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).</a:t>
            </a:r>
          </a:p>
          <a:p>
            <a:pPr algn="just"/>
            <a:endParaRPr lang="en-US" sz="1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A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typical SEM works. Such a device might be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operated with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20-keV electrons and have a resolution of about 10 nm and a 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magnification ranging </a:t>
            </a:r>
            <a:r>
              <a:rPr lang="en-US" sz="16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from 10 to 100,000</a:t>
            </a:r>
            <a:r>
              <a:rPr lang="en-US" sz="1600" dirty="0" smtClean="0">
                <a:solidFill>
                  <a:srgbClr val="0000CC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endParaRPr lang="en-US" sz="1600" dirty="0" smtClean="0">
              <a:solidFill>
                <a:srgbClr val="0000CC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The newer, higher-resolution scanning tunneling microscope (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STM) and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atomic force microscope (AFM), which can image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individual atoms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and molecules, are discussed in Chapter 7.</a:t>
            </a:r>
          </a:p>
        </p:txBody>
      </p:sp>
      <p:pic>
        <p:nvPicPr>
          <p:cNvPr id="1030" name="Picture 6" descr="Image result for SEM vs 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1" y="2678234"/>
            <a:ext cx="3834941" cy="17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EM vs 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1" y="4516582"/>
            <a:ext cx="3488015" cy="23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16376" y="2858308"/>
            <a:ext cx="5167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33"/>
                </a:solidFill>
              </a:rPr>
              <a:t>https://www.youtube.com/watch?v=MK2Kz_BH20k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215" y="4769332"/>
            <a:ext cx="2730342" cy="1603616"/>
          </a:xfrm>
          <a:prstGeom prst="rect">
            <a:avLst/>
          </a:prstGeom>
        </p:spPr>
      </p:pic>
      <p:pic>
        <p:nvPicPr>
          <p:cNvPr id="8" name="Atomic Force Microsco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6957" y="3505200"/>
            <a:ext cx="5213714" cy="29327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1346400" y="2500200"/>
              <a:ext cx="9395280" cy="406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5240" y="2488680"/>
                <a:ext cx="9414360" cy="408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71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20759</TotalTime>
  <Words>2252</Words>
  <Application>Microsoft Office PowerPoint</Application>
  <PresentationFormat>Widescreen</PresentationFormat>
  <Paragraphs>158</Paragraphs>
  <Slides>29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Arial Rounded MT Bold</vt:lpstr>
      <vt:lpstr>Bahnschrift</vt:lpstr>
      <vt:lpstr>Bahnschrift SemiBold</vt:lpstr>
      <vt:lpstr>Bahnschrift SemiLight</vt:lpstr>
      <vt:lpstr>Calibri</vt:lpstr>
      <vt:lpstr>Calibri Light</vt:lpstr>
      <vt:lpstr>Cambria Math</vt:lpstr>
      <vt:lpstr>Courier New</vt:lpstr>
      <vt:lpstr>Edwardian Script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298</cp:revision>
  <dcterms:created xsi:type="dcterms:W3CDTF">2021-01-16T18:38:58Z</dcterms:created>
  <dcterms:modified xsi:type="dcterms:W3CDTF">2021-02-21T08:09:45Z</dcterms:modified>
</cp:coreProperties>
</file>