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91" r:id="rId4"/>
    <p:sldId id="292" r:id="rId5"/>
    <p:sldId id="293" r:id="rId6"/>
    <p:sldId id="296" r:id="rId7"/>
    <p:sldId id="294" r:id="rId8"/>
    <p:sldId id="295" r:id="rId9"/>
    <p:sldId id="301" r:id="rId10"/>
    <p:sldId id="297" r:id="rId11"/>
    <p:sldId id="299" r:id="rId12"/>
    <p:sldId id="298" r:id="rId13"/>
    <p:sldId id="300" r:id="rId14"/>
    <p:sldId id="302" r:id="rId15"/>
    <p:sldId id="305" r:id="rId16"/>
    <p:sldId id="303" r:id="rId17"/>
    <p:sldId id="306" r:id="rId18"/>
    <p:sldId id="307" r:id="rId19"/>
    <p:sldId id="308" r:id="rId20"/>
    <p:sldId id="309" r:id="rId21"/>
    <p:sldId id="310" r:id="rId22"/>
    <p:sldId id="312" r:id="rId23"/>
    <p:sldId id="311" r:id="rId24"/>
    <p:sldId id="313" r:id="rId25"/>
    <p:sldId id="314" r:id="rId26"/>
    <p:sldId id="315" r:id="rId27"/>
    <p:sldId id="316" r:id="rId28"/>
    <p:sldId id="317" r:id="rId29"/>
    <p:sldId id="31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33"/>
    <a:srgbClr val="0000CC"/>
    <a:srgbClr val="CC0000"/>
    <a:srgbClr val="990033"/>
    <a:srgbClr val="000099"/>
    <a:srgbClr val="003300"/>
    <a:srgbClr val="993366"/>
    <a:srgbClr val="660033"/>
    <a:srgbClr val="3333FF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27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960" y="120"/>
      </p:cViewPr>
      <p:guideLst>
        <p:guide orient="horz" pos="223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3T07:00:16.3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2979 5983 1508 0,'0'0'495'16,"0"0"-416"-16,0 0-29 16,0 0 126-16,0 0 34 15,0 0-80-15,-60-22-59 16,50 20-17-16,-2-1 12 16,-3 1-5-16,-9 2-22 15,-4 0-24-15,-14 11-3 16,-7 10-3-16,-11 9 4 0,-4 6 2 15,6 7 3-15,3 3 2 16,13 2-9-16,9-2 0 16,12 0-10-16,12-7 7 15,6-2-2-15,3-9 4 16,20-6 16-16,11-6-14 16,12-10-6-16,8-6-6 15,3-3-16-15,1-13-44 16,0-5-61-16,6-15-129 15,-13 3-318-15,-8 5-308 0</inkml:trace>
  <inkml:trace contextRef="#ctx0" brushRef="#br0" timeOffset="314.5443">3094 5925 1461 0,'0'0'486'16,"0"0"-429"-16,0 0-6 16,0 0 164-16,0 0 36 15,0 0-87-15,0 0-82 16,0-37-36-16,0 37 3 16,0 0-3-16,3 9-11 15,-2 11 7-15,1 8 28 0,-1 10-10 16,1 4-26-1,-2 6-20-15,0 0-8 16,0 2-6-16,0-5 0 0,0-5-25 16,-5-8-41-16,1-3-62 15,1-6-95-15,3-7-138 16,0-6-344-16,0-9-543 0</inkml:trace>
  <inkml:trace contextRef="#ctx0" brushRef="#br0" timeOffset="634.5359">3333 5850 1655 0,'0'0'301'15,"0"0"-169"-15,0 0 93 16,0 0 6-16,0 0-72 15,0 0-97-15,0 0-49 16,3 41 72-16,-8 7 21 16,-2 6-43-1,-1-1-14-15,1 4 4 0,1-8-22 16,3-6-14-16,0-8-11 16,0-7-6-16,3-8 0 15,0-2 0-15,-3-7-22 16,1-1-58-16,-1-3-63 0,-5-7-162 15,0 0-383-15,-1 0-504 0</inkml:trace>
  <inkml:trace contextRef="#ctx0" brushRef="#br0" timeOffset="835.1404">3131 6202 1962 0,'0'0'519'16,"0"0"-459"-16,0 0-29 16,0 0 101-16,0 0-20 15,0 0-76-15,99-69-36 16,-62 63-6-16,2 1-64 16,16 0-97-16,-12-1-321 0,-7-1-582 0</inkml:trace>
  <inkml:trace contextRef="#ctx0" brushRef="#br0" timeOffset="1298.7916">3692 5878 2096 0,'0'0'477'0,"0"0"-419"0,0 0 49 15,0 0 45-15,0 0-65 16,0 0-52-16,0 0-25 16,3 22-2-1,-1-1-1-15,-2 1-5 0,0 1-1 16,0-1 0-16,-5-5-1 16,-8 0 0-16,4-3 0 15,0-4-27-15,3-1-14 16,3-8 5-16,3-1 0 15,0 0-5-15,3-1 2 16,9-12-19-16,7 0-10 16,1 1 45-16,2 2 23 15,-3 8 0-15,-2 2 6 16,-4 0 17-16,1 8 9 16,-1 6 11-16,-4 4 0 0,0-1 7 15,-3 1-12-15,-3-1-12 16,-3-1-8-1,0 0-6-15,-6 1 1 16,-12-1 4-16,-9 3-17 0,-1-3-9 16,-8-2-33-16,-4-5-62 15,12-5-142-15,5-4-504 0</inkml:trace>
  <inkml:trace contextRef="#ctx0" brushRef="#br0" timeOffset="1585.5728">3603 5723 1247 0,'0'0'556'15,"0"0"-392"-15,0 0 74 16,0 0-2-16,0 0-59 16,0 0-49-16,0 0-27 15,50-8-23-15,-24 2-39 16,8 0-30-16,0 0-9 16,-4 6-91-16,-7 0-203 15,-13 0-679-15</inkml:trace>
  <inkml:trace contextRef="#ctx0" brushRef="#br0" timeOffset="2147.4968">4365 6321 1243 0,'0'0'254'0,"0"0"-153"0,-85 19 135 15,24-6 29-15,-33 5-85 16,-42 4-87-16,-25 5-54 16,-19 0-15-16,-10 1 11 15,5 3 19-15,-3-2 13 16,0 3-12-16,3 1 3 16,12 2-10-16,12 0-19 15,22-1 4-15,38-5-3 16,32-9-15-16,33-7-14 15,17-6-1-15,10 2 0 16,15-9-82-16,18 0-222 0,7-12-461 16</inkml:trace>
  <inkml:trace contextRef="#ctx0" brushRef="#br0" timeOffset="6330.6796">2005 7644 1035 0,'0'0'206'16,"0"0"-146"-16,0 0-30 16,0 0 466-16,0 0-329 15,0 0-27-15,0 0-36 16,3 47-10-16,0-39-9 16,4-3-9-16,-4 1-24 0,8-2-12 15,1-4 4-15,7 0 4 16,3 0-18-16,1 0-14 15,4-10-10-15,-5 1-4 16,2-1-1-16,-6 0 0 16,1 0 0-16,-5-1 7 15,-1 2-7-15,-1-1-1 16,0 0 2-16,-3-1 5 16,-3-1 5-16,3-5 2 15,1-2-3-15,1-1-5 16,-2 1 2-16,-2-1-7 0,-1 3 5 15,-3 6 6-15,-3 2 7 16,0 3 4 0,0 2-5-16,0 3-4 0,0 1-8 15,0 0-6 1,-9 0-1-16,-4 0 0 0,-4 0-1 16,-5 4 2-16,-8 3 1 15,-1 7 0-15,-5 1 7 16,-3 0 4-16,-4 3 7 15,4 2 2-15,-3 0 3 16,5 1-1-16,3 0-5 16,1 0 0-16,3 3 1 15,5-2-6-15,2-1-1 16,7-3 2-16,7 0-2 16,1 1-2-16,1-1-1 0,1 0 2 15,6-1-1-15,0 2-2 16,0-2-7-16,3-4 0 15,13 2 6-15,8-4 2 16,5-3 0 0,6-2-8-16,6-6 0 0,2 0 0 15,6-6-1-15,-1-10-7 16,0-2-32-16,-1-2-54 16,-14 1-119-16,-15 3-703 0</inkml:trace>
  <inkml:trace contextRef="#ctx0" brushRef="#br0" timeOffset="9996.4386">2584 7675 143 0,'0'0'854'0,"0"0"-638"16,0 0-73-16,0 0 23 15,0 0 9-15,0 0-15 16,0 0-53-16,-2 0-31 16,2 0-13-16,0 0 4 15,0 0-7-15,0 0-12 16,0 0-7-16,0 0 2 0,0 0 1 15,0 0-14-15,0 0-9 16,0 0-9-16,9 0 0 16,3 0 8-16,6 0 1 15,3 0-4-15,0 0-1 16,3-6-1-16,1 1 0 16,2-5-6-16,-2 5-3 15,2 0-5-15,1-1 0 16,-2 0 0-16,4-1-1 15,3 3 1-15,2-2-1 16,4 0 0-16,6 0 0 16,1-2 0-16,2-1 0 15,1-1-8-15,-7 0-10 0,-2 0 3 16,-4-1 1 0,-8 2 12-16,-1 1 2 0,-9 0-1 15,3 2 1-15,-9 0 0 16,-2 2 1-16,1 0-1 15,-7 3 9-15,1-2-9 16,-2 1 1-16,0 1 1 16,-3-2-1-16,3 3 1 15,-3 0-1-15,4 0 0 16,-4 0 0-16,0 0 0 16,0 0 5-16,0 0-4 15,0 0-1-15,0 0-1 0,0 0-7 16,-4 0 7-1,-5 0-6-15,-5 0 5 0,-2-1-1 16,-1 1-4-16,-5-3 6 16,0 3 0-16,-2-2 0 15,6-2 2-15,0 3-2 16,3-2 0-16,5 1 1 16,2-2 0-16,1 4 0 15,-1-2 5-15,2 1 1 16,-1 0 2-16,-2-1 0 15,3 1-8-15,-3-2 7 16,0 3-1-16,3 0 5 16,3 0 6-16,0 0-2 0,0 0 1 15,3 0-5-15,0 0 5 16,0 0 1-16,0 0 15 16,0 0 12-16,0 0-31 15,3 0-14-15,3 0 0 16,3 0 1-16,3 0 5 15,0 0-4-15,1 0-1 16,4 0 5-16,-1 3-5 16,5 0-1-16,6-1 1 15,0 0 0-15,1 2-1 16,-1 1 1-16,-5-1 0 16,-2-1-1-16,-4 4 0 15,-4-3 0-15,-3 2 0 0,-2-2-1 16,-2-2 0-1,-2 3 0-15,-3-2 0 0,0 0-5 16,0 2 5 0,0 2 0-16,-2 0 1 0,-14 6 7 15,-2 1 6-15,-7 3 10 16,-8 3-5-16,3-2-5 16,-3 0-1-16,5-3-6 15,7-1-6-15,6-7-17 16,12-7-135-16,-1 0-396 15,4 0-623-15</inkml:trace>
  <inkml:trace contextRef="#ctx0" brushRef="#br0" timeOffset="11414.8023">3825 7202 719 0,'0'0'663'0,"0"0"-506"15,0 0-83-15,0 0 62 16,0 0 79-16,0 0-47 16,0 0-70-16,8-39-38 15,-4 30-3-15,-1-1-25 16,0-4-11-16,6 2 6 15,-3 0-9-15,7-2 1 16,-1 0 15-16,3 0-10 16,3 0-6-16,0-2-5 15,0 6-3-15,0 0-8 16,-3 5 5-16,-2-1-1 16,-1 5-4-16,-2 1-1 15,1 0 0-15,-2 2 1 0,4 14 7 16,1 0 4-1,-2 6 2-15,1 1-6 0,-1 3-8 16,3 0 8 0,-3 5-3-16,4-2 2 0,-1 3-7 15,0 0 11-15,-3-1-1 16,0 3-10-16,0-2 5 16,-3 0-5-16,0 2 1 15,1-7-1-15,-2 0 0 16,-2-5 0-16,-3-5 1 15,0-6-1-15,0-3-1 16,-3-4-30-16,4-4-38 16,-4 0-60-16,0-4-133 0,0-8-402 15</inkml:trace>
  <inkml:trace contextRef="#ctx0" brushRef="#br0" timeOffset="11798.6419">4073 7271 864 0,'0'0'492'16,"0"0"-358"-16,0 0 92 15,0 0 62-15,0 0-47 16,-33 72-60-16,21-51-62 16,-6 5-30-16,6-2-15 15,-4 2-11-15,-1 0-15 16,4-2-17-16,1-5-16 15,4 1-7-15,1-7-8 16,4-6 0-16,0 0-35 16,3-4-92-16,0-3-110 15,0 0-385-15,0-6-728 0</inkml:trace>
  <inkml:trace contextRef="#ctx0" brushRef="#br0" timeOffset="12345.439">4438 7572 1053 0,'0'0'599'0,"0"0"-505"0,0 0-50 16,0 0 125-16,0 0 24 15,0 0-78-15,0 0-41 16,-64 24 7-16,34-9-8 15,-10 2-24-15,-8 3-25 16,-3 1-12-16,-4 0-5 16,0-3-5-16,0-2-2 15,7 0 0-15,2-6-33 16,10-3-58-16,11-3-84 16,8-4-83-16,17 0-40 15,0 0-228-15,0 0-219 0</inkml:trace>
  <inkml:trace contextRef="#ctx0" brushRef="#br0" timeOffset="12647.2652">4449 7685 973 0,'0'0'482'16,"0"0"-360"-16,0 0 71 16,0 0 71-16,0 0-31 15,0 0-85-15,0 0-39 0,-124 39-21 16,51-15-15-16,-21 5-21 15,7-7-46-15,-13-2-6 16,27-10-268-16,30-9-1537 0</inkml:trace>
  <inkml:trace contextRef="#ctx0" brushRef="#br0" timeOffset="21322.3815">1923 8932 755 0,'0'0'141'16,"0"0"828"-16,0 0-720 15,0 0-91-15,0 0 39 16,0 0-8-16,0 0-71 16,0 0-64-16,0 0-38 15,0 0-7-15,0 0-3 0,0 0-6 16,4-3-7-16,2-4-2 16,5-4 9-16,2-3 2 15,-1-2-2-15,7 1 0 16,-2 0 0-16,5 2 0 15,-2 1-1-15,-1 4-1 16,2 1 2-16,-6 7-1 16,-2 0 0-16,-1 3-7 15,-1 14 4-15,-1 9 4 16,2 11 12-16,0 9 9 16,-3 3-3-16,0 0 1 15,4-1-10-15,-1-3 0 16,-3-1 6-16,-1-2-2 0,-1-2 1 15,-4-5-4 1,3-7-8-16,-3-1-1 0,3-9-1 16,-3-5-7-1,0-6-29-15,1-3-57 0,-4-4-96 16,0 0-107-16,0 0-278 16,-5-7-180-16</inkml:trace>
  <inkml:trace contextRef="#ctx0" brushRef="#br0" timeOffset="21630.5848">2154 9148 1642 0,'0'0'303'15,"0"0"-220"-15,0 0 41 16,0 0 91-16,0 0-57 16,0 0-81-16,-88 89-25 15,66-62 18-15,-4 2-7 16,4 0-24-16,-2-1-15 16,5-3-14-16,4-8-9 15,0-4 1-15,9-6-2 16,6-3-33-16,0-4-88 15,0 0-115-15,3-10-292 0,4-1-329 0</inkml:trace>
  <inkml:trace contextRef="#ctx0" brushRef="#br0" timeOffset="21993.0824">2560 9075 1761 0,'0'0'305'0,"0"0"-232"16,0 0 8-16,0 0 107 16,0 0-72-16,0 0-64 15,0 0-1-15,64 0-2 16,-34-9-22-16,9-2-15 16,-2-2-11-16,-3 3-1 15,-4 0-40-15,-12 6-85 16,-3 1-95-16,-12 1-261 15,-3 2-202-15</inkml:trace>
  <inkml:trace contextRef="#ctx0" brushRef="#br0" timeOffset="22210.3952">2527 8979 1580 0,'0'0'614'0,"0"0"-568"15,0 0-36-15,0 0 67 16,0 0-5-16,88-26-72 16,-25 2-180-16,-8 2-217 15,-9 2-427-15</inkml:trace>
  <inkml:trace contextRef="#ctx0" brushRef="#br0" timeOffset="22870.5056">3167 8517 1425 0,'0'0'564'16,"0"0"-457"-16,0 0 5 16,0 0 79-16,0 0-31 15,0 0-72-15,0 0-50 16,0-10-24-16,0 10-3 15,0 0-6-15,3 6-5 16,0 8 0-16,0 12 20 16,0 3 2-16,3 5-11 15,-2 3-4-15,-1 2 2 16,-3-5-8-16,0-2 0 16,0-2 0-16,0-1 0 15,0-8-1-15,-3-6 0 16,2-4-1-16,-2-5-11 0,3-6-12 15,0 0 3-15,0-3 9 16,9-14-7-16,9-12-15 16,4-5 7-16,5-6 13 15,-2 1-3-15,-2 3 8 16,-4 9 8-16,-8 12 1 16,-1 5 1-16,-7 3 14 15,0 7 8-15,-3 0 4 16,0 0-3-16,0 0-9 15,0 9-14-15,0 8 28 16,0 5 16-16,0 4-8 16,0-1-9-16,0 2-2 15,0-8-8-15,0 0 1 16,3-8-7-16,6-1-5 0,3-7 1 16,3-3-8-16,6 0 0 15,4 0-16-15,3-13-78 16,11-10-140-16,-6 3-431 15,-6 2-665-15</inkml:trace>
  <inkml:trace contextRef="#ctx0" brushRef="#br0" timeOffset="23157.1873">3767 8808 1134 0,'0'0'671'16,"0"0"-545"-16,0 0 97 16,-115 45 21-16,58-27-61 15,-20 4-79-15,-19 2-53 16,8-4-39-16,12-5-12 15,16-4-8-15,23-2-36 16,7-1-49-16,5 5-133 16,13-3-374-16,9 0-249 0</inkml:trace>
  <inkml:trace contextRef="#ctx0" brushRef="#br0" timeOffset="23554.5631">3382 9161 1147 0,'0'0'810'16,"0"0"-665"-16,0 0 32 16,0 0 57-16,-21 76-97 15,18-50-64-15,3 1-37 16,0 3-22-16,0 3-6 15,0-4-8-15,3 1 0 16,0 0-10-16,-3-7-40 16,0 0-24-16,0-6-57 15,0 0-105-15,-6-6-264 16,0-6-232-16</inkml:trace>
  <inkml:trace contextRef="#ctx0" brushRef="#br0" timeOffset="23883.6698">3334 9138 1358 0,'0'0'716'0,"0"0"-612"0,0 0-14 15,0 0 82 1,0 0-19-16,0 0-81 16,0 0-48-16,79-62-16 15,-43 55-2-15,0 3 2 0,3 4-8 16,-4 0 1-16,-5 11 5 16,-9 5 3-16,-6 3 3 15,-6 4-3-15,-9-3-3 16,-6 1 0-16,-16-3-6 15,-38 6-33-15,2-4-188 16,7-6-871-16</inkml:trace>
  <inkml:trace contextRef="#ctx0" brushRef="#br0" timeOffset="25633.1944">2269 10321 861 0,'0'0'1040'15,"0"0"-786"-15,0 0-179 16,0 0 2-16,0 0 103 15,0 0-14-15,1 96-79 0,5-51-23 16,5 5-13-16,-1 3-1 16,-1 3-5-1,-3 1-9-15,-3-5-12 0,-1-6-15 16,-2-3 0-16,0-2 0 16,0-9-8-16,0-5 1 15,-3-7-2-15,1-5-13 16,2-8-53-16,0-4-64 15,0-3-125-15,0-3-272 16,3-7-227-16</inkml:trace>
  <inkml:trace contextRef="#ctx0" brushRef="#br0" timeOffset="25918.7236">2339 10697 1759 0,'0'0'325'16,"0"0"-224"-16,0 0 17 15,15-80 58-15,0 50-58 16,7-2-72-16,1 2-31 16,2 4-14-16,2 3 0 15,-5 5-1-15,-5 6-1 16,-4 2-7-16,-7 7-5 15,-3 2-9-15,0 1-4 0,-3 0-8 16,0 0-70-16,0 0-34 16,0 14-79-16,-6-4-288 15,0 3-726-15</inkml:trace>
  <inkml:trace contextRef="#ctx0" brushRef="#br0" timeOffset="26224.0506">2403 10644 1234 0,'0'0'1099'0,"0"0"-959"16,0 0-140-16,0 0 9 0,0 0 75 15,0 0-48-15,0 0-15 16,30 36-9-16,-11-22-5 15,-2-1 16-15,-1 0 17 16,-1 0-9-16,-3 1-16 16,0-1-7-16,-3 1-1 15,4 1-6-15,-5-1-1 16,1-1 0-16,1-3-25 16,4-5-86-16,14-10-106 15,3-13-294-15,-1-4-440 0</inkml:trace>
  <inkml:trace contextRef="#ctx0" brushRef="#br0" timeOffset="26432.0861">2836 10610 1852 0,'0'0'605'15,"0"0"-529"-15,0 0-27 16,0 0 74-16,0 0-57 16,0 0-66-16,0 0-33 15,30 4-169-15,-21-4-390 16,-2 0-545-16</inkml:trace>
  <inkml:trace contextRef="#ctx0" brushRef="#br0" timeOffset="27016.727">3234 10188 1309 0,'0'0'804'0,"0"0"-702"0,0 0-83 16,0 0 22-16,0 0 70 16,-88 4-44-16,48 6-42 15,-3 7-10-15,1-1 30 16,6 4 25-16,5-5-5 15,7-4-8-15,10-2-27 16,10-1-12-16,4-2 7 16,0-2-19-16,3-1 0 15,9 5 3-15,4-1-9 16,-1 0 2-16,0 3-1 16,-3 3 5-16,-3 1-6 15,-4 3 1-15,-4 6 5 16,-1 0 4-16,0 2 10 0,-1 3 0 15,-7 1-3-15,5-2-10 16,0-4-1-16,3 3-5 16,0-6 0-16,0 0 0 15,3 0 0-15,3-4 1 16,6-5-1-16,-3 2 0 16,3-7 0-16,4 1 5 15,-1-5-6-15,3-2-2 16,6-2-13-16,-3-11-32 15,7-7-53-15,5-17-111 0,-9 7-281 16,-2 4-356-16</inkml:trace>
  <inkml:trace contextRef="#ctx0" brushRef="#br0" timeOffset="27247.3394">3027 10541 1054 0,'0'0'631'0,"0"0"-539"16,0 0 3-16,0 0 135 16,0 0-38-16,0 0-106 15,94-42-61-15,-67 32-25 16,1-3-60-16,-7 2-252 0,-9 1-588 15</inkml:trace>
  <inkml:trace contextRef="#ctx0" brushRef="#br0" timeOffset="27430.1661">3427 10542 2235 0,'0'0'467'16,"0"0"-414"-16,0 0-34 0,0 0-19 15,0 0-127 1,0 0-649-16</inkml:trace>
  <inkml:trace contextRef="#ctx0" brushRef="#br0" timeOffset="30800.9124">757 7994 948 0,'0'0'171'0,"0"0"-126"16,0 0 8-16,0 0 21 16,0 0-59-16,0 0 19 15,0 0 248-15,-8 8 13 16,8-8-132-16,0 0-67 15,0 0 1-15,3 0-11 16,10 0-37-16,8 0-30 16,13 0-4-16,11 0-3 15,27-4-6-15,-1-5-5 16,4-5 0-16,4 0 7 16,-18 2-8-16,0-4 1 0,-13 3-1 15,-12 2 0-15,-12 5 0 16,-13 2 0-16,-6 1 2 15,-5 3 5-15,0 0-1 16,0 0-6-16,0 0-18 16,-5 0-32-16,-9 0-91 15,3 0-153-15,-2 3-278 0</inkml:trace>
  <inkml:trace contextRef="#ctx0" brushRef="#br0" timeOffset="31218.9179">792 7895 1371 0,'0'0'255'0,"0"0"-188"16,0 0 98-16,0 0 74 15,0 0-31-15,0 0-139 16,0 0-55-16,21 0 14 0,25 0 25 16,12-6-19-1,5-4-14-15,1-2-14 0,0-2 3 16,-3 0-9-16,-4-1 0 15,-9 4 0-15,-11 1 0 16,-13 3 0-16,-8 4 0 16,-10 0-6-16,-4 3-6 15,-2 0-13-15,0 0-13 16,0 0-28-16,-3 0-54 16,-8 0-152-16,-8 0-77 15,7 0-218-15,-1 0-244 0</inkml:trace>
  <inkml:trace contextRef="#ctx0" brushRef="#br0" timeOffset="31572.3889">1211 7777 59 0,'0'0'1024'0,"0"0"-756"15,0 0-104-15,0 0 35 16,0 0 82-16,0 0-53 0,0 0-99 16,-21-27-55-16,21 25-21 15,0 2-14-15,0 0-18 16,0 0-8-16,0 0-10 15,0 0-2-15,0 0-1 16,0 0-12-16,11 0-1 16,5 3 13-16,5 5 6 15,4 0-5-15,5-1 0 16,0 0 0-16,-2 0 1 16,-1 0-1-16,-3-1 5 15,-6 0 1-15,-2-3-6 16,-5 3 7-16,-5-2-2 0,-3 0 1 15,-3 2 1-15,0 4-1 16,0 4 14-16,-8 4 39 16,-9 3-16-16,-3 2-11 15,-1 1-10-15,-1-1-14 16,-4 6-9-16,4-9-155 16,6-3-647-16</inkml:trace>
  <inkml:trace contextRef="#ctx0" brushRef="#br0" timeOffset="45516.6305">898 12632 767 0,'0'0'195'15,"0"0"303"-15,0 0-336 16,0 0-76-16,0 0 99 16,0-3 51-16,0 3-94 15,0 0-52-15,0 0-27 16,0 0 5-16,0 0 3 0,0 0-17 15,3 0-27 1,13 0-17-16,11 0 4 0,13-2 17 16,14-3-10-16,10-1-9 15,8-3-12-15,-2-1 1 16,-3 0-1-16,-6 3 0 16,-10 0 0-16,-15 1-8 15,-5 1-2-15,-13 3-8 16,-9-1-24-16,-3 3-46 15,-6 0-62-15,0 0-101 16,-12 0-289-16,-3 0-564 0</inkml:trace>
  <inkml:trace contextRef="#ctx0" brushRef="#br0" timeOffset="45816.8672">941 12834 1687 0,'0'0'277'15,"0"0"-212"-15,0 0-43 16,0 0 182-16,0 0-17 16,0 0-140-16,0 0-20 15,54-7 4-15,-11-3 14 16,5-3 1-16,1 0-18 15,-4 2 5-15,1-4-18 16,-7 2-15-16,-5 3-11 16,-7 0-51-16,-9 3-48 15,-9 0-86-15,-9 1-150 0,0 2-218 16,-2-1-343-16</inkml:trace>
  <inkml:trace contextRef="#ctx0" brushRef="#br0" timeOffset="46183.2668">1218 12530 1667 0,'0'0'276'16,"0"0"-198"-16,0 0-6 15,0 0 103-15,0 0-43 0,0 0-71 16,0 0-40-1,-14-14-21-15,23 14-1 16,10 5 1-16,11 7 8 0,7 1 4 16,9-2-6-16,5 2-5 15,3-6 0-15,7-1 5 16,-3-4-5-16,-1 0 0 16,-9 1 0-16,-8 3-1 15,-12 1-1-15,-14 5-5 16,-11 2 4-16,-3 7 2 15,-11 5 5-15,-14 6 14 16,-8 2 21-16,-6-1-8 16,-1-1-12-16,4-2-11 0,5-9-9 15,13-8-64-15,6-6-251 16,12-7-652-16</inkml:trace>
  <inkml:trace contextRef="#ctx0" brushRef="#br0" timeOffset="46494.1386">2033 12277 1572 0,'0'0'580'15,"0"0"-528"-15,0 0-40 0,0 0 75 16,0 0 31-16,0 0-67 16,0 0 33-16,0 74 21 15,0-34-26-15,2 1-33 16,1-2-15-16,0-2-8 16,0-2-16-16,0-2-6 15,1-6-1-15,-4-5-58 16,0-3-114-16,0-4-461 15,0-8-1029-15</inkml:trace>
  <inkml:trace contextRef="#ctx0" brushRef="#br0" timeOffset="46997.684">1988 12255 1859 0,'0'0'311'16,"0"0"-230"-16,0 0 9 15,0 0 18-15,0 0-75 16,0 0-19-16,90-72-14 16,-56 69 1-16,-1 3-1 0,3 3 10 15,-2 10 5 1,-4 3 3-16,-3 2 1 0,-9-2-3 15,-2-2-4-15,-8-2-4 16,-7-2-7-16,-1 2 0 16,-6 3 8-16,-16 2 0 15,-8 3-8-15,-3 2 0 16,-1 1-1-16,1-2 0 16,8 2 0-16,5-4-1 15,13 1 0-15,7-3-14 16,0-1-8-16,22-6 8 15,8 3 2-15,6-6 7 16,3-1 5-16,4-2-1 16,-4-1 1-16,-5 0 1 15,-4 1 7-15,-11 1-6 0,-7 3 0 32,-9 2 0-32,-3 3 11 0,-9 3-2 0,-16 7 2 15,-11 1-7-15,-6 3-5 16,-16 2-106-16,12-6-184 15,10-7-476-15</inkml:trace>
  <inkml:trace contextRef="#ctx0" brushRef="#br0" timeOffset="47386.4456">2472 12521 1230 0,'0'0'234'15,"0"0"-67"-15,0 0 111 16,0 0-22-16,-33 86-109 15,30-71-94-15,3-1-35 16,0-6-6-16,18-2-11 16,0-6 12-16,10-4-4 15,2-13-1-15,0-5 1 16,3-5 4-16,-8 0-12 16,2 1 0-16,-12 0 0 0,-2 7-1 15,-8 4 1 1,-5 5-1-16,-5 4-3 0,-17 6-26 15,-20 0-53-15,-1 13-246 16,7 0-505-16</inkml:trace>
  <inkml:trace contextRef="#ctx0" brushRef="#br0" timeOffset="47972.8817">2812 12018 1847 0,'0'0'358'16,"0"0"-213"-16,0 0 24 15,0 0 16-15,0 0-106 16,0 0-57-16,0 0 23 16,36 73-16-16,-26-32-7 15,-1 6-10-15,-1 4 0 16,-5 4 6-16,1-1-12 0,-4-1-5 16,0-4-1-1,0-3 0-15,0-6 0 0,0-10-1 16,0-7-6-16,0-3-7 15,0-11-16-15,6-9 1 16,3 0 11-16,7-9 18 16,1-18-1-16,7-9-9 15,-2-7 9-15,1-7 1 16,-4 4-2-16,-4 2-8 16,1 9 9-16,-8 10 1 15,-5 10 11-15,0 8 9 16,1 4-1-16,-4 3 0 15,3 0-12-15,-3 8-6 0,3 15-1 16,0 6 27 0,3 7-10-16,-3 7-7 0,0-4-10 15,-3 4 1-15,0-6-1 16,0-8-6-16,0-5-51 16,-3-8-7-1,3-12-119-15,0-1-175 0,0-3-514 0</inkml:trace>
  <inkml:trace contextRef="#ctx0" brushRef="#br0" timeOffset="48397.1323">3234 12286 1513 0,'0'0'872'16,"0"0"-736"-16,0 0-32 16,0 0 102-16,0 0-65 15,0 0-87-15,0 0-41 16,45 3-11-16,-36 17-2 16,-3 7 1-16,3-1-1 15,-3 4-1-15,1-1 1 16,-4-6 0-16,2-3-7 15,-2-7-2-15,-3-3-2 16,1-6 4-16,-1-4 6 0,0 0 1 16,0 0 9-1,0-9 4-15,2-13-13 0,4-10 0 16,7-11-6-16,5-6 6 16,3-5-12-16,7 2-17 15,-1 8-2-15,0 15 10 16,-3 9-3-16,3 10-15 15,1 10-18-15,18 5-66 16,-10 10-151-16,0 2-635 0</inkml:trace>
  <inkml:trace contextRef="#ctx0" brushRef="#br0" timeOffset="53686.7368">2560 14204 948 0,'0'0'206'0,"0"0"-138"16,0 0-26-16,0 0-22 16,0 0-6-16,0 0 33 0,0 0 101 15,0 0-80-15,3 0-34 16,0 0 44-16,0 0 52 16,4-3-10-16,-1 0-12 15,2 0-22-15,-1-1-14 16,5 2-25-16,0-3-20 15,1 0-20-15,1 1-1 16,-2 0-5-16,1 2 0 16,2-1 0-16,-3 2 7 15,0-2 0-15,3 3 5 16,-3-3 9-16,3-1 5 16,4-3 3-16,5 1-5 0,4 0 2 15,5-1-1 1,3 0-2-16,3 0-5 15,4 1-7-15,-1 2-3 16,0-1 3-16,-1 1 6 16,1 1 3-16,-3 0 3 0,1 3 2 15,-1 0-3-15,-3 0-1 16,-2 0-1-16,-1 3 6 16,0 4-6-16,-3 0 0 15,-2 1-8-15,-1-4-1 16,1 2-12-16,-4-2 1 15,0 3 0-15,-6-7-1 16,-2 3 0-16,-5 0 0 16,-5-3-15-16,-5 3-19 15,-1-3-35-15,-1 3-77 0,-13-3-156 16,-2 0-300-16</inkml:trace>
  <inkml:trace contextRef="#ctx0" brushRef="#br0" timeOffset="54653.2855">2524 13911 1040 0,'0'0'102'0,"0"0"-79"16,0 0-19-16,0 0 71 16,0 0-28-16,0 0-10 15,0 0 95-15,0 0 33 16,6-3 1-16,0 0-30 15,3-1 9-15,3-3-6 16,10-3-46-16,2 0-16 16,12-3-25-16,4 0-12 15,9-3-9-15,5 0-6 16,3 2 5-16,7 0-9 0,-1 1-2 16,-2 3-4-16,0 0 0 15,0 3-2-15,-4 5 4 16,1-1-2-16,-3 3 7 15,3 0 6-15,-2 0-1 16,-1 0-9-16,3 0 0 16,0 0-6-16,-1 0-6 15,-2 0-5-15,-4 0-1 16,-5 3 0-16,-7-3 0 16,-8 0 1-16,-10 0-1 15,-9 0 0-15,-9 2-2 16,0-2-14-16,-3 2-6 15,0 0 20-15,-3 1-2 16,-9-3-49-16,-7 3-106 16,2-3-194-16,1 0-496 0</inkml:trace>
  <inkml:trace contextRef="#ctx0" brushRef="#br0" timeOffset="55465.5405">2493 13610 955 0,'0'0'258'16,"0"0"-104"-16,0 0 70 16,0 0 57-16,0 0-74 0,0 0-111 15,0 0-59 1,19-17-9-16,-4 8-3 0,7 2 7 15,2 1-5-15,2-4-8 16,7 2-7-16,2 0 3 16,7 1-6-16,3-3-3 15,10 3 0-15,3-3-5 16,8 0 5-16,14 0 9 16,16 1 1-16,20-1 1 15,5 0-3-15,-24 6 13 16,-19 1-6-16,-29 0-6 15,-7 3-3-15,2 0 6 16,1 0 1-16,1 0-9 16,-10 0 2-16,-9 0 11 15,-6 6-3-15,-3-5-9 16,-9 2-10-16,1 0-1 0,-4-3 0 16,-6 4-35-16,0-4-129 15,0 0-468-15</inkml:trace>
  <inkml:trace contextRef="#ctx0" brushRef="#br0" timeOffset="56547.7271">2563 13218 763 0,'0'0'149'0,"0"0"-109"15,0 0-11-15,0 0 90 16,0 0-18-16,0 0 3 16,0 0 72-16,-17 5 17 15,17-5 6-15,0 0-21 16,0 0-36-16,0 0-24 16,0 0-38-16,3 0-26 15,11 0-10-15,11-7-16 16,11-1-17-16,10-3-4 0,23-6-7 15,20-2 1 1,22-5 0-16,13 2-1 0,-2 2 1 16,-7 5 0-16,-11 3 5 15,-1 5-5-15,-4 1-1 16,-7 2 1-16,-16 1-1 16,-19 1 0-16,-12-1 1 15,-8 3 0-15,-1-4-1 16,4 0 1-16,-4 2 6 15,-15 1-6-15,-3 1-1 16,-12-3-1-16,-6 3-17 16,0 0-46-16,-9 0-173 15,-12 10-279-15,4-3-764 0</inkml:trace>
  <inkml:trace contextRef="#ctx0" brushRef="#br0" timeOffset="58671.2706">1768 14318 1099 0,'0'0'38'15,"0"0"623"-15,0 0-550 16,0 0-77-16,0 0 61 15,0 0 39-15,0 0-44 16,-6 0-53-16,6 2-27 16,0 9 3-16,0 2 29 15,1 4-1-15,5 1 2 16,0-1 15-16,-3 0-17 0,0 0-18 16,-3-2-11-16,0-1-4 15,0-4-2-15,0 0-5 16,0-3 0-16,0-4 0 15,0-3 0-15,0 0 0 16,3 0 1-16,0-3-2 16,0-11-20-16,0-3-17 15,5-5 10-15,-1-5 7 16,0 2-21-16,-2 1 4 16,1-2 15-16,4 5 15 15,-4 1 7-15,5 1 1 16,0 6 0-16,0-1 11 15,1 0 7-15,1 5-1 16,-2 3 6-16,1-1 13 16,-2 7 12-16,-1 0-9 0,-1 0-19 15,-1 0-5-15,-1 13 19 16,-3 2-1-16,0 4 6 16,-3 3-8-16,0 1 0 15,0 4 21-15,0-3-13 16,0-2-12-16,0 1-10 15,0-6-12-15,0-4-6 16,0-3 0-16,0-3-13 16,3-5-63-16,0-2-130 15,0 0-316-15,0 0-292 0</inkml:trace>
  <inkml:trace contextRef="#ctx0" brushRef="#br0" timeOffset="58930.321">2096 14327 637 0,'0'0'948'15,"0"0"-794"-15,0 0-43 16,0 0 152-16,0 0-37 15,0 0-115-15,0 0-74 16,76-7-25-16,-63 1-12 0,-2 2-15 16,-1 1-76-16,2-3-122 15,-4 5-272-15,-2-5-251 0</inkml:trace>
  <inkml:trace contextRef="#ctx0" brushRef="#br0" timeOffset="59171.4817">2130 14255 1766 0,'0'0'321'16,"0"0"-270"-16,0 0-14 0,0 0 52 15,0 0-57-15,0 0-32 16,0 0-40-16,76-47-66 16,-53 47-164-16,-4-3-244 15,-5 2-522-15</inkml:trace>
  <inkml:trace contextRef="#ctx0" brushRef="#br0" timeOffset="59422.3472">2411 14079 1790 0,'0'0'498'16,"0"0"-446"-16,0 0 30 15,0 0 74-15,0 0-55 16,0 0-49-16,0 0 36 15,3 76-38-15,-3-47-31 16,0 1-8-16,1-6-11 16,-1-4-25-16,2-1-90 15,-2-5-246-15,0-5-718 0</inkml:trace>
  <inkml:trace contextRef="#ctx0" brushRef="#br0" timeOffset="60565.6744">2206 13925 155 0,'0'0'804'0,"0"0"-549"0,0 0-16 15,0 0 45-15,0 0-9 16,0 0-79-16,0 0-45 16,6-41-25-16,-1 32-52 15,1 2-47-15,0-3-17 16,1 3-4-16,2 2-4 16,0 4-1-16,0-3-1 15,3 4 2-15,0 0 4 16,1 0 2-16,1 0-2 15,-1 0-4-15,-4 0-1 16,0 0 0-16,-6 0-1 0,0 0 0 16,-1 7-1-1,-2 6 1-15,0 1 26 0,0 2 5 16,-11 1 8-16,2 0-17 16,-3-2-4-16,2 2-3 15,-4 0-8-15,4-4 2 16,4-3-7-16,3 0-1 15,3-6-1-15,0 1-6 16,0-5-19-16,12 0 1 16,9 0-37-1,4 0-71-15,14-9-119 0,-8-4-274 16,-7 3-174-16</inkml:trace>
  <inkml:trace contextRef="#ctx0" brushRef="#br0" timeOffset="61284.059">2139 13577 1224 0,'0'0'574'0,"0"0"-465"15,0 0 63-15,0 0 29 16,0 0-74-16,0 0-75 15,0 0-31-15,24-29-4 0,-18 25-1 16,4 1-10-16,1 0-1 16,2 3-5-16,2 0-1 15,-1 0 1 1,2 0-6-16,-2 0 6 0,-3 0-2 16,-3 3 1-16,-5 1 0 15,-3 2-7-15,0-2-6 16,0 5 14-16,0-2 12 15,-3 2 13-15,-3 1 3 16,-3-3-2-16,0 3-11 16,3-3-6-16,6-1-9 15,0-2 0-15,0 2-1 16,0 1 1-16,3 3 3 0,6 0 3 16,3-1 1-1,-3 4-7-15,0-3 1 0,-2 1 0 16,-1-1 5-16,-6 0-6 15,0 0 1-15,-3 3 0 16,-16-4-1-16,-17 2-47 16,0-6-278-16,5-4-616 0</inkml:trace>
  <inkml:trace contextRef="#ctx0" brushRef="#br0" timeOffset="61832.8456">2242 13154 861 0,'0'0'746'0,"0"0"-614"16,0 0 82-16,0 0 95 16,0 0-112-16,0 0-103 0,0 0-53 15,-3-6-30 1,3 16-11-16,-3 6 0 0,3 1 9 15,0 3-8-15,0-1 0 16,0-2 6-16,6-4-7 16,3-5 0-16,6-6 1 15,-3-2 0-15,0 0 0 16,4 0 0-16,-2-13-1 16,-1-7-13-16,-4 1-1 15,2-1 13-15,-4-4 0 16,-3 7 1-16,-1 1 1 15,-3 4 12-15,0 8 48 16,0 1 8-16,0 3-11 0,0 0-12 16,0 10-22-1,0 15-10-15,2 9 41 0,1 5-28 16,3 8-27 0,-3 19-5-16,0-11-147 0,-3-11-806 0</inkml:trace>
  <inkml:trace contextRef="#ctx0" brushRef="#br0" timeOffset="77733.6486">4329 13679 170 0,'0'0'676'16,"0"0"-83"-16,0 0-426 16,0 0-52-16,-16 10 98 15,16-10 19-15,0 0-66 16,0 0-67-16,0 1-23 15,0-1-11-15,0 0-10 16,0 3-17-16,0-3-13 16,0 0-1-16,0 0 3 15,3 0-3-15,3 0 8 16,7 0-12-16,4 0-10 16,5 0-1-16,5-3-8 15,1 2-1-15,-1-5 0 16,1 3 0-16,-5 2 0 15,2 1 0-15,-4 0 0 0,1 0 0 16,-5 0-1-16,-1 0 1 16,-1 0 0-16,0 0 0 15,-3 0 0-15,-3 0-24 16,-4 0-26-16,-1 0-29 16,-4 0-23-16,0-3-39 15,0 0-49-15,0-4-136 16,-4 0-239-16,-4 1-289 0</inkml:trace>
  <inkml:trace contextRef="#ctx0" brushRef="#br0" timeOffset="78098.0887">4310 13836 133 0,'0'0'1353'0,"0"0"-1135"0,0 0-145 15,0 0 112 1,0 0 17-16,0 0-88 0,0 0-52 15,91 15-19 1,-52-21-15-16,4-5-7 0,-1 2-12 16,-5 0-2-1,-4 2-6-15,-11 6-1 0,-8-2-8 16,-11 3-41-16,-3 0-53 16,0 0-122-16,-6 0-145 15,-6 0-189-15,-3 0-581 0</inkml:trace>
  <inkml:trace contextRef="#ctx0" brushRef="#br0" timeOffset="78532.78">4371 13604 464 0,'0'0'416'0,"0"0"-149"16,0 0-161-16,0 0 75 15,0 0-9-15,0 0-15 16,0 0-65-16,12-21-29 16,-7 21 8-16,0 0-9 15,3 4-17-15,4 9 34 16,4 1-1-16,4 5-39 15,10-2-23-15,1-1-7 0,12-3-8 16,-1-3 1-16,4 1-2 16,-1-8-14-16,-9 0-18 15,-3 1-11-15,-11 2 16 16,-9-2 15-16,-7 5 2 16,-6 5 10-16,0 2 46 15,-19 10 7-15,-5-2 36 16,-7 6-13-16,-2-5-47 15,0 2-14-15,2 0-14 16,-2-8-1-16,-9 4-144 16,9-9-407-16,11-8-931 0</inkml:trace>
  <inkml:trace contextRef="#ctx0" brushRef="#br0" timeOffset="79633.8967">5348 13571 349 0,'0'0'59'0,"0"0"462"16,0 0-249-16,0 0-146 0,0 0 13 15,0 0 21-15,0 0-33 16,6 0-28-16,-6 0-12 16,2 0-9-16,-2 0 27 15,0 0 9-15,0 0 0 16,-2 0-43-16,-11 0-52 15,1 0-17-15,-7 0-1 16,-4 0 0-16,-7 9-1 16,2 6 1-16,1 3-1 15,2 2 7-15,8-1 2 16,4-2-8-16,7 0-1 16,6-3 0-16,0-4 19 15,12-1-2-15,7-2-4 16,5-7-4-16,1 0-8 0,1 0 7 15,1-13-8-15,1-4-6 16,-4-3-9-16,1-3 2 16,-5 0 5-16,-1 0 8 15,2-1 0-15,-6 5 0 16,-2 3 1-16,-4 2 5 16,-4 8 7-16,-2 2 14 15,-3 4 1-15,0 0 2 16,0 0 5-16,0 14-8 15,-14 13 8-15,-5 12 41 16,-5 10-12-16,-4 7-13 16,-5 7 7-16,3-1-10 0,-1-1-18 15,4-6-12 1,6-11-8-16,8-9-9 0,5-8 0 16,8-7-1-16,0-7-1 15,0-6-43-15,15-3-7 16,0-4-19-16,4-4-85 15,11-29-152-15,-6 6-295 16,-3 0-101-16</inkml:trace>
  <inkml:trace contextRef="#ctx0" brushRef="#br0" timeOffset="80132.7567">5511 13553 1038 0,'0'0'701'0,"0"0"-562"15,0 0 53-15,0 0 50 16,0 0-79-16,0 0-96 16,0 0 24-16,-24 54 0 15,12-27-48-15,-1-2-34 16,7-1 4-16,0-1-7 15,3-9-6-15,3-1-8 0,0-7-18 16,0-5-28 0,1-1-9-16,10 0 47 0,8-5-23 15,2-7-34-15,-3-5-42 16,6-3 20-16,-5 0 16 16,-4 1-5-16,1-1 50 15,-5 3 34-15,-2 2 5 16,-6 4 57-16,0 7 54 15,1-1 7-15,-4 3-11 16,0 2-11-16,0 0-21 16,0 0-26-16,0 0-21 15,0 4-20-15,-4 12-5 16,-5 9 4-16,-3 1 0 16,2 6-6-16,2-2-5 15,2-3-1-15,3-5-25 16,3-8-67-16,0-4-47 15,14-10-119-15,2 0-235 0,2-14-200 0</inkml:trace>
  <inkml:trace contextRef="#ctx0" brushRef="#br0" timeOffset="81018.7034">5793 13521 1317 0,'0'0'650'15,"0"0"-533"-15,0 0 69 16,0 0 20-16,0 0-81 16,0 0-76-16,0 0-19 15,-69 40 12-15,53-21-6 16,4 5-10-16,3-1-11 16,-1 2-7-16,2-4-1 0,5 2-5 15,3-9-2-15,0-1-30 16,0-7-12-16,0-6-3 15,12 0 14-15,6-3 3 16,1-14-41-16,7-9-36 16,2-4 23-16,-1-5 10 15,3-3 21-15,-5 6 34 16,-4 2 17-16,-6 7 7 16,-6 10 52-16,-2 8 37 15,-7 3-21-15,0 2-16 16,0 0 7-16,0 7-19 15,0 9 7-15,-7 7 15 0,1 4-31 16,-3 0-23-16,6 1-13 16,0-4-1-16,3-1 0 15,0-7 1-15,0-6-2 16,0 0 0-16,0-7-27 16,0-3-21-1,0 0 15-15,0 0 9 0,9-13 10 16,7-6-16-16,7-5 6 15,-1-9-1-15,8 1-17 16,-2-2-6-16,-1 4 11 16,-3 5 24-16,-6 11 13 15,-5 4 12-15,-5 7 28 0,-4 3 7 16,-2 0-18 0,1 17 11-16,-3 3 37 0,0 9-10 15,0-2-14-15,0 5-13 16,-6-2-16-16,-2-3-12 15,-2-8-6-15,1-1-5 16,3-6-1-16,3-6 0 16,0-5-10-16,3-1-12 15,0 0 11-15,3-14-13 16,12-9-45-16,7-6 26 16,5-8-2-16,3-2-20 15,1 2-7-15,2 5 38 16,-6 5 25-16,1 7 9 15,-8 10 10-15,-4 3 26 0,-7 4 26 16,-1 0-2-16,-4 3-17 16,-1 0-13-16,0 13 4 15,-3 4 10-15,0 9-4 16,0 0-7-16,-3 4-14 16,-12 0-5-16,0 2-13 15,-4-1 0-15,-2 2 0 16,0-7-1-16,3 1-46 15,6-11-80-15,9-9-105 16,3-7-450-16,0 0-414 0</inkml:trace>
  <inkml:trace contextRef="#ctx0" brushRef="#br0" timeOffset="81339.0535">6618 13145 963 0,'0'0'1078'0,"0"0"-953"15,0 0-72-15,0 0 115 16,0 0 29-16,0 0-104 16,0 0-68-16,12-11-12 15,-12 28 10-15,-12 10 36 16,-4 6 0-16,2 9-24 15,-5 5-8-15,2-1 6 0,1 1 5 16,1-5-19 0,2 2-10-16,-1-5-8 0,5-6 0 15,-4-4-1-15,7-2-9 16,-2-4-41-16,1-6-57 16,1-5-98-16,3-2-261 15,3-10-351-15</inkml:trace>
  <inkml:trace contextRef="#ctx0" brushRef="#br0" timeOffset="81750.7596">6391 13415 1220 0,'0'0'620'0,"0"0"-503"15,0 0 123-15,0 0 34 16,0 0-103-16,0 0-119 16,0 0-24-16,72-3-20 15,-41 0-8-15,5 2-69 16,0-5-32-16,-2 4-3 16,-7 0 40-16,-3 0 39 15,-12 2 15-15,-2 0 10 16,-10 0-2-16,0 2 2 15,0 12 46-15,-3 3 38 16,-10 9-1-16,4 1-22 16,-6-1 14-16,6 1-15 15,0-4-20-15,6-4-19 0,3-1-20 16,0-6-1-16,0-5-1 16,0 2-8-16,3-2-12 15,3-3-20-15,-3 2-47 16,0-3-40-16,0-3-104 15,-3 0-339-15,0 0-223 0</inkml:trace>
  <inkml:trace contextRef="#ctx0" brushRef="#br0" timeOffset="81949.2318">6773 13300 1520 0,'0'0'731'0,"0"0"-647"16,0 0-7-16,0 0 44 15,0 0-84-15,0 0-37 16,0 0-140-16,-9 7-247 16,9-5-623-16</inkml:trace>
  <inkml:trace contextRef="#ctx0" brushRef="#br0" timeOffset="82317.708">6903 13362 1007 0,'0'0'1417'16,"0"0"-1270"-16,0 0-124 15,0 0 72-15,0 0-25 16,0 0-46-16,88 0-15 16,-66 0-9-16,-5 0 1 15,-1 0 5-15,-2 0-4 16,-4 4 8-16,-4 2-2 16,-6 1-7-16,0 4 1 0,0 4 10 15,-10 8 16 1,-10 4 3-16,-5 2 1 0,-5 5-7 15,0-4-10 1,8-1-6-16,2-6-7 0,10-3-2 16,10-6-2-1,0-8-16-15,13-6-24 0,34-3-47 16,-1-16-221-16,-6-2-632 0</inkml:trace>
  <inkml:trace contextRef="#ctx0" brushRef="#br0" timeOffset="82688.8682">7179 13458 103 0,'0'0'1178'15,"0"0"-1029"-15,0 0-94 16,0 0 104-16,0 0 4 15,97 1-87-15,-76-1-32 16,-9-4-1-16,1-3-15 16,-4-2 9-16,-6 2 18 15,0 3-26-15,-3-5-11 16,0 5-17-16,0-3 11 16,0 4-4-16,-9 0-1 15,-3 3-7-15,-7 0 0 16,-2 3 10-16,0 14 55 15,-3 3 18-15,-1 7 6 0,4 2-18 16,3 1-17-16,3 0-32 16,6-8-22-16,9-2-45 15,0-10-145-15,36-10-65 16,0 0-423-16,4 0-663 0</inkml:trace>
  <inkml:trace contextRef="#ctx0" brushRef="#br0" timeOffset="83118.1648">7607 13432 962 0,'0'0'884'0,"0"0"-693"16,0 0 90-16,0 0-26 16,-103 33-106-16,75-14-90 15,1 4-35-15,3 0-19 16,9 0-5-16,2-3-11 15,4-6-39-15,9-4-71 16,0-4 51-16,9-6 70 16,13 0 29-16,5-16-12 15,9-7-17-15,4-11-17 16,3-1-30-16,-4-8-28 16,3-7-52-16,-2-2-65 15,-1-8-22-15,-6-2 25 16,1 2-59-16,-7 0 19 15,-12 13 229-15,-5 12 167 0,-10 12 103 16,-3 13-44 0,-19 9-165-16,-8 1 5 15,-4 11 148-15,-5 18-19 0,2 7-49 16,4 14-31-16,5 6-32 16,5 0-38-16,7 1-34 15,5-5-11-15,5-2-35 16,6-1-127-16,6-8-211 15,2-16-516-15</inkml:trace>
  <inkml:trace contextRef="#ctx0" brushRef="#br0" timeOffset="88645.5419">5472 3193 186 0,'0'0'1051'16,"0"0"-837"-16,0 0-154 15,0 0 31-15,0 0 100 16,0 0 9-16,12 7-71 16,0-7-70-16,6 0-31 15,9 0 9-15,4 0 4 16,8 0-3-16,7-2-6 0,-1-3-12 16,7 2 1-16,3 1 0 15,5-1-12-15,4 0-8 16,0 1 1-16,-4 2-2 15,1 0 0-15,0 0 0 16,2 0 1-16,1 0-1 16,3 0 0-16,2 2 1 15,4 0-1-15,-3-2 1 16,2 0 0-16,-2 0 0 16,0 0 1-16,-6 0-1 15,2 0 0-15,-8-6 1 16,-3 3-1-16,-1-2 7 15,-5 1-8-15,-4 4 0 16,1 0 0-16,-4 0-1 16,4 0 1-16,2 0-1 0,7 0 1 15,2 0-1-15,4 2 1 16,3-2 0-16,2 0-7 16,1 0-12-16,-1 0-5 15,-1 0 15-15,-4 0 8 16,-2 0 1-16,-4 0-1 15,0 0 1-15,-3 1 0 16,-4 5 8-16,1 1-7 16,-7 0 11-16,-2 2-6 15,-4-2-6-15,-6-2 0 16,-9-1-1-16,-5-1 1 16,-5 0-1-16,-8-3 1 15,0 1 0-15,-3-1 1 16,0 0 5-16,0 0-6 15,-6 0-47-15,-8-4-38 0,-8-6-250 16,5 1-337-16,1 0-545 0</inkml:trace>
  <inkml:trace contextRef="#ctx0" brushRef="#br0" timeOffset="89361.0527">7946 2983 227 0,'0'0'62'16,"0"0"771"-16,0 0-575 16,0 0-124-1,0 0 30-15,0 0 66 0,0 0-16 16,-3 18-74-16,3-18-60 16,0 0-43-16,3 0 1 15,-3 0-4-15,0 2-14 16,3-1-11-16,3 5-8 15,7 4-1-15,4 3 9 16,14 7 2-16,5 0-5 16,10 1-4-16,3-1-2 15,2-3-7-15,1-4-27 0,0-1-2 16,-7-2-2-16,-6-1 15 16,-6-2 17-16,-10-3 6 15,-3 0-1-15,-8-1 1 16,-6-1 0-16,-3-2 11 15,1 1 10-15,-4-1 14 16,0 0 7-16,0 0-11 16,0 0-7-16,0 0-2 15,0 2 5-15,0 1 0 16,-13 9-2-16,-12 6 6 16,-11 9 50-16,-15 9-19 15,-22 7-21-15,-27 11-41 16,15-11-67-16,3-6-591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3T07:05:02.4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0BB49D7D-EC86-4F60-B101-F65802D3FCE8}" emma:medium="tactile" emma:mode="ink">
          <msink:context xmlns:msink="http://schemas.microsoft.com/ink/2010/main" type="writingRegion" rotatedBoundingBox="14873,7474 15740,7474 15740,8610 14873,8610"/>
        </emma:interpretation>
      </emma:emma>
    </inkml:annotationXML>
    <inkml:traceGroup>
      <inkml:annotationXML>
        <emma:emma xmlns:emma="http://www.w3.org/2003/04/emma" version="1.0">
          <emma:interpretation id="{907256BF-99D9-4F77-B6BD-945B44A558A9}" emma:medium="tactile" emma:mode="ink">
            <msink:context xmlns:msink="http://schemas.microsoft.com/ink/2010/main" type="paragraph" rotatedBoundingBox="14873,7474 15740,7474 15740,8610 14873,861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61330EC-588B-4E0B-91D9-B45F037E99CB}" emma:medium="tactile" emma:mode="ink">
              <msink:context xmlns:msink="http://schemas.microsoft.com/ink/2010/main" type="line" rotatedBoundingBox="14873,7474 15740,7474 15740,8610 14873,8610"/>
            </emma:interpretation>
          </emma:emma>
        </inkml:annotationXML>
        <inkml:traceGroup>
          <inkml:annotationXML>
            <emma:emma xmlns:emma="http://www.w3.org/2003/04/emma" version="1.0">
              <emma:interpretation id="{06A0E519-37A3-4810-B877-141E7C3D5860}" emma:medium="tactile" emma:mode="ink">
                <msink:context xmlns:msink="http://schemas.microsoft.com/ink/2010/main" type="inkWord" rotatedBoundingBox="14873,7474 15740,7474 15740,8610 14873,8610">
                  <msink:destinationLink direction="with" ref="{EC908189-A0D7-48FD-B1A6-07817D162298}"/>
                </msink:context>
              </emma:interpretation>
              <emma:one-of disjunction-type="recognition" id="oneOf0">
                <emma:interpretation id="interp0" emma:lang="" emma:confidence="0">
                  <emma:literal>p:</emma:literal>
                </emma:interpretation>
                <emma:interpretation id="interp1" emma:lang="" emma:confidence="0">
                  <emma:literal>Z....</emma:literal>
                </emma:interpretation>
                <emma:interpretation id="interp2" emma:lang="" emma:confidence="0">
                  <emma:literal>.....</emma:literal>
                </emma:interpretation>
                <emma:interpretation id="interp3" emma:lang="" emma:confidence="0">
                  <emma:literal>P:</emma:literal>
                </emma:interpretation>
                <emma:interpretation id="interp4" emma:lang="" emma:confidence="0">
                  <emma:literal>Z.':</emma:literal>
                </emma:interpretation>
              </emma:one-of>
            </emma:emma>
          </inkml:annotationXML>
          <inkml:trace contextRef="#ctx0" brushRef="#br0">15740 8131 626 0,'0'0'901'0,"0"0"-740"16,0 0-155-16,0 0-6 15,0 0-55-15,0 0 5 16,0 0-78-16,-42-84-111 16,42 69-261-16</inkml:trace>
          <inkml:trace contextRef="#ctx0" brushRef="#br0" timeOffset="167.9488">15717 7859 1403 0,'0'0'220'0,"0"0"-220"0,0 0-165 16,0 0-64-16,0 0-25 0</inkml:trace>
          <inkml:trace contextRef="#ctx0" brushRef="#br0" timeOffset="338.8977">15498 7683 929 0,'0'0'812'0,"0"0"-746"15,0 0-66-15,0 0-95 0,0 0-13 16,-47-74-119-16,39 60-136 0</inkml:trace>
          <inkml:trace contextRef="#ctx0" brushRef="#br0" timeOffset="488.7941">15252 7474 1175 0,'0'0'0'16,"0"0"-62"-16,0 0-938 0</inkml:trace>
          <inkml:trace contextRef="#ctx0" brushRef="#br0" timeOffset="-428.1338">14873 8610 684 0,'0'0'318'0,"0"0"-178"16,0 0-91-16,0 0-27 16,0 0-22-16,0 0-35 0,88-17-69 15,-69 11-113-15,1 0-159 0</inkml:trace>
          <inkml:trace contextRef="#ctx0" brushRef="#br0" timeOffset="-327.8679">15279 8530 560 0,'0'0'0'0,"0"0"-16"0</inkml:trace>
        </inkml:traceGroup>
      </inkml:traceGroup>
    </inkml:traceGroup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3T07:05:01.4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AE719064-A8C0-41DC-91EC-A30658317C9D}" emma:medium="tactile" emma:mode="ink">
          <msink:context xmlns:msink="http://schemas.microsoft.com/ink/2010/main" type="inkDrawing" rotatedBoundingBox="12284,8504 12658,8478 12659,8494 12286,8520" shapeName="Other">
            <msink:destinationLink direction="with" ref="{EC908189-A0D7-48FD-B1A6-07817D162298}"/>
          </msink:context>
        </emma:interpretation>
      </emma:emma>
    </inkml:annotationXML>
    <inkml:trace contextRef="#ctx0" brushRef="#br0">12286 8520 1456 0,'0'0'253'0,"0"0"-183"15,0 0-70-15,91-20 0 16,-55 16-30-16,2 1-80 16,5 0-163-16,22 3 54 15,-14 0-70-15,-2 0-299 0</inkml:trace>
  </inkml:traceGroup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3T07:05:01.9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EC908189-A0D7-48FD-B1A6-07817D162298}" emma:medium="tactile" emma:mode="ink">
          <msink:context xmlns:msink="http://schemas.microsoft.com/ink/2010/main" type="inkDrawing" rotatedBoundingBox="13113,8419 14624,8542 14619,8611 13108,8487" semanticType="callout" shapeName="Other">
            <msink:sourceLink direction="with" ref="{AE719064-A8C0-41DC-91EC-A30658317C9D}"/>
            <msink:sourceLink direction="with" ref="{06A0E519-37A3-4810-B877-141E7C3D5860}"/>
          </msink:context>
        </emma:interpretation>
      </emma:emma>
    </inkml:annotationXML>
    <inkml:trace contextRef="#ctx0" brushRef="#br0">13108 8488 687 0,'0'0'838'16,"0"0"-639"-16,0 0-134 16,0 0-7-16,0 0 68 15,94-7-15-15,-70 3-72 16,10-2-39-16,5 3-45 15,3-1-83-15,7 1-70 16,-1 0-29-16,-5 3-5 16,-4 0 39-16,-5 0 24 15,-1 0 74-15,-6 6 95 0,-2-2 37 16,-1 2 103 0,-6-3 51-16,2 1 53 0,3-2-29 15,-2 2-12-15,3-3-59 16,3-1-55-16,4 2-36 15,-1-2-22-15,6 0-19 16,-2 0-12-16,2 0-25 16,1 5-99-16,-12-4-113 15,1 0-63-15,-7 5-6 16,-2-3-61-16,-1-2-159 16,2 5 271-16,0-2 255 15,4 1 234-15,5 0 77 16,0-2-22-16,1 1-42 15,8-1-89-15,-3 2-71 0,2-3-43 16,3 1-21-16,-2 4 35 16,-3-4-1-16,-1 3-20 15,-3-2-24-15,-5-1-13 16,-2-1-141-16,5 1-108 16,-9-2-106-16,-2-1-370 0</inkml:trace>
  </inkml:traceGroup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3T07:10:32.4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8FDA1F5C-33E7-42D3-A6B2-1DC8269DB39B}" emma:medium="tactile" emma:mode="ink">
          <msink:context xmlns:msink="http://schemas.microsoft.com/ink/2010/main" type="writingRegion" rotatedBoundingBox="7598,9039 9580,9076 9572,9474 7591,9437"/>
        </emma:interpretation>
      </emma:emma>
    </inkml:annotationXML>
    <inkml:traceGroup>
      <inkml:annotationXML>
        <emma:emma xmlns:emma="http://www.w3.org/2003/04/emma" version="1.0">
          <emma:interpretation id="{7274F1D7-E6A9-4606-AF40-A60F0504B139}" emma:medium="tactile" emma:mode="ink">
            <msink:context xmlns:msink="http://schemas.microsoft.com/ink/2010/main" type="paragraph" rotatedBoundingBox="7598,9039 9580,9076 9572,9474 7591,94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81BA69C-0351-42F1-B939-AADB0A66D980}" emma:medium="tactile" emma:mode="ink">
              <msink:context xmlns:msink="http://schemas.microsoft.com/ink/2010/main" type="line" rotatedBoundingBox="7598,9039 9580,9076 9572,9474 7591,9437"/>
            </emma:interpretation>
          </emma:emma>
        </inkml:annotationXML>
        <inkml:traceGroup>
          <inkml:annotationXML>
            <emma:emma xmlns:emma="http://www.w3.org/2003/04/emma" version="1.0">
              <emma:interpretation id="{4A220A53-DE52-4E1D-8A17-6F1337A429BD}" emma:medium="tactile" emma:mode="ink">
                <msink:context xmlns:msink="http://schemas.microsoft.com/ink/2010/main" type="inkWord" rotatedBoundingBox="7598,9041 8371,9055 8364,9426 7591,9412"/>
              </emma:interpretation>
              <emma:one-of disjunction-type="recognition" id="oneOf0">
                <emma:interpretation id="interp0" emma:lang="" emma:confidence="0">
                  <emma:literal>401,</emma:literal>
                </emma:interpretation>
                <emma:interpretation id="interp1" emma:lang="" emma:confidence="0">
                  <emma:literal>4001,</emma:literal>
                </emma:interpretation>
                <emma:interpretation id="interp2" emma:lang="" emma:confidence="0">
                  <emma:literal>40,</emma:literal>
                </emma:interpretation>
                <emma:interpretation id="interp3" emma:lang="" emma:confidence="0">
                  <emma:literal>4011,</emma:literal>
                </emma:interpretation>
                <emma:interpretation id="interp4" emma:lang="" emma:confidence="0">
                  <emma:literal>viol,</emma:literal>
                </emma:interpretation>
              </emma:one-of>
            </emma:emma>
          </inkml:annotationXML>
          <inkml:trace contextRef="#ctx0" brushRef="#br0">7682 9082 159 0,'0'0'996'0,"0"0"-728"16,0 0-180-16,0 0 21 16,0 0 88-16,0-7-6 15,0 7-89-15,0 0-43 0,0 0-6 16,0 0 14 0,0 0-20-16,0 0-13 0,0 0-11 15,0 0-10-15,0 4-7 16,-6 11 15-16,-3 2 8 15,-6 7-12-15,3-1-11 16,-3 2 0-16,3-3 0 16,3-6-5-16,3-3 9 15,3 0-9-15,3-6 6 16,0-1-5-16,3-2-1 16,9-4 8-16,6 3 0 15,3-3-8-15,6 0 7 16,-2-3-8-16,-1-4 0 15,-6 0 2-15,-3-3-1 0,-6 4 6 16,-3 2-6-16,-2-2 0 16,-1 2 8-16,-3-2 2 15,0-1 2-15,3 1 7 16,-3-1-4-16,3 1-9 16,0-5-5-16,0 6-1 15,0-2 7-15,2 0-7 16,-2 1-1-16,0 1 1 15,1 0 0-15,-1 5 5 16,-3-4 2-16,0 4 1 16,0 0-2-16,0 0-7 15,0 6 0-15,-3 8 2 16,-7 5 20-16,2 1-3 0,-1 4-10 16,3-5-8-1,2 2-1-15,1-6-49 0,0 9-152 16,3-7-536-16,-3-5-753 0</inkml:trace>
          <inkml:trace contextRef="#ctx0" brushRef="#br0" timeOffset="421.6509">7965 9142 1262 0,'0'0'255'0,"0"0"-188"16,0 0-28-16,0 0 68 0,0 0-43 16,0 0-51-16,0 0-11 15,0 3 50-15,-13 13 105 16,1 4-13-16,-3 0-44 15,6 1-17-15,0 0-31 16,3-7-24-16,2 0-17 16,4-6-11-16,0-4-7 15,10-4 7-15,2 0 6 16,9 0-6-16,-3-9-34 16,4-8-9-16,-1 0 2 15,-6-6-7-15,0 6 19 0,-6 0 12 16,-6 2 17-16,-3 8 1 15,0 1 11-15,0 3-5 16,-9 3-7-16,-6 0-9 16,0 6-26-16,2 8-227 15,2-3-411-15</inkml:trace>
          <inkml:trace contextRef="#ctx0" brushRef="#br0" timeOffset="645.7385">8170 9052 1609 0,'0'0'598'0,"0"0"-533"16,0 0-31-16,0 0 90 15,0 0-11-15,-14 73-71 16,14-41-42-16,0-1-18 15,0 1-46 1,0 9-102-16,-3-9-300 0,0-3-203 0</inkml:trace>
          <inkml:trace contextRef="#ctx0" brushRef="#br0" timeOffset="856.7723">8368 9251 950 0,'0'0'877'0,"0"0"-788"16,0 0-53-16,0 0 47 16,0 0-14-16,-46 88-69 15,26-55-35-15,4-3-241 16,4-7-411-16</inkml:trace>
        </inkml:traceGroup>
        <inkml:traceGroup>
          <inkml:annotationXML>
            <emma:emma xmlns:emma="http://www.w3.org/2003/04/emma" version="1.0">
              <emma:interpretation id="{C51C812C-1EA3-43A7-B485-91DB663074E0}" emma:medium="tactile" emma:mode="ink">
                <msink:context xmlns:msink="http://schemas.microsoft.com/ink/2010/main" type="inkWord" rotatedBoundingBox="8788,9061 9580,9076 9572,9474 8780,9459"/>
              </emma:interpretation>
              <emma:one-of disjunction-type="recognition" id="oneOf1">
                <emma:interpretation id="interp5" emma:lang="" emma:confidence="0">
                  <emma:literal>40/0</emma:literal>
                </emma:interpretation>
                <emma:interpretation id="interp6" emma:lang="" emma:confidence="0">
                  <emma:literal>400</emma:literal>
                </emma:interpretation>
                <emma:interpretation id="interp7" emma:lang="" emma:confidence="0">
                  <emma:literal>4000</emma:literal>
                </emma:interpretation>
                <emma:interpretation id="interp8" emma:lang="" emma:confidence="0">
                  <emma:literal>4090</emma:literal>
                </emma:interpretation>
                <emma:interpretation id="interp9" emma:lang="" emma:confidence="0">
                  <emma:literal>4040</emma:literal>
                </emma:interpretation>
              </emma:one-of>
            </emma:emma>
          </inkml:annotationXML>
          <inkml:trace contextRef="#ctx0" brushRef="#br0" timeOffset="1478.1285">8813 9062 927 0,'0'0'1005'15,"0"0"-807"-15,0 0-70 16,0 0 26-16,0 0-45 16,0 0-41-16,0 0-28 15,0 44-23-15,-2-26-8 16,-4 0-8-16,0 1 0 16,-1-5-1-16,1-1-8 15,6-4-4-15,0-1-7 16,0-6-14-16,3 1 8 15,10-3 6-15,7 0 4 16,2 0-19-16,2-7 10 16,-2-3 10-16,-5 0 8 0,-4 2 6 15,-4 1 1 1,-3 1 5-16,-3 1 12 0,-3 0 16 16,0 0 2-16,0 0 4 15,0 0-6-15,0 2 5 16,0 3-11-16,0 0-13 15,0 0-8-15,0 0-5 16,0 0-1-16,0 4-1 16,0 9 1-16,-6 7 21 15,0 3 2-15,-3 5-12 16,2 1-12-16,-4 1-57 16,2 5-127-16,-1-8-436 15,4-5-507-15</inkml:trace>
          <inkml:trace contextRef="#ctx0" brushRef="#br0" timeOffset="1891.8262">9166 9158 962 0,'0'0'623'16,"0"0"-548"-16,0 0-13 15,0 0 174-15,0 0-11 16,0 0-128-16,0 0-47 0,-52 95-11 16,43-74-15-1,6-2-4-15,-1-5-9 0,4-4-5 16,0-5 1-16,4-5 1 15,11 0 3-15,6 0-11 16,4-12-17-16,1-8-18 16,-1-3-15-16,-1-1 9 15,-5-5-13-15,-4 3 9 16,-7 3 21-16,-1 5 24 16,-7 6 15-16,0 5 11 15,-10 6-15-15,-7 1-5 16,-2 0-6-16,-5 11-53 0,3 3-423 15,3-1-370-15</inkml:trace>
          <inkml:trace contextRef="#ctx0" brushRef="#br0" timeOffset="2954.7643">9308 9121 618 0,'0'0'714'16,"0"0"-531"-16,0 0-7 15,0 0 86-15,0 0-10 16,0 0-77-16,0 0-70 16,-18-22-17-16,15 22-2 15,3 0-14-15,0 0-8 16,0 0-10-16,-4 0-24 16,-2 15-19-16,-5 8 25 15,-2 8 5-15,-5 4-7 0,-6 2-10 16,2 2-3-1,2-5-11-15,1-4-4 0,-2-4-6 16,6-3-1-16,3-3-28 16,-2-3-40-16,4-1-106 15,4-3-205-15,2-6-607 0</inkml:trace>
          <inkml:trace contextRef="#ctx0" brushRef="#br0" timeOffset="3306.698">9420 9177 735 0,'0'0'1217'16,"0"0"-1007"-16,0 0-154 15,0 0 58-15,0 0 22 16,0 0-76-16,0 0-51 15,0 15 22-15,-10 6 33 16,-1 6-2-16,-1 0-20 16,2-2-16-16,4-1-11 15,3-7-7-15,3-1-6 16,0-8-1-16,3-5 0 16,13-3 0-16,5 0-1 0,6-7-46 15,3-7-12 1,1-9 25-16,-4-4 13 15,-5-1 7-15,-5 0-6 0,-4 2 7 16,-10 7 12-16,-3 8-1 16,-6 9-3-16,-37 2-136 15,4 8-246-15,-3 3-640 0</inkml:trace>
        </inkml:traceGroup>
      </inkml:traceGroup>
    </inkml:traceGroup>
  </inkml:traceGroup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3T07:06:49.8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22FDE100-4056-4AE5-8246-4FBC8C9AF260}" emma:medium="tactile" emma:mode="ink">
          <msink:context xmlns:msink="http://schemas.microsoft.com/ink/2010/main" type="writingRegion" rotatedBoundingBox="25430,10263 33320,9890 33481,13277 25590,13650"/>
        </emma:interpretation>
      </emma:emma>
    </inkml:annotationXML>
    <inkml:traceGroup>
      <inkml:annotationXML>
        <emma:emma xmlns:emma="http://www.w3.org/2003/04/emma" version="1.0">
          <emma:interpretation id="{E5A840DA-8C57-4197-8CF5-D7F42B5C1174}" emma:medium="tactile" emma:mode="ink">
            <msink:context xmlns:msink="http://schemas.microsoft.com/ink/2010/main" type="paragraph" rotatedBoundingBox="25430,10268 32189,9928 32237,10888 25478,1122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549B340-095B-467C-9E87-8A9E1C7AFFE5}" emma:medium="tactile" emma:mode="ink">
              <msink:context xmlns:msink="http://schemas.microsoft.com/ink/2010/main" type="line" rotatedBoundingBox="25430,10268 32189,9928 32237,10888 25478,11227"/>
            </emma:interpretation>
          </emma:emma>
        </inkml:annotationXML>
        <inkml:traceGroup>
          <inkml:annotationXML>
            <emma:emma xmlns:emma="http://www.w3.org/2003/04/emma" version="1.0">
              <emma:interpretation id="{AD3AAD7F-F7E5-4E58-8AD4-34554691FC2D}" emma:medium="tactile" emma:mode="ink">
                <msink:context xmlns:msink="http://schemas.microsoft.com/ink/2010/main" type="inkWord" rotatedBoundingBox="25430,10268 28031,10137 28080,11096 25478,11227"/>
              </emma:interpretation>
              <emma:one-of disjunction-type="recognition" id="oneOf0">
                <emma:interpretation id="interp0" emma:lang="" emma:confidence="0">
                  <emma:literal>Q.MFone</emma:literal>
                </emma:interpretation>
                <emma:interpretation id="interp1" emma:lang="" emma:confidence="0">
                  <emma:literal>Q.M=sone</emma:literal>
                </emma:interpretation>
                <emma:interpretation id="interp2" emma:lang="" emma:confidence="0">
                  <emma:literal>Q.M=rone</emma:literal>
                </emma:interpretation>
                <emma:interpretation id="interp3" emma:lang="" emma:confidence="0">
                  <emma:literal>Q.M€one</emma:literal>
                </emma:interpretation>
                <emma:interpretation id="interp4" emma:lang="" emma:confidence="0">
                  <emma:literal>Q.m=sone</emma:literal>
                </emma:interpretation>
              </emma:one-of>
            </emma:emma>
          </inkml:annotationXML>
          <inkml:trace contextRef="#ctx0" brushRef="#br0">26890 10274 922 0,'0'0'1076'0,"0"0"-953"16,0 0-98-16,0 0 77 15,0 0 57-15,-89 14-58 16,56 6-46-16,-3 5 17 15,2 5 14-15,4 7-17 16,5-1-26-16,10 4-11 16,4-1-7-16,11-2-9 0,0-2-1 15,15-5-4 1,10-6 10-16,5-7 1 16,8-7 2-16,2-4-1 15,5-6-7-15,0 0-8 0,-2-13-6 16,1-4-2-16,-3-9 1 15,-4-3 0-15,-4-8-1 16,-5-4 0-16,-7-1-6 16,-7-2 6-16,-7-1 0 15,-7 2-2-15,-2 6-5 16,-17 1 5-16,-8 7 2 16,-4 9 1-16,-2 3-1 15,2 11-1-15,3 6-8 16,4 4-36-16,4 15-34 15,5 8-14-15,5 2-96 16,8 11-81-16,2-5-261 16,0-11-216-16</inkml:trace>
          <inkml:trace contextRef="#ctx0" brushRef="#br0" timeOffset="259.8017">26968 10463 1840 0,'0'0'629'0,"0"0"-558"15,0 0-19-15,0 0 121 16,0 0-64-16,0 0-39 16,0 0 13-16,-6 86-21 15,15-56-20-15,4-2-13 0,2-1-16 16,0 0-7-1,1-8-6-15,-2-2-29 0,-2-1-64 16,-5-5-73-16,-1-5-291 16,-4-2-712-16</inkml:trace>
          <inkml:trace contextRef="#ctx0" brushRef="#br0" timeOffset="464.5216">27341 10594 1060 0,'0'0'1289'15,"0"0"-1105"1,0 0-101-16,0 0 130 0,0 0-54 16,0 0-98-16,0 0-37 15,21 13-24-15,-8-6-56 16,-2-3-140-16,-4-4-677 0</inkml:trace>
          <inkml:trace contextRef="#ctx0" brushRef="#br0" timeOffset="1245.7761">27627 10674 1428 0,'0'0'637'16,"0"0"-565"-16,0 0 67 15,0 0 74-15,0 0-55 16,0 0-79-16,0 0-34 16,-3 0-8-16,3 0-1 15,-1 0-5-15,-1-3 0 16,-2-1 10-16,-2-9-25 15,-3-3-15-15,0-8-1 16,0-3-1-16,-1-8 0 16,2-6 0-16,2-4 0 15,5-2 0-15,1 1 0 0,0 1 1 16,0 7 6-16,0 9-5 16,3 10 28-16,0 6 5 15,1 6-1-15,-2 0-12 16,1 4-20-16,-2 3 8 15,1 0-9-15,-2 0 0 16,0 0-1-16,0 0 0 16,0 0-13-16,0 0 2 15,0 9-3-15,0 5 8 16,0 9 7-16,-2 3-1 16,2 3 0-16,0-2 1 15,12-1 1-15,5-5 0 16,5-5-1-16,2-7 1 0,1-6 1 15,1-3-1-15,0 0-1 16,0-12-7-16,1-8-5 16,-2-6-4-16,0-3-8 15,-1-5-3-15,0 0 13 16,-3 2 13-16,-4 2 1 16,-4 10 0-16,-4 6 18 15,-5 6 8-15,-1 3 8 16,-3 5-4-16,0 0-14 15,0 0-10-15,2 7-6 16,-2 13 1-16,4 7 24 16,-1 12 7-16,1 7 2 15,3 0-8-15,0 1-1 0,3-4 2 16,-1-3-4 0,0-3-4-16,2-8 8 0,-2-3-8 15,-3-5-10-15,-2-8-7 16,-1-4-2-16,0-6 0 15,4 4-68 1,-1-1-109-16,1-5-386 0</inkml:trace>
          <inkml:trace contextRef="#ctx0" brushRef="#br0" timeOffset="-1072.8925">26022 10387 1113 0,'0'0'787'16,"0"0"-573"-16,0 0-50 15,0 0 51-15,0 0 0 16,0 0-82-16,0 0-75 16,5-1-38-16,2 15-8 15,6 10 4-15,4 8 16 16,4 13-10-16,4 6-7 16,2 1 2-16,1 5-7 15,2-1 2-15,-3-4-11 16,-3-2 5-16,-3-7-5 15,-8-4-1-15,-4-9-1 0,-6-4 1 16,-3-9-1-16,0-3 1 16,0-4 0-16,0-4-8 15,0-5-35-15,0 1-27 16,0-2-100-16,3 0-152 16,-2 0-434-16</inkml:trace>
          <inkml:trace contextRef="#ctx0" brushRef="#br0" timeOffset="-1519.0346">25437 10403 185 0,'0'0'1275'0,"0"0"-990"16,0 0-187-16,0 0 66 16,0 0 67-16,0 0-58 0,45-23-76 15,-32 21-27-15,-2 2 9 16,1 0-3 0,1 0-21-16,8 9-12 0,3 11 1 15,12 8-6-15,6 10-9 16,7 7-8-16,3 6-9 15,5 1-5-15,-4 1-6 16,-3-1-1-16,-6-9 0 16,-8 0 0-16,-7-6-1 15,-10-7 1-15,-9-4 0 16,-5-2-1-16,-4-4-6 16,-1-5 6-16,0-1-6 0,0-4-25 15,0 0-18 1,0-4-40-16,0-2-61 15,0-1-107-15,0-3-325 0,0 0-239 16</inkml:trace>
          <inkml:trace contextRef="#ctx0" brushRef="#br0" timeOffset="-725.2359">26344 10889 1068 0,'0'0'869'0,"0"0"-668"0,0 0 19 16,0 0 39-16,0 0-55 15,0 0-104-15,0 0-61 16,6-7-17-16,-6 21-11 15,0 5 2-15,0 5 1 16,0 5-13-16,0 4 0 16,0 1 0-16,0-2-1 15,2 0 0-15,4-5 0 16,-2-3 0-16,-1-8 0 16,-1-6-1-16,-2-5 1 15,0-3 0-15,-8-2 0 16,-17 0 6-16,-11 0 3 0,-12-3-8 15,-3-4 0 1,-4 3-1-16,3-1-15 0,9-1-25 16,1 6-69-1,17 0-230-15,8 0-754 0</inkml:trace>
        </inkml:traceGroup>
        <inkml:traceGroup>
          <inkml:annotationXML>
            <emma:emma xmlns:emma="http://www.w3.org/2003/04/emma" version="1.0">
              <emma:interpretation id="{1D4291C2-5ED0-460C-AE79-4019812D7669}" emma:medium="tactile" emma:mode="ink">
                <msink:context xmlns:msink="http://schemas.microsoft.com/ink/2010/main" type="inkWord" rotatedBoundingBox="28399,10310 30563,10202 30583,10605 28419,10714"/>
              </emma:interpretation>
            </emma:emma>
          </inkml:annotationXML>
          <inkml:trace contextRef="#ctx0" brushRef="#br0" timeOffset="5886.7908">28406 10446 506 0,'0'0'869'15,"0"0"-537"-15,0 0-42 16,0 0-6-16,0 0-71 15,0 0-60-15,37-7-51 16,-12 4-25-16,9-4-18 16,9 3-24-16,6-2-5 15,10 0-4-15,5 0-5 16,5 3-6-16,-1-1-3 0,-3 4-5 16,-5 0-5-16,-9 0-1 15,-11 0 5-15,-12-3-6 16,-9 3 0-16,-8 0-7 15,-5 0-26-15,-3 0-35 16,-1 0-72-16,-2 0-122 16,0 0-336-16,0 0-289 0</inkml:trace>
          <inkml:trace contextRef="#ctx0" brushRef="#br0" timeOffset="6265.392">28513 10549 892 0,'0'0'304'16,"0"0"-178"-16,0 0 30 15,0 0 29-15,0 0 46 16,0 0-13-16,0 0-14 16,57 9-53-16,-13-9-20 15,9 0-27-15,7-7-39 16,2 2-21-16,1 0-17 0,-3 2-12 16,-4 0-6-16,-9 3-8 15,-7 0 0 1,-8 0-1-16,-10 0-8 0,-7 0-17 15,-9 0-38-15,-3 0-41 16,-3 0-39-16,0 3-162 16,-5-3-87-16,-5 0-204 0</inkml:trace>
          <inkml:trace contextRef="#ctx0" brushRef="#br0" timeOffset="6696.091">28936 10284 1091 0,'0'0'931'16,"0"0"-776"-16,0 0-40 16,0 0 78-16,0 0-31 15,0 0-92-15,0 0-41 16,10 0 2-16,-7 0-6 15,2 0-4-15,2 10 5 16,5 4 5-16,5 4-7 16,8 2-9-16,8 0-6 15,6 1-8-15,4-1 5 16,0-1-4-16,-3 1-1 16,-6-3-1-16,-7-1-1 0,-10-3 1 15,-6-2-6 1,-6 1 5-16,-5 2 1 0,0-1 0 15,-5 3 1-15,-12 1 10 16,-5 0 14-16,-4 1 7 16,1-4-1-16,-1 0-1 15,4-4-6-15,4 0-15 16,8-5-9-16,4 0-9 16,4 1-73-16,2-4-105 15,0 0-347-15,9-2-478 0</inkml:trace>
          <inkml:trace contextRef="#ctx0" brushRef="#br0" timeOffset="9424.2893">29825 10393 453 0,'0'0'549'0,"0"0"-324"16,0 0-56-16,0 0 33 15,0 0-10-15,0 0-15 16,0 0-30-16,-3 0-22 16,0 0-24-16,0 0-17 15,-3 0-33-15,-3 0-19 16,-3 0-3-16,-3 0-6 16,-3 4 0-16,-4 9-2 15,-1 3 2-15,0 7 3 16,2 1-7-16,4 4-8 15,6-4-10-15,6 2 6 16,5-5-6-16,0-2 6 16,10-6-5-16,10-3 4 15,7-3 0-15,3-4-6 0,2-3 0 16,3 0-1 0,-2-10-10-16,-4-4 0 0,-3-5 3 15,-6 0 7 1,-4-1 0-16,-5-4 1 0,-6 2 2 15,-5 2 12-15,0 0-13 16,0 6 8-16,-15 1-8 16,0 3-1-16,-6 3-33 15,1 2-49-15,3 5-101 16,6 0-196-16,6 3-260 16,5 2-456-16</inkml:trace>
          <inkml:trace contextRef="#ctx0" brushRef="#br0" timeOffset="10015.2438">30068 10363 1530 0,'0'0'254'0,"0"0"-161"16,0 0 136-16,0 0-70 16,0 0-107-16,0 0-18 0,0 0 40 15,-4 70-32-15,4-40-8 16,0-1-3-16,0-3-13 16,0-2-5-16,1-4-7 15,2-4-4 1,-1-5-1-16,-2-3 5 0,0-4-5 15,0-4-1-15,0 0 1 16,0 0-1-16,1 0 0 16,5-7 0-16,0-8-30 15,5-6-7-15,0-5 21 16,3-3 7-16,-2-1 3 16,1 3 6-16,-1 0 0 15,0 4 0-15,-1 1 2 16,-2 5 17-16,-2 3 11 15,0 7-4-15,-4 1 6 0,0 2 17 16,-1 2-9-16,-2 2-1 16,1 0-12-16,-1 0-6 15,0 0-8-15,0 0-3 16,2 2-9-16,-1 12-1 16,2 9 19-16,0 4 25 15,1 2-3-15,0 4-11 16,-1-6-13-16,-2-3-16 15,1-4 0-15,-1-4-1 16,1-4-26-16,-1-5-58 16,5-3-119-16,2-4-309 15,-1 0-289-15</inkml:trace>
          <inkml:trace contextRef="#ctx0" brushRef="#br0" timeOffset="10440.7894">30389 10383 25 0,'0'0'1778'15,"0"0"-1448"-15,0 0-187 16,0 0 60-16,0 0-62 16,0 0-66-16,0 0-41 15,46 14-19-15,-26-14-7 16,-4 0-8-16,0 0-13 15,-2 0-24-15,-1 0-5 16,-2-3-7-16,-2-7 13 16,-1 0 13-16,-1-1 11 0,-4 1 0 15,-2 0 6-15,-1 3 6 16,0 1 12-16,0 4 13 16,-4-2-6-16,-9 4-1 15,-6 0 2-15,-3 0 15 16,-5 9 16-16,3 8 1 15,-1 3-9-15,4 4 10 16,7-1-17-16,4-1-20 16,7-3-10-16,3 2-6 15,5-1 0-15,15-7 0 16,7-2-13-16,5-3-80 16,16-8-111-16,-5 0-287 15,-9 0-298-15</inkml:trace>
        </inkml:traceGroup>
        <inkml:traceGroup>
          <inkml:annotationXML>
            <emma:emma xmlns:emma="http://www.w3.org/2003/04/emma" version="1.0">
              <emma:interpretation id="{E522497E-29DD-47FD-9CA4-3E63413B9B12}" emma:medium="tactile" emma:mode="ink">
                <msink:context xmlns:msink="http://schemas.microsoft.com/ink/2010/main" type="inkWord" rotatedBoundingBox="30933,10317 32205,10253 32217,10493 30945,10556"/>
              </emma:interpretation>
              <emma:one-of disjunction-type="recognition" id="oneOf1">
                <emma:interpretation id="interp5" emma:lang="" emma:confidence="1">
                  <emma:literal>wave</emma:literal>
                </emma:interpretation>
                <emma:interpretation id="interp6" emma:lang="" emma:confidence="0">
                  <emma:literal>ware</emma:literal>
                </emma:interpretation>
                <emma:interpretation id="interp7" emma:lang="" emma:confidence="0">
                  <emma:literal>waive</emma:literal>
                </emma:interpretation>
                <emma:interpretation id="interp8" emma:lang="" emma:confidence="0">
                  <emma:literal>wavy</emma:literal>
                </emma:interpretation>
                <emma:interpretation id="interp9" emma:lang="" emma:confidence="0">
                  <emma:literal>wav</emma:literal>
                </emma:interpretation>
              </emma:one-of>
            </emma:emma>
          </inkml:annotationXML>
          <inkml:trace contextRef="#ctx0" brushRef="#br0" timeOffset="11227.3842">30974 10370 947 0,'0'0'712'15,"0"0"-509"-15,0 0 46 16,0 0-14-16,0 0-103 0,0 0-69 16,0 0-16-16,-26 17 4 15,22 0-15-15,2 2-16 16,2 0-6-16,0 1-8 15,0-3-5-15,8 0 5 16,1-5 0-16,1-5-5 16,-1-1-1-16,2-4-2 15,2-2-5-15,2 0-5 16,3-8-7-16,0-4-2 16,1-5 10-16,-2-3 5 15,-1 0 6-15,-4 3 0 16,-2 0 7-16,-2 5 19 15,-4 2 3-15,-1 4 19 16,-3 2-5-16,2 4-29 16,-2 0-14-16,0 0-9 0,0 7-12 15,0 9 11-15,0 4 10 16,3 3-1-16,4-3 0 16,4 0 0-16,2-3-5 15,2-8 6-15,-1 2 0 16,-1-9 6-16,-1-2-5 15,1 0 9-15,-1 0-4 16,-1-10 0-16,0-4-5 16,-1-4 5-16,-3-3-6 15,-1-2 0-15,-2-1-22 16,-4-1-21-16,0 5-20 16,-4 3 12-16,-11 4-13 15,-4 6-71-15,1 4-28 0,-2 3-104 16,7 7-73-1,1 6-185-15,8-3-549 0</inkml:trace>
          <inkml:trace contextRef="#ctx0" brushRef="#br0" timeOffset="11711.8177">31511 10353 1874 0,'0'0'516'16,"0"0"-401"-16,0 0 60 15,0 0-52-15,0 0-82 16,0 0-40-16,0 0-1 16,-55 17-8-16,37-1 8 15,-2 3 7-15,5 1-6 16,2-2-2-16,4-3-6 15,6 0-11-15,3-5-4 16,0 0 0-16,2-7 14 16,11-3 8-16,8 0 1 15,3 0-1-15,-1-10 0 16,0-7-14-16,-1-6 2 16,1 1 6-16,-4-5 0 0,1 0 6 15,-7 7 0 1,-3 3 0-16,-5 8 31 0,-4 6 11 15,1 1-11-15,-2 2-14 16,0 0-17-16,0 0-8 16,0 9 7-16,0 6 0 15,0 2 1-15,0 7 1 16,8-1 1-16,2-1-2 16,2-5 0-16,0-1-95 15,1-9-103-15,2-3-268 16,-2-1-179-16,-2-3-384 0</inkml:trace>
          <inkml:trace contextRef="#ctx0" brushRef="#br0" timeOffset="12395.5344">31806 10297 1390 0,'0'0'786'15,"0"0"-658"-15,0 0 31 16,0 0 28-16,0 0-91 15,0 0-61-15,0 0-5 16,12 50-1-16,-6-27-13 16,3 1-7-16,-1-5-3 15,-1-3-5-15,-1 1 0 16,1-8 1-16,-4-6-1 16,0 2-1-16,-1-5 0 15,1 0-2-15,1 0 1 16,4-5 0-16,2-7-7 0,2-8 2 15,0 1 6-15,2-4 0 16,-1-4 0-16,2 3 6 16,-3 2-5-1,0 5 8-15,-6 3 10 0,-2 5 5 16,-2 5 5-16,-1 1-17 16,-1 3-12-16,0 0-6 15,0 0 4-15,0 0-5 16,0 0-10-16,0 0-14 15,0 0 9-15,3 7 11 16,0 2 10-16,5 1 1 16,4 1 0-16,1 1 0 0,5 1 1 15,0-3 0-15,3-3 0 16,0-3-1-16,-3-1-1 16,-2 0-26-16,-2-3-18 15,-3 0-1-15,-2-6-1 16,-3-1 12-16,-1-5 15 15,-2 3 19-15,-2 0-6 16,-1 0 7-16,0 5 31 16,0 1-10-16,0-1-5 15,-1 4-7-15,-10 0-9 16,-4 0 6-16,-6 11 9 16,1 7 6-16,-2 3 3 15,2 2 13-15,2 1-5 16,6-1-7-16,6-4-11 15,3-2-3-15,3 0-5 0,1-4 0 16,16-3 0-16,8-3-6 16,23-7-85-16,-6 0-285 15,-5 0-1416-15</inkml:trace>
        </inkml:traceGroup>
      </inkml:traceGroup>
    </inkml:traceGroup>
    <inkml:traceGroup>
      <inkml:annotationXML>
        <emma:emma xmlns:emma="http://www.w3.org/2003/04/emma" version="1.0">
          <emma:interpretation id="{E00B9E85-94D2-4965-B019-05A6141A757B}" emma:medium="tactile" emma:mode="ink">
            <msink:context xmlns:msink="http://schemas.microsoft.com/ink/2010/main" type="paragraph" rotatedBoundingBox="29829,10885 32223,10823 32237,11346 29843,1140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1688A33-E4A4-456F-A65E-867C6F0C1645}" emma:medium="tactile" emma:mode="ink">
              <msink:context xmlns:msink="http://schemas.microsoft.com/ink/2010/main" type="line" rotatedBoundingBox="29829,10885 32223,10823 32237,11346 29843,11409"/>
            </emma:interpretation>
          </emma:emma>
        </inkml:annotationXML>
        <inkml:traceGroup>
          <inkml:annotationXML>
            <emma:emma xmlns:emma="http://www.w3.org/2003/04/emma" version="1.0">
              <emma:interpretation id="{7DF2D06A-6247-4B92-BBC7-7795FA74FE4F}" emma:medium="tactile" emma:mode="ink">
                <msink:context xmlns:msink="http://schemas.microsoft.com/ink/2010/main" type="inkWord" rotatedBoundingBox="29829,10885 32223,10823 32237,11346 29843,11409"/>
              </emma:interpretation>
              <emma:one-of disjunction-type="recognition" id="oneOf2">
                <emma:interpretation id="interp10" emma:lang="" emma:confidence="0">
                  <emma:literal>BXIBK</emma:literal>
                </emma:interpretation>
                <emma:interpretation id="interp11" emma:lang="" emma:confidence="0">
                  <emma:literal>BXIDK</emma:literal>
                </emma:interpretation>
                <emma:interpretation id="interp12" emma:lang="" emma:confidence="0">
                  <emma:literal>BXPBK</emma:literal>
                </emma:interpretation>
                <emma:interpretation id="interp13" emma:lang="" emma:confidence="0">
                  <emma:literal>BXABK</emma:literal>
                </emma:interpretation>
                <emma:interpretation id="interp14" emma:lang="" emma:confidence="0">
                  <emma:literal>BXDBK</emma:literal>
                </emma:interpretation>
              </emma:one-of>
            </emma:emma>
          </inkml:annotationXML>
          <inkml:trace contextRef="#ctx0" brushRef="#br0" timeOffset="16946.6282">31199 11119 920 0,'0'0'958'0,"0"0"-793"0,0 0-110 16,0 0 111-16,0 0-24 15,0 0-78-15,0 0-33 16,-36 41 80-16,20-15-28 16,1 3-19-16,-1 2-22 15,2-2-23-15,3-6-10 16,0 0-9-16,3-6-19 16,2 0-101-16,-2-4-142 15,2-6-435-15,-1-4-781 0</inkml:trace>
          <inkml:trace contextRef="#ctx0" brushRef="#br0" timeOffset="17681.5997">31474 10967 1538 0,'0'0'662'15,"0"0"-537"1,0 0 53-16,0 0 14 0,0 0-86 15,0 0-64-15,0 0 2 16,0 44-6-16,0-20-12 16,0-2-13-16,0 4 1 15,0-5-7-15,0-2-6 16,0-1 0-16,-3-6 0 16,-2-1 1-16,0-5-1 15,4-3 0-15,-2 0-1 16,3-3 0-16,0 0-1 15,0 0-7-15,0-6-4 16,6-11-10-16,5-3 4 0,1-6 6 16,2-1-5-16,-2-6 1 15,2 0 0-15,-4 0 2 16,-1 3 14-16,-3 8 0 16,1 5 7-16,-3 7 8 15,-3 4 4-15,1 6 0 16,-1 0-8-16,1 0-7 15,1 0-4-15,3 0-15 16,4 0 15-16,2 0 9 16,3 9-3-16,1 4 2 15,2 0-2-15,-1 7-5 16,2 5 5-16,-2 4-5 0,0 1 1 16,-2-1-1-16,-1 1 0 15,-5-1-1-15,-3-9 0 16,-3-3 1-16,-2-5-1 15,-1-5 0-15,0-3-1 16,-6-1-7-16,-11 0-6 16,-6-2 13-16,-4-1 1 15,0 0-27-15,3 0-34 16,6 0-106-16,5-4-124 16,7 1-353-16,6-4-220 0</inkml:trace>
          <inkml:trace contextRef="#ctx0" brushRef="#br0" timeOffset="18004.5621">31908 10855 1633 0,'0'0'370'0,"0"0"-216"15,0 0 34-15,0 0 14 16,0 0-31-16,0 0-90 16,0 0-57-16,16-24-18 15,-16 42-5-15,-7 8 50 16,-1 7 5-16,1 3-23 0,2 1-13 16,4 3-5-1,1-7-14-15,0 0 7 0,0-3-8 16,1-5 0-16,4-5-16 15,-2-6-38-15,1-4-73 16,1 0-93 0,-1-3-274-16,0-2-293 0</inkml:trace>
          <inkml:trace contextRef="#ctx0" brushRef="#br0" timeOffset="18296.3701">32160 10974 1273 0,'0'0'797'0,"0"0"-704"16,0 0 35-16,0 0 62 16,0 0-65-16,0 0-40 15,0 0-1-15,-100 0-14 16,70 7-2-16,3 3-23 15,8 0-19-15,2 0-16 16,8 5-2-16,9 2 4 16,0 0 1-16,17 6-13 15,16-2 12-15,11 1-12 16,27 1-120-16,-13-6-178 16,-6-7-590-16</inkml:trace>
          <inkml:trace contextRef="#ctx0" brushRef="#br0" timeOffset="15098.5074">29937 11007 146 0,'0'0'1693'0,"0"0"-1380"16,0 0-241-16,0 0-31 16,0 0 36-16,0 0-28 15,0 0 0-15,-21 34 13 0,12-11-2 16,0 0-6 0,-3 0-8-16,3 3-18 0,0-6-3 15,0 0-11-15,2-4-13 16,1-9 0-16,3 2 0 15,0-5 1-15,1-4-1 16,2 0 0-16,0 0 11 16,0 0-2-16,0-2 5 15,0-10-15-15,6-5 0 16,2-6-1-16,1-2 0 16,-2-1-5-16,1-1 0 15,-1 1 6-15,0 2 1 16,-1 5-1-16,2 4 15 15,-2 0 9-15,2 5 4 0,0 0 2 16,-2 6-4-16,0-2-7 16,1 6-1-16,-3-2-8 15,0 2-9-15,2 0-1 16,0 2 0-16,3 11-1 16,6 7 1-16,2 4 0 15,2 5 0-15,5 1 0 16,-2 2-15-16,1-2 2 15,-1-3 12-15,-4-7 0 16,-5 0 1-16,-5-8 0 16,-5-2-2-16,-3-3 2 15,0 0 0-15,-8 0 6 16,-9 0 0-16,-6-4-5 16,-4 3 0-16,2-6 7 15,1 3-8-15,6-3-48 0,11 0-103 16,7 0-151-16,0-9-542 0</inkml:trace>
          <inkml:trace contextRef="#ctx0" brushRef="#br0" timeOffset="15725.6626">30619 11004 1405 0,'0'0'359'0,"0"0"-123"0,0 0 84 16,0 0-85-16,0 0-81 15,0 0-80-15,0 0-51 16,-35 26 28-16,15-2 28 16,-6 5-28-16,-4 2-23 15,-5-2-14-15,-1 1-14 16,-8 7-96-16,12-12-435 15,6-5-1413-15</inkml:trace>
          <inkml:trace contextRef="#ctx0" brushRef="#br0" timeOffset="15508.587">30386 11015 1768 0,'0'0'391'0,"0"0"-283"16,0 0 21-16,0 0 12 15,0 0-56-15,0 0-54 16,0 0-31-16,31-30 0 15,-19 23 7-15,-1 3-7 16,-1 1 8-16,-5 3 2 16,-2 0 6-16,-2 14-1 15,-1 6 8-15,0 5 30 0,0 2-11 16,0 3-13-16,0-3-8 16,2-5-8-16,5-5-7 15,5-1-5-15,1-9-1 16,5 0 0-16,2-7-29 15,4 0-68-15,2 0-82 16,10-17-297-16,-6 4-201 16,-6-1-499-16</inkml:trace>
        </inkml:traceGroup>
      </inkml:traceGroup>
    </inkml:traceGroup>
    <inkml:traceGroup>
      <inkml:annotationXML>
        <emma:emma xmlns:emma="http://www.w3.org/2003/04/emma" version="1.0">
          <emma:interpretation id="{CC875D24-3BC5-469C-A753-115A7C303F40}" emma:medium="tactile" emma:mode="ink">
            <msink:context xmlns:msink="http://schemas.microsoft.com/ink/2010/main" type="paragraph" rotatedBoundingBox="30044,11547 33306,11476 33322,12219 30060,1229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7F81E4B-AEA2-4DC2-A706-B27DEA135873}" emma:medium="tactile" emma:mode="ink">
              <msink:context xmlns:msink="http://schemas.microsoft.com/ink/2010/main" type="line" rotatedBoundingBox="30044,11547 33306,11476 33322,12219 30060,12290"/>
            </emma:interpretation>
          </emma:emma>
        </inkml:annotationXML>
        <inkml:traceGroup>
          <inkml:annotationXML>
            <emma:emma xmlns:emma="http://www.w3.org/2003/04/emma" version="1.0">
              <emma:interpretation id="{9952D530-94AD-409C-A316-A4460BEA3D90}" emma:medium="tactile" emma:mode="ink">
                <msink:context xmlns:msink="http://schemas.microsoft.com/ink/2010/main" type="inkWord" rotatedBoundingBox="30044,11547 33306,11476 33322,12219 30060,12290"/>
              </emma:interpretation>
              <emma:one-of disjunction-type="recognition" id="oneOf3">
                <emma:interpretation id="interp15" emma:lang="" emma:confidence="0">
                  <emma:literal>DXBPNIHE</emma:literal>
                </emma:interpretation>
                <emma:interpretation id="interp16" emma:lang="" emma:confidence="0">
                  <emma:literal>DXBPNEHE</emma:literal>
                </emma:interpretation>
                <emma:interpretation id="interp17" emma:lang="" emma:confidence="0">
                  <emma:literal>$xBpn.hE</emma:literal>
                </emma:interpretation>
                <emma:interpretation id="interp18" emma:lang="" emma:confidence="0">
                  <emma:literal>$xBpe.hE</emma:literal>
                </emma:interpretation>
                <emma:interpretation id="interp19" emma:lang="" emma:confidence="0">
                  <emma:literal>$xBpm.hE</emma:literal>
                </emma:interpretation>
              </emma:one-of>
            </emma:emma>
          </inkml:annotationXML>
          <inkml:trace contextRef="#ctx0" brushRef="#br0" timeOffset="21437.0024">30138 11860 337 0,'0'0'88'15,"0"0"-52"-15,0 0 9 16,0 0 129-16,0 0-8 16,0 0-34-16,0 0 1 15,-1-14 55-15,1 14 8 16,0 0 0-16,0-3 40 15,-3 3-5-15,2 0-41 0,-1 0-49 16,1 0-34-16,-1 0-19 16,0 0-30-16,2 0-18 15,-1 0-24-15,-2 3-16 16,-2 7 1-16,-1 4 6 16,-4 6 8-16,3 2-6 15,-1 2-2-15,0-1 1 16,1 0-8-16,3-4 1 15,-1-5-1-15,2-4 1 16,0 0-1-16,2-7 1 16,1 0 0-16,0-3 0 15,0 0 1-15,0 0 4 0,0 0-6 16,4-9 0-16,5-8-20 16,4-2 13-16,0-5-7 15,0-2-7-15,-1-1 6 16,-3 1 8-1,1 3 6-15,-2-1-4 0,-1 4 5 16,-1 1 1-16,3 3 0 16,-5 5 13-16,3 1 4 15,-4 4 14-15,1-1-8 16,-1 4-11-16,0 2-4 16,3-2-3-16,-2 3-4 15,-1 0 6-15,0 0 1 16,0 0-7-16,0 0-1 0,2 4 7 15,1 9-8-15,3 2 6 16,0 4-5-16,3 1 0 16,6 2-1-16,2-1 1 15,5 1 0-15,3 1 0 16,3-6 0-16,1 1 0 16,-6-3 0-16,-3-2-1 15,-11-6 0-15,-4 0-1 16,-6-2-5-16,-2 0 5 15,0-3-5-15,-9 5 5 16,-9 3 1-16,-9-1 0 16,-6 1 0-16,-3 0 12 15,-3-3-1-15,0 0-11 0,1 0 0 16,4-5-1-16,9-2-93 16,8 0-179-16,13 0-694 15</inkml:trace>
          <inkml:trace contextRef="#ctx0" brushRef="#br0" timeOffset="22850.0294">30635 11850 874 0,'0'0'484'0,"0"0"-346"0,0 0 50 15,0 0 85 1,0 0-21-16,0 0-78 0,0 0-42 15,0-4-26-15,9 1-23 16,0-4-11-16,3 1-15 16,0-1-15-16,1 0-14 15,-1 2-16-15,-1-2-5 16,0 2-1-16,-1 3-5 16,-3-1-1-16,-1 3 0 15,-3 0 0-15,1 0 0 16,-2 0 0-16,-2 13 1 15,0 6 7-15,0 1-2 16,0 7 6-16,0-2 3 16,0-1-5-16,0-2-1 15,1-1-1-15,10-4-7 0,1-8 5 16,4 1-5-16,-1-6-1 16,3 0 0-16,0-4-58 15,0 0-59-15,10-15-120 16,-4 0-340-16,-3-2-358 0</inkml:trace>
          <inkml:trace contextRef="#ctx0" brushRef="#br0" timeOffset="23345.4806">30901 11787 808 0,'0'0'501'16,"0"0"-297"-16,0 0 44 15,0 0 89-15,0 0-89 16,0 0-101-16,0 0-55 16,-6 7-6-16,-9 10 54 15,-6 5-35-15,-4 4-41 16,-2 1-32-16,0-1-23 16,1 1-9-16,3 0-19 15,3-4-54-15,5-1-99 16,7 2-115-16,6-4-379 15,2-8-386-15</inkml:trace>
          <inkml:trace contextRef="#ctx0" brushRef="#br0" timeOffset="23959.2002">31188 11856 1676 0,'0'0'381'16,"0"0"-205"-16,0 0 56 0,0 0-32 15,0 0-106 1,0 0-62-16,0 0 22 0,-11 40 10 15,5-17-25-15,-3 0-13 16,0 1-16-16,-2-1-9 16,2-7 1-16,2-3-2 15,1-3 1-15,3-4-1 16,2-5 0-16,1-1-15 16,0 0-6-16,0 0 4 15,0-7 1-15,10-10-23 16,3-5 9-16,7-8 6 15,-1-3-3-15,5-3-4 16,0-4-3-16,-2 1 13 0,-1 4 20 16,-3 6 1-16,-4 7 15 15,-6 8 30-15,-3 4 8 16,-2 7-6-16,-2 3-15 16,2 0-12-16,0 7-20 15,5 9 0-15,4 7 0 16,0 7 0-16,2 3 0 15,2 3 0-15,0-3-1 16,-3-4 1-16,0-5 0 16,-5-4-1-16,-5-7 0 15,-3-3-6-15,0-3 5 0,-9 0-8 16,-10-4-17 0,-5-3 26-16,-1 0-56 0,2 0-83 15,2 0-158-15,7 0-486 16,8-4-707-16</inkml:trace>
          <inkml:trace contextRef="#ctx0" brushRef="#br0" timeOffset="24229.3634">31590 11849 1766 0,'0'0'473'15,"0"0"-353"-15,0 0 86 16,0 0-6-16,0 0-96 0,0 0-70 16,0 0 5-1,0 50 9-15,0-20-19 0,0 6-14 16,0-3-3-16,0 4-5 16,0-1-6-16,0-6-1 15,1-1-17-15,-1-8-45 16,0-1-80-16,-1-8-111 15,-8-2-280-15,5-7-353 0</inkml:trace>
          <inkml:trace contextRef="#ctx0" brushRef="#br0" timeOffset="24530.1593">31699 11747 1854 0,'0'0'477'0,"0"0"-428"16,0 0 34-16,0 0 47 15,0 0-105-15,0 0-25 16,0 0-31-16,52 17 5 16,-27-5-15-16,1 9 14 15,-5-2 27-15,-2 4 12 16,-8-2-5-16,-8 2 7 15,-3-3 1-15,-6-4 5 16,-17 0 7-16,-5-5-4 16,-9-1-8-16,-1-4-15 0,-8-3-110 15,7-2-177 1,15-1-442-16</inkml:trace>
          <inkml:trace contextRef="#ctx0" brushRef="#br0" timeOffset="25023.2883">32093 11849 1930 0,'0'0'397'16,"0"0"-278"-16,0 0 19 16,0 0 20-16,0 0-58 15,0 0-64-15,0 0-9 16,43-52-6-16,-27 42-11 15,2 5-2-15,-1-3-7 0,-1 4 0 16,-4 1 8 0,-1 3-2-16,-3 0 5 15,-2 0 3-15,-3 7-4 0,0 9-11 16,-3 1 14-16,2 2 10 16,-1-2-2-16,1 0-12 15,3-4 1-15,3-3-5 16,6-3 1-16,7-4 5 15,5-3-12-15,9 0-1 16,2 0-47-16,0-10-28 16,4-3-95-16,-9 2-161 15,-10 2-597-15</inkml:trace>
          <inkml:trace contextRef="#ctx0" brushRef="#br0" timeOffset="26320.5054">32892 11626 1468 0,'0'0'655'0,"0"0"-583"16,0 0 108-16,0 0 39 0,81-4-70 15,-57 4-81 1,6 6-41-16,0 2-27 0,1 2-15 16,12 9-144-16,-10 1-437 15,-5-4-513-15</inkml:trace>
          <inkml:trace contextRef="#ctx0" brushRef="#br0" timeOffset="26571.3389">33316 11918 1175 0,'0'0'322'16,"0"0"-208"-16,0 0 141 0,0 0 28 16,0 0-58-16,0 0-77 15,-121 14-36-15,65-14-36 16,-10 0-46-16,-4 0-30 16,0 0-36-16,-3 0-196 15,17 3-496-15,19-2-739 0</inkml:trace>
          <inkml:trace contextRef="#ctx0" brushRef="#br0" timeOffset="26104.8942">32883 11493 1086 0,'0'0'563'15,"0"0"-379"-15,0 0 94 16,0 0-7-16,0 0-56 15,0 0-78-15,0 0-58 16,0-7-19-16,0 7-14 16,0 0-20-16,-1 14-26 15,-1 6 8-15,1 13 17 16,-1 6 10-16,-2 5-13 16,1-2-3-16,0 1-4 15,-1-10-7-15,-1-5-7 0,2-6 0 16,0-10 0-1,0-2 0-15,3-6 6 0,0-4-7 16,0 0-2-16,0 0-5 16,0 0-1-16,8-4 7 15,8-11-26-15,5-2 0 16,3-6 21-16,1-4-9 16,-4 4 3-16,-2 0 11 15,-5 7 0-15,-4 2 1 16,-4 7 8-16,-4 5-1 15,-1 2 6-15,-1 0-13 16,0 6-18-16,0 14 18 16,0 3 11-16,0 4-2 15,0-2 1-15,0-3-1 16,0-3-8-16,2-6 0 0,5-1-1 16,3-8 1-16,1 2-1 15,1-6-20 1,4 0-65-16,11-10-123 0,-5-5-254 15,-2-2-423-15</inkml:trace>
          <inkml:trace contextRef="#ctx0" brushRef="#br0" timeOffset="26927.4492">32967 12082 1802 0,'0'0'583'16,"0"0"-555"-16,0 0 55 16,0 0 70-16,0 0-81 15,0 0-56-15,0 0-16 16,7 0-1-16,-5 0 0 16,-1 3 1-16,-1 6 1 15,0 1 14-15,0 7 5 16,0-1 32-16,-11 1-3 0,0 0 5 15,1-2-15-15,1-5-8 16,6 0-1-16,3-4-10 16,1-1-12-16,22 1 6 15,13-6-14-15,28 0-57 16,-6 0-201-16,-9 0-885 0</inkml:trace>
        </inkml:traceGroup>
      </inkml:traceGroup>
    </inkml:traceGroup>
    <inkml:traceGroup>
      <inkml:annotationXML>
        <emma:emma xmlns:emma="http://www.w3.org/2003/04/emma" version="1.0">
          <emma:interpretation id="{D7E0931E-32B1-4263-AD44-2272D125749C}" emma:medium="tactile" emma:mode="ink">
            <msink:context xmlns:msink="http://schemas.microsoft.com/ink/2010/main" type="paragraph" rotatedBoundingBox="30212,12639 31801,11151 32088,11457 30499,1294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198F902-516D-471B-A6BF-5CFE29ACC3AB}" emma:medium="tactile" emma:mode="ink">
              <msink:context xmlns:msink="http://schemas.microsoft.com/ink/2010/main" type="line" rotatedBoundingBox="30212,12639 31801,11151 32088,11457 30499,12945"/>
            </emma:interpretation>
          </emma:emma>
        </inkml:annotationXML>
        <inkml:traceGroup>
          <inkml:annotationXML>
            <emma:emma xmlns:emma="http://www.w3.org/2003/04/emma" version="1.0">
              <emma:interpretation id="{C7A839D4-6577-403D-9536-FA8BFE052C25}" emma:medium="tactile" emma:mode="ink">
                <msink:context xmlns:msink="http://schemas.microsoft.com/ink/2010/main" type="inkWord" rotatedBoundingBox="31548,11555 31885,11240 32065,11433 31728,11748"/>
              </emma:interpretation>
              <emma:one-of disjunction-type="recognition" id="oneOf4">
                <emma:interpretation id="interp20" emma:lang="" emma:confidence="1">
                  <emma:literal>•</emma:literal>
                </emma:interpretation>
                <emma:interpretation id="interp21" emma:lang="" emma:confidence="0">
                  <emma:literal>I</emma:literal>
                </emma:interpretation>
                <emma:interpretation id="interp22" emma:lang="" emma:confidence="0">
                  <emma:literal>S</emma:literal>
                </emma:interpretation>
                <emma:interpretation id="interp23" emma:lang="" emma:confidence="0">
                  <emma:literal>s</emma:literal>
                </emma:interpretation>
                <emma:interpretation id="interp24" emma:lang="" emma:confidence="0">
                  <emma:literal>b</emma:literal>
                </emma:interpretation>
              </emma:one-of>
            </emma:emma>
          </inkml:annotationXML>
          <inkml:trace contextRef="#ctx0" brushRef="#br0" timeOffset="30460.7621">31896 11252 378 0,'0'0'496'0,"0"0"110"16,0 0-430-16,0 0-27 16,0 0 82-16,0 0-8 15,0 0-71-15,-13-3-58 16,11 3-18-16,-3 0-21 16,1 13-22-16,-4 6 50 15,0 9-13-15,-1 1-38 16,1 4-8-16,0 0-2 15,0 0-10-15,-1 1-6 0,1-5-5 16,-3 0-1-16,1-5 1 16,3-5-1-16,-2-3 0 15,0-2-23-15,3-4-21 16,2-3-35-16,1 2-36 16,1-5-47-16,2 0-114 15,0-4-24-15,6 0 66 16,8 0-14-16,2 0-45 15,2-4 137-15,-5-6 156 16,-1 0 68-16,-2 3 118 16,-3 0 83-16,-4 1-57 15,0 2 22-15,0-2 12 16,-2 3-70-16,2-1-25 16,-3 4-21-16,2 0-38 0,-2 0-41 15,0 0-26-15,0 0-25 16,0 4-11-16,-5 11 10 15,-5 3 0-15,-1 5 0 16,-2-3 0-16,-1 0 1 16,1-4-6-16,-2-2-13 15,-1-5-11-15,-1-6 0 16,-1-3 9-16,5 0 11 16,1 0-3-16,0-16-40 15,4-3-184-15,3-8-814 0</inkml:trace>
        </inkml:traceGroup>
        <inkml:traceGroup>
          <inkml:annotationXML>
            <emma:emma xmlns:emma="http://www.w3.org/2003/04/emma" version="1.0">
              <emma:interpretation id="{68B5BB3E-D80D-4F46-88CB-D7FD72EF0B66}" emma:medium="tactile" emma:mode="ink">
                <msink:context xmlns:msink="http://schemas.microsoft.com/ink/2010/main" type="inkWord" rotatedBoundingBox="30212,12639 30565,12309 30851,12615 30499,12945"/>
              </emma:interpretation>
              <emma:one-of disjunction-type="recognition" id="oneOf5">
                <emma:interpretation id="interp25" emma:lang="" emma:confidence="0">
                  <emma:literal>of</emma:literal>
                </emma:interpretation>
                <emma:interpretation id="interp26" emma:lang="" emma:confidence="0">
                  <emma:literal>d</emma:literal>
                </emma:interpretation>
                <emma:interpretation id="interp27" emma:lang="" emma:confidence="0">
                  <emma:literal>o</emma:literal>
                </emma:interpretation>
                <emma:interpretation id="interp28" emma:lang="" emma:confidence="0">
                  <emma:literal>Is</emma:literal>
                </emma:interpretation>
                <emma:interpretation id="interp29" emma:lang="" emma:confidence="0">
                  <emma:literal>b</emma:literal>
                </emma:interpretation>
              </emma:one-of>
            </emma:emma>
          </inkml:annotationXML>
          <inkml:trace contextRef="#ctx0" brushRef="#br0" timeOffset="39099.5046">30565 12316 952 0,'0'0'1097'15,"0"0"-912"-15,0 0-129 16,0 0 54-16,0 0 25 16,0 0-34-16,0-7-73 15,0 17-19-15,-1 10 22 16,-2 6 29-16,0 7-2 15,0 4-16-15,-2 2-11 16,2 3-14-16,0-1-7 0,-2-1-9 16,2-1-1-16,-4-3-1 15,3-5-20-15,-1-6-22 16,2-2-19-16,3-7-54 16,0-1-42-16,0-6-168 15,6-3-55-15,10-6 9 16,0 0 51-16,-3 0-635 0</inkml:trace>
          <inkml:trace contextRef="#ctx0" brushRef="#br0" timeOffset="39396.2875">30644 12705 715 0,'0'0'562'15,"0"0"-308"-15,0 0-19 16,0 0 79-16,0 0-58 16,0 0-97-16,0 0-61 15,-1-36-52 1,-6 40-37-16,-3 14 4 0,0 3 10 15,1 8-13-15,0-3-9 16,2 1 0-16,0-3 5 16,4-1-5-16,0-6 0 15,0-8-1-15,-1 2 0 16,-5-9 0-16,-1 1 0 16,-6-3 3-16,-4 0 9 15,-4-5-3-15,0-7 7 0,3-3-4 16,0 1-3-1,4-2-9-15,4 6-17 0,4 10-89 16,1 0-200-16,5 3-703 0</inkml:trace>
        </inkml:traceGroup>
      </inkml:traceGroup>
    </inkml:traceGroup>
    <inkml:traceGroup>
      <inkml:annotationXML>
        <emma:emma xmlns:emma="http://www.w3.org/2003/04/emma" version="1.0">
          <emma:interpretation id="{52B87663-F3C1-487F-9469-E9814D7B29A7}" emma:medium="tactile" emma:mode="ink">
            <msink:context xmlns:msink="http://schemas.microsoft.com/ink/2010/main" type="paragraph" rotatedBoundingBox="30087,12902 33455,12743 33481,13277 30112,1343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C5A45BA-CD18-4296-A71F-93AD4249E273}" emma:medium="tactile" emma:mode="ink">
              <msink:context xmlns:msink="http://schemas.microsoft.com/ink/2010/main" type="line" rotatedBoundingBox="30087,12902 33455,12743 33481,13277 30112,13436"/>
            </emma:interpretation>
          </emma:emma>
        </inkml:annotationXML>
        <inkml:traceGroup>
          <inkml:annotationXML>
            <emma:emma xmlns:emma="http://www.w3.org/2003/04/emma" version="1.0">
              <emma:interpretation id="{83BB3CC5-D073-4086-8404-A53D4E4307AE}" emma:medium="tactile" emma:mode="ink">
                <msink:context xmlns:msink="http://schemas.microsoft.com/ink/2010/main" type="inkWord" rotatedBoundingBox="30095,13081 31331,13022 31341,13235 30105,13293"/>
              </emma:interpretation>
              <emma:one-of disjunction-type="recognition" id="oneOf6">
                <emma:interpretation id="interp30" emma:lang="" emma:confidence="1">
                  <emma:literal>wave</emma:literal>
                </emma:interpretation>
                <emma:interpretation id="interp31" emma:lang="" emma:confidence="0">
                  <emma:literal>ware</emma:literal>
                </emma:interpretation>
                <emma:interpretation id="interp32" emma:lang="" emma:confidence="0">
                  <emma:literal>waive</emma:literal>
                </emma:interpretation>
                <emma:interpretation id="interp33" emma:lang="" emma:confidence="0">
                  <emma:literal>wove</emma:literal>
                </emma:interpretation>
                <emma:interpretation id="interp34" emma:lang="" emma:confidence="0">
                  <emma:literal>weave</emma:literal>
                </emma:interpretation>
              </emma:one-of>
            </emma:emma>
          </inkml:annotationXML>
          <inkml:trace contextRef="#ctx0" brushRef="#br0" timeOffset="40109.1066">30113 13108 1633 0,'0'0'678'0,"0"0"-581"16,0 0 82-16,0 0 26 15,0 0-70-15,0 0-80 16,0 0-41-16,0-6-14 15,0 19-15-15,-5 4 15 16,4 2-1-16,-1 4 1 16,0-3-14-16,2-3-5 0,0-5-10 15,0-5 5 1,0 0-10-16,4-7 3 0,3 0 10 16,4 0 21-16,5-4 12 15,4-8-11-15,2-8-1 16,3-3 0-16,-1-1 1 15,-3 2 5-15,-3 2 6 16,-6 6 6-16,-5 5 6 16,-4 8 11-16,-3-2-11 15,0 3-16-15,0 0-8 0,0 4-17 16,-3 15 17 0,-2 1-1-16,2 6 0 0,3-2-12 15,0-1-21-15,0-3 8 16,13-7 8-16,0-2-3 15,4-6 21 1,-1-5 2-16,4 0 11 0,-2-7 1 16,2-8-13-16,1-6 1 15,-1-6 16-15,-2 4-6 16,-3-5-12-16,-5 7 0 16,-4 2 13-16,-5 8-13 15,-1 4-8-15,0 4-16 16,-10 3-48-16,-5 0-56 0,-9 14-91 15,6 4-301 1,2 0-168-16</inkml:trace>
          <inkml:trace contextRef="#ctx0" brushRef="#br0" timeOffset="41203.8713">30671 13119 1367 0,'0'0'382'0,"0"0"-246"15,0 0 110-15,0 0-42 16,0 0-106-16,0 0-56 16,0 0-7-16,-79 6 37 15,55 8-25-15,0-2-26 0,5 5-12 16,8-5-8-16,5 2-1 15,6-1-10-15,0-4-36 16,6-2 12-16,12-2 25 16,5-5-16-16,0 0-21 15,3 0-6-15,-4-10-11 16,1-1 3-16,-4-8 36 16,1-1 14-16,-1 0 10 15,0 0 8-15,-4 0 38 16,-2 4 20-16,-5 4 14 15,-5 4 1-15,-2 7 4 0,-1-2-13 16,0 3-47 0,0 0-25-16,0 4-17 0,-7 13 17 15,-3 6 0 1,1 2 1-16,3 2-1 0,1-3 0 16,3-1-14-16,2-6-14 15,0-5-5-15,0-5-11 16,4-1 32-16,3-6 12 15,4 0 7-15,2 0-7 16,4-10 0-16,0-5 0 16,2-2-18-16,1-6 12 15,-1-1 5-15,0-1-10 16,-3-2 11-16,-3 4 11 16,-3 5 11-16,-5 5 9 15,-2 6 5-15,-1 4-5 16,-1 3-16-16,-1 0-15 0,0 0-8 15,0 0-17-15,0 14 11 16,0 2 14-16,0 4 1 16,0 1-1-16,0-1 0 15,0-2-7-15,0-7-4 16,5-1 10-16,2-8 1 16,0 2 1-16,2-4 8 15,2 0-2-15,4-4-7 16,0-5-6-16,3-8-1 15,1 2-16-15,-1-6 7 16,1 1 7-16,-2 0 8 16,-3 3 1-16,-3 4 8 0,-5 4 21 15,-3 5 7 1,-1 2-9-16,-1 2-9 0,-1 0-18 16,3 0-3-16,0 2-16 15,0 9 19-15,1 1 11 16,5 2-10-16,2 2 1 15,2-2-2-15,2-4 7 16,5-4-1-16,-1-2-4 16,2-4-2-16,0 0-21 15,-2-4-6-15,-4-6-1 16,0-3 4-16,-5-2 12 16,-4 3 8-16,-2-1 4 15,-3 6 11-15,-1 2 21 16,0 3-16-16,-8 2-8 15,-8 0 1-15,-11 0 7 0,-4 10 2 16,-5 7 7-16,-1 3 23 16,7 0 4-16,7 0-7 15,10 0-23-15,10-4-22 16,3 0-3-16,12 1-15 16,17-3-23-16,27-2-91 15,-5-2-159-15,-6-6-700 0</inkml:trace>
        </inkml:traceGroup>
        <inkml:traceGroup>
          <inkml:annotationXML>
            <emma:emma xmlns:emma="http://www.w3.org/2003/04/emma" version="1.0">
              <emma:interpretation id="{D27DF464-9FFB-4AF4-B702-403D17B86150}" emma:medium="tactile" emma:mode="ink">
                <msink:context xmlns:msink="http://schemas.microsoft.com/ink/2010/main" type="inkWord" rotatedBoundingBox="31454,12838 33455,12743 33481,13277 31480,13372"/>
              </emma:interpretation>
              <emma:one-of disjunction-type="recognition" id="oneOf7">
                <emma:interpretation id="interp35" emma:lang="" emma:confidence="1">
                  <emma:literal>packet</emma:literal>
                </emma:interpretation>
                <emma:interpretation id="interp36" emma:lang="" emma:confidence="0">
                  <emma:literal>Packet</emma:literal>
                </emma:interpretation>
                <emma:interpretation id="interp37" emma:lang="" emma:confidence="0">
                  <emma:literal>packets</emma:literal>
                </emma:interpretation>
                <emma:interpretation id="interp38" emma:lang="" emma:confidence="0">
                  <emma:literal>placket</emma:literal>
                </emma:interpretation>
                <emma:interpretation id="interp39" emma:lang="" emma:confidence="0">
                  <emma:literal>pocket</emma:literal>
                </emma:interpretation>
              </emma:one-of>
            </emma:emma>
          </inkml:annotationXML>
          <inkml:trace contextRef="#ctx0" brushRef="#br0" timeOffset="41667.4384">31635 13055 789 0,'0'0'1057'16,"0"0"-848"-16,0 0-9 16,0 0 39-16,0 0-48 15,0 0-102-15,0 0-28 16,-27 47 23-16,15-12-41 15,-3 2-25-15,2 3-11 16,-4-4-7-16,2-3-15 16,3-7-34-16,-1-2-41 15,4-5-78-15,0-9-193 16,0 0-418-16,5-10-601 0</inkml:trace>
          <inkml:trace contextRef="#ctx0" brushRef="#br0" timeOffset="41984.5315">31694 13043 1979 0,'0'0'471'16,"0"0"-423"-16,0 0 44 15,0 0 39-15,0 0-69 0,0 0-42 16,91-37-20-1,-67 37-6-15,0 0 0 0,-4 3 6 16,-3 7 0-16,-4 3 1 16,-5-2 12-16,-3 4 10 15,-5-1 1-15,0-1 7 16,0 0 5-16,-13-3-23 16,-4 0-7-16,-7-3-5 15,-3-3-1-15,0-1-23 16,2-1-82-16,5 1-135 15,6-1-380 1,8-2-455-16</inkml:trace>
          <inkml:trace contextRef="#ctx0" brushRef="#br0" timeOffset="42432.4078">32109 13023 1979 0,'0'0'228'0,"0"0"-163"16,0 0 49-16,0 0-15 15,0 0-48-15,0 0-32 16,0 0-1-16,-85 9 24 16,57 10-5-16,1 1-13 15,6-3 5-15,6 3-17 16,7-6-10-16,3-2-2 15,5-5-1-15,0-3-9 16,4-2 10-16,8-2 3 16,6 0-3-16,0-8-12 0,4-6-37 15,0-3 6 1,0-3 19-16,0-3 4 16,-3 4 12-16,-2 5 8 0,-6 1 28 15,-4 6 29-15,-4 4-1 16,-3 3-6-16,0 0-25 15,0 3-24-15,0 14 22 16,0 2 19-16,-2 5-21 16,1 2-19-16,1-2-2 15,0-1-66-15,0-4-71 16,10-3-138-16,5-2-347 16,-2-10-310-16</inkml:trace>
          <inkml:trace contextRef="#ctx0" brushRef="#br0" timeOffset="42703.0222">32513 13009 1101 0,'0'0'1070'0,"0"0"-905"16,0 0 13-16,0 0 23 15,0 0-87-15,0 0-46 16,0 0-26-16,-74-20-7 15,53 20-16-15,-1 4-10 16,1 12 0-16,1 1-2 16,4 5-7-16,4 2 0 15,2-4-1-15,7 0-32 0,3-3-18 16,0-1-19-16,10-7-40 16,10-2-75-16,15-7-85 15,-2 0-335 1,-1 0-256-16</inkml:trace>
          <inkml:trace contextRef="#ctx0" brushRef="#br0" timeOffset="42958.7204">32766 12801 1572 0,'0'0'483'0,"0"0"-263"15,0 0 48-15,0 0-50 16,0 0-78-16,0 0-65 0,0 0-53 15,-10-14-22 1,0 38 0-16,-3 9 44 0,-3 3-21 16,-1 7-9-1,-1 0-1-15,3 0-13 0,0-4 0 16,3-2-2-16,1-4-35 16,3-6-26-16,5-4-68 15,1-3-111-15,2-4-262 16,0-6-262-16</inkml:trace>
          <inkml:trace contextRef="#ctx0" brushRef="#br0" timeOffset="43180.6625">32869 13006 1443 0,'0'0'731'0,"0"0"-612"16,0 0 34-16,0 0-21 0,0 0-56 15,0 0 6-15,0 0 3 16,-90 33-32-16,74-14-31 16,4-2-22-16,7 3 0 15,5-3-24-15,0-4-35 16,15 1-54-16,15-5-58 16,-2 0-191-16,-1-5-481 0</inkml:trace>
          <inkml:trace contextRef="#ctx0" brushRef="#br0" timeOffset="43526.6982">32961 13082 1373 0,'0'0'620'0,"0"0"-487"0,0 0 105 15,0 0-94-15,0 0-101 16,0 0-24-16,0 0-19 15,88-4-40-15,-73-2-24 16,-5-1-10-16,-4-3 21 16,-4 1 34-16,-2-2 19 15,0 5 8-15,-3-4 12 16,-9 3 5-16,-4 7 27 0,-3-3-5 16,-1 3 19-1,-1 0 5-15,3 10 1 0,0 3-7 16,6 1-7-16,5 2-35 15,7 0-23-15,0 1-5 16,4-3-7-16,10-1-32 16,6-3-53-16,13-5-39 15,-6-3-213-15,-3-2-446 0</inkml:trace>
          <inkml:trace contextRef="#ctx0" brushRef="#br0" timeOffset="43954.9243">33289 12920 1585 0,'0'0'432'15,"84"23"-432"-15,-36-4-154 16,-2-2-556-16</inkml:trace>
          <inkml:trace contextRef="#ctx0" brushRef="#br0" timeOffset="43761.4119">33446 12744 1957 0,'0'0'535'0,"0"0"-461"16,0 0 55-16,0 0-21 16,0 0-80-16,0 0 10 15,-36 80 20-15,20-33-25 16,2 2-15-16,5 3-17 15,1-2-1-15,5-4 0 16,-1 1-108-16,-5 2-122 16,2-9-379-16,-3-14-510 0</inkml:trace>
        </inkml:traceGroup>
      </inkml:traceGroup>
    </inkml:traceGroup>
  </inkml:traceGroup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3T07:07:55.5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3A0D7FB9-3D0E-4BD1-B76A-A6DF63EB53D1}" emma:medium="tactile" emma:mode="ink">
          <msink:context xmlns:msink="http://schemas.microsoft.com/ink/2010/main" type="writingRegion" rotatedBoundingBox="20969,12166 23987,12214 23960,13913 20942,13864"/>
        </emma:interpretation>
      </emma:emma>
    </inkml:annotationXML>
    <inkml:traceGroup>
      <inkml:annotationXML>
        <emma:emma xmlns:emma="http://www.w3.org/2003/04/emma" version="1.0">
          <emma:interpretation id="{FBFAC97E-2297-41F5-839F-84968E0297EC}" emma:medium="tactile" emma:mode="ink">
            <msink:context xmlns:msink="http://schemas.microsoft.com/ink/2010/main" type="paragraph" rotatedBoundingBox="22604,12208 23979,12161 23998,12728 22624,1277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F1E60E4-F924-4C9D-8FF9-4E1C7C2F6AF1}" emma:medium="tactile" emma:mode="ink">
              <msink:context xmlns:msink="http://schemas.microsoft.com/ink/2010/main" type="line" rotatedBoundingBox="22604,12208 23979,12161 23998,12728 22624,12775"/>
            </emma:interpretation>
          </emma:emma>
        </inkml:annotationXML>
        <inkml:traceGroup>
          <inkml:annotationXML>
            <emma:emma xmlns:emma="http://www.w3.org/2003/04/emma" version="1.0">
              <emma:interpretation id="{166450C8-5AAF-4D0E-A4FE-89C2A02C306E}" emma:medium="tactile" emma:mode="ink">
                <msink:context xmlns:msink="http://schemas.microsoft.com/ink/2010/main" type="inkWord" rotatedBoundingBox="22604,12208 23979,12161 23998,12728 22624,12775"/>
              </emma:interpretation>
              <emma:one-of disjunction-type="recognition" id="oneOf0">
                <emma:interpretation id="interp0" emma:lang="" emma:confidence="0">
                  <emma:literal>EP</emma:literal>
                </emma:interpretation>
                <emma:interpretation id="interp1" emma:lang="" emma:confidence="0.5">
                  <emma:literal>E, p</emma:literal>
                </emma:interpretation>
                <emma:interpretation id="interp2" emma:lang="" emma:confidence="0">
                  <emma:literal>ESP</emma:literal>
                </emma:interpretation>
                <emma:interpretation id="interp3" emma:lang="" emma:confidence="0">
                  <emma:literal>EPP</emma:literal>
                </emma:interpretation>
                <emma:interpretation id="interp4" emma:lang="" emma:confidence="0">
                  <emma:literal>ERP</emma:literal>
                </emma:interpretation>
              </emma:one-of>
            </emma:emma>
          </inkml:annotationXML>
          <inkml:trace contextRef="#ctx0" brushRef="#br0">23168 12217 788 0,'0'0'714'0,"0"0"-612"15,0 0-76-15,0 0 82 16,0 0 75-16,0 0-35 15,0-1-73-15,-1 1-10 16,-2 0 35-16,3-4 8 16,-4 4-4-16,3 0-4 0,-1 0-14 15,-1-2-20-15,-4 1-21 16,-8-2-30-16,-7 0-14 16,-4 0 0-16,-9 3 5 15,0 0-6-15,0 0 1 16,3 0-1-16,4 0 1 15,8 0 0-15,5 0 1 16,6 0-1-16,5 0 0 16,-2 0 0-16,3 3-1 15,0 0 0-15,-1 1 0 16,1-2-1-16,0 3 1 0,0 1 0 16,0 1 1-16,0 0 6 15,-3 3 5-15,0 5-1 16,0 2 5-16,-3 4-6 15,-3 1 1-15,-2 4-4 16,0 1-6-16,-3 3 8 16,-2-3-9-16,1 1 1 15,-2-4-1-15,1 3 1 16,3-5 1-16,-1-2-1 16,5-3 5-16,5-2 2 15,1-3-8-15,3-2 1 16,3-5 0-16,0-1 0 0,3 2 12 15,9-3 1 1,8-1-5-16,3-2-3 0,6 0-5 16,0 0-1-16,0-5-6 15,-6-2-12-15,0-1-12 16,-7 1-15-16,4 0-43 16,-7 1-77-16,3 2-83 15,0-2-231 1,-5 2-94-16,-3-2-483 0</inkml:trace>
          <inkml:trace contextRef="#ctx0" brushRef="#br0" timeOffset="187.1229">22767 12412 1392 0,'0'0'690'0,"0"0"-590"16,0 0-69-16,0 0 40 16,104 10-71-16,-53 3-3 15,-2-4-536-15</inkml:trace>
          <inkml:trace contextRef="#ctx0" brushRef="#br0" timeOffset="7823.6163">23296 12511 1938 0,'0'0'356'16,"0"0"-270"-16,0 0-66 16,0 0 37-16,0 0 52 15,0 0-57-15,-4 0-33 16,-2 12 7-16,-3 2 24 15,-6 9-3-15,-2 0-6 16,-5 1-21-16,-2 1-5 16,-2 2-15-16,1-3-27 0,-15 8-95 15,9-5-177 1,7-8-529-16</inkml:trace>
          <inkml:trace contextRef="#ctx0" brushRef="#br0" timeOffset="8662.2532">23618 12412 1773 0,'0'0'352'0,"0"0"-258"16,0 0-22-16,0 0 91 0,0 0-12 16,0 0-66-1,0 0-45-15,0-37-19 0,7 34-3 16,-4 2 4-16,3-2-3 16,1 3-4-16,0 0-6 15,1 0-3-15,-1 0 2 16,1 3-2-16,-2 8 4 15,-2 8 2-15,-2 5-3 16,-2 2 4-16,0 7-5 16,0-1-8-16,-8 2 0 15,-4-4 0-15,2-3 1 16,1-5-1-16,-3-1 6 16,5-5-6-16,-1 0 0 15,3-7-8-15,2-4-18 16,2-3-16-16,1-2 0 15,0 0 9-15,0 0 17 16,9-9 8-16,5-8-11 0,2-9 8 16,2-1 10-16,3-2-1 15,-1-5-15-15,0-1 3 16,-1 1 7-16,1-3 5 16,-1 2 1-16,0-2 1 15,1 5 1-15,-4 1 11 16,1 5 13-16,-2 6 2 15,-2 4-6-15,0 6-6 16,0 4-9-16,1 5-6 16,-2 1 0-16,2 0-8 15,-2 11 8-15,-3 4 6 16,-1 9 10-16,-3-1 5 16,-4 0-3-16,-1 0 6 0,0-6-3 15,-4-1 2-15,-11-3 0 16,-7-3-11-16,-5-4-12 15,-30 2-59-15,7-5-228 16,5-3-1070-16</inkml:trace>
        </inkml:traceGroup>
      </inkml:traceGroup>
    </inkml:traceGroup>
    <inkml:traceGroup>
      <inkml:annotationXML>
        <emma:emma xmlns:emma="http://www.w3.org/2003/04/emma" version="1.0">
          <emma:interpretation id="{C0FB97B0-97E3-49A1-9033-BD53BD811C40}" emma:medium="tactile" emma:mode="ink">
            <msink:context xmlns:msink="http://schemas.microsoft.com/ink/2010/main" type="paragraph" rotatedBoundingBox="20954,13118 23062,13152 23050,13898 20942,1386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36F3B46-D42D-48DD-81C0-AD842A67869D}" emma:medium="tactile" emma:mode="ink">
              <msink:context xmlns:msink="http://schemas.microsoft.com/ink/2010/main" type="line" rotatedBoundingBox="20954,13118 23062,13152 23050,13898 20942,13864"/>
            </emma:interpretation>
          </emma:emma>
        </inkml:annotationXML>
        <inkml:traceGroup>
          <inkml:annotationXML>
            <emma:emma xmlns:emma="http://www.w3.org/2003/04/emma" version="1.0">
              <emma:interpretation id="{44A73042-D621-441C-9F7A-3673CCBDCC13}" emma:medium="tactile" emma:mode="ink">
                <msink:context xmlns:msink="http://schemas.microsoft.com/ink/2010/main" type="inkWord" rotatedBoundingBox="20954,13118 23062,13152 23050,13898 20942,13864">
                  <msink:destinationLink direction="from" ref="{CAF9A25F-A884-4C6C-B087-6813C4674870}"/>
                </msink:context>
              </emma:interpretation>
              <emma:one-of disjunction-type="recognition" id="oneOf1">
                <emma:interpretation id="interp5" emma:lang="" emma:confidence="1">
                  <emma:literal>Theory</emma:literal>
                </emma:interpretation>
                <emma:interpretation id="interp6" emma:lang="" emma:confidence="0">
                  <emma:literal>theory</emma:literal>
                </emma:interpretation>
                <emma:interpretation id="interp7" emma:lang="" emma:confidence="0">
                  <emma:literal>The org</emma:literal>
                </emma:interpretation>
                <emma:interpretation id="interp8" emma:lang="" emma:confidence="0">
                  <emma:literal>Theorem</emma:literal>
                </emma:interpretation>
                <emma:interpretation id="interp9" emma:lang="" emma:confidence="0">
                  <emma:literal>Theorbo</emma:literal>
                </emma:interpretation>
              </emma:one-of>
            </emma:emma>
          </inkml:annotationXML>
          <inkml:trace contextRef="#ctx0" brushRef="#br0" timeOffset="15563.962">21174 13268 2054 0,'0'0'572'0,"0"0"-504"16,0 0-57-16,0 0 29 15,0 0 45-15,0 0-40 16,-5 46-6-16,-1-10 4 16,-3 7-5-16,-2-1-7 15,0-2-3-15,-5-1-2 0,2-5-5 16,2-5-2-1,-6-2-11-15,3-4-8 0,-1-6-13 16,2-2-45 0,1-1-69-16,1-4-125 0,1-7-367 15,1-3-419-15</inkml:trace>
          <inkml:trace contextRef="#ctx0" brushRef="#br0" timeOffset="15854.7288">20953 13204 1765 0,'0'0'320'0,"0"0"-231"16,0 0-1-16,0 0 105 15,0 0-104-15,0 0-52 16,107-24-10-16,-54 18 27 16,6-4 10-16,5 4-15 15,-9 2-21-15,-4 4-18 16,-11 0-10-16,-11 0-48 16,-19 14-114-16,-9-2-333 15,-1 5-409-15</inkml:trace>
          <inkml:trace contextRef="#ctx0" brushRef="#br0" timeOffset="16440.2798">21527 13128 2169 0,'0'0'388'16,"0"0"-287"-16,0 0-23 15,0 0 44-15,0 0-49 16,0 0-19-16,-22 95 0 16,8-48-18-16,1 5-12 15,1-1-11-15,-2-2 4 16,1-3-7-16,-2-3-4 0,-2-3-5 16,1-4 0-16,-3 0 0 15,-1-7 0-15,2-5 1 16,4 0-2-16,0-11 0 15,6-3-11-15,4-7 1 16,4-3-1-16,0 0-1 16,16-13 6-16,8-11-10 15,11-8 2-15,2-7 4 16,3-4-2-16,2 3-6 16,-5 6 5-16,-5 8 2 15,-6 6 5-15,-6 4 5 16,-2 6 1-16,-6 6-1 15,0 1 1-15,-6 3 9 16,-2 0 3-16,-1 0 2 0,-1 3 6 16,-2 10 6-16,0 4-2 15,0 5-3-15,-8 2-5 16,-2 0 1-16,-7 2-8 16,5-4 3-16,2 0 3 15,3-3-8-15,3 0-6 16,3-5 0-16,1 2 5 15,0-6-6-15,1 0-16 16,10-3-26-16,7-1-36 16,3-6-60-16,13-3-193 15,-6-11-469-15,-3-2-245 0</inkml:trace>
          <inkml:trace contextRef="#ctx0" brushRef="#br0" timeOffset="16834.3227">21845 13514 864 0,'0'0'1228'0,"0"0"-1017"16,0 0-129-16,0 0 77 15,0 0 12-15,0 0-97 16,0 0-54-16,11-7-20 16,0 4-7-16,4-3-22 15,0 3-15-15,2-5 11 16,-1 0 11-16,0-2 13 15,-3 0 9-15,0 1 0 16,-5-2 1-16,-3 7 19 0,-4-3 26 16,-1 4 30-1,0 3-16-15,-3 0-14 0,-11 0-22 16,-11 0-6 0,-1 10 6-16,-10 5-5 0,0 0-10 15,2 7 9-15,6-1-6 16,6 1 0-16,8 1-12 15,8-3 1-15,6-3-1 16,0 0-12-16,9-4-13 16,10-3-38-16,5-3-63 15,-2-4-105-15,11-3-239 16,-4 0-115-16,-10 0-238 16</inkml:trace>
          <inkml:trace contextRef="#ctx0" brushRef="#br0" timeOffset="17190.4942">22085 13518 992 0,'0'0'1035'0,"0"0"-827"16,0 0-55-16,0 0 47 15,0 0-5-15,0 0-94 16,0 0-63-16,0-17-20 16,-14 23 0-16,-5 8 2 15,-3 6 1-15,0 4-8 16,3 1 1-16,6-1-13 15,3-1 5-15,7-7-6 16,3 0-1-16,3-9 0 16,13-3-5-16,6-4 5 15,11 0-5-15,0-14-8 0,3-5-2 16,-4-8-4-16,0 0 4 16,-5-2-1-16,-9-1 1 15,-7 7 16 1,-8 7 0-16,-3 5 9 0,-6 6-9 15,-14 5-1-15,-6 0-10 16,3 0-38-16,-4 8-102 16,6 9-136-16,1-3-329 15,10-2-209-15</inkml:trace>
          <inkml:trace contextRef="#ctx0" brushRef="#br0" timeOffset="17566.2611">22382 13452 1219 0,'0'0'1197'0,"0"0"-1037"16,0 0-106-16,0 0 70 16,0 0-15-16,0 0-66 15,0 0-19-15,0 69-11 16,0-39 5-16,0-1-7 15,0-2-5-15,0-1-5 16,-9-7 0-16,4-5 8 0,1-4-2 16,1-6 1-1,1-1-2-15,2-3 0 0,0 0 6 16,8-10-5-16,10-10-7 16,8-6-16-16,7-11-1 15,3 0-7-15,-2 2-12 16,-2 1 2-16,-8 9 17 15,-8 8 1-15,-6 7-17 16,-4 6-15-16,1 4-20 16,-7 0-68-16,0 7-204 15,0 8-385-15,0-3-325 0</inkml:trace>
          <inkml:trace contextRef="#ctx0" brushRef="#br0" timeOffset="18092.5581">22816 13409 1945 0,'0'0'545'0,"0"0"-463"16,0 0 70-16,0 0 2 16,0 0-95-16,0 0-44 15,0 0-1-15,-19 53 1 16,3-26-6-16,2-2-3 15,2-4-6-15,6-3 0 16,-2-3-1-16,7-8-8 16,1-2 9-16,0-5 0 15,9 0 10-15,7-5 1 0,6-9-10 16,5-6 5-16,2-3-5 16,3-6 0-16,1-1-1 15,0-1-1-15,-2 1 1 16,-4 5 1-16,-6 5 0 15,-4 9 6-15,-8 2 5 16,-2 8-10-16,-6-2 5 16,1 3 2-16,-2 0-9 15,1 0-1-15,-1 10 1 16,0 7-2-16,0 10 2 16,0 2 0-16,0 7 1 15,0 0-1-15,-1 1 0 16,-2-3-1-16,-3 1 1 15,-1-5 23-15,-5 2 10 16,-12-5 7-16,-8 0 16 0,-23 2-2 16,-31 5-14-1,-29 6-40-15,-21-4-85 0,32-10-120 16,19-9-1022-16</inkml:trace>
        </inkml:traceGroup>
      </inkml:traceGroup>
    </inkml:traceGroup>
  </inkml:traceGroup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3T07:08:21.0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CAF9A25F-A884-4C6C-B087-6813C4674870}" emma:medium="tactile" emma:mode="ink">
          <msink:context xmlns:msink="http://schemas.microsoft.com/ink/2010/main" type="inkDrawing" rotatedBoundingBox="21347,14977 21480,14041 21805,14087 21672,15023" semanticType="callout" shapeName="Other">
            <msink:sourceLink direction="from" ref="{44A73042-D621-441C-9F7A-3673CCBDCC13}"/>
            <msink:sourceLink direction="to" ref="{4CB52D97-EB94-4A82-AA8F-016D98C10799}"/>
          </msink:context>
        </emma:interpretation>
      </emma:emma>
    </inkml:annotationXML>
    <inkml:trace contextRef="#ctx0" brushRef="#br0">21703 14073 1590 0,'0'0'260'15,"0"0"-260"-15,0 0 0 16,0 0 54-16,0 0 40 16,0 0-31-16,-29 59-7 15,22-36 6-15,0 1 11 16,1-2 22-16,0 2 3 15,0-1-15-15,1 6-8 16,-1 1-16-16,2 3-17 16,1 0-6-16,0 4-12 15,0 5-15-15,-2 1-1 16,-1 1-6-16,-2 5 5 16,-3-3 11-16,2 1-4 15,0-5-13-15,5-2 0 0,1-8 1 16,1-1-1-16,2-9 5 15,0 1-5-15,-1-6-1 16,-1-3-1-16,2-1-15 16,-1-7-35-16,1 1-43 15,0-4-68-15,0-2-158 16,0 3-279-16,7-4-432 0</inkml:trace>
    <inkml:trace contextRef="#ctx0" brushRef="#br0" timeOffset="621.61">21709 14766 725 0,'0'0'412'0,"0"0"-230"16,0 0-8-16,0 0 84 16,0 0 43-16,0 0-94 15,0 0-62-15,-3 10-41 16,0-3-27-16,0 3-28 16,1-1-23-16,-3 4-14 0,2 1-11 15,-5 3 5-15,0-1-4 16,1 4-1-16,0-1 0 15,1 1 1 1,0 0-1-16,0-3 0 0,-3 0 0 16,3-5 1-1,0-2 11-15,1-3-1 0,2 0 4 16,0-4 1-16,2-3 8 16,-1 0-3-16,1 0-1 15,-2 0 2-15,2 0-2 16,-2-3-9-16,0-4-6 15,-2 0-5-15,2-3 11 16,-2 2 0-16,-1-1 4 0,-2 1 2 16,-1-3-1-1,0 1-2-15,-6-3 6 0,0-2 1 16,-1 0-2-16,-4-1-1 16,1 0 3-16,-1 2 4 15,4 1-7-15,0 3-11 16,6 0-7-16,3 4-1 15,4 2-7-15,3 2-12 16,0 2-23-16,0 0-24 16,0 0-36-16,0 0-92 15,0 0-109-15,-3 8-275 16,-7-1 8-16,-2 0-317 0</inkml:trace>
  </inkml:traceGroup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3T07:08:29.9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1D644E59-69AC-4A51-A3F1-B680F58F96A7}" emma:medium="tactile" emma:mode="ink">
          <msink:context xmlns:msink="http://schemas.microsoft.com/ink/2010/main" type="writingRegion" rotatedBoundingBox="19778,16951 23681,15298 24017,16089 20113,17742"/>
        </emma:interpretation>
      </emma:emma>
    </inkml:annotationXML>
    <inkml:traceGroup>
      <inkml:annotationXML>
        <emma:emma xmlns:emma="http://www.w3.org/2003/04/emma" version="1.0">
          <emma:interpretation id="{24C7C7D2-08DE-4AA4-B02F-19FF3BAE1EE0}" emma:medium="tactile" emma:mode="ink">
            <msink:context xmlns:msink="http://schemas.microsoft.com/ink/2010/main" type="paragraph" rotatedBoundingBox="19778,16951 23681,15298 24017,16089 20113,1774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29839CC-4730-4813-8E1C-87D401B9349C}" emma:medium="tactile" emma:mode="ink">
              <msink:context xmlns:msink="http://schemas.microsoft.com/ink/2010/main" type="line" rotatedBoundingBox="19778,16951 23681,15298 24017,16089 20113,17742"/>
            </emma:interpretation>
          </emma:emma>
        </inkml:annotationXML>
        <inkml:traceGroup>
          <inkml:annotationXML>
            <emma:emma xmlns:emma="http://www.w3.org/2003/04/emma" version="1.0">
              <emma:interpretation id="{92A71331-BC00-4CE0-B5AC-28D3DF3FFA4F}" emma:medium="tactile" emma:mode="ink">
                <msink:context xmlns:msink="http://schemas.microsoft.com/ink/2010/main" type="inkWord" rotatedBoundingBox="19778,16951 20964,16449 21299,17240 20113,17742"/>
              </emma:interpretation>
              <emma:one-of disjunction-type="recognition" id="oneOf0">
                <emma:interpretation id="interp0" emma:lang="" emma:confidence="0">
                  <emma:literal>its.</emma:literal>
                </emma:interpretation>
                <emma:interpretation id="interp1" emma:lang="" emma:confidence="0">
                  <emma:literal>pts.</emma:literal>
                </emma:interpretation>
                <emma:interpretation id="interp2" emma:lang="" emma:confidence="0">
                  <emma:literal>pl's,</emma:literal>
                </emma:interpretation>
                <emma:interpretation id="interp3" emma:lang="" emma:confidence="0">
                  <emma:literal>Pl's,</emma:literal>
                </emma:interpretation>
                <emma:interpretation id="interp4" emma:lang="" emma:confidence="0">
                  <emma:literal>pets,</emma:literal>
                </emma:interpretation>
              </emma:one-of>
            </emma:emma>
          </inkml:annotationXML>
          <inkml:trace contextRef="#ctx0" brushRef="#br0">20712 16556 1614 0,'0'0'393'15,"0"0"-283"-15,0 0 107 16,0 0 1-16,0 0-75 16,0 0-62-16,0 0-31 15,0 84-12-15,-9-55-7 16,-3 4-6-16,-5-1-7 16,-3 4 5-16,1-1-11 15,-2 0-11-15,4-5-1 16,-7 9-53-16,4-10-182 15,5-7-557-15</inkml:trace>
          <inkml:trace contextRef="#ctx0" brushRef="#br0" timeOffset="335.3257">20486 16741 980 0,'0'0'358'16,"0"0"-141"-16,0 0 50 16,0 0 28-16,0 0 3 15,0 0-87-15,0 0-45 16,3 79-41-16,-3-52-44 15,-7-4-36-15,3 1-26 0,4-7-13 16,0-2-5-16,1-8 0 16,19-4-1-16,9-3-14 15,7 0-27-15,5-10-31 16,6 1-79-16,-12 0-422 16,-13 5-837-16</inkml:trace>
          <inkml:trace contextRef="#ctx0" brushRef="#br0" timeOffset="900.2013">20180 17267 1324 0,'0'0'366'0,"0"0"-235"15,0 0 20-15,0 0 19 16,0 0-12-16,0 0-30 15,0 0-44-15,0-27-12 16,0 27-11-16,0 8 0 16,0 11 78-16,0 7-27 15,-6 6-40-15,-3 5-26 0,-3 4-19 16,0-2-15-16,0 1-11 16,-5-5 0-16,4-5-1 15,-2-9-18-15,5-2-8 16,2-8-20-16,1-4-18 15,5-4-77-15,2-3-96 16,0-7-319-16,0-7-282 0</inkml:trace>
          <inkml:trace contextRef="#ctx0" brushRef="#br0" timeOffset="1284.6923">20184 17168 408 0,'0'0'862'0,"0"0"-632"0,0 0-46 16,0 0 40-16,0 0-32 16,0 0-53-16,0 0-49 15,90-60-25-15,-71 67-19 16,2 9-18-16,-5-2-1 15,4 0 0-15,-4 1-3 16,2-2 10-16,-1-1 12 16,-4 3-7-16,-1-5-1 15,-5 0 6-15,1-3-20 16,-8 0-17-16,0 1-4 16,0-1 22-16,-17 3 14 0,-2 0 0 15,-7 0-18 1,0-1-21-16,-6-1 0 0,4-4-49 15,3 2-48-15,2-3-69 16,5-3-119-16,7 0-259 16,1 0-236-16</inkml:trace>
          <inkml:trace contextRef="#ctx0" brushRef="#br0" timeOffset="1949.4934">20843 17194 1160 0,'0'0'486'0,"0"0"-254"16,0 0 42-16,0 0-60 15,0 0-53-15,0 0-36 0,0 0-37 16,-39-35-17-16,29 35-20 15,-3 0-15-15,-3 0-12 16,-6 0-12-16,-1 9-5 16,-4 0-1-16,-2-1 0 15,3 1 0-15,2 1 0 16,6 0-5-16,5 0 4 16,0-5-5-16,9 3-1 15,2-2 1-15,2 0-6 16,0 1 5-16,3 0 1 15,13 0 0-15,-2 0 1 16,6 2 5-16,1-2-6 16,-1-3 1-16,-1 1-1 0,-6 1 0 15,-1-1-1 1,-5-4 1-16,-1 5 0 0,-5-3-6 16,3-2 6-16,-4 2-1 15,0 0 1-15,0 1 1 16,-12 2 11-16,-3-1 3 15,-7 4-5-15,-8 0-8 16,-2 1-2-16,3 0-7 16,-4-1-23-16,6-2-56 15,6-2-88-15,3-5-102 16,9 0-273-16,6 0-108 0</inkml:trace>
          <inkml:trace contextRef="#ctx0" brushRef="#br0" timeOffset="2284.2861">21041 17177 1309 0,'0'0'699'16,"0"0"-541"-16,0 0 35 0,0 0-45 16,0 0-53-1,0 0 15-15,0 0-10 16,-59 70 11-16,46-44-18 0,0-2-17 16,0-1-16-16,4-3-11 15,1-1-19-15,2-5-16 16,0 3-14-16,-3-8-15 15,-2 1-60-15,2-3-30 16,-6-1-130-16,4-3-574 16,-2-3-931-16</inkml:trace>
          <inkml:trace contextRef="#ctx0" brushRef="#br0" timeOffset="2454.561">21157 16940 1328 0,'0'0'1107'0,"0"0"-890"15,0 0-74-15,0 0-88 16,0 0-55-16,0 0-127 16,0 0-639-16</inkml:trace>
        </inkml:traceGroup>
        <inkml:traceGroup>
          <inkml:annotationXML>
            <emma:emma xmlns:emma="http://www.w3.org/2003/04/emma" version="1.0">
              <emma:interpretation id="{258A4B0A-3FE6-4A83-8F7E-35B9D62A9917}" emma:medium="tactile" emma:mode="ink">
                <msink:context xmlns:msink="http://schemas.microsoft.com/ink/2010/main" type="inkWord" rotatedBoundingBox="22149,16378 23836,15664 23994,16036 22307,16751">
                  <msink:destinationLink direction="to" ref="{386E7A88-9D23-4026-BC03-22EEFEC8BD8B}"/>
                </msink:context>
              </emma:interpretation>
              <emma:one-of disjunction-type="recognition" id="oneOf1">
                <emma:interpretation id="interp5" emma:lang="" emma:confidence="0">
                  <emma:literal>w</emma:literal>
                </emma:interpretation>
                <emma:interpretation id="interp6" emma:lang="" emma:confidence="0">
                  <emma:literal>m</emma:literal>
                </emma:interpretation>
                <emma:interpretation id="interp7" emma:lang="" emma:confidence="0">
                  <emma:literal>W</emma:literal>
                </emma:interpretation>
                <emma:interpretation id="interp8" emma:lang="" emma:confidence="0">
                  <emma:literal>M</emma:literal>
                </emma:interpretation>
                <emma:interpretation id="interp9" emma:lang="" emma:confidence="0">
                  <emma:literal>•</emma:literal>
                </emma:interpretation>
              </emma:one-of>
            </emma:emma>
          </inkml:annotationXML>
          <inkml:trace contextRef="#ctx0" brushRef="#br0" timeOffset="20168.9802">22264 16356 185 0,'0'0'284'0,"0"0"-89"16,0 0 49-16,0 0-32 15,7 0-6-15,-5 0-35 16,-2 0-37-16,1 0-41 16,-1 0-28-16,0 0-22 15,0 0-21-15,2 0-6 16,-1 0-14-16,1 1 11 16,-1 4 21-16,2 2 0 15,-2-1-8-15,3 5-3 16,-4 2-8-16,0-1 2 0,0 2 1 15,0 3-5 1,-4-2-5-16,-1 1-7 0,2-2 9 16,-2 0 1-16,2 2 0 15,0-3 4-15,2 1-5 16,1-2-4-16,-2-1-5 16,2-2 1-16,0 1-1 15,0-3-1-15,0-2 1 16,0 3 1-1,0-4-1-15,0 2 0 0,0 1 0 16,0-3-1-16,0 2 1 16,0-2 0-16,0 2 0 0,0-4 0 15,2 1 6 1,-1 1-6-16,1-4-1 0,-1 3-1 16,2-3 1-16,-1 0 1 15,2 1-1-15,-1-1 2 16,5 0-2-16,-2 0-1 15,0 0 1-15,1 0 0 16,2 0 0-16,-2 0-1 16,3 0 1-16,-3 0 0 15,3 0 0-15,-1 0 0 16,2 0 1-16,1 0-1 16,0 0 0-16,2-1 1 15,2-5-1-15,1 2 0 16,1-1 0-16,0 1 1 15,-3-2-1-15,1 1 0 0,-3 3 0 16,-3-3 1-16,-1 3 0 16,-3 2 0-16,1-3-1 15,4-2 0-15,-1 3 0 16,2-2-1-16,4-1 0 16,0 1 0-16,1-2 0 15,2 2 1 1,0-3 0-16,0 1 1 0,-1-1-1 15,3 0 0-15,-3 0-1 16,-3 2 1-16,-2 1-1 16,-3-2 0-16,0 2 1 15,0 1-1-15,-3 0 0 16,2-1 1-16,0 1-3 0,5 3 2 16,-4-6 1-16,3 5 0 15,2-7 0-15,3 3 0 16,-1-2 0-16,1-2 1 15,0 2-1-15,-1 1 1 16,0-5 1-16,-1 5-1 16,-2-2 0-16,1 3 1 15,-3-1-2-15,2 2 1 16,-1 0 1-16,-2-2-2 16,0 2 0-16,-1 1 1 15,4-3-1-15,-7 2 1 16,2 2 0-16,-1-2 0 15,0 3-1-15,0-5 0 16,0 4 0-16,-1-3 0 0,3-1 0 16,-1 3 0-16,2-4 0 15,1-2 0-15,-3 2 0 16,0 0 2-16,-1-1 3 16,0 3-5-16,0 1 0 15,-4-2 0-15,3 4 0 16,-2 0 0-16,-2-1-1 15,1-2 2-15,-1 3-1 16,0 2 0-16,0-5 0 16,2 2 1-16,0-1-1 15,3-3 1-15,1 0-1 0,4-2 0 16,-1 2 0-16,2 0 0 16,-1-3 0-16,-1 4-1 15,2-4-7-15,-5 3 2 16,0 3 6-16,-3-2 0 15,1 4 0-15,-3-3 6 16,1 1 1-16,0 2 8 16,-2-6 3-16,3 3 1 15,2-2-12-15,0-1 2 16,-1 0-9-16,2-2 0 16,2 3 1-16,-2-3-1 15,0 3 2-15,-1-3-2 16,0 3 0-16,0 1 0 15,-4 0 1-15,3-1 0 16,-1 1 17-16,2-4-8 0,-1 0 3 16,3-3 1-16,1 2-1 15,0-4 0-15,3 1-5 16,2-2-8-16,-3 1 1 16,0-1 0-16,4 3 0 15,-7-3 0-15,1 6 5 16,-1 0-5-16,-1 0 9 15,-1 0 8-15,-2 1-2 16,1 0 5-16,0 1 1 16,-1 2-3-16,2-5-4 15,0 5-3-15,0-5-3 16,0 5-3-16,-2-4-4 16,0 3-1-16,1 4 1 0,-4-3-1 15,-2 3 0 1,1 3 1-16,-2 0-1 0,1 0 1 15,-1 0-1-15,0-4 0 16,0 1 1-16,2 3 4 16,-2-4 3-16,1 1-3 15,3-3-5-15,-1 2 0 16,-2-3 6-16,2 2-6 16,0-2 5-16,3 0-4 15,-3 1-1-15,0-1 0 16,0 0 8-16,0 4-9 15,-2-2 0-15,-1 3 0 0,2 2 0 16,-2-2 6 0,0 2 2-16,0 0 1 0,0 0 3 15,0 0 1-15,0-4 0 16,0 4-5-16,0-2-7 16,0 1 1-16,1 0-1 15,-1 1 1-15,0 0-1 16,2-3 0-16,-2 3 5 15,0 0-6-15,0 0-1 16,0 0-1-16,0 0 1 16,0 0-8-16,0 0-2 15,-3 0 11-15,-8 0 0 16,-2 0 0-16,-2 3 0 16,0 1-1-16,0 2 1 15,0 1 0-15,2-4 0 0,-3 7 0 16,4-3 0-1,-4-1 0-15,0 0 0 16,3-1 0-16,-7 0 0 0,1-1-2 16,1-1 2-16,-1 1 0 15,0-1-1-15,3 0 1 16,3 0-1-16,1-2 1 16,6 2-1-16,1-3-1 15,4 0 1-15,1 3-7 16,0-3 7-16,0 0-7 15,0 0 7-15,0 0 1 16,0 0 1-16,0 0-1 16,0 0 1-16,3 0 0 15,5 0 1-15,-4 0-1 16,5 0 5-16,-2 0-6 0,2 0 1 16,2 0 0-16,1-6-1 15,0 5 0 1,1-2 0-16,1 0 0 0,-5 3-1 15,1-3 1-15,-1 2 0 16,-2-2 0-16,4 0 0 16,-4 1 0-16,1 0 1 15,1-3-1-15,1 0 1 16,1 3-1-16,-2-2 0 16,2 1 0-16,-2 0 0 0,0 0 0 15,2 0 0 1,-7 2 0-16,-1 1 0 0,0 0 0 15,-1 0 0-15,-2 0 0 16,1-3 0-16,1 3 0 16,-1 0 0-16,2 0 1 15,0 0-1-15,3 0 0 16,-2 0 0-16,1 0 1 16,-1 0 5-16,3 0 3 15,-4 0-3-15,1 0 1 16,2 0 4-16,-3 0-1 15,-2 0 5-15,1 0 3 16,-2-3-2-16,0 1 4 16,0 2 5-16,0-2 5 15,0 2 0-15,0 0 4 16,0 0-5-16,0 0-4 0,1-3-7 16,2 3-6-16,0 0-5 15,0-3-6 1,2 1 1-16,-2 2-2 0,-2 0 1 15,4 0 0-15,-5 0-1 16,0 0 1-16,0 0-1 16,3 0 0-16,-3 0 0 15,0 0 0-15,1 0 0 16,1 0 0-16,-2 0 0 16,1 0 0-16,-1 0-1 15,0 0 0-15,0 8 0 16,0 9-7-16,0 5 8 0,-4 9 0 15,-7 2 0 1,4 6 0-16,-2 21-82 0,3-8-266 16,4-6-1135-16</inkml:trace>
        </inkml:traceGroup>
      </inkml:traceGroup>
    </inkml:traceGroup>
  </inkml:traceGroup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3T07:09:23.1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386E7A88-9D23-4026-BC03-22EEFEC8BD8B}" emma:medium="tactile" emma:mode="ink">
          <msink:context xmlns:msink="http://schemas.microsoft.com/ink/2010/main" type="inkDrawing" rotatedBoundingBox="21816,16396 22544,17924 22081,18145 21353,16617" semanticType="callout" shapeName="Other">
            <msink:sourceLink direction="to" ref="{258A4B0A-3FE6-4A83-8F7E-35B9D62A9917}"/>
            <msink:sourceLink direction="from" ref="{F4DA658D-4C81-49C3-904B-3433A324D27D}"/>
          </msink:context>
        </emma:interpretation>
      </emma:emma>
    </inkml:annotationXML>
    <inkml:trace contextRef="#ctx0" brushRef="#br0">22521 17908 477 0,'0'0'629'0,"0"0"-506"16,0 0-122-16,14 0 0 15,-12 0 26-15,-1 3 36 16,-1-3-21-16,0 0-9 16,0 3 57-16,0-2 28 15,0 2 10-15,0-1-24 16,0 4-41-16,-7-1-32 15,-3-2-15-15,-6 1-9 16,-1-1-5-16,-3-1-2 16,-2 0-12-16,0-2 12 0,-4 0 0 15,3 0 6 1,1 0 1-16,-2 0 12 0,2 0 0 16,-1-2-17-16,0-3 6 15,-1 1-8-15,-1-2 0 16,-1 2-13-16,1 0-2 15,-4-1 5-15,3 1 9 16,-1-2 1-16,0-1 0 16,3 3 1-16,3-3-1 15,2 1 2-15,3-1-1 16,2 0-1-16,5-2 0 16,0-1-28-16,3-3-26 0,0-4-14 15,2-2 38-15,-2-1 20 16,-5-3 10-16,2-1 0 15,-1 1 11-15,0-1 9 16,-1 2 8-16,2-1 0 16,-3 3-9-16,3-4-12 15,-1 2-7-15,-1-1 1 16,1-1-1-16,2-5 0 16,-2-1 2-16,3-2 5 15,-6-2 17-15,2 1 21 16,0 1 22-16,1 0 1 15,-1 3-34-15,4 0-25 16,-1-1-8-16,4 0 1 0,1 2 8 16,3 4-1-1,0-3 10-15,0 5 13 0,0 0 8 16,0 1-7-16,0 0-14 16,0-2-7-16,-5-3-12 15,0 0 0-15,-1 2 1 16,-2-2 0-16,3-2 0 15,1 3 0-15,2 1-1 16,2-1 9-16,0 0-3 16,0-1 8-16,0 1 9 15,0 1 7-15,2 1-9 16,1 0-9-16,0 2 5 16,1 0 0-16,3 2-7 15,-1 0-8-15,-1 4 4 16,-2 1-5-16,2 1 0 0,-2 3 6 15,-2 3-7-15,-1 4 1 16,2-2 5-16,-2 4-5 16,0 1 0-16,0 0 0 15,0 0 0-15,0 0-1 16,0 0-8-16,-5 11 7 16,-6 7-1-16,-6 1 1 15,-2 5 1-15,1-1-1 16,-3 1 1-16,2 1 0 15,-1-3 0-15,1 1 0 16,4-4 0-16,-3-3 0 16,4 0 0-16,0-3 0 0,4-2 1 15,3-3 1 1,1 0-1-16,5-7-1 0,1 0 1 16,0-1 0-16,0 0 0 15,0 0 8-15,0 0 2 16,0-5-2-16,5-8-2 15,4-4-6-15,4 0-1 16,-3-2 0-16,0 2 1 16,1-3 0-16,1 1-1 15,-2 0 1-15,2 0-1 16,1-2 0-16,0 1 0 0,1 2 0 16,-3 0 2-1,1 4 20-15,0-1 9 0,-5 3-1 16,1 2 1-1,0 0 0-15,-2 3-11 0,0 2-10 16,-3-1 1-16,1 5-10 16,-1-3 8-16,-3 4-9 15,0 0 0-15,0 4 0 16,3 12-1-16,5 7 1 16,7 8 39-16,12 7-20 15,11 6-7-15,21 18-12 16,-4-13-129-16,-8-10-727 0</inkml:trace>
  </inkml:traceGroup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3T07:08:58.4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8BF2080A-1FD9-447D-9EFB-3C0A24F48B12}" emma:medium="tactile" emma:mode="ink">
          <msink:context xmlns:msink="http://schemas.microsoft.com/ink/2010/main" type="writingRegion" rotatedBoundingBox="22879,17196 24983,17261 24945,18495 22841,18429"/>
        </emma:interpretation>
      </emma:emma>
    </inkml:annotationXML>
    <inkml:traceGroup>
      <inkml:annotationXML>
        <emma:emma xmlns:emma="http://www.w3.org/2003/04/emma" version="1.0">
          <emma:interpretation id="{F85FC173-CB18-4439-BF3A-7225A867CD7D}" emma:medium="tactile" emma:mode="ink">
            <msink:context xmlns:msink="http://schemas.microsoft.com/ink/2010/main" type="paragraph" rotatedBoundingBox="22879,17196 24983,17261 24947,18401 22844,1833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AE9E720-1B04-4B66-8416-5E94F9FCEF2F}" emma:medium="tactile" emma:mode="ink">
              <msink:context xmlns:msink="http://schemas.microsoft.com/ink/2010/main" type="line" rotatedBoundingBox="22879,17196 24983,17261 24947,18401 22844,18336"/>
            </emma:interpretation>
          </emma:emma>
        </inkml:annotationXML>
        <inkml:traceGroup>
          <inkml:annotationXML>
            <emma:emma xmlns:emma="http://www.w3.org/2003/04/emma" version="1.0">
              <emma:interpretation id="{F4DA658D-4C81-49C3-904B-3433A324D27D}" emma:medium="tactile" emma:mode="ink">
                <msink:context xmlns:msink="http://schemas.microsoft.com/ink/2010/main" type="inkWord" rotatedBoundingBox="22879,17196 24983,17261 24947,18401 22844,18336">
                  <msink:destinationLink direction="from" ref="{386E7A88-9D23-4026-BC03-22EEFEC8BD8B}"/>
                </msink:context>
              </emma:interpretation>
              <emma:one-of disjunction-type="recognition" id="oneOf0">
                <emma:interpretation id="interp0" emma:lang="" emma:confidence="0">
                  <emma:literal>Alp</emma:literal>
                </emma:interpretation>
                <emma:interpretation id="interp1" emma:lang="" emma:confidence="0">
                  <emma:literal>7=45</emma:literal>
                </emma:interpretation>
                <emma:interpretation id="interp2" emma:lang="" emma:confidence="0">
                  <emma:literal>Flip</emma:literal>
                </emma:interpretation>
                <emma:interpretation id="interp3" emma:lang="" emma:confidence="0">
                  <emma:literal>X=h_p</emma:literal>
                </emma:interpretation>
                <emma:interpretation id="interp4" emma:lang="" emma:confidence="0">
                  <emma:literal>7=h_p</emma:literal>
                </emma:interpretation>
              </emma:one-of>
            </emma:emma>
          </inkml:annotationXML>
          <inkml:trace contextRef="#ctx0" brushRef="#br0">22868 17567 791 0,'0'0'999'15,"0"0"-776"-15,0 0-140 16,0 0 26-16,0 0 12 15,0 0-33-15,39-36-38 16,-29 29-20-16,2 0-3 16,2-1 3-16,3-1 13 15,2-1-3-15,-2 0-6 16,1 0 0-16,5 1 13 16,-1-1-7-16,-1 1 2 0,3 1-3 15,0 5-1 1,-4 1-8-16,-1 2-6 0,-5 0-10 15,0 0-7-15,-4 12-6 16,1 2-1-16,-4 6 1 16,1 3 0-16,0 6 8 15,0 5 8-15,0 6 2 16,-1 2 12-16,2 5-4 16,-3-1-3-16,0 1-1 15,-3-2-10-15,0-3-5 16,-3-4-7-16,0-5-1 15,0-9 0-15,0-4 0 16,0-5 0-16,0-5 0 16,0-3-18-16,0-4-24 15,0-3-39-15,-2 0-71 0,-7 0-176 16,2-3-449 0,-5-4-641-16</inkml:trace>
          <inkml:trace contextRef="#ctx0" brushRef="#br0" timeOffset="384.6616">23190 17763 1159 0,'0'0'528'0,"0"0"-300"0,0 0 37 16,0 0-29-16,0 0-56 15,0 0-55-15,0 0-41 16,-1-2-5-16,-7 17-9 16,-3 7-16-16,-5 2-8 15,-4 6-2-15,-6 3-7 16,-3 0-4-16,-4 0-6 15,-2-1-12-15,3-2-3 16,2-8-10-16,4-1-1 16,11-8-1-16,4-3-17 15,8-6-22-15,3-1-39 16,0-3-29-16,25-7-91 0,0-12-410 16,2 1-738-16</inkml:trace>
          <inkml:trace contextRef="#ctx0" brushRef="#br0" timeOffset="937.736">23596 17865 785 0,'0'0'1011'0,"0"0"-688"16,0 0-127-16,0 0 18 15,0 0-21-15,0 0-51 16,0 0-60-16,94-5-23 16,-51 3-22-16,2-1-10 15,0 0-18-15,-6 1-9 16,-8 2-27-16,-9 0-41 0,-11 0-58 15,-11 0-147 1,-13 0-468-16,-6 0-394 0</inkml:trace>
          <inkml:trace contextRef="#ctx0" brushRef="#br0" timeOffset="1115.376">23693 17741 1555 0,'0'0'713'0,"0"0"-544"16,0 0 21-16,0 0-7 15,81-6-108-15,-23 3-75 16,-10-3-110-16,-7 2-634 0</inkml:trace>
          <inkml:trace contextRef="#ctx0" brushRef="#br0" timeOffset="3532.5897">24967 17791 1460 0,'0'0'399'0,"0"0"-287"15,0 0 95 1,0 0 43-16,0 0-66 16,0 0-38-16,0 0-29 0,-89 4-29 15,40 2-25-15,-10-2-20 16,-2 0-19-16,0-1-16 16,5 0-8-16,7-3-52 15,9 0-74-15,3 3-151 16,11-2-376-16,7 2-249 0</inkml:trace>
          <inkml:trace contextRef="#ctx0" brushRef="#br0" timeOffset="3258.8662">24502 17304 795 0,'0'0'859'16,"0"0"-653"-16,0 0 21 16,0 0-7-16,0 0-11 0,0 0-48 15,0 0-38 1,0-57-39-16,0 57-20 0,0 0-14 16,0 0-11-16,0 0-17 15,0 7-15-15,0 9-6 16,0 14 18-16,-5 5 8 15,1 6-6-15,-2 5-13 16,0 0-1-16,0-5 1 16,0-2-7-16,-1-3-1 15,1-7 1-15,-1-2-1 16,1-7 1-16,2 0-1 16,0-8 0-16,2-1 0 15,2-8-1-15,0 0-6 16,0-3-3-16,15 0 9 15,6-12 1-15,3-8-18 0,4-4-6 16,-1-5-5-16,-3 1 1 16,-4 2 4-16,-3 5 9 15,-6 9 9-15,-3 2 6 16,-3 3 0-16,-4 4 6 16,1 3 9-16,-2 0-2 15,0 0-12-15,0 12 8 16,0 6 4-16,0 5 10 15,-8 8-2-15,1-5-8 16,1 2-2-16,3 0-5 16,3-6-6-16,0-5 1 0,0-3-1 15,6-4 0 1,9-5-14-16,3-3-32 0,10-2-66 16,-2 0-199-1,-4-7-583-15</inkml:trace>
          <inkml:trace contextRef="#ctx0" brushRef="#br0" timeOffset="3810.7114">24617 17965 1677 0,'0'0'927'16,"0"0"-789"-16,0 0-78 16,0 0 24-16,0 0-16 15,0 0-17-15,0 82-28 16,0-41-14-16,0 2-8 16,0 2-1-1,-8-6 0-15,-2 0-18 0,-4-5-5 16,-1-5-14-16,-2-2-38 15,0-7-49-15,-7-4-104 16,6-9-329-16,6-7-454 0</inkml:trace>
          <inkml:trace contextRef="#ctx0" brushRef="#br0" timeOffset="4058.752">24681 17977 2179 0,'0'0'479'16,"0"0"-424"-16,0 0 13 15,0 0 19-15,0 0-27 16,83-46-41-16,-42 46-18 16,-1 0 0-16,-3 7-1 0,-7 11 0 15,-9 6 0 1,-15 6 0-16,-6 0 0 0,-46 6 0 15,-57 4 0-15,3-8-78 16,-3-8-419-16</inkml:trace>
        </inkml:traceGroup>
      </inkml:traceGroup>
    </inkml:traceGroup>
    <inkml:traceGroup>
      <inkml:annotationXML>
        <emma:emma xmlns:emma="http://www.w3.org/2003/04/emma" version="1.0">
          <emma:interpretation id="{759A0086-1FD4-489B-BCDB-503A46634762}" emma:medium="tactile" emma:mode="ink">
            <msink:context xmlns:msink="http://schemas.microsoft.com/ink/2010/main" type="paragraph" rotatedBoundingBox="22926,18274 23498,18274 23498,18436 22926,1843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F916F82-FAD6-4B3D-A883-C9D1418A6590}" emma:medium="tactile" emma:mode="ink">
              <msink:context xmlns:msink="http://schemas.microsoft.com/ink/2010/main" type="inkBullet" rotatedBoundingBox="22917,18289 23477,18219 23499,18396 22939,18467"/>
            </emma:interpretation>
            <emma:one-of disjunction-type="recognition" id="oneOf1">
              <emma:interpretation id="interp5" emma:lang="" emma:confidence="0">
                <emma:literal>-</emma:literal>
              </emma:interpretation>
            </emma:one-of>
          </emma:emma>
        </inkml:annotationXML>
        <inkml:trace contextRef="#ctx0" brushRef="#br0" timeOffset="30467.0959">23028 18276 730 0,'0'0'620'0,"0"0"-523"16,0 0-69-16,0 0-16 16,91-2 63-16,-57 2 23 15,6 0-41-15,2 0-9 16,1 2 50-16,-2 0 42 15,-5 1-19-15,-2-3-67 16,-6 0-54-16,-2 0-13 16,-9 0-135-16,-9 0-123 0,-5 0-229 15,-3 0-450-15</inkml:trace>
        <inkml:trace contextRef="#ctx0" brushRef="#br0" timeOffset="30743.8297">22926 18356 1043 0,'0'0'1018'0,"0"0"-805"15,0 0-154 1,0 0-40-16,0 0-7 0,99-3 7 16,-54 3-16-1,4 0-3-15,-1 0-74 0,-2 0-62 16,-9 1-93-16,-9 5-174 16,-14-4-423-16</inkml:trace>
        <inkml:trace contextRef="#ctx0" brushRef="#br0" timeOffset="31007.863">22953 18416 552 0,'0'0'629'16,"0"0"-434"-16,0 0-93 15,0 0 11-15,84 20 48 16,-2-20-40-16,27-5-42 16,7-10-79-16,-25-2-38 15,-28 2-557-15</inkml:trace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1-03-02T08:52:14.042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context xml:id="ctx1">
      <inkml:inkSource xml:id="inkSrc7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1" timeString="2021-03-02T08:52:23.155"/>
    </inkml:context>
  </inkml:definitions>
  <inkml:trace contextRef="#ctx0" brushRef="#br0">27217 9790 0,'0'-18'140,"0"-53"-140,0 1 16,0 17 0,0-53-1,17 36 1,19-19 0,-19 19-1,1 52 1,-18-17-16,18 35 15,35-35 17,-36 35-32,107-36 15,-36 36 1,0 0 0,0 0-1,-17 0 1,-36 0 15,-17 18-31,-18 0 16,35-1-16,-17 1 0,-1 0 15,-17-1 1,0 1 15,0-1-15,0 19-1,0 34 1,-35 1 0,-36 17-1,-17-53 1,0 1 0,-71 16-1,36-52 16,-18 36-15,123-36 0,-17 0-1,17 0 1,-17 17 0,17-17-1,-17 0 1,0 36-1,-36-36 1,36 17 0,0-17-1,-1 0 1,-17 0 0,18 0-16,-18 18 31,36-18-31,-19 0 0,1 18 15,0-18 1,17 0 31,18-18 250</inkml:trace>
  <inkml:trace contextRef="#ctx0" brushRef="#br0" timeOffset="1448.495">24536 11112 0,'-88'0'94,"-36"36"-79,1-19-15,-177 19 31,0 17-15,18 35 0,141-53-1,88-17-15,53-1 125,0 19-125,0-1 16,0 35-16,0 125 16,0-37-1,0-34 16,0-1-15,0-70-16,0 0 16,0 0-16,0-35 0,0 34 15,0-16 1,0-1 0,0 0 30,35-35 79,71 0-125,35 0 16,247-88 0,-18-18-1,-17 0 1,-282 89 0,-36-18-1</inkml:trace>
  <inkml:trace contextRef="#ctx0" brushRef="#br0" timeOffset="1935.5913">22966 12030 0,'0'0'0,"17"0"15,19 0-15,87-53 31,-17 35-15,141-35 0,88-35-1,-17-18 1,-36 36 0,-212 34-16,36-17 15,-88 53 1</inkml:trace>
  <inkml:trace contextRef="#ctx0" brushRef="#br0" timeOffset="3127.6015">26247 12083 0,'0'-89'94,"0"1"-94,0-70 16,0-125-1,0-87 1,0 105 0,17 1-1,19 123 1,-36 88 0,17 53 62,1 17-47,-1 19-31,36 52 16,0 159-1,0-18 1,-17 18-1,-36-194-15,17 0 16,-17-18 0,0-17 202,0 52-218,0-17 16,0 18-16,0 35 16,0-36-1</inkml:trace>
  <inkml:trace contextRef="#ctx0" brushRef="#br0" timeOffset="3672.6892">26388 11606 0,'0'-17'31,"35"17"16,0-18-32,-17 18-15,0 0 16,52-35 0,-17 17-1,0-17 1,0 35 0,-53-18-1</inkml:trace>
  <inkml:trace contextRef="#ctx0" brushRef="#br0" timeOffset="4303.8527">27887 10936 0,'35'0'63,"-35"35"-63,18-17 16,53 141-1,-36 17 1,0-35-1,18 0 1,-35-88 0,-18-35-1</inkml:trace>
  <inkml:trace contextRef="#ctx0" brushRef="#br0" timeOffset="5911.7019">27887 10901 0,'0'-18'0,"18"-35"16,-18 36 0,17 17-16,36-36 15,35 19 16,-52-1-15,52 18 0,-53 0-1,1 0 1,16 0 0,-16 35-16,-1-35 15,-35 18-15,18-18 16,-18 18-1,0-1 1,0 1-16,0 70 16,-36 0-1,-34 18 1,-18-18 0,35-52-1,17-1 1,54-53 218,70 18-234,-17 0 16,17 0-16,71 0 31,-71 0-31,-35 0 16,-18 0-16,0 0 15,-35 18 32,0 0-31,53 34-16,-53-34 15,0 35 1,0 0 0,0-35-1,0-1 1,0 1 0,-17-1-1,-19 1 16,19-18-31,-1 0 16,-17 18 62,0-18-78,-1 0 16,19 0-16,-1 0 15,-17 17 1,17-17 15,0 18-15,1-18-16,-36 18 16,35-18-1</inkml:trace>
  <inkml:trace contextRef="#ctx1" brushRef="#br0">13942 8493 1352 0,'0'0'228'0,"0"0"-23"15,-118-22-47-15,60 5 24 16,3 1 3-16,-1-1-37 16,7 0-20-16,3 5-46 15,6 2-39-15,-10 7-22 16,2 3-14-16,-7 2-6 16,2 14-1-16,-1 4 2 15,8 1-2-15,13 5-1 0,8-2-8 16,8-2 3-1,7 5 5-15,7 3 0 0,0 2 0 16,3 1 1-16,0 0 0 16,0 6 0-16,0 2 1 15,-3 1 5-15,0 2 0 16,-3-1-5-16,0 7 0 16,-6-4 7-16,3 1 1 15,0-4-8-15,-1-4 8 16,4-4-3-16,6-8-5 15,0-7 0-15,22-7 12 16,33-7-1-16,42-6-1 16,36 0-4-16,10-12-6 15,-22-1-1-15,-43 6 0 16,-41 7-18-16,-13 0-108 0,-18 0-141 16,0 0-390-16,-6 0-362 15</inkml:trace>
  <inkml:trace contextRef="#ctx1" brushRef="#br0" timeOffset="247.1194">13512 9017 1437 0,'0'0'508'0,"0"0"-436"15,88-27-50-15,-39 17-15 16,7 2-7-16,20 2-67 16,-9 2-312-16,-16 2-871 0</inkml:trace>
  <inkml:trace contextRef="#ctx1" brushRef="#br0" timeOffset="707.8308">14337 9330 2056 0,'0'0'269'16,"0"0"-192"-16,0 0-53 16,59-70 5-16,-26 32 23 15,9-7-20-15,6-1-22 16,3-3-8-16,-1-5-1 16,-2-2 0-16,5-15-1 15,-8 5-10-15,-6-2-17 16,-1 2 4-16,-8 15 15 15,-1-3 8-15,0 14 0 16,-2 6 0-16,-1 9 1 0,-1 9 5 16,-2 6 6-1,3 7 0-15,-6 3-2 0,-1 9-2 16,-3 21-2-16,-6 30 10 16,-5 29 21-16,-5 22-1 15,0-8-17-15,-8-23-10 16,1-27-3-16,1-19-1 15,-4 1-5-15,-3 4-1 16,0 2-22-16,0-8-93 16,-19-4-151-16,6-6-229 15,2-13-140-15</inkml:trace>
  <inkml:trace contextRef="#ctx1" brushRef="#br0" timeOffset="879.5967">14701 8979 1530 0,'0'0'194'0,"93"-19"-143"16,-2 5-51-16,27 1-6 16,2 2-61-16,-30 3-103 15,-27-2-231-15</inkml:trace>
  <inkml:trace contextRef="#ctx1" brushRef="#br0" timeOffset="1097.3237">15643 8689 1761 0,'0'0'232'15,"0"0"-183"-15,0 0-30 16,0 0 112-16,-18 88 31 15,9-48-63-15,-3 4-44 16,-6 8-34-16,-7 1-21 16,-8 3-2-16,-5 1-106 15,6 6-144-15,5-13-117 16,12-18-262-16</inkml:trace>
  <inkml:trace contextRef="#ctx1" brushRef="#br0" timeOffset="1640.5772">15692 8477 1807 0,'0'0'134'15,"0"0"-42"-15,0 0-67 16,113-39-16-16,-55 39 18 15,10 0 14-15,4 4-19 16,2 12-21-16,-6 7 8 16,-6 2-8-16,-10 3-1 0,-16 2 8 15,-14-1 6 1,-16 0-8-16,-6 2-5 0,-28-2 8 16,-28 1-3-16,-2-4 4 15,-7-7 8-15,2-5 15 16,23-7 5-16,4 2-2 15,16-2-10-15,19 0-25 16,1 9 0-16,24 5 0 16,9 8 14-16,12 8 1 15,4 9 0-15,0 4 24 16,-4-2 24-16,-14-1 6 16,-10-5-6-16,-21-5-27 15,-32-6-16-15,-60-3 11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3T08:02:32.242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D1BF25F6-66AC-4CA4-9F60-AFD8E9ED544E}" emma:medium="tactile" emma:mode="ink">
          <msink:context xmlns:msink="http://schemas.microsoft.com/ink/2010/main" type="writingRegion" rotatedBoundingBox="22021,2766 20827,3296 20412,2362 21606,1831"/>
        </emma:interpretation>
      </emma:emma>
    </inkml:annotationXML>
    <inkml:traceGroup>
      <inkml:annotationXML>
        <emma:emma xmlns:emma="http://www.w3.org/2003/04/emma" version="1.0">
          <emma:interpretation id="{8BF2BB8B-D17B-4354-B453-05CE28F4E169}" emma:medium="tactile" emma:mode="ink">
            <msink:context xmlns:msink="http://schemas.microsoft.com/ink/2010/main" type="paragraph" rotatedBoundingBox="21766,2903 20789,3238 20656,2851 21633,251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86019DE-6975-4093-A1E3-3F994CF673B4}" emma:medium="tactile" emma:mode="ink">
              <msink:context xmlns:msink="http://schemas.microsoft.com/ink/2010/main" type="line" rotatedBoundingBox="21766,2903 20789,3238 20656,2851 21633,2516"/>
            </emma:interpretation>
          </emma:emma>
        </inkml:annotationXML>
        <inkml:traceGroup>
          <inkml:annotationXML>
            <emma:emma xmlns:emma="http://www.w3.org/2003/04/emma" version="1.0">
              <emma:interpretation id="{3265EEDD-CC97-432C-82C1-4B7CF5C6C027}" emma:medium="tactile" emma:mode="ink">
                <msink:context xmlns:msink="http://schemas.microsoft.com/ink/2010/main" type="inkWord" rotatedBoundingBox="21766,2903 20789,3238 20656,2851 21633,2516"/>
              </emma:interpretation>
              <emma:one-of disjunction-type="recognition" id="oneOf0">
                <emma:interpretation id="interp0" emma:lang="" emma:confidence="1">
                  <emma:literal>108</emma:literal>
                </emma:interpretation>
                <emma:interpretation id="interp1" emma:lang="" emma:confidence="0">
                  <emma:literal>(08</emma:literal>
                </emma:interpretation>
                <emma:interpretation id="interp2" emma:lang="" emma:confidence="0">
                  <emma:literal>#08</emma:literal>
                </emma:interpretation>
                <emma:interpretation id="interp3" emma:lang="" emma:confidence="0">
                  <emma:literal>lo8</emma:literal>
                </emma:interpretation>
                <emma:interpretation id="interp4" emma:lang="" emma:confidence="0">
                  <emma:literal>608</emma:literal>
                </emma:interpretation>
              </emma:one-of>
            </emma:emma>
          </inkml:annotationXML>
          <inkml:trace contextRef="#ctx0" brushRef="#br0">91 899 1119 0,'0'0'857'16,"0"0"-746"-16,0 0-18 16,0 0 56-16,0 0-39 15,0 0-70-15,0 0-39 16,-24-8-1-16,10 13 0 16,-2 9 0-16,1 0 0 15,5-1-1-15,4 5 1 16,3-5-2-16,3 3 1 15,0 4 0-15,5 0-13 16,9 0 13-16,1 1-1 0,-2-4 1 16,0 2-7-1,-6-5-8-15,-5-1 0 0,-2-3-6 16,0-2 2-16,-9-2 3 16,-10-1 3-16,-3-5 13 15,-10 0-5-15,6 0-12 16,4 0-6-16,9-7 10 15,8-10 14-15,5-6-9 16,9-5-43-16,20-10-1 16,11-8 6-16,4 0-23 15,5-2-51-15,-4-3-66 16,-7 13-103-16,-16 10-665 0</inkml:trace>
          <inkml:trace contextRef="#ctx0" brushRef="#br0" timeOffset="-474.1842">-318 1074 1827 0,'0'0'323'0,"0"0"-186"0,0 0 16 16,0 0-15-16,0 0-71 15,0 0-46-15,0 0-9 16,-61 68-6-16,40-40-6 16,7-3 2-16,1 1-1 15,8-6 0-15,1-2-1 16,4-6 1-16,0-4-1 16,0-4 2-16,10-4-2 15,12 0-2-15,10 0-19 16,0-10-10-16,9-8 0 15,-4-6 8-15,-1 0 10 16,-8-4 12-16,0-1 1 16,-15 1 1-16,-9 2 13 0,-4 6 4 15,0 2-18-15,-17 4 0 16,-8 2-12-16,-1 6-25 16,-15 6-88-16,9 0-411 15,2 0-287-15</inkml:trace>
          <inkml:trace contextRef="#ctx0" brushRef="#br0" timeOffset="-862.9283">-543 927 1557 0,'0'0'261'15,"0"0"-150"-15,0 0 81 0,0 0-21 16,-67 121-48-16,38-81-54 16,1-3-46-16,7-1-21 15,0-2-2-15,8-6-71 16,13 0-146-16,0-10-310 16,0-4-247-16</inkml:trace>
        </inkml:traceGroup>
      </inkml:traceGroup>
    </inkml:traceGroup>
    <inkml:traceGroup>
      <inkml:annotationXML>
        <emma:emma xmlns:emma="http://www.w3.org/2003/04/emma" version="1.0">
          <emma:interpretation id="{4072468A-3473-4EA3-BBDA-36057A2295B4}" emma:medium="tactile" emma:mode="ink">
            <msink:context xmlns:msink="http://schemas.microsoft.com/ink/2010/main" type="paragraph" rotatedBoundingBox="21904,2503 20749,3016 20451,2345 21606,18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0852363-0548-4B70-A64D-3C054957F2C8}" emma:medium="tactile" emma:mode="ink">
              <msink:context xmlns:msink="http://schemas.microsoft.com/ink/2010/main" type="line" rotatedBoundingBox="21904,2503 20749,3016 20451,2345 21606,1831"/>
            </emma:interpretation>
          </emma:emma>
        </inkml:annotationXML>
        <inkml:traceGroup>
          <inkml:annotationXML>
            <emma:emma xmlns:emma="http://www.w3.org/2003/04/emma" version="1.0">
              <emma:interpretation id="{EACB6251-D339-4281-8360-7C8883B8DC6A}" emma:medium="tactile" emma:mode="ink">
                <msink:context xmlns:msink="http://schemas.microsoft.com/ink/2010/main" type="inkWord" rotatedBoundingBox="21682,2004 21503,2084 21426,1911 21606,1832"/>
              </emma:interpretation>
              <emma:one-of disjunction-type="recognition" id="oneOf1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-1569.2979">137 0 1005 0,'0'0'595'0,"0"0"-525"15,0 0-51-15,0 0-9 16,0 0 57-16,0 0 25 16,0 0-36-16,-70 104-30 15,52-75 24-15,2-2 14 16,11-5-9-16,0-4-24 15,5-5-3-15,0-7-8 0,0-1 1 16,13-5 29-16,6 0 14 16,8 0-28-16,0-5-36 15,0-10-9-15,-7 1-12 16,-5 1 3-16,-7-1 6 16,-8 8 0-16,0-2 5 15,-8 8-17-15,-19 0-51 16,-25 0-138-16,2 11-148 15,8 4-514-15</inkml:trace>
        </inkml:traceGroup>
        <inkml:traceGroup>
          <inkml:annotationXML>
            <emma:emma xmlns:emma="http://www.w3.org/2003/04/emma" version="1.0">
              <emma:interpretation id="{7B57057B-EC47-48FC-AF61-EA38C672DCDD}" emma:medium="tactile" emma:mode="ink">
                <msink:context xmlns:msink="http://schemas.microsoft.com/ink/2010/main" type="inkWord" rotatedBoundingBox="21752,2571 20749,3016 20515,2489 21517,2043"/>
              </emma:interpretation>
              <emma:one-of disjunction-type="recognition" id="oneOf2">
                <emma:interpretation id="interp6" emma:lang="" emma:confidence="1">
                  <emma:literal>\</emma:literal>
                </emma:interpretation>
                <emma:interpretation id="interp7" emma:lang="" emma:confidence="0">
                  <emma:literal>•</emma:literal>
                </emma:interpretation>
                <emma:interpretation id="interp8" emma:lang="" emma:confidence="0">
                  <emma:literal>'</emma:literal>
                </emma:interpretation>
                <emma:interpretation id="interp9" emma:lang="" emma:confidence="0">
                  <emma:literal>`</emma:literal>
                </emma:interpretation>
                <emma:interpretation id="interp10" emma:lang="" emma:confidence="0">
                  <emma:literal>.</emma:literal>
                </emma:interpretation>
              </emma:one-of>
            </emma:emma>
          </inkml:annotationXML>
          <inkml:trace contextRef="#ctx0" brushRef="#br0" timeOffset="-1192.792">283 739 1088 0,'0'0'234'16,"0"0"-41"-16,0 0 23 0,-157 0 18 16,85 0-76-16,-11-8-87 15,-26-6-33-15,8 2 2 16,-10-2-24-16,0-2-10 16,22 7-6-16,-6-2-30 15,14 4-62-15,9 7-82 16,4 0-75-16,15 0-138 15,18 9-209-15</inkml:trace>
        </inkml:traceGroup>
        <inkml:traceGroup>
          <inkml:annotationXML>
            <emma:emma xmlns:emma="http://www.w3.org/2003/04/emma" version="1.0">
              <emma:interpretation id="{3F8BFF55-31AF-4B02-9020-42F0EA147B4F}" emma:medium="tactile" emma:mode="ink">
                <msink:context xmlns:msink="http://schemas.microsoft.com/ink/2010/main" type="inkWord" rotatedBoundingBox="21365,2261 20909,2463 20790,2195 21246,1993"/>
              </emma:interpretation>
              <emma:one-of disjunction-type="recognition" id="oneOf3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-1960.1859">-298 284 1440 0,'0'0'263'0,"0"0"-127"0,0 0 48 16,0 0 18-16,0 0-36 15,0 0-89-15,0 0-60 16,10-28-17-16,-10 41-12 15,-5 10 12-15,-10 5 13 16,2 1-2-16,0 3-10 16,4-4 8-16,3 0-8 15,3-2-1-15,3-9 1 16,0-3 0-16,0-4 1 16,5-6 7-16,11-2 3 15,1-2-4-15,5 0-8 0,3-8-6 16,4-7-6-1,-6-8-8-15,-1 4 1 0,-3-5 4 16,-4-2 3-16,-6 6 12 16,-9-2 2-16,0 8 6 15,0 0-8-15,-19 0-8 16,-9 3 1-16,0 0 5 16,-1 5-18-16,0-1-109 15,4 3-194-15,10 0-229 16,7 0-639-16</inkml:trace>
          <inkml:trace contextRef="#ctx0" brushRef="#br0" timeOffset="-2379.9213">-550 317 993 0,'0'0'625'0,"0"0"-515"16,0 0-15-16,0 0 121 15,0 0 23-15,0 0-76 16,0 0-53-16,1-11-22 16,-1 11-20-16,0 0-17 15,0 0-17-15,0 0-20 16,0 4-14-16,-4 11-7 0,-6 7 7 15,-6 4 0-15,0 0 0 16,5 2-1-16,4-5-66 16,3-3-61-16,4-2-99 15,0-6-248-15,3-4-5 16,2-4-340-16</inkml:trace>
        </inkml:traceGroup>
      </inkml:traceGroup>
    </inkml:traceGroup>
  </inkml:traceGroup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3T08:02:19.476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C73AB7FC-2878-41E7-A48F-B959CEF8A9F8}" emma:medium="tactile" emma:mode="ink">
          <msink:context xmlns:msink="http://schemas.microsoft.com/ink/2010/main" type="writingRegion" rotatedBoundingBox="20571,4516 22254,4628 22190,5598 20507,5486"/>
        </emma:interpretation>
      </emma:emma>
    </inkml:annotationXML>
    <inkml:traceGroup>
      <inkml:annotationXML>
        <emma:emma xmlns:emma="http://www.w3.org/2003/04/emma" version="1.0">
          <emma:interpretation id="{08813E7F-F87C-495E-BB8F-9383AA5AB520}" emma:medium="tactile" emma:mode="ink">
            <msink:context xmlns:msink="http://schemas.microsoft.com/ink/2010/main" type="paragraph" rotatedBoundingBox="20571,4516 22254,4628 22190,5598 20507,548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889C55E-C9BB-4590-B6C9-9CFBB473D246}" emma:medium="tactile" emma:mode="ink">
              <msink:context xmlns:msink="http://schemas.microsoft.com/ink/2010/main" type="line" rotatedBoundingBox="20571,4516 22254,4628 22190,5598 20507,5486"/>
            </emma:interpretation>
          </emma:emma>
        </inkml:annotationXML>
        <inkml:traceGroup>
          <inkml:annotationXML>
            <emma:emma xmlns:emma="http://www.w3.org/2003/04/emma" version="1.0">
              <emma:interpretation id="{99F26328-2606-4808-A6F5-2B92A53F2C2C}" emma:medium="tactile" emma:mode="ink">
                <msink:context xmlns:msink="http://schemas.microsoft.com/ink/2010/main" type="inkWord" rotatedBoundingBox="20571,4516 22254,4628 22190,5598 20507,5486">
                  <msink:destinationLink direction="from" ref="{138BC194-6885-47D4-9B82-6BF2DD00CB31}"/>
                  <msink:destinationLink direction="to" ref="{138BC194-6885-47D4-9B82-6BF2DD00CB31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20754 4664 1525 0,'0'0'215'0,"0"0"-104"16,0 0 77-16,0 0 40 16,0 0-46-16,0 0-89 0,0 0-40 15,0-2-16-15,0 18-19 16,-5 10 37-16,-9 8 4 16,-4 3-9-16,-6 11-5 15,-1-3-18-15,1-2-6 16,0-1-20-16,2-9 7 15,4-5-8-15,2-6 0 16,3-8-12-16,1 0-36 16,8-5-71-16,4-9-137 15,0 5-328-15,9-5-227 0</inkml:trace>
          <inkml:trace contextRef="#ctx0" brushRef="#br0" timeOffset="263.2078">20914 4963 834 0,'0'0'1069'16,"0"0"-855"-16,0 0-50 15,0 0 22-15,0 0-43 16,0 0-70-16,0 0-46 16,124 0-20-16,-92 0-7 15,6 0-52-15,9 0-100 0,-7-2-333 16,-11-1-257-16</inkml:trace>
          <inkml:trace contextRef="#ctx0" brushRef="#br0" timeOffset="1936.5963">21882 5405 1395 0,'0'0'247'0,"0"0"-146"16,0 0 61-16,0 0 26 0,0 0-84 15,0 0-65-15,0 0-23 16,-116 0-10-16,79 0 0 15,-3 0 1-15,-5 10 12 16,3 1 24-16,5 4 17 16,1-1-4-16,9 0-26 15,7 1-15-15,10 0-7 16,10-2-7-16,0 1 0 16,10-1 5-16,22-8-6 15,10 5-33-15,12-6-94 16,-7 2-152-16,-9-6-336 0</inkml:trace>
          <inkml:trace contextRef="#ctx0" brushRef="#br0" timeOffset="1559.9945">22179 5156 825 0,'0'0'667'15,"0"0"-516"-15,0 0 77 16,-128 0 17-16,73-4-55 16,-10-4-89-16,-3 0-37 15,-5-2-30-15,-2 0-19 16,7-1-15-16,8 2 0 16,13 5-22-16,14 0-36 15,18 4-109-15,15 4-161 16,0 9-186-16,0 6-121 0</inkml:trace>
          <inkml:trace contextRef="#ctx0" brushRef="#br0" timeOffset="877.9464">21629 4716 1239 0,'0'0'268'16,"0"0"-111"-16,0 0 100 15,0 0-16-15,0 0-77 16,0 0-62-16,0 0-19 16,6-6-17-16,-6 6-29 15,0 0-16-15,0 1-20 0,0 13 5 16,0 4 6-16,-4 5-3 16,-6 0-3-16,-1 6-5 15,3-6-1-15,-1 1 1 16,3-2 0-16,2-4 0 15,-1-4 0-15,5-4-1 16,0-2 1-16,0-6-1 16,0 2 0-16,0-4 1 15,0 0 0-15,13 0 18 16,9-8 1-16,7-10-2 16,4-2 4-16,3-4 8 15,-4 1-17-15,-4 0-2 16,-6 3-10-16,-8 2 6 0,-3 9-6 15,-6-1 5-15,0 1-6 16,-5 7 0-16,3-1-21 16,-3-1-80-16,1 0-125 15,2 2-368-15,-1-1-251 0</inkml:trace>
          <inkml:trace contextRef="#ctx0" brushRef="#br0" timeOffset="2267.0524">22152 5339 1385 0,'0'0'295'0,"0"0"-158"16,0 0 84-16,0 0-31 16,0 0-74-16,0 0-63 15,0 0-16-15,55 4-4 16,-55 2 8-16,-7 6-15 0,-14 0 5 15,0 2-4-15,-4-2-2 16,6 0-10-16,6 0-10 16,4-4-5-16,9 0 0 15,0-2-14-15,22 0-105 16,11-2-386-16,-2-4-930 0</inkml:trace>
          <inkml:trace contextRef="#ctx0" brushRef="#br0" timeOffset="1216.9031">22032 4640 937 0,'0'0'804'16,"0"0"-634"-16,0 0-5 15,0 0 42-15,0 0-64 16,0 0-61-16,0 0-43 15,111-18-19-15,-107 18-5 16,-4 0-1-16,0 0 2 16,0 10-1-16,-10 1-9 15,-4 6 3-15,-7 1-3 16,2-4-5-16,-4 0 0 16,8 0 1-16,4-5-2 15,5 0 0-15,3-4 0 16,3 0-1-16,0 3-7 15,3-5-30-15,11 4-69 0,2-2-222 16,-5-1-503-16</inkml:trace>
          <inkml:trace contextRef="#ctx0" brushRef="#br0" timeOffset="7061.2168">21955 4897 248 0,'0'0'139'0,"0"0"-60"0,0 0 21 15,0 0-84-15,0 0-16 16,0 0 3-16,0 0-3 16,0-10-1-16,0 6 1 15,0 4 10-15,0 0 2 16,0 0-11-16,0-1 14 15,0 1-7-15,0-3 13 16,0 3-3-16,0-2 3 16,0 2 37-16,0 0-3 15,0 0-15-15,0 0-21 16,0 0-12-16,0 0-7 16,0 0-28-16,0 0-50 15,-5 0-98-15,1 0-48 0,-6 10 70 16,4 0-55-16</inkml:trace>
        </inkml:traceGroup>
      </inkml:traceGroup>
    </inkml:traceGroup>
  </inkml:traceGroup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3T07:03:42.0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2E224426-D43E-4B69-898D-CEF13CDC02AD}" emma:medium="tactile" emma:mode="ink">
          <msink:context xmlns:msink="http://schemas.microsoft.com/ink/2010/main" type="writingRegion" rotatedBoundingBox="16068,5447 18840,5447 18840,5992 16068,5992"/>
        </emma:interpretation>
      </emma:emma>
    </inkml:annotationXML>
    <inkml:traceGroup>
      <inkml:annotationXML>
        <emma:emma xmlns:emma="http://www.w3.org/2003/04/emma" version="1.0">
          <emma:interpretation id="{F111689E-716D-4255-AC1E-5D50280BF2A8}" emma:medium="tactile" emma:mode="ink">
            <msink:context xmlns:msink="http://schemas.microsoft.com/ink/2010/main" type="paragraph" rotatedBoundingBox="16068,5447 18840,5447 18840,5992 16068,599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958D9E4-8A4A-488E-B03E-8092C3A4363C}" emma:medium="tactile" emma:mode="ink">
              <msink:context xmlns:msink="http://schemas.microsoft.com/ink/2010/main" type="line" rotatedBoundingBox="16068,5447 18840,5447 18840,5992 16068,5992"/>
            </emma:interpretation>
          </emma:emma>
        </inkml:annotationXML>
        <inkml:traceGroup>
          <inkml:annotationXML>
            <emma:emma xmlns:emma="http://www.w3.org/2003/04/emma" version="1.0">
              <emma:interpretation id="{FCA6BDC0-0915-46BF-978A-7470011FCF4D}" emma:medium="tactile" emma:mode="ink">
                <msink:context xmlns:msink="http://schemas.microsoft.com/ink/2010/main" type="inkWord" rotatedBoundingBox="16068,5447 18840,5447 18840,5992 16068,599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16583 5541 222 0,'0'0'136'0,"0"0"437"16,0 0-377-16,0 0-63 16,0 0 26-16,0 0 23 15,8 0-19-15,-8 0-14 0,0 0-17 16,0 0-19-16,0 0-9 15,0 0-8-15,0 0-11 16,-3 0 5-16,-11 0-56 16,-10 0-22-16,-7 0-10 15,-11 0-1-15,-3 0 0 16,-1 3 5-16,7 0 0 16,4 0 5-16,12-3 1 15,8 0-5-15,6 4-6 16,6-4 0-16,3 1 0 15,0-1 0-15,0 0-1 16,0 0 0-16,0 3-5 0,0 0-4 16,0 4 9-16,0 2 1 15,0 3 0-15,0 3 8 16,-6 4-8-16,-3 1 8 16,-5 3 2-16,1 3 5 15,-6 2 14-15,-4 4-6 16,4 0 0-16,-4 0 1 15,3-1-4-15,3-3-11 16,2-3-1-16,5 0 2 16,4-8-5-16,6-3 0 15,0-4-5-15,0-5-1 16,3-2 0-16,7 0 26 16,6-3-14-16,10 0-3 15,0 0-8-15,5 0 0 16,6-4-1-16,-4-4-9 0,-1-1-20 15,-3-1-19-15,-3 0-20 16,-6-1-25-16,-2 0-21 16,-7-3-64-16,-5-5-195 15,-6 4-367-15,0-2-338 0</inkml:trace>
          <inkml:trace contextRef="#ctx0" brushRef="#br0" timeOffset="199.4319">16100 5781 1664 0,'0'0'316'0,"0"0"-236"16,0 0-53-16,0 0 64 15,0 0 27-15,94-18-61 16,-61 18-40-16,-1-2-17 15,10 1-67-15,-9 0-209 16,-11-3-391-16</inkml:trace>
          <inkml:trace contextRef="#ctx0" brushRef="#br0" timeOffset="891.2764">16642 5750 428 0,'0'0'89'16,"0"0"331"-16,0 0-25 16,0 0-169-16,0 0-20 15,0 0-10-15,0 0-53 16,2 10-44-16,-2 1 27 15,-5 3-21-15,-1 3-25 16,-1 2-29-16,1 1-24 16,-5-4-17-16,4-2-8 15,1-4-1-15,1 0-1 16,4-4-36-16,-1-6-149 0,2 0-207 16,0 0-276-16</inkml:trace>
          <inkml:trace contextRef="#ctx0" brushRef="#br0" timeOffset="1076.3117">16772 5631 1147 0,'0'0'822'15,"0"0"-700"-15,0 0-72 16,0 0-3-16,0 0-15 0,0 0-32 15,0 0-221 1,13-4-404-16</inkml:trace>
          <inkml:trace contextRef="#ctx0" brushRef="#br0" timeOffset="2166.7362">16772 5631 1205 0,'58'105'885'15,"-58"-102"-793"-15,0 4-67 0,0 2-9 16,0 3 55-16,0 0 18 16,0 3-18-1,-1-1-35-15,-7-1-13 0,1 1-11 16,1-3-6-16,0-3-5 15,-1-1 0-15,3-2-1 16,4-4-11-16,0-1-16 16,0 0-10-16,17-2 12 15,-1-11-39-15,10-7-18 16,3 0 10-16,1-3 29 16,-1 4 20-16,-6 2 21 15,-1 3 1-15,-9 4 1 16,-1 3 7-16,-4 1 34 15,-3 5 15-15,0-1-9 16,-2 2-10-16,0 0-14 16,-3 0-12-16,0 13-3 0,0 7 38 15,-3 2-3-15,-12 5 9 16,3 0 10 0,-7 0-11-16,5-5-21 0,2-2-14 15,2-6-5-15,7-2-10 16,3-7-1-16,0-2 1 15,0-1-1-15,16-2 0 16,4 0-31-16,5-7-42 16,5-6 1-16,-1-3 19 15,1 0-1-15,-1 2-2 16,-9 2 32-16,-5 4 16 16,-1-1 8-16,-5 3 11 15,-5 2 23-15,1 0 32 16,-2 0 1-16,-2 1-8 0,2-2-10 15,1 3-7-15,-2-3-17 16,-1 0-8-16,1 0-9 16,-2 1 4-16,0 0 5 15,0 1-10-15,0 0 4 16,0 2-11-16,0-1 0 16,-9 2-2-16,-1 0-8 15,-5 6 1-15,-9 10 8 16,-1 4 1-16,-1-2 1 15,3 4 5-15,4-2 3 16,8-4-3-16,5-6 1 16,6 1 1-16,0-2 14 0,13-6-7 15,14-3-5-15,5 0-5 16,9 0-5-16,4-12-27 16,1-4-19-16,-4-2-11 15,-2-4-1-15,-4 3-5 16,-8-1 3-16,-5 3 27 15,-10 6 22-15,-7 2 11 16,-5 4 22-16,-1 2 17 16,0 0-5-16,0 2-19 15,0 0-8-15,-1 1 4 16,-2 0-2-16,0 0-8 0,1 0 1 16,2 0-2-1,0 0 0-15,0 4-16 0,0 7 14 16,5 6 1-16,5 1-11 15,4 2 12 1,-2-1-1-16,0 0 0 0,-1-5 1 16,-1-2 0-16,-7-2 0 15,-3-5 0-15,0 0-1 16,-6-2 1-16,-15 1 23 16,-7-2-23-16,-11 0-15 15,-9-2-146-15,8 0-383 16,11-6-473-16</inkml:trace>
          <inkml:trace contextRef="#ctx0" brushRef="#br0" timeOffset="2498.6193">17827 5448 801 0,'0'0'910'0,"0"0"-745"16,0 0-118-16,0 0 1 15,0 0 65-15,0 0-3 16,0 0 13-16,-13 50-9 16,5-23-26-16,3 9-20 0,1 2-16 15,-2 2-19 1,-1-2-5-16,1 1-13 0,-3-1-9 15,-1-3-5-15,0-3-1 16,0-4 0-16,1-6-18 16,-5-2-62-16,5-4-93 15,3-6-139-15,3-6-348 16,2-4-661-16</inkml:trace>
          <inkml:trace contextRef="#ctx0" brushRef="#br0" timeOffset="2882.6218">17672 5750 1685 0,'0'0'364'0,"0"0"-263"15,0 0-63 1,0 0 15-16,80 0-11 0,-43 0-29 15,1 0-13-15,-2 0-10 16,-8 0-11-16,-4 0 1 16,-11 0 8-16,-4 0 4 15,-2 0 8-15,-5 0 0 16,-2 2 6-16,0 1 16 16,0 9 30-16,-9 5 34 15,-3 4 35-15,-5 5 1 16,1 0-2-16,3-2-38 15,3-1-42-15,4-6-19 16,3-6-15-16,3-2-6 0,0-7-6 16,15-2-7-1,4 0-64-15,14-16-130 0,-3-4-257 16,-4-2-311-16</inkml:trace>
          <inkml:trace contextRef="#ctx0" brushRef="#br0" timeOffset="3040.0432">18145 5620 1438 0,'0'0'729'0,"0"0"-608"16,0 0 27-16,0 0-28 16,0 0-61-16,0 0-59 0,0 0-100 15,9-3-232 1,-4 6-489-16</inkml:trace>
          <inkml:trace contextRef="#ctx0" brushRef="#br0" timeOffset="3854.1229">18154 5760 1392 0,'0'0'791'0,"0"0"-679"0,0 0-51 15,0 0-15-15,0 0 28 16,0 0-30-16,0 0-29 16,82 12-15-16,-62-12-27 15,3 0-33-15,-8-2-23 16,1-7-26-16,-2 2-5 16,-8-1 27-16,0 2 50 15,-5 2 26-15,-1 3 11 16,0-2 0-16,0 3 0 15,-10 0 2-15,-7 0 14 16,-5 11 51-16,-8 5 22 16,-1 4-19-16,1 9-15 15,1 4-3-15,6 1-21 16,9 1-21-16,5-6-10 0,9-3-76 16,0-10-12-16,20-6 33 15,3-8-109-15,9-2-93 16,4-5-111-16,-1-16 42 15,4-4 9-15,0-6 99 16,0-6 63-16,0-2-94 16,-3-1 249-16,-4 5 566 15,-3 7-378-15,-12 11 184 16,-4 8-2-16,-6 5-88 16,-7 4-77-16,0 0-74 15,0 0-57-15,0 3-37 16,0 12 3-16,-7 7 12 15,-7 3 13-15,-1 5-32 0,2-2-18 16,-7-1-8 0,7-1-6-16,1-6-1 0,0-4 1 15,4-7-1-15,5-3 1 16,3-4 0-16,0-2 0 16,5 0 8-16,16-13-9 15,3-8-25-15,11-5 23 16,6-6 1-16,4-2 1 15,-5 1 0-15,-1 7-1 16,-13 6 0-16,-7 7 1 16,-6 9 18-16,-12 4-5 15,-1 0 1-15,0 13-8 0,0 10 50 16,-7 6 17 0,-3 3-9-16,-4 3-13 0,2-5-30 15,5-1-10-15,4-6-11 16,3-5-1-16,0-6-38 15,9-5-35-15,11-4-47 16,21-3-99-16,-4-7-370 16,-1-6-513-16</inkml:trace>
        </inkml:traceGroup>
      </inkml:traceGroup>
    </inkml:traceGroup>
  </inkml:traceGroup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3T08:02:38.757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D41E9DC4-FBFB-4704-B77B-88EE1C44670D}" emma:medium="tactile" emma:mode="ink">
          <msink:context xmlns:msink="http://schemas.microsoft.com/ink/2010/main" type="inkDrawing" rotatedBoundingBox="19382,6176 21621,5033 22059,5890 19819,7032" semanticType="callout" shapeName="Other">
            <msink:sourceLink direction="with" ref="{7D480672-5B0F-4A26-B816-5B06FAAB4D93}"/>
            <msink:sourceLink direction="with" ref="{6D384434-4315-450A-960F-7D04B50CB122}"/>
          </msink:context>
        </emma:interpretation>
      </emma:emma>
    </inkml:annotationXML>
    <inkml:trace contextRef="#ctx0" brushRef="#br0">28 998 191 0,'0'0'937'0,"0"0"-411"0,0 0-362 16,0 0-38-16,0 0 38 15,0 0 0-15,-14 24-55 16,9-14-46-16,0 4-28 16,1 0-8-16,4 0-5 15,0 4 5-15,0-3-8 16,0-1-4-16,0-1-3 16,0-3-1-16,0-5-3 15,0-1-6-15,0 1 7 16,0-5 6-16,14 0 15 15,0 0-1-15,5-14-8 16,7-4-12-16,3-10-8 16,2-3 1-16,2-8-1 0,1-3-1 15,1-10 0-15,0-4-21 16,1-5-1-16,-2-8-2 16,-6-2 6-16,-4 1 17 15,1 1 0-15,-15 3 1 16,2 10 0-16,-6 0 1 15,-2 5 5-15,4 5-5 16,3 2 0-16,-2 0 1 16,6 5-1-16,5 2 5 15,5 10 0-15,-3 4-5 16,4 8-1-16,5 1 0 16,8 8 1-16,11 2-1 15,11 0 0-15,12 4 0 0,28 0 0 16,28 22-1-16,35 6 0 15,15 2-1-15,-5 2 1 16,-15-5-5-16,-39-9 6 16,-26-4 0-16,-23-4-1 15,-16-4-22-15,3 2-42 16,2-2-44-16,4-2-140 16,-17 2-236-16,-19-6-296 0</inkml:trace>
  </inkml:traceGroup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3T08:02:40.764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800E0929-C9F0-447E-8453-832D9E33D3E9}" emma:medium="tactile" emma:mode="ink">
          <msink:context xmlns:msink="http://schemas.microsoft.com/ink/2010/main" type="writingRegion" rotatedBoundingBox="20110,6015 24304,6198 24272,6914 20078,6731"/>
        </emma:interpretation>
      </emma:emma>
    </inkml:annotationXML>
    <inkml:traceGroup>
      <inkml:annotationXML>
        <emma:emma xmlns:emma="http://www.w3.org/2003/04/emma" version="1.0">
          <emma:interpretation id="{2A90DEA0-48F4-4697-A735-B2E970189DE9}" emma:medium="tactile" emma:mode="ink">
            <msink:context xmlns:msink="http://schemas.microsoft.com/ink/2010/main" type="paragraph" rotatedBoundingBox="20110,6015 24304,6198 24272,6914 20078,67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41595B1-FAE7-4980-ABC1-3974E0FEC6E3}" emma:medium="tactile" emma:mode="ink">
              <msink:context xmlns:msink="http://schemas.microsoft.com/ink/2010/main" type="line" rotatedBoundingBox="20110,6015 24304,6198 24272,6914 20078,6731"/>
            </emma:interpretation>
          </emma:emma>
        </inkml:annotationXML>
        <inkml:traceGroup>
          <inkml:annotationXML>
            <emma:emma xmlns:emma="http://www.w3.org/2003/04/emma" version="1.0">
              <emma:interpretation id="{7D480672-5B0F-4A26-B816-5B06FAAB4D93}" emma:medium="tactile" emma:mode="ink">
                <msink:context xmlns:msink="http://schemas.microsoft.com/ink/2010/main" type="inkWord" rotatedBoundingBox="20104,6149 23005,6276 22980,6858 20078,6731">
                  <msink:destinationLink direction="with" ref="{D41E9DC4-FBFB-4704-B77B-88EE1C44670D}"/>
                  <msink:destinationLink direction="with" ref="{7D8CF4F4-0C9B-4B66-A069-B7CEA1C9D98E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1371 383 1247 0,'0'0'787'0,"0"0"-715"16,0 0-72-16,0 0-11 0,0 0-16 16,0 0-185-1,0 0-189-15</inkml:trace>
          <inkml:trace contextRef="#ctx0" brushRef="#br0" timeOffset="397.976">1665 337 403 0,'0'0'1586'15,"0"0"-1370"-15,0 0-167 0,0 0-27 16,0 0 46 0,0 0-29-16,0 0-23 0,-93 79-7 15,84-57-8-15,2-2 0 16,5-4-1-16,2-5 0 16,0-2 0-16,9-7-8 15,10-2 2-15,6 0 6 16,4-6 0-16,0-12 1 15,-1-6-1-15,-2 0 1 16,-2-3 6-16,-7-1 5 16,-4 3 23-16,-4 7 6 15,-7 1 8-15,-2 5-5 16,0 4-32-16,-6 4-12 16,-15 2-13-16,-1 2-41 15,1 0-53-15,3 0-152 0,5 6-142 16,8 2-313-16</inkml:trace>
          <inkml:trace contextRef="#ctx0" brushRef="#br0" timeOffset="780.3493">2004 363 1575 0,'0'0'345'0,"0"0"-256"16,0 0 43-16,0 0 20 15,0 0-79-15,0 0-49 16,0 0-15-16,-110 113-8 0,106-95-1 16,4-2-6-16,0-4-25 15,13-6-13-15,11-3 4 16,2-3 22-16,0 0 16 15,0-14 1-15,1-7 1 16,0-3 0-16,-9-6 9 16,-4 3 24-16,-5-5 8 15,-9 9 11-15,0 4-4 16,-4 5-22-16,-18 4-21 16,-4 4-5-16,-8 6-1 15,-1 0-38-15,2 1-128 16,-2 24-171-16,10-7-30 0,7 0-214 15</inkml:trace>
          <inkml:trace contextRef="#ctx0" brushRef="#br0" timeOffset="1253.47">2329 420 1600 0,'0'0'332'16,"0"0"-211"-16,0 0 41 16,0 0-7-16,0 0-73 15,0 0-54-15,-118 56-17 16,103-33-11-16,2-5 1 16,8 3-1-16,5-7 0 15,0-2-15-15,10-6 3 16,13-2 6-16,6-4 5 15,2 0 0-15,2-6 1 16,-2-10 0-16,0-5 0 0,-4-6 1 16,-5 3 0-1,-9 0 5-15,-7 1-5 0,-6 0 5 16,0 10-6-16,-14 4-55 16,-26 9-122-16,2 0-340 15,5 0-429-15</inkml:trace>
          <inkml:trace contextRef="#ctx0" brushRef="#br0" timeOffset="-1529.7616">244 0 1761 0,'0'0'302'0,"0"0"-227"15,0 0-22-15,0 0 73 16,0 0-39-16,0 0-25 16,0 0-2-16,-47 107-29 15,21-65-1-15,-3 0-12 16,-2 0-11-16,2-6-6 15,3-6-1-15,4-2-1 16,6-4-44-16,4-6-71 16,6-4-150-16,6 0-117 15,0-5-215-15,15-5-483 0</inkml:trace>
          <inkml:trace contextRef="#ctx0" brushRef="#br0" timeOffset="-1299.7303">443 247 905 0,'0'0'961'0,"0"0"-737"0,0 0-84 16,0 0 53-1,131 0-28-15,-84 6-80 0,1-2-57 16,-2 1-28-16,3-5-107 16,-14 0-219-16,-8 0-642 0</inkml:trace>
          <inkml:trace contextRef="#ctx0" brushRef="#br0" timeOffset="-179.9257">1196 227 937 0,'0'0'260'0,"0"0"-124"15,0 0 5-15,0 0 25 16,0 0-26-16,0 0-25 16,0 0 30-16,-85 20-21 15,47 2-7-15,-1 3-14 16,1-2-32-16,10 1-33 16,6-2-16-16,7-7-13 0,10 4-8 15,5-6 7-15,0-3-7 16,13-1 6-16,16-8 2 15,6-1-9-15,3 0-22 16,4-10-35-16,-5-4 1 16,-1-5 23-16,-8-5 20 15,0-2 12-15,-14 1 1 16,-5-2 27-16,-5 4 15 16,-4 2 13-16,0-1-23 15,-6 4-14-15,-10 4-9 16,-4 4-8-16,1 1 0 15,3 0-1-15,1 9-20 16,4 0-87-16,11 0-222 0,0 10-292 16,0 2-570-16</inkml:trace>
          <inkml:trace contextRef="#ctx0" brushRef="#br0" timeOffset="1503.0725">2605 383 1345 0,'0'0'392'0,"0"0"-286"16,0 0 87-16,0 0 103 15,0 0-80-15,0 0-62 16,-34 125-66-16,17-87-47 16,-11 18-41-16,3-9-51 15,1-15-496-15</inkml:trace>
          <inkml:trace contextRef="#ctx0" brushRef="#br1" timeOffset="-3.47791E6">2891 405 2051 0,'0'0'0'16,"0"0"-486"-16</inkml:trace>
        </inkml:traceGroup>
        <inkml:traceGroup>
          <inkml:annotationXML>
            <emma:emma xmlns:emma="http://www.w3.org/2003/04/emma" version="1.0">
              <emma:interpretation id="{21E05FE2-F1C4-4DBC-8981-3E002FFB5F23}" emma:medium="tactile" emma:mode="ink">
                <msink:context xmlns:msink="http://schemas.microsoft.com/ink/2010/main" type="inkWord" rotatedBoundingBox="23800,6176 24304,6198 24276,6824 23773,6801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1" timeOffset="-3.48022E6">4004 35 1579 0,'0'0'575'16,"0"0"-491"-16,0 0-56 15,0 0 31-15,0 0 95 16,0 0-10-16,0 0-62 16,10-4-43-16,-10 4-21 15,0 0-7-15,0 11 12 16,0 5 3-1,-7 8 2-15,-6 5-2 0,-3 2-6 16,-2 3 1-16,-3 0-4 16,-1-1-4-16,1 5-2 15,-4 0-1-15,-1 1-2 16,0 0-7-16,-1 2 0 16,3-1 5-16,1-2-6 0,3-4 6 15,4-5-5 1,5-5-1-16,3-5 2 0,5-8-1 15,3-2 11-15,0-8 0 16,6-1 5-16,19 0 15 16,25-4 4-16,26-13-16 15,4-2-14-15,-3 7-6 16,-13 1 0-16,-17 10-16 16,-6 1-58-16,-11 4-54 15,-21 10-221-15,-9 1-803 0</inkml:trace>
        </inkml:traceGroup>
      </inkml:traceGroup>
    </inkml:traceGroup>
  </inkml:traceGroup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3T08:02:43.706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7D8CF4F4-0C9B-4B66-A069-B7CEA1C9D98E}" emma:medium="tactile" emma:mode="ink">
          <msink:context xmlns:msink="http://schemas.microsoft.com/ink/2010/main" type="inkDrawing" rotatedBoundingBox="21955,5846 23163,6135 23147,6198 21940,5909" semanticType="callout" shapeName="Other">
            <msink:sourceLink direction="with" ref="{7D480672-5B0F-4A26-B816-5B06FAAB4D93}"/>
          </msink:context>
        </emma:interpretation>
      </emma:emma>
    </inkml:annotationXML>
    <inkml:trace contextRef="#ctx0" brushRef="#br0">-2-2 816 0,'0'0'289'0,"0"0"-212"15,0 0-6-15,0 0 60 16,0 0 18-16,0 0-37 16,0 0 3-16,0-4 30 15,1 4 26-15,8 0-3 16,7 11-60-16,7 4-12 16,15 5-18-16,16 9-22 15,28 3-21-15,42 5-24 0,37 0-11 16,17 1-26-1,-12-11-81-15,-38-12-71 0,-49-7-85 16,-7-2-27-16,-29-1-97 16,-8-2-706-16</inkml:trace>
  </inkml:traceGroup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3T08:02:48.842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0A01DB29-F05A-4C68-97C3-D42B41FA15D8}" emma:medium="tactile" emma:mode="ink">
          <msink:context xmlns:msink="http://schemas.microsoft.com/ink/2010/main" type="writingRegion" rotatedBoundingBox="18838,6061 19874,6061 19874,6633 18838,6633"/>
        </emma:interpretation>
      </emma:emma>
    </inkml:annotationXML>
    <inkml:traceGroup>
      <inkml:annotationXML>
        <emma:emma xmlns:emma="http://www.w3.org/2003/04/emma" version="1.0">
          <emma:interpretation id="{416F09D4-D1D5-4FCC-B47A-295DFF97F797}" emma:medium="tactile" emma:mode="ink">
            <msink:context xmlns:msink="http://schemas.microsoft.com/ink/2010/main" type="paragraph" rotatedBoundingBox="18838,6061 19874,6061 19874,6633 18838,66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332FD91-034E-4375-BF7F-B6CEE3C5F740}" emma:medium="tactile" emma:mode="ink">
              <msink:context xmlns:msink="http://schemas.microsoft.com/ink/2010/main" type="line" rotatedBoundingBox="18838,6061 19874,6061 19874,6633 18838,6633"/>
            </emma:interpretation>
          </emma:emma>
        </inkml:annotationXML>
        <inkml:traceGroup>
          <inkml:annotationXML>
            <emma:emma xmlns:emma="http://www.w3.org/2003/04/emma" version="1.0">
              <emma:interpretation id="{6D384434-4315-450A-960F-7D04B50CB122}" emma:medium="tactile" emma:mode="ink">
                <msink:context xmlns:msink="http://schemas.microsoft.com/ink/2010/main" type="inkWord" rotatedBoundingBox="19043,6061 19874,6061 19874,6510 19043,6510">
                  <msink:destinationLink direction="with" ref="{D41E9DC4-FBFB-4704-B77B-88EE1C44670D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357 186 674 0,'0'0'69'16,"0"0"-43"-16,0 0-11 15,0 0-4-15,0 0-2 16,0 0-8-16,0 0 12 15,19-40-12-15,-10 36 14 16,-9 2-5-16,1-2-9 16,-1 4 14-16,0 0-9 15,0-2-5-15,0 2 7 0,0 0 15 16,0 0 26 0,0 0 126-16,0-3-23 0,0 3-34 15,0-1 4-15,0 1-13 16,0-2 0-16,-1 0 14 15,-8-2-22-15,-2 2-25 16,-3-5-36-16,-2 0-18 16,3-1-14-16,3-2 1 15,-5 0-1-15,7-2 3 16,2 2 22-16,3 0 17 16,1 2-25-16,0-2 15 15,0 6-1-15,-5 0-13 16,1-2-16-16,-3 6-10 15,-7 0-1-15,-1 0-6 16,-5 0 5-16,4 6-4 0,-7 8 6 16,8 3-1-16,4-2 1 15,0-3-1-15,5-6 1 16,4 0 0-16,0-4-1 16,4-2 0-16,0 0 1 15,0 0 6-15,-3 0 6 16,3-4 1-16,-5-14-13 15,1 0-26-15,-2 0 11 16,-3 3-22-16,1 2-99 16,-17 7-82-16,7 6-81 0,1 0-321 15</inkml:trace>
          <inkml:trace contextRef="#ctx0" brushRef="#br0" timeOffset="414.1927">284-23 1628 0,'0'0'230'0,"0"0"-174"15,0 0-12-15,0 0 83 0,0 0-47 16,0 0-55-16,0 0-18 16,-6-32-5-16,-1 28-1 15,1-2 1-15,-1 0-1 16,-3-2 6-16,-5 0-7 16,1-2-2-16,-7 0 1 15,2 4 1-15,-8-2-6 16,3 3 5-16,1 4 1 15,5-1 0-15,5 2-1 16,3 0-8-16,6 0-7 16,-5 2 5-16,4 8-14 15,-5 0-72-15,2 0-55 16,-1 4-35-16,-13-6-89 0,7-2-10 16,-8-2-406-16</inkml:trace>
          <inkml:trace contextRef="#ctx0" brushRef="#br0" timeOffset="783.0729">-445-91 1300 0,'0'0'181'16,"0"0"-123"-16,0 0 46 0,0 0 58 15,0 0-35-15,0 0-73 16,130-104-30-16,-110 86 0 16,-4 2 28-16,-3 7-4 15,-7 0 22-15,-3 9-35 16,-3 0-33-16,0 0-2 15,0 14-3-15,-3 18 3 16,-7 6 20-16,-11 8 1 16,4 6-5-16,-1-5-14 15,5 5-1-15,-1-8-1 16,8 9-130-16,1-12-184 16,5-11-323-16</inkml:trace>
        </inkml:traceGroup>
        <inkml:traceGroup>
          <inkml:annotationXML>
            <emma:emma xmlns:emma="http://www.w3.org/2003/04/emma" version="1.0">
              <emma:interpretation id="{C0154241-0CBB-4D7D-8E80-0518F18C0273}" emma:medium="tactile" emma:mode="ink">
                <msink:context xmlns:msink="http://schemas.microsoft.com/ink/2010/main" type="inkWord" rotatedBoundingBox="18838,6589 19173,6589 19173,6633 18838,6633"/>
              </emma:interpretation>
              <emma:one-of disjunction-type="recognition" id="oneOf1">
                <emma:interpretation id="interp1" emma:lang="" emma:confidence="1">
                  <emma:literal>-</emma:literal>
                </emma:interpretation>
                <emma:interpretation id="interp2" emma:lang="" emma:confidence="0">
                  <emma:literal>_</emma:literal>
                </emma:interpretation>
                <emma:interpretation id="interp3" emma:lang="" emma:confidence="0">
                  <emma:literal>•</emma:literal>
                </emma:interpretation>
                <emma:interpretation id="interp4" emma:lang="" emma:confidence="0">
                  <emma:literal>.</emma:literal>
                </emma:interpretation>
                <emma:interpretation id="interp5" emma:lang="" emma:confidence="0">
                  <emma:literal>S</emma:literal>
                </emma:interpretation>
              </emma:one-of>
            </emma:emma>
          </inkml:annotationXML>
          <inkml:trace contextRef="#ctx0" brushRef="#br0" timeOffset="958.6354">-315 325 1862 0,'0'0'254'0,"0"0"-154"15,-113-12 52-15,29 2-43 16,11-4-109-16,8 6-311 0</inkml:trace>
        </inkml:traceGroup>
      </inkml:traceGroup>
    </inkml:traceGroup>
  </inkml:traceGroup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3T07:05:00.4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45C6752F-9297-49E0-A37C-48D7AEB45A26}" emma:medium="tactile" emma:mode="ink">
          <msink:context xmlns:msink="http://schemas.microsoft.com/ink/2010/main" type="writingRegion" rotatedBoundingBox="11464,7317 22339,6917 22747,17994 11872,18394"/>
        </emma:interpretation>
      </emma:emma>
    </inkml:annotationXML>
    <inkml:traceGroup>
      <inkml:annotationXML>
        <emma:emma xmlns:emma="http://www.w3.org/2003/04/emma" version="1.0">
          <emma:interpretation id="{B2887400-D64D-426E-8402-5FB9A87DD177}" emma:medium="tactile" emma:mode="ink">
            <msink:context xmlns:msink="http://schemas.microsoft.com/ink/2010/main" type="paragraph" rotatedBoundingBox="11573,7343 15078,7083 15108,7489 11604,77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95E5E37-772B-4F62-9EE9-E63DF9BF7BB0}" emma:medium="tactile" emma:mode="ink">
              <msink:context xmlns:msink="http://schemas.microsoft.com/ink/2010/main" type="line" rotatedBoundingBox="11573,7343 15078,7083 15108,7489 11604,7750"/>
            </emma:interpretation>
          </emma:emma>
        </inkml:annotationXML>
        <inkml:traceGroup>
          <inkml:annotationXML>
            <emma:emma xmlns:emma="http://www.w3.org/2003/04/emma" version="1.0">
              <emma:interpretation id="{AAA5E34C-3DF3-43D1-8CDF-0CD24728258C}" emma:medium="tactile" emma:mode="ink">
                <msink:context xmlns:msink="http://schemas.microsoft.com/ink/2010/main" type="inkWord" rotatedBoundingBox="11573,7343 13733,7183 13764,7589 11603,7750">
                  <msink:destinationLink direction="with" ref="{D0445983-6B46-4A9C-B93D-439933D52BF1}"/>
                </msink:context>
              </emma:interpretation>
              <emma:one-of disjunction-type="recognition" id="oneOf0">
                <emma:interpretation id="interp0" emma:lang="" emma:confidence="0">
                  <emma:literal>i...</emma:literal>
                </emma:interpretation>
                <emma:interpretation id="interp1" emma:lang="" emma:confidence="0">
                  <emma:literal>r...</emma:literal>
                </emma:interpretation>
                <emma:interpretation id="interp2" emma:lang="" emma:confidence="0">
                  <emma:literal>I.</emma:literal>
                </emma:interpretation>
                <emma:interpretation id="interp3" emma:lang="" emma:confidence="0">
                  <emma:literal>T.</emma:literal>
                </emma:interpretation>
                <emma:interpretation id="interp4" emma:lang="" emma:confidence="0">
                  <emma:literal>-r...</emma:literal>
                </emma:interpretation>
              </emma:one-of>
            </emma:emma>
          </inkml:annotationXML>
          <inkml:trace contextRef="#ctx0" brushRef="#br0">13023 7284 1192 0,'0'0'241'0,"0"0"-218"16,0 0-23-16,0 0-62 15,-97 8 2-15,70-5-69 16,5 0-150-16,5 0-499 0</inkml:trace>
          <inkml:trace contextRef="#ctx0" brushRef="#br0" timeOffset="86.0277">12580 7308 500 0,'0'0'0'0,"0"0"-171"0</inkml:trace>
          <inkml:trace contextRef="#ctx0" brushRef="#br0" timeOffset="192.9343">12380 7285 697 0,'0'0'309'0,"0"0"-169"16,0 0-99-16,-85 13-41 15,40 3 0-15,9-5-164 16,-1-1-417-16</inkml:trace>
          <inkml:trace contextRef="#ctx0" brushRef="#br0" timeOffset="423.5449">11901 7420 1109 0,'0'0'191'0,"0"0"-134"16,0 0-57-16,0 0-39 15,0 0-26-15,-82 46-44 16,70-35-59-16,3 1 27 16,0-1 102-16,-4 3 39 15,4 1 14-15,-2 4 8 16,-5-1 7-16,1 5 13 15,-3 3-12-15,-4 1-17 16,2 0-13-16,-5 7-30 16,4-7-144-16,6-6-404 0</inkml:trace>
          <inkml:trace contextRef="#ctx0" brushRef="#br0" timeOffset="-145.3848">13739 7254 1691 0,'0'0'285'15,"0"0"-199"-15,-85 0-61 16,48 0-14-16,1 0-11 0,3 3 0 16,-16 5-189-16,7 1-182 15,6-5-344-15</inkml:trace>
        </inkml:traceGroup>
        <inkml:traceGroup>
          <inkml:annotationXML>
            <emma:emma xmlns:emma="http://www.w3.org/2003/04/emma" version="1.0">
              <emma:interpretation id="{6E029371-6701-4B8C-AB8C-4A221252856B}" emma:medium="tactile" emma:mode="ink">
                <msink:context xmlns:msink="http://schemas.microsoft.com/ink/2010/main" type="inkWord" rotatedBoundingBox="14260,7293 15089,7232 15097,7338 14267,7399"/>
              </emma:interpretation>
              <emma:one-of disjunction-type="recognition" id="oneOf1">
                <emma:interpretation id="interp5" emma:lang="" emma:confidence="0">
                  <emma:literal>--</emma:literal>
                </emma:interpretation>
                <emma:interpretation id="interp6" emma:lang="" emma:confidence="0">
                  <emma:literal>=</emma:literal>
                </emma:interpretation>
                <emma:interpretation id="interp7" emma:lang="" emma:confidence="0">
                  <emma:literal>+</emma:literal>
                </emma:interpretation>
                <emma:interpretation id="interp8" emma:lang="" emma:confidence="0">
                  <emma:literal>&amp;</emma:literal>
                </emma:interpretation>
                <emma:interpretation id="interp9" emma:lang="" emma:confidence="0">
                  <emma:literal>-a</emma:literal>
                </emma:interpretation>
              </emma:one-of>
            </emma:emma>
          </inkml:annotationXML>
          <inkml:trace contextRef="#ctx0" brushRef="#br0" timeOffset="-314.3309">14476 7318 1796 0,'0'0'333'15,"0"0"-236"-15,0 0-97 16,0 0-19-16,0 0 13 16,0 0-29-16,-125-19-201 0,80 18-148 15,-1-2-324-15</inkml:trace>
          <inkml:trace contextRef="#ctx0" brushRef="#br0" timeOffset="-491.2956">15097 7339 1493 0,'0'0'375'16,"0"0"-277"-16,0 0-92 15,0 0 6-15,0 0 87 16,-3-21 28-16,0 18-44 0,-5 2-42 16,-2-1-17-16,1 2-12 15,-6 0-12-15,-8 0-3 16,-17 0-185-16,5 3-388 15,-4-3-529-15</inkml:trace>
        </inkml:traceGroup>
      </inkml:traceGroup>
    </inkml:traceGroup>
    <inkml:traceGroup>
      <inkml:annotationXML>
        <emma:emma xmlns:emma="http://www.w3.org/2003/04/emma" version="1.0">
          <emma:interpretation id="{D1EC329A-4B53-41EC-9BB9-6F02B97235DF}" emma:medium="tactile" emma:mode="ink">
            <msink:context xmlns:msink="http://schemas.microsoft.com/ink/2010/main" type="paragraph" rotatedBoundingBox="11683,7837 13437,10539 12905,10885 11150,818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EF7CFDD-7645-4DA3-9F10-ABC675298FC7}" emma:medium="tactile" emma:mode="ink">
              <msink:context xmlns:msink="http://schemas.microsoft.com/ink/2010/main" type="line" rotatedBoundingBox="11683,7837 13437,10539 12905,10885 11150,8183"/>
            </emma:interpretation>
          </emma:emma>
        </inkml:annotationXML>
        <inkml:traceGroup>
          <inkml:annotationXML>
            <emma:emma xmlns:emma="http://www.w3.org/2003/04/emma" version="1.0">
              <emma:interpretation id="{93904DF6-B144-4AB8-9D74-EB0FD400BC17}" emma:medium="tactile" emma:mode="ink">
                <msink:context xmlns:msink="http://schemas.microsoft.com/ink/2010/main" type="inkWord" rotatedBoundingBox="11555,7921 11918,8480 11774,8573 11411,8014"/>
              </emma:interpretation>
              <emma:one-of disjunction-type="recognition" id="oneOf2">
                <emma:interpretation id="interp10" emma:lang="" emma:confidence="0">
                  <emma:literal>--</emma:literal>
                </emma:interpretation>
                <emma:interpretation id="interp11" emma:lang="" emma:confidence="0">
                  <emma:literal>"</emma:literal>
                </emma:interpretation>
                <emma:interpretation id="interp12" emma:lang="" emma:confidence="0">
                  <emma:literal>u</emma:literal>
                </emma:interpretation>
                <emma:interpretation id="interp13" emma:lang="" emma:confidence="0">
                  <emma:literal>or</emma:literal>
                </emma:interpretation>
                <emma:interpretation id="interp14" emma:lang="" emma:confidence="0">
                  <emma:literal>..</emma:literal>
                </emma:interpretation>
              </emma:one-of>
            </emma:emma>
          </inkml:annotationXML>
          <inkml:trace contextRef="#ctx0" brushRef="#br0" timeOffset="643.8339">11555 7922 704 0,'0'0'186'16,"0"0"-13"-16,0 0-61 15,-18 73 25-15,7-50-29 16,4-3-8-16,-2-1-29 16,3-2-40-16,-1 1-22 15,4-6-9-15,3 4-27 16,0-3-50-16,6 1-37 16,4-1-25-16,5 1-13 0,0-2-85 15,0 2 91-15,-2 1 6 16,4 6 16-16,2 3-88 15,-7-1 23 1</inkml:trace>
          <inkml:trace contextRef="#ctx0" brushRef="#br0" timeOffset="801.8985">11634 8329 78 0,'0'0'205'0,"0"0"-41"15,0 0-32-15,0 0-54 16,0 0-19-16,32 79-16 16,-16-72 15-16,0-1 30 15,3 1 20-15,4-1-2 16,-3-2-6-16,3 5-25 15,-5-2-40-15,0 0-24 16,0 3-11-16,6 0-13 16,-5-3-76-16,-3 1-143 0</inkml:trace>
        </inkml:traceGroup>
        <inkml:traceGroup>
          <inkml:annotationXML>
            <emma:emma xmlns:emma="http://www.w3.org/2003/04/emma" version="1.0">
              <emma:interpretation id="{066A7DF9-8AE4-420A-A8FC-C04E35117B0F}" emma:medium="tactile" emma:mode="ink">
                <msink:context xmlns:msink="http://schemas.microsoft.com/ink/2010/main" type="inkWord" rotatedBoundingBox="13036,9921 13437,10539 12905,10885 12503,10267"/>
              </emma:interpretation>
              <emma:one-of disjunction-type="recognition" id="oneOf3">
                <emma:interpretation id="interp15" emma:lang="" emma:confidence="0">
                  <emma:literal>I</emma:literal>
                </emma:interpretation>
                <emma:interpretation id="interp16" emma:lang="" emma:confidence="0">
                  <emma:literal>D</emma:literal>
                </emma:interpretation>
                <emma:interpretation id="interp17" emma:lang="" emma:confidence="0">
                  <emma:literal>F</emma:literal>
                </emma:interpretation>
                <emma:interpretation id="interp18" emma:lang="" emma:confidence="0">
                  <emma:literal>P</emma:literal>
                </emma:interpretation>
                <emma:interpretation id="interp19" emma:lang="" emma:confidence="0">
                  <emma:literal>&gt;</emma:literal>
                </emma:interpretation>
              </emma:one-of>
            </emma:emma>
          </inkml:annotationXML>
          <inkml:trace contextRef="#ctx0" brushRef="#br0" timeOffset="80342.9792">12999 9993 750 0,'0'0'370'16,"0"0"-209"-16,0 0 8 0,0 0 33 15,0 0 44-15,0 0-26 16,0 0-61-16,-19-32-24 15,16 32-22-15,3 0-33 16,0 0-32-16,0 0-21 16,0 2 20-16,0 13 23 15,0 3 17-15,0 5-38 16,0 5-19-16,0 7-7 16,0 5-10-16,0 2-11 15,0 5-1-15,0-1 0 16,0 1-1-16,0 2 0 0,0-5 1 15,0-2 1-15,0-2 5 16,0-4-6-16,0-5-1 16,0-9-1-16,3-5-5 15,4-8-40-15,2-6-74 16,9-3-90-16,-3-12-262 16,1-5-383-16</inkml:trace>
          <inkml:trace contextRef="#ctx0" brushRef="#br0" timeOffset="80763.1831">13140 10082 796 0,'0'0'871'0,"0"0"-557"16,0 0-58-16,0 0-17 16,0 0-25-16,0 0-78 15,0 0-82-15,3 7-41 16,0 10-3-16,-3 3-8 15,0 10 8-15,0 6-8 16,0 7 16-16,0 6 0 16,-9 0-2-16,1 1-7 0,-1-1 0 15,0-2-3-15,3-3 0 16,-2-5-4-16,5-2-1 16,2-8 0-16,-1-9-1 15,2-5-8-15,0-4-48 16,0-7-77-16,0-4-133 15,5 0-342-15,4-4-359 0</inkml:trace>
          <inkml:trace contextRef="#ctx0" brushRef="#br0" timeOffset="81353.438">13263 10423 682 0,'0'0'616'0,"0"0"-537"0,0 0-55 16,0 0 66 0,0 0 86-16,0 0-41 0,0 0-36 15,18-13 8-15,-18 13-4 16,0 0-7-16,0 0 6 16,-5 0 13-16,1 7-17 15,1 0-5-15,0 4-4 16,-3 0-17-16,-1 6-2 15,4 1-23-15,-7 4-18 16,1 0-14-16,1 5-9 16,-4 1-5-16,3 0 0 15,-6-2 0-15,6 1-1 16,-4-5 1-16,4-5-1 0,3-1 1 16,-4-6 0-1,6-2-1-15,4-5 1 16,-4-3 5-16,4 0 18 0,-3 0 34 15,-3-11-4-15,-3-5-30 16,-6-7-6-16,-3-1-2 16,-14-5-7-16,-8-1-9 15,-8 1 0-15,-8 0-9 16,-8 8-30-16,-11 8-49 16,14 9-155-16,15 4-853 0</inkml:trace>
        </inkml:traceGroup>
      </inkml:traceGroup>
    </inkml:traceGroup>
    <inkml:traceGroup>
      <inkml:annotationXML>
        <emma:emma xmlns:emma="http://www.w3.org/2003/04/emma" version="1.0">
          <emma:interpretation id="{9ECA2BDD-3716-459B-8FA5-664F323D658B}" emma:medium="tactile" emma:mode="ink">
            <msink:context xmlns:msink="http://schemas.microsoft.com/ink/2010/main" type="paragraph" rotatedBoundingBox="12673,10689 18283,10345 18332,11142 12722,1148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08D7013-5B6C-429C-9A83-7318D5A1FB0E}" emma:medium="tactile" emma:mode="ink">
              <msink:context xmlns:msink="http://schemas.microsoft.com/ink/2010/main" type="line" rotatedBoundingBox="12673,10689 18283,10345 18332,11142 12722,11486"/>
            </emma:interpretation>
          </emma:emma>
        </inkml:annotationXML>
        <inkml:traceGroup>
          <inkml:annotationXML>
            <emma:emma xmlns:emma="http://www.w3.org/2003/04/emma" version="1.0">
              <emma:interpretation id="{D72D9E99-01F8-4707-B98A-1192C7B79F7E}" emma:medium="tactile" emma:mode="ink">
                <msink:context xmlns:msink="http://schemas.microsoft.com/ink/2010/main" type="inkWord" rotatedBoundingBox="12673,10689 18283,10345 18332,11142 12722,11486"/>
              </emma:interpretation>
              <emma:one-of disjunction-type="recognition" id="oneOf4">
                <emma:interpretation id="interp20" emma:lang="" emma:confidence="0">
                  <emma:literal>DQSVFDI</emma:literal>
                </emma:interpretation>
                <emma:interpretation id="interp21" emma:lang="" emma:confidence="0">
                  <emma:literal>AQSVFDI</emma:literal>
                </emma:interpretation>
                <emma:interpretation id="interp22" emma:lang="" emma:confidence="0">
                  <emma:literal>DQSVFDII</emma:literal>
                </emma:interpretation>
                <emma:interpretation id="interp23" emma:lang="" emma:confidence="0">
                  <emma:literal>DQSVFDX</emma:literal>
                </emma:interpretation>
                <emma:interpretation id="interp24" emma:lang="" emma:confidence="0">
                  <emma:literal>DQSVFD*</emma:literal>
                </emma:interpretation>
              </emma:one-of>
            </emma:emma>
          </inkml:annotationXML>
          <inkml:trace contextRef="#ctx0" brushRef="#br0" timeOffset="17974.5241">12951 10957 1324 0,'0'0'227'0,"0"0"-135"16,0 0-20-16,0 0 279 15,0 0-154-15,0-3-133 16,0 3-29-16,0 0 4 0,0 0-12 16,0 0-17-1,0 4-4-15,0 9 22 0,-4 3 12 16,-2 2-8-1,0 5-6-15,-3-1-3 0,3 2-7 16,-6 1-3 0,3-1-5-16,0-1-7 0,2-3 6 15,1-3-6-15,-1-4 0 16,3-6-1-16,2 0 1 16,1-5-1-16,1-2 2 15,0 0 4-15,0 0 4 16,1 0 7-16,9-13 15 15,6-5-20-15,-1-5-11 0,3-2 0 16,-3-4-1 0,-2 1-11-16,-1 2-5 0,2-3 6 15,-4 4 8 1,-1-3 2-16,1 4 0 0,1 2 1 16,1 2 10-16,-3 3 4 15,2 1-3-15,2 2 2 16,0 2-7-16,-4 2-1 15,-2 3-4-15,-1 3 4 16,-3 1 1-16,2 3-1 16,-5 0-6-16,3 0-1 15,0 7-7-15,0 9 8 16,0 0 0-16,3 4 1 16,3 0-1-16,1 0 6 0,1-3-5 15,5 2-1 1,-3-2 1-16,7 0 0 0,-5 2 0 15,-2-2-1-15,1-4 0 16,-5 4 0-16,-2-1 0 16,-4-2-1-16,0-1-7 15,-3 0 8-15,0 0 0 16,0-3 9-16,0 0 1 16,0-3-4-16,0-1-5 15,-6 2 10-15,-4-2-1 16,-4 0 4-16,-5 1 2 15,-5-1 4-15,-4-2-4 16,-1-1-5-16,1-3-3 16,-2 0-2-16,6 0-4 0,5-3-1 15,4-4-1-15,9 2-38 16,6 0-73-16,9-1-181 16,6 2-625-16</inkml:trace>
          <inkml:trace contextRef="#ctx0" brushRef="#br0" timeOffset="18693.2539">13451 10944 965 0,'0'0'642'15,"0"0"-443"-15,0 0 89 16,0 0-9-16,0 0-84 16,0 0-79-16,0 0-47 15,19-16-25-15,-5 7-5 16,-5 2-16-16,0 3-10 16,2-2-4-1,-1 0 1-15,3 2-8 0,-4 1 3 16,-2-1-4-16,6 1 0 15,-3 2 0-15,-1-1-1 0,0 2 0 16,-2 0 1-16,-1 0 0 16,-2 12 1-16,0 5 5 15,-4 4 13-15,0 4 2 16,0 2-2-16,0 0-13 16,0 1-1-16,0-4-6 15,0-1 1-15,0-3-1 16,6-4 0-16,0-2 0 15,7-4 0-15,-1 0 1 16,9-7-1-16,1-1-7 16,5-2-19-16,-5 0-40 15,7-12-81-15,-5-1-129 16,-12 3-447-16</inkml:trace>
          <inkml:trace contextRef="#ctx0" brushRef="#br0" timeOffset="19009.4215">13750 10873 1051 0,'0'0'355'0,"0"0"-179"0,0 0 44 16,0 0 73 0,0 0-90-16,0 0-74 0,0 0-29 15,-7 2-11-15,-2 14 14 16,-4 5 19-16,-11 6-23 16,-4 2-30-16,-5 7-17 15,-5 1-25-15,-3 5-27 16,-17 16-21-16,7-9-205 15,8-10-1087-15</inkml:trace>
          <inkml:trace contextRef="#ctx0" brushRef="#br0" timeOffset="21611.5034">13963 10744 849 0,'0'0'192'16,"0"0"-140"-16,0 0-36 15,0 0-3-15,0 0-7 16,0 0-6-16,0 0-13 16,-9-7 7-16,3 7 6 15,0 0 1-15,-6 0 14 16,0 0-5-16,3-1-10 15,-4-1-10-15,-1-2-36 16,4 0-8-16,-2 4-9 16,0-3-14-16,-5 0 11 0,4 0 42 15,0 0 24-15,-3-1 10 16,2 4 22-16,-4-3 28 16,-5 2-9-16,3-2-15 15,-6-3-9-15,4 5-14 16,-1-2-5-16,3-3-7 15,3 5 11-15,1-2-5 16,1 0 4-16,0 1 11 16,3 0 6-16,-4 0-7 15,-1-1-5-15,-2 0 9 16,-2 2 4-16,-3-3-6 16,-6 4-3-16,-1-2 9 15,-2 2 15-15,-3 0 17 16,5 0 24-16,-3 0-24 15,9 0-20-15,5 0-13 0,8 0 2 16,1 0 5-16,5 0-6 16,5 0-16-16,-2 0-11 15,-3 0-1-15,-4 0 0 16,-2 0-1-16,-6 2-16 16,0 3-18-16,-6-2 8 15,-1 0 13-15,1 1 7 16,0-2 6-16,-3 4 1 15,5-1 9-15,5-3 0 16,1 1-8-16,7-2 4 0,3 2 4 16,0 0-9-16,0 1 0 15,0 2 0-15,0 1 0 16,-7 3-1-16,0 0 1 16,-1 3 0-16,-1 1-1 15,-3-2 1-15,3 2-1 16,-1-1 1-16,0 3-1 15,6-5 1-15,0 5-1 16,4-5-6-16,3-2-4 16,0 1 5-16,3-1 5 15,0 1 0-15,0 0 0 16,0 0 5-16,0 1 4 16,0 4 0-16,-3-1 5 15,-6 4 1-15,1 0 1 16,1-4-2-16,1 3 0 0,0-5-3 15,-1-2 1 1,7-3 10-16,0 3 22 16,0-4-8-16,0 0-15 0,0 2-7 15,0 1 5-15,7-3 6 16,-1-1-6-16,0 3-7 16,0-1-3-16,-2 0-8 15,2 0 0-15,2 1 0 16,-5-3 0-16,0 5 0 15,0-2 0-15,3 0-1 16,-3-1 1-16,4 0-1 16,0 0 1-16,3-1 1 15,2 0 11-15,-2-1 41 0,0 0-23 16,-1-1-18-16,5 2-6 16,-8 1-5-16,3 0-1 15,-1 0 0-15,0-1 0 16,0 0-1-16,1 1 1 15,1 0 0-15,-1 0 0 16,6 1 0-16,-3-3 15 16,3 1 3-16,-1 0 6 15,5-1-1-15,-3 1-9 16,-3-3-1-16,4 4-8 16,-5-4 0-16,1 3-5 15,-2-2 9-15,2-1-9 16,-4 4 1-16,0-1 8 15,3-2 4-15,0 2-3 16,0-2-3-16,-1 1 2 0,5 0 5 16,0-3-2-16,-3 3 5 15,7-3 7-15,-5 2-13 16,1-1-10-16,-2 0-1 16,-1 3 1-16,-1-5-1 15,-3 5-1-15,6-2 1 16,0-1-1-16,2 3 1 15,6-5 0-15,-2 1-1 16,3 2-1-16,1-1 0 16,-1-2 0-16,3-1-1 15,-6 0 1-15,3 0 0 16,-5 0-1-16,0 0-7 0,1 0 3 16,-2 0 5-1,0-1-5-15,1-2 6 0,-4-1-1 16,6 2-8-16,-3-2 8 15,6-2-5-15,-2 2 6 16,2-2 0-16,0-1 0 16,0 1 0-16,-1 0 0 15,0-1 0-15,-2 0 0 16,-3 1 0-16,1-1 0 16,-3 3 0-16,1-4 1 15,-2 3-1-15,-2-2 1 16,1-2-1-16,-2-1 1 15,1-1 0-15,-1-1 0 16,0-1 0-16,0 2-1 16,0-5 0-16,-2 3-8 15,1-4-5-15,2 3 4 0,-1-2 0 16,6-4-3-16,0-2-4 16,-1 1 9-16,2-1 6 15,-3-1 1-15,-4 3 0 16,0 2 3-16,-3-2 10 15,-3 1 14-15,0-1 1 16,-3 0-9-16,-2-3 23 16,1 1-18-16,-2 2-14 15,1-3-9-15,-1-1 5 16,0 5-5-16,0-1-1 0,-10 3-6 16,-17 1-47-16,-52 0-87 15,0 3-139-15,-9-1-203 0</inkml:trace>
          <inkml:trace contextRef="#ctx0" brushRef="#br0" timeOffset="24696.7755">14470 11080 1061 0,'0'0'348'16,"0"0"-251"-16,0 0-58 15,0 0 12-15,0 0 22 0,0 0 10 16,0 0-38 0,107 10-1-16,-62-10 15 0,4 0 38 15,4 0-1-15,-1-3-18 16,-1-4-23-16,1-3-17 16,-9 4-5-16,-1-4-15 15,-13 3-10 1,-3 1-2-16,-10 2 0 0,-5 2 2 15,-8 0 8-15,-3-1 14 16,0 3 19-16,0-2-24 16,-7 0-15-16,-7 1-10 15,-5 0-1-15,-6-2 0 16,-1 3 0-16,-1-4 1 16,-2-2 0-16,6 2 1 15,5-5-1-15,1 5 6 0,10-2 3 16,4 3 9-1,0-1-6-15,3 4 4 0,0 0-2 16,0 0-1-16,0-3 0 16,9 3-11-16,1 0-2 15,7 0 0-15,1 0 0 16,3 0 0-16,4 0-1 16,2 7 1-16,2-1 1 15,3 1-1-15,1 2 0 16,-5 1 1-16,-1-1 5 15,-12 2 5-15,-9 2-2 16,-6 4 11-16,-5 3 42 16,-24 3-30-16,-10 3-26 15,-43 11-6-15,11-5-213 16,9-5-800-16</inkml:trace>
          <inkml:trace contextRef="#ctx0" brushRef="#br0" timeOffset="26409.7006">15525 10964 925 0,'0'0'595'16,"0"0"-471"-16,0 0-51 16,0 0 133-16,0 0 26 15,0 0-98-15,0 0-60 0,3-15-12 16,-3 15 1-16,0 0-11 15,3-5-14 1,4 3 4-16,3-3-30 0,6-3-11 16,0 4 0-16,8-2-1 15,-3 2 1-15,3 1 0 16,-4-1-1-16,-1 4 0 16,-6 0 0-16,-4 0 0 15,-6 10 0-15,-3 1 0 16,0 7 0-16,-12 2 21 0,-9 1-11 15,-1 2-2 1,-3 2-7-16,5-4 5 0,-3 2 5 16,8-4 7-16,4 1-10 15,5-3-7-15,3 0 10 16,3-4-5-16,0 2-5 16,6-3 10-16,7-6 1 15,5 0 20-15,6-1-12 16,-2-5-11-16,5 0-3 15,0 0-6-15,0-12-9 16,3-3-15-16,3-4-3 16,-4-6 5-16,3 0-7 15,-2-5 8-15,-2-1 8 16,-1-4 3-16,-4 2-10 16,0-1-2-16,-8 2 6 15,-2 2 14-15,-2 3 2 16,-5 8 0-16,-3-1 0 0,-3 5 13 15,0 3 2-15,0 2-4 16,-6 0-10-16,-7 3 1 16,0 1-2-16,3 3 0 15,1 3 0-15,-2-3-1 16,8 3 0-16,3 0 1 16,0 0 0-16,0 0 0 15,10 0 18-15,12 0 46 16,11 0-18-16,7 0-22 15,2 0-15-15,-2 0-9 16,-1 0-55-16,-9 0-157 0,-19 0-661 16</inkml:trace>
          <inkml:trace contextRef="#ctx0" brushRef="#br0" timeOffset="27811.1747">16406 11018 861 0,'0'0'501'0,"0"0"-333"15,0 0-21-15,0 0 69 16,0 0-5-16,0 0-19 16,0 0-29-16,3 0-33 15,6 3 7-15,8-3-19 16,2 0-36-16,10 0-34 0,2 0-29 15,0 0-19 1,-2 0-18-16,-6 0-66 0,-3 0-81 16,-11-3-73-16,-6 2-290 15,-3-1-191-15</inkml:trace>
          <inkml:trace contextRef="#ctx0" brushRef="#br0" timeOffset="28010.261">16395 10929 894 0,'0'0'790'0,"0"0"-580"16,0 0 3-16,0 0 0 0,0 0-58 16,0 0-85-16,0 0-40 15,101 0-30-15,-36-7-54 16,-3 3-409-16,-4-6-770 0</inkml:trace>
          <inkml:trace contextRef="#ctx0" brushRef="#br0" timeOffset="28865.1654">17196 10648 1482 0,'0'0'266'15,"0"0"-105"-15,0 0 83 0,0 0 4 16,0 0-86-16,0 0-86 15,0 0-46-15,0-4-18 16,0 17-2-16,0 4 29 16,-6 5-17-16,0 2-8 15,0 3-13-15,-4-5 5 16,2-2-5-16,0-3 0 16,1-4-1-16,2-3 1 15,0-3-1-15,5-7 1 16,0 0-1-16,0 0-11 15,0 0-10-15,0-5-1 16,3-10-27-16,10-5 17 16,1-3 16-16,-1-6 0 0,-1-1 1 15,-1 1 1 1,-1-2 13-16,-1 5 0 0,-6-1 1 16,3 11 19-16,-2 2 13 15,-1 4 6-15,0 4-1 16,1 3-19-16,4 2-9 15,4-1-9-15,0 2 0 16,3 0-1-16,6 0-5 16,-5 9 4-16,2 5 1 15,0 6-1-15,-5-1 1 16,3 4-1-16,0 0 1 16,1 0 1-16,2 1 0 15,-3-2 0-15,-3-1 0 0,0-1 0 16,-3-5 0-16,-7-1-1 15,-3-4 0-15,0 3 1 16,-6-6 0-16,-15 3 15 16,-3-3 2-16,-10 0 2 15,-4-4-8-15,1-1-4 16,3-2 0-16,4 0-6 16,11 0-1-16,8 0-42 15,11-2-61-15,7-5-210 16,13 0-529-16</inkml:trace>
          <inkml:trace contextRef="#ctx0" brushRef="#br0" timeOffset="29285.9768">17694 10668 1126 0,'0'0'883'0,"0"0"-811"15,0 0-41-15,0 0 102 16,0 0 37-16,84-57-109 16,-70 47-42-16,0 1 0 15,1 2 8-15,-6 2 3 16,-3 3 0-16,0-1-2 15,-2 3-1-15,2 0-6 0,-1 0-1 16,1 0-5-16,0 3-3 16,1 6-4-16,2 4 1 15,-2 5 25-15,3 1 0 16,0 1-13-16,-1-1-13 16,0-2-7-16,2-3 5 15,5-1-5-15,-4-7-1 16,5 2-29-16,3-5-63 15,5-3-90-15,-2-3-399 16,-6-7-304-16</inkml:trace>
          <inkml:trace contextRef="#ctx0" brushRef="#br0" timeOffset="29496.1253">18087 10489 1661 0,'0'0'327'16,"0"0"-139"-16,0 0 80 16,0 0-40-16,-62 73-87 15,43-43-62-15,-8-1-37 16,-1 1-19-16,1-3-17 16,0 2-6-16,2-2-12 15,-2-1-71-15,3 3-111 16,1-4-329-16,9-6-585 0</inkml:trace>
          <inkml:trace contextRef="#ctx0" brushRef="#br0" timeOffset="29840.8238">18321 10957 831 0,'0'0'335'16,"0"0"-190"-16,0 0 106 0,0 0-34 16,0 0 41-1,0 0-33-15,0 0-59 0,-102 40-22 16,35-36-16-16,-25 0-51 15,-40-4-30-15,-12 0-27 16,5 0-11-16,12-4-9 16,39 4 0-16,24 0-12 15,22 0-81-15,8 7-95 16,0 13-85-16,7-1-215 16,5-2-208-16</inkml:trace>
        </inkml:traceGroup>
      </inkml:traceGroup>
    </inkml:traceGroup>
    <inkml:traceGroup>
      <inkml:annotationXML>
        <emma:emma xmlns:emma="http://www.w3.org/2003/04/emma" version="1.0">
          <emma:interpretation id="{4C504FA3-F584-4661-A28C-9280FC5F8B30}" emma:medium="tactile" emma:mode="ink">
            <msink:context xmlns:msink="http://schemas.microsoft.com/ink/2010/main" type="paragraph" rotatedBoundingBox="17309,11119 18132,11128 18127,11506 17304,11496" alignmentLevel="3"/>
          </emma:interpretation>
        </emma:emma>
      </inkml:annotationXML>
      <inkml:traceGroup>
        <inkml:annotationXML>
          <emma:emma xmlns:emma="http://www.w3.org/2003/04/emma" version="1.0">
            <emma:interpretation id="{2E47CB18-80B1-42C9-AAF8-E3A4A19B2267}" emma:medium="tactile" emma:mode="ink">
              <msink:context xmlns:msink="http://schemas.microsoft.com/ink/2010/main" type="line" rotatedBoundingBox="17309,11119 18132,11128 18127,11506 17304,11496"/>
            </emma:interpretation>
          </emma:emma>
        </inkml:annotationXML>
        <inkml:traceGroup>
          <inkml:annotationXML>
            <emma:emma xmlns:emma="http://www.w3.org/2003/04/emma" version="1.0">
              <emma:interpretation id="{FED04575-BC8C-4C71-A310-40684FCAC327}" emma:medium="tactile" emma:mode="ink">
                <msink:context xmlns:msink="http://schemas.microsoft.com/ink/2010/main" type="inkWord" rotatedBoundingBox="17309,11119 18132,11128 18127,11506 17304,11496"/>
              </emma:interpretation>
              <emma:one-of disjunction-type="recognition" id="oneOf5">
                <emma:interpretation id="interp25" emma:lang="" emma:confidence="0">
                  <emma:literal>At</emma:literal>
                </emma:interpretation>
                <emma:interpretation id="interp26" emma:lang="" emma:confidence="0">
                  <emma:literal>is t</emma:literal>
                </emma:interpretation>
                <emma:interpretation id="interp27" emma:lang="" emma:confidence="0">
                  <emma:literal>D t</emma:literal>
                </emma:interpretation>
                <emma:interpretation id="interp28" emma:lang="" emma:confidence="0">
                  <emma:literal>at</emma:literal>
                </emma:interpretation>
                <emma:interpretation id="interp29" emma:lang="" emma:confidence="0">
                  <emma:literal>s t</emma:literal>
                </emma:interpretation>
              </emma:one-of>
            </emma:emma>
          </inkml:annotationXML>
          <inkml:trace contextRef="#ctx0" brushRef="#br0" timeOffset="30540.3384">17328 11318 1545 0,'0'0'289'0,"0"0"-213"16,0 0 120-16,0 0-2 15,0 0-68 1,0 0-53-16,-11 73-33 0,8-57-14 15,0 1-9-15,0-1-2 16,3-5-8-16,-3-5 4 16,3-1-10-16,0-3 0 15,0-2 2-15,0 0 3 16,0 0 1-16,0 0-4 16,9-11-3-16,4-8-9 15,3-1 9-15,4-9 0 16,-1-2 0-16,1-2 0 0,-1 1 0 15,-4 1 2 1,0 8 4-16,-6 3 22 0,-2 8 33 16,-1 2-1-16,-3 6-6 15,3 1-11-15,-3 3-16 16,5 0-20-16,-2 0-6 16,7 0-1-16,-1 0 0 15,6 10-2-15,-2 4 1 16,3 1 0-16,3 6 1 15,-5 2-2-15,6 2 1 16,-5 2 0-16,3 0-1 16,-2 0 1-16,-6-5-7 15,0 1 7-15,-6-6 0 16,-7-3 0-16,0-3-6 16,-7-2 7-16,-15 0 1 15,-7-3 6-15,-7 1-1 16,-10-1-5-16,4-5-1 0,3-1-49 15,3 0-86-15,17-7-101 16,6-3-402-16,9-1-836 0</inkml:trace>
          <inkml:trace contextRef="#ctx0" brushRef="#br0" timeOffset="30913.5679">18054 11129 1345 0,'0'0'729'0,"0"0"-584"15,0 0 9-15,0 0 19 16,0 0-39-16,0 0-23 15,0 0-30-15,-26 61-27 16,13-36-23-16,1 6-7 16,-5-2-9-16,2 5-9 15,1-2-5-15,1 0-1 16,2-5 0-16,2-1 0 0,3-3 0 16,3-5 0-1,3-5-1-15,0-2 1 0,0-9 0 16,15-2-1-16,12 0-16 15,5-2-20-15,6-13-62 16,6-7-120-16,-9 2-451 16,-12 3-657-16</inkml:trace>
          <inkml:trace contextRef="#ctx0" brushRef="#br0" timeOffset="31098.9911">17811 11285 1751 0,'0'0'316'0,"0"0"-195"0,80 0 19 16,-38 4-60-16,16 3-80 16,-11-5-120-16,-8-2-946 0</inkml:trace>
        </inkml:traceGroup>
      </inkml:traceGroup>
    </inkml:traceGroup>
    <inkml:traceGroup>
      <inkml:annotationXML>
        <emma:emma xmlns:emma="http://www.w3.org/2003/04/emma" version="1.0">
          <emma:interpretation id="{01032C3B-C4A7-48DA-A2A4-4421E67B6FDB}" emma:medium="tactile" emma:mode="ink">
            <msink:context xmlns:msink="http://schemas.microsoft.com/ink/2010/main" type="paragraph" rotatedBoundingBox="12631,12598 14134,12220 14282,12810 12779,1318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8A5903F-8FE8-41C3-9043-25F40D65759D}" emma:medium="tactile" emma:mode="ink">
              <msink:context xmlns:msink="http://schemas.microsoft.com/ink/2010/main" type="line" rotatedBoundingBox="12631,12598 14134,12220 14282,12810 12779,13188"/>
            </emma:interpretation>
          </emma:emma>
        </inkml:annotationXML>
        <inkml:traceGroup>
          <inkml:annotationXML>
            <emma:emma xmlns:emma="http://www.w3.org/2003/04/emma" version="1.0">
              <emma:interpretation id="{FF153322-A78F-4525-A9B7-6790D7924571}" emma:medium="tactile" emma:mode="ink">
                <msink:context xmlns:msink="http://schemas.microsoft.com/ink/2010/main" type="inkWord" rotatedBoundingBox="12631,12598 14134,12220 14282,12810 12779,13188"/>
              </emma:interpretation>
              <emma:one-of disjunction-type="recognition" id="oneOf6">
                <emma:interpretation id="interp30" emma:lang="" emma:confidence="0">
                  <emma:literal>BV</emma:literal>
                </emma:interpretation>
                <emma:interpretation id="interp31" emma:lang="" emma:confidence="0">
                  <emma:literal>DV</emma:literal>
                </emma:interpretation>
                <emma:interpretation id="interp32" emma:lang="" emma:confidence="0">
                  <emma:literal>DVR</emma:literal>
                </emma:interpretation>
                <emma:interpretation id="interp33" emma:lang="" emma:confidence="0">
                  <emma:literal>Bo</emma:literal>
                </emma:interpretation>
                <emma:interpretation id="interp34" emma:lang="" emma:confidence="0">
                  <emma:literal>Do</emma:literal>
                </emma:interpretation>
              </emma:one-of>
            </emma:emma>
          </inkml:annotationXML>
          <inkml:trace contextRef="#ctx0" brushRef="#br0" timeOffset="33858.8906">13290 12553 810 0,'0'0'122'16,"0"0"-68"-16,0 0 56 15,0 0 601-15,0 0-421 16,0 0-165-16,0 0-10 0,0-10 23 16,0 10-38-1,0 0-44-15,0 0-12 0,0 0-13 16,0 0-16-16,0 0-15 15,0 7-6-15,0 9 5 16,-12 5 1-16,3 7 1 16,-4 3 6-1,-3 2 1-15,6-4-7 0,-3-2 0 16,7-4 0-16,0-6 0 16,0-5-1-16,6-2 1 15,-5-6 0-15,5-4 0 16,0 0 5-16,0 0 4 15,0-4 2-15,8-11-12 16,1-6-16-16,3-5-2 16,2-6-18-16,2-2-3 0,0 0-4 15,-1-1 9 1,0 1 14-16,0 1 13 0,-2 7 7 16,-2 1 0-16,1 4 1 15,-2 7 11-15,-4 2 4 16,-2 2 10-16,1 2 0 15,-2 3-6-15,3 5-7 16,-6 0-4-16,3 0-9 16,0 3-5-16,0 12 4 15,0 6 1-15,6 5-1 16,1 5 1-16,4 1 0 16,8 1 0-16,2-3 0 15,3-1-1-15,0-2 0 16,1-4 1-16,-4-4-1 15,-9-5 1-15,-4-1 1 0,-8 0-1 16,-3-2 0-16,-6-1 1 16,-17 3 9-16,-13-1-2 15,-7-1-2-15,-8-1-6 16,-1-1 0-16,0-5-55 16,1-4-103-16,15 0-339 15,12 0-269-15</inkml:trace>
          <inkml:trace contextRef="#ctx0" brushRef="#br0" timeOffset="34601.9512">13714 12482 1275 0,'0'0'401'0,"0"0"-195"16,0 0 18-16,0 0 7 15,0 0-92-15,0 0-97 16,0 0-29-16,52-25-7 16,-40 25-6-16,1 0-1 15,1 0-5-15,-8 7 4 16,1 6-7-16,-7 4 8 15,0 3 0-15,-10 6 1 16,-7 1 17-16,-2-1 9 16,4 0 10-16,-3-3-6 15,9-3-11-15,3-3 7 0,6-7-13 16,0-1-3-16,0-4-2 16,13-3 5-16,7 1 4 15,1-3-8-15,0 0-4 16,4-5-5-16,-1-9-19 15,-3 1-20-15,0-4-4 16,-2-3-9-16,-3-3 4 16,1 0 12-16,-5-4 17 15,-3-2 13-15,1 0 5 16,-2 3 1-16,-2-5 0 16,-3 8 0-16,0 0 11 15,0 6 0-15,-3 4 16 16,0 6 1-16,0 4-8 15,0 3-13-15,0 0-7 16,-3 0-8-16,-3 0 8 0,3 10 1 16,3 3 26-16,6-3 19 15,16 4 3-15,11-4-16 16,22-2-33-16,-7-3-27 16,-8-5-339-16</inkml:trace>
          <inkml:trace contextRef="#ctx0" brushRef="#br0" timeOffset="36081.7082">13987 12886 720 0,'0'0'218'0,"0"0"-65"15,0 0 88-15,0 0 14 16,0 0-33-16,0 0-23 16,0 0-17-16,13-6-40 15,-13 6-38-15,0 0-10 16,0 0-27-16,-19 0-11 16,-8 0 4-16,-18 0-14 15,-31 0-16-15,-30 0-17 16,-40 0-7-16,-17 0-5 15,5-7 1-15,12 1-1 0,28 0 5 16,24 3-6 0,24-1-1-16,24 1-12 0,10-1-62 15,6-2-83 1,8-1-212-16,13 0-503 0</inkml:trace>
        </inkml:traceGroup>
      </inkml:traceGroup>
    </inkml:traceGroup>
    <inkml:traceGroup>
      <inkml:annotationXML>
        <emma:emma xmlns:emma="http://www.w3.org/2003/04/emma" version="1.0">
          <emma:interpretation id="{702BFEDC-B71A-4D23-BC16-C1E1C100537C}" emma:medium="tactile" emma:mode="ink">
            <msink:context xmlns:msink="http://schemas.microsoft.com/ink/2010/main" type="paragraph" rotatedBoundingBox="13216,12789 18843,12173 18918,12852 13291,1346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DCB4817-68C6-40BC-91F6-306AD671203E}" emma:medium="tactile" emma:mode="ink">
              <msink:context xmlns:msink="http://schemas.microsoft.com/ink/2010/main" type="inkBullet" rotatedBoundingBox="13249,13084 13603,13045 13640,13384 13286,13422"/>
            </emma:interpretation>
            <emma:one-of disjunction-type="recognition" id="oneOf7">
              <emma:interpretation id="interp35" emma:lang="" emma:confidence="0">
                <emma:literal>↳</emma:literal>
              </emma:interpretation>
            </emma:one-of>
          </emma:emma>
        </inkml:annotationXML>
        <inkml:trace contextRef="#ctx0" brushRef="#br0" timeOffset="37003.5741">13369 13204 1493 0,'0'0'515'0,"0"0"-457"15,0 0-8-15,0 0 113 16,0 0-35-16,0 0-68 16,0 0-4-16,-15 64-23 15,2-42-20-15,0 2-5 16,2-2-7-16,2-2 0 15,0-7 1-15,0-3-1 16,4-4 0-16,2-6 0 16,3 0 7-16,0 0 4 15,0 0 5-15,0-9-6 0,11-8-11 16,1-6 1-16,0-4-1 16,2-5 0-16,-1 0 0 15,0 1-1-15,-4-3 1 16,-3 8 0-16,0 0 6 15,0 6 20-15,0 4-2 16,-3 4 16-16,3 4 5 16,-3 7-14-16,0-2-18 15,0 3 4-15,4 0-8 0,2 0-8 16,5 0-1 0,2 3-1-16,0 11-5 0,7 6 5 15,-1 4 0 1,5 5 0-16,-4 4 0 0,-1-1-1 15,-5-2-17-15,-1-3-5 16,-6-4 6-16,-7 1 8 16,0-8-2-16,-3 0 3 15,0-6 9-15,-16 0 1 16,-8-4 11-16,-7 2 3 16,-11-3-8-16,-3-1-6 15,-1-1-1-15,4-3-66 16,6 0-96-16,7 0-190 15,15 0-407-15</inkml:trace>
      </inkml:traceGroup>
      <inkml:traceGroup>
        <inkml:annotationXML>
          <emma:emma xmlns:emma="http://www.w3.org/2003/04/emma" version="1.0">
            <emma:interpretation id="{6AE16DBF-F2BF-4E7C-ABB2-57693D3A3679}" emma:medium="tactile" emma:mode="ink">
              <msink:context xmlns:msink="http://schemas.microsoft.com/ink/2010/main" type="line" rotatedBoundingBox="13627,12744 18843,12173 18918,12852 13701,13423"/>
            </emma:interpretation>
          </emma:emma>
        </inkml:annotationXML>
        <inkml:traceGroup>
          <inkml:annotationXML>
            <emma:emma xmlns:emma="http://www.w3.org/2003/04/emma" version="1.0">
              <emma:interpretation id="{E2C0C516-5683-422E-85C6-79DC7750B0BA}" emma:medium="tactile" emma:mode="ink">
                <msink:context xmlns:msink="http://schemas.microsoft.com/ink/2010/main" type="inkWord" rotatedBoundingBox="13627,12744 15443,12546 15517,13224 13701,13423"/>
              </emma:interpretation>
              <emma:one-of disjunction-type="recognition" id="oneOf8">
                <emma:interpretation id="interp36" emma:lang="" emma:confidence="0">
                  <emma:literal>to-a</emma:literal>
                </emma:interpretation>
                <emma:interpretation id="interp37" emma:lang="" emma:confidence="0">
                  <emma:literal>tv-a</emma:literal>
                </emma:interpretation>
                <emma:interpretation id="interp38" emma:lang="" emma:confidence="0">
                  <emma:literal>to-AR</emma:literal>
                </emma:interpretation>
                <emma:interpretation id="interp39" emma:lang="" emma:confidence="0">
                  <emma:literal>to-al</emma:literal>
                </emma:interpretation>
                <emma:interpretation id="interp40" emma:lang="" emma:confidence="0">
                  <emma:literal>L=_a</emma:literal>
                </emma:interpretation>
              </emma:one-of>
            </emma:emma>
          </inkml:annotationXML>
          <inkml:trace contextRef="#ctx0" brushRef="#br0" timeOffset="37419.3767">13792 13026 927 0,'0'0'273'0,"0"0"-126"15,0 0 62 1,0 0 9-16,0 0-35 0,0 0-1 15,0 0 46-15,0 36-66 16,-4-10-31-16,-3 4-48 16,1 3-20-16,-6 3-30 15,3-2-14-15,-5-1-5 16,4 0-4-16,1-4-4 16,-1-2-4-16,4-1-1 15,2-10-1-15,4-1 0 16,0-6 1-16,0 0-1 15,13-9 0-15,6 0-10 0,5 0-40 16,10-25-123 0,-4 4-367-16,-3-5-491 0</inkml:trace>
          <inkml:trace contextRef="#ctx0" brushRef="#br0" timeOffset="37621.8942">13730 13148 1575 0,'0'0'245'0,"0"0"-198"0,0 0 127 16,0 0 27-1,85 6-120-15,-20-2-81 0,-3-1-92 16,-8-3-461-16</inkml:trace>
          <inkml:trace contextRef="#ctx0" brushRef="#br0" timeOffset="38005.4151">14424 12920 1287 0,'0'0'366'15,"0"0"-214"-15,0 0 12 16,0 0 10-16,0 0-79 16,0 0-64-16,91 0-22 15,-64 6-9-15,1-5-52 16,8-1-129-16,-9 0-153 0,-5 0-299 15</inkml:trace>
          <inkml:trace contextRef="#ctx0" brushRef="#br0" timeOffset="38213.1199">14318 12828 1126 0,'0'0'784'0,"0"0"-651"15,0 0 29-15,97-4-47 0,-45-3-66 16,26-2-49-16,-17 2-255 16,-8 0-624-16</inkml:trace>
          <inkml:trace contextRef="#ctx0" brushRef="#br0" timeOffset="39077.0392">15307 12646 1175 0,'0'0'174'0,"0"0"-80"16,0 0 101-16,0 0 62 15,0 0-96-15,0 0-74 16,0 0-19-16,-5-34 13 16,-2 31-4-16,-6 3-19 15,-7 0-16-15,-5 0 1 16,-8 13 16-16,-6 4 7 16,0 6-10-16,4 8-12 15,-1 1-8-15,7 1-19 16,9-1-8-16,4-5-3 15,10-3-5-15,6-4-1 0,0-3 0 16,8-5 0-16,12-5 0 16,0-4 2-16,9-3-2 15,1 0-40-15,-2-3 4 16,2-11-5-16,3-5-7 16,-5-4-3-16,5-10 5 15,-3 0-1-15,-1-7 11 16,0 1 14-16,-3 2 13 15,-1 5 9-15,-6 5 11 16,-1 7 18-16,-6 6 8 16,-5 5 15-16,-4 2 24 15,-1 4 0-15,-2 3-16 16,0 0-26-16,-6 3-22 0,-9 14-11 16,-14 9 23-1,3 6 11-15,-4 5 9 0,4 4-9 16,10-2-13-16,9-1-7 15,4-7-9-15,3-4-5 16,10-7 0-16,12-5-1 16,28-8-30-16,-5-4-136 15,-3-3-597-15</inkml:trace>
        </inkml:traceGroup>
        <inkml:traceGroup>
          <inkml:annotationXML>
            <emma:emma xmlns:emma="http://www.w3.org/2003/04/emma" version="1.0">
              <emma:interpretation id="{7B852331-2853-4B80-9B32-A2CC733ACBFF}" emma:medium="tactile" emma:mode="ink">
                <msink:context xmlns:msink="http://schemas.microsoft.com/ink/2010/main" type="inkWord" rotatedBoundingBox="15852,12576 17353,12412 17402,12867 15902,13031"/>
              </emma:interpretation>
              <emma:one-of disjunction-type="recognition" id="oneOf9">
                <emma:interpretation id="interp41" emma:lang="" emma:confidence="0">
                  <emma:literal>FF</emma:literal>
                </emma:interpretation>
                <emma:interpretation id="interp42" emma:lang="" emma:confidence="0">
                  <emma:literal>IF</emma:literal>
                </emma:interpretation>
                <emma:interpretation id="interp43" emma:lang="" emma:confidence="0">
                  <emma:literal>EF</emma:literal>
                </emma:interpretation>
                <emma:interpretation id="interp44" emma:lang="" emma:confidence="0">
                  <emma:literal>if</emma:literal>
                </emma:interpretation>
                <emma:interpretation id="interp45" emma:lang="" emma:confidence="0">
                  <emma:literal>F</emma:literal>
                </emma:interpretation>
              </emma:one-of>
            </emma:emma>
          </inkml:annotationXML>
          <inkml:trace contextRef="#ctx0" brushRef="#br0" timeOffset="42712.5355">16009 12656 720 0,'0'0'718'16,"0"0"-564"-16,0 0-68 16,0 0 82-16,0 0 37 15,0 0-71-15,0 0-36 16,-13 6 2-16,13-6 23 16,0 0 2-16,0 0-20 15,10 0-32-15,9 0-9 16,7 0-7-16,13 0-27 15,9 0-21-15,7 0-8 16,5-6-1-16,-5 3 0 16,-7 2-4-16,-9-1-34 0,-11 2-23 15,-10 0-17-15,-9 0-32 16,-9 0-100-16,-18 6-288 16,-3 0-40-16</inkml:trace>
          <inkml:trace contextRef="#ctx0" brushRef="#br0" timeOffset="42960.8373">15877 12801 952 0,'0'0'1189'0,"0"0"-1016"0,0 0-97 15,0 0 80-15,0 0-15 16,0 0-69-16,86 0-46 15,-30 0-14-15,8 0-10 16,5 0-2-16,-1 0 0 16,-13 0-6-16,-9 0-60 15,-11 0-95-15,-19 0-61 16,-8 0-139-16,-8 0-320 0</inkml:trace>
          <inkml:trace contextRef="#ctx0" brushRef="#br0" timeOffset="43305.6596">16298 12553 1141 0,'0'0'913'16,"0"0"-722"-16,0 0 0 15,0 0-7-15,0 0-95 16,0 0-65-16,0 0-23 15,58 7-1-15,-28 9 0 16,4 4-12-16,2 3-1 16,1 0 5-16,-4 1 7 15,-2-1 0-15,-5-4 1 16,-4 1-1-16,-1-4 1 16,-12-2 0-16,-3 0-1 15,-6-2 1-15,0 1 10 0,-15 4 16 16,-8 1 13-1,-6 1 4-15,-1 1 0 0,0-1-19 16,2-2-14-16,8-1-10 16,11 1-49-16,6-4-293 15,3-4-829-15</inkml:trace>
          <inkml:trace contextRef="#ctx0" brushRef="#br0" timeOffset="43808.3545">16957 12457 1699 0,'0'0'473'0,"0"0"-289"16,0 0 44-16,0 0-21 0,0 0-83 15,0 0-76-15,0 0-31 16,0 7-10-16,0 16 5 16,0 6 20-16,-4 12-7 15,-2 5-6-15,-3 1-10 16,1-1 0-16,-1-4-8 16,2-2-1-16,1-7 0 15,-3-3 1-15,-1-7 0 16,3-4-1-16,3-2 1 15,-1-5-1-15,2-4-8 16,2-2-51-16,1-5-57 16,0-1-116-16,0 0-97 0,0-4-280 15,3-7-731-15</inkml:trace>
          <inkml:trace contextRef="#ctx0" brushRef="#br0" timeOffset="44123.9505">16938 12467 1190 0,'0'0'600'0,"0"0"-402"15,0 0 62-15,0 0-26 16,0 0-79-16,0 0-79 0,0 0-45 15,78-13 2-15,-42 13 9 16,6 0-5-16,4 0-13 16,-1 0-14-16,3 0 2 15,-9-3-11-15,-3 3-1 16,-13 0 0-16,-8 0 0 16,-4-1-26-16,-11 1-19 15,0 0-42-15,-7 0-59 16,-12 4-176-16,5 6-370 0</inkml:trace>
          <inkml:trace contextRef="#ctx0" brushRef="#br0" timeOffset="44409.9062">16938 12742 958 0,'0'0'201'16,"0"0"91"-16,0 0 69 16,0 0-9-16,0 0-121 15,103 13-64-15,-60-13-44 0,5 0-41 16,-5-3-38-16,-4-5-39 15,-10 5-5 1,-9 0-97-16,-8 0-146 16,-12 0-626-16</inkml:trace>
        </inkml:traceGroup>
        <inkml:traceGroup>
          <inkml:annotationXML>
            <emma:emma xmlns:emma="http://www.w3.org/2003/04/emma" version="1.0">
              <emma:interpretation id="{01CC029A-7CFD-4DB9-9FF9-543D2DF89A47}" emma:medium="tactile" emma:mode="ink">
                <msink:context xmlns:msink="http://schemas.microsoft.com/ink/2010/main" type="inkWord" rotatedBoundingBox="17621,12600 17902,12569 17919,12728 17638,12759"/>
              </emma:interpretation>
              <emma:one-of disjunction-type="recognition" id="oneOf10">
                <emma:interpretation id="interp46" emma:lang="" emma:confidence="1">
                  <emma:literal>=</emma:literal>
                </emma:interpretation>
                <emma:interpretation id="interp47" emma:lang="" emma:confidence="0">
                  <emma:literal>[</emma:literal>
                </emma:interpretation>
                <emma:interpretation id="interp48" emma:lang="" emma:confidence="0">
                  <emma:literal>t</emma:literal>
                </emma:interpretation>
                <emma:interpretation id="interp49" emma:lang="" emma:confidence="0">
                  <emma:literal>I</emma:literal>
                </emma:interpretation>
                <emma:interpretation id="interp50" emma:lang="" emma:confidence="0">
                  <emma:literal>E</emma:literal>
                </emma:interpretation>
              </emma:one-of>
            </emma:emma>
          </inkml:annotationXML>
          <inkml:trace contextRef="#ctx0" brushRef="#br0" timeOffset="45071.5963">17636 12738 1287 0,'0'0'618'0,"0"0"-502"0,0 0 89 16,0 0 62-16,0 0-70 15,0 0-99-15,0 0-35 16,79 0-7-16,-51 0-17 15,4 0-15-15,0 0-16 16,1-3-7-16,-4 3-1 16,-6-3-38-16,-7-1-51 15,-9 1-95-15,-4-1-149 16,-3-2-495-16</inkml:trace>
          <inkml:trace contextRef="#ctx0" brushRef="#br0" timeOffset="45258.6205">17645 12629 1307 0,'0'0'697'16,"0"0"-534"-16,0 0 46 16,0 0-16-16,0 0-68 15,98-39-79-15,-55 32-46 16,5 4-22-16,-10 0-193 15,-8 3-522-15</inkml:trace>
        </inkml:traceGroup>
        <inkml:traceGroup>
          <inkml:annotationXML>
            <emma:emma xmlns:emma="http://www.w3.org/2003/04/emma" version="1.0">
              <emma:interpretation id="{9E065F7B-BCBA-4E8D-A2E2-D23FECAA010E}" emma:medium="tactile" emma:mode="ink">
                <msink:context xmlns:msink="http://schemas.microsoft.com/ink/2010/main" type="inkWord" rotatedBoundingBox="18029,12548 18874,12456 18915,12825 18069,12917"/>
              </emma:interpretation>
              <emma:one-of disjunction-type="recognition" id="oneOf11">
                <emma:interpretation id="interp51" emma:lang="" emma:confidence="1">
                  <emma:literal>ma</emma:literal>
                </emma:interpretation>
                <emma:interpretation id="interp52" emma:lang="" emma:confidence="0">
                  <emma:literal>mwa</emma:literal>
                </emma:interpretation>
                <emma:interpretation id="interp53" emma:lang="" emma:confidence="0">
                  <emma:literal>mea</emma:literal>
                </emma:interpretation>
                <emma:interpretation id="interp54" emma:lang="" emma:confidence="0">
                  <emma:literal>maw</emma:literal>
                </emma:interpretation>
                <emma:interpretation id="interp55" emma:lang="" emma:confidence="0">
                  <emma:literal>map</emma:literal>
                </emma:interpretation>
              </emma:one-of>
            </emma:emma>
          </inkml:annotationXML>
          <inkml:trace contextRef="#ctx0" brushRef="#br0" timeOffset="46008.553">18060 12547 1886 0,'0'0'322'0,"0"0"-201"15,0 0 63-15,0 0-34 16,0 0-95-16,0 0-31 16,0 0 5-16,7 99-10 15,-7-66-3-15,0 0-7 16,0-4-7-16,0-5-1 15,0-7 0-15,-6-5 0 16,5-5 0-16,-2-4 1 16,3-3-1-16,0 0 0 15,0 0 10-15,0-3-11 0,13-14-11 16,7-5-11-16,5-8 7 16,5-1-6-16,-2-4 5 15,0-2 7-15,1 4 8 16,-9 4 0-16,-3 8 1 15,-2 8 0-15,-9 3 9 16,-2 8 6-16,1 2-3 16,-1 0 4-16,1 0-6 15,3 7 1-15,2 5-1 16,-4 5-2-16,0 3 5 16,-6 6 1-16,0-2-5 15,0-1-3-15,-3 0-5 0,-9-3 5 16,-5-2-6-16,7-7 1 15,1-1-1-15,3-4 0 16,6-6-6-16,0 0 6 16,0 0 6-16,6-6-6 15,9-8-1-15,9-6-10 16,2-5 10-16,6-2 0 16,-2-3-6-16,1 4 1 15,-4 3 4-15,-8 3 1 16,-2 10 0-16,-8 3 1 15,-6 7 0-15,-3 0 1 16,0 0 8-16,0 7-8 16,0 12 29-16,0 2-9 15,0 7-5-15,-6-1 5 16,0 3-9-16,-2-1 0 0,-2-5-6 16,1-1-5-16,0-6-1 15,-1 0 0-15,2-7-84 16,8-8-156-16,0-2-461 15,0 0-625-15</inkml:trace>
          <inkml:trace contextRef="#ctx0" brushRef="#br0" timeOffset="46455.1211">18847 12585 1820 0,'0'0'482'16,"0"0"-339"-16,0 0 29 0,0 0-65 15,0 0-71-15,0 0-27 16,0 0-7-16,-88 31-1 16,58-5 8-16,4-2-9 15,-1 6 1-15,9-4 1 16,5-6-2-16,3 0 0 15,7-7 0-15,3-6 0 16,0-2 0-16,17-5 6 0,1 0-6 16,6-5-6-1,4-10-16-15,2 0-10 0,-2-5-14 16,2 0 0-16,-3 1 24 16,-3-1 17-16,-3 9 5 15,-12 1 25-15,-2 8 46 16,-6 2 5-16,-1 0-11 15,0 0-31-15,0 12 0 16,-7 5 20 0,3 5-25-16,-2 2-22 0,6 2-7 15,0 5-14-15,9-5-134 16,2-6-545-16</inkml:trace>
        </inkml:traceGroup>
      </inkml:traceGroup>
    </inkml:traceGroup>
    <inkml:traceGroup>
      <inkml:annotationXML>
        <emma:emma xmlns:emma="http://www.w3.org/2003/04/emma" version="1.0">
          <emma:interpretation id="{93EC0067-47A1-4182-AA5A-EEFB905BBBAD}" emma:medium="tactile" emma:mode="ink">
            <msink:context xmlns:msink="http://schemas.microsoft.com/ink/2010/main" type="paragraph" rotatedBoundingBox="12785,14222 16395,13951 16455,14747 12845,1501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AB9B0F7-7714-4039-9097-8A80BF3F7E23}" emma:medium="tactile" emma:mode="ink">
              <msink:context xmlns:msink="http://schemas.microsoft.com/ink/2010/main" type="line" rotatedBoundingBox="12785,14222 16395,13951 16455,14747 12845,15018"/>
            </emma:interpretation>
          </emma:emma>
        </inkml:annotationXML>
        <inkml:traceGroup>
          <inkml:annotationXML>
            <emma:emma xmlns:emma="http://www.w3.org/2003/04/emma" version="1.0">
              <emma:interpretation id="{EB0BD32D-2354-4984-A7CC-2F8BE94BB468}" emma:medium="tactile" emma:mode="ink">
                <msink:context xmlns:msink="http://schemas.microsoft.com/ink/2010/main" type="inkWord" rotatedBoundingBox="12791,14297 13302,14258 13346,14840 12835,14878"/>
              </emma:interpretation>
              <emma:one-of disjunction-type="recognition" id="oneOf12">
                <emma:interpretation id="interp56" emma:lang="" emma:confidence="1">
                  <emma:literal>K.</emma:literal>
                </emma:interpretation>
                <emma:interpretation id="interp57" emma:lang="" emma:confidence="0">
                  <emma:literal>K</emma:literal>
                </emma:interpretation>
                <emma:interpretation id="interp58" emma:lang="" emma:confidence="0">
                  <emma:literal>K,</emma:literal>
                </emma:interpretation>
                <emma:interpretation id="interp59" emma:lang="" emma:confidence="0">
                  <emma:literal>Ki</emma:literal>
                </emma:interpretation>
                <emma:interpretation id="interp60" emma:lang="" emma:confidence="0">
                  <emma:literal>k.</emma:literal>
                </emma:interpretation>
              </emma:one-of>
            </emma:emma>
          </inkml:annotationXML>
          <inkml:trace contextRef="#ctx0" brushRef="#br0" timeOffset="66827.9334">12938 14304 461 0,'0'0'234'16,"0"0"-84"0,0 0 243-16,0 0-135 0,0-14-35 15,0 11 20-15,0 3-35 16,0 0-33-1,0 0-40-15,0 0-30 0,0 0-6 16,0 0-3-16,0 0-15 16,0 0-18-16,0 4-23 15,0 12-13-15,0 8 17 16,-3 9 8-16,0 9-16 16,3 2-17-16,-3 2-4 15,0 1 3-15,0-2-4 16,-5 1-8-16,1-6-5 0,-2 0 0 15,0 0-1 1,-4-8 0-16,-1-3 0 0,1-5-10 16,7-4-29-16,0-8-32 15,3-4-41-15,3-8-112 16,6 0-281-16,3-8-419 0</inkml:trace>
          <inkml:trace contextRef="#ctx0" brushRef="#br0" timeOffset="67109.8869">12926 14640 1380 0,'0'0'794'0,"0"0"-686"0,0 0-78 15,38-89 82-15,-12 59 34 16,4-2-93-16,-2 2-38 15,5 4-14-15,-3 0 1 16,-5 8-1-16,-2-1-1 16,-7 8-7-16,-6-1 1 15,-2 2-19-15,-2 4-22 16,-3 2-37-16,-3 4-20 16,0 0-47-16,-8 13-147 15,-5 11 33-15,-3-2-218 0</inkml:trace>
          <inkml:trace contextRef="#ctx0" brushRef="#br0" timeOffset="67400.2351">12980 14541 1317 0,'0'0'542'0,"0"0"-473"16,0 0 33-16,0 0 63 16,0 0 20-16,0 0-56 15,0 0-47-15,0 0 8 16,55 91-10-16,-44-66-8 0,2-5-35 16,-1 0-23-16,-2-3-6 15,-4-5-7-15,1-2 0 16,7-6-1-16,-2-4-59 15,10 0-89 1,1-4-200-16,-6-6-592 0</inkml:trace>
          <inkml:trace contextRef="#ctx0" brushRef="#br0" timeOffset="67597.4459">13321 14670 763 0,'0'0'1837'0,"0"0"-1609"16,0 0-180-16,0 0-6 15,0 0 0-15,0 0-42 16,0 0-35-16,14 17-135 16,-14-7-211-16,0-6-706 0</inkml:trace>
        </inkml:traceGroup>
        <inkml:traceGroup>
          <inkml:annotationXML>
            <emma:emma xmlns:emma="http://www.w3.org/2003/04/emma" version="1.0">
              <emma:interpretation id="{D03AF406-67F5-41E2-95B0-C29772DDA11A}" emma:medium="tactile" emma:mode="ink">
                <msink:context xmlns:msink="http://schemas.microsoft.com/ink/2010/main" type="inkWord" rotatedBoundingBox="13498,14169 16395,13951 16455,14747 13558,14965"/>
              </emma:interpretation>
              <emma:one-of disjunction-type="recognition" id="oneOf13">
                <emma:interpretation id="interp61" emma:lang="" emma:confidence="0">
                  <emma:literal>Eat me</emma:literal>
                </emma:interpretation>
                <emma:interpretation id="interp62" emma:lang="" emma:confidence="0">
                  <emma:literal>Eat my</emma:literal>
                </emma:interpretation>
                <emma:interpretation id="interp63" emma:lang="" emma:confidence="0">
                  <emma:literal>Eat ma</emma:literal>
                </emma:interpretation>
                <emma:interpretation id="interp64" emma:lang="" emma:confidence="0">
                  <emma:literal>Eats me</emma:literal>
                </emma:interpretation>
                <emma:interpretation id="interp65" emma:lang="" emma:confidence="0">
                  <emma:literal>Eatmon</emma:literal>
                </emma:interpretation>
              </emma:one-of>
            </emma:emma>
          </inkml:annotationXML>
          <inkml:trace contextRef="#ctx0" brushRef="#br0" timeOffset="68187.5607">13942 14307 1039 0,'0'0'947'0,"0"0"-821"16,0 0 17-16,0 0 122 16,0 0-67-16,0 0-123 15,0 0-36-15,15-23 9 16,-27 23-5-16,-12 0-25 15,-4 0 0-15,-5 0 0 16,-3 7 4-16,-2 3-4 0,6 3-6 16,5-3-6-16,5 3-6 15,9-6 0 1,5 2-7-16,8 2-2 0,0-2 0 16,0 1 8-16,4 3 1 15,6 1 0-15,0 2 1 16,-4 1-1-16,-3 5 6 15,-3 2-5-15,-6 3-1 16,-11 5 1-16,-8 1 1 16,-2 1 8-16,2-2 1 15,-2 1 0-15,9-6 3 16,1-1-7-16,10-5-1 16,4-9-5-16,3 2 0 0,0-5 5 15,13-3 3-15,10-1 13 16,2-5 1-16,5 0-11 15,0 0-12-15,-5 0-46 16,-2-11-33-16,-1 2-46 16,2-5-128-16,-9 2-403 15,-5 1-374-15</inkml:trace>
          <inkml:trace contextRef="#ctx0" brushRef="#br0" timeOffset="68369.3906">13648 14627 1023 0,'0'0'1235'0,"0"0"-1057"0,0 0-103 16,0 0 89-16,0 0-62 16,97-26-102-16,-61 20 0 15,4 2-126-15,-7 1-224 16,-11 3-624-16</inkml:trace>
          <inkml:trace contextRef="#ctx0" brushRef="#br0" timeOffset="68590.4663">14145 14601 717 0,'0'0'1533'15,"0"0"-1321"-15,0 0-87 16,0 0 96-16,0 0-88 16,0 0-91-16,0 0-42 15,66-6-12-15,-47 2-50 16,1-1-94 0,-4 1-184-16,-10 3-562 0</inkml:trace>
          <inkml:trace contextRef="#ctx0" brushRef="#br0" timeOffset="68775.1751">14112 14486 1401 0,'0'0'951'0,"0"0"-832"15,0 0-69-15,0 0 101 16,0 0-32-16,0 0-119 15,131 0-42-15,-80 0-166 16,-7 0-714-16</inkml:trace>
          <inkml:trace contextRef="#ctx0" brushRef="#br0" timeOffset="69215.1877">14834 14083 1363 0,'0'0'814'15,"0"0"-641"-15,0 0-22 16,0 0 65-16,0 0-60 0,0 0-85 16,0 0-44-16,0-13-21 15,0 13-6-15,0 16 0 16,0 11 0-16,-3 8 22 15,-4 8-8-15,-2 4-13 16,-1-5 7 0,2-1-7-16,-1-3-1 0,3-7 0 15,-3-3-30-15,-2-3-71 16,5-3-103-16,2-5-181 16,4-4-587-16</inkml:trace>
          <inkml:trace contextRef="#ctx0" brushRef="#br0" timeOffset="69435.7564">14997 14529 1729 0,'0'0'483'0,"0"0"-421"15,0 0 117-15,0 0 46 16,-85 12-78-16,37-5-77 15,-11 0-43-15,-3-1-16 16,-5-2-11-16,0-1-5 16,9 0-55-16,-7 8-89 15,21-1-169-15,14 0-611 0</inkml:trace>
          <inkml:trace contextRef="#ctx0" brushRef="#br0" timeOffset="69749.7174">14609 14680 2150 0,'0'0'260'16,"0"0"-221"-16,0 0 26 15,0 0 19-15,0 0-58 16,0 0-24-16,85-23-2 15,-79 26 0-15,-6 11 0 16,0 3 9-16,-12 6 15 16,-14 3 52-16,-3 0 9 0,-7 1 6 15,4-1 0-15,6-3-15 16,6-6-34-16,13-5-27 16,7-1-14-16,0-5-1 15,27-6-28-15,31 0-72 16,-3-9-165-16,-4-4-824 0</inkml:trace>
          <inkml:trace contextRef="#ctx0" brushRef="#br0" timeOffset="70558.4466">15136 14390 1045 0,'0'0'1324'0,"0"0"-1135"0,0 0-116 16,0 0 80 0,0 0-33-16,0 0-89 0,0 0-20 15,7 37-1-15,-7-14-1 16,0 2-8-16,0-2 1 16,0 0-1-16,-12-3 0 15,3-6 0-15,0-1 0 16,3-6 1-16,2-4-1 15,4-3 0-15,0 0-1 16,0 0-1-16,13-15-24 16,7-7-11-16,8-4 21 15,5-7 13-15,1 1-8 16,-6 2 3-16,1 3 6 0,-9 10 1 16,-3 7 8-1,-11 8-5-15,0 2 4 0,-6 0 4 16,0 0 5-16,0 15 11 15,0 2 0-15,0 5 5 16,-3 0-4 0,-3-3-7-16,-6 1-14 0,3-4-6 15,1-6 1-15,4-3-2 16,-3 0-5-16,7-7-17 16,0 0-5-16,0 0-3 15,0 0-3-15,7-7-5 16,8-9 1-16,9-5 18 15,2-4 11-15,3-2 7 16,-2 4 0-16,-6 4 1 16,-4 4 7-16,-7 8 15 15,-4 7 12-15,-3 0 1 16,-3 0-10-16,0 5-7 0,0 12 17 16,-3 2-1-16,-3 7-13 15,0-2-2-15,-1-2 2 16,0-2-4-16,1-3-2 15,2-5-3-15,1-4-11 16,0-1-1-16,-3-2-14 16,3-3-64-16,3 0-117 15,0-2-486-15,0 0-869 0</inkml:trace>
          <inkml:trace contextRef="#ctx0" brushRef="#br0" timeOffset="71384.2577">15710 14350 195 0,'0'0'1494'0,"0"0"-1183"15,0 0-137-15,0 0 91 16,0 0-49-16,0 0-113 16,0 0-59-16,0 0-20 15,0 0 11-15,0 0-1 16,3 1-1-16,0-1 6 16,1 0-2-16,3 0-8 15,0 0-10-15,2 0-9 16,-3 0-8-16,4 0-1 0,-1 2-1 31,-2 2 0-31,4 3-1 0,-8-1-5 0,0 7 6 16,-3 7 0-16,0 3 1 15,-10 1 5-15,-6 1-5 16,-1 2 0-16,-3-4-1 16,4-3 1-16,4-4-1 15,6-6-1-15,3 0 1 16,3-5-1-16,0-5-5 15,0 0 5-15,15 0-6 16,8-4-14-16,6-7-25 16,7-9 2-16,-3 1-7 15,1-8-43-15,-1-2-16 16,0 3 28-16,-10-1 29 0,-3 1 30 16,-8 10 23-1,-6 1 14-15,-6 6 23 0,0 2 15 16,0-2 22-16,-6 5-27 15,0-3-18-15,0 4 0 16,2 0 1-16,0 0-5 16,3 3-11-16,1 0-7 15,0 0 9-15,0 0-8 16,1 0-8-16,13 0 2 16,-2 3 5-16,4 0-6 15,1 0-1-15,2-3-8 0,2 0-77 16,1 0-133-1,1-6-519-15,-7 0-973 0</inkml:trace>
          <inkml:trace contextRef="#ctx0" brushRef="#br0" timeOffset="71703.3605">16253 14186 2082 0,'0'0'304'16,"0"0"-227"-16,0 0 72 15,0 0-6-15,0 0-91 16,0 0-34-16,0 0-17 0,73-2 0 16,-72 13-1-16,-1 2 8 15,0 0 4-15,-4 4 1 16,-8-3 8-16,-1 4 4 15,0-4 7-15,6-1-14 16,1 0-5-16,6-5-4 16,0 1 5-16,12-5 14 15,12-1-20-15,18-3-8 16,-3 0-122-16,-4 0-507 0</inkml:trace>
        </inkml:traceGroup>
      </inkml:traceGroup>
    </inkml:traceGroup>
    <inkml:traceGroup>
      <inkml:annotationXML>
        <emma:emma xmlns:emma="http://www.w3.org/2003/04/emma" version="1.0">
          <emma:interpretation id="{C569C3EA-1671-46F2-B868-775EFFFEA1CA}" emma:medium="tactile" emma:mode="ink">
            <msink:context xmlns:msink="http://schemas.microsoft.com/ink/2010/main" type="paragraph" rotatedBoundingBox="13284,15309 22674,15432 22661,16354 13272,1623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DA6D92F-0727-4B8A-91ED-94B7725C63A9}" emma:medium="tactile" emma:mode="ink">
              <msink:context xmlns:msink="http://schemas.microsoft.com/ink/2010/main" type="line" rotatedBoundingBox="13284,15309 22674,15432 22661,16354 13272,16231"/>
            </emma:interpretation>
          </emma:emma>
        </inkml:annotationXML>
        <inkml:traceGroup>
          <inkml:annotationXML>
            <emma:emma xmlns:emma="http://www.w3.org/2003/04/emma" version="1.0">
              <emma:interpretation id="{1981E1F9-5433-4F9C-B52D-F06329A8250E}" emma:medium="tactile" emma:mode="ink">
                <msink:context xmlns:msink="http://schemas.microsoft.com/ink/2010/main" type="inkWord" rotatedBoundingBox="13284,15309 16885,15356 16876,16077 13274,16030"/>
              </emma:interpretation>
              <emma:one-of disjunction-type="recognition" id="oneOf14">
                <emma:interpretation id="interp66" emma:lang="" emma:confidence="0">
                  <emma:literal>DKPU</emma:literal>
                </emma:interpretation>
                <emma:interpretation id="interp67" emma:lang="" emma:confidence="0">
                  <emma:literal>DKDU</emma:literal>
                </emma:interpretation>
                <emma:interpretation id="interp68" emma:lang="" emma:confidence="0">
                  <emma:literal>DKDV</emma:literal>
                </emma:interpretation>
                <emma:interpretation id="interp69" emma:lang="" emma:confidence="0">
                  <emma:literal>AKDU</emma:literal>
                </emma:interpretation>
                <emma:interpretation id="interp70" emma:lang="" emma:confidence="0">
                  <emma:literal>DksDU</emma:literal>
                </emma:interpretation>
              </emma:one-of>
            </emma:emma>
          </inkml:annotationXML>
          <inkml:trace contextRef="#ctx0" brushRef="#br0" timeOffset="73331.7907">13357 15728 1487 0,'0'0'638'0,"0"0"-553"15,0 0 27-15,0 0 130 16,0 0-46-16,0 0-108 15,0 0-45-15,3-12-16 16,-3 18-18-16,0 6-9 16,0 15 14-16,0 2-7 15,0 11 4-15,-13-1-11 16,-4 2 1-16,1-2-1 0,4-10-2 16,0-5-8-16,3-10-2 15,4-4 10-15,4-5-5 16,1-5-4-16,0 0 11 15,10-15 0-15,10-6 0 16,3-12-9-16,3-6-14 16,-1-5-10-16,1-5-23 15,-2-1 4-15,-5-2 4 16,-4 8 34-16,0 8 14 16,-9 10 1-16,0 9 40 15,-3 11 10-15,0 2-15 16,-3 2-15-16,3 2-9 15,0 0-12-15,5 0 0 0,5 7 0 16,9 8 1 0,2 2-1-16,3 8 0 0,7 2 0 15,-1 3 0-15,-1 4 0 16,-3-2-4-16,-7 1 4 16,-2-2 0-16,-8-5-1 15,-4 0 1-15,-6-9-1 16,-2-1 0-16,0-2-1 15,-10-2 2-15,-8-2 0 16,-12 0 9-16,-9-1-9 0,-6-1 0 16,-3-3-7-16,2 0-26 15,4-2-74 1,10-3-109-16,8 0-366 0,11-3-744 16</inkml:trace>
          <inkml:trace contextRef="#ctx0" brushRef="#br0" timeOffset="73689.9859">14054 15502 561 0,'0'0'1366'16,"0"0"-1093"-1,0 0-84-15,0 0 13 0,0 0-39 16,0 0-39-16,0 81-51 16,0-42-25-16,0 1-14 15,0 2-10-15,-3-1-18 16,-6 1-6-16,-3-2-1 15,-3 0 1-15,3-3-22 16,-4-5-25-16,5-3-10 16,1-5-47-16,7-6-93 15,3-6-134-15,0-5-373 16,0-6-754-16</inkml:trace>
          <inkml:trace contextRef="#ctx0" brushRef="#br0" timeOffset="74010.0624">14318 15669 1621 0,'0'0'286'16,"0"0"-45"-16,0 0 16 15,0 0-39-15,0 0-71 16,0 0-80-16,0 0-28 15,-6-4-10-15,-18 16 10 16,-4 8 8-16,-2 1 5 16,-3 5-7-16,8 0-8 0,2-3-8 15,10-3-17-15,7 0-5 16,6-6-6-16,0-2 0 16,12-4-1-16,15-5-25 15,7-1-72-15,26-2-121 16,-11-9-439-16,-4-3-878 0</inkml:trace>
          <inkml:trace contextRef="#ctx0" brushRef="#br0" timeOffset="74895.3149">14791 15797 544 0,'0'0'888'15,"0"0"-587"-15,0 0-24 16,0 0-40-16,0 0-46 16,0 0-58-16,0 0-22 15,50 0-32-15,-15 3-39 16,7-3-22-16,10 0-18 16,3 0-11-16,4 0-41 15,0-3-19-15,-8-4 12 16,-5 1 16-16,-13 2 18 0,-8-1 13 15,-13 0 12 1,-8 0 13-16,-4-3 23 16,0 2-8-16,-4-4-7 15,-8 0 9-15,-4 1-10 16,-1-2-5-16,1 4-9 0,1 0 9 16,-2 1-1-16,8 2-2 15,5 1-12-15,1 3-7 16,3 0 6-16,0 0-4 15,3 10 4-15,10 2 1 16,7 6 6-16,1 2-5 16,3 1 0-16,1 1 0 15,-1-2 0-15,-6 0 20 16,0-3 0-16,-9-2 0 16,-3-2-8-16,-6-2-12 0,0-3-1 15,-22 5-11 1,-17-1-99-16,3-2-210 0,3-3-613 15</inkml:trace>
          <inkml:trace contextRef="#ctx0" brushRef="#br0" timeOffset="75541.0123">15877 15662 1045 0,'0'0'904'16,"0"0"-590"-16,0 0-78 15,0 0-8-15,0 0-58 16,0 0-85-16,0 0-47 16,-11 17-16-16,4 1 24 15,-2 7-20-15,-4 1-14 16,-1 1-6-16,1-2-6 16,4-2 0-16,-3-7 0 15,5-1 0-15,0-6 0 16,4-3-20-16,3-5-11 0,0-1-5 15,0 0-1-15,10-8 7 16,9-11-11-16,4-8-2 16,6-6 13-16,-2-9 6 15,1-5-4-15,-2-2 17 16,-6-3 11-16,3 5 2 16,-11 10 22-16,-1 8 19 15,-5 12 9-15,-3 8-17 16,1 9-14-16,-4 0-13 15,3 0-8-15,0 0-10 16,6 16 4-16,2 7 5 16,4 3 1-16,5 9 1 15,2-1 0-15,-2 3-1 16,0-3-1-16,0-5 1 0,-11-3-1 16,-3-6 1-16,-6-3-1 15,0-3 1-15,-22-2 2 16,-11-2 7-16,-9-3-9 15,-4-1-11-15,-2 1-51 16,-1-1-105-16,16-3-219 16,8 1-648-16</inkml:trace>
          <inkml:trace contextRef="#ctx0" brushRef="#br0" timeOffset="75942.1257">16424 15397 1122 0,'0'0'615'0,"0"0"-405"16,0 0 38-16,0 0-35 15,0 0-24-15,0 0-34 16,-35 103-78-16,19-54-33 16,3 2-10-16,6 1-22 15,4-3-11-15,3-6-1 16,0-4 0-16,13-9 6 16,10-6 9-16,3-10 11 0,6-6 1 15,4-8 6-15,6 0-14 16,4-20-9-16,6-6-10 15,2-12-11-15,-2-9-2 16,3-16-5-16,-12 0-12 16,-4 0-36-16,-18 4-37 15,-26 6-67-15,-15 10-368 16,-13 16-778-16</inkml:trace>
        </inkml:traceGroup>
        <inkml:traceGroup>
          <inkml:annotationXML>
            <emma:emma xmlns:emma="http://www.w3.org/2003/04/emma" version="1.0">
              <emma:interpretation id="{4CB52D97-EB94-4A82-AA8F-016D98C10799}" emma:medium="tactile" emma:mode="ink">
                <msink:context xmlns:msink="http://schemas.microsoft.com/ink/2010/main" type="inkWord" rotatedBoundingBox="19703,15448 22673,15487 22661,16354 19692,16315">
                  <msink:destinationLink direction="to" ref="{CAF9A25F-A884-4C6C-B087-6813C4674870}"/>
                </msink:context>
              </emma:interpretation>
              <emma:one-of disjunction-type="recognition" id="oneOf15">
                <emma:interpretation id="interp71" emma:lang="" emma:confidence="0">
                  <emma:literal>54 t)</emma:literal>
                </emma:interpretation>
                <emma:interpretation id="interp72" emma:lang="" emma:confidence="0">
                  <emma:literal>FYCX, t)</emma:literal>
                </emma:interpretation>
                <emma:interpretation id="interp73" emma:lang="" emma:confidence="0">
                  <emma:literal>5414, t)</emma:literal>
                </emma:interpretation>
                <emma:interpretation id="interp74" emma:lang="" emma:confidence="0">
                  <emma:literal>5414th</emma:literal>
                </emma:interpretation>
                <emma:interpretation id="interp75" emma:lang="" emma:confidence="0">
                  <emma:literal>FYMX, t)</emma:literal>
                </emma:interpretation>
              </emma:one-of>
            </emma:emma>
          </inkml:annotationXML>
          <inkml:trace contextRef="#ctx0" brushRef="#br0" timeOffset="203488.6792">20802 15522 535 0,'0'0'612'15,"0"0"-451"-15,0 0-61 16,0 0 107-16,0 0 88 16,0 0-36-16,0 0-98 15,0 0-29-15,0 0-10 16,0 0-22-16,0 0-36 16,0 0-21-16,0 0-16 15,-2 0-9-15,-1 4-16 0,-1 6 4 16,-4 6 7-1,2 4 7-15,-2 1-1 0,2 4 2 16,-1-1 0-16,3-1 0 16,2-1-6-16,1 2-2 15,-1-4-4-15,1 3-3 16,1-4 0-16,0 1-5 16,0 0 0-16,0-3 0 15,0 3 1-15,0-3 4 16,0-1-6-16,4 1 6 15,2-1-5-15,4-2-1 16,-2-1 1-16,1-1 0 16,0-2 0-16,3-3-1 15,2-1 1-15,-4 0 0 0,6-2 0 16,0 0 0-16,1-4 0 16,6 0-1-16,-2 0 1 15,6 0-1-15,-2-4 0 16,2-6 0-16,1 0-1 15,-3 0 1-15,-4-3-1 16,-1 1 0-16,-3-1 1 16,-2 2 0-16,2-2 0 15,-5-4 0-15,0-1 0 16,0 0-1-16,-2-2 1 16,-1-3 0-16,3-2-2 15,-3-2-4-15,-1 1 6 0,2-2-1 16,-4-1-1-16,-3 3 1 15,-2 5 0-15,-1 2 1 16,0 1 0 0,0 3 6-16,-7 1-5 0,-3 1 0 15,4-3-1-15,-2 5 0 16,3 1-6-16,4 2-12 16,1 7-43-16,0 1-45 15,0 0-148-15,0 0-455 16,-2 0-476-16</inkml:trace>
          <inkml:trace contextRef="#ctx0" brushRef="#br0" timeOffset="204198.6822">21018 15589 770 0,'0'0'601'15,"0"0"-447"-15,0 0-13 16,0 0 109-16,0 0 13 16,0 0-81-16,0 0-59 15,6-6-5-15,-6 6-4 0,0 0-29 16,0 0-26 0,0 3-15-16,0 6 18 15,1 5-14-15,1 5-13 16,-1 1-3-16,1 0-7 0,-2 3-2 15,0 1-1-15,0 2-5 16,0 1-4-16,0-2 1 16,-3 5 2-16,-2-3 4 15,0 2-2-15,0 2 0 16,2 2-5-16,2-1 1 16,-1-2 5-16,1 2 2 15,1-1-6-15,0 2-6 16,0-7 4-16,0 4-7 15,0-6 2-15,0 1-7 0,0-2 0 16,0-3-1-16,0-3-12 16,0-3-45-16,0 1-58 15,0-8-93-15,0-2-560 0</inkml:trace>
          <inkml:trace contextRef="#ctx0" brushRef="#br0" timeOffset="205802.4631">21475 15605 1280 0,'0'0'582'16,"0"0"-447"-16,0 0 25 15,0 0 83-15,0 0-21 16,0 0-95-16,0 0-48 16,-2-16-10-16,1 16-18 15,-5 11-18-15,0 8-5 0,-9 11 26 16,0 9-26-16,-1 7-4 16,-4 4-10-16,2 5 1 15,3-4-15-15,5 2 1 16,4-8 1-16,6-2 2 15,0-6-4-15,14-7-10 16,6-5-31-16,7-8-39 16,9-10-61-16,-6-4-177 15,-7-3-531-15</inkml:trace>
          <inkml:trace contextRef="#ctx0" brushRef="#br0" timeOffset="206189.0143">21582 15794 1585 0,'0'0'295'0,"0"0"-128"16,0 0 76-16,0 0-87 15,0 0-96-15,0 0-31 16,0 0 23-16,63-63 15 16,-44 58 3-16,0 5 3 15,-2 0-18-15,-5 5-23 16,-3 12-13-16,-5 5 5 0,-1 8-6 16,-3 0-8-1,0-1-4-15,0-2-5 0,1-3 0 16,6-1 0-16,3-7-1 15,5-6-1-15,5-1-20 16,0-5-28-16,6-4-85 16,3-4-112-16,-3-9-392 15,-8-4-207-15</inkml:trace>
          <inkml:trace contextRef="#ctx0" brushRef="#br0" timeOffset="206451.2222">21895 15714 1627 0,'0'0'655'16,"0"0"-535"-16,0 0 79 16,0 0-14-16,0 0-119 15,0 0-59-15,0 0 14 16,-36 47 40-16,14-15-23 15,-6 5-16-15,0 2-2 16,-2-2-15-16,1 0-5 16,5-5-7-16,3-1-44 15,2-3-96-15,9-7-158 16,4-4-451-16,2-11-526 0</inkml:trace>
          <inkml:trace contextRef="#ctx0" brushRef="#br0" timeOffset="206761.3449">22121 15827 1117 0,'0'0'492'15,"0"0"-380"-15,0 0 74 16,0 0 1-16,0 0-62 0,0 0-36 16,0 0 28-1,3 7 56-15,-12 10-17 0,-3 4-26 16,-2 6-40-16,-1 0-36 16,1 5-26-16,-3-2-21 15,1 1-7-15,1 1-55 16,-15 1-108-16,4-4-214 15,7-12-522-15</inkml:trace>
          <inkml:trace contextRef="#ctx0" brushRef="#br0" timeOffset="207162.8294">22365 15542 1446 0,'0'0'392'0,"0"0"-87"16,0 0-42-16,0 0-54 15,0 0-54-15,0 0-84 16,0 0-39-16,0 14 8 15,-9 16 32-15,-1 2-36 0,-3 7-17 16,2 1 3 0,-1-1-4-16,3 0-6 0,2-4-4 15,1-2-2-15,-2-4-5 16,5-2 1-16,3-3-1 16,0-4 0-16,0-5 6 15,2-4-7-15,10-2-1 16,3-5 1-16,7-4-15 15,5 0-35-15,4-7-36 16,10-18-86-16,-10 4-293 16,-4-2-428-16</inkml:trace>
          <inkml:trace contextRef="#ctx0" brushRef="#br0" timeOffset="207432.9533">22186 15715 1362 0,'0'0'636'0,"0"0"-472"0,0 0 9 16,0 0-48-16,0 0-73 15,0 0-33-15,0 0-10 16,111 11-9-16,-72-6-12 16,7-5-107-16,-15 0-261 15,-7 0-543-15</inkml:trace>
          <inkml:trace contextRef="#ctx0" brushRef="#br0" timeOffset="207747.8155">22567 15487 1624 0,'0'0'387'0,"0"0"-182"15,0 0 31 1,0 0-68-16,0 0-97 0,0 0-54 15,0 0 37-15,19 67 6 16,-4-26-15-16,0 6-7 16,3 2-12-16,-3 4-1 15,0 0 5-15,-11-3-9 16,-4-4-19-16,-7-1-2 16,-23-1-22-16,-37 8-102 15,1-12-352-15,6-7-767 0</inkml:trace>
          <inkml:trace contextRef="#ctx0" brushRef="#br0" timeOffset="270057.6652">19696 16022 317 0,'0'0'1121'16,"0"0"-913"-16,0 0-154 15,0 0-32-15,0 0 60 16,0 0 45-16,0 0-17 16,111-15-21-16,-62 10-7 0,7-2 8 15,7 0 0-15,3 1-47 16,-2 2-27-16,-4 4-14 15,-5 0-2-15,-7 0-41 16,-9 0-64-16,-8 1-102 16,-9 4-84-16,-11 6-46 15,-6-7 50-15,-5 2-228 0</inkml:trace>
          <inkml:trace contextRef="#ctx0" brushRef="#br0" timeOffset="270316.2157">19856 16170 1319 0,'0'0'314'15,"0"0"-159"-15,0 0-16 16,0 0 31-16,107-26-41 15,-26 16-50-15,0 3-27 16,-9 3-17-16,-7 1-14 16,-23 3-21-16,-4 0-65 15,1 5-203-15,-12 4-89 16,-15 1-173-16</inkml:trace>
          <inkml:trace contextRef="#ctx0" brushRef="#br0" timeOffset="270734.9634">20307 15926 25 0,'0'0'1406'0,"0"0"-1132"0,0 0-188 16,0 0-17-16,0 0-3 16,0 0-36-16,0 0-21 15,25-7-8-15,-18 8-1 16,7 9-2-16,-4 3 1 16,6 6 0-16,6 1 1 15,1 3 0-15,9-2 6 16,4 2-6-16,3 0 16 15,0-7 56 1,-3 0 22-16,-4-7-44 0,-15 1-32 16,-6-3-17-16,-10 0 5 15,-1 3 27-15,-10 3 47 16,-15 4-9-16,-10 6-30 16,-9-4-24-16,-4 8-17 15,-16 6-74-15,7-10-408 0,12 0-848 16</inkml:trace>
        </inkml:traceGroup>
      </inkml:traceGroup>
    </inkml:traceGroup>
    <inkml:traceGroup>
      <inkml:annotationXML>
        <emma:emma xmlns:emma="http://www.w3.org/2003/04/emma" version="1.0">
          <emma:interpretation id="{4BC598FE-88B2-4C7D-A135-EC34609D5C9F}" emma:medium="tactile" emma:mode="ink">
            <msink:context xmlns:msink="http://schemas.microsoft.com/ink/2010/main" type="paragraph" rotatedBoundingBox="13186,17051 16050,17088 16043,17615 13179,1757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7718278-403D-40EA-97F7-FD9D6EE04C0A}" emma:medium="tactile" emma:mode="ink">
              <msink:context xmlns:msink="http://schemas.microsoft.com/ink/2010/main" type="line" rotatedBoundingBox="13186,17051 16050,17088 16043,17615 13179,17577"/>
            </emma:interpretation>
          </emma:emma>
        </inkml:annotationXML>
        <inkml:traceGroup>
          <inkml:annotationXML>
            <emma:emma xmlns:emma="http://www.w3.org/2003/04/emma" version="1.0">
              <emma:interpretation id="{196A37F8-5DBB-4CCB-BFF5-F39C692B8E85}" emma:medium="tactile" emma:mode="ink">
                <msink:context xmlns:msink="http://schemas.microsoft.com/ink/2010/main" type="inkWord" rotatedBoundingBox="13186,17051 16050,17088 16043,17615 13179,17577"/>
              </emma:interpretation>
              <emma:one-of disjunction-type="recognition" id="oneOf16">
                <emma:interpretation id="interp76" emma:lang="" emma:confidence="0">
                  <emma:literal>VSW</emma:literal>
                </emma:interpretation>
                <emma:interpretation id="interp77" emma:lang="" emma:confidence="0">
                  <emma:literal>v TW</emma:literal>
                </emma:interpretation>
                <emma:interpretation id="interp78" emma:lang="" emma:confidence="0">
                  <emma:literal>vs w</emma:literal>
                </emma:interpretation>
                <emma:interpretation id="interp79" emma:lang="" emma:confidence="0">
                  <emma:literal>v SW</emma:literal>
                </emma:interpretation>
                <emma:interpretation id="interp80" emma:lang="" emma:confidence="0">
                  <emma:literal>vs W</emma:literal>
                </emma:interpretation>
              </emma:one-of>
            </emma:emma>
          </inkml:annotationXML>
          <inkml:trace contextRef="#ctx0" brushRef="#br0" timeOffset="93977.675">13184 17218 758 0,'0'0'822'0,"0"0"-543"16,0 0-128-1,0 0 24-15,0 0-22 0,0 0-76 16,33-33-51-16,-24 27-13 16,2 1-12-16,2 1 0 15,0 3 7-15,-1 0-8 16,-3 1 7-16,3 0 5 16,-3 0 9-16,0 0 1 15,-2 0 1-15,-1 1 8 16,-3 9-13-16,-3 5 1 15,0 5-1-15,-3 6 3 16,-13 1-2-16,-2 6 12 16,-6 0-8-16,2-1-2 15,1 2-5-15,3-4-1 16,3-4-8-16,6-2-6 0,6-1 0 16,3-1-1-1,0-6 1-15,1 2 0 0,11-9 1 16,5 1-1-16,2-8 6 15,1-2 1-15,2 0-7 16,2-2 8-16,1-16-9 16,1-3-8-16,2-2-4 15,2-10-11-15,0-1-4 16,-2-1-14-16,2-2-15 16,-7 3 2-16,0 2 15 15,-7 5 22-15,1 0 5 16,-8 5-3-16,-6 2 14 0,0 3 1 15,-3 5-1 1,0-3-6-16,-6 4 7 0,-6 3-18 16,-3 2 17-16,0-1 1 15,-1 4 16-15,3 0-4 16,5 3 7-16,2 0 9 16,3 0 1-16,3 0-4 15,0 0-1-15,9 0 13 16,12 0 35-16,7 0-10 15,2-1-20-15,6-5 0 16,-1 1 1-16,-3-2-13 16,-5 5-6-16,-8-1-3 15,-10 0-15-15,-3 2-5 16,-6 1-1-16,0 0-18 16,0 0-39-16,0 0-97 0,0 0-344 15,0 0-896-15</inkml:trace>
          <inkml:trace contextRef="#ctx0" brushRef="#br0" timeOffset="96337.7127">14142 17385 1413 0,'0'0'304'16,"0"0"-218"-16,0 0 11 15,0 0 106-15,0 0-88 0,0 0-78 16,0 0-28-1,-3-2-1-15,3 2 24 16,13 3 59-16,7 3-4 16,9-2 1-16,12 2-21 15,26-6-27-15,24 0-21 0,28-3-7 16,11-6-11-16,-9-2-1 16,-30 1 0-16,-30 4-12 15,-19 2-8-15,-6 0 5 16,-2 1 4-16,-1-2 5 15,-3 0 6-15,-10 0 1 16,-9 1-1-16,-7 1 1 16,-4-2 17-16,0 0-10 15,0-2-8-15,-4-1-1 16,-8-1-16-16,-4-1-4 16,-4 0-2-16,-2 1 3 15,-7-2 1-15,0 2 8 0,-1-1 5 16,-2 0 6-16,6 0 0 15,0 4 0-15,10 3 1 16,7-1 31 0,1 4 9-16,8 0-12 0,0 0-13 15,8 0-5-15,10 7 14 16,12 6 3-16,7-3-8 16,7-1-10-16,4 2 6 15,2-4-7-15,-12 1 2 16,-3 2-10-16,-11 1 8 15,-8 1-8-15,-13 0 8 16,-3 7-3-16,-7-3 9 16,-16 7 13-16,-8-2-16 15,-9 2-12-15,4-1-10 16,4 5-82-16,13-4-128 0,9-6-663 16</inkml:trace>
          <inkml:trace contextRef="#ctx0" brushRef="#br0" timeOffset="96959.3836">15593 17224 674 0,'0'0'810'0,"0"0"-442"16,0 0-36-16,0 0-82 15,0 0-39-15,0 0-68 16,0 0-74-16,-7 34 12 15,2-9-27-15,1 6-32 16,-2 2-10-16,2-4-3 16,4-2-9-16,0-6 0 15,0-4 0-15,0-5-2 0,8-7-5 16,6-5 5-16,7 0-10 16,-2-7-9-16,10-13 8 15,-3-2 5-15,3-8 0 16,-2-2 7-16,-8-1-3 15,-1 5 3-15,-3 5 2 16,-9 8 6-16,-3 7 9 16,0 5 2-16,-3 3-6 15,0 0-12-15,0 11-8 16,0 8 8-16,-6 10 15 16,3-2-5-16,3 2-10 15,0-2 1-15,9-4 1 16,10-6-2-16,8-11 11 0,6-6 18 15,-2 0 21 1,3-13-2-16,-2-9-14 0,-4-9-8 16,-8-4-7-16,-6-3-11 15,-8-5-8-15,-6-3-20 16,-35 0-56-16,-11 8-105 16,-12 13-561-16</inkml:trace>
        </inkml:traceGroup>
      </inkml:traceGroup>
    </inkml:traceGroup>
    <inkml:traceGroup>
      <inkml:annotationXML>
        <emma:emma xmlns:emma="http://www.w3.org/2003/04/emma" version="1.0">
          <emma:interpretation id="{96A7A307-2CAB-484F-9E4A-2E1FF46CE02E}" emma:medium="tactile" emma:mode="ink">
            <msink:context xmlns:msink="http://schemas.microsoft.com/ink/2010/main" type="paragraph" rotatedBoundingBox="13208,17912 16920,17776 16936,18208 13224,1834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16B3971-1C34-4B68-BC0F-FFE30857EDC1}" emma:medium="tactile" emma:mode="ink">
              <msink:context xmlns:msink="http://schemas.microsoft.com/ink/2010/main" type="line" rotatedBoundingBox="13208,17912 16920,17776 16936,18208 13224,18344"/>
            </emma:interpretation>
          </emma:emma>
        </inkml:annotationXML>
        <inkml:traceGroup>
          <inkml:annotationXML>
            <emma:emma xmlns:emma="http://www.w3.org/2003/04/emma" version="1.0">
              <emma:interpretation id="{C2EA96F7-C9B7-4A4D-9CFE-A5E035C1FF6A}" emma:medium="tactile" emma:mode="ink">
                <msink:context xmlns:msink="http://schemas.microsoft.com/ink/2010/main" type="inkWord" rotatedBoundingBox="13208,17928 13919,17902 13934,18315 13224,18341"/>
              </emma:interpretation>
              <emma:one-of disjunction-type="recognition" id="oneOf17">
                <emma:interpretation id="interp81" emma:lang="" emma:confidence="1">
                  <emma:literal>DX</emma:literal>
                </emma:interpretation>
                <emma:interpretation id="interp82" emma:lang="" emma:confidence="0">
                  <emma:literal>Dy</emma:literal>
                </emma:interpretation>
                <emma:interpretation id="interp83" emma:lang="" emma:confidence="0">
                  <emma:literal>Dr,</emma:literal>
                </emma:interpretation>
                <emma:interpretation id="interp84" emma:lang="" emma:confidence="0">
                  <emma:literal>dx</emma:literal>
                </emma:interpretation>
                <emma:interpretation id="interp85" emma:lang="" emma:confidence="0">
                  <emma:literal>Dx</emma:literal>
                </emma:interpretation>
              </emma:one-of>
            </emma:emma>
          </inkml:annotationXML>
          <inkml:trace contextRef="#ctx0" brushRef="#br0" timeOffset="98354.6877">13293 18014 1169 0,'0'0'690'16,"0"0"-426"-16,0 0-42 16,0 0-74-16,0 0-47 15,0 0-26-15,0 0-2 16,-24 74-3-16,11-43-25 0,1-2-11 15,2-1-10 1,6-8-9-16,-3-1-8 0,7-8-5 16,-3-6-1-16,3-2 7 15,0-3-7-15,0 0 1 16,0-3 5-16,10-17 7 16,0-5-14-16,10-8 0 15,-4-7-8-15,4-1-6 16,-5 1-1-16,-1 5 9 15,-1 5 5-15,-4 9 1 16,-2 9 6-16,-4 4 1 16,0 6-6-16,0 2-1 15,1 0-1-15,7 2-11 16,7 10 11-16,4 5 1 16,5 4-1-16,-2 3 0 15,4 0 1-15,-8 1-8 16,-5-2-5-16,-10-2-11 0,-6 2 11 15,0-6 7-15,-13-1 5 16,-14 3 1-16,-8-2 1 16,-3-2 8-16,-4 0-8 15,-1-3 0-15,10-4-1 16,7-2-31-16,16-6-105 16,10-12-101-16,21-9-456 15,0-2-457-15</inkml:trace>
          <inkml:trace contextRef="#ctx0" brushRef="#br0" timeOffset="98658.5794">13695 17970 910 0,'0'0'1440'16,"0"0"-1143"-16,0 0-204 15,0 0-28-15,0 0-9 16,0 0-27-16,0 0-29 16,38-44-9-16,-32 49 3 15,1 15 0-15,4 5 6 16,-2 9 5-16,0 1 20 16,-3 1-4-16,4-1 5 15,1-9-13-15,-5-3-5 0,4-8-8 16,-4-5-1-16,1-5-50 15,1-5-92-15,4-3-115 16,0-10-483-16,-6-4-513 16</inkml:trace>
          <inkml:trace contextRef="#ctx0" brushRef="#br0" timeOffset="98843.0816">13922 17966 1491 0,'0'0'772'15,"0"0"-571"-15,0 0 45 16,0 0-49-16,-56 93-51 16,30-53-72-16,1-1-44 0,-2 0-18 15,2 0-12 1,4-4-41-16,9-5-68 0,12-7-76 16,0-10-382-16,9-6-706 0</inkml:trace>
        </inkml:traceGroup>
        <inkml:traceGroup>
          <inkml:annotationXML>
            <emma:emma xmlns:emma="http://www.w3.org/2003/04/emma" version="1.0">
              <emma:interpretation id="{C2004DAB-5A36-47B2-8AE4-2760CE46DB6F}" emma:medium="tactile" emma:mode="ink">
                <msink:context xmlns:msink="http://schemas.microsoft.com/ink/2010/main" type="inkWord" rotatedBoundingBox="14586,17862 16920,17776 16936,18208 14602,18294"/>
              </emma:interpretation>
              <emma:one-of disjunction-type="recognition" id="oneOf18">
                <emma:interpretation id="interp86" emma:lang="" emma:confidence="0">
                  <emma:literal>I DD</emma:literal>
                </emma:interpretation>
                <emma:interpretation id="interp87" emma:lang="" emma:confidence="0">
                  <emma:literal>a DD</emma:literal>
                </emma:interpretation>
                <emma:interpretation id="interp88" emma:lang="" emma:confidence="0">
                  <emma:literal>IS DO</emma:literal>
                </emma:interpretation>
                <emma:interpretation id="interp89" emma:lang="" emma:confidence="0">
                  <emma:literal>IS BO</emma:literal>
                </emma:interpretation>
                <emma:interpretation id="interp90" emma:lang="" emma:confidence="0">
                  <emma:literal>a BD</emma:literal>
                </emma:interpretation>
              </emma:one-of>
            </emma:emma>
          </inkml:annotationXML>
          <inkml:trace contextRef="#ctx0" brushRef="#br0" timeOffset="99421.1648">14594 18056 1840 0,'0'0'608'0,"0"0"-492"16,0 0 43-16,0 0-21 15,0 0-52-15,106 0-38 16,-30 0-34-16,24 3-8 16,27 4-6-16,6-4 2 15,-3-3 2-15,-17 0-4 16,-31 0-22-16,-24-3-7 15,-19-3-5-15,-14-3-23 16,-1-1-24-16,-8-1-1 16,-6-5 42-16,-10 5 31 15,-8-2 9-15,-20 3 14 0,-8 4 12 16,-9 5 9 0,-1 1-4-16,4 0-4 0,7 0-5 15,12 4-8-15,9 2-13 16,5-4-1-16,9-2 0 15,0 0-6-15,7 0 6 16,12 0 9-16,4 0-3 16,6 0-5-16,4 0 11 15,-1 0-6-15,0 0-5 16,1 5 0-16,-8 5 0 16,-4 3 11-16,-9 0 19 15,-6 2-9-15,-6 3 1 16,0-1 10-16,-12 3-5 0,-12 0-11 15,-4-5-17-15,-2 2-9 16,-5 3-83-16,9-8-181 16,5-4-591-16</inkml:trace>
          <inkml:trace contextRef="#ctx0" brushRef="#br0" timeOffset="100158.2674">16119 17934 1390 0,'0'0'572'0,"0"0"-467"0,0 0 43 16,0 0 44-16,0 0-29 16,0 0-42-16,0 0-46 15,4 29-1-15,-4 1-10 16,-7 7-23-16,-5-1-17 16,-3-1-12-16,3-5-5 15,3-6-5-15,3-10-1 16,2-4-1-16,4-7-5 15,0-3-4-15,0 0-5 16,10-17 1-16,6-7-10 16,7-8-1-16,-1-7-2 15,1-1-7-15,2-5 1 16,-1 1 4-16,-5 4 0 0,-6 8 27 16,1 8 1-1,-8 9 18-15,0 11 7 0,-3 4-9 16,0 0-11-16,3 2-5 15,5 12 0-15,2 9 8 16,4 2 3-16,0 9-5 16,4 0 0-16,-3 1 1 15,0-4 1-15,-2-1-7 16,-7-5 7-16,-6-8-7 16,-3-2 7-16,-6 0 9 15,-16-6 3-15,-8 1-7 16,-11-4-13-16,-2 1-3 15,6-5-53-15,0 3-101 0,10-2-151 16,12-3-561-16</inkml:trace>
          <inkml:trace contextRef="#ctx0" brushRef="#br0" timeOffset="100623.9051">16665 17820 1380 0,'0'0'763'15,"0"0"-634"-15,0 0-78 16,0 0 62-16,0 0 46 0,0 0-13 16,-13 100-73-1,0-50-38-15,3 3-13 0,-6-6-10 16,3 2 1-16,4-13-12 15,5-6-1-15,0-10 2 16,4-9-1-16,0-5 8 16,7-6-1-16,9-3 7 15,10-14-15-15,7-8-6 16,-2-7-24-16,5-4-21 16,0-10-3-16,-2-3-16 15,-6-2 23-15,-2 2 21 16,-13 4 18-16,-7 11 8 15,-6 7 16-15,-11 11 5 16,-17 10-7-16,-6 3-4 0,-6 3 18 16,-2 9 33-1,6 14 1-15,11 4-10 0,8 5-22 16,17-2-15-16,3 0-9 16,30-8-6-16,15-5-18 15,28-14-115-15,-8-3-334 16,-10 0-977-16</inkml:trace>
        </inkml:traceGroup>
      </inkml:traceGroup>
    </inkml:traceGroup>
  </inkml:traceGroup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3T07:11:20.67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26320 4223 821 0,'0'0'724'15,"0"0"-597"-15,0 0-48 16,0 0 16-16,0 0 39 15,0 0 3-15,0 0-41 16,69-1-39-16,-36 1-33 16,6 0-9-16,7 0-2 15,3 0-1-15,8 0 1 16,4 0-5-16,3 0-1 16,2 0-6-16,0 4-1 15,3 0 0-15,0 0 0 0,1 1 1 16,2-1-1-16,-4-1 0 15,-2-3 0-15,-3 0 0 16,-7 0 0-16,-4 0 0 16,-5 0 1-16,-5-4-1 15,-4-2 1-15,-2 0-1 16,-7-1 0-16,-7 3 0 16,-4-1 0-16,-7 2 1 15,-4-1-1-15,-6 3 6 16,-1 0 3-16,0-2 21 15,0 0-11-15,-5-3 3 16,-3 0-10-16,-3-1-11 16,-3-2 1-16,-1-1-1 15,-3-1-1-15,1-1 1 0,-2 1-1 16,1-2 0-16,2 2-1 16,1 1 1-16,3 4 0 15,4 0 0-15,2 2 1 16,5 1 11-16,-1 3-4 15,2 0-1-15,0 0-6 16,0 0 0-16,0 0-1 16,0 0-1-16,2 0-10 15,4 0-2-15,1 0 5 16,4 4 7-16,4 2 0 0,1 2 0 16,5 0 1-1,3 3-1-15,0-1 1 0,1 3 1 16,-1-3-1-16,0 0 0 15,-3 2 1-15,-8-3 0 16,-1 0 12-16,-6 0 5 16,-3 0 12-16,-3 1 14 15,0 1 1-15,0 3-6 16,0 1 2-16,-9 1-6 16,-10 4 11-16,-8 3 0 15,-45 18-46-15,5-8-47 16,-3-4-693-16</inkml:trace>
  <inkml:trace contextRef="#ctx0" brushRef="#br0" timeOffset="16308.9737">7286 2762 791 0,'0'0'249'0,"0"0"-178"15,0 0-26-15,0 0 73 16,0 0 45-16,0 0-62 16,0 0-15-16,0 0-6 15,0 0-10-15,0 0-36 0,0 0-16 16,0 0-2-16,0 0 29 15,0 0 24-15,0 0-21 16,0 0-8 0,0 2-18-16,0 0 1 0,-4 1-7 15,1-1-2-15,0 0 0 16,0-1 1-16,0 2-6 16,0-2 0-16,0 1-3 15,-3 0 0-15,-4 1-5 16,2 1 6-16,-1 0 2 15,-4-1-8-15,1 1 1 16,1 1-1-16,-2-2-1 16,-2 1 0-16,-3 2-1 15,3-1-11-15,-4 0 11 16,1 2-5-16,3 0 6 0,-1-1 0 16,-1-1-1-1,4 1 1-15,1-2-1 0,3-1 1 16,-3 0 1-16,3-2 0 15,3 0 0-15,-3 1-1 16,-3-1 2-16,0 2-2 16,-4 0 0-16,2-1 0 15,-5 3 0-15,1-3-6 16,-3 2 6-16,2 1-1 16,-1-4 1-16,-2 1-1 15,3 1 1-15,2-3 1 16,1 1-1-16,4-1 0 15,1 0 2-15,1 0 14 0,1 0-3 16,0-4-7-16,-1-2-4 16,-1 0-1-16,5 1 6 15,-4-1-5-15,4 2 13 16,-3-1-4-16,3-1-9 16,-6 0-2-16,3-1 1 15,-3 0 0-15,0 0-1 16,0-1 0-16,0-1 6 15,2-1-6-15,1-3 1 16,1-1 0-16,-2 1 0 16,4-2 0-16,0 1 9 15,0 0 9-15,0-2-8 16,-1 2 8-16,-4-1 5 16,2-2-14-16,-4 1-8 0,1-4 5 15,-3 2-6-15,0-1-1 16,2-1 1-16,2 0-1 15,5-1 0-15,0 1 0 16,6 0-7-16,0 1 7 16,0 0 1-16,0-1 0 15,0 2 0-15,0-2 1 16,3 1-2-16,0 0 1 16,0 0-1-16,0 0 0 15,0 2 0-15,-1 0 1 16,-1 2-1-16,2-2 1 15,3 3 0-15,-3 0-1 16,6-1 0-16,0 4 0 16,1-2-1-16,4 3-5 15,2-1 5-15,-1 3 0 0,3 0-6 16,-3 2 7 0,1 0 0-16,1 1 0 0,2 0 0 15,1 1 0-15,2 0 0 16,-1 1-1-16,-3 1 0 15,1 1 0-15,2-1 1 16,0 2-1-16,3 0 1 16,-2 0-1-16,2 0 1 15,0 0 0-15,-3 0 0 16,-2 0 0-16,1 0 0 16,-1 0 0-16,0 5-1 0,-2 1 1 15,2-1-1-15,-2 1 1 16,2 0 0-16,-3 1 0 15,-2-1 0-15,1 2 0 16,-2 0 0-16,1 1-1 16,-4 2 0-16,2 1 1 15,4 1 0-15,-5 2-1 16,4-1 1-16,1 0-1 16,-2 1 1-16,2-1 0 15,-1 0 0-15,0-2 0 16,-6-2-1-16,0 0 1 15,1-2-1-15,-4 2 0 0,-3-1-5 16,3 1 4 0,-1 1 1-16,2 1 1 0,-4 1-1 15,3 0 0-15,0-1 1 16,0-1-1 0,1 1 1-16,-2-3 0 0,-2 0 0 15,3 0 0-15,-3 2 0 16,0 0-1-16,0 1 1 15,0 1 1-15,1-1-1 16,-4-1 1-16,3 0 0 16,-3 1-1-16,0-1 0 15,0-1-1-15,0-1 1 16,0 3 0-16,0 0 7 16,0-2 2-16,0 3 3 15,0 2 0-15,0 0-2 0,0 2 4 16,0 0 5-16,-7 3-7 15,1-1 0-15,-8 5 4 16,-14 3 2-16,-63 20-18 16,6-7-94-16,-18-5-824 0</inkml:trace>
  <inkml:trace contextRef="#ctx0" brushRef="#br0" timeOffset="23238.5036">14279 2791 586 0,'0'0'546'0,"0"0"-352"16,0 0-43-16,0 0-7 16,0 0 8-16,0-2-4 15,0 2-15-15,0 0-34 16,0-1-29-16,3 1-18 16,4 0-10-16,10-1-2 15,4 1-15-15,3 0-15 0,5 0-4 16,6 0-5-16,1 0 0 15,4 0 0-15,-2 0 0 16,1 0-1-16,2 1 0 16,-1 2 0-16,2 0 0 15,4-2 0-15,-1 0 0 16,7-1 2-16,0 0-2 16,6 0 1-16,7-1 0 15,-1-6 0-15,6 0 1 16,-3 1 4-16,-1 4 4 15,-2 0 7-15,-5 2-1 16,-4 0-3-16,-2 0-2 16,-5 2 1-16,-2 0-2 15,-8 0-9-15,-2-2 0 16,-1 0-1-16,-8 0-40 0,-5 0-109 16,-12-3-194-16,-2-1-250 15,-8 0-630-15</inkml:trace>
  <inkml:trace contextRef="#ctx0" brushRef="#br0" timeOffset="24314.2569">20984 2916 1751 0,'0'0'351'16,"0"0"-256"-16,0 0-64 15,109-8 55-15,-41-1 25 16,32 3-49-16,36 4-13 15,24 2-16-15,7 3-18 16,9 13-15-16,-8 0-11 16,2-9-114-16,-41-4-437 15,-20-3-465-15</inkml:trace>
  <inkml:trace contextRef="#ctx0" brushRef="#br0" timeOffset="36219.3851">2709 3367 814 0,'0'0'703'0,"0"0"-629"16,0 0-73-16,0 0 31 16,0 0 51-16,0 0 30 15,-31-19 11-15,26 17-36 16,2 1-50-16,3 0-20 16,-3 0-17-16,-1-1 0 0,-2 2-1 15,-3 0-5 1,-3 0 3-16,-6 0-8 0,-1 3 1 15,-4 5-10-15,-4 4 3 16,-1 1 8-16,-2 2 8 16,2 4 0-16,1-2 11 15,0 4-10-15,2-2 5 16,5 1-6-16,1-2 1 16,4 1-1-16,3-1 0 15,5 1 0-15,2-1 0 16,2 3 0-16,3 2 0 15,0 2 0-15,0 3 0 16,0 2 0-16,9 1 0 16,-1 1 1-16,-1 1-1 15,-1-1 1-15,3-1-1 0,-3-4 1 16,3-4-1-16,-2-5 0 16,4-3 1-16,5-2 6 15,4-4 8-15,5-4 2 16,2-5 4-16,6 0-14 15,-2-7 1-15,-1-10-1 16,1-3 0-16,-4 0 2 16,1-5-9-16,-4 0 1 15,-3 1 1-15,0-1-1 16,-3 0 1-16,-3 3-1 16,-3-1 0-16,1-1 1 0,-5 0-1 15,-1-3 12-15,-1 0-5 16,-6-3-7-16,0-3 5 15,0 0 7 1,-7-1 1-16,-7 0-7 0,-2 3-7 16,-1 5 0-16,-2 5-1 15,4 4-27-15,2 6-22 16,-7 8-104-16,1 3-147 16,3 0-356-16</inkml:trace>
  <inkml:trace contextRef="#ctx0" brushRef="#br0" timeOffset="37091.6308">3118 3249 660 0,'0'0'367'0,"0"0"-270"0,0 0-56 16,0 0 41-16,0 0 27 15,0 0-48-15,0 0-41 16,-14 0-18-16,3 0 9 15,-3 9 42-15,-2 4 21 16,4 2 6-16,-6 5 16 16,3 5-30-16,1 5-8 15,-2 3-17-15,4 3-25 16,2 1-8-16,2 1-2 16,4-1-5-16,-1-2 0 15,5-1 0 1,0-2-1-16,0 2 1 0,0 0 7 15,6 0-8-15,5 0 1 0,2-2-1 16,2-1 1-16,0-3-1 16,-3-2 2-16,4-6-2 15,-4-5 1-15,-1-5-1 16,5-8-5-16,5-2 5 16,3-6 15-16,4-18-6 15,2-9-2-15,6-10-5 16,1-18 8-16,2-19 104 15,0-14-58-15,-11 5-29 16,-12 20-18-16,-10 21-3 16,-6 19-5-16,-1-4 8 15,-20 4-9-15,-10 2-37 0,-62 18-112 16,5 8-345 0,-9 1-1013-16</inkml:trace>
  <inkml:trace contextRef="#ctx0" brushRef="#br0" timeOffset="38978.7132">8789 1692 1575 0,'0'0'241'0,"0"0"-184"16,0 0-13-16,0 0 98 15,0 0 17-15,0 0-32 16,0 0-42-16,7-59-13 16,-7 56-21-16,0 3-17 15,0 0-19-15,0 0-15 16,0 1-1-16,0 12 1 16,0 8 3-16,-10 4 25 0,4 2-10 15,-3 1-10-15,-3-4-1 16,6-4-7-1,0-4 1-15,3-6-1 16,0-2 1-16,3-4 0 0,0-3 1 16,0-1 5-16,0 0 4 15,0 0 3-15,3-8 4 16,6-9-7-16,6-8-11 16,-3-5 1-16,0-5 0 15,-2-1-1-15,1 4 0 16,-5 4 9-16,1 3-3 15,-4 9 15-15,3 2 4 16,-3 3-13-16,3 1-11 16,3 3 0-16,0 1-1 0,3 2 0 15,1 4-6-15,2 0 0 16,6 0-1-16,0 14 1 16,0 5-3-16,1 4 3 15,-2 5 5-15,-1-1-9 16,-1 0 1-1,-9-2 7-15,-3-3-5 0,-6-3 5 16,0-2 1-16,0-3-1 16,-9-1 1-16,-12-3-15 15,-4-3 4-15,-1-1-27 16,1-5-70-16,-2-1-66 16,3 0-195-16,12-10-309 0</inkml:trace>
  <inkml:trace contextRef="#ctx0" brushRef="#br0" timeOffset="39324.3938">9153 1522 1891 0,'0'0'592'15,"0"0"-546"-15,0 0-15 16,0 0 33-16,0 0 2 16,0 0-26-16,0 0-23 15,70-67-16-15,-52 65 5 16,-2 2-6-16,-1 6 0 0,-4 12 0 16,2 7 10-16,-4 7 4 15,0 1-1-15,0 1-12 16,-3-1 5-16,0-4-4 15,0-2-2-15,4-5-1 16,-1-4-24-16,5-3-56 16,2-3-69-16,2-10-157 15,0-2-337-15,-2 0-476 0</inkml:trace>
  <inkml:trace contextRef="#ctx0" brushRef="#br0" timeOffset="39502.4804">9429 1527 2160 0,'0'0'296'0,"0"0"-182"16,0 0 31-16,-91 49-33 16,58-19-55-16,5 5-57 15,-11 20-27-15,9-7-179 16,5-7-751-16</inkml:trace>
  <inkml:trace contextRef="#ctx0" brushRef="#br0" timeOffset="40153.878">9617 1889 690 0,'0'0'982'16,"0"0"-763"-16,0 0-110 16,0 0 61-16,0 0-7 15,0 0-33-15,0 0-40 16,-97 0-44-16,64 2-28 16,-6-1-7-16,-4 2-11 15,1-2-24-15,2 2-67 16,7 0-69-16,0 2-98 15,8 0-78-15,7 0-156 16,9-1-220-16</inkml:trace>
  <inkml:trace contextRef="#ctx0" brushRef="#br0" timeOffset="40384.7265">9669 1958 1490 0,'0'0'624'0,"0"0"-541"16,0 0 0-16,-110 2 54 0,38 2-33 15,-38 2-104-15,13 0-22 16,6-4-515-16</inkml:trace>
  <inkml:trace contextRef="#ctx0" brushRef="#br0" timeOffset="43378.6435">9776 1660 1114 0,'0'0'384'15,"0"0"-273"-15,0 0-56 16,0 0 18-16,0 0 28 16,0 0-12-16,0 0-30 15,0-16-40-15,4 14-19 16,6 2 1-16,2 0-1 16,7 0 13-16,5 0 26 15,2 0-12-15,6 0-10 16,4 2-8-16,3-1-3 15,0 0-6-15,-2 1-7 16,-3-2-46-16,-4 0-38 16,-9 1 11-16,-3-1 15 15,-9 0 8-15,-6 0 21 0,-3 0 12 16,0 0-14-16,-9 0-77 16,-6 0-92-16,3 0 59 15,0 0-24-15,2 0 63 16,0-4 109-16,6-3 108 15,-2-1 44-15,3-2 35 16,-1 0 18-16,1 0-26 16,3 0 0-16,0 1-42 15,0 4-48-15,0-1-29 16,0 3-1-16,0 2-17 16,0 1-26-16,0 0-16 15,0 0-15-15,10 0-1 0,4 3 14 16,8 4 2-16,-4 1-34 15,6 2-6-15,-5 2 16 16,-2-1 13-16,-4 0 5 16,-1 0 5-16,-6-2 0 15,-3 0 1-15,-3-4 7 16,0 0 28-16,0 1 11 16,-6 1-6-16,-3 0-40 15,-7 5-9-15,3-4-246 16,6-2-496-16</inkml:trace>
  <inkml:trace contextRef="#ctx0" brushRef="#br0" timeOffset="43817.3086">10566 1401 1662 0,'0'0'306'0,"0"0"-211"15,0 0 39-15,0 0 26 0,0 0-37 16,0 0-48-1,0 0-39-15,0-5-19 0,0 8-17 16,0 13 0 0,0 7 5-16,0 8 10 0,-7 5-3 15,0 4-3-15,0-1 4 16,-2 1 14-16,0-6-12 16,3-5-14-1,-2-4 7-15,7-6-7 0,1-5 10 16,0-4-5-16,0-5-5 15,12-2 6-15,3-3-1 16,8 0-6-16,6 0-71 16,1-8-80-16,5-10-176 15,-6 2-348-15,-14 1-578 0</inkml:trace>
  <inkml:trace contextRef="#ctx0" brushRef="#br0" timeOffset="44000.2941">10461 1566 2034 0,'0'0'298'16,"0"0"-219"-16,0 0-58 15,139-9-21-15,-87 4-261 16,-4-1-1082-16</inkml:trace>
  <inkml:trace contextRef="#ctx0" brushRef="#br0" timeOffset="60887.8831">1571 3685 36 0,'0'0'0'15</inkml:trace>
  <inkml:trace contextRef="#ctx0" brushRef="#br0" timeOffset="61826.3328">2209 3325 697 0,'0'0'315'0,"0"0"-240"16,0 0-58-16,-86-49-15 0,62 37 18 15,6-1 19-15,-3 3-23 16,5 0-7-16,-1 2-9 15,-2 1 0-15,2 3-8 16,-2-1 6-16,4 4 1 16,0 1 0-16,0 0-1 15,-1 0 2-15,2 0 0 16,-2 3 0-16,4 1 0 16,-4 2 1-16,2 0 7 15,-2 3-7-15,4 2-1 16,-6 3-6-16,3 5-9 15,-3 2 9-15,0 1 5 0,2 3-12 16,-2 3 3 0,3-1 8-16,3 2 2 0,2 1 0 15,4-2 0-15,4 0 0 16,2-2-1-16,0-2-14 16,2-2-5-16,10 2 19 15,1-1-1-15,4 1 1 16,2-1-34-16,0 0-47 15,-1 2-11-15,0-4 15 16,2 2 32-16,-1-1 32 16,3-4 4-16,-2-4 8 15,2-1-4-15,-1-5-8 0,1-2 13 16,-1-2 0 0,0-2-45-16,0-2-65 0,-3 0 0 15,1 0 14-15,1 0 67 16,-1-6 30-16,0-1 36 15,-2-2-3-15,4 0-10 16,-2-3-11-16,-1 0 2 16,3-4-2-16,-6-1-2 15,6-5-1-15,-6 1-9 16,4-4-6-16,-4-1-11 16,-3-2 17-16,-3 1 138 15,-3-3-70-15,-2 0-2 16,-4 0-66-16,0-1 122 15,0-1 15-15,-10 1-33 16,-4-2-16-16,-8 0-10 0,-6 2-44 16,-8 4-34-16,-28 7-21 15,4 8-35-15,5 4-197 0</inkml:trace>
  <inkml:trace contextRef="#ctx0" brushRef="#br0" timeOffset="64872.6635">2082 2998 895 0,'0'0'557'0,"0"0"-476"16,0 0-46-16,0 0 35 15,0 0 45-15,0 0-11 16,0 0-29-16,0 0-26 15,0 0-22-15,0 9 2 16,-4 4 3-16,-2 4 26 16,3-1-7-16,0 2-26 15,3 0-13-15,0-3-5 0,0-2-6 16,3-3 0-16,6-4 0 16,3-1 1-16,0-2-1 15,4-3 14-15,2 0-8 16,0-4-5-16,1-8-1 15,-2 0 1-15,-1-5-1 16,-2-1 1-16,-2-3-1 16,-5 1 8-16,-1-1 0 15,-3 0 3-15,-3 4 19 16,0 5 21-16,0 3-14 0,0 3-38 16,0 6-17-1,0 0-142-15,0 0-375 0,0 6-520 0</inkml:trace>
  <inkml:trace contextRef="#ctx0" brushRef="#br0" timeOffset="65421.4689">2339 2988 776 0,'0'0'893'16,"0"0"-827"-16,0 0-59 16,0 0 29-16,0 0 59 0,0 0-33 15,0 0 14-15,15 16 28 16,-11-2-36-16,-4 1-28 16,0 1-22-1,0-3 1-15,0-2-6 0,0-1-2 16,0-3-9-16,0-3-2 15,-1-2 0-15,1-2 0 16,0 0-10-16,0 0 1 16,0 0 8-16,0-2-5 15,0-8-25-15,7-4 15 16,1-1 10-16,1-3 6 16,1-1-1-16,2-1 1 15,0-4 0-15,0 3 0 16,0 1 14-16,0 3 3 15,-2 0 15-15,-2 6 1 0,1 3-4 16,1 2-18-16,-1 3-4 16,0 3 1-16,0 0 2 15,0 2-10-15,0 12 2 16,0 6 13-16,-5 1 16 16,-4 4-4-16,0 0-11 15,0 1 3-15,0-3-11 16,-8-2-2-16,0-5-6 15,-1 0-12-15,6-5-58 16,0-2-62-16,3-5-234 16,0-4-308-16</inkml:trace>
  <inkml:trace contextRef="#ctx0" brushRef="#br0" timeOffset="65669.1295">2673 2894 1896 0,'0'0'468'0,"0"0"-424"16,0 0-43-16,0 0 18 16,0 0 51-16,0 0-5 15,0 75-35-15,0-51-15 16,-3-3-15-16,0-2-5 0,-1-2-56 15,1-3-92-15,3-8-176 16,0-5-353-16,0-1-666 16</inkml:trace>
  <inkml:trace contextRef="#ctx0" brushRef="#br0" timeOffset="65834.4621">2775 2706 1463 0,'0'0'803'15,"0"0"-803"-15,0 0-259 0,0 0-16 16,0 0-544-16</inkml:trace>
  <inkml:trace contextRef="#ctx0" brushRef="#br0" timeOffset="66162.076">2966 2674 492 0,'0'0'1508'0,"0"0"-1285"16,0 0-167-16,0 0 42 0,0 0 49 16,0 0-40-16,0 0-58 15,0 43 27-15,-2-4-9 16,-2 7-37-16,-1 5-19 16,-1-3-10-16,3-3-1 15,3-6-20-15,-3-4-28 16,3-7-80-16,0-3-91 15,-4-4-158-15,1-5-297 16,0-7-404-16</inkml:trace>
  <inkml:trace contextRef="#ctx0" brushRef="#br0" timeOffset="66353.3514">2858 2924 1538 0,'0'0'826'0,"0"0"-826"16,0 0-24-16,91-25 8 16,-43 14-133-16,-2-2-435 0</inkml:trace>
  <inkml:trace contextRef="#ctx0" brushRef="#br0" timeOffset="74867.4819">1068 3431 378 0,'0'0'387'16,"0"0"-179"-16,0 0-126 0,0 0-25 15,0 0 28-15,0 0 45 16,1-5-2 0,1 5-31-16,-2-2-14 0,0 2 6 15,0 0 21-15,0 0 13 16,0 0-10-16,0 0-24 15,0 0-25-15,0 0-17 16,0 0-5-16,0 0-14 16,0 0-16-16,0 0-12 15,0 0-1-15,0 12 1 16,-5 3 1-16,-5 5 12 16,1 2-12-16,-3 1 7 15,-1-2-2-15,2-1-5 16,5-3 7-16,-1-2-2 15,4 1 1-15,0-2-5 0,0 1 0 16,3-1-1-16,0-3 7 16,0 0-8-16,0 0 1 15,0-1 5-15,6 0-6 16,7 0 1-16,2 0 5 16,0-1-6-16,0-2 6 15,1-2-5-15,-2-1-1 16,2-2 0-16,-1-2 1 15,0 0-1-15,0 0-1 16,4 0 0-16,-2-3 1 16,-1-7-6-16,5-1-6 15,-6-3 12-15,6-2-1 16,-3-1 1-16,-2-1 1 16,4 0-1-16,-4 1 1 0,2-2-1 15,-5 1 0-15,-2-1 1 16,2 1 0-16,1-2-1 15,-4-1 1-15,-4 1 0 16,0 2 0-16,-3 0 5 16,0 1-5-16,-3 1-1 15,3 1 0-15,-3 2 0 16,0 3-21-16,0 3-40 16,0 3-69-16,0 4-156 15,0 0-100-15,-6 0-294 0</inkml:trace>
  <inkml:trace contextRef="#ctx0" brushRef="#br0" timeOffset="75384.2319">1290 3406 637 0,'0'0'559'0,"0"0"-407"15,0 0-51-15,0 0 46 16,0 0 46-16,0 0-13 16,0 0-56-16,0-3-47 0,0 3-42 15,0 13-11-15,0 7 47 16,0 7 9-16,0 6-9 16,-3 6-21-16,3 3-20 15,-6 5-30-15,-13 21-44 16,-2-9-213-16,0-6-683 0</inkml:trace>
  <inkml:trace contextRef="#ctx0" brushRef="#br0" timeOffset="88088.0116">17830 1302 510 0,'0'0'568'0,"0"0"-316"15,0 0-46-15,0 0 11 0,0 0 17 16,0-11-46 0,0 8-50-16,0 0-30 0,0 1-34 15,0 0-1-15,0 1 4 16,0-1-2-16,0 1-10 15,0 1-17-15,0 0-9 16,-3 0-12-16,0 0-8 16,-3 0-12-16,-6-1-6 15,-2-1-1-15,-3 2 0 16,-4 0 2-16,0 0-2 16,-3 7 1-16,2 6 5 15,2 3-5-15,1 4-1 16,7-1-1-16,2 1-5 15,10-4-1-15,0 0-7 0,7-3-6 16,15-3-4-16,7-3-18 16,3-4-45-16,3-3-68 15,-5 0-116-15,3 0-128 16,-10-6-144-16,-3-1-102 0</inkml:trace>
  <inkml:trace contextRef="#ctx0" brushRef="#br0" timeOffset="89562.3859">18015 1262 1213 0,'0'0'349'0,"0"0"-125"15,0 0 32-15,0 0-52 16,0 0-61-16,0 0-66 16,0 0-45-16,-19-2-12 15,5 19 20-15,-2 5-10 0,4 3-3 16,-1 1-3-16,6-3-17 15,6-4-6-15,1-2 0 16,0-4-1-16,7-3-2 16,10-4-13-16,2-5 5 15,8-1-11-15,0 0-16 16,3-11-21-16,-3-5-16 16,-5-1 11-16,-5-2-3 15,-1 0 45-15,-10 2 21 16,-3 1 0-16,-3 2 36 15,0 0 39-15,-3 3-24 16,-6 2 4-16,-4-2-35 16,2 5-11-16,2-2-3 15,3 1-5-15,0 2 0 0,-1 2 5 16,7 0-5-16,0 0-1 16,0 3-15-16,0-3 7 15,3 0 7-15,7 0-14 16,0-2 1-16,8-1-4 15,2 1 10-15,-1-3 7 16,5 3 1-16,-6 0 0 16,3 0 0-16,-5 3 8 15,0 2 11-15,-3 0 5 16,-3 0-6-16,-7 4-6 16,0 9 5-16,-3 6 16 15,0 2-3-15,0 2-9 0,0 0-12 16,0-3-8-16,-3-1 1 15,0-4-1-15,-3-2-1 16,2-6-1-16,4-1-14 16,-3-5-1-16,3-1 4 15,0 0 12-15,0-8-1 16,7-11-18-16,5-5 1 16,3-4 6-16,6-3-6 15,-1 1 2-15,2 2 4 16,-3 6 10-16,-3 5 1 15,-2 4 1-15,-5 6 0 16,-1 1 16-16,-2 5 4 0,-3 1-3 16,0 0-8-16,-1 7 0 15,-2 9 12-15,0 3 6 16,0 4-11-16,0 1-14 16,-8-2-2-16,1-1 0 15,0-5-13-15,1-3-14 16,3-5-7-16,3-2-12 15,0-6-8-15,0 0 16 16,9 0 15-16,11-14-34 16,6-7-12-16,7-5 43 15,-2-2-8-15,3 0 18 16,-2 3 16-16,-7 6 0 16,-8 8 26-16,-7 4 26 0,-6 5 12 15,-4 2-5 1,0 0-24-16,0 3-20 0,-4 12 46 15,-6 10 11-15,-3 3-22 16,3 4-26-16,1 1-12 16,5-4-10-16,4-5-1 15,0-5-1-15,4-9-15 16,14-3-13-16,9-7-11 16,-1 0-22-16,6-9-10 15,1-11 11-15,-4-5 23 16,0-5 2-16,-2 2 20 15,-9 3 9-15,-4 8 6 16,-4 6 30-16,-7 7 27 16,0 4-2-16,-3 0-13 15,0 8-32-15,0 14 63 0,0 12-3 16,-9 10-25 0,-6 8-18-16,0 4-11 0,-1 0-5 15,-1-3-5-15,1-3-6 16,0-9 1-16,0-7 0 15,3-7-1-15,0-11-6 16,0-4-3-16,6-10-3 16,4-2 6-16,3-1 5 15,0-18-22-15,9-10-35 16,15-10-7-16,7-21-53 16,9-21-18-16,-2 3-115 15,-5 8 15-15,-13 16 102 0,-7 19 134 16,0 3 20-1,-3 1 104-15,3 10-12 0,0 4-41 16,2 5-12-16,5 3-12 16,6 2-14-16,1 3-19 15,2 4-8-15,3 0 6 16,-9 4 21-16,-1 10 14 16,-6 3-4-16,-10 1-19 15,-6 4-5-15,-5 2 6 16,-18-1 3-16,-16 4-3 15,-7-1-10-15,-2-2-15 16,-4-3-45-16,10-6-56 16,2-8-106-16,17-2-185 0,10-5-432 15</inkml:trace>
  <inkml:trace contextRef="#ctx0" brushRef="#br0" timeOffset="89849.3585">19326 913 1104 0,'0'0'1265'0,"0"0"-1109"16,0 0-82-16,0 0 33 15,0 0-14-15,0 0-47 16,0 0-40-16,0 22 2 15,0 11 8-15,-9 8 23 0,0 7-18 16,2 1-6-16,-3 0-6 16,-1-3-8-16,2-5-1 15,0-3-32-15,2-8-71 16,-5-1-140-16,-3-9-239 16,4-9-289-16</inkml:trace>
  <inkml:trace contextRef="#ctx0" brushRef="#br0" timeOffset="90229.7009">19431 1172 1927 0,'0'0'307'15,"0"0"-233"-15,0 0-39 16,0 0 8-16,0 0 0 15,0 0-18-15,91 0-15 16,-65-4-10-16,6-4-41 16,-9-2-45-16,-1-1 18 15,-5-2 25-15,-5 2 29 16,-5 2 14-16,-3 2 56 16,-4 2 55-16,0 2-12 15,0 1-29-15,-11 2-16 16,-4 0-13-16,-5 0 13 0,-9 8 15 15,-2 10-19-15,0 4-17 16,-1 4-7 0,9 0-9-16,6 1-9 0,7-4-8 15,8-2-6-15,2-5-18 16,13-4-30-16,22-8-67 16,-2-2-139-16,-4-2-623 0</inkml:trace>
  <inkml:trace contextRef="#ctx0" brushRef="#br0" timeOffset="90533.1445">19716 1163 1275 0,'0'0'758'0,"0"0"-667"15,0 0 85-15,0 0 2 16,0 0-19-16,0 0-37 15,85-67-34-15,-79 67-36 16,-3 0-34-16,0 5-16 16,0 7 4-16,1 8 6 15,0 2 6-15,1 4 0 16,2 2-3-16,3-1-5 16,0-3-10-16,-1-3 0 15,3-6-1-15,3-4-31 16,-5-6-19-16,5-2-59 15,8-3-136-15,-7-12-465 16,-1-2-380-16</inkml:trace>
  <inkml:trace contextRef="#ctx0" brushRef="#br0" timeOffset="90687.5544">20062 1048 1716 0,'0'0'281'15,"0"0"16"-15,-79 64-6 16,40-28-87-16,-4 8-89 16,-26 29-115-16,11-8-7 15,1-8-483-15</inkml:trace>
  <inkml:trace contextRef="#ctx0" brushRef="#br0" timeOffset="107492.9224">12123 5967 595 0,'0'0'503'16,"0"0"-340"-16,0 0-57 16,0 0 10-16,0 0-7 0,-61-22 30 15,61 20 21-15,0 1 7 16,0 1-44-16,0 0-29 16,0 0-7-16,0 0-6 15,3 0-16-15,10 0 0 16,13 0-8-16,7 0-14 15,31 3 2-15,40 4-18 16,42 1-11-16,26 2-7 16,0 0 1-16,-9 3-9 15,-16-2 1-15,-2 2 4 16,1 3-5-16,-3-3 20 0,-7 4 8 16,-9-3 4-1,-11-1-1-15,-13-6-6 0,-9-4-5 16,-18-3-2-16,-17 0-8 15,-14 0 2-15,-7-5-2 16,-1-5-4-16,-1-2-1 16,-5-1-5-16,-7-1 5 15,-9 4-5-15,-6 1-1 16,-3 4-1-16,-3 0-27 16,-3 5-44-16,-3 0-110 15,-14 0-296-15,0 0-603 0</inkml:trace>
  <inkml:trace contextRef="#ctx0" brushRef="#br0" timeOffset="112342.4788">9163 6813 646 0,'0'0'829'0,"0"0"-730"15,0 0-92-15,0 0-7 16,0 0 3-16,97-10 36 15,-58 3 59-15,10-3 23 16,5 0 15-16,19 0 11 16,21 0-39-16,18 5-33 15,9 0-11-15,-3 2-3 0,1 3-5 16,-1 0-5-16,7 0-11 16,11 0-19-16,7 3-11 15,5-3-4-15,1 0-5 16,-4 0 8-16,1 0 1 15,-10 0-1-15,-2 0 17 16,-16 0-7-16,-27 0-3 16,-21 0-10-16,-25 0 0 15,-15 0-5-15,-2-4-1 16,-16-9-47-16,-9 1-117 16,-3-1-570-16</inkml:trace>
  <inkml:trace contextRef="#ctx0" brushRef="#br0" timeOffset="114339.197">12259 4967 1348 0,'0'0'273'0,"0"0"-217"15,0 0-30-15,0 0 86 16,0 0 118-16,0 0-46 16,0 0-56-16,7-35-37 15,-7 35-30-15,0 0-15 16,0 0-16-16,0 0-15 0,0 10-6 16,-1 7-3-1,-5 3 13-15,-3 11 2 0,3 1-9 16,6-1-10-16,0-2 4 15,0 0-6-15,3-6 6 16,12 0-4-16,3-2-1 16,3-4 0-16,3-3 1 15,4-4-1-15,-1-4 6 16,2-4-6-16,6-2 0 16,-2-4 0-16,0-10-1 15,-2-5 0-15,-1-4 0 16,0-4 1-16,-8-1-2 15,-1 0 1-15,-6 3 0 0,-6 0-1 16,-2 6 1 0,-4 4 0-16,-3 3-22 0,0 3-69 15,0 3-83-15,-10 2-201 16,1 3-278-16,0-1-428 0</inkml:trace>
  <inkml:trace contextRef="#ctx0" brushRef="#br0" timeOffset="114580.2497">12516 4977 1689 0,'0'0'292'16,"0"0"-219"-16,0 0-45 15,0 0 99-15,0 0 61 16,-12 76-45-16,1-35-39 16,-2 4-67-16,1 1-37 15,-9 17-36-15,6-14-259 16,-1-8-677-16</inkml:trace>
  <inkml:trace contextRef="#ctx0" brushRef="#br0" timeOffset="115834.9507">10030 5977 1884 0,'0'0'277'16,"0"0"-188"-16,0 0 10 15,0 0 67-15,0 0-6 16,0 0-71-16,0 0-17 16,-10 54 16-16,0-12-33 15,3 7-26-15,1 1-16 16,-1-1-7-16,1-3-5 15,0-7 0-15,0-7-1 16,3-6-11-16,-5-5-21 0,4-7-44 16,4-3-72-1,-3-5-93-15,3-6-147 0,0-3-175 16,0-8-315-16</inkml:trace>
  <inkml:trace contextRef="#ctx0" brushRef="#br0" timeOffset="116101.4164">10230 6020 1149 0,'0'0'853'0,"0"0"-715"0,0 0-12 16,0 0 63-16,0 0 21 16,0 0-61-16,0 0-67 15,6-9-38-15,-9 39 19 16,-3 8 1-16,-6 8-28 0,2 1-18 15,-1 1-11-15,5-6-6 16,0-4 1-16,3-7-2 16,3-5-15-16,-4-6-34 15,1-6-39-15,-3-5-74 16,-3-7-152-16,-3-2-331 16,3 0-265-16</inkml:trace>
  <inkml:trace contextRef="#ctx0" brushRef="#br0" timeOffset="116287.5555">10003 6252 1724 0,'0'0'496'0,"0"0"-418"0,0 0-24 15,0 0-17 1,0 0-12-16,0 0-25 0,102-5-15 15,-61 5-242-15,-8 0-422 16,-7 0-597-16</inkml:trace>
  <inkml:trace contextRef="#ctx0" brushRef="#br0" timeOffset="116610.3676">10290 6247 1542 0,'0'0'788'0,"0"0"-683"16,0 0-11 0,0 0 25-16,0 0-39 0,0 0-45 15,-14 74-22-15,14-57-4 16,6-2-9-16,8-4 0 16,5-3-11-16,5-3-37 15,1-5-18-15,1 0 7 16,-1-7 29-16,-7-7 22 15,-6-4 8-15,-6-3 2 16,-6 1 4-16,0 1-5 16,0 2 14-16,-9 3 8 15,-3 5-12-15,-3 1-10 16,0 5-1-16,2 3-70 0,-1 0-130 16,5 7-310-16,5 0-155 15</inkml:trace>
  <inkml:trace contextRef="#ctx0" brushRef="#br0" timeOffset="117086.8914">10621 6240 1698 0,'0'0'488'0,"0"0"-383"16,0 0 52-16,0 0-13 15,0 0-22-15,-46 83-59 0,40-63-39 16,6-3-15 0,0-6-8-16,0-3-1 0,13-4-24 15,8-4-18-15,6-2-20 16,3-12-17-16,1-6 13 16,-1-4 25-16,0-3 21 15,-5-1 13-15,-5 5 7 16,-4 3 0-16,-7 6 9 15,-2 8 28-15,-7 5 0 16,0 1 2-16,0 0-10 16,-4 12 7-16,-5 6 6 15,0 4-11-15,3 0-17 16,6 0-13-16,0-5-1 16,6-1-11-16,16-9-6 15,1-4 7-15,5-3 4 16,5-5 6-16,-3-10 0 0,-2-6 1 15,-4-4 11-15,-2-5 10 16,-8-2-2-16,-8-1-13 16,-3 1-7-16,-3 9 0 15,0 5-42-15,-14 4-86 16,-2 7-362-16,-2 1-622 0</inkml:trace>
  <inkml:trace contextRef="#ctx0" brushRef="#br0" timeOffset="140211.5098">11507 5108 694 0,'0'0'147'0,"0"0"90"15,0 0 0-15,0 0-129 16,0 0-10-16,0 0 25 15,3 0 15-15,9 0 39 16,3 0-27-16,6 0-34 16,9 0-43-16,-1 0-20 15,9 0-16-15,5 0-16 16,-1 0-11-16,1 0-4 0,-4 0-4 16,0 0-2-16,-8 1 2 15,-1 1-1-15,-8-2-1 16,-2 0 1-16,-7 0 1 15,-4 0-1-15,-2 0 5 16,1 0-4-16,-2-6 6 16,0-1-7-16,-3 1 0 15,0 1-1-15,0 0-1 16,-3 2 1-16,0-2 0 16,0 1 1-16,0 0-1 15,-3-2-8-15,-9 1 8 16,-2 0 19-16,1-2-18 0,1 1 8 15,-4 1-3-15,6 1-4 16,3-2-1 0,0 2 7-16,4-1-2 0,0 1-6 15,3 1 10-15,0 0-9 16,0 2 10-16,0 1-10 16,0 0-1-16,0 0 0 15,0 0-1-15,0 0-6 16,0 0-5-16,3 1 0 15,7 8 11-15,3 5 0 16,7 2 1-16,-5 2 0 16,3 1 0-16,-6-3 0 15,-6 3 0-15,-18 2-6 16,-18-2-51-16,-12-6-534 0</inkml:trace>
  <inkml:trace contextRef="#ctx0" brushRef="#br0" timeOffset="147334.6857">16375 4944 753 0,'0'0'874'16,"0"0"-769"-16,0 0-67 15,0 0 42-15,0 0 117 16,0 0 12-16,14-55-82 16,-14 53-51-16,0 2-29 15,0 0-17-15,0 0-15 0,0 4-9 16,0 10-5-16,0 8 22 16,0 10 23-16,0 6-8 15,3 4-14-15,-3 0-10 16,3-2-6-16,0-4-8 15,-3-6 0-15,4-4 1 16,-4-7 1-16,0-3-2 16,0-7-25-16,0-1-63 15,0-6-69-15,4-2-201 16,-1 0-204-16,3-1-197 0</inkml:trace>
  <inkml:trace contextRef="#ctx0" brushRef="#br0" timeOffset="147658.3279">16608 4884 631 0,'0'0'877'16,"0"0"-725"-16,0 0-34 15,0 0 27-15,0 0 42 16,0 0-29-16,0 0-70 15,18-36-48-15,-18 52-26 0,0 9 31 16,0 8 29-16,-3 8-10 16,3 4-28-16,0 0-5 15,0 0-5-15,0-4-10 16,0-5-4-16,3-4-11 16,3-7 0-16,0-4 1 15,0-7-2-15,-2-4-25 16,-1-3-57-16,-2-5-86 15,-1-2-215-15,0-2-330 16,0-8-572-16</inkml:trace>
  <inkml:trace contextRef="#ctx0" brushRef="#br0" timeOffset="147863.6401">16493 5139 1234 0,'0'0'614'0,"0"0"-547"15,0 0-45-15,0 0-12 16,0 0-4-16,90 20-6 16,-50-19-45-16,-8 2-136 15,-3-3-418-15</inkml:trace>
  <inkml:trace contextRef="#ctx0" brushRef="#br0" timeOffset="148250.6878">16833 5145 1595 0,'0'0'258'0,"0"0"-183"15,0 0-50-15,0 0-6 16,0 0 9-16,0 0-10 16,0 0-9-16,91 0 6 15,-68-6-2-15,-6 1-5 16,-5-4 2-16,-1 5 42 16,-5-3 43-16,-6 1 3 15,0 0-30-15,0-1 6 16,-3 1-28-16,-12 1-17 15,-2 0-16-15,-6 5-6 16,-3 0 1-16,-2 0 4 16,3 2 0-16,-1 12 1 0,7 3 2 15,6 3-5-15,10 1-2 16,3 0-7-16,3-1-1 16,19-3 0-16,14-3-26 15,32-4-93-15,-5-6-240 16,-6-2-527-16</inkml:trace>
  <inkml:trace contextRef="#ctx0" brushRef="#br0" timeOffset="148764.8499">17651 4852 1737 0,'0'0'263'16,"0"0"-183"-16,0 0-21 15,0 0 35-15,0 0 19 16,0 0-54-16,0 0 30 16,16 64 8-16,-8-27-38 15,4 5-23-15,-2 0-17 16,0 0-7-16,-1-7-11 16,2-1 1-16,-2-8-2 0,-6-5-27 15,0-5-66-15,4-6-92 16,-2-4-319-16,3-5-217 0</inkml:trace>
  <inkml:trace contextRef="#ctx0" brushRef="#br0" timeOffset="149031.8139">17985 4857 1972 0,'0'0'315'0,"0"0"-278"16,0 0-28-16,0 0-9 0,0 0 72 15,0 86 3-15,0-44-17 16,3 5-21-16,5 0-15 16,-1-5-8-16,-1-6-13 15,0-3 5-15,-3-9-6 16,0-4-1-16,0-7-84 15,0-11-174-15,-2-2-352 16,1 0-548-16</inkml:trace>
  <inkml:trace contextRef="#ctx0" brushRef="#br0" timeOffset="149245.3788">17800 5087 504 0,'0'0'1098'15,"0"0"-976"-15,0 0-85 16,0 0-5-16,0 0 31 16,115 11-43-16,-61-10-20 15,-5 2-160-15,-10-3-240 0</inkml:trace>
  <inkml:trace contextRef="#ctx0" brushRef="#br0" timeOffset="154446.8688">18067 5297 652 0,'0'0'356'0,"0"0"-200"16,0 0-61-16,0 0 7 0,0 0 37 15,0 0 2-15,-2 0-15 16,-3 0 5-16,-4 0-2 16,0 0-26-16,-11 0-23 15,1 0-15-15,-7 0-27 16,-5 0-22-16,-3 0-16 15,-2 0-7-15,3 0-77 16,11-1-59-16,2 1-38 16,11 0-60-16,9 0-123 15,0 0-165-15,0 0-162 0</inkml:trace>
  <inkml:trace contextRef="#ctx0" brushRef="#br0" timeOffset="154681.2937">18061 5365 472 0,'0'0'669'16,"0"0"-523"-16,0 0-43 15,0 0 16-15,0 0-17 16,0 0-42-16,-159-2-60 16,84-1-86-16,-4-1-493 0</inkml:trace>
  <inkml:trace contextRef="#ctx0" brushRef="#br0" timeOffset="156533.1953">16785 5356 436 0,'0'0'81'15,"0"0"-41"-15,0 0 21 16,0 0 43-16,0 0 27 16,0 0-10-16,0 0-8 15,17 2 16-15,-17-2 4 16,0 0 9-16,0 0 14 15,0 0-13-15,0 0-10 16,0 0-16-16,-4 0-21 0,-9 0-34 16,-4 0-40-1,-12 0-9-15,-10 0-7 0,-7-2 2 16,-6 1 5-16,0 1 3 16,4 0-3-16,6 0-4 15,17 0-9-15,8 0 0 16,13 0-87-16,4 0-176 15,24 1 46-15,5 1-14 16,3-1-265-16</inkml:trace>
  <inkml:trace contextRef="#ctx0" brushRef="#br0" timeOffset="156762.5376">16834 5366 1133 0,'0'0'252'0,"0"0"-101"15,0 0 2-15,0 0 72 16,0 0-12-16,0 0-70 16,0 0-83-16,-36-27-31 15,10 17-29-15,-26 1 0 16,3 2-179-16,4-1-579 0</inkml:trace>
  <inkml:trace contextRef="#ctx0" brushRef="#br0" timeOffset="175049.1478">2867 8245 165 0,'0'0'134'0,"0"0"-84"15,0 0-41-15,0 0-8 16,0 0 18-16,0 0 2 15,52-2 5-15,-44 2 9 16,1 0-3-16,1 0-32 16,1 0-2-16,-1 0 1 15,5 2 1-15,-3-1 0 16,6 2 0-16,-3-3 0 0,1 0 0 16,1 0-3-16,2 0 3 15,-4 1 0-15,0-1-17 16,-3 0-64-16,-2 0-10 15,2 0 91-15,-1 0 0 16,2 0-69-16,-4 0-136 16</inkml:trace>
  <inkml:trace contextRef="#ctx0" brushRef="#br0" timeOffset="175132.0374">3209 8250 28 0,'0'0'14'0,"0"0"26"15,0 0-32-15,0 0-8 16,0 0-80-16</inkml:trace>
  <inkml:trace contextRef="#ctx0" brushRef="#br0" timeOffset="175685.5251">3209 8250 39 0,'85'0'313'16,"-57"0"-215"0,-1 0-52-16,6 0-46 15,0 0-57-15,4 0-17 16,-1 0 34-16,4 0 20 0,-1 0 20 16,0-1 69-16,-5 1-17 15,-1 0-10-15,-3 0-32 16,-5 0-10-16,-1 0-6 15,-2 0-17-15,1 0 23 16,-4 0 24-16,3 0 20 16,-2 0 25-16,2 0-23 15,2-3-17-15,1 3 10 0,1-4 1 16,1 1 1-16,1-1 2 16,5 0-5-16,-3-1-1 15,6 5-12-15,-1-1-2 16,1 1-6-16,0 0 5 15,1 0 17-15,1 0-7 16,-4 0-12-16,6 0-4 16,-4 0-2-16,3 0-8 15,0 0-6-15,2 0-20 16,-2 0-18-16,0 0-4 16,4 0-4-16,-4 0 4 15,-3 0 9-15,1 0 23 16,-4 0 10-16,-3-1 8 15,1-1-1-15,-4 2 3 16,3-1-1-16,-2 1-2 0,2-1-7 16,0 1-1-16,4 0-15 15,-1-3-6-15,3 3-12 16,4-2 26-16,0 1 8 16,1 0 9-16,0 1 14 15,-2 0 22 1,3 0 7-16,4 0 14 0,-1 0-19 15,4 0-7-15,6 0 2 16,-1 0-14-16,6 0-16 16,34 0-12-16,-15 0-61 15,-6 0-149-15</inkml:trace>
  <inkml:trace contextRef="#ctx0" brushRef="#br0" timeOffset="180936.5737">27822 8070 1096 0,'0'0'204'15,"0"0"340"-15,0 0-233 16,0 0-121-16,0 0-9 0,0 0-27 16,0-6-40-16,0 6-31 15,0 0-30-15,0 0-21 16,0 0-18-16,0 7-14 16,0 10 0-16,-4 6 14 15,-2 9-4-15,3 2-8 16,2 3-2-16,1-2 1 15,0-2-1-15,0-7-1 16,0-3-43-16,0-9-36 16,0-1-80-16,0-6-188 15,0-7-521-15</inkml:trace>
  <inkml:trace contextRef="#ctx0" brushRef="#br0" timeOffset="181324.1083">27799 8015 1465 0,'0'0'292'15,"0"0"-172"-15,0 0 87 16,0 0-29-16,0 0-64 15,0 0-62-15,0 0-37 16,113 0-15-16,-70 0-10 16,-2 0-91-16,1 7-113 15,-12-2-141-15,-11 0-287 0</inkml:trace>
  <inkml:trace contextRef="#ctx0" brushRef="#br0" timeOffset="181581.761">27760 8184 1234 0,'0'0'592'15,"0"0"-521"-15,0 0-34 16,0 0 51-16,0 0 15 0,0 0-46 16,106 12-30-16,-56-5-27 15,-6-3-130-15,-10-2-397 0</inkml:trace>
  <inkml:trace contextRef="#ctx0" brushRef="#br0" timeOffset="182921.2744">28078 8293 580 0,'0'0'654'0,"0"0"-543"16,0 0-54-16,0 0 81 15,0 0 28-15,0 0-22 16,0 0-53-16,15-3-13 16,-5 3 3-16,4 0-11 15,1 0-20-15,6 0-20 16,1 0-20-16,3-1-10 0,-1-3-6 16,0-2-53-1,-2-1-42-15,-6 0-28 0,-6 1 39 16,-6 0 48-1,-4-1 21-15,0 4 11 0,0-1 9 16,-12 1 1-16,-6 2 0 16,-2-1 18-16,-3 2 11 15,-7 0 8-15,-1 3 1 16,-1 10 25-16,1 0 38 16,6 1-11-16,7 2-34 15,7-2-25-15,10 2-13 16,1 0-4-16,14-2-2 0,15-4-12 15,9 0-85 1,23-7-153-16,-10-2-121 0,-8-1-466 16</inkml:trace>
  <inkml:trace contextRef="#ctx0" brushRef="#br0" timeOffset="183384.4253">28385 8229 485 0,'0'0'1219'0,"0"0"-1017"15,0 0-135-15,0 0 84 0,0 0 7 16,0 0-65 0,0 0-70-16,0-4-23 0,0 8 1 15,0 9 1-15,0 4 5 16,0 0-6-16,0 0 5 15,0-1-5-15,0-4-1 16,0-2 1-16,0-6-1 16,0 0 0-16,0-1-17 15,0-3-21-15,0 0 4 16,2 0 14-16,4-10-38 16,3-2-50-16,4-5 70 15,1-1 25-15,0-4 11 16,1 2 2-16,-2 2 1 15,-3 2 25-15,-3 4 26 16,-4 8 13-16,0-3-3 16,-3 7-12-16,0 0-17 0,0 0-24 15,0 14-8-15,0 7 21 16,0 3-4-16,3 3-8 16,4 1-9-16,4-3-1 15,3-2-58-15,3-6-179 16,-3-6-237-16,-1-5-232 0</inkml:trace>
  <inkml:trace contextRef="#ctx0" brushRef="#br0" timeOffset="183866.6056">28667 8225 377 0,'0'0'1092'0,"0"0"-988"16,0 0-69-16,0 0 69 16,0 0 18-16,0 0-19 15,0 0-8-15,2 75-19 16,7-67-40-16,2-3-19 16,2-5-11-16,-1 0-6 15,1 0-25-15,0-5-29 16,2-7 4-16,0-1 16 15,1-4 4-15,0 1 13 16,0 1 9-16,-4 1 8 16,-3 2 18-16,-2 6 27 0,-2 0 31 15,-4 5 7-15,-1-1-4 16,2 2-13-16,-2 0-18 16,0 0-24-16,1 0-24 15,1 0 0-15,1 6-7 16,1 9 7-16,1 6 0 15,3 9 1-15,0 7 8 16,1 2 1-16,1 5-7 16,-2-3 3-16,-2-4-5 15,-5-5 5-15,-1-6-5 16,0-2-1-16,-9-9 0 16,-10-5-31-16,-20-10-41 15,5 0-232-15,2 0-470 0</inkml:trace>
  <inkml:trace contextRef="#ctx0" brushRef="#br0" timeOffset="186968.7103">28230 8071 415 0,'0'0'278'0,"0"0"-157"15,0 0 14 1,0 0 6-16,0 0 46 0,0 0 13 16,0 0-19-16,-6-20-22 15,6 18 3-15,0 2-16 16,0 0-27-16,0 0-17 15,0 0-20-15,0 0-35 16,0 0-47-16,0 0-10 16,0 5 4-16,0 10 6 15,0-3 1-15,0 7 0 16,0-5-1-16,3-2-1 16,3 0-22-16,0-7-32 15,0-1 24-15,2-4 25 16,2 0 6-16,0 0 13 15,3-7-4-15,-2-4-8 0,1-4 0 16,-2 1 5-16,-2-1-5 16,-2 4 11-16,-3 1 2 15,-1 7 23-15,-1 0 1 16,-1 3-13-16,0 0-16 16,0 0-9-16,0 0-19 15,0 6-20-15,0 7 39 16,2 4 0-16,-1 0 1 15,2 3-1-15,0-4 9 16,0 0-3-16,-3-3-5 16,0-5-1-16,-4-2 0 15,-16 1-21-15,-8-4-90 16,-20-3-222-16,6 0-293 0,8 0-336 0</inkml:trace>
  <inkml:trace contextRef="#ctx0" brushRef="#br0" timeOffset="187829.8081">28667 8174 1257 0,'0'0'312'16,"0"0"-166"-16,0 0 96 16,0 0 4-16,0 0-70 15,0 0-65-15,0 0-37 0,5 3-30 16,-2 13-31-16,3 4-6 16,2 2 4-16,1 2-5 15,1-1-5 1,-1-4-1-16,-2-1 1 0,-3-6-1 15,-1-5-7-15,-3-3-21 16,0-1-19-16,0-3-9 16,0 0 7-16,0 0 37 15,3 0 12-15,0-7 1 16,5-6 0-16,4-3-1 16,0 0 9-16,2-3 2 15,2-1-5-15,-2 2 1 16,-3 7 11-16,-2 3 15 15,-3 0 2-15,0 6-12 16,-2 2-10-16,-1 0-4 0,0 2-2 16,2 11-1-1,1 1 2-15,-2 4-1 0,0 2-6 16,1-2 5-16,-2-4-4 16,-1 1-1-16,-1-5-1 15,1-6 0-15,-2 3-1 16,1-7-20-16,1 0-1 15,1 0 9-15,3-4 4 16,2-9-21-16,4-4-1 16,1-1 22-16,3-3 3 15,-4 1 5-15,1 3-5 16,-5 6 6-16,-4 4 9 0,-1 2 7 16,-3 5-5-16,0 0-10 15,0 6-1-15,0 10 0 16,0 3 29-16,0 3-3 15,6-1-10-15,6 1-7 16,1-5-8-16,7-1-1 16,0-6-68-16,8-9-177 15,-5-1-446-15,-2 0-718 0</inkml:trace>
  <inkml:trace contextRef="#ctx0" brushRef="#br0" timeOffset="188233.995">29288 8232 595 0,'0'0'1423'15,"0"0"-1219"-15,0 0-102 16,0 0 44-16,0 0-45 16,0 0-42-16,0 0-20 15,-87-6-9-15,69 20-14 16,1 2-7-16,4 0-8 15,3 1-1-15,7-3 0 16,3-2-1-16,0 1-17 16,0-6-16-16,13-3 18 15,3-1-7-15,1-3-35 16,3 0-10-16,-1-14 3 16,0-1 5-16,-2-2 28 15,1 0-11-15,-5 0 3 0,1 1 37 16,-5 6 3-1,-3 5 65-15,-3 0 13 0,-2 5-14 16,1 0-22 0,-1 0-21-16,2 5-20 0,3 6 5 15,0 3-5-15,2 4-1 16,-2-6-35-16,0 2-125 16,4-5-156-16,-4-3-41 15,0-2-194-15</inkml:trace>
  <inkml:trace contextRef="#ctx0" brushRef="#br0" timeOffset="188666.1827">29531 8170 1064 0,'0'0'617'16,"0"0"-541"-16,0 0-37 15,0 0 109-15,0 0 41 16,0 0-65-16,0 0-26 15,-8 66-39-15,7-43-23 16,1-3-21-16,0-3-8 16,0 0 1-16,0-8 1 15,4 0 5-15,0-5-8 16,-3-4-6-16,2 0-1 16,2 0-10-16,2-6-33 15,3-8-36-15,1-1 51 16,1-5-5-16,1-1 3 0,1-2-8 15,-3 7 18-15,-1 2 21 16,-4 4 24-16,-2 4 15 16,-2 2 3-16,-2 4 10 15,1 0-15-15,-1 0-25 16,3 4-12-16,-2 10 9 16,4-1 3-16,-1 6 0 15,2-1-6-15,0 0-5 16,1-1-1-16,1-3 0 15,-2-4-59-15,2-4-181 16,-1-4-300-16,0-2-701 0</inkml:trace>
  <inkml:trace contextRef="#ctx0" brushRef="#br0" timeOffset="189388.2878">29840 8206 1534 0,'0'0'203'15,"0"0"-188"-15,0 0-3 16,0 0 26-16,0 0 32 16,0 0 58-16,0 0-7 15,46 37-35-15,-42-24-5 16,-1 0 5-16,-3-2-3 0,2-1-7 15,-2-1-20-15,0-2-35 16,0-2-13-16,0-1-8 16,0 0-36-1,0-3-77-15,0-1-47 0,0 1-95 16,0-1 18-16,0 0 92 16,0 0 42-16,3 0-5 15,-1 0 81-15,-2-6 27 16,1 4 120-16,-1 2-3 15,0-2-14-15,0 2 1 16,0 0 31-16,0 0 16 16,0 0-24-16,0 0-51 0,0 0-29 15,0 0-8 1,2 0-5-16,1-2-6 0,1-1-13 16,1-2-15-16,2 0-12 15,-1-5 1-15,0 0 0 16,0 0 5-16,-1 0 5 15,-2 0 1-15,1 4 1 16,-3 1 13-16,1 1-2 16,-2 2 5-16,1-1-7 15,-1 3-8-15,2 0-1 16,-1 0 0-16,-1 0 21 16,2 0 5-16,1 0-15 15,1 0-5-15,4 0 3 16,0 0 5-16,0 0 9 15,-2 0 7-15,-1 0 4 0,-2-1-5 16,-3 1-5 0,1 0-7-16,-1 0-5 0,0 0-13 15,0 8 8-15,0 9-8 16,2 5 19-16,-1 2 2 16,6 2-12-16,1 3-4 15,4-5-5-15,15 2-72 16,-3-6-166-16,-1-6-494 15</inkml:trace>
  <inkml:trace contextRef="#ctx0" brushRef="#br0" timeOffset="197330.2219">27487 10565 97 0,'0'0'52'0,"0"0"33"16,0 0-23-16,0 0 7 0,0 0-8 16,0 0-34-16,72 0-26 15,-66 0-2-15,0 0 1 16,0 0 0-16,1 0-6 15,-1 0-8-15,2 0-83 16,1 3 63-16,-1-2 21 16,0-1 1-16,-1 3 12 15,1-3-1-15,-4 3-146 0</inkml:trace>
  <inkml:trace contextRef="#ctx0" brushRef="#br0" timeOffset="211625.9754">32811 10400 658 0,'0'0'330'15,"0"0"-244"-15,0 0-50 16,0 0 85-16,0 0-92 0,0 0-3 16,32-3 24-1,-26 3 11-15,-3 0 107 0,0 0-38 16,-1 0-66-16,-1 0 25 15,-1 0 39-15,2 0-5 16,-2 0-23-16,0 0-28 16,0 0-13-16,0 0-13 15,0 0-10-15,-3 3-24 16,-8 0-5-16,-4 1 11 16,-1-1-6-16,-4-1-6 15,0 1-5-15,-3-1 1 16,2 0 7-16,-1-2-9 0,0 5 1 15,-1-4 5 1,1 0-5-16,-4-1 0 16,0 0 7-16,-1 0-7 0,-3 0 6 15,0 0-5-15,0 0 7 16,3 0-2-16,-1 0 2 16,1 0-8-16,0 0 0 15,3 0 5-15,1 0-6 16,1 0 1-16,3 0-1 15,0 3 0-15,4 3 1 16,0-5-1-16,3 2 0 16,0 1 1-16,-1-1-1 15,-1-3 1-15,1 0-1 0,1 0 0 16,1 0 1 0,-2 0-1-16,3 0 1 0,0 0 0 15,-1 0 0-15,2 0-1 16,-2 0 0-16,-1 0 0 15,0 0 1-15,-1 0-1 16,-2 0 0-16,-1 0 0 16,1 0 0-16,2 0-1 15,2 3 1-15,2-3 1 16,3 0 0-16,0 0-1 16,3 0 0-16,2 0 0 15,1 0 1-15,0 0 0 16,0 0-1-16,0 0 1 15,0 0 5-15,0 0-6 16,0 0 1-16,0 0 5 0,0 0-6 16,0 0 1-1,0 0 1-15,6-3-2 0,1 0 0 16,0-4 0-16,1 0 0 16,0 3 0-16,0-2 0 15,-2 0 0-15,2 0 0 16,-2 3 1-16,2-1-1 15,-1 1-1-15,-1 2 1 16,0-2 0-16,1 0 0 16,2 0 0-16,0 0 1 15,0-1-1-15,3 2 0 16,-3-2 0-16,-2 0 1 16,-1 1-1-16,1-1 1 15,-3 4-1-15,-1-3 1 16,-2 3 0-16,1 0 6 0,-2 0 1 15,0 0-7 1,0 0-1-16,0 0 2 0,0 0-1 16,0 0 0-16,0 0-1 15,0 0-1-15,0 0 0 16,0 0 1-16,0 0 0 16,0 0 0-16,0 0 2 15,0 0-1-15,0 0 11 16,0 0 2-16,0 0-8 15,-6 0-5-15,-5 3 1 16,1 4 4-16,-1-3-5 16,0 2 0-16,1 0 0 15,1-2 0-15,-1 0-1 0,0-1 1 16,1 3 8-16,-3-2-8 16,1 1 11-16,1 0-11 15,-3-3 10-15,0 3 1 16,-3-3-2-16,3 1 2 15,-2 0-6-15,4 0-5 16,4-2 8-16,2-1-8 16,5 3 0-16,0-3 0 15,0 4 1-15,0 2-1 16,6 1 27-16,8 3-1 16,4 3-18-16,2-3-9 15,3 0-53-15,-5-4-215 0,-6-6-1061 16</inkml:trace>
  <inkml:trace contextRef="#ctx0" brushRef="#br0" timeOffset="214898.7423">32877 10928 393 0,'0'0'351'0,"0"0"-161"15,0 0 16-15,0 0-30 16,0 0-22-16,0 0-10 16,0 0-35-16,6-9-5 15,-6 9 16-15,0 0-7 0,0 0-31 16,0 0-18 0,0 0-4-16,0 0-18 0,0 0-25 15,-6 0-11-15,-8 0 0 16,-3 0 5-16,-4 0-5 15,-3 3-6-15,-1 0 9 16,1-3-9-16,0 0 1 16,0 0 0-16,2 0-1 15,1 0 2-15,-1 0-2 16,-1 3 1-16,3-2 0 16,-2 1-1-16,0-2 0 15,0 4 0-15,1-4 1 16,-1 0-1-16,1 0 0 0,1 0-5 15,1 0-5 1,0 0 9-16,2-4-1 0,1 2 1 16,2 2 0-16,0-1 0 15,1 1 0-15,3-3 0 16,0 3 0-16,1 0 0 16,-1 0 0-16,-1 0 1 15,2-3-1-15,-3 3 1 16,0-3 0-16,0 2 1 15,-1-2-1-15,-1 0-1 16,2-1-8-16,-4-2-11 16,-2 3-6-16,1-4 15 15,-2 6 9-15,1-5 1 16,0 6 0-16,3-3 1 0,-1 3-2 16,2-1 1-16,1 1 1 15,4-2 0-15,0 2 0 16,2-1-1-16,-1-2 1 15,2 3 0-15,-1-2 0 16,-3 2 0-16,0-2 0 16,1-1 0-16,-1 0 1 15,3 3 0-15,-1 0 0 16,0-3 0-16,2 3 6 16,1 0-6-16,0 0 0 15,2 0 6-15,2 0-7 16,1 0 1-16,0 0-1 15,0 0 2-15,0 0 7 0,0 0-3 16,0 0 3 0,0 0 7-16,0 0 2 0,0 0-2 15,0 0-3-15,0 0 1 16,0 0 5-16,0-2 8 16,4-3-13-16,2 1-14 15,4-1 0-15,-2-1 0 16,0-1-1-16,-1 3 1 15,2-2 0-15,-3 2-7 16,1-1 7-16,1-1-1 16,2 1 0-16,-1 1 1 15,0-2 0-15,1 2 0 16,-2 1 0-16,-2 0 2 16,-1-1-1-16,-1 1 1 0,0 3-1 15,1-2-1-15,-2 2 0 16,-2-1 1-16,2 1-1 15,-1-4 1-15,-1 4-1 16,-1 0 1-16,0 0-1 16,0 0 9-16,0 0-7 15,0 0 8-15,0 0-8 16,0 0 8-16,0 0-4 16,0 0 7-1,0 0-4-15,0 0-1 0,0 0-8 16,0 0 1-16,0 0 0 15,0 0 1-15,0 0 6 16,0 0-7-16,-3 0 0 16,-3 0 0-16,-4 7 1 0,3-1-2 15,-2-2 2-15,-1 2 8 16,2-5-3-16,0 5-6 16,2-3 6-16,-1-2-5 15,0 4-1-15,0-1 5 16,0-2-6-16,1 0 0 15,-3 1 2-15,3 0-2 16,-1-2 2-16,-3 2 11 16,0-3-2-16,1 3-4 15,0-1 6-15,0 0 2 16,2 1-6-16,1 0-3 16,4-2-4-16,1-1-2 0,1 2 6 15,0-2 3-15,0 0 3 16,0 1 4-16,0-1-2 15,0 0 4-15,0 0-2 16,0 0-4-16,0 0 2 16,0 3-7-16,0-3 8 15,0 3-3-15,0-1-5 16,0 2 13 0,0 3 2-16,1 2 5 0,9 2-6 15,3 3-11-15,2-2-10 16,3 5-11-16,0 5-67 15,-5-5-162-15,-4-3-511 0</inkml:trace>
  <inkml:trace contextRef="#ctx0" brushRef="#br0" timeOffset="219930.4963">33067 9838 700 0,'0'0'125'15,"0"0"-84"-15,0 0 13 16,0 0 30-16,0 0 312 16,0 0-201-16,0 0-140 15,34-7-15-15,-32 7 23 16,-1 0 2-16,-1 0-19 15,0 0-7-15,0 0 8 16,0 0 2-16,0 0-1 16,0 0 16-16,0 0 1 15,0 0-32-15,-1 0-22 16,-10 0-3-16,-5 0 1 0,-3 0-2 16,-4 0-5-16,-4 3-1 15,-1-2 2-15,-2 2-2 16,-1 1-1-1,-2-1-14-15,-2-3-11 0,0 0-9 16,-2 3-12-16,-1-3 20 16,5 0 10-16,1 0-6 15,0 0-12-15,2 0 9 16,1 0 19-16,2-3-1 16,0 2 7-16,2 1 0 15,0-2-1-15,2 2 1 16,-1 0 0-16,0 0 1 0,0 0-1 15,0-2 1-15,-1 2-1 16,1 0-1-16,2 0 1 16,-1 0 0-16,2 0-16 15,-1 0-32-15,2 0-33 16,0 0 32-16,-2 0 30 16,0 0 7-16,-3 0-4 15,0 0 6-15,-1 0 9 16,0 0 0-16,3 2 1 15,-1 1-1-15,3 0 1 16,5 0 0-16,0 0 0 16,2-2 1-16,1-1-1 15,2 0 0-15,0 0 0 16,1 0 0-16,3 0-1 16,-1 0-1-16,0 3-5 0,2-3 0 15,-2 0-6 1,0 3 7-16,0-2 5 0,0 2 0 15,1-3 0-15,1 3 0 16,1 0 0-16,0-2 1 16,2-1-12-16,1 2-8 15,0-2-17-15,2 0 1 16,-1 0 13-16,-1 0 13 16,1 0 1-16,-2 0-1 15,0 0 2-15,1 0 8 16,-1 0 0-16,3 0-1 15,0 0 1-15,0 0 0 16,0 0-2-16,0 0-8 0,0 0-6 16,0 0 6-1,2 0-3-15,4 0-19 0,1 0-3 16,0-6 13-16,0 1 21 16,-1 0-5-16,-3 1 6 15,1-2 1-15,-1 3 9 16,0-4 4-16,3 3 2 15,1-2-10-15,1 1-5 16,1-3-1-16,1 4 0 16,-1-1-6-16,0-2 5 15,-1 2 1-15,-1 3 1 16,-1-4 0-16,-1 6 7 16,-2-1 5-16,0-1-2 0,-2 2 2 15,1 0 15 1,-2 0 4-16,1 0 1 0,-1-1-2 15,0 1-6-15,3-3 1 16,1 3 3-16,-1-3-1 16,4 2-11-16,-3-1-9 15,-1 1-7-15,0-2 12 16,0 3 3-16,-1-3 4 16,-2 3-2-16,1 0-8 15,-1 0-9-15,0 0 8 16,0 0-3-16,0 0 9 15,0 0 17-15,0 0-7 16,0 0-6-16,0 0-6 16,0 0-3-16,0 0 3 0,0 0-7 15,0 0 0-15,0 0-6 16,0 0-4-16,0 0 4 16,0 0 1-16,-1 0 0 15,-2 3-1-15,-2 0 1 16,-1 0 8-16,0 1 10 15,-1-1-3-15,1 0-7 16,1-2 4-16,1 2-6 16,1-3 9-16,0 0-8 15,1 0-2-15,2 3 1 16,-1-3-1-16,-2 0 7 16,-1 1-3-16,1-1 10 15,-2 0 0-15,-1 1 2 0,1-1-10 16,-1 1 1-16,-1-1-2 15,3 0-2-15,-1 4-8 16,4-4 1 0,-1 0-1-16,1 0 2 0,1 2 4 15,0-2-7-15,0 0 1 16,0 0 0-16,0 2 5 16,0-2 10-16,0 0 5 15,0 2 4-15,0-1-7 16,0 1 15-16,1 5-17 15,8 2-7-15,4 2 1 16,6-1-10-16,17 10-3 16,-4-4-128-16,-1-5-418 0</inkml:trace>
  <inkml:trace contextRef="#ctx0" brushRef="#br0" timeOffset="246890.6773">4446 9402 45 0,'0'0'1138'15,"0"0"-930"-15,0 0-145 16,0-13 14-16,0 11 99 15,0 2 37-15,0-2-53 16,0 2-44-16,0 0-8 16,0 0 3-16,0 0-11 15,0 0-21-15,0 0-15 16,0 0-18-16,0 0-13 16,0 0-14-16,0 3-10 15,0 8-9-15,0 12 10 0,0 6 21 16,0 8 4-16,-3 6-8 15,-5-2-5-15,-4 0-9 16,2-4-1-16,1 0-4 16,0-5-7-16,-1-5 1 15,2-1-1-15,2-6 0 16,3-6 1-16,-3-2-2 16,6-5 0-16,-3 0-1 15,3-5-25-15,0-2-57 16,0-2-72-16,9-7-104 15,0-6-504-15</inkml:trace>
  <inkml:trace contextRef="#ctx0" brushRef="#br0" timeOffset="247312.7128">4459 9389 1534 0,'0'0'262'16,"0"0"-197"-16,0 0 56 15,0 0 107-15,0 0-86 16,0 0-54-16,0 0-32 16,58-63-13-16,-41 57-6 15,2 3-7-15,2 3-8 16,-3 0-5-16,6 0-8 15,-2 3-3-15,2 6 0 16,-3 2-5-16,1-1 0 16,-5 3 0-16,-4 0-1 0,-1 0 0 15,-4-3 0-15,-3 3-1 16,-5 1-1-16,0-1 1 16,0 3 1-16,-10-3 0 15,-5 4 2-15,-4 3-2 16,-11-1 11-16,0-5-10 15,-6 1 0-15,-1-4-1 16,4-1-30-16,5-6-37 16,7-4-86-16,15 0-178 15,3-4-303-15</inkml:trace>
  <inkml:trace contextRef="#ctx0" brushRef="#br0" timeOffset="247685.1893">5050 9303 1179 0,'0'0'631'0,"0"0"-546"15,0 0 63-15,0 0 91 16,0 0-42-16,0 0-72 16,0 0-35-16,-24 7-19 15,-1 13-3-15,-8 7 13 16,-3 5-27 0,2 8-12-16,1 3-15 0,3 0-10 15,8-1-9-15,5-2-7 16,7-4 0-16,7-2-1 15,3-4-1-15,0-5-33 16,3-2-23-16,12-8-65 16,13-3-87-16,-4-8-173 15,-3-4-427-15</inkml:trace>
  <inkml:trace contextRef="#ctx0" brushRef="#br0" timeOffset="248078.6765">5041 9508 1916 0,'0'0'330'0,"0"0"-234"15,0 0 6-15,0 0 35 16,0 0-70-16,0 0-55 15,0 0 3-15,51-52-9 0,-35 45 10 16,-2 5-4 0,-1 2 7-16,-4 0-5 15,-3 0 1-15,0 9-14 0,-2 7 9 16,-4 6 14-16,0 2 10 16,0 1-8-16,0-1-8 15,0-1-8-15,0-2-4 16,3-1-5-16,11-5 2 15,2-1-3-15,7-5 0 16,2-6-15-16,2-3-37 16,1 0-66-16,2-3-96 15,3-17-298-15,-8 2-110 16,-7-2-487-16</inkml:trace>
  <inkml:trace contextRef="#ctx0" brushRef="#br0" timeOffset="248315.8443">5341 9422 844 0,'0'0'715'15,"0"0"-584"-15,0 0 38 16,0 0 110-16,0 0-59 16,0 0-116-16,0 0-16 15,-45 49 38-15,20-19-45 16,-2 1-22-16,-6 0-8 15,-1-1-21-15,-2-2-24 16,0-6-6-16,9-2-6 16,8-3-105-16,10-4-238 0,9-6-668 0</inkml:trace>
  <inkml:trace contextRef="#ctx0" brushRef="#br0" timeOffset="248737.045">5469 9234 1655 0,'0'0'313'16,"0"0"-231"-16,0 0 28 15,0 0 68-15,0 0-43 16,100 105-37-16,-78-57-31 15,-2 4-19-15,-4 4-1 16,-8-4-6-16,-8-2-12 0,0-7-20 16,-11-3-7-1,-11-3 4-15,-5-5-6 0,-4-5 0 16,-2 0-46-16,6-2-112 16,5-5-160-16,13-6-504 0</inkml:trace>
  <inkml:trace contextRef="#ctx0" brushRef="#br0" timeOffset="249393.3418">5878 9590 1275 0,'0'0'486'16,"0"0"-420"-16,0 0 88 16,0 0 80-16,0 0-39 15,0 0-75-15,0 0-20 16,-12-3-9-16,3 3-34 16,-3 0-19-16,-4 0-11 15,-7 0 6-15,-5 14-9 16,-2 2-8-16,0 4-4 15,-1 3-4-15,7 0-8 16,8 1 0-16,7-3 0 0,9-4-1 16,0-6-5-1,3-1-4-15,16-7-1 16,2-3-4-16,6 0-10 0,3-13 3 16,1-8 11-16,-1-4 1 15,0-5-10-15,-2-7 5 16,-1-5 9-16,1-8-2 15,-1-6 0-15,-3 0 1 16,-3-1 0-16,0 8 7 16,-9 6 1-16,-2 7 27 15,-4 9 7-15,-3 7-4 16,0 5 1-16,-3 0 2 16,0 10-4-16,0 1 1 15,0 1-10-15,0 3-21 16,0 0-6-16,0 16-10 0,-9 10 16 15,-4 11 7-15,-4 12 5 16,-2 5-1-16,1 1-4 16,0 1 4-16,3-3-5 15,2-7 3-15,4-6-8 16,1-6 1-16,8-5-2 16,0-3 0-16,0-6-26 15,0-7-44-15,9-4-69 16,15-8-107-16,-1-1-233 15,-1 0-258-15</inkml:trace>
  <inkml:trace contextRef="#ctx0" brushRef="#br0" timeOffset="249804.4243">6172 9533 1657 0,'0'0'575'16,"0"0"-452"-16,0 0 49 15,0 0 2-15,0 0-81 16,0 0-60-16,0 0-15 16,52-43-6-16,-37 37-5 15,-6 0-6-15,0 3 1 0,-3 3-2 16,-3 0 1-1,4 0-1-15,-2 7 0 16,-2 9 8-16,0 1 4 16,0 3 2-16,0 5 7 0,-3-1-4 15,3 2 7-15,0-3-8 16,4 0-10-16,-4-3-5 16,6-6 0-16,2 2 0 15,2-7 1-15,2-5-1 16,4-1-1-16,5-3-19 15,-1 0-38-15,5-12-57 16,-1-5-108-16,6-13-258 16,-8 4-171-16,-9 0-388 0</inkml:trace>
  <inkml:trace contextRef="#ctx0" brushRef="#br0" timeOffset="250031.7819">6491 9429 1109 0,'0'0'630'0,"0"0"-467"15,0 0 57-15,0 0 6 16,0 0-65-16,0 0-33 16,0 0 4-16,-64 76-17 15,37-37-38-15,-4 4-29 16,-5 1-28-16,-1 1-20 0,-8 8-50 15,6-9-268 1,11-11-1058-16</inkml:trace>
  <inkml:trace contextRef="#ctx0" brushRef="#br0" timeOffset="252348.822">7015 9563 669 0,'0'0'774'0,"0"0"-579"15,0 0-74-15,0 0 86 16,0 0 54-16,0 0-80 0,0 0-79 16,-8 0-33-16,8 0-4 15,14 0-16-15,8-3-13 16,8 0-10-16,6-1-11 16,9 1-9-16,2 0-6 15,0 0 0-15,-1 1 0 16,-3-2-13-16,-10 1-17 15,-3 1 3-15,-11 0-10 16,-5-1-17-16,-7 0-4 16,-7 3-7-16,0-3-17 15,0-1-87-15,-10 4-122 16,-4 0-78-16,-2 0-199 0</inkml:trace>
  <inkml:trace contextRef="#ctx0" brushRef="#br0" timeOffset="252711.7353">7115 9678 466 0,'0'0'343'16,"0"0"-129"-16,0 0 7 16,0 0 32-16,0 0 18 0,0 0-33 15,0 0-64-15,31 8-46 16,-13-8-32-16,0 0-21 16,6 0-11-16,-2 0-18 15,5 0-14-15,-3 0-14 16,3 0-10-16,1 0-7 15,-1 0-1-15,-3-3 0 16,-6 3-7-16,-5 0-18 16,-4 0-15-16,-3 0-39 15,-4 0-43-15,-2 0-91 16,0 0-295-16,-8 0-323 0</inkml:trace>
  <inkml:trace contextRef="#ctx0" brushRef="#br0" timeOffset="253767.5952">8019 9363 1172 0,'0'0'252'0,"0"0"-143"15,0 0 53-15,0 0 70 16,0 0-34-16,0 0-73 16,0 0-42-16,0-3-10 15,0 3-27-15,0 0-19 16,0 0 7-16,0 0-16 16,0 9-11-16,-3 7-5 15,-3 5 45-15,-3 5-1 0,-1 6-19 16,-1-1-3-16,2 5 1 15,0-3 7-15,2 0-7 16,4-1-3-16,3-4-11 16,0 1-4-16,3-5-5 15,13-2 4-15,4-5 0 16,5-3 0-16,5-8 0 16,6-3 0-16,7-3-5 15,2-6 0-15,1-8-1 16,-1-9 0-16,1 1 0 15,-3-6 0-15,-4-4 0 16,1-2-1-16,-7-1-1 16,-3 1 1-16,-9 1 0 0,-2 0 0 15,-8 8 1 1,-4 1 0-16,-4 5 8 0,-3 1-8 16,0 2-5-16,0 3-13 15,-6-1-28-15,-4 2-61 16,-7 5-79-16,4 7-325 15,1 0-206-15</inkml:trace>
  <inkml:trace contextRef="#ctx0" brushRef="#br0" timeOffset="254099.2752">8355 9339 1235 0,'0'0'372'0,"0"0"-275"16,0 0 9-16,0 0 100 16,0 0 3-16,0 0-15 15,-23 73-47-15,10-36-41 16,1 6-32-16,0 3-20 15,6-1-21-15,-3-2-8 16,6 0-10-16,0-2-4 0,0-2-10 16,-1-2 0-1,1-5 1-15,3-2-2 0,0-4-38 16,0-6-78-16,7-3-149 16,5-8-549-16</inkml:trace>
  <inkml:trace contextRef="#ctx0" brushRef="#br0" timeOffset="254633.7005">8913 9299 789 0,'0'0'999'0,"0"0"-792"16,0 0-58-16,0 0 21 16,0 0-26-16,0 0-70 15,0 0-32-15,-30 38 55 0,12-10-15 16,-3 6-12-16,-1 6-21 15,-1 3-12-15,1 3-7 16,1-3-7-16,6-1-5 16,6-2-6-16,5-4-6 15,4-6-5-15,0 0 0 16,13-6-1-16,2-5-19 16,6-8-25-16,4-6-38 15,-1-5-97-15,12-2-179 16,-8-10-329-16,-8-3-265 0</inkml:trace>
  <inkml:trace contextRef="#ctx0" brushRef="#br0" timeOffset="255016.2534">8944 9525 1305 0,'0'0'403'16,"0"0"-286"-16,0 0-37 16,0 0 61-16,0 0-30 15,0 0-41-15,0 0-17 16,54-57 9-16,-41 52-11 0,-1 3 2 16,0 2-2-16,0 0-13 15,-3 0 5-15,-3 11 3 16,0 5-8-16,-2 4 0 15,-1 4 6-15,-3 1-7 16,0-1-13-16,0-1-9 16,3-3-6-16,3-1-3 15,2-2-5-15,8-7 7 16,-1 0-8-16,6-1 0 16,4-5-17-16,-2-4-51 15,5 0-61-15,-1-6-52 16,6-15-200-16,-8 2-403 15,-4 0-453-15</inkml:trace>
  <inkml:trace contextRef="#ctx0" brushRef="#br0" timeOffset="255247.9491">9257 9461 788 0,'0'0'893'16,"0"0"-772"-16,0 0-64 15,0 0 123-15,0 0 47 16,0 0-70-16,0 0-41 16,-74 24 8-16,57 2-21 15,-2 5-21-15,-2 1-30 16,0 5-28-16,0-1-17 16,-1-3-7-16,4-5-39 15,0 0-125-15,6-8-394 0,5-7-604 16</inkml:trace>
  <inkml:trace contextRef="#ctx0" brushRef="#br0" timeOffset="255615.1974">9539 9524 1694 0,'0'0'489'16,"0"0"-429"-16,0 0 60 15,0 0 63-15,0 0-3 16,0 0-83-16,0 0-43 16,-40 86-29-16,25-59-16 15,-1-1-9-15,-1 0 1 16,-2-3-1-16,-3-3-46 16,2-3-90-16,4 0-134 0,5-7-375 15,5-3-685-15</inkml:trace>
  <inkml:trace contextRef="#ctx0" brushRef="#br0" timeOffset="256007.2377">9751 9300 1160 0,'0'0'628'0,"0"0"-543"15,0 0 83-15,0 0 80 0,0 0-40 16,0 0-72 0,0 0-42-16,-13 13-37 0,2 11 36 15,-2 8-20-15,-2 9-43 16,0 2-15-16,3-1-14 15,0 3 8-15,5-5-8 16,1-7-1-16,3-6 1 16,3-1-1-16,0-5 0 15,0-5-1-15,0-1 1 16,3-5 0-16,3-3-1 16,7-4-9-16,2-3-10 15,6 0-29-15,21-20-96 16,-6 1-157-16,-1-1-517 0</inkml:trace>
  <inkml:trace contextRef="#ctx0" brushRef="#br0" timeOffset="256233.3427">9542 9475 1810 0,'0'0'317'16,"0"0"-253"-16,0 0-22 15,0 0 98-15,0 0-30 16,81 17-71-16,-41-14-39 0,21-3-95 16,-10 0-484-16,-8-3-751 0</inkml:trace>
  <inkml:trace contextRef="#ctx0" brushRef="#br0" timeOffset="256528.6374">9939 9175 1674 0,'0'0'395'15,"0"0"-300"-15,0 0 6 0,0 0 85 16,39 79-29 0,-24-36-40-16,6 9-41 15,-5 4-32-15,-1 4-5 0,-4 3 5 16,-4-1 0-16,-7-2-25 16,0-4-10-16,-15-10-3 15,-3-5-6-15,-2-9-9 16,3-9-52-16,2-6-153 15,2-7-419-15,8-10-636 0</inkml:trace>
  <inkml:trace contextRef="#ctx0" brushRef="#br0" timeOffset="257231.8173">10376 9313 834 0,'0'0'827'16,"0"0"-714"-16,0 0-9 16,0 0 154-16,0 0-23 15,0 0-95-15,0 0-58 16,0-3-27-16,0 6-28 16,0 14-5-16,-3 9 38 0,0 7-14 15,-3 6-21-15,2 4-13 16,4 1-1-16,0-2-10 15,0-2 5-15,0-6 0 16,10-5-5-16,4-2 0 16,-1-6 5-16,8-7-5 15,3-4 8-15,5-4-7 16,9-6 5-16,5-2-6 16,2-15 0-16,4-2 0 15,-1-9-1-15,-2-1-1 16,-1-6-14-16,-2-3-1 15,-7-1-5-15,-6 0 6 16,-9 5 9-16,-8 8 5 16,-9 2 1-16,-4 3-6 0,0 1-45 15,-7 2-32-15,-6-1-16 16,1 2-95-16,-5 6-128 16,7 2-310-16,1 3-480 0</inkml:trace>
  <inkml:trace contextRef="#ctx0" brushRef="#br0" timeOffset="257469.458">10709 9365 1468 0,'0'0'363'0,"0"0"-197"0,0 0 91 16,-12 84-42-16,9-45-44 15,0 5-41-15,0-2-29 16,-3 5-44-16,0-5-30 16,-4-2-18-16,4-4-8 15,-2-3-1-15,5-6-21 16,3-1-58-16,0-6-156 16,0-10-524-16</inkml:trace>
  <inkml:trace contextRef="#ctx0" brushRef="#br0" timeOffset="257946.3713">11061 8956 751 0,'0'0'903'0,"0"0"-751"15,0 0 0-15,0 0 96 16,0 0-12-16,0 0-86 16,0 0-58-16,-64 82-34 15,52-58-26-15,0 3-13 16,0-2-10-16,0-1-8 15,-1-1 1-15,2-3-2 16,-2-7-16-16,4 0-51 16,3-6-73-16,6-4-219 15,0-3-244-15,0 0-199 0</inkml:trace>
  <inkml:trace contextRef="#ctx0" brushRef="#br0" timeOffset="258184.1144">10929 8962 1802 0,'0'0'383'0,"0"0"-280"16,0 0-4-16,0 0-5 16,0 0-1-16,0 0 34 15,0 0-41-15,35 80-30 16,-22-53-32-16,4 1-8 15,2-1-15-15,-6-3-1 0,4-4-48 16,-5-3-77-16,9 1-109 16,-6-7-275-16,-6-1-206 0</inkml:trace>
  <inkml:trace contextRef="#ctx0" brushRef="#br0" timeOffset="258385.6206">11204 9077 1932 0,'0'0'367'0,"0"0"-239"0,0 0-12 16,0 0 28 0,0 0-19-16,-110-1-60 0,74 1-40 15,-2 3-25-15,-6 4-33 16,10-1-182-16,7-4-607 0</inkml:trace>
  <inkml:trace contextRef="#ctx0" brushRef="#br0" timeOffset="258970.2008">11546 9183 1555 0,'0'0'523'15,"0"0"-447"-15,0 0 3 16,0 0 19-16,0 0 23 16,0 0 39-16,0 0-22 15,-72 88-24-15,40-49-28 0,3 8-12 16,5 4-28-1,2-1-27-15,13 3-7 0,6-7-11 16,3-6 0 0,6-4-1-16,9-9-9 0,6-4-44 15,1-7-42 1,-1-7-82-16,9-7-157 0,-6-2-420 16,-8 0-322-16</inkml:trace>
  <inkml:trace contextRef="#ctx0" brushRef="#br0" timeOffset="259331.4808">11601 9408 1480 0,'0'0'733'0,"0"0"-632"0,0 0-4 15,0 0 39-15,0 0-16 16,0 0-71-16,0 0-31 16,51-43-12-16,-35 38-5 15,-2 3-1-15,-4 2 1 16,-1 0-1-16,-3 11 0 16,-3 9 1-16,-2 3 10 15,1 7 10-15,-2 0 11 16,0 0-8-16,0-4-10 15,1-3-7-15,10-3-1 0,-2-7-5 16,7-3-1 0,4-7-12-16,5-3-74 0,2 0-102 15,5-14-200-15,-3-2-328 16,-10-1-357-16</inkml:trace>
  <inkml:trace contextRef="#ctx0" brushRef="#br0" timeOffset="259544.8351">11861 9356 1104 0,'0'0'941'15,"0"0"-827"-15,0 0-68 16,0 0 95-16,0 0 28 16,0 0-44-16,-104 72-28 0,78-44-38 15,-4 1-27 1,-2 1-17-16,3-5-15 0,2-2-21 15,5-6-85-15,9 0-109 16,7-3-356-16,6-6-143 0</inkml:trace>
  <inkml:trace contextRef="#ctx0" brushRef="#br0" timeOffset="259835.6065">12130 9458 1341 0,'0'0'923'0,"0"0"-840"15,0 0-59 1,0 0 29-16,0 0 65 0,0 0-11 15,0 0-22-15,-23 85-20 16,11-57-11-16,-3 1-31 16,0-5-16-16,-1 1-7 15,2-5-26-15,4 0-109 16,4-6-173-16,3-5-497 0</inkml:trace>
  <inkml:trace contextRef="#ctx0" brushRef="#br0" timeOffset="260265.4409">12402 9193 1685 0,'0'0'372'0,"0"0"-269"16,0 0-7-16,0 0 86 0,0 0-33 15,0 0-32-15,0 0-14 16,-28 86-31-16,22-55-27 16,-5 9-17-16,1-1-2 15,-2 7-13-15,-5-6 2 16,4 0-6-16,0-4-7 15,1-6-1-15,6-4 1 16,-2-7-1-16,8-5 0 16,0-4 0-16,0 0 0 15,14-7 0-15,4-3 8 16,9 0-9-16,2 0-9 16,3-10-30-16,-2-3-21 15,-2-1-44-15,-1-4-78 0,-8 4-189 16,-10 3-462-16</inkml:trace>
  <inkml:trace contextRef="#ctx0" brushRef="#br0" timeOffset="260468.0603">12120 9419 882 0,'0'0'878'0,"0"0"-790"16,0 0-20-16,0 0 166 16,0 0 10-16,0 0-112 15,103 37-80-15,-61-35-52 16,21-2-57-16,-14-5-493 0,-7-6-1021 0</inkml:trace>
  <inkml:trace contextRef="#ctx0" brushRef="#br0" timeOffset="260713.3813">12571 9089 1480 0,'0'0'217'0,"0"0"9"15,0 0 87-15,43 116-71 0,-28-38-49 16,-9 21-33 0,-6 7-53-16,0-14-23 0,-18-26-42 15,2-23-42-15,-14 14-5 16,6-8-122-16,6-2-526 0</inkml:trace>
  <inkml:trace contextRef="#ctx0" brushRef="#br0" timeOffset="264778.2392">10433 8458 423 0,'0'0'144'15,"0"0"78"-15,0 0-93 16,0 0 26-16,0 0 63 16,0 0 16-16,0 0-48 15,15-14-19-15,-15 14-18 16,0 0-18-16,0 0-11 16,-3 0-17-16,-3-2-45 15,0 2-9-15,-6-4-30 16,0 4-11-16,0 0-2 15,-9 0 4-15,2 0 10 16,-2 0 3-16,-3 10 12 16,2 6-12-16,1-3 4 15,6 7-13-15,-2 0-8 16,10-1-6-16,4-2 0 0,3-5-1 16,0-1 0-16,10-4-5 15,16-3-24-15,1-4-52 16,7 0-67-16,12 0-101 15,-10-8-141-15,-6 1-266 0</inkml:trace>
  <inkml:trace contextRef="#ctx0" brushRef="#br0" timeOffset="264854.4415">10433 8458 833 0</inkml:trace>
  <inkml:trace contextRef="#ctx0" brushRef="#br0" timeOffset="266234.5076">10433 8458 833 0,'88'10'662'0,"-88"-13"-513"0,0-1 46 0,0 1 65 0,0 3-32 15,0 0-82 1,0 0-69-16,0 0-37 0,0 0-24 16,0 0-15-16,-12 9-1 15,0 5 19-15,-1 5 11 16,-1 1 4-16,5 2-9 16,2-3-13-16,7-4-4 15,0 2-7-15,0-7-1 16,14 0 0-16,6-7 0 15,-2 0-9-15,6-3-28 16,-2 0-29-16,-5-9-1 16,2-5-18-16,-10-1 1 15,0-2 11-15,-8-1 29 0,-1-1 17 16,0 6-1 0,-1-1 28-16,-8 4 50 0,-3 7 4 15,2-3-7-15,1 6-1 16,-2-4-3-16,8 4-18 15,0 0-8-15,3 0-6 16,0-1-5-16,0-1 20 16,3-4-26-16,11-1-18 15,2 0-1-15,2 0 9 16,0 2 9-16,0 0 1 16,-5 5-1-16,-2 0-10 15,-2 0 11-15,-5 0 18 16,2 10 5-16,-3 1-3 0,-3 6 8 15,0 1 11-15,0 2-10 16,0 1-9-16,0-1-11 16,0-2-8-16,-3-3-1 15,-3-3 2-15,2-1-2 16,1-8 0-16,3 0 0 16,0 0-16-16,0-3 1 15,0 0 7-15,3-6-8 16,10-8-35-16,2-4 22 15,3-3 6-15,1-2 3 16,-2 2 2-16,-5 1 3 16,1 5 13-16,-7 8 2 15,-3 1 5-15,-3 5 7 16,3 1 2-16,-3 0-1 0,0 0-7 16,0 0-6-16,0 4 0 15,0 6 13-15,0 4-4 16,0-2-7-16,0 1 4 15,0 1-6-15,0-4 0 16,0-3 1-16,0-1-1 16,0-3 0-16,0-2-1 15,0-1 0-15,0 0-10 16,0 0 1-16,0 0-4 16,12-5-21-16,0-5-2 15,4-2 10-15,-3-2 14 16,7 1-2-16,-5 3 3 15,-6 3 12-15,3 2 7 16,-9 1 6-16,0 4 9 16,-3 0 16-16,0 0-16 0,0 0-14 15,0 0-7-15,-3 12 8 16,0 2 34-16,0 3-19 16,0 1-12-16,3-3-11 15,0 0 1-15,6-4-1 16,3-4-1-16,7-4 0 15,1-3-18-15,2 0-48 16,0-6-32-16,1-6-28 16,-1-6 29-16,-5-2 35 15,-1 0 40-15,-1-2 22 16,-3-2 0-16,-2 7 17 0,1 5 95 16,-5 5 53-16,-3 6-52 15,0 1-58-15,0 0-33 16,0 14-13-16,-3 9 39 15,0 3-5-15,-6 8-19 16,6 0-9-16,-3 0-9 16,3-1 3-16,0-5-8 15,-3-6 0-15,3-2 0 16,-4-7 0-16,1-6 0 16,1-3-1-1,0-4 2-15,1 0 7 0,4-11-9 16,0-9-14-16,0-6-38 15,0-7 16-15,10-7-5 16,7-3 2-16,1-4-17 16,3 2 2-16,-3 5 35 0,3 8 18 15,-5 11 1-15,-1 5 10 16,-5 12-1-16,7 1 4 16,-5 3 5-16,1 0 9 15,1 9 7-15,2 6 7 16,-4 1-8-16,-6 0-11 15,-3 2-13-15,-3 0-1 16,0-4-7-16,-15 3 8 16,-7-4-9-16,-2-4-7 15,0 1-30-15,0-7-45 16,8-3-100-16,10 0-201 16,6-8-231-16,0-6-648 0</inkml:trace>
  <inkml:trace contextRef="#ctx0" brushRef="#br0" timeOffset="266463.1066">11367 8243 1418 0,'0'0'558'0,"0"0"-408"0,0 0 37 15,0 0-16-15,0 0-46 16,0 0 9-16,0 0-6 15,-20 76-53-15,14-46-24 16,2 3-23-16,1-1-16 16,0-2-12-16,3-6-20 0,0-4-99 15,3-5-146-15,3-4-408 16,6-8-445-16</inkml:trace>
  <inkml:trace contextRef="#ctx0" brushRef="#br0" timeOffset="266826.2569">11419 8421 1534 0,'0'0'282'0,"0"0"-192"16,0 0-4-16,0 0 0 0,0 0-12 15,0 0-18 1,0 0-31-16,68 0-16 15,-61 0-7-15,-1 0-2 16,1-2-14-16,-1-9-18 0,-3-1 14 16,0 1 17-16,0 1 1 15,-3 3 19 1,0 1 15-16,0 2 22 0,-6 0 8 16,-6 4-33-16,-8 0-10 15,0 8 23-15,-6 7 11 16,4 5 9-16,-1 3-9 15,9 1-10-15,2-1-22 16,9-2-13-16,3-3-10 16,3-4-18-16,19-1-89 0,14-6-95 15,-3-4-297-15,-4-3-256 16</inkml:trace>
  <inkml:trace contextRef="#ctx0" brushRef="#br0" timeOffset="267117.5826">11571 8428 1493 0,'0'0'476'15,"0"0"-257"-15,0 0-18 16,0 0-63-16,0 0-68 16,0 0-30-16,0 0 2 15,63-42 7-15,-54 41-5 0,-6 1-19 16,0 0-12-16,-3 0-12 15,3 11 8-15,-3 7 4 16,3 3 5-16,1 5 2 16,2 0-5-16,1 0-7 15,3-3-1-15,6-3-7 16,-4-6-38-16,9-8-65 16,5-6-75-16,0 0-191 15,-8-1-428-15</inkml:trace>
  <inkml:trace contextRef="#ctx0" brushRef="#br0" timeOffset="267298.4019">11825 8365 1677 0,'0'0'279'16,"0"0"11"-16,0 0 2 15,0 0-21-15,-100 83-117 16,76-60-67-16,2-4-57 15,5 4-30-15,4 1-66 16,7-5-192-16,6-8-758 0</inkml:trace>
  <inkml:trace contextRef="#ctx0" brushRef="#br0" timeOffset="267815.2455">12386 8372 1160 0,'0'0'305'16,"0"0"-107"-16,0 0 66 16,0 0-20-16,0 0-65 15,0 0-44-15,0 0-25 16,0-24-37-16,0 24-20 16,-15 0-32-16,-6 3 27 15,-4 8-11-15,-5 9-5 16,1-1-7-16,7 4-16 0,6-2-9 15,9 1-1 1,7-4-10-16,2-3-37 0,22-5-75 16,27-3-79-16,-2-7-451 15,-4 0-178-15</inkml:trace>
  <inkml:trace contextRef="#ctx0" brushRef="#br0" timeOffset="268665.0473">12541 8348 1729 0,'0'0'379'0,"0"0"-157"16,0 0 3-16,0 0-47 15,0 0-90-15,0 0-80 16,0 0-7-16,-21 14 13 16,14 6-8-16,1-1-5 15,-1 0-1-15,7-2-1 0,0-3-11 16,0-4-9-16,7 0-3 15,6-4-10-15,2-2 34 16,3-4-32-16,0 0 1 16,-1 0 19-16,2-10-6 15,-6-3-9-15,-1 0-7 16,-5-2 0-16,1-1 15 16,-5 1 10-16,-3-2 8 15,0 7 1-15,0 0 16 16,-3 2 14-16,0 5-7 15,-5-3-3-15,4 3 1 16,2 3-1-16,1 0 5 16,1 0-3-16,0 0-9 0,0 0-13 15,0 0 0 1,0 0 6-16,0 0-6 0,0 0-12 16,0 0-3-16,6-4 15 15,3 1 11-15,3-3 1 16,7 2-11-16,-2-1 0 15,5 0 1-15,2 3-2 16,-3 2 0-16,-4 0 6 16,-1 0 3-16,-6 0 10 15,-1 2 9-15,-6 11-4 16,-2 1-6-16,-1 5 0 0,0 1-6 16,0 0-4-16,0 3-7 15,0-2 1-15,0-2-1 16,0-6 0-16,0 0 0 15,0-6-1-15,-1-1-16 16,1-5-20-16,0-1-3 16,0 0 15-16,0-1 24 15,0-12-27-15,3 0 7 16,12-6 5-16,0-2-4 16,4-5 3-16,1 4-7 15,0-2 8-15,0 7 14 16,-5 1 1-16,-2 6 7 15,-4 3 5-15,-1 5 8 16,-2 2 11-16,1 0-3 0,-4 0 2 16,0 0 0-16,0 8 1 15,0 3-14-15,0 5-8 16,-3 1-8-16,0 0 1 16,0 0-1-16,0-1 0 15,0-1 0-15,0 0-1 16,0-2 0-16,-3-3-54 15,3-2-47-15,0-3-128 16,6-1-437-16,9-4-181 0</inkml:trace>
  <inkml:trace contextRef="#ctx0" brushRef="#br0" timeOffset="269136.212">13156 8368 757 0,'0'0'99'16,"0"0"-99"-16,0 0-140 15,0 0-52-15,0 0-8 16,0 0-90-16</inkml:trace>
  <inkml:trace contextRef="#ctx0" brushRef="#br0" timeOffset="269385.1636">13156 8368 289 0,'-33'-33'359'0,"30"29"-20"0,3-2-26 16,-3 1-18-1,3 0-27-15,0 1-28 0,0 1-45 16,0 1-72-16,0-1-14 16,0 3-29-16,0 0-8 15,0 0-16-15,0 0-10 16,0 3-28-16,0 12-6 15,0 6 17-15,0 9-16 16,0 2-1-16,3 2-10 16,0-1-1-16,-3-1 1 15,0-4-1-15,0-3 0 0,0-7-1 16,-3-3 0-16,-6-5 0 16,-6-6 0-16,0-1-24 15,-4-3-37 1,-2-3-84-16,6-7-207 0,3-4-603 15</inkml:trace>
  <inkml:trace contextRef="#ctx0" brushRef="#br0" timeOffset="269581.6546">13184 8180 2179 0,'0'0'272'16,"0"0"-205"-16,0 0-54 16,0 0-13-16,0 0-13 15,0 0-79-15,0 0-257 16,27 37-695-16</inkml:trace>
  <inkml:trace contextRef="#ctx0" brushRef="#br0" timeOffset="270080.9198">13299 8276 1039 0,'0'0'778'0,"0"0"-696"16,0 0 25-16,0 0 56 16,0 0-36-16,0 0-50 15,0 0-36-15,-6 82-20 16,6-71-10-16,0-1-4 16,6-3-7-16,0-1 1 15,3-3-1-15,-1-2-13 16,1-1-12-16,1 0 1 15,-1 0 0-15,1-1-2 16,-1-8 17-16,1-1 9 16,1-1 2-16,1-2 29 0,-6 0 19 15,4-1 7 1,-4 4 5-16,-1 4 13 0,-2 0 1 16,0 6-9-16,-3 0-33 15,0 0-24-15,0 0-10 16,0 10-1-16,0 6 1 15,0 3 2-15,0 2-1 16,0-1-1-16,6-3-41 16,1-3-96-16,2-3-114 15,9-4-296-15,-3 0-98 16,-3-5-359-16</inkml:trace>
  <inkml:trace contextRef="#ctx0" brushRef="#br0" timeOffset="270580.4461">13643 8331 1532 0,'0'0'345'0,"0"0"-88"15,0 0-40-15,0 0-64 16,0 0-15-16,0 0-45 16,0 0-54-16,-4-23-27 15,-5 23-12-15,-4 11 0 16,-3 1 3-16,2 2 3 15,2 0-5-15,2-1-1 16,2-4 0-16,5-2-10 0,3-5-12 16,0 0 2-1,0-2-1-15,4 0-7 0,10-2-12 16,1-7-8-16,2-3 23 16,2-3 13-16,0 3 6 15,2-8 5-15,0-1-1 16,0-1 1-16,1-3 1 15,-4 6 6-15,-3 1 41 16,-3 8 2-16,-9 7 12 16,0 3-38-16,-3 3-22 15,0 19 7-15,0 8 2 16,0 7 1-16,-3 2 0 16,0 8 1-16,-3-4-3 15,6 0-8-15,0-7 0 0,0-3 7 16,0-3-2-16,-6-5-5 15,0-4 5-15,-9-2-4 16,0-6 5-16,-9-2-2 16,-1-4-5-16,-1-5-19 15,0-2-69-15,6 0-152 16,10-9-635-16</inkml:trace>
  <inkml:trace contextRef="#ctx0" brushRef="#br0" timeOffset="271045.6354">13993 8321 1719 0,'0'0'275'16,"0"0"-124"-16,0 0 29 15,0 0-16-15,0 0-51 16,0 0-39-16,0 0-8 16,-48-6-17-16,30 11-28 15,3 6-6-15,-1 3 0 16,0 0-14-16,8 2 0 16,5-2-1-16,3-2 0 15,0-2-15-15,3-4-18 0,11-3-21 16,9-3-29-16,-1 0-27 15,4-9-2 1,1-5 28-16,-5-4 20 16,-3-3 28-16,1-2-6 15,-8 8 42-15,-1 1 22 0,-4 4 84 16,-4 6 23-16,0 4-19 16,-3 0-46-16,0 1-46 15,0 12-10-15,0 3 4 16,3 4-11-16,-3 3-1 15,7-3-30-15,-4-6-108 16,6-2-144-16,-3-4-259 16,-2-7-111-16</inkml:trace>
  <inkml:trace contextRef="#ctx0" brushRef="#br0" timeOffset="271303.609">14357 8111 955 0,'0'0'862'16,"0"0"-732"-16,0 0 84 15,0 0 59-15,0 0-96 16,0 0-49-16,-45 89-42 16,31-57-17-16,7 2-29 15,1 3-17-15,0-5-11 16,-1 2-5-16,1-4-6 15,0-8-1-15,2-1-25 0,3-9-103 16,1-1-172-16,0-5-465 16,11-6-444-16</inkml:trace>
  <inkml:trace contextRef="#ctx0" brushRef="#br0" timeOffset="271500.5848">14269 8279 1156 0,'0'0'573'0,"0"0"-430"15,0 0 163-15,0 0-71 16,0 0-81-16,0 0-55 0,0 0-55 16,88 42-44-1,-42-41-95-15,-7-1-434 0,-7 0-629 0</inkml:trace>
  <inkml:trace contextRef="#ctx0" brushRef="#br0" timeOffset="271895.7962">14555 8345 1397 0,'0'0'293'0,"0"0"-104"0,0 0-9 15,0 0-43-15,0 0-37 16,94-10-46-16,-73 0-54 16,0-2-3-16,-9-1-43 15,-4-1-12-15,-3 4 5 16,-5 0 4-16,0 3 49 15,-2 4 2-15,-12 1 23 16,-1 2 34-16,-9 0 25 16,2 2 15-16,-5 12-12 15,6 1 11-15,-5 0 18 0,9 4-13 16,0-3-21 0,5 3-22-16,8 3-17 0,4-3-22 15,0-4-13-15,16-4-8 16,34-1-69-16,-8-3-203 15,3-3-667-15</inkml:trace>
  <inkml:trace contextRef="#ctx0" brushRef="#br0" timeOffset="273329.8606">21704 1177 1347 0,'0'0'368'0,"0"0"-269"16,0 0-16-16,0 0 109 0,0 0 13 15,0 0-36-15,0 0-29 16,14 15-30-16,-3-11-34 16,2-1-40-16,0-1-24 15,5-2 0-15,4 0-10 16,1 0-2-16,2-10-9 16,0-4-5-16,-1-3-8 15,-2-2 5-15,-3 2-6 16,-5 2 2-16,-3 3 21 15,-6 4 0-15,-2 4 27 16,-3 1-4-16,0 1 1 16,0 0-9-16,-7 0 12 15,-5 2-9-15,-8 0 0 16,-6 4-6-16,-7 8 3 0,-2 6 7 16,-7 6-2-16,0 4-10 15,5 2-1-15,5 2 2 16,9 1-10-16,8-2-1 15,11-4 1-15,4-3 1 16,10-6-2-16,16-5 0 16,12-7-29-16,7-6-52 15,28-14-92-15,-14-9-316 16,-9-3-305-16</inkml:trace>
  <inkml:trace contextRef="#ctx0" brushRef="#br0" timeOffset="273679.8875">22141 766 1160 0,'0'0'325'0,"0"0"-79"15,0 0 40-15,0 0-73 16,0 0-76 0,0 0-65-16,0 0 6 0,-17 48-5 15,11-24-22-15,-2 3-24 16,4-2-6-16,-3-3-10 15,3-6-10-15,4-4-1 16,0-7-34-16,18-5-80 16,3-1-125-16,-1-12-512 0</inkml:trace>
  <inkml:trace contextRef="#ctx0" brushRef="#br0" timeOffset="273870.1748">22262 616 1109 0,'0'0'934'15,"0"0"-806"-15,0 0-64 16,0 0-64-16,0 0-52 16,0 0-304-16,0 0-39 15,9 28-459-15</inkml:trace>
  <inkml:trace contextRef="#ctx0" brushRef="#br0" timeOffset="274191.4869">22355 794 1287 0,'0'0'686'0,"0"0"-645"16,0 0 52-16,0 0 8 16,0 0 26-16,0 0-16 15,79-67-25-15,-72 64-26 16,-7 3-22-16,0 0-17 16,0 0-12-16,0 11-8 15,3 5 11-15,2 4-11 16,4 3 0-16,2 0 0 15,2-2 6-15,4-4-6 0,5-3-1 16,-3-4-40 0,8-6-85-16,4-4-87 0,-4 0-176 15,-5-6-387-15</inkml:trace>
  <inkml:trace contextRef="#ctx0" brushRef="#br0" timeOffset="274377.6353">22634 707 1121 0,'0'0'811'15,"0"0"-691"-15,0 0 114 0,0 0-42 16,-88 67-55 0,55-31-75-16,-1 6-50 0,-21 25-12 15,6-10-302-15,7-6-836 0</inkml:trace>
  <inkml:trace contextRef="#ctx0" brushRef="#br0" timeOffset="276017.0406">23991 1216 616 0,'0'0'929'16,"0"0"-709"-16,0 0-72 15,0 0 93-15,0 0-21 0,0 0-76 16,0 0-76-16,-7 8-32 16,18-2-15-16,2-3-5 15,3 0-8-15,4-3-8 16,2 0-12-16,2 0-26 15,-2-6-9-15,1-5 6 16,-4 0-5-16,-3-2 23 16,-5-1 16-16,-2 1 7 15,-3 2 16-15,-5-1 13 16,-1 2 0-16,0 2 1 16,0 0-6-16,-7 1-9 15,-3 1 10-15,-11 1-15 16,0 3-9-16,-8 2 0 15,-2 0 14-15,-3 14 14 16,-2 7 3-16,-1 5 22 0,4 5 0 16,2 4-14-1,4 1 8-15,7-2-11 0,4 0-7 16,10-4-13-16,6-6-12 16,0-4-5-16,18-6-7 15,10-7 5-15,12-7-7 16,31-3-83-16,-12-11-180 15,-4-6-495-15</inkml:trace>
  <inkml:trace contextRef="#ctx0" brushRef="#br0" timeOffset="281431.322">23851 818 1207 0,'0'0'487'0,"0"0"-377"0,0 0 33 16,0 0 61-16,0 0-33 15,0 0-59-15,0 0-53 16,5 0-22-16,5 0 5 16,5 0 11-16,5 2-14 15,3-1-13-15,3-1-6 16,-2 0-3-16,1 2-16 15,-3-1-1-15,-1-1-14 16,-3 3-57-16,8-2-121 16,-6 2-396-16,-5-1-382 0</inkml:trace>
  <inkml:trace contextRef="#ctx0" brushRef="#br0" timeOffset="281794.5099">24326 746 1461 0,'0'0'497'15,"0"0"-356"-15,0 0 85 16,0 0-26-16,0 0-58 16,0 0-54-16,0 0-47 15,-3 3-26-15,-9 11 11 0,0 3 35 16,-2 6-22 0,0-2-21-16,1 2-11 0,5-1-1 15,3-2-5-15,5-5-1 16,0-2-1-16,0-3-33 15,9-3-48-15,14-4-54 16,-1-3-148-16,-1 0-450 0</inkml:trace>
  <inkml:trace contextRef="#ctx0" brushRef="#br0" timeOffset="281985.5156">24457 650 816 0,'0'0'1267'0,"0"0"-1087"0,0 0-43 15,0 0 10-15,0 0-77 16,0 0-70-16,0 0-75 16,-5 5-204-16,9 6-243 15,-4-1-369-15</inkml:trace>
  <inkml:trace contextRef="#ctx0" brushRef="#br0" timeOffset="282335.4473">24485 770 818 0,'0'0'1141'0,"0"0"-956"15,0 0-60-15,0 0 54 16,0 0-28-16,81-34-32 16,-65 26-31-16,1 1-45 15,-5 3-13-15,-3 1-11 16,-2 1-10-16,-1 2-8 16,2 0 0-16,-5 0-1 15,1 6 0-15,3 7 9 16,-2 3-8-16,1 4 8 15,1 3-8-15,1 0 0 0,2-3 0 16,1-2-1-16,-1-6-21 16,5-2-40-16,0-4-45 15,13-6-61-15,-1 0-306 16,-5 0-337-16</inkml:trace>
  <inkml:trace contextRef="#ctx0" brushRef="#br0" timeOffset="282521.4391">24842 676 1465 0,'0'0'541'16,"0"0"-455"0,0 0 65-16,0 0 75 0,0 0-50 15,-82 62-84-15,46-29-47 16,-31 27-45-16,10-11-75 15,4-3-508-15</inkml:trace>
  <inkml:trace contextRef="#ctx0" brushRef="#br0" timeOffset="283599.5102">23119 1126 1824 0,'0'0'340'0,"0"0"-244"16,0 0-19-16,0 0 21 16,0 0-32-16,0 0-43 15,0 0 15-15,-40 59 71 16,20-23-18-16,-2 6-43 15,1 2-6-15,3-1-1 16,-1-2-18-16,2-4-14 16,1-3-9-16,0-5 0 15,5-5-41-15,2-4-100 16,6-8-131-16,3-2-399 16,0-8-259-16</inkml:trace>
  <inkml:trace contextRef="#ctx0" brushRef="#br0" timeOffset="283850.0539">23010 1140 1758 0,'0'0'508'0,"0"0"-450"15,0 0-33-15,0 0 31 16,0 0-29-16,0 0 74 15,0 0 17-15,9 91-15 16,6-51-24-16,1-2-39 0,4 0-22 16,-4-2-17-16,-3-5-1 15,2-4-27-15,-4-5-96 16,-1-2-151-16,0-8-430 16,-5-5-567-16</inkml:trace>
  <inkml:trace contextRef="#ctx0" brushRef="#br0" timeOffset="284058.6076">23325 1236 816 0,'0'0'1387'16,"0"0"-1196"-16,0 0-120 0,-81 0 2 15,30 4 13 1,-11 3-22-16,-7 3-55 0,-27 3-9 16,18-3-299-16,13-5-1346 0</inkml:trace>
  <inkml:trace contextRef="#ctx0" brushRef="#br0" timeOffset="286399.5066">25091 1359 687 0,'0'0'873'15,"0"0"-686"-15,0 0-19 16,0 0 47-16,0 0-31 16,0 0-48-16,0 0-38 0,-5 0-31 15,14 0-6 1,7 1-3-16,4 1-14 0,4-1-24 16,3 1-11-16,1-2-9 15,-2 0-10-15,2 0-51 16,-2 0-51-16,0 0-112 15,-5 0-340-15,-9-6-294 0</inkml:trace>
  <inkml:trace contextRef="#ctx0" brushRef="#br0" timeOffset="286603.0071">25166 1237 1382 0,'0'0'707'16,"0"0"-582"-16,0 0 35 15,0 0-25-15,0 0-73 16,0 0-56-16,80 3-12 16,-32 4-196-16,1-1-689 0</inkml:trace>
  <inkml:trace contextRef="#ctx0" brushRef="#br0" timeOffset="290081.1892">25797 1287 230 0,'0'0'327'15,"0"0"-207"-15,0 0-94 16,0 0-18-16,0 0 0 0,0 0 2 16,0 0 6-16,0-2 21 15,0 2 37-15,-2 0 44 16,1 0 11-16,-2 0 0 16,0 0 10-16,1 0-14 15,-1 0-7-15,2 0 1 16,1 0 4-1,-2 0 7-15,2 0-13 0,0 0-21 16,0 0-29-16,0 0-26 16,0 0-10-16,0 0-6 15,0 0-8-15,0 0-7 16,0 0-4-16,0 0 0 16,0 0-3-16,0 0 3 0,0 0-5 15,0 0 6-15,0 2 1 16,0-2-1-16,2 0-1 15,-2 1-4-15,1 0-1 16,-1-1 1-16,2 2-1 16,-2-2-1-16,3 0-19 15,4 0-110-15,-1 0-219 16,-1 0-419-16</inkml:trace>
  <inkml:trace contextRef="#ctx0" brushRef="#br0" timeOffset="291212.7454">25834 1263 400 0,'0'0'648'16,"0"0"-508"-16,0 0-101 16,0 0 9-16,0 0 20 15,0 0 25-15,0 0-30 16,1 0-21-16,4 0 19 16,0 1 63-16,1 0 7 15,2 1-9-15,1 0-6 16,2-2-3-16,1 0-26 15,1 0-19-15,2 0-32 16,-1 0-20-16,-1 0-5 16,0-7-4-16,-2-4-5 15,1 1-2-15,-5 0-1 16,1-1-14-16,-2 1 8 16,-3 1 7-16,2-3 0 0,-3 1 1 15,-1 0 8-15,-1-1-8 16,0 1 0-16,0 2 35 15,-7 2 3-15,-5 0-3 16,-3 1-14-16,-3 4-16 16,-4 2-6-16,1 0 2 15,-3 0-1-15,-1 13 13 16,0 2 16-16,2 6-4 16,4-1-6-16,1 3-5 15,6 2 4-15,3 1 6 16,0 1-1-16,5-2-7 15,-1-1-10-15,2-3-1 16,1-3-4-16,2-2-1 16,0-4-1-16,0-2-6 0,7-1-12 15,13-5-9-15,31-4-134 16,-2 0-221-16,-2-4-695 16</inkml:trace>
  <inkml:trace contextRef="#ctx0" brushRef="#br0" timeOffset="292001.5525">26134 808 593 0,'0'0'406'0,"0"0"-185"0,0 0-45 16,0 0-2-16,0 0-14 15,0 0-58-15,0 0-18 16,-39 7 23-16,23 6 13 16,-4 4-47-16,4 4-8 15,0 0-15-15,5 2-10 16,2 0-15-16,6-4 0 16,3-1 2-16,0-2 7 15,0-3-13-15,10-3-15 16,3-3-5-16,3-3 10 15,2-4-10-15,4 0-1 0,2 0 7 16,1-8-7-16,1-7-2 16,1-4-11-16,-2-4-12 15,-3 1-14 1,-7-2-22-16,-4 1 46 0,-8 3 3 16,-3 3-36-16,-2 5-22 15,-31 8-239-15,-1 4-230 16,1 0-209-16</inkml:trace>
  <inkml:trace contextRef="#ctx0" brushRef="#br0" timeOffset="292692.5026">26243 550 375 0,'0'0'605'16,"0"0"-508"-16,0 0-7 15,-94-6-9-15,58 14 1 16,-4 10 4-16,-8 6-35 15,-4 6 0-15,-4 9-17 16,-6 2-16-16,-5 4-18 16,1 3 8-16,1 2-8 15,5 3 1-15,8 2 0 16,7 2 0-16,7 0 26 16,7 4 26-16,4 1 18 15,8 3-20-15,5-2 0 16,8 1-18-16,6-3-19 0,0-4-4 15,16-4-10-15,15-7-5 16,13-9-23-16,22-8-13 16,22-11-3-16,23-16-1 15,7-2-31-15,-5-18 76 16,-12-16 17-16,-10-10-17 16,-3-9 0-16,-14-4-27 15,-4-20-7-15,-14-10 20 16,-13-4-56-16,-8-14 20 15,-22 15 16-15,-13 4 18 0,0 14-13 16,-9 17 7 0,-10 15-81-16,-35-4 62 0,3 7-181 15,-7 6-749-15</inkml:trace>
  <inkml:trace contextRef="#ctx0" brushRef="#br0" timeOffset="295453.3006">26689 1356 59 0,'0'0'722'0,"0"0"-483"16,0 0-50-16,0 0 30 16,0 0 22-16,0 0-23 15,0 0-14-15,-2 0-24 0,2 0-43 16,0 0-39-16,0 0-23 15,0 0-13-15,0 0-15 16,0 0-28-16,12 0-19 16,9 0-29-16,7 0-80 15,14 0-109-15,-4 0-260 16,-10 0-219-16</inkml:trace>
  <inkml:trace contextRef="#ctx0" brushRef="#br0" timeOffset="295666.8696">26647 1220 1707 0,'0'0'503'15,"0"0"-438"-15,0 0-2 16,0 0 1-16,0 0-40 15,0 0-24-15,96 0-123 16,-53 3-227-16,-6 1-552 0</inkml:trace>
  <inkml:trace contextRef="#ctx0" brushRef="#br0" timeOffset="295929.0633">27007 1113 1920 0,'0'0'356'0,"0"0"-263"15,0 0-17-15,0 0 28 16,0 0 6-16,0 0-34 16,0 0-40-16,34-59-10 15,-31 59 1-15,-1 0-3 16,-1 20-10-16,-1 9-4 15,0 13 4-15,0 9-6 16,0 6-8-16,0 27-116 16,0-13-419-16,0-10-600 0</inkml:trace>
  <inkml:trace contextRef="#ctx0" brushRef="#br0" timeOffset="298876.8854">13250 9643 1048 0,'0'0'857'15,"0"0"-707"-15,0 0 39 16,0 0 56-16,0 0-43 15,0 0-77-15,6 0-60 16,13 0-25-16,8 0-16 16,6 0-14-16,5 0 1 15,5 0-4-15,2 0-5 0,0 0-2 16,-6 0-6 0,-6-3-36-16,-10 2-16 0,-4-1-64 15,-3 2-69 1,-6 0-160-16,-5 0-399 0</inkml:trace>
  <inkml:trace contextRef="#ctx0" brushRef="#br0" timeOffset="299085.9411">13360 9528 1292 0,'0'0'726'15,"0"0"-587"-15,0 0 11 16,0 0 28-16,0 0-22 0,0 0-88 16,0 0-53-16,58-3-15 15,20 2-80-15,-2-2-439 16,-9-3-674-16</inkml:trace>
  <inkml:trace contextRef="#ctx0" brushRef="#br0" timeOffset="299495.2035">14200 9099 1016 0,'0'0'963'0,"0"0"-825"16,0 0 3-16,0 0 33 15,0 0-9-15,0 0-16 16,0 0-16-16,-47 76-32 15,36-29-32-15,5 7-26 0,0 9-16 16,6 0-15 0,0 3-6-16,0-1 0 0,0-4-5 15,-3-2 0 1,-3-6 4-16,0-7-5 0,1-6-45 16,4-9-53-1,1-6-124-15,0-11-395 0,6-8-774 0</inkml:trace>
  <inkml:trace contextRef="#ctx0" brushRef="#br0" timeOffset="299948.4086">14477 9320 1657 0,'0'0'510'0,"0"0"-381"0,0 0 38 16,0 0-19-16,0 0-53 16,0 0-53-16,0 0 70 15,-23 90-35-15,20-44-39 16,0 2-22-16,3-8-7 15,6 0-8-15,10-7-1 16,8-10-7-16,4-3 6 16,8-13 1-16,3-4-1 15,3-3-12-15,7-10-6 16,0-7 5-16,2-8 1 0,-5-6-4 16,2-6 16-16,-5-2-16 15,-7-4 6-15,-7 4 0 16,-3 6 11-16,-16 6 10 15,-4 11 18-15,-6 0-15 16,0 1-13-16,-3 3-45 16,-7 4-80-16,-9-1-82 15,1 6-487-15,3 3-467 0</inkml:trace>
  <inkml:trace contextRef="#ctx0" brushRef="#br0" timeOffset="300173.5039">14807 9290 742 0,'0'0'1416'0,"0"0"-1194"16,0 0-52-16,0 0 41 16,-28 86-54-16,22-40-69 15,-1 6-34-15,2 2-27 16,0-2-15-16,2-6-12 15,0-6-16-15,3-6-75 16,0-5-150-16,0-6-443 16,9-9-837-16</inkml:trace>
  <inkml:trace contextRef="#ctx0" brushRef="#br0" timeOffset="300635.2284">15331 9287 1810 0,'0'0'566'16,"0"0"-403"-16,0 0 23 15,0 0-35-15,0 0-45 16,0 0-44-16,-91 56-22 16,71-24-16-16,7 5-15 15,7 6-3-15,6-3-6 0,0 0-1 16,7-3-34 0,12-5-20-16,3-7-27 0,-2-4-3 15,3-8-60-15,6-4-96 16,-4-3-145-16,-1-6-322 0</inkml:trace>
  <inkml:trace contextRef="#ctx0" brushRef="#br0" timeOffset="300928.5072">15443 9363 1724 0,'0'0'589'0,"0"0"-432"0,0 0 32 16,0 0-19-16,0 0-76 16,0 0-39-16,0 0-11 15,70-27-15-15,-61 30-14 16,-3 14-9-16,0 5 12 16,-1 6 5-16,0 5-8 15,-1-4-8-15,3 1-5 16,2-4-2-16,1-8-12 15,2-7-42-15,6-7-29 16,1-4-68-16,13 0-97 16,-9-10-354-16,0-2-179 0</inkml:trace>
  <inkml:trace contextRef="#ctx0" brushRef="#br0" timeOffset="301133.5526">15680 9367 1332 0,'0'0'591'0,"0"0"-391"16,0 0 42-16,0 0-3 16,0 0-32-16,0 0-59 15,-87 75-37-15,65-42-41 16,-5 0-26-16,-1 1-20 16,-2-4-17-16,2-2-7 15,4-4-49-15,9-1-85 16,4-7-174-16,10-3-531 0</inkml:trace>
  <inkml:trace contextRef="#ctx0" brushRef="#br0" timeOffset="301544.4293">15989 9484 1413 0,'0'0'987'0,"0"0"-819"15,0 0 27-15,0 0-37 16,0 0-65-16,0 0-54 16,0 0-18-16,-55 51-9 15,30-25-11-15,-1 3-1 16,-4 2 0-16,5-3-34 15,1-5-24-15,9-2-50 16,1-4-141-16,8-8-472 16,5-2-419-16</inkml:trace>
  <inkml:trace contextRef="#ctx0" brushRef="#br0" timeOffset="301911.4047">16175 9267 1487 0,'0'0'600'0,"0"0"-463"16,0 0 66-16,0 0 18 0,0 0-49 15,0 0-71 1,0 0-41-16,0-14-25 0,0 14-10 15,0 11-13-15,-1 12 22 16,-5 9 16-16,-3 7-23 16,-1 8-8-16,-1 1-8 15,2-3-1-15,3-5-2 16,6-6-8-16,0-9 0 16,0-4 0-16,3-8 0 15,12-5-6-15,6-7-13 16,2-1-28-16,9 0-22 15,1-7-40-15,12-13-121 16,-11 8-333-16,-7 1-397 0</inkml:trace>
  <inkml:trace contextRef="#ctx0" brushRef="#br0" timeOffset="302117.4504">16065 9490 1340 0,'0'0'534'0,"0"0"-336"15,0 0 41-15,0 0-52 16,0 0-96-16,0 0-23 16,87 4-68-16,-26-4-199 15,-8 0-517-15,-7 0-880 0</inkml:trace>
  <inkml:trace contextRef="#ctx0" brushRef="#br0" timeOffset="302388.1696">16519 9131 1692 0,'0'0'265'16,"0"0"4"-16,0 0-4 16,16 83-45-16,-3-37-67 15,4 4-64-15,-5 7-35 16,-2-2-15-16,-9 1-14 0,-1-9-23 16,0-5-2-16,-11-5-25 15,-1-10-63-15,-6-2-114 16,6-9-380-1,3-5-752-15</inkml:trace>
  <inkml:trace contextRef="#ctx0" brushRef="#br0" timeOffset="303108.7733">16711 9028 182 0,'0'0'1449'0,"0"0"-1098"16,0 0-138-16,0 0-24 16,0 0 56-16,0 99-54 15,0-25-59-15,0 24-42 16,0 2-31-16,0-14-26 15,0-24-13-15,0-22-4 16,-3-8-1-16,-5 2-14 16,5 6 7-16,-1-4-8 15,-1-3 0-15,2-12-1 16,3-5-47-16,0-9-68 16,8-7-161-16,13-3-363 0,-5-11-941 0</inkml:trace>
  <inkml:trace contextRef="#ctx0" brushRef="#br0" timeOffset="303803.6494">16826 8907 1365 0,'0'0'528'0,"0"0"-316"15,0 0 48-15,0 0-14 16,0 0-69-16,0 0-86 16,0 0-39-16,37-13-23 15,-19 13-13-15,3 0-2 16,-3 0-13-16,0 0 5 15,-6 3-6-15,-4 4-2 16,0 6-5-16,-4-4-1 16,-2 7 3-16,-2-2 5 15,0 2 6-15,-2 1 3 16,-7 0 3-16,-5-1 7 0,2 0-2 16,-3-2 14-16,4 2-6 15,7-5-1-15,4-1-13 16,0-2-11-16,6 0-1 15,18-5-13-15,5 0-32 16,26-3-83-16,-7 0-200 16,-5-4-794-16</inkml:trace>
  <inkml:trace contextRef="#ctx0" brushRef="#br0" timeOffset="305315.4738">18083 9389 147 0,'0'0'1477'16,"0"0"-1185"-16,0 0-120 15,0 0-1-15,0 0-56 16,0 0-39-16,0 0-20 15,42-2-5-15,-31 13 13 16,1 6 22-16,-4 3 7 16,3 3-21-16,-2 3-31 0,-1-2-11 15,2 1-10-15,-6-3-8 16,1-6-11-16,-2-4 1 16,0-5-1-16,-3 0-1 15,1-7-1-15,-1 0 1 16,0 0 0-16,3 0-1 15,3-7-5-15,5-9-15 16,1-5 5-16,5-7 2 16,6-2-1-16,-4-2 3 15,4-2 1-15,-1 3 11 16,1 1-1-16,-4 5 2 16,0 4 4-16,-5 9 2 15,-4 2 5-15,-1 7 9 16,-6 3-12-16,0 0-9 15,0 6-14-15,5 13 14 0,-1 4 18 16,5 1-12-16,1 5-5 16,7-5 0-16,-1-4-1 15,4-6 0-15,-1-5-1 16,5-6-13-16,-2-3 13 16,2 0-11-16,-5-5-11 15,4-11 1-15,-3-3 3 16,0-3-8-16,-8 1-2 15,-2 3 7-15,-5 1 7 16,-5 7 15-16,-3 6 5 16,0 1 14-16,-15 3-10 15,-5 0 0-15,-7 3 13 16,-5 11 8-16,-4 5 10 16,0 7-2-16,6 1-7 0,8 2-4 15,9-2-4-15,7 0-11 16,6-4-12-16,6-4-1 15,17-5-12-15,13-5-26 16,9-7-42-16,4-2-97 16,21-8-205-16,-13-5-465 15,-15 0-476-15</inkml:trace>
  <inkml:trace contextRef="#ctx0" brushRef="#br0" timeOffset="305951.1484">19015 9399 1290 0,'0'0'804'0,"0"0"-537"16,0 0-20 0,0 0-59-16,0 0-70 15,0 0-52-15,0 0-29 16,-42 6-6-16,15 11 5 0,2 3-10 16,3 3-16-16,8 2-5 15,5-2-5-15,6-3-1 16,3-6-19-16,0-1 1 15,12-9-13-15,2-1-15 16,8-3 3-16,-2 0 5 16,6-12 6-16,-3-5 7 15,2-6 3-15,-6-2 14 0,0-4 9 16,-2-3-1 0,-4 5 1-16,-3 7 32 15,0 6 17-15,-7 6 6 16,-3 8-8-16,0 0-29 0,0 0-18 15,0 12 0 1,0 8 12-16,0 7-2 0,7-1-9 16,2 1-1-1,7-5-7-15,7-8-11 0,2-4 0 16,5-6-3-16,3-4 2 16,-2-4 2-16,2-13 2 15,0-9-7-15,0-2 1 16,-7-9 2-16,3-6-19 15,-3-8-51-15,-3-4 13 16,-4-6 13-16,-6 3 35 16,-3 1 20-16,-10 7 7 15,0 10 1-15,-17 14 69 0,-5 10-54 16,-14 12 1-16,-6 4 11 16,-1 14 22-16,1 20 5 15,10 21-9-15,9 27 5 16,21 15-6-16,2-8-17 15,14-17-5-15,7-22-4 16,-5-20-3-16,7 3-6 16,2-3-9-16,2-1-7 15,-2-6-98-15,-2-9-173 16,-10-5-619-16</inkml:trace>
  <inkml:trace contextRef="#ctx0" brushRef="#br0" timeOffset="330252.0948">28332 15497 234 0,'0'0'365'0,"0"0"-253"16,0 0-55-16,0 0 34 15,0 0 24-15,-11-10-32 16,11 10-20-16,0 0 10 15,0 0 82-15,0 0 35 16,0-3 1-16,0 2 6 16,0 1-11-16,0-3-40 0,0 3-35 15,0-3-28-15,0 3-22 16,0 0-23-16,0 0-13 16,0 0-13-16,0 0-12 15,0 6 1-15,0 4 19 16,-2 4 0-16,-2 1 4 15,0-1-1-15,-1 6 5 16,1-3-6-16,-2 3-5 16,1 2-7-16,-2-3 2 15,1 4 4-15,1 1 4 16,1 1 1-16,1 3-12 0,1 1 0 16,1-2-8-16,1 6 8 15,0-4-1-15,0 5 4 16,0 3 0-16,0-2-4 15,0-1-2-15,0 0-5 16,3 1 1-16,0-2-1 16,0 0 5-16,0-3-5 15,0 3 0-15,0-6 0 16,-2 2 8-16,-1 0-1 16,0 1 2-16,0-3 5 15,0 3-7-15,0-1-1 16,0 2-1-16,-1-2 2 0,-1 0-8 15,1 1 8 1,1-3-1-16,0 3 4 0,0-1-1 16,0 0 2-16,0-2 3 15,0 3-8-15,0 0-5 16,0-4 4-16,0 4 0 16,0-5-5-16,0 2 5 15,0 0 0-15,0 0 1 16,-3 3-1-16,1-1 2 15,2 1-1-15,0 0-6 16,0-1 1-16,0 1-1 16,0-1 1-16,0-2-1 15,0 0 0-15,2 0 0 16,-2-1 0-16,0 0 0 16,0 1 0-16,0-1-1 0,0 0 6 15,0 1-5-15,0 2-1 16,-2-4 1-16,1 4 0 15,1-1-1-15,-2-1 1 16,2 0 0-16,-1-2 0 16,-2 2 0-16,1-5-1 15,-1 3 1-15,-1-3 0 16,-2 2 0-16,2 0-1 16,-1 2 2-16,1-1-1 15,-1 2 7-15,2 0 1 16,3 0 1-16,0 2-9 15,0 1-1-15,0-1 1 16,0 1-1-16,3 0 1 16,0-4-1-16,-3 1 0 0,0-1 0 15,0-7 0-15,0 0 0 16,-2-4 0-16,-4-2 0 16,-1-4-35-16,-3-4-90 15,2-2-244-15,2-3-833 0</inkml:trace>
  <inkml:trace contextRef="#ctx0" brushRef="#br0" timeOffset="332758.7026">28573 15216 182 0,'0'0'701'0,"0"0"-545"16,0 0-77-16,0 0 59 16,0 0 39-16,0 0-68 15,0 0-12-15,0 10 26 16,0-7-18-16,0 1 37 15,0 1-11-15,0 2-29 16,0 0-2-16,0 2-23 16,0-1-14-16,0 2-10 15,0 0-16-15,0 3-17 16,0-3-2-16,0 3-1 0,0 0 10 16,0 3 8-16,0 2-9 15,0-3-6-15,0 2-4 16,0-1-1-16,0-3 0 15,0 1-5-15,0 2 1 16,0-2-1-16,0 2-2 16,0 0 2-16,0 4 5 15,0 0 5-15,0 0-2 16,0-3-4-16,0-1-3 16,0 1-1-16,0-2-2 15,0 3-1-15,0-2-6 16,0-3 5-16,0 3-4 0,0 1-1 15,0 0-1-15,0 0 2 16,-1-2-1-16,1 2 7 16,-2 3-7-16,2-4 0 15,0 5 10-15,0-2 1 16,0-2 7-16,0 1-2 16,-1 1-7-16,-1 0-2 15,-2 1-7-15,1-4 8 16,1 3-9-16,1-1 1 15,-1 2 1-15,1-1 0 16,1-2-1-16,0 3 0 16,0 0 0-16,0-5 1 15,0 2-1-15,1 0 7 16,2 0-7-16,1 0 10 16,0 2-11-16,-3-2 0 15,-1-1 1-15,2 1 8 16,-2 2-9-16,0-1 1 0,0 0 8 15,0 2-2-15,0 0 5 16,0 0 3-16,1-4-3 16,1 2-6-16,-1-2 5 15,1 0-1-15,1 1 2 16,-2-4-3-16,1 0-3 16,-1 3-5-16,-1-4 5 15,0 3-5-15,0-2-1 16,0-2 5-16,0 2-4 15,0 2 4-15,0-1-4 16,0 0 0-16,0 2 5 16,0-1 0-16,0 2 1 0,0-5-6 15,0 3 4-15,0-1-5 16,0-1 0-16,0 0-1 16,0-2 2-16,0 2-2 15,0-1 2-15,0 2-2 16,0 2 1-16,0-1 0 15,0 3 1-15,0-2-1 16,0-2 1-16,0 5 1 16,0-2-1-16,3-3 1 15,2 1-1-15,-2-1-1 16,1 2 1-16,-3 0-1 0,-1-1 1 16,0 4 0-16,0-3-1 15,0 4 1-15,0 0-1 16,0-3 0-16,0-2 1 15,0 2-1-15,0 0 1 16,0-5 0-16,0 6 0 16,0-5 0-16,0 1-1 15,2-2 1-15,-2 1-1 16,0 1 1-16,0-1-1 16,0-2 0-16,0 2 0 15,0 0 1-15,0 0-1 16,0-1 8-16,-3 2-2 15,0 3-6-15,2-4 0 16,1 4 2-16,0-3-1 16,-2 4-1-16,2-4 2 0,0 2-1 15,-1-2-1-15,-1-1 1 16,-1-1-1-16,0 2 0 16,2-1 1-16,-2-2 0 15,1 5 0-15,1-3 0 16,1 3 0-16,0-3 0 15,0 1 1-15,0-1-1 16,0 0 10-16,0-3-10 16,0-1 0-16,0 3-1 15,0-4 1-15,0 0-1 16,0 1 0-16,0-2 0 16,0 0 1-16,0 1-1 0,-2 2 0 15,2 1 1 1,0 0-1-16,0 1 1 0,0 1 4 15,0-1-4-15,0 2-1 16,-1-1 0-16,-1 2 0 16,-1-2 0-16,-1-2-1 15,3 4 1-15,-3 0 0 16,4 3 0-16,0 2 1 16,0 1 14-16,0-2-5 15,0 3-9-15,0-1 1 16,4-2 4-16,0-2-6 15,-1 1 0-15,0 0 0 16,-3-4 0-16,0-1 0 16,0-6 0-16,0-3-1 15,0-3 0-15,0 1 0 0,0-2-22 16,1 0-31-16,-1 0-50 16,0 0-48-16,0 2-113 15,0 1-317-15,-7-2-29 16,-4 0 8-16</inkml:trace>
  <inkml:trace contextRef="#ctx0" brushRef="#br0" timeOffset="333195.7881">28656 17783 111 0,'0'0'870'16,"0"0"-517"-16,0 0-118 15,0 0 54-15,0 0 16 0,0 0-82 16,0 0-62-16,-17-3-21 16,-1 13-21-16,-2 3-37 15,-5 3-30 1,-3 3-26-16,-2-2-14 0,0-3-11 15,0-2 5-15,4 1-6 16,2-3 0-16,7-3-38 16,4-4-77-16,5-3-104 15,5 0-343-15,3-10-495 0</inkml:trace>
  <inkml:trace contextRef="#ctx0" brushRef="#br0" timeOffset="333448.9298">28654 17475 1691 0,'0'0'603'0,"0"0"-542"15,0 0-30-15,0 0 122 16,0 0 31-16,-108 42-79 15,75-19-66-15,2-2-26 16,3 2-11-16,1-6-2 16,3-3-59-16,-1-6-162 15,5-4-284-15,6-4-309 0</inkml:trace>
  <inkml:trace contextRef="#ctx0" brushRef="#br0" timeOffset="333681.9619">28654 17247 1774 0,'0'0'362'15,"0"0"-266"-15,0 0 54 16,0 0 53-16,-102 33-52 15,71-13-86-15,0 3-44 16,-1-1-21-16,1-2-44 0,-8-3-165 16,8-7-404-1,7-6-242-15</inkml:trace>
  <inkml:trace contextRef="#ctx0" brushRef="#br0" timeOffset="333918.9224">28664 16904 1657 0,'0'0'673'16,"0"0"-636"-16,0 0-28 0,0 0 72 15,0 0 22-15,0 0-52 16,-94 48-34-16,67-27-9 15,-1-1-8-15,-11 0-25 16,6-4-194-16,5-5-497 0</inkml:trace>
  <inkml:trace contextRef="#ctx0" brushRef="#br0" timeOffset="334157.0399">28578 16588 1538 0,'0'0'367'0,"0"0"-278"16,0 0 49-16,0 0 52 15,-91 60-37-15,59-33-65 16,3-3-57-16,2 1-31 15,-5-1-16-15,9-4-208 16,7-10-512-16</inkml:trace>
  <inkml:trace contextRef="#ctx0" brushRef="#br0" timeOffset="334416.9522">28560 16424 1045 0,'0'0'914'0,"0"0"-779"16,0 0-44-16,0 0 70 15,0 0-33-15,-78 76-61 16,51-46-42-16,-2-1-25 15,-1-5-40-15,-11-1-203 16,8-9-379-16,8-7-893 0</inkml:trace>
  <inkml:trace contextRef="#ctx0" brushRef="#br0" timeOffset="334674.4671">28554 16209 1598 0,'0'0'304'0,"0"0"-155"0,0 0 38 15,0 0-48-15,0 0-59 16,0 0-41-16,-75 81-26 15,56-62-13-15,-3-2-34 16,-11-3-206-16,5-7-387 16,5-2-727-16</inkml:trace>
  <inkml:trace contextRef="#ctx0" brushRef="#br0" timeOffset="334928.4011">28548 16005 713 0,'0'0'934'16,"0"0"-804"-16,0 0-34 15,0 0 124-15,0 0-80 16,0 0-69-16,0 0-41 15,-54 86-20-15,35-66-10 16,-14-1-150-16,6-6-362 16,2-5-759-16</inkml:trace>
  <inkml:trace contextRef="#ctx0" brushRef="#br0" timeOffset="335195.8666">28533 15800 175 0,'0'0'1452'0,"0"0"-1153"15,0 0-158-15,0 0 68 16,0 0-28-16,0 0-74 15,0 0-45-15,-95 51-24 16,63-29-20-16,-1 4-18 16,-1 1-23-16,-5 2-147 15,8-2-368-15,7-12-310 0</inkml:trace>
  <inkml:trace contextRef="#ctx0" brushRef="#br0" timeOffset="335449.36">28469 15669 1480 0,'0'0'661'16,"0"0"-563"-16,0 0 7 0,0 0-4 15,0 0-17 1,0 0-26-16,0 0-37 0,-54 79-21 16,32-54-4-16,-11 2-141 15,3-4-211-15,3-7-403 0</inkml:trace>
  <inkml:trace contextRef="#ctx0" brushRef="#br0" timeOffset="335716.1363">28532 15502 1217 0,'0'0'481'15,"0"0"-363"-15,0 0 53 16,0 0-31-16,0 0 1 16,0 0-24-16,0 0-66 15,-89 68-32-15,62-39-19 16,-11 4-153-16,7-6-406 16,5-9-811-16</inkml:trace>
  <inkml:trace contextRef="#ctx0" brushRef="#br0" timeOffset="335916.4072">28558 15420 1255 0,'0'0'324'15,"0"0"-231"-15,-161 99 6 16,81-49-99-16,5 0-150 0</inkml:trace>
  <inkml:trace contextRef="#ctx0" brushRef="#br0" timeOffset="341253.3148">28173 18293 580 0,'0'0'209'15,"0"0"-167"-15,0 0-25 16,0 0 5-16,0 0 10 16,-3 0-11-16,3 0 7 15,0 0 47-15,0 0 16 16,0 0 20-16,0 2 31 15,0 1 24-15,0 0-3 16,0-3-18-16,0 0-31 16,0 0-57-16,3 0-16 15,2 0-1-15,-1 0 13 0,-1 0-6 16,-1 0-6 0,-1 3 15-16,-1-3 18 0,0 0 1 15,0 0-12-15,0 0-3 16,0 0-12-16,2 0-5 15,-2 0-16-15,0 0-8 16,0 0 0-16,0 0-2 16,0 0 1-16,0 0-5 15,0 0 3-15,-6 0-7 16,-3 0 0-16,-6 0-7 16,0 0-1-16,-3 0 0 15,2 0 8-15,-2 0-3 16,3 1 3-16,-1 7 1 15,2 2 4-15,2 1 4 16,5 2 4-16,1 0 2 16,4 1-3-16,2 2-11 15,0-4-9-15,3-1 0 0,11 2-1 16,2-6-22 0,5-2-42-16,13-5-75 0,-4 0-183 15,-2 0-691-15</inkml:trace>
  <inkml:trace contextRef="#ctx0" brushRef="#br0" timeOffset="341964.1665">28572 18387 317 0,'0'0'792'0,"0"0"-550"16,0 0-71 0,0 0 49-16,0 0 73 0,0 0-88 15,0 0-77-15,7-10-24 16,-7 10-19-16,0-5-18 16,0 3-7-16,-3-1-23 15,-4-2-24-15,-7 4-2 16,-1 1-10-16,-4 0 1 15,-2 0-1-15,0 6 0 16,2 1 1-16,4 1-2 16,3 4 0-16,8 0-2 15,4-2 1-15,0 0-5 16,6-3 0-16,13 0-8 16,6-1-18-16,3-3-12 15,4-3-20-15,-2 0-23 16,1-11 9-16,-1-4 6 0,0-4 7 15,-1-5 26-15,1-5 21 16,-2-1 18-16,-2-6 8 16,0-1 11-16,-4 4 7 15,-5-2 24-15,-3 6 23 16,-6 7 1-16,-4 2 5 16,-4 7 13-16,0 3-1 15,0 3-20-15,-6 4-15 16,-7 3-28-16,-7 3-4 15,-2 14 12-15,-3 7-2 16,2 14 10-16,2 6-4 16,8 8-13-16,4 4-18 0,9 1-9 15,0-5-11-15,16 2-62 16,3-18-162 0,-2-10-1034-16</inkml:trace>
  <inkml:trace contextRef="#ctx0" brushRef="#br0" timeOffset="371338.2471">25785 17895 333 0,'0'0'12'0,"0"0"-11"15,-8-1 5-15,7 1 242 16,-2-3-156-16,3 2-73 16,-2 1-10-16,2 0 38 0,0 0 2 15,0 0-24 1,0 0-3-16,0 0 56 0,0 0 31 15,0 0-7-15,0 1-13 16,-1 2 27-16,-5-3-11 16,-4 1-21-16,-1 2-33 15,-2 0-20-15,-1 0-20 16,-1-1-5-16,-3 3-5 16,-1-2 2-16,1-2-2 15,-3 2 0-15,0-3 8 16,3 2 29-16,-2-2 10 15,-1 0 8-15,1 0-15 16,-4 0-16-16,1 0-14 16,-6-2 1-16,-1 0-12 15,-2 1 0-15,-3 0 1 0,-1 1-1 16,0 0 1-16,2 0-1 16,1 0 1-16,0 0 0 15,4 0-1-15,-1 0 1 16,1 0 0-16,3 0 0 15,-3 0 0-15,1 0-1 16,-3-3 1-16,-4-3-1 16,-2 2 1-16,-5 0 1 15,0 1-1-15,-2-3 5 16,-6 4-5-16,-2 1-1 16,-3-4 0-16,-2 2-8 15,-4 3-1-15,-3-3-5 0,-17-1-4 16,-13 1 9-16,-16-6 9 15,-2-1 0-15,20 0 12 16,19 4 12-16,25 3 6 16,3 2-8-16,-4-1-22 15,-36-4-52-15,7 4-204 16,11-1-436-16</inkml:trace>
  <inkml:trace contextRef="#ctx0" brushRef="#br0" timeOffset="373194.9901">32419 17709 821 0,'0'0'244'0,"0"0"-244"16,0 0-30-16,0 0 30 16,0 0 31-16,0 0-15 15,0 0-6-15,50 17-9 16,-44-14 52-16,-1 0 26 16,-1-3 23-16,-3 3 0 15,1-2-24-15,-1 3-18 16,2 2-9-16,-1-1-19 15,2 4-20-15,1 1-5 16,2 0-6-16,0 1 7 16,4-1-7-16,2 4 6 0,1-3-6 15,2 1 0-15,-1 0 1 16,0-1-1-16,-3 2 0 16,-1-6 0-16,-1 2 0 15,0-1-1-15,1-1 1 16,2 2 1-16,2-5 6 15,3 4 0-15,3-3 24 16,4-1 26-16,5 2 1 16,5-2 1-16,1 2 12 15,0-2-13-15,-3 1-14 16,-3 0-25-16,-6 0-12 16,-3-1-7-16,-2 2 1 15,-4-1-1-15,2 0 0 16,-1 0 8-16,3 3 0 0,4-6 0 15,3 3 1-15,6-1 8 16,5-1 10 0,4 0 10-16,6 0 14 0,3-3-4 15,2 4-10-15,1 1-7 16,0 3-19-16,2-1 3 16,-3-2-6-16,-1-1 4 15,-5-4 16-15,-5 3-3 16,-9-3 0-16,-5 0-1 15,-8 0-13-15,-8 0-6 16,-6 0-5-16,-5 0 6 16,0 0-7-16,-5 0-59 0,-6 0-182 15,-2-5-752-15</inkml:trace>
  <inkml:trace contextRef="#ctx0" brushRef="#br0" timeOffset="395416.6839">20875 17848 725 0,'0'0'250'0,"0"0"49"15,0 0-83-15,0 0-86 16,0 0-47-16,0 0-7 15,0 7-3-15,0-7-16 16,0 3-1-16,0-3 18 16,0 2 22-16,1-1-6 15,4 3-15-15,1-2-8 16,4 1-20-16,4 1-17 16,3-1-6-16,8 0-9 15,1-2-9-15,4-1-6 16,2 0-1-16,-9 0-20 0,0 0-68 15,-5 0-44 1,-4 0-84-16,-5-1-90 16,-5-2-323-16</inkml:trace>
  <inkml:trace contextRef="#ctx0" brushRef="#br0" timeOffset="396498.132">21602 17790 833 0,'0'0'303'16,"0"0"-133"-16,0 0-15 15,0 0-13-15,0 0 4 16,0 0-29-16,0 0-47 15,0 0-30-15,0 0 11 16,0 2-10-16,-13 5 5 16,0 2-5-16,-6 1-10 15,-5 0-10-15,-1-3-12 16,-1 0-2-16,4-1-6 16,-2-4 5-16,5 0-5 0,6 1 0 15,4-3-1-15,6 0 0 16,3 0-18-16,0-5-37 15,0-3-32-15,6-4 24 16,7 1 28-16,-6 0 22 16,3 1 12-16,-1 0 1 15,-3 2 4-15,0 1-3 16,2 3 14-16,-5-2 3 16,0 2 2-16,0 1 0 15,-2 0 4-15,2 0 8 16,2 2-1-16,-1 1-9 15,5-3-1-15,-2 3-12 16,3 0 2-16,-4 0 0 0,-1 0 1 16,-2 0 7-16,0 0-13 15,-1 0-6-15,-1 0 1 16,-1 3 7-16,0 7 3 16,0 0 10-16,0 1 10 15,0 4-3-15,0-1-1 16,3 3 1-16,3-1-1 15,4 0-9-15,3-2-8 16,0-1-1-16,3-4-8 16,0 1 0-16,0-3-1 15,-1-4-7-15,1-2-2 0,-2-1 0 16,0 0 8 0,2 0-12-16,0 0-23 0,0-9 26 15,4 0 8-15,-3-2 1 16,2-1-13-16,-5-2 6 15,-2 2-2 1,-3 2 9-16,-3-2 0 0,-1 1 2 16,-5 4 9-16,0-2 6 15,0 2-9-15,-15 1-5 16,-3 0-2-16,-6 2 1 16,-7-2-1-16,-8 6-32 15,-37 0-165-15,9 10-349 16,1 5-954-16</inkml:trace>
  <inkml:trace contextRef="#ctx0" brushRef="#br0" timeOffset="398329.6866">33574 17759 514 0,'0'0'572'16,"0"0"-504"-16,0 0-39 16,0 0 10-16,0 0 334 15,0 0-240-15,0 0-94 16,6 36 21-16,-6-33-3 16,-7 0 30-16,-5 1 9 15,-3-4-15-15,-2 0-1 16,3 0-25-16,0 0-24 0,4 0-5 15,5 0-11 1,1-4-5-16,2 1-8 0,-1 0-2 16,0-1-12-1,0 1-6-15,-1-2-7 0,-1 1 6 16,3 1 4-16,0-3 15 16,2 2 0-16,0-3 1 15,0-1 1-15,4 0-1 16,4 1 13-16,1 0-8 15,0 0-5-15,3 0-1 16,-3 4 1-16,0 0 18 16,1 0 2-16,-1 3-6 15,-1 0-2-15,-2 0 2 16,-1 0 2-16,0 0-3 16,-2 3-13-16,-2 7 11 0,2 3 2 15,0 5 2 1,3 2-4-16,0 1 4 0,5 0-3 15,-1 2-7-15,3-3-4 16,-1-3-1-16,2-2 7 16,2-1-8-16,-1-4 1 15,2-3-1-15,-2-5 0 16,2-2-8-16,1 0-6 16,-1-5-1-16,2-9-2 15,-2-1 5-15,-1-1-5 16,-2 1 6-16,-4-2-1 15,-4 5-11-15,-6-3 9 0,0 2 8 16,-5 3 6-16,-13 1 0 16,-7 6-2-16,-11 3-5 15,-42 12-30-15,7 8-308 16,-4 1-680-16</inkml:trace>
  <inkml:trace contextRef="#ctx0" brushRef="#br0" timeOffset="401812.8213">3631 12487 950 0,'0'0'15'0,"0"0"694"16,0 0-595-16,0 0-81 15,0 0 127-15,0 0 84 16,30-3-86-16,-30 3-69 15,0 0-11-15,0-2 8 16,-5 2-52-16,-11 0-14 0,-9 0-19 16,-8 0 6-16,-9 2-7 15,-4 5 1-15,1 6-1 16,3-1 0 0,9 0 0-16,8 0-1 0,7 1 0 15,9-4-9-15,3 5 9 16,6-5-8-16,0 3 3 15,3-2-1-15,14 2 6 16,5 1 0-16,2-3-14 16,1 0 14-16,1 0 0 15,-4 0 0-15,-4 1 0 16,-9-1 0-16,0 0-7 16,-9-1 7-16,0 1-7 15,0 0 4-15,-12 2 4 16,-18 6 6-16,-4-2 1 0,-11-3-7 15,2 3-6-15,4-6-17 16,6-3-49-16,15-3-66 16,17-4-85-16,1-1-62 15,7-12-359-15</inkml:trace>
  <inkml:trace contextRef="#ctx0" brushRef="#br0" timeOffset="402335.3586">3752 12560 1039 0,'0'0'877'0,"0"0"-768"16,0 0-65-16,0 0 137 15,0 0-12-15,0 0-64 16,0 0-65-16,-3 0-11 15,-6 13 15-15,-3 1 31 16,3 8-30-16,-4 1-22 16,4 4-11-16,1-3-11 15,-2 1 1-15,7-1-1 16,3-4-1-16,0-5-6 16,0-2-14-16,3-6-24 15,7-4-39-15,4-3 52 16,-1 0 22-16,2-12-20 15,4-8 4-15,-5-6 19 16,2-3 0-16,-2-2 0 16,-4-2 5-16,2 3 1 0,-6 8 8 15,2 2 26 1,-3 6 11-16,-2 4 7 0,-1 4-8 16,-1 5 4-16,-1 1-12 15,0 0-36-15,0 10-3 16,0 11 3-16,0 9 19 15,0 5 13-15,0 2-19 16,2-1-12-16,1-3 0 16,3-6-1-16,0-5-52 15,0-8-103-15,1-7-163 16,-1-4-298-16,-1-3 2 0</inkml:trace>
  <inkml:trace contextRef="#ctx0" brushRef="#br0" timeOffset="402955.4058">4007 12577 902 0,'0'0'950'0,"0"0"-803"15,0 0-51-15,0 0 136 16,0 0-12-16,0 0-54 16,0 0-58-16,24 62-35 15,-18-39-25-15,-6 4-26 16,3-5-10-16,-3-1-10 15,0-5-2-15,0-3-1 0,0-7-13 16,0 2-16-16,0-8 11 16,0 0-1-16,0 0 4 15,0-3 0-15,0-14-19 16,0-6-2-16,13-6 7 16,1-1 17-16,-2 1 7 15,4 4 6-15,-7 6 11 16,3 6 27-1,-6 3 7-15,-3 6 3 0,0 4-5 16,-3 0-19-16,3 0-16 16,3 3-8-16,1 11 14 15,-1 3-1-15,0 1-4 16,-1 1-3-16,-5-1-6 16,0-1 0-16,0-3 0 15,-2-4-24-15,-4-1-3 0,0-3 16 16,-1-2-8-16,7-1-8 15,0-3 8-15,0 0 13 16,0-14 5-16,13-8-29 16,4-8 21-16,5-2 9 15,5 1-1-15,-5 1 1 16,1 7 0-16,-7 8 1 16,-5 8 12-16,-3 2 17 15,-3 5-2-15,-2 0-10 16,0 7 15-16,0 10-7 0,0 3-2 15,0 3 0 1,0 1-9-16,-3 1-9 0,0-4-6 16,0 2 0-16,0-6-43 15,3 1-96-15,1-7-171 16,-1-5-487-16</inkml:trace>
  <inkml:trace contextRef="#ctx0" brushRef="#br0" timeOffset="403656.2975">4953 12577 1060 0,'0'0'328'0,"0"0"-200"15,0 0 47-15,0 0 98 16,0 0-51-16,0 0-71 15,0 0-15-15,25-27-6 16,-25 27-22-16,0 0-21 16,-7 0-51-16,-8 6-29 15,-9 8 2-15,-1 6-3 16,-2-1 2-16,9 4-8 16,6 1 0-16,9-7 0 15,3-1-10-15,9-2-7 16,12-6-38-16,9-7 34 0,7-1-21 15,0-4-4-15,-1-11 27 16,-6-6 7-16,-8-1 12 16,-7-6 1-16,-10 6 6 15,-2 2 16-15,-3 2 27 16,-3 9-9-16,-11 2-16 16,-5 1-6-16,-6 6-2 15,-2 0-16-15,4 6-1 16,4 5-5-16,7 2-101 15,12 2-186-15,9-3-317 0,7-6-239 16</inkml:trace>
  <inkml:trace contextRef="#ctx0" brushRef="#br0" timeOffset="403947.0333">5365 12306 681 0,'0'0'1290'0,"0"0"-1120"16,0 0-119-16,0 0 128 16,0 0 31-16,0 0-112 15,0 0-68-15,0-24-29 16,-6 48 0-16,0 11 20 16,-2 12-6-16,4 9-14 15,4 1 7-15,0 2-8 16,0 0 1-16,0-6-1 15,-3-3 1-15,-6-10-1 16,-6-5 0-16,-6-5 0 16,-1-9-2-16,-5-5-29 0,-6-9-79 15,8-5-190-15,7-2-448 16</inkml:trace>
  <inkml:trace contextRef="#ctx0" brushRef="#br0" timeOffset="404096.9885">5219 12577 2018 0,'0'0'470'15,"0"0"-443"1,0 0-17-16,116-7-10 0,-64 4-64 16,-4-4-606-16</inkml:trace>
  <inkml:trace contextRef="#ctx0" brushRef="#br0" timeOffset="405144.0133">6205 12507 1761 0,'0'0'281'16,"0"0"-196"-16,0 0 104 15,0 0 26-15,0 0-78 16,0 0-86-16,0 0-35 15,-51-6-5-15,27 19 1 16,-4 1 1-16,4 4-11 16,6-2-1-16,8 5 6 15,5-4-7-15,5-5-1 16,0 1-9-16,3-6-23 16,12-3 15-16,0-4 18 0,9 0 0 15,-2-4 0-15,-1-12 0 16,-3-3-28-16,1-1 8 15,-5-4 7-15,-1-2 5 16,-1 0 8-16,-1 2 0 16,-4 4 18-16,-1 7 15 15,-3 6 30-15,-3 5-13 16,3 2-33-16,0 0-17 16,3 16-7-16,0 4 7 15,7 6 1-15,1 0 0 16,2-2 0-16,1-4-1 0,-1-4 0 15,3-9-12 1,-5-7 1-16,2 0 5 0,-1-7 5 16,3-14-6-1,-3-4-9-15,1-5 10 0,4-7-11 16,-1-5-8-16,-2-8-2 16,2-3-37-1,-7-7-8-15,0-2 41 0,-9 6-16 16,-3 6 38-16,0 11 9 15,0 13 9-15,0 9 37 16,-3 13 9-16,-2 4-27 16,-2 3-19-16,-2 21-9 15,-3 13 16-15,0 25 14 16,3-3 7-16,6 10-11 16,3-2-4-16,0-11-10 0,3 3 0 15,12-9-2-15,-3-10-8 16,3-10-1-16,0-10 5 15,0-10 0-15,1-7 24 16,1-3-11-16,2-10-6 16,3-13-13-16,2-8-12 15,-1-8-3-15,-1-11-18 16,5-5-25-16,-5-5-16 16,-2-6-4-16,-4 3 31 15,-7 11 32-15,-3 8 15 16,-3 15 49-16,-3 13-19 15,0 5 24-15,0 8 2 0,0 3-3 16,0 0-27-16,-6 10-24 16,0 19-1-16,-3 16 47 15,2 6 0-15,2 13-3 16,5-2-20-16,0 1-13 16,0-5-11-1,2-6-1-15,8-7 0 0,-4-12-27 16,9-8-102-16,0-10-360 15,-3-12-1127-15</inkml:trace>
  <inkml:trace contextRef="#ctx0" brushRef="#br0" timeOffset="405566.7735">7309 12375 1661 0,'0'0'551'0,"0"0"-509"16,0 0 44-16,0 0 104 15,-3 102-11-15,3-58-73 16,0 1-26-16,0-2-51 15,0 4-20-15,0-10-9 16,0-2-13-16,0-11-45 16,0-5-76-16,-6-15-73 15,-3-4-162-15,0 0-358 0</inkml:trace>
  <inkml:trace contextRef="#ctx0" brushRef="#br0" timeOffset="405859.059">7300 12339 1219 0,'0'0'1047'15,"0"0"-912"-15,0 0-58 16,0 0-19-16,0 0 36 16,94-24-45-16,-60 24-28 15,2 1-8-15,1 12-1 16,-4 2 11-16,-5 2 5 15,-8 4-1-15,-7-1-9 16,-10-1-17-16,-3-3 7 0,-13-2 16 16,-17 2-3-16,-9-6-12 15,-3-3-9-15,1-1-25 16,5-6-77-16,16 0-121 16,10-6-355-16,10-7-364 0</inkml:trace>
  <inkml:trace contextRef="#ctx0" brushRef="#br0" timeOffset="406210.2231">7689 12351 2054 0,'0'0'382'16,"0"0"-284"-16,0 0 48 15,0 0 6-15,0 0-76 16,0 0-16-16,0 0-23 0,39 96-16 15,-33-66-10-15,-3 0-10 16,-3-7 0-16,0-6 0 16,0-4 0-16,0-6 0 15,0-4 0-15,-6-3 0 16,0 0 11-16,0-13-11 16,-1-7 0-16,7-3-1 15,0-9-15-15,0 0 2 16,13-3 1-16,-1 5-8 15,6 7 10-15,-6 9-2 16,1 5 1-16,2 6-16 16,0 3-26-16,0 0-91 15,1 5-98-15,10 13-248 0,-7-5-73 16,2 0-254-16</inkml:trace>
  <inkml:trace contextRef="#ctx0" brushRef="#br0" timeOffset="406500.6519">8001 12394 836 0,'0'0'1016'0,"0"0"-749"16,0 0-17-16,0 0 11 16,0 0-58-16,0 0-76 15,0 0-77-15,-13 0-40 16,-1 17-2-16,2 0-2 16,-1 5-6-16,7-1 0 15,6 2-7-15,0-3-1 0,6-4-4 16,16-3-9-16,5-6-7 15,4-4 19-15,2-3 7 16,-3-3 1 0,-2-10 1-16,-8-8 1 0,-7-1 0 15,-4-2 8-15,-9-2-3 16,0 3-4-16,0 0-1 16,-6 7-1-16,-10 5-18 15,-2 1-129-15,0 4-449 16,6-1-1439-16</inkml:trace>
  <inkml:trace contextRef="#ctx0" brushRef="#br0" timeOffset="407215.4133">8277 12151 1517 0,'0'0'307'16,"0"0"-109"-16,0 0 61 16,0 0-5-16,0 0-73 15,0 0-81-15,0 0-55 16,18 10-19-16,-11 19 27 15,4 17-8-15,1 3-25 16,4 5-7-16,-2-1-5 16,-1-1-8-16,-4-6 1 15,-6-8-1-15,0-9-2 0,-3-6-4 16,0-6 5 0,0-9-23-16,0-6-12 0,0-2 36 15,0 0 5 1,0-7 4-16,0-10-9 0,3-9-15 15,9-3 3-15,0-5-8 16,0 1 10-16,4 7 8 16,-5 6 2-16,2 7 6 15,-4 9 18-15,3 0-12 16,3 4-12-16,0 0-1 16,4 11 0-16,5 6 0 15,-2 5 1-15,-5 4 0 16,-5-2 1-16,-2-4 1 0,-10-1-2 15,0-5 0 1,-3-1 5-16,-16-6 7 16,-5-1-5-16,-4-3-7 0,-2-3-26 15,4 0-42-15,10-9-104 16,4-2-343 0,12-5-667-16</inkml:trace>
  <inkml:trace contextRef="#ctx0" brushRef="#br0" timeOffset="407368.7526">8786 12528 2170 0,'0'0'380'16,"0"0"-296"-16,0 0-52 15,0 0-26-15,0 0-6 0,0 0-299 16</inkml:trace>
  <inkml:trace contextRef="#ctx0" brushRef="#br0" timeOffset="408736.3316">9903 12365 1204 0,'0'0'251'16,"0"0"-185"-16,0 0 52 15,0 0 167-15,0 0-15 16,0 0-111-16,0 0-56 15,9-6-3-15,2 1-8 16,-1-1-16-16,5-3-25 0,1 2-17 16,4 1-19-1,3-1-13-15,3 4-1 0,1 3 0 16,-6 0-1 0,-2 6 0-16,-5 8-6 0,-7 5-5 15,-4 8 10-15,-3-1 0 16,-6 3 1-16,-12-2 0 15,-1 0 0-15,1-4 1 16,-3-7 0-16,6-3 0 16,2-3 0-16,6-3 1 15,6-5-1-15,1-2 0 16,0 0 9-16,0 0-4 16,14-9-6-16,5-8-45 15,2-3-5-15,3-5-11 16,0-2-11-16,1-2-11 0,-1 2 35 15,-2-3 20-15,-2 6 21 16,-1 2 6-16,-1 5 1 16,-3 2 19-16,-6 4 17 15,0 4 12-15,-5 4 17 16,-1 1 8-16,0 2-22 16,-3 0-32-16,0 0-19 15,0 2 0-15,0 11 0 16,-3 4 14-16,-7 3 14 15,-2 6 8-15,-3 4 7 16,3 0-6-16,3-1-20 16,3-2-16-16,2-1 5 15,4-9-4-15,0-1-2 16,0-6-2-16,10-3-53 16,8-7 7-16,19 0-90 0,-4-14-154 15,-3-3-483-15</inkml:trace>
  <inkml:trace contextRef="#ctx0" brushRef="#br0" timeOffset="408947.632">10542 12444 2090 0,'0'0'339'15,"0"0"-255"1,0 0-8-16,0 0-3 0,97 0-48 16,-63-3-25-16,-1-3-100 15,-9 1-285-15,-8-3-611 16</inkml:trace>
  <inkml:trace contextRef="#ctx0" brushRef="#br0" timeOffset="409133.1245">10539 12346 1770 0,'0'0'516'0,"0"0"-490"0,0 0-9 16,0 0 31-16,94 0-48 15,-29 5-11-15,-9-2-257 16,-4-2-478-16</inkml:trace>
  <inkml:trace contextRef="#ctx0" brushRef="#br0" timeOffset="409740.9216">11124 12422 51 0,'0'0'1658'15,"0"0"-1370"1,0 0-62-16,0 0 53 0,0 0-86 16,0 0-91-1,0 0-57-15,84 0-29 16,-52 0-15-16,4 0-1 0,-3 0-68 16,4 0-139-16,-7 0-454 15,-9 0-690-15</inkml:trace>
  <inkml:trace contextRef="#ctx0" brushRef="#br0" timeOffset="410338.5151">11637 12372 1709 0,'0'0'243'0,"0"0"-130"0,0 0 87 15,0 0-16-15,0 0-67 16,0 0-41 0,0 0-21-16,-3 50 26 0,-24-40-29 15,-6-5-34-15,-1-1-6 16,-6-1-4-16,4-3-7 16,6 0 1-16,9 0-1 15,8 0 0-15,10-4-1 16,3-1-9-16,0-5-11 15,12 0-35-15,10-7 9 16,5 1 2-16,2-4 3 0,6 2-14 16,-2-1 10-1,-3 0 17-15,-5 7 20 16,-7 3 8-16,-6 3 0 0,-6 4 6 16,-3 2 16-16,-3 0 5 15,0 0-18-15,0 9 1 16,0 7 20-16,0 8 1 15,0-2-8-15,3 5-10 16,7 0-6-16,4-4 4 16,8-1-2-16,8-5 3 15,2-7-5-15,6-2 1 16,1-6-7-16,1-2 0 16,-4 0-1-16,-5-10 0 15,-1-4-16-15,-6-5-2 16,-9 0 0-16,-6-1-9 0,-6 0 23 15,-3 0 4-15,-6 6 6 16,-12 5 0-16,-9 2 0 16,-3 4-5-16,-1 3 9 15,1 0-10-15,-5 6-7 16,12 5-215-16,5-3-681 0</inkml:trace>
  <inkml:trace contextRef="#ctx0" brushRef="#br0" timeOffset="411018.7273">12692 12378 1455 0,'0'0'825'16,"0"0"-709"-16,0 0-11 0,0 0 21 15,0 0-18-15,116 0-44 16,-22 0-21-16,33 4-28 16,6 5-9-16,-5-2-6 15,-16 3-4-15,-15-1-14 16,-9-1 0-16,-15-5 10 16,-16 1-1-16,-17-4 9 15,-16 0 0-15,0 0 1 16,-5-4 0-16,-4-7-1 15,-6-4 0-15,-9-2-5 16,0-3 4-16,-18-1-1 16,-4 2 1-16,-5 0-1 15,-4 2 1-15,-2 5-5 16,3 4 5-16,3 4-1 0,6 1-5 16,5 3 4-16,7 0-10 15,9 15 2-15,0 2 5 16,3 1 6-16,16 5 12 15,5-3 9-15,3 3-2 16,7-3-10-16,-5-3-8 16,2 3 5-16,-7-5-5 15,-5-1 1-15,-7-1 8 16,-3 1-9-16,-9-4 0 16,0 3 0-16,-12 1 7 0,-10-2 1 15,-6 1-9 1,-5-4-64-16,-17 2-158 0,10-4-439 15,6-4-1029-15</inkml:trace>
  <inkml:trace contextRef="#ctx0" brushRef="#br0" timeOffset="411785.5867">14107 12262 1957 0,'0'0'315'0,"0"0"-240"16,0 0-8-16,0 0 43 0,0 0-63 15,0 0-14 1,0 0-6-16,74 40-5 0,-55-26-1 16,-1 2 4-1,-3 0-10-15,-8 1-3 0,-1 3-6 16,-6 0 0-16,0 0 2 16,-7-4-1-16,-8 0 11 15,-3-2 1-15,3-3-10 16,2-6-3-16,7-2-5 15,3-2-1-15,3-1 0 16,0 0 0-16,9-9 0 16,11-9-33-16,9-2 8 15,0-7 8-15,6-2-7 16,1 0 8-16,-3 2 11 16,-8 4 5-16,-4 6 0 0,-6 7 16 15,-11 5 23 1,2 0 7-16,-6 5 2 0,0 0-13 15,0 0-10-15,0 0-9 16,-6 0-2-16,-4 13-5 16,-2 2 1-16,-5 7-4 15,7 0 5-15,0 2 5 16,4 0 19-16,6 1-14 16,0-5-11-16,0-3-3 15,10-1 1-15,2-6-7 16,6-3-1-16,3-7-11 15,0 0-59-15,8-3-103 0,-3-14-312 16,-5 0-492-16</inkml:trace>
  <inkml:trace contextRef="#ctx0" brushRef="#br0" timeOffset="411988.5103">14721 12378 1015 0,'0'0'1084'16,"0"0"-917"-16,0 0-16 15,0 0 12-15,0 0-70 16,103 4-62-16,-70-1-31 16,-4-3-36-16,3 0-196 15,-15 0-441-15,-8-7-820 0</inkml:trace>
  <inkml:trace contextRef="#ctx0" brushRef="#br0" timeOffset="412160.7318">14755 12296 421 0,'0'0'1440'15,"0"0"-1272"-15,0 0-87 16,0 0 53-16,0 0-50 15,0 0-61-15,112 13-23 0,-78-10-231 16,-3-3-487-16</inkml:trace>
  <inkml:trace contextRef="#ctx0" brushRef="#br0" timeOffset="412395.6676">15213 12319 48 0,'0'0'1611'0,"0"0"-1432"16,0 0-29-16,0 0 80 16,101 10-85-16,-69-10-90 0,1 0-34 15,0 0-21-15,-5 0-31 16,5-7-153-16,-10 0-328 15,-6-2-469-15</inkml:trace>
  <inkml:trace contextRef="#ctx0" brushRef="#br0" timeOffset="412595.0257">15353 12216 1694 0,'0'0'206'16,"0"0"-40"-16,0 0 116 0,0 0-80 16,-19 86-76-16,19-56-63 15,0 0-33-15,6 2-30 16,11 2-36-16,-1-8-153 16,0-9-513-16</inkml:trace>
  <inkml:trace contextRef="#ctx0" brushRef="#br0" timeOffset="413326.7987">15901 12173 940 0,'0'0'127'15,"0"0"12"-15,0 0 163 16,0 0-21-16,0 0-49 16,0 0-38-16,0 0-36 15,43-16-38-15,-43 16-35 16,0 7 13-16,0 6-11 15,0 3-17-15,-3 3-25 16,-4-1-25-16,-2 1-14 16,-5-6-6-16,-2 0 0 15,-6-6 5-15,-4-3-5 0,0-4-15 16,3 0-12 0,3 0 6-16,8-1 2 0,6-7 10 15,5-3-12-15,1-2-7 16,1-4 8-16,11-3 8 15,5 0-10-15,-5 4-3 16,0 2 7-16,-1 5 18 16,-1 3 0-16,-7 2 21 15,3 1-4-15,-2 3 5 16,-4 0 8-16,4 0-21 16,2 3-9-16,2 10 1 15,4 0 0-15,0 3 1 0,1 1 9 16,4 4 0-16,-2-1-4 15,-1-2-5-15,5-1 4 16,-3-5-5 0,-1-1 0-16,3-7 8 0,-2-1-3 15,0-3 0-15,4 0-5 16,-4-10-1-16,4-3-7 16,2-4-5-16,-4-2 0 15,3-1-1-15,-8-1-5 16,0 2 9-16,-6 6 9 15,-7 4 30-15,0-1-8 16,-8 6-22-16,-14 4 0 16,-10 0 2-16,-8 9 3 0,-31 31-5 15,6 0-76-15,7-7-679 16</inkml:trace>
  <inkml:trace contextRef="#ctx0" brushRef="#br0" timeOffset="419962.116">4189 14171 901 0,'0'0'303'16,"0"0"-132"-16,0 0 21 15,0 0-115-15,0 0-23 16,6-19 297-16,-6 13-173 16,0-1-114-16,0 4 13 15,0-4 16-15,-3 3-17 16,-3 1-15-16,3 0-33 15,-3 3-20-15,-1 0-7 16,-2 0-1-16,-5 10 1 16,1 6 1-16,-2 4 7 15,0 6 1-15,3 1 8 0,-1 3 12 16,4 2 3 0,1-2 7-16,2 1-6 0,-1 1-14 15,4-2 4-15,3 0-9 16,0 2 0-16,0-2 1 15,0 4-4-15,0-2-2 16,0-1 4-16,3 2 1 16,1 2-5-16,2-1 5 15,-3-1-1-15,0 6-5 16,-1 0-8-16,-2 2 7 16,0 1-2-16,0 1-5 15,0-3 0-15,0 0 0 0,-2 0-1 16,-4-5 1-16,0-5 0 15,-1 1 0-15,-2-2 0 16,3-6-1 0,-3-3 0-16,0-3 0 0,0-4-6 15,-3-4-52-15,-21 1-105 16,5-6-295-16,-2-1-530 0</inkml:trace>
  <inkml:trace contextRef="#ctx0" brushRef="#br0" timeOffset="420339.1308">3534 15588 1549 0,'0'0'676'0,"0"0"-591"16,0 0-39-16,0 0 132 15,0 0-29-15,0 0-99 0,0 0-26 16,58 0-12-16,-28 0-12 16,-2 0-6-16,-5 0-70 15,-7 0-106-15,-4 0-162 16,-7 0-272-16,-5 0-634 0</inkml:trace>
  <inkml:trace contextRef="#ctx0" brushRef="#br0" timeOffset="420962.2835">3989 15529 1416 0,'0'0'399'0,"0"0"-299"0,0 0 51 16,0 0 61-16,0 0-64 15,0 0-69-15,0 0-20 16,34 13-9-16,-34-3-1 16,-8-1-8-16,-15 3-14 15,-4 1-10-15,-7-4-10 16,-3-2-5-16,1-1-1 16,8-2 7-1,8-4-8-15,7 0-1 0,8 0-8 16,5-7-12-16,2-7-16 0,14-5-2 15,7-1 2 1,2-3-14-16,0 1-5 0,-1 4 40 16,-3 3 14-1,-6 4 2-15,1 5 13 0,-7-1 11 16,-1 4 16-16,-2 0 9 16,1 3-7-16,-4 0-12 15,3 0-17-15,0 0 4 16,3 0-10-16,-2 10 2 15,1 2-8-15,-2 2 10 16,0 3-2-16,3-2 1 16,-2-1 0-16,2 2-8 15,-1-6-1-15,5-1 5 0,5-1-5 16,3-8 5 0,4 0 0-16,5 0-5 0,-2-9 1 15,-2-5-2-15,1-3-1 16,-5 0-11-16,-4-2 11 15,-9 3 0-15,-6-1 0 16,-3 7-5-16,-9 0 6 16,-12 6 6-16,-7 4 0 15,-5 0-5-15,-19 4-1 16,10 6-111-16,3-3-719 0</inkml:trace>
  <inkml:trace contextRef="#ctx0" brushRef="#br0" timeOffset="422100.9297">4150 13953 1083 0,'0'0'21'16,"0"0"-21"-16,0 0-153 16,0 0 152-16,0 0 1 15,0 0 52-15,0 0-16 16,-16-19 48-16,16 19 50 15,0 0 36-15,0 0-70 16,0-1-66-16,0 1-15 16,0-3 24-16,0 0 2 15,3 1-4-15,0 0 40 16,-3 0 55-16,0-1 28 16,0 3-29-16,0 0-22 15,0 0-9-15,0 0-17 16,0 0-33-16,-9 0-18 15,-8 3-1-15,-5 1-9 0,0 1-9 16,-5-1-8 0,0-4-3-16,0 0-5 15,0 0 0-15,5 0 0 0,4-4-1 16,6-8 0-16,3-1-1 16,6-4-17-16,3-3 5 15,0 0-2-15,3 1-18 16,9-1-4-16,7 0 8 15,-2 3 17-15,2 4 5 16,-2 2 7-16,-1 3 0 0,-1 3 1 16,-3 3 6-1,0-1-5-15,1 3-1 16,-1 0-1-16,2 3 1 0,-1 4 1 16,4 5 11-16,-1 5 5 15,3 2 2-15,-4-2-1 16,3 0-6-16,-3 0-1 15,3-2 0-15,-3-5-1 16,6 0 2-16,-6-6-6 16,1-4 2-16,1 0 0 15,-4 0-8-15,2-4 1 16,1-9-1-16,-2-2 0 16,-1-2 0-16,-4 0 5 15,-6-3-5-15,0 0-1 16,-3 3-1-16,0 5 0 0,-3-2 1 15,-6 8-6 1,-7-1 5-16,-4 7 1 0,-5 0 0 16,1 3 0-16,-4 13-1 15,-2 14-8-15,3 7-10 16,-10 25-105-16,7-8-239 16,6-8-723-16</inkml:trace>
  <inkml:trace contextRef="#ctx0" brushRef="#br0" timeOffset="423048.9828">4786 14347 1485 0,'0'0'395'16,"0"0"-219"-16,0 0 69 15,0 0-18-15,0 0-69 16,0 0-82-16,0 0-36 16,-6 29 63-16,3-2-12 15,-3 6-30-15,3 6-29 16,-2 1-22-16,1 0-4 16,-5 0-5-16,3-4-1 0,0-7 0 15,0-1-2-15,-4-5-26 16,4-7-30-16,0-3-38 15,1-6-86-15,2-7-89 16,0 0-209-16,3-10-173 0</inkml:trace>
  <inkml:trace contextRef="#ctx0" brushRef="#br0" timeOffset="423364.0511">4741 14370 1378 0,'0'0'326'0,"0"0"-221"16,0 0 18-16,0 0 62 0,0 0-48 15,0 0-76 1,97-49-38-16,-67 49 5 0,3 0 23 16,-5 0 7-16,2 9-14 15,-2 2-12-15,-4 5 5 16,-1 0-13-16,-7 4-7 15,-4 0 1-15,-9-3-9 16,-3 3-8-16,0-4 14 16,-15 4 13-16,-12-4-7 15,-4-2-9-15,-8 2-6 16,3-7-5-16,3-2-1 16,8-3-69-16,13-4-157 0,9 0-314 15,3-9-846-15</inkml:trace>
  <inkml:trace contextRef="#ctx0" brushRef="#br0" timeOffset="423647.3065">5260 14357 1453 0,'0'0'518'0,"0"0"-464"15,0 0 1-15,0 0 130 16,0 0-42-16,0 0-3 0,0 0-30 16,-80 93-17-16,60-61-11 15,1 2-15-15,4 1-40 16,6-5-17-16,9-3-8 16,0-4-2-16,0-4-2 15,13-5-29-15,-2-7-57 16,8-4-128-16,-5-3-269 15,-5 0-432-15</inkml:trace>
  <inkml:trace contextRef="#ctx0" brushRef="#br0" timeOffset="423928.991">5299 14498 1694 0,'0'0'336'15,"0"0"-224"-15,0 0 101 16,0 0-29-16,0 0-83 16,79-29-41-16,-67 29-11 15,-6 0-9-15,2 10-23 16,-4 7 4-16,-4 3 4 16,0 3 5-16,0-1 1 15,3-1-14-15,-3-2-11 16,6-2-6-16,0-4-1 15,6-7-23-15,1-2-52 0,1-4-70 16,5-1-180 0,-1-14-425-16,-6 1-683 0</inkml:trace>
  <inkml:trace contextRef="#ctx0" brushRef="#br0" timeOffset="424114.4669">5539 14423 1433 0,'0'0'585'15,"0"0"-510"-15,0 0 127 16,0 0 92-16,0 0-92 16,-80 79-75-16,50-47-49 15,2-1-24-15,2-1-33 16,-1-4-14-16,8 0-7 16,5-7-40-16,4-4-81 15,4-2-170-15,6-10-517 0</inkml:trace>
  <inkml:trace contextRef="#ctx0" brushRef="#br0" timeOffset="424400.3631">5666 14357 1416 0,'0'0'796'15,"0"0"-702"-15,0 0 0 16,0 0 114-16,0 0-7 16,0 0-89-16,21 73-57 0,-12-38-16 15,0 2-13 1,1 2-9-16,-7 1-5 0,-3-3-4 16,0-4-8-16,-13 0 0 15,-8-3 0-15,-3-4-29 16,-3-6-51-16,-1 0-147 15,7-11-429-15,9-3-1064 0</inkml:trace>
  <inkml:trace contextRef="#ctx0" brushRef="#br0" timeOffset="424965.3616">5930 14588 1758 0,'0'0'382'16,"0"0"-284"-16,0 0 63 15,0 0 16-15,0 0-91 16,0 0-38-16,0 0-6 16,-70 43-11-16,49-27-16 15,5-2-8-15,5 2-5 16,1-5-1-16,7-1 0 15,3-1-1-15,0-5-6 16,0-4-9-16,10 0 14 16,7 0-21-16,2-10-29 15,1-7-13-15,2-1-10 16,0-4 17-16,2-4-4 16,3-6 11-16,0-6 19 0,3-5 9 15,3-10 20-15,-2 1 2 16,-4-1-2-16,-5 6 2 15,-10 9 7-15,-3 14 39 16,-9 7 42-16,0 7-23 16,0 7-32-16,-3 3 5 15,-7 0-9-15,-7 10-8 16,1 13 11-16,-4 7 15 16,1 9-9-16,3 8 9 15,2-1-11-15,2 1-4 16,2-2-11-16,4-4-12 15,1-6-7-15,2-1-1 16,2-7 0-16,1-5-1 16,0-2 0-16,0-7-13 0,0-3-55 15,18-10-113-15,1 0-152 16,2-3-605-16</inkml:trace>
  <inkml:trace contextRef="#ctx0" brushRef="#br0" timeOffset="425283.2705">6248 14521 1681 0,'0'0'643'0,"0"0"-563"0,0 0 56 15,0 0 38-15,100-52-95 16,-73 40-54-16,-2 5-13 15,-5 2 2-15,-4 5 5 16,-10 0 1-16,-3 10-4 16,-3 10-7-16,0 7 25 15,-6 0-1-15,-3-1-9 16,-1 0-6-16,7-6-9 16,3-3-3-16,0-3-5 15,0-6-1-15,7-4-6 16,8-4-2-16,4 0-52 15,8-10-122-15,-3-6-369 0,-6-4-550 16</inkml:trace>
  <inkml:trace contextRef="#ctx0" brushRef="#br0" timeOffset="425478.7865">6539 14426 1595 0,'0'0'523'15,"0"0"-423"-15,0 0 196 16,0 0-32-16,0 0-95 16,-103 95-87-16,76-65-33 15,-1 0-17-15,-2 1-22 16,9-3-10-16,-3 3-58 16,11-8-152-16,4-6-736 0</inkml:trace>
  <inkml:trace contextRef="#ctx0" brushRef="#br0" timeOffset="425924.9003">7033 14601 950 0,'0'0'1142'0,"0"0"-975"16,0 0-86-16,0 0 84 15,0 0-27-15,0 0-84 0,94 0-38 16,-64 0-14-16,1 0-2 15,-7 0-31-15,-8 0-87 16,-4-3-182-16,-4 0-223 16,-8-1-260-16</inkml:trace>
  <inkml:trace contextRef="#ctx0" brushRef="#br0" timeOffset="426094.3506">7003 14509 1470 0,'0'0'805'16,"0"0"-722"-16,0 0-28 15,0 0 55-15,88-14-48 16,-30 14-62-16,-7 0-99 16,-8-3-584-16</inkml:trace>
  <inkml:trace contextRef="#ctx0" brushRef="#br0" timeOffset="426635.0962">7844 14033 1485 0,'0'0'281'15,"0"0"-218"-15,0 0-25 16,0 0 110-16,0 0 17 15,0 0-77-15,0 0-51 16,-49-24-18-16,43 31 8 16,-3 13 49-16,-1 4 17 15,-2 9-6-15,4 6-19 16,-2 8-4-16,4 4-3 16,0 6-5-16,3 6-10 0,0 0-19 15,3-1-11-15,0-1-10 16,0-2-5-16,0-3 0 15,0 0 1-15,0-6-2 16,3 0 1-16,0-3 0 16,-3-6 0-16,0 0-1 15,0-9 1-15,-3-6-1 16,-6-6 0-16,-1-6 1 16,-1-4-1-16,-2-4-23 15,-2-3-55-15,-6-3-95 0,3-3-349 16,0-7-645-16</inkml:trace>
  <inkml:trace contextRef="#ctx0" brushRef="#br0" timeOffset="426965.0311">7449 15325 1340 0,'0'0'935'0,"0"0"-782"15,0 0-85-15,0 0 44 16,0 0-32-16,0 0-50 16,0 0-30-16,85 0-8 15,-57 0-139-15,-5 0-330 16,-4-4-392-16</inkml:trace>
  <inkml:trace contextRef="#ctx0" brushRef="#br0" timeOffset="427515.8223">7813 15268 1497 0,'0'0'329'0,"0"0"-77"15,0 0 8-15,0 0-72 16,0 0-61-16,0 0-62 15,0 0-36-15,-46 53-19 16,34-47-1-16,-3-6-9 16,0 0 0-16,2 0-39 15,-1 0-20-15,5-8 8 16,6-2 14-16,-1-1 1 0,4-6 6 16,0 1 8-1,7-4 3-15,5 4-17 0,3-1 9 16,0 1 14-16,-3 6 13 15,3 0 0-15,-6 6 13 16,1 1 17-16,-4 3 16 16,0 0-12-16,-3 0-13 15,0 4 15-15,2 9-12 16,1 3-1-16,-2 3-8 16,-1 1-3-16,3 0 2 15,0-3 1-15,0 0 5 16,4-4 0-16,7-3-1 0,2-7 20 15,5-3-5 1,3 0-14-16,7 0-11 0,-1-13-3 16,-6-3-6-16,3-1 0 15,-11-3 1-15,-1 1-1 16,-12-1-5-16,-6 6-1 16,0 4 5-16,-21 7 1 15,-7 3 1-15,-8 0 8 16,-22 3-9-16,10 7-39 15,5-3-312-15</inkml:trace>
  <inkml:trace contextRef="#ctx0" brushRef="#br0" timeOffset="428574.5038">7758 13861 1437 0,'0'0'279'0,"0"0"-202"16,0 0 95-16,0 0 85 16,0 0-82-16,0 0-86 0,0 0-43 15,-21 0-20 1,0 0-11-16,-9 0-9 0,-4 0-5 16,0-3-1-16,4 0 0 15,7-1-5-15,7-1-10 16,10-2-4-16,6 0 13 15,0-3-39-15,15-3-13 16,6-4 15-16,4 3 19 16,2-1 14-16,-2 0 10 15,-5 6 0-15,-4 3 7 16,-2 3 11-16,-8 2 11 16,1 1-2-16,-1 0-6 15,0 4-3-15,0 9 10 16,9 4 2-16,0-1-2 15,7 7-9-15,2-3-2 0,4-3-4 16,-2-2 5-16,4-4-3 16,-5-2 4-16,-4-5-2 15,-2-4-3-15,-7 0-6 16,-1-7 1-16,-1-6-9 16,-4-4-5-16,-3-2-11 15,-3-5 7-15,0-2 3 16,0 2 0-16,0 2 4 15,-13 6 1-15,-4 9-7 16,-11 4 1-16,-8 3-1 16,-10 16 7-16,-8 11 0 15,-13 28-70-15,13-5-226 16,14 0-586-16</inkml:trace>
  <inkml:trace contextRef="#ctx0" brushRef="#br0" timeOffset="429782.2453">8313 14255 730 0,'0'0'0'16,"0"0"-293"-16,0 0 293 16,0 0 26-16,0 0 280 15,0 0-62-15,0 0-19 16,19-51-38-16,-19 51-142 16,3 0 3-16,-3 0 626 15,0 0-418-15,0 0-136 16,0 0 20-16,0 0-1 15,0 0-42-15,0 0-46 16,0 10-30-16,0 6-13 16,-3 15 41-16,-4 5-10 15,1 11-23-15,0 2-5 16,-2 1-2-16,-2 2-8 16,4-6-1-16,-3 1 0 15,3-10 0-15,-1-2-7 0,1-11-19 16,1-4-20-16,2-8-39 15,3-8-78-15,0-4-198 16,11 0-457-16</inkml:trace>
  <inkml:trace contextRef="#ctx0" brushRef="#br0" timeOffset="430204.6335">8487 14396 933 0,'0'0'1137'16,"0"0"-991"-16,0 0-87 15,0 0 135-15,0 0-32 0,0 0-89 16,0 0-47-16,60-26-10 16,-54 26-14-16,-3 0 4 15,0 11-5-15,-3 4 13 16,3 7 8-16,-3 3-1 15,3 1-5-15,-3 0-14 16,3-2 4-16,3-4-5 16,1-1 0-16,1-6 0 15,4-3 5-15,4-3-4 16,8-7-1-16,0 0 5 16,6 0-6-16,3-13 0 0,-2-7-17 15,-1-3 1-15,-3-11-13 16,-5 2-20-16,-7 2-21 15,0 0 37-15,-9 5 26 16,-3 8 7-16,-3 3-1 16,0 5-8-16,-3 2-71 15,-14 4-167-15,1 2-311 16,1 1-381-16</inkml:trace>
  <inkml:trace contextRef="#ctx0" brushRef="#br0" timeOffset="430448.8621">8728 14330 1309 0,'0'0'849'16,"0"0"-735"-16,0 0-16 16,0 0 116-16,0 0-18 15,0 80-75-15,0-43-50 16,0 2-43-16,0 4-13 15,-11-4-9-15,2 1-6 16,-4-4 0 0,4-6-36-16,0-3-74 0,9-5-134 15,0-5-403-15,3-10-723 0</inkml:trace>
  <inkml:trace contextRef="#ctx0" brushRef="#br0" timeOffset="430750.8657">9150 14330 1587 0,'0'0'267'16,"0"0"-74"-16,0 0 86 15,0 0-59-15,0 0-40 16,0 0-32-16,-78 73-38 16,56-39-38-16,10 4-42 0,6-4-15 15,6-2-14 1,0-5-1-16,15-3-6 0,3-5-38 16,1-5-41-16,-1-7-75 15,3-7-127-15,-6 0-425 16,-3 0-823-16</inkml:trace>
  <inkml:trace contextRef="#ctx0" brushRef="#br0" timeOffset="431029.7621">9277 14410 1706 0,'0'0'293'16,"0"0"-73"-1,0 0 63-15,0 0-72 0,0 0-112 16,0 0-57-16,0 0-26 16,31-4-5-16,-25 14 2 15,3 1-1-15,0 7-2 16,0 0 4-16,-2 1-7 16,-1-3-5-16,0 1-1 15,2-3-1-15,1-7-1 16,4-2-38-16,-4-5-51 15,12 0-117-15,-3-12-409 16,-5-5-456-16</inkml:trace>
  <inkml:trace contextRef="#ctx0" brushRef="#br0" timeOffset="431233.6506">9451 14383 1631 0,'0'0'327'0,"0"0"-82"15,0 0 68-15,0 0-55 16,-80 86-117-16,53-60-78 16,6-2-30-16,-6-2-19 15,3 0-7-15,2-3-7 16,1 0-38-16,6-5-98 16,3-4-122-16,6-4-355 15,6-5-466-15</inkml:trace>
  <inkml:trace contextRef="#ctx0" brushRef="#br0" timeOffset="431546.796">9711 14482 1637 0,'0'0'382'16,"0"0"-264"-16,0 0 71 0,0 0 58 15,0 0-43-15,0 0-64 16,-72 81-62-16,44-56-57 15,1-2-21-15,2-2-12 16,-5-3-151-16,4-4-414 16,7-4-1288-16</inkml:trace>
  <inkml:trace contextRef="#ctx0" brushRef="#br0" timeOffset="432433.9038">9899 14287 1422 0,'0'0'200'0,"0"0"-134"0,0 0 127 16,0 0 103-16,0 0-89 15,0 0-76-15,0 0-12 16,34-17-10-16,-31 24-30 16,-3 13-15-16,0 4 2 15,0 8-14-15,-13 5-6 16,-4 6-20-16,-2-4-11 16,1 4-9-16,3-7-6 15,6-5 0-15,2-5-1 16,7-3 0-16,0-10 1 15,0-3-6-15,10-4-5 16,8-6-13-16,3 0-49 16,15-13-118-16,-8-7-348 15,-4-2-421-15</inkml:trace>
  <inkml:trace contextRef="#ctx0" brushRef="#br0" timeOffset="432635.7704">9766 14505 1407 0,'0'0'481'0,"0"0"-400"16,0 0 102-16,0 0-28 15,88 0-81-15,-61-3-74 16,7-7-47-16,-7 4-424 15,-9-5-456-15</inkml:trace>
  <inkml:trace contextRef="#ctx0" brushRef="#br0" timeOffset="432935.9104">10069 14214 1403 0,'0'0'364'16,"0"0"-269"-16,0 0 87 0,0 0 101 15,0 0-74-15,0 0-61 16,31 76-50-16,-20-39-11 16,-1 5-22-1,-1 2-20-15,0 2-18 0,-3 0-12 16,-5-8-14-16,-1-3-1 15,-4-2 0-15,-11-7-1 16,-4-6-34-16,-1-3-58 16,4-10-109-16,4-4-293 15,8-3-596-15</inkml:trace>
  <inkml:trace contextRef="#ctx0" brushRef="#br0" timeOffset="433396.2689">10403 14066 1330 0,'0'0'492'16,"0"0"-341"-16,0 0 82 15,0 0-8-15,0 0-90 0,0 0-71 16,0 0 102-16,-13 86-53 15,7-40-44-15,-1 7-18 16,6 3-3-16,1 3-5 16,0 1-20-16,0-7-7 15,0 0-5-15,-3-7-11 16,0-6 1-16,0-8-1 16,-4-5-1-16,4-7-5 15,0-3-39-15,0-11-41 16,3-6-64-16,0 0-144 15,9-6-524-15</inkml:trace>
  <inkml:trace contextRef="#ctx0" brushRef="#br0" timeOffset="433821.503">10451 13914 1177 0,'0'0'695'16,"0"0"-593"-16,0 0-12 16,0 0 83-16,0 0-53 15,94-16-48-15,-77 16-18 16,-1 0-8-16,-6 7-17 16,-10 9-8-16,0 0 17 15,-3 4 20-15,-16 3 15 16,-2-3 19-16,0-4-17 15,0 1-23-15,6-4-17 0,8-3-19 16,7 0-14 0,3-3-2-16,25 3-8 0,32-7-62 15,-5-3-218-15,-3 0-894 16</inkml:trace>
  <inkml:trace contextRef="#ctx0" brushRef="#br0" timeOffset="435479.7501">10977 14495 481 0,'0'0'594'0,"0"0"-503"16,0 0 0-16,0 0 16 15,0 0-89-15,0 0 140 16,0 0 369-16,23 7-423 15,-17-7-3-15,-6 0 75 16,3 0-20-16,-3 0-49 16,0 0-51-16,0 0-19 15,0-4-15-15,-12-2-10 16,0 0-6-16,-9-4-6 16,2 3 1-16,-4 3 1 15,-2 2-1-15,-2 2 6 16,-2 0 17-16,3 3 4 15,-4 13-4-15,5 0-3 16,5 7-1-16,4-3-11 16,10 0-9-16,6 0 1 0,0-9-1 15,6-1 1-15,10-4-1 16,7-6-2-16,5 0-10 16,2-3-15-16,0-14-15 15,-5-3 4-15,2-7-12 16,-2-5 6-16,-4-8 9 15,0-6 8-15,0-8 1 16,-3-5 9-16,3-6 10 16,-5 4 5-16,-4 6 2 15,-3 9 0-15,-5 16 6 16,1 10 37-16,-2 13 0 0,-3 4 6 16,0 3-20-16,0 0-17 15,-9 13-2-15,-3 14 32 16,-7 10 21-16,2 11-9 15,4 5-11-15,1 4-19 16,9-1-8-16,3-4-14 16,0 0-1-16,0-7-1 15,0-6 0-15,6-7-36 16,0-8-55-16,4-7-113 16,-3-6-364-16,3-9-580 0</inkml:trace>
  <inkml:trace contextRef="#ctx0" brushRef="#br0" timeOffset="435781.4336">11270 14386 1088 0,'0'0'1059'15,"0"0"-943"-15,0 0-65 16,0 0 107-16,0 0-13 15,97-42-71-15,-81 39-43 16,-7 2-19-16,-1 1-3 16,-5 0 3-16,-3 10 5 15,0 9 20-15,0 5 20 16,0 6 5-16,0-3-26 16,0 2-16-16,0-6-13 15,10-4-6-15,5-4-1 16,6-6-27-16,-3-3-55 0,9-6-113 15,-5-6-283-15,-7-7-375 0</inkml:trace>
  <inkml:trace contextRef="#ctx0" brushRef="#br0" timeOffset="435956.6752">11528 14337 916 0,'0'0'1154'0,"0"0"-1008"15,0 0 6-15,0 0 94 16,-82 52-17-16,52-28-91 0,0 6-77 16,2-1-39-1,1 1-22-15,5 0-54 0,5-7-195 16,7-7-696-16</inkml:trace>
  <inkml:trace contextRef="#ctx0" brushRef="#br0" timeOffset="436448.6442">12127 14420 1461 0,'0'0'651'0,"0"0"-564"16,0 0 54-16,0 0 98 15,0 0-63-15,0 0-75 16,0 0-19-16,107 6-40 15,-61-6-28-15,2 0-7 16,-5 0-7-16,-8 0-41 16,-6 0-66-16,-17-3-130 15,-8-2-323-15,-4 0-255 0</inkml:trace>
  <inkml:trace contextRef="#ctx0" brushRef="#br0" timeOffset="436664.2426">12068 14334 1194 0,'0'0'973'15,"0"0"-849"-15,0 0-66 16,100 0 84-16,-51 0-59 15,2 0-58-15,16 0-25 16,-16 0-202-16,-12 0-845 0</inkml:trace>
  <inkml:trace contextRef="#ctx0" brushRef="#br0" timeOffset="441527.2351">13032 14043 922 0,'0'0'189'0,"0"0"-90"16,0 0 38 0,0 0-106-16,0 0 5 0,0 0 341 15,0 0-217 1,9-17-73-16,-9 14 55 15,0 1 47-15,0 2-15 0,0 0-61 16,0 0-43-16,0 2-15 16,0 14-7-16,-6 8 49 15,3 6-36-15,0 6-23 16,3 0-17-16,0 0-13 16,0 1-7-16,0-5-1 15,0-5-9-15,3 0-31 16,-3-4-26-16,3-6-48 0,-3-2-78 15,0-5-187-15,0-6-408 0</inkml:trace>
  <inkml:trace contextRef="#ctx0" brushRef="#br0" timeOffset="441955.6512">13208 14109 1371 0,'0'0'250'16,"0"0"-152"-16,0 0 41 15,0 0 111-15,0 0-87 16,0 0-67-16,0 0 67 0,-36 56-23 16,20-26-43-16,3 0-21 15,6 3-22-15,3-4-30 16,4-2-12-16,0-4-5 15,0-3-5-15,5-4 4 16,8-6-6-16,-1-3 2 16,4-4-1-16,-1-3-1 15,3-3-20-15,1-11-19 16,-5-5 1-16,2-8 21 16,-7-3 8-16,1-5 3 15,-4-2 5-15,2 4 0 16,-8 0-4-16,0 7 5 15,0 9 0-15,-12 3 0 16,-3 7-6-16,-7 2 5 16,-5 5-10-16,3 0-45 0,3 0-125 15,5 0-97-15,3 0-241 16,9 3-9-16</inkml:trace>
  <inkml:trace contextRef="#ctx0" brushRef="#br0" timeOffset="442397.4131">13438 14109 1174 0,'0'0'232'0,"0"0"-171"15,0 0-8-15,0 0 109 16,0 0-6-16,0 0-84 15,0 0 99-15,3 30 45 16,-15-4-32 0,-2 0-31-16,4 4-28 0,4 0-37 15,6-4-45-15,0 1-28 16,0-4-7-16,14-6-7 16,5-4 5-16,0-4-6 15,-3-6-1-15,4-3-8 16,-1 0-19-16,-2-16-12 0,2 0 5 15,-6-10 1-15,4-1-5 16,-2-5 14-16,-4-2 7 16,-3 2 17-16,-7 5 0 15,-1 0 1-15,-6 8 8 16,-14 2-7-16,-9 1 1 16,0 6 4-16,2 0-6 15,-2 6 0-15,10 4-1 16,3 0-122-16,2 10-246 15,9 0-352-15</inkml:trace>
  <inkml:trace contextRef="#ctx0" brushRef="#br0" timeOffset="442721.8426">13981 14056 1493 0,'0'0'343'0,"0"0"-261"16,0 0 61-16,0 0 166 15,0 0-76-15,0 0-76 16,-56 96-20-16,40-64-49 15,-8 2-34-15,5 0-21 16,-7-2-17-16,7 2-8 16,-3-5-7-16,1-6 7 15,6-3-8-15,2-3-32 0,3-4-53 16,6-7-90-16,2-2-179 16,2-4-520-16</inkml:trace>
  <inkml:trace contextRef="#ctx0" brushRef="#br0" timeOffset="442931.5034">13750 14023 1829 0,'0'0'232'0,"0"0"-173"0,0 0-12 16,0 0 104-16,0 0-52 15,0 0-78-15,0 0-21 16,-5 10-2-16,0 10-127 16,2-3-349-16,-1-4-524 15</inkml:trace>
  <inkml:trace contextRef="#ctx0" brushRef="#br0" timeOffset="443123.4741">13935 14410 1267 0,'0'0'851'0,"0"0"-750"16,0 0-55-16,0 0-9 16,0 0-35-16,0 0-2 15,0 0-309-15,0 30-696 0</inkml:trace>
  <inkml:trace contextRef="#ctx0" brushRef="#br0" timeOffset="451934.3201">14707 14341 707 0,'0'0'231'0,"0"0"-153"0,0 0 60 15,0 0 34 1,0 0-108-16,0 0-8 0,-10 28 443 15,10-27-296-15,0-1-76 16,0 0 46-16,0 3-20 16,0-3-26-16,14 3-24 15,8 2-20-15,6-3-29 16,6 1-28-16,5 1-17 16,-3-1-9-16,-4 4 1 15,-2-4-1-15,-1 1-6 16,-13-1-15-16,0 0-24 15,-3-3-2-15,-7 0 0 16,1 0-30-16,-3 0-50 0,2-7-136 16,-1-3-371-1,-2 0-707-15</inkml:trace>
  <inkml:trace contextRef="#ctx0" brushRef="#br0" timeOffset="452250.703">14727 14241 1099 0,'0'0'277'0,"0"0"-81"15,0 0 84-15,0 0 32 16,0 0-102-16,0 0-100 16,0 0-9-1,31-5 21-15,-4 5-32 0,6 5-39 16,1-1-26-16,3 2-13 16,2-2-12-16,-3-1-28 15,0 0-121-15,-8-3-227 16,-7 0-637-16</inkml:trace>
  <inkml:trace contextRef="#ctx0" brushRef="#br0" timeOffset="453249.3362">15655 14191 1182 0,'0'0'271'15,"0"0"-42"-15,0 0 136 16,0 0-46-16,0 0-95 15,0 0-72-15,0 0-47 16,0 0-37-16,7 0-29 16,2-5-16-16,3-5-14 15,3-1-2-15,0-6-5 16,2-2-1-16,5-5 0 0,0-2-1 16,5-5 1-1,-4 4-1-15,0 3 0 0,-4 1 1 16,-2 6 0-16,-5 7 20 15,-6 3 12-15,-2 4 3 16,-1 3-8-16,-3 0-11 16,0 0-10-16,0 13-1 15,-6 11 21-15,-1 5 3 16,-2 7 2-16,0 1-11 16,-3 6-5-16,4 0 4 15,4-1-7-15,1-1-1 16,-4-2 4-16,4-2-2 15,-3-1 7-15,0-3-2 16,-1-5 1-16,1-3-7 0,-1-3 1 16,3-5-8-16,1-4 1 15,3-3-1-15,0-3-5 16,0-3 0-16,0-1 1 16,0-1-1-16,0-2 0 15,0 0-1-15,3 0 0 16,4 0-1-16,3 0-12 15,3 0-4-15,0-2 7 16,-1-2-5-16,2-5-5 16,2 1 1-16,-3 2-1 15,4 0 1-15,1 2 1 0,-1-2 0 16,6 5 2-16,-7 1 5 16,4 0 11-16,-8 0-1 15,-5 0 0-15,-3 0 0 16,-2 0 1-16,-2 0-8 15,0 0 8-15,0 0 0 16,-13 4 8-16,-7 3 5 16,-8-1 8-16,-8 4 2 15,-10-3-3-15,-6 3 3 16,1-4-4-16,-1-2-4 16,4 1-15-16,11-3-1 15,15-2-82-15,12 0-190 16,10 0-1698-16</inkml:trace>
  <inkml:trace contextRef="#ctx0" brushRef="#br1" timeOffset="461339.7418">17846 14498 669 0,'0'0'1098'0,"0"0"-901"16,0 0-145-1,0 0-25-15,0 0 116 0,0 0 48 16,0 0-28-16,4 70-47 15,-4-66-41-15,2-1-14 16,-2 0-19-16,0-3-3 16,1 0 5-16,-1 0-6 15,0 0-8-15,0 0 1 16,0-7 3-16,4-6-17 16,-1-6-16-16,0-5 0 15,0-9-1-15,0-4 0 16,-3-11-7-16,0-2-2 15,0-10 7-15,-6-3 1 0,-8-2-8 16,-2 2 1 0,1 3 7-16,-2 11 2 0,5 9-1 15,1 8 1-15,5 8 0 16,0 7 0-16,1 8 11 16,3 5-2-16,2 1 1 15,0 3-10-15,0 0-1 16,0 0-1-16,0 0 0 15,0 0-8-15,0 0 8 16,2 7 0-16,3 6 0 16,4 3 1-16,2 4 1 15,4 3-1-15,8 4 9 16,6 3 3-16,9 5 11 16,8 5-1-16,6 0-4 15,4 3-4-15,-1 0-5 16,-7 0-2-16,-8-6-6 0,-9-8 0 15,-8-3-1-15,-6-6 0 16,-1-6 1-16,-6-5 0 16,0-3 7-16,1-2 8 15,1-1 20-15,3 0-4 16,-1-2-11-16,1-1-12 16,2 0-2-16,-8 0-7 15,0 0 2-15,-6 0 7 16,1 0 0-16,-4 0 4 15,0 0 2-15,0-9 10 16,0-8-5-16,1-6-2 16,2-8-11-16,1-4-7 15,-4-10 1-15,0-1-1 0,0-2-1 16,0-5-1-16,0 0 2 16,-10 7-2-16,-1 7 1 15,-1 5 0-15,2 9 1 16,-1 7 0-16,3 8 0 15,5 6-1-15,2 1-16 16,1 3-29-16,0 0-33 16,0 0-28-16,0 7-38 15,0 3-88-15,0 10-114 16,0-3-419-16,6-1-503 0</inkml:trace>
  <inkml:trace contextRef="#ctx0" brushRef="#br1" timeOffset="461805.0542">18794 14268 1267 0,'0'0'570'0,"0"0"-483"16,0 0 111-16,0 0 66 16,0 0-32-16,0 0-61 15,0 0-108-15,19-50-27 16,-21 50-6-16,-8 0-18 0,0 7-6 16,-4 9-5-16,-2 1 0 15,4 5 5 1,-1-1-5-16,10-2 0 0,3-2-1 15,0-4-5-15,16-4 0 16,5-4 5-16,6-5 22 16,3 0-5-16,-2 0-11 15,2-14 0-15,-7-5-5 16,0-2 7-16,-8-5-8 16,-2 3 2-16,-5-2-1 15,-8 4-1-15,0 4 11 16,-12 3-11-16,-8 5-1 0,-8 3-5 15,0 2-21 1,-4 4-36-16,2 0-68 0,10 6-203 16,8 2-495-16</inkml:trace>
  <inkml:trace contextRef="#ctx0" brushRef="#br1" timeOffset="462258.0335">19144 14165 713 0,'0'0'1035'16,"0"0"-852"-16,0 0-125 16,0 0 129-16,0 0 12 0,0 0-58 15,0 0-53-15,17 6 19 16,-14 12-16-16,-2 4-37 15,4 3-28-15,3 0-15 16,3-2-3-16,0 0-7 16,2-3 5-16,-4-3-6 15,-2-4 1-15,-4-6-1 16,0-2 0-16,-3-4 0 16,0-1 0-16,0 0 5 15,0 0 7-15,-4-9 3 16,-5-5-13-16,1-6 4 15,4-3 1-15,-2-4-1 16,6-2-6-16,0-1 0 16,0 1-1-16,0 6 0 15,7 5-5-15,7 6-1 0,4 5 6 16,0 3-11-16,2 4 3 16,4 0-30-16,-3 0-42 15,-4 4-87-15,-3 6-151 16,-6-4-327-16,-4-3-494 0</inkml:trace>
  <inkml:trace contextRef="#ctx0" brushRef="#br1" timeOffset="462978.0655">19553 14208 1015 0,'0'0'1076'0,"0"0"-933"16,0 0-49-16,0 0 77 15,0 0-52-15,0 0-52 16,0 0-10-16,24 53-30 16,-18-34-13-16,-2-2-5 15,-1-4-7-15,-1-2-1 16,-2-2 8-16,0-2-8 0,0-4 5 15,0-3-5-15,-2 0 0 16,-4 0 5-16,3-3-6 16,2-10 2-16,1-4-2 15,0 0-1-15,1-8 0 16,13 1 0-16,4-3-5 16,-2 2 6-16,3 5 0 15,-2 3 10-15,-5 10 11 16,-3 1-5-16,-3 6 5 15,1 0-11-15,1 0-1 16,-2 9-8-16,0 8 7 16,2 4 1-16,-3 4 4 15,-1 2-1-15,-1-4-6 16,0-2-5-16,-3-3 1 16,2-8-2-16,-2-2 0 0,0-5 1 15,0 0-1-15,0-3-1 16,0 0 1-16,1-3 0 15,6-8 0-15,0-2 0 16,3-7-1-16,7-5-5 16,4-2-1-16,-1-3 1 15,3 4-2-15,-8 3 8 16,-2 9 1-16,-2 4 17 16,-8 7 2-16,0 3-8 15,-3 0-12-15,0 0-1 16,0 13 1-16,3 3 0 15,0 7 15-15,-2 1-1 16,4 2 2-16,0-2-2 16,3-1-8-16,1-4-5 15,2-2-1-15,0-3-1 0,-3-5-41 16,-1-2-70 0,7-7-135-16,-8 0-348 0,1 0-314 0</inkml:trace>
  <inkml:trace contextRef="#ctx0" brushRef="#br1" timeOffset="463413.9187">20259 14184 1614 0,'0'0'690'0,"0"0"-590"0,0 0 61 15,0 0-20 1,0 0-35-16,0 0-41 0,0 0-28 15,-94-9-13 1,67 23-12-16,8 8-3 0,2 1-8 16,8 1 1-16,6-2-2 15,3-2-8-15,2-6 6 16,11-1-7-16,4-6-18 16,-3-7 9-16,3 0 17 15,1 0-11-15,-1-10 0 16,-2-7 6-16,2-6 5 15,-4 0 0-15,-1-4 0 16,2-2 1-16,-4 8 0 16,-4 6 36-16,-3 5 15 0,0 6-6 15,-2 1-26-15,-1 3-19 16,0 0 0-16,0 10-19 16,0 7 18-16,2 5 1 15,1 5 0-15,4-4 0 16,3-3-6-16,0-1-21 15,0-5-70-15,5-11-89 16,-1-3-128-16,-5 0-373 0</inkml:trace>
  <inkml:trace contextRef="#ctx0" brushRef="#br1" timeOffset="463716.9448">20541 13689 1295 0,'0'0'773'16,"0"0"-677"-16,0 0 56 15,0 0 56-15,0 0-41 16,0 0-78-16,0 0-46 16,-18 20 24-16,23 19 47 15,5 8-51-15,2 9-24 16,1 4-8-16,0-3-10 15,2-4-12-15,-3-4-3 16,0-4-6-16,2-5 0 16,-5-6 0-16,-5-12-9 15,1-3-31-15,-4-5-50 16,6-13-97-16,-1-1-271 16,4 0-285-16</inkml:trace>
  <inkml:trace contextRef="#ctx0" brushRef="#br1" timeOffset="463946.7734">20817 13994 940 0,'0'0'1047'16,"0"0"-909"-16,0 0-11 16,0 0 91-16,-18 102-10 0,18-72-59 15,0 3-65-15,3-3-32 16,9-4-19-16,-3-3-16 15,1-3-17 1,-1-8 0-16,-2-2 0 0,-4-6-38 16,1-1-78-1,-4-3-186-15,3-3-404 0,-3-10-1024 16</inkml:trace>
  <inkml:trace contextRef="#ctx0" brushRef="#br1" timeOffset="464113.7501">20902 13864 1132 0,'0'0'1098'0,"0"0"-1083"16,0 0-2-16,0 0-14 16,0 0 1-16,0 0-250 15,0 0-381-15</inkml:trace>
  <inkml:trace contextRef="#ctx0" brushRef="#br1" timeOffset="464464.1875">21034 14014 1149 0,'0'0'1079'0,"0"0"-953"15,0 0-25-15,87 0 30 16,-60 0-8-16,-3 0-38 16,-5 0-31-16,-4 0-21 15,-8 5-12-15,-4 2-20 16,-3 3 0 0,0 2 25-16,-6 6 23 0,-8 5-26 15,-1 1-2-15,-3-1 7 16,3 3-1-16,5 1-6 15,4-5-11-15,6 3-8 16,0-6-2-16,0-4 0 16,13-3-7-16,5-4-28 15,6-7-60-15,-1-1-94 16,16-11-119-16,-6-8-427 16,-2-6-667-16</inkml:trace>
  <inkml:trace contextRef="#ctx0" brushRef="#br1" timeOffset="464868.8969">21475 14083 1802 0,'0'0'337'15,"0"0"-150"-15,0 0 76 16,0 0-51-16,0 0-78 16,0 0-53-16,-99 15-36 15,72 0-24-15,4 1-12 16,1 0-8-16,9 4 0 15,7-3 0-15,6-1-1 0,0 1-9 16,6-4 8 0,12-5-1-16,3-3-8 0,1-5-21 15,4 0 2-15,-1-3 16 16,-1-11 5-16,-5-9 8 16,2-2-6-16,-5-3-12 15,-4-1 18-15,-2 8 3 16,-4 3 33-16,-4 8-3 15,-2 3-5-15,2 7-7 16,-2 0-21-16,0 0-1 16,0 17-10-16,0 5 11 15,0 8 0-15,0 0 0 16,0 3 0-16,0-7-1 16,0-6-39-16,0-3-34 15,0-13-139-15,3-4-322 0,0 0-398 0</inkml:trace>
  <inkml:trace contextRef="#ctx0" brushRef="#br1" timeOffset="465173.7056">21746 13624 975 0,'0'0'1130'15,"0"0"-989"-15,0 0 24 0,0 0 32 16,0 0-108 0,0 0 21-16,0 0-4 0,11 115-41 15,-6-65-8-15,1 9-2 16,0-2-12-16,1 2-11 16,-1-4-10-16,1-4-11 15,-1-6-10-15,-2-8 5 16,-1-7-6-16,0-4-1 15,-1-9-52-15,-1-4-37 16,8-10-67-16,-1-3-187 16,1 0-479-16</inkml:trace>
  <inkml:trace contextRef="#ctx0" brushRef="#br1" timeOffset="465394.8009">21667 13994 993 0,'0'0'1198'0,"0"0"-1040"15,0 0-39-15,0 0 61 16,0 0-34-16,114 22-56 16,-76-17-47-16,2 0-28 15,-4-1-15-15,-4 2-21 16,-3-6-127-16,-8 0-327 15,-9 0-564-15</inkml:trace>
  <inkml:trace contextRef="#ctx0" brushRef="#br1" timeOffset="465610.8726">21995 14046 1770 0,'0'0'267'0,"0"0"-49"15,0 0 31-15,0 0-39 16,0 0-48-16,0 0-65 15,0 0-25-15,39 83-11 16,-30-57-22-16,-5 3-18 16,1-5-15-16,0 4-5 15,-5-9-1-15,3-3 0 16,-3 0-27-16,0-9-59 16,0-7-102-16,0-4-180 0,0-9-761 15</inkml:trace>
  <inkml:trace contextRef="#ctx0" brushRef="#br1" timeOffset="465784.7905">22094 13845 1620 0,'0'0'904'0,"0"0"-826"16,0 0-55-16,0 0-14 15,0 0-9-15,0 0-52 16,0 0-201-16,0 33-677 0</inkml:trace>
  <inkml:trace contextRef="#ctx0" brushRef="#br1" timeOffset="466726.2683">22301 14066 1655 0,'0'0'640'16,"0"0"-549"-16,0 0 120 15,0 0-3-15,0 0-109 16,0 0-54-16,0 0-2 16,-28 36-8-16,20-16-23 15,4 0-5-15,4 3 0 16,0-4-7-16,0 1-8 16,4-6 3-16,7-4 5 15,4-2 1-15,-2-8 9 16,5 0-10-16,0-6-2 15,1-6-8-15,1-11 4 16,-2-1-12-16,-1-1 12 16,-4-2 5-16,-3 4 0 15,-4 3 1-15,-6 4 0 16,0 4 1-16,0 3 0 16,0 3 0-16,-5 3-1 15,-2 2 1-15,3 1 0 0,1 0-1 16,-4 0-1-16,4 7 0 15,3 0 1-15,0-2-1 16,0 3-6-16,5-4-3 16,9-1 10-16,5-3 8 15,6 0-2-15,3 0-6 16,4 0 0-16,1-7 0 16,-5-1-1-16,2-1 0 15,-5 0 1-15,-5 2 0 16,-6 5 0-16,-3 2 0 15,-6 0-6-15,-2 8 6 0,-3 9 0 16,0 6 1 0,0 4 8-16,-7 2-8 0,0 1 7 15,-1-1-8-15,1-5 0 16,1-2 1-16,2-7 0 16,1-5-1-16,1-4 1 15,1-5-1-15,1-1 2 16,0 0 10-16,0-4 0 15,3-13-12-15,9 0-5 16,7-9-15-16,3-6-8 16,6-5-13-16,1-3-19 15,4-3-40-15,-6 6 8 0,-3 8 52 16,-5 9 30-16,-5 7 10 16,-6 6 16-16,-2 4 27 15,-1 3-10-15,-2 3-4 16,-3 14 0-16,0 6 18 15,0 11 9-15,-9-2-2 16,-3 2-7-16,4 1-10 16,2-4-13-16,3-2-14 15,3-3-4-15,0-6-6 16,6-3 0-16,21-4-30 16,-1-9-112-16,-5-4-609 15</inkml:trace>
  <inkml:trace contextRef="#ctx0" brushRef="#br1" timeOffset="487842.3901">23238 14539 510 0,'0'0'621'0,"0"0"-357"15,0 0-187-15,0 0-8 16,0 0 77-16,0 0-10 15,4 0-65-15,-8 0-6 16,-11 2 14-16,2 2-1 16,-10-1-2-16,3 0-15 15,-6 1-5-15,-1-4-23 16,-3 3-10-16,-4 0-5 16,0-1-1-16,-3-2-6 15,-5 2-3-15,-3-2-1 0,0 0 7 16,-2 0 5-16,2 0-10 15,-7 0 0-15,2 0-8 16,-1 0 7-16,2 0-7 16,3 0 5-16,0 0-4 15,2 0-1-15,2 0 1 16,3 0-1-16,-3 0 2 16,-3 0-2-16,2 6 6 15,-5-2 1-15,0-1 2 16,-5 0 1-16,-3 2-4 15,-3-5-6-15,-4 0 8 16,-1 0-8-16,0 0 1 16,3 0-1-16,1 0 0 0,2 0 0 15,2 0 0-15,0 0-1 16,-4 0 0-16,-1 0 0 16,-3 0 1-16,-4 0-1 15,-1 0 1-15,-12 2-1 16,-15 1 1-16,-17-2-1 15,-3 2 1-15,2-3 0 16,11 0 1-16,12 0-1 16,3 0 0-16,3 0 0 15,2 0 0-15,8 0 5 16,17 0 3-16,6 0 0 16,3 0 0-16,-10 0-7 15,-18 0 5-15,-2 0 6 0,-1 0-7 16,5 6-4-16,6-5 4 15,-5 5-5-15,2-3 0 16,1 1 0-16,4 1-1 16,1-4 0-16,5 3 0 15,2-2 0-15,1 2 0 16,2-4 0-16,3 1 0 16,2 1 1-16,-1-2 0 15,-3 3-1-15,0 0 1 16,0 1 0-16,0-1-1 15,0 4 0-15,5-4 1 16,2 4-1-16,2-5 1 16,2 3 0-16,5 1 0 15,1-3-1-15,4-2 1 0,-2-1-1 16,0 3 1-16,0 0-1 16,1-2-1-16,0 2 1 15,-5 0 0-15,1 1 0 16,-2-1 0-16,0 3 0 15,2-5 0-15,5 2 0 16,1 0 0-16,1-3 0 16,6 2 0-16,-1-2 0 15,2 0 0-15,2 0 1 16,-4 2-1-16,2 0 0 16,-1-2 0-16,0 3 0 15,0 0 0-15,4-2 0 16,-4 3 0-16,6-4 1 0,3 0-1 15,4 0 1-15,4 0 0 16,3-4 5-16,3-3 1 16,-1-5 1-16,1-2 1 15,-1-3 5-15,1-3-6 16,0 0-7-16,-3 1 5 16,0-4-5-16,-2-1-1 15,-1-4 0-15,3 1 1 16,-4-3 0-16,3-4 0 15,4-2-1-15,2-1 6 16,1-5-5-16,0-4-1 16,1 3 0-16,5-4 1 15,1 1-1-15,0-4 1 0,-4 1 0 16,-3 0-1-16,0-1 1 16,0-2-1-16,0 2 1 15,-3 4-1-15,3 0 1 16,0 3-1-16,0 6 1 15,0 1 0-15,0-1-1 16,6 7 1-16,0 1 1 16,1 2 5-16,-3 1-6 15,-1 5 5-15,-1 2 0 16,-1-1 0-16,2 0 0 16,-1 0 0-16,-1 2 3 15,1 4-8-15,-1 0 0 16,2 4 5-16,1 1-5 0,-1 3 7 15,-3-2-8-15,4 5 2 16,-1-1 4-16,0 1 0 16,-3 1 0-16,3-2-6 15,1 4-1-15,1-3 0 16,2 3 0-16,7 0-1 16,-2 0-4-16,5 0 6 15,9 0 0-15,-1 0 0 16,9 0 0-16,4 3 0 15,1 3 1-15,0 1-1 16,2 0 0-16,1 2 1 16,0-2-1-16,2 0 1 15,0 3 0-15,-1-4 0 16,0 1-1-16,1-3 1 0,2 2 0 16,-1-5-1-16,1 2 1 15,0-3 5-15,2 2-6 16,-3-2 0-16,1 0 0 15,-1 0-1-15,1 0 0 16,-1 0 0-16,4 0 1 16,3 0-1-16,3 0 1 15,7 0 0-15,0 0 0 16,19 0 0-16,-11 0 0 16,6 0 0-16,2 0 0 15,-16 4 6-15,13-4-6 16,-10 0 1-16,-2 0-1 15,-3 0 0-15,-8 0 0 0,-1 0 0 16,-2 0-1 0,0-4 1-16,3 2 0 0,2-2-1 15,6 1-5 1,-2 0 6-16,0-1-1 0,-1 1 0 16,0 3 0-16,-5-4 1 15,-3 4 0-15,-4 0 0 16,-3 0 1-16,1 0 0 15,2 0 0-15,1 0 0 16,2 0 1-16,7 0-2 16,1 0 1-16,7 0 0 15,6 0-1-15,5 0 1 16,1 0-1-16,0 0-1 16,-1 0 1-16,-5 0-6 0,-5 0 5 15,-5 0 0-15,0 0 1 16,-6 0 0-16,4 0 0 15,1 0 0-15,6 0 0 16,14 0 0-16,18 4 0 16,17 2-6-16,5 1-5 15,-21-1-21-15,-24 2 3 16,-23-5-1-16,-5 3 12 16,6-3 4-16,6 4 8 15,2-1 4-15,-5-5-4 16,-3 2 6-16,-4-3 1 15,-2 0-1-15,1 0 0 16,-1 0-7-16,1 0-35 0,-2 0-3 16,-5-3 11-1,-5-1 4-15,-6-2 7 0,-5 2 9 16,-4-3 13-16,-6 2 1 16,2 1 0-16,0-2-1 15,1-1 1-15,0 0 0 16,0 0-1-16,1 1 2 15,-3 2-2-15,4-2 1 16,2 3-1-16,-1 2-6 16,4-2-17-16,-3 3-7 15,-2 0 6-15,3 0 17 16,-2 0 8-16,3 0 1 16,0 0-1-16,0 4 0 0,2-4 1 15,-3 3-2 1,0 1 2-16,-4-2-1 0,-4-1 7 15,-1-1-6-15,-2 3 5 16,-3-3-5-16,3 6-1 16,-4-6 0-16,2 7 1 15,0-3-1-15,-1 2 1 16,-1 0-1-16,2 2 1 16,-5-1 0-16,0 1 6 15,-2 3 6-15,2 2-2 16,0 3 2-16,-1 1 5 15,-2 5 0-15,1-1 0 16,-1 6 2-16,0 2-2 16,0-3-1-16,0-2 6 15,0 2 0-15,0-2-2 0,-4-2 4 16,-2-2-6 0,0 3 8-16,-2-4 12 0,-1 2 0 15,2 2-14-15,-2 4-1 16,-1 0 0-16,2 5-11 15,2 1 2-15,0-1-1 16,2-1-4-16,2 2 0 16,1-4-2-16,1-2-2 15,0 0 1-15,0-4 1 16,0-4-7-16,-2-3 10 16,-1 1-2-16,-3 0 1 15,0 2 2-15,-2-2-1 16,1 3-1-16,3 0-1 15,1 2-3-15,3-2 0 0,0 0-5 16,0 1 0 0,0-1-1-16,0 0 1 0,0 2 0 15,0-2 0-15,1 0 1 16,1 0-1-16,-2-1 7 16,0-3-7-16,0 2 11 15,0-2 1-15,1-3-4 16,-1 3 3-16,2-5-4 15,-1-1-7-15,1-1 8 16,-1-5-7-16,2-1-1 16,-3-3 8-16,1 0-8 0,3 0 5 15,-4 0-6 1,7-12-38-16,1-6-184 0,-2-2-1367 16</inkml:trace>
  <inkml:trace contextRef="#ctx0" brushRef="#br1" timeOffset="561571.3726">3491 9669 667 0,'0'0'189'0,"0"0"138"16,-9-9-146-16,6 2-21 0,0 4-9 15,3 2 0 1,0-1-11-16,0 1-24 0,0 1-17 15,0 0-49 1,0 0-13-16,0-3 7 0,9 3-8 16,13-3-8-16,8 2 15 15,12-1-6-15,7-2-24 16,9 2-2-16,0 2-5 16,2-2-5-16,-3 1 0 15,-2-1 0-15,-6 0 1 16,-7 2-1-16,-15-3 8 15,-8 3-9-15,-10-2 1 0,-7 2 10 16,-2-1 7 0,0 1 7-16,0-1 11 0,0-3-1 15,0 2-11-15,0-1-12 16,-2-4-10-16,-4 0 4 16,-1-3-6-16,1 0 1 15,-3 0-1-15,3-1 0 16,-2 1 1-16,-2-1 0 15,7 3 0-15,-3-1 8 16,3 5-3-16,3 1 1 16,0 0 2-16,0 3-1 15,0 0-8-15,0 0 0 16,0 0-8-16,0 0-7 16,3 6 6-16,12 4 8 15,3 1 1-15,4 0 1 0,1-1 0 16,-1 1 5-16,-4-1-6 15,-6 0 0-15,-9 3 0 16,-3 3-6-16,-20 4 5 16,-38 17 1-16,-55 12-116 15,13-3-372-15,3-10-865 0</inkml:trace>
  <inkml:trace contextRef="#ctx0" brushRef="#br1" timeOffset="668165.3">11231 16926 459 0,'0'0'775'15,"0"0"-185"-15,0 0-432 16,0 0 34-16,0 0 45 16,0 0-81-16,0-3-61 0,0 3-23 15,0 0-11 1,0 6-18-16,-3 11-20 0,-1 5 44 15,-2 12 0-15,-5 6-26 16,2 4-3-16,-4 2 3 16,1 1-10-16,-3-2-8 15,3-2-10-15,3-2-7 16,-4-6 0-16,3-2-5 16,3-3 6-16,0-5-7 15,1-3-2-15,3-6-28 16,0-3-24-16,0-5-29 15,3-3-25-15,0-5-109 16,3-5-144-16,9-6-381 16,-2-3-488-16</inkml:trace>
  <inkml:trace contextRef="#ctx0" brushRef="#br1" timeOffset="668459.7519">11383 17204 715 0,'0'0'782'0,"0"0"-459"15,0 0-100-15,0 0-11 16,0 0-30-16,0 0-73 16,0 0-59-16,-46 4-10 15,28 2-4-15,-2 4-6 16,3 0-3-16,5 3 3 15,3-4-5-15,1 2-9 0,7 1 4 16,1-1 7-16,3-1-5 16,15 0-20-16,4-7-2 15,5-2-65-15,9-1-124 16,-5 0-407-16,-4-4-345 0</inkml:trace>
  <inkml:trace contextRef="#ctx0" brushRef="#br1" timeOffset="668875.3461">11634 17160 838 0,'0'0'771'15,"0"0"-598"-15,0 0-40 16,0 0 39-16,0 0-75 15,0 0-59-15,0 0-30 16,42 5-8-16,-20-12-40 16,5-6-31-16,-6-1 11 15,0-2 4-15,-5 3 33 16,-7 2 23-16,-6 1 0 16,-3 3 45-16,0 5 52 15,0 2-20-15,-12 0-42 16,-9 0 10-16,-4 7 40 0,-5 5 18 15,-5 8-7-15,3 4 1 16,-1-1-24-16,8 4-21 16,4-3-5-16,12 1-28 15,6-5-4-15,3-4-7 16,6-3-8-16,14-3 0 16,9-6-39-16,7-1-93 15,13-3-92-15,-7-3-316 16,-11-4-476-16</inkml:trace>
  <inkml:trace contextRef="#ctx0" brushRef="#br1" timeOffset="669231.7369">11931 16970 1590 0,'0'0'662'15,"0"0"-585"-15,0 0 17 16,0 0 72-16,0 0-36 16,4 73-76-16,-4-35-26 15,0 1-10-15,0 1-3 16,0 1-14-16,0-5 8 16,0-6-9-16,0-4 1 15,0-9 8-15,3-7 0 16,6-5-7-16,5-5 16 0,11-1 19 15,5-18-13 1,13-7-9-16,-1-10-8 16,7-8-1-16,-1-4 1 0,1-5-7 15,-7 7-11-15,-9 6-14 16,-8 11-20-16,-10 9-54 16,-9 9-132-16,-6 6-356 15,0 5-184-15</inkml:trace>
  <inkml:trace contextRef="#ctx0" brushRef="#br1" timeOffset="670411.5508">11170 17965 1285 0,'0'0'524'0,"0"0"-399"15,0 0 17-15,0 0 13 16,0 0-47-16,0 0-63 15,0 0-29-15,76-7-9 16,-61 3-5-16,0-5-2 16,-2 2 6-16,-1-3-5 15,-1 0 5-15,-1 0-5 16,-4 3 14-16,0-4 4 16,-3 6 7-16,-3-3 15 15,0 3-1-15,0 0 5 16,-6 5 6-16,-10 0-33 15,-7 0-6-15,-5 7 4 16,-5 10 26-16,-4 6 34 16,1 4 4-16,2 2-20 0,4 1-13 15,6 0-20-15,9-4-10 16,12-3-9-16,3-3-7 16,6-9 0-16,21-2-1 15,9-9 0-15,5 0-21 16,9-16-19-16,2-4-41 15,-4-4-101-15,16-18-168 16,-12 8-349-16,-10-1-105 0</inkml:trace>
  <inkml:trace contextRef="#ctx0" brushRef="#br1" timeOffset="670711.8996">11558 17808 933 0,'0'0'739'16,"0"0"-399"-16,0 0-43 0,0 0-62 15,0 0-89-15,0 0-67 16,0 0-24-16,13 41-9 16,1-16-12-16,2 2-5 15,-1 6-4-15,-3-4-14 16,0 1-10-16,-6-8 0 16,0-3-1-16,1-8 0 15,-4-4-1-15,0-5 1 16,4-2 0-16,6-5 1 15,9-17 8-15,11-5-8 16,6-10-1-16,7-2 0 16,-1-4-27-16,-2 7-34 15,-4 6-54-15,-14 10-34 0,-16 11-116 16,-9 6-374-16,0 3-663 0</inkml:trace>
  <inkml:trace contextRef="#ctx0" brushRef="#br1" timeOffset="674577.3028">14360 17032 441 0,'0'0'237'0,"0"0"-149"16,0 0-52-16,0 0 49 15,0 0 48-15,0 0-40 16,0 0-14-16,32 4 37 16,-15 0 10-16,1-4 17 15,9 0 11-15,-1 0-2 16,9 0-6-16,8 0-43 0,2 0-33 16,7 0-38-1,3 0-14-15,8 0-17 0,1 0-1 16,1-4-15-16,6-3-16 15,2 0-15-15,-3-3 21 16,2 0 11-16,13 3 6 16,18-2 8-16,17 3 1 15,9-1-1-15,-8 0 0 16,-14 1 0-16,-16 2 0 16,-10-6-41-16,-10 2-93 15,-15 3-11-15,-14-2-12 16,-6 1 11-16,0 3 19 15,-1-5-18-15,-2 3 35 16,-14 2 55-16,-9 0 55 16,-7 2 64-16,-3 1 72 0,0-3 22 15,-3 3-27-15,-10 0-64 16,-3-3-40-16,-7 3-27 16,1 0-11-16,-8-1-55 15,0 1 23-15,-1-3 27 16,-2 0 14-16,-2-3 2 15,1 2 16-15,3-3 35 16,2 1 7-16,9 2 5 16,2 1 11-16,10 3-9 15,7-3-7-15,-2 3-14 16,3 0-25-16,0 0-12 0,0 0-5 16,0 0-1-1,3 0 0-15,1 0 5 0,3 3-4 16,1 3-1-16,3 1 23 15,2 3 13 1,2 3-10-16,9 1-18 0,-2-1-2 16,4-4-5-16,-1 1 6 15,2-3-8-15,-4 0 0 16,0 1 1-16,-8 0 14 16,0-1 26-16,-9 0 21 15,-6 0 0-15,0 3 24 16,0 2-3-16,-10 1-11 0,-9 1-17 15,-1 2-22 1,-7 1-7-16,2-3-15 0,-4-2-11 16,3 1-11-16,6-6-50 15,5 0-126-15,4-4-342 16,10 0-816-16</inkml:trace>
  <inkml:trace contextRef="#ctx0" brushRef="#br1" timeOffset="676333.7788">18176 16652 622 0,'0'0'343'0,"0"0"-171"16,0 0-33-16,0 0 6 15,0 0-7-15,0 0-47 16,0 0-3-16,-28-16 7 16,16 16 44-16,-6 0 0 15,0 0 1-15,-6 7-17 16,-4 5-17-16,-5 8-29 16,-6 4-22-16,0 8 0 15,4 0-13-15,5 6-23 16,3 1-8-16,12-2-10 0,3 3 7 15,12-5-7 1,0 3-1-16,6-6 1 16,15-2 0-16,6-10 0 0,6-4-1 15,5-9-6-15,2-4-5 16,1-3-11-16,-1 0-5 16,-1-12 0-16,-6-2 5 15,-7-6 5-15,0 3-3 16,-10-1 12-16,-4 3 2 15,-1 0 6-15,-8 1 2 16,-3 1 3-16,0 0-5 16,-7 2-5-16,-9 1 5 15,0 1 1-15,-7-2-1 0,6 4 0 16,2 2-1-16,1-1 1 16,8 5-1-16,6-2-12 15,0 0-11-15,3 1 6 16,14 1 12-16,3 0 6 15,1-2 9-15,6 3 3 16,2-4 1-16,-4 4-2 16,2-1-1-16,-6 1-4 15,-3 0-5-15,-6 0 0 16,-2 0 0-16,-6 0 8 16,-2 5 3-16,-1 0 15 15,-1 7 6-15,0 3 7 16,-3 2 6-16,-6 6 8 0,-2-3-8 15,2 4-1 1,1-5-9-16,5 1-21 0,3-3-14 16,0-1-1-16,1-5-1 15,12-1-74-15,12-5-110 16,-1-2-161-16,-6-3-648 0</inkml:trace>
  <inkml:trace contextRef="#ctx0" brushRef="#br1" timeOffset="676787.6389">18606 16938 553 0,'0'0'546'0,"0"0"-333"16,0 0-26-16,0 0-2 15,0 0-81-15,0 0-56 16,0 0-32-16,71-21-16 16,-54 8-15-16,-7 0 14 15,0 0 1-15,-5 3 10 16,-4 2 38-16,-1 2 52 15,0 2 0-15,-3 1 15 0,-11 3-53 16,-8 0-33 0,-1 0 4-16,-9 7 25 0,3 6 4 15,-1 4 17 1,4 3 7-16,6-1 6 0,5 4-11 16,5-2-35-16,10 2-8 15,0-4-15-15,16-4-11 16,12-3-10-16,8-6-2 15,8-6-39-15,20 0-109 16,-9-7-177-16,-9-5-577 0</inkml:trace>
  <inkml:trace contextRef="#ctx0" brushRef="#br1" timeOffset="677248.0234">18989 16606 1330 0,'0'0'670'16,"0"0"-477"-16,0 0-45 15,0 0-16-15,0 0-38 16,0 0 7-16,0 0-32 15,13 103-38-15,-7-64-3 16,1 1-8-16,-3 2-14 16,3-5 0-16,1-3-6 0,-1-5 1 15,3-3 1-15,-3-12-1 16,-1-4 1-16,0-4-1 16,-2-6 10-16,6 0 5 15,2-3 18-15,8-13-5 16,-2-8-2-16,6-6-11 15,1-6 1-15,3-6-5 16,0-5-2-16,2-7-8 16,-1 5-2-16,-10 2 0 15,1 9-1-15,-11 11 0 16,-5 8 0-16,-1 9-34 16,-1 6-32-16,-2 4-129 0,0 4-409 15,0 8-1182-15</inkml:trace>
  <inkml:trace contextRef="#ctx0" brushRef="#br1" timeOffset="678999.1329">17891 16202 1277 0,'0'0'392'0,"0"0"-286"16,0 0-38-16,0 0 188 15,0 0-42-15,0 0-115 16,0 0-41-16,0-2 12 16,0 8-15-16,0 7 0 15,-6 8 17-15,-3 8-27 16,2-1-23-16,-2 2-12 16,-5 2-10-16,5-3-6 15,2-2-84-15,-2 1-106 16,6-8-305-16,-1-3-238 0</inkml:trace>
  <inkml:trace contextRef="#ctx0" brushRef="#br1" timeOffset="679394.3411">18057 16213 1332 0,'0'0'282'0,"0"0"-186"16,0 0 41-1,0 0 65-15,-48 80-86 0,42-51-74 16,2 4-26-16,4-7-15 16,0-2 8-16,0-5-7 15,0-5-1-15,10-9 11 16,3-3 10-16,7-2 5 15,3-3-9-15,6-11-10 16,-4-9-7-16,4-1-1 16,-3-2 0-16,-3-7 1 15,-7 4 0-15,-2 2 1 16,-5 4 14-16,-9 3 32 0,0 10-11 16,0 1 12-1,-16 5-30-15,0 4-19 0,0 0-40 16,-8 0-129-1,5 11-230-15,3-3-314 0</inkml:trace>
  <inkml:trace contextRef="#ctx0" brushRef="#br1" timeOffset="685009.9306">18457 15923 643 0,'0'0'355'16,"0"0"-234"-16,0 0-50 15,0 0 180-15,0 0-110 0,0 0-99 16,0 0-11-16,-74 7 17 16,52 8-7-16,-2 2-5 15,5 3 7-15,-2-5 18 16,6 3 14-16,5-6-22 16,3-2-16-16,7-2-14 15,0-2 25-15,17-3 17 16,2-3-13-16,13 0-29 15,-3 0-11-15,4-9 0 16,-1 0 1-16,-9-1-1 16,-3 1 4-16,-10 4 24 15,-4 2 14-15,-4 3 5 16,-2 0-5-16,0 6-14 0,0 10 13 16,-11 11 53-16,1 9-40 15,0 0-40-15,-4 21-26 16,5-11-73-16,-1-9-437 0</inkml:trace>
  <inkml:trace contextRef="#ctx0" brushRef="#br1" timeOffset="702450.6392">18585 17247 1543 0,'0'0'352'0,"-138"-10"-241"16,32 7-41-16,-15-4 29 15,7 7 12-15,24 0-30 16,28 0-48-16,13 0-21 16,10 2-5-16,0 6 7 0,0-2 2 15,3 5 0-15,17-6-10 16,9 3-6-16,10-5 1 16,0 3 1-16,7-5 7 15,8 1-8-15,6-1 9 16,-6-1-10-16,2 0-5 15,-4 0-14-15,-6 0-17 16,-4 0-7-16,0 0-1 16,-3 0-50-16,0 0-96 15,-6 6-79-15,-6 1-244 16,1 0-168-16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3T07:23:41.168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C00000"/>
    </inkml:brush>
    <inkml:brush xml:id="br2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18606 1167 575 0,'0'0'544'16,"0"0"-289"-16,0 0-102 15,0 0-24-15,0 0 25 16,0-9 40-16,0 6-19 16,0 2-37-16,0 0-39 15,0 1-19-15,0 0-3 16,0-2-8-16,0 2 1 16,0 0-7-16,0 0-23 15,0 0-24-15,0 0-16 16,-6 14 0-16,-4 10-1 0,-3 10 1 15,0 10 0-15,-3 4 0 16,2-1-1-16,4-5 1 16,7-5 1-16,3-9-1 15,0-7 0-15,11-6 0 16,11-5 0-16,3-4 6 16,8-5 39-16,7-1-23 15,2-1-13-15,3-12-3 16,1-7-5-16,-1-3 0 15,-2-3-1-15,-3-1-6 16,-4-4-2-16,-5 2 1 16,-6-1-12-16,-5 2 7 15,-11 3 10-15,-5 2-16 16,-4 3 3-16,0 3 2 0,0 0-29 16,-6 2-74-1,-11-2-110-15,-2 4-284 0,2 1-265 0</inkml:trace>
  <inkml:trace contextRef="#ctx0" brushRef="#br0" timeOffset="266.4822">18840 1108 1837 0,'0'0'353'15,"0"0"-243"1,0 0-39-16,0 0-13 16,0 0-21-16,0 0-6 15,-17 72 72-15,10-28-42 0,-2 10-36 16,-1 3-13-16,1-3-11 16,3-1-1-16,1-7-40 15,3-6-80-15,2-5-133 16,0-9-322-16,7-12-403 0</inkml:trace>
  <inkml:trace contextRef="#ctx0" brushRef="#br0" timeOffset="572.0982">19319 1064 1832 0,'0'0'505'15,"0"0"-450"-15,0 0-38 16,0 0 13-16,0 0 27 16,0 0 17-16,-47 71 35 15,30-25-15-15,-2 6-48 16,8 2-33-16,3-4-5 15,8-4-8-15,0-7 0 16,0-8-13-16,6-6-28 0,6-5-84 16,5-13-151-16,-7-4-470 15,2-3-731-15</inkml:trace>
  <inkml:trace contextRef="#ctx0" brushRef="#br0" timeOffset="867.9405">19362 1230 942 0,'0'0'1053'15,"0"0"-888"-15,0 0-101 16,0 0-9-16,0 0 45 16,59-82 25-16,-46 76-36 0,-7 4-28 15,0 2-29-15,1 0-24 16,-1 10-8-16,0 11 9 15,2 5 17-15,-5 7 8 16,4 1-12-16,-3 0-11 16,4-2-10-16,2-5 3 15,4-4-4-15,1-7-46 16,5-4-43-16,6-8-48 16,13-4-136-16,-8-13-380 15,-1-3-369-15</inkml:trace>
  <inkml:trace contextRef="#ctx0" brushRef="#br0" timeOffset="1089.5402">19638 1240 1627 0,'0'0'342'15,"0"0"-247"-15,0 0 14 16,0 0-1-16,0 0-24 15,0 0-20-15,0 0 18 16,-96 76-30-16,68-45-36 16,0 2-8-16,-2-1-8 15,5-5-43-15,1 1-140 16,12-8-372-16,2-9-393 0</inkml:trace>
  <inkml:trace contextRef="#ctx0" brushRef="#br0" timeOffset="1354.4623">19989 1276 1711 0,'0'0'533'0,"0"0"-478"15,0 0-37-15,0 0 29 0,0 0 70 16,-55 71-32-16,32-35-15 16,1-1-39-16,-2 0-14 15,5-4-17-15,5-3-16 16,6-6-156-16,4-7-216 16,4-6-316-16</inkml:trace>
  <inkml:trace contextRef="#ctx0" brushRef="#br0" timeOffset="1688.7701">20224 1080 1410 0,'0'0'891'0,"0"0"-773"0,0 0-21 16,0 0 7-16,0 0-12 15,0 0-20-15,0 0-41 16,8-15-31-16,-8 34-6 16,0 9 6-16,0 10 42 15,-3 7 4-15,-6 4 1 16,-5 3-23-16,4-2-14 16,0-5-9-16,4-4-1 15,4-9 1-15,2-5-1 16,0-8 0-16,0-7-1 15,12-6-13-15,1-6-26 0,8 0 8 16,6-6-50 0,16-25-117-16,-5 3-184 0,-5 0-413 15</inkml:trace>
  <inkml:trace contextRef="#ctx0" brushRef="#br0" timeOffset="1891.2186">20031 1250 1358 0,'0'0'303'16,"0"0"-244"-16,0 0-5 15,0 0 53-15,88 10-14 16,-21-10-93-16,-8 0-80 15,-7-7-315-15</inkml:trace>
  <inkml:trace contextRef="#ctx0" brushRef="#br0" timeOffset="2152.858">20457 966 1709 0,'0'0'326'0,"0"0"-261"16,0 0-10-16,0 0 60 15,45 106 8-15,-27-39 16 16,-3 20-29-16,-9-3-62 16,-6-7-23-16,0-15-17 15,-20-19-8-15,-2 4-17 16,-15 5-75-16,5-15-289 15,7-13-793-15</inkml:trace>
  <inkml:trace contextRef="#ctx0" brushRef="#br0" timeOffset="4665.4069">20940 1414 446 0,'0'0'1200'0,"0"0"-904"15,0 0-204-15,0 0-40 16,0 0 26-16,0 0 49 15,0 0-84-15,59-19-24 16,-31 16 8-16,2 2-2 16,6 1 3-16,-2 0 15 0,8 0-7 15,7 0-9 1,5 0-7-16,-3 0-11 0,1 0 0 16,-3 0-9-16,-7 0 0 15,-6 1 1-15,-10 2-1 16,-6 1-51-16,-14 2-118 15,-6-3-173-15,-6 1-241 16,-12-4-66-16</inkml:trace>
  <inkml:trace contextRef="#ctx0" brushRef="#br0" timeOffset="4991.9551">20953 1532 322 0,'0'0'1063'0,"0"0"-841"15,0 0-159-15,0 0-6 16,0 0 71-16,0 0 22 15,113-7-55-15,-66 4-35 16,0 2 11-16,2 1 0 16,0 0-7-16,-1 0-33 15,-2 0-13-15,-3 0-17 0,-5 0-1 16,-5 0-5 0,-10 0-109-16,-1 0-179 0,-8 0-231 15,-5-7-268-15</inkml:trace>
  <inkml:trace contextRef="#ctx0" brushRef="#br0" timeOffset="5362.2089">21379 1226 1707 0,'0'0'318'0,"0"0"-261"16,0 0-51-16,0 0 23 15,0 0 26-15,0 0-12 0,0 0-20 16,25 16 5-16,1 7 15 16,4 6-18-16,2 1-11 15,6 3-4-15,1-2-3 16,4-1-5-16,-4-2-1 15,0-4 8-15,-10-3-8 16,-5 0 1-16,-8-5-1 16,-11-2-1-16,-5 2 0 0,-5-3 1 15,-15 2 8-15,-12-1-2 16,-2 1-7-16,-11 7-6 16,9-6-210-16,10-2-566 15</inkml:trace>
  <inkml:trace contextRef="#ctx0" brushRef="#br0" timeOffset="8040.1372">22129 1124 324 0,'0'0'867'0,"0"0"-621"15,0 0-156-15,0 0-11 16,0 0 40-16,0 0 49 16,0 0-5-16,5-14-45 15,-5 14-30-15,0 0-9 16,1 0-14-16,-1 0-12 15,0 0-11-15,0 0-17 16,0 0-11-16,0 7-14 16,-6 13 9-16,-4 7 31 15,0 6-14-15,0 6-13 16,6 1-13-16,4-3 1 16,0-1-1-16,4-5 0 0,10-3 0 15,5-2 0 1,3-7 0-16,0-1 1 0,6-4-1 15,2-5-1 1,3-5 1-16,4-4-9 0,6-3-8 16,2-15 11-16,1-7 5 15,-2-6-1-15,-2-5 2 16,-6-3-6-16,-3-2 4 16,-4 1-29-16,-5 5 1 15,-5 4 20-15,-5 6 9 16,-7 8-1-16,-6 4-23 15,-1 2-61-15,-17-1-221 0,-6 3-379 16,1 2-296-16</inkml:trace>
  <inkml:trace contextRef="#ctx0" brushRef="#br0" timeOffset="8299.7682">22465 1084 1850 0,'0'0'506'16,"0"0"-472"-16,0 0-33 16,0 0-1-16,-12 90 59 15,8-31 12-15,-1 2 11 0,-2 5-27 16,-3 2-38-16,0-13-16 15,1 3-1-15,1 2-75 16,3-15-188-16,4-14-704 0</inkml:trace>
  <inkml:trace contextRef="#ctx0" brushRef="#br0" timeOffset="8899.9738">23248 1030 1425 0,'0'0'352'0,"0"0"-248"15,0 0-60-15,0 0 30 16,0 0 77-16,0 0 8 0,-61 76-57 16,38-34-33-1,-3 6-31-15,10 5-15 0,4 0-9 16,10-3-8-16,2-4 0 16,11-5-4-16,8-5 3 15,7-6-5-15,2-5-28 16,9-8-102-16,-7-5-235 15,-5-9-389-15</inkml:trace>
  <inkml:trace contextRef="#ctx0" brushRef="#br0" timeOffset="9241.9453">23443 1207 1756 0,'0'0'362'0,"0"0"-280"15,0 0-39-15,0 0 0 16,81-63 19-16,-57 47 23 16,-4 3-42-16,-4 6-18 15,-4 4-6-15,-6 3-14 16,0 0-5-16,-2 10 0 15,-1 10 53-15,0 8-11 16,-1 5-12-16,-1 4-6 16,6 0-5-16,0-4-9 15,9-3-2-15,4-4-7 16,4-7-1-16,4-5-12 16,0-5-105-16,11-9-130 0,-9-2-350 15,-5-9-192-15</inkml:trace>
  <inkml:trace contextRef="#ctx0" brushRef="#br0" timeOffset="9470.4304">23823 1113 1175 0,'0'0'699'0,"0"0"-611"0,0 0-68 16,0 0 92-16,0 0 66 15,-90 44-37-15,62-17-40 16,-3 3-39 0,-5 3-32-16,-1 1-18 15,4-3-12-15,2-1-66 0,1-1-137 16,9-8-309-16,7-6-326 0</inkml:trace>
  <inkml:trace contextRef="#ctx0" brushRef="#br0" timeOffset="9833.0138">24167 1281 1461 0,'0'0'568'15,"0"0"-499"-15,0 0-16 16,0 0 93-16,0 0-29 15,0 0-36-15,-59 93-37 0,40-62-22 16,0 3-14-16,-1-2-8 16,-1-3-83-16,-3 1-203 15,6-9-407-15,3-8-709 0</inkml:trace>
  <inkml:trace contextRef="#ctx0" brushRef="#br0" timeOffset="10248.659">24433 1195 1879 0,'0'0'294'16,"0"0"-229"-16,0 0-34 15,0 0 28-15,0 0 2 16,0 0-35-16,0 0-20 16,-6 29 15-16,-6-2 12 15,-3 6-20-15,5 3-4 16,1 1-8-16,3-5 6 16,6-5-7-16,0-7 2 15,3-4 5-15,10-6-1 16,10-8-6-16,3-2-8 15,6-2-41-15,2-16-14 16,-1-8 17-16,-2-5-2 0,-1-7-15 16,-6-3-72-1,-4 2-70-15,-9 3 154 0,-9 6 51 16,-2 9 94-16,-10 6-49 16,-13 5-45-16,-17 3-6 15,4 2-145-15,5 4-422 0</inkml:trace>
  <inkml:trace contextRef="#ctx0" brushRef="#br0" timeOffset="10520.5187">24826 833 2039 0,'0'0'377'16,"0"0"-324"-16,0 0-41 16,0 0-1-16,46 109 14 15,-25-54 18-15,3 10 2 16,-1 0 4-16,-5 3-15 16,-6-3-10-16,-10-6-12 15,-2-4-12-15,-23-8 0 16,-33-3-82-16,3-11-202 15,1-13-781-15</inkml:trace>
  <inkml:trace contextRef="#ctx0" brushRef="#br0" timeOffset="11233.0877">23268 355 1378 0,'0'0'279'15,"0"0"-168"-15,0 0 69 16,0 0 37-16,0 0-17 16,0 0-29-16,0 0-66 15,-6-35-48-15,6 35-41 16,-1 3-16-16,-2 15 1 16,-8 10-1-16,-4 12 32 15,-3 7-13-15,-7 5-3 16,0 2-7-16,2-6-3 15,7-2 0-15,5-8-5 16,7-8 0-16,4-7 0 16,4-5-1-16,14-7 0 0,6-4 0 15,6-7-21-15,3 0-18 16,3-7-13-16,-2-25-60 16,-7 0-192-16,-8 1-515 0</inkml:trace>
  <inkml:trace contextRef="#ctx0" brushRef="#br0" timeOffset="11435.3084">22993 550 722 0,'0'0'1374'0,"0"0"-1143"16,0 0-168-16,0 0-47 15,0 0-16-15,108-35 0 16,-68 35-1-16,15 0-112 16,-12 9-269-16,-10 0-460 0</inkml:trace>
  <inkml:trace contextRef="#ctx0" brushRef="#br0" timeOffset="11654.7362">23629 632 314 0,'0'0'1753'16,"0"0"-1520"-16,0 0-190 15,0 0-23-15,0 0-14 16,97 0-6-16,-70 0-127 15,-6-2-255-15,-9-2-432 0</inkml:trace>
  <inkml:trace contextRef="#ctx0" brushRef="#br0" timeOffset="11840.0925">23534 506 1810 0,'0'0'562'16,"0"0"-539"-16,80 0-23 15,-34 0-6-15,22 0-105 16,-12 0-239-16,-10 0-405 0</inkml:trace>
  <inkml:trace contextRef="#ctx0" brushRef="#br0" timeOffset="12184.6694">24180 415 2181 0,'0'0'300'0,"0"0"-243"16,0 0-50-16,0 0 1 15,0 0 9-15,0 0 1 16,-82 91-4-16,73-51-5 16,1-1-8-16,8-1 5 0,0-5 3 15,5-6-8 1,9-9 5-16,4-7-4 0,8-6 43 16,3-5 37-16,3-3-48 15,2-16-19-15,-2-6-6 16,-7-6-3-1,-4-6-5-15,-11-1-1 16,-7 0-30-16,-3 6-40 0,-53 5-43 16,2 11-234-16,-8 9-771 15</inkml:trace>
  <inkml:trace contextRef="#ctx0" brushRef="#br0" timeOffset="20477.9869">22780 2956 1470 0,'0'0'372'0,"0"0"-270"15,0 0-59-15,0 0 50 16,0 0 96-16,0 0-12 16,17-3-118-16,-4 0-31 15,3 1-3-15,5 0 1 16,1 1-8-16,3 0-2 15,3 1-4-15,3 0-11 0,1 0 1 16,-3 0-2-16,0 0-1 16,-7 0-31-16,-7 0-20 15,-5 0-35-15,-7 0-86 16,-3 2-126-16,-6 1-62 16,-5-1-189-16</inkml:trace>
  <inkml:trace contextRef="#ctx0" brushRef="#br0" timeOffset="20718.4559">22826 3035 1461 0,'0'0'488'16,"0"0"-422"-16,0 0 10 15,0 0-1-15,0 0 59 16,0 0-37-16,103 0-57 16,-72 0-23-16,-3 0-17 15,-6 0-66-15,-13 6-160 16,-8 1-252-16,-1-2-282 0</inkml:trace>
  <inkml:trace contextRef="#ctx0" brushRef="#br0" timeOffset="26850.5873">28885 2987 1527 0,'0'0'372'15,"0"0"-287"-15,0 0-57 0,0 0 123 16,0 0 34-16,0 0-25 15,21-3-37-15,-5 0-73 16,10 0-27-16,4 0 1 16,7 1-4-16,6-1-4 15,0 0-7-15,1 0-9 16,0-4-47-16,-12 1-325 16,-16-1-1700-16</inkml:trace>
  <inkml:trace contextRef="#ctx0" brushRef="#br0" timeOffset="29966.244">2220 3925 222 0,'0'0'220'0,"0"0"446"16,0 0-444-16,0 0-90 16,0 0-26-16,0 0 28 15,0 0-3-15,0 0-8 16,0 0-22-16,0 0-11 15,0 0-1-15,0 0-8 16,0 0-7-16,0 0-12 16,0 0-10-16,0 0-14 15,1 0-6-15,14 0 3 16,3 0-16-16,15 0-3 16,3-4-10-16,10-1-5 15,0-2 0-15,2-1 0 0,-5 2-1 16,-1 0 0-16,-6 3-15 15,-8 1-4-15,-8 0-14 16,-9 2 3-16,-6 0-10 16,-5 0-21-16,0 0-29 15,0 0-57-15,-8 0-15 16,-8 0-148-16,4 0-405 0</inkml:trace>
  <inkml:trace contextRef="#ctx0" brushRef="#br0" timeOffset="30351.2067">2184 4027 317 0,'0'0'860'16,"0"0"-579"-16,0 0-208 15,0 0-47-15,0 0 76 16,0 0 30-16,0 0-29 16,9 8 41-16,7-5-3 0,4 0-30 15,5 0-19 1,2-3-33-16,7 0-26 0,-1 0-18 15,0 0-9-15,-2-3 1 16,-4-1-6-16,-3-1 0 16,-2 2-1-16,-7-2-16 15,-3 2-59-15,-3 0-95 16,-9-1-158-16,0 2-74 16,0-1-456-16</inkml:trace>
  <inkml:trace contextRef="#ctx0" brushRef="#br0" timeOffset="30874.285">2187 4167 188 0,'0'0'754'16,"0"0"-175"-16,0 0-491 16,0 0-68-16,0 0 18 15,0 0 108-15,0 0 76 16,49 15-85-16,-19-15-72 0,4 0-25 16,2-4-3-16,-3-5 16 15,0 1-5-15,-8 1-10 16,-5 3-6-16,-6 0-9 15,-6 2 0-15,-5 2-8 16,0-1 2-16,-3 1 18 16,0-2 15-16,0 1 13 15,0-1-9-15,0 2-16 16,0 0-8-16,0 0-6 16,0 0 0-16,0 0 0 15,0 0-8-15,0 0-5 16,0 0-5-16,0 0-5 15,0 0 1-15,0 0-1 16,0 0 1-16,0 0-1 16,0 0-1-16,0 0 1 15,0 0-1-15,0 0 2 0,0 0-2 16,0 0-6-16,0 0-21 16,0 0-22-16,0-2-74 15,-3-4-121-15,0-3-490 0</inkml:trace>
  <inkml:trace contextRef="#ctx0" brushRef="#br0" timeOffset="31655.6414">5748 3979 397 0,'0'0'64'16,"0"0"798"-16,0 0-592 16,0 0-175-16,0 0 23 15,0 0 83-15,0 0-6 16,15 9-56-16,0-12-78 15,6-1-15-15,3-1-15 16,1 1-11-16,2 0-4 16,4-1-4-16,-4 3-6 15,0-1-5-15,-3 0 0 0,0 1 1 16,-5 2-1 0,-7 0 0-16,-3-1 0 0,-3 1 0 15,-6 0-1-15,0 0-21 16,0 0-55-16,0 0-106 15,-9 0-202-15,0 0-435 0</inkml:trace>
  <inkml:trace contextRef="#ctx0" brushRef="#br0" timeOffset="31936.9017">5766 4079 1575 0,'0'0'614'0,"0"0"-549"16,0 0-53-16,0 0 27 16,0 0 84-16,0 0-18 15,103 2-33-15,-69-2-32 16,5-6-15-16,-3-1-14 15,-3 0-10-15,-11 1-1 16,-5 3-23-16,-17 3-101 16,0 0-252-16,-17 0-705 0</inkml:trace>
  <inkml:trace contextRef="#ctx0" brushRef="#br0" timeOffset="36281.7509">9238 4030 720 0,'0'0'386'0,"0"0"-247"15,0 0-93-15,0 0-18 16,0 0 14-16,0 0 45 16,28 0 20-16,-14 0-31 15,5 0-35-15,1 0-13 16,5 0 4-16,5 0 13 16,-2 0 3-16,5-1-11 15,4-1-17-15,2 0-4 16,3 1-1-16,0 1-9 15,7 0-5-15,3 0-1 16,0 0 0-16,2 0 1 16,1 0 0-16,-3 0-1 15,3 0 1-15,-2 3 0 0,-1-3 0 16,0 0 5-16,-1 0-5 16,-5 0 1-16,2 0-1 15,-5 0 13-15,2 0 3 16,-2-2-1-16,2 0-2 15,1 0-6-15,-4 2-6 16,-6 0 5-16,-2 0-5 16,-4 0-1-16,-8 0 5 15,2 0-5-15,-9 0 9 16,0 0 6-16,-6 0 15 16,-3 0 10-16,-3 0-1 15,0 0 9-15,-3 0 8 16,0 0 5-16,0 0 1 15,0 0 3-15,0 0-9 16,0 0-24-16,0-1-20 0,0 1-12 16,0 0 0-16,0 0 0 15,0 0 0-15,0 0-1 16,0 0-7-16,-3 0-11 16,3 0 6-16,-3 0 5 15,3 0 6-15,-3 0-1 16,3 0 2-16,0 0 0 15,-3 0 0-15,3 0 0 16,0 0 1-16,0 0 0 16,0 0-1-16,0 0 1 15,0 0 0-15,0 0 0 16,0 0 0-16,0 0-1 0,0 0-1 16,0 0-8-16,0 0-16 15,0 0-28-15,0 0-22 16,0 0-49-16,-6 0-139 15,3 3-228-15,-2-1-148 0</inkml:trace>
  <inkml:trace contextRef="#ctx0" brushRef="#br0" timeOffset="37203.0088">11649 4050 347 0,'0'0'636'16,"0"0"-459"-16,0 0-118 16,0 0-34-16,0 0 21 0,0 0 80 15,101-18 23-15,-65 17-64 16,3 0-44-16,13 0-13 16,6-1 35-16,8 2 19 15,17-2-5-15,22 2-2 16,18 0-14-16,12 0-25 15,-5 0-14-15,-2 0-6 16,-13 0 2-16,6 0 4 16,0 0-3-16,-2 2 17 15,5 0-2-15,-4-1-11 16,3-1-12-16,1 0-11 16,-7 0 9-16,0 0 0 0,-11 0 4 15,-8 0 18 1,-17 0 5-16,-19 0-11 0,-18 0-3 15,-7 0-4-15,2 0 7 16,-3 1-4-16,-7 0-1 16,-10 1-7-16,-9-2-7 15,-7 0 4-15,-3 0 1 16,0 0 4-16,0 0-2 16,0 0-3-16,0 0-4 15,0 0-5-15,0 0-1 16,0 0-5-16,0 0-11 15,0 0-17-15,0 0-6 16,0 0 11-16,0 1 9 16,1 2-1-16,-1 1-27 15,0 0-119-15,-7 2-188 0,-6-6-331 16</inkml:trace>
  <inkml:trace contextRef="#ctx0" brushRef="#br0" timeOffset="55827.3618">3361 7127 317 0,'0'0'754'15,"0"0"-244"-15,0 0-388 16,0 0 27-16,0 0 79 15,0 0-25-15,0-3-32 16,0 1-61-16,0 0-23 16,0 0-5-16,0 0-20 15,0-1-6-15,0-4-12 16,0-2-17-16,12-2-12 16,-3-3-13-16,3-4 5 0,1-2 2 15,1 0-1 1,-2 1 1-16,4-1 0 0,-4 1 4 15,1-1 5-15,-5 2 2 16,1 6-7-16,1-1 2 16,-1 2 0-16,-3 2 0 15,-1 2-2-15,-2 0-1 16,1 4-1-16,-4 3-2 16,0-3 3-16,3 3-5 15,-3 0-6-15,0 0 7 16,0 0-7-16,0 0-1 15,0 0 0-15,0 0 0 16,0 0-1-16,0 3-7 16,0 6 1-16,0 5 7 15,0 10 1-15,3 4 5 0,-3 5-6 16,0 5 2-16,0 4 4 16,0 4 1-1,0 3 13-15,0 0-7 0,0-2 1 16,0-7-8-16,0 0-5 15,0-10 6-15,3-4-5 16,0-4-1-16,3-4 1 16,-6-5-1-16,3-4 1 15,0-2-1-15,-1-4 0 16,-2 1 0-16,1-2-1 16,-1 0 0-16,3 0 0 15,-3 1 0-15,1-2 0 16,-1 1 0-16,2-1-1 15,-1-1-8-15,-1 0-3 16,2 0-5-16,-2 0-19 0,3 0-34 16,0 0-53-16,3 0-123 15,3 0-440-15,-2 0-415 0</inkml:trace>
  <inkml:trace contextRef="#ctx0" brushRef="#br0" timeOffset="56249.2067">3370 7529 1202 0,'0'0'734'16,"0"0"-617"-16,0 0-9 16,0 0 59-16,0 0-35 15,0 0-65-15,0 0-18 16,82-5-21-16,-46 1-10 15,0 1-11-15,2 0-1 0,-5-2-4 16,-10 4-1 0,-4 0 5-16,-6 0-4 0,-8 1 7 15,-4 0-2-15,-1 0 2 16,0 0-7-16,0 0-2 16,0 0-9-16,-1 0-99 15,-4 0-228-15,3 0-509 0</inkml:trace>
  <inkml:trace contextRef="#ctx0" brushRef="#br0" timeOffset="56617.8004">3946 7345 137 0,'0'0'991'0,"0"0"-628"15,0 0-175-15,0 0 27 16,0 0 25-16,0 0-76 15,0 0-64-15,22-6-7 16,-8 6 4-16,5 0-26 16,6-4-29-16,-2 1-29 0,1-1-7 15,-2 0-6-15,-3 1-17 16,-5 0-47-16,-2 0-52 16,-8 2-127-1,-4-2-249-15,0-2-163 0</inkml:trace>
  <inkml:trace contextRef="#ctx0" brushRef="#br0" timeOffset="56832.3777">3931 7247 1069 0,'0'0'741'0,"0"0"-611"15,0 0 4-15,0 0 68 16,0 0-42-16,0 0-91 16,0 0-50-16,79-11-19 15,-43 4-138-15,-6 0-415 16,-2-2-474-16</inkml:trace>
  <inkml:trace contextRef="#ctx0" brushRef="#br0" timeOffset="57590.7839">5065 6559 504 0,'0'0'496'16,"0"0"-333"-16,0 0 24 15,0 0 24-15,0 0-22 16,0 0-22-16,0 0-16 15,-21-33-22-15,16 32-27 16,2 1-16-16,-4 0-10 16,-2 0-21-16,0 0-19 0,-4 8 1 15,-4 8-5-15,1 6 10 16,1 5 0-16,2 3-15 16,2 3-11-16,5 4 2 15,3 4 4-15,3 2-7 16,0 0-4-1,0 0 1-15,0 4-3 0,6-4-2 16,0 3-6-16,2-2 0 16,-1 0 0-16,-1 0 1 15,0 3-1-15,0-4-1 16,0-1 1-16,-3 2-1 16,-3-4 1-16,0-4-1 15,0-3 1-15,0-3 0 16,0-1 5-16,0-2-5 0,-6-2 0 15,-3-1 0-15,0-4 0 16,-3 0-1-16,-3-1 1 16,2-3 0-16,-2-3-1 15,0-3-42-15,0-6-58 16,0-3-157-16,3-1-444 0</inkml:trace>
  <inkml:trace contextRef="#ctx0" brushRef="#br0" timeOffset="58537.869">4325 7932 1234 0,'0'0'380'0,"0"0"-259"16,0 0 41-16,0 0 99 15,0 0-61-15,0 0-72 16,0 0-36-16,52 0-19 16,-28 0-15-16,4-2-19 0,-1-2-14 15,-3 2-12-15,-3-2-13 16,3 0-17-16,-5 4-89 15,2-3-147-15,0 2-414 16,-6-2-374-16</inkml:trace>
  <inkml:trace contextRef="#ctx0" brushRef="#br0" timeOffset="59269.0016">4932 7857 887 0,'0'0'675'0,"0"0"-597"15,0 0-49-15,0 0 87 16,0 0 23-16,0 0-66 15,0 0-45-15,-31 29-17 16,10-22-9-16,3-1-2 16,0-3 0-16,3-2-24 15,5-1-7-15,1 0 13 16,6-1 17-16,3-8-18 0,0-2-41 16,0-1 22-1,0-2 10-15,3-2 18 0,6 0 9 16,-2 2 0-16,2 0 0 15,0 1 1-15,1 1 23 16,-2 2 12 0,4 0-10-16,-2 1 10 0,1-2 11 15,-5 4 9-15,3 3 19 16,-5 3-10-16,-1 1-16 16,0 0-26-16,-3 1 3 15,3 9 15-15,-3 4 1 16,0 3 1-16,0 3-16 15,3 0-11-15,-3-1-9 16,6-3-4-16,-1 2 7 16,3-5-2-16,0-1-4 0,1 2 6 15,7-5-3 1,-2-2 1-16,2-3-1 0,-1-2-4 16,6-2 4-16,-6 0-5 15,3 0-1-15,-3-9-5 16,-2-1-3-16,-1-1-8 15,1-4 3-15,-5 1 6 16,-2-3 7-16,-3-2 0 16,0 3 1-16,-3 1 7 15,0 1 15-15,0 3 11 16,-3 1-4-16,-9 4-8 16,-6 2-13-16,-4 4 0 15,-8 0-9-15,-3 7 0 16,-28 20-67-16,10-4-214 0,2 0-429 15</inkml:trace>
  <inkml:trace contextRef="#ctx0" brushRef="#br0" timeOffset="60632.5022">5017 6218 1043 0,'0'0'368'0,"0"0"-268"15,0 0-41-15,0 0 115 16,0 0 50-16,0 0-60 16,0 0-52-16,-22 34-28 15,13-22 19-15,-9-1-20 16,3 2-33-16,-9-4-9 0,-1 4-16 16,-2-3-12-16,3-3-7 15,3 0-4-15,5-3 4 16,8-4-6-16,5 0 1 15,2-2-1-15,1-11-9 16,0-4-30-16,6-1 23 16,7-2 5-16,-1 2-5 15,2 2 8-15,-4 2 8 16,-1 4 0-16,0 0 0 16,-2 2 6-16,1 2 4 15,-2 2 5-15,-3 1 8 16,0 2 5-16,3 1-10 15,-2 0-8-15,5 1-9 0,-3 9 9 16,3 3 15-16,0 2-7 16,-3 1-6-16,3 1-1 15,0-3-4-15,1 0-5 16,1-4 4-16,1-1-5 16,4 0 7-16,0-4-7 15,1-3 0-15,2-2 11 16,1 0-11-16,2-2 0 15,-1-7 0-15,-3-5 0 16,1-1 0-16,-5-2 0 16,2-1 1-16,-7-3 5 15,-1 4 1-15,-6 2 4 16,-2 2 31-16,0 7 0 0,-13 2-26 16,-9 4-17-1,-11 0-35-15,-42 30-136 0,8-1-376 16,-3 0-758-16</inkml:trace>
  <inkml:trace contextRef="#ctx0" brushRef="#br0" timeOffset="68140.3713">5462 6922 740 0,'0'0'999'16,"0"0"-773"-16,0 0-87 0,0 0 47 15,0 0 1-15,0 0-59 16,0 0-58-16,10-25-30 15,-4 21-22-15,3 0 1 16,3 1 1-16,0 0-9 16,3-1-9-16,0 4-2 15,-3-1 0-15,1 1-1 16,-4 0 0-16,-1 0-8 16,-4 0 8-16,0 8-11 15,-4 3-2-15,0 5 7 16,0-1 7-16,-8 5 0 15,-3 0 6-15,5 0-4 16,-4-4-2-16,7 1 6 16,0-4-5-16,3 0-1 15,0-3 2-15,3-3 5 0,13-1 4 16,2-2-4-16,6-4 0 16,1 0-1-16,2 0-6 15,3 0 2 1,0-10-1-16,-2 0 5 0,2-3-5 15,-2-4 7-15,-5 2-2 16,2-6-5-16,-4 1 5 16,-6 0 0-16,0-3-5 15,-6 4 0-15,-3-1-1 16,-3 2 0-16,-3 6 0 0,0-1-16 16,0 6-26-1,0 4-40-15,-3 1-94 0,-9 2-185 16,-3 0-434-16,0 5-395 0</inkml:trace>
  <inkml:trace contextRef="#ctx0" brushRef="#br0" timeOffset="68424.5851">5781 6848 859 0,'0'0'748'0,"0"0"-590"0,0 0 4 15,0 0 68-15,0 0-45 16,0 0-77-16,0 0-6 16,0 31 12-16,-3-8-24 15,0 3-31-15,3 3-27 16,-4 2-14-16,1 2-17 15,-2 0-1-15,-1 2-17 16,-6 9-100-16,2-7-194 16,2-8-583-16</inkml:trace>
  <inkml:trace contextRef="#ctx0" brushRef="#br0" timeOffset="68800.4334">6091 6810 1382 0,'0'0'381'0,"0"0"-185"16,0 0 34-16,0 0-21 16,0 0-78-16,0 0-57 15,0 0 23-15,-22 36-12 16,7-14-13-16,0 9-25 0,3-2-11 16,2 1-16-16,4-3-8 15,6 1-11-15,0-5-1 16,0-2-6-16,13-4-34 15,-1-1-57-15,6-3-82 16,0 0-101-16,-2-5-306 16,-5-2-141-16</inkml:trace>
  <inkml:trace contextRef="#ctx0" brushRef="#br0" timeOffset="69118.9061">6182 6918 783 0,'0'0'1152'0,"0"0"-951"15,0 0-42-15,0 0 52 16,0 0-35-16,0 0-91 16,0 0-57-16,30-27-15 15,-24 27-11-15,0 0-1 16,2 0 5-16,-1 0-6 15,-1 0 0-15,-3 8 0 16,3 4-1-16,0 4 1 16,-3 1 0-16,4 1 0 15,-4-2 0-15,2-1 0 0,-2-4-12 16,3-2-72-16,0-4-77 16,4-5-151-16,-4 0-341 15,0 0-562-15</inkml:trace>
  <inkml:trace contextRef="#ctx0" brushRef="#br0" timeOffset="69332.4593">6372 6863 1317 0,'0'0'356'0,"0"0"-127"15,0 0 72-15,0 0-45 16,0 0-89-16,0 0-58 15,-91 91-29-15,70-67-30 0,3 0-32 16,0-2-17-16,-1-2-1 16,7 0-78-16,-2 0-120 15,4-5-326-15,4-5-333 0</inkml:trace>
  <inkml:trace contextRef="#ctx0" brushRef="#br0" timeOffset="69601.1824">6508 6964 1438 0,'0'0'370'0,"0"0"-228"15,0 0 118-15,0 0-2 16,0 0-71-16,-50 70-82 16,34-44-61-16,1-2-33 15,2-2-11-15,2-1-52 16,2 1-141-16,6-7-434 16,3-5-545-16</inkml:trace>
  <inkml:trace contextRef="#ctx0" brushRef="#br0" timeOffset="69986.9271">6594 6928 202 0,'0'0'1292'0,"0"0"-1059"15,0 0-64-15,0 0 84 16,0 0-66-16,0 0-90 16,0 0-13-16,0 20 31 15,0-1-47-15,-3-1-9 16,0 4-13-16,0-5-24 16,3 2-14-16,0-8-2 15,0-1-6-15,3-4-1 0,9-5-9 16,3-1-22-16,3-1-44 15,3-12-9-15,1-4 18 16,-4-2 29 0,-3-1 14-16,-6-3-7 0,0 6 14 15,-5 1 17-15,-4 5 5 16,0 4 8-16,0 4-13 16,-19 3-120-16,0 0-406 15,2 0-354-15</inkml:trace>
  <inkml:trace contextRef="#ctx0" brushRef="#br0" timeOffset="70251.5086">6757 6746 772 0,'0'0'1199'0,"0"0"-1026"15,0 0-40-15,0 0 76 16,0 0-19-16,0 0-71 16,0 0-53-16,73 96-26 15,-61-66-16-15,1 1-15 16,-4 0-8-16,-9 0-1 16,0 1-49-16,-6-2-70 0,-27 10-120 15,2-11-389 1,1-3-460-16</inkml:trace>
  <inkml:trace contextRef="#ctx0" brushRef="#br0" timeOffset="71332.8507">6946 6654 527 0,'0'0'607'0,"0"0"-341"15,0 0-45-15,0 0 30 16,0 0 2-16,0 0-75 0,0 0-49 16,6-11-32-1,-6 11-17-15,0 9-23 0,0 13 93 16,0 8-30-16,0 8-35 15,0 6-31-15,0 3-24 16,0 3-17-16,0 0-12 16,0 1-1-16,-3-4-33 15,-10 15-84-15,2-9-205 16,-5-13-540-16</inkml:trace>
  <inkml:trace contextRef="#ctx0" brushRef="#br0" timeOffset="72202.428">5406 6833 324 0,'0'0'731'0,"0"0"-371"16,0 0-93-16,0 0 27 15,0 0-31-15,0 0-50 16,0 0-51-16,2-20-40 16,-2 20-28-16,0 4-41 15,0 15-37-15,0 13 54 16,0 13 11-16,-6 9-29 15,0 3-14-15,0 5-22 0,3-2-9 16,-3-7-7-16,3-3-19 16,3-5-68-16,0-8-98 15,0-11-427-15,0-12-982 16</inkml:trace>
  <inkml:trace contextRef="#ctx0" brushRef="#br0" timeOffset="72964.5039">7109 6488 563 0,'0'0'1301'0,"0"0"-1094"15,0 0-144-15,0 0 83 16,0 0 81-16,0 0-47 0,0 0-70 15,-21-9-38-15,21 5-15 16,3-1-27-16,7 1-21 16,4-1-8-16,-2 4 0 15,-2 1-1-15,-1 0-1 16,0 0 0-16,-3 7-8 16,-6 5 7-16,0 1 1 15,0 6-1-15,0-1 2 16,-15-1 1-16,3 0 5 15,-1-2-5-15,1-1 5 16,7-2 1-16,2-4-6 16,3-2-1-16,0 1-1 15,11-1-16-15,17-6-134 16,-4 0-485-16,-3 0-968 0</inkml:trace>
  <inkml:trace contextRef="#ctx0" brushRef="#br0" timeOffset="73632.9341">7312 6933 1365 0,'0'0'599'15,"0"0"-431"-15,0 0 50 16,0 0-5-16,0 0-50 16,0 0-60-16,0 0-42 15,7-34-28-15,-10 34-21 16,-10 0-6-16,-1 0-5 15,-5 12 5-15,-3 5-5 16,-1 3 7-16,1 4 1 16,4-1 0-16,6-1-8 15,3-5 0-15,9-1 0 16,0-6-1-16,0-6 0 16,9-1 0-16,13-3-1 0,1-3-9 15,7-11-16 1,4-8 1-16,-4-4-15 15,4-4 5-15,-7-6 11 16,0-3-26-16,-2-2-4 0,-4-4 9 16,-6 2 30-16,0 6 15 15,-9 6 0-15,0 5 43 16,-6 8 8-16,0 5 13 16,0 4-1-16,0 3-2 15,0 3-16-15,0 1-15 16,-3 2-9-16,0 0-19 15,-2 8-2-15,-5 11 0 0,-2 8 0 16,0 10 12-16,0 2-5 16,0 5-6-1,3-2 0-15,2 4 0 0,1-6-1 16,3 0-1-16,0-4-22 16,3-4-49-16,0-5-73 15,0-3-113-15,0-9-447 16,0-8-516-16</inkml:trace>
  <inkml:trace contextRef="#ctx0" brushRef="#br0" timeOffset="73937.4591">7598 6913 1307 0,'0'0'889'0,"0"0"-732"15,0 0-33-15,0 0-9 16,0 0 4-16,0 0-56 16,0 0-28-16,63-25-15 15,-57 25-8-15,0 5-6 16,-6 6 7-16,3 6 11 16,-3 3 12-16,0 0-2 15,0 1-13-15,0-2-15 16,3-6-5-16,4 1 1 15,5-4-1-15,2-5-1 16,5-5-27-16,2 0-103 16,10-13-180-16,-4-3-330 0,-9-3-140 15</inkml:trace>
  <inkml:trace contextRef="#ctx0" brushRef="#br0" timeOffset="74111.5999">7806 6818 1257 0,'0'0'683'0,"0"0"-423"16,0 0 51-16,-84 103-57 15,60-66-99-15,2-4-95 16,2 0-60-16,-8 1-45 16,7-9-267-16,6-11-1079 0</inkml:trace>
  <inkml:trace contextRef="#ctx0" brushRef="#br0" timeOffset="78804.5631">8562 7034 626 0,'0'0'812'15,"0"0"-639"-15,0 0-81 16,0 0 98-16,0 0 65 16,0 0-70-16,0 0-75 15,21 0-20-15,-6 0 4 16,7 0-18-16,-1 0-22 16,3 0-11-16,0 0-12 0,-5 0-13 15,1 0-4 1,-4 0-13-16,-4 0 0 0,0 0-1 15,-3 0-56-15,-3 0-87 16,-6 0-132-16,0 0-436 16,-12-7-704-16</inkml:trace>
  <inkml:trace contextRef="#ctx0" brushRef="#br0" timeOffset="79022.0718">8543 6928 1360 0,'0'0'790'16,"0"0"-690"-16,0 0-52 16,0 0 61-16,0 0 0 0,0 0-59 15,0 0-33-15,74 0-17 16,-26 0-113-16,-5 0-415 15,-4 0-417-15</inkml:trace>
  <inkml:trace contextRef="#ctx0" brushRef="#br0" timeOffset="79967.0998">9838 6780 439 0,'0'0'534'0,"0"0"-376"15,0 0 0-15,0 0 62 16,0 0 21-16,0 0-1 16,0 0-39-16,0-17-37 15,0 14-29-15,0 0-28 0,0 2-20 16,0-2-20-16,0 3-8 16,0 0-12-16,-3-2-13 15,-7-2-22-15,0 0-11 16,-3 0 5-1,-2 1-5-15,-6 1-1 0,-4 2 6 16,-5 0 6-16,-6 0 5 16,-6 4 7-16,-1 9-6 15,1 3 7-15,2 3 5 16,7 2 0-16,6 1-6 16,8 2-11-16,7 2 5 15,3 2-1-15,9 0-1 16,0 1-2-16,0-5-7 15,12-1-6-15,6-6 1 16,3-2 5-16,7-8-7 16,5-4 0-16,0-3-50 15,4 0-53-15,-4-9-58 0,4-18-132 16,-7 1-466-16,-12 0-862 0</inkml:trace>
  <inkml:trace contextRef="#ctx0" brushRef="#br0" timeOffset="80451.3627">9909 6525 1687 0,'0'0'351'0,"0"0"-234"16,0 0 4-16,0 0 31 15,0 0-55-15,0 0-59 16,0 0-24-16,36-23 7 15,-30 23 4-15,-3 0-6 16,0 0-11-16,-3 0-7 16,3 6 22-16,-3 1 11 15,0 0 0-15,0 4-7 0,0-3-5 16,0 0-7-16,0 2-4 16,0-1 8-16,-3 1 2 15,-6 3 2-15,3-2 3 16,0-1 0-16,3-1-11 15,-1-2-6-15,4-1-8 16,0-2-1-16,4 1-2 16,11-1-34-16,15-4-119 15,-2 0-390-15,-4 0-630 0</inkml:trace>
  <inkml:trace contextRef="#ctx0" brushRef="#br0" timeOffset="81065.275">10542 6347 491 0,'0'0'816'0,"0"0"-597"15,0 0-21-15,0 0 23 16,0 0 24-16,0 0-46 16,0 0-52-16,-33-27-31 15,27 27-52-15,-3 0-19 16,-4 13 5-16,-1 10 18 16,-5 5-4-16,4 10-24 15,-6 6-10-15,9 6-6 16,-4 5 0-16,5 6-8 15,2 1-1-15,2 0-4 16,7 0-2-16,0-1-9 0,0 1 1 16,0-2-1-16,0-1 1 15,-3-1 0-15,-3-1-1 16,-3-3 1-16,-6-2 0 16,3-4 0-16,-4-6 0 15,-1-6 1-15,4-5-1 16,1-9 0-16,3-2 0 15,-3-7-1-15,6-6-18 16,-3-3-36-16,-1-4-49 0,-7-8-138 16,1-9-448-16,1-3-432 15</inkml:trace>
  <inkml:trace contextRef="#ctx0" brushRef="#br0" timeOffset="81587.6608">10014 7781 1048 0,'0'0'494'0,"0"0"-337"0,0 0 99 15,0 0 37-15,0 0-59 16,0 0-77-16,0 0-58 15,0-3-38-15,3 2-21 16,7 1-5-16,5-2-7 16,6-2-18-16,0 4-10 15,6-1-26-15,4-1-131 16,-7 2-190-16,-8-1-549 0</inkml:trace>
  <inkml:trace contextRef="#ctx0" brushRef="#br0" timeOffset="82183.3654">10461 7681 580 0,'0'0'915'15,"0"0"-751"-15,0 0-38 16,0 0 104-16,0 0 12 15,0 0-73-15,0 0-54 16,-25 36-26-16,4-23-31 16,3-3-22-16,-3-2-17 15,-1-2-4-15,4-3-1 16,3-2-4-16,3-1-4 0,6 0-5 16,6 0 4-1,0-10-5-15,0-2-23 0,3 0-4 16,9-4-2-16,0-1-18 15,3 1-10-15,0-1 21 16,1 0 5-16,-2 4 19 16,-4 4 12-16,-1 3 0 15,-6 2 6-15,0 3 2 16,0 1 5-16,0 0-1 16,2 5 10-16,2 7 18 15,-1 5-11-15,0 3-13 16,0 0-1-16,4 1-6 15,4-3-3-15,-1-1-5 0,2-4 0 16,3-3 5-16,-3-4-5 16,4-5 0-16,1-1 7 15,2 0-7-15,2-10-1 16,-2-4-1-16,-2-2-5 16,-4-1-5-16,-4 1 11 15,-6 2 1-15,-6 2 0 16,0 2 16-16,-9 3-4 15,-6 4-5-15,-9 2-7 16,2 1-1-16,-17 1-1 16,6 9-111-16,5 0-490 0</inkml:trace>
  <inkml:trace contextRef="#ctx0" brushRef="#br0" timeOffset="83219.1479">10536 5993 690 0,'0'0'792'15,"0"0"-661"-15,0 0-10 16,0 0 58-16,0 0 31 15,0 0-68-15,0 0-40 16,-42 21-35-16,23-14-23 0,-2-1-8 16,-3 0-14-1,3-4-7-15,5 2-8 0,2-2-1 16,8-2-5-16,3 0 0 16,3 0-1-16,0-2-2 15,0-6-15-15,0-6 0 16,3 0 7-16,4-1 1 15,3-2 8-15,0 3 1 16,-1 2 0-16,0 1 1 16,3 0 0-16,0 2 7 15,-3-1 1-15,1 3 4 16,-1 1 11-16,-1 6-3 16,-2 0-8-16,-2 0-5 15,2 9 1-15,0 8 13 16,0 2 9-16,0 4 0 0,-2 1-8 15,7-3-11-15,-2 0-5 16,4-4-5-16,0-4 5 16,7-3-1-16,-2-5 2 15,6-5-7-15,-2 0 5 16,1-5 1-16,-1-8-5 16,-1-4-2-16,-3-1-9 15,-4-3-4-15,-1 1-4 16,-7 0 2-16,-2 6 9 15,-4 3 6-15,0 5 20 16,-4 3-2-16,-8 3-5 16,-9 0 2-16,-8 0 1 15,1 14-10-15,-12 9-6 16,-21 15-12-16,4-1-169 0,9-6-710 0</inkml:trace>
  <inkml:trace contextRef="#ctx0" brushRef="#br0" timeOffset="87805.7997">11140 6806 1159 0,'0'0'574'0,"0"0"-475"16,0 0 8-16,0 0 80 16,0 0 9-16,0 0-63 0,-3 0-51 15,3 0-10 1,0 0-14-16,0 0-17 0,3 1-6 16,9 1-5-16,6-2-10 15,3 0-8-15,3 0-10 16,1 0-2-16,2-3-30 15,-2-3-27-15,-5-1 5 16,-4 0 18-16,-7 0 12 16,-2-2 20-16,1 1 2 15,-5-1 0-15,-3-1 10 16,0 1 19-16,0 2 8 16,0 0 3-16,0 1-8 15,-8 0-1-15,2 2-3 16,-1 0-5-1,-5 4-10-15,-4 0 8 0,-5 0 0 0,0 3 0 16,-6 8-3-16,-2 8 6 16,0 1 1-16,-1 4 1 15,-2 2-1-15,6 0 0 16,2-2 4-16,9-1-8 16,6-4-5-16,5-3-7 15,4 0 0-15,0-5-8 16,16-1 1-16,8-6-1 15,1-4-1-15,8 0-37 16,0-4-43-16,9-16-76 0,-8 1-206 16,-7-2-669-16</inkml:trace>
  <inkml:trace contextRef="#ctx0" brushRef="#br0" timeOffset="88283.6633">11185 6468 636 0,'0'0'490'16,"0"0"-318"-16,0 0 20 15,0 0 4-15,0 0 32 16,0 0-27-16,0 0-24 16,6-5-27-16,1 5-18 15,2-2-10-15,8 2-20 16,5 0-47-16,2-1-32 16,2-2-17-16,3 2-6 0,-8-2-6 15,0 3-45-15,-2 0-38 16,-8 0-36-16,-2 0-81 15,-6 0-276-15,-3 0-154 0</inkml:trace>
  <inkml:trace contextRef="#ctx0" brushRef="#br0" timeOffset="88940.2356">11552 6324 973 0,'0'0'676'0,"0"0"-486"16,0 0 71-16,0 0-33 16,0 0-58-16,0 0-68 0,0 0-62 15,36-29-26 1,-23 25-7-16,-1 1 1 0,-5 1-7 16,1 2 0-1,-2 0 5-15,-6 0-5 0,3 0 0 16,-3 0 0-16,3 0-1 15,0 0 1 1,0 2 5-16,0 5 1 0,0 1-6 16,0 0 0-16,-3 2 5 15,0 2 2-15,0 1-1 16,-6 1-1-16,-3 1 3 16,-8 2 6-16,4-2-1 15,-3 1 6-15,-1-3 15 16,5 0-10-16,-1-2-5 15,7-1-5-15,0-3-6 0,-2-1 2 16,5 2-3-16,2-4-8 16,1 0 6-16,0-1-4 15,0 1 5-15,0-1-6 16,0-1 5-16,1-2-5 16,7 0 0-16,4 0 10 15,0 0-5-15,4 0-5 16,1 0 7-16,-1 0-8 15,-6 0-12-15,1 0-34 16,-5 0-41-16,-6 0-53 16,0 0-95-16,-3 0-335 15,-3 0-435-15</inkml:trace>
  <inkml:trace contextRef="#ctx0" brushRef="#br0" timeOffset="89347.0607">11837 6189 1397 0,'0'0'350'16,"0"0"-183"-16,0 0 57 0,0 0 23 15,0 0-46 1,0 0-63-16,0 0-54 16,3-21-36-16,-3 21-13 15,0 0-14-15,0 7-10 0,0 6-10 16,0 6 46-16,0 5-17 16,0 3-11-16,-3 6-1 15,0-1-6-15,0 2-11 16,3-2 5-16,-6 2-5 15,3-4 1-15,0 0-2 16,0-5 0-16,0-4 0 16,-2-4 0-16,5-4-37 15,0-7-46-15,0-3-90 16,0-3-154-16,0 0-367 16,0-3-816-16</inkml:trace>
  <inkml:trace contextRef="#ctx0" brushRef="#br0" timeOffset="89773.1474">11945 6317 1468 0,'0'0'359'0,"0"0"-140"16,0 0-26-16,0 0-24 0,0 0-71 16,0 0-43-16,0 0-34 15,35-26-14-15,-22 23-5 16,1 0-1-16,-2 2 0 16,-2 1-1-16,-3 0 1 15,0 0 0-15,-1 0 0 16,-6 1 0-16,3 7-1 15,-3 3 1 1,0 2 14-16,-3 3 0 0,-8-2-3 16,2 5-5-16,-4-4 5 15,1 1 0-15,-2 0-3 16,4 0 0-16,4-2 3 16,-4 2-11-16,4-4 7 15,-4-2-8-15,6-2-21 16,-2-1-68-16,3-7-124 0,-1 0-259 15,4 0-154-15</inkml:trace>
  <inkml:trace contextRef="#ctx0" brushRef="#br0" timeOffset="90136.9249">12189 6258 909 0,'0'0'539'16,"0"0"-386"-16,0 0 50 16,0 0 47-1,0 0-42-15,0 0-90 0,0 0 0 16,-18 9 6-16,6 2-34 15,-1 2-16-15,-1 0-32 16,5 3-16-16,2-2-7 16,1-1 3-16,3 3-10 15,0-6-3-15,3 1-3 16,0-4-5-16,0-2-1 16,0-1-1-16,9-2-5 15,7-2-16-15,20 0-75 16,-6-3-171-16,-2-5-510 0</inkml:trace>
  <inkml:trace contextRef="#ctx0" brushRef="#br0" timeOffset="90741.2653">12354 6083 914 0,'0'0'532'0,"0"0"-311"16,0 0 31-16,0 0-10 15,0 0-60-15,0 0-58 16,0 0-52-16,0 2-10 16,0 16 68-16,0 7-27 15,-1 6-33-15,-2 5-13 16,0 0-21-16,0 1-17 15,0-2-4-15,0 0-9 16,0-3-5-16,-1-3 0 16,1-1-1-16,0-2 1 15,0-7-1-15,-2 1 0 16,3-6-6-16,1-2-36 16,1-5-55-16,0-7-121 0,0 0-343 15,0-3-429-15</inkml:trace>
  <inkml:trace contextRef="#ctx0" brushRef="#br0" timeOffset="91203.4063">12738 6082 1798 0,'0'0'312'16,"0"0"-136"-16,0 0-10 15,0 0-22-15,0 0-63 16,0 0 7-16,0 0-23 16,-11 54-14-16,4-25-12 15,-8 3-6-15,-1 2-3 16,-5 3 4-16,0 2 8 16,-6 0-18-16,0 0-6 0,2-2-8 15,-1-2-8 1,7-3-1-16,0-3 0 15,1-2-1-15,9-7 0 0,0-2-24 16,6-4-22-16,0-5-27 16,3-4-53-16,0-5-93 15,3 0-112-15,6-3-498 0</inkml:trace>
  <inkml:trace contextRef="#ctx0" brushRef="#br0" timeOffset="91848.3722">12744 6361 1580 0,'0'0'632'0,"0"0"-541"16,0 0 7-16,0 0 33 15,0 0-23-15,0 0-48 16,0 0-14-16,91-35-6 16,-79 33-16-16,1 2-12 15,-7 0-6-15,-2 0-5 16,0 10-1-16,-4 3 7 16,0 4 17-16,-5 3 0 15,-8 2 1-15,-5 4-7 0,-3-1 0 16,-1-1-4-16,3-3-13 15,5-5 5-15,2-2-5 16,6-6-1-16,3-3 1 16,3-5-1-16,0 0 0 15,0 0 0-15,12-7-20 16,5-9-32-16,8-6-6 16,0-1-6-16,2-4 23 15,0 0 11-15,-2 3 2 16,-4 4 21-16,-6 4 7 15,-3 3 15-15,-4 4 19 16,0 2 13-16,-3 0 12 16,-2 7 1-16,-3-1-8 0,0 1-17 15,0 0-14 1,0 0-12-16,0 0-3 0,0 0-6 16,0 0-1-16,0 8 1 15,-3 5 6-15,-5 6 14 16,-1 1-5-16,-4 1 2 15,1 1-5-15,1-2-4 16,4-3-7-16,4-4-1 16,3-3-1-16,0-1-15 15,0-5-27-15,15 0-41 16,16-4-103-16,-5 0-323 16,-3-8-421-16</inkml:trace>
  <inkml:trace contextRef="#ctx0" brushRef="#br0" timeOffset="92154.0134">13145 6432 110 0,'0'0'1376'0,"0"0"-1121"16,0 0 19-16,0 0 22 15,0 0-108-15,0 0-91 16,0 0-50-16,-16 67-18 15,16-51-17-15,3-3-2 16,10-3-4-16,7-7-5 0,0-1-1 16,6-2 0-1,-1-3-16-15,2-8 9 0,-8-6 6 16,1 1 1-16,-8-1 0 16,-5 1 6-16,-6 2 10 15,-1 3 14-15,0 3-17 16,-14 7-13-16,-19 1-44 15,-2 0-199-15,6 4-707 16</inkml:trace>
  <inkml:trace contextRef="#ctx0" brushRef="#br0" timeOffset="93023.0531">13639 6956 910 0,'0'0'710'16,"0"0"-622"-16,0 0 43 16,0 0 77-16,0 0-3 15,0 0-73-15,0 0-51 16,12-71-23-16,-12 64 2 16,0 1-5-16,-2 2-12 15,-5 1-4-15,-5 1-14 0,-9 2-7 16,-1 0 16-16,-4 5-4 15,-3 6 11-15,3 6-3 16,-2 1 1-16,4 2-16 16,2 2-8-16,9-4-14 15,5-1 5-15,8-4-6 16,0 0-1-16,0-6-1 16,13-3 1-16,8-4-1 15,4 0-17-15,7-10-32 16,5-6-3-16,-1-8 5 15,-2 0 12-15,0-9-4 16,1-3 11-16,-5-10 11 16,-2-3 7-16,-1-7 11 15,-5-2 1-15,-5 5 9 16,-4 8 7-16,-10 16 49 0,0 9 14 16,-3 7-24-16,0 6-18 15,0 0-10-15,-6 7-6 16,-4 0-9-16,-6 4-11 15,-1 16 0-15,-1 8 14 16,-2 9-3-16,7 7 2 16,0 2-1-16,3 0-6 15,7-1-1-15,3-4-5 16,0-5-1-16,0-6-1 16,10-2-1-16,-1-7-4 15,1-4-22-15,0-4-20 16,2-4-62-16,11-9-137 15,-6 0-484-15,2 0-561 0</inkml:trace>
  <inkml:trace contextRef="#ctx0" brushRef="#br0" timeOffset="93354.4595">13976 6783 1657 0,'0'0'561'16,"0"0"-461"-16,0 0 27 16,0 0 14-16,0 0-22 15,0 0-54-15,92-44-24 16,-76 44-8-16,0 0-10 16,-9 0-4-16,1 13-6 0,-2 5-1 15,-3 5 18-15,-3 2 3 16,0 3-3-16,0-1-7 15,0-3-11-15,0-3-2 16,3-5-9-16,3-5 0 16,3-4 0-16,4-5-1 15,4-2-26-15,2 0-60 16,5-3-130-16,0-14-163 16,-7 1-401-16,-1 1-489 0</inkml:trace>
  <inkml:trace contextRef="#ctx0" brushRef="#br0" timeOffset="93537.4418">14218 6779 1438 0,'0'0'511'16,"0"0"-322"-16,0 0 37 16,0 0-21-16,0 0-43 15,0 0 31-15,0 0-73 16,-97 89-55-16,63-54-44 15,-20 9-21-15,8-7-148 16,4-8-858-16</inkml:trace>
  <inkml:trace contextRef="#ctx0" brushRef="#br0" timeOffset="98918.6377">15042 6845 692 0,'0'0'954'16,"0"0"-773"-16,0 0-51 15,0 0 44-15,0 0 36 16,0 0-72-16,16 0-72 0,-1 0-16 16,6 0 25-1,7-6-7-15,5 3-7 0,3 0-19 16,4-3-13-16,-6 1-16 16,0 3-1-16,-2 0-11 15,-9 1 0-15,-4 1-1 16,-6 0-5-16,-7 0-37 15,-5 0-73-15,-1 1-98 16,-4 3-275-16,-9 3-193 0</inkml:trace>
  <inkml:trace contextRef="#ctx0" brushRef="#br0" timeOffset="99151.6302">15006 6965 1294 0,'0'0'842'0,"0"0"-709"16,0 0 2-16,0 0 33 16,0 0 24-16,0 0-62 15,0 0-54-15,104 6-40 16,-53-6-36-16,22 0-39 15,-19 0-186-15,-11-3-714 0</inkml:trace>
  <inkml:trace contextRef="#ctx0" brushRef="#br0" timeOffset="103407.0232">16450 6693 337 0,'0'0'242'0,"0"0"306"16,0 0-344-16,0 0-38 15,0 0-11-15,0 0 0 16,0 0-14-16,13 0-36 0,-9 0-21 16,3-2-22-1,-4 1-6-15,0-1 5 0,-3 2 4 16,0-2-3-16,0 2 2 16,0-2-5-16,0 2-4 15,0-1-8-15,0-1-6 16,0 1 1-16,0-2-15 15,0 3-6-15,-6-3-11 16,-2 0-9-16,-2-1 0 16,1 3 1-16,-3-1-1 15,-5 2 1-15,4 0 4 16,-3 0-5-16,-7 0 0 16,4 0 7-16,-7 9 2 15,0 4 7-15,-4 1 1 16,-2 7 7-16,0 1 2 0,2-2-11 15,0 5-1-15,5-4 0 16,3-2 3-16,5 2 5 16,5 3 7-16,0 2-2 15,7 0-10-15,5 1 1 16,0-1-4-16,5-1-6 16,13-4-1-16,7-5-7 15,8-6 1-15,9-9-2 16,7-1-41-16,2-4-41 15,31-29-74-15,-18 4-216 16,-4-2-674-16</inkml:trace>
  <inkml:trace contextRef="#ctx0" brushRef="#br0" timeOffset="105202.2171">15759 6652 405 0,'0'0'549'0,"0"0"-363"15,0 0-22-15,0 0 26 16,0 0 8-16,0 0 25 16,0 0-6-16,-7 0-48 0,7-5-34 15,0 3-27-15,0-5-26 16,0 3-34-16,0-3-13 15,0-2-12-15,0-1-13 16,4 0-4-16,0 0 0 16,4 0-5-16,-1 4-1 15,4-1 1-15,-2 1 0 16,1 0-1-16,3 2 0 16,0 0 0-16,-1 2 0 15,-1 0 0-15,-3 2 0 16,-1 0 0-16,1 0 0 15,-2 0 1-15,-3 6 0 0,3 1 0 16,-3 4 8 0,-3 1-3-16,0 3-5 0,0 1 11 15,0 1-5-15,0 1 5 16,-6-1-6-16,-3 0 0 16,-2 0 0-16,1 3 3 15,-2-1-1-15,-1 0-1 16,-3 1 8-16,2-2-4 15,2 2-2-15,-5-1-8 16,1 1 9-16,0 3 1 16,-7-2-2-16,4 0-8 15,-4 0 8-15,3-2-8 16,5-1 0-16,-3-5 0 16,9 1-1-16,0-4 1 15,-1-2 5-15,5-1-4 0,2-3 4 16,1 2-5-16,1-2 0 15,1 2 7-15,0-2-7 16,0 1 7-16,1-4-7 16,13 2 11-16,1-2-2 15,5-1 4-15,6 0-1 16,4 0 2-16,-3 0-3 16,3-4 1-16,-5 1 1 15,-1 2-7-15,-5 1-5 16,-5 0-2-16,-8 0 1 15,-3 0-1-15,0 0 0 16,-3 0 0-16,0 0-11 16,0 0-18-16,0 0-30 0,4-2-89 15,-4-2-240 1,3 0-736-16</inkml:trace>
  <inkml:trace contextRef="#ctx0" brushRef="#br0" timeOffset="106300.8007">16605 6378 1030 0,'0'0'308'16,"0"0"-134"-16,0 0 27 16,0 0 80-16,0 0-21 15,0 0-76-15,0 0-52 16,-5-11-45-16,5 11-19 16,0-1-21-16,0-1-30 15,6 2-11-15,5-1-5 0,1 1-1 16,0 0 0-1,1 0-1-15,-2 0 1 0,-2 3-1 16,-1 3 0-16,-5 1-8 16,-3 3 0-16,0 3 0 15,0 1 9-15,-14 3 1 16,-3-1 0-16,-1 1 0 16,2-2 15-16,-1-4 7 15,7 3-7-15,4-2-2 16,6-4-8-16,0 1-5 15,3-4-1-15,13 1-3 16,20-6-64-16,0 0-179 16,-3 0-631-16</inkml:trace>
  <inkml:trace contextRef="#ctx0" brushRef="#br0" timeOffset="106982.3239">17366 6070 780 0,'0'0'794'16,"0"0"-701"-16,0 0-45 15,0 0 69-15,0 0 98 16,0 0-43-16,0 0-62 16,-82-25-12-16,70 32-21 15,-1 7-12-15,-4 8-4 16,1 1-7-16,1 7 1 16,-2 4-6-16,4 1-1 0,0 5-10 15,2 1-15-15,3 2-2 16,4 2-1-16,2 5-8 15,2-1-5-15,0 4-5 16,3 0 5-16,5 1-1 16,-1-1 0-16,4-1 3 15,-5 5 2-15,0-5 4 16,0 0-14-16,-3 0 11 16,1-4-4-16,0 2-1 15,-2-3 2-15,1-1 6 16,2-4 3-16,-5-2-5 15,0-1-7-15,0-3-5 16,0-7 0-16,0-4-1 0,-7-3 1 16,-4-5-1-1,-1-5 0-15,-1 0-32 0,-3-5-45 16,2-2-58-16,-8-5-144 16,5 0-519-16,5 0-726 0</inkml:trace>
  <inkml:trace contextRef="#ctx0" brushRef="#br0" timeOffset="107616.2683">17236 7632 121 0,'0'0'1093'0,"0"0"-890"16,0 0-127-16,0 0 27 15,0 0 98-15,0 0 22 16,0 0-51-16,-35 26-58 16,30-10-9-16,0 1 2 15,4 2-30-15,-1 1-29 16,2-3-15-16,0-3-10 16,0-1-5-16,3-6-3 15,5 0 0-15,4-6 3 0,3-1 12 16,-2 0-9-16,4-8-11 15,2-3-8-15,-3-5-1 16,1-2 1-16,-5 2 4 16,-5-1 0-16,-6-1 0 15,-1 5-5-15,0-1-1 16,-8 0-1-16,-7 1-41 16,-15-7-80-16,3 4-377 15,5-3-660-15</inkml:trace>
  <inkml:trace contextRef="#ctx0" brushRef="#br0" timeOffset="108648.7037">17161 5746 608 0,'0'0'566'0,"0"0"-446"15,0 0 9-15,0 0 30 16,0 0 14-16,0 0 1 15,0 0 9-15,23-10-44 16,-23 10-37-16,0 0-25 16,0 0-29-16,0 0-14 15,-9 6 24-15,-9 4 4 16,-1-1-18-16,-4 1-22 16,-2-3-10-16,1-1-6 15,7-5-5-15,6-1 1 16,5 0 7-16,6 0 3 0,0-7-12 15,0-5-25-15,6-5 4 16,7-2 11-16,0-2 3 16,4-2-5-16,-4 7 11 15,-1-1 0-15,-2 4 1 16,0 3 6-16,-4 4 5 16,2 2-1-16,-2 1 12 15,0 2-2-15,0 1-8 16,1 0-6-16,0 1-5 15,2 8 12-15,-3 3 6 16,1 0 2-16,3 5-3 16,3-2-3-16,-4 3 2 15,5-2-7-15,2 0-4 16,3 1 2-16,-4-5-7 16,6-2 7-16,1-4-7 0,2-2 1 15,-5-4 7-15,4 0-8 16,-7 0 5-16,2-10-5 15,0-2 7-15,-6-4-7 16,0-1 5-16,-2-3-5 16,-2 0 5-16,-2 5 2 15,-6 1-1-15,0 3 20 16,0 4-1-16,0 2-15 16,-6 2-11-16,-12 3-1 15,-3 0-5-15,-5 3-7 16,-3 13-73-16,-10 11-127 15,4-2-458-15,8-4-615 0</inkml:trace>
  <inkml:trace contextRef="#ctx0" brushRef="#br0" timeOffset="109519.2363">17811 6747 1245 0,'0'0'398'15,"0"0"-233"-15,0 0-20 16,0 0-13-16,0 0-22 16,0 0-25-16,0 0-22 15,42 6-9-15,-19-6-16 16,6 0-17-16,-4 0-12 16,5-1-8-16,-7-9 7 15,3 1-7-15,-10-4 5 0,4 0-5 16,-8-1 0-16,-4-2 5 15,-2 3 2-15,-4-1 0 16,-2 2 9-16,0-1 18 16,0 3 15-16,-2 3-15 15,-8 1-17-15,0 2-1 16,-10 4 3-16,1 0-5 16,-5 0 5-16,-1 4 5 15,-4 9 8-15,3 4 6 16,-2 4 6-16,0 2-2 0,3 1 2 15,1-1-12 1,5 3-6-16,4-2 1 0,7-1-12 16,5-2 1-16,3-2-4 15,0-2-1 1,14-2-4-16,6-4-1 16,9-5-6-16,-1-5-1 0,6-1-34 15,4 0-30-15,-2-11-38 16,13-12-92-16,-10 2-323 15,-8-1-430-15</inkml:trace>
  <inkml:trace contextRef="#ctx0" brushRef="#br0" timeOffset="109956.7256">17853 6321 1189 0,'0'0'504'16,"0"0"-393"-16,0 0 29 15,0 0-15-15,0 0 37 16,0 0 7-16,0 0-48 15,35 2-17-15,-11-2-25 16,4 0-35-16,3 0-29 16,1-2-15-16,-8 1-6 15,3 1-108-15,-10-3-180 16,-5 3-494-16</inkml:trace>
  <inkml:trace contextRef="#ctx0" brushRef="#br0" timeOffset="110610.8123">18282 6155 1387 0,'0'0'352'15,"0"0"-97"-15,0 0 14 16,0 0-36-16,0 0-38 15,0 0-59-15,0 0-56 16,3-22-39-16,0 20-26 16,3 0-14-16,3 0-1 15,2 0 0-15,2 2-1 16,-1 0-7-16,-1 0 7 16,1 0-1-16,-1 0-5 15,-2 3 5-15,-5 2-5 16,1 1 6-16,-5 1-7 15,0 2 2-15,0 2-1 16,-3 2 6-16,-9 3 1 0,-5 0 1 16,-1 3 7-16,1 1-7 15,-3-2 14-15,4 2-6 16,0-2 0-16,3-1 3 16,4-2 3-16,2-3-7 15,6-2-7-15,-2-4 7 16,3-2-7-16,0-2 0 15,0-2 8-15,0 1-8 16,3-1 8-16,7 0 2 16,5 0-10-16,6 0 5 15,-2 0-6-15,4 0-5 16,-6-3-41-16,2 0-41 0,-6-3-115 16,-7 2-283-16,-2 1-394 15</inkml:trace>
  <inkml:trace contextRef="#ctx0" brushRef="#br0" timeOffset="111320.5689">18551 6135 1407 0,'0'0'528'0,"0"0"-390"15,0 0 37-15,0 0-2 16,0 0-61-16,0 0-62 16,0 0-33-16,46-13-7 15,-34 13-4-15,-2 3 4 16,-1 5 4-16,-2 1 11 15,0 1 6-15,-4 0-10 16,-3 6-6-16,0-2-3 16,0-1-6-16,-8 4 2 15,-6 1 4-15,-3 0-2 16,-4 1-10-16,3-3 8 16,2-2-7-16,0-1 0 0,7-6 0 15,4 0 0-15,5-5-1 16,0-2 0-16,0 0 0 15,0 0-1-15,10-9 1 16,7-2-28-16,3-5-3 16,4-2-21-16,0-6 13 15,2 1-16-15,-3-2 22 16,3 1 24-16,-7 3 8 16,-3 2 1-16,-3 6 1 15,-2 2 15-15,-3 2 17 16,-4 6 28-16,-1-2 0 15,-1 4-4-15,-2 1-11 16,0 0-10-16,0 0-9 0,0 0-8 16,0 0-13-1,0 1-6-15,-6 11 1 0,-5 2 31 16,-3 5 17-16,-2 3-11 16,2-2-10-16,2 3-6 15,6-5-10-15,-2-1-4 16,8-3-7-16,0-5-1 15,0 0-1-15,4-3-15 16,9-2-26-16,3-1-34 16,4-3-124-16,6 0-282 15,-3-4-286-15,-4-6-617 0</inkml:trace>
  <inkml:trace contextRef="#ctx0" brushRef="#br0" timeOffset="111675.5809">19174 5949 1737 0,'0'0'291'0,"0"0"-168"15,0 0 23-15,0 0 38 0,0 0 21 16,0 0-50-16,0 0-46 16,-61 100-41-16,40-63-34 15,2 4-15-15,-3 0-4 16,2-4-7-16,-3 0-7 16,2-1 11-16,-2-4-6 15,0-2-6-15,3-3 0 16,1-6-1-16,6-6-21 15,9-2-38 1,1-6-86-16,3-7-190 0,6 0-428 16,5 0-750-16</inkml:trace>
  <inkml:trace contextRef="#ctx0" brushRef="#br0" timeOffset="112344.3981">19149 6211 849 0,'0'0'1218'0,"0"0"-1043"16,0 0-36-16,0 0 5 16,0 0-5-16,0 0-47 15,0 0-32-15,71-40-21 16,-53 37-17-16,-1 1-11 15,-3 2-11-15,-3 0 2 16,0 2-1-16,-4 8 1 16,-4 4 10-16,-3 1 6 15,0 3-5-15,0-1 5 16,0 2-4-16,-13-2-2 0,0-2-5 16,-3-1 1-16,3-1-8 15,-4-3 1-15,5-2 0 16,5-3 1-16,1-2-1 15,2-3 1-15,4 0-1 16,0 0-1-16,4-2-8 16,9-9-10-16,8-5-10 15,2 1 2-15,4-6-7 16,-1-2 5-16,3 3 10 16,-4-2 8-16,-1 2 1 15,-6 2 9-15,-4 2 0 0,-1 6 1 16,-7 3 12-16,-2 3 10 15,-1 1 8-15,-2 3 6 16,-1 0-8-16,0 0-16 16,0 0-11-16,0 0-2 15,0 0 0-15,0 0-5 16,0 4-3-16,-7 6 8 16,-3 6 7-16,-3 2 8 15,-4 1 3-15,2 4 0 16,-3-1 2-16,6-4-1 15,2 2-10-15,1-5-3 16,6-2-6-16,3-2 0 0,0-4-1 16,0-1-22-1,3-2-21-15,10-1-24 0,19-3-100 16,-7 0-374-16,-1 0-408 0</inkml:trace>
  <inkml:trace contextRef="#ctx0" brushRef="#br0" timeOffset="112712.4833">19596 6291 932 0,'0'0'382'15,"0"0"-231"-15,0 0 45 16,0 0 10-16,0 0 12 0,0 0-8 15,0 0-37-15,-6 59-27 16,-1-42-42-16,1-1-28 16,6-4-28-16,0-1-18 15,0-5-12-15,9-2-3 16,10-4-2-16,7 0-13 16,4 0-3-16,2-13-26 15,0 2-13-15,-2-3 9 16,-10-1 9-16,-4-1-7 15,-6 3 25-15,-7 2 6 16,-3 4 31-16,0 1-16 16,-20 3-14-16,-1 3 4 15,-4 0-5-15,-17 3-70 16,7 7-285-16,2-3-646 0</inkml:trace>
  <inkml:trace contextRef="#ctx0" brushRef="#br0" timeOffset="113573.0467">20216 6753 932 0,'0'0'857'0,"0"0"-705"16,0 0 69-16,0 0-28 0,0 0-26 16,0 0-31-16,0 0-45 15,0-49-33-15,-6 48-33 16,-10-2-8-1,-1 0-4-15,-7 3 2 0,0 0 4 16,-3 0 7-16,2 0 7 16,-2 6-3-16,8 4 4 15,3 0-13-15,7 6-6 16,5-2-14-16,4-1 1 16,3 0-2-16,10-3 0 15,8-3-1-15,2-3 0 16,4-4-17-16,-1 0-4 15,1 0-7-15,-1-12 13 0,-3-4 2 16,-1-4-5-16,-6-5 2 16,0-5 5-16,1-7 11 15,-2-5 1-15,1-5-1 16,1-6 1-16,-6-4 0 16,1 2 8-16,0 5-2 15,-4 9-5-15,-5 11 16 16,0 10-5-16,-3 11 4 15,0 3-5 1,0 6-10-16,0 0-1 0,-6 7 1 16,-11 11-1-16,-1 9 19 15,-3 5 7-15,5 5-11 16,3 4 1-16,4 0-3 16,9 4-1-16,0-2-3 15,6 0 0-15,7-4-7 0,6-5-1 16,1-3-1-16,-5-6 0 15,-1-7-18-15,-1-6-16 16,-7 1-18-16,0-6-16 16,-1-3-72-16,6-4-90 15,0 0-432-15,-1-5-950 0</inkml:trace>
  <inkml:trace contextRef="#ctx0" brushRef="#br0" timeOffset="113918.9624">20566 6556 856 0,'0'0'1315'0,"0"0"-1127"16,0 0-116-16,0 0 14 15,0 0 33-15,0 0-5 16,0 0-44-16,78-41-24 15,-64 37-13-15,-1 2-20 16,-3 2-2-16,-4 0-10 16,0 0 0-16,-3 9-1 15,0 9 9-15,-2 3 17 16,-1 6-4-16,2 0-1 16,-1 0-4-16,2-4-5 0,4-3-11 15,3-4 0-15,3-5-1 16,5-5-12-16,3-6-31 15,-2 0-63-15,10-4-161 16,-6-12-456-16,-3 2-210 16</inkml:trace>
  <inkml:trace contextRef="#ctx0" brushRef="#br0" timeOffset="114086.405">20846 6443 1711 0,'0'0'270'0,"0"0"31"0,0 0-17 16,-94 95-60-16,65-58-112 15,-31 20-78-15,11-9-34 16,1-7-344-16</inkml:trace>
  <inkml:trace contextRef="#ctx0" brushRef="#br0" timeOffset="121847.6744">24736 8880 760 0,'0'0'800'16,"0"0"-593"-16,0 0-151 16,0 0-12-16,0 0 60 15,0 0 54-15,16 17-33 16,-10-10-37-16,2 3-23 15,4 0-10-15,-2 3-3 16,4 2 0-16,2-1 0 16,-1 6-3-16,3 0-9 15,-2 0-1-15,5 6-2 16,3-1-13-16,3 5-6 0,3 0 0 16,1 1-4-16,3 1-4 15,-1 1-9-15,2 1 0 16,-3-4 1-16,1 3 4 15,0-3-6-15,0-1 1 16,-2 0 0-16,1-3 0 16,-1 2-1-16,-1-2 1 15,-2 1 0-15,0-5 0 16,2 3 0-16,-1 0-1 16,-1-1 2-16,0-2-2 15,-3-2 1-15,-2 0-1 16,-2 0 0-16,-2-5 0 15,-1-1 0-15,0 0 0 0,-3 2 0 16,3-3 0 0,-2 1 0-16,-1-2 0 0,-1-1 0 15,-3 1 0-15,0-1 0 16,-3-1 0-16,-1-1 0 16,0-1-1-16,-1 1-8 15,3-2 8-15,5 2 0 16,-1 1 0-16,3 0 0 15,0-3 1-15,-3-3-11 16,-4-1 2-16,-3-3 8 16,-3 0 0-16,-2 0 1 15,-1-7-12-15,0-2 0 16,0-4 11-16,-1 2-6 16,-5-5 6-16,-2 3-5 15,1-1-18-15,-2-1-1 0,3-2-13 16,0-3-5-16,0 0 0 15,1-1 16 1,1-5 17-16,0 6 9 0,-2-1 1 16,-2 0 9-16,-1 3-3 15,-3 0 7-15,2 4 13 16,-3 1 4-16,2 0-10 16,0 4-9-16,3 1-5 15,3 5 0-15,2 2-6 16,2 1 1-16,1 0 0 15,0 0 12-15,0 0-11 16,0 1-1-16,0 9 8 0,0 0 0 16,1 3-3-1,4 1-4-15,2-1 4 16,-1 3 2-16,2 0 1 0,-1 1 0 16,5 3 0-16,0-2-7 15,4 0-1-15,-1 1 0 16,1-1 4-16,-2-2-5 15,1 4-7-15,-3-4 6 16,-3 1 0-16,1-1 0 16,-2 1 1-16,-2-1-1 15,0-3 1-15,0 0 0 16,-1 1 0-16,-2-4 0 16,-1-1 0-16,-2 2-1 15,0-2 0-15,-2-1 0 16,-14-2 1-16,-6-1 12 0,-9-1 12 15,-7-4-3-15,-2 4-8 16,-20-2-13-16,10-1-97 16,11-1-547-16</inkml:trace>
  <inkml:trace contextRef="#ctx0" brushRef="#br0" timeOffset="123019.4399">29374 9263 1104 0,'0'0'255'16,"0"0"-194"-16,0 0-23 15,0 0 97-15,0 0 58 16,0 0-13-16,0 0-35 16,17-26-43-16,-17 26-37 15,0 0-30-15,0 0-14 16,-2 3 4-16,-13 14 43 16,-10 8 23-16,-11 9 23 15,-13 8-45-15,-11 10-32 16,-19 9-17-16,-16 11-8 15,5-8-2-15,10-11-9 0,14-10 5 16,15-14-5-16,-1 5-1 16,-6-1 1-16,7-1 1 15,2-5-1-15,4 0 0 16,-1-5 0-16,0 2 0 16,1-4 0-16,2 0 1 15,4-4-1-15,1 3-1 16,6-2 1-16,0 0-1 15,4-4-1-15,4 1 0 16,6-5-8-16,8-6 3 16,5 0-1-16,5-3 0 15,0 0-2-15,15-13 7 16,9-3-14-16,6-9 4 0,4-7 6 16,1-1 0-1,-4 1 4-15,-3 1 2 0,-4 6 0 16,-6 4-1-16,-6 5 1 15,-4 3 0-15,-2 6 0 16,-2 3 0-16,-3 1 1 16,1 0 13-16,-2 1 2 15,0-1 5-15,1 1 6 16,-1 2-3-16,0 0-6 16,0 0-8-16,0 0-9 15,0 0-1-15,-1 0 0 16,-12 7 0-16,-6 10 3 15,-6 9 12-15,-5 1 1 16,-1 6-4-16,-2 0-3 16,2 1-2-16,2-4 2 0,6-2-3 15,8-7 2-15,6-2-2 16,9-6 3-16,0 0 6 16,21-7 3-16,13 2-5 15,15-2-13-15,8-3-24 16,19-3-109-16,-15 0-353 15,-12 0-942-15</inkml:trace>
  <inkml:trace contextRef="#ctx0" brushRef="#br0" timeOffset="136882.4424">21258 13233 537 0,'0'0'913'15,"0"0"-716"-15,0 0-127 16,0 0 46-16,0 0 97 15,0 0-29-15,0-12-75 16,6 12-26-16,5 0-14 16,-2 0 20-16,7 0 8 15,1 0-14-15,6 6-34 0,6-5-28 16,3 1-15 0,6 1-6-16,2-3-42 0,0 0-87 15,4 0-97-15,-11 0-306 16,-11 0-151-16</inkml:trace>
  <inkml:trace contextRef="#ctx0" brushRef="#br0" timeOffset="137519.0893">21937 13128 82 0,'0'0'1549'0,"0"0"-1292"0,0 0-189 16,0 0 27-16,0 0 75 15,0 0-37-15,-81 40-41 16,59-30-30-16,0-1-18 16,1-5-16-16,0-1-9 15,3 0-4-15,8-3-3 16,1 0-5-16,4-3 5 15,5-7-10-15,0-6-2 16,5-1-30-16,7 0-10 16,5 1 15-16,2 0 5 15,-3 3 11-15,-3 2 9 16,0 5-1-16,-2-1 1 16,-2 4 0-16,0 2 14 15,-3 1 8-15,1 0 5 16,3 0-6-16,-2 1 4 0,3 12-7 15,1 1-4-15,3 5-2 16,-2 1-11-16,0 0 5 16,-2 0-5-16,0 0 7 15,2-4-8-15,0-6 3 16,4-1-2-16,-1-4 5 16,5-5 0-16,3 0-5 15,1-1-1-15,1-12-9 16,1-7-19-16,-1 0 7 15,-2-3 9-15,-7 4 11 16,-4-1 0-16,-6 8 1 0,-7 4 25 16,0 8 13-16,-15 0-24 15,-8 0 2-15,-10 6 25 16,-3 5-1-16,-3 5-25 16,4-2-15-16,-10 5-49 15,9-3-188-15,6-6-577 0</inkml:trace>
  <inkml:trace contextRef="#ctx0" brushRef="#br0" timeOffset="140399.8859">26844 13583 1300 0,'0'0'601'15,"0"0"-465"-15,0 0-83 0,0 0 33 16,0 0 60-16,0 0-23 15,0 0-44-15,0-15-32 16,0 15-6-16,-9 0 6 16,-1 7 14-16,-4 5 0 15,-2 5-5-15,1 3-17 16,2 0-14-16,3 2-10 16,6 1-8-16,4-3-7 15,0-3 0-15,4 0-8 16,13-8-1-16,4-3-7 15,4-6-14-15,0 0-4 16,0-6 13-16,0-6 19 16,-1-5 2-16,-4-6 1 0,-1 2 22 15,-6-5 16-15,-4 6-1 16,-8 0 12-16,-1 4 16 16,0 3 4-16,-7 6-31 15,-8 3-27-15,-2 4-12 16,-12 0-64-16,2 0-133 15,3 0-791-15</inkml:trace>
  <inkml:trace contextRef="#ctx0" brushRef="#br0" timeOffset="145898.7965">33167 13198 643 0,'0'0'213'0,"0"0"619"0,0 0-650 16,0 0-121-16,0 0 67 15,0 0 71-15,-11 0-56 16,10 0-60-16,-2 0-28 15,2 0-14-15,-4 0-17 16,-4 0-16-16,-9 3 8 16,-6 3 9-16,-7 1 4 15,-6-3-6-15,0-1-11 16,2-1-6-16,7-2-6 16,6 0-12-16,9 0-40 15,7 0-37-15,6 0-100 16,0-5-119-16,14 1-216 15,4-2 18-15,-2 2-394 0</inkml:trace>
  <inkml:trace contextRef="#ctx0" brushRef="#br0" timeOffset="146108.3837">32991 13095 1250 0,'0'0'344'15,"0"0"-221"-15,0 0 26 16,0 0 97-16,0 0-35 15,0 0-84-15,0 0-70 16,5-6-27-16,-1 25 44 16,-1 1-10-16,1 6-31 15,-1 0-27-15,2 2-6 0,-2-3-53 16,1-5-104-16,1 0-157 16,0-6-367-16,0-7-487 0</inkml:trace>
  <inkml:trace contextRef="#ctx0" brushRef="#br0" timeOffset="146653.7336">33412 13154 1568 0,'0'0'536'0,"0"0"-536"15,0 0 0-15,0 0 60 16,0 0 38-16,0 0-58 16,0 0-8-16,-56 30 13 15,34-26-7-15,-2-1-14 16,0-3-14-16,2 0-8 16,7 0 4-16,3 0-5 15,6 0 7-15,6-3-8 16,0-5-16-16,6-4-37 15,12-5-7-15,2 0 28 16,2 1 8-16,0 0 14 16,-5 2 10-16,-4 4 10 15,-6 3 27-15,-3 1 2 16,-3 6-1-16,-1 0-4 16,0 0-3-16,0 0-13 0,0 6-7 15,0 8 38 1,-1 6-11-16,1 3-21 0,0 0-11 15,0-3-1-15,14 0-5 16,4-7 0-16,6-1 0 16,3-7 0-16,0-5-9 15,1 0 9-15,-5 0-5 16,-1-13 5-16,-3-1 9 16,-7-2-2-16,-3 6 17 15,-5-4-3-15,-4 8 3 16,-5 5-24-16,-58 2-6 15,2 15-34-15,-8 0-467 0</inkml:trace>
  <inkml:trace contextRef="#ctx0" brushRef="#br0" timeOffset="152587.954">2991 10069 393 0,'0'0'942'0,"0"0"-640"15,0 0-150-15,0 0 97 16,0 0 27-16,0 0-92 16,-24 4-86-16,24-4-21 15,0 0-5-15,0 0-7 16,0 0-9-16,0 0-12 16,0 0-8-16,0 0-16 15,6 0-5-15,3-10 6 16,3 0 10-16,3-6-15 15,0-1-14-15,1 0 7 0,1-3-8 16,-1 4 1-16,-1-3-2 16,1 1 2-16,-2-1-2 15,-1 5 0-15,-2 4 6 16,-5 5-5-16,-3 1-1 16,-3 4 1-16,3 0-1 15,-3 0-6-15,0 0-3 16,0 0-12-16,0 9 4 15,0 5 17-15,0 13 15 16,0 2 4-16,0 7 10 16,0 7 11-16,-5 0-10 15,1 7-12-15,-1-1-3 16,-1 4-6-16,3 0 6 16,0-1 2-16,3-2-4 15,0-3 1-15,0-4 4 0,0-4-17 16,0-6 8-16,0-6-8 15,3-5 0-15,0-5-1 16,2-3 0-16,-2-5-12 16,-2-5-24-16,1 2-40 15,1-2-63-15,7-4-121 16,2 0-304-16,0 0-412 0</inkml:trace>
  <inkml:trace contextRef="#ctx0" brushRef="#br0" timeOffset="152929.7149">3595 10446 1332 0,'0'0'654'15,"0"0"-516"-15,0 0 65 0,0 0 35 16,0 0-65-16,0 0-102 16,0 0-32-16,36 0-6 15,-12 0-14-15,0 0-12 16,3 0-7-16,-2 0-16 15,-1-3-42-15,-2-1-81 16,-5 4-92-16,-4-3-274 16,-7 0-197-16</inkml:trace>
  <inkml:trace contextRef="#ctx0" brushRef="#br0" timeOffset="153151.8389">3582 10284 1793 0,'0'0'502'0,"0"0"-448"16,0 0 109-16,0 0 35 15,0 0-73-15,0 0-59 16,0 0-53-16,134 0-13 15,-86 0-164-15,-5-4-682 0</inkml:trace>
  <inkml:trace contextRef="#ctx0" brushRef="#br0" timeOffset="155180.5001">4359 10020 159 0,'0'0'888'16,"0"0"-663"-16,0 0-152 15,0 0 59-15,0 0 79 16,0 0-53-16,0 0 18 16,-18 0-6-16,17 0-18 15,-1 0-14-15,2 0-13 16,0 0-22-16,0 0-21 16,0 0-13-16,0 0-16 15,0 0-6-15,0-7-16 16,5-3-6-16,4-3-25 15,4-3-2-15,2 3 1 16,0 0-15-16,3 3 16 0,0 2 0 16,-3-1 1-16,1 6-1 15,1-1 0-15,-4 4 0 16,-4 0-6-16,0 0 4 16,1 7-7-16,-4 6-3 15,-3 7-3-15,-1 0 8 16,-2 3 7-16,0 3 0 15,-2-2 8-15,-7 3-2 16,-4-5-6-16,-2 1 1 16,-1 1 0-16,-4-3 0 15,-1 0-1-15,-1-1 1 16,-1 0 1-16,1-3-1 0,1 1-1 16,3-4 1-1,2 2-1-15,4 1 1 0,2-3-1 16,2-2-1-16,5-2 1 15,3 0-1-15,0-3-14 16,3 0 14-16,13-4 1 16,1 0 10-16,8-3 3 15,-1 0-12-15,6 0 4 16,-2 0 1-16,-5-3 3 16,-1 0-9-16,-4 2 2 15,-9 1-1-15,0 0-1 16,-6 0 0-16,-3 0-1 15,3 0-26-15,-3 0-41 16,4 0-64-16,10 1-65 16,-2 8-327-16,1-5-306 0</inkml:trace>
  <inkml:trace contextRef="#ctx0" brushRef="#br0" timeOffset="155765.728">5311 9996 719 0,'0'0'753'15,"0"0"-522"-15,0 0-27 16,0 0 67-16,0 0-49 0,0 0-85 16,0 0-57-16,-15-15-7 15,9 13-12-15,-4 1-4 16,-2-1-6-16,-6 2-20 16,-6 0-7-16,-6 7-3 15,-6 10-2-15,-4 6 4 16,0 1-5-16,1 8 9 15,6 2 11-15,3 2 6 16,11 0-7-16,7 1-5 16,6-2-14-16,6-4 0 15,0-2-12-15,15-6 0 16,7-6-5-16,4-4 0 16,9-9 2-16,3-4-3 0,5-4-66 15,0-10-62-15,11-12-80 16,-11 7-129-16,-10-2-509 0</inkml:trace>
  <inkml:trace contextRef="#ctx0" brushRef="#br0" timeOffset="156154.3039">5472 9756 1024 0,'0'0'1010'16,"0"0"-876"-16,0 0-54 15,0 0 117-15,0 0-45 16,0 0-76-16,0 0-30 15,61-10-7-15,-55 10 1 16,-3 6-30-16,-3 2-9 16,0 5 1-16,0 3 28 15,-6 3 19-15,-7 1 6 16,-2 0-14-16,3 0-14 16,3-3-11-16,3-5-4 15,6-4-12-15,0-2-8 16,9 0-3-16,15-5-28 0,31-1-103 15,-7 0-226 1,-2-4-814-16</inkml:trace>
  <inkml:trace contextRef="#ctx0" brushRef="#br0" timeOffset="161823.3809">28890 1144 552 0,'0'0'401'15,"0"0"-242"-15,0 0-101 16,0 0 117-16,0 0 107 16,0 0-20-16,0 0-71 15,-8 3-30-15,8-3-22 16,0 0-27-16,0 1-26 0,0 2-13 15,6 1-11 1,6 1-24-16,6 0-19 0,4 0-4 16,5-3-15-16,3 0-15 15,-3-2-36-15,1 0-14 16,-2 0 35-16,-4-2 0 16,-4-5 9-16,0-1 14 15,-6-1 7 1,-1 0 0-16,-4 0 11 0,-4 2 17 15,-3-1 26-15,0 2 10 16,0 0-28-16,0-1-10 16,-8 2-2-16,-5-1 0 15,-2 5-6-15,-8 1 0 16,-3 0-6-16,-7 10-2 16,-5 9 1-16,1 5 4 0,-2 4-3 15,4 2 9-15,7-1-2 16,8 1-4-16,9-1-15 15,7-4 0-15,4-3-11 16,15-6 4-16,15-6-8 16,13-4-38-16,30-6-117 15,-9-6-193-15,-7-8-549 0</inkml:trace>
  <inkml:trace contextRef="#ctx0" brushRef="#br0" timeOffset="162469.0761">29360 776 629 0,'0'0'968'16,"0"0"-751"-16,0 0-121 15,0 0 118-15,0 0 3 0,0 0-90 16,0 0-38-1,-22-37-14-15,11 34-24 0,-6 3-25 16,-7 0-15 0,-4 0-4-16,-5 5-5 0,0 7-2 15,5 4 8-15,4 0-7 16,9 2-1-16,5 0-7 16,7-1-4-16,3-2-2 15,0-1 11-15,10-1 2 16,7-4 9-16,3-4-9 0,6-3-18 15,-2-2-5 1,1 0-3-16,-1-7 11 0,-2-6-7 16,-3-1 13-16,-2-3 9 15,-3-4 0-15,-1 2 9 16,-2 1 3-16,-4 2 16 16,-1 4 17-16,-5 4 12 15,1 3-1-15,-2 3-9 16,0 2-22-16,0 0-25 15,0 0-9-15,0 14-20 16,0 8 29-16,-2 5-6 16,1 3 6-16,1 0 0 15,0-3-85-15,0 3-76 16,7-8-225-16,1-8-359 0</inkml:trace>
  <inkml:trace contextRef="#ctx0" brushRef="#br0" timeOffset="162814.4892">29576 736 1315 0,'0'0'906'0,"0"0"-799"16,0 0-9-16,0 0 44 15,0 0-48-15,0 0-63 16,0 0-22-16,37-32 2 16,-25 25-10-16,-1 1 0 15,-4 4-1-15,-3 0 0 0,-2 2-7 16,-1 0-4-16,-1 0-17 16,0 12 28-16,2 7 0 15,-2 1 18-15,1 2 1 16,1 1-10-16,4-3-3 15,0-2-5-15,6-2-1 16,1-4-20-16,5-2-80 16,13-4-209-16,-2-4-314 15,-5-2-477-15</inkml:trace>
  <inkml:trace contextRef="#ctx0" brushRef="#br0" timeOffset="163021.4939">29831 670 1128 0,'0'0'961'15,"0"0"-840"-15,0 0-76 0,0 0 72 16,0 0-31-16,0 0-4 16,0 0 30-16,-101 65-60 15,71-33-33-15,-5 2-19 16,-16 16-30-16,5-11-157 15,9-6-576-15</inkml:trace>
  <inkml:trace contextRef="#ctx0" brushRef="#br0" timeOffset="163582.7402">28893 591 1960 0,'0'0'323'16,"0"0"-252"-16,0 0-30 15,0 0 56-15,0 0-8 16,0 0-30-16,-94 3-27 15,68 19-1-15,0 9 21 16,0 13 6-16,-1 17-32 16,5 20-19-16,6 17-1 15,5 6-4-15,5-5-2 16,1-9 10-16,-1-12-2 0,-1-11-7 16,3-11 6-16,-1-12-7 15,-3-5-4-15,-2 5 2 16,-3 4 2-16,-8 1 0 15,0-6 0-15,-5-8 5 16,1-7 1-16,0-8-5 16,1-7-1-16,8-6-21 15,1-7-105-15,7-3-223 16,5-11-691-16</inkml:trace>
  <inkml:trace contextRef="#ctx0" brushRef="#br0" timeOffset="164405.9784">29849 1233 811 0,'0'0'680'0,"0"0"-585"16,0 0 13-16,0 0 79 0,0 0-12 15,0 0-41 1,0 0-45-16,-39-21-34 0,24 21-24 16,0 4-1-16,-5 10 14 15,-2 3 20-15,2 3-3 16,0 0-27-16,5-2-17 16,6-1-16-16,2-4 7 15,5-3-8-15,2-3-10 16,0-3 3-16,9-3 7 15,9-1 1-15,5 0 1 16,3-4-2-16,1-12-11 16,0-6-14-16,-1-4 17 15,-1-4-1-15,0-8 2 16,-1-2 6-16,-3-7-11 16,0-3 12-16,-2-3 21 0,-4 4 19 15,-3 8-1 1,-6 10 9-16,-1 11 20 0,-5 9-7 15,0 6-11-15,0 5-28 16,0 0-22-16,0 13-27 16,-11 14 27-16,-4 11 16 15,-1 10 6-15,1 3-8 16,1 0-5-16,4-5-8 16,4-3-1-16,3-8-6 15,3-2 5-15,0-9-33 16,0-5-33-16,2-6-58 15,15-8-33-15,-2-5-232 16,2 0-271-16</inkml:trace>
  <inkml:trace contextRef="#ctx0" brushRef="#br0" timeOffset="164701.0129">30088 1170 719 0,'0'0'1350'0,"0"0"-1114"16,0 0-164-16,0 0 65 16,0 0-11-16,94-75-27 15,-81 69-35-15,-1 5-18 16,-6 1-30-16,-2 0-16 0,-4 14-9 16,0 5 9-1,0 7 21-15,0 1 20 0,0-2-6 16,0-1-28-1,0-3-1-15,7-2-6 0,4-5-8 16,3-3-37 0,3-4-70-16,3-4-75 0,9-3-298 15,-7-3-167-15,-5-9-694 0</inkml:trace>
  <inkml:trace contextRef="#ctx0" brushRef="#br0" timeOffset="164896.6424">30379 1078 1868 0,'0'0'370'0,"0"0"-274"15,0 0 42-15,0 0 27 16,-89 64-53-16,65-34-47 16,1 3-30-16,-1 1-16 15,4 0-19-15,1-2-48 16,1 3-137-16,8-6-295 15,5-11-314-15</inkml:trace>
  <inkml:trace contextRef="#ctx0" brushRef="#br0" timeOffset="165152.0521">30681 1280 1560 0,'0'0'638'16,"0"0"-548"-16,0 0 66 16,0 0-17-16,0 0-84 15,88 0-35-15,-59 0-20 16,-1 1-65-16,2 1-150 15,-6-1-402-15,-11 0-515 0</inkml:trace>
  <inkml:trace contextRef="#ctx0" brushRef="#br0" timeOffset="165342.9573">30688 1142 2060 0,'0'0'344'0,"0"0"-300"16,0 0 50-16,0 0-27 15,107 0-67-15,-46 2-16 16,-8 2-259-16,-11-1-801 0</inkml:trace>
  <inkml:trace contextRef="#ctx0" brushRef="#br0" timeOffset="166892.6503">31461 1130 918 0,'0'0'724'15,"0"0"-531"-15,0 0-22 16,0 0 63-16,0 0-35 0,0 0-67 15,0 0-40 1,-7-3-20-16,7 3-44 0,0 0-16 16,9 0 15-16,0 0 4 15,3 0-2-15,4 0-14 16,3 0-14-16,1 0 0 16,4 0-1-16,1-6-16 15,1-3-17-15,-4-2-12 16,-1 1 12-16,-6 0 14 15,-2 3 18-15,-7 1 1 16,-1 0 1-16,-3 3 17 16,-2 1 20-16,0-3-3 15,0 2 10-15,0-1-16 16,0-1-21-16,-5-1-8 16,-3-1-1-16,-3 1 0 0,0 1 0 15,-3 2 1-15,-2 2 0 16,-2 1 0-16,-3 3 0 15,-4 10 1-15,0 8 13 16,-2 4-5-16,1 3 4 16,3 1 5-16,2-2-9 15,7-3 2-15,7-1-5 16,7-5-5-16,0-1-1 16,10-3 0-16,11-3 1 15,11-3-1-15,11-7-24 16,24-1-103-16,-9-5-238 15,-7-8-619-15</inkml:trace>
  <inkml:trace contextRef="#ctx0" brushRef="#br0" timeOffset="167697.3013">31897 722 768 0,'0'0'704'16,"0"0"-563"-16,0 0-1 0,0 0 88 15,0 0-23-15,0 0-58 16,0 0-52-16,-18-17-26 16,15 16-16-16,-3-2 1 15,0 1-11-15,-4 2-21 16,-5 0-11-16,-4 0-11 15,-6 13 1-15,-1 2 12 16,0 5 0-16,1 3-4 16,6-1 9-16,4 0-3 15,5-3-15-15,7-6-1 16,3-1-17-16,0-5 3 16,0-2 14-16,11-2 1 15,5-3 15-15,3 0-14 16,3 0-1-16,-2-7-5 15,2-6-7-15,-1-3 1 0,-3-6 4 16,3-2 0-16,-5-1-5 16,2 1-6-16,-6 3 18 15,-3 4 24-15,-3 7 16 16,-5 5 8-16,1 1-1 16,-2 4-6-16,0 0-29 15,0 0-12-15,0 2-27 16,-5 13 19-16,-2 7 8 15,1 3 12-15,2 2-3 16,4-2-9-16,0-2-2 0,0-3-53 16,16 1-69-1,0-7-206-15,2-4-430 0</inkml:trace>
  <inkml:trace contextRef="#ctx0" brushRef="#br0" timeOffset="168003.092">32105 677 1258 0,'0'0'1157'16,"0"0"-1005"-16,0 0-72 0,0 0 8 15,0 0-33 1,0 0-29-16,0 0-14 15,55-30 0-15,-46 30-12 16,-2 0-6-16,-1 2-1 0,0 11 7 16,0 3 1-16,1 3 14 15,0 1-4-15,-3-2-10 16,2-1 5-16,0-2-6 16,4-4-53-16,2-2-69 15,12-4-146-15,-4-2-270 16,1-3-164-16</inkml:trace>
  <inkml:trace contextRef="#ctx0" brushRef="#br0" timeOffset="168199.2627">32340 624 1833 0,'0'0'320'0,"0"0"-220"16,0 0 53-16,0 0-43 15,0 0-36-15,0 0-11 16,0 0-30-16,-100 94-26 16,77-60-7-16,-12 17-173 15,7-9-450-15,1-6-463 0</inkml:trace>
  <inkml:trace contextRef="#ctx0" brushRef="#br0" timeOffset="168573.3239">32515 1264 1618 0,'0'0'520'0,"0"0"-460"0,-82 12 82 16,12-4 65-16,-30 0-36 15,-34 1-73-15,-14-1-41 16,3-5-18-16,14-2-18 15,37 1-12-15,25 0-9 16,26 5-11-16,15 2-38 16,1 3-69-16,0 12-125 15,5-4-385-15,11-1-210 0</inkml:trace>
  <inkml:trace contextRef="#ctx0" brushRef="#br0" timeOffset="169054.2279">31805 1546 447 0,'0'0'1672'0,"0"0"-1430"16,0 0-184-16,0 0 5 16,0 0 4-16,0 0-17 15,0 0-25-15,-39-5-8 16,20 19-1-16,-4 2-2 16,1 5 8-16,4 0 0 15,5-1-4-15,5-5-18 0,8-4-5 16,0-4 5-16,6-3 0 15,13-2-11-15,10-2-27 16,2-2-13-16,2-9 14 16,-2-4 5-16,-1-3 7 15,-6-1 1-15,-6 2 10 16,-3 3 14-16,-8 4 7 16,-5 4 51-16,-2 6 19 15,0 0-24-15,-6 9-19 16,-9 11 58-16,-2 6 5 0,1 4-44 15,4 1-53 1,8-2 0-16,4-1-169 16,12-9-330-16,5-6-802 0</inkml:trace>
  <inkml:trace contextRef="#ctx0" brushRef="#br0" timeOffset="171314.9434">6555 10146 578 0,'0'0'716'16,"0"0"-515"-16,0 0 3 16,0 0 84-16,0 0-67 15,0 0-79-15,0 0-34 16,-16 0-20-16,16 0-10 16,0 0-15-16,0 0-8 0,0 3-10 15,10-1-14-15,4-2-13 16,2 0-1-16,5 0-7 15,0 0-10-15,3-7-27 16,-6-2-15-16,-2-3-25 16,-1 1 9-16,-3-2 36 15,-6 0 8-15,0 1 5 16,0-2 8-16,-3 4 1 16,-3 0 0-16,0 3 21 15,0 3 8-15,0-2 3 16,0 3-3-16,0 2-14 15,-6-2-5-15,-6 0-1 16,-6 3 12-16,-3 0 1 16,-3 0-4-16,-4 10-1 0,-5 7-1 15,3 8 8-15,-1 3 7 16,1 4 2-16,5-1 9 16,7-2-19-16,6 1-7 15,6-3 2-15,6-8-9 16,3 1-9-16,16-4 6 15,11-6-5-15,6-6-1 16,6-4-5-16,4 0-98 16,18-21-133-16,-10-2-304 15,-5-2-431-15</inkml:trace>
  <inkml:trace contextRef="#ctx0" brushRef="#br0" timeOffset="172140.0988">6845 9646 707 0,'0'0'745'15,"0"0"-568"-15,0 0 22 16,0 0 91-16,0 0-49 15,0 0-98-15,0 0-53 16,-17 0-19-16,17 0-2 16,3 0-32-16,11 0-15 15,8 0 10-15,8 0-1 16,3 0-28-16,1-3-3 16,-4 0-57-16,-3 0-50 15,-8-3-24-15,-7 6-37 16,-12 0-48-16,0 0-105 0,0 0-376 0</inkml:trace>
  <inkml:trace contextRef="#ctx0" brushRef="#br0" timeOffset="172631.9328">7192 9471 1460 0,'0'0'526'15,"0"0"-388"-15,0 0 88 16,0 0-13-16,0 0-120 15,0 0-62-15,0 0-16 16,72-45-6-16,-60 41-9 16,-2 4 2-16,-2 0 4 15,-2 0-6-15,0 0-1 16,-3 7 1-16,-3 3-1 16,0 6 1-16,0 0 0 15,0 1 15-15,0 3-8 16,-9 3 1-16,-5-3-2 15,-5 3-5-15,-2 0 5 0,-4 1 1 16,5-5-1-16,1 1 12 16,7-8 6-16,6-4 1 15,3-1-5-15,3-4-10 16,3-3-8-16,12 0 10 16,9 0-12-16,10 0-2 15,15-11-143-15,-7-2-173 16,-6 0-546-16</inkml:trace>
  <inkml:trace contextRef="#ctx0" brushRef="#br0" timeOffset="173001.6501">7471 9425 1751 0,'0'0'541'15,"0"0"-467"-15,0 0 70 16,0 0 3-16,0 0-75 16,0 0-50-16,0 0-11 15,75-50-2-15,-66 47-3 16,-2 3 1-16,-4 0-6 15,0 10 10-15,-3 7 11 0,0 6 13 16,0 4-7 0,0-2-12-16,0-1-7 0,0-4-3 15,0-3-5-15,5-5-1 16,4-2-6-16,4-4-29 16,2-5-80-16,12-1-101 15,-3 0-335-15,-6-1-361 0</inkml:trace>
  <inkml:trace contextRef="#ctx0" brushRef="#br0" timeOffset="173233.3593">7701 9336 1255 0,'0'0'661'0,"0"0"-514"15,0 0 135-15,0 0-39 16,0 0-85-16,-86 82-70 16,63-51-34-16,1 1-29 15,-5-1-17-15,8-5-8 16,2-3-58-16,4-1-123 16,10-8-310-16,0-3-549 0</inkml:trace>
  <inkml:trace contextRef="#ctx0" brushRef="#br0" timeOffset="173549.1779">7974 9293 633 0,'0'0'1009'15,"0"0"-755"-15,0 0 120 16,0 0-54-16,-88 94-75 16,63-62-106-16,1 5-54 15,-3-1-33-15,3 0-26 16,2-4-19-16,5-2-7 0,1-7-15 15,10 1-72-15,6-4-131 16,0-7-380-16,6-3-458 0</inkml:trace>
  <inkml:trace contextRef="#ctx0" brushRef="#br0" timeOffset="174167.7738">7935 9492 1594 0,'0'0'390'0,"0"0"-217"16,0 0 34-16,0 0-13 15,0 0-86-15,0 0-61 16,0 0-18-16,60-24-8 15,-48 24-9-15,-6 0-4 16,0 4-6-16,1 9-2 16,-7 3 11-16,0 1 5 15,0 5 13-15,0 1-7 16,-13 1 1-16,-2-1 2 0,-6-2-9 16,2 1-10-1,-1-5 0-15,1 0-5 0,7-5 1 16,6-5-2-16,2-5-1 15,4-2-20-15,0 0-8 16,7-1-6-16,11-13-9 16,3-3 1-16,7-6-5 15,2-2-13-15,3-2-3 16,-5 4 3-16,-4 0 39 16,-3 6 15-16,-6 3 7 15,-6 2 13-15,-6 4 36 16,0 2 17-16,0 3 13 15,-3 2-2-15,0 1-12 16,0 0-7-16,0 0-19 16,0 0-19-16,-6 0-20 0,-3 11 0 15,-6 6 29 1,-3 4 2-16,2 0-1 0,2 5-14 16,1-3 2-16,7-3-9 15,3 0-3-15,3-3-6 16,0-7-7-16,0 0-35 15,16-5-62-15,17-5-129 16,-2 0-427-16,-4-2-842 0</inkml:trace>
  <inkml:trace contextRef="#ctx0" brushRef="#br0" timeOffset="174482.925">8286 9597 831 0,'0'0'1143'0,"0"0"-946"16,0 0 16-16,0 0-10 15,0 0-90-15,0 0-65 16,0 0-28-16,-39 83-20 16,48-68-8-16,9-3 2 15,3-7-21-15,9-2-2 16,-3-3-9-16,1-3-14 15,-1-6 2-15,-8-7 25 16,-4-1 18-16,-7 0 7 16,-5 4 4-16,-3 1 21 15,-3 2 4-15,-11 3-28 16,-5 3-1-16,-20 4-96 0,9 0-527 16,-1 4-1134-16</inkml:trace>
  <inkml:trace contextRef="#ctx0" brushRef="#br0" timeOffset="176016.6973">6075 10456 519 0,'0'0'552'0,"0"0"-436"16,0 0 42-16,0 0 19 16,0 0-46-16,0 0-20 15,0 0-25-15,46 0-11 16,-31 0-2-16,0 0-12 16,0 0-12-16,3 0 5 15,-3 0 0-15,4 0-10 16,2 0-7-16,0 0-12 15,6 0-13-15,4 0-6 0,5 0-6 16,1 0-9-16,2 0-14 16,0 0-19-16,0 0 8 15,-1 0 11-15,-2-1-4 16,-3-1 9-16,0-2 12 16,-5 4 6-16,-1-3 0 15,-3 3 0-15,3 0 2 16,-2 0 10-16,5 0-2 15,3 0 5-15,4 0-3 16,3-4-11-16,2-2 1 16,4-1-1-16,-1 2 6 15,-3-2-7-15,-2 3-1 16,-4 1-7-16,-5 0 6 0,-1 1 1 16,0 2 0-1,-2-1 1-15,2 1-1 0,0-1 1 16,6-2 1-16,-2 0 5 15,5 0-6-15,0-1 1 16,1 1-1-16,-1-4 0 16,3 5-1-16,-1-6 1 15,-2 4-1-15,-3-2-8 16,-3-1 2-16,-5 4 6 16,2 0 1-16,-3-1 0 15,-5 4 1-15,1 0 11 16,2 0 3-16,2 0 16 15,4 0-9-15,2 0-1 0,0 0-9 16,7-3-5 0,2-1-5-16,-3-2-1 0,5 4-1 15,-5-2 1-15,0-1 1 16,-6-1-1-16,0 4 1 16,-2-1 5-16,-1-1 10 15,3 1 15-15,1-1 1 16,3-3-17-16,-1 7-4 15,6-3-3-15,-3 0 0 16,1 0-2-16,-3 3-5 16,-1-1 7-16,0-1 0 15,-3-2-2-15,-2 1 8 16,-4 0-3-16,-2-4 3 16,-4 4 0-16,-3-4 1 0,-3 3-7 15,-3-1-9-15,-2 2-43 16,-4-1-129-16,0 4-483 0</inkml:trace>
  <inkml:trace contextRef="#ctx0" brushRef="#br0" timeOffset="178800.572">6273 10885 658 0,'0'0'734'15,"0"0"-513"-15,0 0-13 0,0 0 85 16,0 0-58-16,0 0-106 16,0 0-63-16,-7 0-4 15,7 0-2-15,0 3-7 16,0-2 6-16,10 1-4 16,1-1-21-16,8-1-4 15,5 0-15-15,7 0-6 16,5 0-9-16,3 0-1 15,0 0-5-15,-3 0 5 16,-1-3 0-16,-12 2 1 16,-4-2 0-16,-7 3 1 15,-7 0-1-15,-5 0-1 16,0 0 1-16,0 0 11 0,0 0 17 16,0 0-10-16,0 0-6 15,0 0-11-15,0 0-1 16,0 0-29-16,0 0-51 15,4-3-56-15,-1 3-30 16,9 0-331-16,-3 0-243 16,-2 0-493-16</inkml:trace>
  <inkml:trace contextRef="#ctx0" brushRef="#br0" timeOffset="179944.5575">7118 10641 715 0,'0'0'690'16,"0"0"-444"-16,0 0 21 0,0 0 30 16,0 0-76-16,0 0-80 15,0 0-32-15,-12 0-26 16,12 0-29-16,0-3-15 15,3-4-21-15,9 0-11 16,-2 1 4-16,2-1-10 16,2 3 7-16,-1 1-7 15,2 3 0-15,0 0 0 16,-3 0 0-16,1 0-1 16,-1 0 0-16,-3 7-1 15,0 0 0-15,-6 3-10 16,3 0 0-16,-6 0 2 15,0 3 9-15,0 0 7 0,-3 0-6 16,-7 4 9-16,-4 2-9 16,-2-2 7-16,-2 3-7 15,-3 2 11-15,0-1 0 16,0-1-11-16,-1 0 7 16,1-1 2-16,6 0 4 15,3-4-7-15,3-6 1 16,3-2-1-16,3 0-7 15,3-4 0-15,0 0 0 16,11-3 0-16,8 0 29 16,6 0-8-16,5 0-7 15,0-6-8-15,1-1 1 16,-4 0-6-16,-4 1-1 0,-7 3 1 16,-7-1 0-1,-3 4-1-15,-6 0 0 16,0 0-6-16,0 0-4 0,0 0 10 15,0 0-1-15,0 0 1 16,0 0-19-16,-3 0-35 16,3 0-94-16,0 4-162 15,0-1-637-15</inkml:trace>
  <inkml:trace contextRef="#ctx0" brushRef="#br0" timeOffset="180798.7381">7761 10499 1064 0,'0'0'357'15,"0"0"-244"-15,0 0 12 16,0 0 75-16,0 0 2 16,0 0-54-16,0 0-39 15,3-33-33-15,-3 33-20 16,0 3-20-16,-6 11-13 16,0 8 90-16,-6 8-17 15,-3 6-5-15,-4 4 0 0,-5 3-9 16,-6 0-23-16,3 3-16 15,-6-6-15-15,3 3 7 16,2-7-13-16,4-6-10 16,8-3-3-16,4-7-7 15,4-8 4-15,1 1-6 16,7-6 1-16,-3-4 0 16,3 1-1-16,0-4-2 15,0 0-28-15,0 0-12 16,0 0-15-16,0 0-10 15,0 0-32-15,7-2-93 16,4-10-171-16,1 5-305 16,-2-3-671-16</inkml:trace>
  <inkml:trace contextRef="#ctx0" brushRef="#br0" timeOffset="181526.0298">7734 10763 1475 0,'0'0'585'15,"0"0"-495"-15,0 0 87 16,0 0 28-16,0 0-82 15,0 0-72-15,0 0-29 0,76-33-4 16,-58 33 6-16,0-4-5 16,-3 4-11-16,-2 0-7 15,-1 0 1-15,-4 7-2 16,-1 0 1-16,-4 6 17 16,-3 1 12-16,0 5 6 15,0 1-8-15,-13 3-16 16,-4 1-5-16,-2-2 4 15,-2 4-10-15,3-8 5 16,0 0-5-16,6-6 1 16,6-3 5-16,-1-6-6 15,7-3 0-15,0 0 8 16,0 0-9-16,10-10-11 16,5-6-24-16,3-11 4 0,7 0 4 15,1-5-22-15,1-3-14 16,-2 3 11-16,2 4 18 15,-8 4 20-15,-1 7 14 16,-6 4 1-16,0 4 12 16,-6 1 20-16,3 3 18 15,-5-2 2-15,1 4-6 16,-2 3-1-16,-3 0-7 16,0 0-3-16,0 0-11 15,0 0 2-15,0 0-12 16,-12 3-14-16,0 9 6 0,-10 5 8 15,-1 7 9 1,-2 2 8-16,-2-2-5 0,5 4-5 16,5-4 8-1,4 0-7-15,7-5-10 0,6 0-4 16,0-5-8-16,0-1 0 16,12-6-1-16,7 0-17 15,8-7-26-15,6 0-38 16,1 0-58-16,5-10-194 15,-9 3-499-15,-8 0-618 0</inkml:trace>
  <inkml:trace contextRef="#ctx0" brushRef="#br0" timeOffset="181938.7566">8201 10878 1340 0,'0'0'379'16,"0"0"-215"-16,0 0 82 15,0 0-9-15,0 0-83 16,0 0-36-16,0 0-30 16,-64 64 1-16,52-42-18 15,4 1-40-15,4-3-18 0,4-6-13 16,0-5-9-16,18-3-15 16,7-6 2-16,2 0 2 15,1-8-1-15,2-6 7 16,-7-4 14-16,-4-4 0 15,-10 2 0-15,-6 5 0 16,-3 1-3-16,-6 4 3 16,-42 10-76-16,2 3-304 15,-2 8-1425-15</inkml:trace>
  <inkml:trace contextRef="#ctx0" brushRef="#br0" timeOffset="184283.1756">9650 10196 512 0,'0'0'799'0,"0"0"-636"16,0 0-115-16,0 0 67 16,0 0 135-16,0 0-11 0,0 0-64 15,-14 2-28-15,14 1-19 16,0-3-15-16,0 0-10 15,0 1-30-15,3-1-21 16,15 3-13-16,6-3-12 16,9 0-15-16,7 0-12 15,-1 0-16-15,3 0-10 16,-8 0-2-16,-10 0-12 16,-5 0 2-16,-11 0-1 15,-2 0-22-15,-6 0-31 16,0 0 38-16,0 0-8 15,-6-3-125-15,-2 3-286 16,-1-4-228-16</inkml:trace>
  <inkml:trace contextRef="#ctx0" brushRef="#br0" timeOffset="184549.04">9678 10133 942 0,'0'0'527'0,"0"0"-398"15,0 0 87-15,0 0 93 16,0 0-34-16,0 0-92 16,0 0-51-16,-15-14-39 15,21 14-20-15,9 0 20 16,12 0-10-16,6 6-38 0,10-2-37 15,2-4-8 1,26 0-82-16,-17 0-213 0,-8-3-802 16</inkml:trace>
  <inkml:trace contextRef="#ctx0" brushRef="#br1" timeOffset="188699.783">10370 10149 725 0,'0'0'668'0,"0"0"-479"15,0 0-24-15,0 0 66 16,0 0-11-16,0 0-54 15,0 0-21-15,0-3-5 16,0 3-17-16,0 0-23 0,0 0-24 16,0 0-27-1,0 0-11-15,3 0-9 0,4 0-3 16,13 0 4-16,1 3 0 16,12-1-14-16,10-2-7 15,5 0-7-15,7 0-1 16,5-5 1-16,1-5-1 15,-6 0-1-15,-10 0-13 16,-12 2-17-16,-14 5-12 16,-16 1-22-16,-12 2-47 15,-20 0-184-15,0 3-793 0</inkml:trace>
  <inkml:trace contextRef="#ctx0" brushRef="#br1" timeOffset="189920.69">4611 9773 1672 0,'0'0'386'15,"0"0"-281"-15,0 0 52 16,-34 72 50-16,19-39-15 16,-3 9-66-16,-3 5-35 15,-7 6-18-15,-5 6-1 16,-9 6-21-16,-4-1-29 15,-6-1-11-15,4-1-11 16,8 2-52-16,16-15-121 0,14-14-502 0</inkml:trace>
  <inkml:trace contextRef="#ctx0" brushRef="#br1" timeOffset="190970.2011">7367 10587 538 0,'0'0'575'0,"0"0"-331"16,0 0-71-16,0 0 43 16,0 0 46-16,0 0-48 0,0 0-67 15,0 7-42-15,0 9 28 16,-6 5 7-16,-6 6-22 15,-6 6-23-15,-7 2-26 16,-8 6-30-16,-3 0-23 16,-1 4-5-16,-2-2-11 15,5 0-33-15,4-4-73 16,15 7-167-16,6-13-398 16,6-7-379-16</inkml:trace>
  <inkml:trace contextRef="#ctx0" brushRef="#br1" timeOffset="192483.6691">11801 9844 502 0,'0'0'370'0,"0"0"-213"15,0 0-18-15,0 0 90 16,0 0-14-16,0 0 5 16,0 0 6-16,0-23-30 15,-3 20-35-15,0 0-54 0,0 0-32 16,0-1-11 0,0 2-27-16,-4-5 14 0,1 2-27 15,0 0 4-15,-5 1-6 16,1-2-7-16,-5 3-7 15,-2 3-2-15,1 0 4 16,-6 0 1-16,-2 0 1 16,-5 9 10-16,0 5 0 15,0 5 19-15,-7 7 1 16,7 2 5-16,-4 1-5 16,4 4-4-16,7 2-10 15,-1-1 4-15,9 3-2 16,5-1-12-16,3 0-8 15,6-4-8-15,0-1-1 16,12-5-1-16,9-5 0 16,4-3 0-16,5-7-1 15,5-4-24-15,3-7-28 0,5 0-20 16,-4-8-56-16,16-20-129 16,-10 4-485-16,-6 0-612 0</inkml:trace>
  <inkml:trace contextRef="#ctx0" brushRef="#br1" timeOffset="193051.1922">11944 9428 825 0,'0'0'765'16,"0"0"-520"-16,0 0 41 16,0 0-61-16,0 0-119 15,0 0-61-15,0 0-15 16,30 4-5-16,-18 0-7 15,-6-1 1-15,3 2-7 16,-6 2-3-16,0 3-1 16,-3 3 8-16,0 1 20 15,-9 6 20-15,-6 0-1 16,0-1-14-16,-6 1 1 16,5-4 2-16,4-2 0 15,3-1-7-15,1-4-19 0,8 1-7 16,0-2-5-16,8-2-6 15,10 1 0-15,9-4-60 16,22-3-155-16,-7 0-537 16,-5-3-1079-16</inkml:trace>
  <inkml:trace contextRef="#ctx0" brushRef="#br1" timeOffset="193750.3406">12386 9957 1243 0,'0'0'731'0,"0"0"-602"16,0 0 8-16,0 0 35 15,0 0-31-15,0 0-38 16,0 0-51-16,-9-19-42 15,18 9-8-15,0 0 4 16,2 2 4-16,2-1-1 16,3 5 2-16,-4 1-2 15,3 1 0-15,-3 0 1 0,4 2-10 16,-7 0 2-16,2 0-2 16,-8 7 0-16,0 7 0 15,-3 5 11-15,0 2 2 16,-9 7 2-16,-2 0-1 15,-2 1 10 1,4-2-3-16,3-1-5 0,6-3-4 16,0-3-11-16,0-6 11 15,15-2-4-15,6-5-7 16,4-4 3-16,5-3-4 16,1 0-48-16,2-13-93 15,6-10-176-15,-9-1-449 16,-11 5-465-16</inkml:trace>
  <inkml:trace contextRef="#ctx0" brushRef="#br1" timeOffset="194086.2936">12662 9875 1375 0,'0'0'734'16,"0"0"-618"0,0 0 22-16,0 0 34 0,0 0-14 15,0 0-64-15,0 0 0 16,-45 43-16-16,19-17-21 15,0 4 5-15,-7 6-17 16,-5 4 3-16,-2-1-15 16,-1 1-19-16,2-4-14 15,6-3 0-15,14 0-71 16,8-9-144-16,11-11-706 0</inkml:trace>
  <inkml:trace contextRef="#ctx0" brushRef="#br1" timeOffset="194636.5097">12779 10294 1618 0,'0'0'565'16,"0"0"-446"-16,0 0 47 15,0 0 23-15,0 0-55 16,0 0-63-16,0 0-43 15,-78 59-15-15,78-45-7 16,0-3-4-16,19-5-2 0,5-3 0 16,2-3-29-16,6-3-6 15,-2-11-1-15,-6-3 20 16,-3-3 15-16,-8 4 0 16,-7-3 1-16,-6 2 0 15,0 3-11-15,-29 2-60 16,3 7-103-16,-4-1-669 0</inkml:trace>
  <inkml:trace contextRef="#ctx0" brushRef="#br1" timeOffset="195686.3688">13769 9257 644 0,'0'0'774'0,"0"0"-525"15,0 0 42-15,0 0 1 16,0 0-66-16,0 0-55 0,0 0-68 16,-42 0-54-16,16 0-25 15,-3 0-12-15,-7 7 3 16,-4 1-9-16,4 3-5 16,5-1 0-16,4 3-1 15,9-2-1-15,9-2 1 16,1-2 0-16,7 0 2 15,1 2-1-15,0-2-1 16,0 0 1-16,0-1 5 16,0 3-5-16,0 1 0 15,0 0 0-15,1 2 11 16,-1 4 0-16,3 0 3 16,2 5 4-16,1 0 1 15,3 3-2-15,3 3 0 0,-2 5-2 16,1 2 2-16,-2 5 3 15,-2 8-5-15,-7 4 10 16,0 3 2 0,-3 5-4-16,-13 4-1 0,-8 2-10 15,3-1 4-15,3-1-10 16,2-5-1-16,7-7 2 16,6-5 4-16,3-6-12 15,0-5 9-15,12-5 0 16,4-6 2-16,2-4-10 15,0-6 5-15,9-6-6 16,4-5-23-16,8-3-42 16,16-12-68-16,-8-8-358 15,-6-3-1499-15</inkml:trace>
  <inkml:trace contextRef="#ctx0" brushRef="#br1" timeOffset="196613.8923">9196 9485 608 0,'0'0'652'15,"0"0"-489"-15,0 0-56 16,0 0 33-16,0 0 94 15,0 0 14-15,-7 82-59 16,4-48-48-16,3 11-27 16,0 15-21-16,0 20-14 15,3 21-8-15,13 11-17 16,-4-5-18-16,3-8-15 16,-3-14-5-16,-3 5-2 0,1-5-5 15,-7-4 0-15,0-10 6 16,0-14 1-16,-3-14-1 15,0-3 0-15,0 9 0 16,0 7 0-16,0 7-2 16,2-3-4-16,1-4-8 15,7-3 0-15,5-8-1 16,2-5-27-16,5-9-37 16,11-6-43-16,-5-8-136 15,-4-11-514-15</inkml:trace>
  <inkml:trace contextRef="#ctx0" brushRef="#br1" timeOffset="197063.7259">9478 11321 1455 0,'0'0'697'0,"0"0"-607"16,0 0-25-16,0 0 55 15,0 0 15-15,0 0 1 16,0 0-66-16,-36 57-28 16,29-41-15-16,7 4 0 15,0-8-17-15,0-1-2 16,13-4-8-16,7-7-2 16,5 0 1-16,2-4-6 15,-2-12-2-15,-1-4 7 16,-3 1 2-16,-6-2 1 15,-6-2-1-15,-9 6 6 0,0-2-6 16,-6 3-25-16,-30-4-98 16,0 3-220-16,-1 0-1045 0</inkml:trace>
  <inkml:trace contextRef="#ctx0" brushRef="#br1" timeOffset="197949.6249">9220 9010 973 0,'0'0'901'0,"0"0"-779"16,0 0 7-16,0 0 59 15,0 0-36-15,0 0-67 16,0 0-43-16,-76 46-17 16,58-37-6-16,3-5-8 0,-1 2-10 15,8-2 0-15,2-4 7 16,3 0-7-16,3 0-1 15,0 0 0-15,0-3-31 16,0-7 12-16,3 0 13 16,3-1 6-16,2-2 0 15,-1 3 0-15,5-1 0 16,-3 3 11-16,6-2 0 16,0 3 4-16,-2 1 3 15,0 2 2-15,0 4 0 16,0 0 0-16,-1 0 4 15,0 7 9-15,-3 9-7 16,0 2-9-16,1 2-7 0,-1-1-4 16,2 0 0-1,2-5-4-15,2-2 5 0,3-5-6 16,3-4 8-16,3-3-1 16,1 0-7-16,-1-6 7 15,-9-10-7-15,1-1 10 16,-5-3-4-16,-8-3 2 15,-3 2 3 1,0 3-3-16,-11 4-8 0,-8 8 7 16,-11 6-8-16,-31 12-40 15,7 9-144-15,-1 4-690 0</inkml:trace>
  <inkml:trace contextRef="#ctx0" brushRef="#br1" timeOffset="200416.3093">14057 9865 172 0,'0'0'896'0,"0"0"-360"15,0 0-444-15,0 0 70 16,0 0 66-16,0 0-18 15,-12 7-75-15,12-4-36 16,12 4-26-16,-2-2-16 16,4 2-11-16,-1-1-9 15,0-1-14-15,4-3-11 16,1 1-5-16,-1-3-7 16,2 0 0-16,0-3-27 15,-1-4 0-15,-3-3 2 16,-3 1 19-16,-2-1-3 0,-2 0 9 15,-5 0 0-15,0 1 28 16,0 2 5 0,-3 0 9-16,0 4-5 0,0 2 1 15,0 0-7-15,0-1-6 16,0 2-7-16,-9-3-9 16,-4 3 2-1,-1 0-10-15,-4 0 11 0,-3 0 0 16,-4 3 2-16,-2 4 5 15,-3 5 9-15,5 2-4 16,-4 0-7-16,7 1-1 0,-4 3 8 16,6 1-1-1,3 1-7-15,4 0-1 0,7 1-7 16,3-2 4-16,3 4-2 16,0-6-9-16,12 0 0 15,9-5-1-15,5-2-1 16,9-6-5-16,4-4-39 15,4 0-56-15,15-18-57 16,-10-1-210-16,-5-4-817 0</inkml:trace>
  <inkml:trace contextRef="#ctx0" brushRef="#br1" timeOffset="200965.6259">14376 9505 1796 0,'0'0'326'0,"0"0"-225"15,0 0 46 1,0 0-2-16,0 0-72 16,0 0-73-16,110-7-16 0,-68 3-85 15,0-2-172-15,-12 2-262 16,-10 1-280-16</inkml:trace>
  <inkml:trace contextRef="#ctx0" brushRef="#br1" timeOffset="202365.3733">14827 9299 1035 0,'0'0'312'15,"0"0"-103"-15,0 0 39 16,0 0 77-16,0 0-73 16,0 0-86-16,0 0-23 0,-9-16-21 15,9 15-29-15,0-2-21 16,0 0-26-16,6-1-23 16,7-1-12-16,-3 2-9 15,7-1-1-15,-2 4-1 16,-1 0 0-16,-1 0-6 15,-1 0 5-15,-5 7-6 16,-1 0 0-16,-5 6-5 16,1-1 3-16,-2 2 9 15,0 3 1-15,-9 0 1 16,-7 3 5-16,-7 1 1 16,4 1-2-16,-8 0-5 15,2-1 7-15,1 0 0 16,6-1-1-16,0-3-6 0,9-4 0 15,3-4 0-15,3-2 6 16,3-3-7-16,0-1 0 16,9 1 0-16,4-2 9 15,10-2-9-15,-1 0-15 16,5 0-34-16,-5-3-35 16,11-5-101-16,-4-1-148 15,-10 1-485-15</inkml:trace>
  <inkml:trace contextRef="#ctx0" brushRef="#br1" timeOffset="203131.8339">15110 9319 235 0,'0'0'1197'0,"0"0"-897"15,0 0 28-15,0 0-5 0,0 0-67 16,0 0-85-16,0 0-93 15,7-22-38-15,7 15-7 16,1 0-13-16,0 0-10 16,1 3-2-16,-2-1-8 15,-4 5-1-15,-1 0 0 16,-3 0-8-16,0 0-2 16,-1 9 1-16,-5 7-2 15,0 2 12-15,0 1 0 16,-7 2 1-16,-6 1 6 15,-3 2-6-15,-8-1 0 16,3 2 1-16,-5-4-1 16,6-1 0-16,4-4 0 15,6-5-1-15,4-5 0 16,5-2-1-16,1-2-23 0,0-2-4 16,3 0-17-16,15-9 21 15,1-5 0-15,3-5-10 16,7-5-12-16,-2 4 2 15,-4-6-11 1,0 3 21-16,-5 2 15 0,-2 3 17 16,-2 1 2-16,-8 4 1 15,1 3 28-15,-1 3 15 16,-5 3 11-16,2 1-3 16,-3 0 0-16,2 3-13 15,-2 0-15-15,0 0-5 16,0 0-11-16,0 0-8 0,-3 9 0 15,-6 8 4-15,-4 4 16 16,-4 7 2-16,1-1-1 16,4 0-3-16,1 0-9 15,5-8-7-15,5 1-1 16,1-7-1-16,0-6-9 16,3 0-51-16,15-7-72 15,11 0-118-15,3-4-468 16,-9-9-766-16</inkml:trace>
  <inkml:trace contextRef="#ctx0" brushRef="#br1" timeOffset="203447.6198">15574 9217 1179 0,'0'0'606'0,"0"0"-384"16,0 0 58-16,0 0-68 15,0 0-44-15,0 0 2 16,0 0-32-16,-33 64-49 16,17-32-29-16,1 4-21 15,-3 2-18-15,-1 3-13 16,0-4-7-16,2 2-1 0,-1-8-1 15,0-3-41 1,9-8-30-16,-1-6-32 16,7-3-96-16,3-8-174 15,0-3-444-15,10 0-383 0</inkml:trace>
  <inkml:trace contextRef="#ctx0" brushRef="#br1" timeOffset="204059.7368">15636 9402 1694 0,'0'0'385'16,"0"0"-125"-16,0 0-44 15,0 0-37-15,0 0-98 16,0 0-57-16,0 0-14 15,59-20-4-15,-47 20 2 0,-3 0-2 16,-1 0-1-16,-2 7-5 16,1 6-14-16,-7 3 14 15,0 4 15-15,-3 3 11 16,-12 1-11-16,0 2-4 16,-8-2-10-16,4-4 5 15,-4-1-4-15,6-6-1 16,5-3 0-16,6-3 0 15,3-4 0-15,3-3-1 0,0 0 0 16,6 0-18-16,10-10-17 16,7-6-12-16,2-2-1 15,5-5-1-15,-4 1 9 16,-1-1 7-16,-3 2 15 16,-1 2 17-16,-11 3 1 15,-2 3 22-15,-1 2 24 16,-4 4 20-16,-2-2-2 15,3 6-16-15,-4-1-9 16,0 4-9-16,0 0-8 16,0 0-8-16,0 0-13 15,0 0-1-15,0 0-12 16,0 13 12-16,-11 4 0 16,-2 5 12-16,-5 2 9 15,-5 3 7-15,3-4-13 0,4 1-4 16,2-6-11-16,8-4 0 15,3-4-6-15,3 0-31 16,0-4-56-16,25-5-120 16,-2-1-383-16,0 0-574 0</inkml:trace>
  <inkml:trace contextRef="#ctx0" brushRef="#br1" timeOffset="204389.1104">15902 9561 687 0,'0'0'823'16,"0"0"-608"-16,0 0 74 0,0 0-58 16,0 0-70-16,0 0-66 15,0 0-40-15,0 57-13 16,6-51-16-1,5-2-9-15,1-3 16 0,2-1-1 16,3 0-18-16,4-8-14 16,-4-3 0-16,2-5-12 15,-6 3 3-15,-6-1-15 16,-2 2 9-16,-5 1 14 16,0 5 0-16,-9 0-7 0,-10 5-4 15,-8 1-20-15,-21 0-108 16,8 4-438-16,4 3-338 0</inkml:trace>
  <inkml:trace contextRef="#ctx0" brushRef="#br1" timeOffset="205267.9938">16298 9221 631 0,'0'0'916'16,"0"0"-703"-16,0 0-17 15,0 0 29-15,0 0-58 16,0 0-56-16,0 0-40 15,36-27-11-15,-23 27-5 0,3 0-3 16,7 0-4 0,-4 0-4-16,0 0-3 15,4 0-19-15,-4 3-8 16,1 5-4-16,-6 1-4 16,0 1-4-16,-2 9 6 15,-3 2 13-15,-3 8-6 0,-5 7 18 16,-1 4-3-1,0 6-6-15,0 2-1 0,0 1 6 16,0-1-11-16,0 0-7 16,0-3-5-16,6 2-5 15,3-1 9-15,-1 1 7 16,1 0-16-16,-3 3 5 16,-3 0-4-16,1 0 7 15,-4 0-3-15,0 2 4 0,0-2-4 16,0-2-4-1,0 1-1-15,-4-4 0 0,1-5 1 16,-3-1 4 0,-3-5-5-16,-1-5 6 0,-3-3-6 15,3-6 1-15,-7-9-1 16,2-2 7-16,-2-8-2 16,-3-1-6-16,-2-4-26 15,-4-9-19-15,6 0-31 16,-3 5-71-16,7 2-191 15,4 6-583-15</inkml:trace>
  <inkml:trace contextRef="#ctx0" brushRef="#br1" timeOffset="205972.5039">16876 10569 851 0,'0'0'790'0,"0"0"-669"15,0 0 46-15,0 0 73 16,0 0-48-16,0 0-83 15,0 0-4-15,-26 18-2 16,20-4-33-16,-2 3-21 16,2-1-25-16,3 1-13 15,2 0-5-15,1-5-5 16,0 2 4-16,0-4-5 16,11-4-2-16,5 0 2 15,3-6 21-15,5 0 2 16,0-6-9-16,3-7-14 15,-2-1 0-15,-1-6 0 16,-6 4-1-16,-3-3 1 16,-6-1 0-16,-6 3 9 0,-3-2 4 15,0 2-13-15,-15 3-15 16,-15-9-85-16,0 6-217 16,2-1-1088-16</inkml:trace>
  <inkml:trace contextRef="#ctx0" brushRef="#br1" timeOffset="206965.2465">16950 9142 1197 0,'0'0'620'0,"0"0"-540"16,0 0 72-16,0 0 101 0,0 0-68 16,0 0-73-1,-87 20-42-15,60-18-14 0,2-1 5 16,2-1-2-16,8 0-26 15,7 0-14-15,2-1-10 16,6-8 1-16,0-2-1 16,0-5-9-16,0 2-9 15,9-3 1-15,1-1 8 16,-1 1-1-16,2 1 1 16,-4 2 0-16,-1 0 1 15,0 3 0-15,-2-1 1 16,2 3 5-16,4-1 1 15,0 0 11-15,-1 6 2 16,-1-2-3-16,0 3-1 16,-2 3-5-16,0 0-7 15,3 0-5-15,-6 13 0 16,0 3 12-16,3 3 6 16,-3 5-2-16,4 3-4 0,3 0-11 15,3 2-1-15,2-3 0 16,-1-2 0-16,6-7 0 15,-2-2 0-15,3-5 1 16,1-5 0-16,-3-3-1 16,7-2 0-16,-4 0 0 15,3-6-1-15,0-5-5 16,-5-2 4-16,-1 1-3 16,-3-5 4-16,-3 4 1 15,-9-4 0-15,1 4 2 16,-4-3 13-16,-1 4-3 15,0 3 9-15,-3-1 1 0,-11 1 2 16,-6 2-13 0,-5 4-11-16,-11 3 0 0,0 0-1 15,-4 9-34-15,-10 29-66 16,11-3-116-16,6 1-668 0</inkml:trace>
  <inkml:trace contextRef="#ctx0" brushRef="#br1" timeOffset="208233.0457">3440 13082 1303 0,'0'0'840'16,"0"0"-720"-16,0 0-61 15,0 0 122-15,0 0-7 16,0 0-90-16,0 0-52 15,23 0 16-15,-4 0-6 16,8 0-11-16,1 0-17 16,-3 0-13-16,-2 0-1 15,-5 0-4-15,-3 0-36 16,-2 0-69-16,-1 0-102 0,3 3-171 16,-6 4-269-16,-3-1-243 15</inkml:trace>
  <inkml:trace contextRef="#ctx0" brushRef="#br1" timeOffset="208460.2737">3343 13329 1884 0,'0'0'301'0,"0"0"-235"16,0 0-6-16,106-13 5 15,-61 4-65-15,22-4 0 0,-13 6-244 16,-8 0-670-16</inkml:trace>
  <inkml:trace contextRef="#ctx0" brushRef="#br1" timeOffset="210102.5259">4291 13102 126 0,'0'0'238'16,"0"0"-80"-16,0 0 81 15,0 0-10-15,0 0-52 16,0 0-2-16,0 0 1 15,-8 3 4-15,8-3-6 16,0 3 12-16,0-2-21 16,0 2-48-16,0 0-28 15,0-3-3-15,0 3-10 16,0-2-14-16,3 2 5 16,3 0-14-16,3-3-6 0,0 3-11 15,3-3-7-15,9 0-3 16,4 0-2-16,8 0-12 15,4 0-6-15,1-3-5 16,-4 0-1-16,0 3 0 16,-10 0-1-16,-6 0-15 15,-9 0-17-15,-3 0-39 16,-2 0-99-16,-4 0-100 16,0 3-366-16,-7 0-920 0</inkml:trace>
  <inkml:trace contextRef="#ctx0" brushRef="#br1" timeOffset="210812.1759">5266 12791 682 0,'0'0'393'0,"0"0"-163"0,0 0 7 16,0 0 63 0,0 0-33-16,0 0-74 0,0 0-31 15,-9-11-37-15,6 9-27 16,-1-4-20-16,-2 1-23 16,0 0-24-16,-3 1-1 15,-1-2-14-15,-4 5 4 16,-5 1-11-1,-1 0-2-15,-8 0 2 0,-5 14 15 16,-7 5-4-16,1 5-2 16,-3 9 7-16,2-1 20 15,3 5 1-15,7 0-7 16,12-2-19-16,8-1-7 16,8-2-5-16,2-2-2 15,9-3-5-15,9-3-1 0,9-5-1 16,4 1-1-16,2-11 2 15,6-8-16-15,1-1-46 16,2-4-71-16,13-22-164 16,-13 3-521-16,-8-2-926 0</inkml:trace>
  <inkml:trace contextRef="#ctx0" brushRef="#br1" timeOffset="211236.1853">5317 12508 1020 0,'0'0'872'15,"0"0"-742"-15,0 0-3 16,0 0 82-16,0 0-89 16,0 0-65-16,0 0-9 0,31 8 6 15,-25-1 2-15,-3 3-13 16,-1 0-14-16,-2 3 6 15,0 1-12 1,-3 6 12-16,-12 2 10 16,0 1 3-16,0-2-5 0,3 2-20 15,3-4-14-15,9-5-6 16,0 2-1-16,3-6-22 16,33 0-47-16,0-6-139 15,3-4-647-15</inkml:trace>
  <inkml:trace contextRef="#ctx0" brushRef="#br1" timeOffset="211763.7164">5523 12907 2174 0,'0'0'459'0,"0"0"-405"16,0 0 60-16,0 0 10 16,0 0-73-16,0 0-43 15,0 0 1-15,85-66-8 16,-58 59 0-16,-8 1-1 16,-1 5 1-16,-6 1-1 15,0 0-6-15,-6 0 5 16,0 11 1-16,1 5 11 15,-4 3 5-15,-3 5 1 16,0 2-10-16,0 1 2 16,0 0 0-16,0-1 6 15,0-6-5-15,0 0-2 16,9-8-2-16,2-2-6 16,8-3 0-16,2-7-12 0,3 0-38 15,3 0-43-15,13-21-161 16,-9 3-406-16,-5-3-413 0</inkml:trace>
  <inkml:trace contextRef="#ctx0" brushRef="#br1" timeOffset="212032.5212">5865 12821 1495 0,'0'0'565'0,"0"0"-405"16,0 0 92 0,0 0-33-16,0 0-100 0,0 0-54 15,0 0-6-15,-30 23 15 16,13 0-4-16,-8 13-18 16,-11 4-13-16,-3 3-6 15,-7 3-21-15,1-3-12 16,2-3 0-16,6-7-64 15,13-1-78-15,9-4-178 16,9-13-582-16</inkml:trace>
  <inkml:trace contextRef="#ctx0" brushRef="#br1" timeOffset="212414.37">5939 13221 1410 0,'0'0'631'0,"0"0"-540"0,0 0 2 16,0 0 69-16,0 0-82 16,0 0-49-16,-9 76-13 15,27-73-18-15,9-3-5 16,3-3-4-16,-2-11-41 16,-1-1 8-16,-6-6 27 15,-6 4 15-15,-9-2 0 16,-6-1-1-16,0 3 1 15,-8 1-24-15,-8 6-149 16,-2 3-443-16</inkml:trace>
  <inkml:trace contextRef="#ctx0" brushRef="#br1" timeOffset="213329.9281">7094 12240 849 0,'0'0'758'0,"0"0"-649"15,0 0-10-15,-94 0 101 16,58 0-2-16,-3 3-57 16,-1 1-51-16,3 2-11 15,4-2-12-15,12-1-2 16,3 2-11-16,6-4-32 16,9 2-13-16,-1 0-8 15,4 2 0-15,0-3 0 16,0 1 7-16,0 1-7 15,0 2 0-15,0 2 7 16,0 1 14-16,-3 1 20 0,0 3 9 16,0 1-8-16,0 1-12 15,3 6 8-15,0-1-13 16,0 6-4-16,0 0-1 16,0 4 7-16,3 3 5 15,3 6-6-15,-3 2 2 16,4 4-5-16,-7 6-6 15,0 4 6-15,0 1-3 16,-7-2-6-16,-5 0 0 16,-2 0 0-16,-2 2 4 15,4-6-1-15,2 0 3 16,-1-1-8-16,5-4-4 0,0-1-3 16,-1-1 0-1,1-3-5-15,3-4 5 0,0-3-6 16,3-3-1-16,0-10 0 15,3-3-5-15,16-7-3 16,4-4-5-16,8-6-13 16,9-6-44-16,24-21-108 15,-10 0-390-15,-9-3-1658 0</inkml:trace>
  <inkml:trace contextRef="#ctx0" brushRef="#br1" timeOffset="216334.6398">19207 16537 494 0,'0'0'2'16,"0"0"785"-16,0 0-593 16,0 0-89-16,0 0 79 15,0 0 35-15,-24 0-46 16,21 0-53-16,1 0-16 15,2 0-18-15,0 0-3 16,0 0 3-16,0 0-17 16,0 0-15-16,0 3-1 0,0 1-12 15,8 3-7-15,6 1-15 16,5 0-17-16,5-5 10 16,2 0-4-16,3-3-8 15,-4 0-15-15,1 0-1 16,-3-6-5-16,0-7 9 15,-5-1 4-15,0-2 8 16,-3-1 0-16,-1 0 0 16,-1-3 2-16,-3 5 4 15,-3 2 6-15,-2 3 5 16,-4 3 6-16,-1 6-4 16,0-1 19-16,0 2-13 15,-4-4-8-15,-12 4-16 16,-7 0 7-16,-6 0 2 15,-3 0-1-15,-1 10 7 0,-3 3 1 16,4 3-2 0,-3 1-2-16,2 6 1 0,7 2-2 15,-3 2-2-15,10 0-1 16,-2 4 2-16,6 0 4 16,1 0-6-16,7 2 3 15,4-4 3-15,3 1-2 16,0-3-5-16,7-4 2 15,13-4-1-15,6-5-7 16,6-4 5-16,5-7-7 16,4-3-6-16,5 0-46 0,-1-16-46 15,13-18-77 1,-8 5-518-16,-11-1-1186 0</inkml:trace>
  <inkml:trace contextRef="#ctx0" brushRef="#br1" timeOffset="216965.2973">19450 16094 1549 0,'0'0'395'15,"0"0"-266"-15,0 0 110 16,0 0-34-16,0 0-108 15,0 0 7-15,0 0-19 16,69-3-36-16,-40-4-20 0,4 1-12 16,-1 2-17-1,-4-2-20-15,5-1-128 0,-8 4-225 16,-8-1-693-16</inkml:trace>
  <inkml:trace contextRef="#ctx0" brushRef="#br1" timeOffset="217697.3496">20100 15904 1864 0,'0'0'324'16,"0"0"-214"-16,0 0 87 16,0 0-44-16,0 0-65 15,0 0-28-15,0 0-17 16,-26 39-1-16,3-27-6 16,0 1 3-16,-4-2-18 15,-1-1-14-15,2-3-1 16,2-1 0-16,5-3-5 15,7-3-1-15,4 0-1 0,2 0 1 16,6 0-9-16,0 0 3 16,0-10-21-16,6-6-6 15,5-1 18-15,2 0-7 16,2-2 13-16,2-1 8 16,-3 3 1-16,1 1-6 15,2 4 0-15,-5 2 1 16,1 3 5-16,-6 2 1 15,0 3 11-15,-4 2-3 16,-3 0 0-16,0 0 2 16,0 0-2-16,0 2 3 15,0 6-1-15,0 1-2 16,3 2 0-16,4 1-2 16,-4 2 7-16,4 2-1 15,1-2 2-15,2 2-4 0,1 0-5 16,-4 1-5-16,5-1 5 15,0-2-6-15,-1-1 1 16,3-6-1-16,1-2-1 16,5-1 1-16,0-4 10 15,5 0-10-15,1-4-6 16,3-7-3-16,-6-3 7 16,1-4-10-16,-6-1 7 15,-1-1 4-15,-8 1 0 16,-5 2 1-16,-4 4 5 15,0 3-4-15,-3 0 0 16,-14 4-1-16,-3 5-7 16,-9 1-44-16,-17 7-125 15,11 7-481-15,-4 5-492 0</inkml:trace>
  <inkml:trace contextRef="#ctx0" brushRef="#br1" timeOffset="218483.6775">20991 16665 1371 0,'0'0'656'15,"0"0"-570"-15,0 0 44 16,0 0 64-16,0 0-44 15,84-17-59-15,-53 14-9 16,4 1-14-16,-2-1-27 16,0 0-13-16,-4 2-21 15,-7 1-7-15,-2 0-22 0,-10 0-52 16,0 0-94-16,-2 0-117 16,-4 2-318-16,-2 5-308 0</inkml:trace>
  <inkml:trace contextRef="#ctx0" brushRef="#br1" timeOffset="218697.8443">21122 16840 1277 0,'0'0'890'0,"0"0"-682"15,0 0-93 1,0 0-41-16,94-10-35 16,-46 4-39-16,24 0-75 0,-13 0-223 15,-9 1-725-15</inkml:trace>
  <inkml:trace contextRef="#ctx0" brushRef="#br1" timeOffset="219218.9002">22601 15694 1313 0,'0'0'263'15,"0"0"-111"-15,0 0 66 16,0 0 11-16,0 0-62 0,0 0-69 16,0 0-30-16,0-7-28 15,-5 17-13-15,-2 8 37 16,-2 12 85-16,2 9-59 16,1 7-34-16,-3 4-6 15,7 6-8-15,1-4-19 16,1 1-14-1,0-3-8-15,0-4-1 0,0-3 0 16,0-6-1-16,0-8-36 16,0 0-20-16,0-6-22 15,0 1-42-15,1-4-58 16,7 3-205-16,-2-4-349 16,-3-2-425-16</inkml:trace>
  <inkml:trace contextRef="#ctx0" brushRef="#br1" timeOffset="219532.9572">23014 16576 916 0,'0'0'989'0,"0"0"-809"16,0 0 7-16,0 0 31 16,0 0-41-16,-100 40-41 15,60-31-55-15,-9 2-32 0,-8-2-10 16,-5-2-17-16,-7 0-5 16,-1-1-10-16,-6-2-7 15,5-1-3-15,6 0-27 16,5-3-34-16,10 1-71 15,-7-1-124-15,17 0-421 16,7 0-512-16</inkml:trace>
  <inkml:trace contextRef="#ctx0" brushRef="#br1" timeOffset="220122.3619">22370 17120 1564 0,'0'0'637'16,"0"0"-524"-16,0 0 57 16,0 0-8-16,0 0-35 15,0 0-28-15,-14 78-40 0,29-65-27 16,8-5-1-16,3 0-7 16,4-8-9-16,3 0-15 15,-2 0-15-15,1-13-6 16,-4-4-5-16,-4 0 13 15,-4-3-1-15,-4 1 2 16,-6 0 5-16,-4 5 7 16,-3-1 5-16,-3 6 17 15,0 4-5-15,-7-2 4 16,-7 4-2-16,-6 3-7 16,-7 0 6-16,-3 0 9 15,-4 10-3-15,-4 2-5 0,1 8 14 16,2 4 0-16,6 1 6 15,3 3-7-15,9 2-11 16,7-1-14-16,9-3-6 16,1-3-1-16,8-4-1 15,11-4-14-15,8-5-26 16,1-8-17-16,6-2-40 16,4 0-84-16,14-19-182 15,-9 0-483-15,-4 1-595 0</inkml:trace>
  <inkml:trace contextRef="#ctx0" brushRef="#br1" timeOffset="220669.4641">23086 16874 876 0,'0'0'1184'0,"0"0"-967"16,0 0-60-16,0 0 51 15,0 0-55-15,0 0-56 16,0 0-50-16,-87 84-26 16,70-69-3-16,-5-2-9 15,-1-6 10-15,-1-1-5 16,2-6-13-16,-1 0 7 16,4 0-8-16,2 0-1 15,10-9-6-15,4-6-7 0,3-2-2 16,0-8-7-1,18 0-20-15,0-4 3 16,5 4-16-16,0 6 8 16,-4 2 32-16,-2 6 16 0,-8 6 5 15,-3 5 7-15,-3 0 4 16,-3 0-7-16,0 16 33 16,0 6 6-16,0 2-15 15,0 2-11-15,0 1-11 16,0-6-10-16,10-1-1 15,7-3 0-15,6-9 6 16,7-5-6-16,5-3-7 0,-3 0 0 16,1-13-2-1,-1-4-8-15,-6-3 11 16,-3-3-1-16,-8 4 2 0,-4-1 5 16,-9 6 13-1,-2 4 14-15,-8 4-10 0,-15 6-7 16,-10 0-8-16,-5 0-2 15,-3 16-16-15,-3 2-142 16,12 1-484-16,8-7-1069 0</inkml:trace>
  <inkml:trace contextRef="#ctx0" brushRef="#br1" timeOffset="220992.248">23657 16522 1371 0,'0'0'537'16,"0"0"-234"-16,0 0 3 15,0 0-76-15,0 0-93 16,0 0-85-16,100 2-52 16,-55-2-7-16,13-4-126 0,-11 1-241 15,-13-2-695-15</inkml:trace>
  <inkml:trace contextRef="#ctx0" brushRef="#br1" timeOffset="221185.3097">23742 16342 1746 0,'0'0'689'0,"0"0"-631"15,0 0 14 1,0 0 3-16,0 0-53 16,132 13-22-16,-85-6-184 15,-5-4-642-15</inkml:trace>
  <inkml:trace contextRef="#ctx0" brushRef="#br1" timeOffset="221550.04">24839 15794 1388 0,'0'0'253'0,"0"0"10"15,0 0 4-15,0 0-30 16,52-80-65-16,-47 74-51 16,-5 6-67-16,0 3-35 15,0 20-18-15,-5 11 51 16,-8 21 21-16,-4 26-13 16,4-6-15-16,4-3-4 15,6-10-22-15,3-15-12 16,0 2-7-16,0 1-19 15,7-7-54-15,-1-5-69 0,2-3-104 16,-2-11-421 0,-2-9-555-16</inkml:trace>
  <inkml:trace contextRef="#ctx0" brushRef="#br1" timeOffset="221797.1933">25199 16593 1363 0,'0'0'1177'0,"0"0"-1021"16,0 0-108-16,0 0 85 16,-88 3-6-16,22-3-63 15,-1 1-39-15,-7-1-10 0,-3 0-15 16,11 0-19-16,-2 1-63 15,5 3-107-15,3 2-174 16,17 2-433-16,18-6-749 0</inkml:trace>
  <inkml:trace contextRef="#ctx0" brushRef="#br1" timeOffset="222438.2335">25031 16923 821 0,'0'0'1220'0,"0"0"-1009"15,0 0-24-15,0 0 31 16,0 0-19-16,-91 37-92 16,58-31-60-16,-2-6-28 15,-5 0-11-15,1 0-2 16,6 0-5-16,8 0-1 16,8 0-10-16,7-8 9 0,8 0-5 15,2-5-7 1,0-1-10-16,16-3-13 0,3 1 2 15,3 0 11 1,2 2 22-16,-5 1-1 0,1 3 2 16,-4 4 0-1,-4 5 10-15,-5 1 7 0,-1 0-1 16,-1 0-10-16,-2 14 15 16,0 6 6-16,-2 6-3 15,2 3-7-15,2-1-16 16,2 0 5-16,5-1-5 15,2-6 7-15,5-2 0 16,5-7-7-16,1-3 10 0,8-6-5 16,6-3-6-1,-1 0 6-15,3-4-6 0,-4-12-2 16,-1-1 1-16,-11-3-7 16,-2 1 7-16,-10-1 2 15,-7 6 9-15,-6 4 17 16,0 0 3-16,-16 3-8 15,-14 4-10-15,-7 0 5 16,-8 3-8-16,-4 0-9 16,-14 13-78-16,14-3-197 15,10-4-1276-15</inkml:trace>
  <inkml:trace contextRef="#ctx0" brushRef="#br1" timeOffset="223514.7888">26011 16628 1829 0,'0'0'507'0,"0"0"-421"15,0 0 32-15,0 0 14 0,0 0-51 16,105-5-49-16,-65-5-32 16,0-1-4-16,-2 2-99 15,-7-1-55-15,-13 3-97 16,-8 4-315-16,-10-1-535 0</inkml:trace>
  <inkml:trace contextRef="#ctx0" brushRef="#br1" timeOffset="223702.0235">25898 16491 1390 0,'0'0'793'15,"0"0"-675"-15,0 0-6 16,0 0 15-16,108-1-29 16,-67 1-61-16,4 0-37 15,18 0-97-15,-13-6-251 0,-6 2-568 0</inkml:trace>
  <inkml:trace contextRef="#ctx0" brushRef="#br1" timeOffset="224052.7532">26725 16141 1375 0,'0'0'866'16,"0"0"-760"-16,0 0-70 16,0 0 82-16,0 0 3 15,0 0-18-15,-103 53-23 0,72-14-8 16,-2 7-17-16,5 7-11 15,5 1-14-15,10 2-14 16,10-1 1-16,3-5-11 16,11-10 17-16,13-4-23 15,9-7 1-15,6-12 9 16,1-7-9-16,5-10 11 16,1 0 0-16,-2-20-4 15,-1-6-8-15,-4-11 1 16,-4-10-1-16,-6-5 0 15,-10-4-12-15,-13-1-18 0,-6 10-16 16,-57 7-41-16,-2 16-397 16,-7 7-1310-16</inkml:trace>
  <inkml:trace contextRef="#ctx0" brushRef="#br1" timeOffset="226578.9309">7346 12877 371 0,'0'0'312'0,"0"0"-110"15,0 0-99-15,0 0 24 16,0 0 15-16,0 0-20 16,0 0 24-16,9-70 9 15,-9 60 11-15,0 3-6 16,0 1 13-16,0 4-7 15,0 0-33-15,0 0-18 16,0 2-8-16,0 0-9 16,0 0-24-16,0 0-25 15,0 0-24-15,-9 4-14 16,-6 11 7-16,0 9 21 16,-7 6-15-16,1 2-13 0,6 2-10 15,3 2 1-15,6-6-2 16,6-1-1-16,0-6 0 15,8-5 0-15,8-6 1 16,6-9 0-16,1-3 0 16,7 0 0-16,1-7-16 15,-1-11-4-15,0-6-2 16,-8-2-1-16,0-5 5 16,-8-4 8-16,-8-2 2 15,-3-2 8-15,-3 5 0 16,0 1-2-16,-9 10-16 15,-3 6 6-15,-6 8 12 16,3 6 0-16,-3 3-19 16,3 6-84-16,2 14-90 15,10 16-182-15,3-3-336 0,0-6-634 0</inkml:trace>
  <inkml:trace contextRef="#ctx0" brushRef="#br1" timeOffset="226916.1152">7940 12957 1333 0,'0'0'1105'0,"0"0"-974"16,0 0-82-16,0 0 116 16,0 0-20-16,0 0-62 15,122 9-34 1,-71-3-18-16,3-5-16 0,1 3-9 15,-6-2-6-15,2-2-71 16,-15 3-233-16,-14-3-824 0</inkml:trace>
  <inkml:trace contextRef="#ctx0" brushRef="#br1" timeOffset="230150.4843">8887 12523 335 0,'0'0'490'0,"0"0"-220"16,0 0-131-16,0 0-25 15,0 0 39-15,0 0 31 16,0 0-35-16,6-32 4 15,-6 32-8-15,0 0-8 16,0 0 4-16,0 0-10 16,0 0 4-16,0 0-11 15,0 0-21-15,0 0-18 16,0 0-16-16,0 3-24 16,0 11-14-16,0 8 16 15,0 10-13-15,0 13-2 16,-6 17-10-16,-1 1-4 15,-5-1 2-15,1 5-8 0,1-12-6 16,1 1-5 0,0-9 1-16,2-11 5 0,1-6-7 15,3-10 6-15,3-6 2 16,-2-5-8-16,2-5 1 16,0-4 1-16,0 0-2 15,0 0-29-15,0 0-46 16,0-4-62-16,11-12-114 15,5 4-367-15,-4 0-582 0</inkml:trace>
  <inkml:trace contextRef="#ctx0" brushRef="#br1" timeOffset="230727.153">9014 12422 986 0,'0'0'1282'0,"0"0"-1063"15,0 0-149-15,0 0 54 16,0 0 50-16,0 0-81 15,81-30-51-15,-43 23-18 16,4 0-6-16,3 4-12 16,4-1-6-16,-7 1 0 15,-2 3 0-15,-7 0-7 0,-12 0-2 16,-6 7 1-16,-6 6-3 16,-3 7 11-16,-6 4 14 15,0 8 8-15,-3 5 27 16,-9 5-1-16,-3 2 5 15,6 4-17-15,0 0-9 16,3-3 0-16,6 5-3 16,0-7-3-16,0 3-5 15,6-1 3-15,3 2-2 16,5 0-7-16,2 2 2 16,-4-2 6-16,1-1-9 0,-2-3-3 15,-5-6-4 1,-2-8-1-16,-4-3 0 0,0-6 7 15,-4-7-7-15,-10 0 11 16,-5-6 6-16,-11 0-6 16,-4-4-10-16,-5-3-2 15,0 0-25-15,6 0-62 16,5-19-58-16,10 1-74 16,12 2-653-16</inkml:trace>
  <inkml:trace contextRef="#ctx0" brushRef="#br1" timeOffset="231136.8484">10260 13122 1016 0,'0'0'631'15,"0"0"-475"-15,0 0 83 0,0 0 56 16,0 0-58-16,0 0-59 15,0 0-50-15,6 0-16 16,10 6-19-16,8 0-36 16,0-1-30-16,6 1-12 15,0 0-14-15,1-3-1 16,-4-3-26-16,-7 3-22 16,-4-3-19-16,-3 0-11 15,-7 0-19-15,0 0-79 16,-6-3-135-16,0-6-708 0</inkml:trace>
  <inkml:trace contextRef="#ctx0" brushRef="#br1" timeOffset="231379.0446">10273 13012 859 0,'0'0'1288'16,"0"0"-1083"-16,0 0-120 15,0 0 108-15,0 0 10 16,0 0-64-16,0 0-63 16,111 4-40-16,-71-4-36 15,17 0-18-15,-11 0-166 0,-11 0-800 16</inkml:trace>
  <inkml:trace contextRef="#ctx0" brushRef="#br1" timeOffset="234401.3799">11578 12807 766 0,'0'0'794'16,"0"0"-638"-16,0 0 27 0,0 0 79 16,0 0-68-16,0 0-72 15,0 0-29-15,0 0-14 16,-1-3-18-16,-1 3-13 15,-1-3-6-15,2 0-6 16,1 2 1-16,-3 1-3 16,0-3-8-16,-4 0-2 15,-2 3-9-15,-3-1-5 16,-6 1 4-16,-4 0 1 16,-8 0 7-16,-3 4 6 15,-4 6 4-15,-5 4 7 16,-1 6 1-16,1 3 5 0,3 2 2 15,2 6-10-15,2 2-6 16,10 3-8-16,4 0-5 16,8 0-5-16,7-2 2 15,6 2-7-15,0-6-1 16,13 0-1-16,7-7-5 16,11-4 0-16,5-6-1 15,7-9-16-15,5-4-30 16,1-7-65-16,17-19-52 15,-14 0-76-15,-10-1-665 0</inkml:trace>
  <inkml:trace contextRef="#ctx0" brushRef="#br1" timeOffset="234815.0109">11701 12540 1117 0,'0'0'1189'16,"0"0"-1025"-16,0 0-103 0,0 0 90 15,0 0-17 1,0 0-77-16,85-29-17 16,-73 29-9-16,-3 0-7 0,-3 0-7 15,-3 0-10-15,-3 12-1 16,0 5 8-16,-8 5 19 16,-8 3 19-16,-6 3-9 15,-2-1-10-15,3 0-7 16,3-5-14-16,9-2-2 15,9-3-10-15,0-3 0 16,16 2-9-16,20-7-45 16,30-1-88-16,-5-5-329 15,-7-3-1018-15</inkml:trace>
  <inkml:trace contextRef="#ctx0" brushRef="#br1" timeOffset="235288.3908">12156 12953 955 0,'0'0'1043'0,"0"0"-823"15,0 0-1-15,0 0 43 16,0 0-87-16,0 0-80 16,0 0-47-16,54-43-17 15,-30 39-19-15,-2 1-12 16,-1 3 1-16,-6 0-1 15,1 3 0-15,-10 11-1 16,-2 9 1-16,0 6 8 16,-4 5 5-16,0 3 10 15,-7 0 5-15,1-2-7 16,5-5-6-16,1-7-9 16,0-3-4-16,9-7-1 15,9-3 7-15,3-7-8 0,6-3-29 16,-2 0-50-16,2-13-44 15,6-17-101-15,-5 6-264 16,-8-1-413-16</inkml:trace>
  <inkml:trace contextRef="#ctx0" brushRef="#br1" timeOffset="235553.5891">12465 12903 1463 0,'0'0'807'16,"0"0"-684"-16,0 0 70 16,0 0 53-16,0 0-94 15,0 0-77-15,0 0-35 16,-57 30 23-16,29-6 5 0,-8 5-19 16,-7 4-7-16,-5 3-12 15,-4 1-17-15,4-1-11 16,5 0-2-16,4-2-8 15,11-4-53-15,7-5-61 16,18-1-101-16,3-7-390 16,6-8-811-16</inkml:trace>
  <inkml:trace contextRef="#ctx0" brushRef="#br1" timeOffset="235919.0589">12541 13297 1822 0,'0'0'361'0,"0"0"-169"15,0 0 57-15,0 0-11 16,0 0-107-16,-61 83-52 0,58-67-41 16,3-7-23-16,0 1-5 15,16-7 4-15,4-3-4 16,8 0-9 0,5-6-1-16,0-10-9 0,-5-1 7 15,-4 0-7-15,-7-2-3 16,-11 5-3-16,-6 1 5 15,-4 0-35-15,-44 10-16 16,3 0-90-16,-2 0-562 0</inkml:trace>
  <inkml:trace contextRef="#ctx0" brushRef="#br1" timeOffset="237401.936">4625 15533 909 0,'0'0'598'16,"0"0"-464"-16,0 0 101 15,0 0 97-15,0 0-119 16,0 0-85-16,0 0 0 0,9-21-9 16,-9 16-38-16,0 0-26 15,0 3-4-15,-3-4-15 16,-3 1-15-16,-8 0-4 16,-2 4-2-16,-5-2-7 15,-9 3-1-15,-10 0 1 16,-8 9-2-16,-7 9 10 15,-5 7-1-15,-4 3 12 16,3 7 8-16,9 2-11 16,10 3-6-16,9 2-8 15,14-1 1-15,11 1-5 16,8-2-5-16,3-1-1 16,21-6 1-16,9-3 11 15,9-4-12-15,7-9 0 16,2-7-45-16,1-7-53 15,17-3-72-15,-14-11-202 0,-6-4-846 16</inkml:trace>
  <inkml:trace contextRef="#ctx0" brushRef="#br1" timeOffset="238087.0943">5053 15867 1349 0,'0'0'361'15,"0"0"-133"1,0 0 89-16,0 0-71 0,0 0-97 16,0 0-70-16,0 0 6 15,12 3-1-15,12-3-30 16,4 0-26-16,8 0-16 15,4 0-9-15,-4-1-3 16,-5-5-30-16,-4 2-31 16,-7 1-66-16,-7 1-28 15,-4 2-61-15,-6-2-82 16,-3 2-27-16,0 0-368 0</inkml:trace>
  <inkml:trace contextRef="#ctx0" brushRef="#br1" timeOffset="238403.9477">5153 15681 1483 0,'0'0'720'16,"0"0"-618"0,0 0 67-16,0 0 42 0,0 0-74 15,0 0-49-15,0 0-43 16,124 6-45-16,-50-9-7 15,-14-6-207-15,-9-4-661 0</inkml:trace>
  <inkml:trace contextRef="#ctx0" brushRef="#br1" timeOffset="240121.0735">2405 13108 497 0,'0'0'75'15,"0"0"770"-15,0 0-554 16,0 0-146-16,0 0 66 16,0 0 29-16,0 0-60 15,7 0-46-15,-7 0-2 16,0 0-17-16,0 0-9 15,0 0-21-15,3-3-16 16,3-4-10-16,3-6-25 16,3-4-20-16,7-3-13 15,2-2 5-15,-1-1-6 0,-1 3 0 16,-4 3-1-16,-3 8 1 16,-6 5 0-16,-3 1-1 15,-3 3 1-15,0 0-2 16,0 0-8-16,0 0-1 15,0 0 4-15,3 9 7 16,0 4 0-16,-3 4 6 16,3 6 1-16,0 8 5 15,-3 4 6-15,0 9 3 16,0 5 3-16,-9 8-1 16,0-2-3-16,-3 1-11 15,3-2-8-15,3-9-1 16,6-8-1-16,0-11-1 0,0-6-5 15,0-6 5 1,3-5-14-16,3-8-5 0,4-1 8 16,1 0-5-1,1-4-12-15,1-7-8 0,2 5 11 16,-3 0 20-16,-3-1 5 16,-6 3-4-16,3 1 5 15,-3 3-7-15,-3 0 1 16,5 0-5-16,-3 0 10 15,0 0 1-15,-2 0 0 16,0 0 0-16,0 0 1 16,0 0 1-16,-2 0 8 15,-14 0-7-15,-6 3 11 0,-14 4 1 16,-3 0-8 0,-4 0-6-16,4-5-48 0,11-2-79 15,8 0-245-15,10-6-1264 16</inkml:trace>
  <inkml:trace contextRef="#ctx0" brushRef="#br1" timeOffset="242893.0676">6624 14975 563 0,'0'0'652'15,"0"0"-359"-15,0 0-137 16,0 0 43-16,0 0 121 0,0 0-76 15,0-24-63-15,0 24-36 16,-3 0-38-16,3 0-13 16,0 0-16-16,-3 0-23 15,3 0-19-15,0 0-13 16,0 0-14-16,0 7-9 16,-3 12 6-16,-3 11 29 15,2 7-7-15,-4 5 2 16,-1 5 2-16,0-1-5 15,-1 1-15-15,1 2 2 16,1-5 4-16,-2-2-1 0,7-5-7 16,0-4-8-16,0-7-1 15,3-3-1-15,0-6 0 16,0-7 0-16,0-4-14 16,0 0-31-16,0-3-25 15,0-3-37-15,0 0-47 16,0 4-143-16,0-1-466 15,0 1-631-15</inkml:trace>
  <inkml:trace contextRef="#ctx0" brushRef="#br1" timeOffset="243306.4278">5984 15757 1839 0,'0'0'364'0,"0"0"-268"16,0 0 76-16,0 0 39 15,0 0-129-15,0 0 11 0,118 0-10 16,-27-3-38 0,28-10-27-16,8-4-9 15,-3-1-3-15,-17 9-5 16,-32 6 0-16,-14 0-1 0,-19 3 1 16,-5 0-1-16,-3 0 0 15,-1 0 0-15,-3 0 0 16,-12 0-6-16,-8 3 5 15,-10-3-9-15,0 0 1 16,0 0-33-16,0 3-70 16,0 1-102-16,0-4-588 0</inkml:trace>
  <inkml:trace contextRef="#ctx0" brushRef="#br1" timeOffset="244215.3533">5769 16293 768 0,'0'0'832'16,"0"0"-692"-16,0 0-40 15,0 0 172-15,0 0-40 16,0 0-121-16,0 0-42 16,-15 12 38-16,12 5 27 15,-3 7-62-15,2 2-16 16,-2 3-12-16,6-5-22 0,0-1-13 15,0-8-9-15,0-1-1 16,10-8 0-16,2 1 1 16,0-7 0-16,3 0 0 15,0 0 5-15,1-10-5 16,1-5-1-16,-1-2 1 16,-1-6 1-16,0-1-1 15,-3-2 1-15,1-7 0 16,1-2 6-16,-5-2-5 15,1-4-1-15,-1-1 7 16,-3-2-1-16,0-1 14 16,0 1-7-16,-3 5-4 15,3 2 0-15,-3 9 2 0,0 8 6 16,0 9-4-16,0 2-2 16,-3 8-2-16,0 1-8 15,0 0-2-15,0 0 0 16,3 0-6-16,4 0-5 15,7 0 11 1,5 0 1-16,8 1 5 0,7-1 0 16,14 0-5-16,9-1 1 15,23-15-2-15,14-5 1 16,14-1-1-16,-7-1-12 16,-23 3 3-16,-26 7 3 15,-16 6 6-15,4-3 0 16,-4 1 1-16,-3-2 1 0,-11 8-1 15,-10 0 0 1,-6 3-1-16,-6 0-9 0,0 0-20 16,0 0-11-1,0 0 6-15,0 6-35 0,-6 7-152 16,2 0-460-16,-1-3-776 0</inkml:trace>
  <inkml:trace contextRef="#ctx0" brushRef="#br1" timeOffset="244998.0457">6190 16217 1113 0,'0'0'1162'15,"0"0"-999"-15,0 0-72 16,0 0 135-16,0 0-69 15,0 0-87-15,0 0-41 0,25-27-17 16,-5 17-12-16,5 0 1 16,-1 2 0-16,-2 6 0 15,-5 2-1-15,-1 0-1 16,-7 0 0-16,0 4 0 16,-2 9-10-16,-7 0 11 15,0 3 5-15,0 4 11 16,-16 3 0-16,-2 3-5 15,-9 4-2-15,2-3-8 16,-2-2 1-16,5-1-1 16,5-6-1-16,4-6 0 15,7-5-9-15,6-3-4 16,0-4 1-16,0 0-16 16,12-8 10-16,10-12 16 15,5-5-5-15,6-7-1 0,4-3 8 16,0-1-6-16,2-1-6 15,-6 5-2-15,-3 5 5 16,-8 7 9-16,-7 3-1 16,0 7 2-16,-9 2 0 15,-3 6 18-15,-3 0 7 16,0 2 7-16,0 0 4 16,0 0-13-16,0 0-3 15,0 0-14-15,-9 9-7 16,-9 8 2-16,-4 6 14 15,-5 4 8-15,-1 3 5 16,5-1 1-16,7-2-14 16,2-5 1-16,8-2-8 0,2-1-9 15,4-6-1-15,0 2-5 16,7-8-11-16,7-1-49 16,5-6-25-16,14 0-66 15,-3 0-371-15,-5-6-616 0</inkml:trace>
  <inkml:trace contextRef="#ctx0" brushRef="#br1" timeOffset="245314.2315">6605 16365 1016 0,'0'0'924'0,"0"0"-782"16,0 0 32-16,0 0 36 16,0 0-64-16,0 0-74 15,-11 73-40-15,26-70-3 16,3-3 26-16,9 0-30 16,4-17-24-16,2-3-1 15,0-3-16-15,-5-3 15 16,-7-2 2-16,-9 6-1 15,-6 4 1-15,-6 6 1 16,-12 6 13-16,-18 6-15 0,-40 14-12 16,7 10-131-16,-4 3-629 15</inkml:trace>
  <inkml:trace contextRef="#ctx0" brushRef="#br1" timeOffset="249236.6297">7731 15748 606 0,'0'0'531'0,"0"0"-308"16,0 0-19-16,0 0-8 15,0 0-14-15,0 0-24 16,0 0-34-16,-9-14-41 15,9 14-18-15,0 0 18 16,0 0 9-16,0 0 27 16,0 0 17-16,0 0-36 15,0 0-34-15,15 0-23 16,18 0 21-16,25 0-13 16,30 0-28-16,30 0-16 15,7 0-7-15,-1 0 0 16,-18 2-21-16,-15 3 1 15,-18 2-1-15,-15-4-4 16,-16 0-5-16,-6-2 15 16,7 1 6-16,2-2 8 0,4 0-16 15,-1 0-11-15,1 0-17 16,-7-2-48-16,0-5-75 16,-7 0-125-16,-12 2-310 15,-10 3-192-15</inkml:trace>
  <inkml:trace contextRef="#ctx0" brushRef="#br1" timeOffset="249700.4702">7761 15625 1614 0,'0'0'280'0,"0"0"-180"16,0 0 79-16,0 0 13 15,0 0-53-15,0 0-64 16,0 0-7-16,64-32-2 15,-45 32-2-15,1 2 11 16,13 5-5-16,10 6-1 0,24 0-11 16,33-3-25-16,30-3-20 15,10-4-2-15,-7-3-11 16,-23 0-11-16,-32-3-35 16,-20-3-15-16,-22 1 13 15,-9 3 4-15,-8-1 15 16,-4 2 15-16,0-2 14 15,-15 3-26-15,0 0 14 16,0 0 12-16,-11 0-11 16,-5 0-95-16,1 9-120 15,2 2-340-15,2-4-403 0</inkml:trace>
  <inkml:trace contextRef="#ctx0" brushRef="#br1" timeOffset="250063.6021">8722 15470 1104 0,'0'0'743'16,"0"0"-596"-16,0 0 4 15,0 0 30-15,0 0-40 16,0 0-46-16,0 0-13 15,0 10 45-15,19 4-30 0,8 4-30 16,7 2-35 0,11-3-17-16,10 3-9 0,2-1-6 15,4-2-1-15,-3 0-13 16,-3 0 8-16,-16-1-7 16,-12 1 7-16,-15-5-6 15,-12 5 11-15,-3 4 1 16,-19 1 31-16,-5 2 14 15,-9-2 10-15,-6 4-13 16,-1 2-35-16,-11 17-7 16,11-5-140-16,9-10-554 0</inkml:trace>
  <inkml:trace contextRef="#ctx0" brushRef="#br2" timeOffset="254684.4876">9821 15497 942 0,'0'0'1064'0,"0"0"-898"16,0 0-117-16,0 0 81 15,0 0 51-15,0 0-63 16,0 0-47-16,-3-14-8 0,3 14-8 16,0 0 5-1,0 0-11-15,0 0-14 0,-3 0-16 16,0 1-7-16,-4 12 2 15,-2 6 20-15,-3 4-6 16,-3 7-7-16,0 1-1 16,-5 3-8-16,7 1-2 15,0 0-2-15,7 2-7 16,3-3 0-16,3-2 0 16,0 0 3-16,3-4-4 15,16-2-6-15,4-3 6 16,8-3-2-16,6-6 1 15,5-9-4-15,7-5 5 16,-1 0 0-16,4-12-14 0,-1-12-9 16,-4-5 14-16,1-2 0 15,-3-5 2-15,-3-4 7 16,-5 1 1-16,-4-1 0 16,-9 4 1-16,-3 2 10 15,-5 5-12-15,-7 5 0 16,-5 4 0-16,0 5-1 15,-4 1 0-15,0 4-24 16,0 0-47-16,-14 10-116 16,-2 0-325-16,4 4-443 15</inkml:trace>
  <inkml:trace contextRef="#ctx0" brushRef="#br2" timeOffset="255064.5443">10072 15580 1534 0,'0'0'499'15,"0"0"-305"-15,0 0 43 16,0 0 9-16,0 0-77 16,0 0-75-16,0 0-37 15,-6-24-19-15,3 34-23 0,3 10 14 16,-7 9 28 0,2 11-20-16,-1 6-13 0,0 4-10 15,-3 3-7-15,-1 2-7 16,0-4 0-16,0 1 0 15,0-5 0-15,1-5-2 16,0-5-43-16,6-10-42 16,3-2-55-16,12-8-191 15,7-7-574-15</inkml:trace>
  <inkml:trace contextRef="#ctx0" brushRef="#br2" timeOffset="255458.1552">10691 15502 649 0,'0'0'1455'0,"0"0"-1151"16,0 0-136-16,0 0 38 0,0 0-39 15,0 0-68-15,0 0-45 16,-82 40-5-16,64-16-11 16,-1 9-5-16,-1 2 0 15,1 6-9-15,1-1 1 16,3 2-8-16,6 5-4 15,2-4-12-15,7-1-1 16,0-2-10-16,7-7-26 16,11 0-60-16,3-11-37 15,11-1-85-15,-3-8-284 16,-9-6-473-16</inkml:trace>
  <inkml:trace contextRef="#ctx0" brushRef="#br2" timeOffset="255808.3677">10724 15718 1543 0,'0'0'687'0,"0"0"-540"15,0 0 44-15,0 0-9 16,0 0-71-16,0 0-55 15,94-46-15-15,-71 36 8 16,3 5-4-16,-11 0-11 16,-3 5-1-16,-6 0-16 15,-6 0-16-15,3 0 0 16,-3 10 13-16,0 5-1 0,0 9-1 16,0 1 3-16,3 4 0 15,3-1-6-15,1-1-9 16,3-7 1-16,6-3-1 15,-3-5-24-15,3-4-44 16,4-6-44-16,9-2-112 16,-3-10-427-16,-5-2-358 0</inkml:trace>
  <inkml:trace contextRef="#ctx0" brushRef="#br2" timeOffset="256031.3925">11104 15605 1802 0,'0'0'368'16,"0"0"-161"-16,0 0 65 15,0 0-62-15,-74 79-95 16,47-39-28-16,-2 4-24 16,0 1-24-16,-4-2-21 15,3-3-18-15,-1-3 0 16,4-5-72-16,6-1-84 15,6-5-199-15,9-11-769 0</inkml:trace>
  <inkml:trace contextRef="#ctx0" brushRef="#br2" timeOffset="256333.8252">11355 15872 1498 0,'0'0'481'16,"0"0"-293"-16,0 0 83 15,0 0-13-15,0 0-68 16,-46 73-70-16,22-49-61 0,3 2-36 16,-3-2-23-16,5-2-15 15,3 1-91-15,9-6-199 16,3-7-606-16</inkml:trace>
  <inkml:trace contextRef="#ctx0" brushRef="#br2" timeOffset="256747.9076">11568 15701 1824 0,'0'0'343'0,"0"0"-204"16,0 0 131-16,0 0-39 16,0 0-88-16,-88 76-66 15,72-49-39-15,7-4-17 16,3 1-20-16,6-6 5 16,0-1-6-16,9-7-7 15,13-6-7-15,5-4-4 16,6 0-17-16,-2-11-9 15,2-9-7-15,0-2 1 0,-8-9 11 16,-2 2 16 0,-4-4 23-16,-7 3 0 15,-3 0 8-15,-9 11 19 0,0 1 16 16,-15 9-25-16,-3 6-18 16,-8 3-8-16,-6 0-81 15,2 12-258-15,8-1-762 0</inkml:trace>
  <inkml:trace contextRef="#ctx0" brushRef="#br2" timeOffset="257053.5336">11792 15325 1182 0,'0'0'937'0,"0"0"-797"16,0 0 5 0,0 0 78-16,0 0-35 0,42 76-35 15,-32-33-62-15,-1 7-25 16,2 5-11-16,2 4-13 16,-4 1-9-16,0-4-12 15,3 3-10-15,-9-5-4 16,-3-2-6-16,0-5-1 15,-15-5-6-15,-3-4-53 16,-8 4-56-16,6-6-117 16,5-12-765-16</inkml:trace>
  <inkml:trace contextRef="#ctx0" brushRef="#br2" timeOffset="258015.8408">12168 15833 1272 0,'0'0'480'15,"0"0"-308"-15,0 0 82 16,0 0-8-16,0 0-77 16,0 0-45-16,0 0-30 15,69 4-36-15,-32-4-30 16,0 0-16-16,-1 0-11 16,-9 0-1-16,-6 0-28 15,-7 0-35-15,-4 0-44 0,-4-3-61 16,-2 2-212-1,-4-2-591-15</inkml:trace>
  <inkml:trace contextRef="#ctx0" brushRef="#br2" timeOffset="258299.0733">12165 15715 707 0,'0'0'1066'0,"0"0"-804"16,0 0-4-16,0 0 6 16,0 0-24-16,0 0-109 0,0 0-53 15,24-9-15-15,-3 8-23 16,9 0-16-16,10-2-19 15,2-1-5-15,7-2-63 16,12-1-104-16,-13-2-462 16,-8-1-650-16</inkml:trace>
  <inkml:trace contextRef="#ctx0" brushRef="#br2" timeOffset="259246.9578">13614 15066 544 0,'0'0'720'0,"0"0"-456"16,0 0-9-16,0 0 48 15,0 0-43-15,0 0-81 16,0 0-18-16,0-9-24 16,0 9-43-16,0 0-40 15,0 19-37-15,0 9 60 16,-4 7 7-16,-2 12-27 15,-2 3-18-15,2 2 6 16,-3 1-21-16,0-3-12 16,2-5-5-16,0-4-6 15,1-6-1-15,2-5 0 0,1-9-1 16,3-4-39-16,-3-6-41 16,3-2-45-16,0-1-99 15,3-1-334-15,3-4-381 0</inkml:trace>
  <inkml:trace contextRef="#ctx0" brushRef="#br2" timeOffset="259585.3467">14045 15697 788 0,'0'0'1044'0,"0"0"-810"15,0 0-92-15,0 0 100 16,-82 27-36-16,38-17-72 16,-9 0-30-16,-24 1-23 15,-21 2-13-15,-21-1-12 16,-5-2-17-16,20 0-7 15,29-6-16-15,29-1-8 16,11 0-8-16,6 0-1 16,2 0-39-16,9 1-38 0,12-4-57 15,6 10-118-15,18-3-335 16,1-1-183-16</inkml:trace>
  <inkml:trace contextRef="#ctx0" brushRef="#br2" timeOffset="260499.2349">13108 16365 872 0,'0'0'246'0,"0"0"-48"16,0 0 55-16,0 0-29 15,0 0-26-15,0 0-54 16,0 0-26-16,-18 14 6 16,18-2-14-16,0 5-13 15,0 6-3-15,0-3-32 16,0-1-30-16,0 1-19 16,3-6-6-16,0-1 0 15,1-6-7-15,4-4-1 16,-5-3 1-16,6 0 11 0,3-7-2 15,2-11-9 1,2-4-15-16,3-6 3 0,-1-2-8 16,-3-11 0-16,1 0-7 15,-2-4 6-15,-5 2 1 16,-2 2 20-16,-4 7 6 16,-3 4 17-16,0 6 28 15,0 5 0-15,0 3-5 16,-3 0-4-16,-1-1-20 15,1 3-2-15,0-2-7 16,3 3-4-16,0 0 2 16,0 6 1-16,0-1 0 15,10 6 3-15,-4-1-8 0,6 2-6 16,3 1 1-16,3 0-1 16,9 0 0-16,4 0 7 15,11 0-7-15,8-3-1 16,12-7 1-16,2 0 1 15,4-2-1-15,1-1 1 16,-8 2-1-16,-10 1-1 16,-10 5 2-16,-12 1 0 15,-11 3-2-15,-7 1-2 16,-4 0-7-16,-4 0-12 16,0 5-34-16,0 1-23 15,0 7-109-15,0-3-467 16,-3-4-725-16</inkml:trace>
  <inkml:trace contextRef="#ctx0" brushRef="#br2" timeOffset="260930.5139">13523 16240 350 0,'0'0'1408'0,"0"0"-1060"0,0 0-104 16,0 0-43-16,0 0-27 15,0 0-67-15,0 0-71 16,9-34-5-16,-2 32-16 15,2 0-15-15,-2 1 6 16,3 1 3-16,0 0-9 16,-4 0 8-16,0 3 2 15,-3 10 1-15,-3 6 19 16,0 4-5-16,0 5-5 16,-9 2-4-16,3-1 2 15,0 0-8-15,6-9-8 16,0-1 7-16,3-5-9 15,12-9-2-15,7-5-45 0,8 0-63 16,9-11-152 0,-3-7-395-16,-11-2-480 0</inkml:trace>
  <inkml:trace contextRef="#ctx0" brushRef="#br2" timeOffset="261152.0222">13660 16223 1846 0,'0'0'386'16,"0"0"-195"-16,0 0-4 15,0 0-29-15,0 0-49 16,0 0-33-16,0 0-13 0,-99 79-21 16,74-54-21-1,-12 3-6-15,2-4-15 0,3-2-45 16,2 5-108-1,7-7-169-15,13-6-606 0</inkml:trace>
  <inkml:trace contextRef="#ctx0" brushRef="#br2" timeOffset="261506.0665">13760 16504 1328 0,'0'0'717'15,"0"0"-471"-15,0 0-4 16,0 0-73-16,0 0-95 15,0 0-40-15,3 72-24 16,15-68-10-16,6-4-19 16,1 0-45-16,2-7-3 15,-7-7 3-15,-1-4 29 16,-9 1 20-16,-4 0 1 16,-6 3 14-16,0 1 8 15,-16 3-8-15,-20 2-27 16,3 3-218-16,2 0-962 0</inkml:trace>
  <inkml:trace contextRef="#ctx0" brushRef="#br2" timeOffset="262324.9838">14532 15569 988 0,'0'0'919'15,"0"0"-788"-15,0 0 101 16,0 0 11-16,0 0-72 15,0 0-90-15,0 0-10 16,26 7-1-16,-8-7-29 16,6 0-23-16,3-7-11 0,-2-3-7 15,-6-3-17-15,4 3-5 16,-7-4 7-16,-2 1 3 16,-5 1 3-16,1-2 4 15,-7 4 5-15,0-3 25 16,-3 3 7-16,0 3-7 15,0-2 2-15,-3 6-6 16,-10-2-1-16,-7 5-9 16,-5 0 0-16,-7 10 7 15,-5 8 13-15,-1 11 20 16,-1 1-9-16,0 9-3 16,3-2 5-16,3 6-13 15,11-3-3-15,6-4-13 16,8 0-3-16,8-7-6 15,4-5-5-15,22-8 7 0,4-6-7 16,13-6-1-16,2-4-21 16,7-11-78-16,19-21-51 15,-13 3-138-15,-9-1-779 0</inkml:trace>
  <inkml:trace contextRef="#ctx0" brushRef="#br2" timeOffset="262800.4416">14536 15070 1061 0,'0'0'643'15,"0"0"-550"-15,0 0 159 16,0 0 85-16,0 0-132 16,0 0-110-16,0 0 20 15,52 0-30-15,-21 0-34 16,2 0-26-16,0 0-14 15,-7 0-11-15,0 0-49 16,-7 0-108-16,-2 0-326 16,-8 0-549-16</inkml:trace>
  <inkml:trace contextRef="#ctx0" brushRef="#br2" timeOffset="264238.9108">15473 14620 1215 0,'0'0'370'0,"0"0"-218"16,0 0 128-16,0 0 44 15,0 0-103-15,0 0-66 16,0 0-45-16,16-19-29 16,-16 30-45-16,0 14 39 15,0 12 10-15,-6 9-28 16,-7 10-5-16,1 0-5 15,2 3-28-15,2-2-10 16,2-4-3-16,0-7-5 16,0-6-1-16,0-3 1 15,-5-2-1-15,5-8-16 0,-1-1-28 16,4-6-32-16,0-7-47 16,3-6-100-16,0-4-432 15,6-3-802-15</inkml:trace>
  <inkml:trace contextRef="#ctx0" brushRef="#br2" timeOffset="265086.6946">15613 14883 1807 0,'0'0'522'0,"0"0"-439"16,0 0 36-16,0 0 23 15,0 0-81-15,0 0-39 16,0 0-16-16,97-81 3 15,-80 74-3-15,-1 1 24 16,0 4-2-16,-6 2 5 16,3 0-8-16,-6 0-8 15,-1 8-10-15,-3 4-1 0,-3 3 8 16,0 5-5 0,-3 0-2-16,-10 4 4 0,-9 1-2 15,2 0-2-15,-6-3 2 16,4-1 0-16,-1-2 0 15,6-1-7-15,0-3 7 16,4-5-2-16,7 0-1 16,0-4-4-16,3-5-2 15,3 2 1-15,0-3 0 16,0 0 5-16,0 0 3 16,0 0 1-16,0 0-8 15,3-7-2-15,6 0-37 16,4-6-13-16,1 0-4 0,2-1-16 15,0-5-12-15,4 2-15 16,-5 1 20-16,2-1 39 16,-1-3 21-16,0 3 15 15,-4-2 2-15,3 3 1 16,-6-2 26-16,-2 3 0 16,1 1 11-16,-1 4-3 15,1 1 2-15,-2 2-4 16,0 1-2-16,-3 5 11 15,1-2-18-15,-1 3-5 16,-3 0-1-16,0 0-6 16,0 0-2-16,0 0 1 15,0 0-1-15,0 6 14 16,-10 7-1-16,1 1 22 0,-7 3-6 16,2 4 8-1,-5 1 0-15,2 0-1 0,4 1-2 16,4-3-16-16,3-3-10 15,6 0-12-15,0-5 1 16,0-1-7-16,19-1-1 16,-1-4-5-16,9-4-46 15,3-2-55-15,5-5-75 16,-3-9-324-16,-11-1-964 0</inkml:trace>
  <inkml:trace contextRef="#ctx0" brushRef="#br2" timeOffset="265417.3704">16048 14586 350 0,'0'0'1391'15,"0"0"-1134"-15,0 0 40 16,0 0-5-16,0 0-102 16,0 0-81-16,0 0-50 15,-1 19-6-15,-4 7 45 0,-1 9-24 16,-2 7-17-16,2 6-3 16,-3 1-23-16,-1 2-7 15,3 1-14-15,0-5-8 16,4-5-2-16,-3-2-2 15,0-9-59-15,-1 7-72 16,2-11-95-16,0-8-601 0</inkml:trace>
  <inkml:trace contextRef="#ctx0" brushRef="#br2" timeOffset="265991.9028">16509 14605 971 0,'0'0'903'0,"0"0"-764"15,0 0 43-15,0 0 83 16,0 0-94-16,0 0-8 16,0 0-38-16,-29 79-36 15,13-45-16-15,-4 8-7 16,-3 5-5-16,-6 5-8 15,-4 2-7-15,-5 1-4 16,-2-2-20-16,2-8-2 16,-1-1-5-16,6-7-9 15,4-8-6-15,10-6 0 0,3-6-13 16,8-4-52-16,5-6-54 16,3-7-52-16,14 0-161 15,2-3-494-15</inkml:trace>
  <inkml:trace contextRef="#ctx0" brushRef="#br2" timeOffset="266657.5683">16486 14936 1594 0,'0'0'566'0,"0"0"-422"15,0 0 95-15,0 0-19 16,0 0-106-16,0 0-59 16,88-45-28-16,-72 45-17 15,-3 0-8-15,1 7 7 16,-8 8-8-16,-3 3 5 15,-3 6 0-15,0-2 6 16,-9 2-2-16,-9-1 5 16,-1-3 0-16,-6-1-3 0,2-5 4 15,-3 2-7-15,6-5-8 16,8-2 8-16,-2-6-9 16,10 4 0-16,2-7-1 15,2 0 0-15,0 0-11 16,2 0-18-16,12 0-1 15,9-7 19-15,-1-3-12 16,8-6 2-16,2-6-1 16,-1-2-16-16,3-4-5 15,2-4 11-15,-6 0 9 16,-3 5 18-16,0 0 6 16,-10 8 1-16,-1 6 17 15,-6 6 18-15,-7 2 4 16,0 3 8-16,-3 2-9 15,0 0-6-15,0 0-23 0,-6 7-9 16,-14 10 17-16,0 5 14 16,-10 5-5-16,3 3 12 15,-7-1 2-15,8-2 5 16,4-1-11-16,4-6-14 16,9-4-8-16,6-3-12 15,3-3-1-15,0 0-6 16,17-6-14-16,6-1-46 15,15-3-73-15,-4 0-209 16,-7-3-932-16</inkml:trace>
  <inkml:trace contextRef="#ctx0" brushRef="#br2" timeOffset="266965.1776">16839 15100 525 0,'0'0'1424'15,"0"0"-1232"-15,0 0 96 16,0 0-13-16,0 0-124 16,0 0-75-16,-41 76-14 15,48-66-35-15,12-3-17 16,10-4 9-16,0-3-7 15,4 0-12-15,-4-4-7 16,-6-12-6-16,-3 2-2 0,-11-4-1 16,-9 1-1-16,0 3-16 15,-6 5-31-15,-31 5-102 16,4 4-318-16,-2 0-401 0</inkml:trace>
  <inkml:trace contextRef="#ctx0" brushRef="#br2" timeOffset="267599.0155">10276 16788 235 0,'0'0'8'0,"-97"3"-8"16,39 7-205-16</inkml:trace>
  <inkml:trace contextRef="#ctx0" brushRef="#br2" timeOffset="270541.8911">9144 16830 880 0,'0'0'282'0,"0"0"-118"16,0 0 26-16,0 0 21 15,0 0 25-15,0 0-93 16,0 0-67-16,-76-3-13 16,76 3-5-16,0 0-6 15,0 0 29-15,7 0-11 16,-4 0-17-16,3 0-21 0,2 0 6 16,8 0 13-1,5 0-8-15,13 0-19 0,8 0-9 16,6 4-1-1,10 2-13-15,5-3 11 16,5 4-11-16,4-4 0 0,1 1 0 16,3 2 1-16,-1-2-2 15,-5-1-1-15,0 0 0 16,0 4 1-16,2-5 0 16,9 3 0-16,20-2 6 15,15-3-6-15,8 0 6 16,-4 0-6-16,-9 0 2 0,-11 0-1 15,-3 4-1 1,-3 2 2-16,-3-4-2 0,-6 5-1 16,3-2 0-16,-4 1-5 15,1-4 6-15,4 2 0 16,3-1 1-16,2-2 6 16,4-1-7-16,2 0 1 15,1 0 0-15,-4 0-1 16,0 0 1-16,-6 0-1 15,-3 0 0-15,-7-1 0 16,-9 1-11-16,-10 0 10 16,-14 0-7-16,1-3 8 15,18 3 0-15,24-3 1 16,24 1 0-16,4-3-1 16,-8 3 0-16,-7-3 0 15,-13 3-11-15,-4-4-5 0,-2 5-6 16,-11-5 5-16,-11 5 10 15,-15-2-4-15,1 0 1 16,9-2-35-16,9 3 5 16,21-5 9-16,-10 4 20 15,1 0 2-15,12-1-7 16,0 1 10-16,21 0 5 16,3 3 1-16,-5-4-2 15,-12 4-4-15,-5-3-6 16,-2 0 3-16,4 3-10 15,2-4 14-15,3 4 5 16,2-3 1-16,-5 1 0 16,3-3 1-16,-3-1 4 15,-3 2-6-15,-3-3 0 0,-15 1 0 16,-15 1 0-16,-12 1 0 16,-1-1-1-16,10 3-5 15,11-4 6-15,9 3 0 16,-3 2 1-16,2-2 0 15,-3 0-1-15,-1 1 1 16,-2 2 0-16,-3-1-1 16,-7 1 1-16,-5-2 8 15,-7 2-9-15,-7-2 9 16,-11-1-7-16,-1 0-2 16,-10 2 0-16,0-5 0 15,-7 2 0-15,-2 1 6 16,4-2-5-16,-3 0 11 15,2 0-6-15,5 1-4 16,1-3 4-16,2 0 10 16,0-2-3-16,-2 2-1 0,3-2-10 15,-8-2 5-15,0 1-5 16,-3 0-1-16,-6-1 12 16,1 0 17-16,-3-1 15 15,-1-5 1-15,-1 2-24 16,-1-5 5-16,1-4-17 15,1-3-2-15,2-5-8 16,2-3 1-16,-1-2 0 16,4-2-1-16,2-6-1 0,5-2-6 15,-1 0 1-15,-1-6 6 16,6-1 0-16,-6-4 1 16,6-2-1-16,1-3 0 15,1 0 0-15,-1 1-7 16,1 3 0-16,0-3-1 15,-7 8 8-15,1-3-8 16,-5 1-2-16,-8 4-1 16,-2-1 10-16,-2 3-5 15,0-2 5-15,-9 1 0 16,-4 2 0-16,0-7 0 16,0 0 0-16,0-13 0 15,-3-12-5-15,5 2 5 16,2 10 0-16,3 7 0 0,3 13 1 15,3-8 0-15,0 1 9 16,0 3-9-16,0 3-1 16,6 5 1-16,3 1-8 15,1 4 7-15,-4 4 0 16,2 3 1-16,-5 6-1 16,0 2 1-16,-3 5 1 15,0 6 0-15,0 1 5 16,-6 4-6-16,-4-1-6 15,-1 0 5-15,2 0 0 16,0-3 0-16,-4 3 1 16,2-1 1-16,3-1 0 15,0 1 0-15,5 5-1 16,0 3 1-16,0 0-1 0,0 2-1 16,-3-2-8-1,-1 3 0-15,-4 0 3 0,-4 0 5 16,-5 0-1-16,-3 0 2 15,-3 0 0-15,-2 0 2 16,-5 4-2-16,-3 2 1 16,-1-2 0-16,0 1 0 15,-5-1 5-15,-1 2-5 16,1-2-1-16,3 2 0 16,-1-2 0-16,4 3 0 15,2-1 0-15,1 4-1 16,-3-3 1-16,0 5-1 0,-2-1 1 15,-4-2-1-15,-3 4 1 16,-11-2 0-16,-3-1 0 16,-2-1 1-16,-10-2-1 15,-1 0 0-15,-2 0 0 16,-1-1 0-16,0-2 1 16,-13 2-1-16,-12 3 1 15,-15-2-1-15,-1 3 2 16,6 0-1-16,8-3 0 15,9-1-1-15,-2 4 0 16,-2-3 0-16,-3 0 0 16,-3 2 1-16,-3-1 0 15,4-3 5-15,4 2-5 0,0-4 8 16,8 2-7-16,-1-3 5 16,3 1 1-1,1 1-8-15,2-4 0 16,5 3 0-16,-5 1 0 0,3 2-1 15,2-3 2-15,-2 4-1 16,4-4 0-16,6 1 1 16,14-1 0-16,10 0 0 15,2-3 0-15,-9 0 7 16,-7 0-7-16,-6 0 0 16,0 0 1-16,3 0-1 15,-2 0 1-15,-3 0-2 16,3 0 2-16,-5 0-2 15,-1-3 8-15,0 3-8 16,-12 0 0-16,7 0 6 0,1 0-5 16,-14 0 1-16,3 0-1 15,-25 0 0-15,2 0 1 16,20 0-1-16,24 0 0 16,14 0 0-16,5 0-1 15,-11 0 0-15,-8 0 1 16,-12 0-1-16,1 0 1 15,1 0 0-15,2 0-1 16,-13 0 1-16,-12 0-1 16,-12 0 1-16,-1 0-1 15,7 0 1-15,9 0 0 16,12 3-1-16,0-3 0 16,13 0 0-16,11 0 0 15,12 0 0-15,4 0-1 16,-4 0 0-16,-6 0 1 0,-5 1 0 15,6 2 1-15,5-3-1 16,4 3 0-16,2 0 1 16,4-3-2-16,2 1 2 15,4 2-1-15,0-3 0 16,5 3 0-16,1-3 0 16,4 0 0-16,3 0 1 15,5 0-1-15,0 0 1 16,6 0-1-16,0 0 0 15,0 0 0-15,-4 0 0 16,-1 0-10-16,-2 0-11 16,1 0-6-16,-6 0 6 15,2 0 9-15,-1 0 11 0,1 0-1 16,-1 2 1-16,7-2 0 16,4 2 1-16,3 1 0 15,2-3-1-15,1 2 1 16,3 5-6-16,-3 3 6 15,3 3 6-15,-3 7 8 16,-1 4-4-16,3 1 5 16,-5 5-7-16,0 1-8 15,-1 7 14-15,-2 6 9 16,-3 5-2-16,0 21-4 0,0 12-5 16,-1 21-2-1,0 6 10-15,6-3-5 0,1-7 8 16,-4-7 4-16,4 4 14 15,-6 4-2-15,0 4-14 16,3 2 0-16,0-6-19 16,3-4-5-16,2-21 0 15,1-16-1-15,3-22 0 16,0-8-1-16,0 5-5 16,0-1 5-16,3 0-5 15,1-2-11-15,-1-3-10 16,0-5-12-16,0-3-43 15,6 0-71-15,15 3-66 16,-2-4-449-16,1-8-1012 0</inkml:trace>
  <inkml:trace contextRef="#ctx0" brushRef="#br2" timeOffset="273383.3816">21613 11730 542 0,'0'0'806'15,"0"0"-605"-15,0 0-104 16,0 0 12 0,0 0 38-16,0 0-40 0,20-2-36 15,8 11 28-15,26 4 18 16,35 7-42 0,41 7-29-16,18 6-20 0,4 3-19 15,-13 1-6-15,-20-5 0 16,-6-1-1-16,-12-1-10 15,-23-8-20-15,-16-2 6 16,-24-10 12-16,-5 0 11 16,0-3 1-16,2-1 0 0,0-2 0 15,-5-4 0-15,-1 0 1 16,-4 0 0-16,0-10 0 16,-1 0 0-16,-4-1 0 15,-3 2-1-15,-6-1 1 16,-2 0 1-16,-9 4 20 15,0-2-22-15,-6-2 0 16,-9 1 10-16,-6-1-8 16,-2 0-2-16,0 0 6 15,-3 2-5-15,6 0-1 16,4 4 1-16,6 1 0 16,6 3 1-16,2 0-2 15,2 0-17-15,0 0 17 16,15 10 1-16,6 7 1 0,9 6-1 15,7 3 5-15,3 4-5 16,-1 0 0-16,-3-1 0 16,-5-2 0-16,-7-4 11 15,-11-3 0-15,-13-7-12 16,-11-4 1-16,-83-5-1 16,1-4-46-16,-11 0-565 0</inkml:trace>
  <inkml:trace contextRef="#ctx0" brushRef="#br2" timeOffset="310631.2773">13096 17101 929 0,'0'0'844'0,"0"0"-596"16,0 0-46-16,0 0 26 15,0 0-31-15,0 0-67 16,0-18-45-16,0 16-12 0,0 2-7 16,0 0-8-1,0 0-7-15,-2 0-17 0,-2 7-8 16,-5 13-14-16,-7 10 15 16,-3 11 7-16,-1 8-13 15,-7 2-6-15,2 3-13 16,2-5 4-16,1-7-6 15,5-4 0-15,7-5 1 16,7-8-1-16,3-1 0 16,0-4-1-16,6-5 1 15,12-1 0-15,3-3-10 16,6-4-7-16,5-7-14 0,3 0-26 16,-2 0-29-16,-4-5-45 15,0-6-128-15,-12 3-281 16,-7 0-370-16</inkml:trace>
  <inkml:trace contextRef="#ctx0" brushRef="#br2" timeOffset="311087.6577">13263 17098 113 0,'0'0'1628'0,"0"0"-1266"15,0 0-158-15,0 0-9 16,0 0-7-16,0 0-52 16,0 0-71-16,-19-10-29 15,19 10-7-15,3 0-8 16,3 0-12-16,1 5 7 15,-4 6-2-15,-3 5 5 16,0 9 3-16,0 7 4 16,-16 5 8-16,-8 10 4 15,-5 2-16-15,0 0-5 16,3 1-11-16,4-8-6 16,4-3 8-16,10-10-7 15,7-8 0-15,1-3 11 0,15-12-1 16,9-3 10-16,12-3-9 15,7 0-12-15,2 0-3 16,-2-9-8-16,-4 0-29 16,-8 4-26-16,-7-1-9 15,-9 5-33-15,-9 1-141 16,-6 0-290-16,0 0-206 0</inkml:trace>
  <inkml:trace contextRef="#ctx0" brushRef="#br2" timeOffset="311440.3404">13478 17343 1000 0,'0'0'1157'15,"0"0"-914"-15,0 0-86 16,0 0 11-16,0 0-23 15,0 0-57-15,0 0-56 16,-24 33-23-16,48-19-9 16,5-2-7-16,9-1-27 15,4 1-1-15,-3 1-9 16,-2-3 0-16,-12 1 10 16,-5 2 3-16,-17 0 16 0,-3 4 10 15,-11 1 5 1,-17 2 54-16,-8 4 24 15,-7-1-5-15,-2 1-24 16,4-2-22-16,9-5-25 0,8-3-2 16,24-2-102-16,0-5-237 15,7-7-803-15</inkml:trace>
  <inkml:trace contextRef="#ctx0" brushRef="#br2" timeOffset="312184.5664">14009 17402 1113 0,'0'0'778'16,"0"0"-567"-16,0 0-13 16,0 0 41-16,0 0-38 15,0 0-58-15,0 83-74 16,0-60-27-16,0 0-15 16,0 0-2-16,0-3-1 15,-3-7-11-15,-3-2 1 16,-1-3-4-16,4-3-2 0,0-3-7 15,3-2 1-15,0 0-2 16,0-7-15-16,3-11-28 16,13-9 3-16,2-5 13 15,6-5 6-15,3 0 6 16,-2 4 6-16,-4 3 8 16,0 7 1-16,-4 9 9 15,-1 6 7-15,-6 4-1 16,-1 4-3-16,-3 2-1 15,0 12 1-15,3 6 6 16,-3 4 2-16,0 2-6 16,0-2-13-16,4-5 5 15,3-3-5-15,7-6 0 16,-2-8 0-16,9-2-1 0,-2-2-6 16,5-14-10-16,0-4-11 15,-4-1-1-15,-1-1-2 16,-5 2 12-16,-3 3 9 15,-8 7 9-15,-6 3 0 16,-3 4 27-16,0 3 10 16,-12 0-5-16,-12 1-18 15,-9 10-12-15,-4 8 11 16,-6 4 8-16,4 2 6 16,3 2 2-16,6 0-5 15,11-2-16-15,10-1-8 0,9-4 0 16,0-6-12-16,22-4-17 15,11-5-17-15,6-5-39 16,3 0-98 0,16-6-149-16,-12-7-293 0,-7-2-128 0</inkml:trace>
  <inkml:trace contextRef="#ctx0" brushRef="#br2" timeOffset="312862.7159">14716 17372 1104 0,'0'0'580'16,"0"0"-346"-16,0 0 52 16,0 0-68-16,0 0-52 15,0 0-56-15,0 0-38 16,-46 13 4-16,25 5 9 0,-6 2-17 16,2 2-18-16,-2 1-20 15,8-1-18-15,4-3-10 16,5-4-1-16,6-2-1 15,4-6-14-15,0-4-26 16,4-3-15-16,12 0 32 16,3-10 14-16,5-7-18 15,0-3-3-15,3-2 8 16,1-5 7-16,2 0 6 16,-7 2 8-16,3 5 1 15,-11 3 1-15,-3 7 31 16,-6 3 12-16,-3 5 3 15,-3 2-11-15,0 0-8 0,-3 12-1 16,-11 7 0-16,2 9-2 16,5 1-10-16,1 1-9 15,6-1-5-15,0-4-1 16,6-5-6-16,13-8-15 16,7-8-5-16,4-4 7 15,1 0-15-15,2-16 10 16,3-7 1-16,-3-4 7 15,0-9 8-15,2-4 8 16,-2-7-1-16,6-19-11 16,6-22-6-16,4-19-5 15,-7 5-3-15,-14 26 26 16,-15 27-23-16,-12 25 23 16,-1 4 5-16,-4 2 16 0,-12 7-11 15,-6 8 13-15,-8 3-17 16,-3 20 24-16,-2 19 33 15,-3 22 8-15,2 23-6 16,10 0-7-16,13-8-2 16,9-11-14-16,4-19-16 15,4 1-9-15,3-1-16 16,2-8-1-16,1-6-23 16,-10 0-66-16,0-5-107 15,-16-13-946-15</inkml:trace>
  <inkml:trace contextRef="#ctx0" brushRef="#br2" timeOffset="317389.0243">13860 15754 535 0,'0'0'190'16,"0"0"-122"-16,0 0-43 0,-85 0-25 16,67 0-2-16,-2-6-18 15,4 2-29-15,-11-6-46 16,5 7-187-16,-1 0-16 0</inkml:trace>
  <inkml:trace contextRef="#ctx0" brushRef="#br2" timeOffset="341487.5316">23157 2284 314 0,'0'0'111'0,"0"0"58"0,0 0 177 16,0 0-181-16,0 0-83 15,0 0-19-15,0-4 58 16,0 2 65-16,0 1-17 16,0 1-56-16,0-1-53 15,0 1-13-15,-1-1-47 16,-4-1-24-16,-1 0 7 15,-5 1-97-15,-4 0 26 16,-9-1 46-16,-1 2 27 16,-4 0 14-16,4 0-13 15,2 0-20-15,2 4 24 16,2 1 10-16,3-3 2 16,-2 3-1-16,1-2 0 0,-2 1-1 15,-2 0-22 1,2 2 2-16,-5 0 19 0,2 1 1 15,-5 1 1-15,6 3 1 16,-3 3-1-16,2 4-1 16,-2 2 1-16,3 3 0 15,0 0 0-15,2-2 0 16,3-4-1-16,6 0 1 16,-2-3 0-16,5 0 9 15,1 1 7-15,-5 2 10 16,4 2 3-16,1 2 1 15,0 3-5-15,0 1-8 0,-1 4-11 16,1 2-6 0,-2 0 5-16,2 0-4 0,3 0-2 15,3-2 1-15,0-2 28 16,0 1-16-16,7-1 0 16,6-4 3-16,-3-2-5 15,-1-1-10-15,0-1-1 16,0 1 1-16,3 0 0 15,-5 2 0-15,4-3 0 16,2 0-1-16,2 0-9 16,4-3-2-16,4-4 11 15,-2-1 14-15,6-2-5 16,-4-1 6-16,3-2-14 16,-8 0 1-16,3-2 4 15,-4 0-4-15,0-2-2 0,1-2-4 16,0 0 4-16,6 0 31 15,-2 0 7-15,6 0-8 16,5-9-8-16,0-1-8 16,1-1-12-16,-2-2-2 15,-3-1-19-15,-3-1-22 16,-6-1-3-16,-1-3 17 16,0-2 17-16,-4-1 1 15,3-2 8-15,0-3-6 16,3-4 5-16,1-1-17 15,0-5-3-15,-1-1 8 16,0-2 5-16,-6 1 9 16,-5-1-12-16,-7-2-2 15,-3-3 9-15,0-5 5 16,-13-3 1-16,-7-6-1 0,-8-2-9 16,-33-26-114-16,4 15-172 15,2 8-799-15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3T07:02:04.4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FDE18586-666B-443A-AFAE-2A2216F66A30}" emma:medium="tactile" emma:mode="ink">
          <msink:context xmlns:msink="http://schemas.microsoft.com/ink/2010/main" type="inkDrawing" rotatedBoundingBox="4412,5346 7625,3206 8422,4403 5209,6543" rotationAngle="1354840992" semanticType="enclosure">
            <msink:destinationLink direction="with" ref="{D0445983-6B46-4A9C-B93D-439933D52BF1}"/>
          </msink:context>
        </emma:interpretation>
      </emma:emma>
    </inkml:annotationXML>
    <inkml:trace contextRef="#ctx0" brushRef="#br0">7546 3761 487 0,'0'0'169'15,"0"0"-108"-15,0 0-31 16,0 0-20-16,0 0-1 16,0 0 4-16,-9-8 4 15,9 6 2-15,-3 1 20 16,0 1 82-16,-1 0-9 0,1 0-68 15,-5 0-20-15,-1 0-10 16,-1 0-4-16,1 1-8 16,0 1-2-16,-3 1-14 15,0-2-32-15,0-1-44 16,-1 0 44-16,-1 0 13 16,-2 0 1-16,4 0 30 15,-6 0 2-15,3 0 19 16,-1 0 14-16,-1 0 2 15,-2 0 1-15,-2 0 0 16,3 0-10-16,-1 4-8 16,2-2-2-16,-2 1-11 15,5 0-5-15,-2-3-19 16,4 0-5-16,-1 0-4 16,-1 0-1-16,-2 0 0 0,1 0 6 15,-3 0 9-15,0 0 5 16,-3 0 2-16,2 0 7 15,-1 1 0 1,-2 2 12-16,3 1 4 0,-1 3-2 16,1-3-8-16,-2 4-4 15,3-1 0 1,2 0-1-16,-1 0 0 0,-2 0-1 16,2-1 1-16,-2 1 0 15,0-2 0-15,-1 2 1 16,1 0 11-16,-2-1 16 15,0 1-3-15,3-1-12 16,0 1 2-16,2-2-15 0,-2 3 7 16,3-2 2-16,3 0-4 15,-3 1-4-15,3 0 5 16,-4 2 11-16,4-1 2 16,-6 2-10-16,3 0-3 15,-3 0-6-15,0 1 1 16,-1-1-1-16,-2 1 0 15,0 1 1-15,0-1-2 16,-1 1 1-16,2 3 0 16,4-1-1-16,4 0 0 15,0 0 0-15,3 1 1 16,3-2 15-16,0 1 10 16,-1-2 1-16,1 3 20 15,0-1 5-15,1 2-26 16,-1 0-13-16,-1 4 3 0,-2 2-4 15,3 0-5-15,0 0-7 16,3 1 0-16,-1 2-13 16,4-2 11-16,0 2 2 15,0 0 0-15,0-2 2 16,7-1-2-16,-1-1 0 16,0-3 0-16,0-2-6 15,4 1 6-15,-1-3 1 16,-1 0-1-16,1 0 1 15,1 0 1-15,-1 2-2 16,0-1 0-16,0 3 0 16,3 1 0-16,0-1 0 0,3-1 0 15,-3 0 0 1,4-1 0-16,1-2-2 0,-1-2 2 16,-4 0 0-16,4-2 0 15,-5 0 0-15,5 0 2 16,-4-1-2-16,6 1 0 15,0 0 13-15,3 0 11 16,1-2 10-16,-7 1-1 16,3-3 9-16,0-2 9 15,-2 0-10-15,1-2-10 16,2-1-11-16,2 3-11 16,0-2-8-16,6 1 0 15,-2-1-1-15,5 1-1 16,-3 1-7-16,-2 0 2 15,2 2-7-15,0-3 4 0,0 0 8 16,3-3-6-16,1 0 5 16,2 0 1-16,4 0-10 15,-1-5-13 1,-5-1-5-16,2 4 11 0,-2-2 6 16,-4 3-21-16,0-1 2 15,-3 2 4-15,0 0 4 16,-2 0 15-16,-1 0 7 15,0 0 0-15,3-1 0 16,-2-2 1-16,5-3-1 16,4-1-9-16,-1-2-25 0,0-2-25 15,1 1 23-15,-5 0 24 16,1 2 12-16,-5 0 0 16,-3 5 0-16,-2-1 1 15,-1 3 10-15,-4-1 3 16,-1 0-5-16,2 2-7 15,2-2-1-15,9-3-9 16,1-2-65-16,11-4-11 16,0-3-28-16,4-3-1 15,-1-3 114-15,-5 1 36 16,-1 0 16-16,-6 2-35 16,-5 2-5-16,-4-1 4 15,-3 1 21-15,-6-1-5 0,0-2-3 16,1 0-23-1,-5-3-6-15,4-1 1 0,0-2-1 16,4-2 0-16,-1 0-23 16,-1-1 6-16,2 0 14 15,-1 2 3-15,1 1 20 16,-2 0 8-16,-2-1 16 16,-2 1 17-16,-1 1 13 15,-6 0 0-15,0-1-17 16,0-1-32-16,0-1-25 15,-16-1-18-15,1-1-21 16,-9-1 19-16,-1 3-2 16,-2-1 9-16,-3-2 12 15,2 0 1-15,-2 5 1 16,0 0 0-16,-1 3 9 16,-2 1 5-16,0 4 1 0,-6 0-9 15,-1 3-7-15,-11 2-46 16,-25-7-89-16,9 4-72 15,7-1-621-15</inkml:trace>
    <inkml:trace contextRef="#ctx0" brushRef="#br0" timeOffset="3863.8893">6011 4847 888 0,'0'0'273'0,"0"0"-179"15,0 0-89-15,0 0-4 16,0 0-1-16,0 0 0 16,0 0-1-16,-42-2-41 15,36 2 18-15,-4 0 16 16,-1 0 8-16,-1 0 6 15,-4 2 3-15,-5 4-8 16,-3 1-1-16,-6 3-30 16,-3 1-84-16,-7 0-64 15,0 3 64-15,-2 0 32 0,2-2 82 16,4-1 28 0,0 0 16-16,3 1 9 0,2-1 22 15,4-2-11-15,-1 3-28 16,1 0-13-16,0 1-6 15,-1 0-9-15,2 1-7 16,-2 3-1-16,4 0 1 16,-1 1 0-16,1 0-1 15,1 1 2-15,-2 2-1 16,4 0-1-16,-1 2 0 16,1 1 0-16,0-2-26 15,-1 1-21-15,2 0-36 16,-2-3 11-16,-2-2 30 0,5 0 30 15,1-2 12 1,-3-2 23-16,6-1 27 0,0 1 14 16,0 0-21-16,2 1-12 15,4 2-5-15,-2 3-16 16,4 0-9-16,1 2 8 16,0 1-9-16,0-2 1 15,0 3 0-15,0-3 9 16,0-3 24-16,0 1-8 15,3-3-16-15,-3-4-9 16,0 1 12-16,-1-2 6 16,1 0-1-16,3-1 3 15,-2 3 0-15,4-2 4 16,-1 2 0-16,2 1 11 16,0 1-9-16,0 1-9 0,0 2 19 15,2 2-12-15,1-2-9 16,0-1-14-16,0 3 0 15,-3-4-1-15,0-2 1 16,3-1-1 0,0-2 0-16,0 0 0 0,4 0-1 15,-1-1 1-15,3 1-1 16,0-2 7-16,0-2-6 16,0 0 1-16,-3-1 8 15,4-1-3-15,-1 0 3 16,2 1-1-16,5-3 3 15,-1 0 1-15,3 0-2 16,0-3-9-16,3 0-1 0,-2 0 0 16,2 0 0-16,0 0 0 15,3 0-1-15,-2 0 0 16,-1-3-1-16,3-1 0 16,-2 0 0-16,-2 0 1 15,2-2 0-15,-1-1-1 16,0 0 2-16,0 0-1 15,1 0 0-15,-1-2 1 16,-3 2 0-16,4 0 5 16,-1 0-5-16,3 0 2 15,0 0-2-15,3-1-1 16,-2 1 0-16,2 0-41 16,-3 0-17-16,0-2-7 15,1 3 13-15,2-2 8 0,-2-1 25 16,-2 1 17-16,-1-2 2 15,-1 1 31-15,-3 2 24 16,3 0 6-16,-2 2-27 16,2-2-21-16,3-2-13 15,3 1 0-15,1-1-39 16,-1-1-9-16,4 0 16 16,-4 0-3-16,3 1 25 15,-5-2 8-15,1 1 1 16,-4-3 1-16,2 3 15 15,-6 0 3-15,3 3 4 16,-2-2 11-16,-1 1-4 16,0 0-13-16,-3-1-10 15,3 1-5-15,-3-4 1 16,1 1 9-16,2-3 5 0,0 0-1 16,3-3-7-16,-3 2 0 15,4-1-7-15,-4 2-1 16,0 1 1-16,0 3 6 15,-3 0-6-15,1 2 0 16,1-1 0-16,-1 3 0 16,-1-3 0-16,0-1 0 15,-3-1 14-15,7-2-4 16,-1-4-3-16,0-1-7 16,-2-2-1-16,1 0 0 15,-1 0-1-15,-7 3 0 0,0 1 1 16,-4 0 0-16,2 2 11 15,-7-1 26-15,0 3 40 16,0 2-16-16,0-1-38 16,0-1-13-16,0 2-8 15,0-3-2-15,0 1-11 16,0-5-24-16,0 0-3 16,0-1 26-16,6-4 2 15,0-1-3-15,-3-1 3 16,3 2 8-16,-6-1 2 15,0 1 8-15,0 3 5 16,0-1-5-16,-12 4-7 0,-4-3-1 16,2 1-13-16,-5 1 7 15,-1-2 5-15,-2 3-1 16,0-2-10-16,-5-2-7 16,-6 1-10-16,-6 3-42 15,-40 1-89-15,3 4-154 16,1 4-572-16</inkml:trace>
  </inkml:traceGroup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3T07:29:57.130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</inkml:brush>
  </inkml:definitions>
  <inkml:trace contextRef="#ctx0" brushRef="#br0">4437 4282 1068 0,'0'0'514'0,"0"0"-412"15,0 0-29-15,0 0 45 16,0 0 112-16,0 0-11 0,0-36-69 15,0 34-40-15,0 0 3 16,0-1 0-16,0 3-22 16,0 0-22-16,0 0-16 15,0 0-19-15,0 0-15 16,0 0-19-16,-3 7-7 16,-5 14 2-16,2 10 5 15,-7 10 1-15,4 8 5 16,1 6 0-16,4-1-6 15,4-3 0-15,0-5-1 16,12-4-8-16,6-5 3 16,6-5 4-16,4-5-8 15,8-7 3-15,4-8 1 0,2-6 4 16,6-6-7 0,1-8 9-16,0-16 0 0,-1-5 1 15,-2-11 7-15,-4-4 1 16,0-7-9-16,-5 0 7 15,-3-4-6-15,-4 6 3 16,-5 5-4-16,-8 8-1 16,-5 6-10-16,-5 7-28 15,-2 5-42-15,-5 3-113 16,0 4-308-16,0 3-533 0</inkml:trace>
  <inkml:trace contextRef="#ctx0" brushRef="#br0" timeOffset="352.209">4819 4226 1672 0,'0'0'504'15,"0"0"-451"-15,0 0-22 16,0 0 92-16,0 0 16 0,0 0 10 16,-29 82-3-16,16-34-73 15,1 7-35-15,2 2-8 16,2-1-18-16,5 0-6 15,3-6-6-15,0-2-18 16,0-5-31-16,0 0-57 16,0 11-116-16,6-8-345 15,-6-8-172-15</inkml:trace>
  <inkml:trace contextRef="#ctx0" brushRef="#br0" timeOffset="712.5767">5404 4302 1092 0,'0'0'1339'0,"0"0"-1153"16,0 0-131-16,0 0 29 16,0 0 34-16,0 0-47 15,0 0-29-15,-42 55 3 16,18-16 0-16,3 8-23 16,0 4-4-16,9-2-9 15,2-2-8-15,7-5-1 0,3-5-9 16,0-6-18-1,9-6-43-15,10-5-47 0,5-3-96 16,7-8-95 0,-4-5-440-16,-6-4-776 0</inkml:trace>
  <inkml:trace contextRef="#ctx0" brushRef="#br0" timeOffset="1019.4587">5539 4452 1971 0,'0'0'531'15,"0"0"-463"-15,0 0 44 16,0 0 45-16,0 0-50 16,0 0-72-16,0 0-35 15,33-13 0-15,-18 13-1 16,3 10 1-16,-2 7-8 15,4 5 8-15,-4 4 16 16,-1 2-8-16,-3-3-7 16,0-2 9-16,0-6-10 15,-2-6-13-15,1-4-21 16,5-5-57-16,-1-2-97 16,12-2-126-16,-5-9-463 15,-5-1-568-15</inkml:trace>
  <inkml:trace contextRef="#ctx0" brushRef="#br0" timeOffset="1234.1697">5793 4404 1139 0,'0'0'1066'16,"0"0"-907"-16,0 0-47 15,0 0 35-15,-82 44 1 16,58-13-45-16,-3 7-35 15,3 2-15-15,-1 2-32 16,0-3-14-16,2-2-7 0,4-3-37 16,1 4-132-1,12-10-428-15,3-8-734 0</inkml:trace>
  <inkml:trace contextRef="#ctx0" brushRef="#br0" timeOffset="1688.1719">6118 4517 1670 0,'0'0'389'0,"0"0"-240"15,0 0 42-15,0 0 23 16,0 0-40-16,0 0-79 16,0 0-54-16,-22 15-9 15,4 1 2-15,3 5-2 16,-3 4-4-16,0 0-10 15,-1 3-5-15,5-3-5 16,1-2-7-16,4-4-1 16,3-1 1-16,0-3-1 0,3-4 0 15,2-2 0-15,1-4-1 16,0-2-8-16,0-3-6 16,0 0 9-16,0 0-1 15,0-1-9-15,0-9-44 16,0 4-15-16,-2 0-39 15,-1 6-189-15,0 0-789 0</inkml:trace>
  <inkml:trace contextRef="#ctx0" brushRef="#br0" timeOffset="2255.1781">6348 4449 955 0,'0'0'948'0,"0"0"-806"0,0 0-33 16,0 0 96-1,0 0-19-15,0 0-87 0,0 0-61 16,-15 1-32-16,3 16 17 15,-3 4 30-15,-4 8-16 16,5 2-18-16,1 0-5 16,4-1-2-16,3-5-11 15,6-6 4-15,0-3-5 16,0-6-9-16,6-7 9 16,9-3 12-16,6 0 3 15,4-4-15-15,-1-12 1 16,1-4 0-16,-2-5-1 0,-4-2-6 15,-5-4 0 1,-4 2-13-16,-7 2-5 0,-3 4 10 16,0 7 5-1,-6 5-25-15,-9 5-70 0,-7 6-63 16,7 0-310-16,0 0-191 0</inkml:trace>
  <inkml:trace contextRef="#ctx0" brushRef="#br0" timeOffset="2544.283">6503 4130 1239 0,'0'0'1015'0,"0"0"-974"16,0 0-24-16,0 0 86 15,36 73 50-15,-18-32-16 16,4 7-25-16,-4 5-49 16,0-2-27-16,-6 2-5 15,-6-5-2-15,-6-3-14 16,0-5-14-16,-18-1 1 16,-3-4-2-16,-4-2-1 15,-2-2-53-15,0 6-153 16,3-9-344-16,8-8-493 0</inkml:trace>
  <inkml:trace contextRef="#ctx0" brushRef="#br0" timeOffset="2868.995">7036 4545 780 0,'0'0'1103'15,"0"0"-913"-15,0 0-69 16,0 0 61-16,0 0 9 15,0 0-34-15,0 0-41 16,49 0-46-16,-19 0-37 16,1 0-33-16,5-6-28 15,3-1-80-15,-9 2-117 16,-5-3-504-16</inkml:trace>
  <inkml:trace contextRef="#ctx0" brushRef="#br0" timeOffset="3055.7337">7033 4405 1035 0,'0'0'1336'0,"0"0"-1216"16,0 0-84-16,0 0 4 15,0 0 9-15,119-3-49 16,-56-3-39-16,-11 2-551 15,-3-1-1150-15</inkml:trace>
  <inkml:trace contextRef="#ctx0" brushRef="#br0" timeOffset="3528.6735">8153 3701 1461 0,'0'0'571'16,"0"0"-401"-16,0 0 18 16,0 0-6-16,0 0-25 15,0 0-72-15,0 0-57 16,-22 37 8-16,13-1 48 15,-3 11-27-15,6 8-26 16,3 1-6-16,0 3-11 16,3-6-13-16,-3-2 0 15,3-6 0-15,-3-4-1 16,-3-3-22-16,-1-4-20 16,4-3-25-16,1 7-71 0,2-8-192 15,0-9-575-15</inkml:trace>
  <inkml:trace contextRef="#ctx0" brushRef="#br0" timeOffset="3819.3539">8547 4519 1704 0,'0'0'323'16,"0"0"-199"-16,0 0 96 15,-131 16-9-15,34-10-46 0,-33-4-77 16,-19 0 15-16,3-2-26 16,16 0-39-16,36 0-27 15,28 0-11-15,24 0 0 16,20 0-24-16,6 3-56 15,11 11-159-15,5-2-466 16,0 1-147-16</inkml:trace>
  <inkml:trace contextRef="#ctx0" brushRef="#br0" timeOffset="4640.7924">7464 5029 827 0,'0'0'1039'0,"0"0"-899"15,0 0-121-15,0 0 12 16,0 0 70-16,0 0 9 16,0 0-2-16,-3 25-3 15,3-8-25-15,3 1-14 16,0 1-23-16,6-2-23 16,-3 1-9-16,0-6-9 15,-3 0-1-15,3-6-1 16,-2-2 0-16,2-3-1 15,-3-1-6-15,3 0 7 0,2-3 7 16,2-9 11-16,5-8-17 16,-2-5-1-16,1-9-1 15,-5-5 1-15,1-7-9 16,-1-3 8-16,-6-2 0 16,-3 0 1-16,0 5 7 15,0 3 38-15,0 8 6 16,0 7-8-16,0 5-4 15,0 8 3-15,0 4-2 16,0 3-14-16,0 4-14 16,3 3-11-16,0-1-1 15,2 2 0-15,5 0-2 16,5 0 2-16,12 0 0 0,12 0 1 16,10 0 8-16,12 0-9 15,17-1 1-15,16-3-1 16,-6-2 1-16,-8 2-1 15,-14-2-17-15,-17 4-6 16,2-3 4-16,-2 3 8 16,-13 0-1-16,-11 2 2 15,-11 0-14-15,-1 0-45 16,-7 0-52-16,3 7-51 16,-3 3-405-16,1 0-296 0</inkml:trace>
  <inkml:trace contextRef="#ctx0" brushRef="#br0" timeOffset="5382.9464">7795 5000 1401 0,'0'0'973'0,"0"0"-855"0,0 0-77 15,0 0 54-15,0 0 31 16,0 0-49-16,0 0-69 15,33-60-8-15,-6 52-5 16,-2 6 5-16,-1 2 1 16,-3 0 6-16,-3 0-7 15,-3 10-1-15,-5 4-5 16,-4 5 5-16,-6 3-10 16,0 5 5-16,0 1 6 15,-12 1 11-15,-7-3-1 16,-2 3-1-16,0-8-8 15,-3-1 0-15,5-2 0 16,2-6 0-16,7-4-1 0,7-4 0 16,3-4-12-16,0 0-5 15,6-3 2-15,15-14-14 16,4-6-18-16,5-6 32 16,6-7 3-16,-5 1-11 15,2 1-9-15,-6 4 27 16,-5 6 5-16,-5 5 2 15,-4 5 10-15,-1 3 19 16,-3 1 11-16,-2 2-8 16,1 4-10-16,-5 0-2 15,0 2-2-15,-3 2-2 16,0 0 4-16,0 0-5 16,0 0-15-16,-3 6-1 0,-12 10 14 15,-3 7 19 1,-6 3-8-16,2 5-7 0,4-1-4 15,3-2 2-15,6-4-12 16,6-4-5-16,3-3-1 16,3-7-14-16,12-1-8 15,6-4-26-15,4-5-57 16,11 0-122-16,-3 0-421 16,-11-5-190-16</inkml:trace>
  <inkml:trace contextRef="#ctx0" brushRef="#br0" timeOffset="5668.6208">8352 5112 851 0,'0'0'1223'0,"0"0"-1061"16,0 0-48-16,0 0 73 15,0 0-43-15,0 0-66 16,-47 79-59-16,58-70-12 16,14-6 10-16,5-3 10 15,3 0-8-15,-2-6-17 16,-7-7-1-16,-6-1 5 16,-5-2-6-16,-11 3-17 15,-2 0-25-15,-30-3-56 0,-6 3-409 16,-7 2-1282-16</inkml:trace>
  <inkml:trace contextRef="#ctx0" brushRef="#br0" timeOffset="8898.7762">9179 4477 776 0,'0'0'937'0,"0"0"-774"16,0 0-95-16,0 0 52 16,0 0 49-16,0 0-24 15,0 0-45 1,38 4-16-16,-14-4-15 0,7 0-23 16,-1 0-15-16,0-5-13 15,-2-5-7-15,-1-3-5 16,0-3 3-16,-6 1-2 15,-1-2 1-15,-3 1 2 16,-8 2 6-16,-6 3 20 16,-3 2-7-16,0 0 9 15,0 4-8-15,0-1-9 16,-3 2-12-16,-10 4-9 0,-7 0 10 16,-14 1 2-16,-9 16-6 15,-9 8 0-15,-4 8 5 16,-5 7 2-16,6 0 8 15,10 4 15-15,8-5-12 16,16-3-5-16,12-6-2 16,9-3-11-16,7-5 0 15,16-7 3-15,17-6-2 16,11-9-7-16,10 0-42 16,33-30-89-16,-15 0-138 15,-10-3-600-15</inkml:trace>
  <inkml:trace contextRef="#ctx0" brushRef="#br0" timeOffset="9235.4412">9257 4071 314 0,'0'0'1914'15,"0"0"-1648"-15,0 0-185 16,0 0 1-16,0 0 24 15,0 0-49-15,0 0-15 16,97-10-27-16,-46 4-15 16,6 3-89-16,7-5-164 15,-15 4-497-15,-16-1-773 0</inkml:trace>
  <inkml:trace contextRef="#ctx0" brushRef="#br0" timeOffset="9744.1375">9990 3659 472 0,'0'0'1005'0,"0"0"-775"16,0 0-80-16,0 0 46 15,0 0 33-15,0 0-70 16,0 0-79-16,-33 22-12 16,27 2 62-16,-6 8-29 15,2 7-17-15,1 3-15 16,-2 6-18-16,1-1-20 15,1-1-18-15,0-2-7 16,-3-5-4-16,3-4-2 16,3-6-1-16,0-5-36 0,3-6-56 15,3 0-122-15,0-7-172 16,0-7-516-16</inkml:trace>
  <inkml:trace contextRef="#ctx0" brushRef="#br0" timeOffset="10367.894">9978 3900 1881 0,'0'0'299'15,"0"0"-187"-15,0 0-5 0,0 0 0 16,0 0-36-1,0 0-16-15,82-41-26 0,-67 39-13 16,1 2 2-16,-2 0-2 16,-1 0-5-16,-4 4-1 15,-3 5-10-15,-3 5 0 16,-3 1 0-16,0 4 21 16,0 4-3-16,-6-1-3 15,-10 1-3-15,-1 0 3 16,-2-5-14-16,1-1 8 15,0-3-1-15,6-3-7 16,-1-3 0-16,10-6 0 16,3 0 1-16,0-2-1 0,0 0-1 15,9-2-9-15,7-13-6 16,5-5-9-16,0-4 22 16,3-3 1-16,-2-3-1 15,1 2 1-15,-1 2 1 16,-6 2-1-16,1 3 1 15,-1 5 1-15,-7 2 5 16,-2 4 6-16,1 4 15 16,-5 2 6-16,-3 3 5 15,0 1-2 1,0 0 2-16,0 0-11 0,0 0-5 16,0 0-13-16,-11 4-9 0,1 11 1 15,-2 5 6 1,-4 4 3-16,2 1-2 0,4 1-7 15,4-4 0 1,3-2-1-16,3-4-8 0,0-5-10 16,9-4-51-16,7-3-37 15,17-4-100-15,-6-2-352 16,-2-10-480-16</inkml:trace>
  <inkml:trace contextRef="#ctx0" brushRef="#br0" timeOffset="10668.5326">10445 3626 1840 0,'0'0'318'16,"0"0"-176"-16,0 0-14 15,0 0 25-15,0 0-28 16,0 0-62-16,0 0-13 15,-6 45 59-15,0-12-38 16,-3 8-15-16,0 7-17 16,0 1-15-16,-4 4-4 15,0-3-10-15,3-3-9 16,0-5 0-16,1-7-1 16,3-4-21-16,0-5-40 15,6-6-68-15,0-3-172 16,0-7-435-16,9-6-567 0</inkml:trace>
  <inkml:trace contextRef="#ctx0" brushRef="#br0" timeOffset="10988.8137">10885 3636 1162 0,'0'0'1187'0,"0"0"-1073"0,0 0-92 15,0 0 67-15,0 0 84 16,-40 81-49-16,19-39-28 16,-7 7-20-16,-1 5-19 15,-8 2-29-15,1-1-4 16,-3-3-7-16,8-8-16 15,1-6 4-15,5-8-5 16,8-7-24-16,7-6-30 16,7-7-43-16,3-5-111 15,10-5-260-15,7 0-188 0</inkml:trace>
  <inkml:trace contextRef="#ctx0" brushRef="#br0" timeOffset="11635.7257">10897 3918 2015 0,'0'0'260'0,"0"0"-193"16,0 0 2-16,0 0 44 15,0 0-16-15,0 0-45 16,85-39-28-16,-73 39-15 16,0 0-2-16,-2 0-5 15,-4 6 4-15,2 5 3 16,-5 7 1-16,-3 2 7 0,0 2 9 16,0 3-6-1,-14-1-2-15,-2-4 0 0,-2 1-5 16,-6-3-4-16,5 0-1 15,-1-4-2-15,4-4-5 16,7-3 0-16,6-4 0 16,0-2-1-16,3-1-6 15,0 0 0-15,3 0-3 16,9-3-2-16,4-8-2 16,7-5 2-16,-1-4 10 15,8-5-11-15,-1-1 5 16,3-4-2-16,1 0 1 15,-3 4-9-15,-2 3 15 16,-4 5 1-16,-9 5 0 16,-2 4 1-16,-9 5 0 0,-2 3 9 15,-2 1 17-15,0 0-2 16,-3 0-12-16,-7 5-11 16,-5 12 11-16,-5 0 6 15,1 6 0-15,0 1 3 16,-2 0-3-16,9-1 1 15,3-4-2-15,0-2-10 16,7-2-6-16,2-1 0 16,0-5-1-16,0 0 0 15,8-3-25-15,1-1-48 0,6-2-51 16,12 0-110-16,-5-2-381 16,-1-1-243-16</inkml:trace>
  <inkml:trace contextRef="#ctx0" brushRef="#br0" timeOffset="11919.6675">11315 4057 1298 0,'0'0'529'0,"0"0"-429"16,0 0 188-16,0 0-41 15,0 0-75-15,0 0-55 16,-66 72-59-16,63-58-31 0,3-1-27 15,0-3 1 1,11-3-1-16,8-3 12 0,3-4 8 16,5 0 3-16,3-3-9 15,-6-10-5-15,-3-2-2 16,-8 0 1-16,-10 0-8 16,-3 2 1-16,-7 2-2 15,-50 3-55-15,-3 2-286 16,-4 0-1103-16</inkml:trace>
  <inkml:trace contextRef="#ctx0" brushRef="#br0" timeOffset="23600.8644">28357 3111 378 0,'0'0'263'0,"0"0"-119"15,0 0-99-15,0 0-31 16,0 0 73-16,0 0 78 15,-15-12-6-15,15 9-53 0,0 3-2 16,0-2 2 0,0 1-18-16,0-1 2 0,0 1-4 15,0 1-15-15,0-1 2 16,10-1-9-16,8 1-20 16,9-2-1-16,9 1 6 15,9-1-14-15,4 1-5 16,5-1-10-16,2 3-12 15,1 0-7-15,0 0 5 16,-2 0-5-16,-1 0 8 16,-2 0-8-16,-4 0-1 0,1 0 0 15,-3 0 0 1,3 1 2-16,0 2-2 0,2 1 0 16,3-1 0-16,3 0 0 15,1 0 0-15,0 0 0 16,0-3 0-16,-1 0 0 15,-2 0 0-15,-4 0-1 16,-3 0-7-16,-5 0-3 16,-3 0 2-16,-2 0-7 15,-2 0 1-15,2 0-1 16,2 1 7-16,1 1 8 16,5 1 1-16,0-2 0 15,3-1 0-15,2 0 0 16,-2 1 1-16,2-1 5 15,0 2-6-15,3-1 0 0,-1-1-1 16,1 0 1-16,-2 2-2 16,0-2 1-16,2 0-1 15,-2 1 2-15,-1-1 0 16,1 0-1-16,0 2 0 16,-2-1 1-16,0-1 1 15,-2 0 0-15,0 1 0 16,-2-1-1-16,2 0 1 15,-5 0 1-15,3 0-1 16,-2 0-1-16,2 0 1 16,0 0 1-16,2 0-2 15,1-2 0-15,0-1-7 16,0 0 6-16,-2 0-1 0,-4-1-5 16,-6 4 6-16,-2-2-5 15,-4 1 6-15,-1-1 0 16,1 1 0-16,2 1 0 15,0-1-7-15,3-1 7 16,1-1-6-16,2 0 6 16,0-1 1-16,1 0-1 15,-1 1 5-15,-2 0-5 16,-3 0 0-16,-6 0 0 16,-8-1 0-16,-4 2 7 15,-5-3 1-15,-5 3 15 16,0 0 10-16,-3 0 8 0,-2-1-2 15,2 0-4-15,0 0-9 16,0-1-13-16,2 0-6 16,-1-2-7-1,5 1 6-15,-3-4-5 0,0 0 1 16,-1-4 24-16,-2-1-3 16,0 0-3-16,-3-2-19 15,0-3 20-15,0-1 19 16,-2-1-16-16,-4-1 2 15,0-4-14-15,-2-1-10 16,0-1 7-16,0-1-3 16,2-4-5-16,2-1 0 15,1 0 8-15,1-4 6 0,2 2-3 16,-1-1-3-16,-3 0 4 16,1 3-7-16,-2-2 2 15,0 0 2 1,-1 4 1-16,0 0-5 0,2 2-5 15,-2 1 23-15,3 3-9 16,2 0-2-16,-1 2 0 16,1 2-7-16,-1 2 8 15,2 2-8-15,-1 4-5 16,1 2 14-16,0 2-13 16,-2 5-1-16,2-1 0 15,0 3 0-15,-1 1-1 16,1 2-1-16,0 0 0 0,-2 0-8 15,2 0 0 1,0 0 0-16,0 0-3 0,-1 0 6 16,-1 0 0-16,-1 0 5 15,-4 0-1-15,-4 0 1 16,-2 0 1 0,-8 4 0-16,-1-2-1 0,-4 1 1 15,-1 0 0-15,-1 1 1 16,-4-1-1-16,-3 1 1 15,1 0 0-15,-4-1-1 16,1 2 1-16,-1-4-1 16,3 2-1-16,-4-2 0 15,2 1 1-15,-1 1-1 16,1-1 1-16,-3-1-1 16,0 1 0-16,-2 1 0 15,-3-1 1-15,0 1-7 0,-1-2-2 16,1-1 3-16,-4 0 5 15,3 0 0-15,-3 0-7 16,1 0 8-16,2 0-1 16,2-4 1-16,1-1 0 15,1 2 0-15,2-2 0 16,-3 2 0-16,1 0 0 16,-1 2-1-16,-1 1 1 15,-1 0-8-15,-2 0 2 16,-2 0-4-1,2 0 1-15,0 0 9 0,2 0-2 0,0 0 1 16,3 0 1 0,-1 0-1-16,-3-2-5 0,1-2 5 15,-3-2 1-15,2 2-1 16,-2-2 1-16,-1 1-1 16,-2 1 0-16,-1 0 1 15,1 2 0-15,-1 1-1 16,2 1 0-16,0 0 0 15,1 0-6-15,0 0-9 16,1 0-4-16,-1-2 8 16,1 0 3-16,-4 0 8 15,0-2-14-15,-2 1 5 16,-4 0 4-16,-2 2 0 0,-1 0 4 16,0-1-4-1,3 2 5-15,1 0-7 0,5 0 7 16,1 0-5-16,2 0-7 15,2 0-12-15,3 2 16 16,0-1 1-16,3 0 7 16,0 2-5-16,1 0 5 15,-3 0-5-15,-2 0-6 16,-4-1-21-16,-1 1 11 16,0 1 9-16,-2-1 11 15,5 0-4-15,3 0 6 16,5-2 1-16,6 2 0 15,5-2 0-15,6 1 0 16,5-2-1-16,2 1 1 0,5-1 0 16,2 0 0-16,3 1-1 15,4-1 1-15,1 0-1 16,0 0 0-16,0 0 0 16,0 2-2-16,0-1-7 15,0 1 8-15,0 2 0 16,0 2 1-16,-3 2 8 15,-1 4 4-15,-1 1 2 16,2 1-3-16,0 5 4 16,3 2-2-16,0 1 5 15,0 2-8-15,0 1-4 16,0 2 2-16,2 2-7 16,2 1 10-16,-1 0-4 15,0-2 6-15,0 1-11 0,-2-2 7 16,1 0 3-16,-1-3 9 15,1-2-7-15,-2 0-6 16,1-2-1-16,-1-1 1 16,0-2-2-16,0 0-5 15,2-1-1-15,-1-1 1 16,1 1 5-16,1-2-5 16,0 1 0-16,0 1 0 15,-1-1 0-15,1 1 1 16,-2-2-1-16,1 1 0 15,0-1 5-15,1 1-5 16,-1-1 0-16,1-2 5 16,1 1-5-16,1-2-1 15,-2 1 9-15,1-1-7 0,2-4-1 16,-3 2 1-16,0-1-1 16,0 2 0-16,-1 2 0 15,1 0 0-15,-2 2-1 16,1 0 0-16,1 0 1 15,-2-1 0-15,2-1 0 16,-1-3-1-16,-1 0 1 16,-1-2-1-16,2 0 0 15,0-1 1-15,-2-1-1 16,2-1 0-16,-2 2 1 16,1-2-1-16,-1 0 1 15,0 1-1-15,2-1-1 16,-2-1 1-16,0 2 0 15,0 0 0-15,0-2 0 0,0-2 0 16,0-1 1 0,1 1 0-16,-1-1 7 0,2 0-2 15,-1 0 3-15,1 0-9 16,0 0 21-16,1 0-8 16,0 0-13-16,1 0 8 15,2 3 0-15,3 0-2 16,0 0-5-16,2 1-1 15,3 0 0-15,4 0 0 16,9 1 0-16,13-3-11 16,50-2-85-16,-8 0-188 0,4-14-1032 0</inkml:trace>
  <inkml:trace contextRef="#ctx0" brushRef="#br1" timeOffset="34186.3705">2108 7189 1358 0,'0'0'623'16,"0"0"-528"-16,0 0-20 15,0 0 116-15,0 0 15 16,0 0-63-16,0 0-64 16,0-17-16-16,0 17 2 15,0 0-20-15,0 0-19 16,0 6-26-16,0 14 0 0,0 10 12 15,-6 10 45 1,-3 13-23-16,-3 3-22 0,-6 5-4 16,2 1-7-16,-4-3 5 15,1 1-5-15,4-7 0 16,0-6 5-16,3-7-6 16,3-6 0-16,2-7 0 15,4-7-9-15,3-7-55 16,0-7-51-16,0-6-91 15,0-2-71-15,0-11-482 0</inkml:trace>
  <inkml:trace contextRef="#ctx0" brushRef="#br1" timeOffset="34617.3428">2047 7165 1145 0,'0'0'906'0,"0"0"-828"16,0 0-53-16,0 0 71 15,31-72 86-15,-13 53-64 16,4 3-78-16,2 1-19 15,9 0 5-15,1 5-3 16,2 6-13-16,3 4-8 16,0 0-2-16,-4 6 0 0,-9 8 0 15,-2 6-1-15,-11 4 0 16,-4 0 0-16,-6 0 1 16,-3 0 3-16,0-2 20 15,-6 2 4-15,-13-2-9 16,-11 5-1-16,-3-1-8 15,-9-2-2-15,-1 2-6 16,0-4-1-16,2-4-49 16,7-5-32-16,10-3-57 0,14-8-116 15,4-2-250 1,6 0-440-16</inkml:trace>
  <inkml:trace contextRef="#ctx0" brushRef="#br1" timeOffset="35005.1098">2809 7051 1187 0,'0'0'630'15,"0"0"-520"-15,0 0 70 16,0 0 22-16,0 0-37 16,0 0-54-16,-79 66-14 15,39-24-3-15,-2 8-9 16,0 6-19-16,-1 4-17 15,10-2-22-15,9-3-16 16,9-3-10-16,9-6-1 16,6-3 0-16,3-7-1 15,17-2-33-15,2-8-35 16,11-4-80-16,-2-8-168 16,-7-4-501-16</inkml:trace>
  <inkml:trace contextRef="#ctx0" brushRef="#br1" timeOffset="35386.6032">2797 7352 1633 0,'0'0'401'0,"0"0"-291"16,0 0-2-16,0 0 42 15,0 0-69-15,0 0-53 0,0 0-16 16,73-64 5-16,-65 64-4 16,2 0 0-16,-4 16-1 15,-3 5 30-15,-3 5 21 16,0 3-1-16,0 0-25 15,-3 1-17-15,0-3-7 16,3-3-2-16,0-6-10 16,0-4 0-16,9-3-1 15,7-5-8-15,-2-3-65 16,2-3-94-16,4 0-223 16,-7-13-354-16,-4 3-503 0</inkml:trace>
  <inkml:trace contextRef="#ctx0" brushRef="#br1" timeOffset="35734.479">3000 7275 1196 0,'0'0'537'15,"0"0"-455"-15,0 0 113 16,0 0 118-16,0 0-88 15,-67 89-99-15,34-55-23 16,3 1-40-16,2-2-42 16,5-2-21-16,7 1-88 15,7-5-256-15,6-11-801 0</inkml:trace>
  <inkml:trace contextRef="#ctx0" brushRef="#br1" timeOffset="37205.1962">3255 7053 542 0,'0'0'650'16,"0"0"-405"-16,0 0-67 15,0 0 45-15,0 0 11 16,0 0-87-16,0 0-77 16,21 0-33-16,-12 8 3 15,0 10 40-15,0 6 11 16,4 13-2-16,-2 8-37 0,-2 8-12 16,1 4-19-1,-7 2-3-15,-3 4-1 0,0-1-7 16,-3-5-10-16,-9-2-1 15,-3-2-23-15,-10 7-103 16,4-13-189-16,3-9-507 16</inkml:trace>
  <inkml:trace contextRef="#ctx0" brushRef="#br1" timeOffset="39425.9866">4286 7464 582 0,'0'0'735'0,"0"0"-565"16,0 0-66-16,0 0 67 16,0 0 45-16,0 0-65 0,0 0-92 15,0 0-36-15,8 0-4 16,8 0 16-16,12 0 30 15,5 2-10-15,12-2-27 16,4 0-11-16,6 0-11 16,2 0 0-16,0 0-6 15,8 0 0-15,-5 0-7 16,-6 0-12-16,-2-2-12 16,-10-2-5-16,-11 1-22 15,-7 0-66-15,-8 0-74 16,-5-1-68-16,-5 0-144 15,-6 1-676-15</inkml:trace>
  <inkml:trace contextRef="#ctx0" brushRef="#br1" timeOffset="39809.9182">4295 7632 1405 0,'0'0'481'0,"0"0"-443"0,0 0 6 15,0 0 153-15,0 0-20 16,0 0-109-16,0 0-42 15,79-4 11 1,-27-2-8-16,6-1-12 0,5 1-8 16,1 3 0-16,-1-4 0 15,-5 4-3-15,-10 0 1 16,-5-1-6-16,-13 1 0 16,-9 3 0-16,-8-1 0 15,-5-1-1-15,-5 1-24 16,-2 1-83-16,-1-3-127 15,0-1-283-15,-7-2-352 0</inkml:trace>
  <inkml:trace contextRef="#ctx0" brushRef="#br1" timeOffset="40304.1948">4705 7302 603 0,'0'0'875'0,"0"0"-697"16,0 0-102-16,0 0 57 15,0 0 30-15,0 0-24 16,0 0-25-16,27 33-55 16,-9-17-36-16,6 0-11 15,3 0-3-15,1 1-8 16,2-3 1-16,-2 1-1 16,-5-1 1-1,4-1-1-15,-8-2 0 0,0-1-1 16,-2-1 1-16,-5 1 0 15,-5 0 0-15,-1-1 0 16,-3 1 0-16,-3 4 7 16,0 3 21-16,-9 1 14 15,-13 3 19-15,-8 3 8 16,-6 1-12-16,-3 0-16 0,-4-1-17 16,7-3-10-16,2-1-7 15,10-6-8-15,12-3-14 16,9-6-120-16,3-5-251 15,0 0-553-15</inkml:trace>
  <inkml:trace contextRef="#ctx0" brushRef="#br1" timeOffset="42237.4564">6481 6650 595 0,'0'0'597'16,"0"0"-468"-16,0 0-53 15,0 0 63-15,0 0 31 16,0 0-19-16,0 0-37 0,-15-10-16 16,10 10-7-1,2 0 4-15,-4 0-12 0,1 0-19 16,0 0-16-16,-3 0-6 15,-1 0-5-15,2 6-1 16,-4 2-11-16,-1 5 2 16,1 3 6-16,1 1-5 15,-2 5 5-15,4-1-11 16,3 3-4-16,0-1-3 16,0 0 0-16,3 2 0 15,0-1-3-15,3 2-2 16,0 0 1-16,0 1-2 0,0 0 0 15,0 4-2 1,0-3 1-16,0 3 5 0,5 0 6 16,-4 0-2-1,-1 3-2-15,0 0 0 0,0 2-5 16,0-3 1-16,0 1-1 16,0-1 2-16,0-3-3 15,0 2-3-15,0 2-4 16,0-1 8-16,-3 0-8 15,0 1 4-15,0 2-5 16,0-3 0-16,0 0 1 16,-3-1 5-16,3 5 1 15,-1-4-1-15,-2 2 2 16,3-1-8-16,-3-1 5 16,-2-2-5-16,1-2-1 0,-2 0 1 15,0-2-1 1,0-4 0-16,-6 0 0 0,0-2 0 15,-4-3 0 1,-2-3-1-16,-3-3-30 0,0-5-23 16,2-1-46-16,-8-6-88 15,8 0-184-15,2-3-464 0</inkml:trace>
  <inkml:trace contextRef="#ctx0" brushRef="#br1" timeOffset="43879.07">5447 8428 605 0,'0'0'684'15,"0"0"-538"-15,0 0-44 16,0 0 71-16,0 0 70 0,0 0-54 16,0 0-63-16,3 3-15 15,0-3-3-15,3 0 4 16,4 0 1-16,2 0-27 16,6 0-27-16,0 0-28 15,7 0-18-15,-1-1-7 16,3-1-5-16,1-1 0 15,-5 2-1-15,2 1 0 16,-7 0 0-16,0 0-15 16,-5 0-10-16,-4 0-13 15,-1 0-38-15,-5 0-51 16,-3 0-106-16,0 0-276 0,0 1-211 16</inkml:trace>
  <inkml:trace contextRef="#ctx0" brushRef="#br1" timeOffset="44651.9903">5881 8313 401 0,'0'0'1202'0,"0"0"-951"15,0 0-183-15,0 0 23 16,0 0 89-16,0 0-67 16,0 0-73-16,67-17-27 15,-52 17 0-15,-6 0 7 16,0 7 17-16,-3 1 9 15,-2 3 7-15,-4 2 16 16,0 4-7-16,0 3-14 16,-4 0-21-16,-5-1-11 15,-6 5-5-15,0-5-5 16,0 2-5-16,-4-3 0 16,5-4 1-16,4-4-1 15,4-5 0-15,0-1-1 0,6-3-1 16,0-1-11-16,0 0-7 15,3-1-14-15,12-9-9 16,3-6 8-16,4-1 18 16,-2-1 7-16,2-2 0 15,-1 0 0-15,-3 1 7 16,1-1 1-16,2 2 0 16,-3-1-7-16,0 2 2 15,-3 5 6-15,1-2 0 16,-4 4 0-16,0-1 0 15,-3 1 1-15,0 1 8 16,-6 5 8-16,0 1 15 16,-3 0 6-16,0 3-1 15,0 0-7-15,0 0-5 16,0 0 2-16,-6 6-3 0,-6 8 9 16,-4 3 4-16,-1 5 3 15,-2 1-5-15,5 1-5 16,-2-1-5-16,4-1 5 15,2-2-9-15,-1 0-8 16,5-3 1-16,0-4-13 16,3-2 0-16,-1-2 0 15,4 0-1-15,0-5-11 16,0 2-26-16,7-5-34 16,5 2-72-16,3-3-79 0,-3 0-295 15,0 0-269-15</inkml:trace>
  <inkml:trace contextRef="#ctx0" brushRef="#br1" timeOffset="45000.7423">6224 8471 671 0,'0'0'929'0,"0"0"-690"0,0 0-86 16,0 0 57-1,0 0-6-15,0 0-79 0,-39 80-67 16,39-67-33-16,0-5-9 16,5-4-7-16,10-4-1 15,4 0-2-15,2-1-6 16,4-11-1-16,1-7-9 15,-4 1 9-15,-4-1 1 16,-6 2-1-16,-6 2-5 16,-6 4 0-16,0 1-1 15,-3 4-45-15,-22 0-183 16,2 2-374-16,1 0-761 0</inkml:trace>
  <inkml:trace contextRef="#ctx0" brushRef="#br1" timeOffset="46450.3474">6075 6254 789 0,'0'0'666'0,"0"0"-534"0,0 0 11 16,0 0 100 0,0 0-3-16,0 0-82 0,0 0-56 15,13-20-24-15,-4 11-19 16,-1 1-1-16,5 0-10 16,-4 1-17-16,6 2-14 15,0 3-10-15,-3-1-6 16,6 3-1-16,-6 0 0 15,4 3 0-15,-2 4 0 16,-4 6-6-16,2-1 5 16,-6 3-5-16,0 1 6 15,-3 1 0-15,-3 0-2 0,0 2 1 16,0 0-1 0,-6 1 2-16,-9 1 1 0,0 0 0 15,-3-1 0-15,2-3 5 16,5-3-5-16,2-4 0 15,2-2 0-15,4-6 0 16,3-2-1-16,0 0-1 16,0 0-5-16,6-10-11 15,10-5-29-15,1-7 7 16,2-1-2-16,2-3-9 16,0 2-9-16,-3-2 19 15,4 5 16-15,-5 0 12 16,-1 3 11-16,-4 1 1 15,1 2 0-15,-2 5 2 16,-2 0 8-16,-6 5 14 16,1 2 6-16,-1 1 1 0,-3 2-7 15,0-3-5-15,0 3-3 16,0 0-4-16,0 0 5 16,0 0-3-16,0 0 0 15,0 0 1-15,0 0 6 16,0 0-2-16,0 4-7 15,-10 4-2-15,-2 6 19 16,-3 2 5-16,0 2-9 16,-1 2 5-16,2 1 0 15,-2 3 13-15,7 0-10 16,0 1-7-16,4 0-7 16,2-3-7-16,3-2-10 0,0-4-1 15,9-4-1-15,8-3 0 16,5-7-32-16,8-2-77 15,6-2-122 1,-5-12-481-16,-7-3-574 0</inkml:trace>
  <inkml:trace contextRef="#ctx0" brushRef="#br1" timeOffset="46806.1988">6542 6440 730 0,'0'0'998'0,"0"0"-858"16,0 0-11-16,0 0 68 15,0 0-21-15,0 0-90 16,0 0-52-16,18 55-10 16,1-55-9-16,2 0 0 15,3 0-6-15,1-12-2 16,-4 0-7-16,-6-3 1 16,-4 0-1-16,-7 3 0 15,-4 1-6-15,-7 6-16 0,-20 5-76 16,-21 0-106-16,-1 9-287 15,7 2-366-15</inkml:trace>
  <inkml:trace contextRef="#ctx0" brushRef="#br1" timeOffset="51702.5547">6985 6956 133 0,'0'0'914'15,"0"0"-697"-15,0 0-85 16,0 0 18-16,0 0 36 16,0 0 41-16,0-12-56 15,0 10-55-15,0 2-26 16,0 0-10-16,0 0-4 16,0 0-15-16,0 0-20 15,0 12 10-15,-10 9 52 16,2 8-15-16,-4 7-33 15,3 7-3-15,-1 1-20 16,1 4-20-16,1-1-6 0,1-2-6 16,1-4 6-1,3-2-5-15,-3-2 5 0,0-3 0 16,-4-1 3-16,2-1-8 16,-1-6 8-16,3 1-8 15,-1-5 1-15,4-6-2 16,0-4-6-16,3-2-42 15,0-4-86-15,0-6-100 16,0 0-341-16,10-11-372 0</inkml:trace>
  <inkml:trace contextRef="#ctx0" brushRef="#br1" timeOffset="52184.5652">7157 7144 1257 0,'0'0'743'0,"0"0"-638"15,0 0-21-15,0 0 101 16,0 0 9-16,0 0-89 15,0 0-73-15,0 15-12 16,0 4 42-16,0 6-26 16,0 4-18-16,4-3-7 15,2 4-10-15,3-3 5 16,3-4-5-16,3-7-1 0,3 1 1 16,-2-7 0-16,8-5 0 15,-3-3-1-15,6-2-6 16,3-4-19-16,4-10-13 15,-1-7-20-15,1-4 21 16,-3-7 1-16,-1-3 15 16,-7-4 3-16,-1 4 1 15,-3-2 15-15,-11 4 2 16,-2 9 1-16,-6 5 15 16,0 3 5-16,0 5-5 15,0 1-8-15,-9 1-8 16,-3 6-29-16,-3 3-103 15,-4 0-235-15,5 0-403 0</inkml:trace>
  <inkml:trace contextRef="#ctx0" brushRef="#br1" timeOffset="52530.3275">7364 7067 1106 0,'0'0'572'0,"0"0"-504"16,0 0 14-16,0 0 113 15,0 0 48-15,0 0-77 16,0 0-62-1,0 72-12-15,0-41-19 0,0 7-18 16,-3 0-4-16,3 1-21 16,0 0-8-16,0-2-8 15,0-4-7-15,-3 2-5 16,3-4-2-16,-3-2-19 16,0-4-58-16,-7 3-125 15,2-7-397-15,2-5-425 0</inkml:trace>
  <inkml:trace contextRef="#ctx0" brushRef="#br1" timeOffset="57268.337">7819 7083 570 0,'0'0'1020'16,"0"0"-835"-16,0 0-79 16,0 0 97-16,0 0-6 15,0 0-63-15,-33 46-45 16,30-26 8-16,-3 5 3 15,-4 4-18-15,1 7-31 16,1 0-11-16,-2 1-7 0,4-2-20 16,3-2-3-16,3-4-10 15,0-5-7-15,3-1-57 16,13-5-62-16,14-12-58 16,0-3-144-16,-3-3-484 0</inkml:trace>
  <inkml:trace contextRef="#ctx0" brushRef="#br1" timeOffset="57597.1036">7897 7195 1064 0,'0'0'956'15,"0"0"-825"1,0 0-56-16,0 0 105 0,0 0-15 16,0 0-63-16,0 0-47 15,49-36-19-15,-43 36-7 16,0 0-9-16,4 11-4 16,-1 5-1-16,-1 4-4 15,2-1-1-15,-1 1-8 16,0-1-1-16,0-2 0 15,3-3-1-15,-3-3-45 0,7-6-69 16,-4-4-43 0,9-1-174-16,-6 0-416 0,-5-4-596 0</inkml:trace>
  <inkml:trace contextRef="#ctx0" brushRef="#br1" timeOffset="57822.6989">8113 7150 1401 0,'0'0'642'0,"0"0"-502"15,0 0 34-15,0 0-15 16,0 0-62-16,0 0 1 0,0 0 8 16,-54 68-37-1,35-37-32-15,-5-2-19 0,3-1-12 16,-3-2-6-16,2-4-10 15,10 4-137-15,0-8-161 16,12-5-566-16</inkml:trace>
  <inkml:trace contextRef="#ctx0" brushRef="#br1" timeOffset="58168.5155">8280 7268 1422 0,'0'0'535'16,"0"0"-419"-16,0 0 117 15,0 0-3-15,0 0-61 16,-69 86-75-16,53-62-35 15,7-2-31-15,6-5-12 16,0-3-8-16,3-5-8 16,0 0-9-16,9-7 1 15,10-2 8-15,4 0 0 16,5-11-17-16,2-5-79 16,-3-1-43-16,-2 0-21 0,-11 1-32 15,-7 9-77 1,-4 4-57-16,-3 2-356 0</inkml:trace>
  <inkml:trace contextRef="#ctx0" brushRef="#br1" timeOffset="58775.8207">8562 7099 1422 0,'0'0'361'0,"0"0"-89"16,0 0-8-16,0 0-80 16,0 0-81-16,0 0-59 15,0 0-29-15,-6 8-13 16,3 9 22-16,-7 6 4 0,4 5 2 15,-2 5-5-15,-1 0-1 16,-1 0-15-16,7-3-3 16,0-9-5-16,3-3 0 15,0-7-1-15,0-2-1 16,3-8-14-16,10-1 15 16,4 0 20-16,5-10-5 15,5-9-15-15,4-8-23 16,-1-6-3-16,0-3 10 15,-5-1-20-15,-5 5 18 16,-7 6 18-16,-10 6 0 16,-3 8 30-16,-6 3-9 15,-12 7 4-15,-7-2-10 16,-2 4-8-16,2 0-7 0,2 0-9 16,7 13-131-1,4-3-576-15,9-3-995 0</inkml:trace>
  <inkml:trace contextRef="#ctx0" brushRef="#br1" timeOffset="59069.706">8835 6883 841 0,'0'0'900'16,"0"0"-799"-16,0 0 150 15,0 0 38-15,15 75-87 16,-3-38-51-16,3 9-71 16,-2 2-33-16,-1 2-26 15,-7-1-10-15,-5 1-10 16,0-5-1-16,-14-3-14 15,-17 7-120-15,1-14-235 16,3-8-796-16</inkml:trace>
  <inkml:trace contextRef="#ctx0" brushRef="#br1" timeOffset="59784.7856">8302 7347 153 0,'0'0'1273'0,"0"0"-1033"16,0 0-93-16,0 0 99 15,0 0-5-15,0 0-77 16,0 0-70-16,0 6-57 16,-4-2-20-16,1 2-6 0,-6-1-2 15,0 1-9-15,-1-3-1 16,2-2-18-16,2-1-9 15,3 0 28-15,0 0-7 16,3-8-32-16,0-4 38 16,0-1-8-16,6-1 8 15,5-2 1-15,-1 7 0 16,-4-2 14-16,3 4 3 16,-6 2 7-16,3 0 0 15,-2 5-2-15,1 0 8 16,-2 0-1-16,0 0-3 15,0 0 12-15,0 7 17 16,0 3-13-16,0 7-12 16,0 3 10-16,-3 2-3 15,0 4 2-15,0 1-10 0,-12-1-16 16,-12 1-7-16,-4 2-6 16,-8-3-23-16,-9-2-173 15,5-4-394-15,14-7-1106 0</inkml:trace>
  <inkml:trace contextRef="#ctx0" brushRef="#br1" timeOffset="60435.263">9244 6865 1126 0,'0'0'637'0,"0"0"-557"16,0 0 40-16,0 0 67 15,0 0-1-15,0 0-65 0,0 0-42 16,0 11 18-16,0 6 12 15,0 8-2-15,0 5-29 16,0 12-3-16,-3 6-11 16,-6 6-25-16,0 4-2 15,-3 1-13-15,3-3-13 16,-1-3-2-16,1-7-8 16,-2-6-1-16,5-6 1 15,-4-9-1-15,4-8-21 16,3-7-69-16,3-10-101 15,0 0-347-15,0-14-670 0</inkml:trace>
  <inkml:trace contextRef="#ctx0" brushRef="#br1" timeOffset="60840.227">9338 6686 1874 0,'0'0'372'16,"0"0"-266"-1,0 0-30-15,0 0 13 0,0 0-25 16,0 0-37 0,0 0-20-16,88-2 0 0,-72 4-5 15,-10 9-2-15,-3 2 9 16,-3 5 6-16,-3 1 7 16,-16 4 42-16,-5 0 15 15,3-3-20-15,0-2-25 16,6-4-13-16,2-1-14 15,10-3 0-15,3-3-7 16,3-3-29-16,39-4-78 16,1 0-222-16,-1 0-960 0</inkml:trace>
  <inkml:trace contextRef="#ctx0" brushRef="#br1" timeOffset="61562.8912">9730 7096 189 0,'0'0'1676'0,"0"0"-1368"15,0 0-76-15,0 0-26 16,0 0-47-16,0 0-71 16,0 0-45-16,-22-7-17 15,10 7-19-15,-6 3 5 16,0 8 2-16,-3 6-2 15,-1 3-3-15,0 4-3 16,5 0 7-16,5 0-7 16,2-3-6-16,7-5 0 15,3-2 0-15,0-5-17 16,3-6 17-16,7 0 2 16,8-3 16-16,0-3-6 0,7-9-11 15,-2-5-1-15,2-5-13 16,-1-6-10-16,1-3-2 15,-1-4-8-15,0-7 16 16,0-5 5-16,-5-3 6 16,-2 1 5-16,-1 4 1 15,-10 4 6-15,0 7 9 16,-3 5 12-16,-3 8 5 16,0 2-2-16,0 6 3 15,0 4-11-15,0 5 9 0,0 0-14 16,0 4-17-1,0 0-11-15,0 13-4 0,0 10 15 16,-6 8 3-16,0 7 15 16,-3 6-4-1,2 2-7-15,4 1 2 0,-4-1-3 16,6 0-4-16,1-4-1 16,0-5 0-16,0-3 0 15,0-8-1-15,1-6-6 16,9-7-63-16,6-7-69 15,2-6-181-15,-3 0-483 0</inkml:trace>
  <inkml:trace contextRef="#ctx0" brushRef="#br1" timeOffset="61923.2438">10091 7050 1837 0,'0'0'356'0,"0"0"-98"16,0 0-39-16,0 0-69 16,0 0-80-16,0 0-47 15,0 0-10-15,75-14-6 16,-62 14-6-16,-1 0-1 15,-1 0 0-15,-1 14 11 0,-7 3-4 16,0 5 4-16,-3 6-10 16,0 2 5-16,0 1 10 15,0-3 10-15,0-2-8 16,0-6-11-16,3-5-6 16,6-7 4-16,6-2-5 15,0-6-34-15,18-6-62 16,-5-8-171-16,-4-2-540 15</inkml:trace>
  <inkml:trace contextRef="#ctx0" brushRef="#br1" timeOffset="62124.726">10336 6995 967 0,'0'0'870'0,"0"0"-677"15,0 0 185-15,0 0-55 16,-88 108-104-16,52-67-69 16,-4 3-63-16,-2 1-44 15,0-3-43-15,-1 8-49 16,8-14-240-16,18-13-1590 0</inkml:trace>
  <inkml:trace contextRef="#ctx0" brushRef="#br1" timeOffset="63228.6056">11319 7306 652 0,'0'0'880'15,"0"0"-587"-15,0 0-19 16,0 0-41-16,0 0-57 16,0 0-28-16,0 0-36 15,9 0-36-15,9 0-37 0,12 0-11 16,3 0-18-1,4 0-9-15,0 0-1 0,-1-4-44 16,-6 0-71-16,-4 0-57 16,-3-2-119-16,-8 1-206 15,-9-3-227-15</inkml:trace>
  <inkml:trace contextRef="#ctx0" brushRef="#br1" timeOffset="63487.2348">11270 7153 1445 0,'0'0'480'0,"0"0"-342"15,0 0 61-15,0 0 23 16,0 0-55-16,103-7-108 16,-54 1-59-16,13-4-59 15,-6 4-320-15,-19-1-940 0</inkml:trace>
  <inkml:trace contextRef="#ctx0" brushRef="#br1" timeOffset="65856.1085">12626 6694 735 0,'0'0'92'0,"0"0"-70"0,0 0 10 15,0 0 73-15,0 0 10 16,0 0-69-16,0 0-4 15,3-40 236-15,0 33-73 16,0 0-40-16,1-1 17 16,1-1-3-16,-2 1-29 15,0 1-20-15,0-1-23 16,-3 5-13-16,0 1-18 16,3 1-25-16,-3 1-17 15,0 0-7-15,0 0-7 0,0 0-10 16,0 0-9-1,0 6 7-15,0 8 8 0,0 4 10 16,0 6 22 0,0 3-5-16,0 4-18 0,0 2-5 15,0 3-2-15,3 2-6 16,0 0-5-16,3 2-5 16,-3-4-2-16,1-3 0 15,-3-4 0-15,1-5 0 16,-2-4 1-16,0-3-1 15,1-5-1-15,-1-5 0 16,0-3-37-16,0-2-32 16,0-1-53-16,0 3-120 15,0 0-300-15,0 0-166 0</inkml:trace>
  <inkml:trace contextRef="#ctx0" brushRef="#br1" timeOffset="66221.3874">13099 7239 1602 0,'0'0'266'0,"0"0"-63"16,0 0 12-16,0 0-5 16,0 0-65-16,0 0-39 15,-103 2-16-15,51 2-25 16,-18 0-12-16,-21 0-14 16,-21 1-14-16,12 2-7 15,22-4-2-15,26 1-14 16,27-2-2-16,-2-1 0 15,6 2-29-15,6 0-52 16,9-1-84-16,12-2-141 16,15 0-240-16,0 0-169 0</inkml:trace>
  <inkml:trace contextRef="#ctx0" brushRef="#br1" timeOffset="66968.5889">12486 7539 1709 0,'0'0'338'16,"0"0"-225"-16,0 0 28 16,0 0 78-16,0 0-30 15,0 0-78-15,0 0-66 0,34-4-39 16,-16-2 0-16,3 5 4 16,-6 0-1-16,1 1-2 15,-2 0 2-15,-4 0 11 16,-1 6-7-16,-3 6-11 15,-2 2 4-15,-4 3-5 16,0 3 7-16,0 5-2 16,-4-1-5-16,-8 5 0 15,-7-4 1-15,1 0-1 16,0-5 0-16,-2-3 1 16,10-4-2-16,1-6 1 0,6-5 0 15,3-2 6 1,0 0-1-16,0 0 0 15,12-12-6-15,9-8-19 0,3-1 5 16,3-5 13-16,4 0-5 16,-1 0 0-16,-3 3 5 15,-2 2-4-15,-4 2 5 16,0 2 0-16,-4 1 1 16,2 2 1-16,-3 1 8 15,-3 3 2-15,1 0 3 16,-8 7 3-16,-3 1 5 15,-3 1 3-15,0 1-6 0,0 0-10 16,0 0-9 0,-3 4-1-16,-9 11 0 15,-9 6 11-15,-7 5 8 0,1 1-5 16,-2 2 1-16,7 0 0 16,-2-2 7-16,8-5-1 15,4-1-9-15,6-3-4 16,3-3-7-16,3-2 1 15,0-5-2-15,6-3-10 16,12-3-55-16,15-2-78 16,-4-4-454-16,-3-6-651 0</inkml:trace>
  <inkml:trace contextRef="#ctx0" brushRef="#br1" timeOffset="67286.6533">12905 7767 1657 0,'0'0'208'0,"0"0"-141"16,0 0 56-16,0 0 82 15,0 0-50-15,0 0-54 16,0 0-17-16,30 66-19 15,-21-63-8-15,2-3 7 16,5 0-15-16,3-3-14 16,0-10-7-16,1 2-12 0,-4-3-2 15,-6 0-13 1,-3 3 7-16,-7 0-8 0,0 3-15 16,-17 4-43-16,-25-1-135 15,10 3-373-15,-1 0-455 0</inkml:trace>
  <inkml:trace contextRef="#ctx0" brushRef="#br1" timeOffset="70334.1364">14306 6592 568 0,'0'0'934'0,"0"0"-773"15,0 0-63-15,0 0 60 16,0 0 62-16,0 0-37 16,-9-80-47-16,0 70-27 15,-3 0-15-15,2 3-14 16,0 3-20-16,3 1-23 15,0 3-14-15,-2 0-22 16,-6 3 5-16,-5 12 1 16,-3 7 9-16,-3 9 1 15,4 8-2-15,-5 4 1 16,5 6-8-16,5 5 5 0,4 1-5 16,4 4 2-16,3 0 4 15,3 5-7-15,3-1-7 16,-5 2 1-16,5 0 0 15,-1 0-1-15,-1-6 1 16,-1-2 5-16,0-5-6 16,0-6 0-16,-1 1 1 15,1-5-1-15,-3 1 2 16,-1-3 5-16,1-1 1 16,0-3-7-16,1-5 0 15,0-2-1-15,0-8 0 16,2-3-1-16,-3-6-27 0,0-4-35 15,-3-4-61-15,-15-4-98 16,2 0-401-16,-2 0-535 0</inkml:trace>
  <inkml:trace contextRef="#ctx0" brushRef="#br1" timeOffset="70774.7742">13757 8229 1800 0,'0'0'327'15,"0"0"-236"-15,0 0-41 16,0 0 100-16,0 0 18 16,0 0-101-16,0 0-45 15,28 0-14-15,-8-3-8 0,3-1-17 16,0-1-64-16,-2 2-60 16,3-4-99-16,-8 0-298 15,-3 3-807-15</inkml:trace>
  <inkml:trace contextRef="#ctx0" brushRef="#br1" timeOffset="71400.5336">14091 8080 1906 0,'0'0'260'0,"0"0"-185"16,0 0 29-16,0 0 90 16,0 0-52-16,0 0-80 15,0 0-32-15,45-10-11 16,-33 10-4-16,1 5-6 16,-2 5-7-16,-2 5-1 15,-5 2 7-15,-1 2-1 16,-3 2-1-16,-7 5 3 15,-8-2 0-15,-3 2 0 0,-3-3-3 16,0-3-5 0,6-3 0-16,2-7 0 0,6-2-1 15,3-6 0-15,4-2-17 16,0 0-8-16,3 0-7 16,14-10-36-16,5-8 1 15,5-4 15-15,3-5 10 16,-1 0 21-16,3-2 15 15,-4 3 6-15,-1 3 1 16,-3 3-1-16,-6 7 24 16,-4 3 4-16,-1 2-1 15,-1 3 1-15,-5 1 11 16,-4 3 13-16,0 1 3 16,-3 0-17-16,0 0-13 15,0 0-2-15,-10 0-13 0,-10 7 14 16,-5 8 7-16,-4 4-1 15,3 3-9-15,-1 2 0 16,9-1-3-16,3 1-2 16,7-3-5-1,7-3-4-15,1-1-7 0,0-2 0 16,9-7-21-16,9-2-52 16,13-6-83-16,-1 0-310 15,-6 0-477-15</inkml:trace>
  <inkml:trace contextRef="#ctx0" brushRef="#br1" timeOffset="71684.4181">14461 8301 1698 0,'0'0'317'16,"0"0"-214"-16,0 0 4 15,0 0 32-15,0 0-21 16,0 0-69-16,19 80-30 16,-5-71-4-16,-2-2-6 15,1-5 16-15,4-2 6 16,-2 0-7-16,-1-10 0 16,-3-4 9-16,1-2 18 0,-9-1-25 15,0-4-15-15,-3 0-11 16,-3-14-79-16,-11 5-217 15,4 1-870-15</inkml:trace>
  <inkml:trace contextRef="#ctx0" brushRef="#br1" timeOffset="72770.9771">13990 6046 1280 0,'0'0'362'0,"0"0"-132"0,0 0 46 16,0 0-36-16,0 0-83 15,0 0-100-15,0 0-38 16,29-19-6-16,-12 12-1 15,-2 0-6-15,2 4 0 16,2 0-4-16,-3 3-2 16,2 0 7-16,-3 0-7 15,-2 10 0-15,-1 0-7 16,-1-1 6-16,-5 5 0 16,-3 2 0-16,-3 3 0 15,0 0 1-15,0 2 1 16,-9 2 0-16,-8 0 1 15,1-2-2-15,-7-3 1 16,7-1 1-16,-3-4-2 16,5-3 6-16,4-4-6 0,7-4 0 15,0-2 0-15,3 0-16 16,0 0 10-16,11-4-5 16,8-10-48-16,3-6 22 15,5-4 2-15,1-4-6 16,2-1-1-16,0 1 16 15,-1 0 25-15,0 4 1 16,-4 1 1-16,-2 9 12 16,-4 2 10-16,-2 2 0 15,-7 6 15-15,-4 1 14 16,-3 1 4-16,-3 2-8 0,0 0-20 16,0 0-10-16,0 2-11 15,-13 9 5-15,-6 6 32 16,-1 3 0-16,-9 4-8 15,7 1-19-15,-1 1-4 16,9-3-4-16,2 3 7 16,6-3-5-16,3-4-10 15,3-1-1-15,3-3 0 16,12-5-12-16,9-2-61 16,13-8-108-16,-1 0-441 15,-6 0-393-15</inkml:trace>
  <inkml:trace contextRef="#ctx0" brushRef="#br1" timeOffset="73097.68">14506 6220 1480 0,'0'0'205'0,"0"0"-2"16,0 0 15-16,0 0-38 16,0 0-55-16,9 73-46 15,1-64-39-15,4-4-19 16,5-5-2-16,4 0-6 16,2 0-7-16,-1-10-5 0,-5-3 1 15,-6-4-1-15,-4 0 23 16,-4 0 14-16,-5 0 17 15,-8 3 2-15,-11 3-35 16,-7 2-22-16,-12 9-88 16,1 0-270-16,5 6-860 15</inkml:trace>
  <inkml:trace contextRef="#ctx0" brushRef="#br1" timeOffset="74230.0251">15067 7154 1018 0,'0'0'758'0,"0"0"-633"16,0 0-20-16,0 0 60 15,0 0 17-15,0 0-52 16,0 0-35-16,13 10-1 16,1-4-37-16,5 1-21 15,4-1-10-15,2-3-5 16,5-1-13-16,-4-2-2 15,3 0-5-15,-2-2 6 16,-5-6-7-16,-4-3-14 16,0 0 5-16,-9-2 8 0,-2 0-6 15,-4 0 7 1,0 2 9-16,-3 1-8 0,0 2 8 16,0 1 8-16,-10 3-5 15,1-1 7-15,-9 3-11 16,0 2 1-16,-11 0 13 15,0 0 0-15,-10 9 5 16,-4 5-7 0,-2 5 8-16,3 2 1 0,5 0-4 15,6 2-6-15,5 2-8 16,10 2-11-16,-2 1 7 16,7-1-6-16,7 0 0 15,4-5 1-15,0-1 5 16,0-1-1-16,15-8-4 0,9-1-2 15,6-7 0-15,5-4-10 16,10 0-53 0,3-8-42-16,18-18-110 0,-11 4-474 15,-13-2-423-15</inkml:trace>
  <inkml:trace contextRef="#ctx0" brushRef="#br1" timeOffset="74754.4957">15158 6796 1192 0,'0'0'297'0,"0"0"-107"16,0 0-34-16,0 0 80 15,0 0-37-15,0 0-8 16,0 0-36-16,39 13-50 15,-9-13-44-15,5 0-32 16,2 0-20-16,-2 0-9 16,-2-6-22-16,-8 0-69 15,-10 2-90-15,0-1-133 16,-9 0-196-16,-3 4-200 0</inkml:trace>
  <inkml:trace contextRef="#ctx0" brushRef="#br1" timeOffset="75188.2451">15558 6643 1662 0,'0'0'367'16,"0"0"-167"-16,0 0-28 16,0 0-12-16,0 0-42 15,0 0-72-15,0 0-34 0,67-9-4 16,-43 6-8-16,-4 0 7 16,-1 3-6-16,-6 0-1 15,-7 0 0-15,-3 0-1 16,-3 0 0-16,0 0-1 15,0 10 2-15,-15 4 7 16,-3 4 3-16,-1 2 6 16,-3 3 4-16,2 0-4 15,1 0 1-15,3-2 1 16,6-2 1-16,0-5-4 0,4 1-5 16,3-5-2-1,3-3-7-15,0-3-1 0,9-4 0 16,7 0-14-16,17-3-86 15,-8-10-177-15,-2 0-527 0</inkml:trace>
  <inkml:trace contextRef="#ctx0" brushRef="#br1" timeOffset="75542.6327">15951 6389 1513 0,'0'0'296'16,"0"0"-152"-16,0 0 12 16,0 0 24-16,0 0-34 15,0 0-45-15,0 0 64 16,-7 60-52-16,0-30-29 15,1 7-21-15,3 1-14 16,0 5-7-16,0-2-15 16,3 4-5-16,0-5-7 15,0-1-9-15,0-4-5 16,0-4-1-16,0-3-1 16,0-6-1-16,0-7-26 15,0-4-53-15,0-8-82 0,0-1-200 16,0-2-475-16</inkml:trace>
  <inkml:trace contextRef="#ctx0" brushRef="#br1" timeOffset="75940.1655">16081 6611 1380 0,'0'0'263'15,"0"0"-167"-15,0 0 10 0,0 0 59 16,0 0-11-16,0 0-72 16,0 0-45-16,87-27-11 15,-78 27-4-15,1 4 11 16,-3 6 8-16,0 4-14 15,-1 1-6-15,-6-2-5 16,0 4 5-16,0 0 7 16,0 0-10-16,-6 0 6 15,-7 2 4-15,2-4 8 16,2 2-12-16,-3-3-8 16,-2 1-8-16,1-3-1 0,-3-2-6 15,0-2-1-15,2-4-50 16,5 2-57-16,6-6-65 15,3 0-161-15,0 0-192 0</inkml:trace>
  <inkml:trace contextRef="#ctx0" brushRef="#br1" timeOffset="76323.2622">16347 6568 1175 0,'0'0'547'0,"0"0"-335"16,0 0 65-1,0 0-52-15,0 0-57 0,0 0-49 16,0 0-46-16,0 0-37 16,-6 6-18-16,-6 5 4 15,-2 2 11-15,-3 4-8 16,0 2-4-16,1-1-3 16,4-3-6-16,6 4-6 15,-2-5-6-15,8 0 0 16,0-1-8-16,17-6-22 0,2 1-10 15,21-8-103-15,-5 0-170 16,-9-2-482-16</inkml:trace>
  <inkml:trace contextRef="#ctx0" brushRef="#br1" timeOffset="76706.1241">16565 6363 1572 0,'0'0'197'16,"0"0"-70"-16,0 0 97 15,0 0 10-15,0 0-58 16,0 0-64-16,0 0-50 16,22-10-23-16,-22 28 19 15,0 7 65-15,-7 9-42 16,-2 7-20-16,3 3-31 16,-1 2-6-16,6 1-3 15,-1-2-6-15,2-4-8 0,0-1-6 16,0-7-1-1,0-7-31-15,0-6-56 0,2-5-82 16,1-7-316 0,2-6-532-16</inkml:trace>
  <inkml:trace contextRef="#ctx0" brushRef="#br1" timeOffset="77042.1805">17142 6354 2082 0,'0'0'251'16,"0"0"-164"-16,0 0 7 15,0 0 34-15,0 0 61 16,0 0-53-16,-49 89-43 15,22-49-33-15,2 5-8 16,-5 1-23-16,2 2-1 16,2 0-7-16,-4-1-1 15,5-4-14-15,-2-3-6 16,5-5-1-16,2-5-7 16,5-7-34-16,5-7-22 15,7-6-40-15,3-10-100 16,9 0-308-16,6-3-354 0</inkml:trace>
  <inkml:trace contextRef="#ctx0" brushRef="#br1" timeOffset="77688.6766">17207 6598 1267 0,'0'0'627'0,"0"0"-442"15,0 0 44-15,0 0-31 16,0 0-34-16,0 0-67 16,0 0-49-16,36-3-21 0,-23 3-14 15,-3 0-2-15,2 0-11 16,-3 7 1-16,2 5-1 15,-1 1-1-15,-4 3 1 16,-6 4 0-16,0 1 0 16,0 2 1-16,-14-1 6 15,-4-4-5-15,-1-2 7 16,-4 0-2-16,6-6-6 16,1-3 7-16,6-3-7 15,6-1 1-15,4-3 4 16,0 0 1-16,1 0-6 15,16-7-1-15,6-7-45 16,6-6 6-16,3-3-7 16,1-2-6-16,-1 1-9 15,-4 0 32-15,-2 1 20 0,-9 3 8 16,0 5 1-16,-8 2 20 16,-3 3 18-16,-2 3 21 15,-2 6 8-15,-1 1-10 16,-1 0-20-16,0 0-22 15,0 0-15-15,0 1-7 16,-6 12 7-16,-4 3 6 16,-7 4 2-16,4 0-2 15,-3 0-5-15,4 3 7 16,-2-5-2-16,7 1 0 16,1-4-5-16,6-4 5 0,0-1-6 15,0 0 0-15,0-3-25 16,9-4-78-16,15-3-142 15,-5 0-502 1,-3 0-882-16</inkml:trace>
  <inkml:trace contextRef="#ctx0" brushRef="#br1" timeOffset="78004.9567">17571 6762 1497 0,'0'0'187'16,"0"0"-29"-16,0 0 57 0,0 0-35 15,0 0-63-15,-10 74-52 16,15-61-32 0,10-3-12-16,3-1-12 0,1-9-3 15,5 0-5-15,-2 0 0 16,-2-9 15-16,-4-5-5 15,-6-2 16-15,0 0 20 16,-7 3 11-16,-3 2 50 16,0 4-14-16,0 1-45 15,-16 3-33-15,-4 2-16 16,-19 1-59-16,4 0-236 16,6 0-836-16</inkml:trace>
  <inkml:trace contextRef="#ctx0" brushRef="#br1" timeOffset="78928.8242">18094 7222 317 0,'0'0'1126'0,"0"0"-922"0,0 0 0 15,0 0 54 1,0 0-10-16,0 0-53 16,0 0-41-16,3-10-42 0,-3 7-37 15,0 3-27-15,-10 0-33 16,-9-1 7-16,-4 1-13 16,-6 0-8-16,-4 8-1 15,4 11 0-15,-1 0 0 16,8 2 1-16,6 2-1 15,10-3 1-15,5-3-1 16,1-1-8-16,7-4 8 0,12-1 2 16,4-5-1-1,6-3-1-15,-1-3 0 0,2 0-13 16,0-12-2 0,-5-6-6-16,-1-4 0 0,0-10 3 15,0-4 2-15,-2-9 10 16,2-3 6-16,-5-9 0 15,1 1 0-15,-5-4 2 16,-5 4 4-16,-6 3 8 16,-1 4 10-16,-3 10-1 15,0 6-4-15,0 9 8 16,-7 9-6-16,-2 7 0 16,2 6-3-16,-6 2-18 15,-3 13-8-15,-3 15 8 16,-5 13 20-16,2 11-5 0,5 7-6 15,5 4-1-15,9-1-7 16,3 1 11-16,0-3-1 16,2-7-5-16,7-7-5 15,-1-5 8-15,-1-7-9 16,-1-9 0-16,-3-6-2 16,0-6-10-16,-3-6-36 15,3-3-35-15,0-2-65 16,11-2-137-16,2-3-354 15,-2-7-589-15</inkml:trace>
  <inkml:trace contextRef="#ctx0" brushRef="#br1" timeOffset="79242.3607">18424 7178 1652 0,'0'0'486'15,"0"0"-334"-15,0 0 33 16,0 0 1-16,0 0-41 16,0 0-67-16,0 0-31 15,75-24-20-15,-56 24-13 16,-5 0-7-16,2 0-6 16,-6 5 0-16,-1 13 1 15,-2 3 4-15,-2 3-5 16,-2 3 0-16,-2-2 8 15,-1-1-7-15,2-4-1 16,2-3 0-16,4-5-1 16,1-5 0-16,5-3-36 0,4-4-67 15,14 0-132-15,-5-9-316 16,-4-5-221-16</inkml:trace>
  <inkml:trace contextRef="#ctx0" brushRef="#br1" timeOffset="79410.5941">18758 7064 971 0,'0'0'1000'0,"0"0"-796"16,0 0 28-16,-94 104 12 0,55-66-98 16,-3 1-95-16,-19 8-51 15,12-8-135-15,0-10-993 0</inkml:trace>
  <inkml:trace contextRef="#ctx0" brushRef="#br1" timeOffset="85107.3671">3807 11203 751 0,'0'0'138'16,"0"0"-53"-16,0 0 307 15,0 0 17-15,0 0-203 16,0 0-69-16,0 0 32 15,0 0 11-15,0 0-45 16,0 0-25-16,0 0-22 16,0 0-20-16,0 0-19 15,6 0-9-15,14 0-16 16,8 2-1-16,9 1-1 0,8-1-7 16,4 0-8-1,-1-2-6-15,-2 0-1 0,-7 0 1 16,-3 0-1-16,-8 3 0 15,-7-3-7-15,-9 0-11 16,-3 0-21-16,-2 0-40 16,-7 0-78-16,0 0-53 15,0 0-148-15,0-5-480 0</inkml:trace>
  <inkml:trace contextRef="#ctx0" brushRef="#br1" timeOffset="85433.0572">3858 11414 1129 0,'0'0'627'0,"0"0"-548"16,0 0 1-16,0 0 160 16,0 0-31-16,0 0-91 15,0 0-23-15,43 10 30 0,-10-10-15 16,4 0-41-16,7 0-33 16,3-7-21-16,1 0-14 15,1 0-1-15,-7 1-24 16,6 2-109-16,-14 2-159 15,-10-2-465-15</inkml:trace>
  <inkml:trace contextRef="#ctx0" brushRef="#br1" timeOffset="87150.944">5287 10734 134 0,'0'0'1258'15,"0"0"-1043"-15,0 0-84 16,0 0 133-16,0 0 4 15,0 0-83-15,0 0-75 16,-13-21-25-16,13 15-5 0,0-1-7 16,0 3-23-1,3-1-29-15,4 1-5 0,-1 0-6 16,3 1-3-16,2-1-6 16,2 2 4-16,-1-1 2 15,7 3 4-15,-5 0-5 16,2 0-1-16,1 0-5 15,-4 0-1-15,-1 3 1 16,1 3 0-16,-5 1 1 16,-2 3 5-16,-3-3-5 15,0 2-1-15,-3 1 1 16,0 0 5-16,0 3 0 16,-3-2-5-16,-5 5 7 15,-5-3 1-15,1 4-3 16,-5 3-5-16,-5 0 5 15,-2 5 2-15,-4-1-7 0,3 3 5 16,-2-4 0 0,4-1 2-16,4-5 5 15,7-4 3-15,2-6-4 0,5 0-4 16,2-4-2-16,3-3-6 16,0 3 0-16,0-2 0 15,0 1 0-15,8-1 9 16,5 2 5-16,2 0-5 15,3-2 1-15,4-1-2 16,-1 0-2-16,3 0-6 16,1 0 1-16,-4 0-1 15,-3 0-6-15,-5 0-16 0,-5-1-34 16,-2 1-42 0,-3 0-95-16,0 0-79 0,0 0-332 15,0 4-206-15</inkml:trace>
  <inkml:trace contextRef="#ctx0" brushRef="#br1" timeOffset="87593.7637">5939 11104 1200 0,'0'0'560'16,"0"0"-483"-16,0 0 70 15,0 0 84-15,0 0-48 16,0 0-76-16,-107 22-33 16,59-12-5-16,-25 3-13 15,-24 2-2-15,-25-3-9 16,-11 2-14-16,3-5-2 0,12-3-14 16,33-1-1-1,18 0-2-15,22-2-4 0,11-2-1 16,4 2 1-16,6 0-8 15,5 0 0-15,11-2-13 16,8 2-87-16,6 4-110 16,12 2-80-16,0-5-304 0</inkml:trace>
  <inkml:trace contextRef="#ctx0" brushRef="#br1" timeOffset="88375.2752">4989 11540 1694 0,'0'0'487'16,"0"0"-443"-16,0 0 35 15,0 0 67-15,0 0-61 16,0 0-49-16,0 0-14 0,95-20 9 16,-77 20 4-1,-3 0-4-15,-2 0 3 0,-2 9-2 16,-2 2-10-16,-3 2-4 15,1 3-11-15,-4 4 4 16,-3 3-4-16,0 0 2 16,-3 3-1-16,-10 1 7 15,-2-1 4-15,-6-3-7 16,2 1 0-16,4-9-11 16,4 0 1-16,1-9-1 15,7-2 1-15,3-4-1 16,0 0-1-16,6-2 0 15,12-13-25-15,7-5-8 16,5-7 11-16,7-5-2 0,-1-2-9 16,0-1-4-16,-3 5 22 15,-2 2 14-15,-7 5 0 16,-2 4 1-16,-8 2 2 16,-1 1 8-16,-7 6 16 15,0 3 14-15,-3 1 0 16,-3 2 2-16,3 1-8 15,-3 3-1-15,0 0-4 16,0 0 1-16,0 0-3 16,0 0-12-16,0 0-7 15,0 0-8-15,-6 7-6 16,-6 9 6-16,-4 4 19 16,-8 4-7-16,3 1-2 0,-3 2 2 15,2 3 3 1,2-4 5-16,4-3-1 0,1 0 1 15,6-3-8-15,3-6-5 16,6-1-6-16,0-1 1 16,0-4-2-16,18-2 0 15,3-3-35-15,19-3-76 16,-4 0-152-16,-3-9-627 0</inkml:trace>
  <inkml:trace contextRef="#ctx0" brushRef="#br1" timeOffset="88705.8304">5520 11717 1538 0,'0'0'524'15,"0"0"-457"-15,0 0 86 16,0 0 38-16,0 0-65 15,0 0-57-15,0 0-7 16,0 70 4-16,0-63-39 16,0 0-17-16,10-4-1 15,4-3 2-15,5 0-2 16,5-7-8-16,0-6-1 16,-2-4 0-16,-5 0 0 15,-4 2 1-15,-10-3 5 0,-3 5 3 16,0 0-3-16,-9 6 1 15,-10 1-7-15,-8 6-56 16,2 0-169 0,2 0-551-16</inkml:trace>
  <inkml:trace contextRef="#ctx0" brushRef="#br1" timeOffset="89546.9742">6979 10343 803 0,'0'0'534'0,"0"0"-438"16,0 0 86-16,0 0 29 15,0 0 22-15,0 0-83 16,0 0-48-16,-46-24-6 16,37 24-15-16,-6 5-6 15,0 8-15-15,2 13 16 0,-4 5-6 16,1 10-6-16,4 7-4 15,1 7-14-15,-2 6-7 16,7 1-18-16,3 1-10 16,3-1 2-16,0 2-7 15,0-2-5-15,9-3-1 16,0-2 1-16,3-1 0 16,-3-4-1-16,0-2 1 15,1-4 0-15,-7 1-1 16,-3-5 0-16,0 2 7 0,0 1 2 15,-3-2 4-15,-3-3 2 16,-1 0-7-16,4-1 1 16,0-2-8-16,0-2 0 15,-3-5 7-15,3-3-8 16,-6-7 0-16,-3-4 0 16,-3-3-5-16,-6-3-43 15,-1-6-37-15,-8-4-135 16,5 0-362-16,5-14-397 0</inkml:trace>
  <inkml:trace contextRef="#ctx0" brushRef="#br1" timeOffset="90161.6314">6790 12064 575 0,'0'0'1212'16,"0"0"-982"-16,0 0-163 16,0 0 64-16,0 0 39 15,0 0-78-15,0 0-47 16,-72 77 4-16,69-58-9 0,3-6 0 16,0 3-1-1,0-5-24-15,0-2-5 0,9-6 1 16,4-3 16-16,1 0 8 15,2 0-2-15,1-6-12 16,-1-10-10-16,-1 3-4 16,0-4 1-16,-9-2 10 15,0 5 7-15,-3 1 0 16,-3 0-7-16,0 3-18 16,-3 4-7-16,-8-1-13 15,-5-4-95-15,4 2-217 16,-1 2-842-16</inkml:trace>
  <inkml:trace contextRef="#ctx0" brushRef="#br1" timeOffset="91385.0464">6916 9640 355 0,'0'0'1075'0,"0"0"-885"0,0 0-126 15,0 0 104-15,0 0 111 16,0 0-94-16,0 0-79 16,51-43-30-16,-39 36-22 15,3 1-8-15,1 2-6 16,1 2-24-16,-1-2-8 16,-4 4-7-16,3 0 5 15,-6 0 2-15,3 4-7 16,-2 2 0-16,-2 4 5 15,-5 0-4-15,0 3 9 16,-3-2-5-16,0 0 6 0,0 0 8 16,-8 5-1-1,-5-2 4-15,-5 3 3 0,3-2-11 16,0-1-3-16,-1-1-10 16,7-3 5-16,4-3-6 15,2-3 1-15,0-1-1 16,3-3 1-16,0 0 4 15,0 0 0-15,0 0-5 16,6-7 4-16,5-7-5 16,5-2-6-16,1-3 6 15,2-2-9-15,3-2 7 16,-2 3 1-16,-1 1 0 16,2 5 1-16,0-2-2 15,-2 2 2-15,1 1-2 16,-4 1 2-16,2 1 0 0,-3 2 12 15,-6 5 5-15,-2-2 1 16,-1 6 8-16,-4-1 4 16,-2 1-6-1,0 0-6-15,0 0 2 0,0 0-10 16,0 0 2-16,-5 0-11 16,-11 9 10-16,1 2 8 15,-6 8 0-15,2 1 2 16,4-2 3-16,-3 5-4 15,6-1-4-15,3-1-10 16,2 1-5-16,4-3-1 16,1-2 0-16,2-3 0 0,0-1-32 15,5-5-41-15,8-5-38 16,17-3-102-16,-5 0-402 16,-2-3-404-16</inkml:trace>
  <inkml:trace contextRef="#ctx0" brushRef="#br1" timeOffset="91686.3342">7339 9700 1397 0,'0'0'630'0,"0"0"-571"15,0 0 112-15,0 0 61 16,0 0-84-16,0 0-57 15,-5 73-34-15,5-57-23 0,0-6-13 16,15-1-3-16,3-3-4 16,6-6-13-16,-2 0 11 15,1 0-5-15,-1-13-5 16,-6-2-1-16,-8 1 5 16,-2-2 12-16,-6 2-16 15,0 1-2-15,-12 3-8 16,-12 8 7-16,-15 2-95 15,6 2-248-15,5 8-848 0</inkml:trace>
  <inkml:trace contextRef="#ctx0" brushRef="#br1" timeOffset="92716.4501">7534 11192 924 0,'0'0'603'16,"0"0"-510"-16,0 0 54 15,0 0 144-15,0 0-55 16,0 0-86-16,0 0-62 16,-7 27-27-16,7-21-9 15,10-3-7-15,11-2-17 16,3-1-13-16,4 0-14 15,2-4 1-15,0-6-2 16,-5 0-1-16,-1-2-16 16,-6 0 8-16,-2 0 8 15,-5-1 1-15,-5 0 0 16,-3 3 1-16,1 0 14 16,-4 4 9-16,0-1-4 15,0 1-7-15,-4-1 11 16,-5 4 0-16,-2-1-9 0,-5 4-2 15,-2 0-1-15,-6 0 3 16,-7 4 13-16,-2 12 1 16,-6 3-4-16,-1 5 16 15,1 3 2-15,3 3 8 16,5-1-5-16,10 1-20 16,6-1-10-16,11-2-8 15,4-4-2-15,4-3 0 16,17-3 0-16,6-8-5 15,12-9-1-15,7 0-9 16,3-7-74-16,20-22-95 16,-11 2-169-16,-7-3-821 0</inkml:trace>
  <inkml:trace contextRef="#ctx0" brushRef="#br1" timeOffset="93466.6137">7625 10796 532 0,'0'0'561'0,"0"0"-424"0,0 0-11 16,0 0 86-16,0 0 25 16,0 0-31-16,0 0-44 15,0 0 9-15,0 0-5 16,0 3-18-16,0-3-17 16,0 3-34-16,12-2-30 15,12-1-25-15,4 0-27 16,8 0-15-16,3 0-16 15,-5 0-68-15,-7 0-88 16,-6 0-69-16,-9 0-123 16,-6 0-254-16,-6 0-99 0</inkml:trace>
  <inkml:trace contextRef="#ctx0" brushRef="#br1" timeOffset="93904.3265">7995 10687 1160 0,'0'0'963'0,"0"0"-805"15,0 0-1-15,0 0 23 16,0 0-54-16,0 0-74 0,0 0-34 15,97-40-9-15,-76 31 0 16,-3 8-7-16,-6-2-1 16,1 3 5-1,-7 0 5-15,-3 0-10 0,-3 3 0 16,0 8 5-16,0 4 3 16,-12 2 12-16,-4 7-3 15,-4-2 0-15,1 5 7 16,0-4-7-16,2 0-4 15,1-3 1-15,7-3 0 16,3-2 6-16,1-5 5 16,5-2-12-16,0-2-8 15,0-2-5-15,5-2 1 0,10-2-2 16,7 0-26 0,5-6-65-16,18-16-127 15,-5 5-248-15,-4-3-363 0</inkml:trace>
  <inkml:trace contextRef="#ctx0" brushRef="#br1" timeOffset="94366.8646">8365 10621 1147 0,'0'0'734'0,"0"0"-570"16,0 0 72-16,0 0 19 15,0 0-55-15,0 0-85 16,0 0-66-16,9-13-21 15,0 9-11-15,4 1-17 16,-2 3 5-16,1 0-5 16,1 0 0-16,-3 0-1 15,0 10-5-15,-3 3 6 16,-7 4-1-16,0 3 2 16,0 2 4-16,-13 5 11 15,-1-1 5-15,1 0-1 0,4-2 1 16,6-2 10-16,3-1-18 15,0-7-12-15,6-2 7 16,10-5-8-16,7-4 0 16,5-3-50-16,5 0-101 15,7-12-149-15,-7-2-421 16,-8-3-467-16</inkml:trace>
  <inkml:trace contextRef="#ctx0" brushRef="#br1" timeOffset="94645.9559">8592 10641 859 0,'0'0'613'0,"0"0"-398"16,0 0 110-16,0 0 14 15,0 0-103-15,0 0-81 16,0 0-56-16,-45 17 20 16,15 3-8-16,-4-1-20 15,0 8-26-15,-2-1-34 16,0 3-20-16,6-2-11 16,5 7-72-16,13-9-148 15,4-5-741-15</inkml:trace>
  <inkml:trace contextRef="#ctx0" brushRef="#br1" timeOffset="95319.4601">9098 10417 772 0,'0'0'837'15,"0"0"-671"-15,0 0 7 16,0 0 91-16,0 0-55 15,0 0-71-15,0 0 9 16,-66 66-20-16,35-34-22 16,-5 8-2-16,-3-1-37 15,-4 1-21-15,1 0-14 0,0-1-14 16,2-5-16-16,3-2 5 16,4-3-6-16,9-1 0 15,6-9-34-15,2-1-28 16,11-9-38-16,2 1-31 15,6-10-132-15,12 0-391 16,6 0-481-16</inkml:trace>
  <inkml:trace contextRef="#ctx0" brushRef="#br1" timeOffset="95943.4596">8944 10691 1780 0,'0'0'608'15,"0"0"-537"-15,0 0-4 16,0 0 91-16,0 0-52 16,79-28-69-16,-60 26-17 15,-5 2 1-15,-2 0 2 16,-5 0-6-16,-1 0-10 15,-6 6 1-15,0 5-7 16,0 8 10-16,-9 1-1 16,-7 7 5-16,-8-2 8 0,-1 2-5 15,-4 0-9 1,0-1-2-16,6-6-6 0,0-4 0 16,10-2 0-1,6-8-1-15,1-3-1 0,6-3-23 16,0 0 1-16,10 0 4 15,10-12-13-15,5-9-17 16,5-3 4-16,6-4 0 16,-5 1 2-16,2 5 30 15,-7-2 11-15,0 7 2 16,-7 1 0-16,-2 3 10 16,-1 3 13-16,-4 3 3 15,-4 0 12-15,-5 5 10 16,0 0 1-16,-3 2-12 15,0 0-8-15,0 0-2 0,0 0-5 16,0 0-7-16,-9 9-5 16,-2 3 32-16,-8 7 2 15,-1 2-8-15,1 2-5 16,3-1-8-16,5-2-14 16,5-3-8-16,3 0-1 15,3-4 0-15,0-4-26 16,6-2-28-16,15-4-34 15,18-3-65-15,-5 0-215 16,-4-6-752-16</inkml:trace>
  <inkml:trace contextRef="#ctx0" brushRef="#br1" timeOffset="96232.901">9283 10806 971 0,'0'0'1140'15,"0"0"-984"-15,0 0 41 16,0 0 65-16,0 0-106 16,0 0-94-16,0 0-39 15,-23 55-17-15,40-47-5 16,8-4 12-16,5-2-13 16,1-2-30-16,-1 0-5 15,-6-7 0-15,-6-6 12 16,-8 1 16-16,-7-2 7 0,-3 1 1 15,0 0 7-15,-13 3 18 16,-5 6-12-16,-3 1-14 16,-7 3-106-16,1 6-187 15,12 1-1169-15</inkml:trace>
  <inkml:trace contextRef="#ctx0" brushRef="#br1" timeOffset="97033.1479">9860 11212 1498 0,'0'0'379'16,"0"0"-253"-16,0 0 83 0,0 0 31 16,0 0-72-16,0 0-73 15,0 0-20-15,-73 0-11 16,49 7-4-16,2 6-5 16,-5 1-16-16,3 5 1 15,0 1-11-15,2 4-11 16,5-2-8-16,4-2-4 15,7-3-6-15,6-5-6 16,0-1-8-16,3-8-4 16,16-3 0-16,4 0 7 15,8-7-7-15,3-7-8 16,2-8 5-16,0-1 6 16,-2-7-10-16,-4 1-2 0,0-8 18 15,-2-3 7-15,-4-9 2 16,-3 0-2-16,0-4 1 15,-6 0 1-15,-1 4 20 16,-1 6 3-16,-6 7 16 16,-4 9 3-16,0 10-16 15,-3 7 7-15,0 7 0 16,0 3-10-16,0 0-23 16,0 3 0-16,-13 17 0 15,-4 12 18-15,-5 9 16 16,-5 9 2-16,-1 8-3 15,-2 2 2-15,5-1-16 16,5 1-8-16,7-7-11 0,4-7 0 16,5-10 0-1,4-2-2-15,0-9 1 16,13-5-23-16,3-6-36 0,1-11-48 16,8 0-72-16,5-3-184 15,-2-3-399-15,-4-7-238 0</inkml:trace>
  <inkml:trace contextRef="#ctx0" brushRef="#br1" timeOffset="97391.2959">10130 11275 1121 0,'0'0'1002'0,"0"0"-863"16,0 0-12-16,0 0 80 16,0 0-54-16,0 0-110 15,0 0-37-15,30-36 8 16,-18 32 8-16,1 1-4 16,-6 3-3-16,3 0 6 15,0 7-3-15,-4 9-12 16,-3 1 3-16,0 5 0 15,-3 5 7-15,0 0 20 16,0 0 2-16,0-2-13 16,-3-1-4-16,3-4-11 0,0-7-2 15,9-3-8-15,6-6-21 16,9-4-39-16,16-4-148 16,-4-10-345-16,-8-5-355 0</inkml:trace>
  <inkml:trace contextRef="#ctx0" brushRef="#br1" timeOffset="97605.8856">10367 11166 1896 0,'0'0'332'16,"0"0"-162"-16,0 0 71 0,0 0-5 15,-101 92-79-15,59-52-63 16,-10 10-43-16,-9 2-47 16,-36 24-4-16,12-12-212 15,13-12-1422-15</inkml:trace>
  <inkml:trace contextRef="#ctx0" brushRef="#br1" timeOffset="106834.4871">11480 10974 954 0,'0'0'1041'0,"0"0"-881"16,0 0-101-16,0 0 145 15,0 0 68-15,0 0-88 0,0 0-86 16,0 0-36 0,0 0-4-16,7 0-21 0,6 0-16 15,9 0-4-15,5 0 2 16,9 0-4-16,10-3-7 16,2 0-8-16,4-1 1 15,3-2-1-15,-7 2-20 16,-2-1-22-16,-13 0-16 15,-11 5-33-15,-12 0-69 16,-10 0-112-16,0 0-396 16,-4 0-361-16</inkml:trace>
  <inkml:trace contextRef="#ctx0" brushRef="#br1" timeOffset="107074.9169">11529 11126 1220 0,'0'0'1044'16,"0"0"-913"-16,0 0-88 15,0 0 117-15,0 0 29 16,0 0-80-16,105-3-58 15,-47-3-49-15,23-7-2 16,-14 3-187-16,-14 0-553 0</inkml:trace>
  <inkml:trace contextRef="#ctx0" brushRef="#br1" timeOffset="112271.1138">12769 10604 110 0,'0'0'1738'0,"0"0"-1440"15,0 0-199-15,0 0 74 16,0 0 39-16,0 0-68 16,-3-29-80-16,13 19-27 15,3 0-6-15,3 3-1 16,0-2-7-16,7 1-13 16,0 0-9-16,3 3 7 15,-4 2-7-15,1 3-1 16,-7 0-1-16,-2 0-8 15,-8 17-3-15,-6 6-1 16,0 3 4-16,-6 4 9 16,-11 3 9-16,-8-3 3 15,-5 0-5-15,-3-1-1 16,2-2 8-16,-2-1 4 0,3 2-5 16,8-9-1-16,4 1 5 15,12-8-4-15,3 1-12 16,3-3-1-16,0-2 1 15,13-3-1-15,13-1 14 16,7-4-4-16,7 0 1 16,2 0-11-16,-1 0-32 15,-4-3-27-15,-5 2-24 16,-11 1-115-16,-3 0-106 16,-9 7-258-16,-6 4-8 0,-3 1-575 15</inkml:trace>
  <inkml:trace contextRef="#ctx0" brushRef="#br1" timeOffset="112632.3869">13402 11017 1113 0,'0'0'602'0,"0"0"-398"0,0 0 40 16,0 0-15-16,0 0-73 16,0 0-37-16,-133 4-28 15,48 5-12-15,-31 8-4 16,-14 0-21-16,0-5-15 15,27-1-24-15,34-4-8 16,24-2-1-16,13 3-6 16,2-1-4-16,8-2-35 15,8-1-51-15,14 2-103 16,20 1-284-16,11 0-141 16,5-4-864-16</inkml:trace>
  <inkml:trace contextRef="#ctx0" brushRef="#br1" timeOffset="113383.4549">12614 11400 1763 0,'0'0'472'0,"0"0"-342"0,0 0 63 16,0 0 4-16,0 0-107 15,0 0-71-15,0 0-5 16,48-29-4-16,-34 26-7 15,-1 3 3 1,-1 0-5-16,1 0-1 0,-7 0 0 16,0 5-2-16,-3 5 1 15,-3 1-1-15,0 9 2 16,0 0 1-16,-15 6 26 16,-4 3-3-16,-8 5-7 15,-6-2-8-15,2 2-8 16,1-4 1-16,3-3 5 15,9-8-7-15,5-2 1 0,7-11-1 16,6-3-9-16,0-3-12 16,10 0-4-16,11-9 24 15,9-12-9-15,9-4-5 16,1-6-1-16,2-2 6 16,-4 1-7-16,1-2-11 15,-3 1-1-15,-9 4 17 16,-3 2 6-16,-3 7 6 15,-2 1 1-15,-7 6 0 16,0 2 11-16,-3 3 4 16,-6 3 13-16,0 2-5 15,-3 3 5-15,0 0-5 16,0 0-24-16,-3 8 6 0,-14 7 30 16,-2 9 9-16,-7 5-18 15,0 0 3-15,-4 0-2 16,5-1-2-16,2-2-13 15,7-3-4-15,7 0 2 16,1-6-10-16,8 0-1 16,0-5-6-16,0-2-11 15,17-3-35-15,2-3-35 16,20-4-95-16,-6 0-388 16,-7 0-473-16</inkml:trace>
  <inkml:trace contextRef="#ctx0" brushRef="#br1" timeOffset="113674.1188">13038 11616 1200 0,'0'0'664'0,"0"0"-526"16,0 0 34-16,0 0 8 15,0 0-48-15,0 0-72 16,0 0-51-16,-9 68-8 16,28-68 33-16,8 0 0 15,3-13-34-15,1-7-1 16,-2 1 0-16,-6-4 1 16,-3 2-1-16,-8 1-6 0,-9 1-12 15,-3 6-24-15,-12 3-30 16,-12 3-172-16,-1 2-672 0</inkml:trace>
  <inkml:trace contextRef="#ctx0" brushRef="#br1" timeOffset="117353.5917">14360 10939 898 0,'0'0'337'0,"0"0"-143"16,0 0-20-16,0 0 23 15,0 0 13-15,0 0-53 16,0 0-55-16,-14-10-30 16,12 10-8-16,2 0 1 0,0 0-8 15,0 0-13-15,0 0-3 16,0 0-4-1,0 0-16-15,0 0-15 0,13 0 6 16,3 0 11-16,7-4-6 16,2 4-7-16,5-3-9 15,-4 0 0-15,3-1 1 16,-3 4-2-16,0-3 1 16,-7 3-1-16,4 0 0 15,-4 0 1-15,1 0-1 16,-3 0 1-16,6 0-1 15,-2 0-1-15,3-4 1 16,1 4 1-16,2-3 0 16,-2 3-1-16,-2-3 0 15,-1 2 1-15,-1-1 5 0,-6 1-6 16,2 1 0-16,2-2 0 16,1 2 0-16,6-4 1 15,-4 4 0-15,4-1-1 16,4-2 0-16,-4 0 0 15,3 0 0-15,-1 0-1 16,-1-1-7-16,-5 2 8 16,-2 2-1-16,-1-2 0 15,-1 0 0-15,0 2 1 16,-4 0 0-16,5 0 0 16,-2 0 0-16,5 0 0 15,3 0 1-15,5 0-1 16,-1 0 0-16,3 0 1 0,1-4-1 15,0 0 0 1,-4-2 1-16,3 2-1 0,-7 2 0 16,-1-1 1-1,-8 0-1-15,4 3 0 0,-4 0 0 16,-3 0-1-16,7 0 0 16,-4 0 1-16,4 0-1 15,-5 0 1-15,2 0 1 16,3 0 0-16,-5 0 8 15,4 0-7-15,-2 0 4 16,0 0-5-16,2 0 8 16,-3 0-8-16,0 0 8 0,7 0-8 15,-3-1-1 1,6 1 9-16,0 0-3 0,6 0 1 16,-2 0-6-16,-6 0 0 15,3 0 0-15,-4 0 7 16,0 1-7-16,-2 2 0 15,0-3 6-15,-1 0-1 16,2 0 2-16,0 0 1 16,2 0 1-16,2 0-4 15,3 0 2-15,-5 0-8 16,6 0 1-16,0 0 0 16,-1 0 0-16,7 0 0 15,-3 0 0-15,-2 0 0 16,0 0 7-16,-2 0-7 15,-4 0 1-15,1 0-1 0,-9 0-1 16,-5 0 0-16,2-3-8 16,-14 0-53-16,0 2-120 15,0-2-609-15</inkml:trace>
  <inkml:trace contextRef="#ctx0" brushRef="#br1" timeOffset="119917.2803">15094 10405 7 0,'0'0'567'0,"0"0"97"16,0 0-451-16,0 0-34 15,0 0 17-15,0 0-1 16,0 0-50-16,-16-1-43 0,15 1-19 15,-2 0-2-15,3 0-7 16,0 0-11-16,0 0-18 16,0 0-14-16,0 0-12 15,0 0-4-15,0 0-6 16,3 0 13-16,8 3 5 16,1 0-6-16,1 2-3 15,2-3 4-15,3 0-8 16,0-2-13-16,0 0 1 15,-3 0 5-15,1-2-7 16,2-5 0-16,-6 0 0 16,-2-3-2-16,2 0 2 15,-1 0 0-15,-5 0 0 16,0 0 0-16,1 3 1 16,-4-2 0-16,-2 2 5 0,-1 5-4 15,0-2 5 1,0 1 17-16,0-1-12 0,0 0-11 15,-4 2-1-15,-9-2 8 16,0 1 3-16,-1 0 1 16,-1 2 8-16,-2 1-2 15,1 0-2-15,-3 0-5 16,-4 4 1-16,4 9-5 16,-8 0-6-16,5 4 11 15,-5 6 2-15,6 1 5 0,-3 1-4 16,5 5-8-1,2 0 7-15,4-4 5 0,4 1-5 16,3-1-8-16,3-6 3 16,3-4-9-16,0-2 0 15,15-5 0-15,2-2 7 16,12-3 1-16,1-4-8 16,9 0-30-16,1-14-73 15,17-11-87-15,-11 1-361 16,-11-2-495-16</inkml:trace>
  <inkml:trace contextRef="#ctx0" brushRef="#br1" timeOffset="120658.1227">15035 10008 124 0,'0'0'1422'16,"0"0"-1151"-16,0 0-113 15,0 0 71-15,0 0-2 16,0 0-97-16,0 0-66 15,23 0 17-15,2 0-15 16,5 0-19-16,6 0-24 0,-3-2-14 16,1-5-3-16,-1-2-6 15,-6 2-1-15,-8 3-27 16,-6-1-41-16,-5 0-35 16,-3 4-36-16,-5 1-202 15,-4 0-431-15,-6 0-478 0</inkml:trace>
  <inkml:trace contextRef="#ctx0" brushRef="#br1" timeOffset="121287.794">15477 9805 795 0,'0'0'948'15,"0"0"-783"-15,0 0 23 16,0 0 18-16,0 0-20 16,0 0-75-16,0 0-44 15,65-49-12-15,-52 48-17 16,-1-2-10-16,1 0-9 15,-1 3-5-15,0 0-4 16,-6 0-8-16,0 0 7 16,-3 0-8-16,-3 3 6 15,0 5-5-15,0 4 10 0,0 1-2 16,0 1 5 0,0-1-3-16,-9 0-2 0,0 0-8 15,-3 3 8-15,0-2-4 16,-1-1 0-16,1-2 2 15,-6 4 4-15,0-1 6 16,-2-1-3-16,4 1 4 16,0-2-2-16,5-3-4 15,2 0 0-15,6-4-8 16,3-1-5-16,0-1 0 16,0-3 0-16,3 3 0 15,11-3 10-15,-2 0 8 0,5 0-4 16,3 0-8-16,1-3-5 15,-1-4 0-15,3 0 1 16,-7 2-1-16,1 1 0 16,-8 0 0-16,-3 2-1 15,-3 2 0-15,-3 0 0 16,0 0-6-16,0 0-18 16,0 0-27-16,1 0-39 15,4 0-122-15,0 0-335 16,1 0-374-16</inkml:trace>
  <inkml:trace contextRef="#ctx0" brushRef="#br1" timeOffset="122017.4831">15801 9755 909 0,'0'0'832'15,"0"0"-593"-15,0 0 40 16,0 0-58-16,0 0-65 0,0 0-68 15,0 0-56-15,14-17-16 16,-1 15-10-16,-1 2-6 16,-2 0 0-16,-4 0-1 15,1 0 0-15,-4 6 0 16,0 7 1-16,-3 1 2 16,0 3 14-16,0 2 2 15,-9-1-8-15,-4 1 1 16,-6 1-4-16,-5 0-1 15,2-2 2-15,2-1-8 16,1-3 1-16,5-5-1 16,4 1 1-16,5-6-1 15,5-4 0-15,0 0-9 0,0 0-12 16,5 0 9-16,10-3 6 16,3-10 5-16,2-4-13 15,6 1 13-15,-3-6-7 16,6 1 8-16,-6 1-1 15,-1 3 0-15,-2 0 1 16,-1 4 0-16,-6 4 0 16,-3 2 8-16,-4 4 2 15,-2 0 13-15,-4 2 2 16,0 1-4-16,0 0-10 16,0 0-5-16,0 0-6 15,-5 0 0-15,-7 7 3 16,-4 6 18-16,1 1 3 15,-5 4-3-15,7-2-8 16,0 2-4-16,5 2-8 0,5-4 4 16,3 0-5-1,0-5-12-15,1 2-26 0,16-7-50 16,1 2-49-16,15-8-129 16,-7 0-500-16,0 0-682 0</inkml:trace>
  <inkml:trace contextRef="#ctx0" brushRef="#br1" timeOffset="122365.6283">16250 9649 1458 0,'0'0'236'0,"0"0"-28"15,0 0 54-15,0 0-49 16,0 0-81-16,0 0-51 16,0 0-17-16,-23 14 54 15,13 3-12-15,-6 6-27 16,-5 3-12-16,3 1-18 16,-5 6-23-16,3 2-4 15,-3-1-13-15,1 0-7 16,-1 2-1-16,4-6 5 15,0-2-6-15,2-6 0 16,7-2-1-16,4-8-48 16,3-2-36-16,3-7-86 0,6-3-125 15,7 0-369-15,4-6-327 0</inkml:trace>
  <inkml:trace contextRef="#ctx0" brushRef="#br1" timeOffset="123032.8124">16213 9831 1458 0,'0'0'351'16,"0"0"-162"-1,0 0 34-15,0 0-24 0,0 0-83 16,0 0-49-16,0 0-12 15,91-23-6-15,-80 23 2 16,-3 0-14-16,-2 0-13 16,-1 0-8-16,-2 0-16 15,-3 7 1-15,4 3-1 16,-4 3 2-16,0 4 7 16,-4 0 3-16,-6 3 7 15,-3-1-4-15,-3 1-6 16,-4-3 1-16,1-2-9 15,3-2 0-15,-1-3 6 16,8-6-6-16,2 2-1 16,7-5 0-16,0-1 1 0,0 0 5 15,7 0-6-15,8-10-11 16,9-3-15-16,-1-3 10 16,6-4-5-16,0 2 2 15,-1-1 10-15,-1 1 9 16,-7 3 0-16,0-1 1 15,-5 2 4-15,-5 1-5 16,2 3 7-16,-1 1 2 16,-5-2 11-16,1 5 3 15,-7 2 3-15,3 1-4 16,-3 0-1-16,0 3-10 16,0 0-5-16,0 0-6 15,-3 0-6-15,-10 10 6 0,-7 7 6 16,1 2 11-1,-8 7 2-15,2-2 8 0,-4 2 10 16,3-3-7-16,6 1-9 16,4-4-3-16,7-5-12 15,4-1-5-15,5-3-1 16,0-2-9-16,14-3-9 16,8 1-35-16,23-7-63 15,-2 0-216-15,-7 0-907 0</inkml:trace>
  <inkml:trace contextRef="#ctx0" brushRef="#br1" timeOffset="123360.6328">16591 9981 1028 0,'0'0'596'0,"0"0"-462"16,0 0 138-16,0 0-29 16,0 0-78-16,0 0-76 15,-20 72-42-15,20-65-14 16,9-4 10-16,10-1 14 16,5-2-12-16,-2 0-26 15,7-5-13-15,-6-8-5 16,0-1-1-16,-11-2 13 0,-5 2-12 15,-7 1 37 1,0 4-6-16,-13-1-19 0,-13 8-8 16,0 2-5-16,-16 5-118 15,7 10-201-15,9-1-832 0</inkml:trace>
  <inkml:trace contextRef="#ctx0" brushRef="#br1" timeOffset="127023.1311">14997 11503 352 0,'0'0'347'0,"0"0"-82"15,0 0-82-15,0 0 13 16,0 0 0-16,0 0-27 16,0 0-19-16,-18 0 7 15,15 0-6-15,3 0-19 16,0 0-3-16,0 0-24 16,0 0-26-16,0 0-13 15,0 0-34-15,16 0-3 16,8 0 24-16,9 0-21 15,2 0-11-15,6 0-8 16,-4 0-5-16,-2 0-8 16,-5 0 1-16,-11 0-1 15,-7 0 0-15,-5 0-13 16,-6 0-25-16,1 0-30 0,-1 0-41 16,3-7-90-1,-1 2-485-15,0 0-743 0</inkml:trace>
  <inkml:trace contextRef="#ctx0" brushRef="#br1" timeOffset="127779.5961">15571 11296 1243 0,'0'0'531'16,"0"0"-425"-16,0 0 77 0,0 0 65 15,0 0-70 1,0 0-77-16,0 0-42 0,0-7-41 15,15 3 15-15,6 0-14 16,0 4-18-16,3-2 8 16,-2 2-8-16,-1 0 5 15,-6 0-4-15,-6 0 5 16,-2 0-5-16,-6 2 13 16,-1 9-2-16,0 6 23 15,-14 2 3-15,-4 4-6 16,-6 1-11-16,-1 1-3 15,1 1-5 1,6-1-4-16,0-4 4 0,9-2-8 16,6-7-6-16,3 1 0 15,0-6-8-15,4-1-1 16,15-5 8-16,6-1-14 16,8 0-85-16,16-14-164 0,-4-3-456 15,-12 0-486-15</inkml:trace>
  <inkml:trace contextRef="#ctx0" brushRef="#br1" timeOffset="128105.182">16116 11139 1375 0,'0'0'375'16,"0"0"-240"-16,0 0 20 0,0 0 35 15,0 0-45-15,0 0 33 16,0 0-7-16,-69 89-50 16,47-52-39-16,-7 2-13 15,7 3-28-15,-5-1-16 16,5-2-6-16,-1-1-7 15,7-2-4-15,-1-6-8 16,5-5-1-16,5-2-11 16,0-7-55-16,7-1-70 0,0-5-192 15,0-4-630-15</inkml:trace>
  <inkml:trace contextRef="#ctx0" brushRef="#br1" timeOffset="129005.2572">16141 11457 644 0,'0'0'691'15,"0"0"-389"-15,0 0 18 16,0 0-6-16,0 0-92 0,0 0-60 16,0 0-59-16,-3-17-52 15,17 11-26-15,-1-2-11 16,3 6-2-16,4-2-12 15,-4 1 2-15,-3 3-1 16,0 0 0-16,-6 0-1 16,-1 6-7-16,-3 1-4 15,-3 7-5-15,0 3 16 16,0 4 16-16,-16 3-9 16,-3 0 1-16,-1 5-1 15,-4-3-5-15,3 1-1 16,1-4 1-16,7-7-1 15,0-2 1-15,7-4-2 16,3-3 1-16,-1-5-1 16,4-2 0-16,0 0-14 0,7-2-20 15,9-12-41-15,0-6 23 16,10-2 21-16,0-5-8 16,3 0-1-16,-2-2 13 15,-2 5 14-15,1 1 11 16,-4 3 1-16,-1 5 0 15,-5 1 1-15,-1 4 13 16,-4 3 9-16,-2 1 5 16,-6 5 24-16,0-2 1 15,-3 3 2-15,0 0 2 0,0 0-23 16,0 0-19-16,-12 6-13 16,-4 11 21-16,-4 2 8 15,-9 2-7-15,0 6 2 16,2-1-4-16,1 0 0 15,7-3-1-15,3 1 0 16,6-4-6-16,6-5-13 16,2-4-1-16,2-1-9 15,3-4-40-15,16-2-47 16,18-4-80-16,-9 0-454 16,1 0-542-16</inkml:trace>
  <inkml:trace contextRef="#ctx0" brushRef="#br1" timeOffset="129322.5977">16456 11642 1030 0,'0'0'596'16,"0"0"-465"-16,0 0 81 15,0 0-17-15,0 0-53 16,0 0-53-16,-38 79-21 16,38-67-41-16,0-4 4 15,6-2-4-15,11-6 9 16,5 0 16-16,4 0-31 0,0-12-9 16,1-2-3-1,-1-2-8-15,-7-1 9 0,-12 0-10 16,-5 1-9-16,-2 7-4 15,-39 7-56-15,-4 2-243 16,-7 0-633-16</inkml:trace>
  <inkml:trace contextRef="#ctx0" brushRef="#br1" timeOffset="130950.981">17621 10008 958 0,'0'0'532'0,"0"0"-470"16,0 0 11-16,0 0 85 15,0 0 82-15,15 81-24 16,-15-51-34-16,-3 7-35 16,-9 3-17-16,3 6-14 15,0 2-26-15,2 9-15 16,1 15-27-16,3 14-17 16,0 13-12-16,0 4-1 15,-1-4 0-15,1-7-1 16,-4-12-10-16,1-1 2 15,0-13-1-15,2-13-1 0,1-11 2 16,3-5 3-16,-3 6-10 16,3 7-1-16,0 2 5 15,0-5-6 1,0-5-1-16,0-8 1 0,0-8 0 16,3-6 0-16,0-4-6 15,-3-7-11-15,0 2-23 16,0-7-11-16,3 3-30 15,-3-4-59-15,3 3-127 16,1-3-398-16,-1-3-475 0</inkml:trace>
  <inkml:trace contextRef="#ctx0" brushRef="#br1" timeOffset="131535.8239">17811 11655 773 0,'0'0'888'16,"0"0"-750"-16,0 0-101 15,0 0 7-15,0 0 139 0,0 0-12 16,0 0-11 0,-39 46-39-16,29-22-19 15,0-2-49-15,4 4-25 16,5-5-13-16,1-4-9 0,0-5-5 15,9-2 7-15,9-7-7 16,1-3 10-16,4 0-5 16,0-10 1-16,3-5 2 15,-7-5 3-15,-3-4 3 16,1 1-5-16,-11 0-2 16,-3 0-2-16,-3 3-6 15,0 3-40-15,-3 7-174 16,-3 1-717-16</inkml:trace>
  <inkml:trace contextRef="#ctx0" brushRef="#br1" timeOffset="132626.5939">17898 9792 1401 0,'0'0'280'0,"0"0"-175"16,0 0 28-16,0 0 31 15,0 0-40-15,0 0-15 16,0 0-8-16,-13 22-36 16,3-13-8-16,-5-1-10 15,-5-1 2-15,1-1-7 16,-4-2-11-16,3-1-13 16,0-3-9-16,4 0 0 15,4 0-3-15,5 0 3 16,4 0 3-16,-1-7 1 15,4-3-12-15,0-1 4 16,0-4-5-16,4 6-21 16,-1-4-1-16,4 3 7 15,-1 3 13-15,-3 0 1 0,-2 1 0 16,2 2 1 0,0 1 1-16,0-1 1 0,0 1-1 15,3 0 0-15,2 0 1 16,-2-1-1-16,0 1 1 15,-3 3 5-15,0-1 1 16,-1-1-1-16,0 2 1 16,-2 0-7-16,0 0 7 15,0 0-7-15,1 0 2 16,-1 0-2-16,2-1 0 16,-1 1 0-16,2-3-1 0,2 0 1 15,-1 3 0-15,3-2 0 16,0 0 0-1,-4-1 1-15,-3 3 5 0,0 0 7 16,0 0-7-16,0 0-1 16,0 0-6-16,0 0-6 15,0 0-10-15,-3 10-66 16,-8 4-146-16,2-1-780 0</inkml:trace>
  <inkml:trace contextRef="#ctx0" brushRef="#br1" timeOffset="133443.0286">17713 9745 1084 0,'0'0'612'0,"0"0"-503"16,0 0 43-16,0 0 57 16,0 0-27-16,0 0-74 15,0 0-32-15,39-42-14 16,-25 34-10-16,-2 3-13 15,-2 5-5-15,-1 0-11 16,-2 0-8-16,0 0-5 16,0 10-2-16,-1 7 6 15,-6 1 4-15,0 2 0 0,0 0-4 16,0-1-4-16,-13 1 1 16,-1-2-4-16,-2-2 2 15,1 1-8-15,-5-1 10 16,7-5-9-16,-4 2 4 15,7-7-6-15,2 3 1 16,5-5-1-16,-1 0 1 16,4-4-1-16,0 0 1 15,0 0-1-15,0 0-1 16,3 0 1-16,7-11-13 16,6-5-7-16,3-2 5 0,3-4-10 15,3-5 5-15,3-1 2 16,1-2 2-16,3 0-9 15,1 3 2-15,-5 8 14 16,-1 2 9-16,-5 4 0 16,-4 3 0-16,-6 3 1 15,-6 4 20-15,-2 0 15 16,-2 3 1-16,-2 0-4 16,0 0-12-16,0 0-9 15,0 0-4-15,0 0-1 16,0 0-6-16,0 0 0 15,0 6 10-15,-5 8 7 0,-5 2 1 16,-6 4 8-16,-4-1 18 16,1 4-16-16,-5-2-6 15,9 2 0-15,-1-4-7 16,3 1-5-16,9-3-4 16,2 0-6-16,2-4 7 15,0-1-7-15,15 1-1 16,9-6-9-16,5-3-63 15,12-4-82-15,-6 0-146 16,-5-4-633-16</inkml:trace>
  <inkml:trace contextRef="#ctx0" brushRef="#br1" timeOffset="133787.5252">18181 9910 1692 0,'0'0'275'16,"0"0"-183"-16,0 0 141 15,0 0-22-15,0 0-96 16,0 0-53-16,0 0-34 15,-42 61-5-15,42-58 2 0,13-1 2 16,8-2-17 0,4 0-4-16,4-2-4 0,-6-11-1 15,-1 0 7-15,-3-1-7 16,-12 1 7-16,-4 3-8 16,-3 0 0-16,-19 10-60 15,-10 0-174-15,-4 0-755 0</inkml:trace>
  <inkml:trace contextRef="#ctx0" brushRef="#br1" timeOffset="134570.7349">15908 11222 1367 0,'0'0'343'16,"0"0"-112"-16,-95 79 48 0,51-32-66 15,-1 5-46-15,2 8-60 16,1 3-74-16,7 3-29 15,-11 19-4-15,10-18-176 16,7-17-552-16</inkml:trace>
  <inkml:trace contextRef="#ctx0" brushRef="#br1" timeOffset="135351.8909">13172 10419 1620 0,'0'0'385'0,"0"0"-265"16,0 0-48-16,0 0 165 15,-82 92-36-15,12-34-82 16,-30 14-50-16,-34 13-44 16,-5 18-25-16,27-27-184 15,36-13-566-15</inkml:trace>
  <inkml:trace contextRef="#ctx0" brushRef="#br1" timeOffset="136551.4901">13302 11225 814 0,'0'0'670'0,"0"0"-561"0,0 0-38 16,0 0 119-16,0 0 66 16,0 0-80-16,0 0-90 15,-46-6-46-15,20 26 16 16,-26 16-5-16,-35 20 1 16,-41 27-19-16,-24 9-21 15,-12 1-12-15,7-7-48 16,17-17-169-16,40-19-298 15,24-13-293-15</inkml:trace>
  <inkml:trace contextRef="#ctx0" brushRef="#br1" timeOffset="137407.2167">16697 11285 1194 0,'0'0'400'16,"0"0"-304"-16,0 0-94 0,-80 26 2 15,34 1 76 1,-20 26 92-16,-28 25 11 0,-28 25-83 16,-18 13-78-16,0-5-22 15,36-31-333-15,30-30-450 0</inkml:trace>
  <inkml:trace contextRef="#ctx0" brushRef="#br1" timeOffset="140426.214">4022 14430 1069 0,'0'0'694'16,"0"0"-571"-16,0 0 68 15,0 0 96-15,0 0-87 0,0 0-57 16,-9 0-55-16,9 0-40 15,0 0-15-15,3 0 9 16,7 0 0-16,4 0 3 16,7 0-11-16,7 0-1 15,8 0-18-15,6 0-14 16,4 0-1-16,2 0 0 16,1-3-28-16,-10 2-29 15,-3-2-16-15,-11 3-108 16,-12 0-131-16,-4 0-395 15,-9 7-453-15</inkml:trace>
  <inkml:trace contextRef="#ctx0" brushRef="#br1" timeOffset="140768.3079">4161 14640 798 0,'0'0'997'0,"0"0"-851"0,0 0-10 16,0 0 118 0,0 0-89-16,0 0-77 0,0 0-9 15,91 0-35-15,-51-6-29 16,8-1-15-16,16 0-62 16,-12-2-302-16,-10 3-681 0</inkml:trace>
  <inkml:trace contextRef="#ctx0" brushRef="#br1" timeOffset="142672.5813">5293 14443 1126 0,'0'0'588'15,"0"0"-459"-15,0 0 133 16,0 0 8-16,0 0-111 16,0 0-65-16,0 0-12 15,-9 0-15-15,9 0-34 16,3 2-15-16,3 3 39 15,8 2-7-15,5-1-9 16,3-3-8-16,11 0-15 16,6-3-3-16,6 0-1 15,4 0-6-15,-3-4-7 0,-4-2-1 16,-9 2-12-16,-11 1-17 16,-7 1-28-16,-7 2-27 15,-4 0-62-15,2 0-43 16,-3 0-173-16,0 2-457 0</inkml:trace>
  <inkml:trace contextRef="#ctx0" brushRef="#br1" timeOffset="143494.9786">6348 14350 879 0,'0'0'856'0,"0"0"-718"16,0 0 34-16,0 0 64 16,0 0-88-16,0 0-68 15,0 0-50-15,22 14 2 0,2-14-3 16,2 0 0-1,2 0-18-15,-4-5-5 16,1-4-5-16,-1-1-1 16,-6 0 0-16,0-2 0 0,-3-2-2 15,-2 0-7-15,-4 1 9 16,-1 1 1-16,-1-2 5 16,-1 4 9-16,-6-1 34 15,0 2 2-15,0 3 14 16,0-1-18-16,-3 3-13 15,-9-2-4-15,-6 3-3 16,-7 3-8-16,-8 0-1 16,-3 3 9-16,-7 10 0 15,-2 6-5-15,-1 6 4 16,4 7 2-16,3 1-4 16,5 4-10-16,7-1-1 0,5-3 1 15,11 0-1-15,8-6 4 16,3-1-10-16,0-6-5 15,17-4-2-15,8-6 6 16,8-3 0-16,9-7-6 16,10 0-37-16,3-7-68 15,23-22-96-15,-10 2-469 16,-14 0-1198-16</inkml:trace>
  <inkml:trace contextRef="#ctx0" brushRef="#br1" timeOffset="144180.9979">6552 13841 97 0,'0'0'1234'15,"0"0"-926"-15,0 0-130 16,0 0 96-16,0 0-42 16,0 0-93-16,0 0-51 15,0 0 27-15,20 4-5 16,8-4-32-16,5 0-28 0,4 0-32 16,-1 0-16-16,0 0-2 15,-8-4-55-15,-1 4-102 16,1 0-96-16,-5 0-357 15,-7-2-391-15</inkml:trace>
  <inkml:trace contextRef="#ctx0" brushRef="#br1" timeOffset="144790.2438">6939 13671 1443 0,'0'0'495'16,"0"0"-217"-1,0 0-20-15,0 0-108 0,0 0-86 16,0 0-10-16,0 0-8 16,101-51-21-16,-80 49-4 15,-3 2-9-15,-6 0-3 16,1 0-3-16,-5 6 5 16,-5 7-4-16,-3 3 11 15,0 2-11-15,0 4 11 16,-8 4-6-16,-8 1 3 15,-2-1-9-15,-3 0 2 16,-1 5-8-16,2-6 12 16,4 1 7-16,4-5-8 15,5-4 5-15,4-5-1 16,3-5-15-16,0 1-1 0,10-6 0 16,8 1 0-16,12-3-28 15,16-5-99-15,-7-10-144 16,-5 0-549-16</inkml:trace>
  <inkml:trace contextRef="#ctx0" brushRef="#br1" timeOffset="145483.324">7273 13679 1324 0,'0'0'770'15,"0"0"-609"-15,0 0 57 16,0 0-19-16,0 0-115 16,0 0-59-16,0 0-19 15,66-15-5-15,-53 15 1 16,-4 0-2-16,-3 9-6 15,-3 4 6-15,0 4 0 16,-3 3 18-16,0 0 19 0,-9 2-7 16,-9 1-6-1,0-2-12-15,-1-1-3 0,1-1-8 16,0-3 1-16,9-6-1 16,3-4-1-16,3-2 0 15,3-2 0-15,0-2 0 16,0 0-6-16,9-2-8 15,6-8 14-15,6-6-6 16,1-1-7-16,2-5 3 16,0 1-8-16,3-5-9 15,-2 2 6-15,2-1 9 16,-5 2 10-16,-5 3 1 16,-4 6 1-16,-4 1 2 15,-3 7 22-15,-3 2 19 16,-3 1 8-16,0 3-9 0,0-3-5 15,0 3-5-15,0 0 0 16,0 0-5-16,0 0-9 16,0 0-11-16,0 0-7 15,0 0-6-15,-6 6 5 16,-6 4 1-16,-4 10 17 16,-2 3 2-16,0 7 11 15,-1-4-6-15,5 1-7 16,4 2-11-16,7-8-6 15,3-2 0-15,0-3-8 16,16-5-14-16,8-2-37 16,4-9-35-16,17 0-100 15,-6-9-391-15,-9-2-665 0</inkml:trace>
  <inkml:trace contextRef="#ctx0" brushRef="#br1" timeOffset="145770.8193">7874 13508 150 0,'0'0'1665'0,"0"0"-1394"15,0 0-73-15,0 0 94 0,0 0-46 16,0 0-95-1,-79 85-42-15,51-44-22 0,-5 1-30 16,0 5-24 0,2 2-18-16,1-6-3 0,5-4-12 15,8-5-8-15,4-7-49 16,10-8-67-16,3-3-117 16,6-6-580-16,7-6-936 0</inkml:trace>
  <inkml:trace contextRef="#ctx0" brushRef="#br1" timeOffset="146400.749">7871 13735 1092 0,'0'0'908'15,"0"0"-747"-15,0 0 46 16,0 0-38-16,0 0-88 16,0 0-44-16,81-19-1 15,-65 16 10-15,-4 3-13 16,-1 0 5-16,-4 0-6 16,-4 0-11-16,0 13-2 15,-3 0-1-15,0 6-2 16,0 2 2-16,-9 5 11 15,-6 1-13-15,-3-4-4 0,-1 6-4 16,-5-8-8-16,2 1 1 16,2-6 1-16,4-5-2 15,7-5 0-15,6-2-7 16,3 0-7-16,0-4 5 16,9 0-6-16,10-11 6 15,8-6-10-15,7-8-7 16,2-4-9-16,3-6-7 15,0 3 3-15,-5 2-4 16,-3 4 20 0,-8 6 17-16,-4 6 6 0,-8 5 8 15,-5 5 18-15,1 1 20 0,-7 0 11 16,0 3-2 0,0 0-10-16,0 0-24 0,0 0-21 15,-10 3 0-15,-4 10 11 16,-5 7 13-16,-4 2 6 15,1 5 4-15,-2-3-5 16,5 2 4-16,7-3-17 16,1-3-8-16,4-3-3 15,7-1-5-15,0-7-6 16,0 1-24-16,18-5-55 16,18-3-49-16,-2 1-171 15,-1-3-711-15</inkml:trace>
  <inkml:trace contextRef="#ctx0" brushRef="#br1" timeOffset="146669.4759">8286 13878 1633 0,'0'0'357'0,"0"0"7"16,0 0-113-16,0 0-135 15,0 0-72-15,0 0-40 16,-33 76-4-16,54-73 0 16,0-3 0-16,9 0-21 15,-3-3-43-15,-5-8 24 16,-3-2 16-16,-8-2 5 16,-8-2-26-16,-3 3 2 15,0 1 15-15,-9 6-61 16,-12 1-211-16,2 6-583 0</inkml:trace>
  <inkml:trace contextRef="#ctx0" brushRef="#br1" timeOffset="147328.9025">9108 13659 1413 0,'0'0'554'0,"0"0"-453"16,0 0 58-16,0 0 19 15,0 0-50-15,0 0-69 16,0 0-29-16,-16 41 61 16,11-6 13-16,-1 9-35 15,0 13-20-15,-1 5-8 16,1 4-5-16,3 0-3 16,-6 4-14-16,3-1-6 15,0 0-4-15,-3-3-1 16,3 3-1-16,-3-2 5 15,-1-1-1-15,4 0-11 16,-2-1 13 0,-4-1-2-16,2-2-11 0,-5 0 1 0,0-5-1 15,0-1-6-15,2-3-1 16,-1-3-10-16,8-5 7 16,-1-7 8-16,4-3-7 15,3-5-18-15,0-6-11 16,0-4-46-16,3-2-43 15,4-7-18-15,-1 9-36 16,0-4-163-16,-6-2-356 0</inkml:trace>
  <inkml:trace contextRef="#ctx0" brushRef="#br1" timeOffset="147808.758">9141 15249 360 0,'0'0'1265'0,"0"0"-1034"15,0 0-65-15,-73 72 113 16,58-49-139-16,6 1-48 15,3-4-54-15,6-1-24 16,0-10-13-16,15-2 10 16,7-7 4-16,5 0-5 15,0-7-3-15,7-8 4 16,-8-8 23-16,-1 2 27 16,-7-2-15-16,-6 1-22 15,-9 2 21-15,-3 6-15 16,0 4-30-16,-33 3-53 0,5 4-91 15,-5 3-630-15</inkml:trace>
  <inkml:trace contextRef="#ctx0" brushRef="#br1" timeOffset="148898.6649">9305 13558 876 0,'0'0'1110'0,"0"0"-937"0,0 0 31 16,0 0 43-16,0 0-58 15,0 0-105-15,0 0-56 16,55-40-16-16,-28 33-5 15,0 4-5-15,1 3 7 16,-8 0 0-16,-1 0 0 16,-7 6-2-16,-5 4 2 15,1 4-1-15,-5-1-8 16,-3 7 0-16,0-1 0 16,-11 4 9-16,-2-2-8 15,-6 4 7-15,-1-1-7 16,-5-1 5-16,4-3-5 15,6-7 0-15,2-4 0 0,3-2-1 16,9-4 0 0,1-3 0-16,0 0 0 0,11 0-15 15,8-10 9-15,8-9-18 16,4-4-5-16,2-4 4 16,0-2-8-16,-5 2-9 15,-4-1-9-15,-6 4 28 16,-3 4 11-16,-6 3 1 15,-3 1 11-15,0 6 3 16,-2 0 15-16,-1 3 15 16,0 0 0-16,0 7 7 15,0-2 2-15,-3 2-6 16,0 0-15-16,0 0-5 16,0 0-7-16,0 2-9 15,-3 9 12-15,-10 8 18 0,1 1 3 16,-5 7 1-16,-2-4-4 15,3 6-4-15,2-5-10 16,8-2-7-16,3-1-7 16,3-1-2-16,0-4-1 15,3-3-17-15,7-7-28 16,7 2-38-16,11-8-67 16,-2 0-184-16,-6 0-572 0</inkml:trace>
  <inkml:trace contextRef="#ctx0" brushRef="#br1" timeOffset="149220.2801">9760 13680 88 0,'0'0'1618'15,"0"0"-1385"-15,0 0-47 16,0 0 82-16,0 0-117 15,0 0-71-15,0 0-35 16,-12 66-2-16,18-57-20 16,6-5-4-16,6 0 18 15,0-4-5-15,4 0-16 16,2-8-7-16,-6-4 0 16,-3-5 3-16,-3 0-11 0,-9-2 29 15,0 5 6 1,-3 1-15-16,-3 2-14 15,-12 6-5-15,-6 2-2 16,-7 3-5-16,-11 6-73 0,9 10-179 16,1 1-829-16</inkml:trace>
  <inkml:trace contextRef="#ctx0" brushRef="#br1" timeOffset="149936.0349">10925 14495 337 0,'0'0'1382'16,"0"0"-1107"-16,0 0-143 15,0 0 125-15,0 0-65 16,0 0-69-16,0 0-24 16,63 1-18-16,-32-1-31 15,2-1-9-15,6-5-19 16,0 3-13-16,4-7 2 16,-1 3-11-16,-8 3-1 15,-7-2-14-15,-7-1-30 16,-4 5-37-16,-6-5-93 15,-4 4-173-15,-6 0-626 0</inkml:trace>
  <inkml:trace contextRef="#ctx0" brushRef="#br1" timeOffset="150158.857">11006 14304 1883 0,'0'0'371'0,"0"0"-280"16,0 0 72-16,0 0 44 0,0 0-80 16,107 6-77-16,-29-6-50 15,-8 0-65-15,-9 0-491 0</inkml:trace>
  <inkml:trace contextRef="#ctx0" brushRef="#br1" timeOffset="154718.427">12347 13789 64 0,'0'0'243'16,"0"0"-114"-16,0 0 178 15,0 0-38-15,0 0-78 16,0 0-13-16,0 0-23 15,27-50-19-15,-18 41-6 0,-6 5-4 16,0-2 10 0,-3 5-21-16,0 1-25 0,0 0-15 15,0 0-4-15,0 0-2 16,0 0-14-16,0 0 0 16,0 0 10-16,0 0 2 15,0 0-9-15,-3 0-19 16,-3 0-7-16,-6 0-20 15,-9 0 1-15,-12 0-7 16,-7 0-5-16,-10 4 0 16,0 2-1-16,0-2 2 15,3 2-1-15,8-5 0 0,11 2 0 16,7-3 0-16,12 3 0 16,6-3 0-16,3 0 0 15,0 0-1-15,0 0 0 16,0 2-18-16,0 5 18 15,0 1 8-15,3 7 21 16,-3 2-8-16,0 7 0 16,0 5 15-16,0 3-1 15,-6 6-7-15,-4 1-9 16,1 4-5-16,-1-3 1 16,3 6-3-16,-3 0-6 15,4 4 4-15,-3-2 1 16,-5 4-2-16,7 0 0 0,-5 4 1 15,-1-1-2-15,-4 6 2 16,1 1 4-16,-2 4-7 16,-3 1 4-16,-1-2-4 15,5-5 4-15,4-4-5 16,1-7 3-16,6-10-3 16,-2-2 3-16,5-10-8 15,2-4 6-15,1-10 1 16,0-2-8-16,9-6-6 15,9-5 5-15,9 0-11 16,8-3-54-16,21-12-66 16,-12 4-130-16,-2-2-770 0</inkml:trace>
  <inkml:trace contextRef="#ctx0" brushRef="#br1" timeOffset="158667.1328">12395 14386 1166 0,'0'0'364'16,"0"0"-264"-16,0 0 12 15,0 0 152-15,0 0-47 16,0 0-98-16,0 0-18 16,-3 0-5-16,3 0-10 15,3 0 11-15,7 0 6 16,7 4-28-16,5-1-9 15,8 1-20-15,6 2-16 16,7-3-15-16,5-2-8 16,-2 2-7-16,-4 0 0 15,-7 0 0-15,-6 1-1 0,-9-1-12 16,-10 0-24-16,-4-2-19 16,-6 2-42-16,0 0-71 15,0 0-99-15,0 1-347 16,0-4-966-16</inkml:trace>
  <inkml:trace contextRef="#ctx0" brushRef="#br1" timeOffset="159236.7855">13091 14334 1748 0,'0'0'322'16,"0"0"-234"-16,0 0 91 15,0 0 29-15,0 0-80 16,0 0-48-16,0 0-2 15,45 10-17-15,-28-10-25 16,5 0-17-16,2 0-11 16,-3-4-2-16,3-6-5 15,-2-2 1-15,-7 1-2 16,0-2-6-16,-3 3 0 0,-9 3 4 16,0-2-13-1,-3 2 15-15,0 1 11 0,0 2 2 16,-6-2-4-16,-6 2-3 15,-6 1 2-15,-4 3-1 16,-8 0 2-16,-8 0 9 16,0 13 5-16,-4 1 5 15,-4 5 11-15,7 1-2 16,3 6-4-16,4 1-3 16,9 2 3-16,0 1 0 15,10-1-7-15,3 1-10 16,10-7-8-16,0 0-7 15,7-5 8-15,12-5-3 16,10-4-6-16,7-5 0 16,7-4-45-16,-1-4-57 0,19-21-90 15,-12 4-387 1,-7-5-884-16</inkml:trace>
  <inkml:trace contextRef="#ctx0" brushRef="#br1" timeOffset="159778.3259">13126 14014 1497 0,'0'0'335'15,"0"0"-142"-15,0 0 105 16,0 0-71-16,0 0-111 16,0 0-43-16,0 0 6 15,33 0-10-15,-11 0-8 16,8 0-16-16,3 0-19 15,1 0-7-15,2 0-3 16,-3 0-9-16,-8 0-6 16,-4 0-2-16,-9 0 1 15,-9 0 0-15,0 0-9 16,-3 0-25-16,0 0-33 16,0 0-21-16,-3 0-45 0,-3 0-174 15,3 0-657-15</inkml:trace>
  <inkml:trace contextRef="#ctx0" brushRef="#br1" timeOffset="160370.5622">13649 13868 995 0,'0'0'905'0,"0"0"-728"15,0 0 62-15,0 0-28 16,0 0-79-16,0 0-66 15,0 0-14-15,32-23 12 16,-25 19-7-16,2 2-14 16,-1-1-7-16,-2 1-3 15,0 2-4-15,1 0-12 16,-4 0-8-16,3 0-8 16,-3 0 0-16,0 5 0 0,0 1-1 15,0 0-1 1,-3 7-6-16,0 1-2 15,0 2 9-15,-6 5 7 16,-6-2 9-16,-4 4-2 0,-3 0-2 16,2-2-2-16,-3-1-1 15,7-2 12-15,1-4 2 16,-1-1-10-16,6-3 8 16,1-3 3-16,5 0 0 15,1-4-14-15,0 0-10 16,0-1-1-16,11 0 1 15,11-2 27-15,8 0 5 0,2 0-17 16,7 0-7-16,-1 0-2 16,-8 0-6-16,-8 0-25 15,-15 0-64-15,-7 0-83 16,0 0-473-16</inkml:trace>
  <inkml:trace contextRef="#ctx0" brushRef="#br1" timeOffset="163621.8793">13987 14437 1435 0,'0'0'358'0,"0"0"-147"16,0 0 74-16,0 0-52 15,0 0-78-15,0 0-52 0,0 0-19 16,6 0-14-16,4 0-3 16,5 0-6-16,6 0-14 15,-3 0-7-15,6 0-4 16,-1 3-7-16,9 0-10 16,1-1-7-16,9 3-10 15,0-3 4-15,3 1-5 16,0-1 0-16,-9 0 1 15,-6-2-1-15,-14 4-1 16,-4-4-8-16,-7 0-19 16,-2 2-22-16,-3-2-50 15,0 0-73-15,0 4-132 16,0-1-549-16,0-3-657 0</inkml:trace>
  <inkml:trace contextRef="#ctx0" brushRef="#br1" timeOffset="164066.9462">14749 14472 765 0,'0'0'749'15,"0"0"-557"-15,0 0 77 16,0 0 49-16,0 0-93 16,0 0-71-16,0 0-44 15,-3-3-19-15,15 3-12 16,9 0-8-16,5-3-25 16,9 2-24-16,-2-5-14 0,0 2-8 15,-2 1-13-15,-1 1-35 16,-10-3-61-16,2 3-179 15,-6-1-446-15,-7-1-824 0</inkml:trace>
  <inkml:trace contextRef="#ctx0" brushRef="#br1" timeOffset="164696.6567">15619 14093 1433 0,'0'0'304'0,"0"0"-178"15,0 0 88-15,0 0 12 16,0 0-91-16,0 0-63 16,0 0-15-16,-18 22 83 15,9-1-24-15,1 2-29 16,2 2-21-16,2 9-17 15,1 0-1-15,3 8 3 0,0 1-15 16,-4 3-12 0,4 1-2-16,-3-2 1 15,0-1 2-15,0 0-4 0,-3-2-4 16,1-7 1-16,2-1-5 16,1-4-3-16,1-11-4 15,1-2-4-15,0-3-2 16,0-8-9-16,0-6-49 15,14 0-45-15,2 0-89 16,-3-10-555-16</inkml:trace>
  <inkml:trace contextRef="#ctx0" brushRef="#br1" timeOffset="165515.7291">15892 13901 909 0,'0'0'347'16,"0"0"-173"-16,0 0 95 15,0 0 25-15,0 0-50 16,0 0-51-16,0 0-27 15,-9 29-27-15,12-22-36 16,9 3-29-16,9 0-15 16,4-3-17-16,8 3-4 15,6-4-18-15,3-2-15 16,0-4-4-16,2 0-1 16,-1 0 2-16,-6 0-1 15,-5 0-1-15,-6 0 1 16,-7 0 0-16,-5 0 0 0,-5 0 1 15,-3 0 4 1,-2 0-5-16,3 0 5 0,-4 6-5 16,0 7 14-16,0 7 0 15,-3 3 6-15,3 4 2 16,-3 2-2-16,0 5-9 16,0 1-5-16,0 2 2 15,0 3-7-15,0-1 4 16,0 4-5-16,0-3 5 15,0 3-6-15,0 1 0 16,0 1 0-16,0 1 0 16,3-2-1-16,3 1 0 15,0 2 1-15,2-4-1 0,2 3 0 16,-1-4 0-16,2-1-4 16,3-2 5-16,1-2 0 15,0-4 10-15,2-7-9 16,-1-3 5-16,0-6 6 15,-4-4 6-15,-1-3 3 16,-4-3-3-16,-7-5-9 16,0 3-8-16,-3-3-1 15,-23 4 1-15,-14 1 10 16,-12 0-11-16,-45 9-48 16,12-6-109-16,8-2-480 0</inkml:trace>
  <inkml:trace contextRef="#ctx0" brushRef="#br1" timeOffset="171513.7365">5456 14561 196 0,'0'0'0'0</inkml:trace>
  <inkml:trace contextRef="#ctx0" brushRef="#br1" timeOffset="171612.9853">5456 14561 165 0,'-24'0'137'0,"24"0"-137"16,0 0-59-16,0 0-9 15,0 0 42-15,0 0-101 16</inkml:trace>
  <inkml:trace contextRef="#ctx0" brushRef="#br1" timeOffset="173871.1621">17207 14526 950 0,'0'0'595'0,"0"0"-518"16,0 0-18-16,0 0 136 16,0 0 19-16,0 0-69 15,0 0-25-15,-8 0-2 16,12 0-6-16,13 3-14 16,6-3 0-16,12 0-36 15,7 0-22-15,4 0-16 16,3 0-15-16,-1-3-2 15,-6 2-5-15,-5-3-1 16,-15 4 1-16,-5 0-1 16,-8 0-1-16,-6 0-8 15,0 0-80-15,-3 0-114 0,-9 0-508 16,-4 0-559-16</inkml:trace>
  <inkml:trace contextRef="#ctx0" brushRef="#br1" timeOffset="174100.5043">17226 14670 1753 0,'0'0'652'0,"0"0"-585"16,0 0-10-16,0 0 135 15,0 0-31-15,85 4-98 16,-36-4-63-16,24-10-23 16,-7 3-169-16,-11-3-564 0</inkml:trace>
  <inkml:trace contextRef="#ctx0" brushRef="#br1" timeOffset="174710.4977">18233 14145 1196 0,'0'0'840'0,"0"0"-723"16,0 0-17-16,0 0 139 15,0 0-22-15,0 0-101 16,0 0-63-16,0 10-24 15,0 10 16-15,0 13 47 16,0 10-21-16,0 6-9 16,0 8-4-16,0 4-5 15,0-3-13-15,0 2-9 0,0-5 2 16,0-6-10-16,0-5-17 16,0-8 0-16,0-6 0 15,0-4-6-15,0-9 1 16,0-8-1-16,0-2-27 15,3-3-56-15,0-4-55 16,7-8-46-16,0-4-365 16,3-8-1212-16</inkml:trace>
  <inkml:trace contextRef="#ctx0" brushRef="#br1" timeOffset="175002.8933">18606 14545 166 0,'0'0'1980'0,"0"0"-1680"16,0 0-159-16,0 0 81 15,0 0-45-15,0 0-79 16,100-4-42-16,-57 2-16 16,-1 2-20-16,7-3-20 15,-4-1-13-15,8 1-72 16,-11 0-117-16,-7-4-550 0</inkml:trace>
  <inkml:trace contextRef="#ctx0" brushRef="#br1" timeOffset="175655.0059">19304 14324 1886 0,'0'0'316'16,"0"0"-242"-16,0 0 74 16,0 0 72-16,0 0-77 15,0 0-65-15,0 0-26 16,85 13-30-16,-57-13-21 16,2 0-1-16,-1 0-8 15,-6-7-16-15,-3-3-11 0,-7 1 12 16,-1 2 8-16,-5-3 0 15,-4 3 15-15,-1 0 0 16,-2-2 15-16,0 6 6 16,0-3-6-16,-9 5 0 15,-4-5 16-15,-2 6-7 16,-9 0 11-16,-2 0 1 16,-3 0-3-16,-4 13-2 15,-2 6 2-15,0 8-5 16,0 3-1-16,4 5 0 15,6-1 8-15,8 3-19 0,8-1-2 16,9-7 5-16,0-1 2 16,11-6-7-16,10-1-4 15,4-9-2-15,6-2 0 16,7-10-8-16,1 0-65 16,22-17-61-16,-11-6-104 15,-4-4-692-15</inkml:trace>
  <inkml:trace contextRef="#ctx0" brushRef="#br1" timeOffset="175935.7881">19473 14066 2070 0,'0'0'467'16,"0"0"-406"-16,0 0 110 16,0 0-11-16,0 0-105 15,0 0-38-15,81-6-17 16,-40 6-15-16,14 0-102 15,-12 0-183-15,-7 0-553 0</inkml:trace>
  <inkml:trace contextRef="#ctx0" brushRef="#br1" timeOffset="176534.9833">19863 13898 1847 0,'0'0'299'16,"0"0"-113"-16,0 0 83 0,0 0-62 15,0 0-105-15,0 0-48 16,0 0-11-16,60-20-20 16,-39 20-11-16,-3 0-5 15,3 0-7-15,-5 2 0 16,2 9 1-16,-4-1 0 16,-1 7-1-16,-4-2 0 15,-5-1 1-15,-4 3 0 16,0-1 7-16,-3 4-7 15,-13-4-1-15,-8 1 9 16,-1 3-1-16,-5-3-7 16,5-1 0-16,3-2 13 15,8-1-8-15,5-4-5 0,2 1 0 16,7-6 5-16,0 2-5 16,0-2 5-16,2-2 0 15,9 2 8-15,-1-4-1 16,6 0 2-16,3 0-6 15,0 0 2-15,5 0-10 16,-1-4 7-16,2 1-7 16,-3 0 8-16,2 0-1 15,-8 3-2-15,-3-3-5 16,-4 3-1-16,-5 0 0 16,-4 0-6-16,0 0-48 15,-5 0-81-15,-10 0-377 16,-1 0-957-16</inkml:trace>
  <inkml:trace contextRef="#ctx0" brushRef="#br1" timeOffset="177385.2772">20430 14602 1243 0,'0'0'633'16,"0"0"-522"-16,0 0 5 16,0 0 119-16,0 0-33 15,0 0-58-15,91 0-22 16,-56 0-19-16,3 0-19 0,6 0-26 15,-1 0-28-15,-1 0-18 16,0-1-11-16,-10-2-1 16,-3-4-11-16,-6 2-29 15,-5-3-43-15,-6 2-87 16,-12-1-109-16,0 3-317 16,-9 1-171-16</inkml:trace>
  <inkml:trace contextRef="#ctx0" brushRef="#br1" timeOffset="177580.2249">20486 14430 1884 0,'0'0'329'15,"0"0"-245"-15,0 0 11 16,117-4 88-16,-65 4-70 15,5 0-82-15,13 0-31 16,-13 1-168-16,-15 2-606 0</inkml:trace>
  <inkml:trace contextRef="#ctx0" brushRef="#br1" timeOffset="184668.2171">21591 14211 5 0,'0'0'1454'0,"0"0"-1257"15,0 0-107-15,0 0 93 16,0 0 90-16,0 0-58 16,-40-40-76-16,37 38-36 15,-1 2-28-15,-3 0-25 16,-2 7-17-16,-6 12 14 16,-7 14 29-16,-3 7-13 15,-4 6-11-15,6 6-16 16,1 0-12-16,8-5-14 15,9-3-2-15,5-8-8 16,2-3 0-16,15-9 0 16,5-1 1-16,6-11 0 15,3-2 0-15,7-10 0 0,-1 0 14 16,1-3-9-16,-2-16-6 16,-3-4-6-16,-1-4 0 15,-7-9 5-15,-1-5 1 16,-9 0 0-16,-4-3-1 15,-5 0-5-15,-3 5 6 16,-3 6 9-16,0 6 9 16,-6 8 2-16,-7 4-10 15,3 0-5-15,-3 9-5 16,0-1-7-16,3 7-7 16,0 0-31-16,1 3-39 15,2 11-56-15,4 16-136 16,3-5-447-16,0-1-313 0</inkml:trace>
  <inkml:trace contextRef="#ctx0" brushRef="#br1" timeOffset="184866.7593">22082 14532 2275 0,'0'0'277'0,"0"0"-204"16,0 0-2 0,0 0-20-16,0 0-51 0,0 0-30 15,0 0-239-15,27 49-604 0</inkml:trace>
  <inkml:trace contextRef="#ctx0" brushRef="#br1" timeOffset="185434.3478">22465 14179 1267 0,'0'0'918'16,"0"0"-830"-16,0 0-38 15,0 0 108-15,-83-24 10 16,48 24-53-16,2 0-45 16,2 4-6-16,4 6-24 15,5 5-10-15,7-1-12 16,8 3-10-16,5 4-8 16,2 1-1-16,15 0 1 15,12-1 5-15,9 5-4 16,1-3-1-16,5-3-21 15,-1 0 1-15,-3-4 2 16,-5 1 5-16,-8 0 12 16,-8-5-1-16,-11 1 1 15,-6-2-5-15,0 2 0 16,-9 0 5-16,-14 0 1 0,1-2 0 16,-8-1 18-16,1-1 12 15,6-3-9-15,5-2-3 16,7-1-5-16,8-3-1 15,3 0 6-15,0 0 9 16,11-15-20-16,8-3-1 16,5-11 2-16,3-4-7 15,-2-7-1-15,2-2-7 16,-1-2-20-16,-7 1 11 16,-6 7 10-16,-5 6 5 0,-2 6-1 31,-6 11-13-31,0 4-45 0,0 9-62 15,0 2-184-15,0 5-611 0</inkml:trace>
  <inkml:trace contextRef="#ctx0" brushRef="#br1" timeOffset="186784.8559">23463 14100 734 0,'0'0'841'0,"0"0"-619"15,0 0 63-15,0 0 2 16,0 0-130-16,0 0-2 15,0 0-31-15,-44 56-30 16,23-23-25-16,-5 6-17 16,-2 3-15-16,1 2-11 0,5 1-16 15,4-7 2-15,5-2-10 16,7-6-1-16,6-7 5 16,0 0-6-16,0-7 0 15,10-5-8-15,5-6 8 16,9-1 0-16,-3-4 0 15,7 0-9-15,0-9-6 16,-1-8 3-16,-3 0 3 16,-5 1 0-16,-7 2 2 15,-6 1 6-15,-6 6-12 16,0 0-22-16,-9 5 26 16,-10-1 0-16,-20 3-33 0,5 5-170 15,2 5-477-15</inkml:trace>
  <inkml:trace contextRef="#ctx0" brushRef="#br1" timeOffset="188473.3307">20626 15711 955 0,'0'0'951'16,"0"0"-746"-16,0 0-36 15,0 0 60-15,0 0-23 16,0 0-93-16,0 0-47 16,86 0-6-16,-47 0-8 15,3 0-10-15,5-3-17 16,0-1-14-16,-4 1-11 15,-9 1-16-15,-7 0-39 16,-10 2-50-16,-11 0-114 16,-8 7-245-16,-14 7-268 15,-10-1-109-15</inkml:trace>
  <inkml:trace contextRef="#ctx0" brushRef="#br1" timeOffset="188651.1518">20741 15883 1707 0,'0'0'549'0,"0"0"-414"15,0 0 79-15,0 0-13 16,86-14-120-16,-38 6-81 16,14 1-72-16,-8 3-225 15,-11 1-832-15</inkml:trace>
  <inkml:trace contextRef="#ctx0" brushRef="#br1" timeOffset="189450.6772">21736 15560 1480 0,'0'0'672'0,"0"0"-501"16,0 0-2-16,0 0 38 15,0 0-65-15,0 0-78 16,0 0-28-16,-49-8-6 15,22 10-9-15,-3 4 1 16,-1 4-1-16,-1 0 9 16,4 1-6-16,4 3-6 0,1-1 1 15,9-2-7-15,3 2-11 16,7 0 4-16,4 0-5 16,0-2-9-16,7 4 8 15,14-3 1-15,6 6 0 16,6-4-9-16,2 2-6 15,3-2 3-15,-5-2-3 16,-3 2 0-16,-8 2-7 16,-7-3 7-16,-6 3 5 15,-6-4-2-15,-3 4-3 16,0-4 14-16,-8-2 0 16,-8 0 1-16,0 0 1 15,-4-3 8-15,1-4 0 0,4-2 0 16,0-1 8-16,9 0 0 15,6-1 6-15,0-14-7 16,10-9-16-16,14-2 0 16,4-8 6-16,4-3-4 15,-1-2 7-15,1 0-8 16,-10 6 1-16,-6 3-1 16,-2 7 0-16,-11 9-1 15,-2 2-1-15,-1 5-9 16,0 0-16-16,0 4-24 15,0 3-48-15,0 0-148 16,2 0-391-16,1 0-269 0</inkml:trace>
  <inkml:trace contextRef="#ctx0" brushRef="#br1" timeOffset="190171.7004">22303 15823 2109 0,'0'0'625'16,"0"0"-564"-16,0 0-41 15,0 0-20-15,0 0-49 16,0 0-260-16,0 0-709 0</inkml:trace>
  <inkml:trace contextRef="#ctx0" brushRef="#br1" timeOffset="190818.9582">22773 15504 818 0,'0'0'1058'0,"0"0"-757"15,0 0-56-15,0 0 1 16,0 0-49-16,0 0-78 16,0 0-72-16,-12-17-35 15,0 32 10-15,-12 12 23 16,-3 10-5-16,-4 2-17 0,-1 8-11 16,1 0-6-16,4-2 0 15,5-6-6-15,7-6 0 16,6-2 0-16,5-8 0 15,4-4-2-15,0-4-7 16,17-10 8-16,9-4-6 16,3-1 7-16,6-4-21 15,1-13-8-15,0-3 8 16,-7 1 5-16,-5-1 14 16,-6 3 2-16,-9 4-1 15,-9 3 1-15,0 3 17 16,-9 4-17-16,-13 0-6 0,-23 3-21 15,6 13-110 1,5-3-612-16</inkml:trace>
  <inkml:trace contextRef="#ctx0" brushRef="#br1" timeOffset="192102.1632">23365 15512 1485 0,'0'0'658'15,"0"0"-534"-15,0 0-44 16,0 0 12-16,0 0 52 16,0 0 26-16,0 0-64 0,-58 103-24 15,34-63-10 1,0-1-14-16,-1 1-10 0,1 3-12 16,-6-4-4-16,0-1-7 15,2-3-1-15,-1-4-12 16,6-2-4-16,0-6-8 15,8-3 0-15,3-7-9 16,6-6-41-16,5-3-43 16,1-4-64-16,0 0-150 15,0-4-572-15</inkml:trace>
  <inkml:trace contextRef="#ctx0" brushRef="#br1" timeOffset="192356.9455">23083 15473 983 0,'0'0'1133'0,"0"0"-901"15,0 0-38-15,0 0 31 16,0 0-53-16,0 0-63 15,0 0-72-15,-20-23-37 16,20 23-4-16,0 0-26 0,10 10-15 16,-7 13-91-1,1-4-327-15,-1 1-525 0</inkml:trace>
  <inkml:trace contextRef="#ctx0" brushRef="#br1" timeOffset="192588.4321">23356 15989 1646 0,'0'0'721'0,"0"0"-536"0,0 0 17 15,0 0-39-15,0 0-97 16,0 0-66-16,0 0-243 16,3 18-1387-16</inkml:trace>
  <inkml:trace contextRef="#ctx0" brushRef="#br1" timeOffset="204438.3809">22955 14189 140 0,'0'0'704'16,"0"0"-454"-16,0 0 137 16,0 0-157-16,0 0-5 15,0 0-24-15,47-18-52 16,-38 18-54-16,-1 0-17 15,1 0 0-15,-6 0-14 16,-3 0-9-16,0 0-3 0,0 0-9 16,0 0-10-16,0 0-14 15,0 0-7-15,-14 0-3 16,-4 0 11-16,-7 4-5 16,0 0-3-16,-2-1-6 15,6-3 3-15,4 0-1 16,8 0 6-16,5 0-14 15,1 0 6-15,3 0-5 16,0 0-1-16,0 0-1 16,0 2-1-16,-3 0-4 15,2 3 6-15,-2-1 0 16,-2 2 0-16,-1 4 1 16,2-3 5-16,1 3 12 0,3 0-6 15,0 3-4-15,0-2-7 16,0 4 10-16,0-2-4 15,3 4 5-15,-2 0-6 16,2-1-4-16,-3-3-1 16,0 0-1-16,0-3 1 15,0-3 0-15,0-4 0 16,0 0 0-16,2-3 0 16,1 0 5-16,3 0 1 15,4-3 1-15,7-7-7 16,2-2-1-16,3 1 0 15,-1 5-1-15,0 3 1 16,-3 3-1-16,-2 0 0 0,-1 6 0 16,0 5 0-16,-3 7-1 15,-2 0 2-15,-4 5 0 16,-3 2 0-16,-3-1 0 16,0-1 2-16,-17 1 4 15,-7-1-6-15,-18-4 0 16,-7 1-28-16,-35 3-118 15,14-6-358-15,7-8-594 0</inkml:trace>
  <inkml:trace contextRef="#ctx0" brushRef="#br1" timeOffset="205578.2298">22200 15549 779 0,'0'0'334'0,"0"0"-62"15,0 0-29-15,0 0 17 16,0 0-36-16,0 0-55 16,0 0-29-16,0-6-25 15,0 6-16-15,0 0-5 16,0 0-27-16,-10 0-31 15,-6 0-9-15,-4 3 10 16,-7 0 1-16,-2 0-16 16,2 1-8-16,2-1-7 15,7-2-1-15,8 0-4 16,4-1-1-16,2 2-1 16,4-2 0-16,0 3-6 15,0 0 0-15,0 0 1 16,0 4 4-16,0 0 1 0,0 2 0 15,0 1 1-15,0 3 0 16,0 1 1-16,0-1 5 16,0-1-5-16,0 0-1 15,0 0 5-15,0-2-5 16,0-2 0-16,0-3 0 16,0-4-1-16,0 0 1 15,4-1 0-15,2 0 0 16,0 0 6-16,3 0-1 15,5-2-4-15,2-5-1 16,0 1 1-16,-3 2-1 16,1 4-1-16,-4 0-1 15,3 0 0-15,-1 10 1 16,1 1 0-16,-5 6 0 16,0 2 8-16,-7 0-2 0,-1 1 3 15,0 1 1-15,-10 2-3 16,-13-3 2-16,-6 2-8 15,-12-2-1-15,-26 4-66 16,12-7-167-16,4-4-580 0</inkml:trace>
  <inkml:trace contextRef="#ctx0" brushRef="#br1" timeOffset="211782.7419">25640 8715 766 0,'0'0'376'0,"0"0"-21"15,0 0-256-15,0 0-71 16,0 0-14-16,0 0 42 15,51-4 6-15,-33 3-28 16,-2 1-8-16,3 0 15 16,-3 0 5-16,0 1 6 15,-1 4-7-15,1 4 1 16,-1-2 11-16,3 3-15 16,3-1-5-16,2-2-11 15,5 4-5-15,5-2-12 16,2 0 0-16,1-1-2 15,0 1-6-15,0-2 5 16,-2 3-5-16,-1-4-1 0,-5 5 1 16,-1-3 0-16,-3 2 0 15,1-2 0-15,-2 0-1 16,4 1 1-16,-1 2 0 16,1-3 0-16,-2-1 0 15,-1 0 0 1,-4 0 0-16,-1-2 0 0,-4 2 0 15,0-3 0-15,-3 2-1 16,-2 0 1-16,1-2-1 16,-2 3 0-16,3-4 1 15,-2 3-1-15,1-3 1 16,2 1-1-16,2 2 0 16,1-5 0-16,2 2 1 15,0 0-1-15,-3-2 1 16,-2-1-1-16,-3 0 0 0,-7 0-2 15,-2 0 2-15,-1 0-1 16,0 0 0-16,0 0 0 16,0 0 1-16,0 0-1 15,0 0 0-15,0 0 0 16,0 0 1-16,0 0 0 16,0 0-1-16,0 0 1 15,0 0 8-15,0 0 0 16,0 0 12-16,-1 0 6 15,-2-4-14-15,0 1 2 0,-2 0 8 16,-1-5-6 0,0 5 9-16,0-4-7 0,2-2 13 15,-1 5 5 1,2-3-3-16,0-2-16 0,2 2-6 16,-2 2-10-16,0-3 7 15,0-1-1-15,1 5 2 16,2-2 3-16,-1 2-3 15,1 1 9-15,-2 0-6 16,2 3 3-16,0-1 1 16,0 1-5-16,0 0-11 15,0 0 1-15,0 0-1 16,0 0-1-16,0 0-5 16,0 0 0-16,0 4 5 15,0 2 1-15,8 1 0 16,-1 0-1-16,4 3 1 15,2-3 0-15,-1 1 1 0,2 0 0 16,-1 1 1-16,-1 2-1 16,1-5 0-16,-4 4-1 15,-3 0-1-15,-4-3 1 16,-2 3-2-16,0 0-4 16,-11-4 5-16,-19 7-9 15,2-6-127-15,4-4-478 0</inkml:trace>
  <inkml:trace contextRef="#ctx0" brushRef="#br1" timeOffset="214025.8383">29054 10165 390 0,'0'0'376'15,"0"0"-189"-15,0 0-105 0,0 0 3 16,0 0 47-16,0 0 22 16,0 0-38-16,15-9-35 15,-15 9-6 1,0 0-14-16,0 0-22 0,0 0-9 15,0 0 9-15,0 2 9 16,0 5-18-16,0 3 33 16,-7 3-23-16,-4-3-9 15,-3 4-4-15,-4 3-2 16,-1-2-10-16,-3 2-8 16,-1 0-1-16,0-1-6 15,1 0 0-15,0-2 1 16,1-1 1-16,0 3-1 15,0-2 5-15,-1-1-5 0,1 3 6 16,0-5-1-16,2 1 0 16,-1 2-4-16,-2-1 4 15,-2 3 0-15,-1 1 2 16,1 0-6-16,-3-1-1 16,2 1 1-16,1 0 4 15,5-5-6-15,2-1 1 16,1-1 0-16,4 0 0 15,0 1 0-15,-3-1-1 16,1 1 1-16,-2-1 0 16,-1 3-1-16,-2 0 1 15,-5 1-1-15,-1 2 1 16,-3 1-1-16,1-1 0 16,-3 0 0-16,3-2 1 15,2-2 0-15,4 0-1 0,6-4 1 16,2-1-1-16,4 0 0 15,1 0 0-15,0 2-1 16,0-2 1-16,-1 3-8 16,-3-3-2-16,-3 6 9 15,-2-2 1-15,-2 0-1 16,-2 0-6-16,2 3-2 16,-1-5-3-16,4-2-3 15,3 0 14-15,3-4 0 16,4 0-1-16,2 0 1 15,1-3-1-15,2 1 1 0,-2-1 1 16,-2 2 0 0,-1 4-1-16,-1-1 0 0,-4 2 0 15,1-2 0-15,-1 2 0 16,1 0 0-16,4-4 1 16,1 0-1-16,5-3-18 15,0 0-20-15,0 0-3 16,0 0 16-16,7-6-6 15,0-1 8-15,2 0 15 16,-3 2 8-16,-2 0 1 16,-1 3 1-16,-3-1 15 15,0 3 6-15,0-2 3 0,0 0-10 16,0-2 11 0,0 2 4-16,0-2-5 0,0-2-5 15,5-1-7 1,1 0-12-16,1 1 13 0,-1-1 9 15,0 0-8-15,2 1-8 16,-4 0-5-16,3 1-1 16,-2-1 0-16,0-1 0 15,-2 5 0-15,0-2 1 16,-2 1-1-16,1-1 1 16,-2 1-1-16,1 0 0 15,-1 0 9-15,0 1-1 16,2 0-3-16,-2-1-5 15,1 0-1-15,2-1 2 16,0-1-2-16,0-1 1 0,-2 1 12 16,-1 4 18-16,2-2 10 15,-2 0-9-15,0 3-3 16,1 0-7-16,-1 0-2 16,0 0-10-16,0 0-8 15,0 0-2-15,0 0 0 16,0 0-1-16,0 0-7 15,0 0 7-15,0 0 0 16,0 0-5-16,0 3 6 16,-3 6 0-16,-4-1 0 15,1 5 9-15,-1-3 2 16,-1 1-3-16,-2-1 1 16,2-1 2-16,2 0-5 15,-1 1-5-15,1-2 1 16,-2-2-1-16,4 0 0 0,-1 4 0 15,2-6 0-15,0 3 0 16,2-1 1-16,-1-2-1 16,2 4-1-16,-1-1 0 15,-1 0 0-15,-1 0 1 16,-1-1 0-16,3 1-1 16,-2 0 1-16,0-4 0 15,0 3-1-15,3-5 1 16,0 2-1-16,0 0 1 15,0-2 5-15,0 1 15 16,0-1 0-16,7-1 4 16,2 3 17-16,1-3-11 15,4 3-19-15,1-2-6 0,0-1-5 16,-1 0-1 0,0 2-13-16,2-2-64 0,-5 0-217 15,-5 0-631-15</inkml:trace>
  <inkml:trace contextRef="#ctx0" brushRef="#br1" timeOffset="216219.0971">29380 9914 743 0,'0'0'71'0,"0"0"33"16,0 0 476-16,0 0-334 15,0 0-5-15,0 0-19 16,0 0-56-16,0-9-64 16,0 9-30-16,0 0-22 15,0 0-13-15,0 0-17 0,0 0-10 16,0 12-2-16,-7 2 29 15,-3 6 2-15,1 3-2 16,1 3-13-16,2-3-11 16,4 1-4-16,2-2-7 15,0 1-1-15,0-2-1 16,11-2 1-16,4-2 0 16,4-4-1-16,5 0 2 15,4-6-1-15,2-4 1 16,3 0 5-16,3-3-7 15,1 0 0-15,1-10-15 16,-1-3 4-16,-4-3-4 0,-5-4 2 16,-2-1-1-16,-4-1 0 15,-4-2 6-15,-6 2 0 16,-3-1 8-16,-4-1 1 16,-3 5 1-16,-2-1-1 15,0 3 0-15,0 1-1 16,0 2-16-16,0 4-42 15,0 3-56-15,-3 2-65 16,0 5-101-16,0 0-115 16,2 0-404-16</inkml:trace>
  <inkml:trace contextRef="#ctx0" brushRef="#br1" timeOffset="216556.3189">29639 9951 235 0,'0'0'1321'0,"0"0"-1044"16,0 0-88-16,0 0 17 16,0 0-60-16,0 0-27 15,0 0 25-15,0 72-11 0,-2-35-40 16,1 2-32-16,1 1-30 16,0-4-16-16,0 1-9 15,0-5-6-15,4-5-28 16,0-1-96-16,-1-10-236 15,-3-5-923-15</inkml:trace>
  <inkml:trace contextRef="#ctx0" brushRef="#br1" timeOffset="218859.1915">26995 7031 502 0,'0'0'111'0,"0"0"495"16,0 0-419-16,0 0-127 16,0 0-8-16,0 0 56 15,0 0-14-15,18 0-40 16,-15 3-18-16,0-3-6 15,-2 4 4-15,1-1 10 0,2 0 22 16,-1 0 22-16,1 0 0 16,4 0-7-16,7-2 2 15,3 2-16-15,9 0-30 16,6-3-19-16,7 1-8 16,4-1 3-16,3 2-2 15,2-1 2-15,3 3-3 16,-1 0-8-16,3 1 4 15,-1 1-6-15,1-3 2 16,0 3-1-16,0-1-1 16,-2 1 1-16,0-2 1 15,-1 2-1-15,-2-3 0 16,-4 1 0-16,-2-2 0 16,-3 0 0-16,-4-2-1 15,-6 0 1-15,-6 0-1 0,-8 0 1 16,-4 0-1-16,-6 0 1 15,-5 0 0-15,-1 0 0 16,0 0 8 0,0 0 3-16,0 0 4 0,0 0 1 15,0 0-10-15,0 0-6 16,0-7-1-16,-4-1-9 16,-3 0-6-16,2-1-10 15,-2 0 7-15,-1-3 6 16,-1 1 5-16,-4-1 6 15,1 0-7-15,-3 3 7 16,1 0-1-16,1 2 2 16,3 3 6-16,1 0 7 0,3 2 4 15,0 0-2-15,3 0-9 16,3 2-5 0,0 0 7-16,0 0-2 0,0 0-5 15,0 0 0-15,0 0-1 16,0 0-1-16,6 4 0 15,3 5 0-15,1 2 1 16,1 4 0-16,3 2 1 16,2 0 0-16,3-1-1 15,3 1 0-15,-1-2 1 16,5 3-2-16,-4-4 1 16,0 0 0-16,-4-1 1 0,-2-4 0 15,-6-2 0 1,-4-1 0-16,-5-2-1 0,-1 2 0 15,-3 0 2-15,-17 4 14 16,-8 1 10-16,-10 0-6 16,-4 0-20-16,-15 6-28 15,12-4-230-15,9-3-874 0</inkml:trace>
  <inkml:trace contextRef="#ctx0" brushRef="#br1" timeOffset="221473.268">28555 7004 192 0,'0'0'309'0,"0"0"-195"0,0 0-29 15,0 0 228-15,0 0-135 16,0 0-34-16,0 0-8 16,26-23-11-16,-25 23 16 15,1 0 29-15,-1 0 3 16,-1 0-37-16,0 0-29 15,0 0-25-15,0 0-29 16,0 4-24-16,0 12-4 16,0 7 22-16,0 6-18 15,-4 6-1-15,-1 3 0 16,1 1-8-16,4-1-7 16,0-2-4-16,0-7-8 15,1-2 1-15,11-4 6 16,6-3-7-16,6-7 7 15,3-6 1-15,8-2-2 0,4-5 1 16,3 0-8-16,1-9 0 16,-2-4 0-16,-4-4 0 15,-1-5 0-15,-6-5-1 16,-2 1 1-16,-6-1 1 16,-2-3 0-16,-7 2 0 15,-2 0 5-15,-1 5 8 16,-4-1-4-16,-1 5-4 15,-2-1-6-15,1 1 0 16,-2 5-41-16,1 1-27 16,-3 4-109-16,0 4-422 15,0 0-284-15</inkml:trace>
  <inkml:trace contextRef="#ctx0" brushRef="#br1" timeOffset="221818.2131">28882 6988 1092 0,'0'0'339'0,"0"0"-176"16,0 0-23-16,0 0 30 16,0 0 47-1,0 0-3-15,0 0-48 0,-3 105-56 16,0-65 3-16,1 4-35 16,1 1-41-16,1 0-14 15,0-4-22-15,-3-2-1 16,2-5-13-16,-1-2-125 15,-4 4-158-15,2-8-397 16,-2-5-449-16</inkml:trace>
  <inkml:trace contextRef="#ctx0" brushRef="#br1" timeOffset="222451.5714">28384 6915 217 0,'0'0'1085'0,"0"0"-709"15,0 0-180-15,0 0 12 16,0 0 0-16,0 0-69 16,0 0-81-16,-2 7-40 15,2 18-2-15,0 12 54 16,0 20 2-16,-5 24-10 16,1-4-1-16,0-4-34 15,1-10-7-15,1-14-8 16,1 7-12-16,1 3-2 15,0-9-80-15,0 5-73 16,0-14-225-16,7-12-450 0</inkml:trace>
  <inkml:trace contextRef="#ctx0" brushRef="#br1" timeOffset="223071.8943">29393 6879 51 0,'0'0'1005'15,"0"0"-740"-15,0 0-52 16,0 0 46-16,0 0 18 16,-36 83-66-16,33-50-44 15,1 8-39-15,2 7-41 16,0 7-16-16,0 1-27 16,0 1-12-16,2-5-17 15,-2-4-9-15,0-7-6 16,0-6 0-16,0-7-2 0,-2-4-92 15,-1-7-114-15,2-7-397 16,1-9-307-16</inkml:trace>
  <inkml:trace contextRef="#ctx0" brushRef="#br1" timeOffset="223579.2514">29507 6661 816 0,'0'0'921'0,"0"0"-600"15,0 0-125-15,0 0-15 16,0 0-13-16,0 0-64 16,0 0-49-16,8-4-19 15,-1 4-18-15,1 0-6 16,2 9 1-16,3-2 4 0,-2 1-7 15,-1 1-2 1,-2-1-7-16,-4 1 5 0,-1-2-5 16,-3 6 6-16,0-4-5 15,0 2 10-15,0 1 4 16,-6-4 13-16,-1 1-4 16,1-3 5-16,3 0-6 15,3-1-13-15,0 1-10 16,7 2 6-16,19 3 4 15,11 0-11-15,36-2-36 16,-9-4-191-16,-7-3-1108 0</inkml:trace>
  <inkml:trace contextRef="#ctx0" brushRef="#br1" timeOffset="227809.7443">25743 11989 965 0,'0'0'142'16,"0"0"-83"-16,0 0-1 16,0 0-7-16,0 0-21 15,0 0-8-15,0 0-21 16,0 22-1-16,0-15-78 15,0-1-80-15,0-2-391 0</inkml:trace>
  <inkml:trace contextRef="#ctx0" brushRef="#br1" timeOffset="227997.6679">25743 11989 322 0,'46'52'105'16,"-46"-52"-105"-16,0 0-228 0</inkml:trace>
  <inkml:trace contextRef="#ctx0" brushRef="#br1" timeOffset="228105.8442">25786 12075 139 0,'0'0'376'0,"0"0"-259"16,0 0-108-16,0 0-9 15,0 0-169-15</inkml:trace>
  <inkml:trace contextRef="#ctx0" brushRef="#br1" timeOffset="228291.8886">25786 12075 702 0,'20'29'609'16,"-20"-29"-506"-16,0 0-66 0,0 0 48 16,0 0 4-16,0 0-89 15,0 3-54-15,0 1-174 16,3 2-281-16</inkml:trace>
  <inkml:trace contextRef="#ctx0" brushRef="#br1" timeOffset="228494.5495">25810 12253 337 0,'0'0'958'15,"0"0"-809"1,0 0-108-16,0 0-16 16,0 0 2-16,0 0-27 15,0 0-71-15,0 12-84 0,0-8-104 16,3 4-591-16</inkml:trace>
  <inkml:trace contextRef="#ctx0" brushRef="#br1" timeOffset="228673.7151">25795 12375 582 0,'0'0'504'0,"0"0"-384"0,0 0 29 16,0 0 13 0,0 0-49-16,0 0-69 15,0 0-30-15,0 7-14 0,0-4-118 16,5 3-168-16,-1-5-335 15</inkml:trace>
  <inkml:trace contextRef="#ctx0" brushRef="#br1" timeOffset="228868.5961">25795 12375 907 0,'6'82'201'16,"-6"-82"-62"-16,0 0 33 15,0 0 11-15,0 3-65 16,0-2-50-16,0 2-41 0,6 3-27 16,0-2-55-16,2 4-116 15,-1-3-145-15,-3 2-410 0</inkml:trace>
  <inkml:trace contextRef="#ctx0" brushRef="#br1" timeOffset="229067.618">25842 12585 682 0,'0'0'289'16,"0"0"-120"-16,0 0 32 15,0 0 30-15,0 0-43 16,0 0-33-16,0 0-20 0,3 24-50 16,-2-21-43-1,1 1-25-15,-2-1-17 0,0 5-8 16,0-3-128-16,0 9-141 15,0-4-95-15,0 3-440 0</inkml:trace>
  <inkml:trace contextRef="#ctx0" brushRef="#br1" timeOffset="229246.2984">25842 12794 393 0,'0'0'980'0,"0"0"-798"15,0 0-44-15,0 0 40 16,0 0 16-16,0 0-73 16,0 0-76-16,0 38-28 0,0-33-17 15,0-1-187-15,0 3-294 16,0-4-373-16</inkml:trace>
  <inkml:trace contextRef="#ctx0" brushRef="#br1" timeOffset="229409.4425">25810 12969 1313 0,'0'0'295'0,"0"0"-114"16,0 0 90-16,0 0-78 16,0 0-119-16,0 0-51 15,0 0-23-15,9 64-260 16,-2-58-549-16</inkml:trace>
  <inkml:trace contextRef="#ctx0" brushRef="#br1" timeOffset="229560.6942">25774 13230 1114 0,'0'0'719'16,"0"0"-620"-16,0 0-99 15,0 0-150-15,0 0-706 0</inkml:trace>
  <inkml:trace contextRef="#ctx0" brushRef="#br1" timeOffset="231241.9785">27999 12005 1081 0,'0'0'397'15,"0"0"-262"-15,0 0-90 0,0 0-4 16,0 0-9-16,0 0-11 15,0 0-10 1,8 13-11-16,-3-7-57 0,1-2-102 16,-3 2-46-16,-1-2-6 15,-2 6-58-15,0-3-87 16,0-1-48-16</inkml:trace>
  <inkml:trace contextRef="#ctx0" brushRef="#br1" timeOffset="231416.9539">27999 12005 324 0,'21'102'342'0,"-21"-99"-123"16,0 1-38-16,0-1 14 0,0 1 23 16,0-1-28-16,0 3-14 15,0-4-28-15,0 3-49 16,0-1-47 0,0 2-33-16,0-2-19 0,1 2-93 15,2 6-162-15,0-2-288 16,-1-3-384-16</inkml:trace>
  <inkml:trace contextRef="#ctx0" brushRef="#br1" timeOffset="231602.4381">28005 12302 108 0,'0'0'828'16,"0"0"-659"-16,0 0 49 0,0 0-27 15,0 0-19 1,0 0-13-16,0 0-33 0,-3 14-68 15,3-11-49-15,0 4-9 16,0 3-106-16,0-2-47 16,1 3-99-16,4-1-89 15,-1 0-253-15</inkml:trace>
  <inkml:trace contextRef="#ctx0" brushRef="#br1" timeOffset="231805.479">28005 12467 684 0,'0'0'277'0,"0"0"-87"16,0 0 24-16,0 0 14 15,0 0-3-15,0 0-36 16,0 0-38-16,0 37-52 0,0-30-47 16,0 3-32-16,0-3-20 15,0 1-56-15,0 2-150 16,0 4-86-16,0 2-204 15,0-5-26-15</inkml:trace>
  <inkml:trace contextRef="#ctx0" brushRef="#br1" timeOffset="232001.4993">28000 12705 914 0,'0'0'196'15,"0"0"-31"-15,0 0 53 0,0 0-30 16,0 0-7-16,0 0-54 15,0 0-23-15,2 39-43 16,-1-28-36-16,1-1-15 16,0 0-10-16,-1-1-55 15,2 1-106-15,-2 3-110 16,-1-3-218-16,0 0-245 0</inkml:trace>
  <inkml:trace contextRef="#ctx0" brushRef="#br1" timeOffset="232187.6119">28017 12923 149 0,'0'0'702'0,"0"0"-510"0,0 0-17 16,0 0-21-16,0 0-26 16,0 0-34-16,0 0-52 15,1 39-42-15,2-32-7 16,2 1-92-16,2 1-107 15,-1-2-66 1,0 0-304-16</inkml:trace>
  <inkml:trace contextRef="#ctx0" brushRef="#br1" timeOffset="232334.147">28048 13046 624 0,'0'0'220'16,"0"0"-12"-16,0 0 42 0,0 0-28 15,0 0-22 1,0 0-53-16,3 79-13 15,3-65-51-15,2-2-71 0,8 5-12 16,-4-8-201-16,1-6-525 16</inkml:trace>
  <inkml:trace contextRef="#ctx0" brushRef="#br1" timeOffset="233120.2504">27890 12312 95 0,'0'0'531'0,"0"0"-531"15,0 0-39-15,0 0-149 0,-45 76 34 16,29-47 154-16,-8 8 56 16,-4 6 165-16,-4 3-36 15,-14 20-139-15,9-13-46 16,7-10-254-16</inkml:trace>
  <inkml:trace contextRef="#ctx0" brushRef="#br1" timeOffset="233668.7904">27778 12180 1264 0,'0'0'256'0,"-80"86"-110"16,26-27-85 0,-15 4-46-16,-1 3-15 15,-3 1-31-15,-20 12-162 0,17-17-180 16,14-12-604-16</inkml:trace>
  <inkml:trace contextRef="#ctx0" brushRef="#br1" timeOffset="234081.2607">27842 11711 905 0,'0'0'512'16,"0"0"-272"-16,-113 130 10 16,32-45-47-16,-25 17-79 0,-9 2-41 15,0-9-49 1,7-13-34-16,12-13-87 0,4 0-196 15,15-12-22-15,-1 1-28 16,22-15-10-16,15-12-211 0</inkml:trace>
  <inkml:trace contextRef="#ctx0" brushRef="#br1" timeOffset="234570.7071">27397 11325 899 0,'0'0'363'0,"0"0"-240"16,0 0-24-16,0 0 72 16,-102 144 13-16,12-31 20 15,-26 19-56-15,-20 3-97 16,-6-8-43-16,5-16-8 16,0-5-22-16,4-3-7 15,9-11-7-15,27-13 11 16,25-19 2-16,25-17-51 15,2 9-132-15,9-5-179 16,8-11-480-16</inkml:trace>
  <inkml:trace contextRef="#ctx0" brushRef="#br1" timeOffset="235013.5378">26962 10869 1458 0,'-73'80'268'16,"-23"21"-97"-16,-21 18-38 15,-4 1-90-15,9-16-24 16,0-6-18-16,6-4-1 16,6-11-35-16,18-18-101 15,19-16-25-15,16-17-56 16,9-3-1-16,-9 8 2 0,8-5-67 16,4-8-429-16</inkml:trace>
  <inkml:trace contextRef="#ctx0" brushRef="#br1" timeOffset="235368.9877">27172 10030 1280 0,'0'0'282'15,"-74"75"-70"-15,22-24-26 16,-8 11-64-16,0-2-81 16,4-2-30-16,6-4-11 15,1 5-109-15,12-12-164 0,11-14-424 16</inkml:trace>
  <inkml:trace contextRef="#ctx0" brushRef="#br1" timeOffset="235655.691">27260 9485 859 0,'0'0'588'0,"0"0"-475"15,-67 72 37-15,30-35-17 16,-5 2-67-16,-1 0-37 16,-1-1-29-16,-9 8-66 15,10-13-228-15,12-10-608 0</inkml:trace>
  <inkml:trace contextRef="#ctx0" brushRef="#br1" timeOffset="235905.3427">27234 9181 914 0,'0'0'576'16,"0"0"-509"-16,0 0-50 15,-93 46-7-15,54-22-9 16,2 4-1-16,-1 3-7 16,6-1-60-16,-5 2-74 15,10-8-206-15,9-10-643 0</inkml:trace>
  <inkml:trace contextRef="#ctx0" brushRef="#br1" timeOffset="236171.1443">27177 8738 743 0,'0'0'966'0,"0"0"-881"16,0 0-73-16,0 0 4 15,-73 79 36-15,34-45 29 16,-7 5 10-16,-4 2-15 0,-3 0-32 16,-2 0-44-1,1 1-23-15,0-5-231 16,14-8-251-16,14-15-323 0</inkml:trace>
  <inkml:trace contextRef="#ctx0" brushRef="#br1" timeOffset="236422.6194">27220 8231 1192 0,'0'0'202'0,"0"0"-124"16,-82 65 44-16,33-30 6 16,-8 3 2-16,-3 0-55 15,5-1-41-15,-1 0-34 16,15-8-160-1,13-13-486-15</inkml:trace>
  <inkml:trace contextRef="#ctx0" brushRef="#br1" timeOffset="236656.014">27016 7719 1337 0,'0'0'116'15,"0"0"-86"-15,-81 85-14 16,36-45-7-16,0 1-8 16,-1-4-1-16,1-6-80 15,11-9-133 1,12-12-312-16</inkml:trace>
  <inkml:trace contextRef="#ctx0" brushRef="#br1" timeOffset="236889.6647">26900 7368 1054 0,'0'0'374'0,"0"0"-287"16,0 0-62-16,0 0-14 15,-49 83-11-15,20-60-40 16,-4-4 5-16,-10 1-71 16,10-8-171-16,9-8-668 0</inkml:trace>
  <inkml:trace contextRef="#ctx0" brushRef="#br1" timeOffset="237087.666">26944 6863 1222 0,'0'0'184'0,"0"0"-179"16,-93 88-5-16,52-51-107 16,5-7-139-16</inkml:trace>
  <inkml:trace contextRef="#ctx0" brushRef="#br1" timeOffset="237278.3363">27126 6388 1420 0,'0'0'96'0,"0"0"-96"15,0 0-215-15,-73 91-565 0</inkml:trace>
  <inkml:trace contextRef="#ctx0" brushRef="#br1" timeOffset="238802.0664">23584 16336 861 0,'0'0'1139'0,"0"0"-929"16,0 0-150-16,0 0 14 15,0 0 63-15,0 0-27 0,0 0-66 16,-89 11-23-16,21-3-3 15,-36-1-6-15,-48-3 3 16,-27 2-5-16,-23-3 1 16,-5-3 4-16,9 0 16 15,-11-6-1-15,5-8-14 16,16 1-8-16,26 0-7 16,45 6-1-16,43 4-6 15,37 3-46-15,25 0-67 16,21 10-86-16,14 6-169 15,5-4-280-15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3T07:34:47.773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21580 3001 337 0,'0'0'179'16,"0"0"-178"-16,0 0 5 15,113 6 113-15,-77-5-49 0,3 1-35 16,2-1-22-16,2 2 10 16,0 0 44-16,2 0-14 15,0 0 6-15,0-2-5 16,-1 2-24-16,0-3-7 15,0 1 2-15,0-1-2 16,-1 0-1-16,2 2-11 16,0-2-1-16,-2 1 2 15,2 0-6-15,1-1-5 16,2 0 14-16,4 1 2 16,3-1 24-16,1 0-2 15,-2 0 4-15,5 0-2 0,-6 0 5 16,-1 2-15-16,-1 1-8 15,-2 0 3-15,-4 0 9 16,3-1 1-16,-3 1 1 16,1-2-18-16,2 2-5 15,2-1-1-15,4-1-5 16,3 0-1-16,-2-1 5 16,0 2 5-16,-1-2 5 15,-2 2 6-15,-4-2-1 16,1 1-5-16,-3 0-7 15,2 0-6-15,-2 2-2 16,3-1 0-16,4-2-6 16,-4 0 1-16,3 0-1 0,2 0 0 15,-2 0 5 1,0 0-6-16,-1 0 1 16,-3-2 1-16,1 1-1 0,-1-1 0 15,-1 2 11-15,3-1 3 16,-9 1 4-16,4 0-2 15,0-1 4-15,-2 1 4 16,2 0 0-16,0 0-15 16,1 0-8-16,0 0-1 15,0 0 0-15,-1 0 6 16,-3-1-6-16,1 1 0 16,-4 0 0-16,-1 0 7 15,0 0 1-15,-1 0-1 0,1 0-7 16,1 1 5-1,1 3-6-15,2 0 1 16,3 0-1-16,2 0 1 16,2 1 0-16,1-2 0 0,2 0-1 15,0-1 1-15,-3 0-1 16,2-1 0-16,-3-1 0 16,1 2 0-16,-2-2 0 15,2 4 2-15,0-3-1 16,0 1-1-16,3-1 1 15,2-1 1-15,0 0-1 16,4 0 0-16,3 0 1 16,0 0-1-16,3 0 1 15,1 0-1-15,3 0 1 0,-1 0 4 16,0 0-5-16,2 0 9 16,-3-1-9-16,1-1 0 15,-5 1 6-15,1 0 4 16,0-2 0-16,-2 3 10 15,-2 0 0-15,3 0-7 16,-3 0-8-16,0 0-5 16,0 3 1-16,0 2-1 15,-1 0 0-15,-3 0 1 16,-3 0-1-16,-4-3 0 16,-1 1 0-16,-3-2 0 15,-4 1 0-15,0-2 0 16,-2 1 1-16,-1-1-1 15,-3 0 0-15,2 0 0 0,-2 0 0 16,-1 0-1-16,-2 0 0 16,-1 0 0-16,-1 0 0 15,-1 0 0-15,5-1-1 16,-4-1 1-16,2-2 1 16,-1 0-1-16,0 0 1 15,-2-2-1-15,2 0 1 16,-2 1-1-16,2-2 0 15,0 1 1-15,-1 0 0 16,3-1-1-16,-1 1 1 16,-1-1-1-16,-2 0 1 15,-1 0-1-15,-2-3 2 16,-3 1 5-16,0-2 15 16,0-2 18-16,0-2 8 0,-1-1-16 15,2-2-7-15,-1-1 2 16,-1 1-3-16,-2-3-6 15,1 1-7-15,-4 0-3 16,-1 0 1-16,-1 3-8 16,-4 0 8-16,-1 3 6 15,-3 2 0-15,-3-1-3 16,-3 2 1-16,0 1 4 16,0-2-4-16,1 1-7 15,-1-2 3-15,3-1-9 16,0-1 6-16,2-2-4 15,1 1-1-15,-3 0-1 16,0 0 1-16,0 2 1 16,-3 0-1-16,1 1 7 15,-1 0-2-15,0-1-6 0,0 0 0 16,0 0-11 0,-3 0 10-16,-3 0 1 0,-2 0 2 15,1-1-1-15,1 2 0 16,0-3 1-16,0 1-1 15,-1 1 5-15,0-1-6 16,1 1 0-16,-4 0 0 16,2 0 0-16,-3 0-1 15,1 0 0-15,-4-1 0 16,1 3 0-16,-3-3-5 0,0 4 0 16,0 0 5-16,1 1 0 15,0 2-5-15,0-1 6 16,-1 2-1-1,2 1 1-15,0 1 0 0,2 0 0 16,1 1 0-16,-2 2 0 16,-1-2-6-16,-2 2 5 15,-2-1 0-15,-4 0 0 16,-2-1 0-16,-1 2-7 16,-1-3 2-16,4 0 5 15,1 2 0-15,3-2 0 16,3 1 1-16,1 2-1 15,4-1 1-15,1 1 0 0,3 2 0 16,0 0 0-16,-3 0-1 16,0 0-8-16,-3 0 8 15,-4 0 0-15,-3 6-7 16,1-1 8-16,-3 2-6 16,3-2-2-16,-3 1 7 15,2-1 0-15,1-1 1 16,0 1 1-16,1 0 0 15,3 0-1-15,1 3 0 16,0-1 0-16,3 3-9 16,-1-1 9-16,-1 3 0 15,2 0 0-15,-2 1 1 16,2 1 0-16,0 0 0 16,1 1 0-16,-1 0 0 15,3 2 0-15,-4-2 0 0,1 2 0 16,2-2-1-16,-1-3 1 15,1 1-1-15,0-2 1 16,2 0-1-16,0 1 1 16,0 0-1-16,-1 3 0 15,1-1 0-15,1 1 0 16,1 3 1-16,-1-2 1 16,2 1-1-16,0 0 0 15,2 0-1-15,-2-2 0 16,3 1 1-16,0-1 0 15,0 0 0-15,0-1 0 16,0-1-1-16,0 1 1 0,0-2-1 16,6 2 9-1,0-1-1-15,0 0-7 16,1 0 0-16,2-1 6 0,-2 0-1 16,3 1-5-16,-1 0 0 15,1 0 5-15,-1 0-5 16,0 0-1-16,1-1 1 15,-1 1 0-15,0-2-1 16,1 3 1-16,-1-5-1 16,2 2 1-16,-2-1 0 15,3-2 0-15,-2 2-1 16,2-3 1-16,0 2 0 16,2-1 1-16,1-1 5 15,0 0-1-15,1 2-4 16,-1-2-1-16,-2 0 7 15,-1 2-7-15,1-2 0 16,0 1 5-16,-3-1 9 0,3 0 3 16,-2-2 6-16,2 0 7 15,-1-1-3-15,0 0 2 16,1 0-3-16,0 0-9 16,-2 1-6-16,-2-3 3 15,0 1 1-15,1 2 1 16,0-4-4-16,-3 2 0 15,2 0 5-15,0-2 3 16,-5 1-9-16,1-2-1 16,-2 0-5-16,-3 0-5 15,2 0 0-15,-2 0-1 0,0 0-28 16,3 0-64-16,4 0-123 16,2 0-355-16,-2 0-563 0</inkml:trace>
  <inkml:trace contextRef="#ctx0" brushRef="#br0" timeOffset="19515.2967">15889 5977 182 0,'0'0'244'16,"0"0"-211"-16,0 0-33 0,0 0 222 15,106 7-24-15,-76-7-107 16,3 0-26-16,-2 0 17 15,6 0-2-15,-4 0 20 16,-1 0-17-16,1 0-2 16,2 0-19-16,-2 0-25 15,-4 0-17-15,3 0 12 16,1 0 16-16,-2 2 13 16,3 0 31-16,1-2-13 15,1 2-8-15,-1-1-24 0,2 1-12 16,2 1-15-1,2-2-8-15,5 2-6 0,2 0-5 16,1-2-1 0,4 2 1-16,2 0-1 15,3 0-12-15,0 0-10 0,1-2 4 16,1 2 17-16,0-1 0 16,-2-1 0-16,0 1 0 15,2 0 1-15,1 2 1 16,3 0 7-16,15 2 8 15,19-1-9-15,22 5-1 16,3 0 0-16,0-1-5 16,-10-2 6-16,-5-3-6 0,-2-1 0 15,6 0-1 1,-2-3 0-16,5 0-1 0,0 0-46 16,-5 0-89-16,-2 0-83 15,-34 0-149-15,-12 0-417 0</inkml:trace>
  <inkml:trace contextRef="#ctx0" brushRef="#br0" timeOffset="20605.2128">16753 4943 1023 0,'0'0'240'15,"0"0"-167"-15,0 0-21 16,0 0 77-16,0 0-2 15,0 0-57-15,0 0-40 16,-3 0-8-16,-1 0 2 16,3 0 6-16,-2 3 1 15,0 5 11-15,-1 5 58 16,-1 6-6-16,1 7 2 16,1 5 3-16,0 7-15 15,3 6-22-15,-3 2-19 16,3 4-13-16,0 2-8 15,0 2-7-15,0 1 9 16,0-2 10-16,0 7-3 0,0-5 2 16,3 6-10-16,0 1 0 15,3 10 0-15,0 12-1 16,-6 14 4-16,0 2 5 16,0-16-9-16,-6-19 7 15,3-21-5-15,3-6-13 16,0 8 0-16,0 7-11 15,0 6 6-15,0-3-5 16,4-2 0-16,6-2-1 16,0-2-13-16,-4-4-42 15,0 0-70-15,4 7-78 16,-3-6-308-16,1-11-307 0</inkml:trace>
  <inkml:trace contextRef="#ctx0" brushRef="#br0" timeOffset="21496.9994">18662 5094 1211 0,'0'0'250'0,"0"0"-170"0,0 0-30 15,0 0 63-15,0 0 12 16,0 0-60-16,0 0-16 16,-13 20 69-16,9 0 12 15,-6 1-6-15,3 6-22 16,-1 6-27-16,0 5 2 15,-1 5 0-15,3 6-8 16,-4 5-6-16,3 5-2 16,1 3-16-16,2 3 2 15,2 0-15-15,2 0-11 16,0-1-5-16,0 3 1 16,0-2-2-16,5 1-3 0,-4 0 4 15,-1-4-4 1,0-2 0-16,0-7 3 0,-7-3 0 15,-2-7-6-15,-5-4 1 16,5-5-9-16,2-8 0 16,3-6 0-16,2-4-1 15,2-9-13-15,0 0-40 16,0-6-42-16,12 1-105 16,2-2-306-16,-1 0-545 0</inkml:trace>
  <inkml:trace contextRef="#ctx0" brushRef="#br0" timeOffset="22129.2981">16089 7143 1603 0,'0'0'314'0,"0"0"-211"15,0 0 72-15,0 0 36 16,0 0-55-16,0 0-68 16,85 6-43-16,-55-5-24 15,1-1-8-15,0 0-13 16,1 0 0-16,-7 0-80 16,5 0-63-16,-11 4-181 15,-2-1-394-15</inkml:trace>
  <inkml:trace contextRef="#ctx0" brushRef="#br0" timeOffset="22561.2519">16538 6961 631 0,'0'0'1267'16,"0"0"-1038"-16,0 0-106 15,0 0 26-15,0 0 5 16,0 0-65-16,0 0-38 0,13 14-9 16,-7-1-8-16,-3 2-16 15,-2 6-6-15,-1-1 0 16,0 3-11-16,0 0 5 15,-6 0-5-15,-1-3 0 16,4 0-1-16,2-5 0 16,1-4 0-16,0-4-11 15,10-4 1-15,7 0 2 16,5-3 8-16,5 0-1 16,-5-3 0-16,4-1 0 15,-9-2-19-15,-2 6-10 16,-1-1-18-16,-8 1-21 15,0 0-57-15,-6 0-185 16,0 1-228-16,0 6-320 0</inkml:trace>
  <inkml:trace contextRef="#ctx0" brushRef="#br0" timeOffset="22834.3675">16990 7093 1925 0,'0'0'339'16,"0"0"-223"-16,0 0 17 16,0 0 34-16,0 0-51 0,0 0-71 15,-88 86-33-15,68-66-10 16,4 5 8-16,-6-2-4 15,-2 4-6-15,-1-2-17 16,-2 0-66-16,1-4-67 16,1 5-118-16,5-6-407 15,8-7-735-15</inkml:trace>
  <inkml:trace contextRef="#ctx0" brushRef="#br0" timeOffset="23345.533">17029 7306 1192 0,'0'0'398'0,"0"0"-276"16,0 0 95-16,0 0 20 15,0 0-52-15,0 0-69 16,0 0-52-16,-23 91-12 16,10-71-22-16,-7-1-8 15,7-4-13-15,0-3-8 16,7-7 5-16,3 1-5 16,3-6 0-16,0 0 7 15,15 0-8-15,8 0 0 16,7 0-24-16,2-4 2 0,0 0 14 15,-3-2-2-15,-2 0-8 16,-11 1-2-16,-3-1 11 16,-3 3 9-16,-7-1 12 15,1-1 28-15,-1-2 11 16,-3 0 1-16,3-2 3 16,0 1 5-16,0 1-11 15,0 0-6-15,0 5-13 16,-3 2-4-16,1 0-11 15,-1 6-15-15,0 13 16 16,0 8 11-16,-1 5-3 16,-5 4-15-16,0-2-9 15,6 3-106-15,0-10-223 16,0-9-1413-16</inkml:trace>
  <inkml:trace contextRef="#ctx0" brushRef="#br0" timeOffset="24111.6517">18576 6632 735 0,'0'0'917'16,"0"0"-732"-16,0 0-19 16,0 0 43-16,0 0-11 15,0 0-66-15,0 0-16 16,-8 35-16-16,4-14-21 15,-2 5-22-15,-1 3-14 0,-1 1-20 16,0 0-11-16,2 0 3 16,-1-4-14-16,3-2 5 15,1-3-5-15,3-4 0 16,0 0-1-16,0-3 0 16,0-2 0-16,0-4 8 15,13-2-7-15,3 0-1 16,8-5 7-16,5-1-7 15,-3 0 2-15,3 0-1 16,-10 0-1-16,1 0-8 16,-11 0-1-16,-3 0-13 15,-1 0-23-15,-5 0-43 16,0 0-93-16,0 0-378 16,-8 0-570-16</inkml:trace>
  <inkml:trace contextRef="#ctx0" brushRef="#br0" timeOffset="24411.5073">18973 6868 1982 0,'0'0'349'0,"0"0"-242"15,0 0 13-15,0 0 58 16,0 0-48-16,0 0-59 0,-94 89-35 16,64-58-4-16,-3 5-5 15,-5-2-5-15,-1 1-7 16,-3-2-3-16,3-3-12 16,-3-7 0-16,8 1-21 15,10-5-40-15,1-5-76 16,17-3-165-16,5-2-499 15,1-7-750-15</inkml:trace>
  <inkml:trace contextRef="#ctx0" brushRef="#br0" timeOffset="24997.4368">18964 7083 1568 0,'0'0'475'15,"0"0"-392"-15,0 0 80 16,0 0 11-16,0 0-57 16,0 0-51-16,-29 76-26 15,15-56-9-15,-3 3 14 0,1-3 19 16,-3-4-38-1,5-5-10-15,3-2 1 0,4-2-1 16,0-4-9-16,7 1-1 16,0-2-6-16,0-2-11 15,7 0-6-15,11 0-7 16,6 0-20-16,4 0-11 16,3-6 22-16,1-1 18 15,-1-5 14-15,-3 2 1 16,1-3 1-16,-10 0-1 15,-1 2 17-15,-4-2 22 16,-4 3 14-16,-3 1-3 16,-2-2-3-16,-2 2 6 15,0 3-7-15,-2-2-6 16,2 2-10-16,-2 3-6 0,1 0-1 16,-1 3-5-16,-1-2-6 15,0 0 0-15,4 2-3 16,-4 0-9-16,0 0 9 15,0 0 0-15,0 0-9 16,0 7 0-16,0 9 5 16,-14 6 21-16,2 2-8 15,-5 5-3-15,1 0-9 16,2-4-6-16,-1 5-89 16,4-7-145-16,1-7-915 0</inkml:trace>
  <inkml:trace contextRef="#ctx0" brushRef="#br0" timeOffset="27244.939">16889 5607 476 0,'0'0'362'16,"0"0"-155"-16,0 0-50 16,0 0 43-16,0 0-1 15,0 0 4-15,0 0 5 16,0-1-26-16,0-1-28 16,0-2-40-16,0 3-29 15,0-1-12-15,0-4-27 16,4 0-32-16,5 0-13 15,0-2-1-15,5 2-12 16,2-1-18-16,0-1 3 16,-3 6 9-16,0-2 6 15,-3 1 11-15,-1 3 0 16,-5 0-7-16,1 0 2 0,-2 0-4 16,2 3 7-16,2 3 2 15,2 4-1-15,-3-2-3 16,4 1 5-16,2-1 0 15,-1-2-15-15,5-2-9 16,-3-1 4-16,4-3-6 16,1 0-34-16,-2 0-13 15,2 0 6-15,0 0 14 16,3-7 9-16,-3 1 11 16,-1 0 24-16,3 1 9 15,-7 1 0-15,-1 1 12 16,5 1 6-16,-5 2 4 15,-1 0 0-15,0 0 9 16,4 0 7-16,-3 6 2 16,0 2-6-16,3 1-10 0,0 0-14 15,2-2-10-15,3 0 0 16,-5-1 0-16,1-3-39 16,1-3-26-16,-1 0-19 15,0 0-19-15,4 0 0 16,-1-11 30-16,4 0 31 15,0-2 27-15,3-1 15 16,0 1 0-16,-1 2 7 16,-5 2 19-16,-3 5 21 15,-4 1 10-15,-4 3 0 16,0 0-16-16,-1 3-2 16,1 8 3-16,0 2-24 15,-1 4-8-15,1-1-8 0,4 2 4 16,3-3-5-16,-3-1 0 15,7-3 0-15,-3-6-1 16,5-2-18-16,1-3-43 16,6 0-35-16,0-2-35 15,3-7 30-15,1-1 10 16,-1-2-11-16,0 4 2 16,-2 1 17-16,-10 4 57 15,-1 3 19-15,-9 0 7 16,-3 0 7-16,-4 9 13 15,0 2 44-15,-1 3 36 16,2 0 1-16,2 0-24 0,8-1-27 16,6-2-11-16,9-4-7 15,6-4-32-15,9-3-19 16,25-2-127-16,-11-7-129 16,-8-5-213-16</inkml:trace>
  <inkml:trace contextRef="#ctx0" brushRef="#br0" timeOffset="28175.6084">18528 5818 818 0,'0'0'371'16,"0"0"-258"0,0 0 0-16,0 0 1 0,0 0 6 15,0 0-50-15,0 0-26 16,-64 13-7-16,49-13 24 16,1 0 18-16,3 0-5 15,2-6-9-15,-4-3-23 16,3-1-16-16,0 2-14 15,-3-1-12-15,-3 4 0 16,-1 3-1-16,-1 2-16 16,-3 0 1-16,-1 9 16 15,-3 5 7-15,-2 2 2 16,1-1 3-16,0-1-1 16,3-3-10-16,1-2 0 15,3-5 0-15,6-1 3 0,-4-3-4 16,7 0-6-1,0 0-10-15,1-9 10 0,-2 1 6 16,-1-2-5-16,2 1 4 16,-2 0 0-16,-6 3-19 15,-1 5 2-15,-6 1 6 16,-1 0-8-16,-3 6 20 16,0 5 24-16,-1 1-2 15,3 0-2-15,5-1-9 16,3-4-5-16,3-1-5 15,3-5 6-15,3-1 2 16,-1 0 5-16,0 0-3 16,0-10-2-16,2 0 5 0,-4-1 25 15,0 0-10-15,0 0 2 16,-8 2-11-16,-1 5-12 16,-8 1-7-16,-1 3-1 15,-2 0 0-15,-3 6 1 16,4 2-1-16,9 1 0 15,1-4 0-15,8-1 0 16,5-1-1-16,6-3 1 16,0 0 0-16,-4 0 0 15,4-5-4-15,-8-5-15 16,-1 0 5-16,-7 0 8 16,-5 3 6-16,-4 3 2 15,-2 2 36-15,-6 2 8 16,3 0-19-16,5 5-27 0,8 3-33 15,10 2-449-15,10-7-902 0</inkml:trace>
  <inkml:trace contextRef="#ctx0" brushRef="#br0" timeOffset="29501.6514">16555 6014 208 0,'0'0'140'0,"0"0"-25"0,0 0 12 16,0 0 13-16,0 0-17 15,0 0-15-15,0 0 27 16,-96 0 14-16,75 0 31 15,-6 3-45-15,-1-3-33 16,1 0-50-16,-3 0-26 16,2 0-17-16,-5 0-9 15,3 0 0-15,-1-3-1 16,1 0-10-16,-6 2 3 16,2-2 7-16,-5 3-1 15,-1 0 1-15,-2 0 1 16,0 0-1-16,-7 0 0 15,0 0 1-15,-5 0-19 16,-1 0-64-16,-8 0 23 16,2 0 43-16,-1 0 11 15,1 0 6-15,2 3 9 16,1 0 21-16,2 1 23 0,5 1-14 16,4 0-20-16,3 1-10 15,3-4-9-15,7-1-16 16,1-1-102-16,1 0-48 15,6 0 59-15,4-1 65 16,5-7 32-16,1 3 10 16,3 0 11-16,6 2 57 15,1 0 34-15,6-1-22 0,-3 4-45 16,3 0-35 0,0 0-27-16,0 0-209 0,6 0-492 0</inkml:trace>
  <inkml:trace contextRef="#ctx0" brushRef="#br0" timeOffset="29788.3735">15038 5908 1500 0,'0'0'319'0,"0"0"-240"15,0 0-64-15,0 0-2 16,0 0 56-16,0 0 10 0,-87 49-22 16,42-26-11-16,0-3 15 15,2 2 27-15,10-2 3 16,10-6-26-16,14 3-35 16,9-4-14-16,13 0-2 15,23-3-14-15,47-1-93 16,-10-2-442-16,-3-3-574 0</inkml:trace>
  <inkml:trace contextRef="#ctx0" brushRef="#br0" timeOffset="30980.8501">18774 6116 52 0,'0'0'255'16,"0"0"-86"-16,0 0-19 0,0 0 54 16,0 0-29-16,0 0-16 15,0 0 13-15,60-7-2 16,-42 8-38-16,3 2-19 15,5 0 2-15,6-1-26 16,1 0-34-16,4-1-15 16,3-1-19-16,6 1-11 15,-1-1-10-15,4 5 1 16,-1-3-1-16,3 2 0 16,-1-2 1-16,2 1-1 15,0 0-15-15,3-2-31 16,1-1-41-16,4 0-24 15,3 0 52-15,-6 0 11 0,-1 0 9 16,-2 0 39-16,-4 0 0 16,-6 0 17-16,-4 0 4 15,-7 0-11-15,-7 0-4 16,-6 0-5-16,-8 0 0 16,-3 0 6-16,-4-1-5 15,-5-1 18-15,0-2-2 16,0 2-4-16,-4-3-14 15,-9-1-1-15,-2 2-46 16,-6-1-2-16,-2-1 21 16,0 1 10-16,-2-1 18 15,2-2 0-15,3 0 12 0,8 1 8 16,1 4 19-16,5-2 27 16,6 3 16-16,0 2-18 15,6 0-37-15,11 0-10 16,-1 7-11-16,4 8 18 15,-1 3 27-15,0 1 11 16,-2 7-18-16,-1-3 2 16,-4-3 2-16,-4-4-15 15,-1-3-33-15,-7 0-34 16,-17-5-222-16,-5-2-432 0</inkml:trace>
  <inkml:trace contextRef="#ctx0" brushRef="#br0" timeOffset="31937.2898">15646 5174 1288 0,'0'0'394'0,"0"0"-163"16,0 0-10-16,0 0-23 15,0 0-40-15,0 0-74 16,0 0-26-16,22-52-19 15,-9 44-8-15,4 8-23 16,-1-2-8-16,4 2-6 16,2 0-4-16,-4 8-15 15,3 6-2-15,-5 2 0 16,4 4 8-16,-8 0 8 16,1 0-1-16,-4-2-3 15,-1-3 8-15,-4-2 6 16,-4-2 0-16,0-1-11 15,0-3 11-15,-12 2 1 16,0-2 0-16,-4 2 13 16,-4-2 12-16,1 1 2 0,-2 2 6 15,4-1 3-15,3 3-7 16,-2 1-3-16,5 1-11 16,2 3-8-16,3 0-6 15,6 2 5-15,0 2-6 16,0-2-6-16,0-1-61 15,6-2-57-15,3 2-196 16,1-4-299-16,-2-5-392 0</inkml:trace>
  <inkml:trace contextRef="#ctx0" brushRef="#br0" timeOffset="32111.1563">15771 5686 1818 0,'0'0'376'16,"0"0"-268"-16,0 0-33 15,0 0-61-15,0 0-14 16,0 0-379-16,0 0-1276 0</inkml:trace>
  <inkml:trace contextRef="#ctx0" brushRef="#br0" timeOffset="32904.7898">19548 5579 544 0,'0'0'874'0,"0"0"-679"15,0 0-64-15,0 0 51 16,0 0 41-16,0 0-42 16,0 0-50-16,36-62-61 15,-24 58-29-15,5 2-20 16,-1 2-20-16,2 0-1 16,3 0-5-16,-3 9-1 15,0 6-22-15,-3 5-8 16,-4 2 13-16,-5 0 22 15,-3-1-5-15,-3-1 1 16,0-1 4-16,0-5 1 0,-12-1-6 16,-5 4 6-16,-3-4 0 15,1 1 6-15,-2-1 6 16,0-1 10-16,8 0-2 16,-4 0-13-16,7 1-7 15,2 0 0-15,7 4-82 16,-2 0-453-16,3-4-391 0</inkml:trace>
  <inkml:trace contextRef="#ctx0" brushRef="#br0" timeOffset="33068.9433">19519 6017 899 0,'0'0'1193'0,"0"0"-1025"15,0 0-116-15,0 0-50 16,0 0-2-16,0 0-491 16,0 0-1067-16</inkml:trace>
  <inkml:trace contextRef="#ctx0" brushRef="#br0" timeOffset="35177.1902">19661 4905 570 0,'0'0'617'16,"0"0"-408"-16,0 0-20 15,0 0 5-15,0 0 18 16,0 0-61-16,0 0-36 16,-97 62-50-16,80-31-36 15,2 6-18-15,8-1-10 16,4-2-1-16,3 3 7 15,0-8-5-15,6-2-2 16,6-4 0-16,7-8-19 16,3-3 19-16,2-10-14 15,0-2 8-15,0-1 6 0,0-14 6 16,-2-6 19 0,-5-5 26-16,-8-6 7 0,-2-1-18 15,-7-4 19-15,0 2-36 16,-13 1-23-16,-7 7-27 15,-14 4-163-15,-2 7-403 16,5 6-920-16</inkml:trace>
  <inkml:trace contextRef="#ctx0" brushRef="#br0" timeOffset="36374.6478">15652 4586 1540 0,'0'0'248'15,"0"0"-186"-15,0 0-15 16,0 0 60-16,0 0 5 15,0 0-31-15,0 0-31 16,-81 8-20-16,65 12 15 16,-4 7 0-16,4 4-4 15,0 6 4-15,2 1-9 16,5-1-14-16,6-1-7 16,3-3-9-16,0-5 4 0,13-7-10 15,13-7 8-15,6-7 0 16,10-7 12-16,4-1-11 15,1-16 0 1,-3-6 3-16,-3-5 7 0,-8-6 23 16,-6-5 38-16,-8-1-13 15,-13-1-37-15,-6 3-30 16,-6 7-2-16,-49 2 1 16,3 9-147-16,-5 7-495 0</inkml:trace>
  <inkml:trace contextRef="#ctx0" brushRef="#br1" timeOffset="61653.8204">1028 8775 546 0,'0'0'132'0,"0"0"-50"15,0 0 12-15,0 0-36 16,0 0-31-16,0 0-25 16,-11 17-2-16,8-11-28 15,0-3-19-15,0 4-44 16,0-4-121-16,0 0-192 0</inkml:trace>
  <inkml:trace contextRef="#ctx0" brushRef="#br1" timeOffset="62259.2179">1028 8775 867 0,'7'33'407'15,"-7"-34"-232"-15,0-2-31 16,3 0 59-16,0-1 17 15,0-1-91-15,3 1-61 16,-3 1 0-16,-3-1 13 16,3 4-17-16,-3-3-27 15,0 3-12-15,0 0 8 16,0 0-6-16,0-1-4 16,0 1-6-16,0 0-16 15,-9 0-1-15,-3 0-6 16,-7 1-2-16,-5 9 7 15,-3 9 1-15,-1 0 0 0,2 2 8 16,4 4 7-16,1-3-6 16,9 1 2-16,6-3-1 15,0-5-9-15,6-1 7 16,0-4-2-16,0 0-5 16,12-4 7-16,0-5-8 15,6-1 0-15,-3 0-10 16,7-3-30-16,-1-11-21 15,-3 0-15-15,3-5-4 16,-2-2 3-16,-4-1 12 16,3-1 44-16,-3 0 9 15,0 0 12-15,-2 6 9 16,-2 0 12-16,-4 4 17 0,-1 3 30 16,0 5 3-1,-3 0-1-15,-1 2-6 0,-2 3-16 16,0 0-16-16,1 0-17 15,-1 0-3-15,0 0-12 16,0 8-1-16,0 7 1 16,-6 8 40-16,-3 1 6 15,2 5-14-15,1-2-18 16,3-3-13-16,3-3-1 16,3-1-90-16,10-6-165 15,1-8-565-15</inkml:trace>
  <inkml:trace contextRef="#ctx0" brushRef="#br1" timeOffset="62559.637">1292 8640 1182 0,'0'0'547'0,"0"0"-478"15,0 0 29-15,0 0 228 0,0 0-71 16,0 0-98 0,25 89-54-16,-16-57-39 0,0 4-29 15,0-2-23 1,-3-1-6-16,-3 0-6 15,-3-1-52-15,-15 11-130 0,-12-8-394 16,-3-7-494-16</inkml:trace>
  <inkml:trace contextRef="#ctx0" brushRef="#br1" timeOffset="63019.8139">807 8732 512 0,'0'0'1009'0,"0"0"-764"15,0 0-96-15,0 0 74 16,0 0-14-16,0 0-91 16,0 0 24-16,-36 76 23 15,17-33-35-15,-1 3-52 16,7 0-35-16,4 0-25 16,9-6-18-16,0 0-15 15,22 2-70-15,3-11-248 16,1-8-836-16</inkml:trace>
  <inkml:trace contextRef="#ctx0" brushRef="#br1" timeOffset="71573.4282">2445 8431 646 0,'0'0'658'0,"0"0"-417"16,0 0-33-16,0 0 85 16,0 0-28-16,0 0-88 15,-21-6-55-15,21 6-27 16,0-1-15-16,-3 1-14 15,3 0-15-15,-4 0-8 16,4 0-13-16,-3 0-4 16,0 0-11-16,-2 0-6 15,-1 0-8-15,-3 0 0 16,-1 0-1-16,1 1-5 0,-2 11 5 16,-2 2 1-16,-2 3 0 15,3 5 8-15,2 5-8 16,-1 3 6-16,4-1 5 15,1 8 1-15,3 1-4 16,3 3-8-16,0 5 1 16,0 0-1-16,9 1 7 15,4 2-8-15,-2-3 0 16,-1 4 0-16,-4 0 1 16,0 0-2-16,-6 2 1 15,0 1-1-15,0-3 0 16,-3 1 0-16,-10-4 0 15,-1-7 1-15,-2-1-1 0,1-8-5 16,0 1-61 0,3-8-156-16,0-8-606 0</inkml:trace>
  <inkml:trace contextRef="#ctx0" brushRef="#br1" timeOffset="72428.7503">1851 9776 1458 0,'0'0'560'0,"0"0"-484"16,0 0 20-16,0 0 96 15,0 0-73-15,0 0-73 0,0 0 17 16,21 0 16-16,-6 0-14 16,6 0-17-16,1 0-15 15,-1 0-17-15,0 0-10 16,0 3-6-16,-3-3-65 15,10 3-92-15,-7-2-312 16,-3 1-290-16</inkml:trace>
  <inkml:trace contextRef="#ctx0" brushRef="#br1" timeOffset="75453.4267">2436 9739 814 0,'0'0'373'16,"0"0"-199"-16,0 0-18 16,0 0 42-16,0 0-19 15,0 0-48-15,0 0-26 16,-9 0 11-16,9 0-4 16,-3 0-22-16,0 0-30 0,-3 0-29 15,-6 3-9 1,-7 4-7-16,-4 4-9 15,-5-2-6-15,-2 1-9 16,5-3-50-16,4 0 4 0,6-5-24 16,3-2-27-16,6 0 45 15,3 0 20-15,3-2-42 16,0-6-28-16,0-4 76 16,0 2 16-16,6-1-9 15,3-2 28-15,0 3 6 16,0 0 3-16,3 1 19 15,-2 2 17-15,1-3 12 16,5 0-8-16,-2-1-20 16,-1 6 7-16,-1 1 0 15,-6 1-13-15,-1 3-16 0,-1 0-6 16,-3 0 0-16,1 0 39 16,-2 12-25-16,0 3 15 15,0 1-20-15,0 3 0 16,0 1-9-16,1 0 0 15,1-3 0-15,2-3-1 16,1-2-2-16,4-5-11 16,1-1 13-16,4-6-8 15,-2 0 7-15,4 0 0 16,2-6-5-16,0-7-2 16,1-3-14-16,-2-2-19 15,-1-5-37-15,-4 6 8 0,-3 0 27 16,-9 4 43-16,0 5 50 15,-4 4 12-15,-16 4-37 16,-10 0-23-16,-25 17-2 16,3 5-36-16,4 1-573 0</inkml:trace>
  <inkml:trace contextRef="#ctx0" brushRef="#br1" timeOffset="76626.8021">2312 8190 646 0,'0'0'906'0,"0"0"-701"15,0 0-145-15,0 0 68 16,0 0 80-16,0 0-72 0,0 0-86 15,-6 0-25 1,0 0-10-16,-7 7 10 0,1 3 1 16,-9 3-7-16,-1 0-10 15,-4 0-2-15,2 0-5 16,2-2-1-16,4-2 5 16,5-3-5-16,7-5-1 15,1 2 6-15,5-3 2 16,0 0 1-16,0 0-9 15,0-7-20-15,3-6-57 16,3-3 39-16,0 2 21 16,3-1 6-16,-3-2 11 15,0 6 0-15,0-5 15 16,0 6 8-16,0-3-2 16,0 3 6-16,-2 3 7 0,1 3 8 15,-2 3-16-15,-3-1-11 16,3 2-14-16,0 0-1 15,0 3 0-15,1 8 9 16,2 5 1-16,3 1-3 16,-1 3-6-16,2 0 1 15,-1-4-1-15,3 2 1 16,6-3-1-16,-3-4 5 16,4-2-6-16,-1-6-7 15,0-3-2-15,6 0-4 16,-5-2 7-16,2-12-7 15,-3 0-8-15,0-3 3 16,-5-2 11-16,-8 2 6 16,-2 4 1-16,-3 3 18 15,0 4-9-15,-8 3 7 0,-14 3-2 16,-2 3-7-16,-22 23-7 16,3-1-66-16,7-4-591 0</inkml:trace>
  <inkml:trace contextRef="#ctx0" brushRef="#br1" timeOffset="78299.3624">12129 6136 179 0,'0'0'153'0,"0"0"-153"15,0 0-137-15,0 0 21 0,0 0 37 16</inkml:trace>
  <inkml:trace contextRef="#ctx0" brushRef="#br1" timeOffset="78598.3687">12129 6136 130 0,'4'-9'102'15,"-4"9"-74"-15,0 0-21 16,0 0-6-16,0 0-1 15,0 0-8-15,0 0 8 16,0 0 0-16,0 0 18 16,0 0 47-16,0 0 23 15,4 0-41-15,-1 0-47 16,0 0-267-16</inkml:trace>
  <inkml:trace contextRef="#ctx0" brushRef="#br1" timeOffset="79079.597">12556 6224 546 0,'0'0'757'0,"0"0"-554"16,0 0-66-16,0 0 30 16,0 0 42-16,0 0-37 15,0 0-55-15,3-9-48 16,6 9-2-16,7 0-18 15,-2 0-13-15,8 0-17 16,-3 1-11-16,10 1-8 16,20 1-84-16,-7-2-234 15,-2 1-443-15</inkml:trace>
  <inkml:trace contextRef="#ctx0" brushRef="#br1" timeOffset="79591.8474">13214 6146 1980 0,'0'0'272'16,"0"0"-233"-16,0 0-38 0,0 0-1 15,0 0 44 1,0 0-2-16,0 0-23 0,-78 15-7 15,56-14-11 1,-1 3 7-16,10-4-8 0,3 0 8 16,4 0-4-16,3-4-4 15,3-6-19-15,0-1-14 16,3-2 13-16,6-2 6 16,4 4 5-16,-4-1-10 15,3 4 12-15,-3 1 7 16,0 2 1-16,-6 5 1 15,0 0 8-15,4 2-10 16,-4 11 21-16,4 4 21 16,3 3-10-16,6 0-18 0,3 0-2 15,10-1-1-15,4-8-11 16,4-3-10-16,3-6-26 16,0-2-14-16,-5-2 3 15,-8-9 13-15,-11-3 29 16,-7 1 5-16,-9 0 43 15,0 0-9-15,-9 5-9 16,-10 2-16-16,-11 6-8 16,-2 0-1-16,-11 17-1 15,9 6-91-15,7-3-698 0</inkml:trace>
  <inkml:trace contextRef="#ctx0" brushRef="#br1" timeOffset="80566.7056">20942 6075 1631 0,'0'0'268'0,"0"0"-202"15,0 0-36-15,0 0 106 0,0 0 49 16,0 0-68-16,0 0-53 16,-8 0-29-16,-8 0-23 15,-8 7 6-15,-8 4-9 16,-13 1-2-16,-7-1-7 15,-4-5-21-15,8 1-27 16,8-3 23-16,12-4-5 16,15 0-20-16,6 0 11 15,7 0 38-15,7-12-49 16,13-4-30-16,9 0 52 16,-3 0 17-16,6 2 11 15,-4 4 1-15,-4 6 11 16,-5 4 10-16,-6 0 6 0,-3 7-12 15,-4 11 27-15,-2 1 30 16,2 5-33-16,4 2-28 16,3-3-2-16,4 0-1 15,5-6-9-15,6-9-16 16,5-7 2-16,3-1 4 16,-3-2 8-16,-1-15 2 15,-2-3 6-15,-9-4 27 16,-3-2-12-16,-11 6-11 15,-5 1 11-15,-2 8-21 16,-44 11-54-16,-5 5-240 16,-4 11-448-16</inkml:trace>
  <inkml:trace contextRef="#ctx0" brushRef="#br1" timeOffset="84391.2344">3118 8993 671 0,'0'0'691'16,"0"0"-540"-16,0 0-71 15,0 0 109-15,0 0 67 16,0 0-80-16,0 0-83 16,-9 0-15-16,9 0-2 15,0 2-26-15,9 2 2 16,7 0 5-16,11 0-6 16,7 0-20-16,7-2-19 15,5 3-11-15,3-4-1 16,0 2-22-16,-2 0-22 15,-1-2-11-15,-7-1 12 16,-8 2 7-16,-4-2 8 16,-12 1 5-16,-5-1 16 15,-5 0-1-15,-5 0 0 0,0 0 7 16,0 0-5-16,0 0-23 16,-2 0 19-16,-4 0 3 15,-4 0 7-15,-2-1-9 16,0-8 9-16,-3 3 0 15,3-4 2-15,2 2 7 16,-1-1 11-16,2 2 10 16,-1 0 7-16,4 1-4 15,0 3 10-15,3 2-4 16,3 1-8-16,0 0-10 16,0 0-12-16,0 0 0 0,0 0 0 15,0 0-9 1,0 0-13-16,3 0 4 0,6 0 9 15,7 4 9 1,4 6 0-16,2 6-8 0,5-1 12 16,0 0-7-16,-5 5-5 15,-4-2-1-15,-8-1 0 16,-5 1-5-16,-5 1-33 16,-5 2-79-16,-27 6-200 15,6-4-417-15,-1-5-229 0</inkml:trace>
  <inkml:trace contextRef="#ctx0" brushRef="#br1" timeOffset="85566.1759">5017 8348 1001 0,'0'0'327'0,"0"0"-161"15,0 0 32-15,0 0 78 16,0 0-42-16,0 0-89 15,0 0-31-15,3-69 0 16,-3 64-5-16,-3-3-33 16,0 5-19-16,-3 0-18 15,2 3-14-15,-2 0-15 16,-3 0-10-16,-5 0 0 0,-2 2-7 16,1 10 5-16,-6 3 1 15,2 4 1-15,2 5 6 16,4 2-6-1,1 4 1-15,3-1 1 16,2 2-1-16,2 2 5 16,5 3-4-16,0 3 5 0,0 1-5 15,0 3 5-15,0 0-6 16,0 4 0-16,5 1 1 16,-1 0-1-16,2-1 0 15,0 2 0-15,-3-1 0 16,0-2 0-16,0-1-1 0,0 0 0 15,-3-2-5-15,0-1 5 16,0-2 0-16,0-1 2 16,0-2-2-16,0-3 0 15,0-2 1-15,0 1 0 16,0-6 1-16,0-3-1 16,-6-5-1-16,0-4 2 15,0-3-1-15,-6-3 1 16,-3-2-2-16,-4-4-19 15,-1-3-19-15,1 0-43 16,-2-19-82-16,6-2-208 16,2-2-487-16</inkml:trace>
  <inkml:trace contextRef="#ctx0" brushRef="#br1" timeOffset="86191.7015">4238 9911 909 0,'0'0'806'0,"0"0"-616"16,0 0 40-16,0 0 45 16,0 0-86-16,0 0-91 15,0 0-56-15,48 0-17 16,-18 0-11-16,3 0-14 15,1 0-6-15,3 0-79 16,5 0-94-16,-6-4-297 16,-8 2-373-16</inkml:trace>
  <inkml:trace contextRef="#ctx0" brushRef="#br1" timeOffset="86694.9792">4668 9686 1512 0,'0'0'584'16,"0"0"-503"-16,0 0 72 15,0 0 66-15,0 0-75 16,0 0-81-16,0 0-17 16,39-23 6-16,-36 23-3 15,0 0-19-15,-3 0-13 16,1 9 10-16,1 9-3 16,-2 2-8-16,0 8-8 15,0 3-7-15,-5-1 0 16,-4-1 5-16,-1 1-6 15,4-7 1-15,3-4-1 16,0-5 0-16,0-4 1 16,3-3-1-16,0 0-1 15,0-5 1-15,0-2 0 16,0 0-2-16,6 4 2 0,6-4 6 16,4 0-6-1,2 0 0-15,3 0 0 0,0 0-7 16,1-4-23-16,-5 2-14 15,-1-2-57-15,-4 4-119 16,-1 0-168-16,-4 0-320 16,-4 0-304-16</inkml:trace>
  <inkml:trace contextRef="#ctx0" brushRef="#br1" timeOffset="86999.8231">5111 9766 985 0,'0'0'911'16,"0"0"-772"-16,0 0 23 16,0 0 94-16,0 0-67 15,0 0-98-15,0 0-47 16,-3 3-13-16,-6 14 21 15,-1 5 27-15,-7 5-19 16,1 6-27-16,-6-1-14 0,2 2-8 16,-2 0-11-1,1-3 0-15,3-2-9 0,0-4-46 16,3-2-75-16,-6 0-175 16,6-6-481-16,2-4-423 0</inkml:trace>
  <inkml:trace contextRef="#ctx0" brushRef="#br1" timeOffset="87474.995">5254 9885 1401 0,'0'0'691'15,"0"0"-605"-15,0 0-35 16,0 0 84-16,0 0 7 16,0 0-58-16,0 0-35 15,-55 89 2-15,39-67 5 16,2-1-27-16,1-2-16 16,7-5-7-16,3-4-5 15,3-3 0-15,0-1 0 16,0-3 1-16,6-3-2 15,9 0 14-15,3 0-1 16,7-3-13-16,2-10 0 16,-2-4-2-16,-1 2-4 15,-4-3 1-15,-1 1 5 16,-7 2 1-16,-2 0 20 16,-1 3 23-16,-4 5 11 0,-5 3-3 15,3 1 11-15,-3 3-18 16,0 0-15-1,0 0-30-15,0 10 0 0,0 10 0 16,-3 6 14-16,-3 4-1 16,-2 4-11-16,-2-2-2 15,-2 8-72-15,3-11-145 16,0-5-755-16</inkml:trace>
  <inkml:trace contextRef="#ctx0" brushRef="#br1" timeOffset="88848.3386">4735 7613 985 0,'0'0'557'0,"0"0"-470"0,0 0 37 15,0 0 157-15,0 0-23 16,0 0-95-16,0 0-56 15,-6-9-12-15,6 9 2 16,0 0-15-16,0 0-19 16,-4 0-14-16,4 0-16 15,0 5-22-15,0 11-2 16,-3 4 10-16,0 4-10 16,0 4-3-16,-5 2-4 15,2 0-1-15,-4-4 1 16,7-2-1-16,0-2-1 15,0-7 0-15,3-2-9 16,0-6-8-16,0-1-7 16,0-6-6-16,9 0 6 15,4 0 8-15,4 0 14 0,5 0 1 16,5-6 0 0,-2-1-5-16,2 3 6 0,-1 1-1 15,-1 3 1 1,-1 0 0-16,-2 0-1 0,-5 0 0 15,-4 0-1 1,-7 0 1-16,0 0-14 0,-6 0-39 16,0 0-50-16,0 0-4 15,0 0-30-15,0 0-210 16,0 0-438-16</inkml:trace>
  <inkml:trace contextRef="#ctx0" brushRef="#br1" timeOffset="89275.9592">5196 7635 1458 0,'0'0'528'16,"0"0"-345"-16,0 0 29 15,0 0-25-15,0 0-61 16,0 0-70-16,0 0 35 15,-25 47-9-15,7-21-30 16,-3 8-28-16,0 1-7 16,-4-2-8-16,1 3-3 15,3-5-5-15,0-2-1 16,2-5 0-16,4-4-8 16,0-5-49-16,6-1-65 15,3-1-90-15,6-10-256 0,0 0-233 16,0-3-522-16</inkml:trace>
  <inkml:trace contextRef="#ctx0" brushRef="#br1" timeOffset="89741.4567">5290 7761 1936 0,'0'0'396'0,"0"0"-293"16,0 0-23-16,0 0 33 0,0 0-53 16,0 0-31-1,0 0 7-15,-10 49-15 0,4-29-3 16,-3 0-2-16,1-3-7 16,-2 1-7-16,4-4-1 15,0-4-1-15,6-3 1 16,-3-1 0-16,3-3-1 15,0-2-1-15,0-1-12 16,6 0-26-16,6 0 39 16,4-4-1-16,2-9 0 15,3-1 1-15,0-4 0 16,1-2-1-16,-2 3 1 16,-4 1 2-16,-4 5 14 15,-2 2 20-15,-5 6 13 16,-5 1 8-16,0 2-6 0,0 0-6 15,0 0-23-15,0 11-6 16,0 8 7-16,0 2-5 16,0 6-8-16,0 0-10 15,0 1-6-15,3-2-51 16,6 5-96-16,-3-8-416 16,-3-4-1137-16</inkml:trace>
  <inkml:trace contextRef="#ctx0" brushRef="#br1" timeOffset="98985.13">4225 9177 1020 0,'0'0'330'0,"0"0"-236"16,0 0 6-16,0 0 79 15,0 0 28-15,0 0-49 16,-12 20-27-16,12-17-13 15,-3-3-9-15,1 0-8 0,1 0 9 16,1 0-3 0,0-7-16-16,0-9-61 0,0-6-14 15,0-5-8-15,1-2-2 16,7-8-6-16,1 1 2 16,0-1-2-16,4-2 6 15,-2 3-6-15,2 3 0 16,2 3 0-16,0 4 0 15,-3 2 1-15,4 4 0 16,-1 0 0-16,0 1-1 16,0 4 0-16,-1 0 0 15,-1 5 0-15,-1 3 0 16,-2 4 0-16,-4-1-1 0,0 3 1 16,-1 1 2-1,-2 0-1-15,3 0-1 0,1 5 1 16,-1 11 8-16,0 3 0 15,3 5 7-15,-3 6-2 16,-3 4-8-16,-3-2 7 16,0 5 4-16,0 0-2 15,-3-2 11-15,-9 1-3 16,3-3 1-16,-4 2-6 16,-1-6-3-16,2 0-8 15,-1 0 7-15,1-5-14 16,2-5 8-16,2-2-8 0,2-4 1 15,3-6-1-15,3-3 0 16,0-2 0-16,0-2-1 16,0 0-22-16,0 0-31 15,0-11-41-15,0-14-188 16,3 3-348-16,0 2-205 0</inkml:trace>
  <inkml:trace contextRef="#ctx0" brushRef="#br1" timeOffset="99247.0141">4219 9022 697 0,'0'0'927'15,"0"0"-765"-15,0 0-104 16,0 0 129-16,0 0 14 16,0 0-78-16,0 0-23 15,67 4-51-15,-37-8-38 16,3-1-11-16,6-6-200 16,-11 0-382-16,-9 2-361 0</inkml:trace>
  <inkml:trace contextRef="#ctx0" brushRef="#br1" timeOffset="99726.7007">4620 8556 910 0,'0'0'806'16,"0"0"-648"-16,0 0-45 0,0 0 76 15,0 0-63-15,0 0-54 16,0 0-39-16,51-26-2 16,-42 26 6-16,-3 0 2 15,0 0-15-15,-3 0 17 16,1 3-9-16,-4 4-7 16,0 0-12-16,0 6 1 15,-7-1-1-15,-2-1 18 16,0 2 13-16,-3 1-4 15,3-4-9-15,3-4-8 0,3 1-5 16,3 0-8 0,0-2-4-16,0 0-6 0,0-2-19 15,30 2-96-15,1-2-177 16,-4-1-713-16</inkml:trace>
  <inkml:trace contextRef="#ctx0" brushRef="#br1" timeOffset="102776.1946">5614 8758 522 0,'0'0'518'0,"0"0"-353"16,0 0-44-16,0 0 86 15,0 0 46-15,0 0-45 16,0 0-54-16,13-2-25 15,-10 2-11-15,-3 0-30 16,0 0-11-16,0 0 3 16,0 0 1-16,0 0-1 15,0 0-23-15,0 0-20 16,0-2-14-16,0 2-4 0,-3-3-10 16,0 3-2-16,-7-2-6 15,-5 2-1-15,-1 0 0 16,-7 0 0-16,-4 9 0 15,2 7 0-15,-5 2 11 16,8 1-5-16,-2 3 3 16,9 1-3-16,6-2 0 15,2 3-6-15,7-3 1 16,0-4-1-16,16-3-5 16,9-4-1-16,8-7-16 15,6-3-108-15,19-6-140 16,-9-11-432-16,-10 3-451 0</inkml:trace>
  <inkml:trace contextRef="#ctx0" brushRef="#br1" timeOffset="103242.2361">5881 8778 758 0,'0'0'577'16,"0"0"-474"-16,0 0 50 0,0 0 92 16,0 0 5-1,0 0-62-15,0 0-51 0,-91 62-21 16,76-45-28-16,3-2-27 16,3-3-16-16,3 1-17 15,6 0-17-15,0-4 1 16,0 1-11-1,9-2-1-15,9-5 11 0,-3 0 1 16,4-3-4-16,1 0-8 16,2-1-1-16,-1-9-17 15,0-3 11-15,0-2 0 16,-5-2-1-16,-4-3 8 16,-1 0 0-16,-4 0 19 15,-4 1 15-15,-3 3 8 16,0-1 16-16,0 3-8 0,0 4-10 15,-9 6-4 1,-3-1-2-16,-4 5-28 0,1 0-6 16,-6 0-8-1,6 3-38-15,-3 6-35 0,9 4-103 16,6 4-151-16,0-4-441 16,3-2-111-16</inkml:trace>
  <inkml:trace contextRef="#ctx0" brushRef="#br1" timeOffset="103725.3976">6184 8704 1502 0,'0'0'489'0,"0"0"-362"16,0 0 90-16,0 0-25 16,0 0-78-16,0 0-51 15,0 0-15-15,-43 18-10 16,35-8-15-16,-1 0-13 16,6-3-4-16,0 2-4 15,0 2 4-15,3-2-5 16,0 1-1-16,0-1 0 15,0-2 0-15,0 3-9 16,9-3-1-16,0-1 10 16,3 2 10-16,3-3-4 15,1 1-6-15,-2-1-9 0,1 1 8 16,-2-2 0-16,-2 1 0 16,-5-4 0-16,-6 4 0 15,0-3-10-15,0 4 11 16,0-2 9-16,-5 4 1 15,-10-3 4-15,-7 2 1 16,-2 0-14-16,-3-4-1 16,3 0-28-16,3-3-78 15,5 0-57-15,7-10-297 16,6-3-352-16</inkml:trace>
  <inkml:trace contextRef="#ctx0" brushRef="#br1" timeOffset="104308.2344">6281 8335 1840 0,'0'0'379'16,"0"0"-262"-16,0 0-48 16,0 0 29-16,0 0-37 15,0 0-43-15,0 0-12 16,73-22-5-16,-63 22 13 16,1 2 6-16,-2 8-2 15,-2 0 5-15,-4 0-5 0,0 3-2 16,-3-2 2-16,0 2-6 15,0 2-6-15,0-1-6 16,-6 0 2-16,-1-1 4 16,-2 0-5-16,-2-3 1 15,4 0 4-15,1 0-5 16,3-3 20-16,0 0-3 16,3-5 0-16,0 1 0 15,3 0-8-15,10-3 8 16,7 0 14-16,5 0-32 15,5-3-14-15,12-4-135 16,-9 1-346-16,-5 0-706 0</inkml:trace>
  <inkml:trace contextRef="#ctx0" brushRef="#br1" timeOffset="104899.6829">6851 8488 1174 0,'0'0'328'0,"0"0"-183"0,0 0 96 16,0 0 26 0,0 0-73-16,0 0-74 0,0 0-31 15,27-12-34-15,-35 17-13 16,-7 11 25-16,-9 7 66 15,-10 11-29-15,-2 5-18 16,-4 7-18-16,4 3-21 16,2 2-20-16,10 4-2 15,9-5-10-15,5-1-9 16,10-5-6-16,0-9 0 16,13-4-32-16,8-5-44 15,6-9-69-15,13-7-157 16,-4-6-502-16,-8-4-895 0</inkml:trace>
  <inkml:trace contextRef="#ctx0" brushRef="#br1" timeOffset="105458.3766">7134 8516 1207 0,'0'0'716'16,"0"0"-569"-16,0 0 58 15,0 0 10-15,0 0-52 16,0 0-81-16,0 0-36 16,-13 0-17-16,19 0-23 15,7-3-5-15,2-3 11 16,0 5-3-16,3 1-3 15,0 0 2-15,-3 0-8 16,1 0 0-16,-5 1 0 16,-4 9-6-16,-7 4-5 0,0 2 11 15,-4 1 14-15,-10 2-5 16,-2 1-8-16,-4 3 15 16,1-4 12-16,1-1-1 15,6-2 15-15,3-3-9 16,6-3-21-16,3-1-12 15,0-4-1-15,17 0-10 16,11-4 1-16,2-1-55 16,22 0-124-16,-10-6-440 15,-9-4-416-15</inkml:trace>
  <inkml:trace contextRef="#ctx0" brushRef="#br1" timeOffset="105778.3642">7474 8495 413 0,'0'0'1449'0,"0"0"-1201"0,0 0-142 15,0 0 112-15,0 0 42 16,0 0-88 0,0 0-72-16,-19 70-28 0,16-48-32 15,0-3-24-15,0-3-8 16,0 4-7-16,0-6-1 16,-4-1-24-16,4-3-51 15,-2 0-77-15,2-1-155 16,0-5-400-16,3 0-316 0</inkml:trace>
  <inkml:trace contextRef="#ctx0" brushRef="#br1" timeOffset="106035.6985">7552 8537 1835 0,'0'0'503'0,"0"0"-403"15,0 0 68-15,0 0-15 16,0 0-86 0,0 0 26-16,0 0-26 0,0 66-16 15,0-39-8-15,0-1-20 16,0-1-11-16,0-2-5 16,0-1-6-16,0-3-1 15,0-7-29-15,0-4-62 16,0-2-127-16,0-6-365 15,0 0-436-15</inkml:trace>
  <inkml:trace contextRef="#ctx0" brushRef="#br1" timeOffset="106308.2607">7364 8487 1181 0,'0'0'359'0,"0"0"-28"0,0 0 26 15,0 0-112 1,0 0-102-16,88 0-85 15,-61 1-58-15,7 4-15 16,-7-2-165-16,-2-2-669 0</inkml:trace>
  <inkml:trace contextRef="#ctx0" brushRef="#br1" timeOffset="106636.0324">7737 8497 1751 0,'0'0'691'0,"0"0"-653"16,0 0 14-16,0 0 64 16,0 0-16-16,88-23-51 15,-76 23-34-15,0 0-1 16,-3 7 11-16,-3 9 8 15,-3 3-3-15,1 2-14 16,-4 2 4-16,3-2 4 16,0-2-11-16,3-3-7 15,0 0-5-15,2-6-1 16,2-3 0-16,-1-5-39 16,3-2-61-16,9 0-131 15,-2-9-509-15,-4-3-339 0</inkml:trace>
  <inkml:trace contextRef="#ctx0" brushRef="#br1" timeOffset="106842.1661">8001 8458 1631 0,'0'0'352'15,"0"0"-59"-15,0 0 32 16,0 0-82-16,0 0-97 15,-82 88-62-15,60-62-48 16,-1 2-15-16,1 1-17 16,-2-2-4-16,6 9-76 15,3-9-148-15,9-7-635 0</inkml:trace>
  <inkml:trace contextRef="#ctx0" brushRef="#br1" timeOffset="107249.8565">8162 8867 664 0,'0'0'864'16,"0"0"-648"-16,-97 16 49 16,42-6 7-16,-20 1-84 15,-26 2-64-15,-21-1-44 16,-8-1-20-16,6-5-36 15,18 0-6-15,30-5-10 16,15-1-8-16,19 0 0 0,6 3-21 16,0 1-1-1,5-1-5-15,4 0-12 0,14 3-26 16,13-2-87-16,10 3-134 16,13-1-299-16,2-2-759 0</inkml:trace>
  <inkml:trace contextRef="#ctx0" brushRef="#br1" timeOffset="107656.4634">7410 9094 950 0,'0'0'1315'0,"0"0"-1142"16,0 0-103-16,0 0 71 15,0 0-12-15,0 0-77 16,0 0-24-16,-4 41-17 16,-5-18-2-16,-3 1-3 15,-3 1-5-15,0 1 11 16,-1-5-12-16,5-1 1 15,2-4 6-15,2-6-6 16,4-3 0-16,3-1 0 16,0-3 0-16,16-2-1 15,8-1 10-15,7 0-2 16,8 0-7-16,0 0-1 16,-3 0 6-16,-3 0-6 0,-5 0-13 15,-7 0-36-15,-9-1-112 16,-2-2-230-16,-7 0-1076 0</inkml:trace>
  <inkml:trace contextRef="#ctx0" brushRef="#br1" timeOffset="108304.4464">8398 8445 1407 0,'0'0'509'15,"0"0"-359"-15,0 0 84 16,0 0-2-16,0 0-46 16,0 0-40-16,-5 108-53 0,5-58-33 15,0 7-28-15,5 4-5 16,1 2-18-16,-6-3 2 16,0-1-5-16,0-9-5 15,-6-2-1-15,-12-7 0 16,-4-7-10-16,2-4-51 15,-11-1-77-15,4-7-232 16,8-8-746-16</inkml:trace>
  <inkml:trace contextRef="#ctx0" brushRef="#br1" timeOffset="109159.8808">8865 8792 411 0,'0'0'923'16,"0"0"-636"-16,0 0-19 15,0 0 55-15,0 0-58 16,0 0-64-16,0 0-84 16,-7-4-33-16,2 4-21 0,-4 0-30 15,-6 0 10-15,-1 0-9 16,-8 9-11-16,1 2-11 15,-2 8 4 1,-2 5-8-16,8 2-7 0,1 4 0 16,6-4-1-16,6-3 0 15,6 0-7-15,0-9-14 16,13-1-3-16,4-9 8 16,2-4-17-16,8 0-2 15,-3-10 2-15,3-10 3 16,0-7-13-16,1-5-5 15,-1-8 14-15,1-6-38 16,-1-8-4-16,-2-2 44 16,-5-4 14-16,2 1 18 15,-8 7 15-15,-1 4 12 0,-4 10 28 16,-3 8 29-16,-6 9 4 16,0 5-23-16,0 5 4 15,0 3-15-15,0 7-6 16,0 1-21-16,0 0-27 15,0 9-2-15,-3 15 2 16,-9 13 6-16,-4 12 20 16,-1 8-2-16,1 5 1 15,1-2-8-15,3-1-7 16,3-5-10-16,3-8 0 16,3-10-1-16,3-3-27 15,0-11-41-15,0-5-46 0,18-7-83 16,3-3-118-16,1-7-446 15</inkml:trace>
  <inkml:trace contextRef="#ctx0" brushRef="#br1" timeOffset="109526.3149">9192 8792 1405 0,'0'0'908'0,"0"0"-793"16,0 0 13-16,0 0 45 15,0 0-64-15,0 0-61 0,0 0-25 16,88-41-5-16,-75 41 12 16,-1 0-3-16,1 0-7 15,-5 0-5-15,-2 10-5 16,0 7 4-16,0 3 14 15,1 3-4-15,-4 3-6 16,0-1-9-16,0 0-2 16,0-5-5-16,5-5 4 15,-2-4-6-15,1-1-1 16,2-3-11-16,3-4-19 16,3-3-30-16,3 0-26 15,3-7-54-15,13-12-139 0,-7-1-398 16,-5 0-347-16</inkml:trace>
  <inkml:trace contextRef="#ctx0" brushRef="#br1" timeOffset="109724.6246">9465 8732 743 0,'0'0'985'0,"0"0"-726"15,0 0 71-15,0 0-11 16,0 0-76-16,-105 93-99 16,71-58-74-16,-12 8-46 15,-32 30-24-15,9-10-139 16,1-7-619-16</inkml:trace>
  <inkml:trace contextRef="#ctx0" brushRef="#br1" timeOffset="111324.5964">10324 8917 776 0,'0'0'888'0,"0"0"-673"15,0 0 38-15,0 0 27 16,0 0-47-16,0 0-72 16,0 0-58-16,0 0-20 15,0 0-10-15,12 0-13 16,6 0-15-16,8 0-21 16,12 0-9-16,8 0-9 0,3 0-6 15,4 0 0 1,-8 0-30-16,-4 0-42 0,-11 0-38 15,-12 0-40 1,-6 0-87-16,-12 0-258 0,0 0-213 16,-15 0-338-16</inkml:trace>
  <inkml:trace contextRef="#ctx0" brushRef="#br1" timeOffset="111561.5775">10241 8846 1166 0,'0'0'785'16,"0"0"-649"-16,0 0 60 16,0 0 52-16,0 0-52 15,0 0-93-15,0 0-31 16,98-3-35-16,-57 3-19 15,5 0-18-15,19 0-76 16,-17 0-291-16,-5 0-719 0</inkml:trace>
  <inkml:trace contextRef="#ctx0" brushRef="#br1" timeOffset="112094.2535">11312 8792 1521 0,'0'0'487'0,"0"0"-407"15,0 0 63-15,0 0 51 16,0 0-91-16,0 0-72 0,0 0-19 16,85-90-11-16,-69 70 9 15,-1-6-8-15,-1-4 11 16,5-3-1-16,-3 1 4 15,1-2 1-15,-4 3 25 16,-1 6 8-16,-5 8 10 16,-2 5 9-16,1 5-7 15,-6 3 0-15,0 4-25 16,0 0-25-16,0 7-12 16,0 16 0-16,-12 13 40 15,0 9-9-15,-1 6 10 16,4 6-20-16,1-3-5 15,2 0-7-15,3-4 3 16,-1-2-4-16,-2-10-8 16,3-3 0-16,0-4 0 0,0-1-69 15,0-7-113-15,3-8-467 16</inkml:trace>
  <inkml:trace contextRef="#ctx0" brushRef="#br1" timeOffset="113972.536">1742 12226 626 0,'0'0'754'0,"0"0"-462"16,0 0-108-16,0 0 96 15,0 0-16-15,0 0-94 16,0 0-97-16,9-20-40 0,6 4-9 16,0-1 7-16,0-2-14 15,1-1-7-15,-2-3 5 16,2 3 4-16,-1 1-4 15,-3 2 3-15,0 3-9 16,-6 5 8-16,3 2 11 16,-6 3 0-16,-3 4-7 15,1 0-3-15,-1 0-3 16,0 0-4-16,0 0-4 16,0 0-6-16,0 7-1 15,0 16 9-15,0 8 2 0,0 11 13 16,-7 7-5-1,-2 8 5-15,-3 2 1 0,-1-2-7 16,1-5-4 0,-2-3-2-16,4-6 3 0,-2-5 12 15,0-4-5-15,3-3-10 16,0-8 9-16,6 0-1 16,-3-9-5-16,6-1-8 15,-3-3-1-15,3-3-5 16,0-1 0-16,0-2 0 15,0 1-1-15,0 0-6 16,0-3-18-16,0 4-33 16,0-5-16-16,0 2-29 15,3 3-56-15,6-5-170 0,0-1-654 0</inkml:trace>
  <inkml:trace contextRef="#ctx0" brushRef="#br1" timeOffset="114452.3691">2466 12504 1377 0,'0'0'763'15,"0"0"-653"-15,0 0 10 16,0 0 57-16,0 0-34 16,0 0-67-16,0 0-3 15,46 0 6-15,-22 0-25 0,3 0-18 16,7 0-19-16,1-3-16 15,0-4-1-15,-5 4-48 16,0-4-74-16,-6 0-133 16,-8 4-350-16,-8-1-320 0</inkml:trace>
  <inkml:trace contextRef="#ctx0" brushRef="#br1" timeOffset="114677.5981">2543 12378 1818 0,'0'0'354'0,"0"0"-249"15,0 0 72-15,0 0-17 16,0 0-107-16,93-6-53 15,-41 2-71-15,-7 1-263 16,-5-1-714-16</inkml:trace>
  <inkml:trace contextRef="#ctx0" brushRef="#br1" timeOffset="115548.4094">3421 12596 1324 0,'0'0'601'0,"0"0"-475"0,0 0 101 16,0 0 3-16,0 0-98 15,0 0-97-15,0 0-12 16,12-53-8-16,1 33-4 16,-4-3 1-16,6-7-6 15,-3-5-6-15,4-6 1 16,2-5 1-16,3-2 4 16,0-6-6-16,0 1-7 15,1 1 7-15,-1 8 1 16,2 5-1-16,-4 6 6 15,0 12 11-15,1 3 29 16,-4 7-16-16,-1 2-11 16,3 2-1-16,-3 7-2 15,-2 0-2-15,4 0-8 0,-4 13 0 16,-1 6 21 0,-1 8 0-16,-3 6-3 0,-6 3 4 15,-2 7 0-15,0 0 1 16,-3 1-1-16,-7-1 1 15,-1-1 1-15,-1-5 0 16,-1-1-12-16,-1-3-6 16,1-4 1-16,1-2 4 15,0 0-7-15,0-7-8 16,3-1-1-16,3-6-1 16,-1-3 0-16,4-3-1 0,1-5-15 15,1 3-29-15,1-5-29 16,0 0-33-16,0 0-73 15,0-10-191 1,0-4-1167-16</inkml:trace>
  <inkml:trace contextRef="#ctx0" brushRef="#br1" timeOffset="115780.4799">3549 12398 68 0,'0'0'2024'15,"0"0"-1711"-15,0 0-183 0,0 0 47 16,0 0-25-16,0 0-94 16,91-26-39-16,-58 16-19 15,-3 3-16-15,4-7-114 16,-7 8-245-16,-5-4-628 0</inkml:trace>
  <inkml:trace contextRef="#ctx0" brushRef="#br1" timeOffset="116174.4681">4040 11801 1129 0,'0'0'673'0,"0"0"-581"16,0 0 45-16,0 0 86 15,0 0-93-15,0 0-62 16,0 0-24-16,64 18-6 15,-55-11 14-15,-5 0 6 16,-2 1 23-16,-2 1-26 16,0 1-12-16,0 3-8 15,-9 4 3-15,-3 2-6 16,0-2-13-16,-1-1-7 0,4-2-6 16,1-1-5-1,8-3-1-15,0 0 0 0,0-5-35 16,20-1-50-16,29-4-86 15,-7 0-392-15,1-7-865 0</inkml:trace>
  <inkml:trace contextRef="#ctx0" brushRef="#br1" timeOffset="121875.1909">4978 11454 818 0,'0'0'329'0,"0"0"-195"15,0 0 5 1,0 0 70-16,0 0 22 16,0 0 2-16,-10-24-61 0,4 20-27 15,3 2-12-15,0 1-5 16,3-2-21-16,-3 3-31 15,3 0-24-15,-3 0-8 16,0 0-25-16,-6 0-7 16,0 0-10-16,-6 0-1 15,-1 0 0-15,-2 4 1 16,3 6-1-16,-1 3 10 0,2 2-5 16,2 2 3-1,2 3 1-15,1 1 5 0,1 2-2 16,2-1-1-1,-1 2-1-15,4 3-1 0,0-1 2 16,0 3 8-16,3-2-8 16,0 3-6-16,-3-1-5 15,3 1 5-15,0-1-5 16,0 1 5-16,0 3-5 16,0-2 5-16,0 1 3 15,0 1-7-15,0 1-1 16,0-2 7-16,0 2 1 15,0-2-3-15,0 1-5 16,0-2 0-16,0-2 0 16,0 1 0-16,3 0 1 0,-3 2-1 15,0-2 0 1,0 3 7-16,0 0-7 0,0 1 0 16,0-2 0-16,0 1 0 15,0-3-1-15,0 0-1 16,0 3 1-16,0-4 0 15,0-2-1-15,0 3 1 16,0-3-9-16,-9-2 3 16,-9-1 5-16,-4-1-5 15,-4-6-23-15,-2-2 8 16,-2-5-37-16,0-6-54 16,8-4-194-16,7 0-565 0</inkml:trace>
  <inkml:trace contextRef="#ctx0" brushRef="#br1" timeOffset="123030.4379">4144 13257 1069 0,'0'0'336'16,"0"0"-243"-16,0 0 45 15,0 0 169-15,0 0-25 16,0 0-111-16,0 0-42 16,3-3 8-16,11 3-9 15,5-1-46-15,6-2-36 16,1 0-22-16,4-1-15 16,1-2-9-16,-4 3-47 15,-2 2-71-15,-1 1-87 16,-7 0-367-16,-4 0-196 0</inkml:trace>
  <inkml:trace contextRef="#ctx0" brushRef="#br1" timeOffset="123478.2087">4592 13006 962 0,'0'0'1248'16,"0"0"-1075"-16,0 0-119 16,0 0 91-16,0 0 65 15,0 0-107-15,0 0-71 0,0 0-14 16,0 6 4-1,0 11 31-15,0 2-25 16,0 4-21-16,-3 1-1 16,-6 6 2-16,-3-4-8 0,0 1 2 15,0-1-1-15,0-3 1 16,5-7-1-16,2 1 0 16,2-7 0-16,3-3-1 15,0-1-18-15,12-2-15 16,9-4 9-16,3 0 12 15,0 0 3-15,0 0 8 16,-5 0-20-16,-7-4-24 0,0 4-14 16,-6 0-40-16,0 0-54 15,-6 0-119-15,3 0-332 16,-3 1-388-16</inkml:trace>
  <inkml:trace contextRef="#ctx0" brushRef="#br1" timeOffset="123775.2799">4920 13075 1512 0,'0'0'691'15,"0"0"-608"-15,0 0 0 16,0 0 89-16,0 0-35 0,0 0-62 15,0 0 41-15,-25 70-17 16,10-41-29-16,0 4-36 16,-1-3-17-16,-1 1-11 15,1 1-6-15,-1-5-7 16,1-1-29-16,1 0-43 16,6-7-37-16,0 1-113 15,9-6-140-15,0-4-233 16,0-4-87-16</inkml:trace>
  <inkml:trace contextRef="#ctx0" brushRef="#br1" timeOffset="124174.8303">5026 13187 1783 0,'0'0'399'0,"0"0"-307"15,0 0-21-15,0 0 120 16,0 0-58-16,0 0-63 16,0 0-17-16,-40 86 0 15,29-66-6-15,4-4-26 16,1 2-10-16,6-6-5 16,0-1-6-16,0-5 0 15,3 0-14-15,13-2-7 16,4-4 11-16,5 0-5 0,2-4-9 15,1-6 6 1,-4-3 1-16,-3-3-5 0,-3 2 15 16,-6 2 7-16,-5 2 6 15,-2 3 27-15,-4 4 27 16,-1 0-1-16,0 3 3 16,0 0-23-16,0 6-25 15,0 11 7-15,0 2 6 16,-1 8-15-16,1 2-12 15,0 4-64-15,0-6-244 16,0-4-1229-16</inkml:trace>
  <inkml:trace contextRef="#ctx0" brushRef="#br1" timeOffset="125290.1735">4565 10814 586 0,'0'0'576'15,"0"0"-474"-15,0 0-72 16,0 0 31-16,0 0 7 15,0 0-39-15,0 0-22 16,0-8-5-16,0 8 55 16,0 0 91-16,0-3 33 15,0 3 34-15,0 0-29 0,-3 0-47 16,0 0-30 0,3 0-20-16,-3 0-19 0,3 0-20 15,0 0-12 1,0 0-11-16,-3 0-15 15,3 0-11-15,-3 5-1 0,0 10 24 16,0-2-5-16,-4 4-7 16,4 3 3-16,-5-1 11 15,-1 1-17-15,-1-3-7 16,1 3 12-16,0-2-13 16,3-4 5-16,0-4-5 15,3 0 0-15,0-3 0 16,3-1-1-16,0-3 0 15,0-2 0-15,0 2-1 16,5-3-1-16,5 3 2 0,5-3 11 16,1 0-2-16,1 0-3 15,5 0-6-15,-1 0 2 16,-3 0-1-16,-2 0-1 16,-2 0-2-16,-5 0-26 15,-2 0-36-15,-4 0-54 16,-3 2-98-16,-3 7-366 15,-4-3-132-15</inkml:trace>
  <inkml:trace contextRef="#ctx0" brushRef="#br1" timeOffset="125602.734">4899 10789 1068 0,'0'0'519'15,"0"0"-344"-15,0 0 129 16,0 0-11-16,0 0-111 16,0 0-85-16,0 0-32 15,-19 7 7-15,7 13 56 16,-2 7-36-16,-5 5-56 15,0 5-17-15,-1 0-18 16,1 1 1-16,-3-1-2 16,2-4-42-16,1-3-67 0,2-3-87 15,4 2-52 1,4-8-247-16,3-6-267 0</inkml:trace>
  <inkml:trace contextRef="#ctx0" brushRef="#br1" timeOffset="126127.4034">4975 10896 719 0,'0'0'898'16,"0"0"-758"-16,0 0 18 15,0 0 106-15,0 0-27 16,0 0-75-16,0 0-52 16,-22 58-28-16,13-36-19 15,-3 0-26-15,0 1-20 16,-1-3-9-16,4 3-7 16,-2-4 0-16,4-3-1 15,4-3-5-15,3-2-20 16,0-5-8-16,3-3-4 15,12-3 10-15,4 0 6 16,5 0-13-16,0-9 1 16,3 0 14-16,-5-1 7 0,-2-1 3 15,-7-2 1 1,-1 3 8-16,-3-3 0 0,-2 2 6 16,-2 1 9-16,-2-1 2 15,-2 3 11-15,1 2 17 16,-1 2 5-16,-1 2 0 15,0 1-3-15,0 1-9 16,0 0-19-16,0 0 5 16,0 0-7-16,0 4-5 15,0 13 13-15,0 4 21 16,0 3-19-16,0 9-18 16,0 17-9-16,-3-7-144 15,-6-7-780-15</inkml:trace>
  <inkml:trace contextRef="#ctx0" brushRef="#br1" timeOffset="127158.117">5453 11592 720 0,'0'0'597'0,"0"0"-432"16,0 0 0-16,0 0 80 16,0 0 0-16,0 0-121 15,0 0-50-15,-39 47 85 16,15-8 21-16,-1 11-55 15,-5 6-19-15,6 3-10 16,3 3-31-16,2-2-23 16,11-4-18-16,5-2-16 15,3-5-3-15,0-7-5 16,14 2-12-16,2-7-41 0,4-2-12 16,-1-2-27-16,0-4-54 15,-2-1-51-15,-1 2-113 16,-7-7-396-16,-3-7-775 0</inkml:trace>
  <inkml:trace contextRef="#ctx0" brushRef="#br1" timeOffset="128692.2747">10130 11198 727 0,'0'0'701'0,"0"0"-512"16,0 0-9-16,0 0 73 15,0 0-14-15,0 0-92 16,0 0-66-16,12-6-18 15,-8 6-2-15,4 1-3 16,1 16-1-16,3 2 19 16,4 10 1-16,1 9-20 15,8 4-6-15,2 11-6 16,-1 16-8-16,0-6-13 16,-2 6-1-16,-9 0-5 15,-9-13-9-15,-6 11-8 16,0-8 0-16,-9-3-1 15,-15-6 0-15,3-3-13 0,-19 8-92 16,10-15-221-16,5-7-695 0</inkml:trace>
  <inkml:trace contextRef="#ctx0" brushRef="#br1" timeOffset="131354.8589">17577 992 590 0,'0'0'335'0,"0"0"26"16,0 0-175-16,0 0-43 16,0 0 39-16,0 0 68 15,-6 0-36-15,6 0-57 16,0 0-32-16,0 0-8 15,0 0-27-15,0 0-23 0,0 0-24 16,0 0-9-16,0 0-10 16,-2 0-12-16,-1 0-3 15,1 0 20-15,-1 0-8 16,-1 0-15-16,-2 0 0 16,-3 0-6-16,-12 3 1 15,-4 4-1-15,-4 6 0 16,-1 5-1-16,7 3-5 15,1 3 5-15,8 3-7 16,11-1-4-16,3 0-1 16,7-3 1-16,22-4-11 15,8-4-27-15,24-8-100 16,-12-2-224-16,-1-5-597 0</inkml:trace>
  <inkml:trace contextRef="#ctx0" brushRef="#br1" timeOffset="131763.2603">17821 1002 2215 0,'0'0'348'0,"0"0"-261"15,0 0-72-15,0 0 3 16,0 0 22-16,0 0 12 0,0 0-4 15,-76 69-26 1,67-45-13-16,6-2-8 16,3-2 15-16,0-3-14 15,3-3-1-15,9-2-1 0,6-5-1 16,2-5-9-16,1-2-7 16,5 0-2-16,1-4-19 15,-4-9-9-15,-1-2 2 16,-6-3 17-16,-4-1 20 15,-4 0 7-15,-6-1 1 16,-2 3 1-16,0 2 37 16,-9 5-15-16,-7-1-14 15,-5 6-9-15,-1 1 0 16,-3 1 0-16,6 3-11 16,6 0-99-16,6 1-200 0,7 8-315 15,0-2-88-15</inkml:trace>
  <inkml:trace contextRef="#ctx0" brushRef="#br1" timeOffset="132125.3529">18156 941 1957 0,'0'0'592'15,"0"0"-506"-15,0 0 12 16,0 0 4-16,0 0-41 0,0 0-33 16,0 0-28-16,0-4-3 15,0 9-16-15,0 8 19 16,0 1 9-16,0 3-9 16,8 0 0-16,1 1 2 15,6 2-1-15,-5-2 7 16,2 1-7-16,0-3 1 15,-4-4-1-15,-2-3 0 16,-3-1 0-16,-3-4 0 16,0 0-1-16,0-1-12 15,-12 2 1-15,-6-2-1 16,-3 2-28-16,-9-5-121 16,4 0-383-16,7 0-611 0</inkml:trace>
  <inkml:trace contextRef="#ctx0" brushRef="#br1" timeOffset="132458.9912">18301 759 925 0,'0'0'1298'0,"0"0"-1127"16,0 0-88-16,0 0 43 16,0 0-1-16,0 0-53 15,0 0-29-15,46-8-20 0,-38 12-16 16,-1 4 2-16,0 0-3 16,-3 4-4-16,-4-1-1 15,0 2 5-15,0 1 1 16,-4 0 2-16,-6 0-3 15,1 0 2-15,5-3-2 16,1-2-6-16,3-2-34 16,13 3-74-16,10-1-123 15,3-2-504-15</inkml:trace>
  <inkml:trace contextRef="#ctx0" brushRef="#br1" timeOffset="132779.9539">18902 1082 1870 0,'0'0'377'0,"0"0"-203"16,0 0 9-16,0 0-22 0,0 0-79 16,113 0-49-1,-77 0-33-15,2 0-27 0,4 2-122 16,-12-1-147-1,-8-1-463-15</inkml:trace>
  <inkml:trace contextRef="#ctx0" brushRef="#br1" timeOffset="132968.7306">18911 952 1182 0,'0'0'1292'15,"0"0"-1122"-15,0 0-87 16,0 0-35-16,0 0-21 16,120-8-27-16,-48 8-84 15,-11 0-304-15,-12 1-769 0</inkml:trace>
  <inkml:trace contextRef="#ctx0" brushRef="#br1" timeOffset="133359.2536">19940 677 907 0,'0'0'1064'0,"0"0"-919"15,0 0-26-15,0 0 84 16,0 0 4-16,0 0-48 16,0 0-56-16,-6-31-43 15,6 31-19-15,0 0-34 16,0 12-5-16,0 6 4 15,0 5 16-15,0 7-6 16,0 3-7-16,0-1-8 16,0 2 1-16,0-4-2 15,0-1-29-15,3-3-69 0,0 3-138 16,1-8-371-16,-1-4-458 16</inkml:trace>
  <inkml:trace contextRef="#ctx0" brushRef="#br1" timeOffset="133592.2942">20111 1008 1520 0,'0'0'896'0,"0"0"-798"0,0 0-57 16,0 0 40-16,0 0 31 15,-103 0-23-15,61 0-34 16,0 0-31-16,7 0-24 16,-1 0-13-16,4 9-110 15,9 1-235-15,6-2-701 0</inkml:trace>
  <inkml:trace contextRef="#ctx0" brushRef="#br1" timeOffset="133914.0039">19877 1147 1654 0,'0'0'943'0,"0"0"-864"15,0 0-24-15,0 0 9 16,0 0 2-16,0 0-35 15,0 0-22-15,74-13-8 16,-65 16-1-16,-3 8-1 16,-4 4 1-16,-2 3 8 15,0 4 24-15,-8 2-2 16,-5 2 6-16,-4-2 0 0,5-3-11 16,5-4-15-1,4-2-9-15,3-6-1 0,13-2-12 16,34-4-61-16,-1-2-132 15,-1-1-688-15</inkml:trace>
  <inkml:trace contextRef="#ctx0" brushRef="#br1" timeOffset="134268.6848">20564 1035 1532 0,'0'0'540'16,"0"0"-402"-16,0 0 25 15,0 0 2-15,83-18-40 16,-49 17-60-16,0 0-35 16,2 1-30-16,0-2-12 0,3 2-119 15,-9 0-250-15,-10-3-510 16</inkml:trace>
  <inkml:trace contextRef="#ctx0" brushRef="#br1" timeOffset="134471.9477">20666 903 1780 0,'0'0'677'16,"0"0"-592"-16,0 0 13 15,0 0 9-15,0 0-44 16,0 0 20-16,0 0-17 0,30 66-48 16,-18-40-18-16,6 7-103 15,-6-6-356-15,-1-6-687 0</inkml:trace>
  <inkml:trace contextRef="#ctx0" brushRef="#br1" timeOffset="134837.1787">21317 583 1886 0,'0'0'628'0,"0"0"-557"15,0 0-22-15,0 0 92 16,0 0 0-16,0 0-51 16,0 0-51-16,0-17-28 15,0 25-11-15,0 10 0 16,0 8 11-16,0 6-5 15,0 5-5-15,3 0-1 16,-3 2 0-16,6-2-43 16,-4-2-67-16,4 3-172 15,0-10-365-15,0-6-318 0</inkml:trace>
  <inkml:trace contextRef="#ctx0" brushRef="#br1" timeOffset="135047.8229">21492 969 1776 0,'0'0'638'0,"0"0"-542"16,0 0 10-16,0 0 33 16,0 0 2-16,-117 0-46 15,65 0-44-15,-4 0-29 16,5 0-22-16,9 0-19 0,6 1-116 15,11 9-383 1,11-2-723-16</inkml:trace>
  <inkml:trace contextRef="#ctx0" brushRef="#br1" timeOffset="135346.7016">21229 1131 1273 0,'0'0'1041'0,"0"0"-996"0,0 0-34 15,0 0 31-15,91-19 23 16,-77 19 1-16,-5 0-17 16,-6 3-28-16,-3 6-8 15,0 6 5-15,-12 3 44 16,-5 3 56-16,-6 4-19 15,7 2-35-15,-1-3-22 16,11 0-18-16,6-4-24 16,0-2 0-16,23-2-63 15,30-6-98-15,-5-5-359 16,1-5-1453-16</inkml:trace>
  <inkml:trace contextRef="#ctx0" brushRef="#br1" timeOffset="135730.8309">21997 969 1592 0,'0'0'339'16,"0"0"-161"-16,0 0 97 16,0 0-37-16,0 0-38 0,0 0-79 15,0 0-54-15,-60-39-31 16,30 39 3-16,1 0 9 15,-3 4-8-15,5 11-28 16,8 6-12-16,6 4-5 16,7 1-19-16,6 1-20 15,13-1-54-15,29 5-59 16,0-9-167-16,-2-5-619 0</inkml:trace>
  <inkml:trace contextRef="#ctx0" brushRef="#br1" timeOffset="136091.9841">22204 966 2189 0,'0'0'384'16,"0"0"-249"-16,0 0-12 16,0 0-28-16,0 0-29 15,0 0-27-15,-86 36-20 16,77-15-8-16,3 0-11 15,6 0 0-15,0-1 0 16,6-4-20-16,12-5-19 16,6-3 12-16,4-5-7 15,3-3-27-15,1 0-20 0,-6-8-9 16,1-8 2 0,-5-3 29-16,-3-3 25 0,-8-1 13 15,-6 3 21-15,-5 1 49 16,0 6 27-16,-12 2-12 15,-6 2-14-15,-6 3-10 16,-3 1-15-16,1 4-12 16,3 1-13-16,2 2-103 15,8 11-213-15,8-3-639 0</inkml:trace>
  <inkml:trace contextRef="#ctx0" brushRef="#br1" timeOffset="136399.6076">22586 884 1855 0,'0'0'700'0,"0"0"-618"15,0 0-21-15,0 0 39 16,0 0-16-16,0 0-35 15,0 0-37-15,-34 17-12 16,34 2-2-16,0 3 2 16,12 5 0-16,6 3-14 15,5 1 0-15,1-3-5 16,-4-4-2-16,-4-4 20 16,-10-5-11-16,-6-5-3 15,0-3-11-15,-31 1-51 0,-5-2-77 16,-1-4-448-16</inkml:trace>
  <inkml:trace contextRef="#ctx0" brushRef="#br1" timeOffset="137547.9725">18582 1078 591 0,'0'0'859'16,"0"0"-666"-16,0 0-41 15,0 0 46-15,0 0 9 16,0 0-52-16,0 0-36 16,10-43-17-16,-10 42 0 15,0 0-2-15,-5-2-11 16,-2 0-26-16,-2 0-32 15,-4-1-19-15,-8 3-10 16,-1 1 5-16,-5 0 1 16,6 2-2-16,-3 12-6 15,8 5 0-15,4 3 0 16,4 1 10-16,8-1-10 16,0-1 0-16,11 0 0 0,6-4 1 15,5-6 4-15,1-5-5 16,3-4-17-16,-3-2-5 15,2 0 5-15,-5-8-11 16,-1-6 1-16,0-1 16 16,-8-3 5-16,-3 1 6 15,-2 5 1-15,-5 3 36 16,3 5 17-16,-4 3-13 16,0 1-22-16,0 0-19 15,7 11 6-15,-1 10 4 16,7 4 6-16,10 5-16 15,25 12-61-15,-2-7-119 16,-1-8-595-16</inkml:trace>
  <inkml:trace contextRef="#ctx0" brushRef="#br1" timeOffset="138441.6778">23119 892 1295 0,'0'0'503'0,"0"0"-384"16,0 0 142-16,0 0-20 15,0 0-73-15,0 0-38 16,0 0-45-16,-15-22-66 16,25 18-11-16,-1-2 4 15,3 4-6-15,0-1-6 16,-2 1 0-16,0 2-1 15,-3 0 0-15,0 0-1 16,-2 0-5-16,-2 7-8 16,-3 3 6-16,0 3 9 0,-2 3 0 15,-11 2 12-15,-5 2 9 16,-3 1 0-16,0 1 5 16,2-3 1-16,3 1-18 15,7-5-7-15,5-1-1 16,4-3-1-16,0-2-11 15,13-3 10-15,10 0-44 16,18-4-107-16,-4 1-307 16,-4-3-343-16</inkml:trace>
  <inkml:trace contextRef="#ctx0" brushRef="#br1" timeOffset="138898.8278">23459 928 825 0,'0'0'1080'15,"0"0"-906"-15,0 0-41 16,0 0 72-16,0 0-40 16,0 0-81-16,0 0-19 15,-35-36-27-15,16 36-18 16,-6 0 1-16,0 0 12 15,-2 14 21-15,3 1-8 16,1 4-10-16,7 0-4 0,9 0-2 16,4-2-17-16,3-3-13 15,0-2-5-15,9 0 4 16,8-4-9-16,6-3 2 16,-2-3-26-16,3-2 1 15,-2 0-3-15,2-4-3 16,-8-7 14-16,3-3 17 15,-3-2 7-15,-2 1 1 16,-3 1 23-16,-5 3 29 16,-3 6 20-16,-2 4 4 15,-1 1-12-15,0 0-32 16,0 3-17-16,0 13 16 16,0 5 26-16,0 8-30 0,0 4-27 15,9 13-30 1,3-9-183-16,-1-8-1358 0</inkml:trace>
  <inkml:trace contextRef="#ctx0" brushRef="#br1" timeOffset="143427.04">6039 11489 1193 0,'0'0'239'16,"0"0"-24"-16,0 0 86 15,0 0-1-15,0 0-94 16,0 0-57-16,21-52-23 16,-21 49-5-16,0 3-16 15,0 0-23-15,0 0-21 16,0 0-22-16,0 0-13 15,0 13-19-15,0 7 5 16,0 6 32-16,-3 11-14 16,-4 5-8-16,-1 4-10 15,2-5 0-15,0-2-11 16,0-4 5-16,-1-4-6 0,4-8-5 16,-3-6 5-16,1 0-30 15,-1-8-8-15,0 2-22 16,2-3-36-16,1-1-64 15,-3-3-174-15,0-4-454 16,3 0-693-16</inkml:trace>
  <inkml:trace contextRef="#ctx0" brushRef="#br1" timeOffset="143759.0099">5766 11989 1527 0,'0'0'667'0,"0"0"-579"16,0 0 40-16,0 0 94 15,0 0-57-15,0 0-78 16,88-3-51-16,-55 3-11 0,6 0-13 16,-2 0-11-16,-1 0-1 15,-5 0-24-15,-4 0-33 16,-9 5-82-16,-5 2-93 16,-7 0-321-16,-6-1-88 15,0 1-294-15</inkml:trace>
  <inkml:trace contextRef="#ctx0" brushRef="#br1" timeOffset="144185.3981">5832 12111 1654 0,'0'0'488'16,"0"0"-398"-16,0 0 96 16,0 0 39-16,0 0-107 15,0 0-74-15,0 0-12 16,40-1-5-16,-25 1-6 16,-2 0-5-16,1 0-10 15,-5 0-5-15,1 0 6 16,-4 4-7-16,0 3 6 15,-3 4-6-15,-3-2 1 16,0 4 0-16,0-1 0 16,-3 5 6-16,-6 0 16 15,-7 0 1-15,-1 3-11 0,1-2-1 16,4-4 3-16,0 2 5 16,3-5-3-16,6-1-5 15,3 0-4-15,0-1-7 16,15-5 13-16,9-1-14 15,9-3-20-15,16 0-86 16,-7 0-189-16,-8-6-903 0</inkml:trace>
  <inkml:trace contextRef="#ctx0" brushRef="#br1" timeOffset="144929.7655">6588 11912 1265 0,'0'0'719'0,"0"0"-617"15,0 0 37-15,0 0 104 16,0 0-44-16,0 0-100 16,0 0-46-16,-6-3 1 15,15 3-8-15,5 0-8 16,8 0-19-16,5-2-7 0,4 0-12 16,2 0 0-16,-3 2-30 15,-2 0-36-15,-4 0-60 16,-6 0-50-16,-8 0-75 15,-10 0-107-15,0 0-131 16,-13 0-155-16</inkml:trace>
  <inkml:trace contextRef="#ctx0" brushRef="#br1" timeOffset="145176.8743">6721 11797 814 0,'0'0'1241'16,"0"0"-1051"-16,0 0-64 15,0 0 135 1,0 0-40-16,0 0-107 0,0 0-71 16,0 0-17-16,0 17 23 15,0 8 9-15,0 5-28 16,0 0-18-16,0 3-12 15,0 11-34-15,0-9-116 16,-3-8-549-16</inkml:trace>
  <inkml:trace contextRef="#ctx0" brushRef="#br1" timeOffset="145675.8909">7477 11309 1431 0,'0'0'504'16,"0"0"-416"-16,0 0 133 15,0 0 32-15,0 0-73 16,0 0-101-16,0 0-31 16,-13 35 55-16,10-4-31 15,3 4-11-15,0 8-21 16,0-3-19-16,0 0-10 16,0-4-10-16,0 0 0 15,0-5-1-15,0-3 0 16,-3-4-42-16,0-1-51 0,-9 1-94 15,-1-6-165-15,-1-7-500 0</inkml:trace>
  <inkml:trace contextRef="#ctx0" brushRef="#br1" timeOffset="145942.3772">7325 11804 1984 0,'0'0'241'16,"0"0"-188"-16,0 0 70 16,0 0 26-16,91-5-74 15,-64 5-37-15,1 0-7 16,-2 0-9-16,-1 0-14 15,-4 2-8-15,6 1-91 16,-9-3-204-16,-2 0-592 0</inkml:trace>
  <inkml:trace contextRef="#ctx0" brushRef="#br1" timeOffset="146346.746">7289 11955 857 0,'0'0'1334'16,"0"0"-1146"-16,0 0-113 16,0 0 126-16,0 0-47 15,0 0-102-15,0 0-34 16,81-26-12-16,-57 19-5 15,-2 4-1-15,-5 3 1 16,-4 0-1-16,-4 0 1 16,-3 0 1-16,-3 0 7 15,0 0-3-15,-3 10 9 16,0 3 21-16,-6 1 12 0,-6 6-6 16,-6 0-5-16,-3 2-5 15,2-2 1-15,-2 0-12 16,9-3-11-16,3-1 1 15,2-3-5-15,7 0-5 16,0-3 1-16,10-3-1 16,11-1-1-16,6-5-49 15,22-1-96-15,-10-1-326 16,-3-9-928-16</inkml:trace>
  <inkml:trace contextRef="#ctx0" brushRef="#br1" timeOffset="147360.4405">8071 11646 785 0,'0'0'768'0,"0"0"-597"16,0 0 13-16,0 0 82 15,0 0-64-15,0 0-84 0,0 0-28 16,5-30 25-16,-5 29-2 16,0 1-20-16,0 0-32 15,0 0-10-15,0 0-15 16,0 0-18-16,-11 3-17 16,-5 7 5-16,-2 4 1 15,-6 5 7-15,0 2-1 16,3-2 5-16,5-3-1 15,7 2-8-15,0 0-2 16,6-1-5-16,3-3-1 16,0 3-1-16,7-4-22 15,7 2-62-15,8-5-49 16,14-6-126-16,-6-1-358 16,1-3-216-16</inkml:trace>
  <inkml:trace contextRef="#ctx0" brushRef="#br1" timeOffset="147742.56">8277 11675 1279 0,'0'0'752'15,"0"0"-525"-15,0 0 26 16,0 0-13-16,0 0-94 16,0 0-90-16,0 0-23 15,-46-4 19-15,26 21-4 16,-2 3-15-16,3 0-15 15,2-4-8-15,7 4-9 16,7-8 0-16,3 2-1 16,0-5 0-16,3-4-5 15,13-2 5-15,8-3 0 0,4 0-21 16,2-3-9-16,-4-10-15 16,2-2 2-16,-1 3 0 15,-8-8 16-15,-5 1 12 16,-1-1 13-16,-10 3 1 15,-3 3 1-15,0 1 20 16,-16 6-10-16,-11-1-9 16,-3 6-1-16,-1 0 0 15,-2 2-1-15,3 0-13 0,9 4-86 16,11 9-149 0,7-1-414-16,3-5-120 0</inkml:trace>
  <inkml:trace contextRef="#ctx0" brushRef="#br1" timeOffset="148039.1298">8601 11572 1972 0,'0'0'504'0,"0"0"-430"16,0 0 70-16,0 0 1 15,0 0-72-15,0 0-35 16,0 0-11-16,-51 44-9 0,51-25-9 16,0-3-8-16,9 7-1 15,6-3 1-15,3 1 8 16,-3-1-8-16,-2-1 0 16,-10-3 0-16,-3-2 5 15,-3-1-5-15,-19 1-1 16,-33 1-44-16,4 0-335 15,5-10-1396-15</inkml:trace>
  <inkml:trace contextRef="#ctx0" brushRef="#br1" timeOffset="151809.2886">8802 11341 937 0,'0'0'526'15,"0"0"-363"-15,0 0 25 16,0 0 89-16,0 0-32 16,0 0-62-16,3-4-89 15,0 4-23-15,-3 0 7 16,5-2-2-16,-5 2-18 16,0 0-6-16,0 0-13 15,0 0-16-15,0 6-5 16,0 7 8-16,0 4 3 15,0 3-14-15,-8 3-8 0,-1 0-5 16,2 0-1-16,-2-3 1 16,6-1-1-16,0-2 0 15,3-3-1-15,0-4 1 16,6-2 0-16,13-3-1 16,1-5-12-16,8 0-4 15,-1 0-1-15,1-10 8 16,-4 0 0-16,-6 0 1 15,-3 3 6-15,-6 1 2 16,-3 2 0-16,-6 1 1 16,0 0 10-16,0-1-2 15,0 1-1-15,0-1-7 16,0-3 0-16,4-2 0 0,-1 0-1 16,0-1-7-1,3 0 7-15,-3 0 1 0,2 2-1 16,1 6 6-16,-3-2 2 15,-3 4 5-15,0 0 5 16,0 0 0-16,0 0-6 16,0 0-4-16,0 0-7 15,0 10 10-15,0 7 16 16,0 3 4-16,-3 2-7 16,0 3-6-16,0-3-10 15,1-3-8-15,-1 1 0 16,3-3-28-16,-3-3-43 0,0-4-40 15,3-4-159 1,0 0-453-16,0-5-560 0</inkml:trace>
  <inkml:trace contextRef="#ctx0" brushRef="#br1" timeOffset="152140.683">9232 11417 622 0,'0'0'903'16,"0"0"-670"-16,0 0-74 0,0 0 91 15,0 0 9-15,0 0-60 16,0 0-50-16,0 0-10 15,0 13-39-15,-3 0-22 16,-1 1-35-16,2 2-17 16,2 4-13-16,-3-3-7 15,0 3-6-15,0-2 0 16,-3-1-10-16,3-3-31 16,-3 1-47-16,3-1-64 15,-1-7-215-15,4-3-562 0</inkml:trace>
  <inkml:trace contextRef="#ctx0" brushRef="#br1" timeOffset="152398.7571">9377 11417 1842 0,'0'0'570'15,"0"0"-489"-15,0 0 76 16,0 0 63-16,0 0-98 15,0 0-68-15,0 0 10 16,0 50-13-16,0-24-1 16,-3 1-4-16,0-1-28 15,0-3-4-15,3 0-13 16,-5 0-1-16,5-6 0 16,0-3-27-16,0-5-32 15,-3 0-46-15,-3-5-49 16,-4-1-204-16,1-3-519 0</inkml:trace>
  <inkml:trace contextRef="#ctx0" brushRef="#br1" timeOffset="152648.1061">9220 11365 570 0,'0'0'1616'0,"0"0"-1370"16,0 0-168-16,0 0 74 0,0 0 29 15,0 0-98-15,0 0-50 16,24-4 2-16,-5 8-17 16,8-1-18-16,2 4-8 15,6-2-94-15,-12 2-223 16,-4-3-605-16</inkml:trace>
  <inkml:trace contextRef="#ctx0" brushRef="#br1" timeOffset="152978.3511">9499 11361 963 0,'0'0'1382'0,"0"0"-1177"16,0 0-119-16,0 0 107 16,0 0-45-16,0 0-87 15,0 0-36-15,73-17-14 16,-67 17-5-16,0 4-6 16,0 9 1-16,-2 6 5 15,-4 1 16-15,1 4-4 16,3-1 0-16,-4 1-6 15,3-4-3-15,3-5-9 16,0-1 0-16,3-4-19 16,1-1-32-16,4-8-25 0,2-1-49 15,5 0-210-15,-6-10-522 16,-3 0-544-16</inkml:trace>
  <inkml:trace contextRef="#ctx0" brushRef="#br1" timeOffset="153187.201">9760 11331 1920 0,'0'0'353'0,"0"0"-196"16,0 0 30-16,0 0 10 16,0 0-57-16,0 0-50 0,0 0-38 15,-79 95-19 1,58-61-12-16,-3-3-7 15,2-2-13-15,3-3-1 0,-4 0-48 16,7-4-109 0,2-7-526-16</inkml:trace>
  <inkml:trace contextRef="#ctx0" brushRef="#br1" timeOffset="153610.2162">9920 11688 1587 0,'0'0'491'0,"0"0"-432"16,0 0 68-16,0 0 29 16,0 0-54-16,-78 10-48 15,38-7-24-15,-8 1-2 16,-22-1 8-16,-27-3 25 15,-28 3 1-15,-11 0-2 16,12-2 4-16,27 1-19 0,36 2-27 16,21 0-16-1,17-1-2-15,4 4-52 0,10-1-95 16,0 0-168-16,9-3-504 0</inkml:trace>
  <inkml:trace contextRef="#ctx0" brushRef="#br1" timeOffset="154194.8629">9247 11873 1809 0,'0'0'531'0,"0"0"-428"15,0 0 87-15,0 0 16 0,0 0-102 16,0 0-53-16,0 0-13 16,-6 39-7-16,0-19-1 15,-6 4-8-15,3 2-11 16,-3-3-2-16,2 4 3 16,1-4 6-16,1 0-8 15,-1-7-8-15,2 0-1 16,1-9 5-16,3 0-5 15,3-4 0-15,0-3 0 16,0 3-1-16,0-3 0 16,0 2 0-16,0-2 0 15,0 0 1-15,0 0-1 16,0 0 1-16,3 2 0 0,3-2 8 16,7 3 14-16,4-3 8 15,11 0 4-15,12 0-14 16,8 0-5-16,4 0-9 15,5 0-7-15,-3 0-6 16,-5 0-66-16,-17 0-136 16,-12 0-883-16</inkml:trace>
  <inkml:trace contextRef="#ctx0" brushRef="#br1" timeOffset="155577.1652">11085 11784 1283 0,'0'0'610'0,"0"0"-497"0,0 0 79 16,0 0 67-16,0 0-44 16,0 0-99-16,0 0-76 15,0-30-16-15,-3 20-1 16,0 1-11-16,-8-3-4 15,1 0 0-15,-5 2-7 16,-9 3 6-16,-1 1-6 16,-5 6 9-16,-3 0 14 15,2 10 2-15,-2 7-4 16,1 9 16-16,3-3 0 16,5 4-3-16,9-2-13 15,8 0-10-15,7-7-1 16,0-4-10-16,13-4 0 15,6-3-1-15,10-7-11 0,1 0-25 16,2-10-15 0,4-6-16-16,-6-5 4 0,-2-6-5 15,1-2-10-15,1-5 2 16,-2-8 39-16,2-8 22 16,0-3 14-16,1-7 1 15,-1 1 7-15,-7 4 14 16,0 8 13-16,-11 11 29 15,-6 13 17-15,-3 10-1 16,-3 7-13-16,0 6-21 16,0 0-21-16,-3 12-23 15,-12 18 23-15,-7 13 27 16,-2 10-7-16,-2 9-14 0,7 1-8 16,0 1-8-16,2-6-5 15,7-8-8-15,1-4 0 16,3-13-1-16,6-3 0 15,0-10-32-15,0-4-40 16,0-7-59 0,3-9-106-16,6 0-336 0,1 0-590 0</inkml:trace>
  <inkml:trace contextRef="#ctx0" brushRef="#br1" timeOffset="155904.7161">11292 11715 1898 0,'0'0'550'15,"0"0"-456"-15,0 0 64 16,0 0 43-16,0 0-67 16,0 0-82-16,0 0-27 15,87-40-5-15,-74 40-1 16,4 0-4-16,-4 13-9 15,-4 3-4-15,-2 3 8 16,1 5 1-16,-5 2 7 16,-3-2 1-16,0 0-5 15,0-2-1-15,0-5-5 16,0-4-8-16,6-3 0 0,3-4-22 16,4-5-33-1,7-1-52-15,2 0-69 0,8-4-295 16,-8-6-303-16,-5-2-501 0</inkml:trace>
  <inkml:trace contextRef="#ctx0" brushRef="#br1" timeOffset="156091.0207">11619 11646 821 0,'0'0'1270'0,"0"0"-1068"16,0 0-103-16,0 0 117 0,0 0 28 15,0 0-75 1,-109 84-66-16,73-40-43 0,-7 5-37 16,-36 18-23-1,9-8-99-15,6-12-556 0</inkml:trace>
  <inkml:trace contextRef="#ctx0" brushRef="#br1" timeOffset="158438.0194">1842 15143 675 0,'0'0'835'15,"0"0"-661"-15,0 0-35 16,0 0 84-16,0 0 24 16,0 0-116-16,0 0-53 15,-6 4 19-15,6-4 10 16,0 0 7-16,6-3-34 15,6-4-11-15,3-3-10 0,0-1-19 16,4-9-19-16,1 0-8 16,2-2-7-16,-1-4-5 15,0 2 0-15,-3 2-1 16,-2 2 1-16,-4 6 0 16,-4 4 0-16,-2 8 7 15,-6-2 1-15,4 4-2 16,-4 0-7-16,0 9-1 15,0 11 1-15,0 10 21 16,-4 13 24-16,-4 6-2 16,-4 2-14-16,-4 4-8 15,2-3-3-15,-2-1-11 16,1-2-1-16,0-3 3 0,0-2-8 16,-1-5 7-1,1-5-2-15,3-6-6 0,3-4-1 16,6-10-5-16,3-1-44 15,0-7-51-15,18-2-60 16,0-2-134-16,4-2-593 0</inkml:trace>
  <inkml:trace contextRef="#ctx0" brushRef="#br1" timeOffset="158713.4643">2287 15480 1776 0,'0'0'480'16,"0"0"-379"-16,0 0 163 15,0 0-31-15,0 0-108 16,0 0-43-16,0 0-14 15,104-7-32-15,-71 4-27 16,-2-3-9-16,-1 2-19 16,-3-2-75-16,-6 6-60 15,-9-4-198-15,-8 1-705 0</inkml:trace>
  <inkml:trace contextRef="#ctx0" brushRef="#br1" timeOffset="158893.2522">2327 15366 1189 0,'0'0'1153'16,"0"0"-1024"-16,0 0-77 16,0 0 52-16,88-12-104 15,-28 2-6-15,-11 3-338 16,-7-3-748-16</inkml:trace>
  <inkml:trace contextRef="#ctx0" brushRef="#br1" timeOffset="159628.775">3242 15366 370 0,'0'0'582'16,"0"0"-453"-16,0 0 1 15,0 0 114-15,0 0 0 16,0 0 6-16,0 0-44 16,-14 15-47-16,14-12-20 15,-3-3-24-15,3 0-15 16,0 0-17-16,0 0-1 15,0-7 6-15,0-6-31 16,0-4-37-16,3-3-13 16,5-8-6-16,1-3-1 0,7-5 2 15,-1-4-2 1,6-8 0-16,1-3 0 0,2-1-1 16,2-2-5-16,-1 8 5 15,0 0 1-15,-4 13-1 16,0 4 1-16,-3 11 0 15,-6 8 1-15,-2 5 11 16,-1 5 7-16,-4 0 3 16,1 2-14-16,1 15-7 15,-1 10 23-15,-3 9 9 16,3 3-12-16,-6 8 0 16,0-4-1-16,0 3 2 15,-3-6-4-15,-6 0 0 0,-3-4 3 16,0 0 6-1,-4-2-6-15,1-2 4 16,0-2-13-16,0-6-4 16,2-2-7-16,1-1 0 0,1-9-1 15,5-2-9-15,-1-6-39 16,4-1-27-16,3-3-15 16,0-4-35-16,0-9-332 15,0-3-773-15</inkml:trace>
  <inkml:trace contextRef="#ctx0" brushRef="#br1" timeOffset="159842.1054">3294 15229 1440 0,'0'0'812'0,"0"0"-717"15,0 0 16-15,0 0 81 16,0 0-89-16,0 0-73 16,97-33-30-16,-48 20-75 15,-10 3-232-15,-5 0-537 0</inkml:trace>
  <inkml:trace contextRef="#ctx0" brushRef="#br1" timeOffset="160246.1809">3761 14760 1765 0,'0'0'291'16,"0"0"-247"-16,0 0 96 15,0 0 17-15,0 0-89 16,0 0-50-16,0 0-10 0,85-24-7 16,-79 24 5-16,-3 0-5 15,0 0 9-15,-3 7 11 16,0 4 26-16,0 1 16 15,0 2 23-15,-6 1-5 16,-5 3-14-16,-2-2-13 16,1 1-14-16,3-1-14 15,6-2-16-15,3-4-10 16,0 2-17-16,18-2-69 16,6-3-143-16,1-4-623 0</inkml:trace>
  <inkml:trace contextRef="#ctx0" brushRef="#br1" timeOffset="161328.1181">4661 14205 783 0,'0'0'709'16,"0"0"-564"-16,0 0 49 16,0 0 36-16,0 0-94 15,0 0-83-15,0 0-28 16,-36-4 22-16,19 4-4 0,-5 0 2 16,1 0 2-1,-4 0-8-15,5 0 0 0,-2 0-21 16,4 0 1-16,3 0-6 15,6 0 4-15,-1 0 2 16,7 0-10-16,0 3-3 16,0 1 15-16,0 3 16 15,0 6 8-15,-2 0-14 16,2 4 8-16,0 2 15 16,-1 8-5-16,1 0-10 15,-3 6 3-15,0 3-2 16,0 1-6-16,-3 1-10 15,3 2-4-15,0 0-7 16,3 0-7-16,3 5 2 16,-3-1-2-16,3 5 9 15,-6 1-9-15,-1-1 4 0,-4 5 4 16,-4-2 1-16,2-3-2 16,-1-2 5-16,1-4-1 15,1 0-7-15,-1-1-1 16,2-2-1-16,-1 3-2 15,-1 4-5-15,1 2 5 16,1 4 0-16,-5-3 0 16,4 3-4-16,-3-1 7 15,3-6-2-15,2-2-7 16,1-4 1-16,3-5-1 16,3-5 0-16,0-9 0 15,3-3 0-15,0-4 0 0,0-4 0 16,3-7-1-1,12 0 0-15,3-3-26 16,4 0-41-16,2-3-55 0,6-3-89 16,-5-4-465-16,-7 6-606 0</inkml:trace>
  <inkml:trace contextRef="#ctx0" brushRef="#br1" timeOffset="168047.6243">5177 14620 422 0,'0'0'176'16,"0"0"18"-16,0 0-15 16,0 0-27-16,0 0-29 15,0 0 9-15,3-2 3 16,-3-1-22-16,0 3 5 16,0 0 30-16,0-3 11 15,0 2-16-15,0-2-21 16,0 3-13-16,0-3-20 15,0-1-23-15,0 4-1 0,0-3-8 16,0 0-12-16,0-1-7 16,0-1-14-16,10-3-15 15,-1-2-8-15,3 3-1 16,0-3 0-16,3 2 0 16,-3 1 0-16,4 0 1 15,-2 3-1-15,2-2 0 16,-2 2-1-16,-1 4 1 15,-4 0 0-15,-3 0-1 16,1 0-5-16,-4 6 5 16,2 9 1-16,-4 1 6 15,-1 4 2-15,0 3-7 16,0 0 0-16,0-1 7 16,-9-1-7-16,-4 2 5 15,1 0-5-15,-6-4 8 0,0 1-2 16,2-3 1-16,-2-4-2 15,6-2 0-15,6-3-5 16,0-3 0-16,3-5 0 16,3 0 5-16,0 0 6 15,0 0 1-15,6 0-3 16,6-13-10-16,4-4 0 16,4-3-1-16,2-3-26 15,2 3-10-15,-2-3 10 16,-2 0 2-16,2 2 1 15,-1 1 8-15,-3 1 8 16,4 0 7-16,-1 2-10 16,-3 3 11-16,0 2 1 15,-3-1 0-15,-2 3 11 16,-4 3 6-16,-1 3 7 0,-5 1 1 16,-3-1 1-16,0 4-3 15,0 0-10-15,0 0-14 16,-9 14 2-16,-9 3 10 15,-3 2 24-15,-3 8-5 16,-1-1 13-16,1-2 0 16,6 1-8-16,3-4-9 15,6 2 2-15,6-6-10 16,0 3-7-16,3-5-4 16,0-1-2-16,9-1 0 15,4 0-5-15,4-6-1 0,5-3 0 16,-2 1-56-16,11-5-68 15,-7 0-133 1,-2 0-583-16</inkml:trace>
  <inkml:trace contextRef="#ctx0" brushRef="#br1" timeOffset="168497.5359">5754 14932 1506 0,'0'0'334'0,"0"0"-211"16,0 0 134-16,0 0-42 15,0 0-87-15,-121 0-42 16,66 4-2-16,-15-2 10 0,-3 2-3 15,0-1-19-15,-5 3-33 16,15-2-14-16,-5-1-12 16,14 1-11-16,11 2-2 15,16 1 0-15,12-3-23 16,15 4-76-16,6-4-173 16,15 2-307-16,3-5-199 0</inkml:trace>
  <inkml:trace contextRef="#ctx0" brushRef="#br1" timeOffset="169009.1812">5263 15236 1910 0,'0'0'487'16,"0"0"-363"-16,0 0 137 16,0 0-95-16,0 0-115 15,0 0-33-15,0 0 0 0,52-47 1 16,-32 40-6-1,5 1 1-15,-4 2-4 0,0 1-2 16,-3 0-2-16,-6 3-5 16,1 0 5-16,-5 0-6 15,-5 6 0-15,-3 4-2 16,0 7 2-16,0 0 6 16,-11 3 6-16,-11 5-2 15,-2 2-4-15,-4 0 2 16,-2-1-7-16,6-1 0 15,0 0 0-15,8-9 8 16,7-3 8-16,7-6-1 16,2-1-7-16,0-3-8 0,11-2 10 15,14-1 8 1,11 0 1-16,7-3-20 0,2-4 0 16,1 3-75-16,-13 1-99 15,-12-1-603-15</inkml:trace>
  <inkml:trace contextRef="#ctx0" brushRef="#br1" timeOffset="171793.5993">6266 14891 166 0,'0'0'147'0,"0"0"-146"16,0 0 19-16,0 0 16 15,0 0 2-15,0 0-11 16,30-15 4-16,-23 12 13 15,-1 1-23-15,0 0 75 16,-3-1-31-16,3-1-33 16,-4 1-15-1,2 0 19-15,-4-1 41 0,0 0 27 16,0 4-20-16,0-2-21 16,0 2-29-16,0 0-13 15,0 0-21-15,0 0-6 16,0 0-1-16,-4 0-3 15,-1 0-6-15,-1 0-15 0,3 0-34 16,-3 0-18-16,3 2-11 16,0 2 17-16,-1-4 44 15,1 2 16-15,3 0 1 16,0-2 16-16,0 0 0 16,0 0 0-16,0 0 1 15,0 0 4-15,0 0-5 16,0 0-8-16,0 0-25 15,-3 0-99-15,3 0-153 0</inkml:trace>
  <inkml:trace contextRef="#ctx0" brushRef="#br1" timeOffset="172551.0889">6290 14891 107 0,'0'0'81'0,"0"0"-44"16,0 0-37-16,0 0-1 16,0 0-70-16,0 0 9 0,0 0 62 15,-6 4 52 1,6-4 78-16,0 0 27 0,0 0 2 16,0 0-2-16,-3-4-66 15,1 4-46-15,-1-3-22 16,0 1-6-16,0 2-2 15,-1-3-14-15,1 2 8 16,-3 1 7-16,3 0 23 16,-3-3 20-16,3 3 8 15,0 0-25-15,0 0-9 0,3 0 2 16,-4-3 2 0,4 3 26-16,0-3 47 0,0 1 6 15,0 2-4-15,-2 0 11 16,2-2 6-16,-1 2-2 15,1 0-20 1,-2 0-24-16,1 0-21 0,-1-3-19 16,-1 3-1-16,3-4 11 15,-3 1 17-15,0 3 1 16,3-3 8-16,0 1-7 16,0 2-14-16,0 0-4 15,0 0-8-15,0 0-18 16,0 0-7-16,0 0-9 15,0 0-4-15,0 0-7 16,3 0-1-16,11 0 0 0,8 2 11 16,11 1-5-16,3-3-5 15,11 0 0-15,-2 0-1 16,1 0-27 0,-10 0-30-16,-6 0-17 0,-6 0-46 15,-12 0-2-15,-6 0-23 16,-6 0-46-16,0 7-39 15,-3 9 40-15,-6 0-151 16,-2-3-431-16</inkml:trace>
  <inkml:trace contextRef="#ctx0" brushRef="#br1" timeOffset="173058.4278">6433 14660 742 0,'0'0'1016'16,"0"0"-855"-16,0 0-85 15,0 0 207-15,0 0 4 16,0 0-111-16,0 0-101 16,0-16-30-16,0 42 23 15,-3 11 43-15,-3 10-36 16,-1 4-44-16,2 0-28 0,2 1-3 15,0 10-87 1,3-14-268-16,-3-9-1270 0</inkml:trace>
  <inkml:trace contextRef="#ctx0" brushRef="#br1" timeOffset="175109.4541">7251 14466 421 0,'0'0'283'0,"0"0"-283"16,0 0-38-16,0 0-28 16,0 0 66-16,0 0 19 15,0 0 11-15,19-40 65 16,-19 34 25-16,0-1 10 15,0 0-10-15,0-2-32 16,0 2-28-16,0 0-44 16,0 0 5-16,3 1-2 0,0 0 25 15,0-1 50-15,-3 1 40 16,0-1 66-16,0 3 64 16,0-2-48-16,0 2-28 15,0-2-32-15,0 2-8 16,0 2-41-16,0-2-25 15,0 0-17-15,0 1-16 16,0 3-6-16,0-3-11 0,0 3-13 16,0 0-2-16,-3 0-13 15,3 10-4-15,-3 13 0 16,-3 6 17-16,3 8 7 16,-3 5-9-16,3 2-6 15,-4-1-3-15,4-3 0 16,-2-1-6-16,-1-6 0 15,3-3 0 1,0-3-1-16,0-5 0 0,-1-2-16 16,1-7-35-16,3 1-38 15,0-4-46-15,0-3-136 16,7-1-359-16,-1-4-346 0</inkml:trace>
  <inkml:trace contextRef="#ctx0" brushRef="#br1" timeOffset="175396.9553">7494 14809 1758 0,'0'0'328'0,"0"0"-241"16,0 0 114-16,0 0 32 15,0 0-88-15,0 0-33 16,-91 6-17-16,49-5-24 16,-10 2-25-16,-2 0-21 15,-6 0-10-15,5-3-4 16,3 0-10-16,7 0 0 16,12 0-1-16,11 0-40 0,9 0-66 15,10 0-123-15,3 0-393 16,0 0-324-16</inkml:trace>
  <inkml:trace contextRef="#ctx0" brushRef="#br1" timeOffset="175810.51">7170 15016 1147 0,'0'0'1181'0,"0"0"-1043"15,0 0-76-15,0 0 163 16,0 0-47-16,0 0-109 16,0 0-38-16,36-12 9 15,-27 9-11-15,1 3-20 16,-1 0-8-16,0 0 0 15,-1 0-1-15,-1 0 1 16,-1 6 0-16,-3 8-1 16,-3 2 1-16,0 4 8 0,-12 4 6 15,-9 1 12-15,-7 6 3 16,-5-2 9-16,3 1-8 16,8-5 1-16,7-5-11 15,6-3-4 1,9-6-17-16,0-2 0 0,15-3-19 15,13-6-29-15,24 0-69 16,-10-5-120-16,0-9-691 0</inkml:trace>
  <inkml:trace contextRef="#ctx0" brushRef="#br1" timeOffset="180083.7036">8404 14353 712 0,'0'0'625'16,"0"0"-516"-16,0 0-3 15,0 0 133-15,0 0 5 16,0 0-89-16,0 0-40 15,0-12 7-15,0 11-6 16,0 1-43-16,-3 0-14 16,-2 0 1-16,-5 0-18 15,-5 0-4-15,-4 0-23 16,-5 0 3-16,-2 0-1 16,1 0-4-16,1 0 5 15,5 4-5-15,1 2-2 16,3 1 4-16,3 2-5 15,-1-2-8-15,4 3 7 16,1-3-8-16,2 3 6 0,0-3-1 16,6 2-5-16,0-5 0 15,0 2 4-15,0-2-5 16,0-1 0-16,9 1 6 16,5 2 0-16,8-4 3 15,5 3-9-15,1-3 0 16,-1 1-9-16,-3 1 1 15,0 2-2-15,-5 1 8 16,2 0 1-16,-6 0 0 16,-6 3-6-16,3 0 6 15,-9 0 1-15,0 0-1 16,-3 0 0-16,0-1-7 16,0 4 8-16,-15-3 0 0,-6 0 0 15,-3 0 13-15,-10 0 2 16,-2-6-15-16,-4 2 0 15,7-6-1-15,5 0-33 16,8 0-32-16,10-7-73 16,7-8-182-16,3 1-401 15,0 3-405-15</inkml:trace>
  <inkml:trace contextRef="#ctx0" brushRef="#br1" timeOffset="180504.5776">8620 14366 1160 0,'0'0'635'15,"0"0"-558"-15,0 0 146 16,0 0 93-16,0 0-118 16,0 0-104-16,0 0-21 0,0-7 2 15,0 12-8-15,0 7 0 16,0 5 3-16,0 3-14 15,0 3-5-15,0 0-15 16,-6 4-12-16,3-4-8 16,-4 0-7-16,1-4-9 15,0-5 0-15,0-1 0 16,3-3-27-16,1-3-60 16,-5-1-79-16,1-5-319 15,3-1-543-15</inkml:trace>
  <inkml:trace contextRef="#ctx0" brushRef="#br1" timeOffset="180701.6034">8637 14265 1793 0,'0'0'516'16,"0"0"-463"-16,0 0 56 15,0 0 32-15,0 0-141 16,0 0-4-16,0 0-90 16,0 25-297-16,0-15-742 0</inkml:trace>
  <inkml:trace contextRef="#ctx0" brushRef="#br1" timeOffset="181341.7554">8759 14413 1440 0,'0'0'539'16,"0"0"-381"-16,0 0 88 0,0 0-7 15,0 0-93-15,0 0-74 16,0 0-35-16,0-13-19 16,4 20-9-16,1 6 10 15,-2 0-1-15,0 4 2 16,-3 2-4-16,0-2-5 15,0-1-4-15,0-2-5 16,0-1-1-16,0-6-1 16,-3 0 1-16,0-5-2 15,3 1 1-15,0-3-9 16,0 0 7-16,0 0 1 16,0-7-11-16,0-5-18 15,12-8 0-15,0 0 2 0,7-4 3 16,-1-1-4-1,0 1 14-15,3 4 14 0,-6 5 0 16,1 0 0 0,-2 6 1-16,-1 2 15 0,-4 4 11 15,-3 0 12-15,1 3-3 16,-2 0-7-16,-2 0-8 16,-3 13 2-16,0 0 19 15,0 10 2-15,0 0 2 16,-3 1-12-16,-6-1-12 15,0 0-9-15,3-7-5 16,3 1-6-16,0-4-1 16,0-4-12-16,0 5-81 0,3-6-198 15,-4 0-798-15</inkml:trace>
  <inkml:trace contextRef="#ctx0" brushRef="#br1" timeOffset="182785.5893">9371 14083 41 0,'0'0'1322'0,"0"0"-1059"15,0 0-145-15,0 0 150 16,0 0 25-16,0 0-124 16,0 0-73-16,22-30-11 15,-16 30 2-15,0-3-17 16,-3 3-25-16,-3 0-23 15,0 6-13-15,0 8 15 16,0 6 24-16,-3 5-26 16,-12 2-2-16,-1 0-2 15,-1-1-9-15,4-3-3 16,4-5 0-16,6-3-6 0,3-5 0 16,0-6 0-16,9-1-1 15,13-3 0-15,5 0-14 16,3-3-12-16,-2-10 3 15,-1 2 6-15,-3-2-6 16,-6 0-6-16,-6 3 21 16,-5 3 9-16,-4 0 0 15,0 2-1-15,-3 1 1 16,0 1 15-16,0-1 7 16,0 0 2-16,0-2 6 15,3 0-3-15,0-1-7 16,5 0 2-16,-5 1-7 15,4 3-6-15,-4-1 6 0,-3 4 4 16,0 0-5 0,0 4-14-16,0 12 0 0,-3 7 30 15,-7 3 6-15,-1 7-7 16,-1-2-4-16,-1-5-7 16,4 1-6-16,-2-5-11 15,7-5-1-15,-2-1-65 16,0-3-110-16,0-3-465 15,3-6-760-15</inkml:trace>
  <inkml:trace contextRef="#ctx0" brushRef="#br1" timeOffset="183127.9939">9748 14166 1443 0,'0'0'507'16,"0"0"-416"-16,0 0 167 16,0 0 12-16,0 0-105 15,0 0-77-15,0 0-13 16,-4 5 3-16,-2 10 22 15,-1 3-28-15,0 3-23 16,1 2-7-16,-1-1-13 0,1-2-17 16,0 0-11-1,3-3-1-15,-3-3-30 0,0-2-52 16,0-1-62-16,0-2-152 16,3-6-318-16,0-3-224 0</inkml:trace>
  <inkml:trace contextRef="#ctx0" brushRef="#br1" timeOffset="183388.0263">9829 14179 163 0,'0'0'1704'16,"0"0"-1437"-16,0 0-78 0,0 0 109 15,0 0-81 1,0 0-125-16,0 0-47 0,0 3 17 15,0 13 24-15,-5 4-26 16,2 3-24-16,0 1-9 16,3 1-10-16,0-5-8 15,0 0-9-15,0 0 0 16,0-6-1-16,0-5-47 16,0 1-52-16,-3-3-90 15,-4-1-330-15,1-6-349 0</inkml:trace>
  <inkml:trace contextRef="#ctx0" brushRef="#br1" timeOffset="183642.4773">9751 14116 1467 0,'0'0'697'16,"0"0"-629"-16,0 0-2 16,0 0 170-16,0 0-36 15,0 0-114-15,0 0-39 16,25 0-9-16,1 0-21 16,1 0-17-16,1 0-48 15,2 3-153-15,-8 3-408 0,-8-2-438 16</inkml:trace>
  <inkml:trace contextRef="#ctx0" brushRef="#br1" timeOffset="184019.3799">9981 14245 1969 0,'0'0'286'0,"0"0"-216"15,0 0 83-15,0 0-27 16,0 0-77-16,0 0-32 0,85-30-1 16,-73 30-3-16,1 0-2 15,-4 0 5-15,-1 0 5 16,-2 6-1-16,-2 3-1 15,-4 6 5-15,0 2 15 16,0 5 2-16,-10 1-9 16,2 0-10-16,-1-3 5 15,2-4-15-15,7 1-4 16,0-4 4-16,0-6-6 16,0 0-6-16,10-4-14 15,10-3-62-15,-1 0-211 16,-2-7-670-16</inkml:trace>
  <inkml:trace contextRef="#ctx0" brushRef="#br1" timeOffset="184246.0261">10188 14238 1620 0,'0'0'375'15,"0"0"-84"-15,0 0 4 16,0 0-85-16,0 0-104 16,-91 83-64-16,69-64-25 15,-2 0-11-15,0-2-6 16,3 0-47-16,-4-4-152 0,5-3-495 16,10-6-1016-16</inkml:trace>
  <inkml:trace contextRef="#ctx0" brushRef="#br1" timeOffset="184708.2009">10740 14079 130 0,'0'0'1458'0,"0"0"-1196"15,0 0-58-15,0 0 84 16,0 0-82-16,0 0-97 16,0 0-53-16,-16-6 7 15,4 19 53-15,-9 6-30 16,-7 8-12-16,-5 3-14 16,-9 3-7-16,-4 10-7 0,-2-1-19 15,-1-1-16-15,4 2-5 16,5-7-6-16,10-6 0 15,9-3 0-15,2-5-9 16,11-3-37-16,2-2-23 16,3-3-52-16,3-4-215 15,0-6-729-15</inkml:trace>
  <inkml:trace contextRef="#ctx0" brushRef="#br1" timeOffset="185143.6333">10721 14241 1527 0,'0'0'562'0,"0"0"-486"16,0 0 148-16,0 0-6 15,0 0-60-15,0 0-52 16,0 0-9-16,-9 60-28 16,-6-34-21-16,0 0-9 15,-4 2-17-15,-1-2-1 16,1 0-10-16,1 0-5 16,3 1-1-16,-1-7-4 15,3 0-1-15,6-1 0 0,1-6 0 16,2-3 0-16,4-3 0 15,0-1-2-15,10-5 2 16,10-1 1-16,8 0-1 16,5 0-2-16,4-4-4 15,2-2 6-15,-4 2-1 16,3-1 0-16,-5 3 1 16,-6-1-1-16,-5 3-41 15,-10 0-64-15,-9 0-203 16,-3 0-1036-16</inkml:trace>
  <inkml:trace contextRef="#ctx0" brushRef="#br1" timeOffset="186653.4299">8056 14948 413 0,'0'0'193'0,"0"0"22"15,0 0-28-15,0 0-10 16,0 0 29-16,0 0-17 16,0 0 9-16,0-12 4 0,0 7-24 15,-4 2-32 1,4 0-35-16,0 0-11 0,0 2-11 15,0-2-4-15,10 3-7 16,4 0-16-16,8 0-20 16,2 0-17-16,4 0-14 15,2 0-10-15,4 0 0 16,2 0 0-16,-3 0 0 16,3 0-1-16,0 3 0 15,-2 1 1-15,-1-1 0 16,1 0-1-16,2-3 0 15,-2 0 1-15,2 0 0 16,3 0 0-16,1 0 0 16,-1 0 0-16,3 0-1 15,-5 0 1-15,3 0-1 0,-1 0 0 16,-3 0 0 0,0 0 0-16,-2 5 1 0,0-3 0 15,2 1-1 1,0 1 0-16,2-4 1 0,3 0 0 15,-1 0 0-15,2 0 0 16,-3 0-1-16,1 0 0 16,-1 0 1-16,-4-3-1 15,0 3 2-15,-2 0-2 16,-3 0 1-16,-2 0 0 16,-1 0 0-16,-2 0 0 15,2 0-1-15,-1 0 0 16,6 0 0-16,-6 0 0 0,5 0 0 15,-1 0 0-15,0 0 0 16,-2 0 0-16,-1 0-1 16,-2 0 0-16,-1 0 1 15,-3-1 0-15,0 1 0 16,-2-3-1-16,-2 3 1 16,2 0-1-16,-3 0 1 15,7 0-1-15,-1 0-15 16,2 0 2-16,0 0 4 15,3 0 1-15,0 0 2 16,-2 0 7-16,2-2 0 16,-5 2 1-16,-2-5-1 0,2 2 1 15,-1-3 1 1,0 2-1-16,-2-1 0 0,5 0 0 16,-6 2-1-16,6-1 1 15,1 1-1-15,-1 0 1 16,0-1-1-16,3 1 0 15,-3 3 1-15,-2-2-1 16,-3 2 2-16,1-3 6 16,2 2-7-16,2 1-1 15,0-3 0-15,6 3 0 16,3 0 0-16,-2-3 1 16,6-2-1-16,-1 3 0 15,-3-1 0-15,-1 0-1 16,0 2 1-16,-8 1 0 15,-3-3 0-15,0 3 0 16,-2-3 0-16,0 3 0 16,7-2 0-16,-4 0 0 0,5 2-1 15,3 0 0-15,-5 0-1 16,1 0-7-16,-4 0 1 16,-1 0-16-16,-9 0-22 15,-6 0-2-15,-6 2-61 16,-3 3-176-16,-9-2-492 0</inkml:trace>
  <inkml:trace contextRef="#ctx0" brushRef="#br1" timeOffset="188487.4775">8847 15341 332 0,'0'0'633'0,"0"0"-523"15,0 0 93-15,0 0 110 16,0 0-47-16,0 0-30 16,0 0-46-16,27-57-21 15,-27 54-35-15,0 1-20 16,0 2-18-16,0 0-26 15,0 0-18-15,0 0-28 16,0 5-13-16,-3 6 1 16,-6 6 18-16,-3 3-6 15,-3 2-12-15,-1 1-5 16,-1-2-1-16,4-1-5 0,4-4 0 16,3-3-1-16,3 0 0 15,3-7 0-15,0 1-1 16,3-6-14-16,15 2-3 15,6-3-11-15,7 0-14 16,2 0-2-16,-3-3 8 16,-2-1-2-16,-7-2 15 15,-6 2 18-15,-8 1 6 16,-4 0 0-16,0 3 16 16,-3-4 20-16,0 1 5 15,0 0-13-15,0 2-13 16,0-5-6-16,0 2-8 15,0-6 0-15,6 0-1 16,5 1-1-16,-1-4-10 16,-1 3 11-16,0 1-1 0,-3 3 1 15,0 1 1-15,-3 2 17 16,0 3 9-16,-3 0 1 16,0 0-1-16,0 0-7 15,0 6-12-15,0 8 15 16,-3 5 32-16,-2 4-11 15,-2 1-10-15,1 2-4 16,0-2-10-16,3-2-19 0,0-2-1 16,0-4-6-1,3 1-42-15,-3-5-57 0,-1 6-115 16,1-9-301-16,0-2-401 16</inkml:trace>
  <inkml:trace contextRef="#ctx0" brushRef="#br1" timeOffset="188802.5268">9263 15357 1452 0,'0'0'568'0,"0"0"-490"0,0 0 149 15,0 0 18 1,0 0-104-16,0 0-29 0,0 0-1 16,0 24-36-16,-3-8-16 15,0 0-15-15,-4 4-16 16,1 1-5-16,-3-2-13 16,-1 2-8-16,2-3-2 15,2-1 0-15,0-3-34 16,0-1-55-16,3-6-93 15,3-4-156-15,0-3-380 16,3 0-144-16</inkml:trace>
  <inkml:trace contextRef="#ctx0" brushRef="#br1" timeOffset="189063.7022">9393 15325 1054 0,'0'0'854'0,"0"0"-688"15,0 0 101-15,0 0-6 16,0 0-109-16,0 0-29 16,0 0-20-16,-12 36-40 15,5-16-8-15,1 3-15 16,1 0-10-16,2 0-4 16,0 0-13-16,0-3-5 15,3-4-7-15,-3-2 0 16,0-1-1-16,3-6 0 15,-4 2-50-15,4-5-55 16,-3-1-98-16,0-3-255 16,0 0-476-16</inkml:trace>
  <inkml:trace contextRef="#ctx0" brushRef="#br1" timeOffset="189330.4301">9159 15292 1058 0,'0'0'747'0,"0"0"-630"0,0 0 131 16,0 0 51-16,0 0-95 15,0 0-99-15,0 0-22 16,66-14-2-16,-31 14-48 15,1-3-18-15,-3 3-15 16,1 0-62-16,2 0-188 16,-9 0-507-16,-8-5-902 0</inkml:trace>
  <inkml:trace contextRef="#ctx0" brushRef="#br1" timeOffset="189799.4037">9854 15199 783 0,'0'0'856'0,"0"0"-740"0,0 0 82 16,0 0 114-16,0 0-120 15,0 0-80 1,0 0 31-16,-25 37-12 0,8-11-32 16,-5 7-30-16,-2 4-23 15,-1-1-25-15,2 3-11 16,-2-6-2-16,4 4-7 16,-1-7 5-16,5-1-5 15,-2-2-1-15,7-2 0 16,0-5-30-16,3-3-46 15,6-3-102-15,0-4-313 16,3-4-512-16</inkml:trace>
  <inkml:trace contextRef="#ctx0" brushRef="#br1" timeOffset="190455.8963">9978 15282 416 0,'0'0'1248'15,"0"0"-978"-15,0 0-101 16,0 0 87-16,0 0-84 16,0 0-107-16,0 0 11 15,0 20-10-15,0-4-1 0,-9 0-9 16,0 4-21-16,0 4-5 16,0 2-10-16,0-4-4 15,-4 6 4-15,2-8-5 16,1 3-5-16,1-4 1 15,3-3-1-15,3-2-2 16,0-4-1-16,3-3-6 16,0-1 0-16,0-3-1 15,0-2 1-15,0 2 6 16,0-3-6-16,0 3-1 16,0-3 0-16,6 0 8 15,6 0 13-15,8 0 4 16,9 0-10-16,7 0-7 0,3-9-7 15,7 5-1-15,-1-3-2 16,-2 2-34-16,-12 0-92 16,-8 2-370-16,-13-1-1357 15</inkml:trace>
  <inkml:trace contextRef="#ctx0" brushRef="#br1" timeOffset="192246.4161">11504 14070 140 0,'0'0'1396'0,"0"0"-1136"16,0 0-184-16,0 0 123 16,0 0 58-16,0 0-109 15,0 0-81-15,67-4-21 0,-50 4-1 16,5 0-11-16,5 0-7 16,1 0-14-16,-1 0-1 15,3 0-3-15,-2 0-7 16,-5 0 7-16,-1 0 10 15,-10-3 5-15,0 3 7 16,-6 0-1-16,-3 0 6 16,0 0-2-16,-3 0-14 15,0 0-13-15,0 0-7 16,0 6 1-16,0 5 15 16,0 5 10-16,3 3 1 0,-3 5-2 15,3 2 3 1,-3 4-11-16,3 0 1 15,1 0-6-15,-4 2-5 16,0 1 4-16,0 0-2 0,0 0-2 16,0 1 4-16,0 1-4 15,-4-1 7-15,-2-2-5 16,0 2-8-16,0-1-1 16,3 0 11-16,0 3-10 15,0-5 10-15,3 1-10 16,-6-2 8-16,4 0-1 15,1-1-7-15,-2-2 8 16,3 0-7-16,-3 1-1 16,3 2 5-16,-3 0-4 0,0 1 4 15,3-6-6-15,-3-1 1 16,3-1 0-16,0-4 0 16,0-2 5-16,0 3-6 15,0-3 1-15,0 3-1 16,3-4 1-16,0 4-1 15,-3-1 1-15,3 0 0 16,-3 1-1-16,0-3 0 16,0 3 0-16,0 0 0 15,3 0 0-15,-3-1 0 16,1 1 0-16,1 1 0 16,-2-1 1-16,0 0-1 15,0-2-1-15,0 0 0 0,-2 1 0 16,-5-5-11-16,-2 1 6 15,-4-1 4-15,-4-4 2 16,-2 0 0-16,-4 0 0 16,-2-4 2-16,-2-2-2 15,-1-4-3-15,-2 0-26 16,-6 0-53-16,8-4-104 16,7-6-629-16</inkml:trace>
  <inkml:trace contextRef="#ctx0" brushRef="#br1" timeOffset="194260.514">11588 15916 1106 0,'0'0'742'15,"0"0"-647"-15,0 0-2 16,0 0 151-16,0 0-55 15,0 0-88-15,0 0-22 16,49 7 2-16,-31-4 5 16,3 0-17-16,4-3-21 15,2 0-18-15,4 0-17 16,-1 0-13-16,-3 0-4 16,-3 0-58-16,-6 0-166 0,-2-3-450 15,-10 3-704-15</inkml:trace>
  <inkml:trace contextRef="#ctx0" brushRef="#br1" timeOffset="194799.9859">12162 15543 1192 0,'0'0'286'16,"0"0"-208"-16,0 0 11 15,0 0 76 1,0 0 37-16,0 0-46 0,0 0-50 15,3-7-8-15,-3 7 15 16,0 6 25-16,-3 11 2 16,-3 0-44-16,0 7-11 15,-1 4-19-15,1 3-28 16,-2 1-20-16,2 1-10 16,-4-3-7-16,4-1 0 15,0-2-1-15,0-3 0 0,3-2 1 16,-2-5 0-16,2 0-1 15,0-3 1-15,0-2-1 16,2-5 1-16,-2 0-1 16,3-1 0-16,0-3-1 15,0 1-4-15,12-4 5 16,9 0 6-16,5 0-5 16,6-4-1-16,-2-2 0 15,-1-1-12-15,-3 4-11 16,-10-1-30-16,-2 4-56 15,-14 0-103-15,0 0-256 16,0 0-389-16</inkml:trace>
  <inkml:trace contextRef="#ctx0" brushRef="#br1" timeOffset="195160.6269">12477 15949 1288 0,'0'0'823'0,"0"0"-727"16,0 0 123-1,0 0 13-15,0 0-86 0,0 0-57 16,-91 29-18 0,58-25-19-16,-8 2-16 15,-3 1-20-15,-3-5-4 0,0 6-3 16,3-4-8-16,9 2-1 16,2 1-16-16,9-3-45 15,11 4-72-15,7-4-124 16,6 2-264-16,3-3-174 15,8-1-383-15</inkml:trace>
  <inkml:trace contextRef="#ctx0" brushRef="#br1" timeOffset="195674.5539">12231 16127 1472 0,'0'0'387'16,"0"0"-202"-16,0 0 128 0,0 0-33 15,0 0-89 1,0 0-76-16,-21 75-34 0,12-57-21 16,-3-2-35-16,1-2-13 15,5-1-6-15,2-6-5 16,4-2-1-16,0-1 0 0,0 0-14 15,6-4-16-15,15 0-10 16,1 0-9-16,8 0-4 16,-3 0 5-16,4-8 14 15,-5 2 6-15,-4 0 10 16,-4 2 17-16,-3-5 1 16,-6 2 9-16,-4 0 6 15,0-3 5-15,-4 1 11 16,1 1 11-16,-1-1-8 15,3 0-5-15,-1 0-1 16,0 4 9-16,-3-2-5 16,3 4-7-16,-3 0 10 15,0 3 5-15,0 0-2 16,0 0-13-16,0 10-5 16,0 7 22-16,-3 9 13 15,-10 0-9-15,6 4-19 0,-3-1-27 16,1 1-7-16,-3 3-110 15,0-7-127-15,0-9-1090 0</inkml:trace>
  <inkml:trace contextRef="#ctx0" brushRef="#br1" timeOffset="196782.9811">12165 13659 864 0,'0'0'379'0,"0"0"-157"16,0 0 24-16,0 0 61 16,0 0-79-16,0 0-86 15,0 0-51-15,0-12-30 16,0 12-14-16,0 3 19 15,0 6 17-15,0 5-10 16,0 6-10-16,0 0-18 16,0 6-11-16,-3 4-8 15,-9-1-14-15,-6 5-5 0,2-2-5 16,1-2 5-16,-3-6-6 16,6-5 0-16,6-6 0 15,0-3 1-15,6-2-2 16,0-6-1-16,0-2-6 15,9 0 7-15,10 0 11 16,14 0-2-16,0 0-8 16,3 0-1-16,-5-6 0 15,-1 3 1-15,-12 2-1 16,-3 1 0-16,-9 0-6 16,-3 0-17-16,-3 0-17 0,0 0-54 15,-3 0-54 1,-9 4-69-16,1 2-450 0,4-6-230 0</inkml:trace>
  <inkml:trace contextRef="#ctx0" brushRef="#br1" timeOffset="197115.3939">12633 13755 370 0,'0'0'872'0,"0"0"-762"15,0 0 74-15,0 0 107 0,0 0-102 16,0 0-32-16,0 0 63 16,-40 34-52-16,18-7-7 15,-4 5-48-15,-3 0-35 16,-1 6-27-16,-3-6-21 15,-1-2-8-15,1 1-13 16,1-3-8-16,6-4 0 16,3-1-1-16,4-4-25 15,10-2-40-15,-2-3-78 16,11-5-220-16,0-6-467 16,0-3-380-16</inkml:trace>
  <inkml:trace contextRef="#ctx0" brushRef="#br1" timeOffset="197644.4223">12626 13925 1443 0,'0'0'244'16,"0"0"-92"-16,0 0 161 15,0 0-72-15,0 0-109 16,0 0-40-16,0 0-19 16,-33 78-7-16,20-60-23 15,1 0-18-15,3-4-16 16,-3 2-3-16,4-5-4 0,4-1-1 16,-2-2 0-16,6-1-1 15,0-3-1-15,0 2-5 16,0-2 6-16,10-1 9 15,7 0 3-15,4-3-3 16,3 0-8-16,4 0-1 16,-1-10 1-16,-2 0-1 15,2 1-1-15,-9-1 0 16,0-3 0-16,-6 3 1 16,-2 0-2-16,-6 0 2 15,-1 3 1-15,0 0 8 16,0 1 17-16,1 4 21 15,-4 0-1-15,3-1 5 16,-3 3 7-16,0 0-5 16,3 0-16-16,-3 0-11 0,0 13-16 15,0 6 26-15,0 9 20 16,0 9-19-16,0-2-18 16,-3 12-19-16,-21 19-33 15,3-9-130-15,-3-11-639 0</inkml:trace>
  <inkml:trace contextRef="#ctx0" brushRef="#br1" timeOffset="201965.161">4719 4468 1121 0,'0'0'602'15,"0"0"-472"-15,0 0-41 16,0 0 64-16,0 0 38 15,0 0-29-15,0 0-71 16,-6-4-38-16,6 4-23 16,0 10-23-16,0 9 20 0,6 7 49 15,7 5-32-15,2 5-25 16,0 1-19-16,-3-2 0 16,0 0 0-16,1-1 0 15,-2-4 0-15,-5-5 0 16,1-5 0-16,-4-5-1 15,3-3 1-15,-6-7 1 16,3-1-1-16,0-4 0 16,0 0 1-16,0 0 10 15,3-4-2-15,3-9-4 16,0-3-4-16,0-3-1 16,1 4 1-16,-1 1-1 15,-4 4 12-15,1 4 6 16,-6 3 9-16,0 3-9 15,3 0-18-15,-3 0 0 0,4 10-16 16,2 9 16 0,3 6 0-16,3 6 1 0,0 1 0 15,3 2 6-15,-2-3-6 16,-2-7 0-16,-2-5 1 16,-2-7-2-16,-7-5 0 15,0-4-11-15,0-3 5 16,-7 0 6-16,-10 0 28 15,-8 0 3-15,-2-6-16 16,-1 0-6-16,-2-1-9 16,5 0-46-16,-1-6-118 15,7 3-505-15,5-3-818 0</inkml:trace>
  <inkml:trace contextRef="#ctx0" brushRef="#br1" timeOffset="202679.8913">4608 4195 925 0,'0'0'577'0,"0"0"-492"0,0 0 3 15,0 0 124-15,0 0 40 16,0 0-65-16,0 0-50 15,30 12-57-15,-18-12-35 16,7 0-20-16,-2 0-10 16,-1 0-14-16,-2-4-1 15,2-4 0-15,-7 0-13 16,0-1-14-16,-3-1 18 16,-2 2 1-16,-2 1 3 15,-2 0 5-15,0 2 30 16,0 2 2-16,-6 1 0 15,-6 2-17-15,-3 0-15 16,-12 0 0-16,-1 5 12 16,-8 10 28-16,3 4 14 0,5 5-2 15,4 0 17-15,8 2-27 16,11-4-23-16,5-2-19 16,2-3 0-16,20-4-9 15,11-5 9-15,9-3-28 16,7-5-102-16,15 0-120 15,-12-9-378-15,-13-2-152 0</inkml:trace>
  <inkml:trace contextRef="#ctx0" brushRef="#br1" timeOffset="203029.4259">4884 4118 1536 0,'0'0'847'0,"0"0"-739"16,0 0-32-16,0 0 55 15,0 0-28-15,0 0-52 16,0 0-41-16,0 25 38 16,9-2 4-16,-1 2-25 15,1 0-13-15,-2-2-13 16,2-3 0-16,-3-6 1 16,2-3-2-16,-1-6 0 15,-4-2 0-15,0-3 0 16,0 0 4-16,3-1 16 15,0-10 2-15,4-8-13 16,1-3-8-16,-2-4-1 16,4-2 0-16,-4 1 1 0,2 3-1 15,-4 6 1 1,-4 5-1-16,0 6 0 0,-3 4 0 16,3 2-29-16,0 1-46 15,3 0-128-15,7 3-426 16,-1 4-22-16,-1 0-284 0</inkml:trace>
  <inkml:trace contextRef="#ctx0" brushRef="#br1" timeOffset="203385.5903">5177 4114 1371 0,'0'0'405'0,"0"0"-268"15,0 0 58-15,0 0-3 0,0 0-26 16,0 0-69-16,0 0-61 15,89 0-23-15,-65 0-1 16,-3-2-11-16,-3-5-1 16,-2 0-9-16,-8-4-11 15,-4 3-5-15,-4 1 0 16,0-1 25-16,0 4 31 16,-9 1-7-16,-1 3-3 15,-5 0-2-15,-3 0 23 16,-3 7 9-16,0 8 5 15,-1 5 18-15,4 2-21 16,3 3-15-16,6 0-20 16,6-3-18-16,3-1 0 15,0-1-25-15,12-8-29 0,6-1-28 16,6-5-60-16,0-5-39 16,10-1-351-16,-7-7-136 15,-5-4-350-15</inkml:trace>
  <inkml:trace contextRef="#ctx0" brushRef="#br1" timeOffset="203765.8959">5423 4064 1438 0,'0'0'731'0,"0"0"-604"16,0 0-25-16,0 0 5 16,0 0-42-16,0 0-13 15,0 0 39-15,6 57-43 16,-3-32-24-16,4-2-12 15,-4-3-3-15,5-2-8 16,-5-5 1-16,-3-4-1 0,3-4 0 16,-3-2-1-16,0-3-6 15,0 0 6-15,0 0 6 16,3-3-3-16,0-11-3 16,7-1-7-16,-1-6 7 15,3-2 0-15,3-4-1 16,-3 0 0-16,4 4 0 15,-5 3 1-15,-2 8 10 16,1 4 23-16,-7 8 13 16,0 0-28-16,0 14-9 15,3 10 28-15,-1 7 11 0,2 2-13 16,2 3-18-16,10 9-17 16,1-8-97-16,-1-12-850 0</inkml:trace>
  <inkml:trace contextRef="#ctx0" brushRef="#br1" timeOffset="208318.6718">17621 4937 696 0,'0'0'639'0,"0"0"-495"16,0 0-109-16,0 0-6 16,0 0 118-16,0 0-10 15,0 0-18-15,-34 37-33 16,31-26-41-16,3 2-8 15,0 1-22-15,0 3-15 16,0 11-201-16,3-6-307 16,3-2-384-16</inkml:trace>
  <inkml:trace contextRef="#ctx0" brushRef="#br1" timeOffset="208519.392">17558 5284 920 0,'0'0'505'16,"0"0"-440"-16,0 0 43 16,0 0 87-16,0 0 39 15,0 0-66-15,0 0-69 16,-3 26-60-16,6-15-39 16,6 2-74-16,5 2-167 15,-2 12-124-15,1-3-227 16,-3-4-426-16</inkml:trace>
  <inkml:trace contextRef="#ctx0" brushRef="#br1" timeOffset="209104.0551">17599 5586 861 0,'0'0'491'0,"0"0"-378"16,0 0 64-16,0 0 76 15,0 0 1-15,0 0-80 16,0 0-78-16,-18 46-60 15,18-35-36-15,6 0-34 16,3 2-89-16,2 2-130 16,0 0-82-16,0 4-55 15,-7 0 63-15,-4-1-15 0,0-3 32 16,0-1 5-16,0-2 305 16,-4-2 179-16,1-3 89 15,-2-2-45-15,5 1-80 16,0 1-48-1,0 0-50-15,0 2-22 0,0-2 17 16,5 2 2-16,-2 1 13 16,1 0 3-16,-4 4-16 15,0-1-20-15,0 0-8 16,0 1 5-16,-4-2-3 16,-4 2 4-16,0-1-20 15,2 1-26-15,2-2 5 16,0 2-16-16,-2-1-2 0,3 1 18 15,0 0 20 1,0-3 0-16,-4 2 1 0,4-2-50 16,-2 1-87-16,0-1-7 15,2-2 32-15,-1 2-45 16,1 2-51-16,0-1 148 16,0 2 60-16,-3-1 102 15,-1 1 152-15,-1 2-3 16,0-4-87-16,-1 2 2 15,4-3-1-15,-1 1-34 16,0-3-38-16,6 0-12 16,0 1-45-16,0 0-36 15,0 1-89-15,0 6-26 16,0-1-201-16,0-5-781 0</inkml:trace>
  <inkml:trace contextRef="#ctx0" brushRef="#br1" timeOffset="209613.2987">17479 6538 584 0,'0'0'771'15,"0"0"-555"-15,0 0-19 16,0 0 35-16,0 0-24 15,0 0-79-15,0 0-70 16,-16-5-34-16,7 18 27 16,-1 4 5-16,-6 3-8 15,3 3-15-15,3-1-9 16,4-3-13-16,3 1-11 0,3-4 0 16,0-5-1-16,6-5 0 15,10-3 27-15,7-3 4 16,5 0-21-16,5-15-9 15,0-3-1-15,-7-5 0 16,0-1 0-16,-9-1-6 16,-6 4 6-16,-11 1 1 15,0 6-1-15,-19 6-12 16,-42 8-133-16,6 0-362 16,-1 5-500-16</inkml:trace>
  <inkml:trace contextRef="#ctx0" brushRef="#br1" timeOffset="215691.9893">2417 17570 611 0,'0'0'1246'15,"0"0"-935"-15,0 0-213 16,0 0 68-16,0 0 30 16,0 0-95-16,-8 0-50 15,16 0-2-15,8 0 27 16,6-1-7-16,1-1-19 16,7-6-22-16,1 7-21 15,-1-6 2-15,4 3-9 16,-5 4-13-16,-4 0-21 0,-1 0-35 15,-8 0-89 1,-13 11-171-16,-3 0-362 0,0 4-268 0</inkml:trace>
  <inkml:trace contextRef="#ctx0" brushRef="#br1" timeOffset="215909.8957">2363 17735 1430 0,'0'0'706'0,"0"0"-623"16,0 0 34-16,0 0 71 16,0 0-37-16,0 0-81 15,97-6-70-15,-51-4-5 0,14 0-117 16,-8 4-228-16,-13 2-602 0</inkml:trace>
  <inkml:trace contextRef="#ctx0" brushRef="#br1" timeOffset="216731.8093">3128 17795 1639 0,'0'0'377'0,"0"0"-280"16,0 0-15-16,0 0 77 16,0 0-63-16,0 0-66 15,26-72-11-15,-19 48 14 16,2-2 7-16,0-4 5 15,3-7-16-15,-3-2-8 0,3-8-6 16,6-3-15 0,0 2-12-16,1-5-21 0,5 7 5 15,-2 6 16-15,1 5 12 16,-1 6 1-16,-1 7-1 16,-3 5 11-16,3 5-5 15,-6 3 11-15,-5 8 13 16,-1 1-3-16,0 0-3 15,0 10 6-15,-3 9 25 16,0 8 2-16,-3 2-11 16,3 5 2-16,-3 2-17 15,-3-4-8-15,0 2-2 16,0-4 7-16,0-1-7 16,0 1-3-16,0 0 10 15,-9-1 4-15,0-2-5 0,0 3-14 16,-3-8-1-16,6 2-4 15,0-7-7-15,0-1 0 16,2-5-1-16,1-2-30 16,3-5-42-16,0-1-51 15,0-3-62-15,0 0-113 16,7-7-422-16,-4-2-578 0</inkml:trace>
  <inkml:trace contextRef="#ctx0" brushRef="#br1" timeOffset="217047.7703">3258 17524 1761 0,'0'0'485'16,"0"0"-415"-16,0 0 79 16,0 0 0-16,0 0-76 15,0 0-63-15,0 0-9 16,58-16-1-16,-19 3-40 0,22-4-198 15,-10 0-482 1,-14 4-809-16</inkml:trace>
  <inkml:trace contextRef="#ctx0" brushRef="#br1" timeOffset="217493.9946">3676 16993 1500 0,'0'0'772'16,"0"0"-657"-16,0 0 16 15,0 0 10-15,0 0-92 16,0 0-38-16,0 0-11 16,91-20 0-16,-75 20-9 15,-7 0-2-15,-4 7-11 16,-5 8 9-16,0 2 13 0,-11 4 31 15,-8 5 23-15,-4-1 29 16,-2 2-5-16,7-6-18 16,6-2-15-16,9-2-44 15,3-6-1-15,23-2-16 16,38-3-82-16,-3-6-216 16,-3 0-1392-16</inkml:trace>
  <inkml:trace contextRef="#ctx0" brushRef="#br1" timeOffset="218476.623">1726 17564 1500 0,'0'0'476'0,"0"0"-415"15,0 0 38-15,0 0 93 0,0 0-71 16,0 0-63-16,0 0-6 16,12-6 11-16,1-4-11 15,2-3-9-15,0-5-8 16,-3-1 0-16,4-1-5 15,-5-3-16-15,2 1-13 16,2 1 0-16,-3 1 1 16,0 2-1-16,-6 7-1 15,0 7 1-15,-3 0 5 16,-3 4-4-16,3 0 2 16,-3 0-4-16,0 14 0 15,2 10 26-15,-2 12 48 0,0 5-5 16,0 11 1-16,-11 3-13 15,2 1-25-15,-3 1-14 16,5-9-6-16,4-3-11 16,1-8-1-16,2-5-39 15,5 1-81-15,8-13-179 16,-1-5-534-16</inkml:trace>
  <inkml:trace contextRef="#ctx0" brushRef="#br1" timeOffset="220215.3833">4725 16633 960 0,'0'0'664'0,"0"0"-533"16,0 0 36-16,0 0 112 16,0 0-69-16,0 0-109 15,0 0-40-15,-66 10 13 16,38-4-16-16,-8 4-26 0,0 0-14 15,-3-4-3-15,3 1 10 16,5 1 5-16,7-6 1 16,8 1 1-16,10-3-9 15,3 0-11-15,3 4-11 16,0-1-1-16,0 7-1 16,0 3 1-16,0 6 6 15,3 5 4-15,0 0 13 16,-3 4 10-16,0 9 9 15,0 0-8-15,-3 6 0 16,-3 6-7-16,-2 1-12 16,-2 7 2-16,1 2-5 15,-3 6 1-15,-1 1-1 16,-7 13 0-16,4-10-11 16,-5 0 0-16,0-1 0 0,8-13 0 15,-1 2 1-15,4-8 5 16,4-8-6-16,6-6-1 15,0-11-1-15,6-5-11 16,15-12 11-16,7-7-7 16,11-6-56-16,25-32-95 15,-7 3-347-15,-8-5-1052 0</inkml:trace>
  <inkml:trace contextRef="#ctx0" brushRef="#br1" timeOffset="223739.6164">5156 16455 1039 0,'0'0'592'0,"0"0"-485"16,0 0 145-16,0 0 96 16,0 0-96-16,0 0-74 15,0 0-63-15,-6 0-26 16,6 0-24-16,0 2-27 16,-3 9 4-16,3 1-9 15,-6 5-6-15,0 6-4 16,-3-2-11-16,-3 5-5 15,0-3-5-15,-4 4 4 16,5-1-5-16,-2-4 0 16,4-2-1-16,3-3 0 15,3-4 0-15,3-5-1 16,0 0 0-16,0-3-5 0,0 0 5 16,12 2 0-16,4-4 1 15,4-3-6-15,5 0 0 16,2 0 0-16,1 0 5 15,-4 0-5-15,-4-3-4 16,-7 3-7-16,-4 0-8 16,-3 0-10-16,0 0-29 15,-6 0-33-15,4 0-54 16,4 3-89-16,-4 4-301 16,1-2-328-16</inkml:trace>
  <inkml:trace contextRef="#ctx0" brushRef="#br1" timeOffset="224098.3441">5384 16820 1461 0,'0'0'510'15,"0"0"-371"-15,0 0 105 0,0 0-31 16,-97-2-85 0,57 2-51-16,-5 2-25 0,-4 2-19 15,-2 2-17-15,-1-5-10 16,10 3-6-16,5-4 0 15,11 2-13-15,7-2-10 16,10 0-32-16,9 0-58 16,0 0-102-16,0 4-256 15,9 9 107-15,3-3-36 16,0 0-583-16</inkml:trace>
  <inkml:trace contextRef="#ctx0" brushRef="#br1" timeOffset="224495.3077">5020 16946 909 0,'0'0'765'15,"0"0"-604"-15,0 0 86 16,0 0-15-16,0 0-100 16,0 0-76-16,0 0-38 15,-25 71-10-15,20-59-7 16,4 1 8-16,-1-3-8 15,2-3 1-15,0-2 4 16,0 0-5-16,2-2-1 16,7-3 0-16,7 0-10 15,2 0 1-15,6-8-9 16,0-4-23-16,-2 0 10 0,1-4 21 16,-7 5 10-16,-4 3 7 15,-5 2 26-15,-4 6 35 16,0 0 29-16,-3 0 13 15,0 0-13-15,0 3-45 16,0 12-5-16,0 3 14 16,-3 3-26-16,3 2-10 15,0 0-24-15,0-2-1 16,0 1-30-16,5 1-84 16,4-10-147-16,0 0-637 0</inkml:trace>
  <inkml:trace contextRef="#ctx0" brushRef="#br1" timeOffset="224877.8913">5611 16788 704 0,'0'0'718'0,"0"0"-451"15,0 0 39-15,0 0 17 16,0 0-68-16,0 0-90 16,0 0-45-16,-12 7-35 15,21-4-40-15,10-3-18 16,4 0-27-16,2 0-44 16,8 0-120-16,-6 0-399 15,-8 0-837-15</inkml:trace>
  <inkml:trace contextRef="#ctx0" brushRef="#br1" timeOffset="225356.3022">5920 16772 1309 0,'0'0'503'0,"0"0"-302"16,0 0 89-16,0 0-63 16,0 0-92-16,0 0-86 15,83 0-49-15,-36 0-71 0,-6 0-217 16,-11 0-768-16</inkml:trace>
  <inkml:trace contextRef="#ctx0" brushRef="#br1" timeOffset="225892.9758">6503 16295 1392 0,'0'0'486'16,"0"0"-277"-16,0 0 76 16,0 0-59-16,0 0-80 15,0 0-62-15,0 0-35 16,0 5-6-16,0 7 23 15,0 8-12-15,0 3-18 0,-3 3 0 16,-3 1-5-16,-3 3-10 16,-4 0-12-16,1-4-1 15,-3 0-8-15,3-5 0 16,-1-1 1-16,7-4-1 16,-2 0-6-16,8-7-3 15,-3 2 2-15,3-1-1 16,0-5-2-16,0 3-8 15,3-6-2-15,6 0 5 16,3 1-6-16,3-3 9 16,3 0-4-16,0 0 4 15,4-5-3-15,-4 0-12 16,0 0-22-16,-2 2-44 16,-2 1-81-16,-4 2-106 15,-1 0-262-15,-6 4-62 16,0 5-529-16</inkml:trace>
  <inkml:trace contextRef="#ctx0" brushRef="#br1" timeOffset="226193.0396">6742 16751 1054 0,'0'0'764'15,"0"0"-586"-15,0 0 116 16,0 0-40-16,0 0-88 0,0 0-72 16,-88 0-13-16,46 3-18 15,-7 1-36-15,-6 0-18 16,-5 2-9-16,6-4-3 15,5-2-48-15,10 3-81 16,6 5-76-16,11-4-182 16,10 2-401-16</inkml:trace>
  <inkml:trace contextRef="#ctx0" brushRef="#br1" timeOffset="226646.5013">6391 16874 1543 0,'0'0'358'0,"0"0"-149"16,0 0 32-16,0 0-90 16,0 0-69-16,-46 74-27 15,40-55-25-15,0 0-21 16,-1-6-7-16,7 0-1 15,0-3 11-15,0-3-12 16,4-3-21-16,11-2-25 16,4-2 1-16,1 0 2 15,2-11-13-15,-1 0-1 0,-6 0 19 16,1-1 32-16,-5-1 6 16,-5 3 55-16,0 1 29 15,-2 3 19 1,-4 2 28-16,3 3-19 0,-3 0-34 15,0 1-26-15,0 0-19 16,0 0-24-16,0 0-1 16,0 0 0-16,0 4-6 15,0 9 32-15,0 7 8 16,0 6-10-16,0 1-7 16,0 6-25-16,0-1-10 15,0 9-95-15,0-6-280 16,0-4-1167-16</inkml:trace>
  <inkml:trace contextRef="#ctx0" brushRef="#br1" timeOffset="227102.3347">6839 17296 1255 0,'0'0'827'15,"0"0"-638"-15,0 0 6 0,0 0-25 16,-91-6-72-16,46 6-47 15,-12 0-17-15,-23 0-2 16,-22 7 9-16,-29 1-17 16,-9 1-6-16,-3 0-9 15,10-2 9-15,12 0-9 16,-3-2 2-16,2 2-2 16,-2-4-9-16,-3-1-1 15,-1 0 1-15,1 1-1 16,9 1 0-16,11 5-5 15,23-2 6-15,20 0 1 0,21-1 9 16,10 1-10 0,8-2 0-16,5 3-6 0,14-6-59 15,21 6-117-15,21-6-89 16,7 3-446-16</inkml:trace>
  <inkml:trace contextRef="#ctx0" brushRef="#br1" timeOffset="227597.3408">5693 17623 880 0,'0'0'1388'0,"0"0"-1133"16,0 0-151-16,0 0 51 16,0 0-65-16,0 0-56 15,0 0-33-15,39-42 0 16,-20 38 0-16,1 1-1 15,-4-1-1-15,-4 4 1 0,-2 0-2 16,-4 0 2 0,-1 14 19-16,-2 0 29 0,-3 4-6 15,0 6 1-15,0-1-16 16,-8 1-4-16,-8 1-14 16,-2-4 10-16,0 2 4 15,-4-6-5-15,7-2 6 16,0 0-6-16,9-6-9 15,6-1-9-15,0 0 0 16,10-4-1-16,13-1-29 16,17-3-15-16,11 0-49 15,40-7-56-15,-9-6-501 16,-9 3-920-16</inkml:trace>
  <inkml:trace contextRef="#ctx0" brushRef="#br1" timeOffset="228183.0197">7306 17256 1392 0,'0'0'515'0,"0"0"-348"15,0 0 64-15,0 0-20 16,0 0-40-16,0 0-56 16,104 0-37-16,-68 0-32 15,3 0-27-15,-3 0-7 16,-2 0-12-16,3 0-28 15,-8 0-78-15,-1 0-142 16,-7 0-462-16,-12-2-728 0</inkml:trace>
  <inkml:trace contextRef="#ctx0" brushRef="#br1" timeOffset="228429.7858">7476 17152 1106 0,'0'0'1114'0,"0"0"-907"16,0 0-54-16,0 0 62 16,0 0-12-16,0 0-49 15,-12 95-56-15,6-56-32 0,0 0-34 16,3 2-32-16,3-3-44 15,0 6-133-15,9-13-419 16,4-5-1643-16</inkml:trace>
  <inkml:trace contextRef="#ctx0" brushRef="#br1" timeOffset="235113.7901">9802 14350 130 0,'0'0'0'16,"0"0"-82"-16</inkml:trace>
  <inkml:trace contextRef="#ctx0" brushRef="#br1" timeOffset="238291.9859">27176 1026 796 0,'0'0'902'0,"0"0"-686"16,0 0-71-16,0 0 55 16,0 0-16-16,0 0-47 15,0 0-18-15,-7 0-9 16,6 0-23-16,1 0-29 16,-2 0-13-16,2 0-15 15,-1 0-8-15,-2 0-21 16,-3 0-1-16,-3 0-7 15,-3 0 7-15,-2 0 0 16,0 5 0-16,0-1 0 16,4 2-1-16,5-3 0 15,2-1 0-15,3 0-13 16,0-2-2-16,0 1-2 0,10 2 6 16,7 2 12-16,5 0 0 15,5-2 0-15,2 4-1 16,-4 1-8-16,1 0 8 15,-6 0-10-15,-3 4 10 16,-5-1-8-16,-5 0 7 16,-2 0-4-16,-2 1 5 15,-3-2-1-15,0 1-5 16,-3-1 5-16,-12-2-5 16,-6 1-4-16,-3-3-35 15,-1-4-15-15,5-2-38 16,7 0-70-16,13-2-301 15,0-11-194-15,9-1-648 0</inkml:trace>
  <inkml:trace contextRef="#ctx0" brushRef="#br1" timeOffset="238545.1118">27523 990 768 0,'0'0'1450'0,"0"0"-1224"16,0 0-161-16,0 0 9 15,0 0 42-15,0 0 32 16,0 0-55-16,-21 84-45 0,21-57-29 16,0-4-10-16,12 1-3 15,1-5-6-15,-2-4-11 16,-2-5-43-16,-2-3-74 15,-4-4-178-15,-1-3-765 0</inkml:trace>
  <inkml:trace contextRef="#ctx0" brushRef="#br1" timeOffset="238727.5587">27582 913 1128 0,'0'0'1446'0,"0"0"-1273"0,0 0-149 16,0 0-24-16,0 0-28 15,0 0-153-15,0 0-437 16,11 15-220-16</inkml:trace>
  <inkml:trace contextRef="#ctx0" brushRef="#br1" timeOffset="239155.3712">27741 1055 798 0,'0'0'1494'16,"0"0"-1288"-16,0 0-108 0,0 0 42 15,0 0-34-15,0 0-34 16,0 0-27-16,12 69-26 15,-9-56-11-15,-3-2-7 16,0-1-1-16,0-3-1 16,0-2-10-16,0-3-4 15,0 0-3-15,0-2 3 16,0 0 14-16,3 0 0 16,1-2 1-16,8-12 0 15,0-3 1-15,6-3-1 16,0 0 0-16,1 0 1 0,-3 3-1 15,-2 4 12 1,-6 4 3-16,-2 6 2 16,-2 3 1-16,-3 0-8 0,1 0-9 15,2 9 0-15,2 8 12 16,0 2-1-16,2 2-3 16,1 0-9-16,-2-2 0 15,1-1-43-15,6-4-84 16,-3-4-196-16,0-6-714 0</inkml:trace>
  <inkml:trace contextRef="#ctx0" brushRef="#br1" timeOffset="239730.4791">28231 877 1292 0,'0'0'716'0,"0"0"-615"16,0 0 67-16,0 0 57 16,0 0-40-16,0 0-51 15,0 0-38-15,0-11-32 0,0 11-34 16,0 0-30-1,0 0-1-15,-1 11 1 0,1 4 0 16,-2 5 8-16,2-1-7 16,0-1 0-16,0-1 1 15,0-3-1-15,5-2-1 16,3-5-1-16,1-3-8 16,4-1-2-16,-1-3-8 15,3 0-5-15,-2-1-6 16,1-8 4-16,1-2 13 15,-2-2 4-15,0-1 9 16,-1 0 0-16,-1 1 7 16,-5 3 12-16,0 3 20 15,-3 3 8-15,-2 3-2 16,-1-1-1-16,0 2-6 16,0 0-10-16,0 0-10 15,0 0-18-15,0 2-9 0,0 10-5 16,0 7 14-16,0 1 2 15,0 5-1-15,3-1 0 16,2-2 0-16,-1-2-1 16,2-5-25-16,-2-1-52 15,1-6-46-15,3-4-141 16,-1-2-379-16,0-2-242 0</inkml:trace>
  <inkml:trace contextRef="#ctx0" brushRef="#br1" timeOffset="240011.3984">28646 899 1640 0,'0'0'745'0,"0"0"-610"16,0 0 63-16,0 0-29 15,0 0-71-15,0 0-57 16,0 0-29-16,0 13-12 15,0 2 15-15,0 3 6 16,0 5 0-16,0-1 1 16,0 3-4-16,0-5-16 15,0 0-1-15,0-4-1 0,0-3-16 16,0-6-69 0,0-2-71-16,0-5-153 0,0 0-388 15,0 0-88-15</inkml:trace>
  <inkml:trace contextRef="#ctx0" brushRef="#br1" timeOffset="240258.7918">28773 884 1149 0,'0'0'925'0,"0"0"-728"16,0 0-3-16,0 0 9 15,0 0-74-15,0 0-66 16,0 0-30-16,-1 28 36 15,-1-10-8-15,2 1-16 16,0 4-6-16,0 0-17 0,0-2-8 16,0 0-7-16,2-1-6 15,1-5-1-15,0-3-1 16,1-4-53-16,-4-3-68 16,0-3-135-16,0-2-469 15,0 0-275-15</inkml:trace>
  <inkml:trace contextRef="#ctx0" brushRef="#br1" timeOffset="240481.1199">28612 863 1644 0,'0'0'648'0,"0"0"-527"0,0 0 50 15,0 0 7-15,0 0-68 16,0 0-68-16,0 0-29 16,94 0-13-16,-64 0-1 15,0 0-63-15,3 0-212 16,-8 0-426-16,-4 0-479 0</inkml:trace>
  <inkml:trace contextRef="#ctx0" brushRef="#br1" timeOffset="243659.8669">29101 745 848 0,'0'0'537'0,"0"0"-401"16,0 0 33-16,0 0 100 15,0 0 5-15,0 0-82 16,0 0-48-16,0-10-17 16,0 10-18-16,0 0-27 15,0 0-19-15,0 0-8 16,-1 0-16-16,-1 0-12 0,2 0-17 15,-1 0-8 1,1 0-2-16,0 0-2 0,0 7-10 16,-2 4 11-16,2 5 1 15,0 4 1-15,-1-1 0 16,1 0 0-16,-2 0 0 16,1 0 0-16,-1-1 1 15,0 0-2-15,0 0 1 16,1-3-1-16,-1 0-1 15,-1-2 1-15,2-2 0 16,-2-2-1-16,1-2 0 16,1-1 1-16,-1-1 0 0,2-2-1 15,0 0 1-15,0-3-1 16,0 2 0-16,0-2 1 16,0 0 0-16,0 0 1 15,0 0 5-15,0 0-5 16,8 0 0-16,5 0 13 15,0 0 2-15,7 0-7 16,-1 0 2-16,2 0 1 16,-2 0 0-16,-1 0-11 15,-1 0 0-15,-5 0 0 16,-5 0-1-16,0 0 0 16,-5 0 0-16,-2 0-15 15,0 0-30-15,0 0-37 16,0 0-91-16,0 0-553 15,0 1-1182-15</inkml:trace>
  <inkml:trace contextRef="#ctx0" brushRef="#br1" timeOffset="244394.0278">29484 1182 552 0,'0'0'486'0,"0"0"-382"16,0 0 9-16,0 0 28 16,0 0 1-16,0 0-13 15,0 0 7-15,-41 10-13 0,14-7-35 16,-7-1-22 0,-10 0-6-16,-9 1-5 0,-8-2-2 15,-21-1-12 1,-18 2-8-16,-20-2 10 15,-2 0 3-15,11 0 3 0,26 0-5 16,29 0-9-16,15 0-7 16,10 0-9-16,0 0 2 15,1 0-10-15,2 0-4 16,8 0-7 0,11 0 0-16,5 0 0 0,4 0-55 15,4 0-95-15,11 0-110 16,0 0-589-16</inkml:trace>
  <inkml:trace contextRef="#ctx0" brushRef="#br1" timeOffset="245139.8586">28426 1345 1495 0,'0'0'326'0,"0"0"-195"16,0 0 56-16,0 0 35 16,0 0-81-16,0 0-68 15,0 0-48-15,-3 11-10 16,-1 2 18-16,1 3 4 16,-1 1-18-16,-3 2-8 15,2-1-5-15,1-1-5 16,2-2 7-16,1-2-7 15,1-2 5-15,0-2-5 16,3-1-1-16,10 0 1 16,8-4-1-16,6-3-7 15,1-1-1-15,4 0-1 16,-1 0 9-16,-1 0-1 0,-4-5 1 16,-3-1-1-16,-8 0 0 15,-6 0 1-15,-4 2 8 16,-1 0 11-16,-4 0 10 15,0-2 21-15,0 2 3 16,0-3-3-16,0 1-17 16,0-1-7-16,0 0-2 15,0 1-2-15,0 1 3 16,0 2-4-16,0 0-7 16,0 1-1-16,1 2 1 15,-1 0-1-15,0 0-4 16,0 0-1-16,0 0-7 15,0 0-1-15,0 0-1 16,0 1-7-16,0 10 8 0,0 7 2 16,0 5 11-16,0 2-5 15,0 2-2-15,0 0-5 16,0-2 0-16,0-1-1 16,0-2-40-16,0 1-108 15,0-3-340-15,0-5-712 0</inkml:trace>
  <inkml:trace contextRef="#ctx0" brushRef="#br1" timeOffset="247339.1637">29043 1352 696 0,'0'0'617'0,"0"0"-546"15,0 0-34-15,0 0 85 16,0 0 77-16,0 0 12 15,0 0-69 1,0-35-33-16,0 35-1 0,0 0 12 16,0 0-11-16,0 0-16 15,0 0-11-15,0 0-13 16,0 0-18-16,0 0-20 16,0 6-10-16,0 6-8 0,-1 5 17 15,-2 2-1 1,-3 6-13-16,0 3-10 0,-2 0-5 15,1 3 0-15,1-2 0 16,1 0 0-16,1-4-1 16,-2-2 0-16,2-4 1 15,1-3-1-15,1-3 1 16,2-5-1-16,0-1 0 16,0-4-1-16,3 0 1 15,13-3 1-15,6 0 10 16,6 0-2-16,2 0 0 15,1-5-8-15,-1 1 5 16,-5 1-6-16,-1 3 0 16,-6 0-60-16,0 0-154 15,-5 0-421-15,-3 0-976 0</inkml:trace>
  <inkml:trace contextRef="#ctx0" brushRef="#br1" timeOffset="248427.3725">29201 1339 512 0,'0'0'586'0,"0"0"-404"15,0 0-95-15,0 0 28 16,0 0 27-16,0 0-63 15,0 0-44-15,-3-2-34 16,-10 2 17-16,-11 10 15 0,-7 5 29 16,-10 3 22-16,-21 7 17 15,-28 9 8-15,-28 7-16 16,-12 3-2 0,8-4-37-16,26-5-2 0,33-10-23 15,21-4-14-15,9-1-15 16,3 2-8-16,0 8-164 15,5-3-219-15,15-11-443 0</inkml:trace>
  <inkml:trace contextRef="#ctx0" brushRef="#br1" timeOffset="249074.2581">29435 734 484 0,'0'0'319'0,"0"0"-108"15,0 0-81-15,0 0 13 16,0 0 18-16,0 0-15 16,0 0 27-16,-47 17 59 15,19 3-59-15,-5 6 12 16,-6 1-61-16,0 4-38 15,-2-2-26-15,2 1-33 16,0 0-27-16,-16 12-48 16,10-7-224-16,3-7-643 0</inkml:trace>
  <inkml:trace contextRef="#ctx0" brushRef="#br1" timeOffset="249529.2307">28488 784 1347 0,'0'0'220'0,"0"0"-189"15,0 0 32 1,0 0 49-16,0 0-10 0,0 0 42 16,-82 63 38-16,37-18-72 15,-17 21-66-15,-23 30-44 16,13-11-272-16,5-10-598 0</inkml:trace>
  <inkml:trace contextRef="#ctx0" brushRef="#br1" timeOffset="256346.5943">8365 17138 484 0,'0'0'177'0,"0"0"-122"16,0 0-42-16,0 0 12 16,0 0 9-16,0 0 13 15,9-20 10-15,-9 14 250 16,3 2-45-16,-3 4-48 16,0-3 30-16,0 2 3 15,0 1-42-15,0 0-40 16,0 0-19-16,0 0-28 15,0 0-21-15,0 0-21 0,0-2-14 16,0 2-16-16,0-1-16 16,-3 1-9-1,-3 0-8-15,-4 0-1 0,-4 11-1 16,-2 9-4-16,1 7 7 16,-3 4-1-16,6 6-5 15,0-5-2-15,5 2-5 16,7-4 7-16,0-4-8 15,0-6 0-15,10-6 0 16,5-5-24-16,3-8 14 0,3-1 9 16,6-3-8-16,1-18 0 15,2-3-4-15,-1-1 2 16,0-8 5 0,-2 0 5-16,-5-4 0 0,-5 1 1 15,-1 3 0-15,-10 3 1 16,-6 5 20-16,0 11 4 15,-9 1-14-15,-12 9-4 16,-4 1-6-16,-2 3-1 16,-4 0-1-16,7 4-51 15,0 8-93-15,9 1-324 16,9-6-665-16</inkml:trace>
  <inkml:trace contextRef="#ctx0" brushRef="#br1" timeOffset="257001.6433">8623 16815 1921 0,'0'0'496'0,"0"0"-375"15,0 0 63-15,0 0 6 16,0 0-61-16,0 0-53 0,0 0-39 16,18-14-20-16,-12 14-7 15,6 0 4-15,2 0-2 16,5 1-3-16,3 4-8 15,2 3 6-15,6-3-5 16,1-1-2-16,5-4 1 16,-3 3-1-16,1-3 0 15,-7 0-8-15,-7 0 7 16,-4 0-5-16,-7 3 5 16,-5 2 0-16,-1 4 1 15,-3 4 7-15,0 7 10 16,0 7 2-16,-7 2 11 15,-2 6 0-15,0 6-15 16,-3 2-2-16,6 3-1 0,0 1-4 16,3 2-1-16,0 0-1 15,3 4-5-15,0-7 0 16,0 2 0-16,3-4 1 16,3 0 5-16,0-7-7 15,1-3 1-15,-2 1 5 16,-5-8 3-16,0-5 0 15,0-1-8-15,-5-2 22 16,-11-5 2-16,-6 2-2 16,-5-3-5-16,-6 0-9 0,-4-4 0 15,-2-1-9 1,-3-8-35-16,2 0-62 0,1-17-54 16,9-6-74-16,8 1-449 0</inkml:trace>
  <inkml:trace contextRef="#ctx0" brushRef="#br1" timeOffset="257833.1063">9699 17451 1565 0,'0'0'566'15,"0"0"-492"-15,0 0 37 0,0 0 92 16,0 0-54 0,0 0-69-16,97 27-16 0,-61-27 1 15,3 0-13-15,2 0-24 16,-2 0-16-16,-6-3-11 15,-8-4-1-15,-7 4-36 16,-6-1-31-16,-9 1-54 16,-3 0-97-16,0-1-550 0</inkml:trace>
  <inkml:trace contextRef="#ctx0" brushRef="#br1" timeOffset="258041.8993">9748 17333 1094 0,'0'0'1106'0,"0"0"-871"16,0 0-171-16,0 0-6 15,94 0 9-15,-37-3-67 16,31-10-146-16,-15 1-480 15,-12 3-1026-15</inkml:trace>
  <inkml:trace contextRef="#ctx0" brushRef="#br1" timeOffset="265523.817">10370 17660 497 0,'0'0'128'15,"0"0"447"1,0 0-426-16,0 0-65 0,0 0 60 16,0 0-21-16,48-62-26 15,-33 38-18-15,-6-3 30 16,3-5-5-16,1-5-11 15,1-3 25-15,2-4-10 16,-1-1-26-16,0-2 1 16,3 1-24-16,-1-1 4 15,3 6-14-15,-2 1-26 16,0 5-13-16,-3 11 6 16,1 1-10-16,-2 9 3 15,-1 4-8-15,-1 1 0 0,-3 5 1 16,3 4-1-1,-3 0 11-15,-3 0-10 0,4 0 11 16,-1 4 2-16,2 7 12 16,-2 5-12-16,4-4-2 15,-1 8-1-15,-4 1-4 16,-1 6 4-16,-4 11 7 16,-3 2 16-16,0 9 11 15,-10 0 2-15,-4 0-11 16,-1-2-1-16,-1-1 0 15,-1-6-12-15,1-3-3 16,4-5-4-16,0-2-4 16,3-3 2-16,3-5 0 0,0-3-7 15,-1-1-2-15,4-5-5 16,0-4-1-16,3-4-2 16,0-3-40-16,0-2-43 15,0-12-75-15,9-8-318 16,1 0-814-16</inkml:trace>
  <inkml:trace contextRef="#ctx0" brushRef="#br1" timeOffset="265747.5416">10582 17438 2054 0,'0'0'383'16,"0"0"-279"-16,0 0 24 15,0 0-28-15,0 0-100 16,106-39-52-16,-50 19-93 16,-8 3-324-16,-9 0-487 15</inkml:trace>
  <inkml:trace contextRef="#ctx0" brushRef="#br1" timeOffset="266194.3656">11088 16877 1162 0,'0'0'871'16,"0"0"-755"-16,0 0-21 15,0 0 70-15,0 0-84 16,0 0-50-16,0 0-18 0,82 0 1 15,-67 0-3 1,-6 0-5-16,-5 10-4 16,-4 1 16-16,0 8 35 0,-16 2 34 15,-7 7-4-15,-2-1-5 16,-5 2-9-16,5-2-20 16,4-4-3-16,9-4-13 15,5-6-13-15,7-2-20 16,4-4 0-16,21-1-16 15,34-6-99-15,-4-10-356 16,-6-4-848-16</inkml:trace>
  <inkml:trace contextRef="#ctx0" brushRef="#br1" timeOffset="268442.2878">11807 16818 1252 0,'0'0'360'16,"0"0"-128"-16,0 0 45 15,0 0-26-15,0 0-77 16,0 0-47-16,0 0-23 15,1 0-16-15,-1 0-22 16,0 0-29-16,0 4-13 16,0 4-9-16,0 9 37 15,0 0-16-15,0 7-7 16,0 5-1-16,0 0-1 16,-4 5-15-16,-2 1-1 15,-3 4-5-15,-4 2-5 16,0 2 1-16,0-4-1 15,0-2 0-15,1-4 0 0,0-7 0 16,3-3-1-16,3-6 1 16,0-6 0-16,3-1 0 15,-1-4-1-15,4-3 5 16,0 1-5-16,0-2 0 16,0-2-1-16,0 0 1 15,0 0 0-15,0 0 1 16,4 0 0-16,8 0 1 15,9 0 5-15,0 0 4 16,9-4-11-16,1-1 0 16,5-1 1-16,1 2 0 15,-1-2-1-15,3 5 1 16,-4-2-1-16,0-2 2 0,-5 3-2 16,-8 2-7-16,-10-3-2 15,-3 3-1-15,-6 0-5 16,-3 0 1-16,0 0-19 15,0 0-19-15,0 0-35 16,0 0-98-16,0 0-303 16,-3 0-384-16</inkml:trace>
  <inkml:trace contextRef="#ctx0" brushRef="#br1" timeOffset="268916.0051">12435 17412 1015 0,'0'0'570'0,"0"0"-373"16,0 0 68-16,0 0-39 16,0 0-41-16,-100 17-57 0,63-12-39 15,-8 2-23 1,-7-3-13-16,-20 0-6 0,-19 0-13 15,-16-2-7-15,7-2-5 16,19 0-5-16,23 0-1 16,15 0 2-16,-5 3-4 15,2-2 1-15,4 1-5 16,13-1-2-16,15 2-8 16,8-3 0-16,6 0-23 15,0 0-45-15,6 3-81 16,8-3-33-16,18 7-101 15,-2-4-304-15,-5 4-249 0</inkml:trace>
  <inkml:trace contextRef="#ctx0" brushRef="#br1" timeOffset="270095.0398">11801 17677 927 0,'0'0'759'0,"0"0"-535"0,0 0-24 16,0 0-5-16,0 0-20 15,0 0-32-15,0 0-63 16,0-3-23-16,0 3 0 16,0 6 1-16,0 4-3 15,0-1-16-15,0 5 0 16,-6 2-4-16,0 1-12 16,-7 0 4-16,4 1-10 15,-5 2-11-15,1-1-5 16,1 1 10-16,0-2-10 15,3-2 5-15,6-4 1 16,0-1-7-16,3-3-1 0,0-2 0 16,0-1-5-1,6-1 5-15,12 0-13 0,7-4 1 16,4 0 5-16,5 0-1 16,4-8 0-16,3-2-4 15,5 1 1-15,-7 0 3 16,0 0 8-16,-6 2-5 15,-5 0-2-15,-7 0 7 16,-9 4-1-16,-2-3 2 16,-7 5 0-16,-3 1 7 15,0-3 8-15,0 3-6 16,0 0-2-16,0 0-6 16,0 0 5-16,0-3-6 0,0 1-1 15,-3 0-5 1,3-1 5-16,0-4-5 0,0-2 6 15,0-1 0-15,0-1 0 16,0-6 0-16,0 5 1 16,4-4 0-16,1 3 0 15,-2 5 10-15,-2 5 10 16,-1-2 3-16,0 5 1 16,0 0 1-16,0 0-2 15,0 5 0-15,0 12 6 16,-7 3 22-16,-3 9-6 15,4 4-7-15,-3 4-3 16,6 2 0-16,0 0-9 16,3 1-27-16,0-3-33 15,0 4-90-15,0-6-123 16,0-11-1139-16</inkml:trace>
  <inkml:trace contextRef="#ctx0" brushRef="#br1" timeOffset="275594.5329">6296 16113 780 0,'0'0'777'0,"0"0"-671"0,0 0-37 16,0 0 149-16,0 0-41 16,-9 2-100-16,3 1-27 15,1-3 33-15,2 0 6 16,-4 2-3-16,4-2-6 16,-3 0-11-16,0 0-13 15,-3 0-23-15,-1 0-9 16,-4 0-9-16,1 0-9 15,-4-2-5-15,-2 2-1 16,1 0 0-16,-6 0 0 16,2 5 1-16,-2 5 5 15,0 0-6-15,0 1 6 16,2-1-6-16,2 0 0 0,1-2 1 16,7 0 0-1,0-1 0-15,3-4-1 0,6-2-1 16,-3-1-17-16,-1 1-17 15,1-1-1-15,-2 0 5 16,-1 0 4-16,-1 0-6 16,1-2-1-16,-3-4 17 15,-3 2 11-15,0 1-3 16,-1 0 8-16,2 3 1 16,-2 0 10-16,4 0 19 15,0 0 2-15,3 3-13 16,0 0-9-1,-1 1-8-15,4 2-1 0,0-2 2 16,0 1-2-16,-6-1-1 0,6 0-12 16,-6-4-13-16,3 0-3 15,-3 0-6-15,0 0-14 16,-1 0 14-16,-2 0 5 16,-3-8-7-16,3 0 32 15,2 1 5-15,2 4 20 16,-1 2 12-16,2 1-6 15,1 0-7-15,-2 0-13 16,1 2 9-16,1 7-6 16,0 1 0-16,-1-1-3 15,-1 0 4-15,5 2-4 16,-3-8-5-16,5 3-1 16,-2-6 6-16,0 0 6 0,-5 0 0 15,1 0-4-15,-2-6-2 16,-2-4-5-16,-2-3 8 15,4 4-8 1,2-1-1-16,1 6 0 0,3-2-9 16,1 5-79-16,5 1-158 15,0 0-454-15,5 0-584 0</inkml:trace>
  <inkml:trace contextRef="#ctx0" brushRef="#br1" timeOffset="276125.9722">5912 15681 1152 0,'0'0'606'16,"0"0"-466"-16,0 0 126 0,0 0 36 16,0 0-72-1,0 0-106-15,0 0-45 0,0-6-26 16,0 6-29-16,0 0-24 15,2 9 1-15,-2 11-1 16,0 1 6-16,0 5-5 16,0 0 0-16,0 1-1 15,-3-1 0-15,-5-5 1 16,5-2-1 0,-1 0-1-16,1-8 1 0,3-1-1 15,0-1-10-15,0-5-10 16,16-4 3-16,1 0 2 15,5 0-1-15,2-3-6 16,3-4-4-16,-9 0-6 16,-2 5-12-16,-4-3 2 15,-7 5-11-15,-5 0 9 16,0 0-38-16,0 0-42 0,0 0-66 16,0 10-135-16,-3-3-341 0</inkml:trace>
  <inkml:trace contextRef="#ctx0" brushRef="#br1" timeOffset="276397.1858">6239 15724 1335 0,'0'0'561'0,"0"0"-381"16,0 0 67-1,0 0-36-15,0 0-116 16,0 0-18-16,0 0 50 16,-30 70-33-16,11-37-37 0,1-1-25 15,-3 0-22-15,0 3-9 16,2-3-1-16,1-2-15 16,0-6-49-16,9-2-87 15,3-1-154-15,6-8-385 16,0-3-450-16</inkml:trace>
  <inkml:trace contextRef="#ctx0" brushRef="#br1" timeOffset="276716.1615">6351 15824 1317 0,'0'0'750'15,"0"0"-650"-15,0 0 99 16,0 0 23-16,0 0-103 16,0 0-79-16,0 0-23 15,27-10-7-15,-21 9-8 16,1 1-1-16,-4 0-1 16,-3 7 13-16,0 6-1 15,0 5-3-15,-3 4 0 16,-10 4-2-16,2-2 10 0,-2-2 7 15,4-5-8 1,3-1-4-16,6-6-5 0,0-3-7 16,15-3-6-16,28-4-41 15,-4 0-186-15,-3-4-737 0</inkml:trace>
  <inkml:trace contextRef="#ctx0" brushRef="#br1" timeOffset="279695.9457">13214 17412 1247 0,'0'0'689'0,"0"0"-536"16,0 0 40-16,0 0 15 0,0 0-55 15,0 0-61 1,0 0-1-16,22 12 0 0,8-12-28 16,3 0-10-16,9 0-18 15,4 0-3-15,5-5-14 16,4-5-17-16,0 3 8 16,-7-3-9-16,-5 3-42 15,-13 4-6-15,-11 0-15 16,-7 3-44-16,-7 0-56 15,-5 0-32-15,0 0 67 16,-14 11-151-16,-2-2-347 16,1-2-405-16</inkml:trace>
  <inkml:trace contextRef="#ctx0" brushRef="#br1" timeOffset="280007.9943">13153 17277 1043 0,'0'0'917'16,"0"0"-772"-16,0 0-65 16,0 0 124-16,0 0-49 15,0 0-71-15,0 0 1 16,25 6 15-16,11-6-9 15,13 0-41-15,9 0-29 0,5 0-21 16,1-7-20-16,-6-2-22 16,-12 5-40-16,-8 0-54 15,-11 3-32-15,-11-1-53 16,-7 2-48 0,-8 0-23-16,-1 0-34 0,0 0-15 15,0 0-736-15</inkml:trace>
  <inkml:trace contextRef="#ctx0" brushRef="#br1" timeOffset="280367.4861">13581 17101 1731 0,'0'0'298'0,"0"0"-198"15,0 0 165-15,0 0-54 16,0 0-126-16,0 0-52 15,0 0 44-15,23 41-9 16,3-21-33-16,4 3-18 16,4-7-9-16,8 0-8 15,0-4 0-15,4-1-23 16,-4-3-5-16,-9 0-17 16,-5-1 0-16,-7 3-1 15,-12 0 19-15,-6 3 4 16,-3 4 23-16,-3 3 17 15,-15 2 24-15,-6 5 18 16,-6 3 1-16,-4-1 3 16,-2 0-14-16,-1 0-8 15,1-4-12-15,8-2-23 16,5-6-6-16,16-3-83 0,4-4-167 16,3-5-541-16</inkml:trace>
  <inkml:trace contextRef="#ctx0" brushRef="#br1" timeOffset="281380.0378">14424 17559 1109 0,'0'0'498'0,"0"0"-380"16,0 0 116-16,0 0 6 16,0 0-94-16,0 0-64 15,0 0 5-15,-12 15 12 16,12-20-4-16,0-6-49 16,0-9-16-16,0-1 0 15,3-8-2-15,0-4-8 16,3-8-10-16,-5-1-9 15,3-3-1-15,1-2 8 16,3 1-7-16,1 0 0 16,1 3 1-16,2 6-2 15,0 1 13-15,6 6 4 0,-6 5 8 16,2 3-2 0,2 7 2-16,-3 2 8 0,2 2-3 15,0 3-18-15,-3 3 3 16,0 5 1-16,-1 0-10 15,2 0-5-15,-3 15 13 16,-4 7 13-16,1 7 6 16,-1 6 0-16,-3 5-6 15,-1 4 0-15,-1-3-6 16,-1-1 1-16,0 2-4 16,0-3 0-16,0-2-2 15,0-2 4-15,0-3 1 0,-3-1 0 16,-3-1-5-16,-1-3-1 15,-2-1-1-15,-1-3-5 16,1-5-8 0,1 0 1-16,3-7-2 0,1-2-12 15,3-8-47-15,1-1-18 16,0 0-21-16,0-4-29 16,0-16-115-16,8 3-295 15,-2-1-289-15</inkml:trace>
  <inkml:trace contextRef="#ctx0" brushRef="#br1" timeOffset="281607.6382">14470 17396 1139 0,'0'0'1095'0,"0"0"-943"16,0 0 7-16,0 0 17 16,0 0-99-16,94-20-60 15,-58 16-17-15,10-2-120 16,-10 3-235-16,-10 2-590 0</inkml:trace>
  <inkml:trace contextRef="#ctx0" brushRef="#br1" timeOffset="281912.5616">14940 17342 1324 0,'0'0'1040'0,"0"0"-938"0,0 0 11 16,0 0 45-16,0 0-91 16,102-8-53-1,-67 4-14-15,1-2-79 0,-6 5-70 16,-8-2-135-16,-5-2-363 15,-14 5-240-15</inkml:trace>
  <inkml:trace contextRef="#ctx0" brushRef="#br1" timeOffset="282115.0084">14867 17224 2078 0,'0'0'371'0,"0"0"-287"15,0 0 71-15,106 0-39 16,-18 0-116-16,-9-5-160 16,-12 3-613-16</inkml:trace>
  <inkml:trace contextRef="#ctx0" brushRef="#br1" timeOffset="288265.3385">15865 16909 211 0,'0'0'238'0,"0"0"-182"15,0 0 130-15,0 0 61 16,0 0-76-16,0 0 11 16,-14-12 40-16,13 12-9 15,-2-3-25-15,-1 3-13 16,1 0-22-16,0-3-15 15,3 2-25-15,0-1-14 16,0 1 11-16,0-2-11 16,0 0-18-16,0-1-31 15,0-3-14-15,6 1-13 16,1 2-1-16,0-5-4 16,2 2-12-16,5 3-5 0,-2-1-1 15,0-3 0-15,3 5 0 16,-3 1-1-16,1 0 0 15,-6 2 0-15,-1 0-8 16,0 0 3-16,2 4-3 16,-5 3 1-16,0 3 7 15,-3 3-13-15,0 0 9 16,0 1 5-16,0 3 0 16,0 2 1-16,-10 0 5 15,-1 3-6-15,-1 0 0 16,-7 3 0-16,-1-1 0 15,4-1 2-15,-4-3-1 16,5-1 0-16,4-5 0 0,-1 1 0 16,4-4 0-16,2-1-1 15,0 0 1-15,3-3 5 16,3-3-6 0,0 2-2-16,0-4 2 0,0 2 0 15,9-1 7-15,8-1 2 16,3-1 6-16,9-1-7 15,-1 0 3-15,5 0-11 16,-3 0 2-16,-2 0-2 16,-2 0 2-16,-7-3-2 15,-4 0 0-15,-6 3-1 16,-3 0-40-16,-6 0-22 0,0 0-54 16,0 0-102-16,-3 3-121 15,-3 7-403-15,0-3-716 0</inkml:trace>
  <inkml:trace contextRef="#ctx0" brushRef="#br1" timeOffset="288690.9129">16447 17276 1038 0,'0'0'271'16,"0"0"-89"-16,0 0 53 16,0 0 15-16,0 0-27 15,0 0-44-15,0 0-26 16,-15 0-29-16,-11 0 5 15,-5 7-8-15,-10 0-50 16,-8 0-37-16,-19 4-1 16,-23-2-6-16,-22 4-15 15,-8-3-6-15,24-3-5 16,21-2 5-16,31-3-5 16,10-1-1-16,3 3 0 15,2-1-1-15,8 1 0 0,8 2-13 16,12 1-39-16,2-1-24 15,8 5-33-15,20 6 1 16,1-1-193-16,-10-4-704 16</inkml:trace>
  <inkml:trace contextRef="#ctx0" brushRef="#br1" timeOffset="289678.23">15607 17941 426 0,'0'0'358'15,"0"0"-135"-15,0 0-34 16,0 0 34-16,0 0 32 16,0 0 8-16,0 0-12 15,-14-6-54-15,14 6-47 16,-1 0-16-16,1 0-33 16,0 10-7-16,0 5-24 15,0 2-38-15,1 3-22 16,7 3-4-16,-2-3-5 15,0-1-1-15,0-2 1 16,1 0 0-16,0-4 0 16,-2-3 0-16,0 0 0 15,1-6 0-15,0-3 0 0,1-1-1 16,0 0-5 0,2 0 4-16,1-5 1 0,3-10-1 15,-4 0-5-15,0-9 5 16,1-1-1-16,1-7 2 15,-2-3-1-15,2-9 1 16,-2 2 1-16,0-4-1 16,5 3 2-16,-8-1-1 15,1 5 0-15,-1 1-1 16,0 4 1-16,-3 4-1 16,-2 3 11-16,1 4-1 15,-1 7 4-15,-1 6 10 0,0 3 10 16,0 1-13-1,0 5 0-15,0 1-6 0,0 0-15 16,0 0-1-16,0 0 0 16,0 0-9-1,4 0 8-15,2 0 2 0,3 0 0 16,5-3 12-16,6 0-3 16,1-1 0-16,0 1-8 15,4-2-1-15,-2 1 0 16,-1 1 2-16,5 0-2 15,1 0 1-15,5 2 0 16,6-2 8-16,1 0-9 16,5 1-1-16,4 0 1 15,2-1-1-15,1 3 1 16,-3 0 1-16,-4 0-1 0,-9 0-11 16,-8 0-4-16,-7 0-15 15,-12 0-15-15,-3-5-13 16,-3 4-11-16,-3 0-64 15,-3-2-127-15,-9 3-266 16,-4-3-341-16</inkml:trace>
  <inkml:trace contextRef="#ctx0" brushRef="#br1" timeOffset="295549.7984">16093 17644 945 0,'0'0'204'15,"0"0"380"-15,0 0-69 16,0 0-347-16,0 0 29 16,0 0-16-16,6-1-52 15,-6 1-33-15,1 0-23 16,3 0-16-16,-4 0-14 15,0 0-13-15,3 0-13 16,-3 1-5-16,3 10-12 16,0 8 9-16,0 6 2 15,0 5-1-15,-3 2-5 16,0 5-4-16,0 0-1 16,0-3 0-16,0 1-1 15,0-5 1-15,-3-4 0 0,0 1-1 16,0-1 1-16,0-5 2 15,3-4-1-15,0-7 5 16,0-1-5-16,0-3 1 16,0-6 4-16,0 0 4 15,9 0 11-15,10 0 12 16,8-7-2-16,2-2-13 16,6 0-4-16,4-1-5 15,0 3-3-15,-2 3-6 16,-6 0-1-16,-5 1-31 15,-19 3-101-15,-7-3-156 16,0 3-1215-16</inkml:trace>
  <inkml:trace contextRef="#ctx0" brushRef="#br2" timeOffset="310265.0743">14461 3887 575 0,'0'0'503'15,"0"0"-392"-15,0 0-77 16,0 0-16-16,0 0-9 16,0 0-2-16,9-10 5 15,-9 10 4-15,3 0 7 0,-2-1 18 16,2 1 15-16,0 0 20 16,0-1 8-16,5 1 3 15,-2-2-18-15,0 1-25 16,3 1-19-16,5-2-14 15,5 1-10-15,0 1 5 16,5-2-6-16,0 1-1 16,3-1-12-16,-1 1-6 15,0 0-6-15,-1 0 18 16,-1-1-5-16,-3 2 11 16,0 0-5-16,-6 0 6 15,3-2 0-15,-2 2 0 16,-1 0 0-16,3-1 1 0,0 1 0 15,-1 0 0 1,2-1 7-16,1 1-6 0,3-2-1 16,-7 2 5-16,4 0-6 15,-1 0 0-15,-4 0 0 16,3 0 0-16,-3 0 0 16,-1 0-1-16,2 0 1 15,0 0 0-15,-3 0 0 16,4 0 0-16,-2 0 0 15,1 0 0-15,1 0 0 16,2 0 0-16,-4 0 0 16,3 0 0-16,-2 0 0 15,4 0 1-15,-1 0-1 16,0 0 1-16,4 0 0 0,-3 0-1 16,2 0 0-1,-5 0 1-15,3 0-1 0,-2 0 0 16,-4 0 0-16,5 0 1 15,-2 0 0-15,2 0 0 16,-3-1 1-16,0-2-1 16,4 2 1-16,-4-1 6 15,-1 1-7-15,0 1 8 16,0 0-8-16,-2 0 5 16,4 0-4-16,-5 0 4 15,-1 0-6-15,0 0 1 16,4 0 0-16,-3 0 0 15,-3 0 2-15,4 0 6 0,1 0 11 16,-5 0 9-16,4 0-5 16,-3 0 1-16,4 0 0 15,-5 0 7-15,-3 0 13 16,-2 0-4-16,-1 0 3 16,-3 0 0-16,2 0-7 15,-2 0-10-15,0 0-9 16,0 0-1-16,0 0-6 15,0 0 3-15,0 0-8 16,0 0 2-16,0 0-8 16,0 0-1-16,0 0-9 15,0 0-6-15,0 0 1 16,0 0 2-16,0 0-7 0,0 0-9 16,2 0-23-1,4 0-94-15,1 0-177 16,-1 0-561-16</inkml:trace>
  <inkml:trace contextRef="#ctx0" brushRef="#br2" timeOffset="311810.8355">16935 3900 510 0,'0'0'361'15,"0"0"-264"-15,0 0-65 16,0 0 14-16,0 0 31 16,0 0 41-16,0 0 29 15,9-4-8-15,0 4-19 16,4 0-11-16,4-3-10 15,2 2-12-15,5-2-30 16,2 0-21-16,3 1-18 16,-4 0-17-16,7 2 5 0,-2 0-5 15,1 0-1-15,3 0 0 16,2 0 0-16,0 0-1 16,-1 0 1-16,3 0-1 15,2 0-5-15,-1 0-2 16,0 0-4-16,-4 0 10 15,3 0 1-15,-1 0-19 16,2 0 1-16,-3 0 3 16,-4 0 5-16,1 0 5 15,-1 0 6-15,-3 0-1 16,0 0 1-16,-2 0 0 16,-4 0 0-16,3 0 0 15,-7 0 1-15,7 0 0 0,-6 0 7 16,6 0-7-1,-4 0 0-15,4 0 1 0,2 0-1 16,0 0 1-16,4 0-2 16,-6 0 1-16,6 0-1 15,-6 0 0-15,3-2-1 16,1 2-8-16,-1 0 7 16,1 0 1-16,-2 0-5 15,-2 0-3-15,3 0 8 16,-6 0 1-16,3 0-1 15,-4 0 1-15,1 2 0 16,-1-2 8-16,2 0-6 16,-3 0 10-16,3 0-10 15,1 0 5-15,0 0 9 16,4 0 12-16,-3 0-12 0,3-2-9 16,-2-1 0-16,0 2-1 15,-2 0-5-15,0 1-1 16,1 0 1-16,-1 0 0 15,1 0 0-15,-3 0 0 16,3 0 0-16,0 0 0 16,3 0 0-16,4 0 0 15,-5 0 0-15,3 0 0 16,1 0 0-16,-6 0 0 16,0-3-1-16,-5 1 2 15,0-1-1-15,-6 2 0 16,-4-1 0-16,-2 2 2 0,-2 0-3 15,-7 0-8 1,0 0-50-16,0 0-306 0,-10 0-859 0</inkml:trace>
  <inkml:trace contextRef="#ctx0" brushRef="#br2" timeOffset="315424.516">23478 6357 1756 0,'0'0'282'16,"0"0"-205"-16,0 0-42 15,0 0 117-15,0 0 37 16,0 0-60-16,0 0-68 16,-9-3-25-16,8 3-5 15,-1 10 21-15,1 4 41 0,-2 5-21 16,1 7-12-1,-1 4-14-15,2 6-18 0,-1 3-8 16,2 1-4-16,0 0-4 16,0-1-6-16,2 2 2 15,4-8-1-15,1-2-6 16,-1-4 0-16,0-4-1 16,2-5 0-16,-8-5 0 15,3-4-16-15,-3-3-26 16,0-5-31-16,1-1-28 15,-1 0-100-15,0-1-165 0,0-8-540 16</inkml:trace>
  <inkml:trace contextRef="#ctx0" brushRef="#br2" timeOffset="315828.339">23419 6395 1113 0,'0'0'1052'16,"0"0"-910"-16,0 0-93 16,0 0 76-16,0 0 61 15,0 0-6-15,0 0-71 0,-18-64-41 16,22 56-27-16,10 0-24 15,7-1-16-15,1 3 0 16,6 2-1-16,5 4 0 16,3 0-1-16,6 7 1 15,4 7-1 1,0 5 0-16,0 2 0 0,-7 3 0 16,-4-2 0-16,-13 5-7 15,-9-4 7-15,-2-4 0 16,-11 0-4-16,-3-4 5 15,-18 1 11-15,-12-3-4 16,-10-2-7-16,-4-3-15 16,-9-1-40-16,12-1-126 15,12-6-650-15</inkml:trace>
  <inkml:trace contextRef="#ctx0" brushRef="#br2" timeOffset="318591.4719">18031 6100 492 0,'0'0'500'15,"0"0"-343"-15,0 0-25 16,0 0 17-16,0 0 39 15,0 0-3-15,0 0-21 16,-3-3-42-16,2 1-38 16,1-1-24-16,0 0 4 0,-2-1-3 15,2-2-2-15,0-1-13 16,0 0-6-16,0-2-9 16,0-1-9-16,0 0-10 15,0 1-10-15,5-1 16 16,-1 0-9-16,-1 0-8 15,2 1 7-15,-2 2 1 16,0 0 11-16,-3 3 13 16,0 0 10-16,0 3-7 15,0-1-2-15,0 2-10 16,0 0-4-16,0 0-4 16,0 0-16-16,0 0 0 15,0 0-12-15,0 11 5 0,0 5 7 16,0 1 5-16,0 7 7 15,0 0-2-15,0 0-9 16,0-3 0-16,0 0 1 16,0-4-1-16,0-3 0 15,0-4 1-15,0-1-2 16,0-8 1-16,0 2-1 16,0-3 8-16,0 0-7 15,0 0 8-15,0 0 3 16,3-7 7-16,0-5-10 15,0-5-3-15,0-2-5 16,1-1-1-16,-3 0 1 16,1 3 0-16,-1 3-1 0,-1 1 11 15,0 0 13 1,2 4-2-16,-2-1-5 0,0 0 5 16,0 4 2-16,0 1 0 15,0 2-3 1,0 0-2-16,0 3-2 0,1 0-11 15,-1 0 0-15,0 0-5 16,0 0 4-16,0 0-5 16,0 6-20-16,0 8 20 15,0 10 13-15,-1 1 2 16,-4 4-2-16,0-1 4 16,2 0-5-16,0-3-5 15,0 0 2-15,3-4 0 16,-3-1-7-16,3-2-1 15,0-4 0-15,0-1 0 16,0-3-1-16,0-3-12 16,0-3-34-16,0 0-46 0,0 1-92 15,0 2-373-15,0-4-401 0</inkml:trace>
  <inkml:trace contextRef="#ctx0" brushRef="#br2" timeOffset="319267.7024">17951 6440 867 0,'0'0'1021'0,"0"0"-820"15,0 0-108-15,0 0 9 16,0 0 52-16,0 0-16 16,0 0-58-16,0-7-47 15,0 7-17-15,3 10 31 16,0 0 12-16,0 4-18 15,0 2-13-15,-3-3-3 16,0 3-5-16,0 3-10 16,0-4-4-1,0 0-5-15,0-1 1 0,0-1-1 0,0-4-1 16,0-2 0 0,0-3-6-16,3 2-1 15,8-5 1-15,3 1 0 16,4-2 6-16,0 0 0 0,6 0 0 15,-2 0 2-15,2 0-1 16,-6 0-1-16,-1-3 0 16,-4 3 0-16,-2 0-1 15,-5 0-5-15,-1-2-9 16,-2 2-10-16,-3 0-3 16,1 0-13-16,-1-1-42 15,0 1-75-15,0 0-319 16,0-3-339-16</inkml:trace>
  <inkml:trace contextRef="#ctx0" brushRef="#br2" timeOffset="319607.7288">18330 6546 1625 0,'0'0'388'16,"0"0"-237"-16,0 0-24 15,0 0 11-15,0 0-31 16,0 0-37-16,0 0-5 0,-39 39-7 16,16-22-25-1,1 2-2-15,-1-2 2 16,-3-2-15-16,-6-1 5 0,3 0-5 15,-1-1-10-15,0-3-7 16,8 0-1-16,3-1-12 16,6-1-39-16,6-1-56 15,7 1-81-15,0 3-136 16,0 0-157-16,0-3-98 0</inkml:trace>
  <inkml:trace contextRef="#ctx0" brushRef="#br2" timeOffset="320116.1981">18209 6773 963 0,'0'0'1117'15,"0"0"-915"-15,0 0-85 16,0 0-20-16,0 0 17 16,0 0-26-16,0 0-45 15,-25 9-19-15,8 2-12 16,-2-1 0-16,2 4-5 16,2-3 10-16,5 0-1 0,1 2-8 15,6-3-7-15,-1 1-1 16,1 1-1-16,3 0 0 15,0 0-8-15,3-3-9 16,10 6-10-16,-3-6 4 16,5 3 15-16,-1-2 8 15,-2 1 0-15,1-1-5 16,-4 2 6-16,-1 1-1 16,-8 1-1-16,0-4-7 15,0 6 9-15,-13-2 9 16,-6 1-3-16,-2-2-5 15,-4-2 1-15,1-2-1 16,6-5 1-16,5-4 7 16,4 0 9-16,9-14-7 15,3-10-11-15,17-10-23 0,12-6-40 16,19-22-116-16,-5 9-381 16,-7 9-295-16</inkml:trace>
  <inkml:trace contextRef="#ctx0" brushRef="#br2" timeOffset="320712.6304">18073 5874 717 0,'0'0'624'0,"0"0"-557"16,0 0-52-1,0 0-8-15,0 0 16 0,0 0-11 16,0 0-12-16,-2-43-171 16,2 34-64-16,2 3-96 15,-1 1-161-15</inkml:trace>
  <inkml:trace contextRef="#ctx0" brushRef="#br2" timeOffset="320874.6853">18064 5726 570 0,'0'0'357'16,"0"0"-148"-16,0 0-19 16,0 0-10-16,0 0 19 15,0 0-25-15,0 0-68 16,-16-45-106-16,16 41-93 0,3-6-101 16,0 3-113-1,0-3-360-15</inkml:trace>
  <inkml:trace contextRef="#ctx0" brushRef="#br2" timeOffset="321086.1934">18051 5538 993 0,'0'0'706'16,"0"0"-563"-16,0 0-39 16,0 0 15-16,0 0 27 15,0 0-50-15,0 0-96 16,3-86-15-16,3 69-114 15,-1 0-58-15,0 1-4 0,-1 0-33 16,-1 0-103 0,0-6-183-16,-1 1 252 15,3 1-67-15</inkml:trace>
  <inkml:trace contextRef="#ctx0" brushRef="#br2" timeOffset="321227.8406">18090 5270 78 0,'0'0'330'16,"0"0"54"-16,0 0-40 15,0 0-54-15,0 0-43 16,0 0-23-16,0-66-40 15,0 56-45-15,0-2-41 16,0 0-38-16,0-3-26 16,0 1-34-16,0-6-23 15,4-2-115-15,2-6-210 0,1 6-293 16,-4 3-504-16</inkml:trace>
  <inkml:trace contextRef="#ctx0" brushRef="#br2" timeOffset="321357.6845">18109 4886 65 0,'0'0'1494'16,"0"0"-1234"-16,0 0-124 16,0 0-28-16,-9-87 57 15,9 73-116-15,3 10-49 16,7 2-245-16,-1 2-527 0</inkml:trace>
  <inkml:trace contextRef="#ctx0" brushRef="#br2" timeOffset="321808.236">17839 6066 848 0,'0'0'895'15,"0"0"-749"-15,-87 39-74 16,55-22-37-16,-1 3-35 15,-5 9-23-15,11-8-223 16,4-2-460-16</inkml:trace>
  <inkml:trace contextRef="#ctx0" brushRef="#br2" timeOffset="322030.6815">17974 5797 1159 0,'0'0'1102'16,"0"0"-980"-16,0 0-94 0,0 0-19 16,-99 14-3-16,73 1-6 15,4 5 0-15,-8 8-159 16,8-2-235-16,5-6-386 0</inkml:trace>
  <inkml:trace contextRef="#ctx0" brushRef="#br2" timeOffset="322258.2248">18051 5548 1013 0,'0'0'1166'0,"0"0"-1046"0,0 0-97 15,0 0-14-15,-97 52-3 16,67-23-5-16,0 1-1 16,-4 4-219-16,7-5-367 15,8-9-457-15</inkml:trace>
  <inkml:trace contextRef="#ctx0" brushRef="#br2" timeOffset="322468.2466">18060 5297 52 0,'0'0'1943'0,"0"0"-1724"15,0 0-164-15,0 0-43 16,0 0-2-16,-80 16-9 16,66 3-1-16,-6 12-88 15,4-4-259-15,4-6-325 0</inkml:trace>
  <inkml:trace contextRef="#ctx0" brushRef="#br2" timeOffset="322686.2354">18019 5084 1872 0,'0'0'301'15,"0"0"-246"-15,0 0-55 0,0 0 0 16,0 0 53-16,0 0-12 15,0 0-41-15,-117 104-10 16,78-69-311-16,3-8-438 0</inkml:trace>
  <inkml:trace contextRef="#ctx0" brushRef="#br2" timeOffset="322913.7797">17931 4932 1370 0,'0'0'280'16,"0"0"-214"-16,0 0-53 16,0 0-4-16,0 0 0 15,-97 66-1-15,69-36-8 16,0 5-209-16,6-7-292 15,6-10-416-15</inkml:trace>
  <inkml:trace contextRef="#ctx0" brushRef="#br2" timeOffset="323090.8286">17986 4747 1232 0,'0'0'516'0,"0"0"-456"16,-91 60-43-16,7 17-17 15,9-8-28-15,0-4-551 0</inkml:trace>
  <inkml:trace contextRef="#ctx0" brushRef="#br2" timeOffset="330215.6398">17739 4284 907 0,'0'0'880'16,"0"0"-765"-16,0 0-55 0,0 0 1 15,0 0 87 1,-23-18-9-16,17 16-49 0,2 2-40 16,-2 0-27-16,0 0-10 15,-1 0 17-15,-2 11 7 16,-2 3 3-16,1 2-13 16,2 2 0-16,4 2-15 15,4-3-12-15,0 0 0 16,0-3-24-16,4-3-10 15,8-2 17-15,2-6 10 16,1 0-1-16,-1-3 7 16,2 0 0-16,0-3-11 15,-3-9 9-15,-1-1 3 16,-1-2 0-16,-5-2 1 16,-3-3 15-16,0 2 8 15,-3-2-3-15,0 3 12 0,0 3 3 16,0 3-8-16,0 3-22 15,-3 1 1-15,0 2-7 16,0 2-8-16,3 3-34 16,0 0-71-16,0 0-114 15,0 0-360-15,0 3-120 0</inkml:trace>
  <inkml:trace contextRef="#ctx0" brushRef="#br2" timeOffset="330425.7233">17915 4328 1888 0,'0'0'300'15,"0"0"-223"-15,0 0-55 16,0 0-13-16,0 0-9 15,0 0-105-15,0 0-252 16,10 28-496-16</inkml:trace>
  <inkml:trace contextRef="#ctx0" brushRef="#br2" timeOffset="330874.9942">18115 4160 1500 0,'0'0'756'16,"0"0"-639"-16,0 0-39 0,0 0 37 15,0 0 14 1,0 0-48-16,0 0-42 16,-6-8-39-16,7 6-10 0,5 2-6 15,0 0-6-15,3 0 4 16,-1 0-2-16,-5 0 10 16,0 8-2-16,-3 3 6 15,0 4 0-15,0 1 5 16,-6 3 1-16,-5-1 6 15,-2 1 1-15,1-1 2 16,-1-1-3-16,-1-3-5 16,6-3 0-16,4-1 5 15,1-2-6-15,3-5-6 16,6 1-46-16,14-4-84 16,9 0-134-16,0-4-376 0,-4-4-477 15</inkml:trace>
  <inkml:trace contextRef="#ctx0" brushRef="#br2" timeOffset="331282.8476">18262 4160 1802 0,'0'0'306'0,"0"0"-206"16,0 0-45-16,0 0 0 15,0 0-15-15,0 0-20 16,0 0 31-16,-4 29-1 16,-4-15-14-16,0-1-8 15,-1-2-7-15,-1-2-6 0,2-3-2 16,5-4-1-16,0 0-1 16,3-2-11-16,0 0-3 15,1 0-47-15,16 0-27 16,-2-3-53-16,2-3 23 15,3 3 30-15,-7 3 17 16,-2 0 29-16,-1 0 13 16,-5 9 18-16,-2 2 35 15,-3 2 17-15,0-1 20 16,0-2 17-16,0 3 3 16,-10-6-15-16,-3 3-36 15,-3-1-23-15,-7-1-18 16,-16 4-120-16,7-3-199 0,0-2-449 0</inkml:trace>
  <inkml:trace contextRef="#ctx0" brushRef="#br2" timeOffset="331476.6332">18272 4078 985 0,'0'0'1324'0,"0"0"-1150"16,0 0-125-16,0 0-21 0,0 0-15 15,122 0-13-15,-64 3-299 16,-4-2-797-16</inkml:trace>
  <inkml:trace contextRef="#ctx0" brushRef="#br2" timeOffset="336605.8243">17294 4916 679 0,'0'0'320'0,"0"0"-234"16,0 0-62-16,0 0-14 15,0 0 19-15,0 0 36 16,-3 23-27-16,3-20-25 16,0 1-13-16,0-1-11 15,0 2-19-15,0 4-41 16,0-2-201-16,0 2-608 0</inkml:trace>
  <inkml:trace contextRef="#ctx0" brushRef="#br2" timeOffset="336815.2841">17285 5111 892 0,'0'0'655'16,"0"0"-460"-16,0 0-78 16,0 0-35-16,0 0-26 15,0 0-25-15,0 0-31 16,0 23-14-1,0-15-86-15,0 2-58 0,0 1-69 16,-1 4-38-16,-4 0-85 16,1-3-539-16</inkml:trace>
  <inkml:trace contextRef="#ctx0" brushRef="#br2" timeOffset="336995.6766">17249 5336 396 0,'0'0'738'16,"0"0"-487"-16,0 0-109 16,0 0-63-16,0 0-36 15,0 0-43-15,0 0-10 16,-9 53-124-16,9-37-24 16,0 0-62-16,2-2-297 0</inkml:trace>
  <inkml:trace contextRef="#ctx0" brushRef="#br2" timeOffset="337196.7805">17242 5550 548 0,'0'0'614'0,"0"0"-399"16,0 0-56-16,0 0-28 15,0 0-12-15,0 0-59 16,0 0-41-16,0 17-19 15,0-10-85-15,1 3-61 16,1-1-62-16,-1 9-4 16,-1-2-158-16,2-2-347 0</inkml:trace>
  <inkml:trace contextRef="#ctx0" brushRef="#br2" timeOffset="337390.6603">17269 5745 514 0,'0'0'381'15,"0"0"-140"-15,0 0-44 16,0 0-12-16,0 0-17 16,0 0-35-16,0 0-73 15,0 55-36-15,3-44-24 16,0 0-58-16,1-1-49 16,1 4-43-16,-4 6-63 15,-1-5-23-15,0 2-297 0</inkml:trace>
  <inkml:trace contextRef="#ctx0" brushRef="#br2" timeOffset="337558.6064">17282 6020 876 0,'0'0'297'0,"0"0"-82"16,0 0-45-16,0 0-36 15,0 0-48-15,0 0-52 16,0 0-34-16,0 36-64 15,3-22-66-15,-3 4-93 16,0-3-35-16,0-2-326 0</inkml:trace>
  <inkml:trace contextRef="#ctx0" brushRef="#br2" timeOffset="337731.1066">17263 6224 922 0,'0'0'398'15,"0"0"-182"-15,0 0-50 16,0 0-78-16,0 0-33 16,0 0-36-16,0 0-19 15,-24 80-130-15,24-61-110 16,0-4-98-16,0-3-301 0</inkml:trace>
  <inkml:trace contextRef="#ctx0" brushRef="#br2" timeOffset="337859.2665">17217 6453 605 0,'0'0'574'0,"0"0"-342"16,0 0-47-16,0 0-60 15,0 0-73-15,0 0-52 16,0 0-195-16,-10 22-417 16</inkml:trace>
  <inkml:trace contextRef="#ctx0" brushRef="#br2" timeOffset="350874.2928">24214 6739 732 0,'0'0'935'0,"0"0"-763"16,0 0-106-16,0 0 25 15,0 0 84-15,0 0-36 16,0 0-53-16,0 0-36 16,0 0-2-16,0 0-1 15,7 0-1-15,5 0 0 0,0 0-8 16,6 0-1-16,2 0-10 15,2 0-12-15,5 0-6 16,-1 0-9-16,3 0 0 16,-4-3 1-16,-2 1-1 15,-2-3-21-15,-5-1-74 16,-4 3-41-16,-5-4-76 16,-2-2-157-16,-5 5-274 0</inkml:trace>
  <inkml:trace contextRef="#ctx0" brushRef="#br2" timeOffset="351108.8116">24159 6645 1543 0,'0'0'580'0,"0"0"-499"16,0 0-53-16,0 0 24 16,0 0 54-16,83-14-47 15,-48 14-59-15,15-3-34 16,-9 3-236-16,-7-1-527 0</inkml:trace>
  <inkml:trace contextRef="#ctx0" brushRef="#br2" timeOffset="351855.6374">25349 6000 719 0,'0'0'776'0,"0"0"-648"0,0 0-67 15,0 0 113 1,0 0 55-16,0 0-60 16,0 0-64-16,0-20-39 0,0 20-20 15,0 0-17-15,-6 3-2 16,-3 11 13-16,-4 10 29 16,-1 4-5-16,0 8-28 15,3 1-8-15,3 3 5 16,4 5-8-16,4-2-8 15,0 2-8-15,4 1-8 16,12 1 11-16,1 3 2 16,1 0 0-16,3 2-3 0,-3 0 5 15,-3 2 4 1,-3 0-4-16,-2 3-4 16,-5-1-4-16,-4-1-7 0,-1 1 0 15,0-2 10-15,-1-1-4 16,-8-3-6-1,-3-4 5-15,0-3 4 0,-3-4 7 16,0-5-8-16,-3-9 2 16,2-5-10-16,-2-4-1 15,0-8-36-15,-10-8-100 16,2 0-332-16,6-6-566 0</inkml:trace>
  <inkml:trace contextRef="#ctx0" brushRef="#br2" timeOffset="352486.7261">25355 7490 1706 0,'0'0'351'16,"0"0"-254"-16,0 0 27 16,0 0 39-16,-31 79-51 0,31-55-47 15,0-2-34 1,6 2-17-16,10-5-5 0,2-6-8 16,2-5 10-16,2-5-4 15,2-3 0-15,1-1-1 16,-2-15 0-16,-3-1 0 15,0-6 11-15,-8 1 19 16,-5-2 2-16,-5 3 0 16,-2 2 5-16,-3 4-10 15,-14 4-23-15,-7 4-10 16,-19 4-76-16,6 0-176 16,1 3-725-16</inkml:trace>
  <inkml:trace contextRef="#ctx0" brushRef="#br2" timeOffset="353530.0537">25108 5314 129 0,'0'0'629'0,"0"0"-357"16,0 0-67-16,0 0 21 16,0 0 20-16,0 0 21 15,0 0-41-15,3-21-47 16,-3 17-46-16,1 2-23 16,-1 1-22-16,0 1-12 15,2 0-19-15,-2 0-24 16,2 0-18-16,-2 0-15 15,2 10 1-15,-1 7 6 0,1 5 2 16,-2 5 0 0,0 3-8-16,0 1 1 0,0-2-1 15,0-2 1-15,0-3-1 16,0-3 0-16,3-4 0 16,1-1 4-16,2-6-5 15,0-2 0-15,5-4 0 16,1-2 0-16,5-2 0 15,3 0 1-15,5-2 5 16,1-6-5-16,0-2-1 16,0-1 1-16,-4 2 1 0,-2 2-1 15,-5 0 0 1,-4 3 0-16,-3-1 0 0,-5 4 0 16,-1 1-1-16,-2 0 0 15,0 0-45-15,0 3-126 16,-11 2-340-16,0 0-322 15</inkml:trace>
  <inkml:trace contextRef="#ctx0" brushRef="#br2" timeOffset="353861.1935">25573 5386 1691 0,'0'0'351'0,"0"0"-225"15,0 0 13-15,0 0 26 16,0 0-27-16,0 0-31 16,0 0-16-16,-36 62-28 15,23-29-21-15,-5 2-17 16,1-1 2-1,0 5-13-15,1-4-13 0,0-4 5 16,4-1-6-16,0-6 0 16,5-3-19-16,-1-2-25 15,2-7-21-15,1-1-67 16,0-6-115-16,2-4-429 16,3-1-454-16</inkml:trace>
  <inkml:trace contextRef="#ctx0" brushRef="#br2" timeOffset="354816.8186">25761 5500 221 0,'0'0'875'0,"0"0"-538"0,0 0-88 16,0 0 19 0,0 0-14-16,0 0-46 0,0 0-47 15,3-16-52 1,-3 14-41-16,0 2-17 0,0 0-15 15,-10 0-15-15,-4 3-9 16,-4 5-3-16,-1 2-3 16,-2 2-6-16,2 0 2 15,2-1 5-15,2 1-6 16,5-4 1-16,4 1-2 16,1-2 1-16,1-2 0 15,2 0-1-15,2-1-1 16,0 1 0-16,5 2 0 15,5 0 0-15,2 2 1 0,4-1-1 16,1 0 1-16,2 3-9 16,-1-1 3-16,-1 1 0 15,-1-2 0-15,-1 3 6 16,-3 0 0 0,1 1-7-16,-2 2 6 0,-2-1 1 15,-3 0-1-15,-3-1 0 16,-2-2-8-16,-1 0 8 15,0-1-13-15,-1-2 2 16,-8 1 12-16,-3-2-1 16,1 0 0-16,-3-4 0 15,1 1-8-15,-3-1-6 16,1-3-9-16,-1 0 5 16,2 0 2-16,2 0 5 15,1-3 6-15,3-4 0 0,5-1 6 16,3-4-1-16,0-3-10 15,0-2-11-15,12-5 13 16,6 2 9-16,0-2 0 16,4 0 2-16,-1-1 10 15,-1 2 4-15,-3 0-6 16,0 1 7-16,-5 2 2 16,-5 0-5-16,-1-2 5 15,-3 8 17-15,0-2-8 16,-3 3-4-16,0 1 10 15,0 5-14-15,0 2-20 16,-7 3-16-16,-4 3-116 16,1 6-511-16</inkml:trace>
  <inkml:trace contextRef="#ctx0" brushRef="#br2" timeOffset="358311.4912">24767 6341 202 0,'0'0'1051'16,"0"0"-795"-16,0 0-141 15,0 0 28-15,0 0 33 16,0 0-5-16,0 0-35 15,18-18-25-15,-16 15-21 16,-1 0-17-16,-1 3 5 16,2 0 7-16,-2 0-3 15,0 0-12-15,0 0-15 16,1 0-19-16,-1 0-11 16,0 0-10-16,0 0-15 15,0 0-1-15,2 10-5 16,-2 6 6-16,0-2 0 0,0 4 0 15,0-2 0-15,0 0 1 16,0 0 1-16,0-1-1 16,-2-1 1-16,1-3-1 15,1-2-1-15,0 0-1 16,0-4-11-16,0 0 2 16,6-4-8-16,4 2-8 15,6-3 16-15,4 0 1 16,-2 0 2-16,1-4 6 15,-1-4 0-15,-2-3 0 16,-2 5 1-16,-1-3 0 16,-4 2 1-16,-3 0 0 15,3 0 1-15,-4 0-1 0,1 0 0 16,-2-2 0-16,1 3 8 16,-2-1-8-16,0 0 0 15,-2 0 11-15,-1 2-1 16,0-1 1-16,0 2 4 15,0 0 2-15,0 4-6 16,0-1-4-16,0 1-2 16,0 0 0-16,0 0-6 15,0 0-1-15,0 4-5 16,0 7 6-16,0 4 0 16,0 2 1-16,-3 3 0 15,3 0 5-15,0-2-5 16,0 0 0-16,0-1-1 0,0-1 0 15,-1 2-45-15,-8 5-113 16,0-5-363 0,-2-4-515-16</inkml:trace>
  <inkml:trace contextRef="#ctx0" brushRef="#br2" timeOffset="358731.7531">25233 6640 1301 0,'0'0'407'0,"0"0"-226"15,0 0 4-15,0 0 12 16,0 0-15-16,0 0-110 16,0 0-31-16,-44 7 23 15,9-2 11-15,-14-1-9 16,-7-3-7-16,-2 3-11 15,-2-4-14-15,1 0-17 0,5 0-10 16,14 0-5-16,8 0-2 16,13 0-16-16,11 2-70 15,8 1-83-15,6 5-187 16,13-1-222-16,0 2 80 0</inkml:trace>
  <inkml:trace contextRef="#ctx0" brushRef="#br2" timeOffset="359618.8849">24812 7072 416 0,'0'0'0'0,"0"0"0"16,0 0 147-16,0 0-147 0</inkml:trace>
  <inkml:trace contextRef="#ctx0" brushRef="#br2" timeOffset="360113.49">24906 6849 1437 0,'0'0'353'16,"0"0"-179"-16,0 0 42 15,0 0 13-15,0 0-61 16,0 0-58-16,0 0-44 16,1-4-31-16,-1 4-17 15,0 0-6-15,0 8 24 0,0 4 13 16,0 1-20 0,0 0-13-16,0 3-4 0,0 1-11 15,0 0 5-15,0 0-5 16,0 3 0-16,-4-3-1 15,1 2 2-15,-3-2-1 16,5-1 0-16,-2-2-1 16,1-3 0-16,1 0 1 15,1-4 0-15,0-1 0 16,0 0-1-16,0-2 1 16,0-1 0-16,0-3-1 15,0 0-6-15,1 0 6 0,5 0 6 16,4 0 10-16,3 0-4 15,4 0-3-15,1-3-1 16,6 0 1 0,1-1-3-16,1 2-5 0,-1 1 0 15,-1 1-1-15,-5 0-18 16,-8 0-85-16,-5 0-357 16,-6 0-1128-16</inkml:trace>
  <inkml:trace contextRef="#ctx0" brushRef="#br2" timeOffset="366521.0945">25959 6512 484 0,'0'0'165'0,"0"0"543"16,0 0-388-16,0 0-150 16,0 0 6-16,0 0-2 15,5-10-48-15,-5 10-56 16,0-2-29-16,0 1-5 16,0 1-1-16,0 0 0 15,-5 0-6-15,-9 0 3 16,-5 3 11-16,-3 10 24 0,-2 3-3 15,2 0-7-15,1 2-18 16,6 0-17-16,5-3-9 16,5 2-7-16,5-1 2 15,0-4-7-15,3 1-1 16,12-2-6-16,2-2-16 16,6-4-50-16,3-2-105 15,9-3-126-15,-3 0-311 16,-7-4-141-16</inkml:trace>
  <inkml:trace contextRef="#ctx0" brushRef="#br2" timeOffset="366931.9109">26152 6552 727 0,'0'0'1090'0,"0"0"-793"15,0 0-114-15,0 0-6 16,0 0-23-16,0 0-64 15,0 0-50-15,-15-5-9 16,0 17 10-16,1 1-13 16,1 3-11-16,4-4-10 15,3 3-6-15,5-2 6 16,1-3-5-16,0-1-2 16,4-3 0-16,10-5-1 15,5-1-2-15,3 0-6 16,1-1 0-16,2-11-6 15,1-1-6-15,-1-4 3 16,-1 0 3-16,-5-2 3 16,-3 3 5-16,-5 0 7 0,-8 5 8 15,-3 1 9-15,0 6 2 16,-15-2-1-16,-9 3-10 16,-4 2 4-16,-5-1 4 15,3 2 5-15,3 0-15 16,11 0-6-16,4 0-23 15,6 2-76-15,6 5-144 16,2-1-382-16,9-2-90 0</inkml:trace>
  <inkml:trace contextRef="#ctx0" brushRef="#br2" timeOffset="367308.3566">26486 6418 1624 0,'0'0'720'0,"0"0"-624"15,0 0 36-15,0 0 38 16,0 0-41-16,0 0-67 16,0 0-38-16,0-5-18 15,-1 9-6-15,-4 8 1 16,0 0 0-16,2 0 0 15,2 3 0-15,1-2 0 0,0-2-1 16,0 3 1-16,4-2-1 16,4 1 0-16,1-3 0 15,1 1 1-15,-2 0 0 16,-1-2 0-16,-4 0 0 16,-1-2-1-16,-2 3-1 15,0 0 0-15,-15 0 0 16,-7 0-8-16,-8 3-54 15,-2-1-122-15,-7-8-148 16,10-1-373-16,8-3-801 0</inkml:trace>
  <inkml:trace contextRef="#ctx0" brushRef="#br2" timeOffset="367724.0957">26653 6131 696 0,'0'0'916'16,"0"0"-697"-16,0 0-10 0,0 0 29 15,0 0-52 1,0 0-70-16,0 0-58 0,26-10-25 16,-20 11 0-1,1 5-18-15,-3 1-5 0,2 0-1 16,-3 1 2-16,0 3-11 16,-3 0 6-16,0 2 39 15,0 2-29-15,-3 1-5 16,-6 1-2-16,0-2 1 15,-1-2 2-15,4-2-4 16,5-5-7-16,1 1 4 16,0-1-5-16,10-4-9 15,23-2-51-15,-2 0-181 16,1 0-601-16</inkml:trace>
  <inkml:trace contextRef="#ctx0" brushRef="#br2" timeOffset="368763.8626">27326 6370 1033 0,'0'0'569'0,"0"0"-387"16,0 0 71-16,0 0 7 15,0 0-67-15,0 0-60 0,0 0-49 16,13-43-29-16,-4 39-13 15,2-3-2-15,4 1-22 16,1 2-12-16,4 0-5 16,0-1 0-16,-2 5-1 15,2 0 0-15,-5 0-1 16,-1 0 1-16,-3 0-1 16,-1 3-1-16,-7 4-10 15,-3 3-3-15,0 0 0 16,-7 7 15-16,-8 2 1 15,-6 1 8-15,2-3 0 16,-2 1-1-16,5-3 5 0,7-1 1 16,2-5-7-16,7-2-5 15,0-3 5-15,4-1-7 16,9-3-1-16,8 0 0 16,3 0-105-16,7-7-122 15,-3-3-408-15,-5-4-121 16</inkml:trace>
  <inkml:trace contextRef="#ctx0" brushRef="#br2" timeOffset="369011.9686">27624 6291 428 0,'0'0'1392'15,"0"0"-1131"-15,0 0-112 16,0 0 64-16,0 0-32 0,0 0-78 15,0 0-62-15,3 5-12 16,-3 14 39-16,0 4-6 16,-1 0-30-16,-2 2-14 15,0-1-11-15,0-2-5 16,1-2-2-16,-1-5-18 16,-1-3-70-16,1-2-131 15,2-4-306-15,1-6-261 0</inkml:trace>
  <inkml:trace contextRef="#ctx0" brushRef="#br2" timeOffset="369266.8759">27750 6300 788 0,'0'0'1210'0,"0"0"-1000"15,0 0-62-15,0 0 51 16,0 0-32-16,0 0-87 15,0 0-29-15,0 30 9 16,-5-10-32-16,2 5-8 16,0-3-4-16,3 1-8 15,0-3-7-15,0-1 7 16,0-6-8-16,0 1 0 16,-1-2-42-16,-5-2-73 15,-2-6-163-15,1-4-383 16,-1 0-315-16</inkml:trace>
  <inkml:trace contextRef="#ctx0" brushRef="#br2" timeOffset="369476.8194">27511 6242 884 0,'0'0'1225'0,"0"0"-1078"16,0 0-74-16,0 0 17 16,0 0 5-16,106 0-53 0,-67 3-42 15,8 0-48-15,-9-1-257 16,-10-2-626-16</inkml:trace>
  <inkml:trace contextRef="#ctx0" brushRef="#br2" timeOffset="369791.4357">27927 6238 1249 0,'0'0'988'16,"0"0"-868"-16,0 0-71 15,0 0 43-15,0 0 17 0,0 0-42 16,0 0-39-16,88-20-22 16,-82 33-5-16,0 4 11 15,-3 3 32-15,0 0-1 16,0-1-24-16,3 1-10 16,-2-1-8-16,2-5 7 15,5-4-8-15,2-3-6 16,1-3-79-16,8-4-149 15,-5 0-360-15,-3-4-356 0</inkml:trace>
  <inkml:trace contextRef="#ctx0" brushRef="#br2" timeOffset="369995.2522">28166 6238 1337 0,'0'0'382'0,"0"0"-195"0,0 0 135 16,0 0-67-16,0 0-89 16,-60 75-67-16,44-50-38 15,-1-2-39-15,-2 2-22 16,1-2-7-16,-4 1-148 16,4-4-350-1,6-5-524-15</inkml:trace>
  <inkml:trace contextRef="#ctx0" brushRef="#br2" timeOffset="370341.0199">28485 6585 1888 0,'0'0'333'0,"0"0"-250"15,0 0 66-15,0 0 36 16,-97 23-57-16,33-13-47 16,-32 0-26-16,-33 0-12 0,-12-2-5 15,3-4-7-15,17-1-8 16,37-2-17-16,20 2-6 15,21 0 0-15,12 3-19 16,1-1-25-16,5 1-43 16,5 5-71-16,20-1-96 15,0 2-237-15,14-5-128 0</inkml:trace>
  <inkml:trace contextRef="#ctx0" brushRef="#br2" timeOffset="370822.9514">27894 6760 753 0,'0'0'1067'16,"0"0"-847"-16,0 0-69 16,0 0 65-16,0 0-16 15,0 0-68-15,0 0-50 16,5 0-23-16,-5 13 5 16,0 7-16-16,0 0-12 15,0 0-21-15,-5 3 1 16,-3-1-4-16,0-1-2 0,2 2-10 15,0-1 1-15,1-2-1 16,2-3 0-16,3-5 0 16,0-1 1-1,0-5-1-15,3-2 0 0,11-1 0 16,5-3 8-16,7 0 2 16,3 0-2-16,3 0-7 15,-1-3-2-15,-4 3 1 16,-1-1 0-16,-6 1 0 15,-2 0-9-15,-9 0-39 16,-6 0-40-16,-3 0-78 16,-14 0-315-16,-3 0-585 0</inkml:trace>
  <inkml:trace contextRef="#ctx0" brushRef="#br2" timeOffset="371317.648">26868 6377 660 0,'0'0'683'0,"0"0"-418"0,0 0 96 16,-21 101-66-16,2-51-20 15,-2 5-52-15,4 5-60 16,4 1-93-16,7 2-44 15,6-3-26-15,6-8-17 16,39 4-129-16,-5-14-339 16,5-15-568-16</inkml:trace>
  <inkml:trace contextRef="#ctx0" brushRef="#br2" timeOffset="371879.2654">28758 6256 367 0,'0'0'981'16,"0"0"-673"-16,0 0-106 15,0 0 37-15,0 0-25 16,0 0-30-16,0 0 6 15,33 70-39-15,-18-24-51 16,3 12-27-16,-3 4-22 16,0 5-24-16,-6-4-14 0,-6-8-5 15,-3-1-8-15,-2-12-1 16,-14-2-37-16,-8-5-44 16,-15-5-118-16,5-9-343 15,7-9-448-15</inkml:trace>
  <inkml:trace contextRef="#ctx0" brushRef="#br2" timeOffset="372518.551">29413 6545 398 0,'0'0'1596'16,"0"0"-1336"-16,0 0-150 15,0 0 67-15,0 0-2 16,0 0-57-16,0 0-43 16,-13-39-30-16,1 39-12 15,-5 0-20-15,-3 0-5 16,-6 6-1-16,0 11-1 15,-1 1 2-15,4 2-7 0,2 1 7 16,9-3-8-16,4-6 0 16,6-2-1-16,2-4-7 15,2-5 2-15,15-1-7 16,4 0 11-16,3-8-20 16,5-7 13-16,-1-5 8 15,-1-4 1-15,-1-5-1 16,1-8-10-16,0-2-17 15,0-8 2-15,-6-2 21 16,0-1 5-16,-8-2 2 16,-1 3 7-16,-4 1 6 15,-4 5 18-15,-2 7 0 16,-2 7-12-16,0 11 7 0,0 9-3 16,0 3-7-1,0 6-18-15,0 2-1 0,-2 18-19 16,-8 16 16-16,-4 10 4 15,4 9 1-15,1 4 10 16,3 2-11-16,6-4 8 16,0-3-2-16,0-4 0 15,7-6-5-15,2-8 1 16,0-5-2-16,1-9 0 16,0-4-30-16,-1-8-61 15,7-10-172-15,-4 0-430 16,0-3-724-16</inkml:trace>
  <inkml:trace contextRef="#ctx0" brushRef="#br2" timeOffset="372826.4345">29764 6423 1925 0,'0'0'610'0,"0"0"-478"15,0 0-14-15,0 0-16 16,0 0-13-16,91-39-38 16,-69 34-24-16,1 3-14 15,-7 2-6-15,-1 0-7 16,-5 9-2-16,-2 8-10 16,-2 3 12-16,-2 6 26 0,-1 0-15 15,-1 1-5-15,1-1 1 16,1-5-6-16,2-3-1 15,1-7-1-15,1-1-34 16,1-10-33 0,6 0-85-16,-3-4-188 0,0-9-626 0</inkml:trace>
  <inkml:trace contextRef="#ctx0" brushRef="#br2" timeOffset="373007.9668">30081 6334 1891 0,'0'0'289'0,"0"0"-160"16,0 0 162-16,-77 78-17 15,50-41-90-15,-1 0-72 16,-1 3-70-16,-3-1-42 16,-21 3-36-16,9-11-187 15,3-6-1360-15</inkml:trace>
  <inkml:trace contextRef="#ctx0" brushRef="#br2" timeOffset="374727.2562">21467 9099 217 0,'0'0'1201'0,"0"0"-848"16,0 0-134-16,0 0 9 16,0 0-4-16,0 0-40 15,3-20-54-15,-3 20-53 16,0 0-36-16,0 15-16 16,0 6 39-16,0 11-10 15,-1 4-9-15,-5 5-24 16,0 6-11-16,-5-5-10 15,4 1 1-15,1-7-1 16,0-3 0-16,0-7 0 0,-1-5-7 16,4-5-45-16,-4 0-66 15,4-15-118-15,2-1-224 16,1 0-217-16</inkml:trace>
  <inkml:trace contextRef="#ctx0" brushRef="#br2" timeOffset="375123.4708">21521 8997 1758 0,'0'0'322'0,"0"0"-166"16,0 0 19-16,0 0 23 15,0 0-43-15,75-76-70 16,-55 65-29-16,9 1-21 16,-4 4-17-16,5 2-12 15,3 1-5-15,-1 3 0 16,1 0-1-16,2 7 1 16,-7 9-1-16,-1 0 0 15,-6 7-8-15,-2 0 8 16,-8-2 0-16,-4 3-10 15,-7-4 10-15,0-1-1 16,-18-3 1-16,-10 1 1 16,-8 1 0-16,-9-4 10 0,0-1-11 15,0-5-36-15,9-2-33 16,4-2-56-16,19-4-97 16,7 0-163-16,6-4-504 15</inkml:trace>
  <inkml:trace contextRef="#ctx0" brushRef="#br2" timeOffset="375418.2076">22358 9356 1532 0,'0'0'686'15,"0"0"-587"-15,0 0 70 16,0 0 29-16,0 0-61 16,0 0-65-16,104 1-39 15,-62-1-23-15,3-1-10 16,-5-5-62-16,-1-1-161 15,-14-3-340-15,-11 3-438 0</inkml:trace>
  <inkml:trace contextRef="#ctx0" brushRef="#br2" timeOffset="375595.9074">22385 9194 1781 0,'0'0'539'16,"0"0"-471"-16,0 0 6 16,100-11-7-16,-44 5-67 15,34 3-6-15,-12-3-502 16,-10 0-853-16</inkml:trace>
  <inkml:trace contextRef="#ctx0" brushRef="#br2" timeOffset="376361.2371">23138 8794 992 0,'0'0'775'0,"0"0"-562"16,0 0 31-16,0 0-10 15,0 0-42-15,0 0-59 16,0 0-66-16,3-16-46 16,-1 32-12-16,2 5 12 15,-3 6 1-15,1 2-7 16,-2 3-6-16,0-2-7 15,0 0-1-15,0 0 0 16,-2-5-1-16,1-5 0 16,1-3 0-16,0-4 0 0,4-5-7 15,12-5-5-15,6-3 0 16,3 0 3-16,6 0-5 16,1-13 0-16,-1-1 3 15,-1 0 6-15,-5-2 5 16,-5 4 0-16,-5-1 2 15,-6 5 5-15,-5-1 5 16,-1 1 13-16,-3 2 4 16,0 0 1-16,0-1-2 0,0 0 13 15,0 0-10-15,0 1-4 16,0-1 3-16,0 5-2 16,0-1-2-16,0 1-7 15,0 2 1-15,0 0-13 16,0 0-7-16,0 5-7 15,0 11 6-15,0 7 1 16,0 6 10-16,0 1-5 16,0 3-5-16,-3-2 0 15,-3 0-11-15,-1-1-61 16,-13 5-103-16,4-10-371 16,-1-2-600-16</inkml:trace>
  <inkml:trace contextRef="#ctx0" brushRef="#br2" timeOffset="376657.0526">23662 9337 947 0,'0'0'751'0,"0"0"-623"16,0 0 57-16,0 0 28 16,0 0-7-16,0 0-74 15,-114 21-41-15,59-14-26 16,-21 0 2-16,8 0-17 0,-4-4-26 16,5 3-15-1,16-5-9-15,2 6-9 0,12 2-127 16,8-2-433-16,13-1-464 0</inkml:trace>
  <inkml:trace contextRef="#ctx0" brushRef="#br2" timeOffset="377210.6225">23293 9621 108 0,'0'0'1547'0,"0"0"-1239"15,0 0-62-15,0 0 23 16,0 0-7-16,0 0-89 16,0 0-68-16,6-21-39 0,-6 21-30 15,0 0-23-15,0 0-13 16,0 8-7-16,0 5 7 15,0 9 2-15,0 4-1 16,-7 2 5 0,-4 4-5-16,1 1 0 0,-3 0 1 15,-1-3 4-15,4-1-5 16,4-8-1-16,3-2 1 16,3-6 0-16,0-6-1 15,0-1 0-15,14-2 0 16,6-4 1-16,5 0 5 15,5 0-4-15,5 0-2 16,-4 0 0-16,-1 0 0 0,-5-3-12 16,-4-1-66-16,-9 1-88 15,-5 0-448-15</inkml:trace>
  <inkml:trace contextRef="#ctx0" brushRef="#br2" timeOffset="377915.199">24637 8520 1547 0,'0'0'351'0,"0"0"-181"16,0 0-3-16,0 0-25 16,0 0-67-16,0 0-48 15,0 0 39-15,-31 67 35 16,19-22-34-16,-1 8-16 16,2 18 4-16,5 16-10 15,6 13-19-15,0 6 9 16,11-7-14-16,6-13-8 15,-4-10-12-15,-4-14 0 0,-5-8-1 16,-4-15 1 0,0 1-1-16,0 2 1 0,-4 5-1 15,-11 2 8-15,-6 1-7 16,-6-7 5-16,-3-4-4 16,2-8-1-16,5-3 1 15,4-7-2-15,7-4 0 16,5-4-79-16,7-8-145 15,0-3-393-15,4-2-309 0</inkml:trace>
  <inkml:trace contextRef="#ctx0" brushRef="#br2" timeOffset="378459.1491">24573 10353 1024 0,'0'0'412'0,"0"0"-290"15,0 0 58-15,0 0 93 16,0 0-8-16,0 0-98 16,0 0-70-16,3-36-23 15,-3 36-13-15,0 0-7 16,0 7 7-16,-7 12 39 15,-5 5-25-15,2 5-38 16,0 1-23-16,6 0-8 16,4-5-5-16,0-3-1 15,6-7-1-15,11-4 0 16,5-9-10-16,5-2-5 16,2-6-11-16,3-11-6 0,-1-5 4 15,-1-6 7-15,-5-1 10 16,-5-3 11-16,-4 2-17 15,-8-1 9-15,-7 5 8 16,-1 0-19-16,-7 9-54 16,-26-1-96-16,1 4-381 15,3 1-771-15</inkml:trace>
  <inkml:trace contextRef="#ctx0" brushRef="#br2" timeOffset="379689.2274">24526 7863 41 0,'0'0'1630'15,"0"0"-1353"-15,0 0-113 16,0 0 0-16,0 0 31 15,0 0-28-15,0 0-60 16,11-44-59-16,-11 44-30 16,0 5-12-16,0 7-5 15,0 8 26-15,-6 1 3 16,-1 5-11-16,-2 3-7 16,2-3-11-16,-4 0-1 15,4-2 2-15,1-3-2 16,3-1 0-16,1-5 0 15,2-1 0-15,0-2-6 0,5-2-10 16,5-3-5-16,7-3 3 16,1-4-24-16,6 0 13 15,1 0 14-15,0-3 14 16,0-7 0-16,-5 2 1 16,-4-1 0-16,-4 3 1 15,-1 2-1-15,-8 3 2 16,-3 1-1-16,0 0-1 15,0 0-7-15,0 0-107 16,-9 5-190-16,-2 1-379 0,1-3-419 16</inkml:trace>
  <inkml:trace contextRef="#ctx0" brushRef="#br2" timeOffset="379979.7501">24926 7895 1916 0,'0'0'390'16,"0"0"-286"-16,0 0-54 16,0 0 54-16,0 0 65 15,0 0-42-15,0 0-45 16,-74 90-36-16,48-60-22 0,-3 2-9 15,-1 1-9-15,2-2-5 16,0-2 0-16,5-2 0 16,2-8-1-16,5 2-22 15,6-6-68-15,10-6-124 16,0-5-294-16,0-4-313 0</inkml:trace>
  <inkml:trace contextRef="#ctx0" brushRef="#br2" timeOffset="380415.4072">24945 8042 563 0,'0'0'1647'0,"0"0"-1386"0,0 0-118 15,0 0 4-15,0 0-32 16,0 0-57-16,0 0-37 15,3-4-20-15,-11 17 0 16,-1 3 0-16,1 5 0 16,2 0 0-16,2 1-1 15,4-3 0-15,0 5 0 16,4-4-2-16,6 0 1 16,3-1-5-16,1 0-3 15,-1-2 2-15,-4-1 5 0,-1-5 1 16,-7 1-5-1,-1-1-2-15,0-5-1 0,-4 1 0 16,-11-1 9-16,-2-2 0 16,1-4 1-16,1 0 0 15,4 0 8-15,5-3 5 16,5-8 7-16,1-4-8 16,6-6-13-16,12-5 0 15,7-4-9-15,7 1-9 16,-1 2-36-16,2 1-65 15,-8 10-88-15,-7 3-507 0</inkml:trace>
  <inkml:trace contextRef="#ctx0" brushRef="#br2" timeOffset="381387.9071">25519 8785 375 0,'0'0'356'0,"0"0"-145"16,0 0-48-16,0 0 55 16,0 0 30-16,85-29 17 15,-74 22 8-15,-4 3-59 16,-4-2-51-16,-1 5-29 16,-2-2-31-16,0 0-15 15,0 3-48-15,-6 0-11 16,-11 0-10-16,-4 0-12 15,-7 0 2-15,-6 0 2 16,-1 0-4-16,0 0-6 16,8 4 5-16,3-1-4 15,6 3 4-15,9-2-6 0,3-2 0 16,3 5 1-16,3-1-1 16,0 1 1-16,0 6 0 15,0 1 0-15,4 2 7 16,2 1-7-16,1-1 0 15,-4 4 0-15,-3 3 5 16,0 1-4-16,0 1 13 16,0 2 3-16,-2 4-5 15,-4 1-7-15,1 1-5 16,1 2 0-16,-1 2-1 16,-3 1 0-16,0 0 1 0,-1 2 10 15,-4-1 3-15,1 0-5 16,-1-2 0-16,1 0-3 15,1-4-5 1,1-5 0-16,5-7 0 0,2-4 0 16,3-6 6-16,0-5-6 15,12-6-1-15,12 0 18 16,10 0-10-16,9-13-8 16,2-4-68-16,14-10-100 15,-13 5-346-15,-11 2-698 0</inkml:trace>
  <inkml:trace contextRef="#ctx0" brushRef="#br2" timeOffset="382975.2071">25970 8656 1585 0,'0'0'493'0,"0"0"-287"16,0 0-8-16,0 0-4 15,0 0-51-15,0 0-52 0,0 0-39 16,4-11-28-16,-4 19-15 16,0 11-8-16,0 10 57 15,0 5-20-15,-4 5-16 16,-2-2-10-16,1 2-11 15,2-6 1-15,-1-5-2 16,2-6-6-16,1-3-34 16,-2-8-27-16,2-2-37 0,1-5-91 15,0 0-109 1,0-4-296-16,0 0-31 0</inkml:trace>
  <inkml:trace contextRef="#ctx0" brushRef="#br2" timeOffset="383226.683">26202 9025 1617 0,'0'0'335'15,"0"0"-148"-15,0 0 66 16,0 0-30-16,-86 4-56 15,49-1-54-15,-5 0-42 0,-1 0-29 16,2-2-29-16,1 5-13 16,6-2-12-16,4 2-76 15,3 1-139-15,11 0-365 16,5 0-325-16</inkml:trace>
  <inkml:trace contextRef="#ctx0" brushRef="#br2" timeOffset="383540.3783">25982 9185 1401 0,'0'0'780'15,"0"0"-711"-15,0 0-48 0,0 0 36 16,0 0 20-16,0 0-38 15,91-11-15-15,-79 11-6 16,-5 0-12-16,-4 3-6 16,-3 12 49-16,0 0-14 15,-6 5 22-15,-10 6 35 16,-5-5-13-16,0 2-14 16,6-1-27-16,2-5-23 15,10-4-13-15,3-5-2 16,4-5-10-16,35-3-82 0,-2 0-261 15,1-11-907-15</inkml:trace>
  <inkml:trace contextRef="#ctx0" brushRef="#br2" timeOffset="383891.4387">26638 8966 789 0,'0'0'1168'16,"0"0"-907"-16,0 0-78 16,0 0 13-16,0 0-12 15,0 0-85-15,90-20-71 16,-48 17-13-16,4 3-15 16,-1-1-39-16,1-4-147 15,-15-1-322-15,-11-1-422 0</inkml:trace>
  <inkml:trace contextRef="#ctx0" brushRef="#br2" timeOffset="384110.5041">26760 8827 950 0,'0'0'970'16,"0"0"-771"-16,0 0 12 15,0 0-6-15,0 0-43 16,0 0-3-16,0 0-74 16,0 90-40-16,2-57-27 15,1 0-18-15,-1-3-12 16,-2 2-159-16,-2-8-387 16,-7-5-484-16</inkml:trace>
  <inkml:trace contextRef="#ctx0" brushRef="#br2" timeOffset="384665.4674">27708 8454 504 0,'0'0'1045'0,"0"0"-787"0,0 0-26 16,0 0 25-1,0 0-35-15,0 0-58 0,0 0-37 16,7-19-35-16,-5 19-44 16,-2 13-34-16,1 10 10 15,1 6 12-15,1 7-14 16,1 3-12-16,1 2-4 16,2-1-6-16,-4-4 0 15,-1-1-45-15,-2-5-52 16,0-6-70-16,-2 3-136 15,-4-10-382-15,2-5-219 0</inkml:trace>
  <inkml:trace contextRef="#ctx0" brushRef="#br2" timeOffset="384914.4053">27987 8857 1305 0,'0'0'650'0,"0"0"-566"16,0 0 141-16,0 0 23 16,0 0-56-16,-88 24-50 15,43-21-45-15,-4-3-30 16,-9 3-25-16,-3-3-20 16,2 0-13-16,6 0 0 15,11 0-9-15,9 0-27 16,9 0-67-16,14 0-179 0,4 6-547 15,6 2-458-15</inkml:trace>
  <inkml:trace contextRef="#ctx0" brushRef="#br2" timeOffset="385245.2686">27666 9049 1770 0,'0'0'586'0,"0"0"-521"16,0 0-13-16,0 0 44 15,88-7-14-15,-69 7-33 16,-5 0-22-16,-1 0-16 0,-5 0-11 16,-5 7 1-16,-3 9 26 15,0 1 16-15,-8 2-2 16,-11 5 12-16,-2-1 4 15,0 3-6-15,2-6-5 16,7 0-20-16,4-1-16 16,8-5-2-16,0-4-8 15,17-3 0-15,13-4 0 16,7-3-58-16,29-6-165 16,-11-8-558-16,-5-3-1070 0</inkml:trace>
  <inkml:trace contextRef="#ctx0" brushRef="#br2" timeOffset="386047.3416">28484 8739 1239 0,'0'0'563'0,"0"0"-493"16,0 0 53-16,0 0 108 15,0 0-61-15,0 0-72 16,0 0-43-16,-33-20 2 16,8 36 8-16,-5 3-17 15,3 5-3-15,2 2-1 16,5-3-14-16,7 3-16 16,8-7-8-16,5 1-6 15,5-8-11-15,17-2-31 16,6-5-98-16,7-5-132 15,12 0-292-15,-8-12 0 16,-6-1-471-16</inkml:trace>
  <inkml:trace contextRef="#ctx0" brushRef="#br2" timeOffset="386387.9664">28651 8787 1073 0,'0'0'938'15,"0"0"-741"-15,0 0 39 16,0 0-13-16,0 0-67 15,0 0-80-15,0 0-43 16,-33 11-10-16,21 8-17 16,3 1-5-16,3-3 0 15,6-1-1-15,0-3-21 0,2-3-11 16,11-6 4 0,2-1-5-16,4-3-13 15,4 0-18-15,1-6 26 0,1-5-2 16,-1-5-15-1,-2-4-3-15,-4 0 25 0,-3 0 23 16,-4 0 10 0,-7 2 0-16,-4 5 45 0,0 2 11 15,-7 5-19-15,-10 3-31 16,-5 2-5-16,-2 1-1 16,2 0-20-16,-3 3-166 15,6 4-434-15,9-3-272 0</inkml:trace>
  <inkml:trace contextRef="#ctx0" brushRef="#br2" timeOffset="386717.195">28970 8632 2093 0,'0'0'309'0,"0"0"-225"16,0 0 8-16,0 0-1 16,0 0-51-16,0 0-25 15,0 0-1-15,20 31-2 16,-10-13-6-16,2 3-5 16,-1-1 0-16,2 3 0 0,-4 1-1 15,-3-1 1 1,-2-1 0-16,-4-5 0 0,0-1 5 15,0-2 11-15,-7-3 21 16,-5-2-4-16,-5-3-19 16,-2 1-15-16,-11-7-36 15,5 0-309-15,2 0-855 0</inkml:trace>
  <inkml:trace contextRef="#ctx0" brushRef="#br2" timeOffset="387492.7921">29316 8475 1326 0,'0'0'638'15,"0"0"-480"-15,0 0 81 16,0 0-13-16,0 0-50 15,0 0-73-15,0 0-60 16,19-11-29-16,-19 24 1 16,0 7 0-16,0 3-9 15,0 0-5-15,0-2 0 16,2-2 1-16,5-3-1 0,3-3-1 16,0-5 1-16,5-2-1 15,0-6 0 1,3 0-10-16,1 0-2 0,-1-13 3 15,0 0 8-15,-3-4 1 16,1-1 1-16,-4 0 0 16,0-2 5-16,-4 3 8 15,-2 4 8-15,-2 4 5 16,-2 4 18-16,-2 3 1 16,0 2-5-16,0 0-14 15,0 0-12-15,0 0-15 16,0 9-1-16,0 8 1 15,0 3 14-15,0 6-4 0,0-3-4 16,1 1-6-16,2-2 0 16,3-8-1-16,-3 0-42 15,-2-6-43-15,-1-3-62 16,0-3-187-16,0-2-464 16,0 0-684-16</inkml:trace>
  <inkml:trace contextRef="#ctx0" brushRef="#br2" timeOffset="387776.7313">29730 8471 732 0,'0'0'1335'0,"0"0"-1123"0,0 0-90 16,0 0 84-16,0 0-32 15,0 0-93-15,0 0-3 16,8 26 6-16,-5-6-41 16,0 0-22-16,0 3-15 15,-1-7-5-15,-2 4 0 16,0-4-1-16,0-6-10 16,0 1-46-16,0-2-70 15,0-6-134-15,0-3-231 16,0 0-200-16,0 0-496 0</inkml:trace>
  <inkml:trace contextRef="#ctx0" brushRef="#br2" timeOffset="388007.5965">29855 8490 1555 0,'0'0'501'0,"0"0"-333"15,0 0 74-15,0 0-31 16,0 0-50-16,0 0-68 15,0 0-56-15,12 3-17 16,-11 11 19-16,2 6-5 16,2 0-12-16,1 3-8 15,0-4-13-15,-1-2-1 16,2-1-6-16,-4-5-46 16,-3-2-68-16,0-6-151 0,-10-3-407 15,-1 0-369-15</inkml:trace>
  <inkml:trace contextRef="#ctx0" brushRef="#br2" timeOffset="388228.1436">29688 8386 2022 0,'0'0'341'15,"0"0"-231"-15,0 0 37 16,0 0-30-16,0 0-41 0,0 0-49 16,101-4-22-16,-69 14-5 15,-1 2-98-15,-7-5-265 16,-7 2-524-16</inkml:trace>
  <inkml:trace contextRef="#ctx0" brushRef="#br2" timeOffset="388547.6086">30077 8425 2104 0,'0'0'373'0,"0"0"-277"0,0 0 21 16,0 0 2-16,85-25-50 15,-67 25-29-15,-7 0-19 16,-1 4-21-16,-4 11 1 16,-2 4 8-16,-1 4 5 15,-1 3 11-15,-1 0 1 16,1-2-7-16,3 2-13 16,0-8-5-16,3-3 1 15,1-5-2-15,1-3-13 16,4-7-47-16,1 0-53 15,4-1-203-15,-4-11-443 16,-2-1-745-16</inkml:trace>
  <inkml:trace contextRef="#ctx0" brushRef="#br2" timeOffset="388744.3799">30334 8454 719 0,'0'0'1081'0,"0"0"-911"15,0 0 40-15,0 0 117 16,0 0-69-16,0 0-104 16,-87 70-51-16,65-47-45 15,-2 2-37-15,-3-1-21 16,2 2-4-16,-1 3-101 16,8-8-228-16,7-5-630 0</inkml:trace>
  <inkml:trace contextRef="#ctx0" brushRef="#br2" timeOffset="389081.6739">30587 8801 1625 0,'0'0'316'0,"0"0"-240"15,0 0 50-15,0 0 60 16,0 0-6-16,-92 25-28 0,41-20-43 16,-25 2-38-16,-24-1-16 15,-28 0-14-15,-9-5-14 16,13-1-12-16,30 0-14 15,36 0 1-15,22 0-2 16,9 2-39-16,6 2-70 16,2 2-168-16,4-2-394 15,13 3-232-15</inkml:trace>
  <inkml:trace contextRef="#ctx0" brushRef="#br2" timeOffset="389531.4903">30052 9046 1861 0,'0'0'708'15,"0"0"-620"-15,0 0 8 16,0 0 45-16,0 0-58 16,0 0-58-16,0 0-8 15,-5 29 1-15,-5-10-7 16,-2 4-9-16,0 2-2 16,0-2 1-16,1 2 7 0,5-4-7 15,-1-5-1-15,4 0 2 16,3-8-2-16,0-2 2 15,0 0-1-15,0-5 0 16,0 2 0-16,10-3 0 16,4 0 0-16,5 0 7 15,4 0-2-15,4 0 0 16,1 0-5-16,0 0-1 16,-4 0 0-16,-3 0 0 15,-6 2-27-15,-3-2-81 16,0 0-143-16,-5 0-526 0,-1-6-857 15</inkml:trace>
  <inkml:trace contextRef="#ctx0" brushRef="#br2" timeOffset="390222.8367">30866 8345 580 0,'0'0'857'15,"0"0"-677"-15,0 0 46 16,0 0 81-16,0 0-57 15,0 0-77-15,0 0-48 0,24-39-37 16,-21 39-38-16,5 3-22 16,3 10 20-16,6 3 1 15,5 0-25-15,7 6-15 16,4-2-7-16,1-1-1 16,-1 0 0-16,-3 1-1 15,-7 1-1-15,-7 4-7 16,-6 2 2-16,-9 10 5 15,-1 2-1-15,-3 8 2 16,-12 4-1-16,0 4 1 16,-1 3 0-16,7 2 0 15,4-1 2-15,5 1 4 16,0-1-6-16,14 3 0 0,4-4 0 16,0 0 0-1,1-5 6-15,-4-3 3 0,-1-11 4 16,-7-5-4-16,-5-11-3 15,-2-5-5-15,-9-9 1 16,-15-4 15-16,-12-5-2 16,-6 0-15-16,-6-5-43 15,-7-15-120-15,12 2-178 16,13-2-764-16</inkml:trace>
  <inkml:trace contextRef="#ctx0" brushRef="#br2" timeOffset="390939.893">31654 8877 593 0,'0'0'1452'15,"0"0"-1208"-15,0 0-177 16,0 0 76-16,0 0-20 16,0 0-69-16,0 0-14 0,-13-31-7 15,-1 25-21 1,-5 3-6-16,-4 1-5 0,-4 2 0 15,-1 0 21-15,-2 9 7 16,1 7-16-16,3 1-2 16,6 3-5-16,6 0-5 15,6-4 0-15,8 1-1 16,0-4 1-16,5-4-1 16,12-5-13-16,6-1-20 15,3-3-27-15,0 0-16 16,1-16 33-16,-3-4 1 15,-1-2-1-15,-1-6-21 16,-4-8 39-16,-2 0 20 0,2-8 5 16,-3-4 24-1,0-2 12-15,-3-3-9 0,-4 2 28 16,-4 0 37-16,-2 2-37 16,-2 1-13-16,0 3 18 15,0 8 2 1,-8 5-27-16,-3 12 40 0,0 10-48 15,-3 10-27-15,-7 3 0 16,-1 22 0-16,-5 15 5 16,2 8-5-16,1 7 7 15,9 4-5-15,5 2 4 16,8 1 4-16,2-2-1 16,3-2-7-16,13-5-1 0,1-9 5 15,1-8-6 1,-1-6-1-16,-2-10-20 0,-1-5-43 15,-5-7-86-15,-2-8-151 16,1 0-405-16,-4-14-1026 0</inkml:trace>
  <inkml:trace contextRef="#ctx0" brushRef="#br2" timeOffset="391265.1556">31891 8719 1445 0,'0'0'1083'15,"0"0"-958"1,0 0-67-16,0 0 52 0,0 0-25 16,81-31-38-16,-63 28-11 15,-3 3-9-15,-4 0-16 16,0 7-11-16,-3 11 0 15,-4 4 0-15,-1 4 8 16,-3 3 2-16,0 2 3 16,0-2 2-16,4-2-6 15,1-4-7-15,2-3-1 16,6-8-1-16,1-4-32 16,3-6-41-16,1-2-58 15,5-8-181-15,-4-10-387 0,-3-1-580 16</inkml:trace>
  <inkml:trace contextRef="#ctx0" brushRef="#br2" timeOffset="391438.9118">32215 8675 1891 0,'0'0'347'0,"0"0"-245"15,0 0 114-15,0 0 38 16,-105 100-70-16,76-58-65 15,-3 1-44-15,-2 4-46 16,-30 16-29-16,12-14-84 16,0-6-423-16</inkml:trace>
  <inkml:trace contextRef="#ctx0" brushRef="#br2" timeOffset="392872.2396">21148 11919 517 0,'0'0'1023'16,"0"0"-702"-16,0 0-79 15,0 0-71-15,0 0-54 16,0 0-59-16,0 0-42 16,0-7-15-16,1 7-1 15,-1 0 0-15,2 0 0 16,-2 0 1-16,0 0 22 16,0 0 27-16,0 0 23 15,0 10 5-15,0 7 69 16,0 10-29-16,0 8-31 15,0 5-20-15,0 1-31 16,0 1-22-16,0-2-13 16,0-4-1-16,0-6-6 15,0-3-36-15,0-7-37 16,0-8-63-16,0-5-110 0,0-7-130 16,0 0-275-16,-3-4-795 15</inkml:trace>
  <inkml:trace contextRef="#ctx0" brushRef="#br2" timeOffset="393195.1751">21141 11833 962 0,'0'0'1060'15,"0"0"-883"-15,0 0 4 0,0 0 43 16,0 0-2-16,26-72-113 15,-2 61-58-15,6 5-24 16,6 3-16 0,4 3-10-16,0 0 0 0,2 13 5 15,0 9-6-15,-6 6-1 16,-8 4 0-16,-8 2 1 16,-9-5-1-16,-9 1 0 15,-2-4 0-15,-13-6 0 16,-17-6 1-16,-8-2-1 15,-7-4-23-15,-4-2-18 16,0-6-41-16,0 0-117 0,10-4-181 16,14-6-564-16</inkml:trace>
  <inkml:trace contextRef="#ctx0" brushRef="#br2" timeOffset="393475.6886">21907 12200 1743 0,'0'0'367'0,"0"0"-181"16,0 0 16-16,105 0-67 16,-68 0-81-16,2 0-54 15,0-4-34-15,-11-2-280 16,-9 2-651-16</inkml:trace>
  <inkml:trace contextRef="#ctx0" brushRef="#br2" timeOffset="393661.3697">21875 12025 1949 0,'0'0'393'16,"0"0"-300"-16,0 0-16 15,107-7 11-15,-55 7-88 16,27-4-1-16,-13 1-491 15,-10-3-959-15</inkml:trace>
  <inkml:trace contextRef="#ctx0" brushRef="#br2" timeOffset="394644.3334">22888 11447 1283 0,'0'0'543'16,"0"0"-400"-16,0 0 67 16,0 0-3-16,0 0-60 15,0 0-47-15,0 0-57 16,0 7-19-16,0 11 31 16,0 9-13-16,-4 4-15 15,0 8-6-15,-1 1-5 16,1-3-10-16,-2-1-5 15,2-7 0-15,1-3-1 16,1-9 0-16,1-1 1 16,1-10 1-16,0 0-1 15,0-4 8-15,9-2-8 16,10 0 13-16,6 0-8 16,5-2-4-16,4-6-1 15,2-2 7-15,-1 3-8 0,-5-3 0 16,-4 4 0-16,-6 0 0 15,-5-1-1-15,-6 0-7 16,-2 1 7-16,-3-1 0 16,-2 3 0-16,-2-2 0 15,0-1 0-15,0 0 0 16,0-3 0-16,0 0 1 16,0-3 1-16,0 1 0 15,0-1 8-15,0-1 13 16,0 4 5-16,0 2 3 15,0 3 9-15,0 1 7 16,0 4-1-16,0 0-15 16,0 0-12-16,0 3-16 15,0 11-1-15,0 12 29 0,-3 1 11 16,1 9-23-16,1-2-13 16,-1 1-5-16,1-4-45 15,-6 8-103-15,1-5-224 16,0-8-969-16</inkml:trace>
  <inkml:trace contextRef="#ctx0" brushRef="#br2" timeOffset="395376.7655">23534 12032 1013 0,'0'0'500'0,"0"0"-327"16,0 0 72-16,0 0 7 16,0 0-69-16,0 0-34 15,0 0-17-15,-78 6-24 16,32 0-19-16,-9-2-25 15,-8-1-31-15,-6 0-10 16,-4-3 1-16,-1 0-6 16,3 0-12-16,9 0-5 15,10 0-1-15,14 0-12 16,13 1-40-16,10 5-86 0,13 0-124 16,2 2-411-16,0-1-275 0</inkml:trace>
  <inkml:trace contextRef="#ctx0" brushRef="#br2" timeOffset="396202.2683">23014 12302 700 0,'0'0'695'0,"0"0"-503"15,0 0 40-15,0 0 74 16,0 0-44-16,0 0-71 0,0 0-30 15,6-25-34 1,-1 25-49-16,-5 0-30 0,0 0-9 16,3 0-20-16,-3 12-12 15,3 8 14-15,-3 7 11 16,0 2-13-16,0 7-8 16,0 0-10-16,0 1 8 15,0-4-8-15,0-3 1 16,0-5-1-16,0-4-1 15,0-4 0-15,0-8 1 16,0 1-1-16,0-2 1 16,0-6 1-16,0 4-1 15,0-2 0-15,4-1 8 16,2-1-8-16,2 0 0 16,0-2 5-16,1 4-4 0,4-4 4 15,6 0-6-15,5 0 15 16,7 0 2-16,8 0-10 15,4 0-6-15,5-4-1 16,-5 2-21-16,0-3-75 16,-13 5-158-16,-13-4-946 15</inkml:trace>
  <inkml:trace contextRef="#ctx0" brushRef="#br2" timeOffset="398044.4614">24357 11146 333 0,'0'0'581'16,"0"0"-327"-16,0 0-74 16,0 0 3-16,0 0 15 15,0 0-2-15,0 0-47 16,1-3-38-16,-1 2-26 16,0 1-17-16,-4-1-4 15,-8-1 3-15,-4 2-8 16,-5-3 7-16,-4 3-5 15,-4 0-9-15,-4 0-21 16,1 0-10-16,-1 0-12 16,3 0-3-16,5 0 1 15,3 0-5-15,6 0-1 0,3 3 1 16,2-1 4-16,4-1-6 16,4 0 0-16,1-1 1 15,2 3 0-15,0-3 1 16,-1 3 8-16,1 1-1 15,-2 1 3 1,1 6 8-16,1 0 7 0,-2 5-2 16,2-2-1-16,-1 5-8 15,1 1-10-15,0 0 3 16,0 5 9-16,0 2 3 16,0 0 2-16,0 5-2 15,7 2-5-15,1 3 3 16,1 1 1-16,-2 2-7 0,-1 0 2 15,-1 3-4-15,-1 0-4 16,-1 0 1-16,0 0 1 16,-2-2 4-16,2-2 2 15,-1 0-4-15,2-1-1 16,-1-1-4-16,4-3 2 16,-6 2-7-16,2 0 7 15,0 1-8-15,-1-1 6 16,-2 4-5-16,0-1 5 15,0 1-5-15,0-1 0 16,-2 1-1-16,-1-4 0 16,0 4-1-16,2-6-5 15,1 1 6-15,0-1-1 16,0-2 1-16,-3 2-1 16,3-1 1-16,-8 2-1 15,0-1-1-15,-3-2 1 0,-1-1 1 16,0 2-1-16,3-4 0 15,3-2 1-15,3-4 0 16,1-3 1-16,2-7 0 16,0 0 5-16,0-3-5 15,0 0-1-15,6-3 1 16,0-2 1-16,0 0-1 16,2 1-1-16,1-3 1 15,1-2-1-15,8-1-11 16,4 0-22-16,20-11-63 15,-4-5-129-15,-3-1-623 0</inkml:trace>
  <inkml:trace contextRef="#ctx0" brushRef="#br2" timeOffset="399293.1041">24660 11503 1446 0,'0'0'554'15,"0"0"-445"-15,0 0 79 16,0 0 14-16,0 0-88 16,0 0-65-16,0 0-9 0,65-39-8 15,-48 36 2-15,1 2 8 16,0 1 0-16,-5 0-6 16,1 0-8-16,-1 4-9 15,-5 8-7-15,-4 5-6 16,-4 4-4-16,0 1 4 15,-11 2 0-15,-8 1-5 16,0-4 5-16,-2-1-6 16,2-4 2-16,5-7-1 15,5 1 0-15,3-6 1 16,5-4-1-16,1 0 1 16,0 0-1-16,0 0 4 0,8-1-5 15,8-12-24 1,4-2 1-16,3-3 11 0,-1-6-12 15,2 2-13 1,-2-1 6-16,-2 0-1 0,-1 3 22 16,-3 5 8-16,0-3 1 15,-4 7 1-15,-1 2 0 16,-3 0 1-16,-2 5 21 16,-3-2 16-16,-2 5 8 15,4-2 2-15,-5 3-6 16,0 0-3-16,0 0-13 15,0 0-9-15,-9 10-16 16,-5 7 22-16,-3 2 13 16,-2 8-8-16,0 0-1 0,6-2-6 15,2-1-7-15,5-4-7 16,6 0 1-16,0-3-7 16,2-5 1-16,13-1-2 15,3-5-9-15,2 0-31 16,1-3-59-16,5-3-60 15,-7 0-194-15,-4 0-573 16</inkml:trace>
  <inkml:trace contextRef="#ctx0" brushRef="#br2" timeOffset="399622.3126">25218 11760 781 0,'0'0'948'16,"0"0"-790"-16,0 0 27 15,0 0 77-15,0 0-45 16,0 0-77-16,-120 4-18 15,65-1-28-15,-4-3-32 16,-5 4-19-16,-1-4-22 16,6 0-13-16,7 0-8 15,11 0-25-15,10 0-57 16,9 0-120-16,8 3-308 16,6 5-189-16,5-3 30 0</inkml:trace>
  <inkml:trace contextRef="#ctx0" brushRef="#br2" timeOffset="399977.5244">24749 11955 1664 0,'0'0'645'0,"0"0"-538"15,0 0 55-15,0 0 17 0,0 0-88 16,0 0-60 0,81-23-16-16,-66 23-9 0,-5 0-6 15,-1 0 1-15,-1 7-1 16,-8 6 1-16,0 4 6 16,0 3 29-16,-14 2 9 15,-1 2-1-15,-2 5-1 16,0-6-15-16,1 0-7 15,4-3 3-15,3-6-4 16,7-4-11-16,2-3-2 16,8-2-6-16,14-5-1 15,11 0-26-15,31 0-110 0,-7-5-378 16,-3-7-984-16</inkml:trace>
  <inkml:trace contextRef="#ctx0" brushRef="#br2" timeOffset="400668.8716">25707 11750 664 0,'0'0'1057'0,"0"0"-867"15,0 0-66-15,0 0 78 16,0 0-18-16,0 0-76 16,0 0-33-16,18-17-1 0,-3 14 11 15,3 1 5-15,7-1-25 16,4 1-21-16,1-4-14 16,2 3-12-16,1-3-17 15,-1-1-1-15,-4 0-44 16,-7 4-95-16,-9-6-118 15,-8 1-302-15,-4 2-187 0</inkml:trace>
  <inkml:trace contextRef="#ctx0" brushRef="#br2" timeOffset="402214.8348">25835 11619 370 0,'0'0'170'0,"0"0"-30"16,0 0-36-16,0 0-33 16,0 0-38-16,0 0-21 15,0 0-4-15,11-17-2 16,-9 17 11-16,1-3 43 15,-2 3 35-15,-1-5 11 16,3 5 26-16,-3 0 20 16,0-2-11-16,1 2 12 0,-1-3 17 15,2 3 4 1,-2-4-26-16,1 4-24 0,-1 0-24 16,0 0-25-16,0 0-14 15,0 7-7-15,0 10 59 16,0 6-7-16,0 4-19 15,2 2-24-15,-1 6-23 16,2-4-26-16,-1 2-14 16,-1 1-14-16,-1 9-102 15,-4-9-219-15,-8-6-835 0</inkml:trace>
  <inkml:trace contextRef="#ctx0" brushRef="#br2" timeOffset="405164.408">26671 11166 18 0,'0'0'1510'0,"0"0"-1251"16,0 0-174-16,0 0 105 0,0 0 46 16,0 0-82-16,0 0-66 15,-1-8-36-15,1 16-1 16,0 9 93-16,-4 5-24 15,0 8-32-15,-2 7-7 16,-1 0-23-16,-1 2-16 16,2 0-15-16,2 0-13 15,-1-4-13-15,1-3 0 16,2-5 0-16,2-4-1 16,0-4-29-16,0-2-28 15,0-4-40-15,0 1-41 16,0-2-111-16,5 2-291 15,-1 0-149-15,-2-5-675 0</inkml:trace>
  <inkml:trace contextRef="#ctx0" brushRef="#br2" timeOffset="405456.5899">26920 11733 1575 0,'0'0'626'15,"0"0"-553"-15,0 0 51 16,0 0 105-16,-86 0-59 16,48 0-70-16,-4 0-52 0,-2 0-11 15,0 0-16-15,0 0-7 16,5 0-13-16,5 0-1 15,7 0-13-15,7 2-65 16,4 0-122-16,4 5-122 16,3 2-364-16,5-5-331 0</inkml:trace>
  <inkml:trace contextRef="#ctx0" brushRef="#br2" timeOffset="405794.2337">26638 11836 1881 0,'0'0'481'0,"0"0"-420"0,0 0 49 16,0 0 58-16,0 0-65 15,0 0-58-15,0 0-23 16,72 14-8-16,-59-8-4 15,-2 4 2-15,-5 4 6 16,-5-1 12-16,-1 4 6 16,-3 5 9-16,-10 2 5 15,-7 2-8-15,0-3-4 16,1 4-10-16,2-5-2 16,6-4-4-16,7-3-4 15,4-1-9-15,6-5-9 16,22-2 0-16,12-7-38 0,36 0-85 15,-9-6-216-15,-5-5-951 0</inkml:trace>
  <inkml:trace contextRef="#ctx0" brushRef="#br2" timeOffset="406991.8981">27705 11296 1217 0,'0'0'507'16,"0"0"-431"-16,0 0 97 16,0 0 36-16,0 0-57 15,0 0-37-15,0 0-19 16,-73-17-16-16,48 17-22 15,2 8-7-15,1 1-14 0,6-1-7 16,5-1-15 0,8 3-14-16,3-3 8 0,0 3-8 15,15 0-1-15,6 0 9 16,4 3-8-16,3-1 5 16,1-1-5-16,-3 2 0 15,-4 0-1-15,-3 0 1 16,-7-2 0-16,-3 2-1 15,-9-1 0-15,0-1-6 16,-3 0 4-16,-12-2-5 16,-2 1 7-16,0-4 0 15,4-3 1-15,6-3 0 0,6 0-1 16,1 0-1-16,7-9-32 16,11-5-46-16,9-6 33 15,3-2 22-15,3-6 2 16,-1 5 13-16,-2 0 6 15,-3 4 3-15,-5 4 0 16,-4 3 21-16,-4 3 10 16,-5 2 20-16,-5 4-5 15,1 2-3-15,-4 1-5 16,1 0-16-16,-1 3-16 16,5 8 16-16,-2 9 20 15,6 0-3-15,0 3-9 16,6-4-19-16,5-3-4 0,2 1 1 15,5-9-7 1,3-2 8-16,2-6-9 0,0 0-1 16,-3 0-38-16,-3-10-28 15,-5 0-36-15,-4-4-57 16,-8-12-127-16,-5 4-403 16,-5 2-144-16</inkml:trace>
  <inkml:trace contextRef="#ctx0" brushRef="#br2" timeOffset="407173.5975">27977 11186 1766 0,'0'0'478'0,"0"0"-367"15,0 0 37-15,0 0-54 16,0 0-94-16,0 0-13 15,0 0-302-15,43-7-754 0</inkml:trace>
  <inkml:trace contextRef="#ctx0" brushRef="#br2" timeOffset="407994.8273">28432 11076 887 0,'0'0'613'16,"0"0"-444"-16,0 0 32 15,0 0 2-15,0 0-65 16,0 0 60-16,0 0-52 16,0 50-40-16,0-30-44 0,3 3-29 15,5-6-13-15,1 2-9 16,0-5-9-16,5-1-1 16,-1-3 0-16,1-4 0 15,1-5-1-15,0-1-11 16,-1 0-30-16,0 0-4 15,1-3 5-15,-3-8 13 16,1-5 9-16,-4 2 18 16,0-2 0-16,1-3 1 15,-2-1 16-15,-1 3 13 16,-2 1 6-16,0 6 10 16,-2 2 11-16,-1 3 3 15,-2 4 2-15,2 1-21 0,-2 0-10 16,1 0-18-16,1 11-12 15,-1 8 16-15,4 4 16 16,2 3-14-16,1-2-11 16,2-1-1-16,-1-4-7 15,-3-2-10-15,-1-4-54 16,-4-2-86-16,-1-5-176 16,0-6-411-16,0 0-71 0</inkml:trace>
  <inkml:trace contextRef="#ctx0" brushRef="#br2" timeOffset="408273.7663">28877 11073 992 0,'0'0'1093'0,"0"0"-916"15,0 0 23-15,0 0-3 16,0 0-63-16,0 0-16 15,0 0-4-15,-3 41-43 16,2-19-33-16,1-2-20 16,0 3-12-16,0-3-6 15,0-1 0-15,3-2-7 16,0-3-33-16,-2-1-47 16,-1 0-67-16,0-7-138 15,0-2-302-15,0-4-105 16,0 0-449-16</inkml:trace>
  <inkml:trace contextRef="#ctx0" brushRef="#br2" timeOffset="408509.1249">28964 11094 1360 0,'0'0'343'16,"0"0"-30"-16,0 0-20 15,0 0-73-15,0 0-51 16,0 0-55-16,0 0-56 15,20-7 33-15,-17 24-11 16,0 5-33-16,1 1-11 16,3 0-1-16,-1-2-22 15,0-2-13-15,0-3 0 0,2-5-8 16,-4 2-50-16,-2-7-71 16,-2-2-132-16,0-4-448 15,0 0-612-15</inkml:trace>
  <inkml:trace contextRef="#ctx0" brushRef="#br2" timeOffset="408761.0686">28773 11026 750 0,'0'0'966'0,"0"0"-814"0,0 0-30 16,0 0 110-16,0 0-34 15,94-30-74-15,-61 25-40 16,0 5-39-16,-3 0-29 16,-6 0-16-16,-7 0-99 15,-6 0-371-15,-7 6-486 0</inkml:trace>
  <inkml:trace contextRef="#ctx0" brushRef="#br2" timeOffset="409090.436">29258 11028 844 0,'0'0'1305'16,"0"0"-1150"-16,0 0-96 16,0 0 66-16,0 0-15 15,0 0-31-15,0 0-32 16,86-34-23-16,-76 36-15 16,-1 9 0-16,-2 6 9 15,-1 2 16-15,0 2 29 16,0 5-14-16,0-4-17 15,1-2-19-15,1-3-7 0,1-4-6 16,2-5-9 0,2-5-58-16,0 0-60 0,8-3-140 15,-5-3-303-15,-4-6-308 16</inkml:trace>
  <inkml:trace contextRef="#ctx0" brushRef="#br2" timeOffset="409303.4618">29504 11011 1585 0,'0'0'318'0,"0"0"-135"16,0 0 141-16,0 0-97 0,0 0-57 16,0 0-76-16,-76 99-41 15,55-73-31-15,-3 4-16 16,1-3-6-16,0-5-35 15,-5 2-125-15,5-5-169 16,7-8-529-16</inkml:trace>
  <inkml:trace contextRef="#ctx0" brushRef="#br2" timeOffset="409709.8286">29890 10908 618 0,'0'0'897'16,"0"0"-680"-16,0 0 8 16,0 0 41-16,0 0-32 15,0 0-51-15,0 0-40 16,-23 31-28-16,8-9-31 16,-3 8-24-16,-4 0-14 0,-2 3-14 15,-1 3-20-15,-4 0-6 16,2 0-5-16,-1-2-1 15,-1-2 0-15,4-2-42 16,3-7-30-16,4 1-48 16,6-8-129-16,6-6-443 15,4-7-265-15</inkml:trace>
  <inkml:trace contextRef="#ctx0" brushRef="#br2" timeOffset="410123.7938">29904 11011 1169 0,'0'0'1022'16,"0"0"-861"-16,0 0-7 15,0 0 35-15,0 0-99 16,0 0-56-16,0 0 7 15,18 49-9-15,-18-25-3 16,0 6 19-16,0-2-18 16,-12 2-15-16,0-3-8 15,-4-1-6-15,2 1 8 16,0-4-8-16,1-6 0 0,6 0-1 16,2-8 1-1,5-3-1-15,0-2 0 16,6-4 1-16,13 0 0 15,10 0 6-15,6 0-7 16,6-7 7-16,1-3-6 0,1 3 0 16,-4-1 0-16,-6 1 1 15,-6 3-1-15,-11 0-1 16,-7 4-10-16,-9 0-46 16,-4 0-113-16,-8 0-647 0</inkml:trace>
  <inkml:trace contextRef="#ctx0" brushRef="#br2" timeOffset="411030.6092">30517 11659 933 0,'0'0'748'15,"0"0"-542"-15,0 0 49 16,0 0-57-16,0 0-80 16,0 0-55-16,0 0-26 15,-28-8-10-15,4 8-5 16,-7 4-4-16,-7 2-2 15,-5 1-1-15,-8-1 5 16,-2-2 9-16,-5 0 0 16,-3-1-5-16,-4 0-11 15,0 0-7-15,-1 0-5 16,0-3 1-16,0 4 0 0,1-1-1 16,2 0 0-1,-2 1 0-15,2-1 0 0,2 3-1 16,-2 0 0-16,-1 1 0 15,0 0 1-15,0-1-1 16,0-2 1-16,1 2 0 16,2-2-1-16,1-4 0 15,2 0 0-15,0 0 0 16,1 0-1-16,2 0 0 16,-2 0 0-16,0 0 0 0,2 0 0 15,2 3 1 1,2 1 0-16,0 2 1 0,5-2-1 15,0 4 0 1,2-6 1-16,0 4-1 16,0-5-6-16,1 2-21 0,0-3 0 15,1 0 11-15,-3 0 10 16,2 0 5-16,-3 0 1 16,-2 0-1-16,-3 0 1 15,-1 0 0-15,0 0 1 16,-2 0-1-16,3 0 1 15,3 0 0-15,6 0 0 16,1 0 1-16,7 0-1 16,2-3 0-16,4 3 0 15,3 0 14-15,4 0-3 0,1 0-3 16,3 0-7-16,5 0-1 16,4 0 0-16,6 0-1 15,2 0-34-15,17 10-134 16,7-4-199-1,1-2-534-15</inkml:trace>
  <inkml:trace contextRef="#ctx0" brushRef="#br2" timeOffset="412125.1406">28409 12005 329 0,'0'0'1036'15,"0"0"-739"-15,0 0-46 16,0 0 3-16,0 0-63 16,0 0-62-16,0 0-45 15,3-4-24-15,-3 8 5 16,-7 6 6-16,-1 7-9 16,-1-1-5-16,-2 3-14 0,0 5-11 15,-1-1-16-15,0 3-8 16,5-5-7-1,4-2 0-15,3-3 0 0,0-3 0 16,7-5-1-16,12-2-7 16,8-6-4-16,6 0-22 15,3 0-15-15,1-6 4 16,-1-5 3-16,-3-5-8 16,-8 3-9-16,-6-3 7 15,-5 2 38-15,-5 4 13 16,-6-3 5-16,-2 6 27 15,-1-3 3-15,0 3 12 16,0-2-13-16,0 3-4 16,0-4-5-16,0 6-2 0,0-2 5 15,0-1-6-15,0 4 1 16,0 3 1-16,0-1 3 16,0 1 1-16,0 0-2 15,0 0-13-15,0 1-12 16,0 15 14-16,0 0 40 15,0 8-2-15,0 2-16 16,0 1-17-16,0-1-19 16,0-4 0-16,0-4-1 15,2-2-20-15,-2-5-31 16,0-3-49-16,0-1-75 16,1-7-149-16,4 0-340 0,-1 0-120 15</inkml:trace>
  <inkml:trace contextRef="#ctx0" brushRef="#br2" timeOffset="412390.3556">28867 12044 1610 0,'0'0'761'15,"0"0"-657"-15,0 0 49 16,0 0 27-16,0 0-80 15,0 0-16-15,0 0-6 16,27 60-35-16,-22-32-17 16,-2-6-14-16,-1 1-6 15,-2-7-6-15,0 1 0 0,0-4 0 16,0 0-46 0,0-6-56-16,-5-3-98 15,0-4-150-15,4 0-324 0,1-4-382 0</inkml:trace>
  <inkml:trace contextRef="#ctx0" brushRef="#br2" timeOffset="412628.3342">29075 12024 924 0,'0'0'1101'0,"0"0"-895"0,0 0-3 15,0 0 20 1,0 0-56-16,0 0-61 15,0 0-4-15,-2 31-23 16,-1-8-45-16,2-1-14 0,1-1-13 16,0 2-5-16,0-6-1 15,0 1-1-15,1-4-9 16,-1-1-48-16,0-2-69 16,0-1-180-16,-11-4-354 15,0-2-218-15</inkml:trace>
  <inkml:trace contextRef="#ctx0" brushRef="#br2" timeOffset="412861.7612">28813 11939 2054 0,'0'0'330'16,"0"0"-238"-16,0 0 1 16,91 0-9-16,-46 0-37 15,4 0-30-15,-1 3-17 16,6 1-30-16,-14-4-175 16,-8 0-573-16</inkml:trace>
  <inkml:trace contextRef="#ctx0" brushRef="#br2" timeOffset="413394.7345">29655 11860 776 0,'0'0'627'15,"0"0"-407"-15,0 0 44 16,0 0 25-16,0 0-61 16,0 0-60-16,0 0-40 15,0 0-1-15,-12 16 3 16,-1 6-54-16,-3 6-18 15,-1 5-19-15,-2 4-19 0,0-1-10 16,0-1-4 0,-1-1-4-16,0-1 4 0,-1-1-5 15,1-5 0 1,3-3-1-16,0-1-9 0,7-6-33 16,1-2-41-16,4-5-69 15,5-7-155-15,0-3-456 16,6 0-920-16</inkml:trace>
  <inkml:trace contextRef="#ctx0" brushRef="#br2" timeOffset="415092.1676">30605 10831 639 0,'0'0'836'0,"0"0"-594"16,0 0 6-16,0 0 39 15,0 0-71-15,0 0-74 16,0 0-44-16,83-23-22 16,-52 21-42-16,6 2-17 15,2-3-7-15,0 3-8 0,-2 0-2 16,0 0 1-1,-7 0 1-15,-6 0-1 0,-5 0 0 16,-7 0 0-16,-3 0 5 16,-3 3-5-16,-1 3 0 15,-2 4 0-15,1 4 20 16,2 3 19-16,1 8-7 16,-1 5 0-16,0 6 8 15,2 7-10-15,2 3-15 16,-1 4-2-16,2 3-1 15,2 3-2-15,-4 0-10 16,0 0 0-16,0 1 0 16,-3 2 0-16,-3-3 5 15,1 1-5-15,-1-1 5 0,-1 1 6 16,1-2 1-16,-1-2 1 16,1 3-4-16,2-6-4 15,1 2-5-15,3-2-1 16,2-1 1-16,4 1 8 15,-3-4-8-15,1 1 1 16,-4-1-1-16,0 0 0 16,-4-3 7-16,0 4 1 15,-2-1 6-15,-1-3-3 16,-2 2-3-16,0-4-8 16,0-5 6-16,-6 0-1 15,-4-3-4-15,-1 1 7 16,2-8-9-16,-1 1 2 0,2-8-1 15,1-3-1 1,-1-3 0-16,-4-6-8 0,-3-4-44 16,-12-3-53-16,-23-3-155 15,3-11-270-15,6-2-454 0</inkml:trace>
  <inkml:trace contextRef="#ctx0" brushRef="#br2" timeOffset="415963.4875">31530 12669 159 0,'0'0'267'16,"0"0"-178"-16,0 0 57 15,0 0 55-15,0 0 15 16,0 0-9-16,0 0 33 16,28-13-9-16,-28 10 35 15,0 2-40-15,0-5-36 16,2 2-34-16,-2 1-43 16,0 3-16-16,0 0-16 15,0 0-32-15,-6 0-28 0,-7 7-11 16,-1 9-2-1,-1 7-2-15,3 4-5 16,1 5 1-16,5 2-1 16,3-4 0-16,3 0 7 0,0-7-8 15,3-4 1 1,10-6 0-16,2-6 0 0,6-4 0 16,2-3 11-16,3 0-11 15,3-10 5-15,-1-10-5 16,-1-2-1-16,-5-5 0 15,-4-6 1-15,-5 3-1 16,-7-3 1-16,-6 8-1 16,-3 4-1-16,-46-2-67 15,4 8-157-15,-4 0-491 0</inkml:trace>
  <inkml:trace contextRef="#ctx0" brushRef="#br2" timeOffset="416968.599">31116 10357 910 0,'0'0'749'0,"0"0"-577"16,0 0 77-16,0 0-4 15,0 0-77-15,0 0-54 16,0 0-32-16,4-11-31 16,0 11-20-16,1 11 11 0,-1 6 4 15,-1 5-4 1,0 1-21-16,-1 7-5 0,-1 0-5 15,3 2-2-15,-3-1-8 16,1-1 0-16,2-5 5 16,-3-4-5-16,2-5 0 15,0-6 0-15,2-3 0 16,1-1 5-16,1-5 2 16,5-1 5-16,6 0 7 15,6 0-1-15,6 0-6 16,0-4-7-16,-4-3 0 15,-2 1 2-15,-9 3-7 16,-3 2-1-16,-9 1-1 16,-3 0-25-16,0 0-57 0,-9 1-154 15,-4 5-316-15,1-2-276 16</inkml:trace>
  <inkml:trace contextRef="#ctx0" brushRef="#br2" timeOffset="417272.2821">31623 10525 1861 0,'0'0'323'0,"0"0"-196"0,0 0 73 16,0 0-45-16,0 0-32 15,0 0 15-15,0 0-72 16,-51 76-26-16,26-46-7 16,-2 0-15-16,0 0-9 15,0-1-8-15,0-2 0 16,3-1 1-16,2-6-2 16,4 1-27-16,2-4-64 15,4-5-134-15,3-2-324 16,3-8-379-16</inkml:trace>
  <inkml:trace contextRef="#ctx0" brushRef="#br2" timeOffset="417805.7769">31687 10737 924 0,'0'0'1248'15,"0"0"-1076"-15,0 0-24 16,0 0 31-16,0 0-82 16,0 0-51-16,0 0-31 15,1-1-15-15,-7 12 12 16,-4 2-1-16,1 3-10 16,2 1 0-16,-1-2 5 15,2 3-4-15,2 2-2 16,2-1 1-16,2 1 0 15,0 3 0-15,0-3-1 16,12-1-8-16,2-2-15 16,2 0-20-16,0-1 6 0,2-5 11 15,-4 2 4-15,-3-4 6 16,-3-2 8-16,-5 0 7 16,-3-4-11-16,0 0-3 15,-9 1 8-15,-12-4 7 16,-4 3 15-16,-3-3 0 15,2 0-6-15,5 0 1 16,5 0 5-16,7 0 1 16,7-3 25-16,2-5 8 15,2-5-31-15,13-3-18 0,9-5 0 16,4-4-1-16,3-4 0 16,-1 2-5-16,-3-3-6 15,-6 6 10-15,-8 3-4 16,-7 3-10-16,-6 2-69 15,-13-4-60-15,-12 8-241 16,-2 1-641-16</inkml:trace>
  <inkml:trace contextRef="#ctx0" brushRef="#br2" timeOffset="419109.7347">21119 14390 1003 0,'0'0'686'16,"0"0"-556"-16,0 0 79 15,0 0 78-15,0 0-84 16,0 0-109-16,0 0-39 16,0 20 64-16,0 3 0 15,0 9-42-15,-1 8 0 16,-2 0-18-16,-3 7-23 15,0 1-26-15,-1-4-4 16,-2-2-5-16,-5-5-1 0,4-3-7 16,-2-6-47-1,2-7-34-15,-3-5-85 0,7-9-207 16,2-7-434-16,4 0-778 0</inkml:trace>
  <inkml:trace contextRef="#ctx0" brushRef="#br2" timeOffset="419476.4343">21121 14396 897 0,'0'0'974'15,"0"0"-849"-15,0 0 43 16,0 0 79-16,0 0-74 0,0 0-100 15,79-66-27-15,-53 56-19 16,2 1-17-16,5 2-8 16,3 0-1-16,-4 7 0 15,0 0 0-15,-2 0 5 16,-5 7 6-16,-1 9 11 16,-8 5 9-16,-6 2-14 15,-7-1-8-15,-3-1-8 16,0-2 7-16,-10-2 4 15,-9-5 9-15,-10-1 5 0,-5-1-7 16,-8 0-13 0,-2-7-7-16,-1 0-44 15,2-3-21-15,1 0-92 0,12-3-151 16,14-4-493-16</inkml:trace>
  <inkml:trace contextRef="#ctx0" brushRef="#br2" timeOffset="419777.2993">21736 14691 1294 0,'0'0'986'0,"0"0"-853"16,0 0 6-16,0 0 66 16,0 0-106-16,100-7-69 15,-61 3-30-15,7-5-56 16,-11 2-286-16,-6 3-650 0</inkml:trace>
  <inkml:trace contextRef="#ctx0" brushRef="#br2" timeOffset="419985.2538">21721 14475 1502 0,'0'0'941'0,"0"0"-847"16,0 0-50-16,86-6 52 15,-34 6-50-15,20 0-46 16,-11 0-233-16,-10 0-809 0</inkml:trace>
  <inkml:trace contextRef="#ctx0" brushRef="#br2" timeOffset="420902.9971">22822 14107 378 0,'0'0'1077'0,"0"0"-921"15,0 0 36-15,0 0 136 16,0 0-79-16,0 0-123 16,0 0-73-16,6-11-29 15,-6 28 63-15,0-1-7 16,0 7-25-16,-2 4-19 15,-7-2-9-15,-4 1-13 16,-1 2-6-16,2-4-2 16,1-2-4-16,3-5-1 15,5-1 1-15,3-6-1 16,0-4 0-16,8 0-1 16,12-1 0-16,9-5-1 0,4 0-21 15,2 0-8-15,3 0 7 16,-4-11 16-16,-4 2-1 15,-5-1 8-15,-5 0 0 16,-11 0 0-16,-3 0 0 16,-2 0 6-16,-2-2 8 15,-2 1-4-15,0 2 1 16,0-2 5-16,0 1-1 16,0-1 7-16,0 2 1 15,0-1-7-15,0 3 2 16,4 4 14-16,-3 0 14 15,-1 0-6-15,0 3 2 16,0 0-16-16,0 0-5 16,0 0-9-16,0 6-5 15,0 7 1-15,0 3 16 0,0 9-3 16,0 4-9-16,0 1-3 16,0 3-9-16,0-1-36 15,0-1-63-15,-13 11-98 16,3-5-299-16,-4-11-430 0</inkml:trace>
  <inkml:trace contextRef="#ctx0" brushRef="#br2" timeOffset="421206.4983">23335 14588 1438 0,'0'0'221'0,"0"0"-28"15,0 0 100-15,0 0-76 16,0 0-74-16,0 0-11 16,0 0-24-16,-103 7-19 15,49-7-16-15,-22 0-4 16,-18 0-10-16,6 0-24 15,11 0-24-15,8 0-11 16,20 6-19-16,-3 1-60 16,-6 0-135-16,13-1-350 0,18 0-399 0</inkml:trace>
  <inkml:trace contextRef="#ctx0" brushRef="#br2" timeOffset="421630.2715">22861 14839 1713 0,'0'0'665'0,"0"0"-579"15,0 0 113-15,0 0 9 16,0 0-111-16,0 0-72 16,0 0 8-16,1 40 12 15,-4-17-5-15,-6 7-11 16,-1 3-20-16,-8-1-8 16,0-2 0-16,0 0 0 15,0-4 7-15,5-5-8 16,3-5 0-16,6-3 0 15,4-7 0-15,0 2-1 16,14-8 1-16,5 0 0 16,10 0-1-16,8 0-14 15,3-8-2-15,0 2 5 0,0 0-1 16,-7 2-14-16,-9 4-36 16,-9 0-55-16,-9 0-137 15,-4 0-477-15</inkml:trace>
  <inkml:trace contextRef="#ctx0" brushRef="#br2" timeOffset="422597.8785">24211 13927 443 0,'0'0'994'0,"0"0"-840"15,0 0-102-15,0 0 153 16,0 0 60-16,0 0-103 16,0 0-64-16,-31-29-28 15,-2 29 20-15,-9 0 25 16,-7 5-38-16,-3 3-16 15,2-1-4-15,3 2-21 16,9-3-6-16,10-2-17 16,10 2 1-16,8-2-13 15,3 3 0-15,7 0 0 16,0 6 0-16,0 3 0 16,11 1 8-16,-1-1 0 15,1 4-3-15,-5 3 4 0,-2-3 5 16,-4 3 6-16,0 4-4 15,0 2 6-15,-3 4 4 16,-4 5 5-16,-1 1-10 16,1 4-5-16,0 3-7 15,4 3-1-15,-4 1-3 16,1 3 3-16,-4 3 5 16,0 6-1-16,-4 12 11 15,-1-5-6-15,0 0-4 16,1 0-5-16,3-16-8 15,2 3 0-15,3-12 1 0,6-6-2 16,0-14 0 0,15-7-6-16,9-7-30 0,10-8-78 15,29-9-128-15,-8-8-517 16,-1-6-1058-16</inkml:trace>
  <inkml:trace contextRef="#ctx0" brushRef="#br2" timeOffset="425182.2091">24667 13994 829 0,'0'0'232'0,"0"0"-79"15,0 0 111-15,0 0 20 16,0 0-35-16,0 0-86 16,0 0-29-16,14-23 25 15,-14 22-12-15,0-1-20 16,0 2-27-16,0 0-12 16,1 0-21-16,-1 0-17 0,5 0-21 15,-5 0-15-15,1 12-2 16,-1 5 37-16,0 2-19 15,0 5-4-15,0 6-5 16,0 0-6-16,-6 2-14 16,0 1 5-16,0-3-5 15,0 3-1-15,2-3 2 16,-1-4-1-16,-2-3 0 16,3-3 0-16,-3-3 0 15,4-4-1-15,0-4 1 16,3-2-1-16,0-1 0 15,0-4-1-15,3-2 1 16,11 0 2-16,2 0 5 16,7 0 1-16,-1 0-7 0,5 0 0 15,0-5 1-15,1-1-1 16,-3 5 0-16,2-2-1 16,-3 3 0-16,0 0 0 15,-2 0-6-15,-4 0-17 16,-3 0-22-16,-6 0-24 15,-6 0-50-15,-3 4-89 16,0 7-320-16,-3-6-389 0</inkml:trace>
  <inkml:trace contextRef="#ctx0" brushRef="#br2" timeOffset="425574.1602">25164 14502 863 0,'0'0'577'16,"0"0"-427"-16,0 0 126 15,0 0 58-15,0 0-137 16,0 0-69-16,0 0-12 16,-46 0-15-16,10 0-10 0,-10 0-15 15,-21 0-13-15,-21 0-18 16,3-6-14-16,8-1-13 16,12 0-10-16,13 0-7 15,-3 1-1-15,-1 2 0 16,16 2-18-16,10 2-18 15,14 0-55-15,10 9-64 16,6 8-15-16,6 13-16 16,12-4-329-16,1 0-181 0</inkml:trace>
  <inkml:trace contextRef="#ctx0" brushRef="#br2" timeOffset="435730.623">24655 14760 798 0,'0'0'59'0,"0"0"9"16,0 0 530-16,0 0-319 15,0 0-76-15,0 0 24 16,-4-23-2-16,4 23-54 15,0 0-40-15,0-1-19 16,0 1-21-16,0 0-22 16,0-3-23-16,0 1-8 15,0 2-10-15,0 0-5 16,0 0-13-16,0 0-2 16,0 0-8-16,0 0 0 15,0 0-6-15,-3 9-6 16,-1 7 12-16,1 8 7 0,-4 3-1 15,3 5 0-15,2 0-5 16,2-2 5-16,0 0-5 16,0-6-1-16,0-2-14 15,0-2-71-15,0-3-110 16,0-7-401-16,0-3-748 0</inkml:trace>
  <inkml:trace contextRef="#ctx0" brushRef="#br2" timeOffset="436204.4397">25048 14664 1513 0,'0'0'678'16,"0"0"-588"-16,0 0 69 15,0 0 47-15,0 0-52 16,0 0-75-16,-105 69-37 15,80-36-11-15,1 6-1 16,8-2-15-16,1 3-9 16,9-4-6-16,4-3 6 0,2-2-5 15,0-6-1-15,8-5 0 16,8-3 0-16,-1-7 0 16,4-7 0-16,1-3 0 15,-2 0 0-15,0-3 0 16,-2-10 0-16,0-4 1 15,-6 0 0-15,-4 4 7 16,-6 1-1-16,-2 5-7 16,-35 7-31-16,-1 0-220 15,-2 0-832-15</inkml:trace>
  <inkml:trace contextRef="#ctx0" brushRef="#br2" timeOffset="437682.1366">25719 14476 526 0,'0'0'185'0,"0"0"214"15,0 0-83-15,0 0-106 16,0 0 21-16,0 0 15 16,0 0-52-16,2 6-49 15,5-6-2-15,6 0-8 16,4 0-24-16,7 0-43 0,6 0-21 16,4 0-22-1,4 0-16-15,1-3-7 0,-3-1-2 16,-3 1-38-16,-3-4-74 15,-5 5-91-15,-7-6-149 16,-4 3-259-16,-8-2-147 0</inkml:trace>
  <inkml:trace contextRef="#ctx0" brushRef="#br2" timeOffset="437999.4779">25950 14357 773 0,'0'0'925'0,"0"0"-694"15,0 0 42-15,0 0 5 16,0 0-90-16,0 0-105 16,0 0 17-16,0 46 15 15,0-13-49-15,0 0-29 0,0 3-22 16,-1 0-15-16,-9 18-29 16,0-12-122-16,-2-5-584 15</inkml:trace>
  <inkml:trace contextRef="#ctx0" brushRef="#br2" timeOffset="445762.1503">29831 11932 469 0,'0'0'98'15,"0"0"-36"-15,0 0 54 16,0 0 278-16,0 0-162 16,0 0-65-16,0 0 9 15,0-10-5-15,0 10-48 16,0 0-41-16,0 4 21 15,0 2 10-15,0 4-26 0,0 3-7 16,0 1 9-16,0-1-17 16,0 3-29-16,0 1 5 15,0 2-8-15,0 1 2 16,0-2-15-16,0 4-3 16,0 1-3-16,0-3-2 15,0 3-10-15,3-4-8 16,1-2 5-16,-1-1-6 15,0-1 2-15,-1 1-2 16,-1-4 1-16,1-1 0 16,-2 0 0-16,1-3 0 15,-1-1-1-15,2-3 6 16,0 0-6-16,-1-2 2 0,-1 1-1 16,2-3 7-1,0 1-1-15,-2-1 2 0,0 0 0 16,0 0 0-1,0 0-8-15,0 0 1 0,0 0-1 16,0 0-1-16,0 0 0 16,0 0 0-16,0 0-1 15,0 0 1-15,0 0-1 16,0 0 1-16,0 0 0 16,0 0 0-16,0 0 0 15,2 0 1-15,4 0 11 16,1 0 14-16,7 0-4 15,7 0-7-15,7 0-6 16,9 0-8-16,9-4 0 16,5-2-1-16,1 2 0 0,-3 1 0 15,-8 0-15-15,-13 2-31 16,-10-2-11-16,-14 3-24 16,-4 0-92-16,-11 0-164 15,-7 4-231-15,-3 2-481 16</inkml:trace>
  <inkml:trace contextRef="#ctx0" brushRef="#br2" timeOffset="450874.7706">26634 13905 867 0,'0'0'120'15,"0"0"-60"-15,0 0 22 16,0 0 311-16,0 0-68 15,0 0-138-15,0 0-48 16,1-14 35-16,1 14-18 16,-2 0-30-16,1 0-17 15,-1 0-31-15,0 0-30 16,0 0-14-16,0 0-12 0,0 0-11 16,0 4-11-16,0 9 2 15,-1 0 8-15,-4 3-1 16,1 0 5-16,1-1-5 15,-2 1 0-15,2 0-2 16,0 0 1-16,0-2-2 16,0 4-5-16,2-3 9 15,-1 2-4-15,2 3 2 16,0-5 4-16,0 2-5 16,0-1-6-16,0 2 5 0,2-2-5 15,-1-3 0 1,-1 0 0-16,0 0 0 0,0-4 0 15,0 5 0 1,0-6-1-16,0 1 1 0,0-2-1 16,0-5 1-16,0-1-1 15,0 3 0-15,0-4 1 16,2 0 1-16,1 0 4 16,1 0 0-16,4 0-6 15,-1 0 8-15,1 0-7 16,-1 0-1-16,-1 0 1 15,1 0 0-15,-1 0 0 16,-1 0-1-16,1 0 0 16,0 0 0-16,4 0 1 0,2 0-1 15,6 0 1-15,2 0-1 16,5-4 1 0,3 1-1-16,1 0 0 15,2-1 0-15,-1 1-1 0,0 3 0 16,-2 0 0-16,-3 0 1 15,-5 0 0-15,-4 0 1 16,-4 0-2-16,0 0 1 16,-6 0-2-16,-1 0-25 15,-4 0-23-15,-1 0-15 16,0 0-71-16,0 4-139 16,-8 2-413-16,-2-4-237 0</inkml:trace>
  <inkml:trace contextRef="#ctx0" brushRef="#br2" timeOffset="451568.6185">27274 14466 1262 0,'0'0'293'16,"0"0"-181"-16,0 0 98 15,0 0 22-15,0 0-98 16,0 0-47-16,0 0-24 0,-8 0-10 16,-2 0 3-1,-5 0 5-15,-8 0-1 0,-3 3-15 16,-6-3-13-16,-7 0-12 15,-7 0-7-15,-7 0 4 16,-8 0-8-16,-17 0-8 16,-18 0 5-16,-12 0-5 15,8 0 0-15,21 0-1 16,25 0 0-16,14 0-2 16,-1 0 2-16,1 3 0 0,2 0 0 15,15 1-1-15,9-4 1 16,11 3 0-16,3-3-1 15,0 0-17 1,12 0-41-16,9 0-86 0,0-3-165 16,-5-4-318-16</inkml:trace>
  <inkml:trace contextRef="#ctx0" brushRef="#br2" timeOffset="454238.1885">26552 14688 801 0,'0'0'306'0,"0"0"424"16,0 0-502-16,0 0-30 15,0 0 5-15,0 0-26 16,0 0-56-16,6-4-38 16,-6 4-19-16,0 0-16 15,0 0-15-15,0 0-9 16,-12 0-3-16,-9 0-8 16,-6 0-5-16,-4 0-1 15,-1 0-5-15,3 7-1 16,4-1 0-16,5 1-1 15,8 0 0-15,4 0-6 16,8 1 5-16,0 2-7 16,0 1 0-16,17 5 8 15,2-2 0-15,7 2-9 0,2-4-6 16,3 2 1-16,1-1-1 16,-3 1 0-16,-3-1 5 15,-4 1 4-15,-4 1 4 16,-5 2 1-16,-5-1-1 15,-4 1-4-15,-2-3 5 16,-2 2-5-16,0 0 5 16,-5-2 0-16,-7-1 0 15,-2 0 0-15,-3-3 1 16,-2-3-1-16,-4-1-10 16,4-2-7-16,-2-4 8 15,3 0 4-15,3 0 4 16,5-4-6-16,2-9 6 15,8-3-8-15,0-1-10 16,5-5-29-16,8 1-12 16,5-1 19-16,0-3 20 0,3 5 13 15,0 0 8-15,1 3 1 16,-1-1 9-16,1-2 9 16,-2 1-6-16,-1-1 6 15,-2 0-2-15,-1 3-2 16,-2-3 7-16,-4 7 8 15,-3-3-8-15,-2 2-4 16,-4 3 7-16,-1 2-14 0,0 3-9 16,0 5-1-16,-4 1-14 15,-5 0-64-15,-9 7-117 16,4 6-156-16,3 4-333 0</inkml:trace>
  <inkml:trace contextRef="#ctx0" brushRef="#br2" timeOffset="454602.721">26900 14756 1500 0,'0'0'294'0,"0"0"-196"16,0 0 150-16,0 0 13 16,0 0-107-16,0 0-68 15,0 0-13-15,8-2-19 16,-6 5-14-16,-2 10 23 16,0 3-2-16,0 3-19 15,0 2-12-15,0 1-7 16,0 1-10-16,0-1-7 15,0-4-4-15,0-1-1 16,0-3-1-16,0-1-11 16,0-3-44-16,0-4-72 15,0 2-125-15,0-3-249 16,0-2-151-16,0-3-354 0</inkml:trace>
  <inkml:trace contextRef="#ctx0" brushRef="#br2" timeOffset="454923.8307">27098 14766 1332 0,'0'0'726'16,"0"0"-614"-16,0 0 8 15,0 0 107-15,0 0-34 16,0 0-94-16,0 0-51 15,3 10-13-15,-3 3 22 0,0 5-24 16,-3 4-12-16,-2 1-1 16,-1-2-1-16,0 4 0 15,2-2-7-15,-1-3-1 16,2 0-5-16,0-2-6 16,2-3 2-16,-2-2-1 15,1-6 0-15,1 0-1 16,-1-4-25-16,1-3-57 15,1 0-93-15,0 0-126 16,0-8-476-16</inkml:trace>
  <inkml:trace contextRef="#ctx0" brushRef="#br2" timeOffset="455239.5133">26787 14723 998 0,'0'0'857'0,"0"0"-709"15,0 0 12-15,0 0 129 16,0 0-36-16,0 0-107 15,0 0-79-15,61-9-11 0,-29 6-5 16,7 3-8-16,4-3-22 16,3 2-8-16,-1 1-13 15,-2-3-6 1,-7 0-61-16,-6-4-117 0,-11 1-325 16,-10 2-733-16</inkml:trace>
  <inkml:trace contextRef="#ctx0" brushRef="#br2" timeOffset="459931.0011">27947 14311 743 0,'0'0'74'16,"0"0"-11"-16,0 0 33 15,0 0 124-15,0 0 297 16,0 0-314-16,0 0-20 15,0-4 41-15,0 4-38 16,0 0-48-16,0 0-24 16,0 0-38-16,0-3-28 15,-3 0-22-15,-6 2-13 0,-5-2-12 16,-5 3 4 0,-6 0-5-16,-2 0 2 0,-3 0 10 15,2 0-3-15,2 4 3 16,2 5 1-16,5-1-4 15,4-2 2-15,3 0-11 16,6 1 0-16,3-3 2 16,3 2-2-16,0 0-1 15,0 2 1-15,6 1 0 16,12-3 0-16,6 4 2 16,4-3-2-16,8-3-15 15,0 5-7 1,0-2 7-16,-4 0-2 0,1 3 5 15,-4 0 0-15,-4 0 11 16,-7 3-6-16,-2-1-2 0,-7-1 2 16,-4-1 7-1,-1 3-1-15,-4-3 0 0,0 0 0 16,-3-3 1-16,-10 2 6 16,-6-3-5-16,-7 1 1 15,-8-2-1-15,1-3 1 16,2-2-2-16,8 0-66 15,7-2-81-15,16-16-120 16,0 2-447-16,16-4-847 0</inkml:trace>
  <inkml:trace contextRef="#ctx0" brushRef="#br2" timeOffset="460225.4259">28247 14311 1972 0,'0'0'476'0,"0"0"-423"16,0 0 53-16,0 0 24 15,0 0-44-15,0 0 31 16,0 0-45-16,11 72-28 15,-6-48-17-15,-1-1-13 0,1-3-8 16,-1-5-6-16,-1-4 0 16,-1-1-45-16,-2-7-56 15,0-3-156-15,0 0-497 16,0 0-446-16</inkml:trace>
  <inkml:trace contextRef="#ctx0" brushRef="#br2" timeOffset="460427.1602">28296 14184 2094 0,'0'0'328'15,"0"0"-244"-15,0 0 16 0,0 0 7 16,0 0-107-16,0 0-37 15,0 0-125-15,13 7-344 16,-7 3-357-16</inkml:trace>
  <inkml:trace contextRef="#ctx0" brushRef="#br2" timeOffset="461026.9569">28468 14347 1864 0,'0'0'392'0,"0"0"-303"15,0 0-25-15,0 0 64 16,0 0-14-16,0 0-50 15,0 0-23-15,7 80-7 16,-4-62-12-16,0 0-4 16,0-5-6-16,0 0-6 15,-2-4-5-15,-1-1 1 16,0-2-1-16,0-3-1 16,0-3 0-16,0 0-12 15,0 0-6-15,0 0 5 0,5-3-5 16,1-11-30-1,5-2 24-15,2-3 14 0,3-4-2 16,-1-1 2-16,3-2 10 16,-2 2 0-16,0 2 0 15,0 2 0-15,-3 6 11 16,-1 1 7-16,-1 6 3 16,-3 1 6-16,0 6 14 15,-2 0-8-15,0 0-12 16,2 0-9-16,0 10 5 15,0 6-3-15,-1 4 1 16,-1 0-3-16,-3 3 3 0,-2 0-3 16,-1-1 9-16,0 0 2 15,0 1 13-15,0-7-8 16,-3 0-10-16,0-6 0 16,1 0-12-16,2-4-6 15,0-1-1-15,0-5-97 16,13 0-185-16,0 0-1144 0</inkml:trace>
  <inkml:trace contextRef="#ctx0" brushRef="#br2" timeOffset="463003.527">29155 14270 487 0,'0'0'0'15,"0"0"-158"-15</inkml:trace>
  <inkml:trace contextRef="#ctx0" brushRef="#br2" timeOffset="463625.1476">29139 14102 1166 0,'0'0'259'0,"0"0"-150"16,0 0-10-16,0 0 230 15,0 0 67-15,0 0-209 0,0 0-75 16,-5-4-27-1,5 6-35-15,0 7 1 16,-4 7 9-16,-1 4-26 16,1 0-17-16,0 1-7 0,2-3-4 15,2-1-5-15,0-2 0 16,2-3 1-16,9-5 4 16,3 0 1-16,5-1-5 15,3-6-1-15,-1 0-1 16,2 0-21-16,-1 0-5 15,-4-13-2-15,0 2 10 16,-3-5 17-16,0-1 0 16,-5 1-6-16,0 0 7 15,-2 2 10-15,-3-3 20 16,-1 5 0-16,-2 5-7 0,-1 0-1 16,-1 4 20-16,0 3 0 15,2 0-15-15,-2 0-12 16,0 0-11-16,0 3-4 15,3 11-5-15,0 5 5 16,2 5 2-16,1 2-1 16,0 5 5-16,0-5-6 15,1-1 0-15,-3-5-38 16,-3-7-48-16,2-2-82 16,2-5-210-16,1-3-373 15,0-3-169-15</inkml:trace>
  <inkml:trace contextRef="#ctx0" brushRef="#br2" timeOffset="463891.182">29592 14142 1694 0,'0'0'485'0,"0"0"-392"16,0 0 57-16,0 0 0 15,0 0-25-15,0 0-50 16,0 0-5-16,3 37 0 16,-3-18-31-16,0 4-20 15,0-3-7-15,0 4-3 16,0-5-8-16,-1-2-1 16,-4 0-44-16,1-5-83 0,1-2-107 15,0-3-336-15,3-7-190 0</inkml:trace>
  <inkml:trace contextRef="#ctx0" brushRef="#br2" timeOffset="464143.3322">29756 14102 1994 0,'0'0'317'16,"0"0"-209"-16,0 0 21 15,0 0-20-15,0 0-21 16,0 0 15-16,0 0-30 0,0 67-27 16,0-41-25-1,0-3-3-15,0 3-6 0,0-5-6 16,0-2-5-16,0 1-1 16,0-6-32-16,0-5-83 15,0-6-137-15,0-2-361 16,0-1-145-16</inkml:trace>
  <inkml:trace contextRef="#ctx0" brushRef="#br2" timeOffset="464384.3425">29552 14076 1894 0,'0'0'335'0,"0"0"-228"16,0 0 26-16,0 0-24 15,0 0-24-15,98 0-29 16,-62 0-29-16,-1 0-27 16,-3 0-25-16,3 0-129 15,-10 0-331-15,-7 0-441 0</inkml:trace>
  <inkml:trace contextRef="#ctx0" brushRef="#br2" timeOffset="465384.4011">30536 14440 1219 0,'0'0'278'0,"0"0"-103"15,0 0 108-15,0 0-33 16,-120 10-60-16,66-10-63 15,-20 0-48-15,-20 0-27 16,-22 0-10-16,-3-7-5 16,24 0 4-16,25 4-22 15,31 3-13-15,11 0 0 16,-1 0-6-16,3 3-1 16,3 4-83-16,10 2-123 15,7 2-336-15,4-9-368 0</inkml:trace>
  <inkml:trace contextRef="#ctx0" brushRef="#br2" timeOffset="466364.7974">29968 14704 1066 0,'0'0'852'16,"0"0"-707"-16,0 0-17 16,0 0 57-16,0 0-38 15,0 0-43-15,0 0-36 16,0 3-27-16,3 6-5 15,0 6 17-15,-1 4 1 0,1 4-11 16,-2 1-13-16,-1 4-10 16,3-1-11-16,-3 0-8 15,1-5 5-15,2-1-6 16,0-2 1-16,1-5-1 16,0-4 1-16,1-5 0 15,-2 2-1-15,4-5 1 16,0 1 5-16,5-3-5 15,9 0 5-15,7 0-4 16,8 0-1-16,8-7 5 16,6 0-6-16,2 4 0 15,-4-1-6-15,-3 1-3 16,-11 0-33-16,-10-4-88 16,-12 1-127-16,-7 2-573 0</inkml:trace>
  <inkml:trace contextRef="#ctx0" brushRef="#br2" timeOffset="467342.1038">31132 14971 1802 0,'0'0'269'0,"0"0"-182"16,0 0 102-16,0 0-12 16,0 0-54-16,0 0-26 15,-15 73-42-15,15-63-17 16,0-3-20-16,9-2-8 15,6-5 2-15,6 0-12 16,2 0-10-16,-1-9-26 16,0-10-25-16,-3-1-27 0,-1-16-84 15,-3 5-340 1,-4-2-277-16</inkml:trace>
  <inkml:trace contextRef="#ctx0" brushRef="#br2" timeOffset="471560.8222">32060 13663 307 0,'0'0'862'0,"0"0"-653"0,0 0 3 16,0 0 37-16,0 0 67 16,0 0-75-16,0 0-91 15,3-10-46-15,10 10-16 16,5 0-21-16,12 0-16 16,8 0-2-16,9 0-16 15,3 0-21-15,0 0-5 16,-2 0-5-16,-9 0-1 15,-10 0 1-15,-12 0-1 16,-5 0-1-16,-9 4 0 16,-3 3-12-16,0 8 5 15,0 12 7-15,-11 10 6 16,-2 9 3-16,1 10 0 16,-3 7 8-16,5-1-11 15,2 4-5-15,6 0 6 0,2-2-6 16,0 0 0-16,2 0 5 15,6-5-5-15,1 1 1 16,1-7 4-16,0 0-5 16,1-4 0-16,-1-2 0 15,-1-5 0-15,2-2 5 16,-2-6-5-16,0-9 0 16,-2-4 0-16,-2-9 0 15,-4-4-1-15,-1-3 1 16,0-5-1-16,-17 0-8 15,-12 0-19-15,-13 0-58 16,-25 0-93-16,7 0-137 16,11-2-442-16</inkml:trace>
  <inkml:trace contextRef="#ctx0" brushRef="#br1" timeOffset="482697.6426">21798 16607 986 0,'0'0'924'16,"0"0"-643"-1,0 0-176-15,0 0 87 0,0 0 13 16,0 0-83-16,97-10-51 16,-65 6-28-16,0-1-16 15,3 3-6-15,-4-1-5 16,1 3-10-16,-9 0-5 15,0 0-1-15,-8 0-44 16,-2 0-66-16,-4 0-150 16,-1 0-460-16,-8 3-553 0</inkml:trace>
  <inkml:trace contextRef="#ctx0" brushRef="#br1" timeOffset="482892.6606">21900 16812 2131 0,'0'0'348'16,"0"0"-265"-16,0 0-53 16,0 0 10-16,108-11-40 15,-46-2-80-15,-11 3-480 16,-7-3-929-16</inkml:trace>
  <inkml:trace contextRef="#ctx0" brushRef="#br1" timeOffset="483664.9396">22823 16206 1463 0,'0'0'628'16,"0"0"-549"-16,0 0 34 15,0 0 73-15,0 0-47 16,0 0-71-16,0 0-10 15,0 30 21-15,-1-7-17 16,-5 4-21-16,-2 2-12 16,0-2-14-16,2 0-6 15,-1-2-8-15,4-4 5 16,2-2-5-16,1-1-1 0,0-2 0 16,0-4-6-16,14-5-9 15,3 0-6-15,9-4-12 16,2-3 2-16,5 0 10 15,0-4 9-15,-4-5-2 16,-3-2 7-16,-2 1 6 16,-6-1 1-16,-5 1 0 15,-4 1 1-15,-3 1 6 16,-3 1 20-16,-3 0-4 16,0-3-11-16,0 3-4 15,0-3 9-15,0 1-5 0,0 3 4 16,0-1 8-16,0 2 5 15,0 3 1-15,0 2 8 16,0 0-8 0,0 0-6-16,0 0-10 0,0 4-13 15,-2 12 5-15,-8 8 17 16,-2 1-4-16,2 6-2 16,-2 1-16-16,4 1 5 15,1-4-6-15,1-1 0 16,0-3-58-16,0 3-102 15,2-9-357-15,0-3-685 0</inkml:trace>
  <inkml:trace contextRef="#ctx0" brushRef="#br1" timeOffset="483976.9158">23368 16723 1733 0,'0'0'323'0,"0"0"-211"16,0 0 98-16,-103 6-44 15,57-4-63-15,-23-2-56 16,-21 0-5-16,-20 0-1 0,10 0-21 15,18 0-11-15,30-2-8 16,20 2-1-16,1-4 0 16,3 4-50-16,5 0-92 15,20 0-102-15,3 0-236 16,6 4-117-16</inkml:trace>
  <inkml:trace contextRef="#ctx0" brushRef="#br1" timeOffset="484531.6359">22895 16878 1242 0,'0'0'737'16,"0"0"-552"-16,0 0 17 15,0 0 9-15,0 0-51 16,0 0-81-16,0 0-43 15,9 6-14-15,-6 7 6 16,-2 1 2-16,-1 8-7 0,0 3-8 16,0 7-2-1,-6 0-4-15,-5 2 0 0,-6 1 0 16,1-4 3-16,1 2 0 16,0-7-3-16,6 1-7 15,1-4 8-15,1-5-1 16,6-4-8-16,1-1 0 15,0-6 5-15,0-4-5 16,0 1 5-16,0-1-4 16,5-3 4-16,9 0 1 15,7 0 1-15,1-3 1 16,8-4-8-16,5 0 1 16,3 0-1-16,-2 5-1 0,-3-4-10 15,-8 3-54-15,-11 1-82 16,-11 0-350-16,-3-4-865 0</inkml:trace>
  <inkml:trace contextRef="#ctx0" brushRef="#br1" timeOffset="485434.0172">24036 16197 1558 0,'0'0'498'15,"0"0"-399"-15,0 0 62 16,0 0-14-16,0 0-51 0,0 0-49 16,0 0-9-16,-90-25-2 15,65 25-5-15,1-2-8 16,4 2-8-16,3 0-8 15,4 2-5-15,2 8-1 16,4 5-1-16,-2 1 2 16,3 7-2-16,2 0 1 15,-3 1-1-15,4 0 1 0,2 5 1 16,1 0 14 0,0 0 14-16,0 5-6 0,0-1-3 15,0 0 1-15,1 7 3 16,1 2-5-16,-2 2-4 15,0 8 5-15,0 0-1 16,-6 5-10-16,-3 2-9 16,0-2 1-16,0-2-1 15,1 2 0-15,1-3 8 16,1-4 29-16,3-3 3 16,3-8-15-16,0-4-10 15,2-13-1-15,16-8-3 16,0-8-1-16,12-6-11 15,5-3-44-15,28-33-70 16,-8 0-197-16,-6 3-893 0</inkml:trace>
  <inkml:trace contextRef="#ctx0" brushRef="#br1" timeOffset="486339.949">24596 16049 1536 0,'0'0'482'0,"0"0"-391"16,0 0 65-16,0 0 13 16,0 0-59-16,0 0-13 15,0 0-30-15,-12 71-15 16,6-48-13-16,-3 4-2 16,-1 0-4-16,1-1-8 15,1 1-8-15,2 2-7 16,1-6-8-16,3-3-1 15,2 0 7-15,0-6-8 16,0-1 0-16,0-3 1 16,0-3-1-16,0-2 1 15,4 3-1-15,3-6 1 16,4 1 5-16,7 1 0 0,3-4 8 16,7 0 1-16,8 0-9 15,3 0-5-15,0-4 0 16,-4 1 1-16,-3-3-1 15,-9 5-1-15,-6 1 0 16,-8 0-1-16,-8 0-24 16,-1 0-34-16,0 0-87 15,-10 0-168-15,-2 7-574 0</inkml:trace>
  <inkml:trace contextRef="#ctx0" brushRef="#br1" timeOffset="486672.3092">25061 16554 1438 0,'0'0'502'15,"0"0"-362"-15,0 0 129 16,0 0-57-16,-97 13-69 16,53-11-49-16,-9-2-41 15,-17 0-25-15,-21-2-7 16,5-9-15-16,8 2-5 0,11 2 1 16,16 4-1-16,2 0 0 15,3 0-1-15,13 3-35 16,14 0-61-16,19 0-90 15,0 6-290-15,19-2-291 0</inkml:trace>
  <inkml:trace contextRef="#ctx0" brushRef="#br1" timeOffset="486988.7242">24563 16692 1500 0,'0'0'551'0,"0"0"-424"15,0 0 79-15,0 0-24 16,0 0 2-16,0 0-65 15,0 0-2-15,-23 76-38 16,14-42-34-16,-1 5-24 16,3-1-11-16,-1 0-9 15,4-9-1-15,-5-2-31 16,4-1-74-16,4-8-164 16,1-6-555-16</inkml:trace>
  <inkml:trace contextRef="#ctx0" brushRef="#br1" timeOffset="487353.9623">24799 16738 1910 0,'0'0'482'0,"0"0"-398"15,0 0 56-15,0 0 0 16,0 0-37-16,0 0-27 0,-35 73-23 16,12-40-10-16,0 4 0 15,2 1-14-15,2-1-19 16,8-7-9 0,5-4 0-16,6-6 0 0,0-6 0 15,11-6-1-15,11-6 0 16,5-2-20-16,3-7-10 15,1-10-10-15,-1-6-12 16,-6 0 7-16,-5-5 2 16,-7 6-17-16,-7-1 2 15,-5 7 5-15,-23-2-15 16,-4 8-105-16,1 5-455 0</inkml:trace>
  <inkml:trace contextRef="#ctx0" brushRef="#br1" timeOffset="487795.3959">25575 16520 1595 0,'0'0'399'15,"0"0"-233"-15,0 0 71 16,0 0-46-16,0 0-51 16,0 0-43-16,0 0-38 15,98 20-36-15,-52-20-23 0,2 0-29 16,-6 0-66-1,-5-3-100-15,-10-4-344 0,-12 4-333 0</inkml:trace>
  <inkml:trace contextRef="#ctx0" brushRef="#br1" timeOffset="488029.0172">25740 16395 1874 0,'0'0'336'15,"0"0"-218"-15,0 0 127 0,0 0 6 16,-3 95-88-16,-6-54-57 16,2 4-51-16,-2-1-34 15,0-2-21-15,-3 5-84 16,3-12-283-16,1-9-1252 15</inkml:trace>
  <inkml:trace contextRef="#ctx0" brushRef="#br1" timeOffset="488681.2808">26553 15949 1333 0,'0'0'792'0,"0"0"-657"15,0 0-21-15,0 0 14 16,0 0-12-16,0 0 9 16,0 0-28-16,-4 95-40 15,1-58-15-15,-3 0-8 16,1-3-19-16,-4 4-6 15,3-5-8 1,0 0-1-16,2-3 2 0,2-7-1 0,2 0-1 16,0-6 0-16,6-4 0 15,11-3 0-15,7-7-6 16,7-3-2-16,9 0-11 16,2 0-7-16,3-10 2 15,-2-3 3-15,-6 6-11 16,-7-4-24-16,-11 9-24 15,-6-3-22-15,-10 5-39 16,-3 0-208-16,0 0-308 0</inkml:trace>
  <inkml:trace contextRef="#ctx0" brushRef="#br1" timeOffset="488959.9709">27157 16540 1435 0,'0'0'797'16,"0"0"-671"-16,-91 9 89 15,26-9-7-15,-25 0-75 16,-19 0-64-16,9 0-27 15,17-5-22-15,25-2-20 16,17 1 0-16,-2 5-49 0,1-2-49 16,-1 3-97-16,15 0-284 15,10 4-328-15</inkml:trace>
  <inkml:trace contextRef="#ctx0" brushRef="#br1" timeOffset="489552.5149">26608 16765 1255 0,'0'0'688'16,"0"0"-585"-16,0 0 13 16,0 0 85-16,0 0-30 15,0 0-40-15,-94 7-40 16,78 2-33-16,4 1-36 16,7 1-7-16,5 5-9 15,0-3 2-15,14 6-7 16,8-2 5-16,4 0-4 15,0 3-1-15,0-4 5 16,-4 2-5-16,-2 0-1 0,-8-4 0 16,-5-1 0-1,-7-1 0-15,0-2 1 0,-12-2-1 16,-10 2 1-16,-5-1-1 16,-7 1 1-16,-1-6-1 15,6-1-8-15,4 0-11 16,6-3-4-16,10 0 8 15,9-3 5-15,0-10-8 16,8-4-18-16,15-7 14 16,9-5 11-16,2-7 10 15,4 0 0-15,-1-1 1 0,-6 4 1 16,-5 7 0 0,-9 3 15-16,-9 9 17 0,-7 1 6 15,-1 3-6 1,-1 5-20-16,-10 3-13 0,-2 2-24 15,1 0-149 1,2 7-548-16,4 0-889 0</inkml:trace>
  <inkml:trace contextRef="#ctx0" brushRef="#br1" timeOffset="489824.1337">26886 16758 2237 0,'0'0'332'15,"0"0"-191"-15,0 0 50 0,0 0-71 16,-36 79-53-16,31-52-29 16,1-1-23-16,1 1-8 15,2-1-6-15,1-6-1 16,0 0-5-16,0-6-25 15,0-2-40-15,0-4-41 16,-2-3-101-16,2-5-136 16,0 0-334-16,0 0-168 0</inkml:trace>
  <inkml:trace contextRef="#ctx0" brushRef="#br1" timeOffset="490063.8586">27040 16801 1883 0,'0'0'370'16,"0"0"-207"-16,0 0 66 15,0 0-10-15,0 0-60 16,0 0-65-16,-32 77-34 16,23-51-12-16,2 0-18 15,2 2-12-15,1-3-12 16,1-6-6-16,0-2-5 15,0-4-48-15,-3-5-55 16,-9-5-79-16,3 0-165 16,-1-3-585-16</inkml:trace>
  <inkml:trace contextRef="#ctx0" brushRef="#br1" timeOffset="490261.6074">26814 16725 1669 0,'0'0'736'0,"0"0"-633"15,0 0 17-15,0 0 32 16,0 0-57-16,96 0-52 16,-51 0-43-16,22-10-82 15,-11 0-404-15,-8-3-924 0</inkml:trace>
  <inkml:trace contextRef="#ctx0" brushRef="#br1" timeOffset="491042.9913">27654 16375 1272 0,'0'0'225'16,"0"0"-154"-16,0 0 101 16,0 0 52-16,0 0-8 15,0 0-67-15,0 0-42 16,14-23-21-16,-22 23 3 16,-7 0 30-16,-4 3-5 15,0 1-16-15,0 2-17 16,5 1-32-16,2 2-23 0,6-2-19 15,3 6-5-15,3 0-1 16,0 1-1-16,10 1-1 16,9 3-12-16,3 1-11 15,0-2-3-15,-1-2 0 16,-6 3 8-16,-1-4 8 16,-6 1 11-16,-5-5-2 15,-3-2 1-15,0 1-5 16,-5-5 6-16,-8 2 0 15,1-6 6-15,2 1-4 16,1-1-1-16,6 0 10 16,3-1-4-16,1-12-7 15,16-1-4-15,5-8-5 16,2-1-3-16,3-4 4 16,-2 3 7-16,-1 2 1 0,-3 2 0 15,-8 7 0-15,-2 3 1 16,-4 6 21-16,-4 4 8 15,-1 0-2-15,-1 0-13 16,2 1-14-16,2 16 14 16,1-1 15-16,5 7-9 15,3 0-3-15,5 0-6 16,4 0 1-16,5-6-7 16,4-8 2-16,1-4-8 15,-2-5-6-15,-6 0-31 16,-3-7-50-16,-4-17-73 15,-7 1-210-15,-4-3-636 0</inkml:trace>
  <inkml:trace contextRef="#ctx0" brushRef="#br1" timeOffset="491197.3391">27951 16230 1446 0,'0'0'588'0,"0"0"-492"15,0 0 129-15,0 0-64 16,0 0-101-16,0 0-60 16,0 0-140-16,33 16-940 0</inkml:trace>
  <inkml:trace contextRef="#ctx0" brushRef="#br1" timeOffset="491699.9373">28396 16127 1242 0,'0'0'690'16,"0"0"-535"-16,0 0 74 15,0 0-3-15,0 0-13 16,0 0-58-16,0 0-70 16,-6 84-31-16,6-55-24 15,0 4-8-15,0-6-10 0,0-2-10 16,0-3-1-16,0-4-1 15,0-4-46-15,0-5-51 16,0-6-124-16,4-3-151 16,2 0-344-16,0 0-258 0</inkml:trace>
  <inkml:trace contextRef="#ctx0" brushRef="#br1" timeOffset="491965.6032">28527 16184 1324 0,'0'0'643'0,"0"0"-477"16,0 0 100-16,0 0-39 15,0 0-58-15,0 0-69 16,0 0-43-16,0 27 15 0,0-8-13 16,0 3-24-16,0 5-8 15,0-1-5-15,0-2-10 16,0-1-10-16,0-3-1 15,0-4-1-15,0-5 0 16,0-5-53-16,0-3-38 16,0-3-70-16,0 0-142 15,0-7-321-15,-1-6-901 0</inkml:trace>
  <inkml:trace contextRef="#ctx0" brushRef="#br1" timeOffset="492209.0466">28257 16084 1573 0,'0'0'514'16,"0"0"-383"-16,0 0 97 15,0 0-33-15,0 0-31 16,101 10-60-16,-60-3-56 15,2-1-30-15,-1 5-9 16,-3-6-9-16,-5 2-20 0,-4-4-83 16,-6 4-100-16,-7-4-286 15,-8 1-283-15</inkml:trace>
  <inkml:trace contextRef="#ctx0" brushRef="#br1" timeOffset="492547.3533">28816 16551 1013 0,'0'0'609'0,"0"0"-455"16,0 0 204-16,0 0-62 15,-97 5-88-15,57-5-55 16,-5 0-58-16,-10 0-45 16,-3 0-21-16,-3 0-16 15,4 0-11-15,8 0-2 16,7 0-16-16,14 0-56 15,14 0-144-15,10 3-295 16,4 1-295-16</inkml:trace>
  <inkml:trace contextRef="#ctx0" brushRef="#br1" timeOffset="492924.4552">28479 16695 2051 0,'0'0'344'16,"0"0"-179"-16,0 0 47 16,0 0-87-16,0 0-67 15,0 0-29-15,84 0-16 0,-62 0-1 16,-3 0 0-1,-5 0 8-15,-4 1 2 16,-5 5-4-16,-4 1 0 0,-1 6 15 16,0 1-5-16,-10 4-7 15,-5 3 3-15,-1 2 2 16,1-3 8-16,3-3-7 16,4-1-4-16,7-3-4 15,1-3-9-15,5-5-4 16,18 0-6-16,9-5-40 15,21-3-86-15,-6-9-122 16,-7 0-895-16</inkml:trace>
  <inkml:trace contextRef="#ctx0" brushRef="#br1" timeOffset="500559.4213">30174 13940 616 0,'0'0'91'16,"0"0"749"-16,0 0-648 15,0 0-25-15,0 0 80 16,0 0-61-16,-6-13-47 15,3 13-33-15,3 0-29 16,0 0-11-16,0 0-7 0,-1 0 1 16,1 0-12-1,-2 0-20-15,-1 0-8 0,0 3-11 16,-3 12 4-16,0 1 28 16,-4 7-23-16,1 0-8 15,0 0-9-15,-2 3 1 16,0-3-1-16,2-2 1 15,2 1-1-15,3-2 0 16,0 0 0-16,4-3 1 16,0-1-1-16,0-3 0 15,1 0 2-15,6-4 3 16,3-1-6-16,-1-5 2 16,2 0 4-16,1-3-5 0,2 0 0 15,-1 0 0 1,-2 0-1-16,-1-3-20 15,-6 0-25-15,1 1-34 16,4 2-99-16,0 0-208 0,1 0-587 16</inkml:trace>
  <inkml:trace contextRef="#ctx0" brushRef="#br1" timeOffset="500897.7678">30504 14076 373 0,'0'0'1409'0,"0"0"-1200"15,0 0-124-15,0 0 108 16,0 0-39-16,0 0-13 15,0 0-17-15,-31 33-11 16,14-13-30-16,-5 3-31 16,1 0-6-16,-5-3-16 15,3 3-12-15,-1 0-9 16,0-3-9-16,1-1 0 16,0-2-14-16,2-4-45 15,7-2-90-15,14-2-140 0,0-5-449 16,3-4-515-16</inkml:trace>
  <inkml:trace contextRef="#ctx0" brushRef="#br1" timeOffset="501441.9609">30633 14125 1239 0,'0'0'335'0,"0"0"-178"16,0 0 153-16,0 0-74 15,0 0-103-15,0 0-63 16,0 0-33-16,0-3-22 0,-3 6 3 16,-2 1 25-16,2 3-9 15,0 3-14-15,3 3-7 16,0-1 1-16,0 3-7 15,0 3-1-15,7-1-6 16,7 0 1-16,2 0 0 16,2-2 0-16,-2 2-1 15,-2-4 3-15,-4-3-2 16,-1 1-1-16,-8-2-1 16,-1 1-6-16,0-6 5 15,-11 2-7-15,-7-3-6 0,-8 1 15 16,-2-2 9-16,3-2-8 15,3 0 6-15,6 0-5 16,9 0 5-16,5-2 9 16,2-8-16-16,11-3 0 15,13-3-13-15,8-5-16 16,4 1-15-16,2-5 0 16,-4 3 22-16,-6 0 21 15,-8 3 0-15,-11 1 1 16,-8 3-1-16,-1 1-20 15,-13 1 20-15,-14 6 1 16,-22 4-1-16,7 3-88 0,4 0-555 16</inkml:trace>
  <inkml:trace contextRef="#ctx0" brushRef="#br1" timeOffset="503509.3009">30334 13865 124 0,'0'0'1004'15,"0"0"-777"-15,0 0-131 16,0 0 64-16,0 0 58 0,0 0-9 15,0 0-56-15,-18-4-56 16,12 11-49-16,-5 5 20 16,-8 9 40-16,-5 3-5 15,-4 4-34-15,-6-1-43 16,-5 4-15-16,-6 1-11 16,-9 4-74-16,-28 14-171 15,14-4-452-15,9-10-338 0</inkml:trace>
  <inkml:trace contextRef="#ctx0" brushRef="#br1" timeOffset="503891.8742">30295 14832 1320 0,'0'0'695'16,"0"0"-596"-16,-93 79-43 16,43-39-1-16,-24 20-55 15,13-8-164-15,8-9-960 0</inkml:trace>
  <inkml:trace contextRef="#ctx0" brushRef="#br1" timeOffset="505995.8819">28948 16034 1780 0,'0'0'294'16,"0"0"-245"-16,0 0-32 15,0 0 56-15,0 0 48 16,0 0-22-16,0 0-42 16,91-3-17-16,-69 3-6 15,-1 0 24-15,3 0 16 0,0 0 17 16,-2 0-10-16,-2 0-8 16,-1 0-16-16,-6 0-16 15,-2 6-9-15,-4 6-18 16,-1 7 8-16,-1 8 2 15,-2 8-6-15,-3 5-9 16,0 7-1-16,0 2-7 16,-2 3 0-16,-2 5 8 15,-1 1-9-15,4 2 0 16,1 3 1-16,0-2-1 16,0 1 0-16,0-3-1 15,9-5 1-15,1-5-1 16,-1-6 1-16,-1-8 1 0,-5-7 0 15,-2-5 0-15,-1-6 5 16,-1-2-5-16,-16-2 0 16,-8 1 10-16,-10-1-5 15,-6-3-6-15,-3 0-13 16,5-3-26-16,1-2-57 16,14 0-179-16,9-3-705 0</inkml:trace>
  <inkml:trace contextRef="#ctx0" brushRef="#br1" timeOffset="506571.3612">29697 16781 1592 0,'0'0'633'15,"0"0"-564"-15,0 0-9 0,0 0 40 16,0 0-68-16,121 0-32 15,-66 0-82-15,0 0-94 16,6 0-121-16,-16 0-37 16,-14 2-229-16</inkml:trace>
  <inkml:trace contextRef="#ctx0" brushRef="#br1" timeOffset="506789.9434">29780 16633 1637 0,'0'0'571'0,"0"0"-568"16,120-3-3-16,-53 3-214 15,-3-2-509-15</inkml:trace>
  <inkml:trace contextRef="#ctx0" brushRef="#br1" timeOffset="508339.6193">22960 16966 192 0,'0'0'1770'16,"0"0"-1384"-16,0 0-214 15,0 0 34-15,0 0 1 16,0 0-68-16,0 0-53 0,-26 17-28 16,12-1-14-16,-7 8 8 15,-7 12 9-15,-9 6-25 16,-3 8-7-16,-2-3-16 15,-3 2-7-15,8-6-6 16,4-3-25 0,11-11-36-16,9-6-57 15,20-13-77-15,12-9-347 0,11-1-610 0</inkml:trace>
  <inkml:trace contextRef="#ctx0" brushRef="#br1" timeOffset="509053.5176">24826 16180 1008 0,'0'0'365'0,"0"0"-210"16,0 0-5-16,0 0 75 15,0 0 39-15,0 0-40 16,0 0-67-16,-38-13-32 16,19 26 15-16,-6 7 4 15,-8 3-22-15,-5 3-32 16,-4 4-21-16,-4-3-7 0,1 3-16 16,1-1-19-16,7-3-20 15,8-6-7-15,10-3-19 16,8-7-50-16,11-3-54 15,12 0-65-15,12-2-278 16,3-5-463-16</inkml:trace>
  <inkml:trace contextRef="#ctx0" brushRef="#br1" timeOffset="509893.2138">26856 15943 1463 0,'0'0'559'0,"0"0"-447"16,0 0 36-16,0 0 33 16,0 0-26-16,0 0-38 15,0 0 13-15,-100 72-12 16,49-33-43-16,-5 5-27 16,-4-2-23-16,2 5-25 15,-12 25-60-15,13-13-237 16,9-5-980-16</inkml:trace>
  <inkml:trace contextRef="#ctx0" brushRef="#br1" timeOffset="512731.9858">30565 16187 1079 0,'0'0'991'0,"0"0"-836"15,0 0-22-15,0 0 47 16,0 0-17-16,0 0-64 16,0 0-51-16,-3 3-30 15,3 11 1-15,-3 5 66 16,2 7-26-16,-2 4-4 0,1 3-10 15,2 0-14-15,-1 1-14 16,1-2-10-16,-2 0-7 16,1 2 0-16,1-7-48 15,0 3-42-15,0-1-83 16,1-4-199-16,8-6-578 0</inkml:trace>
  <inkml:trace contextRef="#ctx0" brushRef="#br1" timeOffset="513043.1045">31003 16738 876 0,'0'0'1303'0,"0"0"-1151"15,0 0-101-15,0 0 100 16,0 0 13-16,-99 7-33 16,54-1-20-16,-10-3-36 15,-6 1-26-15,-7-1-6 16,1-1-13-16,1 0-16 16,8 1-14-16,8-3-8 15,11 2-32-15,12-2-56 16,12 5-119-16,15 1-122 15,0-2-474-15,4 2-537 0</inkml:trace>
  <inkml:trace contextRef="#ctx0" brushRef="#br1" timeOffset="513542.2016">30493 16946 1957 0,'0'0'289'15,"0"0"-195"-15,0 0 69 16,0 0-2-16,0 0-52 0,0 0-48 16,-22 86-23-16,12-66-22 15,2 3-7-15,3-3-8 16,5-3 1-16,0-1-1 15,10-6-1-15,13-7-6 16,9-2-31-16,5-1-20 16,4-1 8-16,-2-9-6 15,-1-6-5-15,-7-1 10 16,-7 0 16-16,-6-1 23 16,-5 1 11-16,-7 0 22 15,-1 1 17-15,-4 2 9 16,-1 1 35-16,0 2 5 15,0 2-7-15,0 1-18 0,0 6-5 16,0-2-4 0,0 4-20-16,0 0-10 0,0 0-22 15,0 11-1-15,0 6 9 16,-4 8 25-16,-4 6-16 16,1 5-7-16,3-4-11 15,1-1-1-15,3-1 0 16,0-7-85-16,0 3-131 15,0-11-256-15,1-3-702 0</inkml:trace>
  <inkml:trace contextRef="#ctx0" brushRef="#br1" timeOffset="513992.8561">31428 16699 692 0,'0'0'1371'15,"0"0"-1141"-15,0 0-93 16,0 0 113-16,0 0-67 15,0 0-98-15,0 0-28 16,58 3-11-16,-17-3-25 16,4 0-14-16,1 0-7 15,-4-3-43-15,-8-1-46 16,-8 1-94-16,-16 3-99 16,-7-2-322-16,-3-3-287 0</inkml:trace>
  <inkml:trace contextRef="#ctx0" brushRef="#br1" timeOffset="514227.0039">31588 16576 1136 0,'0'0'999'0,"0"0"-865"16,0 0 23-16,0 0 44 15,0 0-50-15,0 0 7 16,-14 76-58-16,9-36-39 16,1 2-37-16,1 2-23 15,-1 0-1-15,-10 11-97 0,0-13-231 16,-5-5-825-16</inkml:trace>
  <inkml:trace contextRef="#ctx0" brushRef="#br1" timeOffset="517005.7982">32351 16194 1588 0,'0'0'651'0,"0"0"-561"16,0 0 69-16,0 0 52 15,0 0-66-15,0 0-68 16,0 0-38-16,0 25 9 15,0-1 12-15,3 6-17 16,-2 3 2-16,1 6-18 0,-1 0-4 16,-1-1-14-16,2-5-8 15,-1-4-1-15,1-2-17 16,-1-4-37-16,4-3-55 16,2-1-176-16,-1-4-448 15,3-5-440-15</inkml:trace>
  <inkml:trace contextRef="#ctx0" brushRef="#br1" timeOffset="517268.4743">32804 16744 1551 0,'0'0'825'0,"0"0"-727"16,0 0 37-16,0 0 77 16,-89 7-61-16,39-4-39 15,-9-2-45-15,-11 2-25 16,-3 0-22-16,1-3-10 16,5 0-10-16,6 0-64 15,-5 0-89-15,18 0-210 16,13 0-662-16</inkml:trace>
  <inkml:trace contextRef="#ctx0" brushRef="#br1" timeOffset="517688.8885">32284 17059 1691 0,'0'0'711'15,"0"0"-658"-15,0 0 43 16,0 0 96-16,0 0-82 0,0 0-75 16,0 0-21-1,86-13-6-15,-60 13-8 0,-6 0 11 16,-2 0 7-1,-4 0 7-15,-7 0 13 0,-4 3-5 16,-3 0-5-16,0 8-1 16,-6 5-11-16,-15 3 10 15,-5 3 4-15,-7 6 0 16,1-2-14-16,4-2-4 16,6-2-10-16,10-2-1 15,9-4 0-15,3-5-1 16,13-5 0-16,20-2-6 15,12-4-44-15,8 0-74 0,16-14-123 16,-14-6-320 0,-11 1-462-16</inkml:trace>
  <inkml:trace contextRef="#ctx0" brushRef="#br1" timeOffset="517956.8252">32700 16990 1527 0,'0'0'651'16,"0"0"-579"-16,0 0 75 15,0 0 50-15,0 0-57 16,0 0-8-16,0 0-29 16,0 74-36-16,-2-45-7 15,-2 1-6-15,-3-1-23 0,2-2-10 16,1-2-15-16,1-9-6 15,-2 1 0-15,2-7-49 16,1-3-47-16,1-5-79 16,1-2-190-16,0 0-402 15,0 0-612-15</inkml:trace>
  <inkml:trace contextRef="#ctx0" brushRef="#br1" timeOffset="518229.7056">32852 17013 1938 0,'0'0'319'0,"0"0"-230"0,0 0 125 16,0 0-47-16,0 0-58 16,0 0 0-16,-44 80-34 15,40-50-10-15,1 5-2 16,2-6-6-16,-1-2-15 15,2-4-13-15,0-4-19 16,0-5-8-16,0-5-2 16,0-2-25-16,0-6-56 15,0-1-47-15,0-1-123 16,2-12-381-16,4-1-1284 0</inkml:trace>
  <inkml:trace contextRef="#ctx0" brushRef="#br1" timeOffset="518491.1412">32549 16950 1984 0,'0'0'488'16,"0"0"-416"-16,0 0 142 15,0 0-42-15,0 0-70 16,84 0-32-16,-38 0-13 16,8 0-18-16,1 0-23 0,-3 0-9 15,-3 0-7-15,-7 0-35 16,-7 0-70-16,-13-3-153 16,-10-1-596-16</inkml:trace>
  <inkml:trace contextRef="#ctx0" brushRef="#br1" timeOffset="519369.5112">30319 16194 1219 0,'0'0'627'0,"0"0"-534"15,0 0-13-15,0 0 173 16,-6 108-12-16,-21-19-47 15,-12 30-61-15,-4 14-32 16,1-1-32-16,10-10-27 16,15-20-32-16,12-10-10 15,5-18-9-15,14-21-50 16,40-1-64-16,44-8-153 16,-5-6-357-16,10-5-288 0</inkml:trace>
  <inkml:trace contextRef="#ctx0" brushRef="#br1" timeOffset="520126.0727">32809 16273 1534 0,'0'0'358'0,"0"0"-270"0,0 0 16 16,0 0 100-16,0 0-22 15,104 82-29-15,-72-6-5 16,-1 30-17-16,-1 13-23 16,-9 6-20-16,-6-18-26 15,-12-18-43-15,-3-14-18 16,0-19-1-16,-8-13-30 16,-17 15-83-16,1-4-147 15,-3-4-574-15</inkml:trace>
  <inkml:trace contextRef="#ctx0" brushRef="#br1" timeOffset="536146.5212">22267 18034 882 0,'0'0'888'0,"0"0"-551"16,0 0-206-16,0 0-30 16,0 0 38-16,0 0 22 15,0 0-31-15,9-2-41 16,3 2-5-16,0 0-8 15,0 2-12-15,2 1-17 16,0 0-17-16,4-2-6 16,3 0-14-16,-2-1 1 15,7 0-11-15,-6 0-21 16,-3 0-31-16,-2 0-28 0,-8 0-33 16,-2 0-105-16,-2 0-103 15,-3 7-251-15,0-4-35 16,0 1-504-16</inkml:trace>
  <inkml:trace contextRef="#ctx0" brushRef="#br1" timeOffset="536343.3066">22291 18185 1463 0,'0'0'670'0,"0"0"-496"16,0 0-49-16,0 0-14 16,0 0-45-16,0 0-66 0,128-27-17 15,-85 14-241-15,-4 1-480 0</inkml:trace>
  <inkml:trace contextRef="#ctx0" brushRef="#br1" timeOffset="537497.3137">23344 17867 967 0,'0'0'508'0,"0"0"-339"16,0 0 9-16,0 0 60 15,0 0-11-15,0 0-62 16,0 0-68-16,-8-6-13 15,8 5-2-15,0 1-3 16,-1 0-19-16,-1 0-2 16,-1 0-25-16,-4 0-6 15,-3 12-6-15,-8 6 11 16,-3 7 6-16,-6 6-14 16,0 8-6-16,2 0 9 15,1 3-12-15,7-5-4 16,6-2-4-16,8-5-6 0,3-6-1 15,0-5-11 1,16-8 10-16,6-6-9 0,4-5 2 16,5 0 8-16,3-16-17 15,1-9-2-15,-6-3-4 16,0-7 2-16,-8-2 10 16,-3-4 3-16,-6 0 7 15,-6 3 1-15,-5 6 13 16,-1 3 19-16,0 9-1 15,-13 4 4-15,-5 5-14 16,-2 3-6-16,0 6-7 16,1 2-8-16,0 0 0 0,4 0-25 15,3 11-47-15,5 4-31 16,2 2-93-16,5 12-112 16,0-6-337-16,5-3-114 0</inkml:trace>
  <inkml:trace contextRef="#ctx0" brushRef="#br1" timeOffset="537724.2278">23665 18119 1921 0,'0'0'503'15,"0"0"-412"-15,0 0 119 0,0 0-34 16,0 0-86-16,0 0-57 16,0 0-33-16,9 29-89 15,1-24-160-15,1 0-462 16,-3-4-730-16</inkml:trace>
  <inkml:trace contextRef="#ctx0" brushRef="#br1" timeOffset="538773.6607">24045 17788 1273 0,'0'0'540'0,"0"0"-342"15,0 0 24-15,0 0 9 16,0 0-36-16,0 0-59 16,0 0-69-16,11-9-41 15,-7 13 23-15,-1 11-4 16,-1 2-18-16,-2 8 3 15,0 5 2-15,-9 4-11 16,-6 0-9-16,-2-2-6 0,2 1 0 16,2-6-5-16,5-6-1 15,5-3 0-15,3-4 0 16,0-1-8-16,16-6 2 16,7-4-13-16,7-3 2 15,5 0-5-15,0-18 6 16,-2 0 2-16,-3 0 1 15,-8 0-4-15,-5 1 10 16,-7 4 6-16,-4 2 1 16,-4 1 14-16,-2 0 13 15,0 2 10-15,0-1-9 16,0 1-17-16,0 1 1 16,0-3-11-16,1 3 11 0,2-3-11 15,-1 4 10 1,-1 2 2-16,2 1-2 0,-2 0 17 15,-1 3-4-15,0 0 2 16,0 0-16-16,0 3 1 16,0 12-10-16,0 10 21 15,0 4 15-15,-7 5-7 16,1 3-15-16,-1-2-14 16,-1-2-1-16,-1-7-16 15,3-2-67-15,-3 2-94 16,3-6-320-16,-1-9-668 0</inkml:trace>
  <inkml:trace contextRef="#ctx0" brushRef="#br1" timeOffset="539240.6124">24517 17838 1079 0,'0'0'800'0,"0"0"-642"15,0 0 26-15,0 0 40 16,0 0-16-16,0 0-53 0,0 0-67 16,0-19-25-1,-6 26-27-15,-3 12 2 16,-5 10 26-16,-2 8-16 15,-4 3-14-15,3 3-11 0,3 0-5 16,7-7-18-16,4-6 0 16,3-7-1-16,1-11-10 15,13-5-11-15,8-7-2 16,3 0 12-16,5-16 1 16,0-10-14-16,-3-4 8 15,-2-3 2-15,-4-4 9 16,-6-3-12-16,-5 3 17 15,-7 5 1-15,-3 8 18 16,0 9 5-16,-13 2-13 16,-5 9-2-16,-6 4-8 0,-2 0-1 15,-1 0-28-15,6 10-66 16,3 7-123-16,7-1-165 16,8-3-487-16</inkml:trace>
  <inkml:trace contextRef="#ctx0" brushRef="#br1" timeOffset="539809.942">24799 17828 1756 0,'0'0'396'0,"0"0"-329"16,0 0-15-1,0 0 113-15,0 0 40 0,0 0-75 16,0 0-60-16,19-19-28 16,-19 19 17-16,0 0 1 15,0 0-25-15,-5 0-10 16,-5 0-3-16,-3 2-8 16,-7 6 1-16,2 3 0 15,1 4-14-15,0-2 5 16,4 1-6-16,4 0 0 15,3 1-7-15,6-2 7 16,0-1-20-16,0-2-1 16,10-3 5-16,8 1-14 15,0-8-1-15,3 0-1 0,0 0 1 16,-3-15 11-16,-1-1 19 16,-3 0-1-16,-1-3 2 15,-5-1 2-15,-2 4 23 16,-2 5 16-16,-2 3 7 15,-1 6-5-15,-1 2-3 16,0 0-20-16,0 0-10 16,0 0-10-16,0 17 1 15,-4 7 12-15,-5 8 17 16,-3 10-3-16,0 2 6 16,3 1-11-16,-1-1-8 15,2-1-5-15,1-7-9 16,1-6-1-16,1-4 1 0,4-6-33 15,-4-6-65-15,5-5-69 16,0-5-377-16,0-4-865 0</inkml:trace>
  <inkml:trace contextRef="#ctx0" brushRef="#br1" timeOffset="541200.0066">25525 18066 1117 0,'0'0'755'15,"0"0"-620"-15,0 0-20 16,0 0 53-16,0 0-4 16,0 0-28-16,79-14-35 15,-39 11-26-15,5-3-28 16,4 4-18-16,2 2 4 16,3-1-11-16,-2 1-13 0,-1 0 0 15,-3 0-9-15,-6 0-1 16,-9-3-33-16,-8 1-47 15,-9 2-65-15,-10 0-1 16,-6 0-95-16,-3 2-118 16,-13 10-193-16,-2-2-55 0</inkml:trace>
  <inkml:trace contextRef="#ctx0" brushRef="#br1" timeOffset="541500.7019">25591 18217 980 0,'0'0'879'16,"0"0"-745"-16,0 0-100 15,0 0 108-15,0 0 26 16,113 0-37-16,-60-6-73 15,3-3-31-15,2-1-19 16,-3 3 0-16,-7-2-7 16,-5 1-1-16,-8 0 5 15,-11 6-5-15,-9-1-19 16,-6-1-39-16,-5 2-76 0,-4-2-124 16,0-3-241-16,0 2-283 15</inkml:trace>
  <inkml:trace contextRef="#ctx0" brushRef="#br1" timeOffset="541823.9256">26065 17906 681 0,'0'0'1314'0,"0"0"-1101"15,0 0-165-15,0 0-2 16,0 0 88-16,0 0-14 15,0 0-65-15,15 5-18 16,7 15-1-16,3 3 7 16,3 3-7-16,3-1-12 0,2 4-11 15,-2-4-7-15,-1-3 2 16,-4-2-7-16,-9-2 0 16,-6-6-1-16,-10-2-14 15,-1 0 14-15,-4 1 26 16,-15-1-5-16,-4 3-8 15,-4-2-4-15,2 1-9 16,1-1-6-16,2 5-114 16,7 0-158-16,6-6-628 0</inkml:trace>
  <inkml:trace contextRef="#ctx0" brushRef="#br1" timeOffset="542429.3503">26817 17865 1099 0,'0'0'538'16,"0"0"-413"-16,0 0 60 15,0 0 88-15,0 0-39 16,0 0-91-16,0 0-75 0,-1 20 7 16,1 1 28-1,-2 8-44-15,-1 2-12 0,2 3-17 16,-4-2-14-16,4 2-14 15,1-7 5-15,0-4-7 16,0-4 0-16,0-6-11 16,6-6 2-16,4-3-15 15,4-4 4-15,5 0 11 16,3-4-3-16,1-13-6 16,1-2 9-16,0-9-1 15,-4 0 10-15,-3 0 0 16,-2 3 0-16,-5 0 1 0,-4 10 19 15,-3 5 15 1,-1 4 17-16,-2 3-10 0,0 0 6 16,0 1-6-16,0 2-11 15,0 0-20-15,0 10-11 16,-2 11 9-16,-5 10 15 16,-1 3 3-16,1 5-13 15,-2 0 1-15,3 1-14 16,0-4-1-16,1-6-18 15,1-5-48-15,-2 0-69 16,2-8-167-16,2-6-584 0</inkml:trace>
  <inkml:trace contextRef="#ctx0" brushRef="#br1" timeOffset="543473.9681">27645 18116 1438 0,'0'0'933'0,"0"0"-808"15,0 0-99-15,0 0 61 16,0 0 65-16,0 0-69 16,0 0-55-16,-9 44-28 0,9-33-136 15,9-3-441-15,-3-5-654 0</inkml:trace>
  <inkml:trace contextRef="#ctx0" brushRef="#br1" timeOffset="546404.6539">27871 17766 793 0,'0'0'1002'16,"0"0"-791"-16,0 0-165 15,0 0-32-15,0 0 164 16,0 0 47-16,0 0-48 16,-48 64-45-16,31-33-35 15,-5 5-23-15,-2 3-23 16,-5 2-10-16,-4 5-9 15,-3-6-6-15,1 3-10 16,1-4-4-16,4-4 5 0,5 0-7 16,3-6-1-1,7-7-7-15,4 0-1 0,1-5 0 16,5-1-1-16,1-7-25 16,2-5-43-16,1-1-38 15,1-3-82-15,0 0-34 16,3-11-268-16,4-5-456 0</inkml:trace>
  <inkml:trace contextRef="#ctx0" brushRef="#br1" timeOffset="546677.7648">27650 17685 719 0,'0'0'378'16,"0"0"-197"-16,0 0 70 16,0 0 98-16,0 0-31 15,0 0-125-15,0 0-113 16,-12-11-79-16,12 20-1 15,0 12-80-15,3 1-431 16,0 1-836-16</inkml:trace>
  <inkml:trace contextRef="#ctx0" brushRef="#br1" timeOffset="546843.3632">27686 18268 2067 0,'0'0'0'0,"0"0"-1234"0</inkml:trace>
  <inkml:trace contextRef="#ctx0" brushRef="#br1" timeOffset="554692.3494">17430 6296 48 0,'0'0'63'0,"0"0"24"16,0 0 20-16,0 0-2 15,0 0 26-15,-25-4-49 16,16 3-57-16,1-2 72 16,-1 1 76-16,2 1-79 15,1-2-45-15,0-1 5 16,-4 4-14-16,2-3 6 15,2 1-14-15,0 1-10 16,0 1-15-16,-1 0-6 16,-2 0 1-16,-1 0-1 15,2 0 2-15,0 0-2 16,1 5 23-16,1-1-4 0,0 0-1 16,2-1-8-16,1 4 1 15,-4-5-3-15,3 5-8 16,1-4 6-16,0 1 1 15,1-2-8-15,2 0 0 16,0-1 0-16,0 0 0 16,0-1-3-16,0 6-3 15,2-2 12-15,5 2 7 16,6 1-5-16,-3 0-2 16,2 2-6-16,1-2 0 15,1-3-10-15,-5 2 1 16,4-2-4-16,-3-2 6 0,3-2 6 15,-3 0 0 1,2 0 1-16,2 0 1 0,2 0-1 16,0 0 0-16,0 0 0 15,1 0 0-15,-2 0 0 16,1 0 0-16,-2 0 0 16,2 0-2-16,-3 0-17 15,1 0-4-15,-5 0 17 16,0 0 5-16,-2 0 1 15,0 0 2-15,0 0 15 16,-1-6 1-16,0 0 15 16,-6-1 22-16,0-3 9 15,0 3-10-15,0-3-15 16,0 1 0-16,-3 1 26 16,-6-1-33-16,-1 2-16 0,0 0 10 15,0 0-3-15,-6-1-11 16,0 3-11-16,-1 0 1 15,-10 4-1-15,0 1-1 16,-29 0-38 0,7 0-143-16,4 6-157 0</inkml:trace>
  <inkml:trace contextRef="#ctx0" brushRef="#br1" timeOffset="572557.1437">27375 17808 443 0,'0'0'238'16,"0"0"-121"-16,0 0 43 15,0 0 3-15,0 0-129 16,0 0 105-16,2-3 6 16,-1 1-41-16,1-2-27 15,-2 3-4-15,0-2 28 16,0-1 6-16,0 3-9 16,0 1-18-16,0 0-18 15,0 0-20-15,0 0-19 16,0 0-11-16,0 5 6 15,0 3 13-15,0 0 25 0,0 1-13 16,0 6-13 0,0-2-5-16,0 6 4 0,0 2 18 15,-2 6 21-15,-2 6 11 16,-1 4-21-16,2 1-1 16,-1-1-4-16,3 2-27 15,1-3-25-15,0-3 6 16,0-6-7-16,0-3-63 15,0-6-66-15,0 3-152 16,0-5-297-16,0-5-121 0</inkml:trace>
  <inkml:trace contextRef="#ctx0" brushRef="#br1" timeOffset="572992.1838">27805 18247 1930 0,'0'0'757'15,"0"0"-656"-15,0 0-80 16,0 0-21-16,0 0-12 16,0 0-144-16,0 0-637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8T07:01:44.0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4095 2386 656 0,'0'0'593'15,"0"0"-425"-15,0 0-122 16,0 0-4-16,0 0 89 16,0 0 62-16,0-9-8 15,0 8-50-15,0 0-23 16,0-1-6-16,-3 1-11 16,3-1-20-16,-3 1-5 15,0-1-8-15,3 2-14 0,-3 0-23 16,3 0-10-1,0 0-15-15,-4 0 0 16,1 0-15-16,0 5 3 0,-6 10 12 16,-6 7 2-16,0 2 7 15,-4 6-8-15,2 2 0 16,4 0 0-16,1 0 5 16,1 1-5-16,4-2 7 15,4 0-8-15,3 0 1 16,0-2 1-16,3-1 4 15,12-3 3-15,0-4 7 16,7-1-4-16,2-5-5 16,4-3-1-16,2-5 2 15,3-6 1-15,6-1-2 16,1-4 4-16,5-13-1 0,-5-6 1 16,6-3-5-16,-7-7-5 15,0-2 9-15,-6-2-8 16,0-1-1-16,-8 3-1 15,-6 4 0-15,-5 4 0 16,-4 4-1-16,-4 4-7 16,-3 0 8-16,0 5 0 15,0 1 0-15,-3 5-2 16,3 4-22-16,0 4-58 16,-3 0-122-16,0 0-381 15,0 4-368-15</inkml:trace>
  <inkml:trace contextRef="#ctx0" brushRef="#br0" timeOffset="458.658">4385 2417 527 0,'0'0'846'0,"0"0"-705"16,0 0-77-1,0 0 77-15,0 0 76 0,0 0-34 16,0 0-88-16,0-4-41 15,0 4-27-15,-5 11-3 16,-4 10 53-16,0 7 18 16,-1 6-43-16,-4 7 3 15,-2 0 10-15,1 4-16 16,-1-1-2-16,-1 0-15 16,1-4-6-16,2-6-5 15,1-2-12-15,4-3 0 16,3-5-8-16,0-4 5 0,4-5-6 15,1-5 0 1,1-1-16-16,0-3-60 0,0-1-66 16,0-2-88-16,0-1-343 15,3-2-198-15</inkml:trace>
  <inkml:trace contextRef="#ctx0" brushRef="#br0" timeOffset="925.0436">4865 2432 1151 0,'0'0'579'0,"0"0"-489"16,0 0-27-16,0 0 108 15,0 0 2-15,0 0-55 16,0 0-44-16,-3-4-38 15,-5 7-12-15,-8 12 34 16,-6 8 16-16,-1 7-23 16,-2 3-23-16,-5 6-10 15,5 2 3-15,-2 0 3 0,5-1-5 16,2-3-9-16,7 0-4 16,4-4-5-16,7-3-1 15,2-3-1-15,0-6-18 16,11-4-4-16,8-5-16 15,11-9-86-15,-2-1-146 16,-4-2-493-16</inkml:trace>
  <inkml:trace contextRef="#ctx0" brushRef="#br0" timeOffset="1322.9031">4910 2591 675 0,'0'0'1341'15,"0"0"-1187"-15,0 0-135 16,0 0 30-16,0 0 47 16,0 0-20-16,0 0-35 15,61-71-3-15,-46 65-4 16,-6 2-2-16,0 1-6 15,-2 2-10-15,-1 1 2 16,3 0-6-16,-3 0-12 16,3 7 0-16,-3 6-1 0,0 2-9 15,0 4 10-15,-6 4-1 16,0 3 0-16,0 0 1 16,0 3 1-16,0-4 9 15,0-2-8-15,0-5 4 16,3-4 0-16,10-4-6 15,1-2-12-15,5-7-52 16,2-1-98-16,6-7-184 16,-3-7-152-16,-2-5-122 0</inkml:trace>
  <inkml:trace contextRef="#ctx0" brushRef="#br0" timeOffset="1603.5308">5211 2490 1144 0,'0'0'288'0,"0"0"-195"16,0 0 66-16,0 0 75 16,0 0-39-16,0 0-67 15,0 0-55-15,-34 17 36 16,17 3-6-16,-5 5-17 15,-2 1-22-15,2 1-22 16,-5-2-18-16,6-1-17 16,-3-1-7-16,2-4-10 15,2-1-112-15,-2-2-159 16,10-4-414-16,0-6-405 0</inkml:trace>
  <inkml:trace contextRef="#ctx0" brushRef="#br0" timeOffset="1910.4599">5371 2680 18 0,'0'0'1473'0,"0"0"-1247"16,0 0-152-16,0 0 96 16,0 0 41-16,0 0-84 15,0 0 11-15,-30 34-15 16,9-11-21-16,-3 3-35 16,-1-1-40-16,4-1-27 15,3-3-2-15,3-1-102 16,0-2-161-16,3-5-403 15,5-4-333-15</inkml:trace>
  <inkml:trace contextRef="#ctx0" brushRef="#br0" timeOffset="2344.3028">5678 2375 1430 0,'0'0'292'16,"0"0"-167"-16,0 0 68 15,0 0 23-15,0 0-48 16,0 0-61-16,0 0-36 0,0-5-40 15,-6 12-25 1,-3 14 33-16,-4 4 27 0,-1 7-26 16,-1 3-22-16,-1 5-9 15,0-1-3-15,-1-1-5 16,5-1 0-16,-1-4 0 16,5-4 0-16,2-3-1 15,6-7 0-15,0-1 0 16,0-5 0-16,0-2-9 15,11-6-5-15,5-1 8 16,5-4-17-16,0 0-34 16,4-4-62-16,-2-7-55 15,2-13-150-15,-7 4-210 16,-6-1-207-16</inkml:trace>
  <inkml:trace contextRef="#ctx0" brushRef="#br0" timeOffset="2555.2796">5378 2541 963 0,'0'0'818'0,"0"0"-765"15,0 0-25-15,0 0 49 16,0 0 36-16,0 0-47 15,94 7-47-15,-43-7-19 0,-8 0-171 16,-7-10-471-16</inkml:trace>
  <inkml:trace contextRef="#ctx0" brushRef="#br0" timeOffset="2876.1415">5823 2276 1250 0,'0'0'587'0,"0"0"-529"16,0 0-27-16,0 0 120 0,0 0-2 16,0 0-13-1,0 0-28-15,52 94-27 0,-46-54-10 16,-3 3-7-16,-3 6-24 15,0 1-7-15,0-1-15 16,0 3-5 0,-6-5-4-16,-3 1-3 0,-3-7-6 15,-3 0 0-15,-1-5-1 16,-4-4-48-16,-2-6-81 16,-5-4-118-16,5-5-385 15,5-9-469-15</inkml:trace>
  <inkml:trace contextRef="#ctx0" brushRef="#br0" timeOffset="3410.2097">6239 2532 1106 0,'0'0'358'16,"0"0"-177"-16,0 0 70 16,0 0 22-16,0 0-47 15,0 0-91-15,0 0-48 16,24-7-31-16,6 3-7 15,13 3-16-15,8 0-13 16,4 1-9-16,6 0-10 0,-1 0 1 16,1 0-2-1,-3 0 0-15,-3 4 0 0,-7 0-18 16,-8 1-10-16,-7-2-17 16,-10 0-21-16,-10-3-17 15,-7 1-27-15,-6-1-43 16,-6 0-136-16,-12 2-209 15,-7-2-242-15</inkml:trace>
  <inkml:trace contextRef="#ctx0" brushRef="#br0" timeOffset="3710.96">6254 2671 1277 0,'0'0'761'0,"0"0"-689"16,0 0-72-16,0 0 41 15,0 0 55-15,0 0-3 16,85 0-8-16,-43 0-23 16,7 0-19-16,6 0-6 15,2 0-8-15,1 0-1 16,-1 0-9-16,-5 0-5 15,-10 0-13-15,-6 0-1 16,-11-3-1-16,-4-1-50 16,-9-2-63-16,-9-8-122 15,-3 3-462-15,0-1-685 0</inkml:trace>
  <inkml:trace contextRef="#ctx0" brushRef="#br0" timeOffset="4087.223">6599 2357 85 0,'0'0'1513'0,"0"0"-1341"16,0 0-122-16,0 0 99 15,0 0 36-15,0 0-39 16,0 0-85-16,-5-5-34 15,8 5-8-15,5 4 6 0,5 9 20 16,9 7 4-16,4 4-12 16,11 4-15-16,2 4-13 15,9 2-3-15,-2 0-5 16,-1-3-1-16,-4-2 0 16,-11-4 0-16,-7-3-1 15,-13-3-10-15,-7-1 2 16,-3-1 3-16,-13 0 6 15,-16 0 17-15,-5 0 17 16,-5 0-1-16,-1 0-12 16,1-1-21-16,-7 4-20 15,10-4-249-15,12-7-967 0</inkml:trace>
  <inkml:trace contextRef="#ctx0" brushRef="#br0" timeOffset="26072.3511">7792 2693 464 0,'0'0'254'0,"0"0"-52"16,0 0-31-16,0 0 0 15,-9 0 6-15,9 0-45 16,0 0-33-16,0 0-9 16,0 0 13-16,0 0 29 15,0 0-2-15,0 0-19 16,0 0-11-16,-3 0-8 16,3 0-13-16,0 0-12 15,0 0-15-15,0 0-12 0,0 0-1 16,0 0-15-1,0 0-11-15,6 0-11 0,14 0 4 16,8 0 6-16,12 0-6 16,5 0-5-16,7 0 7 15,-1 0-7-15,-2 0 2 16,0 0 3-16,-10-4-5 16,-3 0 0-16,-9 1 0 15,-5 1-1-15,-10 0 1 16,-7 2-1-16,-2 0 0 15,-3 0 0-15,3 0-24 16,-3 0-64-16,7 0-80 0,-1-4-357 16,3-4-448-16</inkml:trace>
  <inkml:trace contextRef="#ctx0" brushRef="#br0" timeOffset="27993.1018">8780 2087 705 0,'0'0'680'16,"0"0"-586"-16,0 0-56 15,0 0 46-15,0 0 77 16,0 0-5-16,0 0-56 16,3-2-44-16,-3 2-11 15,0 0 4-15,0 0-5 16,0 0-10-16,0 0-13 15,0 0-14-15,0 10 6 16,0 7 33-16,0 3 20 0,0 5-16 16,0 2-25-1,0 1-11-15,0 1 0 16,0-1-5-16,0 1 2 0,0 0-4 16,0 0-5-16,0-1 4 15,0 1 0-15,0-1 1 16,0-3-5-16,-3-1-1 15,0-1 6-15,0-2-5 16,3-3-1-16,-3-1 0 16,0-3 5-16,3 1-5 15,0-4-1-15,0 0 1 16,0-3-1-16,0-1 1 16,0-2 0-16,0-2 0 15,0-3 1-15,0 0 5 16,0 0 8-16,0-5 7 0,9-7 14 15,0-7-24-15,7-1-10 16,-2-7-2-16,2 2 0 16,-1 0-9-16,0 3 3 15,-3 2 4-15,1 1 1 16,-4 5 0-16,2 0 0 16,-5 5 1-16,1 0 0 15,-4 2 1-15,3 1 0 16,-3 0 1-16,3 0-1 15,-3 1 1-15,4-2-1 16,1 1 0-16,-2 2-1 16,0 1 0-16,0 2 11 15,-2 1 4-15,-4 0-11 16,0 0-4-16,0 12-13 0,0 7 13 16,0 4 4-16,0 3 33 15,-4 2-16-15,-2 0-12 16,0-2 2-16,0-2-2 15,6-2 7-15,0-1-15 16,0-6 7-16,0-1-7 16,3-3 7-16,9-2-7 15,4-2 4-15,1-6-5 16,8-1-52-16,8-13-114 16,-3-11-187-16,-5-2-498 0</inkml:trace>
  <inkml:trace contextRef="#ctx0" brushRef="#br0" timeOffset="28332.2682">8631 2207 1420 0,'0'0'346'0,"0"0"-245"16,0 0-16-16,0 0 82 15,0 0-34-15,0 0-31 16,0 0-65-16,116-6-37 16,-64 0-7-16,-10 0-298 15,-6-1-448-15</inkml:trace>
  <inkml:trace contextRef="#ctx0" brushRef="#br0" timeOffset="29257.706">9114 2056 550 0,'0'0'627'0,"0"0"-386"15,0 0-58-15,0 0 20 16,0 0 34-16,0 0-50 15,0 0-70-15,0 0-34 16,0 0-18-16,0-2-17 16,6-2-16-16,7 0-32 15,1-2-2-15,2 2 2 16,-1 1 10-16,3 0-10 16,-3 3 0-16,-6 0-1 15,0 0-15-15,-6 0 14 16,-3 2-5-16,0 8-5 15,0 1 6-15,-15 5 5 16,0 0 1-16,-4 0 5 0,5-1-3 16,-2 0 7-1,7-5-8-15,6-2 6 0,3-1-7 16,0 0 0-16,12-1-18 16,31-6-184-16,-7 0-497 15,-2 0-826-15</inkml:trace>
  <inkml:trace contextRef="#ctx0" brushRef="#br0" timeOffset="29795.6141">9390 2775 618 0,'0'0'819'15,"0"0"-683"-15,0 0-56 16,0 0 72-16,0 0 24 15,0 0-35-15,-91 0-22 16,49 0-42-16,-26 0-24 16,-29-8 13-16,-24-5 11 15,-12 1-19-15,9 0-3 16,33 5-6-16,30 6-9 16,22 1-22-16,11 0-10 15,4 0-8-15,5 0-21 0,5 0-53 16,14 0-84-1,21 0-188-15,15 0-451 0,-2 0-403 0</inkml:trace>
  <inkml:trace contextRef="#ctx0" brushRef="#br0" timeOffset="30223.3139">8728 2991 918 0,'0'0'929'0,"0"0"-796"16,0 0-58-16,0 0-3 15,0 0 31-15,0 0-32 16,0 0-26-16,74-32-29 16,-50 28-10-16,-3 2-5 15,-6 2 0-15,-6 0 5 16,-3 0-6-16,-3 0 0 16,-3 6 1-16,0 6 8 15,-12 5 22-15,-6 3 18 16,-3 4-4-16,-3 0-11 15,2-2-3-15,10 1-11 0,0-3-10 16,9-3-4 0,3-3-5-16,0-4-1 0,18-3-15 15,19-7-92-15,-4 0-356 16,0 0-336-16</inkml:trace>
  <inkml:trace contextRef="#ctx0" brushRef="#br0" timeOffset="30928.7845">9035 3010 1490 0,'0'0'354'0,"0"0"-240"16,0 0 36-16,0 0 48 15,0 0-37-15,0 0-79 16,0 0-48-16,7-7-28 15,-5 20 0-15,-2 2 25 16,0 4 11-16,0 4-6 16,0-2-17-16,0 1-11 15,0-5-7-15,0-2 5 16,0-4-5-16,0-4-1 16,0-3 0-16,0-2-6 15,0-2-14-15,0 0 8 16,9-9 2-16,3-9-36 15,4-6-8-15,8-4 18 16,-3-1-4-16,-3 6 20 0,-3 5 20 16,-5 5 9-1,-4 6 18-15,-3 2 3 0,-2 2 9 16,3 3 13-16,-4 0-21 16,0 0-31-16,3 0 0 15,-3 9-5-15,3 5 5 16,-3 3 8-16,0 1-7 15,0-1 9-15,0 0-9 16,0-3 1-16,0-4-1 16,0-2 0-16,0-4 1 15,0-3-1-15,0-1 0 16,0 0 0-16,0 0 1 16,3-10-2-16,13-8-41 0,5-2-1 15,0-4 23 1,3 0-2-16,-5 6 0 0,-4 3 21 15,-5 5 9-15,-2 5 6 16,-2 3 6-16,-3 1 14 16,-3 1 0-16,0 0-22 15,3 0-13-15,0 13 9 16,0 2 5-16,1 7 10 16,-4 3 4-16,0 0 3 15,0 1-7-15,0-2-10 16,0-2-9-16,0-3-5 15,0-3-6-15,-10-7-106 0,1-3-221 16,3-5-785-16</inkml:trace>
  <inkml:trace contextRef="#ctx0" brushRef="#br0" timeOffset="34194.8683">10072 2492 9 0,'0'0'180'16,"0"0"-72"-16,0 0-24 15,0 0-2-15,0 0-51 0,0 0 15 16,0 0 3-16,0 0 105 15,3 0-15-15,0 0 5 16,0 0 24-16,-3 0 29 16,0 0-36-16,0 0-21 15,0-2-7-15,0 2-7 16,0-1-16-16,0 1-16 16,3-1 8-16,1-2-31 15,-1 0-22-15,0-1-9 16,3-2 15-16,-5 2 0 15,3-1-3-15,-4 2-8 16,0 1-5-16,0 0-5 16,0 1-2-16,0-2-4 0,0 0-14 15,0 0-13-15,0 0-1 16,-5-2 0-16,-4 0-9 16,-4 3 8-16,-5-2 0 15,-3 3 1-15,-1 1 0 16,-2 0-1-16,3 0 1 15,0 1 0-15,6 7 0 16,-1 3 0-16,8 2 2 16,-1 3-2-16,5 1 1 15,4 3-1-15,0 0 1 16,0 0-1-16,13 0-1 16,4-4-5-16,2-5 6 15,2-4-7-15,0-4 7 0,-1-3 17 16,3 0-5-1,-2-11-10-15,0-9-2 0,-5-3-2 16,1-5-16-16,-4-6 10 16,-4-3 7-1,-3-2-29-15,-3 2 21 0,-3 5 9 16,0 2 0-16,-9 5 6 16,-7 3 6-16,-4 4-6 15,-5 4 6-15,1 2-10 16,-1 3-1-16,-2 5-1 15,6 4-1-15,3 0-37 16,0 0-90-16,8 10-83 16,4-3-160-16,2-3-353 0</inkml:trace>
  <inkml:trace contextRef="#ctx0" brushRef="#br0" timeOffset="34638.7145">10199 2010 1562 0,'0'0'335'16,"0"0"-235"-16,0 0 19 15,0 0 39-15,0 0-96 16,0 0-49-16,0 0-12 16,80-3-1-16,-60 3 0 15,-1 0 0-15,-6 0 0 16,-2 0-7-16,-8 0-14 15,-3 2 6-15,0 6 14 16,-9 7 1-16,-12 2 13 16,-1 4-3-16,2 0 14 15,-2 0 12-15,7-1-2 0,6-3-15 16,9-4-6-16,0-2-13 16,12-2-7-16,32-6-55 15,0-3-331-15,-4 0-1043 0</inkml:trace>
  <inkml:trace contextRef="#ctx0" brushRef="#br0" timeOffset="35290.517">10530 2157 1594 0,'0'0'399'15,"0"0"-262"-15,0 0-14 16,0 0-9-16,0 0-46 15,0 0-46-15,0 0-13 16,-24 42 2-16,15-14 8 16,3 4-4-16,-1 2 4 15,7 0 8-15,0-1-12 16,0-1-6-16,0-3 3 16,4-4 3-16,8 0 1 15,0-7-15-15,3-2 5 16,3-7-6-16,6-3 33 15,4-6-12-15,5 0-8 0,3-6-13 16,-1-13-10-16,4-8-4 16,-3-8-19-16,-6-4-2 15,-2-3-20-15,-4 3 35 16,-9 3 20-16,-5 7 0 16,-2 6 5-16,-8 5-5 15,0 2 0-15,0 2-1 16,-6 4-24-16,-6 2-122 15,-3 4-414-15,2 1-357 0</inkml:trace>
  <inkml:trace contextRef="#ctx0" brushRef="#br0" timeOffset="35570.3422">10734 2184 1827 0,'0'0'320'15,"0"0"-220"-15,0 0-20 16,0 0-6-16,0 0-27 16,0 0 25-16,-13 87 32 15,10-45-50-15,-3 4-23 16,0 2-22-16,1 0-3 15,2-1-6-15,2-4-1 16,1-5-42-16,0-1-112 16,0-9-400-16,0-16-536 0</inkml:trace>
  <inkml:trace contextRef="#ctx0" brushRef="#br0" timeOffset="36485.8946">11137 2228 516 0,'0'0'70'15,"0"0"402"-15,0 0-221 16,0 0-73-16,0 0 32 16,0 0 43-16,0 0-51 0,12-11-54 15,-12 11-36-15,0 0-57 16,0 0-49-16,-6 5 0 16,-7 12-6-16,-3 7 48 15,-1 9 7-15,2 4-21 16,-3 5-3-16,6 0-11 15,3-3-13-15,2-2-6 16,7-5 0-16,0-5-1 16,0-2 2-16,7-7-2 15,5-4 0-15,9-4-83 16,16-10-62-16,-4-2-363 16,-3-12-558-16</inkml:trace>
  <inkml:trace contextRef="#ctx0" brushRef="#br0" timeOffset="36853.3592">11204 2356 500 0,'0'0'1322'15,"0"0"-1073"-15,0 0-139 16,0 0-58-16,0 0 5 16,0 0 29-16,0 0-34 15,81-55-25-15,-68 48-5 16,-2 3 14-16,-5 2 0 0,-2 2-5 16,-4 0-19-16,3 10-12 15,-3 7 0-15,0 6 31 16,0 5 20-16,0 2-10 15,3-2-24-15,0-1-11 16,3-5-5-16,1-2 1 16,7-4-1-16,-2-6-1 15,4-6-32-15,17-4-50 16,-7-10-149-16,2-5-537 0</inkml:trace>
  <inkml:trace contextRef="#ctx0" brushRef="#br0" timeOffset="37115.5269">11431 2284 1525 0,'0'0'345'15,"0"0"-220"-15,0 0 35 16,0 0 3-16,0 0-20 15,0 0-65-15,0 0-38 16,-25 22-7-16,8 2 89 16,-8 5-48-16,-2 4-39 15,-4 1-16-15,1-1-19 16,3-3-12-16,-4 1-138 16,7-7-171-16,9-10-645 0</inkml:trace>
  <inkml:trace contextRef="#ctx0" brushRef="#br0" timeOffset="37476.9749">11666 2412 1003 0,'0'0'963'16,"0"0"-821"-16,0 0-15 15,0 0 13-15,0 0-6 16,0 0-55-16,0 0 4 15,-32 41 5-15,11-16-48 16,-4 4-23-16,2-1-16 16,-2 1-1-16,1-4-13 15,2-2-109-15,5-8-151 16,4-4-387-16,10-8-710 0</inkml:trace>
  <inkml:trace contextRef="#ctx0" brushRef="#br0" timeOffset="37866.5073">11837 2238 1041 0,'0'0'805'0,"0"0"-682"0,0 0 57 16,0 0 15-16,0 0-17 16,0 0-44-16,0 0-43 15,0-1-39-15,0 1-43 16,-6 11-8-16,-3 8 0 16,0 7 10-16,-2 5 1 15,4 2-5-15,1 3-5 16,0-2-1-16,2-3 1 15,4-1-1-15,0-5 0 16,0-3-1-16,0-2 0 16,0-4-1-16,0-5-6 15,7-4-10-15,8-4-51 16,6-3 39-16,15-7-121 0,-2-10-203 16,-4-2-460-16</inkml:trace>
  <inkml:trace contextRef="#ctx0" brushRef="#br0" timeOffset="38100.6265">11710 2344 1520 0,'0'0'347'0,"0"0"-250"16,0 0-15-16,109 7-40 15,-70-7-17-15,13 0-25 0,-14 0-160 16,-3-2-474-16</inkml:trace>
  <inkml:trace contextRef="#ctx0" brushRef="#br0" timeOffset="38385.9891">12032 2112 1330 0,'0'0'840'0,"0"0"-739"0,0 0-41 16,0 0 44-16,0 0-24 15,0 0 1-15,45 73 4 16,-24-28-33-16,-3 6-12 16,-1 6-12-16,-4 1-5 15,-6-1-10-15,-7-3-12 16,0-6-1-16,-3-4-2 16,-14-8-66-16,-6 2-35 15,-3-13-257-15,10-9-874 0</inkml:trace>
  <inkml:trace contextRef="#ctx0" brushRef="#br0" timeOffset="39196.9664">12295 2835 757 0,'0'0'792'0,"0"0"-695"0,0 0-71 15,0 0 5-15,0 0 65 16,0 0 30-16,0 0-45 16,-94 16-20-16,55-12-14 15,-7-2-25-15,-8-2-11 16,-7 0-10-16,-5 0 1 16,-5 0 5-16,2-6-7 15,2 1 1 1,1 1 0-16,2 2-1 0,3 2 0 15,1 0 1-15,5 0-1 16,0 0 1-16,3 5-1 16,4-2 1-16,-1-2 1 15,1-1-1-15,-1 0-1 16,-1 0-10-16,4-1-24 0,-2-5 13 16,3 0 20-16,4 2 0 15,-2 0 1-15,4 2 0 16,3-1 17-16,3 2 23 15,2-1-13-15,1 1-19 16,0 1-2-16,2-1-5 16,-5-1 0-16,0-1-1 15,-1 2 0-15,-3-3 2 16,-2 1-1-16,3 0 0 16,-3 0 0-16,-1 2 5 15,3 1 43-15,1 0 0 16,3 0-6-16,0 1-3 0,2 6 3 15,1-1-18-15,0 0-12 16,2-2-4-16,4-1-3 16,3 0 0-16,1-3 0 15,3 0 3-15,5 0 4 16,-1 0 14-16,2 0 10 16,5 0-16-16,0 0-12 15,-3 0 0-15,2 0-8 16,4 0 0-16,0 0 0 15,-1 0 0-15,4 0-1 16,0 0-23-16,17-5-108 16,1-5-347-16,3-4-1142 0</inkml:trace>
  <inkml:trace contextRef="#ctx0" brushRef="#br0" timeOffset="39371.1856">10078 2781 2241 0,'0'0'335'15,"0"0"-258"-15,0 0-77 16,0 0-85-16,0 0-115 16,0 0-300-16,0 0-697 0</inkml:trace>
  <inkml:trace contextRef="#ctx0" brushRef="#br0" timeOffset="40201.0859">10879 3266 1001 0,'0'0'385'0,"0"0"-279"0,0 0 8 15,0 0 45-15,0 0 41 16,0 0 7-16,0 0-23 16,-9-8-48-16,3 6-36 15,-7 0-35-15,-7 2-26 16,-8 0 0-16,-5 0-12 15,-7 0-7-15,1 8-9 16,4 5-2-16,6 3-3 16,5 0-5-16,6 1 1 15,8 0-1-15,7-1-1 16,3-4 1-16,0 0 0 16,6-4 6-16,10-1 1 0,5-4-2 15,0-2-6-15,3-1-5 16,-2-1-5-16,2-10-1 15,-6-6 5-15,-2-6 6 16,-2-2 0-16,-5-6 0 16,-5-5 0-16,-4 0 0 15,0 1 1-15,0 3 11 16,-16 6 6-16,-5 6 0 16,-3 4-11-16,-6 5-1 15,0 4-6-15,-7 4 0 16,3 3 0-16,4 0 0 15,0 6-15-15,9 7-47 16,2 1-76-16,11 2-73 0,8 4-156 16,4-1-198-1,16-7-137-15</inkml:trace>
  <inkml:trace contextRef="#ctx0" brushRef="#br0" timeOffset="40576.742">10942 3198 1813 0,'0'0'541'15,"0"0"-476"-15,0 0-25 0,0 0 24 16,0 0 17-16,0 0-14 15,0 0 3-15,67-42-30 16,-50 38-24-16,0 2-14 16,-2 2 3-16,-3 0-5 15,0 2-1-15,-3 12-1 16,0 2-7-16,-2 7 8 16,-4 3 1-16,0 2 0 15,1 1 1-15,3-3 0 16,-1 0 9-16,4-4-10 15,5-2 2-15,3-6-2 16,0-5-2-16,6-8-84 16,11-4-139-16,-3-12-274 0,-8-4-195 15</inkml:trace>
  <inkml:trace contextRef="#ctx0" brushRef="#br0" timeOffset="40810.5378">11243 3205 1743 0,'0'0'397'0,"0"0"-247"15,0 0-21-15,0 0-25 16,0 0 11-16,0 0 6 16,0 0-29-16,-94 91-40 15,66-59-29-15,-2-2-10 0,0-3-11 16,2-3-2-1,-2-5-12-15,9-3-57 0,0-9-98 16,9-4-293-16,8-3-441 0</inkml:trace>
  <inkml:trace contextRef="#ctx0" brushRef="#br0" timeOffset="41186.6683">11500 3080 2053 0,'0'0'471'16,"0"0"-384"-16,0 0-25 15,0 0 8-15,0 0-10 16,0 0-29-16,0 0-14 16,65-4-17-16,-56 5 0 15,-1 8-8-15,-8 1-4 16,0 7 2-16,0 0 7 16,-10 2 3-16,-1 0 9 0,-4-2 22 15,6-3-7 1,0-4-15-16,7-2-9 0,2-4-4 15,14-1-74-15,40-3-3 16,-5-12-282-16,3-5-994 0</inkml:trace>
  <inkml:trace contextRef="#ctx0" brushRef="#br0" timeOffset="41912.5787">12620 2799 876 0,'0'0'258'15,"0"0"-65"-15,0 0-33 16,0 0 45-16,0 0 8 15,0 0-28-15,0 0-25 16,3 0 6-16,4 0-29 16,10 0-66-16,7 0-15 15,10 0-12-15,5 1-18 16,0 2-20-16,-5 2-6 16,-1-3 0-16,-6 4-17 15,-5-4-39-15,-7 0-34 16,0 0-50-16,0-2-54 15,-7 0-144-15,0-2-267 0</inkml:trace>
  <inkml:trace contextRef="#ctx0" brushRef="#br0" timeOffset="42162.0577">12824 2674 1719 0,'0'0'263'0,"0"0"-150"16,0 0 43-16,0 0 25 15,0 0-23-15,0 0-78 16,0 0-32-16,0 43 19 0,0-9 3 16,-6 6-15-1,-4 4-13-15,-3 1-25 0,1-3-17 16,-2 7-16-16,4-10-135 15,1-11-455-15</inkml:trace>
  <inkml:trace contextRef="#ctx0" brushRef="#br0" timeOffset="43093.187">13314 2471 1393 0,'0'0'510'0,"0"0"-329"15,0 0 1-15,0 0-21 16,0 0-29-16,0 0-45 16,0 0-51-16,0 5-30 15,-3 15 10-15,-6 7 45 16,0 8-15-16,-3 6-13 16,3 1 0-16,3 2-12 15,6-1-14-15,0 0-6 16,0-5 0-16,3-2-1 0,9-8 0 15,6-7 0-15,0-7 1 16,3-6 8-16,4-8 0 16,8 0 0-16,0-9-3 15,2-13-5-15,3-7-1 16,-1-9-2-16,-4-9-8 16,-4-5-1-16,-4 0 5 15,-6 4 5-15,-9 7 1 16,-2 11 12-16,-5 5-1 15,-3 7-4-15,0 2-7 16,0 5 0-16,0 2-1 16,0 2-23-16,0 1-94 15,0 3-140-15,0 2-345 0,0-2-221 16</inkml:trace>
  <inkml:trace contextRef="#ctx0" brushRef="#br0" timeOffset="43387.0606">13954 2363 1348 0,'0'0'631'16,"0"0"-518"-16,0 0 2 15,0 0 3-15,0 0-13 0,0 0 38 16,0 0 13-16,-64 80-50 15,43-41-51-15,3 5-19 16,3 2-21-16,6 2-1 16,6-1-8-16,3-1-5 15,0-2 4-15,0-6-5 16,3-5-10-16,4-5-43 16,7-10-81-16,10-12-48 15,0-6-186-15,-2 0-625 0</inkml:trace>
  <inkml:trace contextRef="#ctx0" brushRef="#br0" timeOffset="43708.8066">14100 2560 1650 0,'0'0'712'0,"0"0"-606"16,0 0 29-16,0 0-25 15,0 0-65-15,0 0 4 16,0 0 10-16,94-47-16 16,-84 43-19-16,1 2-9 15,-8 2-15-15,0 0-1 16,0 6-16-16,-3 11 10 16,0 5 7-16,0 7 12 15,0 3-3-15,0 0 0 16,3 0-7-16,6-4-1 15,-2-3 1-15,6-4-2 0,7-5-34 16,-2-9-36-16,9-7-60 16,9-10-120-16,-8-11-386 15,-1-8-327-15</inkml:trace>
  <inkml:trace contextRef="#ctx0" brushRef="#br0" timeOffset="43933.6611">14415 2469 1881 0,'0'0'250'0,"0"0"-127"15,0 0 4-15,0 0 60 16,0 0-15-16,-74 72-51 16,51-36-47-16,-7 3-39 0,2 0-20 15,-2 0-9-15,3-5-6 16,5-3 0-16,7-7-13 15,1-5-75-15,14-9-142 16,0-6-421-16,3-4-508 0</inkml:trace>
  <inkml:trace contextRef="#ctx0" brushRef="#br0" timeOffset="44270.4255">14597 2256 1309 0,'0'0'289'0,"0"0"-33"15,0 0-21-15,0 0-86 16,0 0-16-16,0 0 67 15,3 77-34-15,6-28-50 16,5 17-38-16,2-1-18 16,0 3-29-16,-7-1-13 15,-6-10-16-15,-3 4-2 16,0-7-1-16,-12-5 0 16,-7-10-1-16,-5-6-46 0,0-10 5 15,-3-7-104-15,5-8-311 16,8-5-503-16</inkml:trace>
  <inkml:trace contextRef="#ctx0" brushRef="#br0" timeOffset="45262.8433">15023 2520 243 0,'0'0'92'0,"0"0"513"15,0 0-398-15,0 0-96 16,0 0-27-16,0 0-5 16,0 0 1-16,15-20 33 15,-11 13 77-15,0 3 16 16,-4 0-25-16,0 1-24 16,0 1-25-16,0 2-21 15,0 0-27-15,0 0-28 0,0 0-35 16,0 6-21-1,-8 11 0-15,-2 7 5 0,1 7 3 16,-1 3-7-16,7 1 1 16,3-2-1-16,0-4 0 15,0-5-1-15,13-7-1 16,6-5-2-16,10-6 3 16,7-6 16-16,4 0-16 15,2-12-26-15,-4-8-7 16,4-7-31-16,-3-8 0 15,0-9-18-15,-6-2 13 16,-7-2 24-16,-3 5 45 0,-11 8 16 16,-8 9 27-1,-4 7-14-15,0 4-6 0,0 4-7 16,0 1-16-16,-7 5-1 16,1 1-42-16,-6 4-192 15,0 0-359-15,1 0-356 0</inkml:trace>
  <inkml:trace contextRef="#ctx0" brushRef="#br0" timeOffset="45503.871">15313 2410 1607 0,'0'0'618'0,"0"0"-540"0,0 0-56 15,0 0 10-15,0 0 146 16,-31 103-23-16,18-57-59 16,-1 5-13-16,2-1-48 15,-4 2-23-15,5-5-10 16,2-6-2-16,6-5-8 16,3-9-82-16,0-10-203 15,10-12-752-15</inkml:trace>
  <inkml:trace contextRef="#ctx0" brushRef="#br0" timeOffset="45857.1466">15473 2407 12 0,'0'0'0'0</inkml:trace>
  <inkml:trace contextRef="#ctx0" brushRef="#br0" timeOffset="46162.4335">15723 2352 550 0,'0'0'78'15,"0"0"14"-15,0 0 585 16,0 0-427-16,0 0 1 0,0 0-22 16,0 0-74-16,17 3-16 15,-17-3-10-15,0 1-22 16,0 2-49-16,0 2-43 15,-10 7 0-15,-3 6 66 16,0 7-5-16,-3 4-36 16,-3 5-14-16,5 3-17 15,-2 2-3-15,9 2-6 16,1-2 0-16,6-2 0 16,0-5-1-16,2-3-11 15,13-8-14-15,0-7-60 16,4-7-37-16,11-7-56 15,-3-14-373-15,-2-6-468 0</inkml:trace>
  <inkml:trace contextRef="#ctx0" brushRef="#br0" timeOffset="46486.8032">15865 2509 1847 0,'0'0'383'0,"0"0"-180"16,0 0-11-16,0 0-36 16,0 0-44-16,0 0-80 15,0 0-22-15,50-29-1 16,-43 27-1-16,-1 2-7 0,-6 0-1 16,3 0-2-1,-3 0-11-15,0 11 4 0,3 6 7 16,0 5 2-16,1 5 2 15,-1 1 4-15,0 2-5 16,0-3 0-16,1-3-1 16,2-3 0-16,5-6-5 15,1-3-54-15,3-7-61 16,19-5-154-16,-4-7-431 16,-8-7-389-16</inkml:trace>
  <inkml:trace contextRef="#ctx0" brushRef="#br0" timeOffset="46703.5329">16123 2505 940 0,'0'0'1018'16,"0"0"-895"-16,0 0-43 16,0 0 41-16,0 0 42 15,0 0 1-15,-84 67-38 16,58-38-66-16,-1 4-32 15,-2 0-14-15,3-2-13 16,3-3-1-16,4-5-35 16,3-6-126-16,5-8-161 15,6-6-491-15</inkml:trace>
  <inkml:trace contextRef="#ctx0" brushRef="#br0" timeOffset="46959.697">16423 2628 2045 0,'0'0'244'15,"0"0"-128"-15,0 0 74 16,0 0-8-16,-82 95-79 15,55-68-52-15,5 0-30 16,-2-4-15-16,6-1-6 0,-2-4-56 16,7-8-134-16,6-5-320 15,4-5-599-15</inkml:trace>
  <inkml:trace contextRef="#ctx0" brushRef="#br0" timeOffset="47312.9823">16596 2404 1467 0,'0'0'851'15,"0"0"-793"-15,0 0-17 0,0 0 8 16,0 0 67-16,0 0 20 15,0 0-57-15,24 22-54 16,-24-4-24-16,0 7 14 16,-11 11 14-16,-2 4 12 15,-3 7-15-15,1 1-10 16,-3-1-8-16,9-7-8 16,0-4 1-16,6-8 0 15,3-9-1-15,0-4-1 16,3-7-9-16,13-5-2 15,10-3-8-15,0 0-95 16,9-20-175-16,-5-1-454 16,-11 0-665-16</inkml:trace>
  <inkml:trace contextRef="#ctx0" brushRef="#br0" timeOffset="47516.1865">16500 2592 1425 0,'0'0'647'15,"0"0"-550"-15,0 0-44 16,0 0 67-16,0 0 5 16,97 17-45-16,-65-10-52 15,4-4-28-15,-5-3-158 16,-7 0-553-16</inkml:trace>
  <inkml:trace contextRef="#ctx0" brushRef="#br0" timeOffset="47806.3633">16802 2360 1637 0,'0'0'677'0,"0"0"-582"16,0 0-21-16,0 0-40 16,0 0 29-16,0 0 41 15,51 77 8-15,-32-42-31 16,2 7-35-16,-6 8-21 0,-5 3-13 16,-3 3-6-16,-5-3-4 15,-2-2-2-15,0-8 0 16,-10-6 0-16,-2-7-64 15,0-9-42-15,-11-7-82 16,6-8-325-16,4-6-550 0</inkml:trace>
  <inkml:trace contextRef="#ctx0" brushRef="#br0" timeOffset="48971.2214">17573 2630 385 0,'0'0'680'15,"0"0"-582"-15,0 0-66 16,0 0-4-16,0 0 67 16,0 0 52-16,0 0 11 15,-25 18 57-15,25-18 6 16,0 0-49-16,0 0-15 0,0 0-16 16,0 0-14-1,0 0-20-15,10-3-38 0,8 1-2 16,6-1-36-16,9 1-19 15,1 1-12-15,-3 1-51 16,-2 0-35-16,-11 0-25 16,-7 0-33-16,-5 0-76 15,-6 0-170-15,0-2-298 16,-3-5-440-16</inkml:trace>
  <inkml:trace contextRef="#ctx0" brushRef="#br0" timeOffset="49175.7158">17516 2517 833 0,'0'0'1241'0,"0"0"-1032"15,0 0-92-15,0 0-84 16,0 0-20-16,123 0-7 15,-67 0-6-15,-8 0-217 16,-7 0-602-16</inkml:trace>
  <inkml:trace contextRef="#ctx0" brushRef="#br0" timeOffset="49707.8432">18373 2493 500 0,'0'0'809'0,"0"0"-4"16,0 0-607-16,0 0 8 15,0 0-20-15,0 0-59 16,0 0-60-16,-4-1-49 16,-3 16-18-16,1 9 6 15,2 4-4-15,1 4-1 16,3-4 0-16,0-3-1 0,0-3 0 15,9-7-1-15,2-5-13 16,2-3-21-16,0-5-67 16,16-3-19-16,-4-13-188 15,-1-5-609-15</inkml:trace>
  <inkml:trace contextRef="#ctx0" brushRef="#br0" timeOffset="49878.6126">18480 2290 1350 0,'0'0'860'15,"0"0"-753"1,0 0-38-16,0 0-51 0,0 0-18 16,0 0-141-16,0 0-333 15,26-15-495-15</inkml:trace>
  <inkml:trace contextRef="#ctx0" brushRef="#br0" timeOffset="50488.4468">18749 2198 1796 0,'0'0'302'16,"0"0"-165"-16,0 0 43 15,0 0 12-15,0 0-52 16,0 0-70-16,0 0-50 16,7 41 13-16,-1-5 10 15,4 7-13-15,0 8 1 16,2 4-17-16,-5 3-13 15,0-2 0-15,-4-2-1 16,-3-5 0-16,0-7-1 16,0-8-5-16,-3-8-1 0,-1-7 5 15,0-8-8 1,2-6 1-16,2-5-2 0,0 0 11 16,0-3-1-16,0-12 0 15,13-6-23-15,3-6 13 16,3-4-8-16,3-2 1 15,-2 2 5-15,-3 6 12 16,-1 5 1-16,-6 3 0 16,-1 6 0-16,-3 1 6 15,0 3 9-15,-1 3 18 16,2 0-5-16,-4 4-8 16,-3 0-15-16,3 0-5 15,0 8-15-15,0 13 15 16,0 2 1-16,0 5-1 15,-2 0 6-15,3 0-4 0,-1-1-1 16,3-6 1 0,2-4-2-16,3-5 0 0,-1-7-6 15,2-3-30-15,4-2-20 16,4-20-159-16,-3-4-409 16,-1-5-461-16</inkml:trace>
  <inkml:trace contextRef="#ctx0" brushRef="#br0" timeOffset="50692.64">18743 2343 1891 0,'0'0'347'16,"0"0"-251"-16,0 0-61 15,87 9-20-15,-41-8-14 16,21-1-1-16,-12 0-197 16,-12 0-712-16</inkml:trace>
  <inkml:trace contextRef="#ctx0" brushRef="#br0" timeOffset="51713.6098">19672 2339 720 0,'0'0'993'16,"0"0"-831"-16,0 0 33 0,0 0-21 16,0 0-41-1,0 0-11-15,0 0-36 0,-27-45-40 16,7 39-27-16,-9 4-1 15,0 2 9-15,-7 0 4 16,3 5-8-16,3 10-7 16,5 2-5-16,10 1-3 15,3-2-8-15,7 0-1 16,5-5 0-16,0-1-8 16,13-2 9-16,7-6 19 15,9-2 10-15,0 0-20 16,4-1-9-16,-1-13-12 15,-3-5 0-15,0-5-25 16,-4-5-2-16,0-7 23 16,-3-3-8-16,-3-5-4 15,-5 3 8-15,-6 6 20 16,-8 7 14-16,0 7 28 0,-18 5-30 16,-9 3 1-16,-5 2 5 15,-7 3 5-15,-6 3-10 16,0 5-6-16,5 0-6 15,2 0-1-15,7 10-19 16,6 2-74-16,6 5-71 16,8 1-42-16,11 11-135 15,0-4-245-15,7-4-493 0</inkml:trace>
  <inkml:trace contextRef="#ctx0" brushRef="#br0" timeOffset="52207.5825">19960 2063 51 0,'0'0'1509'0,"0"0"-1140"0,0 0-85 16,0 0-37-1,0 0-48-15,0 0-59 0,0 0-54 16,3-3-55-16,-3 3-31 16,0 14-2-16,-4 7 2 15,-2 7 6-15,1 4 0 16,4 1-4-16,1 1-1 15,0-3-1-15,3-3-1 16,9-3 1-16,6-5-6 16,1-7-2-16,10-3 1 15,0-6 6-15,4-4-22 16,2 0-15-16,0-15 14 16,-1-8 5-16,-1-6-32 0,-1-8 9 15,-7-3-1 1,-2 1 1-16,-9 5 42 0,-5 6 3 15,-4 8 29-15,-5 6-22 16,0 4-10-16,0 3-13 16,-5 0-98-16,-4 5-230 15,-2-2-527-15</inkml:trace>
  <inkml:trace contextRef="#ctx0" brushRef="#br0" timeOffset="52493.9486">20191 2023 1309 0,'0'0'547'16,"0"0"-384"-16,0 0 44 15,0 0-34-15,0 0-71 16,0 0-2-16,0 0 24 15,-23 76-57-15,16-37-9 16,-1 3-25-16,2 3-18 16,0 0-14-16,1 0 5 15,1-3-6-15,1 0-25 16,-1-6-92-16,1 2-90 16,3-9-172-16,-3-11-407 0</inkml:trace>
  <inkml:trace contextRef="#ctx0" brushRef="#br0" timeOffset="52853.441">20450 2577 834 0,'0'0'791'15,"0"0"-665"-15,0 0 111 16,0 0 17-16,0 0-26 0,-123 14-75 16,70-14-41-1,-19 0-42-15,-24 0-34 0,-18 0-19 16,-10-10-8-16,22 0-3 15,25 1-5-15,29 5 1 16,10 3-1-16,-1 1-1 16,0 0-15-16,1 0-91 15,10 0-99-15,15 0-144 16,8 0-385-16,5 0-649 0</inkml:trace>
  <inkml:trace contextRef="#ctx0" brushRef="#br0" timeOffset="53447.3395">19937 2926 696 0,'0'0'931'0,"0"0"-740"15,0 0-3-15,0 0-12 0,0 0-9 16,0 0-48-16,0 0-40 15,-48 6-27-15,21 0-8 16,-3 0-17-16,-4 1-15 16,-1 4-10-16,2 0 4 15,3 1-5-15,8 1 1 16,9-3-1-16,2 2 0 16,11-4-1-16,0 1-1 15,7-2 1-15,13-3 28 16,6-2-10-16,2-2-11 0,0 0-7 15,0 0-4 1,-5-11 4-16,-1-4 1 0,-2-6 1 16,-4-5-1-16,-3-2 1 15,-3-5 8-15,-4 2 1 16,-6 1 8-16,0 0 9 16,-12 3-17-16,-12 2-2 15,-9 2-9-15,-4 1 1 16,-6 4 0-16,1 6-1 15,3 5 0-15,4 5-49 16,9 2-93-16,8 9-128 16,7 6-313-16,7 0-158 0</inkml:trace>
  <inkml:trace contextRef="#ctx0" brushRef="#br0" timeOffset="53866.3872">20190 2682 1758 0,'0'0'359'0,"0"0"-142"16,0 0-5-16,0 0-17 16,0 0-56-16,0 0-67 15,0 0-49-15,3 0-23 0,-3 16-13 16,0 9 12-16,-3 9 1 16,-4 8 1-16,1 4 1 15,-3 2-1-15,-1-5 0 16,3-2 0-16,3-4 0 15,2-7 0-15,2-5 0 16,0-5 0-16,0-6-1 16,5-4-1-16,10-4 1 15,4-5 13-15,10-1-13 16,2 0-61-16,12-10-120 0,-7-4-174 16,-9 4-453-16</inkml:trace>
  <inkml:trace contextRef="#ctx0" brushRef="#br0" timeOffset="54063.9008">20148 2899 1932 0,'0'0'537'0,"0"0"-427"15,0 0-63-15,0 0-20 16,140 23-27-16,-78-17-70 16,-7-1-517-16</inkml:trace>
  <inkml:trace contextRef="#ctx0" brushRef="#br0" timeOffset="63890.783">13285 3106 373 0,'0'0'49'0,"0"0"-49"16,0 0-8-16,0 0 8 15,0 0 1-15,0 0 0 16,-29 1 86-16,23-1 93 16,0 2-115-16,6-2-65 0,-4 0 0 15,4 0-42-15,0 0 2 16,0 0 9-16,0 0 31 16,0 0 47-16,0 0 15 15,0 0 23-15,0 0 32 16,0 0 1-16,0 0 21 15,0 0 11-15,0 0-40 16,0 0-13-16,0 0 9 16,0 0-24-16,0 0-28 15,0 0-11-15,0 0-13 16,4 0 11-16,2 0 17 16,-3 0-33-16,0 0-5 0,1 0 0 15,-1 0-1-15,-3 0-4 16,3-2 4-16,0 1-11 15,0 1-6-15,0 0 4 16,0 0-6-16,0 0-6 16,1 0-7-16,1 0 4 15,-2 0 9-15,0 4 0 16,3 2 7-16,-3-1-1 16,3 2-4-16,0 0-1 15,-1-1-1-15,1-1 2 16,4-1-1-16,-4-2 0 15,-3-1 11-15,4-1-12 16,2 0 0-16,-3 0 14 0,3 0-7 16,3-1-7-16,-3-3-7 15,0-1 6-15,-1 1-6 16,-2 2 5-16,1-2-4 16,-1 4 5-16,-3 0-5 15,0 0-3-15,4 0-4 16,-4 0 10-16,3 0 3 15,0 2 22-15,1 4-6 16,4-2-5-16,-2 1-4 16,-3 1-6-16,4 0 0 15,-3-2 1-15,3-2-2 16,-1-1 5-16,1-1-5 16,-1 0-28-16,1 0-27 15,4 0 6-15,-2 0 18 16,2-3 16-16,2 0 8 0,-3 1 6 15,-4 0 0-15,3 2-3 16,0 0 4-16,-3 0 13 16,0 0-3-16,-2 3-4 15,2 3-5-15,-1-1 12 16,-2 2-13-16,0 1 9 16,1-1-8-16,-4-1 5 15,4 0-5-15,1 0 0 16,4 0 5-16,0-4 5 15,3 1-11-15,3-2 0 16,1-1-21-16,-3 0-86 16,7 0 57-16,-4-1 38 0,1-6 12 15,-4 2 1 1,-7-1 10-16,-2 1 29 0,-4 4 5 16,1 1-2-16,-4 0-15 15,0 0-8-15,0 0-13 16,4 0-1-16,-1 0 0 15,3 0-3-15,0 5 4 16,3 3-5-16,2 0 7 16,2 1-8-16,-4-1 1 15,4-1-1-15,-4-3-1 16,3-1-26-16,-3-1-53 16,3-2-14-16,-1 0 32 15,2 0-22-15,3-9 13 16,-3-4 32-16,4 1 36 15,-2-2 2-15,-3 3 13 0,1 1 30 16,-5 3 5 0,-2 4-13-16,0 1-18 0,-2 2-11 15,-1 0-6-15,0 0 0 16,0 0 0-16,0 5 0 16,3 3 8-16,2-1-1 15,-1 0-6-15,5-1 5 16,1-2 0-16,7-1-6 15,2 0 0-15,2-2-28 16,1-1-54-16,4 0-11 16,-4 0-74-16,-1-3 30 15,-2-5 49-15,-5 1 55 16,-4-3 33-16,-4 1 11 0,-3 2 47 16,-3 2 52-16,-3 0 12 15,0 4-51-15,0 1-39 16,0 0-32-16,1 0-7 15,1 1 0-15,-1 8 7 16,7 3 1-16,-2-1 0 16,0 0 0-16,6-1-1 15,2-3 1-15,5 0-1 16,1-5 38-16,6-2-37 16,-1 0 33-16,2-1-34 15,0-18-44-15,-6 0-89 16,-4 1-157-16</inkml:trace>
  <inkml:trace contextRef="#ctx0" brushRef="#br0" timeOffset="72944.1186">6549 4686 1260 0,'0'0'566'0,"0"0"-461"15,0 0 22-15,0 0 62 16,0 0 21-16,0 0-68 16,5-31-60-16,-2 28-18 15,-3-2-5-15,3 3 3 0,-3 0-12 16,0 2-18-16,0 0-10 16,0 0-4-16,0 0-9 15,0 0-8-15,0 0-1 16,0 2-1-16,0 8-13 15,-5 8 9-15,-4 8 5 16,-1 6 2-16,-2 8 4 16,3 3-5-16,-3 4-1 15,9-2 1-15,3-1 0 16,0-2-1-16,3-5 1 16,18-6 1-16,1-7-1 15,8-6 1-15,3-11 4 16,6-7 1-16,1 0-5 15,6-17-1-15,2-8 7 16,-2-10-2-16,-7-5-6 0,0-6 2 16,-6-3-1-16,-3-4-1 15,-11 4 1-15,-4 6-1 16,-8 7 0-16,-4 7 1 16,-3 8 8-16,0 4 0 15,0 4-8-15,0 4 5 16,-3 5-6-16,0 0-2 15,3 4-44-15,0 0-76 16,0 0-160-16,0 11-359 16,0-2 36-16,3-1-707 0</inkml:trace>
  <inkml:trace contextRef="#ctx0" brushRef="#br0" timeOffset="73260.9254">7248 4616 1605 0,'0'0'355'15,"0"0"-196"-15,0 0 10 16,0 0-7-16,0 0-28 16,0 0-42-16,0 0-34 15,7-10-31-15,-7 13-10 16,0 12-7-16,-15 10 62 15,0 8 8-15,-4 12-26 0,1 3-12 16,3 1-21-16,6 4-9 16,9-6-11-16,0-3 0 15,3-6-1-15,12-5-10 16,4-8-18-16,1-8-23 16,-1-7-46-16,11-10-98 15,-3-3-312-15,-8-10-593 0</inkml:trace>
  <inkml:trace contextRef="#ctx0" brushRef="#br0" timeOffset="73598.1517">7394 4807 1883 0,'0'0'554'16,"0"0"-485"-16,0 0-3 0,0 0 37 15,0 0 28-15,0 0-43 16,85-72-24-16,-70 67-31 16,-5 0-16-16,2 4-7 15,-4 1-1-15,2 0-7 16,-1 1 4-16,3 12-5 16,1 4 15-16,-2 5 0 15,2 4-2-15,-4 3-7 16,3 0 1-16,0-1-8 0,0-3 0 15,3-3 0 1,0-5-13-16,0-6-22 0,1-2-18 16,2-7-48-1,0-2-76-15,6-5-106 0,-2-12-259 16,-7-2-122-16</inkml:trace>
  <inkml:trace contextRef="#ctx0" brushRef="#br0" timeOffset="73819.1561">7740 4799 705 0,'0'0'1041'0,"0"0"-832"15,0 0-50-15,0 0 28 16,0 0 16-16,0 0-61 16,0 0-71-16,-28 1-18 0,11 16 33 15,-8 6-26-15,-5 1-39 16,-3 5-14-16,-1 1-5 15,1-3-2-15,6-2-30 16,2-2-102-16,8-8-158 16,10-8-477-16</inkml:trace>
  <inkml:trace contextRef="#ctx0" brushRef="#br0" timeOffset="74192.1042">7955 4535 750 0,'0'0'988'15,"0"0"-745"-15,0 0-15 16,0 0 4-16,0 0-19 16,0 0-69-16,0 0-90 15,19 32-5-15,-5 3 38 16,5 10-39-16,0 6-9 16,1 3-6-16,-7 1-17 15,-7-2-15-15,-6-3 0 16,0-3 0-16,-19-4-1 0,-8-4-8 15,-4-5-55-15,-5-8-52 16,-3-7-103-16,9-9-380 16,8-7-630-16</inkml:trace>
  <inkml:trace contextRef="#ctx0" brushRef="#br0" timeOffset="75401.6532">8672 4813 895 0,'0'0'744'0,"0"0"-578"16,0 0 0-16,0 0 23 16,0 0-34-16,0 0-47 15,0 0-36-15,5-3-14 16,4 3-21-16,7 0-22 16,4 0-6-16,2 0-2 15,5 0-6-15,4 0-1 16,2 0 1-16,0 0 0 15,2 1-1-15,3 1 1 16,2-1-1-16,-4-1 1 16,0 0-1-16,-2 0 0 15,2 0 1-15,0 0 0 16,-3 0-1-16,4 0 1 0,0 0 0 16,2 0-1-16,4 0 1 15,-1 0 0-15,3 0 1 16,1-3-1-16,-1-1 0 15,-2 2 1-15,2-1-2 16,-2 0 6-16,-1 1 3 16,0-2 12-16,4 2 6 15,-1 0 10-15,4 0-11 16,3 0-3-16,-1 1-11 16,1-4-11-16,0 3 0 15,-4-3 0-15,-2 0-1 16,-10 0 1-16,-6 1-1 0,-9 0 0 15,-4 2-1-15,-4-2-6 16,0 1 5-16,-7 2-4 16,0-1 5-16,-3 1-10 15,-3 1-9-15,0 0-16 16,0 0-10-16,0 0-5 16,0 0 13-16,-3 0 14 15,-3-3 6-15,-3 0 3 16,-4-2 6-16,-4 0 2 15,1 0 6-15,1 1 1 16,0-1 0-16,3 3 0 16,-1-2 0-16,0 1 1 15,6 0 1-15,-2 0-1 16,5 0-1-16,-2 2 1 0,3-1 1 16,3-1 4-16,-3 2-5 15,0 0 10-15,3-2 4 16,-3 3 5-16,3 0-3 15,0-3-8-15,0 3 4 16,0 0 3-16,0 0-4 16,0 0-3-16,0 0 12 15,0 0-7-15,0 0-13 16,3 0-1-16,3 0 0 16,3 0 0-16,7 3 1 15,1 2 0-15,2 3-1 16,5-1 1-16,-2 1 1 0,1-1-1 15,2 0-1 1,-1 1 1-16,1-1 9 0,-5 1 10 16,-4-1 1-1,-7 0-6-15,-6 4-15 0,-3 3 6 16,-3 3 35-16,-19 4-26 16,-11 2-3-16,-9 0 2 15,-10-1-14-15,-23 2-9 16,11-6-130-16,12-6-571 0</inkml:trace>
  <inkml:trace contextRef="#ctx0" brushRef="#br0" timeOffset="76444.1339">10994 4481 608 0,'0'0'750'0,"0"0"-453"16,0 0-116-16,0 0 35 15,0 0 1-15,0 0-30 16,0 0-62-16,0-8-42 15,0 8-32-15,0 0-36 16,0 8-15-16,0 11 0 16,-12 9 27-16,0 6 3 15,0 6 6-15,-1 0-17 16,4 0-17-16,1 1 5 16,8-6-1-16,0-4-4 0,0-6-1 15,11-1 0 1,5-7-1-16,2-5 1 0,9-5-1 15,6-6 1-15,1-1 10 16,12 0 11-16,-1-12-6 16,4-7-10-16,-1-2-5 15,-1-3 0-15,-5-1 0 16,-3-1 0-16,-13-1 0 16,-4 4 5-16,-7 0-5 15,-9 3-1-15,-6 1 8 16,0 0-7-16,0 1-1 15,-10-2-1-15,-1 3-13 16,-1 2-68-16,-4-5-80 0,3 6-185 16,6-1-573-16</inkml:trace>
  <inkml:trace contextRef="#ctx0" brushRef="#br0" timeOffset="76721.8941">11261 4519 113 0,'0'0'1591'0,"0"0"-1283"16,0 0-85-16,0 0-41 16,0 0-41-16,0 0-62 15,0 0-10-15,-11 61 25 16,7-27-40-16,1 5-11 0,-3 7-24 15,0 0-13 1,-1 0 0-16,1-3-6 0,3 0 0 16,0-7-15-16,-1-5-64 15,4-2-106-15,0-13-156 16,0-5-575-16</inkml:trace>
  <inkml:trace contextRef="#ctx0" brushRef="#br0" timeOffset="77225.303">11725 4511 1160 0,'0'0'771'16,"0"0"-564"-16,0 0 7 16,0 0-31-16,0 0-11 15,0 0-54-15,0 0-46 16,0-4-44-16,0 11-27 16,-3 13-1-16,-12 6 36 15,3 8-9-15,-4 6-19 16,2 4 1-16,4-2-9 15,4 0 0-15,6-4 0 16,0-4-1-16,0-4-5 16,6-5-7-16,5-5-25 15,5-6-60-15,9-14-156 16,-4 0-348-16,-3-3-446 0</inkml:trace>
  <inkml:trace contextRef="#ctx0" brushRef="#br0" timeOffset="77585.8705">11874 4638 841 0,'0'0'1219'16,"0"0"-1045"-16,0 0-83 15,0 0-3-15,0 0 72 16,0 0-24-16,0 0-54 15,81-52-12-15,-72 48-6 0,-5 2-23 16,-4 1-17 0,0 1-15-16,0 0-8 0,3 0 4 15,0 3-5-15,0 8-13 16,6 5 13-16,3 5 0 16,-3 2 0-16,3 2 1 15,-2-1 1-15,0-2-1 16,0-4-1-16,0-2 0 15,-4-3-18-15,3-3-16 16,-3-5-14-16,6-4-37 16,-3-1-72-16,10-9-134 15,-6-10-523-15,0-2-668 0</inkml:trace>
  <inkml:trace contextRef="#ctx0" brushRef="#br0" timeOffset="77810.8746">12168 4560 1340 0,'0'0'612'0,"0"0"-527"15,0 0 90-15,0 0 66 16,0 0-43-16,-67 85-50 16,43-52-50-16,-7 2-35 15,1 0-19-15,-3-1-31 16,2-2-12-16,4-5-1 15,0-4 0-15,9-6-50 16,5-11-125-16,7-6-388 0,6 0-666 0</inkml:trace>
  <inkml:trace contextRef="#ctx0" brushRef="#br0" timeOffset="78120.7766">12416 4669 681 0,'0'0'1032'0,"0"0"-706"15,0 0-92 1,0 0-13-16,0 0-20 0,0 0-71 15,0 0-26-15,-16 44-12 16,2-23-43-16,-1 4-33 16,-2 1-10-16,1 0-6 15,0-3-17-15,-1 3-49 16,1-5-83-16,-4-4-190 16,7-6-404-16,1-7-551 0</inkml:trace>
  <inkml:trace contextRef="#ctx0" brushRef="#br0" timeOffset="78509.1167">12701 4459 386 0,'0'0'1461'16,"0"0"-1188"-16,0 0-101 16,0 0 9-16,0 0-13 15,0 0-41-15,0 0-60 16,4 4-41-16,-4 9-14 0,0 5 41 16,-7 6-14-1,1 6-13-15,-5 2-4 0,5 5-7 16,-7-1-7-16,4 3-7 15,0-2 0-15,-3-4 4 16,6-3-5-16,0-5 0 16,3-5 2-16,3-4-1 15,0-5 1-15,0-4-2 16,12-5-10-16,9-2-20 16,4 0-36-16,17-26-161 15,-9 3-414-15,-7-1-443 0</inkml:trace>
  <inkml:trace contextRef="#ctx0" brushRef="#br0" timeOffset="78720.3409">12532 4662 1280 0,'0'0'344'0,"0"0"-145"15,0 0 85-15,0 0-26 16,0 0-59-16,85 0-62 16,-55 1-87-16,-1 0-50 15,12-1-35-15,-8 0-203 16,-10-5-606-16</inkml:trace>
  <inkml:trace contextRef="#ctx0" brushRef="#br0" timeOffset="79037.5733">12877 4359 1707 0,'0'0'302'0,"0"0"-129"15,0 0 13-15,0 0-21 16,0 0-17-16,0 0-23 0,28 76-25 16,-10-32-45-1,0 7-20-15,-1 6-11 0,-1 4-15 16,-10-2-8-16,-6-2-1 16,0-7 0-16,-9-3 0 15,-11-8-11 1,-5-7-35-16,-8-10-119 0,4-9-437 15,9-10-1343-15</inkml:trace>
  <inkml:trace contextRef="#ctx0" brushRef="#br0" timeOffset="85118.7459">13367 4706 173 0,'0'0'189'0,"0"0"742"15,0 0-654-15,0 0-127 16,0 0 11-16,0 0 32 16,0 5-15-16,2-5-40 15,1 0-35-15,4 0-32 0,7 2-17 16,6 1 1-16,8-1 4 16,9 3-26-16,5-3-17 15,3 3-15-15,4-3 7 16,0 1-7-16,-7 1-2 15,-10-1 0-15,-3 0-8 16,-12 0 9-16,-4-2 0 16,-7 2-7-16,-6-3-13 15,0 2-38-15,0-1-43 16,0-1-69-16,-13 0-159 16,2 0-411-16,-1 0-438 0</inkml:trace>
  <inkml:trace contextRef="#ctx0" brushRef="#br0" timeOffset="85425.6616">13475 4829 575 0,'0'0'817'0,"0"0"-617"16,0 0-57-16,0 0 30 15,0 0 41-15,0 0-42 16,0 0-41-16,-5 0-29 0,19 0 1 16,8 0-12-16,8 0-12 15,6 0-40-15,6 0-23 16,-2 0-16-16,0 0-39 15,5 0-102-15,-6 0-179 16,-12 0-549-16</inkml:trace>
  <inkml:trace contextRef="#ctx0" brushRef="#br0" timeOffset="86499.242">14127 4610 64 0,'0'0'1207'15,"0"0"-886"-15,0 0-133 16,0 0 4-16,0 0-2 16,0 0-17-16,0 0-39 0,25-36-29 15,-19 32-18-15,-2 0-16 16,3 1-8-16,-1 0-9 15,0 0-18-15,7 1-19 16,-3 0-11-16,7 1-5 16,-5 1 4-16,2 0-5 15,-1 0-1-15,-1 8-6 16,-5 4 5-16,-4 3-10 16,-3 2 6-16,0 2 6 15,0 1 9-15,-6 1-8 16,-7 2 7-16,0 0-7 15,2-2 1-15,5 0-1 16,0-2 0-16,6-4 0 16,0-2 1-16,3-3-2 15,14-2 1-15,8-4 0 0,9-1 4 16,6-3-4-16,5 0 4 16,2 0-5-16,1-10 0 15,-2-2-18-15,-4-4 3 16,-4-2-1-16,-4-3 14 15,-4-2 1-15,-6 1 1 16,-7-1 0-16,-1 3 6 16,-6 2 1-16,-4 1-7 15,-2 2 0-15,-2 2-1 16,-2 1-32-16,0 4-75 16,0-1-140-16,-9 4-404 15,0 0-496-15</inkml:trace>
  <inkml:trace contextRef="#ctx0" brushRef="#br0" timeOffset="86790.8712">14588 4518 1487 0,'0'0'253'15,"0"0"-47"-15,0 0-8 16,0 0-34-16,0 0-4 16,0 0-48-16,0 0-57 0,-12 21-4 15,0 7 26-15,-4 9 14 16,4 4-39-16,-1 3-28 16,5-2-15-16,2-2-9 15,3-2 0-15,3-6-7 16,0-3-103-16,0-7-130 15,0-5-437-15,0-9-831 0</inkml:trace>
  <inkml:trace contextRef="#ctx0" brushRef="#br0" timeOffset="88939.8699">15058 4537 376 0,'0'0'301'15,"0"0"-168"-15,0 0 17 16,0 0 28-16,0 0 90 16,0 0-63-16,0 0 5 15,12-27 11-15,-12 24-31 16,0 2-22-16,0 1-44 15,0 0-42-15,0 0-37 16,0 0-35-16,-6 11-8 16,-9 8 7-16,-9 9 28 15,-4 7-3-15,-5 4-14 0,-3 5-7 16,4 3 2-16,6-2-14 16,3-2 0-16,13-3 8 15,7-5-8-15,3-4 0 16,3-4-1-16,13-4 0 15,7-7-10-15,2-5-112 16,8-11-123-16,-3-2-440 16,-10-12-858-16</inkml:trace>
  <inkml:trace contextRef="#ctx0" brushRef="#br0" timeOffset="89337.4364">15097 4682 1217 0,'0'0'561'0,"0"0"-497"15,0 0 64-15,0 0 55 16,0 0 6-16,0 0-33 15,0 0-73-15,70-59-26 16,-59 57-24-16,2 2 4 16,-3 0 2-16,-4 0-9 0,-2 6-22 15,1 5-7-15,-1 4 0 16,3 4 11-16,0 2-4 16,-1 3-2-16,0 1-6 15,-3 0 5-15,3-1-4 16,-2-5-1-16,3-5 8 15,3-1-8-15,-1-5 0 16,5-3 0-16,4-3-19 16,8-2-81-16,13-12-116 15,-2-7-336-15,-12-2-226 0</inkml:trace>
  <inkml:trace contextRef="#ctx0" brushRef="#br0" timeOffset="89741.431">15399 4645 1190 0,'0'0'504'0,"0"0"-340"16,0 0 32-16,0 0-16 0,0 0-4 16,0 0-38-16,0 0-23 15,0-4-39-15,-6 4-35 16,-5 1-18-16,-14 12 10 15,-7 5 50-15,-8 7-9 16,-8 1-26-16,2 2-25 16,7-1-15-16,4-1-8 15,12-4-1-15,6-4-48 16,8-2-68-16,9-7-165 16,5-6-461-16,10-3-661 0</inkml:trace>
  <inkml:trace contextRef="#ctx0" brushRef="#br0" timeOffset="90079.8273">15503 4467 555 0,'0'0'1317'15,"0"0"-1097"-15,0 0-159 0,0 0-32 16,0 0 83-16,0 0 8 16,49 105-5-16,-27-63-39 15,-3 6-24 1,4 3-18-16,-10 0-22 0,1-1-12 15,-11-1 0-15,-3-6-8 16,-10-2-8-16,-13-4-23 16,-29-1-72-16,4-8-158 15,-1-10-545-15</inkml:trace>
  <inkml:trace contextRef="#ctx0" brushRef="#br0" timeOffset="91311.3459">16022 4669 464 0,'0'0'933'0,"0"0"-626"16,0 0-148-16,0 0 23 15,0 0-23-15,0 0-25 16,0 0-9-16,6 3-61 16,-12-3-51-16,-7 1-12 15,-3 5 27-15,0 4 4 16,-7 1-1-16,6 5-7 16,2 0-12-16,2 1-2 15,5 2-1-15,5-1 0 16,3-1-3-16,3-3 6 15,21 0 6-15,4-2-6 16,11-2 9-16,7-6-21 16,2-1-24-16,-1-3-7 0,-5 0-26 15,-4-10 16-15,-8-6 5 16,-5 0 3-16,-8-2 32 16,-4 0 1-16,-10 0 18 15,-3 1 7-15,0 1 1 16,-9 1-16-16,-11 1-9 15,1 1 0-15,-1 2 0 16,0 1-1-16,5 1-2 16,-3 6-42-16,6-1-44 15,3 1-20-15,2 1 13 16,-1 0 17-16,5 0 48 16,0 1 30-16,3 1 10 15,0-1 22-15,0-1 29 0,0 1 20 16,0-1 5-1,0 1 1-15,-2 1-13 0,2-1 2 16,0 1-15-16,-1 0 3 16,1 0-10-16,0 0-3 15,0 0-20-15,0 0-11 16,0 0-20-16,0 8-2 16,0 12-10-16,0 11 12 15,0 7 15-15,0 6-6 16,-5 1-8-16,1-1-1 15,1-1-8-15,-1-4-86 16,4-1-153-16,-3-12-415 0,3-7-678 16</inkml:trace>
  <inkml:trace contextRef="#ctx0" brushRef="#br0" timeOffset="91868.2662">16720 4424 561 0,'0'0'282'0,"0"0"0"15,0 0 68-15,0 0-120 16,0 0 28-16,0 0-41 16,0 0-41-16,6 7-62 15,-6-3-53-15,0 3-30 0,0 4 13 16,0 6 23-16,0 6-5 16,-3 5-7-16,-3 7-23 15,-7 3-17-15,2 3-5 16,-1 0-9-16,2-1-1 15,4-4 0-15,3-4 0 16,3-7 0-16,0-4 0 16,0-7-1-16,9-5-1 15,2-5-47-15,7-4 13 16,8 0-47-16,16-20-117 16,-5 0-332-16,-9 0-176 0</inkml:trace>
  <inkml:trace contextRef="#ctx0" brushRef="#br0" timeOffset="92115.5776">16613 4635 1043 0,'0'0'766'15,"0"0"-635"-15,0 0-12 16,0 0-25-16,0 0 15 16,0 0-5-16,0 0-14 15,16 0-72-15,4 0-18 16,9 0-75-16,10 0-85 0,-3 0-180 16,-8 0-296-16</inkml:trace>
  <inkml:trace contextRef="#ctx0" brushRef="#br0" timeOffset="92462.6316">16522 4312 1126 0,'0'0'215'0,"0"0"-35"16,0 0 115-16,0 0 29 15,-48 84-58-15,27-45-67 16,3 6-68-16,0 5-71 15,6 2-39-15,2 1-17 16,10-2-4-16,0-2-31 16,7-5-75-16,19 4-129 15,-1-12-390-15,2-12-434 0</inkml:trace>
  <inkml:trace contextRef="#ctx0" brushRef="#br0" timeOffset="92822.7217">17051 4343 1508 0,'0'0'236'15,"0"0"-135"-15,0 0 59 16,0 0 6-16,0 0 11 16,0 0-11-16,64 125-27 15,-50-44-8-15,-5 17-59 16,-7-7-29-16,-2-19-27 15,0-21-14-15,-2-17-2 16,-10 3-9-16,-20 10-143 16,4-3-83-16,3-14-536 0</inkml:trace>
  <inkml:trace contextRef="#ctx0" brushRef="#br0" timeOffset="98768.4584">10351 4419 439 0,'0'0'1'0,"0"0"6"16,0 0 723-16,0 0-455 15,0 0-119-15,0 0-34 16,0 6 14-16,0-6 11 16,0 0-58-16,0 0-52 15,0 2-14-15,0-1-5 16,0 2 9-16,0-2 5 15,-9 2 1-15,-6-1 1 16,0 0-5-16,-4-2-8 0,-1 0 0 16,-2 0 11-1,1-10 13-15,3-5-23 0,-3-4-13 16,-1-2-8-16,-1-3 7 16,4-1-8-16,0-4-1 15,-1 1 1-15,4 0-1 16,0-1 2-16,5-1 0 15,5 2 13-15,0-2-3 16,3 2-1-16,0 0-9 16,3-2 6-16,-4 2-6 15,1-3-1-15,0 1 1 16,3-1 0-16,-7 3-1 16,4 0 1-16,-1 4 0 15,-2 3 0-15,-1 1 0 16,1 4 1-16,3 0-1 0,0 5 0 15,0 0 1-15,0 1-2 16,0 2 1-16,3 1 9 16,0 2 11-16,-4 3-1 15,4 0-8-15,-1 2-1 16,1 0-10-16,0 0-1 16,0 0 0-16,0 0-1 15,0 0 0-15,0 0 0 16,0 0 1-16,0 0 0 15,0 0 0-15,0 0 0 16,-3 0-1-16,3 0-6 16,-1 0 7-16,-2 0-1 15,0 0-7-15,-6 0-1 0,0 3 8 16,-7 7-5 0,-1 0 5-16,4 0-1 0,-2-2 2 15,6-1-1-15,3-2 1 16,0-2 0-16,3-1 1 15,3-1-1-15,-3 1 0 16,3-2 1-16,0 0 0 16,0 0 5-16,0 0 0 15,0 0-5-15,0 0 13 16,0-5 2-16,0-6-16 16,6-3 1-16,3-3 0 15,-3-1 0-15,3-1-1 0,-3 2 1 16,0 0 0-1,3 2-1-15,-2 1 1 0,2 1-1 16,-1 0 6-16,2 4 4 16,-4 0 10-16,3 2-5 15,-3 4 8-15,1 2-23 16,7 1-7-16,4 0 7 16,9 13 0-16,7 8 0 15,23 20-79-15,-8-4-291 16,-4-4-565-16</inkml:trace>
  <inkml:trace contextRef="#ctx0" brushRef="#br0" timeOffset="100569.1539">14662 4240 599 0,'0'0'1051'15,"0"0"-946"-15,0 0-93 16,0 0-5-16,0 0 37 16,0 0 109-16,0 0 6 15,20 0-63-15,-2-4-48 16,6-5-32-16,-1 2-10 16,3-1 13-16,-5 1-19 15,0 0 0-15,1 2 0 16,-2 3-2-16,2 0-14 15,-2 2-6-15,3 0-5 0,-4 0-16 16,4 0 0 0,-8 4 18-16,-1 5 15 0,2 0 4 15,-6-1 5-15,2 3-5 16,-1-2-1-16,-1 1 7 16,2-3 2-16,-2-3-2 15,7-1 1-15,2-3-11 16,2 0 1-16,6 0-76 15,3-7-10-15,2-6 19 16,1-3 39-16,2 1 12 16,-2-4 1-16,-4 4 18 15,0 0 6-15,-4 4 8 16,-1 2 7-16,-8 3 21 16,1 3-11-16,-5 3-23 15,-2 0 44-15,-4 0-25 0,1 4-1 16,4 10 5-16,-5 0-10 15,3 1-14-15,3 2 8 16,6-3-1-16,1-3-1 16,-1 0-4-16,6-6 6 15,2-4-18-15,3-1-23 16,1 0-46-16,-2-3-46 16,2-8 43-16,-4-2 30 15,-3 2 34-15,0 1 17 16,-8 3 70-16,-5 3 65 15,-1 3-62-15,-2 1-64 16,4 0-9-16,-2 0-71 16,0 5-190-16,-6-3-940 0</inkml:trace>
  <inkml:trace contextRef="#ctx0" brushRef="#br0" timeOffset="101307.3409">15000 4023 166 0,'0'0'157'15,"0"0"559"-15,0 0-516 16,0 0-91-16,0 0 11 16,0 0 49-16,0 0 19 15,0 9-27-15,0-9-41 16,0 0-41-16,0-2-19 15,0-10-60-15,0-6-7 16,0-4-66-16,0-7-50 16,0-3-13-16,-8-6 17 15,-2-2 27-15,1-3 40 16,0 0 20-16,0 1 32 16,-5 2 35-16,5 7 94 0,2 6-80 15,0 5 8-15,1 8-3 16,3 3-26-16,0 4-16 15,-1 3-5-15,4 1 3 16,0-1 0-16,0 4-9 16,0 0-1-16,0 0 0 15,0 0-9-15,-3 0 3 16,-1 0-16-16,-5 0 0 16,-1 0 21-16,-2 7-5 15,-2 0 6-15,5 0-1 16,2-1-9-16,4-2 3 15,-1-1 1-15,4-2 6 16,0-1 0-16,0 0 1 0,0 0 43 16,13-7 26-16,-4-7-61 15,6-4-8-15,-3-4 13 16,-3 0-13-16,1-1 12 16,-4 8 21-16,-1 4 26 15,-5 6-17-15,3 5-18 16,0 0-25-16,3 13-7 15,7 11 1-15,29 23 5 16,-6-2-35-16,4-9-649 0</inkml:trace>
  <inkml:trace contextRef="#ctx0" brushRef="#br0" timeOffset="104892.7947">22261 2488 449 0,'0'0'1498'16,"0"0"-1208"-16,0 0-209 15,0 0 8-15,0 0 82 16,0 0-43-16,19-40-51 16,-19 30-27-16,0 3-8 15,0 0-7-15,-3 2-18 0,-13-2-11 16,-13 1-6-1,-9 2 0-15,-8 1 7 0,1 3-6 16,-1 0 0-16,7 0 1 16,10 7-2-16,12 1 0 15,8 1-1-15,9 0-16 16,0 2 10-16,13 1 1 16,14 2 5-16,13 3-19 15,8 0 6-15,5 1-6 16,6 2 8-16,-1 1 2 15,-5 4 4-15,-8-2 5 16,-6 2 1-16,-10 0-1 0,-9 0 1 16,-9-3-1-1,-7-3 0-15,-4-3-5 0,0-5 0 16,-7-2 0-16,-10-4 4 16,-5-3-10-16,-6-2-89 15,-8-10-101-15,7-7-117 16,9-3-385-16</inkml:trace>
  <inkml:trace contextRef="#ctx0" brushRef="#br0" timeOffset="105464.8697">22599 2224 1846 0,'0'0'259'0,"0"0"-174"16,0 0 29-16,0 0 39 16,0 0-7-16,0 0-53 15,0 0-48-15,27-19-25 16,-12 49 6-16,5 6 15 16,-2 10-8-16,-1 3 1 15,-1 4-10-15,-5-3-12 16,-2 0-5-16,-3-7-7 15,-1-4-1-15,-3-7 1 16,-2-7-1-16,0-6 1 16,0-7 0-16,0-3 0 15,0-7-1-15,0-2-8 0,4 0 9 16,-1 0 1 0,0-5-1-16,4-7-1 0,4-1-14 15,2-6 9-15,1-1-5 16,-1-1 3-1,-1-2 8-15,3-2 0 0,-3 0-1 16,-2 1 1-16,3 3 0 16,-4 4 0-16,-1 5 0 15,1 5 1-15,-3 3 6 16,3 4-7-16,1 0-9 16,5 0 0-16,2 11 2 15,0 8 6-15,0 6 1 0,-5 6 0 16,-5 5 0-1,-4 0 7-15,-3-2-6 0,0-3 1 16,0-4-2-16,0-7 0 16,0-5-30-16,0-12-143 15,0-3-308-15,0 0-253 0</inkml:trace>
  <inkml:trace contextRef="#ctx0" brushRef="#br0" timeOffset="105892.6582">23214 2480 1307 0,'0'0'901'0,"0"0"-771"0,0 0-59 16,0 0-25-16,0 0 14 15,0 0 50-15,0 0-24 16,21 95-20-16,-9-64-23 15,-1 1-19-15,-4-2-12 16,2-3-10-16,-5-3-1 16,-2-6 1-16,-1-4-1 15,-1-5-1-15,0-5 0 16,0-4 0-16,0 0 0 16,0 0 12-16,0-2 17 15,0-12-3-15,0-7-8 16,5-7-17-16,8-5 0 15,4-7 0-15,2-3-1 16,1 4 0-16,-1 7 1 0,-4 6 0 16,-3 11 6-16,-6 4-1 15,0 9-6-15,0 2-8 16,2 0-7-16,5 1 0 16,0 11-21-16,2 0-73 15,7 7-165-15,-5-7-473 16,-3-1-636-16</inkml:trace>
  <inkml:trace contextRef="#ctx0" brushRef="#br0" timeOffset="106237.1921">23574 2555 1854 0,'0'0'367'0,"0"0"-167"16,0 0-62-16,0 0-69 15,0 0-50-15,0 0-5 16,0 0 27-16,-2 51 0 16,1-30-22-16,1 2-4 15,0-2-8-15,12-1 1 16,3-4-1-16,7-3 3 16,6-6-9-16,4-4 9 15,0-3-1-15,3 0 3 16,-4-10-12-16,-3-5 8 0,-7-3-2 15,-6-1-5 1,-9 2-1-16,-6 4 0 0,0 2-1 16,-6 1-4-16,-10 2-27 15,-5-2-62-15,-3 2-90 16,-3-5-66-16,8 2-368 16,3-2-811-16</inkml:trace>
  <inkml:trace contextRef="#ctx0" brushRef="#br0" timeOffset="106420.2721">23692 2409 838 0,'0'0'1302'0,"0"0"-1100"0,0 0-64 15,0 0-56-15,0 0-82 16,0 0-21-16,0 0-191 15,36-26-387-15,-26 19-884 0</inkml:trace>
  <inkml:trace contextRef="#ctx0" brushRef="#br0" timeOffset="106569.4486">23692 2409 849 0,'101'-39'1234'0,"-100"39"-969"15,5 0-43-15,4 0-73 16,4 0-117-16,18 3-32 0,-7 0-198 16,-1-3-590-16</inkml:trace>
  <inkml:trace contextRef="#ctx0" brushRef="#br0" timeOffset="107326.8206">24330 2667 932 0,'0'0'496'0,"0"0"-197"16,0 0 87-16,0 0-71 15,0 0-72-15,0 0-78 16,0 0-74-16,19-26-41 15,-19 18-40-15,-3 0-10 16,-10-3 0-16,-3 0-2 16,-10 3 2-16,-1 1-1 0,-2 4 1 15,-1 3 0-15,1 0 0 16,4 7 0-16,6 6 0 16,4 1-2-16,7 1 1 15,5 1-5-15,3-2 5 16,0-1 1-16,6-2 0 15,9-3-4-15,6-2 4 16,4-6 15-16,4 0-8 16,1-4-7-16,-1-13-24 15,1-7 12-15,0-7 4 16,-2-8-20-16,-2-9-27 16,-1-8-1-16,1-6 1 15,-6 1 33-15,-6 4 13 0,-4 10 9 16,-8 10 0-16,-2 9 21 15,-6 10-15-15,-9 5 4 16,-6 6 14-16,2 7-8 16,-7 0-5-16,3 18 1 15,2 10 1-15,4 10-4 16,5 5 6-16,8 7 0 16,4 0 3-16,0 2-8 15,10-2 1-15,7-5-5 16,3-5-5-16,3-8-1 15,1-6-1-15,1-10-47 16,4-7 2-16,-1-9-86 16,11-12-143-16,-8-10-361 0,-4-7-140 15</inkml:trace>
  <inkml:trace contextRef="#ctx0" brushRef="#br0" timeOffset="107529.8929">24642 2443 669 0,'0'0'992'15,"0"0"-838"-15,0 0-41 16,0 0 175-16,0 0-72 16,-24 80-49-16,24-49-48 15,0 3-42-15,6-1-29 16,6-1-21-16,0-5-15 16,0-7-10-16,-5-4-2 15,1-9-1-15,-4-5-83 16,4-13-112-16,-4-9-500 0,-1-7-547 15</inkml:trace>
  <inkml:trace contextRef="#ctx0" brushRef="#br0" timeOffset="107679.636">24728 2392 892 0,'0'0'1190'15,"0"0"-1021"-15,0 0-102 16,0 0-23-16,0 0-44 15,0 0-11-15,0 0-56 16,13 27-261-16,-6-18-503 0</inkml:trace>
  <inkml:trace contextRef="#ctx0" brushRef="#br0" timeOffset="108107.6597">24852 2574 2083 0,'0'0'275'0,"0"0"-192"15,0 0 29-15,0 0-22 16,41 77-12-16,-33-58-36 16,-3-4-27-16,-2-2-7 15,-2-5-7-15,-1-2 0 16,0-2-1-16,0-4-25 0,0 0-14 15,0 0 19 1,0-2-11-16,7-9 16 0,2-4-22 16,7-7-6-16,6-6 12 15,4-1-33-15,1-2-2 16,-2 7 54-16,-6 5 12 16,-5 7 64-16,-8 6-1 15,-1 5-4-15,-3 1-25 16,-2 1-31-16,0 16 3 15,1 6-4-15,-1 5 7 16,0 4 3-16,0-1 0 16,2-1-12-16,1-5 2 15,0-3-2-15,3-8-53 16,7-9-111-16,-2-3-317 0,1-2-256 0</inkml:trace>
  <inkml:trace contextRef="#ctx0" brushRef="#br0" timeOffset="108590.0321">25339 2531 1729 0,'0'0'491'0,"0"0"-425"16,0 0 7-16,0 0 9 16,0 0 10-16,0 0-9 15,0 0-34-15,-81 14-21 16,68 1-13-16,1 3-13 15,6 3-1-15,1-1 1 0,5-4-1 16,0 0 6-16,0-4-5 16,6-5 4-16,8-3-5 15,1-4-1-15,4 0 0 16,2-6-9-16,3-9 8 16,1-7 1-16,0-2 0 15,2-5-7-15,-1 2 7 16,-10 3 0-16,-1 7 45 15,-6 6 32-15,-5 7-14 16,-2 4-42-16,-2 0-21 16,2 1 0-16,1 16-16 15,6 11 7-15,8 25 9 16,12 24 1-16,10 23 5 16,-4-4-4-16,-5-17-1 15,-10-25 8-15,-11-17-7 0,-2-1 4 16,-4 2-6-16,-3-3 1 15,0-11 0-15,-13-10-1 16,-10-10-1-16,-2-4 0 16,-2-8-51-16,-2-33-141 15,10 3-317-15,9-4-930 0</inkml:trace>
  <inkml:trace contextRef="#ctx0" brushRef="#br0" timeOffset="109098.7291">25722 2507 1433 0,'0'0'803'0,"0"0"-666"15,0 0-67-15,0 0-2 16,0 0-8-16,0 0 1 16,0 0 1-16,22 13-9 0,-11-7-32 15,4-1-12-15,-2-1-9 16,2-1-18-16,-1-3-23 15,-4 0-2-15,2 0-19 16,-4-1-10-16,-4-6 29 16,-1 0 26-16,-3-2 17 15,0 1 9-15,-3 0 4 16,-9-1 11-16,-6 2-6 16,-1 3 10-16,-5 4 2 15,0 0-5-15,3 7-1 16,3 11 3-16,5 6-18 15,7 6-2-15,4 2-6 16,2 2-1-16,2-3 0 16,11-4-70-16,4-5-48 15,0-9-71-15,10-13-187 0,-4 0-274 16,-1-3-463-16</inkml:trace>
  <inkml:trace contextRef="#ctx0" brushRef="#br0" timeOffset="109442.7344">25959 2514 791 0,'0'0'1114'16,"0"0"-922"-16,0 0-57 16,0 0-62-16,0 0-47 15,0 0-3-15,0 0 79 16,12 57-16-16,-4-27-34 16,-2 6-13-16,1 0-5 15,-1-3-14-15,-1-3-6 16,-4-4-3-16,1-10-5 0,-2-5 1 15,0-6-7 1,0-5 6-16,0 0 24 0,0-3 22 16,0-11 4-16,0-7-31 15,0-8-12-15,0-2-5 16,7-5-7-16,4 3-1 16,-1 4 1-16,0 6-1 15,-1 7 0-15,-1 6-1 16,2 5 0-16,1 2-19 15,4 3-42-15,6 0-84 16,2 0-84-16,10 0-35 16,-5-3-222-16,-4 0-215 0</inkml:trace>
  <inkml:trace contextRef="#ctx0" brushRef="#br0" timeOffset="110074.4993">27662 2380 1498 0,'0'0'584'15,"0"0"-437"-15,0 0-8 16,0 0-39-16,0 0-7 15,0 0-5-15,0 0-34 16,-60-52-36-16,27 41-9 16,-6-2 0-16,-7 3 4 15,-2 0 2-15,-1 4 4 16,7 5-2-16,8 1 4 0,9 0-8 16,9 13-7-16,8 4-6 15,8 7 1-15,0 2 11 16,10 9 17-16,10 0-4 15,4 4-10-15,-2-3-5 16,-4-1-4-16,-5-4-4 16,-7-3-1-16,-6-1 4 15,0-2-5-15,0-3 0 16,-6-1 1-16,-1-3 0 16,4-2 0-16,3-4 5 15,0-1-6-15,15-3 0 16,10-1 0-16,11-1 7 15,4-4 17-15,5-2-24 0,-3 0-64 16,-6-7-70 0,-8-13-177-16,-10 3-159 15,-12-1-393-15</inkml:trace>
  <inkml:trace contextRef="#ctx0" brushRef="#br0" timeOffset="110247.6453">27402 2587 1603 0,'0'0'388'16,"0"0"-197"-16,0 0 8 15,0 0-93-15,0 0-62 0,121 19-44 16,-72-4-82-16,21 2-177 16,-14-2-355-16,-9-5-594 0</inkml:trace>
  <inkml:trace contextRef="#ctx0" brushRef="#br0" timeOffset="110682.5306">27974 2610 1054 0,'0'0'1018'0,"0"0"-827"16,0 0 9-16,0 0-48 15,0 0-36-15,0 0-23 16,0 0-39-16,-58-32-28 0,39 32-12 15,0 10-14 1,4 5 0-16,2 2 0 0,5 0 0 16,4 0 0-16,2-3-1 15,2-4-5-15,0-5-11 16,0 0 0-16,11-5 11 16,3 0 5-16,5 0-10 15,3-6 11-15,3-6 1 16,3-7-1-16,4-4-18 15,-2 0-6-15,-2 0 17 16,-5 3 7-16,-7 6 9 16,-10 9 35-16,-5 5-13 15,-1 0-31-15,0 14 0 16,0 14 0-16,0 10 20 16,0 10 8-16,0 8-14 15,15 5-4-15,3-1-2 0,5-4-7 16,0-9-1-16,-1-8 0 15,-3-9-34-15,-6-13-125 16,-3-9-168-16,-5-8-453 0</inkml:trace>
  <inkml:trace contextRef="#ctx0" brushRef="#br0" timeOffset="111102.7147">28354 2568 350 0,'0'0'1632'0,"0"0"-1370"0,0 0-87 15,0 0-3-15,0 0-35 16,0 0-61-16,0 0-40 16,15 26-12-16,-9-1-4 15,-3 7-6-15,1 2-5 16,-2-2-8-16,-2-3 0 15,0-5 1-15,0-7-1 16,0-8-1-16,0-5-1 16,0-4-8-16,0 0 8 15,-2-7 1-15,1-12 12 16,1-5-4-16,0-7-7 16,10-5 4-16,5-2-5 15,3-1-9-15,0 5 8 0,-3 10 1 16,-4 6 3-16,-1 11 15 15,-3 7 4-15,1 0-2 16,1 11-8-16,2 13-12 16,2 10 2-16,0 8-1 15,-3 5-1-15,-5 8-75 16,-4-11-386-16,-1-15-815 0</inkml:trace>
  <inkml:trace contextRef="#ctx0" brushRef="#br0" timeOffset="115495.5967">6088 7634 1397 0,'0'0'517'15,"0"0"-462"-15,0 0-24 16,0 0 154-16,0 0 14 16,0 0-65-16,0 0-3 15,23 4-22-15,-4-3 4 16,11-1-19-16,12 0-32 15,7 0-27-15,6 0-18 16,3 0-10-16,-4 0-7 16,-6 0 0-16,-6 0-27 15,-14 0-18-15,-10 0-30 0,-12 2-47 16,-6 1-121-16,-3-2-109 16,-12 3-35-16,0-2-444 0</inkml:trace>
  <inkml:trace contextRef="#ctx0" brushRef="#br0" timeOffset="116632.1175">7200 7028 1099 0,'0'0'599'0,"0"0"-402"15,0 0 40-15,0 0-15 16,0 0-24-16,0 0-51 16,0 0-44-16,3-7-19 0,-3 7-25 15,0 0-27-15,0 3-22 16,3 9-9 0,-3 13 21-16,3 6 14 0,-3 7-15 15,0 6-11-15,0 0 1 16,-6-4-10-16,-2 0 5 15,-2-7-5-15,4-7 0 16,3-5 0-16,0-5-1 16,0-2 1-16,3-5-1 15,0-5-1-15,0-4 0 16,0 0-1-16,0 0-4 16,0 0-6-16,6-1 11 15,6-10-11-15,3-4 3 0,0-1-1 16,1-2 2-1,-2-3-2-15,-1 0 2 0,-1 2 8 16,1 3 0-16,-5 0 0 16,4 3 6-16,-2 2 2 15,-4 3 4-15,3 1 1 16,-6 4 0-16,2 2 1 16,-2 1-14-16,1 1-1 15,-4 12-5-15,3 6 6 16,-3 2 6-16,3 5-5 15,-3-5 5-15,0-3-4 16,0-4 4-16,3-3-5 16,0-5 5-16,3 0-5 15,3-5-1-15,3-1 0 16,0 0-9-16,7-3-39 0,1-8-58 16,8-9-130-16,-7 4-315 15,-5 0-266-15</inkml:trace>
  <inkml:trace contextRef="#ctx0" brushRef="#br0" timeOffset="116893.5972">7118 7070 1590 0,'0'0'508'0,"0"0"-333"15,0 0 55-15,0 0-14 16,0 0-136-16,0 0-51 16,85 0-29-16,-48 0-8 15,12-3-117-15,-13-3-184 16,-9-1-654-16</inkml:trace>
  <inkml:trace contextRef="#ctx0" brushRef="#br0" timeOffset="117214.8435">7519 6962 1610 0,'0'0'689'0,"0"0"-614"16,0 0-18-16,0 0 50 15,0 0-23-15,0 0-43 16,85 0-28-16,-79 0-11 16,-3 2-2-16,-3 2-7 15,0 2-1-15,-6 5 8 16,-9 5 64-16,-1 1-17 0,-5 3-21 15,6 2-9 1,2-3-11-16,7 1-6 0,4-2 0 16,2-2-9-16,12 5-58 15,6-5-116-15,-2-7-456 0</inkml:trace>
  <inkml:trace contextRef="#ctx0" brushRef="#br0" timeOffset="117635.516">7722 7527 1588 0,'0'0'506'0,"0"0"-365"16,0 0 52-16,0 0 4 15,0 0-94-15,0 0 6 16,-85 8-18-16,33-7-23 15,-26-1-26-15,-26 0 2 16,-32-12 1-16,-7-5-15 0,26 0-7 16,29 7-13-1,39 4-4-15,15 2-5 16,4 2-1-16,8 1-1 16,5 1-35-16,17 0-58 0,12 3-94 15,18 6-50-15,3-2-359 0</inkml:trace>
  <inkml:trace contextRef="#ctx0" brushRef="#br0" timeOffset="118109.3174">6967 7758 841 0,'0'0'1286'0,"0"0"-1069"16,0 0-32-16,0 0 51 15,0 0-66-15,0 0-79 16,0 0-51-16,5 0-14 16,8 0-26-16,5-1-24 0,3 1-1 15,-2 0 5-15,-2 0 5 16,-7 0 9-16,-1 1 5 16,-6 6 0-16,-3 2-7 15,0 3 8-15,-3 3 2 16,-15 4 19-16,-7 1 10 15,2 3-1-15,-2-3-17 16,6 0-11-16,5-1 4 16,5-5-6-16,9-1-2 15,0-4-35-15,18-3-3 16,21-6-74-16,-2 0-241 16,-4 0-527-16</inkml:trace>
  <inkml:trace contextRef="#ctx0" brushRef="#br0" timeOffset="118739.6013">7234 7816 1197 0,'0'0'982'16,"0"0"-827"-16,0 0 14 16,0 0 29-16,0 0-41 15,0 0-79-15,0 0-6 16,3 34-16-16,-3-12-29 15,0-1-13-15,0 1-13 16,-3-4 0-16,-3-2 1 16,-1-4-2-16,1-3 0 15,3-4-12-15,0-5-19 0,0 3 4 16,3-3 18-16,0 0 0 16,3-6-1-16,13-10-37 15,5-4 22-15,3-7 14 16,6-3 11-16,-5 4-1 15,-1 3 1-15,-9 6 0 16,-2 5 6-16,-7 8 16 16,-4 2-1-16,-2 2-1 15,0 0-4-15,0 1-16 16,0 12 1-16,0 7-1 16,0 1 12-16,0 4-6 15,0-4-5-15,-5-1 0 16,2-4 0-16,-1-5-1 0,4-2-1 15,-3-5-5-15,0-4-13 16,3 0-16-16,0 0-5 16,0 0 31-16,0-7 8 15,3-9-14-15,12-5-7 16,0-5-8-16,7-1 15 16,-1 4 8-16,-3 3 2 15,-3 5 5-15,-3 9 15 16,-6 1 6-16,4 5 6 15,-7 0-5-15,3 13 11 16,-3 4 6-16,3 9 5 16,-4 2-15-16,1 0-11 15,-3 0-9-15,4-4-9 0,-4-3-11 16,6-8-98-16,-3-6-199 16,3-7-821-16</inkml:trace>
  <inkml:trace contextRef="#ctx0" brushRef="#br0" timeOffset="119753.0669">8456 7278 1213 0,'0'0'385'16,"0"0"-61"-16,0 0-43 15,0 0-52-15,0 0-58 16,0 0-50-16,0 0-42 15,18-20-21-15,-18 11-19 0,0-1-9 16,0-1 10-16,-3-4-22 16,-9 1-16-16,-5 3-1 15,-3 0 1-15,-4 4 7 16,-6 5 6-16,3 2-2 16,-1 0-4-16,1 11-3 15,5 6 1-15,5 5 5 16,4-1 0-16,7 3-3 15,6-3-7-15,0-3 7 16,3-5 15-16,13-3-12 16,4-3-3-16,5-6-3 15,2-1-6-15,-2 0-6 16,2-1-3-16,0-10-14 0,-6-4-4 16,1-3-3-1,2-3 10-15,-2-7 6 0,-2-2 2 16,2-7 6-16,-1-2 5 15,-6-5-1-15,1-2 1 16,-8 0 1-16,1 3 0 16,-6 4 6-16,-3 9 15 15,0 4 16-15,0 12-5 16,0 4-16-16,0 6-8 16,0 4-7-16,0 0-1 15,0 4-6-15,-3 17-3 16,-3 8 9-16,0 10 11 0,1 8 4 15,2 2-2 1,3 2 2-16,0-2-6 0,0-4-7 16,0-4 4-16,0-8-6 15,0-8-1-15,3-6-17 16,-1-8-51-16,1-10-37 16,9-1-13-16,-3-14-126 15,1-9-712-15</inkml:trace>
  <inkml:trace contextRef="#ctx0" brushRef="#br0" timeOffset="120120.8859">8780 6793 1335 0,'0'0'305'0,"0"0"-30"16,0 0 44-16,0 0-61 16,0 0-96-16,0 0-83 15,0 0-24-15,58-5-25 16,-46 5-17-16,0 5-4 16,-6 5-7-16,-3 4-2 15,-3 0 0-15,0 3-1 16,0 3 1-16,-14 0 0 15,-2-1 14-15,-3-1 14 16,2-1 8-16,4-2-15 16,4-4-9-16,6-2-12 15,3-2 0-15,0-3-7 0,9 3-3 16,10-3-29-16,14-4-131 16,-6 0-392-16,-5 0-1157 0</inkml:trace>
  <inkml:trace contextRef="#ctx0" brushRef="#br0" timeOffset="120669.3227">8880 7113 1588 0,'0'0'528'0,"0"0"-438"15,0 0 34-15,0 0-6 16,0 0-58-16,0 0-39 16,98-70-14-16,-78 67-7 15,2 3 1-15,-4 0 0 16,-3 0 0-16,-6 0 6 15,1 4 11-15,-7 9-3 16,-3 1 0-16,0 4 19 16,0 5 0-16,0 1-14 0,-7-1-11 15,1 3-2-15,3-5-6 16,3-1 5-16,0-3 6 16,0-2 9-16,0-1 3 15,13-2 10-15,-1-1 2 16,2-2-14-16,2-2-8 15,4-3-1-15,2-4-7 16,0 0-3-16,2 0 3 16,-1-13-5-16,2-5 0 15,-1-8-1-15,-2-4-11 16,0-9-4-16,-5 0-25 16,-1 2 7-16,-7 3 2 15,-6 5 4-15,-2 3-37 0,-1 9 8 16,0 3 4-1,0 5-130-15,-7 2-304 0,1 2-187 0</inkml:trace>
  <inkml:trace contextRef="#ctx0" brushRef="#br0" timeOffset="120931.983">9260 7010 1405 0,'0'0'574'16,"0"0"-327"-16,0 0 15 15,0 0-36-15,0 0-60 16,0 0-70-16,0 0-7 0,-7 47 1 16,4-12-24-16,-3 6-21 15,0 5-27-15,0 4-12 16,-1-5-6-16,2-4-54 15,-1-5-77-15,-9-3-75 16,2-6-418-16,2-10-754 0</inkml:trace>
  <inkml:trace contextRef="#ctx0" brushRef="#br0" timeOffset="121419.5434">9511 7579 1460 0,'0'0'591'0,"0"0"-518"15,0 0 67-15,0 0 42 16,-109 0-33-16,45 3-57 16,-33-3-26-16,-36 0-26 15,-22 0-16-15,1-7 3 16,8-3-3-16,25 3-8 16,24 1-1-16,30 3-8 15,21 3-1-15,19 0-6 16,6 0 0-16,6 0-36 0,15 0-94 15,15 0-144 1,13 0-351-16</inkml:trace>
  <inkml:trace contextRef="#ctx0" brushRef="#br0" timeOffset="122170.8532">8483 7965 205 0,'0'0'1533'0,"0"0"-1252"15,0 0-139-15,0 0 14 16,0 0 5-16,0 0-48 16,0 0-47-16,-12-1-22 15,3-2-2-15,-4 0-7 16,-4 1-6-16,-5 2 0 15,-5 0-2-15,2 0 2 16,-1 9-17-16,1 5-4 16,7 2-8-16,3 4 0 15,5-3-1-15,7 2 1 16,3 1 0-16,3-5 1 16,10-3 7-16,5-3-7 15,3-7 5-15,1-2-5 0,2-1-1 16,-3-12 0-16,0-7 0 15,1-4 0-15,-6-5 0 16,1-8-1-16,-5-6-5 16,0-4 5-16,-5-1 1 15,-5 2 1-15,-2 6-1 16,0 10 12-16,0 10 15 16,0 11-16-16,0 2-11 15,0 7 0-15,0 0-15 16,0 0-57-16,-2 2-101 15,2 15-116-15,0-1-374 16,5-4-553-16</inkml:trace>
  <inkml:trace contextRef="#ctx0" brushRef="#br0" timeOffset="122530.8478">8662 7916 1684 0,'0'0'521'16,"0"0"-415"-16,0 0 19 15,0 0 35-15,0 0-35 16,0 0-46-16,0 0-40 16,97-66-4-16,-73 59-7 0,-2 4-13 15,-5 3-9-15,-4 0 3 16,-4 6-8-16,-6 11 0 15,-3 5 11-15,0 6 0 16,0 5-2-16,-6-1 1 16,0-1-1-16,6-1 2 15,0-5-1-15,0-5-5 16,9-3 0-16,4-4-6 16,7-6 0-16,-1-4-16 15,2-3-37-15,3 0-71 16,0-6-137-16,-2-4-319 15,-11 0-222-15</inkml:trace>
  <inkml:trace contextRef="#ctx0" brushRef="#br0" timeOffset="122802.8361">8984 7893 1640 0,'0'0'378'15,"0"0"-162"-15,0 0-12 16,0 0 7-16,0 0-54 16,0 0-78-16,0 0-9 15,-19 31 20-15,-2-6-3 16,-6 1-24-16,-10 3-26 16,1 5-16-16,0-8-9 15,2 2-6-15,4-5-6 16,8-5-11-16,5-4-44 0,7-4-46 15,10-10-90-15,0 0-325 16,10 0-504-16</inkml:trace>
  <inkml:trace contextRef="#ctx0" brushRef="#br0" timeOffset="123169.7393">9253 7810 895 0,'0'0'1252'15,"0"0"-1028"-15,0 0-53 16,0 0-32-16,0 0-50 15,0 0-52-15,0 0-22 16,43 3-7-16,-37 8-7 16,0 1 0-16,-6 5 7 15,0 0 4-15,-6 2 0 16,-6-2 4-16,-4 2 15 16,-1-4-2-16,7-1 7 15,1-4-12-15,9-3-15 0,0-3-9 16,19-4 0-16,29 0-40 15,1-6-208-15,-4-10-729 0</inkml:trace>
  <inkml:trace contextRef="#ctx0" brushRef="#br0" timeOffset="123801.6721">10118 7579 684 0,'0'0'533'0,"0"0"-307"16,0 0 89-16,0 0 36 16,0 0-85-16,0 0-105 15,0 0-35-15,61 0-32 16,-25 0-33-16,6 0-29 16,7 0-20-16,2 0-12 0,-2 0 0 15,-7 0-40-15,-15 0-53 16,-8 0-54-16,-13 3-60 15,-6-3-186-15,-3 0-238 16,-6-3-432-16</inkml:trace>
  <inkml:trace contextRef="#ctx0" brushRef="#br0" timeOffset="124047.5618">10299 7480 1967 0,'0'0'305'16,"0"0"-136"-16,0 0 31 15,0 0-7-15,0 0-56 16,0 0-71-16,0 0-38 16,7 28 7-16,-4-4 2 15,-3 7-17-15,0 2-14 16,0 5-6-16,-3-3-45 15,-17 4-113-15,7-9-335 16,-3-9-792-16</inkml:trace>
  <inkml:trace contextRef="#ctx0" brushRef="#br0" timeOffset="124760.6019">10964 7209 755 0,'0'0'655'16,"0"0"-431"-16,0 0 109 16,0 0-52-16,0 0-36 15,0 0-24-15,0 0-50 16,-3-20-47-16,3 20-47 0,0 0-44 16,0 0-30-1,-3 17-2-15,-6 6-1 0,-1 12 15 16,0 7-4-16,3 6-1 15,4 2-9-15,3-3 0 16,0-1 0-16,3-5-1 16,7-7-6-16,7-7 5 15,-2-6 1-15,3-7 0 16,-3-9-1-16,4-3-5 16,1-2 5-16,5-7-8 15,2-12 8-15,2-7-8 16,6-4-3-16,1-9 1 15,0-7-4-15,1-4-12 16,-6-4 1-16,-4 2 9 16,-12 9 17-16,-5 9 0 15,-2 9 1-15,-8 8 12 0,0 7-11 16,0 5-2-16,0 0 0 16,-8 4-55-16,-2 1-98 15,-2 0-209-15,2 0-548 0</inkml:trace>
  <inkml:trace contextRef="#ctx0" brushRef="#br0" timeOffset="125082.2268">11623 7117 1410 0,'0'0'532'0,"0"0"-418"16,0 0 54-16,0 0-11 15,0 0-16-15,0 0 27 16,0 0-22-16,-52 79-32 16,27-40-23-16,1 4-34 15,2 4-30-15,3 2-6 16,5-2-14-16,8-2-6 15,6-5-1-15,0-7 0 16,9-3-14-16,8-6-29 0,9-9-33 16,13-12-63-1,-3-3-155-15,-7 0-469 0</inkml:trace>
  <inkml:trace contextRef="#ctx0" brushRef="#br0" timeOffset="125415.0335">11746 7354 1894 0,'0'0'332'0,"0"0"-130"16,0 0-39-16,0 0 9 15,0 0-48-15,0 0-54 16,85-19-30-16,-69 19-8 0,-2 0-4 15,-1 0-4-15,-4 3-11 16,-3 4-2-16,-2 8-10 16,1 2 5-16,-4 4 8 15,1 2-2-15,-2 3-5 16,0 1 2-16,0-1-3 16,1-4-4-16,4-5-1 15,1 0-1-15,3-8-33 16,0-8-42-16,8-1-44 15,-1-7-193-15,0-7-551 0</inkml:trace>
  <inkml:trace contextRef="#ctx0" brushRef="#br0" timeOffset="125634.9459">12039 7340 823 0,'0'0'1134'0,"0"0"-971"15,0 0 86-15,0 0-3 16,0 0-33-16,-104 81-77 16,71-51-61-16,5-1-35 15,-6 0-18-15,7-2-14 16,6-5-8-16,5-6-16 16,7-7-89-16,9-9-134 15,0 0-400-15,0-4-527 0</inkml:trace>
  <inkml:trace contextRef="#ctx0" brushRef="#br0" timeOffset="125940.755">12186 7113 1753 0,'0'0'372'0,"0"0"-138"16,0 0-77-16,0 0 16 15,0 0-5-15,21 85-51 16,-11-37-41-16,4 7-31 0,2 5-8 16,-4 3-10-16,-6-1-10 15,-3-2-8-15,-3-7-8 16,-2-7-1-16,-11-6 0 15,-3-6-16-15,-4-11-72 16,-8-11-93-16,4-7-371 16,9-5-672-16</inkml:trace>
  <inkml:trace contextRef="#ctx0" brushRef="#br0" timeOffset="126742.5717">12665 7384 1144 0,'0'0'319'0,"0"0"-29"16,0 0 49-16,0 0-30 15,0 0-44-15,0 0-71 16,0 0-52-16,6-10-62 0,12 4-59 16,4-1-15-16,0-1-6 15,7 0 0-15,1 3 0 16,-7 0-12-16,3 5-3 16,-7 0 0-16,-5 0 3 15,-5 0 0-15,-2 0 5 16,-7 8-1-16,0 3-2 15,0 6 8-15,-10 2 2 16,-4 4 0-16,4-3 0 16,4 6 1-16,3-2 0 15,3-3 0-15,3 0 5 16,13-7 0-16,8 3-4 16,1-10 5-16,7-4 2 0,8-3-8 15,-1 0 1-15,0-4-2 16,4-10-6-16,-6-5-5 15,0-6-1-15,1-5-4 16,-5-4-16-16,-7 1-13 16,-3 3 12-16,-8 7 16 15,-8 7 9-15,-7 6-22 16,0 0-85-16,-3 4-77 16,-13 0-362-16,4 1-238 0</inkml:trace>
  <inkml:trace contextRef="#ctx0" brushRef="#br0" timeOffset="127002.2161">13159 7275 1677 0,'0'0'374'15,"0"0"-37"-15,0 0-80 16,0 0-74-16,0 0-51 15,0 0 2-15,0 0-36 16,-30 103-31-16,18-60-17 16,0 3-28-16,-2 0-16 15,1-3-6-15,0-4-13 16,-1-6-59-16,1-7-76 16,1-2-87-16,6-11-372 15,0-5-658-15</inkml:trace>
  <inkml:trace contextRef="#ctx0" brushRef="#br0" timeOffset="127658.7334">13593 7284 998 0,'0'0'614'0,"0"0"-383"15,0 0 56-15,0 0-54 16,0 0-34-16,0 0-30 15,0 0-59-15,-3-6-58 16,-12 13 2-16,-8 14 38 16,-3 1-34-16,-1 7-15 15,-3 7-7-15,9 2-15 16,2 1-10-16,5 0-10 0,7-2-1 16,7-4-1-16,0-6-44 15,5-5-14-15,11-8-35 16,15-11-85-16,-1-3-328 15,-4 0-587-15</inkml:trace>
  <inkml:trace contextRef="#ctx0" brushRef="#br0" timeOffset="127974.188">13646 7393 2056 0,'0'0'327'0,"0"0"-139"16,0 0-45-16,0 0-31 16,0 0-30-16,0 0-34 15,0 0-24-15,90-19-13 16,-80 16-10-16,1 3 0 16,-8 0 0-16,3 0-1 15,0 3-2-15,-3 9 1 16,3 6 0-16,-1 2 1 15,0 5 12-15,0 0 0 16,1 0-6-16,-3-4-6 16,3-3-5-16,4-4-25 15,-3-7-56-15,13-7-130 0,-5 0-401 16,-2 0-498-16</inkml:trace>
  <inkml:trace contextRef="#ctx0" brushRef="#br0" timeOffset="128177.091">13902 7380 1431 0,'0'0'571'0,"0"0"-403"16,0 0 67-16,0 0-52 16,-81 60-24-16,56-37-33 15,-2 0-68-15,1 0-34 16,7-3-18-16,0-1-6 0,6-8-48 15,8-4-138 1,2-4-306-16,3-3-455 0</inkml:trace>
  <inkml:trace contextRef="#ctx0" brushRef="#br0" timeOffset="128477.5121">14048 7189 537 0,'0'0'1420'0,"0"0"-1206"16,0 0 17-16,0 0-72 0,0 0 12 15,0 0-29-15,49 74-39 16,-34-33-21-16,3 8-16 15,-6 6-21-15,-2 3-13 16,-6-2-16-16,-4-3-14 16,0-7-2-16,-11-6 0 15,-4-8-54-15,-11-5-78 16,6-11-131-16,1-8-654 0</inkml:trace>
  <inkml:trace contextRef="#ctx0" brushRef="#br0" timeOffset="129816.003">14571 7549 198 0,'0'0'1113'0,"0"0"-629"16,0 0-316-16,0 0 17 16,0 0-27-16,0 0-24 15,0 0-19-15,39 7-6 0,-10-5-3 16,3-2-7 0,13 0-28-16,1 0-26 0,4 0-27 15,-5 0-12-15,-7 0-6 16,-5 0-13-16,-10 0-44 15,-7 0-55-15,-6 0-50 16,-7-9-58-16,-3 2-338 16,0-3-393-16</inkml:trace>
  <inkml:trace contextRef="#ctx0" brushRef="#br0" timeOffset="130039.9824">14531 7390 1642 0,'0'0'645'16,"0"0"-527"-16,0 0-5 16,0 0-9-16,0 0-5 15,105 14-57-15,-62-10-28 16,2 1-14-16,13-5-101 15,-13 0-235-15,-8 0-714 0</inkml:trace>
  <inkml:trace contextRef="#ctx0" brushRef="#br0" timeOffset="131014.5318">15957 7074 702 0,'0'0'571'16,"0"0"-286"-16,0 0 37 16,0 0-43-16,0 0-57 15,0 0-57-15,0 0-49 16,-3 0-16-16,-14 0-44 16,-8 0-24-16,-7 0-4 15,-8 4-10-15,-5 1-9 16,2-4-3-16,1 4-6 15,9-1 0-15,8 4 1 16,8-3-1-16,5 2 0 0,8 0 0 16,4 2 0-16,0 1 0 15,0 1 6-15,0-2 15 16,3 6-7-16,3-3-4 16,1 0 11-16,-3-1 2 15,0-2-11-15,-4 6-5 16,0 1-6-16,0 2 5 15,-11 0 6-15,1 6 9 16,1 0-2-16,0 0-1 16,2-1-9-16,2 0-8 15,2-5 7-15,3 1-8 16,0 0 1-16,0-4 0 16,0 1 0-16,0 1-1 0,4-2 9 15,7-2 6-15,1-2-3 16,1-1-4-16,7-7 1 15,0 3 1-15,9-6 2 16,-1 0-1-16,5 0-5 16,-3-3-6-16,-4-3-1 15,-4-1 0-15,-5 4-11 16,-6 0 0-16,-3-1-18 16,-4 4-17-16,-4-1-20 15,0-5-41-15,0 2-160 16,-8-4-536-16</inkml:trace>
  <inkml:trace contextRef="#ctx0" brushRef="#br0" timeOffset="131234.8013">15668 7340 1483 0,'0'0'730'15,"0"0"-560"-15,0 0 29 16,0 0 5-16,0 0-109 16,0 0-36-16,88-7-21 15,-52 7-32-15,-4 0-6 16,-2 0-83-16,-7 0-170 0,-11 0-601 16</inkml:trace>
  <inkml:trace contextRef="#ctx0" brushRef="#br0" timeOffset="134002.5649">16266 7271 610 0,'0'0'1'0,"0"0"982"16,0 0-738-16,0 0 4 16,0 0-29-16,0 0-34 15,0 0-45-15,0-10-29 16,8 2-44-16,3 1-35 15,5-3-1-15,-2 2-3 16,5-2-12-16,-3 4-4 16,0 0-12-16,4 2-1 15,-1 1 0-15,-6 3-2 16,1 0 1-16,-2 0-8 16,-6 0 8-16,-3 0-13 15,0 4 4-15,-3 6-2 16,0 5 3-16,0 3 9 0,-2 3 1 15,-8 4 0-15,-2 1 0 16,0-1 7-16,3-1-6 16,3-1-1-16,6-4 0 15,0-1 1-15,3-6 7 16,12-2 1-16,9-2 2 16,6-5-1-16,1-3 2 15,8 0-4-15,2 0 2 16,0-7-10-16,1-7 22 15,-5-4-13-15,-3-2-4 16,-4-1-4-16,-7 1-1 16,-4 0 7-16,-7 5-7 0,-5 1 5 15,-4 2-6-15,-3 1-1 16,0 4-35-16,0-2-56 16,-7-2-112-16,-2 2-341 15,0-2-450-15</inkml:trace>
  <inkml:trace contextRef="#ctx0" brushRef="#br0" timeOffset="134305.2679">16671 7177 1672 0,'0'0'327'0,"0"0"-61"0,0 0-7 16,0 0-47-16,0 0-70 16,0 0-65-16,0 0-48 15,0 22 7-15,-3 11 31 16,-3 6-15-16,-5 5-17 16,2 1-17-16,0-1-12 15,2-2-5-15,1-2-1 16,-1-2 0-16,2-4-47 15,2-7-47-15,-2-6-87 16,2-6-325-16,2-11-580 0</inkml:trace>
  <inkml:trace contextRef="#ctx0" brushRef="#br0" timeOffset="134686.758">17206 7193 33 0,'0'0'1461'16,"0"0"-1133"-16,0 0 7 15,0 0-59-15,0 0-56 0,0 0-65 16,0 0-61-16,5-15-34 16,-20 25-18-16,-3 10 20 15,-6 8 0-15,-1 4-31 16,-2 9-13-16,6-3-9 16,0 1-3-16,9-1-4 15,2-5-2-15,7-1-1 16,3-7-11-16,0-4-27 15,3-4-38-15,7-7-60 16,9-10-145-16,4-3-422 16,-7-10-1028-16</inkml:trace>
  <inkml:trace contextRef="#ctx0" brushRef="#br0" timeOffset="135024.4187">17229 7351 565 0,'0'0'1303'16,"0"0"-1023"-16,0 0-79 15,0 0-74-15,0 0 25 16,0 0-9-16,95-33-41 16,-82 29-25-16,0 1-20 15,-6 1-15-15,-7 2-14 16,3 0-16-16,-3 0-12 15,0 6-1-15,3 4-7 16,0 6 8-16,1 3 1 0,1 2 5 16,-1 1-5-1,3-1 0-15,-1-2 5 0,1-3-5 16,-1-5-1-16,0-1 0 16,-3-4-15-16,2-2-39 15,3-4-37-15,9 0-44 16,-1-4-225-16,-4-8-633 0</inkml:trace>
  <inkml:trace contextRef="#ctx0" brushRef="#br0" timeOffset="135286.9482">17482 7332 1448 0,'0'0'562'0,"0"0"-404"15,0 0 45-15,0 0-25 16,0 0-19-16,0 0-69 16,0 0-42-16,-13 7-17 15,4 6 36-15,-10 3-8 16,-4 6-19-16,-6 2-6 16,0 2-11-16,-4 1-16 15,1 0-7-15,6-2-5 16,2-5-71-16,5-7-150 15,4-6-461-15,7-7-928 0</inkml:trace>
  <inkml:trace contextRef="#ctx0" brushRef="#br0" timeOffset="135648.2851">17672 7064 1035 0,'0'0'844'0,"0"0"-628"15,0 0 17-15,0 0-30 16,0 0-29-16,0 0-32 16,0 0-33-16,64 95-34 15,-41-36-21-15,-1 25 3 16,-5-5-20-16,-4-7-11 16,-13-12-26-16,-5-17-3 15,-17 4-51-15,-39 4-54 16,6-14-185-16,0-14-991 0</inkml:trace>
  <inkml:trace contextRef="#ctx0" brushRef="#br0" timeOffset="136812.1095">12116 8071 598 0,'0'0'121'0,"0"0"-46"16,0 0 466-16,0 0-278 15,0 0-46-15,-91 21-22 16,53-21-19-16,-4 0-36 15,-4 0-45-15,5 0-58 16,-1-6-37-16,12 1-166 16,11-1-437-16</inkml:trace>
  <inkml:trace contextRef="#ctx0" brushRef="#br0" timeOffset="137002.3233">11928 8117 1016 0,'0'0'1047'0,"0"0"-892"16,0 0-81-16,-88 0 0 16,37 0-74-16,12 0-80 15,0-8-983-15</inkml:trace>
  <inkml:trace contextRef="#ctx0" brushRef="#br0" timeOffset="137610.0097">7610 8138 1514 0,'0'0'397'15,"0"0"-247"-15,0 0-33 16,0 0-15-16,-89 2-37 16,62-2-37-16,0 0-19 15,0 0-9-15,3 0-70 16,2 0-182-16,8 0-383 16,4 0-615-16</inkml:trace>
  <inkml:trace contextRef="#ctx0" brushRef="#br0" timeOffset="137781.1966">7403 8193 1333 0,'0'0'485'16,"0"0"-395"-16,0 0-39 15,-103 16-13-15,73-16-38 16,0 0-25-16,8-2-366 15,7-9-1138-15</inkml:trace>
  <inkml:trace contextRef="#ctx0" brushRef="#br0" timeOffset="138878.2519">16005 7764 836 0,'0'0'59'16,"0"0"31"-16,0 0 254 0,0 0-113 15,0 0-28-15,0 0 34 16,0 0-24-16,-16 7-58 16,4-7-75-16,-6-6-45 15,-4 0-23-15,-3 1-12 16,-4 2-35-16,-4 2-126 16,-10 1-145-16,8 1-12 15,9 9-275-15</inkml:trace>
  <inkml:trace contextRef="#ctx0" brushRef="#br0" timeOffset="139048.5502">15951 7833 1833 0,'0'0'329'0,"0"0"-248"16,0 0-57-16,-78 0 7 15,15 0-31-15,12 0-2 16,2-3-733-16</inkml:trace>
  <inkml:trace contextRef="#ctx0" brushRef="#br0" timeOffset="144073.7881">21710 7063 662 0,'0'0'489'15,"0"0"-256"-15,0 0-192 0,0 0-41 16,0 0 0-16,0 0 23 15,15 0 55-15,-15 0 20 16,0-2 43-16,0-1 57 16,0-1-40-16,3 3 2 15,-3-2-18-15,0-3-35 16,0 2-39-16,0-2-26 16,0 2-27-16,-9-2-9 15,-6 0-6-15,-6 1 1 16,-4 1-1-16,-6-1 0 15,0 4 9-15,-4 1 6 16,5 0-2-16,4 0-4 16,6 0 4-16,2 6-4 15,8-1-3-15,-2 5-5 16,7-4 0-16,4 2 6 0,1-2-6 16,0 4 1-16,9 3 5 15,12-2 4-15,12 1-1 16,4 1-3-16,7 2-7 15,3 0 0-15,0-1-1 16,-3 2-1-16,-4 0 2 16,-6 1-2-16,-6 2 1 15,-6-1 0-15,-3 1 1 16,-5-3-1-16,-7 0 1 16,-3-5 1-16,-4 3 0 0,0-5 0 15,-10-2 6 1,-13-3 2-16,-10-2 6 0,-9-2-3 15,-6 0-12-15,-5-6-7 16,7-4-64-16,8-14-142 16,9 4-463-16,19-2-722 0</inkml:trace>
  <inkml:trace contextRef="#ctx0" brushRef="#br0" timeOffset="144884.7646">22162 7216 1659 0,'0'0'517'0,"0"0"-371"0,0 0 1 16,0 0 6-16,0 0-7 16,0 0-53-16,0 0-44 15,3 13-30-15,2-3-11 16,-1 3-7-16,-1-2-1 16,-1-2-70-16,-2-3-190 15,0 0-472-15,0-5-907 0</inkml:trace>
  <inkml:trace contextRef="#ctx0" brushRef="#br0" timeOffset="146318.1901">22878 6957 10 0,'0'0'1407'16,"0"0"-1072"-16,0 0-122 15,0 0 0-15,0 0 11 0,0 0-16 16,0 0-49-16,39-21-53 16,-39 20-48-16,0 0-16 15,-3 0-27-15,-12-4-15 16,-12 4 1-16,-5-4 1 15,-14 1-1-15,4 1 0 16,-3 2 1-16,11 1-1 16,8 0-1-16,10 1 0 15,4 8 0-15,9 1-1 16,3 1-8-16,0 5 8 0,9 1 1 16,3 0 0-1,0 2 1-15,0 0-1 0,-3-2 2 16,-3-3-1-16,-5 5 0 15,-1-3 0-15,0 3-1 16,0 3 2-16,-6 2-1 16,-1 1 5-16,1 2 0 15,-3-2-5-15,6-2 0 16,3-2 6-16,0-5-6 16,4-3 8-16,11-3-1 15,3-3 18-15,2 0 9 16,3-4-19-16,3 1-8 15,-7-2-8-15,7-2-19 16,-7 0-51-16,5 0-70 16,-6-9-189-16,-2-4-671 0</inkml:trace>
  <inkml:trace contextRef="#ctx0" brushRef="#br0" timeOffset="146497.8503">22731 7168 1610 0,'0'0'739'15,"0"0"-601"-15,0 0-13 16,0 0-87-16,0 0-38 16,131-3-62-16,-80 3-176 15,-8 0-683-15</inkml:trace>
  <inkml:trace contextRef="#ctx0" brushRef="#br0" timeOffset="150837.7092">23079 1525 1096 0,'0'0'365'16,"0"0"-148"-16,0 0-28 0,0 0 5 15,0 0-4-15,0 0-9 16,7-23-38-16,-4 21-36 16,-2 0-11-16,2 1-8 15,-3 1-12-15,2 0-13 16,-2 0-14-16,0 0-12 15,0 0-11-15,0 0-20 16,1 3-6-16,1 9-17 16,1 6 17-16,1 9 0 15,1 6 1-15,4 7 0 16,-3 0 0-16,1 0 0 16,1-1 0-16,2 0-1 0,-3-4 1 15,3-3-1-15,-3-2 0 16,2-5 0-16,-3-4 0 15,0-4-1-15,-2-7-35 16,-1-1-27-16,0-5-39 16,5-2-96-16,2-2-16 15,1 0-350-15,-1-9-313 0</inkml:trace>
  <inkml:trace contextRef="#ctx0" brushRef="#br0" timeOffset="151137.7813">23073 1786 1375 0,'0'0'574'16,"0"0"-482"-16,0 0 56 15,0 0 54-15,0 0-12 16,0 0-49-16,0 0-29 15,4-28-36-15,8 27-25 16,4 1-34-16,10 0-17 16,3 0-1-16,4 0 0 15,2 0-9-15,-2 0-14 16,-4 5-17-16,-3 1-50 16,-6-1-55-16,-4 0-1 15,-5-5-76-15,-5 0-287 16,-3 0-204-16</inkml:trace>
  <inkml:trace contextRef="#ctx0" brushRef="#br0" timeOffset="151410.5775">23435 1735 827 0,'0'0'1253'0,"0"0"-1011"15,0 0-63-15,0 0-1 16,0 0-40-16,0 0-53 16,0 0-43-16,21 4-18 15,-12 15 12-15,1 4-7 16,4 5-17-16,-2 0-12 0,0-1 1 16,-2-3-1-16,-4-4-9 15,-1-7-42-15,-5-3-94 16,0-10-213-16,0 0-511 15,-5-5-593-15</inkml:trace>
  <inkml:trace contextRef="#ctx0" brushRef="#br0" timeOffset="151589.1364">23554 1608 1903 0,'0'0'532'0,"0"0"-464"16,0 0-49-16,0 0-19 16,0 0-87-16,0 0-137 15,0 0-277-15,22 10-352 0</inkml:trace>
  <inkml:trace contextRef="#ctx0" brushRef="#br0" timeOffset="152288.1975">23681 1760 842 0,'0'0'902'0,"0"0"-558"0,0 0-238 16,0 0 70-16,0 0-21 15,47 92-29-15,-36-69-50 16,-3-2-31-16,-1-3-21 15,-2-1-18-15,1-4-5 16,-6-3 0-16,0-4-1 16,0-1-21-16,0-3-19 15,0-2 8-15,0 0 9 16,0 0 12-16,0-3 4 16,0-10-19-16,3-5 5 15,9-3-4-15,2-4 6 16,5-2 17-16,-5 4 2 15,-2 1 1-15,-3 8 32 0,-1 4 17 16,-5 4 5-16,-2 4 2 16,1 2-14-16,-1 0-17 15,1 0-25-15,-1 0-1 16,4 6-9-16,-1 6 9 16,2 1 8-16,1 4-7 15,-2 2 5-15,-1-4-5 16,0 1 0-16,-4-5-1 15,0-1 0-15,0-3 0 16,0-3-8-16,0-1-20 16,0-3-18-16,0 0-4 15,0 0 19-15,0-2 16 16,0-10-7-16,4-5 1 16,9-4 6-16,4-3 6 15,2-2 9-15,-1 3 1 0,-3 1 6 16,-3 8 21-16,-6 4 35 15,-2 6-20-15,-2 4-9 16,-2 0-10-16,1 0-24 16,1 11-1-16,-1 6 1 15,2 5 17-15,2 1-16 16,1 4 14-16,1-3 6 16,4-1-4-16,-2-4-11 15,0-6-6-15,1-2-6 16,1-5-41-16,3-6-121 0,-2 0-81 15,0 0-551-15</inkml:trace>
  <inkml:trace contextRef="#ctx0" brushRef="#br0" timeOffset="152663.4933">24203 1831 667 0,'0'0'1326'15,"0"0"-1115"-15,0 0-45 16,0 0-49-16,0 0-74 16,0 0-29-16,84 4-8 15,-54-4-6-15,-6 0-20 16,0 0-54-16,-10 0-20 16,-3-1 29-16,-7-5 42 0,-4 1 9 15,0-3 4 1,-3 1 0-16,-9 0 10 15,-2-2 15-15,-7 2 8 0,-2 0 15 16,-2 4 17-16,0 1-3 16,-2 2 9-16,3 0 4 15,3 10-10-15,3 6 3 16,4 4-4-16,6 1-17 16,8 1-13-16,0-1-10 15,11 1-14-15,15-6 0 16,7-1-24-16,23-9-80 15,-6-4-185-15,-4-2-520 0</inkml:trace>
  <inkml:trace contextRef="#ctx0" brushRef="#br0" timeOffset="154540.7343">25060 1834 375 0,'0'0'6'15,"0"0"4"-15,0 0 127 16,0 0 462-16,0 0-327 16,0 0-21-16,0 0 36 15,10 20-36-15,-8-20-57 16,-1 0-52-16,-1 0-33 15,0 0-36-15,0 0-25 16,0 0-22-16,0 0 13 16,-1-3-30-16,-8 0-8 15,-8 0-1-15,-4-2 0 16,-9-1 0-16,-8 0 0 0,-2 3 0 16,-1-2 0-16,4 4 0 15,8 1 0-15,7 0-1 16,7 0-10-16,9 1 2 15,5 7-3-15,1 2-1 16,3 0 4-16,16 2-9 16,6-1 17-16,8-1 1 15,3-2 0-15,0-1 0 16,0-2 0-16,-5-5-2 16,-5 0-13-16,-7 0 9 15,-4-5 6-15,-3-6 0 16,-6-3 6-16,-3-3 14 15,-3-4 2-15,0-4-13 0,0-5 3 16,-6-4-6-16,-9-3-5 16,-2-3 0-16,-3 0 0 15,-9-1 0-15,4 4-1 16,0 8 0-16,5 6 0 16,7 9-1-16,5 7 0 15,7 7-25-15,1 0-96 16,0 4-117-16,17 20-78 15,2-3 3-15,0-1-386 0</inkml:trace>
  <inkml:trace contextRef="#ctx0" brushRef="#br0" timeOffset="154923.8673">25203 1789 1696 0,'0'0'546'16,"0"0"-485"-16,0 0-41 15,0 0-11-15,93 10-8 16,-73-10 0-16,-2 0-1 16,-3 0-18-16,-2 0-35 15,-4-4-42-15,-2-3 5 16,-6 0 90-16,-1-2 14 15,0 2 6-15,-12-1-1 16,-6 0-1-16,-6 1 26 16,-4 2 8-16,-2 2-5 15,3 3-7-15,0 0-3 16,7 10-20-16,0 4-5 0,8 4-2 16,8 2-9-16,4-1 8 15,0 1 0-15,16-3-8 16,8-2-1-16,4-4-43 15,11-8-212-15,-6-3-286 16,-6 0-127-16</inkml:trace>
  <inkml:trace contextRef="#ctx0" brushRef="#br0" timeOffset="155141.4538">25443 1749 1572 0,'0'0'566'0,"0"0"-456"16,0 0-29-16,0 0 5 0,0 0-31 15,0 0-6-15,0 0 21 16,24 74-9-16,-12-37-28 16,6 4-16-16,1-1-5 15,-1-1-6-15,0-7-5 16,-6-4-1-16,-3-8-1 16,-2-4-38-16,-5-9-65 15,-2-7-107-15,0 0-311 16,-7 0 126-16</inkml:trace>
  <inkml:trace contextRef="#ctx0" brushRef="#br0" timeOffset="155441.1427">25543 1744 1617 0,'0'0'770'16,"0"0"-684"-16,0 0-46 15,0 0 64-15,0 0 2 16,0 0-18-16,0 0-8 16,26-38-74-16,-3 38-6 15,3 8-10-15,2 5 9 16,-3 5-7-16,-5 0 2 16,-4 4 6-16,-5-2-1 15,-7-2-8-15,-4-4 1 16,0-1 7-16,-6-3-5 0,-15-3 5 15,-3-3-6-15,-7-4-60 16,-8 0-136-16,10-3-330 16,9-5-309-16</inkml:trace>
  <inkml:trace contextRef="#ctx0" brushRef="#br0" timeOffset="156259.2991">25873 1768 1763 0,'0'0'325'15,"0"0"-244"1,0 0-43-16,0 0-14 0,80 8-14 16,-59-4-4-16,-1-3-5 15,-1 1 1-15,-7 0-2 16,-1-2-37-16,-6 0-16 15,-2 0 26-15,-3 0 26 16,0-4 1-16,0-5 6 16,-10-1 18-16,-2 0-5 15,-3 0 8-15,-3 2 15 16,0 2-16-16,0 4-7 16,1 2-6-16,0 0 2 15,2 5-6-15,3 9 0 16,2 4 1-16,5 4 3 0,5-1 8 15,0-1 6-15,0-2 10 16,11-2-3-16,1-2-20 16,1-6-14-16,2-3-18 15,0-4-42-15,1-1-23 16,4 0-3-16,-2-7-24 16,1-9 30-16,1-1 54 15,-1-3 26-15,0-2 3 16,-4 2 54-16,0 0 26 15,-6 5 56-15,-3 5 9 16,-1 3-23-16,-4 4-43 16,1 3-36-16,1 0-36 15,2 0-10-15,3 0-9 16,1 11 8-16,0 4-7 0,1 0 7 16,-2 4-1-16,-4-2 1 15,-2 0-7-15,-2-4 1 16,0-1-6-16,0-4-29 15,-2-4-33-15,-2-1 34 16,-1-1 30-16,2-2 11 16,3 0 0-16,0 0 11 15,0 0-1-15,0-9-10 16,14-4-18-16,5-6-14 16,5-2 2-16,0-4 3 15,0 0 27-15,-5 4 8 16,-5 6 34-16,-4 6 13 15,-7 5-24-15,-2 3-12 0,1 1-14 16,-2 0-5-16,0 7-20 16,1 8 20-16,1 6 0 15,1 3 0-15,1 2 0 16,1-3 1-16,4 1-1 16,1-5-66-16,12-5-147 15,-2-4-323-15,-1-7-748 0</inkml:trace>
  <inkml:trace contextRef="#ctx0" brushRef="#br0" timeOffset="156785.1289">26640 1753 626 0,'0'0'1441'15,"0"0"-1270"-15,0 0-127 16,0 0-4-16,0 0 4 15,0 0-2-15,-96-14-9 16,72 14-13-16,2 5-14 16,5 6-4-16,3 2-1 15,5 1 5-15,4 0-5 16,4-2-1-16,1-3 1 16,0 0 12-16,3-4 26 15,7-2-17-15,3-2-4 16,1-1-8-16,2 0-10 15,-1-7-29-15,3-7 8 16,-1-4 0-16,2-6 6 0,0-7-4 16,-1-7-4-16,3-8 23 15,-4-5 0-15,-1-6 9 16,-7-2-7-16,-6 3 16 16,-3 5-5-16,0 10 23 15,-6 9 19-15,-3 10-20 16,-3 10 0-16,2 9-7 15,-2 3-18-15,-5 5-10 16,2 19 0-16,-1 10 1 16,4 7 5-16,7 8 3 15,5 2 0-15,0 2 4 16,9-2-11-16,7-1 10 16,1-5-11-16,1-6-1 0,-4-5-17 15,-5-8-91-15,-1-6-9 16,-2-10-125-16,1-5-263 15,-3-3-249-15</inkml:trace>
  <inkml:trace contextRef="#ctx0" brushRef="#br0" timeOffset="157155.1606">26845 1677 1075 0,'0'0'664'0,"0"0"-617"0,0 0 142 16,0 0-35-16,0 0 5 16,0 0-53-16,0 0-35 15,59 74-19-15,-43-72-31 16,2-2-21-16,-4 0-3 16,-1-2-49-16,-4-10-61 15,-3 0 17-15,-3-1 25 16,-3 1 56-16,0 2 6 15,0 1 9-15,-9 6 13 16,-7-1 8-16,-1 4 13 16,-4 0-4-16,1 4-1 15,3 12-5-15,4 2 0 16,5 5-2-16,7 0-3 0,1 2-6 16,4-4-2-1,12-2-10-15,5-6-1 0,8-6-81 16,-4-4-214-16,-1-3-345 0</inkml:trace>
  <inkml:trace contextRef="#ctx0" brushRef="#br0" timeOffset="157551.6354">27085 1665 1275 0,'0'0'694'15,"0"0"-609"-15,0 0-84 16,0 0 24-16,0 0 100 15,0 0 10-15,0 0-24 16,2 77-53-16,-2-57-30 16,0-1-14-16,0-8-7 15,0-1-6-15,0-4 1 16,0-5-2-16,0-1-14 0,0 0 13 16,0 0 0-16,0 0 1 15,0-7-17-15,8-6-36 16,4-4-26-16,5-6 14 15,3 0-24-15,2-3-33 16,-4 6 122-16,-4 5 3 16,-5 7 118-16,-4 4-13 15,-2 4-54-15,-1 0-27 16,-2 5-25-16,0 10 17 16,0 4 14-16,0 8-1 15,0-1-11-15,0-2-12 16,1-1-7-16,2-5-2 15,2-5-20-15,3-9-130 0,-1-3-403 16,0-1-426-16</inkml:trace>
  <inkml:trace contextRef="#ctx0" brushRef="#br0" timeOffset="157828.3353">27493 1412 2072 0,'0'0'280'16,"0"0"-133"-16,0 0 23 15,0 0-47-15,0 0-54 16,0 0-27-16,0 0-23 16,27 39 4-16,-17-3-5 15,2 11-8-15,2 5 1 16,-2 3-5-16,-2-4-5 15,2-1 1-15,-3-7-2 16,-1-8 0-16,-3-7-18 16,-5-11-112-16,0-5-204 15,0-11-601-15</inkml:trace>
  <inkml:trace contextRef="#ctx0" brushRef="#br0" timeOffset="158024.5663">27445 1535 2068 0,'0'0'352'16,"0"0"-236"-16,0 0-21 16,0 0-12-16,102 41-44 15,-53-27-39-15,14-1-92 16,-13-6-275-16,-11-3-886 0</inkml:trace>
  <inkml:trace contextRef="#ctx0" brushRef="#br0" timeOffset="161747.4075">21721 6066 801 0,'0'0'689'16,"0"0"-412"-16,0 0-116 16,0 0 13-16,0 0 8 0,0 0 0 15,0 0-41 1,3-6-32-16,-3 6-38 0,1 0-36 16,-1 3-20-16,3 11 12 15,2 8 44-15,-5 6-5 16,3 6-27-16,0 2-3 15,0 5-20-15,1-4-14 16,2-2 4-16,1-2-5 16,-2-5-1-16,-1-4 0 15,-1-6-11-15,-1-2-29 16,-2-5-41-16,0-5-80 16,0-6-164-16,0 0-312 0,-5-3-426 15</inkml:trace>
  <inkml:trace contextRef="#ctx0" brushRef="#br0" timeOffset="162005.048">21574 6317 1753 0,'0'0'524'0,"0"0"-401"15,0 0 15-15,0 0 14 16,0 0 4-16,0 0-44 0,0 0-67 16,68-6-33-1,-31 6-11-15,5 0-1 0,1 0-27 16,-4 0-44-16,-8 0-44 16,-4 5-122-16,-10 0-312 15,-9 0-187-15</inkml:trace>
  <inkml:trace contextRef="#ctx0" brushRef="#br0" timeOffset="162269.1737">22043 6310 664 0,'0'0'1266'0,"0"0"-1030"0,0 0-30 15,0 0-31-15,0 0 13 16,0 0-49-16,0 0-56 16,1-3-32-16,2 11-19 15,2 4 5-15,3 4-21 16,-4-2-10-16,5 1-6 16,-3-2-25-16,-2-3-54 15,-4-2-87-15,0-2-178 16,0-5-583-16</inkml:trace>
  <inkml:trace contextRef="#ctx0" brushRef="#br0" timeOffset="162453.6001">22110 6152 2138 0,'0'0'327'0,"0"0"-239"16,0 0-88-16,0 0-14 16,0 0-72-16,0 0-253 15,0 0-325-15</inkml:trace>
  <inkml:trace contextRef="#ctx0" brushRef="#br0" timeOffset="163129.2788">22170 6262 1991 0,'0'0'298'16,"0"0"-170"-16,0 0 28 16,0 0 0-16,0 0-30 15,0 0-56-15,6 82-34 16,-3-69-23-16,-3-4-11 15,1-3-1-15,-1-3 1 16,0-1-2-16,0-2 0 16,0 0-6-16,0 0-6 0,2 0-3 15,2-7-11 1,7-6-15-16,-4-3 14 0,5-2 18 16,1-2 7-16,0 2 2 15,-2 1 0-15,-3 6 6 16,-2 1 18-16,-2 4 10 15,1 3-3-15,-2 0 5 16,2 2 2-16,-1 1-26 16,-1 0-12-16,1 4-8 15,1 8 8-15,-1 0 1 16,1 4-1-16,-4-2 0 16,1-2-1-16,-2-1 0 15,0-3-22-15,0-1-17 16,0-3 19-16,0 0-6 15,-2-4-4-15,2 0 8 0,0 0 7 16,0 0 10-16,0-5 4 16,4-7-13-16,7-2 8 15,3-5 7-15,2 2 5 16,-1-2 1-16,1 2 15 16,-2 3 11-16,-4 4 11 15,-3 4 11-15,0 3-12 16,-7 3-11-16,3 0 3 15,0 0-16-15,-2 0-17 16,5 9 0-16,-2 11 8 16,4 1 3-16,-1 2-3 15,1-1-9-15,1-2 0 16,-3-1-1-16,0-5-40 16,0-1-57-16,2-9-114 0,0 1-286 15,-2-5-325-15</inkml:trace>
  <inkml:trace contextRef="#ctx0" brushRef="#br0" timeOffset="163519.8233">22706 6291 1761 0,'0'0'229'0,"0"0"-69"15,0 0-19-15,0 0 5 16,0 0-16-16,0 0-30 0,0 0-61 16,83 47-39-1,-62-47-21-15,-5 0-31 0,1-7-15 16,-7-7-34-16,-1 1-15 16,-2-3 10-16,-2 3 48 15,-5 0 58-15,0 3 25 16,0 3 11-16,-13 4-4 15,-5 2 10-15,-9 1 32 16,-2 0 12-16,1 6 4 16,1 5 4-16,5 4-25 15,7 3-27-15,6-2-17 16,7 4-9-16,2 0-7 16,8-1-9-16,16-4-10 15,12-1-57-15,23-3-120 16,-6-4-415-16,-4-3-839 0</inkml:trace>
  <inkml:trace contextRef="#ctx0" brushRef="#br0" timeOffset="163895.8583">23369 6288 1237 0,'0'0'629'16,"0"0"-405"-16,0 0 64 15,0 0-25-15,0 0-45 16,0 0-67-16,0 0-51 15,9-30-43-15,-7 30-31 16,-1 0-19-16,1 4-6 16,1 11 5-16,2 3 10 15,2 4-2-15,-3 2-9 16,4-2-5-16,-2-4-1 0,-2-4-24 16,0-6-40-1,-2-4-35-15,-2-4-75 0,0-1-282 16,-3-10-417-16</inkml:trace>
  <inkml:trace contextRef="#ctx0" brushRef="#br0" timeOffset="164058.9889">23378 6139 1820 0,'0'0'474'16,"0"0"-341"-16,0 0-41 15,0 0-59-15,0 0-33 16,0 0-3-16,0 0-220 16,17 7-451-16</inkml:trace>
  <inkml:trace contextRef="#ctx0" brushRef="#br0" timeOffset="164547.4269">23587 6286 1590 0,'0'0'840'0,"0"0"-714"16,0 0-19-16,0 0-8 16,0 0 7-16,0 0-26 15,0 0-30-15,58 48-23 16,-52-36-20-16,-3-2-6 15,-1 0 0-15,-1-3-1 0,-1-1-9 16,0-1-21-16,0-3-38 16,0 0 52-16,0-1-1 15,-1-1-6-15,1 0 3 16,0 0 19-16,0-3-11 16,0-6-6-16,7-5 12 15,7-3 6-15,-1-2 0 16,3-2 1-16,-2 1 10 15,1 2 5-15,-3 2 5 16,-3 6 19-16,0 6-1 0,-6 0-1 16,-2 4-5-1,2 0-18-15,-1 0-15 0,-1 11 0 16,2 5 0-16,-1 1 6 16,1 2-5-16,-2 1 0 15,1-3 0-15,-1-4-1 16,2-3-33-16,1-6-91 15,12-4-165-15,-6 0-373 16,5 0-906-16</inkml:trace>
  <inkml:trace contextRef="#ctx0" brushRef="#br0" timeOffset="164991.0894">24030 6292 872 0,'0'0'1232'15,"0"0"-954"-15,0 0-18 16,0 0-124-16,0 0-1 16,0 0-69-16,0 0-37 15,-13-48-17-15,-2 39-12 16,-5 5 0-16,-5 1-1 16,-2 3 0-16,2 0 0 15,1 10-1-15,8 2 1 16,7 2 0-16,0 0-8 15,9-1 3-15,0-2-8 16,12-2 7-16,4-3 7 16,10-2 26-16,-3-4-16 15,4 0-10-15,0-4-15 0,-1-11 9 16,-1-5 5 0,-1-6 0-16,-2-8-8 0,-2-6 3 15,-3-9 6-15,-2-1 0 16,-4 0 0-16,-7 3 6 15,-4 7 9-15,0 5-6 16,-6 8-8-16,-10 4-1 16,-1 4-1-16,0 8-1 15,-3 5-5-15,5 6-28 16,0 0-113-16,3 21-166 16,5 1-253-16,5 1-189 0</inkml:trace>
  <inkml:trace contextRef="#ctx0" brushRef="#br0" timeOffset="165675.0428">24264 6234 1592 0,'0'0'517'16,"0"0"-370"-16,0 0-36 15,0 0-74-15,0 0-8 16,0 0-6-16,98 10-14 16,-78-10-9-16,-2 0-12 15,-1 0-37-15,-4-10-6 16,-1-2 36-16,-5 1 1 16,0-3 18-16,-7 3 0 0,0 1 28 15,0 2 9-15,-7 2-6 16,-6 3 1-16,-5 3-12 15,-4 0-2-15,-2 7 0 16,3 9 3-16,2 4-3 16,7 2 8-16,4 1-9 15,8-2-4-15,0 2-12 16,8-7 0-16,7 0 0 16,5-6 1-16,3-5 4 15,-1-3-6-15,4-2-29 16,-1 0 1-16,2-13-19 15,-2-3 21-15,-1-3 13 0,0-5-3 16,-2 4 16 0,-3 2 11-16,-6 4 56 0,-6 5 21 15,-2 4 13-15,-2 5-31 16,-3 0-42-16,1 0-28 16,-1 9-14-1,0 13 14-15,0 3 6 0,0 10 0 16,3 2-5-16,0 0 6 15,1-1-1-15,2 1-5 16,-1-6 7-16,1-2-7 16,-3-3-1-16,1-5 0 15,-1-3 0-15,-1-5 1 16,-1-3-1-16,-1-4 0 16,0-3 0-16,2-3 0 15,-2 0-22-15,1-9 14 0,1-7-50 16,1-7-24-16,1-4-71 15,4-27-188-15,1 8-254 16,-3 1-410-16</inkml:trace>
  <inkml:trace contextRef="#ctx0" brushRef="#br0" timeOffset="165939.8717">24676 6135 116 0,'0'0'1292'0,"0"0"-1131"16,0 0 14-16,0 0 45 15,0 0 10-15,0 0-60 16,0 0-91-16,87-28-42 0,-63 43-16 16,1 8-21-1,-4 4 1-15,-2 5 0 0,-4-1 12 16,-3-1-7-16,-7-7-6 16,-5-5-1-16,0-4 1 15,-2-7 36-15,-14-4-23 16,-4-3 1-16,-5 0-5 15,0-7-9-15,1-5-47 16,12-6-145-16,7 3-369 16,5 2-999-16</inkml:trace>
  <inkml:trace contextRef="#ctx0" brushRef="#br0" timeOffset="166747.1613">25015 6225 1945 0,'0'0'318'0,"0"0"-139"15,0 0-111-15,0 0-10 16,0 0-6-16,80 25-17 16,-54-18-17-16,-4-6-9 15,1 2-9-15,-4-3-10 16,-4 0-31-16,-2-9-2 15,-4-3 21-15,-4-3 21 16,-4 0 1-16,-1 1 10 16,0 0 13-16,-9 4 2 0,-10 3 5 15,-2 3-2-15,-6 4-6 16,-1 0-8-16,-1 7 8 16,6 10-1-16,2 3-7 15,7 6 0-15,5 0-2 16,6 1-6-16,3-4-5 15,0-3 7-15,2-1-8 16,8-8-2-16,4-1-4 16,2-6 6-16,5-4 0 15,0 0-29-15,3-7-33 16,1-10 9-16,2-3 12 16,0-3-12-16,-3-3 28 15,1 2 18-15,-6 3 7 0,-3 5 66 16,-6 6 16-16,-3 5-15 15,-2 3-17-15,-2 2-15 16,1 0-22-16,4 0-11 16,-2 9 19-16,0 4-14 15,0 5-6-15,-2 3 17 16,-2 0-12-16,-1 0 3 16,-1-3-8-16,0-1 1 15,0-8-2-15,0 0 0 16,-1-5 0-16,-2-3-9 15,3-1 7-15,0 0 1 16,0 0 1-16,0-8 0 16,3-7-1-16,11-6-7 0,5 0 7 15,4-7 0 1,4 0-10-16,-2-1 6 0,-1 6 5 16,-7 3 10-16,-4 8 8 15,-4 6-3-15,-4 5-6 16,-2 1-5-16,-2 0-4 15,1 16 0-15,-1 7 5 16,-1 5 13-16,0 4 7 16,0-2-2-16,0-1-14 15,0-2-8-15,0-5-1 16,0-7-7-16,3-5-58 16,10-10-115-16,-2 0-348 15,2 0-617-15</inkml:trace>
  <inkml:trace contextRef="#ctx0" brushRef="#br0" timeOffset="168030.9907">25937 6363 727 0,'0'0'725'16,"0"0"-456"-16,0 0-34 16,0 0 37-16,0 0-38 0,0 0-43 15,0 0-78 1,21-10-32-16,-26 4-28 0,-6-1-18 16,-6 0-14-16,-5-2-5 15,-5 2-7-15,-4 3-8 16,-2 1 0-16,0 3 0 15,3 0-1-15,6 0 0 16,9 6-6-16,6 1-3 16,9 3 0-16,0 0 0 15,8 1-6-15,15-1 4 16,6-1 11-16,7-1 0 16,-2-4 0-16,0-4 1 15,-4 0-1-15,-5-6 10 16,-3-7-10-16,-5-7 1 15,-5-6 18-15,0-3-5 0,-6-5-7 16,-1-6 10-16,-5 1 1 16,0-1-3-16,0 2-14 15,-6 4 5-15,-3 4-4 16,0 7-1-16,3 6-1 16,1 5 0-16,4 9 0 15,1 3-62-15,0 0-98 16,0 16-205-16,9 4-234 15,0-1-233-15</inkml:trace>
  <inkml:trace contextRef="#ctx0" brushRef="#br0" timeOffset="168775.3573">26156 6288 1390 0,'0'0'869'15,"0"0"-694"-15,0 0-49 16,0 0-24-16,88-3-22 16,-65-4-38-16,-1 1-35 15,-4-2-7-15,-3 0-16 16,-5-3-18-16,-2 1 26 16,-4 0 1-16,1 2 5 15,-5 1 1-15,0 2-7 16,0 2 8-16,-8 3 0 15,-8 0 6-15,-6 0 3 16,-4 0-3-16,-1 8-4 16,5 4-1-16,4 4 5 0,6 2-5 15,9-3 6 1,3 0-7-16,1-1-1 0,16-3 1 16,5-2 6-16,5-2 0 15,0-4-5-15,1-3 0 16,-4 0-1-16,2 0-10 15,-3-10 2-15,1-6-4 16,-3 0 4-16,2-4 8 16,-3 0 7-16,-3 3 8 15,-4 4 28-15,-4 4 26 16,-4 4 6-16,-2 3-35 16,-2 2-21-16,1 0-19 0,1 0-14 15,1 9 4 1,-1 7 10-16,0 2 0 0,0 1 0 15,-1-2 0-15,-2-3 0 16,0-3-6-16,0-4-14 16,0-3-8-16,0-4 8 15,1 0 20-15,4 0 7 16,4-1-4-16,4-11-3 16,5-4 0-16,6-4-1 15,3-3 0-15,4-5 0 16,0-3-7-16,1 1 7 15,-5 7 0-15,-8 6 1 16,-6 6 7-16,-4 11-7 16,0 0-14-16,-4 12 14 15,1 9 9-15,-3 7-3 0,-2 2 6 16,1-1-4-16,-2-2-7 16,0-4 1-16,0-6-2 15,0-6-22-15,0-10-126 16,3-1-310-16,0 0-295 0</inkml:trace>
  <inkml:trace contextRef="#ctx0" brushRef="#br0" timeOffset="169054.0227">27063 5852 2039 0,'0'0'291'15,"0"0"-115"-15,0 0 13 16,0 0-29-16,0 0-52 16,0 0-42-16,0 0 1 15,18 77 0-15,-12-30-34 16,-3 8-18-16,-1 4-7 16,-2 0-7-16,0-4 0 15,0-5 1-15,0-8-2 16,0-8-24-16,-3-8-53 15,-5-10-54-15,1-7-111 16,2-6-344-16,2-3-387 0</inkml:trace>
  <inkml:trace contextRef="#ctx0" brushRef="#br0" timeOffset="169226.1503">27013 6055 489 0,'0'0'1844'0,"0"0"-1633"16,0 0-80-16,0 0-3 15,85 38-77-15,-26-20-51 16,-8-2-105-16,-6-8-600 0</inkml:trace>
  <inkml:trace contextRef="#ctx0" brushRef="#br0" timeOffset="173296.0351">12280 6863 624 0,'0'0'796'0,"0"0"-687"16,0 0-77-16,0 0 12 16,0 0 148-16,0 0 11 15,0 0-89-15,0-1-69 16,0-2-45-16,-3-3-13 15,-15-5-144-15,3 2-330 16,-6-2-518-16</inkml:trace>
  <inkml:trace contextRef="#ctx0" brushRef="#br0" timeOffset="173470.1483">11938 6768 1340 0,'0'0'106'0,"0"0"-106"15,0 0-173-15,0 0-21 16,0 0-77-16</inkml:trace>
  <inkml:trace contextRef="#ctx0" brushRef="#br0" timeOffset="173635.5636">11662 6714 624 0,'0'0'794'16,"0"0"-683"-16,0 0-111 16,0 0-28-16,0 0-121 15,-97-10-61-15,75 10-373 0</inkml:trace>
  <inkml:trace contextRef="#ctx0" brushRef="#br0" timeOffset="173895.8607">11201 6714 386 0,'0'0'806'16,"0"0"-638"-16,0 0-111 15,0 0 36-15,0 0 44 16,0 0-6-16,0 0-83 16,-67 0-32-16,49 0-16 15,-4 3-75-15,-17 8-106 16,6-1-163-16,5-1-361 0</inkml:trace>
  <inkml:trace contextRef="#ctx0" brushRef="#br0" timeOffset="174054.0533">10763 6909 561 0,'0'0'371'16,"0"0"-232"-16,0 0-69 15,0 0-33-15,-103 73-37 16,79-53-53-16,9-8-342 0</inkml:trace>
  <inkml:trace contextRef="#ctx0" brushRef="#br0" timeOffset="174228.0244">10542 7324 1075 0,'0'0'244'0,"0"0"-129"16,0 0-53-16,0 0-41 15,-15 77-21-15,15-57-155 16,0-5-116-16,0-4-565 0</inkml:trace>
  <inkml:trace contextRef="#ctx0" brushRef="#br0" timeOffset="174407.2851">10516 7635 656 0,'0'0'358'15,"0"0"-227"-15,0 0-2 0,0 0 55 16,0 0-88-16,46 85-61 16,-33-71-22-16,0 3-13 15,-1-1-7-15,-6-2-47 16,-1 6-70-16,2-7-102 15,-7-1-513-15</inkml:trace>
  <inkml:trace contextRef="#ctx0" brushRef="#br0" timeOffset="174595.9933">10835 7978 1322 0,'0'0'348'15,"0"0"-257"-15,0 0-66 16,0 0-15-16,0 0-9 16,0 0-1-16,0 0-84 15,41 34-182-15,-26-24 30 16,0 0-278-16</inkml:trace>
  <inkml:trace contextRef="#ctx0" brushRef="#br0" timeOffset="174752.3393">11049 8127 897 0,'0'0'256'0,"0"0"-170"16,0 0-17-16,0 0 99 15,0 0-29-15,0 0-72 16,0 0-43-16,58 47-24 16,-41-41-3-16,-4 0-174 15,2-6-385-15</inkml:trace>
  <inkml:trace contextRef="#ctx0" brushRef="#br0" timeOffset="174961.8832">11282 8229 354 0,'0'0'142'16,"0"0"-142"-16,0 0-70 15,0 0 70-15,0 0 1 0,0 0-1 16,0 0 36-16,85 16 103 15,-73-15-1-15,1-1-2 16,4 3 105-16,5-3-116 16,-1 0-125-16,14 0-75 15,-3 0-118-15,-5 0-120 0</inkml:trace>
  <inkml:trace contextRef="#ctx0" brushRef="#br0" timeOffset="175119.5974">11665 8240 844 0,'0'0'761'0,"0"0"-562"0,0 0-29 15,0 0 25 1,0 0-65-16,0 0-130 0,97-9-8 16,-67 2-251-16,-6-2-359 0</inkml:trace>
  <inkml:trace contextRef="#ctx0" brushRef="#br0" timeOffset="175308.191">12107 8074 1458 0,'0'0'255'16,"0"0"-188"-16,0 0-67 15,0 0-73-15,0 0-55 16,79-49-231-16,-61 36-690 0</inkml:trace>
  <inkml:trace contextRef="#ctx0" brushRef="#br0" timeOffset="175481.8592">12356 7849 1162 0,'0'0'599'0,"0"0"-486"0,0 0-16 16,0 0-43-1,0 0-54-15,0 0-73 0,0 0-166 16,60-90-114-16,-44 73-188 16</inkml:trace>
  <inkml:trace contextRef="#ctx0" brushRef="#br0" timeOffset="175669.1316">12516 7566 342 0,'0'0'104'16,"0"0"-72"-16,0 0 125 16,0 0 64-16,0 0 19 15,0 0-32-15,0 0-96 16,31-70-92-16,-31 60-20 0,6-6-110 15,-3 5-87-15,3-2-348 16</inkml:trace>
  <inkml:trace contextRef="#ctx0" brushRef="#br0" timeOffset="175825.1276">12620 7284 649 0,'0'0'709'0,"0"0"-611"16,0 0-94-16,0 0-4 16,0 0-67-16,0 0-68 15,0 0-160-15</inkml:trace>
  <inkml:trace contextRef="#ctx0" brushRef="#br0" timeOffset="176001.9063">12636 7024 1013 0,'0'0'133'15,"0"0"-97"-15,0 0-13 16,0 0 41-16,0 0-64 16,0 0-32-16,0 0-263 15,-38-73-565-15</inkml:trace>
  <inkml:trace contextRef="#ctx0" brushRef="#br0" timeOffset="176134.9803">12591 6753 1070 0,'0'0'138'0,"0"0"-138"15,-87-59-50-15,42 41-286 0</inkml:trace>
  <inkml:trace contextRef="#ctx0" brushRef="#br0" timeOffset="186263.0989">7270 10594 652 0,'0'0'672'0,"0"0"-548"15,0 0-82-15,0 0 101 16,0 0 124-16,0 0-13 16,3-13-81-16,0 7-32 15,3-1-33-15,1 0-12 0,1-2-14 16,4 3-29-16,4-5-30 15,8 4-22-15,0-3-1 16,6 7 0-16,0 0-6 16,-2 3 6-16,-4 0-1 15,-5 0-5-15,-4 11 5 16,-7-2-1-16,-4 5 1 16,-4 2-5-16,0 3 5 15,-9 4 1-15,-9 1 17 16,-4 2-2-16,-2-2-5 15,6 1 5-15,0-2 3 16,9-2-6-16,6 1-5 0,3-5-1 16,0 0 3-16,15-1 6 15,15-6 24-15,6-3 5 16,13-1-22-16,9-6-9 16,8 0-7-16,1-2-5 15,2-12 0-15,-2-4 5 16,-6-4-6-16,-4-1 1 15,-8-3 1-15,-7-4 4 16,-8 1-6-16,-7-2 1 16,-5-2 0-16,-8 0-1 15,-1 4 0-15,-10 2-14 16,0 1-29-16,-3 6-21 16,0-1-80-16,-6 9-96 0,-15-1-135 15,3 6-283-15,-1 6-184 16</inkml:trace>
  <inkml:trace contextRef="#ctx0" brushRef="#br0" timeOffset="186636.6091">7770 10483 1657 0,'0'0'359'16,"0"0"-252"-16,0 0 25 15,0 0 92-15,0 0-38 16,0 0-101-16,0 0-42 15,0 35 52-15,-6-2-12 16,-5 5-20-16,-5 7-29 16,1 1-8-16,-6 0-13 15,2 4-7-15,1 0-4 16,0-5-2-16,0-4 0 16,3-4-42-16,3-5-46 15,9-6-125-15,3-12-362 16,0-5-574-16</inkml:trace>
  <inkml:trace contextRef="#ctx0" brushRef="#br0" timeOffset="187053.5213">8492 10535 218 0,'0'0'1661'0,"0"0"-1370"15,0 0-189-15,0 0 83 16,0 0 63-16,0 0-88 15,0 0-82-15,-9-6-45 16,-3 23 9-16,-10 5 16 16,-5 4-24-16,-2 8-2 15,-6 1-8-15,2 6 0 16,3 1-9-16,2-2-14 16,8 3 8-16,10-4-8 15,4-5-1-15,6-5-1 0,3-3-22 16,16-9-26-1,8-4-40-15,12-13-62 0,-3 0-199 16,-5-6-481-16</inkml:trace>
  <inkml:trace contextRef="#ctx0" brushRef="#br0" timeOffset="187403.68">8510 10697 1759 0,'0'0'655'15,"0"0"-576"-15,0 0-44 16,0 0 111-16,0 0-12 0,0 0-62 16,101-53-27-16,-81 50-14 15,-4 0-1-15,-7 3-9 16,-3 0-10-16,-3 0-1 15,-3 10-9-15,0 5 5 16,0 8 7-16,0 4 14 16,0 0-9-16,0 2-9 15,0-2-2-15,3-1 1 16,12-5-7-16,0-3 1 16,4-6-2-16,8-3-15 15,0-6-46-15,4-3-62 16,8-4-141-16,-6-12-241 0,-8 1-259 15</inkml:trace>
  <inkml:trace contextRef="#ctx0" brushRef="#br0" timeOffset="187685.7795">8850 10631 1612 0,'0'0'526'16,"0"0"-443"-16,0 0 46 15,0 0 67-15,0 0-40 16,0 0-8-16,0 0-24 16,-70 73-30-16,34-37-31 0,-3 0-26 15,-4 4-23-15,4-5-8 16,8-5-6-16,1-6-13 15,5-4-65-15,1-6-72 16,12-6-187-16,3-6-502 0</inkml:trace>
  <inkml:trace contextRef="#ctx0" brushRef="#br0" timeOffset="188072.7613">9029 10347 1846 0,'0'0'327'0,"0"0"-202"16,0 0 64-16,0 0-3 16,0 0-12-16,0 0-50 15,27 109-45-15,-15-60-25 16,1 8-19-16,1 2-7 16,-4-2-4-16,-4 1-9 0,-6-8-1 15,0 0-13 1,-16-4 1-16,-4-6-1 0,-11-4 0 15,-2-6-1 1,-4-1-1-16,-2-9-56 0,-3-3-66 16,11-7-164-16,10-7-561 0</inkml:trace>
  <inkml:trace contextRef="#ctx0" brushRef="#br0" timeOffset="189402.3463">9647 10707 1359 0,'0'0'326'16,"0"0"-151"-16,0 0 55 15,0 0 15-15,0 0-65 16,0 0-69-16,0 0-39 15,3-11-20-15,-17 8-13 16,-5 1-8-16,-8 2 5 0,-4 0 15 16,-2 0-15-1,-3 2-11-15,8 5-2 0,1 3-10 16,12 3-2-16,3-2-5 16,9 2-6-16,3 0 6 15,9 0-6-15,12 0 0 16,9-3 1-16,8 2 5 15,4-4-5-15,0-1 5 16,1-4-6-16,-4-3-2 16,3 0-11-16,-5 0 1 15,-1-4 1-15,-5-6 5 16,-1-3 5-16,-6-3 0 16,-6 0-12-16,-2-4 12 15,-7 3 1-15,-9-3 0 16,0 1 0-16,0-1 0 0,-19-3 0 15,-5 3-1-15,-3-4 1 16,-7 1 0-16,-2 3 0 16,2 0 0-16,1 2 0 15,6 6 1-15,2 2-1 16,11 2 1-16,2 7-1 16,5 1 1-16,1 0-1 15,6 0 0-15,-3 13 0 16,3 5 0-16,0 7 6 15,3 2 9-15,10 6 15 16,0 0-5-16,4 4-7 16,-5 1 3-16,0 0-1 15,-3 1-8-15,-3-1 0 16,-6 0-11-16,0-2 5 0,0-2-4 16,0-2-2-16,0-5 0 15,0-4-54-15,6-3-92 16,6-11-310-16,4-5-711 0</inkml:trace>
  <inkml:trace contextRef="#ctx0" brushRef="#br0" timeOffset="189971.2112">10336 10397 1152 0,'0'0'306'15,"0"0"-164"-15,0 0 79 0,0 0 89 16,0 0-70-16,0 0-87 15,0 0-31-15,12-7-18 16,-12 7-22-16,0 6-32 16,0 13 29-16,-3 12 10 15,-12 9-29-15,3 9-16 16,0 8-19-16,-1-2-7 16,3-5-10-16,6 0-7 15,1-4 5-15,3-6-5 16,0-8-1-16,3-1 1 15,8-12 0-15,2-3 0 0,5-8-1 16,0-5-18-16,0-3-29 16,4 0-47-16,-1-11-69 15,-3-15-192-15,-3 3-514 16,-9 2-627-16</inkml:trace>
  <inkml:trace contextRef="#ctx0" brushRef="#br0" timeOffset="190175.257">10114 10717 1642 0,'0'0'378'0,"0"0"-249"0,91 0-8 15,-45 0 30-15,-1 0-58 16,1 3-67-16,-8 0-26 15,-3-3-103-15,-14 0-386 16,-15-6-407-16</inkml:trace>
  <inkml:trace contextRef="#ctx0" brushRef="#br0" timeOffset="190485.1237">10179 10384 1343 0,'0'0'297'0,"0"0"-128"15,0 0 131-15,0 0 23 16,0 0-75-16,-98 102-78 15,83-49-77-15,3 7-48 16,3-1-18-16,6 0-14 16,3-3-12-16,0-10-1 15,0-4-37-15,0-7-83 16,18-9-165-16,0-6-516 16,4-13-898-16</inkml:trace>
  <inkml:trace contextRef="#ctx0" brushRef="#br0" timeOffset="190797.5589">10500 10222 920 0,'0'0'804'16,"0"0"-637"-16,0 0-97 0,0 0 103 16,100 52 12-1,-70-15-23-15,-4 19-6 0,0 26-17 16,-11 18-19 0,-3-2-21-16,-9-19-12 0,-3-23-36 15,0-16-12-15,0 0-26 16,-14 6-13-16,-5-3-61 15,-24-3-96-15,4-10-338 16,0-15-666-16</inkml:trace>
  <inkml:trace contextRef="#ctx0" brushRef="#br0" timeOffset="193463.54">11328 10823 747 0,'0'0'1105'15,"0"0"-885"-15,0 0-141 16,0 0 57-16,0 0 75 16,0 0-49-16,0 0-89 15,15 0-23-15,9 0 12 16,9 0 6-16,2 0-26 0,7 0-22 15,-3 0-14-15,-3 0-6 16,-6 0-8-16,-8 0-44 16,-9 0-56-16,-13 0-105 15,0-4-153-15,0-1-486 0</inkml:trace>
  <inkml:trace contextRef="#ctx0" brushRef="#br0" timeOffset="193651.8204">11337 10668 806 0,'0'0'1457'16,"0"0"-1232"-16,0 0-118 0,0 0-4 16,0 0-17-16,103-1-50 15,-49 10-36-15,13 2-110 16,-15-1-458-16,-13-4-840 0</inkml:trace>
  <inkml:trace contextRef="#ctx0" brushRef="#br0" timeOffset="194229.1105">10509 11172 415 0,'0'0'91'0,"0"0"197"16,0 0-99-16,0 0-5 15,0 0 86-15,0 0 0 16,0 0 20-16,4 4-47 16,-4-4-58-16,0 0-44 15,-13 0-49-15,-16 0-32 16,-9-3-39-16,-15 2-20 0,-6-5-1 15,-5 0-37-15,-2-1-60 16,8-3-40-16,3 3-10 16,10 0 0-16,9 4-88 15,4 0-68-15,15 3-55 16,5 0-33-16,9 0-392 0</inkml:trace>
  <inkml:trace contextRef="#ctx0" brushRef="#br0" timeOffset="194485.8265">10481 11242 87 0,'0'0'1601'16,"0"0"-1308"-16,0 0-194 15,0 0 98-15,0 0 34 16,0 0-78-16,-111 4-44 16,56-4-51-16,-9 0-35 15,-2 0-23-15,5 0-32 16,-7-7-181-16,18-4-412 16,16-2-631-16</inkml:trace>
  <inkml:trace contextRef="#ctx0" brushRef="#br0" timeOffset="195910.638">12360 10515 555 0,'0'0'715'15,"0"0"-529"-15,0 0-55 16,0 0 107-16,0 0 58 16,0 0-41-16,0 0-54 15,-6-22-42-15,6 15-23 16,5 0-45-16,4-3-41 16,3 3-17-16,3 0-8 15,3 1-18-15,1 3-6 16,-3 3-1-16,4 0 0 15,-2 0-1-15,0 9 0 16,-9 2-5-16,-2 6 0 0,-7 3 4 16,0 2 1-16,-7 5 0 15,-13 2 1-15,-2 1 1 16,-5 0 1-16,5-3-1 16,6-4 1-16,9-1-1 15,7-5 0-15,0 0 5 16,20-4-5-16,9-4 0 15,13-2 7-15,6-7-7 16,7 0 0-16,5 0 0 16,-2-7 0-16,0-7-1 15,-6-4-1-15,-3-5-6 16,-10-4-10-16,-7 1-3 16,-9 2 5-16,-10-2 4 15,-10 7 5-15,-3 5-16 16,-3 1-56-16,-20 0-104 0,1 3-293 15,1 3-442-15</inkml:trace>
  <inkml:trace contextRef="#ctx0" brushRef="#br0" timeOffset="196173.7179">12747 10489 887 0,'0'0'1224'0,"0"0"-973"16,0 0-27-16,0 0-23 16,0 0-56-16,0 0-67 15,0 0 16-15,-27 76-2 16,12-31-28-16,2 3-31 16,-4 4-21-16,4-5-10 0,1-1-2 15,-3-6-26-15,3-2-51 16,-1-7-44-16,4-6-54 15,-2-5-174-15,5-9-430 16,2-3-892-16</inkml:trace>
  <inkml:trace contextRef="#ctx0" brushRef="#br0" timeOffset="196488.6213">13321 10549 776 0,'0'0'1424'0,"0"0"-1256"16,0 0 66-16,0 0 15 16,0 0-83-16,0 0-84 15,0 0-48-15,-22 13-4 16,-2 19 33-16,-4 8-22 15,1 4-25-15,0 2-10 16,6-3-6-16,5-4 0 16,5-3-1-16,5-5-22 0,3-6-19 15,3-4-22 1,0-5-40-16,0-9-63 0,7-5-198 16,6-2-641-16</inkml:trace>
  <inkml:trace contextRef="#ctx0" brushRef="#br0" timeOffset="196840.6961">13408 10697 1051 0,'0'0'1176'0,"0"0"-1030"15,0 0-43-15,0 0 75 16,0 0-8-16,0 0-58 15,0 0-40-15,70-50-18 0,-61 47-29 16,-3 3-2 0,0 0-10-16,1 0 2 0,-1 0-7 15,2 4-2-15,-5 9-6 16,3 2 7-16,-3 3 4 16,4 2-5-16,-4 2-5 15,3-4 0-15,0 1 0 16,1-6 0-16,7 0 1 15,-2-4-2-15,2-1-17 16,5-5-22-16,-3-3-27 16,8 0-44-16,-3-3-114 15,12-24-276-15,-7 1-304 16,0 3-573-16</inkml:trace>
  <inkml:trace contextRef="#ctx0" brushRef="#br0" timeOffset="197061.7714">13721 10604 907 0,'0'0'985'0,"0"0"-785"15,0 0 46-15,0 0 59 16,0 0-80-16,-95 67-90 16,70-38-50-16,-1 4-40 15,-1-3-23-15,2 3-16 16,-2-6-5-16,-2 1-1 0,10-6-45 15,-4-3-77 1,6-6-147-16,8-6-442 16,3-7-666-16</inkml:trace>
  <inkml:trace contextRef="#ctx0" brushRef="#br0" timeOffset="197385.9853">13899 10417 633 0,'0'0'1028'15,"0"0"-671"-15,0 0-197 16,0 0 47-16,0 0-5 0,0 0-37 15,72 82-41-15,-59-42-31 16,-7 6-27-16,0 7 4 16,-6 2-19-16,0-1-20 15,0-2-8-15,-12-5-14 16,-8-2-3-16,4-7-6 16,-7-9-48-16,-6-6-84 15,2-7-238-15,9-12-859 0</inkml:trace>
  <inkml:trace contextRef="#ctx0" brushRef="#br0" timeOffset="197780.0933">14418 10747 1149 0,'0'0'385'0,"0"0"-385"15,0 0-731-15</inkml:trace>
  <inkml:trace contextRef="#ctx0" brushRef="#br0" timeOffset="198381.4903">14418 10747 804 0,'36'-31'986'16,"-36"31"-594"-16,0 0-175 15,0 0 10-15,0 0-30 0,0 0-70 16,0 0-68-16,10 0-35 16,8 0-2-16,9 1-9 15,3 5-5-15,7-3-8 16,3-3-1-16,-1 0-15 16,-3 0-26-16,-3 0-4 15,-8 0 10-15,-1-10 10 16,-9-6 8-16,-1 2-1 15,-1-4 9-15,-7 4 10 16,-3-2 23-16,-3 6 6 0,0-4-5 16,-3 4-3-1,-6 0 0-15,-8 3 9 0,4 1-3 16,-7 3 9 0,1 3-5-16,-7 0-4 15,0 7-3-15,-4 12-3 0,2 5 2 16,-5 6 1-16,4 3-5 15,3-4-4-15,3 1-6 16,7-4-3-16,4 0 0 16,9-6-4-16,3-6-1 15,9 1 1-15,17-6-2 16,13-4-9-16,8-5-64 16,6 0-58-16,25-19-63 15,-14-5-498-15,-10-9-1150 0</inkml:trace>
  <inkml:trace contextRef="#ctx0" brushRef="#br0" timeOffset="198960.0838">14664 10280 438 0,'0'0'184'0,"0"0"823"0,0 0-731 16,0 0-44-16,0 0 16 16,0 0-22-16,0 0-37 15,-2 4-57-15,7-4-44 16,10 0-19-16,0 0-27 15,5 0-18-15,6 0-23 16,4 0-1-16,-2 0-33 16,2 3-59-16,3-3-91 15,-5 0-347-15,-5 0-573 0</inkml:trace>
  <inkml:trace contextRef="#ctx0" brushRef="#br0" timeOffset="199312.7003">15073 10149 378 0,'0'0'1540'0,"0"0"-1242"15,0 0-61-15,0 0 10 16,0 0-62-16,0 0-80 16,0 0-57-16,1 16-26 0,-1-3 5 15,0 5-6-15,-4 4-9 16,-2 2-11-16,0 2 4 16,0 0-5-16,3-2 0 15,0-2 0-15,3-5 0 16,0-1 0-16,0-6-1 15,9-6-28-15,4-1-30 16,22-3-63-16,-9-12-169 16,3-3-548-16</inkml:trace>
  <inkml:trace contextRef="#ctx0" brushRef="#br0" timeOffset="199501.3693">15188 10050 1423 0,'0'0'926'0,"0"0"-820"15,0 0-31-15,0 0 13 16,0 0-44-16,0 0-44 16,0 0-74-16,19 7-464 15,-18-4-746-15</inkml:trace>
  <inkml:trace contextRef="#ctx0" brushRef="#br0" timeOffset="200153.6813">15373 10164 734 0,'0'0'1518'16,"0"0"-1332"-16,0 0-35 15,0 0 15-15,0 0-59 16,0 0-43-16,0 0 2 16,-11 48-34-16,5-25-13 15,0 0-10-15,5-1-8 16,1-2 0-16,0-7-1 0,0 0 1 15,0-6-1-15,8-4 0 16,2-3-6-16,2 0-7 16,2 0-11-16,0-10 0 15,4-3 2-15,-3-6-4 16,3-1 2-16,1-3 23 16,-6 1 0-16,0 1 1 15,-3 5 1-15,-4 6 30 16,-3 3 16-16,-3 7-10 15,0-1-3-15,0 1-11 16,0 0-16-16,0 0-7 16,0 1-9-16,0 9 8 15,0 7 1-15,0 0 0 0,0 3 1 16,0-2-1-16,10-1 0 16,10-3 0-16,-1-4 1 15,3-4-1-15,4-2 1 16,-2-4 0-1,-2 0-1-15,-6-4-6 0,1-10-3 16,-2-5 0-16,-1-8 8 16,-1 1-7-16,-1-7 2 15,-5 4 5-15,-7 2-1 16,0 1 1-16,0 5-5 16,-13 4 0-16,-3 5 0 15,-1 6-14-15,2 5-80 16,-8 1-146-16,6 0-143 0,2 4-281 15</inkml:trace>
  <inkml:trace contextRef="#ctx0" brushRef="#br0" timeOffset="200619.4072">16041 9852 776 0,'0'0'811'16,"0"0"-671"-16,0 0 171 15,0 0 2-15,0 0-69 16,0 0-83-16,0 0-55 15,30-4-23-15,-30 4-35 16,0 10-28-16,0 10 10 16,-3 7 7-16,-7 8 2 15,2 8-20-15,2 4-5 16,1-1-8-16,1 1-6 16,4-2-1-16,0-5 1 15,0-1-6-15,0-8 6 16,0-5 0-16,1-4 0 15,7-8 0-15,1-1-1 0,6-6 1 16,1-4 1-16,7-3 12 16,0 0-13-16,3 0-12 15,-4-10-46-15,1 0-48 16,-7-5-48-16,-9-3-138 16,-4-2-413-16,-3 4-495 0</inkml:trace>
  <inkml:trace contextRef="#ctx0" brushRef="#br0" timeOffset="200836.6552">15912 10046 2089 0,'0'0'362'15,"0"0"-203"-15,0 0 18 16,0 0-56-16,84 4-52 16,-39 6-69-16,13-3-16 15,-13-5-329-15,-11-2-1220 0</inkml:trace>
  <inkml:trace contextRef="#ctx0" brushRef="#br0" timeOffset="203997.6149">7027 10935 1243 0,'0'0'689'16,"0"0"-514"-16,0 0-23 16,0 0 54-16,0 0-17 15,0 0-75-15,3 0-64 16,-3 0-24-16,0 0-11 15,0 0-3-15,-12 0-5 16,-9 0 5-16,-9 7 1 16,-4-5-12-16,-5 5 0 15,0-4-1-15,9 1-18 16,5-4-25-16,9 0-60 16,16 0-113-16,0-7-294 15,3-7-564-15</inkml:trace>
  <inkml:trace contextRef="#ctx0" brushRef="#br0" timeOffset="204195.241">7079 10796 2063 0,'0'0'560'15,"0"0"-487"-15,0 0 3 16,0 0 73-16,0 0-54 15,0 0-55-15,-91-27-40 16,45 27-6-16,-32 0-94 16,8 0-275-16,7 0-935 0</inkml:trace>
  <inkml:trace contextRef="#ctx0" brushRef="#br0" timeOffset="205064.0838">4210 10499 1287 0,'0'0'480'0,"0"0"-338"15,0 0 75-15,0 0 34 16,0 0-61-16,0 0-84 16,0 0-59-16,0-3-24 15,0 6-16-15,-7 9 23 16,-7 6 28-16,-1 5-11 15,-4 6-16-15,1 4-4 0,3 1-14 16,0 1-7 0,6-2 5-16,3-2-11 0,6-2 2 15,0 1 4-15,6-3 1 16,13-5-5-16,4-2-1 16,4-6 7-16,4-2-2 15,2-5-5-15,4-7 5 16,-1 0-5-16,1 0-1 15,2-6 0-15,4-8 0 16,-1-6-1-16,0-5 1 16,1-4-1-16,-4-3 1 15,-5-3-9-15,-4-2 7 16,-6 1 1-16,-6 3-1 16,-5 0-4-16,-7 4 5 15,-4 2 1-15,-2 7 0 0,0 3-1 16,0 7 0-16,0 4-5 15,0 3-45-15,0 3-121 16,-3 0-178-16,-2 0-405 16,-1 0-638-16</inkml:trace>
  <inkml:trace contextRef="#ctx0" brushRef="#br0" timeOffset="205439.8443">4489 10580 1702 0,'0'0'400'16,"0"0"-242"-16,0 0 66 15,0 0 27-15,0 0-103 16,0 0-91-16,0 0-32 16,0 14 8-16,0 6 19 15,0 4-7-15,-6 6-3 16,-9 2-21-16,3 2-9 16,-1 1-1-16,-1-1-10 0,5 2 0 15,-1-2 1 1,4-5-2-16,0 0-1 0,3-2-26 15,0-4-32-15,-3 0-41 16,0-6-90-16,0-5-283 16,3-4-414-16</inkml:trace>
  <inkml:trace contextRef="#ctx0" brushRef="#br0" timeOffset="205673.3372">4534 11074 1126 0,'0'0'1050'0,"0"0"-919"0,0 0-45 16,0 0 155-16,0 0-41 16,-81 10-91-16,54-7-51 15,-4-3-26-15,1 0-22 16,0 0-10-16,2 0-61 15,-5-7-147-15,9-9-435 16,8-4-1080-16</inkml:trace>
  <inkml:trace contextRef="#ctx0" brushRef="#br0" timeOffset="205959.9749">4677 10466 719 0,'0'0'1063'15,"0"0"-826"-15,0 0-33 16,0 0 75-16,0 0-33 15,0 0-91-15,0 0-76 16,-52-4-38-16,19 8-31 16,0 3-10-16,-16-1-87 0,10-2-222 15,8-4-652-15</inkml:trace>
  <inkml:trace contextRef="#ctx0" brushRef="#br0" timeOffset="207525.5163">5284 10483 993 0,'0'0'411'0,"0"0"-207"16,0 0 69-1,0 0 20-15,0 0-68 0,0 0-93 16,0 0-56-16,-30 0-15 15,11 16 24-15,-8 6 38 16,-1 8-28-16,-2 4-17 16,6 2-29-16,3 1-22 15,8-2-7-15,5-2-11 16,8 3-3-16,0-5-5 16,5 2-1-16,8-6 0 15,7-5-34-15,-1-5-56 0,3-8-77 16,-2-5-311-16,-4-4-552 15</inkml:trace>
  <inkml:trace contextRef="#ctx0" brushRef="#br0" timeOffset="207910.1831">5338 10634 1758 0,'0'0'348'0,"0"0"-272"16,0 0-29-16,0 0 113 0,0 0 0 15,0 0-77-15,0 0-27 16,88-76 18-16,-82 70 8 16,-3 5-13-16,1-1-26 15,-1 2-11-15,5 0-11 16,-2 0-11-16,7 0-9 15,-1 9 5-15,3 5-5 16,0 6-1-16,-6-1 0 16,1 7 0-16,-4-2 1 15,-3 1 8-15,0-1-8 16,-1-4 5-16,1 0-6 16,3-7 1-16,1 0-1 0,-1-6-13 15,6-4-34-15,6-3-69 16,3-3-209-16,0-11-511 15,-5-1-789-15</inkml:trace>
  <inkml:trace contextRef="#ctx0" brushRef="#br0" timeOffset="208158.8736">5644 10592 1647 0,'0'0'664'0,"0"0"-587"16,0 0 15-16,0 0 107 16,0 0-29-16,0 0-47 15,0 0-50-15,-91 76-16 0,55-48-20 16,0-4-14-16,3 0-16 16,-1-5-6-16,7 0-1 15,5-5-50-15,5-2-56 16,7-1-161-16,7-4-505 15,3-7-740-15</inkml:trace>
  <inkml:trace contextRef="#ctx0" brushRef="#br0" timeOffset="208497.144">5809 10686 1729 0,'0'0'494'0,"0"0"-403"16,0 0 79-16,0 0 59 15,0 0-66-15,0 0-49 16,0 0-46-16,-28 67-29 16,10-44-22-16,0 4-17 0,-3-1 6 15,2 0-6-15,1-2-32 16,0-4-59-16,-1-4-108 16,7-6-319-16,4-6-603 0</inkml:trace>
  <inkml:trace contextRef="#ctx0" brushRef="#br0" timeOffset="208869.9154">6078 10523 1689 0,'0'0'364'16,"0"0"-233"-16,0 0 64 16,0 0 50-16,0 0-79 15,0 0-94-15,0 0-31 16,7 9 0-16,-7 17 28 16,0 8-23-16,0 5-12 15,-10 4 7-15,-5 0-5 16,-3-3-15-16,0-4-8 15,2 0-4-15,5-7-3 16,1-5-6-16,4-4 0 16,3-4 0-16,3-5-1 15,0-5-7-15,0-2-15 16,13-1-17-16,7-3-58 0,11-3-85 16,-4-11-286-16,0-3-418 15</inkml:trace>
  <inkml:trace contextRef="#ctx0" brushRef="#br0" timeOffset="209085.2882">5906 10720 912 0,'0'0'1282'0,"0"0"-1045"15,0 0-157-15,0 0 66 16,0 0-7-16,111-4-100 16,-71 4-39-16,5-6-148 0,-11 0-485 15,-10-2-929-15</inkml:trace>
  <inkml:trace contextRef="#ctx0" brushRef="#br0" timeOffset="209358.4821">6242 10310 1870 0,'0'0'518'15,"0"0"-457"-15,0 0 106 16,0 0 88-16,42 107-82 15,-23-48-59-15,1 7-39 16,-4 3-29-16,-7-12-28 16,-3 1-18-16,-6-5-5 15,0-6-63-15,-42 2-73 16,0-12-198-16,-7-7-793 0</inkml:trace>
  <inkml:trace contextRef="#ctx0" brushRef="#br0" timeOffset="214622.6149">17830 8650 1624 0,'0'0'308'16,"0"0"-240"-16,0 0-66 15,0 0-2-15,0 0 11 16,0 0-10-16,-81 6 6 16,39-6-7-16,7 0-160 0,5 0-322 15</inkml:trace>
  <inkml:trace contextRef="#ctx0" brushRef="#br0" timeOffset="214810.5766">17146 8640 1776 0,'0'0'284'0,"0"0"-240"15,-83 0-44-15,46 0-140 16,-16 0-68-16,15-1-201 16,5-2-513-16</inkml:trace>
  <inkml:trace contextRef="#ctx0" brushRef="#br0" timeOffset="214977.7723">16233 8610 1285 0,'0'0'319'0,"0"0"-206"16,-104 0-55-16,58-4-48 15,1 1-10-15,-10-1-154 16,9-2-191-16,7 2-751 0</inkml:trace>
  <inkml:trace contextRef="#ctx0" brushRef="#br0" timeOffset="215134.9682">15227 8534 1422 0,'0'0'286'0,"0"0"-194"16,-130 0-58-16,71 0-15 16,3-1-19-16,-14-5-54 15,11-1-131-15,13 3-348 0</inkml:trace>
  <inkml:trace contextRef="#ctx0" brushRef="#br0" timeOffset="215290.3252">14169 8557 1302 0,'0'0'235'0,"0"0"-106"15,-121 0-40-15,63 0-43 16,-1 0-46-16,-12 0-54 15,13 0-320-15,13-3-465 0</inkml:trace>
  <inkml:trace contextRef="#ctx0" brushRef="#br0" timeOffset="215451.6583">13143 8567 1418 0,'0'0'195'0,"-84"4"-61"0,25-3-37 15,-3-1-23-15,-2 0-34 16,7 0-40-16,-10 0-98 16,15-5-185-16,10-2-363 0</inkml:trace>
  <inkml:trace contextRef="#ctx0" brushRef="#br0" timeOffset="215591.7412">11964 8603 1380 0,'0'0'195'16,"-94"9"-144"-16,40-5-51 15,-25-1-31-15,18-2-145 16,13-1-232-16</inkml:trace>
  <inkml:trace contextRef="#ctx0" brushRef="#br0" timeOffset="215756.3631">10952 8670 1532 0,'0'0'313'0,"-94"0"-207"16,32 0-34-16,-4 0-1 16,5 0-71-16,-14 0-6 15,17-5-276-15,10 1-376 0</inkml:trace>
  <inkml:trace contextRef="#ctx0" brushRef="#br0" timeOffset="215924.0048">9660 8708 1590 0,'0'0'297'15,"-115"10"-217"-15,51-6-55 16,-9 3-25-16,22-4-42 15,-23-3-201-15,23 0-160 16,5 0-423-16</inkml:trace>
  <inkml:trace contextRef="#ctx0" brushRef="#br0" timeOffset="216072.5113">8689 8765 196 0,'0'0'1162'16,"0"0"-963"-16,-127 6-127 15,69-3-51-15,0 0-21 16,5-3 0-16,-15 0-53 16,17 0-229-16,5-6-828 0</inkml:trace>
  <inkml:trace contextRef="#ctx0" brushRef="#br0" timeOffset="216230.3764">7747 8758 1817 0,'0'0'467'16,"0"0"-413"-16,-104 0-33 0,49 0 47 16,1 0-2-16,-4 0-44 15,-2 3-22-15,-14 0-60 16,18-3-210-16,4 0-472 0</inkml:trace>
  <inkml:trace contextRef="#ctx0" brushRef="#br0" timeOffset="216424.3738">6342 8721 1292 0,'0'0'721'16,"-97"0"-619"-16,39 1-72 16,-8 6-21-16,5-1-8 0,9-2 1 15,7 2-2-15,2 0-5 16,4 0-59-16,3-2-103 15,3-4-119-15,8 0-237 16,10-3-147-16</inkml:trace>
  <inkml:trace contextRef="#ctx0" brushRef="#br0" timeOffset="216792.2503">5763 8692 990 0,'0'0'199'0,"0"0"-199"15,-79 0-6-15,36 0 6 16,1 0 132-16,3 3 39 15,2-3-49-15,10 0 21 0,9 0 25 16,9 0-23-16,5 0-45 16,4 0-100-16,0-3 0 15,0 3-17-15,0-4-39 16,0-2-116-16,0 2-48 16,0-4 27-16,0-6 31 15,0-6 65-15,4-4 56 16,2-5 41-16,-3-1 0 15,0-3 23-15,0 1-22 16,-3 2 63-16,0 0 23 16,0 3-23-16,0 3-28 15,-3 1-20-15,-3 1 9 16,0-1 35-16,6-1 25 0,0-5 25 16,0-3-31-1,0-6-34-15,9-2 9 0,3-2-30 16,-3-2-24-16,0-14-113 15,-6 10-201-15,0 9-268 0</inkml:trace>
  <inkml:trace contextRef="#ctx0" brushRef="#br0" timeOffset="216951.4977">5499 7641 656 0,'0'0'721'16,"0"0"-608"-16,0 0-35 15,0 0-11-15,0-83-24 16,3 54-43-16,6 3-15 16,3-17-94-16,-2 7-154 0,-1 6-492 0</inkml:trace>
  <inkml:trace contextRef="#ctx0" brushRef="#br0" timeOffset="217108.3851">5520 7224 1295 0,'0'0'311'16,"0"0"-215"-16,0 0 5 16,0 0-3-16,0-80-98 15,3 60-38-15,0-1-43 16,4-8-63-16,-1 2-205 16,-4 4-439-16</inkml:trace>
  <inkml:trace contextRef="#ctx0" brushRef="#br0" timeOffset="217268.064">5608 6818 791 0,'0'0'552'0,"0"0"-476"15,0 0-76-15,0 0-158 16,0 0-374-16</inkml:trace>
  <inkml:trace contextRef="#ctx0" brushRef="#br0" timeOffset="217446.9643">5911 6628 863 0,'0'0'912'0,"0"0"-798"15,0 0-80-15,0 0-34 16,0 0-18-16,0 0-87 16,94-22-91-16,-63 22-206 0</inkml:trace>
  <inkml:trace contextRef="#ctx0" brushRef="#br0" timeOffset="217609.7156">6640 6549 1026 0,'0'0'400'15,"0"0"-390"-15,0 0-10 16,81 0-135-16,-51 0-76 16,1 0-541-16</inkml:trace>
  <inkml:trace contextRef="#ctx0" brushRef="#br0" timeOffset="217776.8643">7474 6492 578 0,'0'0'624'0,"0"0"-496"0,0 0-128 15,0 0-12-15,88-4-112 16,-55 4-163-16,-3-2-469 0</inkml:trace>
  <inkml:trace contextRef="#ctx0" brushRef="#br0" timeOffset="217940.2751">8225 6483 1038 0,'0'0'242'16,"0"0"-173"-16,0 0-41 15,107-13-8-15,-62 6-20 16,16 1-71-16,-7 2-236 16,-9 3-712-16</inkml:trace>
  <inkml:trace contextRef="#ctx0" brushRef="#br0" timeOffset="218075.8526">8883 6449 1019 0,'0'0'178'16,"0"0"-123"-16,0 0-55 16,124-31-35-16,-84 26-240 15,-9 2-619-15</inkml:trace>
  <inkml:trace contextRef="#ctx0" brushRef="#br0" timeOffset="218218.4073">9478 6406 935 0,'0'0'207'0,"0"0"-136"16,88-15-12-16,-49 10-12 15,22 4-47-15,-9 0-54 16,-7 1-253-16</inkml:trace>
  <inkml:trace contextRef="#ctx0" brushRef="#br0" timeOffset="218386.5212">10331 6410 803 0,'0'0'308'0,"0"0"-220"16,0 0 6-16,117-4 29 16,-77 1-59-16,24 3-64 15,-13 0-78-15,-2 0-212 0</inkml:trace>
  <inkml:trace contextRef="#ctx0" brushRef="#br0" timeOffset="218537.7093">11425 6416 637 0,'0'0'0'0,"0"0"-36"0</inkml:trace>
  <inkml:trace contextRef="#ctx0" brushRef="#br0" timeOffset="218744.5076">12280 6364 1107 0,'0'0'155'15,"0"0"-111"-15,120 0-44 16,-61 0-28-16,14 0-125 16,-11 0-170-16,-6 0-479 0</inkml:trace>
  <inkml:trace contextRef="#ctx0" brushRef="#br0" timeOffset="218971.104">13411 6388 965 0,'0'0'405'0,"0"0"-281"15,0 0-44-15,0 0 30 16,109-2-29-16,-71 0-56 16,10 1-25-16,6 1-38 15,20 0-130-15,-9-2-202 16,-10 2-720-16</inkml:trace>
  <inkml:trace contextRef="#ctx0" brushRef="#br0" timeOffset="219158.4013">14445 6443 1100 0,'0'0'119'16,"0"0"-86"-16,0 0-18 16,106 0 11-16,-66 0-3 15,2 0-23-15,1 0-22 16,24 6-91-16,-15-2-140 15,-3-1-577-15</inkml:trace>
  <inkml:trace contextRef="#ctx0" brushRef="#br0" timeOffset="219308.4382">15201 6483 137 0,'0'0'827'15,"0"0"-716"-15,0 0-33 0,87 5 47 16,-50-4 46-16,5 2-62 15,3 1-58-15,32 6-51 16,-11-4-76-16,-5 0-438 0</inkml:trace>
  <inkml:trace contextRef="#ctx0" brushRef="#br0" timeOffset="219472.1395">16068 6638 1119 0,'0'0'165'0,"0"0"-136"16,0 0-29-16,0 0 1 0,112 7-1 15,-42-2-12-15,-16-1-128 16,1-1-382-16</inkml:trace>
  <inkml:trace contextRef="#ctx0" brushRef="#br0" timeOffset="219653.6198">16856 6740 980 0,'0'0'137'0,"0"0"-96"16,85 0 30-16,-39 0 62 16,8 0-46-16,5 0-21 15,6 0-27-15,3 6-39 0,23 8-20 16,-16-1-197-1,-8-3-305-15</inkml:trace>
  <inkml:trace contextRef="#ctx0" brushRef="#br0" timeOffset="219826.0768">17889 6839 573 0,'0'0'523'0,"0"0"-458"15,0 0-39-15,0 0-4 16,0 0-6-16,0 0-16 16,110-12-113-16,-84 12-187 15,0 0-304-15</inkml:trace>
  <inkml:trace contextRef="#ctx0" brushRef="#br0" timeOffset="219953.4141">18126 6827 388 0,'0'0'165'0,"0"0"-165"15,0 0-31-15,0 0 31 16,80 0 0-16,-53 0 2 16,4 0-2-16,-4 0-128 15,-5 1-222-15</inkml:trace>
  <inkml:trace contextRef="#ctx0" brushRef="#br0" timeOffset="220074.7348">18324 6838 548 0,'0'0'253'16,"0"0"-81"-16,0 0-85 0,0 0-15 15,0 0 3-15,0 0-31 16,0 0-43-16,-6 10-1 16,9-9-247-16,-3 3-550 15</inkml:trace>
  <inkml:trace contextRef="#ctx0" brushRef="#br0" timeOffset="220269.849">18264 7101 869 0,'0'0'111'15,"0"0"-62"-15,0 0 44 16,0 0 52-16,0 82 23 16,0-66-58-16,3 3-59 0,5 2-51 15,5 8-73-15,-1-2-194 16,-1-7-119-16</inkml:trace>
  <inkml:trace contextRef="#ctx0" brushRef="#br0" timeOffset="220473.2798">18279 7480 481 0,'0'0'161'0,"0"0"41"15,0 0-4-15,0 0 51 16,0 0-41-16,-12 85-45 15,12-64-20-15,0 1-48 16,0 2-54-16,5 2-25 0,2-2-16 16,-7 1-27-16,0-1-103 15,-18 6-99-15,-1-5-179 16,-7-5-622-16</inkml:trace>
  <inkml:trace contextRef="#ctx0" brushRef="#br0" timeOffset="220645.0831">18243 8095 889 0,'0'0'265'16,"0"0"-93"-16,0 0-34 0,0 0-16 16,0 0-62-1,6 72-60-15,-3-49-40 0,0-4-185 16,0-2-432-16</inkml:trace>
  <inkml:trace contextRef="#ctx0" brushRef="#br0" timeOffset="220809.9656">18200 8451 1061 0,'0'0'161'16,"0"0"-86"-16,0 0-37 15,0 0 5-15,0 0-43 0,0 0-14 16,0 0-199 0,13 80-477-16</inkml:trace>
  <inkml:trace contextRef="#ctx0" brushRef="#br0" timeOffset="220990.905">18200 8645 540 0,'0'0'207'15,"0"0"-134"-15,0 0 21 16,0 0 56-16,0 0-24 16,0 0 42-16,0 0-4 15,0 27-56-15,1-24-86 16,-1 1-22-16,0-1-137 16,0 0-165-16,-7 0-363 0</inkml:trace>
  <inkml:trace contextRef="#ctx0" brushRef="#br0" timeOffset="221101.202">18022 8702 732 0,'0'0'654'15,"0"0"-500"-15,0 0-40 16,-117-39-114-16,78 26-118 0</inkml:trace>
  <inkml:trace contextRef="#ctx0" brushRef="#br0" timeOffset="223151.6548">3546 7519 489 0,'0'0'391'0,"0"0"-196"16,0 0-95 0,0 0 36-16,0 0 38 0,0 0-12 15,0 0-18-15,0-6 51 16,0 2-16-16,0 2-17 15,-3 1-27-15,3-2-19 16,0 0-7-16,-3 2-22 16,3-1-22-16,0-1-26 15,0-1-20-15,9 3-19 16,9-2-14-16,4 3-22 16,1 0-14-16,-1 0-12 15,0 0-13-15,-8 3 29 16,-5 1 21-16,1 2 11 15,-10-1 1-15,0-1-5 16,0 2 12-16,0-1 6 0,0 0 0 16,-6-1 1-16,-4 1 5 15,1 1 2-15,-2 1-6 16,1-4-2-16,1 4 2 16,3-4-1-16,0 4 0 15,6-4-1-15,0 4 0 16,0 2 0-16,0 1-1 15,9 1 1-15,6-2-15 16,0 5-12-16,-3-2 12 16,-2-1 8-16,-4 1-2 15,-6-2-1-15,0-1 4 16,0 1 6-16,-13 0 8 16,-5-2 5-16,-9 1 6 0,0-5-11 15,-4 2-8-15,-8-6-65 16,9 0-296-16,5 0-418 0</inkml:trace>
  <inkml:trace contextRef="#ctx0" brushRef="#br0" timeOffset="223580.395">3858 7622 1060 0,'0'0'803'0,"0"0"-673"15,0 0-17-15,0 0 79 0,0 0 1 16,0 0-67-16,0 0-66 15,6-2-40-15,21 2-20 16,10 0-44-16,0 0-77 16,8 0-135-16,-12 0-286 15,-6 1-203-15</inkml:trace>
  <inkml:trace contextRef="#ctx0" brushRef="#br0" timeOffset="224323.9123">4083 7507 1327 0,'0'0'297'16,"0"0"-172"-16,0 0 86 16,0 0 37-16,0 0-44 15,0 0-76-15,0 0-25 16,0-14-11-16,0 14-23 15,0 0-23-15,0 0-19 16,0 0-24-16,0 4-3 16,0 7 0-16,6 5 0 15,6 2-1-15,9 2-22 16,-3-3-11-16,6 0-17 16,-5-2 15-16,-2-2 9 15,-7-2 7-15,-4-2 9 16,-6 1-1-16,0-2-1 15,-6 1 8-15,-12 1 5 16,0-3 4-16,-3 0-4 0,-1-5-153 16,10-2-375-16,3 0-413 15</inkml:trace>
  <inkml:trace contextRef="#ctx0" brushRef="#br0" timeOffset="224856.1418">4377 7490 803 0,'0'0'953'0,"0"0"-792"15,0 0-62-15,0 0 58 16,0 0 20-16,0 0-75 15,0 0-53-15,6 6 9 16,-6 6-1-16,0 2 6 16,0 2-34-16,-3 2-20 15,-3-2-8-15,3 1-1 16,-3-2 0-16,6-4-46 16,0 3-5-16,0-2-9 15,6-4 5-15,9-3 0 0,6 0-22 16,6-5-7-16,-2 0 17 15,2 0 26-15,-3-7 28 16,-3-3 13-16,-5 0 12 16,-4 0 22-16,-3 1 34 15,-3-2 11-15,-3 0-7 16,-2-1-17-16,-1 2 17 16,0-1-5-16,0 1-25 15,0 1 18-15,0 5 1 16,0 1-6-16,0 0-6 15,0 3-14-15,0 0-1 16,0 3-13-16,0 10-19 16,0 7 20-16,0 8 13 15,0 4-26-15,0 8-9 16,-1 14-76-16,-2-12-300 0,-1-7-1206 16</inkml:trace>
  <inkml:trace contextRef="#ctx0" brushRef="#br0" timeOffset="238513.8132">5156 13815 1572 0,'0'0'325'0,"0"0"-243"16,0 0-10-16,0 0 148 16,0 0 4-16,0-10-98 0,0 10-44 15,0 0-10 1,0 0-5-16,0 0 0 0,0 0-18 16,0 0-19-16,0 0-12 15,0 10-7-15,0 14 5 16,-3 5 41-16,-3 11-20 15,-3 5-13-15,1 3-6 16,1 4 2-16,1 0-5 16,0-2-5-16,3-1-8 15,-3-2-1-15,3-4 1 16,-4-7-1-16,1-2-1 16,4-8-26-16,-1-6-62 15,0-4-87-15,2-9-312 16,-1-7-482-16</inkml:trace>
  <inkml:trace contextRef="#ctx0" brushRef="#br0" timeOffset="239113.2113">5420 14003 1864 0,'0'0'314'0,"0"0"-230"15,0 0 44-15,0 0 84 0,0 0-66 16,0 0-94-16,0 0-35 15,36-49-11-15,-23 42-5 16,-1 0 13-16,2 4 2 16,-4 0-2-16,-4-1-2 15,3 4-5-15,-6 0 0 16,4 0-1-16,-1 0-5 16,-3 0-1-16,0 7-1 15,-1 3 1-15,1 3 2 16,-3 4 7-16,0 6 1 0,0-2 10 15,0 4-5 1,0-1-5-16,0 2-1 0,3-7 2 16,3 2-1-16,4-9 5 15,2 2 0-15,9-5-3 16,7-5-2-16,5-4-8 16,3 0-1-16,6-6-1 15,1-11 0-15,-1-6-28 16,0-1 7-16,-7-2-6 15,-2-5 2-15,-9 2-5 16,-6 1 21-16,-6 7 7 16,-5 4 2-16,-4 1-1 15,-3 4 0-15,0 2-12 16,-3-2-71-16,-16 0-139 16,1 1-407-16,0 5-453 0</inkml:trace>
  <inkml:trace contextRef="#ctx0" brushRef="#br0" timeOffset="239421.8272">5766 13839 1818 0,'0'0'529'15,"0"0"-474"-15,0 0 5 16,0 0 156-16,0 0-61 16,0 0-89-16,0 0-5 15,-6 52 10-15,0-18-10 0,0 5-16 16,-4 4-8-16,4-2-5 16,-3 4-19-16,1-2-1 15,-2-4-11-15,7-3-1 16,0-3-47-16,3-7-58 15,0-2-92-15,0-7-465 16,0-8-1234-16</inkml:trace>
  <inkml:trace contextRef="#ctx0" brushRef="#br0" timeOffset="239888.7711">6361 13832 152 0,'0'0'1698'0,"0"0"-1383"16,0 0-225-16,0 0 103 15,0 0 41-15,0 0-103 16,0 0-80-16,-43 19 14 15,21 8 7-15,-1 6-21 16,-2 3-8-16,-2 4-14 16,8 2-16-16,5-2-7 15,2-7-5-15,8 1 0 16,4-5-1-16,0-5-12 16,0-8-32-16,4 0-41 15,16-9-97-15,-4-5-306 16,1-2-466-16</inkml:trace>
  <inkml:trace contextRef="#ctx0" brushRef="#br0" timeOffset="240219.2314">6357 14009 1445 0,'0'0'695'15,"0"0"-638"-15,0 0-12 16,0 0 126-16,0 0-16 16,0 0-90-16,0 0-35 15,70-39 37-15,-61 37 3 16,-6 2-22-16,3 0-18 0,-3 0-9 16,-3 9 9-16,3 4 9 15,-3 4 6-15,4-1-21 16,2 1-10-16,-1 3-6 15,4-4-7-15,1 1 0 16,-1-5-1-16,0-2 0 16,3 0-49-16,3-3-34 15,9-7-94-15,-6 0-201 16,4-7-592-16</inkml:trace>
  <inkml:trace contextRef="#ctx0" brushRef="#br0" timeOffset="240458.7562">6602 13961 1385 0,'0'0'706'16,"0"0"-622"-16,0 0 56 16,0 0 108-16,0 0-28 15,0 0-73-15,-81 62-60 16,57-37-26-16,-7 6-27 15,1-5-22-15,-3 5-10 16,-1-8-2-16,1 2-26 16,3-5-61-16,5-3-76 15,7-8-174-15,9-3-525 0</inkml:trace>
  <inkml:trace contextRef="#ctx0" brushRef="#br0" timeOffset="240880.2145">6897 14036 62 0,'0'0'1550'0,"0"0"-1204"16,0 0-116-16,0 0 44 16,0 0-49-16,-82 66-100 15,54-43-63-15,2 4-24 16,-4 0-21-16,2-2-17 0,4-1-12 16,-1-4-131-16,4-6-169 15,6-5-419-15</inkml:trace>
  <inkml:trace contextRef="#ctx0" brushRef="#br0" timeOffset="241300.2878">7079 13846 720 0,'0'0'1105'0,"0"0"-960"16,0 0-98-16,0 0 109 0,0 0 37 16,0 0-95-16,0 0-55 15,15 12 15-15,-15 4 54 16,0 4-16-16,0 7-17 15,-12 2-5-15,0 1-18 16,-6 6-29-16,2 1-11 16,1-1-5-16,1-6-10 15,1-1-1-15,7-6 2 16,3 1-1-16,3-11 9 0,0 0-8 16,0-4-2-1,6-1 6-15,10-5 0 16,7-3-6-16,7 0-31 15,1 0-71-15,9-11-127 0,-10-1-267 16,-12-1-439-16</inkml:trace>
  <inkml:trace contextRef="#ctx0" brushRef="#br0" timeOffset="241534.6421">6946 14048 1593 0,'0'0'322'16,"0"0"-214"-16,0 0 103 16,0 0-33-16,0 0-113 15,0 0-65-15,97 0-15 16,-64 0-171-16,-3 0-385 15,-9 0-530-15</inkml:trace>
  <inkml:trace contextRef="#ctx0" brushRef="#br0" timeOffset="241856.3495">7316 13825 1625 0,'0'0'354'0,"0"0"-243"15,0 0 131-15,0 0-12 16,30 89-37-16,-27-53-84 15,0 8-42-15,-3-2-27 16,0 2-11-16,-3-2-19 16,-7-5-3-16,-4-5-7 15,-5-5-36-15,-1-4-62 0,-18-6-132 16,8-7-363-16,4-8-761 0</inkml:trace>
  <inkml:trace contextRef="#ctx0" brushRef="#br0" timeOffset="242284.516">7607 13700 1493 0,'0'0'527'15,"0"0"-458"-15,0 0 74 16,0 0 89-16,0 0-74 15,0 0-75-15,0 0 49 16,0 69-34-16,-6-23-21 16,-3 3-6-16,-1 8-5 0,-2 2-25 15,-3-3-19-15,3-2-4 16,0-2-10-16,3-5-7 16,0-6-1-1,3-3 0-15,0-2-39 16,-1-6-36-16,-2 5-64 0,3-11-149 15,-2-4-562-15</inkml:trace>
  <inkml:trace contextRef="#ctx0" brushRef="#br0" timeOffset="243205.7887">7867 13501 390 0,'0'0'872'15,"0"0"-618"-15,0 0-80 16,0 0 106-16,0 0-11 16,0 0-84-16,0 0-63 15,0-4-38-15,7 2-46 0,2-2-23 16,2 2-8-16,5 0 2 16,-1 2-3-16,3 0 0 15,-3 0 0-15,1 0 4 16,-2 0 11-16,-4 4 0 15,-4 2-5-15,-3-2-7 16,-3 3-9-16,0 3 11 16,0-3-2-16,-9 2 13 15,-4 1-1-15,-4-3 9 16,-2 3 6-16,2-3-8 16,1 2-5-16,7-3-10 15,-1 4-1-15,10-3-10 16,0 0 8-16,0 0 4 0,13-1 2 15,9-2 2 1,8-1-9-16,3-3-9 0,-2 3-36 16,-1-3-87-16,-10 0-202 15,-10 0-537-15</inkml:trace>
  <inkml:trace contextRef="#ctx0" brushRef="#br0" timeOffset="243906.7752">8665 14136 1156 0,'0'0'620'0,"0"0"-491"15,0 0 63-15,0 0 84 0,0 0-47 16,0 0-86-16,0 0-52 15,12-14-25-15,0 11-5 16,7 3-20-16,5-4-16 16,12 4-11-16,1-2-13 15,2-2 0-15,-3 4-1 16,-3 0-9-16,-8 0-15 16,-10 0-20-16,-6 0-5 15,-6 0-29-15,-3 0-81 16,-9-7-152-16,-6-5-353 15,-3 2-535-15</inkml:trace>
  <inkml:trace contextRef="#ctx0" brushRef="#br0" timeOffset="244108.7539">8735 13961 1788 0,'0'0'369'0,"0"0"-273"16,0 0 60-16,0 0 46 16,97-7-83-16,-64 7-80 15,-2 0-39-15,2 0-21 16,0 0-152-16,-8 0-463 16,-8 0-954-16</inkml:trace>
  <inkml:trace contextRef="#ctx0" brushRef="#br0" timeOffset="249606.9138">9733 13644 776 0,'0'0'784'0,"0"0"-562"16,0 0 5-16,0 0 44 15,0 0-10-15,0 0-75 16,0-44-56-16,0 41-41 16,0 1-12-16,0 2-19 15,0 0-24-15,-2 9-26 16,-2 11-1-16,-5 13 28 16,-1 3-5-16,1 11-14 15,-5 5 1-15,1 1-7 16,-2 0-2-16,-6-1 1 15,2-1-8-15,-4-4 5 0,1-2 1 16,-2-2-6 0,5-10-1-16,7-1-1 0,-1-8-14 15,8-1-46-15,5-13-86 16,0-3-208-16,0-7-791 0</inkml:trace>
  <inkml:trace contextRef="#ctx0" brushRef="#br0" timeOffset="250135.5971">9929 13765 1463 0,'0'0'641'0,"0"0"-554"15,0 0 9-15,0 0 104 16,0 0-5-16,0 0-83 16,0 0-48-16,35-32-25 15,-27 32-11-15,-2 0-16 16,3 2-10-16,1 9-1 15,-1 1 5-15,-5 5-5 16,0 3-1-16,-4 4 6 0,0 5 8 16,-5-2-8-16,-4 3 1 15,-4-5 11-15,4-1-9 16,3-4 0-16,3-4-7 16,3-3 5-16,0 0-6 15,9-3 5-15,13-6 0 16,11-1 1-16,9-3-7 15,10 0-1-15,0-4-8 16,2-11-10-16,-4-2-2 16,3-3-12-16,-12 0 12 15,-3 0 3-15,-11 1-2 16,-8 2 8-16,-9 0-1 16,-6 1-26-16,-4 2-52 0,-11-8-114 15,-11 5-350-15,1 0-383 16</inkml:trace>
  <inkml:trace contextRef="#ctx0" brushRef="#br0" timeOffset="250379.6731">10309 13735 1974 0,'0'0'602'15,"0"0"-532"-15,0 0 38 16,0 0 83-16,0 0-37 0,-27 97-45 16,14-51-38-1,4 1-38-15,-3-1-18 16,1-1-15-16,4-5 0 0,1-3-84 16,0-5-86-16,0-9-339 15,2-6-1233-15</inkml:trace>
  <inkml:trace contextRef="#ctx0" brushRef="#br0" timeOffset="250881.003">10792 13666 1625 0,'0'0'398'0,"0"0"-266"0,0 0 90 16,0 0 50-16,0 0-89 15,0 0-96-15,0 0-47 16,-19 20 23-16,6 7 22 15,-4 8-28-15,1 6-18 16,1 2-21-16,1-1-9 16,7-5-9-16,4-3 0 15,3-5-28-15,0-6-23 16,0-4-20-16,3-6-30 16,4-3-74-16,10-10-174 15,-8 0-427-15,4 0-764 0</inkml:trace>
  <inkml:trace contextRef="#ctx0" brushRef="#br0" timeOffset="251217.4479">10903 13815 2041 0,'0'0'375'16,"0"0"-272"-16,0 0-35 15,0 0 65-15,85-36-23 16,-64 29-66-16,0 4-4 0,-8-1-3 16,-4 2-1-1,-6 2-4-15,-3 0-8 0,0 0-7 16,0 5-11-16,0 9 8 16,0 6 23-16,0 4-13 15,0 4-9-15,0-2-9 16,0 2-5-16,3-6 1 15,6-5-1-15,3-3-1 16,-3-4-9-16,0-1-23 16,1-9-26-16,-1 0-45 15,5 0-156-15,-1-10-454 16,-1-6-724-16</inkml:trace>
  <inkml:trace contextRef="#ctx0" brushRef="#br0" timeOffset="251452.035">11201 13735 1472 0,'0'0'769'0,"0"0"-681"0,0 0 65 16,0 0 76-16,0 0-63 16,0 0-39-16,0 0-24 15,-67 67-31-15,43-35-13 16,-1-2-29-16,-2 1-12 15,-1-1-17-15,1-8 0 16,0-1-1-16,9-5-69 16,-4 0-59-16,8-9-118 15,4-3-583-15</inkml:trace>
  <inkml:trace contextRef="#ctx0" brushRef="#br0" timeOffset="251773.7783">11344 13683 375 0,'0'0'1835'16,"0"0"-1597"-16,0 0-144 15,0 0 107-15,0 0-24 16,0 0-73-16,0 0-22 0,42 60-9 16,-28-21-22-16,2 8-12 15,-4 2-13-15,-9 0-16 16,-3-2-8-16,0-5-2 16,-15-8-6-16,-9-4-35 15,-1-8-56-15,-8-8-54 16,5-5-220-16,4-9-791 0</inkml:trace>
  <inkml:trace contextRef="#ctx0" brushRef="#br0" timeOffset="252245.2276">11662 13489 702 0,'0'0'1041'0,"0"0"-814"0,0 0 24 15,0 0 4-15,0 0-26 16,0 0-84-16,0 0-60 16,23-20-39-16,-26 42 30 15,-10 15 23-15,-4 18-24 16,-1 26-21-16,-3 13-13 15,2-7-19-15,7-17-9 16,5-25-11-16,3-11-1 16,1 1 1-16,-4 6-2 15,-2 2-6-15,0-4-50 16,-3-7-25-16,0-1-30 16,-3-8-58-16,2-9-216 15,2-8-742-15</inkml:trace>
  <inkml:trace contextRef="#ctx0" brushRef="#br0" timeOffset="252817.9813">11819 13393 1371 0,'0'0'361'0,"0"0"-108"16,0 0 50-16,0 0-22 16,0 0-87-16,0 0-76 15,0 0-47-15,15-31-21 16,-9 31-31-16,4 0-7 16,4 0-10-16,-1 0-1 0,-1 0-1 15,6 0 0-15,-6 10-1 16,4-3 0-16,-3 3 1 15,0 1-6-15,-6-2 6 16,-1 0-2-16,-6 1-4 16,0-3 0-16,0 0 6 15,-3 1-5-15,-10-3 5 16,-1 2 14-16,1-4-2 16,4 1 7-16,3-1-3 15,6 0-1-15,0-3-4 16,0 4-4-16,9-1 1 15,11 4 1-15,9 1-9 16,1-1-43-16,1-3-80 0,-4 2-235 16,-11-6-817-16</inkml:trace>
  <inkml:trace contextRef="#ctx0" brushRef="#br0" timeOffset="259513.9359">7058 14376 819 0,'0'0'581'16,"0"0"-468"-16,0 0-71 0,0 0 95 16,0 0 99-16,0 0-56 15,0 0-95-15,0 0-36 16,0 0 0-16,0 0 1 15,0 0-5-15,0 0-16 16,0 0-6-16,0 0-1 16,0 0 8-16,0 13 31 15,-6 1-3-15,0 6-21 16,-7 2-10-16,1 5-15 16,-2 3 1-16,-5 2 3 15,0 5 8-15,-4 0-3 16,-4 5 22-16,-1-1-2 0,1 1-11 15,-1-2-10-15,1-4-8 16,5 1-4-16,2-7-7 16,4-8 0-16,5-2 0 15,2-7 0-15,2-3-1 16,7-6-11-16,0-1-40 16,0-3-50-16,0 0-57 15,0 0-101-15,0-7-372 16,0-3-414-16</inkml:trace>
  <inkml:trace contextRef="#ctx0" brushRef="#br0" timeOffset="259891.2415">6942 14410 1234 0,'0'0'352'16,"0"0"-216"-16,0 0-51 15,0 0 133-15,0 0 41 16,0 0-108-16,0 0-71 0,4-4-29 15,-4 4 0 1,6 14 45-16,0 9 15 0,5 6-25 16,2 11-8-1,2 3-18-15,6 10-9 0,4-1-11 16,2-1-16-16,4 1-12 16,-1-2-12-16,3-4-9 15,-2 3-99-15,-11-12-137 16,-4-12-664-16</inkml:trace>
  <inkml:trace contextRef="#ctx0" brushRef="#br0" timeOffset="270320.1436">14124 13875 742 0,'0'0'283'15,"0"0"-266"-15,0 0-7 16,0 0 16-16,0 0 86 16,0 0-27-16,15 0-4 15,-9 0 27-15,2 0 34 0,1 0 14 16,1 0-2-16,3 0-12 15,-4-1-52-15,4-2-45 16,4 3-25-16,-2 0-12 16,1 0-8-16,5 0 0 15,-5 0-13-15,7 0-3 16,-4 0 6-16,7 0 9 16,0 3 0-16,6-2 1 15,-2 2 1-15,-2-1-1 16,5 2 1-16,-3-4 8 15,1 2-8-15,2 0 8 16,0-2-7-16,-4 0-1 16,3 0 0-16,-5 0 1 0,-1 0-1 15,3 0-1-15,-4 0 1 16,2 0-1-16,-1 0 1 16,-1 0 0-16,2 0 6 15,-4 0 5-15,6 3 0 16,-4-3-2-16,5 3-3 15,0-2-5-15,2 2-1 16,6-3-1-16,-2 0 1 16,6 0 1-16,-2 0-2 15,2 0 1-15,-5 0 0 16,-3 0-1-16,-2-3 0 16,-7 2 0-16,2-2 1 15,-7 3-1-15,6 0 0 0,-5-3 0 16,3 3 1-1,2 0-1-15,3 0 1 0,4-4 0 16,0 0-1-16,-1 2 0 16,6-1 1-16,-5 2-1 15,3-2 0-15,-3 3 0 16,2 0 1-16,1 0 0 16,-3 0 6-16,-1 0 0 15,3 0 5-15,1 0-6 16,0 0-5-16,2 0 0 15,1 0 1-15,0-3-1 16,4 0 0-16,-4 2 15 0,0-2 14 16,3 3-5-1,-4 0-10-15,-2 0-2 0,0 0-5 16,0 0-1-16,-5 0 4 16,3 7 0-16,1-1-2 15,2-2-1-15,-5 4-7 16,7 0 5-16,0-1-6 15,6-3 0-15,3 2-15 16,2-3-67-16,21-3-113 16,-16 0-167-16,-6-9-268 0</inkml:trace>
  <inkml:trace contextRef="#ctx0" brushRef="#br0" timeOffset="283241.7776">13114 17620 615 0,'0'0'297'16,"0"0"-139"-16,0 0-54 15,0 0 48-15,0 0 35 16,0 0-31-16,67-3-10 0,-58 3 6 16,3 0-32-16,-3 0-52 15,0 0-13-15,1 0-8 16,-1 0-18-16,5-2-14 15,-1 0-13-15,3 0-1 16,4-3 1-16,2 5-2 16,4 0 0-16,0 0 1 15,3 0-1-15,1 0 0 16,-1 5 1-16,0-1 0 16,1 1 1-16,-1 1-2 15,3 1 1-15,-6-4 0 16,3 1-1-16,1-4-1 15,-5 3-5-15,2-3-4 0,-5 0 2 16,4 0 7-16,-6 0 0 16,2 0 1-16,0 0-2 15,-1 0 2-15,1 0 0 16,1 0 0-16,-3 0 0 16,6 0-1-16,-3 0 1 15,2 2 1-15,0 3-1 16,2-2 0-16,-2-2 0 15,-1 3 2-15,3 1-1 16,-3-1-1-16,0 2 1 16,1-2 0-16,-1 2-1 15,-2-4 1-15,4 3-1 16,-3-5 1-16,3 2-1 0,-3-2 0 16,-1 0 0-16,0 0 0 15,-1 0 0-15,-3 0 0 16,-4 0 1-16,2 0-1 15,0 0 0-15,-3 0 1 16,7-2-1-16,-2 2 0 16,3-3 0-16,1 0 0 15,5 2 0-15,-5 1-2 16,7-3-21-16,-1-1 6 16,-1 1 4-16,0 0 6 15,-2 0-1-15,-1 1 8 16,-3 0 0-16,3 2 0 15,-5 0 1-15,0-3 0 16,4 3 0-16,-3 0 5 0,6 0-6 16,-5 0 1-16,6-2 0 15,0 2 0-15,2-3-1 16,3 2 0-16,1 0 0 16,-2-2 0-16,2 0 0 15,-3 0 0-15,-2-1-1 16,2 0 1-16,0 1-2 15,-1-3 2-15,3 2-6 16,-3-2 6-16,4 2 0 16,2-3 0-16,-2 2 1 15,2-1 0-15,4 2 0 16,-2 1-1-16,4 2 0 16,-2 1 0-16,4-3-1 0,-4 0-24 15,-1 3 0-15,2 0 16 16,-1 0 7-16,2 0 1 15,-2 0-1-15,4 0 2 16,-1 3-2-16,1 0 2 16,-1-3-47-16,-2 0-25 15,-1 0 18-15,-1 0 16 16,0 0 19-16,-5 0 13 16,-4 1 6-16,3 4 1 15,-5-3 12-15,-2 1-12 16,5 0 1-16,-5 0-2 15,8-3 0-15,0 0-6 0,6 0-30 16,-1 0-52 0,7 0-27-16,-2 0 7 0,1 0 31 15,-3 0 55-15,-3 0 22 16,-5 0 20-16,-2 0 14 16,-1 0 30-16,-3 0 26 15,-4 0 21-15,2 0-14 16,0 0-24-16,2 0-33 15,-2 2-26-15,5 0-13 16,3 1-1-16,-2-1-29 16,3 0-28-16,1-1-20 15,-2 0 28-15,-8-1 44 16,-1 0 5-16,-9 3 50 0,-1-3 20 16,-2 0 5-1,-1 0 3-15,1 0-16 0,-5 0-21 16,3 0-22-16,0 0-10 15,2 0-8-15,-1 0-1 16,3 0-1-16,1 0-12 16,-3 0-6-16,-5 0-21 15,1 0-16-15,-3 0-36 16,-2 0-31-16,-3 0-64 16,0 0-155-16,0 0-228 0</inkml:trace>
  <inkml:trace contextRef="#ctx0" brushRef="#br0" timeOffset="283407.5138">17531 17620 514 0,'0'0'1195'16,"0"0"-1195"-16,0 0-118 15,0 0-813-15</inkml:trace>
  <inkml:trace contextRef="#ctx0" brushRef="#br0" timeOffset="283572.4048">17599 17611 1945 0,'0'0'0'0,"0"0"-309"0</inkml:trace>
  <inkml:trace contextRef="#ctx0" brushRef="#br0" timeOffset="287310.6737">5711 18409 430 0,'0'0'226'16,"0"0"-32"-16,0 0-73 15,0 0-47-15,0 0-34 16,0 0-24-16,85-32-13 15,-72 27-2-15,-2 3 0 16,-5 2 0-16,3-3-1 16,-2 3 2-16,2 0-1 15,2-3 6-15,-1 3 14 16,-1-2 2-16,3 2-6 0,3-1-1 16,0 0 0-16,1-5 4 15,5 2 9-15,-3-2-10 16,4 2-19-16,-8-2 0 15,2 3-17-15,-4 2 11 16,3 1 6-16,-6 0 0 16,3 0 1-16,-2 0-1 15,4 0 1-15,2-3-1 16,5-2 1-16,0-1-1 16,6 0 0-16,-2 0 1 15,2-2 0-15,-3 5 5 16,0 1-6-16,-5 2 0 15,-1 0-11-15,-3 0 9 0,-3 0-20 16,1 0-27 0,-2 2 34-16,8 0 14 0,-1-2-10 15,9 0 11-15,3 0 0 16,7 0 30-16,6-4 47 16,2 1-12-16,1 0-33 15,-1 3-15-15,-3 0 31 16,-5 0-10-16,-4 1-38 15,-5 6-77-15,-8 4-52 16,-1-5 29-16,-7-1-120 16,-3-3-433-16</inkml:trace>
  <inkml:trace contextRef="#ctx0" brushRef="#br0" timeOffset="386311.8701">4995 6107 1776 0,'0'0'336'0,"0"0"-245"15,0 0-63-15,0 0 27 16,0 0 90-16,0 0-24 15,-8-4-75-15,8 4-42 16,0 0-4-16,0 4-6 16,5 10 6-16,7 6 55 15,7 5-17-15,5 4-25 16,4 1 3-16,2 3-4 16,0 1-4-16,6 0-7 15,-2 1 4-15,-1-3-5 16,-5-3 0-16,-4-5-11 15,-7-7 4-15,-4-5-2 16,-7-4-2-16,-3-6-2 0,0-1-14 16,-3-1-1-16,3 0 22 15,3 0 6-15,4-11 13 16,-1-3-4-16,-1-1-3 16,2 2 3-16,-7 2 18 15,-3 2 6-15,0 5 10 16,0 1-7-16,0 0-9 15,0 3 0-15,0 0-15 16,0 0-7-16,0 0-5 16,6 0-19-16,3 0-10 15,6 7 10-15,9 6 19 0,6 7 1 16,4 5 1-16,-3-2-2 16,-8-2 0-16,-7 0-15 15,-13-5-1-15,-3 2-17 16,-19-2 5-16,-17-1 26 15,-6-1-10-15,-4-3-83 16,-2-6-144-16,12-2-441 16,14-3-655-16</inkml:trace>
  <inkml:trace contextRef="#ctx0" brushRef="#br0" timeOffset="388045.7564">12977 5105 651 0,'0'0'291'0,"0"0"-140"16,0 0 11-16,0 0 33 15,0 0-40-15,0 0-7 16,0 0-21-16,32 0-22 15,-32 0-35-15,0 0-8 16,-6 0-15-16,-7 0-22 16,-9 0 6-16,-8 6-17 15,-12-3 2-15,-7 3-15 16,-9-4 5-16,-2 1-5 16,-4-3 8-16,-3 0-9 0,-5 0 1 15,5 0 0-15,-3 0 5 16,-1 0-5-16,6 0 0 15,-5-1-1-15,0 1 1 16,0 0 0-16,1 0-1 16,-6 0 0-16,7 0-1 15,-1 5 0-15,5 1 1 16,3 2-2-16,6-2 1 16,1 0-10-16,6-1 2 15,2-1-5-15,1 0 2 16,0-1 10-16,7 0 1 15,2 0-1-15,3 0 2 16,1-1 0-16,6 3 0 0,2-1-1 16,3-1 1-1,8 0 0-15,2-2 0 0,5 1 0 16,2-2 2-16,4 0-2 16,0 0-16-16,0 0-21 15,4 0-47-15,9 0-38 16,7 0 5-1,2 0-36-15,20 0-67 0,-6 0-93 16,-3 0-714-16</inkml:trace>
  <inkml:trace contextRef="#ctx0" brushRef="#br0" timeOffset="388527.7552">12805 5276 502 0,'0'0'250'16,"0"0"-156"-16,0 0-61 16,0 0 42-16,0 0 58 0,0 0-7 15,0 0-55 1,-19-6-39-16,6 6-12 0,-4 0 32 16,-6 0 22-16,-2 0-10 15,-15 0-17-15,-8 0-5 16,-24 0-7-16,-28 0 3 15,-30 0 4-15,-14-7 3 16,2-2 24-16,3-2 28 16,19 3 21-16,2 0-15 15,9 1-20-15,18 2-18 16,26 4-9-16,22 1-21 16,18 0-16-16,-1 0-19 15,9 0-39-15,5 6-141 0,12 3-178 16,18-1-223-1,3-4-557-15</inkml:trace>
  <inkml:trace contextRef="#ctx0" brushRef="#br0" timeOffset="428751.6376">23089 9435 183 0,'0'0'0'15,"0"0"-80"-15</inkml:trace>
  <inkml:trace contextRef="#ctx0" brushRef="#br0" timeOffset="429967.2241">23066 9289 535 0,'0'0'362'0,"0"0"-249"15,0 0-113-15,0 0-62 16,0 0 62-16,0 0 19 16,0 0 88-16,0 1-9 15,0-1-27-15,0 2-7 16,0-2-22-16,0 1 10 15,0 2 16-15,0 1 9 16,0 2-4-16,-1 4-21 16,-2 2-9-16,3 0-20 0,-2 6-10 15,2 2 8-15,0 1 8 16,0 2 15-16,0 4 16 16,0-1-16-16,6 1-9 15,1-1-3-15,-4-1 19 16,-3 0 2-16,0-2-23 15,0 0 2-15,0 2-7 16,-3-2-12-16,-7 5-1 16,0 1 12-16,0 2-6 15,4 2-5-15,1-1 0 16,5 1-1-16,0 1 7 16,0-2 1-16,0-2 12 0,5 2-10 15,-1-2-10-15,-2-3 3 16,-2 3 0-16,0-4-12 15,0 1-2-15,-2 0 8 16,-7 2-8-16,-3 4 10 16,2 2-10-16,-1 2 6 15,0 0-6-15,2 2 5 16,-2-2-5-16,1 2 6 16,2-5 3-16,2 1 1 15,0 3-1-15,2 1 4 16,-5 0 5-16,3 0-6 15,0 4 4-15,0-2-2 16,1 5-5-16,0 1-3 16,-1-2-6-16,-1 1 0 15,0 1 0-15,1-1 0 0,-1-3 1 16,2 2 13-16,2-4-3 16,2-1 1-16,-1-1-13 15,1-2 0-15,1 3-1 16,-2-3 1-16,2-3-1 15,0 6 0-15,0-3-25 16,0-1-5-16,0-3-3 16,6-4-17-16,2-2-48 15,2-1-135-15,-1-8-165 16,-1-8-369-16</inkml:trace>
  <inkml:trace contextRef="#ctx0" brushRef="#br0" timeOffset="431144.1596">22518 11170 707 0,'0'0'537'0,"0"0"-448"16,0 0-89-16,0 0-52 15,0 0 40-15,0 0 12 16,0 0 48-16,71-6-36 16,-59 6-1-16,-1 0-10 15,0 0 1-15,0 0 15 16,-1 0 25-16,7 0 6 15,-2 0-11-15,4 0-30 0,5 0-6 16,-2 0-1-16,4 0 8 16,1 0-8-16,-2-2 0 15,2 0-11-15,-1 2 10 16,-1-2 1-16,0 0-1 16,-1 2 1-16,-1-3 1 15,-3 3 11-15,-1 0 8 16,4 0-7-16,-5 0 0 15,3 0-3-15,2 0-9 16,3 0 0-16,0 0 0 16,2 0-1-16,0-1 1 15,-1 1-1-15,3 0-10 16,-7 0-9-16,3 0 9 0,-7 0 9 16,4 0 1-16,-4 1 0 15,0 2 11-15,2-1 9 16,3 2-4-16,1-2-2 15,4 0-3-15,-2-2-3 16,3 4-2-16,3-2-5 16,2-1 0-16,-1 2-1 15,-1-3-1-15,-2 0 1 16,-1 0 0-16,-3 3 0 16,-3-3 0-16,0 1 0 15,-2 0 0-15,1 1-1 16,-4-2 0-16,4 0-1 15,-4 3-4-15,2-3-4 0,0 0 10 16,1 0 0 0,-2 3 1-16,2-3-1 0,0 1 0 15,2 1 1-15,-3-1-2 16,3 2 1-16,-2 0 0 16,0 3-1-16,-2-1 1 15,2-3 0-15,1 1 0 16,-7 1 0-16,3-1 1 15,0 0-1-15,-3 0 0 16,-1-2 0-16,1 2 0 16,-2-3 0-16,3 3 1 15,0-3-1-15,5 0 1 0,2 4-1 16,1-1 0 0,2 1 0-16,2-1 0 0,-7 0 0 15,2 3 1-15,-3-2-1 16,-2 2 0-16,1-2 1 15,2-1-1-15,2 1 1 16,3-2 0-16,8 4 0 16,3-1-1-16,2-1 0 15,2-2 2-15,3 5-1 16,-2-1-1-16,3 1 0 16,-2 1-1-16,0 1 1 15,-4-3-42-15,11 1-130 16,-12-4-20-16,-8 0-399 0</inkml:trace>
  <inkml:trace contextRef="#ctx0" brushRef="#br0" timeOffset="432466.1417">23319 12220 667 0,'0'0'348'15,"0"0"-205"-15,0 0-90 16,0 0-20-16,0 0 7 0,0 0 56 16,0 0 23-1,1-30-30-15,-1 30-35 0,0 0-5 16,0 0 27-16,0 0 24 16,0 0-33-16,0 6-41 15,0 7 44-15,0 5 20 16,-3 4-43-16,-1 8-30 15,-2-3-10-15,3 6-7 16,-1-4-33-16,3 1-12 16,1-3-43-16,0-1-35 15,0 0-91-15,1-6-85 16,6-9-83-16</inkml:trace>
  <inkml:trace contextRef="#ctx0" brushRef="#br0" timeOffset="432932.8645">23560 12266 1132 0,'0'0'70'16,"0"0"-70"-16,0 0 0 15,0 0 116-15,0 0 51 16,0 0-50-16,0 0-4 16,-20 16-21-16,4-2 23 15,-1 2 49-15,0 1-72 16,1 0-19-16,4 2-18 16,4-2-33-16,7 2-13 0,1-5-9 15,3 1 0-15,12-4 0 16,7-1-15-16,2-4-3 15,0-2-8-15,0-4-5 16,-3 0 20-16,-3-4 11 16,-2-6 0-16,-4-5 0 15,0-2 0-15,-5 0 12 16,-4-3 2-16,-1-3 4 16,-2 4 34-16,0-1-34 15,0 4-6-15,-2 2-12 16,-1 7-3-16,-1 5-37 15,1 2-131-15,-2 0-171 16,0 8 77-16,0 3-138 0,4-1-735 0</inkml:trace>
  <inkml:trace contextRef="#ctx0" brushRef="#br0" timeOffset="433338.1576">23874 12236 884 0,'0'0'260'0,"0"0"-111"16,0 0 19-16,0 0 39 16,0 0 65-16,0 0-51 15,0 0-79-15,-2-13-32 16,2 13-28-16,-1 4-60 15,1 15 8-15,-2 1 17 0,1 14-11 16,-1 1-21 0,1 2-15-16,1 3-31 15,0 5-123-15,0-8-408 0,0-10-384 16</inkml:trace>
  <inkml:trace contextRef="#ctx0" brushRef="#br0" timeOffset="434103.6301">22028 12292 942 0,'0'0'654'15,"0"0"-576"-15,0 0-77 16,0 0 46-16,0 0 109 16,0 0 11-16,0 0-18 15,-16 54-55-15,12-32-21 16,3 2-24-16,1 1-11 15,0-1-5-15,0-1-18 16,0 0-6-16,0-6-8 16,0 2-1-16,0-5 0 15,0-4-64-15,-4 0-80 0,-5-7-178 16,0-3-314-16,3 0-411 0</inkml:trace>
  <inkml:trace contextRef="#ctx0" brushRef="#br0" timeOffset="434441.9054">22025 12253 720 0,'0'0'295'16,"0"0"-197"-16,0 0-18 0,0 0 85 15,0 0 16-15,0 0-4 16,88-27-11-16,-63 27 25 16,2 0-69-16,-4 7-54 15,-1 3-34-15,-4 2-22 16,-4-1-12-16,-8 0 0 16,-2 1-20-16,-4 1 7 15,0 0 13-15,-7-2 1 16,-10 2 40-16,-1-4-22 15,2 2 5-15,-7-5-15 16,6-3-9-16,-5 0-83 16,6-3-222-16,9 0-330 0</inkml:trace>
  <inkml:trace contextRef="#ctx0" brushRef="#br0" timeOffset="434974.5715">22362 12132 1542 0,'0'0'258'16,"0"0"-225"-16,0 0-8 15,0 0 157-15,0 0 9 0,0 0-69 16,0 0-48-1,48 9-33-15,-44 4-21 0,-2 2-1 16,-2 2 31-16,0 7 1 16,-6 2-9-16,-6-2-15 15,2 2-10-15,1-3-15 16,-5 0-1-16,5-4-1 16,2-2 1-16,-2-3-1 15,5-5-21-15,4-2-13 16,-3-4-3-16,3-2 4 15,0-1 15-15,0 0 11 16,9-8-16-16,5-4-42 16,9-5 16-16,-1-4 28 15,4-1 20-15,-4 5 1 16,-2 1 1-16,-6 6 9 0,-5 3 17 16,-2 4-9-1,-4 3 10-15,-1 0 9 0,-2 0-10 16,1 0-20-16,1 6-6 15,-1 5-1-15,2 8 1 16,0-2 0-16,1-3-1 16,-1 1 0-16,0-1-42 15,0-4-122-15,-3 0-131 16,0-3-24-16,0-5-442 0</inkml:trace>
  <inkml:trace contextRef="#ctx0" brushRef="#br0" timeOffset="435402.1953">22712 12289 1523 0,'0'0'290'16,"0"0"-290"-16,0 0 0 15,0 0 55-15,0 0 13 16,0 0-4-16,0 0-22 15,-29 62-19-15,26-58-10 16,2 2 1-16,1-6 3 16,0 0 16-16,0 0 15 15,0 0 6-15,7-6-32 0,5-3-15 16,4-5 1 0,1 1 3-16,1 0-10 0,-5 3 10 15,-1 3 26 1,-3 3 28-16,-3 1-7 0,-1 3-11 15,-5 0-12-15,3 0-12 16,-3 4-15-16,3 12-8 16,-3 8 9-16,0 9 6 15,0 2-4-15,0 6-10 16,0 1 8-16,-6-5-9 16,-2-4 0-16,-1-7-1 15,-3-6-22-15,-1-6-35 16,-25-14-91-16,3 0-138 15,0-4-568-15</inkml:trace>
  <inkml:trace contextRef="#ctx0" brushRef="#br0" timeOffset="437431.0562">23057 11014 405 0,'0'0'399'0,"0"0"-134"15,0 0-100 1,0 0-28-16,0 0-12 0,0 0-33 16,0 0-19-16,2-47-5 15,2 41 2-15,3 3-43 16,-1-1-27-16,-3 1 0 15,4 1 27-15,-3-3-16 16,1 0-10-16,-2-3-1 16,1 2 0-16,-1-4 7 15,0 0 1-15,3 1 9 16,-1-2 16-16,1-1 18 16,1 0 26-16,4-3-27 15,0 2-20-15,3-4-20 0,2 3-4 16,-1-5-5-16,3-1-1 15,-1 3 0-15,4-5 0 16,-4-2 0-16,1-2-8 16,0 0 8-16,0-4 0 15,-2 4 0-15,0-4 10 16,-2 3-1-16,0 0 5 16,1 2 9-16,-2 4 1 15,3-2-15-15,0 3-8 16,0 1 7-16,0 3-7 15,1-1 6-15,-1 0-6 16,3 0-1-16,4 1 0 16,-2-3-8-16,6-1-1 15,3-1-19-15,1-1 17 0,2 2-6 16,0-3 11-16,-4 6 6 16,0-2 0-16,-2 2 1 15,-5 1 1-15,-1-1 12 16,-5 0 0-16,2 4-1 15,-3 0 2-15,1 0 5 16,2 3-2-16,3-1-10 16,4-1-7-16,4 1 0 15,2-2-1-15,2 1 7 16,1-1-7-16,1-1 1 16,-2 0-1-16,-4 4 0 15,-2 0 1-15,-3 1-1 16,-1 3 0-16,-1-2 0 0,0 3 0 15,2 0 0-15,3 3-1 16,-2 0 0-16,5 0 1 16,3-1 0-1,3 3-1-15,-2 0 1 0,0 0 0 16,-1 0-1-16,-2 0 1 16,-1 0-9-16,-1 0 8 15,-3 3 1-15,1 1 0 16,-3-2-7-16,2 3 7 15,-4 0 0-15,0 3 0 16,-2-2 1-16,1 3-1 16,-1 1 0-16,0 0 0 15,2 1 0-15,2-1 0 0,-1 3 0 16,-1-1 1 0,3 1-1-16,-1-2 0 0,3 5 1 15,-3-2-1-15,1-1 1 16,-1 1 0-16,-2-2 0 15,-2 2-1-15,1-1 0 16,0 0 0-16,-3 3 0 16,-1-5-1-16,-1 1 1 15,-2 3 0-15,-2-3-1 16,3 1 1-16,-1 1 0 16,2 2 0-16,-1 0 0 15,3 1 1-15,0 0 8 16,0 2-2-16,1-3 0 15,-2 4 7-15,-1-3 0 0,-3 6-3 16,2-3-1-16,-1 2-1 16,-2-1-2-16,2 1-6 15,0 3 5-15,2-3-5 16,-1 1-1-16,2 1 0 16,-4-1 0-16,2-4 1 15,-3 1 0-15,-3-3-1 16,0-4 1-16,-2-3 0 15,-1-1-1-15,0-1 1 16,2-3 5-16,-2 2 5 16,0 1 17-16,1-2 0 15,1 3-15-15,0-1-7 16,-2 1-6-16,-1 1-1 0,0 1 1 16,-4-1-2-16,2-1 1 15,-1 1 1-15,-1-4-1 16,3-2-27-16,-1 2-45 15,0-3-108-15,3-2-135 16,0-1-254-16,0 0-372 0</inkml:trace>
  <inkml:trace contextRef="#ctx0" brushRef="#br0" timeOffset="437551.9436">25818 10803 1309 0,'0'0'638'0,"0"0"-574"15,0 0-64-15,0 0 0 0,0 0-28 16,0 0-348-16</inkml:trace>
  <inkml:trace contextRef="#ctx0" brushRef="#br0" timeOffset="440786.1237">26017 11956 578 0,'0'0'295'0,"0"0"-175"0,0 0-44 16,0 0 50-16,0 0 67 15,0 0-23-15,10-7-33 16,-10 7-13-16,0 0 21 16,0-3 18-16,0 3-23 15,0-2-13-15,0 0-29 16,0 2-13-16,-2-3-11 15,2 3-14-15,0 0-30 16,0 0-12-16,-1 0-17 16,-3 0-1-16,-2 0-27 15,-5 10 6-15,-3 6 20 16,-4 1 1-16,2 2 8 16,-2 1 5-16,1-3-1 0,1 3-11 15,4 0 14-15,-1-1-1 16,1 1 3-16,1 0-5 15,0 0 12-15,1 0-4 16,0-4-11-16,0 1 0 16,-1-1-9-16,4-2 1 15,-1-5 0-15,4 2 0 16,1-6-1-16,1-4 0 16,2 2-17-16,0-3-27 15,0 0-24-15,0 0-37 16,0 0-43-16,0 0-119 15,0 0-368-15,0 0-215 0</inkml:trace>
  <inkml:trace contextRef="#ctx0" brushRef="#br0" timeOffset="441432.6531">25809 11929 618 0,'0'0'659'15,"0"0"-487"-15,0 0-69 0,0 0 59 16,0 0 99-16,0 0 9 16,0 0-92-16,-2-10-77 15,2 10-37-15,0 0-29 16,0 0-23-16,0 0-12 15,0 0-12-15,0 3 12 16,0 7 4-16,2 7 2 16,4 0 2-16,4 6-1 0,0-1-1 15,3 5 11-15,0-3 1 16,-3 1 1-16,3-2 6 16,-2-1-7-16,-2-5 9 15,0 0 9-15,0-4-15 16,-3-2-3-16,0-2 0 15,-1-2 5-15,-1-1 1 16,2 2-7-16,-3-2-8 16,0-5 1-16,0 5-1 15,0-3 2-15,0-2-5 16,0 2-6-16,0 0 1 16,1 0 1-16,2-2-1 15,-3 1 5-15,2-2-6 16,-1 4-1-16,2-4-27 15,0 2-26-15,1 0-46 0,1-2-158 16,-2 0-489-16,-1 0-962 0</inkml:trace>
  <inkml:trace contextRef="#ctx0" brushRef="#br0" timeOffset="443142.1226">25873 12543 185 0,'0'0'807'0,"0"0"-572"15,0 0-101-15,0 0 2 16,0 0 45-16,0 0 44 15,0 0-5-15,-2-6-68 16,2 6-65-16,0 0-51 16,0 0-19-16,0 0-8 0,0 0-2 15,0 0-7-15,0 9-11 16,-3 1 11-16,-1 4 12 16,1 3-3-16,1-1-2 15,1 3-6-15,1-2-1 16,0-3 1-16,0-1 5 15,6 0-6-15,4-7-1 16,2 2 1-16,0-3 1 16,2-5-1-16,2 0-10 15,-2 0-2-15,2 0-3 16,-4-5 14-16,3-5 0 16,-5-4-8-16,2 1 9 15,0-4 6-15,-1 3-6 0,-1-2 0 16,-3 4 2-16,1 2 4 15,-4 0 0-15,-1 3-6 16,0-1 11-16,1 6-4 16,-2-2-4-16,0 1 18 15,-1 0-11-15,-1 3 2 16,0-3 7-16,2 3 1 16,-2 0-5-16,0 0-1 15,0 0 0-15,0 0 1 16,0 0-14-16,0 0 8 15,0 0-9-15,0 6 0 16,0 7 13-16,-2 1-1 16,1 6-5-16,1-1-6 0,0 4 1 15,0-3 5 1,0 3 1-16,1 0-7 0,4 1 5 16,1-4 1-16,-2 6 10 15,2-3 5-15,1 0-10 16,-2 1-2-16,1-5-9 15,-3 4 0-15,0-1 0 16,-3-1 0-16,0-1 0 16,0-1 12-16,0 1-2 15,-6-6-10-15,-3 2 16 16,-3-6-3-16,0-3 0 16,-3 0-13-16,-3-7-1 0,-4 0-25 15,-18-7-75 1,1-9-287-16,6-5-1091 0</inkml:trace>
  <inkml:trace contextRef="#ctx0" brushRef="#br0" timeOffset="462171.0014">12150 5063 606 0,'0'0'111'15,"0"0"-111"-15,0 0-120 16,0 0-282-16</inkml:trace>
  <inkml:trace contextRef="#ctx0" brushRef="#br0" timeOffset="472464.9481">12029 4840 58 0,'0'0'203'16,"0"0"-96"-16,0 0-52 15,0 0-10-15,0 0-4 16,0 0-33-16,-7 0-8 15,4 0-19-15,-3 0 18 16,0 0 0-16,0 0 1 16,3 0 0-16,-3 0 0 0,6 0-12 15,0 0-60-15,0 0-310 16</inkml:trace>
  <inkml:trace contextRef="#ctx0" brushRef="#br0" timeOffset="473523.0968">11870 4854 603 0,'0'0'0'16,"0"0"-305"-16,0 0 7 0</inkml:trace>
  <inkml:trace contextRef="#ctx0" brushRef="#br0" timeOffset="473838.6712">12723 4979 932 0,'0'0'19'16,"0"0"-19"-16,0 0-197 0,0 0 37 15,0 0 112-15,0 0-295 16</inkml:trace>
  <inkml:trace contextRef="#ctx0" brushRef="#br0" timeOffset="474055.7125">11858 4861 636 0,'0'0'159'15,"0"0"-159"-15,0 0-355 16,0 0 229-16,0 0-30 16</inkml:trace>
  <inkml:trace contextRef="#ctx0" brushRef="#br0" timeOffset="474311.0576">12708 4946 98 0,'0'0'888'0,"0"0"-888"16,0 0-279-16</inkml:trace>
  <inkml:trace contextRef="#ctx0" brushRef="#br0" timeOffset="475084.6506">14351 5160 613 0,'0'0'261'15,"0"0"-167"-15,0 0-84 16,0 0 51-16,0 0 42 16,0 0 5-16,0 0-25 15,76-11-38-15,-46 10-8 16,10 1-19-16,2 0-17 15,7 0-1-15,9 0-18 16,-1 0-19-16,6 4-27 16,5-1 22-16,-6 3-23 15,3-3 40-15,-3 0 18 16,-1-2 7-16,1 1 6 0,-4-2 3 16,-3 0-1-16,3 0 7 15,-2 0 2-15,-4 0-9 16,-7 0-6-16,-2 0 0 15,-8-3-1-15,-6 2 5 16,-9-2-6-16,-7 1 0 16,-4 2 1-16,-9 0-1 15,0 0-47-15,0 0-320 0</inkml:trace>
  <inkml:trace contextRef="#ctx0" brushRef="#br0" timeOffset="475602.2426">16201 5270 576 0,'0'0'143'15,"0"0"-143"-15,0 0 13 16,0 0 2-16,0 0 223 16,0 0 9-16,0 0-90 15,38-4-99-15,-9 4-7 16,11 0 11-16,5 0-24 15,7 0-3-15,9 0-18 0,8 0-8 16,1 0-7 0,6 0-2-16,-1 0-60 0,-7 0-60 15,-3 1 2-15,-13 2 5 16,-17 1-37-16,-12-4-258 0</inkml:trace>
  <inkml:trace contextRef="#ctx0" brushRef="#br0" timeOffset="501532.1615">11910 4594 316 0,'0'0'1'15,"0"0"-1"-15,0 0-29 16,0 2 29-16,0-2 100 16,0 0 1-16,0 0 23 15,0 0-16-15,0 0-57 16,0 0-51-16,0 0-70 15,-3 0-564-15</inkml:trace>
  <inkml:trace contextRef="#ctx0" brushRef="#br0" timeOffset="508348.6831">24866 9214 15 0,'0'0'580'0,"0"0"-530"16,0 0-50-16,0 0-43 16,0 0 43-16,0 0 40 15,-11-29 34-15,11 26 12 16,0 2-28-16,0-3 13 16,0 2 13-16,0 2-2 15,0-3-5-15,0 2 1 0,0-2 6 16,0 0 5-1,0 2 11-15,3-2 16 0,0 0-2 16,0 0 4-16,0 0-19 16,3-1-57-16,0 3 22 15,2-2-12-15,2-3-43 16,3 2-2-16,1-2-7 16,2 2-3-16,-1-2-6 15,2-1 8-15,-1 4-33 16,0 0 15-16,1-1 6 15,-1 2 13-15,-4 2 0 16,-1 0-15-16,-5 0 14 16,-2 0 1-16,1 2-1 15,-1 8-2-15,-1 3 2 16,1 1 0-16,-4 3 0 0,0 0-2 16,0-1 3-1,-8 3 0-15,-7-4 6 0,-3 0-6 16,-2 1 7-16,-1-5-6 15,1-1 0-15,3-1 0 16,4-3 1-16,4-2-1 16,4-4 1-16,4 3 7 15,1-3 10-15,0 0 29 16,12 0-12-16,7-6-24 16,6-5-12-16,4-1-9 15,-2-4-14-15,1-1-33 16,-4-3-2-16,-2 3-16 15,-5 1 40-15,-1 0 25 0,-2 3 8 16,0-1 1 0,-3 4 0-16,2 3 0 0,-2 3 0 15,-4 1-15-15,1 3-1 16,-2 0 16-16,-5 0 15 16,-1 4 8-16,0 6-10 15,0 4 2-15,-10 2-3 16,-4 1 2-16,-2 0 19 15,2-2-9-15,5-1 3 16,2-1-11-16,7 0-3 16,0-3-3-16,3 4 7 15,15-2-17-15,19 4-135 16,-4-5-194-16,0-8-264 0</inkml:trace>
  <inkml:trace contextRef="#ctx0" brushRef="#br0" timeOffset="509337.2979">25920 9234 894 0,'0'0'207'15,"0"0"-150"-15,0 0 3 16,0 0 75-16,0 0 17 16,0 0-52-16,0 0-47 15,0 0-24-15,0 3-16 16,-3 4-3-16,-7 3 18 15,-2 5 16-15,-7-1-21 16,-5 5-10-16,-3-2-7 16,-3 0-6-16,-1 0-91 0,-6-1-95 15,7 0-90 1,10-6-239-16</inkml:trace>
  <inkml:trace contextRef="#ctx0" brushRef="#br0" timeOffset="509840.8267">26180 9068 909 0,'0'0'142'16,"0"0"-76"-16,0 0 0 15,0 0 39-15,0 0-51 16,0 0 18-16,0 0-32 16,2 31-20-16,-11-12 5 15,-3 5 27-15,0 2 3 0,-3 0-5 16,-1 4-28-16,0-3-3 16,2-2-9-16,2 2-4 15,1-4 2-15,4-6-6 16,4 0 7-16,3-5-1 15,0-2 7-15,0-3 4 16,12-1-4-16,7-2-8 16,8-4-7-16,6 0-17 15,17 0-81-15,-8-3-127 16,-6-4-373-16</inkml:trace>
  <inkml:trace contextRef="#ctx0" brushRef="#br0" timeOffset="510068.8086">26010 9121 1311 0,'0'0'183'15,"0"0"-106"-15,0 0-77 16,0 0-10-16,88 17-26 16,-42 0-230-16,-2-4-814 0</inkml:trace>
  <inkml:trace contextRef="#ctx0" brushRef="#br0" timeOffset="587677.5028">10724 11193 494 0,'0'0'328'15,"0"0"-178"-15,0 0-91 16,0 0 45-16,0 0 53 15,0 0-33-15,-26 0-55 16,22 0-29-16,1 0 2 16,0 0 5-16,0 0-3 15,-3 0-11-15,3 0 14 16,-4 0 3-16,1 0-7 16,-4 0-9-16,3 0-8 15,-6 0-8-15,1 0-3 16,-3 0-5-16,0 0-3 15,-4 0 2-15,-1 0 7 16,-2 0 2-16,-2 0 4 0,-1-3 1 16,2 2-5-16,-5-2 4 15,4 0-6-15,2 1 1 16,-2 0 1-16,3-1 4 16,0 0-3-16,-1 2 2 15,-1-2 7-15,1 0-6 16,-2 1-4-16,2 2-6 15,2-2-11-15,-2 0 8 16,1 0-8-16,0 0 7 16,-6-1-7-16,2 2 0 15,-2-2 0-15,2 0 1 16,1 0-1-16,3 3 0 16,0-2 0-16,3-3 0 0,-3 5 13 15,5-3-2-15,-2-1 1 16,0 1 0-16,3 0-5 15,-6 3 1-15,2-4-2 16,1 4-6-16,-6-2-1 16,-1-1 1-16,1 3 0 15,-6 0 0-15,6 0 0 16,-3 0-1-16,-1 0 1 16,4 0-1-16,2 0 1 15,-1 0 8-15,4 0 8 16,-2 0 2-16,3-2 3 15,2 2-4-15,2-2-3 0,1 2-5 16,1-3-2 0,6 3-7-16,-3 0 5 0,3 0-5 15,0 0-1-15,0 0 0 16,0 0 0-16,3 0 0 16,-4 0 0-16,7 0 0 15,0 0 0-15,0 0-8 16,0 0-20-16,0 0-52 15,0 0-83-15,0 0-144 16,10 0-13-16,-4 3-262 0</inkml:trace>
  <inkml:trace contextRef="#ctx0" brushRef="#br0" timeOffset="590832.105">9708 11787 510 0,'0'0'334'16,"0"0"-191"-16,0 0-106 16,0 0-16-16,0 0 60 0,0 0 21 15,0 0-22 1,3-5-22-16,-3 5 26 0,-3-2 27 16,-3-2-8-16,0 4-18 15,-5-2-18-15,1 2-3 16,-5 0-10-16,-5 0-24 15,0 0-13-15,-5 0 10 16,2 0 6-16,-4 6-2 16,5 1-12-16,2 0-4 15,4 3-8-15,4 0-5 16,-1-1 5-16,5 4 0 16,5 1-5-16,3 2-1 15,0-2 5-15,0 2-6 0,14-2 1 16,8-2-1-1,2-2-17-15,7-3-17 0,2-4 15 16,0-3 13-16,-1 0-8 16,0 0 4-16,-2-3 9 15,-8-7 0-15,-2 0 1 16,-7 1 6-16,-1-3 4 16,-6 0 10-16,-5 2 15 15,-1-2 0-15,0 1-7 16,-1-1-17-16,-11 1-11 15,-7 0 0-15,-1-1 0 16,-2 2-1-16,1 4 0 16,3-1-47-16,-5-1-142 15,10 5-146-15,0-3-266 0</inkml:trace>
  <inkml:trace contextRef="#ctx0" brushRef="#br0" timeOffset="591093.3217">9669 11688 697 0,'0'0'949'16,"0"0"-801"-16,0 0-111 16,0 0 11-16,0 0 95 15,0 0-62-15,0 0-48 16,0 33 2-16,0-10 5 0,-3 7-6 15,0 3-10-15,-3 3-7 16,-1 0-5-16,-3-3-10 16,3 4-2-16,-3-4 0 15,4 3-90-15,0-10-243 16,6-5-404-16</inkml:trace>
  <inkml:trace contextRef="#ctx0" brushRef="#br0" timeOffset="591620.4489">9964 11543 955 0,'0'0'665'0,"0"0"-557"16,0 0-70-16,0 0 16 15,0 0 22-15,0 0-55 16,0 0-8-16,-19 42 40 16,10-18-11-16,-7 2-14 15,5-2-16-15,-2-5-6 16,4-3-5-16,0-5-1 0,0-1-98 16,6-4-173-16,0-6-294 15</inkml:trace>
  <inkml:trace contextRef="#ctx0" brushRef="#br0" timeOffset="591873.5966">9896 11539 825 0,'0'0'804'0,"0"0"-671"16,0 0-95-16,0 0 6 15,0 0 121-15,0 0-22 0,0 0-96 16,10-19-41 0,-7 29-5-16,-3 3 35 15,3 4-2-15,0 2-12 0,2 1-12 16,1-1-8-16,1-1-2 16,5 1-118-16,-3-3-281 15,-3-3-357-15</inkml:trace>
  <inkml:trace contextRef="#ctx0" brushRef="#br0" timeOffset="592055.357">10006 11589 1568 0,'0'0'352'16,"0"0"-283"-16,0 0-54 15,-110-10 0-15,56 10-15 16,11 0-81-16,4 0-496 0</inkml:trace>
  <inkml:trace contextRef="#ctx0" brushRef="#br0" timeOffset="593765.8374">9684 12441 1367 0,'0'0'552'0,"0"0"-552"16,0 0-47-16,0 0 47 15,0 0 103-15,0 0-43 16,0 0-41-16,-45 0-12 16,26 0 11-16,4 3 28 15,-6 3-5-15,6-2-15 16,-1 6-3-16,2-3 2 0,1 4-5 16,4-2-11-16,3 4-1 15,3-3-7-15,3-1 0 16,0 1 1-16,0-3 5 15,9 0-6-15,10 2 5 16,1-5-4-16,2-4-1 16,2 0 0-16,1 0 0 15,-2 0-1-15,2 0 0 16,-4-10-2-16,-6 0 1 16,1-2 0-16,-2-2 1 15,-1 1 1-15,-7-4-1 16,-3 4 1-16,-3-1 0 15,0 1 0-15,0 1-1 16,-9 1 0-16,-4-2 0 16,-1 3-1-16,-5 0 0 15,4 4 0-15,0-4 1 0,3 6 0 16,6 1 0-16,-1 3-1 16,4 0 2-16,0 0 0 15,3 0-1-15,0 3 6 16,0 7 9-16,0 4-3 15,0 2 10-15,0 1 8 16,0 2-4-16,3 4-11 16,-3 1 0-16,0 1 1 15,0 2-7-15,0 0 0 16,-10 3-7-16,6-3-1 16,-2-2-1-16,6-1-5 0,0 1-99 15,0-4-248 1,0-8-296-16,3-4-580 0</inkml:trace>
  <inkml:trace contextRef="#ctx0" brushRef="#br0" timeOffset="594060.223">9936 12199 1041 0,'0'0'692'15,"0"0"-584"-15,0 0-93 16,0 0 30-16,0 0 157 15,0 0-87-15,0 0-76 16,-67 93-39-16,43-70-170 16,0-6-504-16</inkml:trace>
  <inkml:trace contextRef="#ctx0" brushRef="#br0" timeOffset="600383.7394">19037 1438 196 0,'0'0'93'0,"-102"3"-49"16,43 14-22-16,-9 9 0 0,6 14 24 16,-7 19 19-16,-11 33-29 15,15-12-36-15,9-5-374 0</inkml:trace>
  <inkml:trace contextRef="#ctx0" brushRef="#br0" timeOffset="606254.7472">14597 11087 392 0,'0'0'76'0,"0"0"226"15,0 0-162-15,0 0-49 16,91 23-23-16,-69-19 8 0,5-1 30 15,-3-1-22-15,3 2-30 16,3-4-32-16,-2 0-5 16,5 3-1-16,0 0 1 15,1 1 4-15,-1 4-1 16,0-3-4-16,4 2 7 16,-3 0 1-16,3-1 2 15,4 1-3-15,2 0 2 16,-1-1 13-16,0 1-6 15,4-2-16-15,-4 0-15 16,1 0 1-16,-4-1 4 16,-5-1-5-16,2 1 6 15,0-1-7-15,1 0 0 16,1 0 1-16,0-2-1 16,-1 2 0-16,1 0 0 0,-4 1 0 15,-7 3-1-15,7-4 1 16,-8 3 0-16,2 1 0 15,2-1-1-15,-4-2-7 16,3-1-17-16,-2 1-3 16,-4-2-3-16,3 2-11 15,-4-4 19-15,1 0 8 16,-7 0 14-16,-4 0-9 16,-5 0-37-16,-7 0-69 15,0 0-30-15,0-7-451 0</inkml:trace>
  <inkml:trace contextRef="#ctx0" brushRef="#br0" timeOffset="607231.9277">14425 10971 61 0,'0'0'965'0,"0"0"-836"15,0 0-96-15,0 0-19 16,0 0 78-16,101 14 45 16,-72-8-67-16,1 0-22 15,-1-2-25-15,3 3 2 16,1-1 16-16,-2-2-5 16,5 3-5-16,-3-2-15 15,3 2-6-15,-2 3-8 0,2-3-1 16,-3 3 0-1,7-1-1-15,-5 1-16 0,3-3-10 16,1 2-10-16,1-1 18 16,-4 2 5-16,0-4 13 15,-2 3 0-15,2 0-1 16,0-4 1-16,1 2 0 16,-2-2-13-16,0 1-2 15,-2-1-1-15,-3-1-6 16,-1 2 15-16,3-2 6 15,-6 3 1-15,3-1 0 16,1 3 0-16,-5-2 1 16,4 0 7-16,1-1 3 15,1 1-5-15,2-4-5 16,1 4-1-16,-2-3 0 0,3-1-1 16,-2 3-8-16,0-3 8 15,-4 1-9-15,3-1 1 16,-6 1 9-16,3-1 1 15,-2 3 6-15,-2-5 22 16,1 1 6-16,-1 2-22 16,2-4-13-16,-2 0 0 15,5 2 0-15,-3-2-32 16,11 2-94-16,-6-2-79 16,-5 0-116-16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8T07:12:21.74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  <inkml:brush xml:id="br2">
      <inkml:brushProperty name="width" value="0.05292" units="cm"/>
      <inkml:brushProperty name="height" value="0.05292" units="cm"/>
    </inkml:brush>
  </inkml:definitions>
  <inkml:trace contextRef="#ctx0" brushRef="#br0">2648 4473 1174 0,'0'0'881'16,"0"0"-871"-16,0 0 14 16,0 0-24-16,0 0 127 15,43 8 13-15,-22-5-32 16,4-1-29-16,5-2-18 15,3 1 5-15,0-1-11 16,6 0-19-16,1 0-10 0,-3 0-11 16,2 0-13-16,-6 0 4 15,-2 0-6-15,-10 0 1 16,-6 0-1-16,-6 0-17 16,-6 0-29-16,-3 0-37 15,0 0-90-15,-6 6-64 16,-6 1-305-16,3-3-434 0</inkml:trace>
  <inkml:trace contextRef="#ctx0" brushRef="#br0" timeOffset="359.8035">3355 4524 1200 0,'0'0'502'0,"0"0"-429"16,0 0 3-16,0 0 154 16,0 0-1-16,0 0-79 15,0 0-51-15,-3 0-66 16,28 0-16-16,8-5-1 15,6 3 0-15,6-1-7 16,-2 3-9-16,-1 0 1 16,-9 0-1-16,-5 0 1 0,-10 0-1 15,-6 0-1 1,-6 0-5-16,-3 0-18 0,-3 0-18 16,0 0-28-16,0 4-88 15,0-1-178-15,0-1-429 0</inkml:trace>
  <inkml:trace contextRef="#ctx0" brushRef="#br0" timeOffset="863.3933">5338 4557 1793 0,'0'0'392'16,"0"0"-283"-16,0 0-14 15,0 0 10-15,0 0-22 16,0 0-32-16,118 0-32 16,-60 2-13-16,0 1-6 0,11-1-77 15,-17 1-155 1,-13-1-658-16</inkml:trace>
  <inkml:trace contextRef="#ctx0" brushRef="#br0" timeOffset="5901.0367">13620 4617 370 0,'0'0'211'0,"0"0"-123"16,0 0-28-16,0 0-5 16,0 0 27-16,0 0 2 15,0 0-26-15,-27 0-23 16,24 0-22-16,0 0-5 15,0 0-6-15,0 0 5 16,-3 0 6-16,-4 0 10 16,0 0 6-16,0 0 10 15,-3 0 8-15,1 0 15 16,-1 0-17-16,-1 0-12 16,2 0 5-16,-3 0-2 0,3 0-7 15,-1 0-6-15,1 0-11 16,-1 0 1-16,-1 0 5 15,2 0 11-15,-3 0-6 16,0 0-4-16,-1 0 4 16,-1 0-1-16,-2-1-7 15,4-2-2-15,-3 0-3 16,-1 2-4-16,7-2-5 16,-6 0 0-16,6 2 6 15,0-2-6-15,-2 1 5 16,7 1 0-16,-2-1 8 15,-1 1-1-15,1 0-2 16,-2-1-9-16,1 2 4 0,-2-1-5 16,0 1 0-1,-5-2 0-15,4 1 1 0,-3-1-1 16,0 0 0-16,2 2-1 16,2 0 1-16,-3 0 0 15,3 0-1-15,3 0 1 16,-1 0-1-16,-1 0 2 15,2 0-1-15,2 0 1 16,-2 0-1-16,0 0 0 16,0 0 0-16,0 0 0 15,0 0 0-15,0 0-1 16,-1 0 1-16,-3 0-1 0,-1 0 1 16,2 0 0-16,-3 0 1 15,0 0 5-15,0 0 0 16,-1 0 2-16,2 0 3 15,-2 0 1-15,4 0-3 16,-2 0 8-16,4 0 1 16,-2 0-5-16,2 0-3 15,-4 0-10-15,1 0 0 16,-2 0 0-16,-2 0 0 16,1 0 0-16,-3 0 1 15,2 0-1-15,-2 0-1 16,-1 0 1-16,7 0-1 15,1 0 1-15,2 0 0 16,0 0 0-16,3 0-1 16,-3 0 1-16,1 0 0 0,0 0-1 15,-5 0 1-15,7 0 0 16,-2 0-1-16,-1 0 1 16,4-2-1-16,-4 2 1 15,6-1-1-15,-1-1 1 16,4 1 1-16,-3-1 8 15,1 1 9-15,3-2 12 16,-3-1 3-16,3-2-6 16,-3-1-17-16,3-3-2 15,0 1-8-15,0-4-1 16,0 2-13-16,0-1-2 16,0 0 9-16,0-1-8 15,0 0 5-15,0 0 2 0,0-2 5 16,0 1 1-16,0 0 0 15,0-1 1-15,0 1-13 16,3-1-11-16,3 1 14 16,-1-1 8-16,4-3 2 15,1 1 2-15,0 0-2 16,-4-2 1-16,0 2 11 16,-3 0-4-16,0 2 6 15,-3-1 1-15,0 1-14 16,0 1 5-16,1 0 20 15,1-1-1-15,1 1-8 16,3-2-9-16,-3 1-7 0,0 0 18 16,0 0 4-1,0-1 4-15,0 1-15 0,0 0-11 16,-3-2 7-16,3 2-1 16,0-3 3-16,-3 4-8 15,0 1 5-15,0 4-5 16,3 2-1-16,-3 3 1 15,0 3-1-15,0 1-1 16,0 0 1-16,4-1-1 16,-4 1 0-16,3 0-1 15,-2-1 2-15,5-2 11 16,4 2-5-16,0-2-6 16,-1 0 0-16,3 0-1 0,3 1 1 15,0 2-1 1,2 0 0-16,2 0 1 0,4 0-1 15,6 0 0-15,1 0-1 16,4 0 1-16,2 0 1 16,4 0 0-16,2-2 0 15,-3-1 0-15,7 2 1 16,-4-2 4-16,-4 1-6 16,1 2 0-16,-6 0 0 15,-3 0 0-15,-6 0-1 16,-3 0-5-16,1 0 5 15,-4 0 1-15,3 0 0 16,-2 0 1-16,4 0 0 16,-3-3 4-16,6 1-5 15,-1 1 0-15,2-1 0 0,-2 2-1 16,4 0 1-16,-2 0-1 16,-5 0-5-16,2 0 5 15,-6 0 1-15,-2 3-1 16,1-1 1-16,-7 1 0 15,-1-1-1-15,-5-1 1 16,-2 1-1-16,-2-2 0 16,0 1 1-16,0 3 0 15,1 1 0-15,1 3 8 16,3 3 6-16,2 0-3 16,-1 0-5-16,3 2 1 15,-3-3-1-15,2 2-4 16,0-2-1-16,0-2 0 0,-5 2-1 15,0-2 1 1,-3 0-1-16,0 4 9 0,0 1-3 16,0 1 0-16,0 1-4 15,0 4 9-15,0-1 1 16,0 0-3-16,0 2-3 16,0-1 3-16,0-3 3 15,3 1 1-15,1-3 5 16,-4 0-2-16,0-2-8 15,0 2-1-15,0-3-1 16,0 0-5-16,0 0 0 16,0 1 1-16,0-1 8 0,0 1-10 15,0-1 1 1,0 0 0-16,0 0 1 0,-4 1 10 16,4 0-2-16,-3 1-8 15,0 1 8-15,0 1-2 16,-4 0 3-16,3 0 0 15,1 2 5-15,-2 0-4 16,3 2 3-16,-1-1-6 16,3-1-8-16,0 0 8 15,0 0-1-15,-3-3-7 16,3 0 0-16,0-2 5 16,-3 1-4-16,3-3 4 15,0 0-6-15,0-6 1 16,0-1 0-16,0 1-1 15,0-4-29-15,0 0-154 0,0-7-380 16,0-6-1059-16</inkml:trace>
  <inkml:trace contextRef="#ctx0" brushRef="#br0" timeOffset="14512.8258">33000 4611 905 0,'0'0'339'0,"0"0"-245"15,0 0-45-15,0 0 104 16,0 0-9-16,0 0-18 0,-18 0-8 16,15 0-4-16,-2 0-26 15,-2 0-30-15,0 0-27 16,-5 0-12-16,-5 0 0 15,-2 0-4-15,-7 0 0 16,0 0-8-16,-3 2 4 16,-2-2-11-16,0 0 2 15,-4 0-1-15,1 0 5 16,-2 0 0-16,1-2 2 16,-1-2-7-16,1-1 11 15,1 0 0-15,-2-2-3 16,0 1-3-16,-1 1-5 0,0-2 0 15,-1-1 0 1,3 3 1-16,0-1-1 16,2 1 5-16,4 0-6 0,-1 1 1 15,1 0-1-15,3-1 6 16,-1-1 6-16,-1 1 0 16,-2 0-6-16,0-1 3 15,-1 1 6-15,-2-1 11 16,0 2-12-16,1-1-1 15,4 3-4-15,1 0 0 16,5-2-9-16,1 1 1 16,5 0 1-16,4 2-1 15,2-1 0-15,4 1 5 16,-1 1-6-16,3 0 1 16,-2 0-1-16,0 0 0 0,-4 0-1 15,-1 0 1-15,-1 0 1 16,-4 0-1-16,0 0 0 15,0 0 0-15,1 0 0 16,2 0 0-16,4 0 0 16,3 0 0-16,3-2 0 15,1 2 1-15,2 0 7 16,0-1-2-16,0 1 0 16,0-1 14-16,0-1 10 15,0 1 6-15,0-3 0 16,0 0-7-16,0-3-20 15,0-4-8-15,0 1 0 16,0-5-1-16,2-1 0 0,-1 0 0 16,2-3 0-1,0 0 0-15,2-2 0 0,-1-1 0 16,4 0-1-16,-1-1 1 16,1 1-21-16,-1 1 9 15,-1 1 11-15,1 2 1 16,0 1-1-16,-3-1 1 15,1 1 0-15,-1 1 1 16,-1-4-1-16,2-1 0 16,0-2-1-16,1-1 2 15,0 0-1-15,1-1 0 16,-1 2 0-16,1 3 0 16,-3 4 1-16,-1 3-1 15,0 2 1-15,0 2-1 16,0 2 1-16,-1 1-1 0,1 0 0 15,2 1 0-15,0-2-6 16,1-1 4-16,2-1 2 16,-1-2 0-16,3 1 0 15,-2-1 0-15,-2 1 1 16,-1 1 5-16,-2 2-5 16,2 1 5-16,-2 3-4 15,0-1 9-15,2 2-9 16,-1 0-2-16,1 0 0 15,5 1-11-15,1 0 10 16,4 0 0-16,4-1 0 16,3 2 1-16,3 0-1 0,4 0-5 15,5 0 5-15,4 5 1 16,2 3 0-16,4 2-1 16,3 0 1-16,2-1 0 15,1 1 0-15,-1-1 0 16,-4-2-13-16,-3-2-5 15,-4 0 17-15,-5-1-23 16,-6-1 17-16,-2 0-1 16,-4-2 8-16,0 1 1 15,1-2 0-15,2 1-1 16,0-1 0-16,4 1-9 16,1 1 8-16,0 0 1 15,1 0 0-15,2 1-1 16,-3-1 0-16,-2 1 0 0,-5-1 1 15,-6 0-1-15,-5 0 1 16,-2 0-1-16,-3-1 1 16,1-1-1-16,-1 1 0 15,1 2-5-15,2 0 4 16,0 0 2-16,-3-2 0 16,1 2-1-16,-4-3 1 15,0 1-1-15,-1-1 1 16,-1 2-1-16,1-1 0 15,-1 1 1-15,2 1-1 16,-1-2 0-16,2 2-1 16,-2 1-4-16,2-1 5 15,-3 1 1-15,-1 1-6 16,0 2 5-16,0 0-9 0,0 6 4 16,0 0 6-16,0 3 0 15,0-1 0-15,-1 1 0 16,-5-2 0-16,0 1 0 15,0 2 1-15,2 0 0 16,-3 2 0-16,2-1 5 16,0 2-4-16,1 2 6 15,-1-2 3-15,-1 3-10 16,-1-1 7-16,-3 1-8 16,-1 1 8-16,-2 1-7 0,1-1 5 15,-2 2 3 1,-1-2-7-16,3-1 5 0,1 1 6 15,0 1-2-15,3-3-5 16,2 0-5 0,-1-2 5-16,3 1-5 0,1-5 0 15,0 0-1-15,0-3 1 16,1-3-1-16,2-1 0 16,0-2 0-16,0-1 0 15,0-3-11-15,0 1-24 16,0-3-28-16,8-1-158 15,1-1-337-15,-1-9-647 0</inkml:trace>
  <inkml:trace contextRef="#ctx0" brushRef="#br0" timeOffset="14678.1734">32875 4484 1631 0,'0'0'403'0,"0"0"-403"16,0 0-72-16,0 0-159 15,0 0-578-15</inkml:trace>
  <inkml:trace contextRef="#ctx0" brushRef="#br0" timeOffset="14821.1747">32875 4484 1989 0,'11'98'0'16,"-11"-103"-381"-16</inkml:trace>
  <inkml:trace contextRef="#ctx0" brushRef="#br0" timeOffset="17689.9176">2278 5243 398 0,'0'0'104'0,"0"0"-78"16,0 0-16-16,0 0 22 15,0 0 14-15,0 0 14 16,0 0 23-16,-15 0 18 16,12 0 17-16,0 0-8 15,0 0-16-15,0 0 0 16,0 0-7-16,-3 0-22 15,3 0-33-15,-6 0-21 16,2 0-10-16,-4 0 1 16,-2 0-1-16,1 0 0 0,0 0 0 15,-6 2 0-15,6 0 0 16,-3-1 0-16,0 0 0 16,2 0 0-16,1-1 0 15,0 0-1-15,3 0 0 16,3 0 0-16,0 0-1 15,0 0 1-15,2 0 0 16,-2 0 1-16,0 0 0 16,-5 0 6-16,1 0-7 15,-2 0 1-15,-3 0-1 16,0 0 1-16,0 0-1 16,-1 0-10-16,2 3-3 15,1-3-9-15,2 0 7 0,0 0 5 16,0 0 9-16,2 0 1 15,3 0 0-15,-4 0 0 16,-1 0 0-16,2 0 1 16,-4 0 0-16,2 0-1 15,-2 0 1-15,1 0 0 16,0 0-1-16,0 0 0 16,3 0 2-16,-3 0-2 15,2 0 0-15,1 0 0 16,-2 0 0-16,-5 0 0 15,4 0 1-15,-4 0-1 16,-1 0 0-16,1 0 0 0,1 0 0 16,-3 0-3-16,4 0-6 15,-2 0-7-15,1 0-7 16,-1 0 10-16,4 0 12 16,-6 0 0-16,6 0-1 15,-4 0 1-15,2 0 0 16,-2 1 0-16,4 1 1 15,-3-1-1-15,0 1 1 16,-1-2-16-16,-1 0-26 16,-2 1 1-16,5-1-14 15,-5 0 6-15,4 0 27 16,0 0 12-16,-4 0 10 16,5 0 0-16,-3 0 1 0,-3 0 24 15,2 0-8-15,0 0 9 16,-1 0 2-16,-2 0-14 15,3 0-4-15,0 0-9 16,0-1 0-16,-1 1 0 16,-2-2 0-16,3 1 0 15,-1-1 0-15,-2 1 12 16,3 1 20-16,-3-3 19 16,-1 3-2-16,2 0 3 15,-1 0-5-15,5 0-1 16,1 0-1-16,3 0 4 15,3 0-24-15,5 0-7 16,1 0-9-16,3 0 8 16,0 0-18-16,0 0-6 15,4 0-117-15,8 0-213 0,-3 0-793 16</inkml:trace>
  <inkml:trace contextRef="#ctx0" brushRef="#br0" timeOffset="27788.5892">5232 7004 347 0,'0'0'1075'16,"0"0"-835"-16,0 0-165 16,0 0 67-16,0 0 109 15,0 0-49-15,-13 0-76 16,10 0-36-16,1 0-7 15,2 0-3-15,0 0-8 16,0 0-14-16,0 0-28 16,0 0-30-16,12 0 9 15,6 0-4-15,9 0 12 0,9 0-6 16,5 0-11-16,-2 0 0 16,-3 0-1-16,-3 0 1 15,-8 0-2-15,-4 0-5 16,-9 0 1-16,-6 3-7 15,0-3-11-15,-2 0-36 16,-4 0-79-16,0 0-127 16,0 0-557-16</inkml:trace>
  <inkml:trace contextRef="#ctx0" brushRef="#br0" timeOffset="29175.9867">6163 6403 111 0,'0'0'1213'0,"0"0"-1026"16,0 0-46-16,0 0 42 15,0 0 58-15,0 0-62 0,0 0-52 16,6-18-26 0,-6 17-13-16,0 0 4 15,0 1-11-15,0 0-23 0,0 0-19 16,0 0-15-16,-3 0-12 16,3 2-11-16,0 9 1 15,-3 6 18-15,0 9-3 16,3 3-16-16,-3 3 7 15,0 4-8-15,-3 0 2 16,0 0-2-16,2 2-1 16,-4-3 1-16,2-3 0 15,3-5-1-15,-3-4 1 16,2 0-1-16,1-6 0 16,3-2 1-16,-3-4-1 15,3-2 0-15,0-4-11 0,0-3 0 16,0-1 4-16,0-1 8 15,0 0 0-15,0 0 7 16,0-7-7-16,6-4-22 16,4-6 4-16,2-1 12 15,6-5-7-15,-3 0 4 16,3-1 1-16,-3 4 7 16,-2 0-10-16,-1 3 11 15,-1 3-1-15,-1 2 1 16,-1 4-1-16,-3 3 1 15,0-1 1-15,-2 3 8 16,-1 0 2-16,2 3-4 0,-4 0-5 16,-1 0-2-16,0 7-9 15,0 9 9-15,0 7 10 16,0 4 2-16,-3-1 3 16,-3 2 3-16,2-4-4 15,4-4-5-15,0-4-8 16,0-5-1-16,4-3-2 15,7-2 2-15,1-6-1 16,7 0-31-16,2 0-66 16,0-24-110-16,0 4-370 15,-9-3-461-15</inkml:trace>
  <inkml:trace contextRef="#ctx0" brushRef="#br0" timeOffset="29462.6265">6060 6509 1523 0,'0'0'282'0,"0"0"-208"16,0 0 84-16,0 0 89 16,0 0-76-16,0 0-125 15,0 0-16-15,48 2 3 0,-20-1-33 16,8-1-187-16,-9 0-438 16,-5 0-540-16</inkml:trace>
  <inkml:trace contextRef="#ctx0" brushRef="#br0" timeOffset="29851.9696">6469 6327 766 0,'0'0'1027'0,"0"0"-889"0,0 0-32 16,0 0 62-16,0 0 5 15,0 0-72-15,0 0-55 16,6 0 3-16,-6 0-14 16,0 7-13-16,0-1-9 15,0 1 1-15,0 2-14 16,0-1 0-16,-6 0 0 15,-3-1-8-15,-3 2 8 16,3-2 0-16,0 0 1 16,3-2 11-16,-1 1 4 15,5-2-10-15,2-1-6 16,0 0-25-16,2 3-26 0,8-2-17 16,11 6-122-16,0-3-376 15,-5-1-331-15</inkml:trace>
  <inkml:trace contextRef="#ctx0" brushRef="#br0" timeOffset="30289.8337">6651 6935 494 0,'0'0'1008'0,"0"0"-906"16,0 0-35-16,0 0 143 15,0 0 67-15,-91 13-78 16,40-10-48-16,-22-2-22 0,-24-1-29 16,-24 0-15-1,5-4-15-15,28-2-28 0,28 2-21 16,23 1-13-16,4 2-8 15,3 1-28-15,2 0-75 16,22-3-106-16,4 0-174 16,2 2-424-16</inkml:trace>
  <inkml:trace contextRef="#ctx0" brushRef="#br0" timeOffset="30738.0277">5903 7164 1597 0,'0'0'365'0,"0"0"-267"16,0 0 17-16,0 0 67 16,0 0-19-16,0 0-76 15,0 0-31-15,-22-10-38 0,34 10-18 16,6 0-6 0,-6 0 6-16,4 0-1 0,-2 0-1 15,-4 0-4-15,-1 2 6 16,-3 1-6-16,-6 5-3 15,0-1-2-15,0 5 11 16,-6 4 23-16,-9 4 11 16,-3 3-10-16,2 0-11 15,2 0-4-15,5-3-8 16,5-2 1-16,4-4-2 16,4-3-15-16,13-1-51 15,14-6-115-15,2-4-313 16,-6 0-332-16</inkml:trace>
  <inkml:trace contextRef="#ctx0" brushRef="#br0" timeOffset="31400.4139">6190 7193 833 0,'0'0'1307'0,"0"0"-1109"16,0 0-96-16,0 0 38 15,0 0-9-15,0 0-73 16,0 0-6-16,0 39-5 16,0-15-28-16,0-2-9 15,0 2-9-15,0-4 1 16,0-4-1-16,0-3-1 0,-2-6 0 16,1-1 0-16,-1-3-1 15,2-2-27-15,0-1 1 16,0 0 13-16,0 0 1 15,11-5-36-15,5-9 2 16,5-3 28-16,0-3 13 16,-2 0 6-16,-2 3 0 15,-1 0 15-15,-7 8 12 16,2-1-6-16,-1 3 11 16,-1 3-2-16,-3 1-3 15,0 3-10-15,1 0-10 16,1 0-5-16,-2 8-2 15,-3 6-1-15,3 3 0 0,-6 2 0 16,0 0-1 0,0-3 1-16,-6 1 1 15,0-7 6-15,-2-1-4 0,2 0-1 16,2-8-1-16,1 2-12 16,3-3 3-16,0 0 3 15,10-4 5-15,7-14-44 16,5-2 21-16,8-10 14 15,1-1 4-15,-1 0-14 16,-3 4 2-16,-9 9 18 16,-5 7 0-16,-8 4 13 15,-2 7 10-15,0 0-1 16,-3 0-10-16,0 9-3 16,0 11 16-16,0 9 4 15,0 1-2-15,0 3-4 0,-3 0-9 16,-2-4-14-16,2-2-10 15,3-4-104-15,0-6-200 16,0-9-954-16</inkml:trace>
  <inkml:trace contextRef="#ctx0" brushRef="#br0" timeOffset="32503.3581">7312 6666 1075 0,'0'0'394'15,"0"0"-234"-15,0 0-23 16,0 0-1-16,0 0 6 15,0 0-28-15,0 0-25 16,4-25-8-16,-4 20 5 16,0 0-11-16,0-1 2 15,-7-1-35-15,-5 3-20 16,-3-2-3-16,0 5 11 16,-4 0 4-16,-1 1 5 15,4 0-5-15,-1 0-14 16,1 9-2-16,4 7 15 0,2-1 1 15,5 3-33-15,2 1 4 16,3-4-5-16,0 1-1 16,0-7 0-16,8 2-6 15,2-6 6-15,-1-4-11 16,3-1 12-16,3 0 0 16,7-12-8-16,-1-5-15 15,3-6 2-15,0-5 9 16,-2-4-3-16,-1-5-4 15,0-2 6-15,-6-4 11 16,-3 1 4-16,-3 2 14 16,-6 4 3-16,0 5 8 0,-3 5 14 15,0 5-3-15,0 4-6 16,0 5-4-16,-3 3 8 16,3 2-18-16,0 6 3 15,0 1-8-15,0 0-13 16,0 0-10-16,0 5-9 15,-3 14 19-15,0 6 1 16,0 9 7-16,0 5-8 16,3 5 6-16,-2 0-5 15,2 0 5-15,0-4-6 16,0-3 3-16,0-7-2 16,5-4-1-16,-2-7-7 15,0-6-43-15,0-5-44 16,0-8-76-16,0 0-119 15,0 0-381-15</inkml:trace>
  <inkml:trace contextRef="#ctx0" brushRef="#br0" timeOffset="32878.2239">7621 6161 1332 0,'0'0'325'0,"0"0"-125"16,0 0 49-16,0 0-21 0,0 0-56 16,0 0-69-16,0 0-47 15,38-3-32-15,-27 4-15 16,1 6-4-16,-2 3-5 15,-4 3-12-15,-6 0-1 16,0 5-5-16,-3 0 18 16,-13 1 20-16,1-1 8 15,0-2 2-15,6-3 1 16,0-2-12-16,6-3-13 16,3-4-6-16,0 3-4 15,6-1-17-15,12-2-15 16,9 2-104-16,1-3-185 15,-7-2-588-15</inkml:trace>
  <inkml:trace contextRef="#ctx0" brushRef="#br0" timeOffset="33352.4444">7849 6447 1822 0,'0'0'333'16,"0"0"-248"-16,0 0-1 16,0 0-11-16,0 0-43 0,0 0-27 15,0 0 4-15,73-40-4 16,-57 40 10-16,-5 0-11 15,-5 6-2-15,-3 7-2 16,-3 2 2-16,0 4 5 16,-3 4 20-16,-9 5 14 15,-3 0-2-15,3 1-3 16,3 1-3-16,6-5-16 16,3-1-9-16,3-4-6 15,12-4 6-15,6-6 3 16,7-3-3-16,5-7-6 15,3 0-6-15,3-6-13 16,2-12-11-16,1-6-19 0,0-6-40 16,-5-4-60-16,-4 3-48 15,-9 5 123-15,-9 4 44 16,-9 5 9-16,-6 8 19 16,-6-3-28-16,-15 4-138 15,0 1-421-15</inkml:trace>
  <inkml:trace contextRef="#ctx0" brushRef="#br0" timeOffset="33594.2164">8159 6429 1515 0,'0'0'729'0,"0"0"-585"0,0 0 7 15,0 0-26-15,0 0-31 16,0 0 36-16,0 0-16 16,-6 93-59-16,0-52-34 15,-1 3-12-15,-2-1-9 16,3 0-39-16,-9 4-119 16,6-10-392-16,0-11-897 0</inkml:trace>
  <inkml:trace contextRef="#ctx0" brushRef="#br0" timeOffset="34101.9064">8286 6828 1265 0,'0'0'711'0,"0"0"-578"16,0 0 53-16,0 0 24 16,0 0-15-16,0 0-66 15,-106 10-50-15,57-5-22 16,-17 1-35-16,-25-3-11 15,-31-3-2-15,-11 0-8 16,2 0 0-16,28-6 7 16,34 2-8-16,20 1 2 0,16 3-2 15,-1 0-1-15,7 0-30 16,5 0-41-16,16 0-74 16,12 0-90-16,16-3-306 15,8-4-927-15</inkml:trace>
  <inkml:trace contextRef="#ctx0" brushRef="#br0" timeOffset="34845.404">7422 7340 1446 0,'0'0'685'0,"0"0"-622"15,0 0-35-15,0 0 21 16,0 0 12-16,0 0-26 15,0 0-3-15,-31 1 28 16,13 7-8-16,0 0-1 16,-3 2-2-16,-1 3-9 15,4 1-8-15,0 1-7 16,6 0-12-16,9 0-13 16,3 0-1-16,3-1-13 15,15-2 5-15,6-2-19 16,4-4 12-16,2-5-2 15,0-1 0-15,-5 0 12 16,-4-7 6-16,-6-6 0 0,-3-4 6 16,-3-3 22-1,-6-2 12-15,-3-8 12 0,0-4-13 16,0 1 3-16,-5-4 6 16,-5 0 1-16,-2 2-7 15,0 1 6-15,2 2-2 16,-1 4-10-16,5 3-8 15,-1 9-4-15,7 0-4 16,0 5-10-16,0 2-10 16,0 4 0-16,0 3-15 15,0 2-15-15,7 0-24 16,2 2-43-16,2 12-61 16,5 10-58-16,-4-5-480 0,3 0-528 0</inkml:trace>
  <inkml:trace contextRef="#ctx0" brushRef="#br0" timeOffset="35222.3242">7686 7354 1654 0,'0'0'522'0,"0"0"-462"0,0 0-5 16,0 0 90-16,0 0-22 16,87-59-45-16,-68 39-10 15,-1 8-11-15,-6 2-9 16,-3 6-14-16,-3 2-20 16,-6 2-13-16,4 0 0 15,-4 11 0-15,0 6-1 16,0 9 13-16,0 1 11 15,0 2-2-15,0-2-2 16,0 0-11-16,3-5-9 16,11-2-1-16,5-5 0 15,8-4-23-15,1-6-20 16,-2-5-52-16,1 0-95 0,1-7-134 16,-4-10-262-16,-9 3-138 15</inkml:trace>
  <inkml:trace contextRef="#ctx0" brushRef="#br0" timeOffset="35438.4487">8046 7325 1534 0,'0'0'616'0,"0"0"-510"16,0 0 59-16,0 0 13 15,0 0-3-15,0 0-35 16,-81 52-32-16,56-26-47 15,-5 0-36-15,0-1-11 0,5-2-13 16,-2-3-1 0,5-4-48-16,8-5-68 15,-1-6-144-15,5-5-430 0,7 0-640 16</inkml:trace>
  <inkml:trace contextRef="#ctx0" brushRef="#br0" timeOffset="35747.152">8277 7150 846 0,'0'0'1374'16,"0"0"-1225"-16,0 0-98 0,0 0-8 15,0 0 37-15,0 0-13 16,0 0-27-16,36 25-14 16,-36-7 0-16,-6 4 33 15,-12-1 0-15,3 0-15 16,2-3-13-16,2-2-15 16,5-3-10-16,6-5-6 15,0-5-34-15,30-3-128 16,-2 0-315-16,8-11-1294 0</inkml:trace>
  <inkml:trace contextRef="#ctx0" brushRef="#br0" timeOffset="36528.6673">8962 6839 952 0,'0'0'761'0,"0"0"-658"16,0 0 57-16,0 0 56 15,0 0-67-15,0 0-52 16,88 6-62-16,-43-5-35 16,1 1-12-16,2-1-25 15,-5 3 11-15,-9-1-14 16,-7-1-23-16,-9-1-59 15,-3-1-93-15,-15 0-48 16,0 0-219-16,0 0-728 0</inkml:trace>
  <inkml:trace contextRef="#ctx0" brushRef="#br0" timeOffset="37001.8515">9150 6740 309 0,'0'0'1389'15,"0"0"-1079"-15,0 0-65 16,0 0-40-16,0 0-7 16,0 0-37-16,0 0-58 15,0-13-30-15,0 15-34 16,0 12-18-16,0 13 36 0,-3 9 1 16,0 4-37-16,0 5-21 15,0 0-9-15,-6 14-70 16,3-14-83-16,0-11-445 0</inkml:trace>
  <inkml:trace contextRef="#ctx0" brushRef="#br0" timeOffset="38060.3208">9896 6446 1711 0,'0'0'279'16,"0"0"-128"-16,0 0-5 0,0 0 16 16,0 0-12-1,0 0-46-15,0 0-33 16,-6-14-16-16,6 14-12 0,0 0-18 15,-3 4-16-15,-3 10-8 16,0 7 21-16,-3 7 1 16,0 6-16-16,3 1-1 15,0 5-4-15,-1-1-1 16,7 2-1-16,0-6-7 16,0 1 5-16,4-5 2 15,5-3-1-15,6-4 1 16,3-7-11-16,4-1 10 15,1-8 0-15,8-5 1 16,-1-3-1-16,3 0-4 16,-2-11-2-16,-1-6 7 0,-3-8 1 15,-2-2 0-15,-1-9-1 16,-5-5 0-16,-6-4-1 16,0-1 1-16,-6-1 1 15,-4 5 15-15,-3 5-8 16,0 10-1-16,0 3 2 15,0 9-2-15,-3 2-7 16,3 10-28-16,0 3-32 16,0 0-103-16,0 3-335 15,6 7-268-15,0 0-288 0</inkml:trace>
  <inkml:trace contextRef="#ctx0" brushRef="#br0" timeOffset="39275.7662">10578 6584 1008 0,'0'0'530'0,"0"0"-317"16,0 0 90-16,0 0-21 15,0 0-88-15,0 0-55 16,0 0-63-16,13-41-36 16,2 34-9-16,3 0-16 15,-3 3 9-15,1 1-6 16,2 2-17-16,-6 1 0 15,0 0 5-15,-3 0-6 16,-3 8-1-16,-3 3-11 16,-3 6 6-16,0 4-2 0,0 5 8 15,-9 2 0 1,0 1 9-16,0 0-8 16,6-2 5-16,3-4-5 0,0-1 0 15,3-5-1-15,15-3 0 16,6-4 9-16,6 0 5 15,6-8-6-15,5-2-7 16,1 0 5-16,-2-4-6 16,-1-10 0-16,0-7-6 15,-3-6-2-15,-4-4-3 16,0-3 9-16,-5 0-8 16,-8 5 9-16,-4 5-1 15,-6 5 2-15,-3 6-1 0,-6 4-12 16,0 2-37-1,0 3-66-15,-6-1-70 0,-12 4-405 16,-1 1-199-16</inkml:trace>
  <inkml:trace contextRef="#ctx0" brushRef="#br0" timeOffset="39537.8932">11000 6516 1272 0,'0'0'827'16,"0"0"-610"-16,0 0 3 15,0 0-16-15,0 0-48 16,0 0-66-16,0 0-54 0,-27 43 15 16,18-7-17-16,0 7-17 15,-1 3-16-15,4 1 1 16,-2-2-2-16,2-3-53 15,0-4-47-15,-1-3-49 16,-2-1-96-16,0-7-349 16,1-11-428-16</inkml:trace>
  <inkml:trace contextRef="#ctx0" brushRef="#br0" timeOffset="40380.7802">11620 6783 1053 0,'0'0'926'15,"0"0"-806"-15,0 0-6 16,0 0 26-16,0 0 11 16,0 0-27-16,0 0-69 15,84 0-22-15,-38 3-14 16,-1 0-13-16,0-1-6 16,-5 0-4-16,-7 4-35 15,-11-5-44-15,-9 1-77 16,-13-2-91-16,0 0-140 15,-4 0-296-15</inkml:trace>
  <inkml:trace contextRef="#ctx0" brushRef="#br0" timeOffset="40591.595">11668 6673 1440 0,'0'0'339'16,"0"0"-109"-16,0 0-36 16,0 0-16-16,0 0-46 15,0 0-44-15,92 0-44 16,-51 0-44-16,9 4-18 16,-8 0-148-16,-7-2-560 0</inkml:trace>
  <inkml:trace contextRef="#ctx0" brushRef="#br0" timeOffset="41475.8125">13081 6483 1483 0,'0'0'297'16,"0"0"2"-16,0 0-44 15,0 0-72-15,0 0-43 16,0 0-61-16,0 0-24 15,-91-40-7-15,52 35 4 16,-6 0-16-16,5 4-18 16,6 1-12-16,4 0-5 15,6 0-1-15,12 7-9 0,2 1-4 16,10 2 7-16,0 3 0 16,0 0 5-16,0 2 1 15,6-1 6-15,4 5 6 16,-4-4-6-16,-1 2-5 15,-5-2 0-15,0 5-1 16,0-1 0-16,-11 2 0 16,-2 1 1-16,-2 4 5 15,-3-2 0-15,3 0-5 16,5 1 5-16,4-4 2 16,3-1-8-16,3-3-1 15,0-3 1-15,6-6 6 16,10 1 6-16,0-5 11 0,10-3-7 15,1-1-4-15,4 0-6 16,-1 0-5-16,3-7 1 16,-5 0-2-1,-1 1-8-15,-8 1-16 0,-2-1-14 16,-5 4-11-16,-5-1-41 16,-7-1-96-16,0 0-363 15,-7-2-394-15</inkml:trace>
  <inkml:trace contextRef="#ctx0" brushRef="#br0" timeOffset="41665.0366">12750 6698 1694 0,'0'0'497'0,"0"0"-360"16,0 0 6-16,0 0-70 15,0 0-9-15,116 0-64 16,-56 0-3-16,-9 2-253 16,-11-2-493-16</inkml:trace>
  <inkml:trace contextRef="#ctx0" brushRef="#br0" timeOffset="42225.9385">13350 6539 846 0,'0'0'1232'0,"0"0"-1044"15,0 0 28 1,0 0-25-16,0 0-74 0,0 0-70 16,0 0-37-16,88-40 2 15,-60 39-1-15,2 1-5 16,-6 0-5-16,-5 0-1 0,-7 0 0 16,-8 8 0-16,-2-2-12 15,-2 4 1-15,0 6 4 16,-9 0 7-16,-7 5 1 15,-4 2 10-15,1 4-5 16,1 0 1-16,1 1-5 16,7-4 7-16,7 0-2 15,3-5 0-15,0-3-1 16,6-2 6-16,12-3 8 16,9-6 1-16,6 1-6 15,7-6-6-15,-3 0-2 16,3-2-7-16,1-12 0 15,-1-2-2-15,-4-4-8 0,-3-4 1 16,-5 5 7 0,-4 1 2-16,-9 2-8 0,-5 3-4 15,-1 3-21-15,-5 3-23 16,-4 1-18-16,0-1-54 16,-10-6-117-16,-9 1-379 15,-1 2-197-15</inkml:trace>
  <inkml:trace contextRef="#ctx0" brushRef="#br0" timeOffset="42451.95">13736 6468 1866 0,'0'0'343'0,"0"0"-116"16,0 0-80-16,0 0-12 15,0 0 53-15,-36 84-46 16,24-38-76-16,2 9-36 16,-5 2-22-16,1-1-8 15,1-1-53-15,-14 13-126 16,5-16-453-16,-5-8-1053 0</inkml:trace>
  <inkml:trace contextRef="#ctx0" brushRef="#br0" timeOffset="61883.6176">9711 7063 526 0,'0'0'222'0,"0"0"-36"16,0 0-25-16,0 0 18 15,0 0 1-15,10 0-27 16,-7 0-22-16,-3 0-5 16,0-2 4-16,0 2 14 15,0 0-2-15,0-1 3 16,0 1-26-16,0-2-52 15,0 2-29-15,0-1-18 16,0-2-10-16,0 0-9 16,3-1-1-16,0-3-26 15,5-2-12-15,-5 2-4 0,4-4 0 16,-1 0 21-16,0 0 14 16,-3 2 5-16,3-1-11 15,-3 0 4-15,0 0 9 16,2 0 0-16,2-4 0 15,-1 3 0-15,3-4 0 16,1-2-19-16,-1-3-17 16,2 1 11-16,2 0 4 15,-4 1 1-15,0 0 12 16,3 3 8-16,-6-1-1 16,3 2 1-16,-3 1-1 15,4 0-1-15,-4-3-30 0,5 0-19 16,-1-1-17-16,2-1 5 15,0-3-9-15,0 0 16 16,0-2 39-16,-3 3 17 16,1 1 17-16,-1 1 20 15,2-1-14-15,-1 5-1 16,2-1 5-16,0-1-15 16,0 1-11-16,3-4-1 15,1 2 0-15,1-3-27 16,-1-1 9-16,0 0 8 15,4 3 4-15,-7-1 5 16,0 5 0-16,3 3 1 16,-3 3 2-16,2-1-2 15,0 1 0-15,3-1-5 16,3 1 4-16,-2-2 0 0,2-2 0 16,0 1-18-16,1-1-16 15,-2 2 11-15,-1 0 17 16,-1 0 6-16,-3 3 0 15,1 0 1-15,-6 1 0 16,3 1-1-16,-3 1 2 16,-1 0-1-16,1-2 0 15,4 3 0-15,-2-2-7 16,4-1-10-16,1 4-1 16,-1-1 17-16,-1-1-11 15,-3 2-16-15,0 1 10 16,-3-2 11-16,1 0 6 15,-1-1-30-15,-1 1-4 0,2 1 13 16,-7-1 10-16,0 0 11 16,3 0-1-16,-3 2 1 15,-3 1-6-15,3-2 7 16,-3 2 0-16,0 0-1 16,0-1 0-16,0-1-11 15,0 1 9-15,0-3 3 16,-3-1-6-16,-3 1 6 15,0-2-1-15,-1 1 1 16,-2-4-24-16,-2 2-43 16,-2 1-4-16,1-4 46 15,-3 3 15-15,3-2 9 0,0 5 1 16,2-2-1-16,1 5 1 16,1-2 0-16,2 1 10 15,-1 2-1-15,4-1-8 16,0 1 0-16,0 0 1 15,3 0 4-15,-3 0-6 16,3 0 0-16,0 0 6 16,0 0-6-16,0 0 0 15,0 0 7-15,0 0-1 16,0 1 0-16,3 4 6 16,3-1 5-16,1 1-7 15,-1 1-8-15,1 0-1 16,3-1 5-16,3 0-5 0,-1 2 6 15,0-5-7-15,3 4 0 16,-3-2-2-16,-2-1-6 16,-1 1 6-1,-1-1 2-15,-2-3 0 0,1 4 8 16,-1-2-1-16,-3-1 2 16,0-1-9-16,0 2 8 15,0-1-7-15,-3-1 9 16,3 4-10-16,-2-4 0 15,-1 0 1-15,2 0 11 16,-2 2 13-16,0-1 19 16,0 5 11-16,0 1 39 15,-3 3-2-15,-3 1-32 16,-6 4-16-16,-1 2 12 16,-1 2-6-16,1 1-16 0,1-2-18 15,0-3-16-15,0-1-19 16,3-4-180-16,0-4-314 15,2-6-838-15</inkml:trace>
  <inkml:trace contextRef="#ctx0" brushRef="#br0" timeOffset="63468.2009">10603 5521 172 0,'0'0'332'0,"0"0"-145"16,0 0-102-16,0 0 12 15,0 0 43-15,0 0-2 16,0 0 5-16,0-4-2 16,0 4-13-16,0 0-16 0,0 0-16 15,0 0-16 1,0 0-25-16,0 0-16 0,0 0-24 15,0 0-14-15,0 0 7 16,0 0-7-16,0 0 5 16,0 0 3-16,0 0 0 15,0 0 1-15,-3 0-4 16,-6 3 1-16,3 4 9 16,-4 4 0-16,-3-2 2 15,6 4-5-15,-3 1 9 16,1 1 18-16,0 2-11 15,-2 0-2-15,7 0-15 16,-2 0 1-16,0-1-6 0,3 3 1 16,0-2-2-1,3 0-5-15,0 3 6 0,0 0-1 16,0-4-4-16,0 1-1 16,0-1 1-16,9-3-1 15,-3-3-1-15,6-2 2 16,-3-2-1-16,3 1 0 15,-2-5 0-15,-1 3 0 16,2-4-1-16,-1 0 0 16,-1-1 1-16,0 0 0 15,-3 0 0-15,3 0 0 16,-3-1 5-16,0-6 1 16,0-1 0-16,0-5 5 15,1-1 6-15,-1-6 0 16,2-3-5-16,1-4-4 0,1-3-9 15,2-2 0-15,-5 0-1 16,4 2-9-16,-5 5 3 16,-6 5-4-1,0 5 11-15,0 4-6 0,-3 1-31 16,-15 7-34-16,-24 3-104 16,5 0-208-16,-6 0-540 0</inkml:trace>
  <inkml:trace contextRef="#ctx0" brushRef="#br0" timeOffset="72583.8608">4650 9019 1380 0,'0'0'305'0,"0"0"-245"15,0 0-12-15,0 0 147 16,0 0-25-16,0 0-75 16,3 0-30-16,-3 0-7 15,0 0-2-15,0 0 8 16,0 0-5-16,0 0-17 0,-3 0 0 16,-6 0-12-1,-7 0-18-15,-8 0-8 0,0 0-3 16,-6 0-1-16,0 3 8 15,-1 7 3-15,4 3-10 16,0 0 8-16,2-2 0 16,8 5-8-16,1-6-1 15,7 0 1-15,3-4-1 16,6 1-5-16,0 0 5 16,3-1 10-16,9 1-4 15,9-1 0-15,4-2-5 16,1-4 0-16,-1 0 0 15,-1 0-1-15,-2 0 0 0,-5 0-2 16,-1 0 1 0,-7 0-5-16,0 0 6 0,-3 0 0 15,-2-1 0-15,-2-4 6 16,4 1 0-16,-3 0 5 16,0-2-2-16,0-1-8 15,0 1 5-15,0-2 6 16,4-2 1-16,-7-1-1 15,3 0 5-15,0-2-2 16,-3 0 3-16,2 1 0 16,1-6-4-16,0 2-5 15,0-5 6-15,0-8 0 16,3 0-1-16,4-5-8 16,-4-2-5-16,3 3 8 0,-3 0-1 15,-2 6-1-15,-2 8 5 16,-2-1-10-16,0 8 16 15,0-2-6-15,0 3-11 16,0 1 0-16,0 0-1 16,3 1-21-16,3 3-34 15,0 1-18-15,-3 2-44 16,7 3-84-16,-2 0-376 16,-2 0-336-16</inkml:trace>
  <inkml:trace contextRef="#ctx0" brushRef="#br0" timeOffset="73584.0206">4859 8815 1506 0,'0'0'387'0,"0"0"-292"16,0 0-11-16,0 0 82 16,0 0-16-16,0 0-67 15,0 0-46-15,31-66-25 0,-14 59 10 16,-1 1 2-16,5 2-9 15,-3-1-6-15,-2 4 0 16,4 0-2-16,-4 1 1 16,-4 0 3-16,3 0-2 15,-9 0-8-15,0 4-1 16,-6 6-1-16,0 2 1 16,0 8 0-16,-12 1 0 15,-3 4 6-15,3 0-5 16,2 0 1-16,1-2-1 15,6 0 0-15,3-4 1 16,0-2-1-16,0-3 7 16,16-5-7-16,2-1 17 15,9-5 3-15,6-3-11 16,3 0 1-16,2-4-10 0,-2-9 5 16,0-3 0-16,-2-2-5 15,-4-3-1-15,-3 0 1 16,-5-3 9-16,-2 0 5 15,-7-1 3-15,-1 2 7 16,-3 0-5-16,-2 1-13 16,-5 5-7-16,1 1 0 15,-3 2-56-15,0 8-70 16,0 2-104-16,-12 1-389 16,-3 3-398-16</inkml:trace>
  <inkml:trace contextRef="#ctx0" brushRef="#br0" timeOffset="73874.9171">5277 8726 1373 0,'0'0'488'15,"0"0"-375"-15,0 0 92 16,0 0 29-16,0 0-80 16,0 0-70-16,0 0-48 15,0 12-2-15,-3 8 17 0,0 14 7 16,-2 1-16 0,1 5-17-16,-1 3-19 0,-2-3-6 15,4 0-33-15,-3 8-130 16,0-11-186-16,-3-11-456 0</inkml:trace>
  <inkml:trace contextRef="#ctx0" brushRef="#br0" timeOffset="74334.5437">5589 9261 958 0,'0'0'375'15,"0"0"-206"-15,0 0 59 16,0 0 40-16,-90 13-61 16,42-6-80-16,-10-5-38 0,-21 4 2 15,-30-2-20-15,-27-4-13 16,-13 3 11-16,6-2 7 15,10 2-30-15,23 0-4 16,22 4-6-16,22-1-35 16,21-2-1-16,9 4-1 15,-2 1-31-15,5 1-43 16,5 0-117-16,11-4-420 16,14-6-665-16</inkml:trace>
  <inkml:trace contextRef="#ctx0" brushRef="#br0" timeOffset="75234.1766">4565 9745 639 0,'0'0'920'0,"0"0"-820"15,0 0-81-15,0 0-19 16,0 0 77-16,0 0-11 16,0 0-9-16,0 0 14 0,-9 0 52 15,-7 0-17-15,-1 0-13 16,-5 0-3-16,-5 0-5 16,-4 1-5-16,1 5-9 15,2 2-5-15,2-2-16 16,5 4-21-16,5 0-11 15,7-1-10-15,9 2-7 16,0-2 6-16,6 1 1 16,18-1-8-16,4-5 0 15,5-2-27-15,1-2 0 16,-1 0 3-16,-3 0 2 16,-3 0 7-16,-8-5 3 15,-4-2 12-15,-2 2 0 0,-5-3 1 16,-5 1 8-16,3 0 6 15,-3-1 10-15,-3-2 9 16,3 0 2-16,0-1 0 16,1-2-2-16,-4-4-8 15,3 3 0-15,0-4-8 16,0-2-3-16,0-3-4 16,0-1-4-16,0-1-5 15,-1-2-1-15,1-1 0 16,0 0 0-16,0 1 5 15,1 3 5-15,-4 6 8 16,0 4-4-16,0 7 2 0,3 4-16 16,-3 0-1-1,0 3 0-15,0 0-21 0,0 0-25 16,3 0-24-16,-3 0-23 16,3 0-40-16,3 0-96 15,0 3-382-15,4 3-335 0</inkml:trace>
  <inkml:trace contextRef="#ctx0" brushRef="#br0" timeOffset="75633.5545">4880 9624 932 0,'0'0'940'0,"0"0"-882"16,0 0-57-16,0 0 103 16,0 0 43-16,0 0-61 15,82-50-51-15,-63 36 33 16,-2 1 15-16,-4 6-7 16,-4 2-19-16,-3 3-8 15,-1 2-12-15,-4 0-12 16,1 0-10-16,2 2 8 15,-1 10 7-15,3 5-11 16,-3 2-4-16,3 2-8 16,0 6 5-16,1-2-3 15,2-1-1-15,-1 3-8 0,1-6 1 16,4-3 0-16,-1-4 5 16,0-5-6-16,0 1-10 15,4-7-59-15,-4-2-71 16,6-1-96-16,-6-7-324 15,-3-3-205-15</inkml:trace>
  <inkml:trace contextRef="#ctx0" brushRef="#br0" timeOffset="75867.831">5250 9542 75 0,'0'0'1576'15,"0"0"-1301"-15,0 0-193 16,0 0 121-16,0 0 53 16,0 0-59-16,-97 59-57 15,61-31-42-15,3 3-26 16,-4-2-40-16,4-1-26 16,3-3-6-16,2-1-77 15,1-5-129-15,8-9-446 16,8-4-1026-16</inkml:trace>
  <inkml:trace contextRef="#ctx0" brushRef="#br0" timeOffset="77471.5875">6066 9274 1294 0,'0'0'562'15,"0"0"-492"-15,0 0-14 16,0 0 147-16,0 0 21 16,0 0-75-16,0 0-45 15,12 0-34-15,4 0-28 16,1 0-6-16,10 0-21 15,1 0-5-15,5 0-9 16,1 2-1-16,-1 3 0 16,1 1-6-16,-8-1-9 15,-4-1-18-15,-6 0-21 16,-7-1-40-16,-4-3-65 16,-5 0-128-16,0 0-258 15,0-3-333-15</inkml:trace>
  <inkml:trace contextRef="#ctx0" brushRef="#br0" timeOffset="77796.1436">6075 9138 1480 0,'0'0'732'15,"0"0"-642"-15,0 0-28 16,0 0 61-16,0 0-5 15,0 0-56-15,0 0-35 16,104 10-27-16,-48-7-83 16,-10-2-210-16,-9-1-600 0</inkml:trace>
  <inkml:trace contextRef="#ctx0" brushRef="#br0" timeOffset="85491.1276">6779 9227 491 0,'0'0'356'0,"0"0"-94"15,0 0-44-15,0 0 26 16,0 0 3-16,0 0-22 15,0 0-67-15,0 0-61 16,0 0-3-16,0 0 7 16,0 0-8-16,0 0-12 15,0 0-16-15,0 0-8 16,0 0-18-16,0 0-15 16,0 0-11-16,6 0-4 15,6 0-1-15,3 0 0 16,6 0-6-16,4 0-1 15,2 0 0-15,-3 0 0 0,0 0-1 16,-2 0-1-16,-5 3 0 16,-4-2-6-16,-4 1-5 15,-3-2-3-15,1 0-3 16,-1 0-15-16,-1 0-36 16,-2 0-38-16,0 0-72 15,-3 0-212-15,0 0-264 16,0 0-364-16</inkml:trace>
  <inkml:trace contextRef="#ctx0" brushRef="#br0" timeOffset="86301.2715">7215 9396 660 0,'0'0'735'0,"0"0"-630"16,0 0-25-16,0 0 100 15,0 0 40-15,0 0-65 16,0 0-47-16,-3-7-38 15,3-4-47-15,0-4-11 16,0-8-3-16,0 0 0 16,0-7-2-16,6-3 1 15,4-7 1-15,-1 1 5 16,5-2-8-16,5-1 3 16,0 5 11-16,1-1 5 0,2 0-15 15,2 1-1-15,-2 2-1 16,-2 5 15-16,-1 6 15 15,-2 6-16-15,-4 4 0 16,-4 4 8-16,0 6 9 16,-2-2 5-16,-2 6-3 15,-2-3-9-15,3 3-9 16,-3 0-11-16,3 3-6 16,1 7-5-16,-1 6 17 15,0 8 3-15,2 2 6 16,-5 1-11-16,-3 6 2 15,0-1-4-15,0 2-2 16,0 0-5-16,-2-2-5 16,-7 4 7-16,0-3-8 15,-4 0 5-15,1-3 2 0,-3 0 1 16,3-1-3-16,0-6-5 16,0-3-1-16,3-1 1 15,0-4 1-15,2-5-2 16,4-4 0-16,3 1-15 15,0-4-42-15,0-3-31 16,0 0-57-16,0 0-41 16,0 0-131-16,0-10-387 15,0-3-558-15</inkml:trace>
  <inkml:trace contextRef="#ctx0" brushRef="#br0" timeOffset="86541.5163">7273 9158 90 0,'0'0'1581'0,"0"0"-1287"16,0 0-149-16,0 0 84 15,0 0-57-15,0 0-83 16,0 0-29-16,91 0-20 15,-52 0-40-15,4-1 0 0,-7-2-92 16,-2-6-216 0,-7 2-434-16,-12-3-653 0</inkml:trace>
  <inkml:trace contextRef="#ctx0" brushRef="#br0" timeOffset="86938.6421">7874 8894 1575 0,'0'0'352'16,"0"0"-214"-16,0 0 80 15,0 0 18-15,0 0-77 16,0 0-75-16,0 0-35 16,0-10-27-1,0 26-14-15,0 5 34 0,-3 7 10 16,-7 6-25-16,-2 8-9 16,-3 1-8-16,3 0 5 15,-4 0-14-15,2-3 0 16,-1 0-1-16,2-3 1 15,1-5-1-15,0-2-12 16,3-6-19-16,0-5-19 16,6-6-30-16,0-3-69 15,3-10-98-15,0 0-275 16,0-10-232-16</inkml:trace>
  <inkml:trace contextRef="#ctx0" brushRef="#br0" timeOffset="87270.3274">8031 9089 1394 0,'0'0'245'16,"0"0"-118"-16,0 0 141 15,0 0-10-15,0 0-105 0,0 0-91 16,0 0 18-16,-27-12 14 16,6 12-9-16,-7 2-4 15,1 11-22-15,-4 2-14 16,8 2-6-16,1 1-7 16,7 1-20-16,9-3-12 15,6 0-1-15,0-2 0 16,24-1-16-16,10-3-37 15,23-7-71-15,-5-3-164 16,-7 0-546-16</inkml:trace>
  <inkml:trace contextRef="#ctx0" brushRef="#br0" timeOffset="88230.9481">8371 9026 1467 0,'0'0'524'0,"0"0"-399"16,0 0 58-16,0 0 39 0,0 0-25 15,0 0-87-15,0 0-63 16,-3-8-27-16,-3 8-11 15,-9 0 9-15,0 0-3 16,-4 1-6-16,1 5-1 16,3 1-8-16,2 0 0 15,7 3 0-15,1-1-1 16,5-1-8-16,0 1-6 16,8 1 6-16,8-1 8 15,2 3-12-15,6-1-6 0,-2-1-1 16,-1 0 8-1,-6 1 3-15,-2-1-6 0,-8 0-9 16,-5-1 5 0,0 2 0-16,0-2 5 0,-12 1 8 15,0-3-1-15,3 0 7 16,-4-4 1-16,8 0-1 16,-1-3 2-16,6 0 5 15,0 0 1-15,3-3-8 16,15-8-27-16,0-5-1 15,9-6 10-15,1 1 3 16,2-2 5-16,-3 0 2 16,1 4 7-16,-8 5 0 15,2 1 1-15,-6 6 9 16,-5 1 7-16,-2 2 6 0,0 4 7 16,-5 0-1-1,2 0-11-15,-3 3-7 0,0 9 0 16,2 4 8-16,1 5 0 15,1 3 9-15,-1 0-10 16,3-1-7-16,7-3 6 16,1-1-2-16,5-5-4 15,5-5 1-15,1-5-5 16,2-4-6-16,3 0-45 16,-5-7-85-16,5-19-87 15,-10 2-274-15,-4-2-343 0</inkml:trace>
  <inkml:trace contextRef="#ctx0" brushRef="#br0" timeOffset="88403.3324">8766 8933 1773 0,'0'0'325'16,"0"0"-186"-16,0 0 41 15,0 0-80-15,0 0-100 16,0 0-110-16,0 0-598 0</inkml:trace>
  <inkml:trace contextRef="#ctx0" brushRef="#br0" timeOffset="88936.7281">9172 8726 641 0,'0'0'1408'15,"0"0"-1183"-15,0 0-98 16,0 0 44-16,0 0-6 16,0 0-75-16,0 0-53 15,0 25 23-15,0 5 18 16,0 7-22-16,0 5-27 16,0 5-11-16,0-1-9 0,0 4 0 15,-6-4-9 1,-1-3 0-16,1-4-2 0,0-5 2 15,0-2-10-15,3-7-19 16,-2-7-20-16,5-4-33 16,0-4-66-16,0-10-107 15,11 0-241-15,1-10-250 0</inkml:trace>
  <inkml:trace contextRef="#ctx0" brushRef="#br0" timeOffset="89217.3227">9357 8980 1403 0,'0'0'737'0,"0"0"-629"16,0 0 80-16,0 0 20 16,0 0-55-16,0 0-72 15,0 0-42-15,-16-14-21 16,4 24 16-1,-9 4 8-15,3 4-16 0,0 3-15 16,3-1-10-16,5 3 1 16,7-1-2-16,3-5-1 15,0 0-10-15,16-1-31 16,4-8-38-16,18-8-106 16,-5 0-190-16,-7-5-579 0</inkml:trace>
  <inkml:trace contextRef="#ctx0" brushRef="#br0" timeOffset="89536.1196">9520 9003 1280 0,'0'0'838'0,"0"0"-720"15,0 0-6-15,0 0 37 16,0 0-20-16,91-53-46 15,-69 46-32-15,-2 4-5 16,-7 3-14-16,-4 0-10 16,-6 3-13-16,0 14 5 15,-3 2 17-15,0 3 6 16,0 5-2-16,0 1-5 0,0-2-8 16,0-1-12-16,3-4-8 15,9-2-1-15,3-5 7 16,1-4-8-16,5-6-18 15,0-4-46-15,6 0-50 16,-2-7-107-16,-1-7-294 16,-9-5-338-16</inkml:trace>
  <inkml:trace contextRef="#ctx0" brushRef="#br0" timeOffset="89756.8924">9824 8960 1068 0,'0'0'828'0,"0"0"-686"16,0 0 110-16,0 0-14 16,0 0-67-16,0 0-52 15,0 0-38-15,-37 23 6 16,16 1-16-16,-1 4-38 16,-4 2-16-16,-2-3-16 15,4-1-1-15,2 1-56 16,-2-4-122-16,6-6-333 15,6-9-622-15</inkml:trace>
  <inkml:trace contextRef="#ctx0" brushRef="#br0" timeOffset="91084.4203">10303 9049 613 0,'0'0'491'0,"0"0"-304"16,0 0 37-16,0 0 41 15,0 0 16-15,0 0-58 16,0 0-49-16,3 0-28 16,0 0-36-16,6 0-23 15,0 0-30-15,9 0-27 0,7 0-19 16,8 0-11-16,9 0 0 15,1 3-37-15,-4 0-32 16,-5 0-44-16,-7-1 0 16,-12 0-31-16,-3-2-68 15,-9 3-77-15,-3-3 36 16,-3 0-60-16,-12 0 96 16,3 0-486-16</inkml:trace>
  <inkml:trace contextRef="#ctx0" brushRef="#br0" timeOffset="91392.779">10491 8979 149 0,'0'0'937'0,"0"0"-760"15,0 0-73-15,0 0 96 16,0 0 75-16,0 0-25 15,0 0-65-15,-3-7-55 16,3 7-22-16,0-2 1 16,0 2-9-16,0 0-20 15,0 0-33-15,-4 0-22 16,4 13-4-16,-3 10 43 16,-3 3-23-16,-2 10-26 15,-1 2-9-15,2 0-6 0,1-1-9 16,3-4-54-16,-3 0-86 15,3-6-177-15,3-12-603 0</inkml:trace>
  <inkml:trace contextRef="#ctx0" brushRef="#br0" timeOffset="92496.7497">10964 8924 1367 0,'0'0'605'0,"0"0"-467"16,0 0 55-1,0 0 6-15,0 0-47 0,0 0-75 16,0 0-23-16,0 9 34 15,-3 11-30-15,0 3-19 16,0 4-6-16,-3 2-13 16,2 1-10-16,1 2-4 15,0-2-5-15,0-3-1 16,-2-3-8-16,2-2-38 16,0-6-31-16,3-5-51 15,-3-8-70-15,3-3-189 16,-3-3-306-16,3-7-772 0</inkml:trace>
  <inkml:trace contextRef="#ctx0" brushRef="#br0" timeOffset="93074.1052">10925 8837 656 0,'0'0'837'0,"0"0"-710"16,0 0 71-16,0 0 104 15,0 0-42-15,0 0-87 16,0 0-48-16,14-52-37 16,-8 52-17-16,7 0-35 0,2 0-17 15,9 3-8-15,4 10-10 16,5-3 0-16,3 5-1 15,-3 1 1-15,-1-1 0 16,-3-1-1-16,-9-1-1 16,-4 0-5-16,-9-3-6 15,-4-3-6-15,-3 0-3 16,0-2-4-16,-13 6 14 16,-7-5 11-16,-2 4 1 15,-2-3-1-15,-1 2 10 16,2-2-8-16,1 0-1 15,7-1 5-15,9 0-5 16,3 0-1-16,3 1-1 16,0 2 0-16,10 2 1 15,10 3 6-15,3 2-6 0,6-2 1 16,-5 3 0-16,0 1-1 16,-7-1 0-16,-1-3-1 15,-9 2 0-15,-1-5 0 16,-6-1-7-16,0 0 1 15,-3-2-1-15,-10-4 1 16,-4 4 7-16,-5-3-1 16,-5-1-21-16,2-4-34 15,2 0-90-15,4 0-114 16,7-7-305-16,4-6-261 0</inkml:trace>
  <inkml:trace contextRef="#ctx0" brushRef="#br0" timeOffset="93405.3039">11477 8807 796 0,'0'0'1308'0,"0"0"-1162"16,0 0-54-16,0 0 108 15,0 0-5-15,0 0-77 16,0 0-60-16,4-15-34 16,-2 31-12-16,-1 7 32 0,1 9 2 15,-1 9-16-15,3 4-6 16,-1 3-11-16,0 0-5 16,-3-4-8-16,0-2 0 15,0-2 0-15,0-8-32 16,0-5-24-16,0-7-45 15,-3-6-69-15,-4-11-126 16,3-3-238-16,2 0-174 0</inkml:trace>
  <inkml:trace contextRef="#ctx0" brushRef="#br0" timeOffset="93684.5779">11701 9039 1287 0,'0'0'740'16,"0"0"-575"-16,0 0 16 15,0 0-1-15,0 0-39 16,0 0-63-16,0 0-49 16,-19-13-15-16,-1 24 35 15,-5 1 6-15,1 7-16 16,-1-1-15-16,8 2-15 15,7-1-8-15,4 0-1 16,6-2 0-16,6-3-11 16,18-4-32-16,22-7-74 15,-5-1-225-15,1-2-728 0</inkml:trace>
  <inkml:trace contextRef="#ctx0" brushRef="#br0" timeOffset="94140.6937">12183 9025 1425 0,'0'0'491'16,"0"0"-291"-16,0 0-4 15,0 0-21-15,0 0-37 16,0 0-47-16,0 0-19 16,-30 0-24-16,14 4-21 15,-1 9-9-15,-2 3-12 0,4 3 5 16,6 1-11-16,6 0-11 16,3-2-55-16,0-2-10 15,9-5-49-15,15-5-73 16,-1-6-186-16,18 0-179 15,-8-11 35-15,-3-2-265 0</inkml:trace>
  <inkml:trace contextRef="#ctx0" brushRef="#br0" timeOffset="94470.4144">12386 9032 1311 0,'0'0'658'16,"0"0"-465"-16,0 0 28 15,0 0-19-15,0 0-44 16,0 0-69-16,0 0-29 0,-42-13-18 15,29 23-11-15,-4 6-16 16,8-1-4-16,-1 1-11 16,10-3-6-16,0 3 6 15,0-7 0-15,13-2-1 16,7 0-7-16,2-7-5 16,8 0-7-16,-1 0 1 15,3-4 2-15,-2-9 1 16,-5 1 1-16,-5-5 14 15,-7 3 1-15,-4-2 15 16,-9 3 18-16,0 2-3 16,-6 1-12-16,-13 2-7 15,0 1-11-15,2 1 0 16,-6 4-10-16,7 2-48 16,0 0-127-16,0 0-301 0,9 0-438 0</inkml:trace>
  <inkml:trace contextRef="#ctx0" brushRef="#br0" timeOffset="94787.5165">12776 8911 1137 0,'0'0'960'16,"0"0"-854"-16,0 0-57 15,0 0 56-15,0 0 42 0,0 0-53 16,0 0-39-16,-59 51-18 16,59-33 0-1,0 3-13-15,0 0-12 0,0-1-6 16,9 3-5-16,3-6 9 16,-6 0-4-16,0-5 11 15,-6-5-4-15,0 0-7 16,0-4-5-16,0 0-1 15,-6 1-5-15,-11-4-31 16,-5 0-110-16,-1 0-206 16,6-7-577-16</inkml:trace>
  <inkml:trace contextRef="#ctx0" brushRef="#br0" timeOffset="95108.3353">13045 8775 1568 0,'0'0'376'16,"0"0"-85"-16,0 0-29 15,0 0-30-15,0 0-71 16,0 0-63-16,0 0-44 15,0-1-41-15,0 25 15 16,0 5 16-16,0 11-22 16,-4 3-8-16,4 0-13 0,-3-1 0 15,0-2-1-15,-3-3-13 16,0-8-34-16,0-2-33 16,-2-4-61-16,4-9-108 15,1-7-326-15,1-5-255 0</inkml:trace>
  <inkml:trace contextRef="#ctx0" brushRef="#br0" timeOffset="95358.1508">13244 8933 1445 0,'0'0'625'16,"0"0"-528"-16,0 0 24 15,0 0 83-15,0 0-62 16,0 0-40-16,-85 43-25 16,68-22-23-16,4-1-24 15,7 0-21-15,6-1-8 16,0-3-1-16,6-2 0 16,10-5-52-16,17-7-125 15,-3-2-359-15,-7-2-662 0</inkml:trace>
  <inkml:trace contextRef="#ctx0" brushRef="#br0" timeOffset="95673.18">13396 8942 864 0,'0'0'965'0,"0"0"-857"15,0 0 93-15,82-35 19 16,-61 25-6-16,-5 5-65 16,-2 0-55-16,-7 5-18 15,-4 0-34-15,0 3-23 16,-3 11-1-16,0 4 15 16,3 6-6-16,0 2 6 0,0 1-11 15,0-1-10 1,4-2-6-16,4-1-6 0,-5-6 0 15,3-5-15-15,0-2-41 16,2-6-21-16,8-4-51 16,-3-7-228-16,-3-6-665 15</inkml:trace>
  <inkml:trace contextRef="#ctx0" brushRef="#br0" timeOffset="95867.7277">13745 8894 801 0,'0'0'1071'16,"0"0"-914"-16,0 0 151 15,0 0 16-15,-100 39-98 0,69-12-96 16,-5 2-56-16,-3 1-39 16,-1 6-28-16,-5-3-7 15,-13 3-92-15,9-8-279 16,13-9-1276-16</inkml:trace>
  <inkml:trace contextRef="#ctx0" brushRef="#br0" timeOffset="96940.4531">14831 9106 438 0,'0'0'952'0,"0"0"-783"16,0 0-6-16,0 0 108 16,0 0-26-16,0 0-58 15,0 0-57-15,0 1-45 16,-4 0-41-16,-2-1-21 15,0 3-14-15,3-3 2 16,-5 0-10-16,5 0-1 16,1 0-25-16,2 0-5 15,0 0-15-15,0-4-25 16,8-4 17-16,0 1 40 0,1 3 13 16,-2-2 0-1,-4 6 20-15,0 0 10 0,0 0-3 16,-2 0-8-16,2 4 18 15,0 7 13-15,2 3 2 16,0 2-12-16,-1 1-7 16,-1-3 0-16,0 0-9 15,0-3-14-15,-3-4-9 16,0-3-1-16,0-4 0 16,0 0 0-16,0 0 0 15,0 0 6-15,0-4 10 16,0-5 9-16,3-4-7 0,3-3-11 15,7-1-7-15,1 0-1 16,-2 5 1-16,-2 1 0 16,-6 5 6-16,1 3 8 15,-4 3 4-15,1 0-3 16,-1 0-10-16,2 6-4 16,4 8-1-16,0 7 24 15,-1 4-4-15,3 4-3 16,-3 0-6-16,1 1-10 15,-3-3-1-15,-4-4 0 16,0-3-9-16,-6-8-7 16,-11-1-11-16,-10-4-30 15,-15-7-82-15,5-7-124 16,10-7-494-16</inkml:trace>
  <inkml:trace contextRef="#ctx0" brushRef="#br0" timeOffset="97128.4519">15034 8860 153 0,'0'0'2253'16,"0"0"-2006"-16,0 0-184 15,0 0-63-15,0 0-6 16,0 0-116-16,0 0-194 15,21 4-671-15</inkml:trace>
  <inkml:trace contextRef="#ctx0" brushRef="#br0" timeOffset="98623.2751">16620 8887 679 0,'0'0'391'0,"0"0"-182"16,0 0 18-16,0 0-34 0,0 0 11 15,0 0 1 1,0 0-53-16,42-6-39 0,-42 2-27 16,0 1-4-16,0 0 11 15,0-1-6-15,0 3-38 16,0-2-16-16,-3 1-15 16,-5 1-9-16,-4-2-8 15,-1 2 6-15,-5-1-5 16,-3 1-1-16,-1 1 8 15,-5 0-8-15,3 0 8 16,3 3-7-16,2 4 4 16,1 0-6-16,9 0 1 15,3 3 10-15,3-3-11 0,3 3 8 16,0 0-1-16,3 2-6 16,10-1 10-16,7-2-11 15,3-2 1-15,6 2-1 16,-4-5-12-16,4-1-13 15,-7-3-2-15,-1 0 18 16,-8 0 9-16,0-9 1 16,-3-5 0-16,-1-3 8 15,-3-1 6-15,1-6 2 16,-3 1-7-16,1-3 3 16,-2-4-4-16,-2 0 5 15,-1 1-5-15,0 1-2 16,0-1 4-16,-4 0 13 0,-5-1 0 15,-4 0-5 1,0 3 5-16,3 1 3 0,3-2-14 16,2 6-4-16,4-1 3 15,1 10-4-15,0 0-8 16,0 6 0-16,0 5-14 16,0 2-22-16,0 0-46 15,0 0-61-15,0 6-236 16,0 3-427-16,0-5-29 0</inkml:trace>
  <inkml:trace contextRef="#ctx0" brushRef="#br0" timeOffset="99035.6437">16896 8397 1595 0,'0'0'321'16,"0"0"-89"-16,0 0-26 16,0 0 4-16,0 0-37 15,0 0-83-15,0 0-56 16,21-43-20-16,-10 43-14 15,2 0 0-15,3 0-2 16,-4 7 1-16,2 4-5 0,-7 2 0 16,-4 2 4-16,-3 0-4 15,0 1 5-15,-3 4 0 16,-15-3 0-16,3 2 1 16,-4-6 14-16,1 3-8 15,7-6 0-15,7-3-5 16,1-3 1-16,3 3-1 15,7-4-1-15,15 4-16 16,20-4-148-16,-6-3-329 16,-1 0-427-16</inkml:trace>
  <inkml:trace contextRef="#ctx0" brushRef="#br0" timeOffset="99516.9933">17239 8564 1239 0,'0'0'389'16,"0"0"-122"-16,0 0 28 16,0 0-21-16,0 0-49 15,0 0-82-15,0 0-58 16,24-30-54-16,-12 26-20 15,1 0-11-15,4 0 0 0,-5 4-2 16,-2 0-4 0,-3 0 5-16,1 4-5 0,-4 6 5 15,0 1-1-15,-4 6-4 16,0 2 5-16,0 8 1 16,-10 2 0-16,1 1 1 15,2-3 1-15,3-1 5 16,4 1-5-16,0-7 4 15,0-2 0-15,14-4 0 16,5-4 4-16,6-4-1 16,5-5-8-16,-1-1 0 15,6-1-1-15,-2-12-14 16,4-6-1-16,-6-5-10 16,0 1-21-16,-2-5-19 0,-8 0-23 15,-3 9 42-15,-9 1-49 16,-9 6-121-16,0 1-137 15,-14 5-268-15,-2 2-141 0</inkml:trace>
  <inkml:trace contextRef="#ctx0" brushRef="#br0" timeOffset="99758.0977">17561 8596 942 0,'0'0'847'16,"0"0"-590"-16,0 0 1 0,0 0-63 16,0 0-50-1,0 0-76-15,0 0-2 0,0 40 2 16,0-11-23-16,-3 12-22 16,0 4-15-16,2 2-9 15,1 2-11-15,0-2-86 16,0 2-151-16,0-9-317 15,0-13-315-15</inkml:trace>
  <inkml:trace contextRef="#ctx0" brushRef="#br0" timeOffset="100110.4231">17882 9075 1149 0,'0'0'352'0,"0"0"-179"16,0 0 63-16,0 0-34 16,0 0-37-16,0 0-40 15,0 0 10-15,-94 17-18 16,6-12-36-16,-36-3-25 15,-22-2-9-15,-9 0-16 0,-5-4-13 16,14-5-6 0,7 2-11-16,20 4 4 15,28 3-5-15,22 0-10 0,27 0-24 16,13 1-56-16,-1 4-31 16,4 1-26-16,11 3-52 15,11-1-271-15,4-5-85 0</inkml:trace>
  <inkml:trace contextRef="#ctx0" brushRef="#br0" timeOffset="100831.0444">16941 9555 350 0,'0'0'1494'0,"0"0"-1245"16,0 0-126-16,0 0 13 15,0 0 19-15,0 0-22 16,0 0-51-16,-21-8-30 15,6 5-10-15,-8 3-8 16,0-1-5-16,-3 1-10 16,1 0-12-16,-2 0 1 15,8 7-3-15,2 4-4 16,7 2-1-16,7 3 0 16,3-2-1-16,4 3-8 15,19-5 1-15,3-2-2 16,3-3-9-16,1-4 11 15,-5-3-2-15,-5 0 10 0,-1 0 1 16,-6-4 5-16,1-8-5 16,-2-4 5-16,-2-5 0 15,-3-8 7-15,1-4 5 16,0-7-9-16,-1-5-2 16,-4-3 10-16,-3 0 1 15,0 4 7-15,0 3-5 16,-3 6 4-16,-11 11 2 15,5 5-3-15,2 7-14 16,0 5-9-16,4 7 0 16,3 0-6-16,0 0-38 15,0 7-73-15,0 5-85 0,0 7-119 16,6-2-487 0,2-3-551-16</inkml:trace>
  <inkml:trace contextRef="#ctx0" brushRef="#br0" timeOffset="101168.7746">17211 9419 2015 0,'0'0'343'15,"0"0"-202"-15,0 0-40 16,0 0-11-16,0 0-26 0,0 0-24 15,0 0-16 1,84-50-3-16,-68 44-9 0,-3 1 1 16,-4 5 1-1,-3 0-8-15,-2 5-6 0,3 11 0 16,-4 7 10-16,1 4 5 16,2 2-6-16,-3 3-3 15,1-4 0-15,4-3-5 16,2-4-1-16,1-5-6 15,4-6-29-15,-2-3-48 16,4-3-109-16,3-4-113 16,-1-7-315-16,-3-3-225 0</inkml:trace>
  <inkml:trace contextRef="#ctx0" brushRef="#br0" timeOffset="101387.2126">17542 9419 340 0,'0'0'1401'16,"0"0"-1174"-16,0 0-104 16,0 0 100-16,0 0 1 15,0 0-34-15,-94 46-48 16,64-16-52-16,-2 0-47 16,3 0-26-16,-1-1-11 15,1-2-6-15,3-1-39 16,3-7-65-16,0-5-120 15,8-6-253-15,0-6-339 0</inkml:trace>
  <inkml:trace contextRef="#ctx0" brushRef="#br0" timeOffset="101709.7793">17733 9274 1704 0,'0'0'285'0,"0"0"-204"0,0 0-36 16,0 0 85-16,0 0-4 15,0 0-48-15,0 0-24 16,70 36-12-16,-70-18 4 15,-8 1 21-15,-6-1 7 16,-6-1-25-16,4 0-13 16,7-4-18-16,6 0-10 15,3-6-8-15,6-1-29 16,36-6-96-16,-2 0-252 16,2-10-749-16</inkml:trace>
  <inkml:trace contextRef="#ctx0" brushRef="#br0" timeOffset="102026.9054">18428 9072 1805 0,'0'0'510'0,"0"0"-389"15,0 0-69-15,0 0-24 0,101 0-10 16,-63 0-18-1,-5 0-26-15,-8 3-164 0,-8-3-304 16,-10 0-128-16</inkml:trace>
  <inkml:trace contextRef="#ctx0" brushRef="#br0" timeOffset="102210.1589">18339 8917 1200 0,'0'0'597'15,"0"0"-517"-15,0 0 24 0,110 29-29 16,-47-13-75-16,-14-6-204 16,-7-6-827-16</inkml:trace>
  <inkml:trace contextRef="#ctx0" brushRef="#br0" timeOffset="107624.4899">19070 9006 636 0,'0'0'380'0,"0"0"-185"0,0 0-1 16,0 0-15-16,0 0 3 16,0 0 14-16,0 0-36 15,0 0-39-15,0 0-31 16,0 0-16-16,0 0 7 16,0 0-4-16,0 0-10 15,0 0-5-15,0 0-12 16,0 0-13-16,0 0-15 15,17 0-5-15,9 0-7 16,10 0-1-16,4 4-8 16,9-1 1-16,-3-1-2 15,0 1 0-15,-8-2-5 0,-10-1-13 16,-10 0-8-16,-8 0 0 16,-6 0-15-16,-4 0-26 15,0 0-19-15,-18 0-55 16,0 0-344-16,1 0-563 0</inkml:trace>
  <inkml:trace contextRef="#ctx0" brushRef="#br0" timeOffset="109555.0352">20025 9121 694 0,'0'0'375'0,"0"0"-234"16,0 0 2-16,0 0 40 16,0 0 25-16,0 0-1 15,0 0-45-15,-26 23-45 16,25-23-46-16,-1 0 6 0,-1 0 19 15,2 0-14-15,-5-2-27 16,3-6-30-16,-7-5-7 16,3-1-1-16,3-5-10 15,-2-7-5-15,3-7 3 16,1-1-4-16,2-8-2 16,0 0-4-16,0-5 3 15,11 0 2-15,3-1 0 16,2 5 9-16,1 4 9 15,2 5 7-15,0 3-1 16,1 8-4-16,0 0 0 16,1 8-9-16,0 1 8 15,-6 4-8-15,1 3-5 0,-5 3 1 16,-2 0 7-16,-1 4 7 16,-2 0-2-16,-1 0-13 15,-1 14 1-15,3 4 8 16,-4 4 15-16,0 8-7 15,1 6-2-15,-1 0-8 16,-3 2-4-16,0 0 2 16,0 0 0-16,0-3 3 15,0 1 4-15,-10-5 1 16,0-1-7-16,1-2-3 16,-4-4-3-16,3-1-5 15,-3-3 1-15,0-2-1 16,4-6 0-16,2-1-1 0,3-2 0 15,1-6 0-15,3 1-41 16,0-3-32-16,0-1-41 16,14 0-62-16,-2-8-447 15,-2-1-294-15</inkml:trace>
  <inkml:trace contextRef="#ctx0" brushRef="#br0" timeOffset="109795.0318">20025 8856 1862 0,'0'0'366'16,"0"0"-264"-16,0 0-19 15,0 0 55-15,0 0 11 16,0 0-98-16,0 0-38 15,84-10-7-15,-49 10-6 16,-1 4-28-16,1-4-103 16,-9 0-156-16,-6 0-414 0</inkml:trace>
  <inkml:trace contextRef="#ctx0" brushRef="#br0" timeOffset="110154.9355">20545 8590 874 0,'0'0'854'0,"0"0"-737"15,0 0 54-15,0 0 94 16,0 0-28-16,0 0-57 15,0 0-60-15,24-25-59 16,-24 36-12-16,0 9 38 16,0 10-17-16,0 5-17 15,0 5-22-15,0 4-11 16,0 3-7-16,-3-1-6 0,0-3-7 16,-4-2-1-1,-1-7-11-15,1-4-18 0,-3-3-21 16,0-8-31-16,3-5-53 15,1-4-78-15,4-8-135 16,2-2-420-16,0 0-490 0</inkml:trace>
  <inkml:trace contextRef="#ctx0" brushRef="#br0" timeOffset="110456.3379">20817 8739 1196 0,'0'0'876'15,"0"0"-733"-15,0 0 29 16,0 0-9-16,0 0-29 16,0 0-80-16,0 0 31 15,-52 0 19-15,23 12-39 16,2 2-29-16,6 2-13 15,4 1-8-15,3 2-7 16,8 1-2-16,6-3 3 16,0 3-8-16,12-2-1 15,12-3-10-15,9-5-53 16,12-10-68-16,-6 0-190 16,-6-3-551-16</inkml:trace>
  <inkml:trace contextRef="#ctx0" brushRef="#br0" timeOffset="110809.7503">21047 8431 892 0,'0'0'999'0,"0"0"-826"16,0 0 4-16,0 0 17 0,0 0-17 16,0 0-48-1,0 0-53-15,56-21-44 0,-53 21-23 16,-3 10-8-16,0 1 8 16,-1 2 13-16,-11 1 8 15,-6-1-9-15,1 3-5 16,3-3-4-16,-2 1-6 15,6-1-4-15,6 0-1 16,4-2 0-16,1 1-1 16,21-4-33-16,24-7-108 15,-5-1-531-15,-2 0-942 0</inkml:trace>
  <inkml:trace contextRef="#ctx0" brushRef="#br0" timeOffset="111378.3275">21625 8758 97 0,'0'0'1550'0,"0"0"-1252"16,0 0-122-16,0 0-30 15,0 0 15-15,0 0-20 16,0 0-30-16,-98-20-26 16,69 20-29-16,1 13-9 15,3 5-21-15,7 5-9 16,5-1-10-16,10 2-7 16,3-2-8-16,3-1-12 15,16-2-45-15,8-8-96 16,18-8-172-16,-6-3-462 15,-1 0-636-15</inkml:trace>
  <inkml:trace contextRef="#ctx0" brushRef="#br0" timeOffset="111755.041">21801 8775 1813 0,'0'0'482'16,"0"0"-338"-16,0 0-21 15,0 0-44-15,0 0-7 16,0 0 1-16,0 0-24 16,-65 22-17-16,51-8-17 15,7-1-4-15,4 0-9 16,3-3 5-16,0-1-5 16,4-1-2-16,16-1 0 0,1-1 0 15,6 1-25 1,1-4-8-16,0-3 5 0,-1 0 1 15,-5 0 3-15,-4-7 2 16,-1-6 15-16,-10-1 7 16,-4-2 16-16,-3-3 21 15,0 5-4-15,-10-2-7 16,-8 5-16-16,-2-1-9 16,-4 3 0-16,2 2-1 15,4 7-31-15,0-2-93 16,6 2-173-16,4 0-397 15,5-2-452-15</inkml:trace>
  <inkml:trace contextRef="#ctx0" brushRef="#br0" timeOffset="112092.7106">22188 8675 416 0,'0'0'1514'16,"0"0"-1331"-16,0 0-72 16,0 0 37-16,0 0 27 15,0 0-32-15,0 0-51 16,-82 14-38-16,74-2-31 16,5-1-16-16,3 6-6 15,4-1 1-15,13 3-1 16,2 1-1-16,0-3-11 0,-2 0 10 15,-3-4 1-15,-2-1 0 16,-8-4-1-16,-2-2 1 16,-2 0-6-16,0-2 0 15,-2 1-2-15,-11 0-14 16,-2-2-72-16,-10-3-196 16,1 0-424-16,6-3-743 0</inkml:trace>
  <inkml:trace contextRef="#ctx0" brushRef="#br0" timeOffset="112422.3208">22453 8497 1810 0,'0'0'299'0,"0"0"-66"16,0 0-6-16,0 0-27 16,0 0-67-16,0 0-45 15,0 0-27-15,8-9-38 16,-8 27-11-16,0 7 15 16,0 8 3-16,0 6-11 15,0 3-11-15,1 5-7 0,1-1-1 16,-2-6-1-1,0 0-38-15,0-5-24 0,0-11-43 16,0-4-91-16,-6-10-139 16,1-7-425-16,4-3-396 0</inkml:trace>
  <inkml:trace contextRef="#ctx0" brushRef="#br0" timeOffset="112693.0728">22726 8612 1702 0,'0'0'498'0,"0"0"-404"16,0 0 47-16,0 0 39 0,0 0-1 16,0 0-69-1,-85 17-41-15,67-3-33 0,4 6-9 16,0 2-8-16,5-1-10 15,6 0-7-15,3-3-1 16,0 1 0-16,10-5-1 16,9 0-43-16,6-5-74 15,11-9-161-15,-3 0-445 16,-7-6-666-16</inkml:trace>
  <inkml:trace contextRef="#ctx0" brushRef="#br0" timeOffset="113018.2689">22888 8650 924 0,'0'0'1313'16,"0"0"-1140"-16,0 0-23 15,0 0 11-15,0 0-47 16,91-28-17-16,-77 26-39 15,-2 2-25-15,-3 0-15 16,-3 0-11-16,2 6-6 16,-4 7 0-16,1 1 5 15,-2 5 9-15,1 5 0 16,1-1 0-16,3 0-1 16,0-1-13-16,3-5 0 0,2-1-1 15,-1-6-31-15,2-6-45 16,0-4-68-16,2-3-208 15,-4-11-506-15,-1-5-598 0</inkml:trace>
  <inkml:trace contextRef="#ctx0" brushRef="#br0" timeOffset="113218.5247">23216 8583 955 0,'0'0'926'0,"0"0"-803"16,0 0 55-16,0 0 100 15,0 0-16-15,0 0-65 16,-91 60-83-16,59-28-43 0,-2 1-32 16,-5-2-13-1,2 1-17-15,3-5-9 0,7-1-7 16,7-7-71-16,9-5-96 16,8-5-431-16,3-9-1196 0</inkml:trace>
  <inkml:trace contextRef="#ctx0" brushRef="#br0" timeOffset="114720.6413">23562 8778 738 0,'0'0'796'15,"0"0"-598"-15,0 0 37 16,0 0-7-16,0 0-42 16,0 0-40-16,0 0-17 15,0 0-33-15,0 0-16 16,1 0-7-16,2 0-8 16,3 0-8-16,8 0-10 15,5 0-9-15,14 0-11 16,10 3-12-16,12-3-8 15,9 0-6-15,1 0-1 16,-6 0 0-16,-9 0-7 16,-13 0-14-16,-13 0-5 15,-9 0-7-15,-9 0-20 16,-6 0-33-16,0 0-54 16,-11 0-131-16,-5-3-440 0,2 0-743 0</inkml:trace>
  <inkml:trace contextRef="#ctx0" brushRef="#br0" timeOffset="115834.1016">24397 8557 1066 0,'0'0'492'0,"0"0"-229"16,0 0 30-16,0 0-55 0,0 0-48 16,0 0-24-1,0 0-34-15,0-13-40 0,0 13-27 16,0 0-22-16,0 13-4 16,2 6 22-16,2 7-13 15,4 4-24-15,-5 3-13 16,1 0-10-16,-1-2 0 15,0-2-1-15,0 0-17 16,2-5-22-16,-1 0-21 16,2-5-24-16,-2-3-34 15,-1-3-75-15,0-4-42 16,1-8-152-16,-3-1-349 16,1 0-591-16</inkml:trace>
  <inkml:trace contextRef="#ctx0" brushRef="#br0" timeOffset="116350.7797">24420 8497 1667 0,'0'0'303'15,"0"0"-107"-15,0 0 35 16,0 0 8-16,0 0-104 15,0 0-62-15,0 0-31 16,83-23-16-16,-47 23-14 16,3 7 2-16,0 2-4 15,-2 5 1-15,-9-1-10 0,-4 1 5 16,-9 1-6-16,-8-4-6 16,-3 3-3-16,-4-2 3 15,-7 1 5-15,-9 3 1 16,-5-2 6-16,-4-1 0 15,-1-3-5-15,4-3 0 16,4 0 1-16,6-1-1 16,6-4 0-16,6 2-1 15,0 0-5-15,3 2-9 16,17 1 14-16,3 3 1 16,6 3 8-16,4-1-8 15,-8 3 0-15,1-1-1 16,-6-1 0-16,-6-1 0 0,-5 2 0 15,-8-2-1 1,-1-4 0-16,0 1-7 0,-4-2 8 16,-14-1 1-16,-3-3 1 15,-4 0-2-15,-1-3-2 16,1 0-29-16,4 0-75 16,9-8-95-16,6-6-144 15,6 0-432-15</inkml:trace>
  <inkml:trace contextRef="#ctx0" brushRef="#br0" timeOffset="116663.9634">25082 8517 1478 0,'0'0'334'0,"0"0"-96"15,0 0 56-15,0 0-74 16,0 0-50-16,0 0-57 16,0 0-32-16,18-20-27 15,-16 37-21-15,1 6 25 16,1 12-12-16,5 5-22 16,0 1-9-16,0 5-3 15,3-3-4-15,-2-7-7 16,-2 0-1-16,-2-7-10 15,-2-6-36-15,-1-8-42 0,-3-3-80 16,0-8-114-16,-9-4-281 16,-1 0-183-16</inkml:trace>
  <inkml:trace contextRef="#ctx0" brushRef="#br0" timeOffset="116950.4987">25367 8603 1713 0,'0'0'393'15,"0"0"-184"-15,0 0-11 16,0 0-34-16,0 0-51 16,0 0-45-16,0 0-18 15,-70-7 0-15,47 21-5 0,3-2-18 16,3 9 2-16,7-3-14 15,4 2-4-15,6-3-2 16,0-3-8-16,13 1-1 16,11-3-3-16,3-6-73 15,1-2-84-15,8-4-180 16,-7-10-411-16,-6-7-822 0</inkml:trace>
  <inkml:trace contextRef="#ctx0" brushRef="#br0" timeOffset="117259.5254">25465 8331 1622 0,'0'0'656'0,"0"0"-588"15,0 0 24-15,0 0 39 16,0 0 15-16,0 0-37 15,0 0-46-15,71-42-22 16,-64 45-30-16,-1 11-10 16,-6 5 0-16,0 5 0 15,-4 3 15-15,-11-2-1 16,-2-1-7-16,4-4 2 16,1-4-2-16,6-1-8 0,6-1 0 15,0-4-1-15,16 3-29 16,25-9-87-16,-4-1-434 15,-1-3-718-15</inkml:trace>
  <inkml:trace contextRef="#ctx0" brushRef="#br0" timeOffset="117911.1875">25813 8553 867 0,'0'0'600'0,"0"0"-381"16,0 0 68-16,0 0-50 16,0 0-55-16,0 0-18 15,0 0-15-15,-31 14-46 16,16-6-34-16,-1 0-32 15,0 2-20-15,3 0-16 16,4 0 5-16,3-1-5 16,3 1-1-16,3-2 0 15,0 2-8-15,0 1 2 16,11-1 5-16,4-2 1 16,4 1 0-16,0-2 0 15,-1-1-1-15,0-3 0 16,-4-1-1-16,-3 0 1 0,-1-2 1 15,-3 0-1-15,-1 0 1 16,1-6-1-16,-1-1-5 16,-1 0 0-16,-1-2-6 15,2 1 1-15,2 0 5 16,1-2 5-16,3 2-1 16,1 2-22-16,1 0 13 15,2 5 11-15,-1-1 15 16,1 2 10-16,-2 0 5 15,2 0 0-15,-4 3-5 0,-1 7-8 16,-1 0-7 0,-1 2-2-16,-2 4-1 0,2-1 1 15,-1 1-7-15,2-1 10 16,1 0-2-16,5-3 5 16,2-1-3-16,1-2 1 15,4-5-5-15,3-1-2 16,3-3-5-16,-1 0-30 15,-1 0-29-15,-3-6-34 16,-3-15-126-16,-8 2-240 16,-5-1-376-16</inkml:trace>
  <inkml:trace contextRef="#ctx0" brushRef="#br0" timeOffset="118069.8456">26147 8540 1506 0,'0'0'393'16,"0"0"-108"-16,0 0-29 16,0 0-114-16,0 0-142 15,0 0-102-15,0 0-426 16,38-3-506-16</inkml:trace>
  <inkml:trace contextRef="#ctx0" brushRef="#br0" timeOffset="118834.3089">26608 8465 1272 0,'0'0'322'0,"0"0"-42"16,0 0 11-16,0 0-49 15,0 0-44-15,0 0-38 16,0 0-41-16,0-17-50 16,0 26-35-16,2 9 7 15,2 7 38-15,1 5-31 16,1 4-17-16,-2 1-17 0,-1-1-7 15,0-2-6 1,2 1-1-16,-2-5 0 0,0-3-39 16,1-2-29-16,-1-3-21 15,3-3-41-15,-3-7-111 16,-2 0-96-16,-1-6-248 16,0-4-102-16</inkml:trace>
  <inkml:trace contextRef="#ctx0" brushRef="#br0" timeOffset="119113.5057">26822 8643 1272 0,'0'0'631'0,"0"0"-465"0,0 0 80 15,0 0-55 1,0 0-51-16,0 0-35 0,0 0-37 15,-23-14-2-15,8 18 15 16,-4 6-30-16,4 3-26 16,0 2-9-16,6 1-7 15,3-1 2-15,6 2-11 16,0 0 0-16,3-2-10 16,14 1-48-16,3-5-53 15,12-8-137-15,-5-3-406 16,-5 0-783-16</inkml:trace>
  <inkml:trace contextRef="#ctx0" brushRef="#br0" timeOffset="119428.3766">26955 8669 72 0,'0'0'1946'0,"0"0"-1670"16,0 0-81-16,0 0-35 15,0 0-37-15,0 0-29 16,94-59-38-16,-80 55-23 16,-5 1-7-16,-3 3-5 15,-3 0-12-15,-1 0-8 16,0 7-1-16,0 9 6 0,-2 3 8 16,2 7 21-1,-1 1-12-15,2 0-16 0,5-3 1 16,-1-4-8-16,6-4-6 15,0-3-29-15,-1-7-27 16,2-2-36-16,0-4-145 16,5-4-240-16,-4-12-290 15,0 2-584-15</inkml:trace>
  <inkml:trace contextRef="#ctx0" brushRef="#br0" timeOffset="119632.5376">27242 8596 1568 0,'0'0'367'0,"0"0"-112"16,0 0-34-16,0 0-7 0,0 0-44 15,-95 43-58-15,74-17-33 16,0 1-25-16,-3 2-27 16,3-3-20-16,1-2-7 15,-1 0 0-15,4-2-87 16,-5-4-106-16,7-6-366 15,2-5-728-15</inkml:trace>
  <inkml:trace contextRef="#ctx0" brushRef="#br0" timeOffset="120823.6846">18400 10205 110 0,'0'0'95'0,"0"0"-95"16,0 0-55-16</inkml:trace>
  <inkml:trace contextRef="#ctx0" brushRef="#br0" timeOffset="121161.9353">18400 10205 189 0,'103'23'72'16,"-100"-20"-8"-16,0-3 63 16,0 0 18-16,0 4 29 15,3-4-33-15,-1 2-34 16,0-2-26-16,-1 0-26 16,-2 2 13-16,-2-2 57 15,0 0 56-15,0 0 39 16,0 0 41-16,0 0-30 15,0 0-46-15,0 0-56 16,0 0-26-16,0 0-32 16,0 0-16-16,0 0-22 15,1 0-9-15,9 0-12 0,6 0-1 16,5 0-1-16,7-2-8 16,8-4 4-16,-5 6-6 15,0-2 0-15,-6 2-10 16,-3 0-26-16,-6 0-19 15,-5 0-37-15,-5 0-29 16,-6 0-109-16,0 0-305 16,0 0-150-16</inkml:trace>
  <inkml:trace contextRef="#ctx0" brushRef="#br0" timeOffset="121425.5461">18576 10356 1430 0,'0'0'354'0,"0"0"-127"15,0 0 26-15,0 0-31 16,0 0-84-16,0 0-53 15,0 0-35-15,79-6-31 16,-46 6-19-16,1 0-42 16,11 0-169-16,-8 0-521 15,-4 0-836-15</inkml:trace>
  <inkml:trace contextRef="#ctx0" brushRef="#br0" timeOffset="121854.0984">19352 10333 1255 0,'0'0'681'0,"0"0"-480"16,0 0 33-16,0 0-29 15,0 0-31-15,0 0-74 16,0 0-43-16,47-5-5 16,-9 5-17-16,5 0-19 15,2 0-16-15,-3 0-1 16,-8 0-53-16,-6 0-36 0,-6 5-44 16,-5 2-76-1,-7-4-388-15,-5 1-504 0</inkml:trace>
  <inkml:trace contextRef="#ctx0" brushRef="#br0" timeOffset="122604.3862">20216 9815 55 0,'0'0'957'0,"0"0"-655"16,0 0-37-16,0 0 29 15,0 0-19-15,0 0-73 16,0 0-51-16,-3-7-57 0,3 7-30 16,-3 0-10-1,3 0-9-15,0 10 16 0,0 7 12 16,-4 6-18-16,1 11-13 16,2 4-6-16,-2 6-9 15,1 5-12-15,1 2-6 16,-1 1-9-16,1 4 1 15,-2 1-1-15,1-6 0 16,-2-1 0-16,3-3 0 16,-1-8-1-16,2-3 1 15,0-9-6-15,0-4-24 16,0-7-10-16,0-5-22 16,2-8-35-16,6-3-89 0,1-7-146 15,-3-5-640-15</inkml:trace>
  <inkml:trace contextRef="#ctx0" brushRef="#br0" timeOffset="123070.0061">20530 10185 1392 0,'0'0'324'0,"0"0"-185"15,0 0 13-15,0 0 36 16,0 0-44-16,0 0-64 15,0 0-31-15,-2-7-22 16,-8 7-17-16,-5 0 32 16,-9 0 4-16,-5 0 7 15,-7 4 14-15,-2 2 14 16,0 4 10-16,7 0-16 16,6 0-14-16,8 1-18 15,8 2-14-15,9 0-11 16,0 2-5-16,6-1-2 0,13 3-4 15,7 0 4 1,5-5-4-16,2 1-7 0,1-3-27 16,-7-3-40-16,-2-4-24 15,0-3-69-15,-5 0-218 16,-7 0-659-16</inkml:trace>
  <inkml:trace contextRef="#ctx0" brushRef="#br0" timeOffset="123445.4459">20833 9914 715 0,'0'0'929'16,"0"0"-711"-16,0 0 50 15,0 0-46-15,0 0-73 16,0 0-71-16,0 0-11 16,0 10-27-16,-3-3-9 15,-4 6-4-15,-2 3-6 0,-5-2 0 16,1 2 7-1,2 1 1-15,3-1-10 0,1-3-2 16,7-3-6-16,0 0-2 16,4-4-9-16,10-1-17 15,18-5-95-15,-6 0-213 16,-1 0-735-16</inkml:trace>
  <inkml:trace contextRef="#ctx0" brushRef="#br0" timeOffset="123821.5904">21209 9840 1820 0,'0'0'370'0,"0"0"-179"16,0 0-9-16,0 0 58 16,0 0-78-16,-85 80-65 15,57-37-31-15,-4 13-27 16,5 1-12-16,7 9-5 0,8-3-7 15,6 2-6-15,6-5-8 16,10 0 0-16,15-4-1 16,10-6-17-16,2-5-53 15,21-11-50 1,-9-8-162-16,-5-16-557 0</inkml:trace>
  <inkml:trace contextRef="#ctx0" brushRef="#br0" timeOffset="124713.699">21440 10313 500 0,'0'0'749'15,"0"0"-519"-15,0 0 18 16,0 0-8-16,0 0-72 16,0 0-53-16,0 0-32 0,-3 13-1 15,3-13 10 1,-1 0 3-16,1-5 18 0,0-5-25 15,0-4-56-15,3-5-20 16,6-4-11-16,3-4 0 16,0-5-1-16,2-6 0 15,2-1-15-15,0-6 1 16,0 0 13-16,4-1-5 16,-4 3 5-16,2 8 1 15,0 4 8-15,-2 5 1 16,4 6 3-16,-5 3-6 15,2 5-5-15,-1 6 0 16,-3 5 0-16,-3 1-1 16,-1 3-1-16,2 17 1 0,-5 9 1 15,-3 8 16 1,-3 3 12-16,0 6 7 0,-3 0-1 16,-11 1-14-16,4-2-9 15,-1-4-3-15,3 1-9 16,-5-8 1-16,4 1 0 15,-2-5-1-15,2-6 1 16,0 1-1-16,2-8 1 16,2-3-1-16,3-3 0 15,2-6-27-15,0-5-36 16,0 0-28-16,3-16-125 16,8-4-550-16,-5-6-377 0</inkml:trace>
  <inkml:trace contextRef="#ctx0" brushRef="#br0" timeOffset="124904.0513">21637 10156 1204 0,'0'0'938'0,"0"0"-777"15,0 0-12-15,0 0-27 16,112-23-47-16,-74 22-59 15,-7 1-16-15,3-3-119 16,-8 3-256-16,-10-3-439 0</inkml:trace>
  <inkml:trace contextRef="#ctx0" brushRef="#br0" timeOffset="125210.3652">22259 10033 603 0,'0'0'1059'0,"0"0"-803"16,0 0 23-16,0 0-48 0,0 0-68 15,0 0-45 1,0 0 7-16,-101 10-37 0,74 9-35 15,6 1-32-15,6 1-14 16,9-1-7 0,6 0 0-16,0-5-14 0,20 1-14 15,5-8-26-15,3 0-60 16,11-8-124-16,-8 0-252 16,-2 0-252-16</inkml:trace>
  <inkml:trace contextRef="#ctx0" brushRef="#br0" timeOffset="125584.4571">22485 10060 1963 0,'0'0'306'16,"0"0"-56"-16,0 0-67 0,0 0-56 15,0 0-43-15,0 0-30 16,-88 13-26-16,73 3-11 15,-2 1-16-15,8 2 1 16,3-1-2-16,6-5 0 16,0-1 0-16,0-2-1 15,14-3 0-15,7-4-11 16,2-3-4-16,3 0-17 16,4 0 7-16,0-6-14 15,0-8-5-15,-7-3-1 16,0-5-3-16,-8-1 14 0,-5 0 9 15,-7 3 20 1,-3 4 6-16,-3 5 0 0,-13 4-1 16,-5 4-10-16,0 0 5 15,2 3-18-15,-4 0-77 16,4 10-127-16,4 0-261 16,4-3-113-16</inkml:trace>
  <inkml:trace contextRef="#ctx0" brushRef="#br0" timeOffset="125924.4155">22829 9997 1320 0,'0'0'605'0,"0"0"-494"16,0 0 62-16,0 0-11 16,0 0-41-16,0 0-56 15,0 0-28-15,-61 46-20 16,61-32-6-16,0 2-5 16,2-3-4-16,9 4-1 15,2-1 7-15,-4 1-7 16,-2-2 0-16,-4-2-1 15,-3-2 0-15,0-1 0 0,-12 1-1 16,-6-5 0 0,-13 0-39-16,2-2-180 0,9-4-538 15</inkml:trace>
  <inkml:trace contextRef="#ctx0" brushRef="#br0" timeOffset="126321.9545">23076 9828 1452 0,'0'0'673'16,"0"0"-473"-16,0 0 36 15,0 0-49-15,0 0-54 16,0 0-36-16,0 0-37 16,-27 66-23-16,25-36-10 15,2 7-8-15,0-1-10 16,-1 3-3-16,-1-2-6 15,-2-4 0-15,-2 3-1 0,3-4-25 16,-3-5-25 0,1-3-22-16,5-7-48 0,0-8-92 15,0-9-132 1,8 0-332-16,-1 0-526 0</inkml:trace>
  <inkml:trace contextRef="#ctx0" brushRef="#br0" timeOffset="126591.9564">23296 9996 1642 0,'0'0'544'16,"0"0"-322"-16,0 0-29 0,0 0-78 15,0 0-42 1,0 0 17-16,0 0-11 0,-70 17-31 15,49-1-21-15,5 2-7 16,4 2-3-16,3 2-11 16,9-3-6-16,0 6 0 15,5-5-15-15,11-5-49 16,5-1-60-16,7-11-156 16,-4-3-453-16,-3 0-974 0</inkml:trace>
  <inkml:trace contextRef="#ctx0" brushRef="#br0" timeOffset="126899.2772">23447 10037 1053 0,'0'0'978'0,"0"0"-745"15,0 0 40-15,0 0-75 16,0 0-86-16,0 0-54 15,82-48-22-15,-73 45-20 16,0 3-11-16,-3 0-5 16,0 0-9-16,-2 10 0 15,-1 4 3-15,-1 5 6 16,-1 2 13-16,-1 3 4 16,2-2-8-16,1 1-8 0,3-3 4 15,-2-3-5 1,1-5-44-16,2-5-35 0,2-1-57 15,7-6-68 1,1-3-305-16,-4-7-250 0</inkml:trace>
  <inkml:trace contextRef="#ctx0" brushRef="#br0" timeOffset="127126.3744">23768 9958 522 0,'0'0'1109'15,"0"0"-880"-15,0 0 95 16,0 0-43-16,-84 18-69 16,59 2-65-16,-3 4-33 15,-1 6-44-15,-2-1-18 0,1 4-28 16,-1-3-13-16,1-1-11 16,4-4-1-16,2 0-54 15,4-6-51-15,5-4-169 16,1-9-481-16,10-6-923 0</inkml:trace>
  <inkml:trace contextRef="#ctx0" brushRef="#br0" timeOffset="127568.5855">24384 10023 1445 0,'0'0'393'16,"0"0"-129"-16,0 0 30 0,0 0-40 16,0 0-72-16,0 0-83 15,0 0-53-15,79-10-28 16,-40 10-13-16,-1 0-5 15,1 0-18-15,-3 0-32 16,-7 0-38-16,-10 0-57 16,-7 4-17-16,-9-1-77 15,-3-3-253-15,-2 0-93 16,-8 0-51-16</inkml:trace>
  <inkml:trace contextRef="#ctx0" brushRef="#br0" timeOffset="127824.6896">24557 9921 1547 0,'0'0'475'16,"0"0"-246"-16,0 0 39 16,0 0-43-16,0 0-77 15,0 0-64-15,0 0-48 16,0-27-36-16,0 40-3 15,0 8 3-15,0 5 9 16,0 7 3-16,-4 3-10 16,1 1-2-16,1-1-1 15,1-3-71-15,-3 2-94 16,3-11-212-16,-1-7-648 0</inkml:trace>
  <inkml:trace contextRef="#ctx0" brushRef="#br0" timeOffset="128270.7911">24985 9845 690 0,'0'0'1021'0,"0"0"-675"15,0 0 3-15,0 0-44 16,0 0-92-16,0 0-86 16,0 0-53-16,0-13-43 15,0 33-11-15,0 6 26 16,-1 7-19-16,-4 7-16 16,1-4-10-16,-1 0-1 0,-2-2-10 15,-2-6-42 1,3-5-53-16,-2-2-67 0,1-11-140 15,-2-5-310-15,5-5-198 16</inkml:trace>
  <inkml:trace contextRef="#ctx0" brushRef="#br0" timeOffset="128777.9377">25066 9779 1367 0,'0'0'798'0,"0"0"-595"16,0 0 78-16,0 0-69 15,0 0-93-15,0 0-77 0,0 0-25 16,61-23-16-16,-33 23 9 16,0 4-10-16,-1 2 0 15,-4 3 1-15,-4-1-1 16,-7-2-1-16,-5 4-6 15,-5-3 0-15,-2 2-1 16,0 4 7-16,-12-3-5 16,-6 4 6-16,-6-1 6 15,-2-3-5-15,-1 2 0 16,1-5 0-16,8 0 0 16,5-1-1-16,7-2-1 15,6 3-11-15,0-1-13 0,3 4 16 16,15 0 8-16,1 4 1 15,7-1 0-15,1 3 1 16,-1 0 0-16,-2 1 0 16,-4 0-1-16,-6-4 2 15,-6 0-2-15,-6-2-1 16,-2-6-6-16,-8 2 7 16,-14-1 1-16,-10-2 6 15,-7-4-5-15,-1 3-1 16,0-3-1-16,6 4-21 15,5-2-81-15,11-2-156 16,7 0-409-16,9 0-139 0</inkml:trace>
  <inkml:trace contextRef="#ctx0" brushRef="#br0" timeOffset="129393.321">25628 9907 1345 0,'0'0'689'16,"0"0"-537"-16,0 0 11 15,0 0-22-15,0 0-36 16,0 0-44-16,0 0-31 15,-7 11-9-15,5 2 0 0,2 6-6 16,0-1-6-16,0 0-3 16,0-1 6-16,0 0-6 15,0-1-6-15,0-5 1 16,0-2 0-16,0-5-1 16,0-1-1-16,0-1-1 15,0-2-10-15,0 0 5 16,0 0-2-16,0 0 3 15,0-8-6-15,0-6 1 16,11-1-8-16,6-6-15 16,6-3 16-16,1 2 1 15,3 1 10-15,-4 5 0 16,0 3 7-16,-5 9 0 0,-2 2 1 16,-5 2 12-1,-2 0 11-15,-4 0-3 0,-2 0-8 16,0 6 5-16,0 7 4 15,4 3 13-15,0-2-6 16,6 3-9-16,4 2-8 16,7-3-5-16,6-3 5 15,4-2-4-15,6-4-7 16,3-4 5-16,1 0-5 16,-1-3-1-16,-6 0-1 15,-2-13-27-15,-4-7-42 16,-3-3-73-16,-6-3-95 0,-12-5-134 15,-7 6 81 1,-3 5-392-16</inkml:trace>
  <inkml:trace contextRef="#ctx0" brushRef="#br0" timeOffset="129558.3505">25998 9789 1008 0,'0'0'1026'0,"0"0"-861"16,0 0-107-16,0 0-58 15,0 0-307-15,0 0-759 0</inkml:trace>
  <inkml:trace contextRef="#ctx0" brushRef="#br0" timeOffset="130075.1535">26580 9712 975 0,'0'0'950'0,"0"0"-726"15,0 0 66-15,0 0-25 16,0 0-84-16,0 0-77 0,0 0-43 16,3-9-38-16,-3 28 5 15,-3 8 23-15,-3 10-27 16,0 2-3-16,-1 4-10 15,1-1-10-15,0-1-1 16,1-6 0-16,1-4-36 16,2-5-36-16,1-9-46 15,1-2-92-15,0-8-154 16,0-4-324-16,0-3-226 0</inkml:trace>
  <inkml:trace contextRef="#ctx0" brushRef="#br0" timeOffset="130368.9457">26726 9865 849 0,'0'0'1212'0,"0"0"-990"16,0 0 39-16,0 0-36 15,0 0-96-15,0 0-67 16,0 0-43-16,-6-17-19 15,-9 24 11-15,0 6 4 16,-4 4-2-16,4 3-1 16,2 3 3-16,4 0-5 15,6 0-8-15,3-4 4 16,0 1-5-16,9-4-1 16,7-5-28-16,4-1-45 15,0-4-81-15,10-6-180 0,-6 0-455 16,-6-9-802-16</inkml:trace>
  <inkml:trace contextRef="#ctx0" brushRef="#br0" timeOffset="130661.4399">26905 9907 1428 0,'0'0'708'0,"0"0"-440"16,0 0 7-16,0 0-108 15,0 0-83-15,0 0-38 16,0 0-10-16,82-52-13 16,-73 52-1-16,-3 0-11 0,-3 0-11 15,-3 7-9 1,0 9 3-16,0 3 6 0,0 5 6 16,0-1 3-16,0 2-7 15,2-5-1-15,7-3 5 16,5-3-6-16,0-4-8 15,4-4-50-15,-3-5-44 16,1-1-114-16,-5-9-295 16,-4-6-410-16</inkml:trace>
  <inkml:trace contextRef="#ctx0" brushRef="#br0" timeOffset="130893.7602">27177 9858 732 0,'0'0'1063'0,"0"0"-814"16,0 0-19-16,0 0-21 16,0 0-25-16,0 0-41 15,0 0-40-15,-81 53-38 16,56-24-28-16,-3 0-17 16,-2-1-13-16,1-2 2 15,1-2-8-15,5-4-1 16,3-4-32-16,5-3-79 15,6-10-177-15,6-3-486 16,3 0-865-16</inkml:trace>
  <inkml:trace contextRef="#ctx0" brushRef="#br0" timeOffset="131375.2999">27420 9557 836 0,'0'0'1204'16,"0"0"-937"-16,0 0-63 15,0 0-35-15,0 0-34 16,0 0-6-16,39 93-45 16,-23-40-35-16,2 7-22 0,-6 5-12 15,-4 1-6 1,-7-3-8-16,-1-7 0 0,-9-4-1 16,-9-9-1-16,-1-2-17 15,1-9-50-15,0-2-69 16,3-10-174-16,4-7-721 0</inkml:trace>
  <inkml:trace contextRef="#ctx0" brushRef="#br0" timeOffset="131863.8175">27932 10047 687 0,'0'0'1032'0,"0"0"-757"16,0 0 36-16,0 0-38 16,0 0-84-16,0 0-95 15,85-1-42-15,-51 1-22 16,2 0-22-16,-3 0-8 16,-6 0-27-16,-8 0-88 15,-15 0-147-15,-4 0-367 16,0-3-888-16</inkml:trace>
  <inkml:trace contextRef="#ctx0" brushRef="#br0" timeOffset="132057.9939">27935 9937 836 0,'0'0'1258'15,"0"0"-1070"-15,0 0-74 16,0 0 55-16,92 3-98 16,-51 4-71-16,9-3-70 15,-11-4-408-15,-9 0-505 0</inkml:trace>
  <inkml:trace contextRef="#ctx0" brushRef="#br0" timeOffset="132570.8884">28460 9954 1528 0,'0'0'494'16,"0"0"-241"-16,0 0 24 15,0 0-67-15,0 0-79 16,0 0-51-16,0 0-28 0,86-7-18 15,-47 4-16-15,6 3-9 16,0 0-9-16,-5 0 0 16,-7 0-18-16,-9 0-55 15,-14 0-69-15,-9 0-183 16,-1 0-638-16</inkml:trace>
  <inkml:trace contextRef="#ctx0" brushRef="#br0" timeOffset="133221.4754">29103 9555 1064 0,'0'0'645'16,"0"0"-412"-16,0 0 75 15,0 0-45-15,0 0-61 16,0 0-58-16,0 0-44 15,0-13-28-15,0 13-23 16,1 0-15-16,2 5-8 16,0 11-7-16,1 4 5 0,-1 7 3 15,-2 3-6-15,3 9-7 16,-2 1-4-16,2 6-2 16,1-3-7-16,-2 1 5 15,1-4-6-15,-2-4-1 16,-2-3 1-16,0-5 0 15,0-4-1-15,0-4-11 16,0-3-6-16,0-4-9 16,0-1-8-16,0-4-13 15,4-2-9-15,5 4-23 16,-1-3-58-16,2-1-142 16,5-3-221-16,-5-2-76 15,0-1-133-15</inkml:trace>
  <inkml:trace contextRef="#ctx0" brushRef="#br0" timeOffset="133801.4251">29413 9785 598 0,'0'0'617'0,"0"0"-460"0,0 0 26 16,0 0 40-16,0 0-52 16,0 0-42-16,0 0-27 15,19-10-21-15,-19 8-15 16,0 1 0-16,0-2 14 15,0 0-10-15,0 0-14 16,0 2-14-16,0-1-5 16,0 2-6-16,-4 0-13 15,-5 0-10-15,-3 0 11 16,-4 0 1-16,-2 0 2 16,-4 0 2-16,-1 5 6 15,4-1-9-15,-2 3 4 16,3 2-3-16,5-1-4 0,0 2-1 15,3-1-7-15,3 2 4 16,4-3 1-16,0-1 4 16,3 3-7-1,0 3 9-15,1 0 6 0,10 0-6 16,5 1-3-16,1 2-3 16,2-3-6-16,2-3-3 15,-2-2-6-15,0-2-1 16,-3-6-17-16,0 0-13 15,-3 0-15-15,-1 0-26 16,-1 0-16-16,-4 0-36 16,-1-6-125-16,0-8-426 15,-5 1-470-15</inkml:trace>
  <inkml:trace contextRef="#ctx0" brushRef="#br0" timeOffset="134282.7434">29459 9464 909 0,'0'0'880'0,"0"0"-583"15,0 0 34-15,0 0-59 16,0 0-111-16,0 0-88 16,0 0-17-16,47-22-11 15,-37 19-23-15,2 3-13 16,-3 0-9-16,0 0 0 15,0 0-1-15,-5 0 0 16,1 3-1-16,-2 4-8 16,-2 0 4-16,-1 2-4 15,0 4 8-15,0 1 1 16,-4 2 1-16,-4-2 1 0,0 2 15 16,2-3-1-1,3 0-3-15,3-3-3 0,0 3-8 16,3-3 1-16,11 1-2 15,3-2-61-15,7-8-108 16,-4-1-429-16,-6 0-955 0</inkml:trace>
  <inkml:trace contextRef="#ctx0" brushRef="#br0" timeOffset="134963.7173">29870 9710 1475 0,'0'0'566'16,"0"0"-386"-16,0 0 55 16,0 0-49-16,0 0-86 15,0 0-49-15,0 0-24 0,58-70-5 16,-45 63-10-16,1 2-4 15,-2 1-7-15,0 1-1 16,-1 3 0-16,-1 0-1 16,0 0 1-16,0 3 0 15,-1 4 0-15,1 1 0 16,0 2 1-16,-3 1 6 16,-1 5 1-16,-4 1-2 15,-2 2 4-15,0 4 3 16,0-2 7-16,-3-1-4 15,-2 3-2-15,4-7-1 16,1 4-1-16,0-4-1 0,3-2-4 16,9-4 10-1,7 0-7-15,5-3 2 0,6-5-3 16,4-2-8-16,5 0 5 16,4 0-6-16,-1-7 0 15,1-6-10-15,0-7-3 16,-1-6-7-16,-4 4 2 15,-7-5-1-15,-6 4 7 16,-7 5 6-16,-7-1-3 16,-5 6-6-16,-2-3-11 15,-2 6-21-15,-2 0-47 16,0 3-88-16,-6-3-136 16,-6 6-421-16,-3-5-552 0</inkml:trace>
  <inkml:trace contextRef="#ctx0" brushRef="#br0" timeOffset="135443.6737">30335 9619 1192 0,'0'0'962'0,"0"0"-735"16,0 0 24-16,0 0-49 16,0 0-102-16,0 0-52 15,0 0 0-15,3 48 1 16,-3-12-15-16,0 3-2 16,0 8 1-16,0 2-14 15,0 0-1-15,-6-2-7 0,-1-2-11 16,-2-5 1-16,0-9-1 15,1-5 0-15,2-6-11 16,3-4-13-16,1-9-16 16,2 0-34-16,0-4-32 15,2-3-145-15,7 0-431 16,-1-3-665-16</inkml:trace>
  <inkml:trace contextRef="#ctx0" brushRef="#br0" timeOffset="138124.9853">27260 10304 1497 0,'0'0'689'16,"0"0"-612"-16,0 0-15 15,0 0 57-15,0 0-26 16,0 0-17-16,0 0-18 16,-62 43-24-16,44-37-14 15,-5 1-11-15,0-4-3 16,-1 0-5-16,1-3 1 16,1 0-2-16,0 0-1 0,2-9-19 15,5-1 11-15,3-1 3 16,2 1 6-16,2 1 1 15,4 0 5-15,-1 2-5 16,-3 4-1-16,-1 3 2 16,-8 0-1-16,-5 0-1 15,-7 6 8-15,-4 3-7 16,-2 2 6-16,-4-2 2 16,3-2-1-16,2 0-8 15,6-1 1-15,2-6 0 16,7 3 0-16,4-3 1 15,4 0-1-15,4 0-1 16,1 0 0-16,-3-3 0 0,2-7-31 16,-3 0-50-1,-1-2 20-15,-1 2 18 0,-3 3 19 16,-2 4 11-16,-3 3 2 16,-6 0 11-16,-1 3 13 15,-7 6 16-15,0 4 5 16,-2 1-13-16,-3-1-11 15,-1 0-8-15,0-5 4 16,2-4-6-16,5-2 0 16,4-2-1-16,5 0-4 15,4 0-8-15,4-6-7 16,7-1 14-16,3 0 6 0,0 3 1 16,5-2 0-16,-2 6-1 15,-2 0-1-15,-6 0-21 16,-5 0 14-16,-6 7 8 15,-7 3 1-15,-2 1 7 16,-6-2-1-16,0 1-6 16,-4-2 0-16,-2-3 0 15,1-3 2-15,2-2-3 16,5 0-1-16,4 0-9 16,7-2 3-16,5-3 1 15,7 0 5-15,3 2 1 16,2-1 0-16,-1 1-9 15,-1 0-11-15,-6 2-20 16,-3 1 0-16,-6 0 27 16,-4 0 3-16,-5 4 9 0,-6 6 1 15,-4 0 1-15,-2-3 18 16,-2 0 5-16,-3-5 2 16,1 1-12-16,0-3-13 15,-2 0 8-15,4 0-8 16,5-6-1-16,6-2 0 15,6 0-1-15,9 1 0 16,5 1-7-16,3-1 8 16,2 0-11-16,-1 1-17 15,2-1-11-15,-2 6 2 16,-5-2 17-16,1 3 9 16,-7 0 11-16,-2 0 0 15,-3 10 13-15,-5 1 22 0,-3 1-1 16,-3-1 0-1,-4 1-14-15,0-2-11 16,1-3-8-16,0-4 0 0,7-3 0 16,5 0 6-16,4 0-7 15,8 0-21-15,4-7-18 16,4 0 14-16,4-1 3 16,2 1-11-16,0-3-11 15,2 4-42-15,-1 2 34 16,-3 4 18-16,-3 0 9 15,-7 0 25-15,-8 10 3 16,-3 2 25-16,-9 0 25 16,-1-3-8-16,-5 0-22 15,-1-5-11-15,-2-4 3 16,-2 0 0-16,-1 0-14 0,-1-11 0 16,2 0-1-16,3-1-21 15,6 0-10-15,5 2-6 16,7-2 9-16,2 1 3 15,6 1 2-15,0 0-17 16,3 6 11-16,-1 1 15 16,0 3 0-16,-1 0 13 15,-1 0 1-15,-6 0 6 16,-2 7 12-16,0 2 17 16,-4-5-2-16,-1 3-2 0,-1-4 22 15,2 3-1 1,4-4-23-16,4 0-11 0,3-2-8 15,3 0-4-15,5 3-5 16,1-2-1-16,-2 2 1 16,5-3-1-16,-6 0 0 15,2 0-12-15,0 0-17 16,4 0-17-16,-5 0 6 16,1-7 35-16,1 3 4 15,-3-2 2-15,-6 3-1 16,-3 3 10-16,-6 0 23 15,-7 0 23-15,-3 0-19 16,-8 7-15-16,-2-1-1 16,-2 1-9-16,5-1-4 15,3-3-6-15,4-2-1 0,7-1 0 16,6 0 5-16,4 0-5 16,6-3 1-16,6-1-2 15,-2 0 0-15,7 1-11 16,-1-2-21-16,2 3-7 15,-1-1 5-15,1 0-7 16,-2 0 14-16,0 2 17 16,2 1 8-16,-7 0 1 15,-2 0 1-15,-8 0 0 16,-9 8 51-16,-8 5-7 16,-8 3-25-16,-6 0-10 15,-5 1-8-15,-2 2 0 16,-2-5 1-16,2-7-1 0,4 0 0 15,6-7 5 1,7 0-5-16,5 0-1 0,8-4 0 16,6-9-9-16,3 3 8 15,4-4-16-15,2 1-28 16,1-1-46-16,2 4-25 16,-3 5 3-16,0 5 68 15,-6 0 29-15,-5 5 16 16,-4 9 22-16,-5 0 51 15,-5 2 0-15,-4-3-10 16,-1-3 7-16,0-6-11 16,0-4-24-16,2 0-5 0,6 0-9 15,5-7-8 1,5-4-12-16,6-1 5 0,5 2 2 16,5 0-7-16,6 3-1 15,-2 5-32-15,-1 2-90 16,3 0-347-16,2 0-722 0</inkml:trace>
  <inkml:trace contextRef="#ctx0" brushRef="#br0" timeOffset="143601.2398">968 17093 297 0,'0'0'0'0</inkml:trace>
  <inkml:trace contextRef="#ctx0" brushRef="#br1" timeOffset="147618.0388">5099 13393 1490 0,'0'0'491'0,"0"0"-378"16,0 0 96-16,0 0 43 15,0 0-53-15,0 0-71 16,0 0-38-16,6-8-41 15,9 8-26-15,9-2-1 16,9-2-12-16,4 1-8 16,-1 0-1-16,1 2 7 15,-7-2-8-15,-6 3-6 0,-3 0 5 16,-8 0-5-16,-7 0 0 16,0 0-19-16,-3 0-37 15,3 0-65-15,-1 0-189 16,-2-3-632-16</inkml:trace>
  <inkml:trace contextRef="#ctx0" brushRef="#br1" timeOffset="148689.1267">6127 12635 656 0,'0'0'802'0,"0"0"-591"0,0 0 26 16,0 0 46 0,0 0-49-16,0 0-77 15,0 0-36-15,0-35-29 0,0 35-23 16,0 0-20-16,0 0-11 16,0 0-17-16,0 5-11 15,0 9-8-15,0 9 31 16,-3 7 11-16,0 6-18 15,0 7-11-15,0-3-5 16,-1 3-9-16,1-4 0 16,-3-2 0-16,3-4 0 15,0 1-1-15,-5-2-1 16,-2 0 0-16,1-5-1 0,0 0 1 16,-3-4 1-16,3-2 0 15,3-9 1-15,0 1-1 16,3-9-1-16,3-1-13 15,0-3 2-15,0 0 11 16,0 0 1-16,6-3 6 16,6-14-6-16,3 0-9 15,0-8 8-15,1 1-8 16,-2-3-12-16,-1 2 1 16,-1 1 19-16,0 4 0 15,-3 0-5-15,3 8 4 16,-3-2 2-16,1 6-1 15,-2 0-1-15,-2 7 1 0,-3-2-5 16,3 3 6-16,-3 0 0 16,-3 3-5-16,4 8 4 15,-1 2 0-15,-3 3 1 16,0 1 6-16,0 2 7 16,3-2-2-16,-3-3 1 15,3 1 7-15,0-1 0 16,0-1 1-16,2-3-11 15,-1-3-2-15,2-4-5 16,3 0-1-16,3-1-1 16,9-2-34-16,-2 0-63 15,11-2-99-15,-6-11-284 16,-3 0-390-16</inkml:trace>
  <inkml:trace contextRef="#ctx0" brushRef="#br1" timeOffset="148976.0821">5981 12782 1450 0,'0'0'775'16,"0"0"-670"-16,0 0 45 15,0 0 37-15,0 0-56 0,0 0-75 16,107-2-39-16,-65 2-17 16,7 0-60-16,-10 0-183 15,-6-5-499-15</inkml:trace>
  <inkml:trace contextRef="#ctx0" brushRef="#br1" timeOffset="149389.6877">6549 12603 101 0,'0'0'2003'0,"0"0"-1719"16,0 0-135-16,0 0 88 15,0 0-79-15,0 0-100 16,0 0-31-16,14-10-15 16,-14 10-10-16,0 0-2 15,3 0-1-15,-3 4 0 16,0 6-5-16,0-1 5 15,0 2-1-15,0 1-4 16,-6 2-6-16,-8 2 3 0,-5 0 9 16,0 0 0-1,-4-2 0-15,2-1 7 0,2-3 1 16,10-4-7-16,0 2 1 16,9-2-1-16,0 1 7 15,3 0-8-15,12 1 0 16,6-1 0-16,10 3-82 15,-4-3-197-15,-9-4-616 0</inkml:trace>
  <inkml:trace contextRef="#ctx0" brushRef="#br1" timeOffset="149822.8271">6761 13260 639 0,'0'0'846'0,"0"0"-695"0,0 0 133 15,0 0 26 1,0 0-95-16,0 0-86 0,0 0-52 16,-58 0 23-16,-2 0-25 15,-29 0-30-15,-38 0-16 16,-16 0-12-16,-8 0-10 15,9-10 5-15,23 7-1 16,31-1-1-16,28 4-5 16,26 0-5-16,19 0 0 15,6 0-24-15,9 0-103 16,11 0-142-16,11 0-468 0</inkml:trace>
  <inkml:trace contextRef="#ctx0" brushRef="#br1" timeOffset="150335.0446">5799 13508 1527 0,'0'0'811'0,"0"0"-716"16,0 0-24-16,0 0 153 15,0 0-48-15,0 0-118 16,0 0-43-16,63-31-9 16,-35 26-5-16,2 1-1 15,-5 1 0-15,-1 3-6 16,-9 0-2-16,-5 3 7 16,-5 6-10-16,-5 5-1 15,-5 3 11-15,-14 5 0 16,-8 6 1-16,-4 1 7 15,1-2 13-15,6-1-10 0,6-2-2 16,5-8-7-16,10 0 1 16,3-3-1-16,3-2-1 15,16-2-14-15,8-3-52 16,9-6-130-16,-8 0-329 16,-1 0-489-16</inkml:trace>
  <inkml:trace contextRef="#ctx0" brushRef="#br1" timeOffset="151003.7606">6121 13508 1913 0,'0'0'385'0,"0"0"-239"16,0 0 95-16,0 0-30 15,0 0-109-15,0 0-45 16,0 0 15-16,27 36-14 15,-24-12-20-15,3-2-13 16,-6 2-14-16,0-1-6 16,0-3-5-16,0-6 0 15,0-2-6-15,-6-2-11 16,0-3-8-16,2-4 1 16,1 0-6-16,3-3 1 15,0 0 10-15,0 0 1 16,4-10-2-16,11-7-20 0,4-5 22 15,4-5 12-15,2 0 6 16,-1-1 1-16,-2 6-1 16,-5 4 6-16,-4 7 17 15,-7 5 6-15,0 6-2 16,-3 0-4-16,0 0-10 16,0 3-7-16,-1 10-4 15,-2 6 8-15,0 1-1 16,0 4-1-16,-5-1-3 15,-1 0-5-15,-3-7 0 16,-1-2-6-16,1-4 0 16,4-4-14-16,2-5-7 15,0-1 12-15,3 0 14 16,0-4 0-16,8-9-27 16,4-7 1-16,10-3 15 0,5-7-1 15,0 1 2-15,-2 2 5 16,-1 4 5-16,-6 10 1 15,-6 3 10-15,0 9 8 16,-8 1 10-16,-2 0-1 16,1 7-2-16,-3 10 13 15,0 6 8-15,0 4 8 16,0 5-1-16,0-1-16 16,-6 1-15-16,-2 2-14 15,1-8-8-15,1-4-44 16,-6-5-89-16,0-3-138 15,0-11-918-15</inkml:trace>
  <inkml:trace contextRef="#ctx0" brushRef="#br1" timeOffset="158803.3389">5226 13254 396 0,'0'0'143'0,"0"0"-56"15,0 0 20-15,0 0 24 16,0 0 2-16,0 0-13 0,6 0 2 16,-3-1 30-16,-3 1-13 15,0 0-15-15,3 0-15 16,-3 0-8-16,0 0-23 16,0 0-28-16,0 0 2 15,0 0 26-15,0 0-1 16,0 0-11-16,0 0 4 15,0 0 10-15,0 0 0 16,0 0-7-16,0 0-18 16,0 0-15-16,0 0-4 15,0 0-11-15,0 0-10 16,0 0 3-16,0 7 24 16,0 3 15-16,0 7 1 15,0 5-12-15,-3 2-5 16,0 5-2-16,0 5-11 0,-3-5-21 15,0 1 1 1,0-1-7-16,3-6-1 0,0-5-18 16,0-5-69-16,0-7-192 15,0-6-639-15</inkml:trace>
  <inkml:trace contextRef="#ctx0" brushRef="#br1" timeOffset="159756.7664">7157 12821 314 0,'0'0'931'15,"0"0"-622"-15,0 0-100 0,0 0 58 16,0 0 15-16,0 0-65 16,0 0-67-16,0-14-17 15,0 11-32-15,0 3-29 16,0 0-15-16,0 10-6 16,0 8 15-16,0 4-6 15,0 4-21-15,0 10 6 16,-2 2-2-16,-4 4-19 15,-3 1-5-15,0 0-5 16,-1 0-8-16,-2-4-5 16,0-2 1-16,3-1-1 15,-3-3 0-15,2-3 0 16,4-7-1-16,-2-3 0 0,5-4-23 16,-3-6-14-1,6-3-30-15,0-7-25 0,0 0-23 16,0 0-54-16,0-10-307 15,6-3-589-15</inkml:trace>
  <inkml:trace contextRef="#ctx0" brushRef="#br1" timeOffset="160163.1627">7328 13085 725 0,'0'0'1058'15,"0"0"-820"-15,0 0-98 16,0 0 97-16,0 0-4 16,0 0-70-16,0 0-69 15,-6-17-33-15,3 17-23 16,-7 0-8-16,1 0 2 15,-9 0 0-15,0 7-5 16,-3 3-2-16,-1 3 4 16,4 1-2-16,0 2 0 15,6-3-8-15,6 4-5 16,6-1-7-16,0-2-1 16,0-1 0-16,15-3 2 0,6-3-1 15,4-2-7-15,-2-1-21 16,-1-4-32-16,-1 0-19 15,1 0-23-15,-4-4-49 16,0-8-189-16,-3-1-416 16,-5 2-539-16</inkml:trace>
  <inkml:trace contextRef="#ctx0" brushRef="#br1" timeOffset="160545.0863">7524 12771 995 0,'0'0'1046'15,"0"0"-890"-15,0 0-36 16,0 0 98-16,0 0-27 15,0 0-100-15,0 0-54 16,31-9-7-16,-24 9-8 16,-1 0-5-16,-4 5-5 15,-2 3-3-15,0 4 3 16,0-1 6-16,-5 5 12 0,-8 2-3 16,-2-3 2-16,-3-1-3 15,3 2 2-15,2-6-16 16,7 3-4-16,3-6-1 15,3 3-6-15,0-4-1 16,19 1-24-16,20-7-68 16,-6 0-188-16,-2 0-661 0</inkml:trace>
  <inkml:trace contextRef="#ctx0" brushRef="#br1" timeOffset="161228.9159">7758 13003 454 0,'0'0'1575'16,"0"0"-1227"-16,0 0-199 15,0 0 55-15,0 0-24 0,0 0-94 16,0 0-53-1,34-24-24-15,-20 17-9 0,2 1 0 16,3 4-2-16,-2 2-11 16,-1 0-2-16,-1 0 4 15,0 0 10-15,-3 2 0 16,0 4 1-16,-2 4 0 16,-2 0 0-16,-5 1 6 15,-3 5 7-15,0 6 1 16,0 2 4-16,-9 3 2 15,1 3-6-15,-2-4-2 16,7 3-6-16,0-8 1 16,3-1 1-16,0-4-1 0,12 0 2 15,3-4-3 1,10-1 3-16,2-4-3 0,9-7 0 16,7 0 0-16,3 0-6 15,1-7-2-15,2-6-7 16,-4-4 0-16,-1-5 2 15,-5-1-7-15,-6-7-2 16,-6 1-5-16,-2-1 4 16,-12 3 8-16,1 3 8 15,-8 1 0-15,0 7-18 16,-6 3-12-16,0 0-17 16,0-1-64-16,-19 1-124 15,2 4-254-15,-2-1-256 0</inkml:trace>
  <inkml:trace contextRef="#ctx0" brushRef="#br1" timeOffset="161604.773">8219 12943 1307 0,'0'0'525'0,"0"0"-346"15,0 0 100-15,0 0 0 0,0 0-70 16,0 0-78-16,0 0-50 16,-15 16 15-16,12 8-23 15,-3 5-19-15,0 12-15 16,-3 1-16-16,-1 4-5 15,-4 4 3-15,1-1-6 16,-2 5-5-16,0-5-10 16,0 1 6-16,6-5-5 15,-1-4 0-15,7-9 0 16,1-5-1-16,2-7 0 16,0-7-43-16,0-13-59 15,0 0-76-15,0 0-510 0</inkml:trace>
  <inkml:trace contextRef="#ctx0" brushRef="#br1" timeOffset="162933.6943">9038 13134 765 0,'0'0'1145'0,"0"0"-950"16,0 0-95-16,0 0 130 15,0 0 21-15,0 0-84 16,0 0-68-16,40 0-8 16,-13 0-19-16,6 0-17 15,4 3-16-15,5-3-24 16,-2 2-14-16,-7-2-1 15,-5 2-25-15,-8-2-35 16,-7 6-29-16,-10-5-41 16,-3-1-111-16,-13 0-85 15,-9 0-204-15,-1-1-355 0</inkml:trace>
  <inkml:trace contextRef="#ctx0" brushRef="#br1" timeOffset="163129.7634">9001 13058 1472 0,'0'0'909'16,"0"0"-799"-16,0 0-50 16,0 0 71-16,104-12-27 15,-50 9-73-15,1-1-31 16,18-2-99-16,-16-1-271 15,-14 0-771-15</inkml:trace>
  <inkml:trace contextRef="#ctx0" brushRef="#br1" timeOffset="163938.8903">10393 12652 1534 0,'0'0'695'15,"0"0"-581"-15,0 0 59 16,0 0 39-16,0 0-81 16,0 0-55-16,0 0-34 0,-120-16-7 15,74 16-7-15,-2 0-7 16,2 0-11-16,10 3-4 16,5 4 0-16,10-1-5 15,6 4-1-15,5-3-6 16,7 3 5-16,3-4-1 15,0 7 1-15,0-3 1 16,0 4 0-16,10-1 1 16,-1 4 6-16,-3-2-6 15,3 2 0-15,-6 3 8 16,3 0 0-16,-6 3-8 16,0 1 10-16,-6 5-4 15,-9 4 2-15,-4 3 5 16,2 4-8-16,-5-1-5 15,1-2 7-15,6-4-1 0,6-3-5 16,-1-7-2-16,10-3 1 16,0-7 11-16,3-3 0 15,16-3-5-15,8-1 2 16,4-5-1-16,8-1-7 16,0 0 0-16,1 0 0 15,-7 0-1-15,-5-5 0 16,-5 0 0-16,-4 1-7 15,-9-2-10-15,1-1-10 16,-5 4-3-16,-3-1-6 16,-3 1-13-16,0 0-38 15,0-5-95-15,-9 2-302 0,-3-4-410 16</inkml:trace>
  <inkml:trace contextRef="#ctx0" brushRef="#br1" timeOffset="164173.7475">10020 12993 1687 0,'0'0'525'0,"0"0"-440"15,0 0 96-15,0 0 53 16,0 0-94-16,113-21-64 0,-74 21-38 15,1 0-26 1,2 0-12-16,-3 0-37 0,7 0-123 16,-12-3-401-16,-7-4-727 15</inkml:trace>
  <inkml:trace contextRef="#ctx0" brushRef="#br1" timeOffset="164773.5963">10727 12797 803 0,'0'0'1054'0,"0"0"-878"15,0 0-69-15,0 0 140 16,0 0 22-16,0 0-126 16,0 0-93-1,36-42-37-15,-8 35-7 0,5 3 5 16,1 2-4-16,-6 2 2 16,5 0-8-16,-3 0 5 15,-6 0 3-15,-3 6 0 16,-6 7 3-16,-5-2-6 15,-6 7 1-15,-4 3 11 0,0 6 9 16,-10 2 9-16,-9 1 4 16,-2 6-7-16,3-5-10 15,2 1-13-15,5-2-2 16,5-5-7-16,6-4 6 16,0-1-1-16,20-3 0 15,5-4 2-15,11-3-7 16,7-8 8-16,5-2-8 15,4 0-1-15,0-2 0 16,0-11-7-16,0-4-8 16,-2-5 7-16,-2-5 1 15,-6-3-1-15,-4-4 7 16,-5 2-8-16,-9 2 9 0,-9 3 0 16,-6 5-1-1,-5 5-6-15,-4 0-20 0,0 1-17 16,-4 5-28-16,-8 1-51 15,-15-6-151-15,2 5-414 16,2-2-258-16</inkml:trace>
  <inkml:trace contextRef="#ctx0" brushRef="#br1" timeOffset="165029.2952">11292 12705 1343 0,'0'0'1090'16,"0"0"-947"-16,0 0-6 15,0 0 11-15,0 0-23 0,0 0-11 16,-13 103-36-16,7-50-15 16,0 3-36-16,0 0-18 15,-6 4-8-15,0-5-1 16,-1 2-7-16,-3-8-56 15,-1-3-48-15,-16 7-71 16,5-17-337-16,2-9-660 0</inkml:trace>
  <inkml:trace contextRef="#ctx0" brushRef="#br1" timeOffset="166005.8829">12347 13161 700 0,'0'0'1067'15,"0"0"-874"-15,0 0-119 0,0 0 152 16,0 0 29-16,0 0-81 15,0 0-56 1,78 7-23-16,-44-7-24 0,3 0-26 16,5 0-24-16,0 0-11 15,1 0-9-15,-10 0 0 16,-8 0-1-16,-8 0-13 16,-7 0-33-16,-10 0-38 15,0 0-97-15,-7 0-101 16,-19 0-191-16,1 0-143 15,1-7-316-15</inkml:trace>
  <inkml:trace contextRef="#ctx0" brushRef="#br1" timeOffset="166335.8179">12292 13022 487 0,'0'0'516'0,"0"0"-326"15,0 0 108-15,0 0 71 16,0 0-15-16,0 0-101 15,0 0-65-15,3-16-62 0,24 16-42 16,4 0-26-16,11 0-25 16,4 0-19-16,-1 0-14 15,-2 6-10-15,-7-2-67 16,-7-1-183-16,-6-3-487 16,-11 0-805-16</inkml:trace>
  <inkml:trace contextRef="#ctx0" brushRef="#br1" timeOffset="175285.0893">13630 12447 772 0,'0'0'753'16,"0"0"-562"-16,0 0-20 0,0 0 65 15,0 0 3-15,0 0-50 16,-7-35-49-16,7 31-13 16,0 1-35-16,0 3-38 15,0 0-27-15,0 0-13 16,3 3-8-16,7 11-5 16,-4 8 12-16,-3 5 2 15,-2 6-2-15,-1 3-2 16,0 7-5-16,0 1 3 15,-3 1-3-15,-4 1-5 16,4-2 0-16,-4-5 5 16,4-2-6-16,0-4 0 15,0-7 0-15,3-3 0 0,0-6 0 16,0-1 0-16,0-7 1 16,0-2-1-16,0-3 0 15,0 0-1-15,0-4 0 16,0 0 0-16,0 0 1 15,3 0 0-15,0-11 0 16,7-2-12-16,2-5 4 16,3-5-1-16,0-2 2 15,-3 2-3-15,6-4 1 16,-6-3 8-16,4 5-1 16,1 1 1-16,-1 4-1 15,-4 3-4-15,-2 4 6 16,1 6 0-16,-8 2 0 15,0 5 6-15,0 0-5 0,-3 0-1 16,0 5-5-16,0 9 5 16,-3 6 15-1,-3 7-2-15,-2 2-1 0,3-2-5 16,2 2-1-16,3-5 2 16,0-2-1-16,2-3-6 15,12-1 7-15,2-4-7 16,0-4 1-16,7-5-2 15,-5-2-19-15,3-3-82 16,-2-9-131-16,-9-11-401 16,-2-3-626-16</inkml:trace>
  <inkml:trace contextRef="#ctx0" brushRef="#br1" timeOffset="175563.8234">13558 12580 656 0,'0'0'1380'0,"0"0"-1214"0,0 0-64 16,0 0 98-1,0 0-15-15,0 0-101 0,0 0-61 16,62-30-22-16,-30 30-1 16,4 0-77-16,3 0-112 15,-9 0-362-15,-9 0-419 0</inkml:trace>
  <inkml:trace contextRef="#ctx0" brushRef="#br1" timeOffset="175907.7893">13931 12385 1748 0,'0'0'347'0,"0"0"-194"16,0 0 34-16,0 0-4 15,0 0-96-15,0 0-57 16,0 0-3-16,93-17 1 16,-81 21-2-16,-9 6 1 15,-3 0 4-15,0 3-6 16,-9 4 7-16,-12 2 17 16,-4 1-7-16,4-1-19 15,0-2-10-15,7-3-7 16,8 2-5-16,6-3-1 15,0 0-1-15,17 0-41 16,15-3-60-16,0-3-241 16,-2-7-758-16</inkml:trace>
  <inkml:trace contextRef="#ctx0" brushRef="#br1" timeOffset="176268.9515">14218 12470 1489 0,'0'0'255'16,"0"0"51"-16,0 0-12 0,0 0-24 15,0 0-85-15,0 0-64 16,0 0-49-16,0-42-36 15,0 55-20-15,0 13 39 16,-3 7-2-16,3 4-19 16,0 11-8-16,0 2-2 15,0 0-11-15,-4 3-7 16,4-4-6-16,-7-2 0 16,3-8 0-16,1-2-6 15,1-7-16-15,1-4-26 16,1-3-29-16,0-6-45 15,0-7-149-15,0-4-346 16,0-6-326-16</inkml:trace>
  <inkml:trace contextRef="#ctx0" brushRef="#br1" timeOffset="176583.4863">14363 12742 730 0,'0'0'842'16,"0"0"-715"-16,0 0 121 15,0 0 56-15,0 0-60 16,0 0-69-16,0 0-45 16,22-46-39-16,-24 46-45 15,-11 0-10-15,-6 9 17 16,-8 4 0-16,0 4-11 0,2 3-12 15,8 3-21-15,5-4-1 16,9 1-8-16,3-3 1 16,6 0-1-16,14-1-21 15,6-3-40-15,6-3-44 16,14-10-122-16,-10 0-398 16,-4 0-617-16</inkml:trace>
  <inkml:trace contextRef="#ctx0" brushRef="#br1" timeOffset="176950.9424">14519 12490 1587 0,'0'0'487'0,"0"0"-319"15,0 0 97-15,0 0-9 16,0 0-120-16,0 0-90 16,0 0-31-16,26-13-13 15,-10 20-1-15,-6 6 5 16,4-2-5-16,-11 2 5 16,-3-1-4-16,0 2 4 15,0-4 3-15,-15 3 0 0,0-3 3 16,-1-3 0-16,-1 3 0 15,4-2-2-15,4-1-9 16,6 3-1-16,3 0 0 16,9 0 0-16,13 4-10 15,8-1-59-15,12-3-167 16,-6-4-558-16,-11-2-984 0</inkml:trace>
  <inkml:trace contextRef="#ctx0" brushRef="#br1" timeOffset="177357.7696">14710 13184 1362 0,'0'0'560'0,"0"0"-494"15,0 0 153-15,0 0 9 16,0 0-68-16,-93 14-56 15,31-11-19-15,-29 0-35 0,-35-3-20 16,-21 0-6-16,-11-6-1 16,7 2 1-16,26 4 11 15,28 0-16-15,27 0-11 16,28 0-8-16,17 4-8 16,4 5-29-16,21-2-87 15,0-3-214-15,7-1-497 0</inkml:trace>
  <inkml:trace contextRef="#ctx0" brushRef="#br1" timeOffset="177816.1839">13754 13432 671 0,'0'0'1467'15,"0"0"-1287"-15,0 0-119 16,0 0 117-16,0 0 8 0,0 0-120 15,0 0-48 1,27-14-12-16,-12 11-6 16,0 3 0-16,-2 0 0 15,-3 0 0-15,1 0 0 0,-5 7 0 16,-3 3 0-16,-3 0 1 16,0 6 0-16,-14 1 23 15,-5-1 21-15,-3 7-5 16,-2-3 4-16,3-1-14 15,6 1-17-15,9-3-5 16,3-4-8-16,3-2 0 16,7-5 0-16,16-2-42 15,13-4-90-15,-4-6-340 16,-3-8-535-16</inkml:trace>
  <inkml:trace contextRef="#ctx0" brushRef="#br1" timeOffset="178491.1671">13957 13452 980 0,'0'0'1415'0,"0"0"-1237"16,0 0-106-16,0 0 83 16,0 0-36-16,0 0-72 15,0 0-8-15,19 32-6 16,-11-12-5-16,1-3-7 15,-6 3-5-15,1-6-10 16,-4-1-5-16,0-4-1 0,0-3 0 16,0-2-1-1,0-1-7-15,-4-3-11 0,4 0 5 16,0 0 7-16,0 0 1 16,10-10-12-16,3-6-1 15,7-4 13-15,2-3 6 16,4-3 0-16,-6 3 1 15,3 1 13-15,-11 7 2 16,-5 8 9-16,-1 4-1 16,-3 3-6-16,-3 0-4 15,1 0-13-15,1 14 0 16,-1 6 8-16,3 3 3 0,-4-1 1 16,0 4-7-1,0-3-4-15,0-3-1 0,0-3-1 16,-4-7 0-16,1 0-1 15,0-7-14-15,2-2-5 16,1-1-2-16,0 0 8 16,0-4 8-16,1-6-15 15,12-7-1-15,6-5-3 16,4-5 4-16,2-3 10 16,2-2 10-16,-2 2 0 15,-1 7 0-15,-9 6 1 16,-2 8 4-16,-6 5 14 15,0 4-3-15,-4 0 3 16,3 4 1-16,-3 12 16 16,1 10-1-16,-4 7-2 15,0 0-5-15,0 7-2 0,0-6-8 16,0-2-16-16,-4-5-1 16,4-8-2-16,0-3-61 15,0-12-82-15,4-4-434 16,2 0-1530-16</inkml:trace>
  <inkml:trace contextRef="#ctx0" brushRef="#br1" timeOffset="179218.9031">15169 13003 684 0,'0'0'510'0,"0"0"-329"16,0 0 114-16,0 0 54 15,0 0-99-15,0 0-75 16,0 0-42-16,35-60-42 16,-16 50-33-16,7 0-16 15,-6 3 1-15,3 1-17 16,-5-1-10-16,0 7 2 16,-9-3 3-16,0 3-12 15,-1 0-8-15,0 0 11 16,-3 0-4-16,1 3-8 0,-3 10 2 15,0 1-1-15,-3 6 10 16,0 3 1-16,0 6-5 16,0-2-6-16,0-1 0 15,3 1 0-15,7-4 5 16,0-3 2-16,10-6 2 16,2-5 1-16,7 0-2 15,5-8 4-15,-2-1-11 16,4 0 8-16,5-13-10 15,-2-4 1-15,4-9-1 16,-1-1 0-16,-5-5-1 16,-4 1-8-16,-6 2 8 15,-11 8 0-15,-7 3-5 0,-6 7-13 16,-3 5-41-16,-5-4-112 16,-8 3-306-16,-6 0-550 0</inkml:trace>
  <inkml:trace contextRef="#ctx0" brushRef="#br1" timeOffset="179445.6163">15671 12834 1039 0,'0'0'1181'16,"0"0"-1054"-16,0 0 96 0,0 0 20 15,-32 93-71 1,21-48-65-16,2 6-47 0,0 4-33 16,0 1-19-1,-3 1-8-15,-6 9-75 0,-1-16-129 16,-4-7-643-16</inkml:trace>
  <inkml:trace contextRef="#ctx0" brushRef="#br1" timeOffset="181034.9022">10279 12435 1119 0,'0'0'481'16,"0"0"-397"-16,0 0 8 15,0 0 103-15,0 0 5 16,0 0-76-16,0 0-49 16,17-37-33-16,-1 21-20 15,8-4-13-15,7-3 0 16,5-4-8-16,6-3 8 16,1-3-2-16,5 0-7 0,4-4-1 15,3-1 1-15,0 1 0 16,7 4 0-16,-1 0 0 15,4 4 0 1,19-4-1-16,14 3 0 0,28-4 0 16,8 2-5-16,-1 5-1 15,-6 3-5-15,-8 6-3 16,5 1-3-16,6 7-36 16,1 8 34-16,5 2-5 15,-8 0 6-15,-1 9-5 16,-9 7 17-16,-5 3 7 15,-10 8 0-15,-5 3 0 16,-17-3 9-16,-18-1-1 0,-17-3-7 16,-6 0 7-16,3 0-6 15,3 7 7-15,1 0-8 16,-7-1 0-16,-7-3 13 16,-12-5 3-16,0-1-6 15,-9-2 15-15,-2-4 16 16,-4-4-12-16,-1-1-16 15,-2-4-8-15,0 1 0 16,0-2-5-16,4-1 5 16,2 0-4-16,0 0-2 15,9-2-8-15,-3 2-8 16,-2-3 0-16,-2 0 4 16,-2 0 6-16,-6 0 6 15,1 0 0-15,-4-3 0 16,0-4 2-16,0 0 17 0,-10-6-6 15,0 3 17-15,3-1-3 16,0-5-2-16,1 3 15 16,0-3 12-16,6-1-10 15,-3 0-6-15,3 1 6 16,0 7-11-16,0-1 8 16,0 7-5-16,0-2-7 15,0 5-8-15,0 0-18 16,0 0-1-16,0 0-7 15,0 5 5-15,0 5 1 16,0 2 1-16,0 5 0 16,0 4 0-16,6-2 2 15,7 1 5-15,1-1-1 0,2 1-5 16,-1-3 0-16,-1-1 0 16,-4-2 0-16,-4-5-1 15,-3 2 0-15,-3-6 0 16,-6 2 0-16,-21-4 17 15,-12 1 14-15,-25 0-28 16,-46-4-3-16,9 0-239 16,7-8-1145-16</inkml:trace>
  <inkml:trace contextRef="#ctx0" brushRef="#br1" timeOffset="187013.7971">5432 14033 550 0,'0'0'375'15,"0"0"-188"-15,0 0-116 16,0 0-6-16,0 0 103 15,0 0 12-15,-21-7-47 16,21 7-28-16,0 0-23 16,3-3 12-16,3-1 72 15,3 1 2-15,-3 1-48 16,1 2-47-16,4 0-28 16,1 0-14-16,13 0-3 15,8 0-7-15,13 2-9 0,21 1-10 16,29-3-1-1,32 0 1-15,15 0-2 0,2-5-9 16,0 0-9-16,-11 3-11 16,2-2 13-16,-5 4 9 15,-10 0 7-15,-27 0 11 16,-24 0 17-16,-25 4 0 16,-14-4-7-16,-4 2-11 15,0 3-8-15,-9-5 5 16,-11 2-6-16,-4-2 22 15,-3 0 26-15,0 0 6 16,-6 0-14-16,-1 0-6 16,1 0-23-16,0 0-4 15,3 0-7-15,1 0 0 0,2 0-1 16,0 0-1-16,0 3-14 16,0-3-4-16,0 4-2 15,0-1-4-15,0 0-23 16,0 1-31-16,0 2-70 15,0-2-180-15,-1-1-422 0</inkml:trace>
  <inkml:trace contextRef="#ctx0" brushRef="#br1" timeOffset="188003.6823">13266 13990 1242 0,'0'0'643'15,"0"0"-538"-15,0 0-77 16,0 0 26-16,0 0 163 16,0 0-17-16,0 0-93 15,69 0-31-15,37-13-16 16,57-7-24-16,38 0-11 15,13 1-15-15,9 6-10 0,-4 6-19 16,-1 3-30-16,-9 4-12 16,-17 0 20-16,-26 4 18 15,-33 3 17-15,-35 2 5 16,-33-5 1-16,-26 1 1 16,-16-3 0-16,-5 0 0 15,-7 1-1-15,-5-3-14 16,-10 0-106-16,-15-5-184 15,-7-5-702-15</inkml:trace>
  <inkml:trace contextRef="#ctx0" brushRef="#br1" timeOffset="192442.3629">17707 13221 1925 0,'0'0'356'0,"0"0"-266"15,0 0-74-15,0 0 9 16,0 0 14-16,0 0-39 16,-23 29 39-16,11 1 3 15,0 2-16-15,3-1-2 0,4-2 8 16,5-11 18-16,0-6 11 16,5-6 14-16,19-6 23 15,24 0-14-15,33-15-46 16,39-16-25-16,20-8-11 15,0-1-2-15,-11 4-29 16,-35 10-31-16,-30 9-61 16,-24 11-89-16,-20 6-71 15,-17 0-202-15,-3 6-147 16,0 4-468-16</inkml:trace>
  <inkml:trace contextRef="#ctx0" brushRef="#br1" timeOffset="192742.2598">17803 13535 1633 0,'0'0'743'15,"0"0"-630"-15,0 0-78 16,0 0 53-16,0 0 45 15,0 0-69-15,0 0-37 16,-12 36-15-16,7-23-5 16,5 3-5-16,0-2 5 15,21-5-1-15,32-8 3 16,28-1-7-16,38-17-2 16,22-10 0-16,7-9-41 15,-6-4-56-15,-17 5-108 0,-34 5-315 16,-21 10-293-16</inkml:trace>
  <inkml:trace contextRef="#ctx0" brushRef="#br1" timeOffset="194530.2669">21891 3512 1001 0,'0'0'839'16,"0"0"-672"-16,0 0-89 0,0 0 26 15,0 0 41 1,0 0-19-16,0 0-45 0,0-3-29 16,0 3-23-16,0 0-17 15,0 0-10-15,0 8-1 16,0 5 11-16,0 3-11 16,0 1 0-16,-5 2 5 15,-2 0-5-15,3-2 0 16,-3-3 0-16,4-4-1 15,3-4 1-15,0-5 11 16,7-1 13-16,18-1 25 16,14-16-1-16,26-13-24 15,28-14-10-15,29-17 2 16,11-1-8-16,-9 3-8 0,-27 18 1 16,-41 18-1-16,-20 10 7 15,-15 6-8-15,-8 2 0 16,-2 3-9-16,-6 0-70 15,-5 2-92-15,-20 0-115 16,-8 2-247-16,-2 2-205 0</inkml:trace>
  <inkml:trace contextRef="#ctx0" brushRef="#br1" timeOffset="194987.815">21940 3354 745 0,'0'0'874'0,"0"0"-711"16,0 0-104-16,0 0 26 16,0 0 83-16,0 0-25 15,0 0-32-15,2-11-22 16,-2 12-10-16,0 9-9 0,0 4-17 16,0 3-23-16,-5 1-18 15,-2 0 0-15,1 0-11 16,0-4 8-16,1-6-9 15,5-5 2-15,8-3 10 16,30-4 16-16,34-25 8 16,35-15-18-16,22-15-17 15,8-1 0-15,-3 4-1 16,-14 10-5-16,-23 10-16 16,-29 10-33-16,-22 11-56 15,-14 0-107-15,-10 5-324 16,-8 3-342-16</inkml:trace>
  <inkml:trace contextRef="#ctx0" brushRef="#br1" timeOffset="206171.8233">23079 12547 992 0,'0'0'630'0,"0"0"-487"16,0 0 20-16,0 0 101 15,0 0-30-15,0 0-74 16,0-4-41-16,0 4-31 16,0 0-23-16,-3 0-13 15,-7 0-7-15,-9 0-14 16,-9 0-14-16,-9 0-8 16,-11 7 0-16,-6 0 1 15,0-2 9-15,2 3-5 0,9-5-4 16,8 4 2-16,12-4 0 15,11-1-3-15,4 0-3 16,8-2 0-16,0 0 0 16,0 0-4-16,0 3 7 15,0-3-2-15,0 6-5 16,0-2 8-16,0 5-4 16,0 1-5-16,0 7 5 15,-4 0-5-15,-4 9 10 16,-2 0-11-16,-3 4 2 15,-1 2-2-15,-2 2 2 16,1-1-1-16,-2 4-1 0,2-5 2 16,1 2-1-1,0-2 5-15,2-1-5 0,-3-2 6 16,2-3-5-16,-2 1-1 16,3-1 5-16,0-2-5 15,5-5 0-15,0-6 0 16,6 0 1-16,1-10-2 15,0 1 15-15,5-4 9 16,12 0-1-16,7-4-5 16,9-5-8-16,3-5 1 15,1-2-10-15,1 0 7 16,-6 3-7-16,0 1 5 16,-6 4-6-16,-3-2-1 15,-5 6 1-15,0-2 0 16,-5 2-10-16,0 1-13 0,0 0-17 15,-6-1-40-15,3 4-32 16,-4-3-32-16,-4-4-105 16,-2 0-295-16,0-1-267 0</inkml:trace>
  <inkml:trace contextRef="#ctx0" brushRef="#br1" timeOffset="206412.3922">22631 12953 1500 0,'0'0'708'0,"0"0"-604"16,0 0-64-16,0 0 99 15,0 0 20-15,86-36-84 16,-60 31-53-16,1 3-10 15,-3 2-12-15,-5 0-60 16,-3 0-97-16,-2 0-193 16,-7 0-606-16</inkml:trace>
  <inkml:trace contextRef="#ctx0" brushRef="#br1" timeOffset="206846.3838">23486 12920 1224 0,'0'0'631'0,"0"0"-426"0,0 0 27 16,0 0 5-16,0 0-40 15,0 0-76-15,0 0-41 16,34-8-20-16,-6 6-22 15,7-2-19-15,0-2-12 16,1 3-7-16,-3-1-1 16,-4 1-30-16,-7 3-14 15,-6-3-12-15,-5 3-38 16,-7 0-75-16,-4 0-64 16,-4 0-95-16,-13 0-148 15,1 0-236-15</inkml:trace>
  <inkml:trace contextRef="#ctx0" brushRef="#br1" timeOffset="207102.0043">23432 12818 1521 0,'0'0'520'0,"0"0"-430"15,0 0 103-15,0 0 32 16,0 0-53-16,0 0-115 16,0 0-27-16,106-34-2 15,-55 30-11-15,-2-1-16 16,-7 2-1-16,-6 2-55 0,-11 1-90 16,-16 0-70-16,-6 1-307 15,-3 5-289-15</inkml:trace>
  <inkml:trace contextRef="#ctx0" brushRef="#br1" timeOffset="207388.9533">23410 13095 1324 0,'0'0'321'0,"0"0"-231"15,0 0 149-15,0 0 68 16,0 0-68-16,80-6-101 16,-36-5-33-16,5-2-28 15,-1 1-39-15,1 2-38 16,-9 2-35-16,-10 5-215 15,-12 0-490-15,-14 3-964 0</inkml:trace>
  <inkml:trace contextRef="#ctx0" brushRef="#br1" timeOffset="220303.4792">22722 12983 586 0,'0'0'205'15,"0"0"-147"-15,0 0-58 16,-64 79-101-16,43-53-133 16,2 4-5-16,0-3 38 15</inkml:trace>
  <inkml:trace contextRef="#ctx0" brushRef="#br1" timeOffset="220373.4868">22501 13262 89 0,'0'0'98'0,"-84"57"-46"15,52-40-52-15</inkml:trace>
  <inkml:trace contextRef="#ctx0" brushRef="#br1" timeOffset="223124.8497">25045 12402 439 0,'0'0'192'16,"0"0"43"-16,0 0-123 15,-105-20-53-15,85 10-42 16,3 6-5-16,2 1-11 0,3 0 7 16,-3 3-8-1,-1 0 2-15,-5 0-1 0,-13 6-1 16,4-2-51-16,2-1-548 0</inkml:trace>
  <inkml:trace contextRef="#ctx0" brushRef="#br1" timeOffset="224213.4643">24433 12249 1901 0,'0'0'300'16,"0"0"-219"-16,0 0-48 16,0 0 91-16,0 0 84 15,0 0-68-15,0 0-71 16,0-22-30-16,0 22-6 15,0 0-8-15,0 0-5 16,0 0-7-16,2 13 7 16,2 7 13-16,-3 5 5 15,-1 9-15-15,0 6-10 16,0 3 1-16,0 2-8 16,-1 2 0-16,-2-4-5 15,2 0 0-15,-1-7 0 16,1 0-1-16,-2-6 1 0,0-7-1 15,0-3 1-15,0-4 0 16,1-5 0-16,1-5-1 16,1-2 1-16,0-4 1 15,0 0 5-15,0 0 1 16,0 0-2-16,6-10-6 16,7-7-2-16,7 0-7 15,0-5 8-15,1-2-10 16,0 2 10-16,-2-1 1 15,-3 3 0-15,-3 6 0 16,-4 1 0-16,0 3 1 16,-1 2-1-16,0 3 0 0,0 4-2 15,-1-2-4-15,3 3 5 16,-1 0-5-16,-1 3 5 16,-2 8-5-16,0 2 0 15,-6 4 5-15,0 5 1 16,0-2 8-16,0 0-7 15,-3 0 9-15,2-3-9 16,1-5-1-16,0-5 6 16,0 0-5-16,8-4-1 15,7-3 0-15,5 0-41 16,3 0-89-16,3-22-158 16,-5 2-471-16,-5-4-785 0</inkml:trace>
  <inkml:trace contextRef="#ctx0" brushRef="#br1" timeOffset="224462.6046">24463 12412 1892 0,'0'0'349'15,"0"0"-224"-15,0 0 64 16,0 0-10-16,0 0-88 16,0 0-63-16,0 0-22 15,42-21-6-15,-16 21-40 16,3 0-102-16,10 0-108 0,-10 0-315 16,-9-3-289-16</inkml:trace>
  <inkml:trace contextRef="#ctx0" brushRef="#br1" timeOffset="224800.9074">24821 12210 988 0,'0'0'1070'15,"0"0"-921"-15,0 0-84 0,0 0 91 16,0 0 37-16,0 0-69 16,0 0-59-16,51-24-36 15,-47 24-16-15,1 4-12 16,-2 5 0-16,-2-2 7 16,-1 4-7-16,0-2 8 15,0 1-3-15,0 0-4 16,0-3-1-16,0 2-1 15,2-2 1-15,4 1-1 16,2 0-10-16,4-4-49 16,12 1-133-16,-3-3-311 15,-1-2-321-15</inkml:trace>
  <inkml:trace contextRef="#ctx0" brushRef="#br1" timeOffset="225173.0497">25079 12230 1390 0,'0'0'302'15,"0"0"-30"-15,0 0-9 16,0 0-15-16,0 0-38 0,0 0-57 15,0 0-59 1,2-27-37-16,-2 27-34 0,0 17-11 16,0 9 17-16,0 5 10 15,0 8-3-15,0 4-6 16,-2 3-13-16,2 3-8 16,0-2-2-16,0-2-6 15,0-6 0-15,0-5-1 16,0-1-1-16,0-6-5 15,0-3-21-15,0-6-29 16,0-4-33-16,-1-1-47 16,1-9-108-16,0-1-264 15,0-3-252-15</inkml:trace>
  <inkml:trace contextRef="#ctx0" brushRef="#br1" timeOffset="225498.7233">25304 12474 808 0,'0'0'1083'16,"0"0"-910"-16,0 0-88 16,0 0 131-16,0 0-13 15,0 0-52-15,0 0-68 16,35-13-36-16,-35 13-29 15,-11 0-6-15,-5 3 47 0,-6 7-6 16,-2 0-17 0,3 3-10-16,3-2-6 0,7 4-10 15,7-1-1-15,4-1-8 16,0 3 5-16,16-2-6 16,8-1-1-16,4-1-43 15,2-5-59-15,11-7-121 16,-7 0-491-16,-7-7-656 0</inkml:trace>
  <inkml:trace contextRef="#ctx0" brushRef="#br1" timeOffset="225820.0901">25553 12233 1602 0,'0'0'257'16,"0"0"-150"0,0 0 78-16,0 0 50 0,0 0-73 15,0 0-75-15,0 0-31 16,50-3-22-16,-44 13-15 16,-5-3-2-16,-1 1-5 15,0-1 1-15,-7 0 17 16,-5 1 10-16,-3-3 2 15,2 2-8-15,2 0-10 0,2 2-16 16,8-2-8 0,1 6 0-16,7-2 0 0,13 4-27 15,15 5-97-15,-2-6-248 16,-6-1-688-16</inkml:trace>
  <inkml:trace contextRef="#ctx0" brushRef="#br1" timeOffset="226196.2169">25694 12857 1380 0,'0'0'599'0,"0"0"-529"16,0 0 111-16,0 0 80 15,-91 9-54-15,27-8-76 16,-32-1-47-16,-37 0-30 16,-23 0-33-16,-7 0-12 15,8-9-8-15,19-8 0 16,11 3 0-16,12-2 5 15,26 3-6-15,23 9-9 16,24 1-15-16,11 3-11 0,4 0-39 16,8 0-52-1,10 10-72-15,16 13-66 0,18-6-295 16,5 0-628-16</inkml:trace>
  <inkml:trace contextRef="#ctx0" brushRef="#br1" timeOffset="226623.6129">24543 13168 1600 0,'0'0'550'0,"0"0"-405"16,0 0-19-16,0 0 19 16,0 0-34-16,0 0-67 15,107-27-26-15,-81 27-12 16,-3 4-4-16,-10 2-1 15,-3 4 0-15,-7 0-1 16,-3 3 0-16,-4 1 7 16,-14 2 19-16,-4-2 24 15,-1 1 5-15,6 2-10 0,1-3-23 16,9 5-14-16,7-3-8 16,2 2-8-16,20-2-50 15,5 0-100-15,15-9-221 16,-5-4-489-16,-6-3-553 0</inkml:trace>
  <inkml:trace contextRef="#ctx0" brushRef="#br1" timeOffset="227239.5191">24979 13211 1028 0,'0'0'1288'15,"0"0"-1116"-15,0 0-109 0,0 0 50 16,0 0-10-16,0 0-56 15,0 0 10-15,8 49-5 16,-5-22-25-16,1-5-7 16,-3 1-13-16,-1-5-6 15,0-6 0-15,0-5 0 16,0-3-1-16,0-1 0 16,-4-3-1-16,0 0-5 15,2 0 5-15,2-10-1 16,0-3 1-16,2-4-13 15,14-3 4-15,6-2 8 16,2-4 1-16,0 3 1 16,-2 5 0-16,-5 5 6 15,-5 6 6-15,-6 4-2 16,-3 3-9-16,0 0 0 0,1 4 1 16,4 9 5-16,-5 3 2 15,1 4 0-15,-1 3 3 16,0 0-3-16,-1-7-1 15,-2 1-8-15,0-7 0 16,0-3-1-16,0-1 0 16,0-6-5-16,0 0-6 15,0 0 3-15,0 0 9 16,0-3-1-16,6-10 1 16,8-3-8-16,3-8 1 15,5 4-7-15,2-3 7 16,-4 6 7-16,-4 2 0 15,-7 8 6-15,-3 2 9 0,-4 5 0 16,2 0-1 0,-3 0-13-16,4 14 5 0,1 9 18 15,1 4 10-15,5 7-4 16,0-2-13-16,2 1-12 16,-1-7-5-16,-4-3-48 15,-3-12-139-15,-4-5-503 16,-2-6-1323-16</inkml:trace>
  <inkml:trace contextRef="#ctx0" brushRef="#br1" timeOffset="228643.1855">26210 11728 742 0,'0'0'843'15,"0"0"-649"-15,0 0-119 16,0 0 26-16,0 0 75 16,0 0-28-16,0 0-49 15,2-13-31-15,-2 13-28 16,0-1-16-16,-11-2-15 15,-10 0-3-15,-10 0-6 16,-11-1 0-16,-12 1 0 0,-7-1 1 16,-5-2 0-1,-2 0 5-15,-2-1-6 0,6 0 2 16,10 4-2-16,6 2 6 16,12 1-6-16,8 0 0 15,7 7 0-15,6 10 0 16,3 3 0-16,6 0 0 15,3 5 1-15,3-2 5 16,0 2-5-16,0-3 9 16,0 1-9-16,0 0 0 15,0-2 5-15,0 1 0 16,0 2 4-16,-7-1-2 0,-3 0 2 16,-1-4-8-16,0 1-1 15,0-6 0-15,2-1 0 16,3-3 1-16,3-3-1 15,1-5 0-15,2 2 0 16,0-3 1-16,0-1-1 16,3 3 9-16,3-3-8 15,-3 0-1-15,0 0 6 16,-3 0-5-16,2 0 5 16,-2 0-1-16,0 0 3 15,0-3-7-15,1-4 10 16,2 0 1-16,3 0 11 15,0-3-8-15,3 3-8 16,4-3-7-16,1 0-1 16,4 1 0-16,-2 0 0 0,3 2-1 15,-3 3 0-15,-2-2 1 16,-2 3-6-16,-3 3 5 16,0 0 0-16,-4 0 0 15,-1 0-5-15,-2 0 5 16,-2 0 1-16,1 0-6 15,-1 0 6-15,0 0-2 16,0 0 1-16,0 0-5 16,0 0 5-16,0 3 0 15,-6 3 0-15,-4 0 1 16,-5 1 14-16,-3 4-4 16,1 1-4-16,0-1-5 15,0 1 0-15,2-1 0 0,2-1 0 16,2-3 0-16,1-1 0 15,1-2-1-15,1-1 2 16,-2-1-1-16,0-2 13 16,-2 0 5-16,-5 0 3 15,2 0 2-15,-2-9 11 16,1-4 9-16,2-1-8 16,3-2-3-16,4-1-4 15,4 0-10-15,3 2-16 16,0-2-3-16,0 4-40 15,0-1-78-15,0 4-189 16,0 4-859-16</inkml:trace>
  <inkml:trace contextRef="#ctx0" brushRef="#br1" timeOffset="230206.4597">27547 12312 1064 0,'0'0'1159'0,"0"0"-1048"16,0 0-87-16,0 0 12 16,0 0 88-16,0 0 3 0,0 0-24 15,40 39-17-15,-40-12-8 16,0 10-11-16,0 8-1 16,0 6-20-16,-5 4-8 15,0 1-14-15,3 1-11 16,2-4 4-16,0-1-4 15,0-8-4-15,0-5-7 16,0-6-2-16,0-6 0 16,2-7-31-16,-2-5-49 15,0-5-50-15,0-5-158 16,0-5-230-16,0 0-168 16,0-8-566-16</inkml:trace>
  <inkml:trace contextRef="#ctx0" brushRef="#br1" timeOffset="230530.3317">27851 12676 1627 0,'0'0'511'0,"0"0"-480"15,0 0 14-15,0 0 123 16,0 0 42-16,0 0-57 15,0 0-66-15,23-34-45 16,-23 34-19-16,-10 0-5 0,-7 0 20 16,-7 10 19-1,-3 0-14-15,-2 7-16 0,4-5-12 16,4 0-2-16,9 3 1 16,6-1-7-16,6 5-1 15,3-3 3-15,22 4 2 16,10 1-4-16,10-2-7 15,5-5-59-15,18-11-86 16,-15-3-196-16,-9 0-777 0</inkml:trace>
  <inkml:trace contextRef="#ctx0" brushRef="#br1" timeOffset="231128.6731">29000 12683 114 0,'0'0'1213'16,"0"0"-1058"-16,0 0-113 15,0 0 94-15,0 0 111 0,0 0-58 16,0 0-57-16,-6-33-28 15,-14 33 10-15,-8 0 2 16,-2 0 6-16,-1 0-13 16,3 9-18-16,4 4-43 15,7 6-30-15,10 2-18 16,7 2 0-16,0 0-31 16,19 1-47-16,8-5-44 15,3-6-63-15,3-3-101 16,12-10-94-16,-8 0-230 15,-6 0-363-15</inkml:trace>
  <inkml:trace contextRef="#ctx0" brushRef="#br1" timeOffset="231901.5399">29234 12679 1523 0,'0'0'590'0,"0"0"-435"16,0 0 51-16,0 0-13 15,0 0-65-15,0 0-59 16,0 0-18-16,-46-33-12 15,28 39-26-15,4 11-12 16,3-1 1-16,6 4-2 16,5 0-6-16,0 3-6 15,18 0-10-15,6-4-1 16,6-2 7-16,1-3-18 16,2-7-13-16,-3-1-9 15,-5-6-1-15,-1 0 9 16,-5-2 36-16,-7-12 11 15,-4 0 1-15,-8 1 21 16,0-3 16-16,-3 2-11 16,-14-3-4-16,-5 1 1 0,-2 3-3 15,3 3 6-15,3 1 2 16,6 4-16-16,4 3-11 16,8-2 1-16,0 4-2 15,1 0-5-15,17 0-8 16,6-3-35-16,5-3-3 15,3-4-7-15,-2-3 7 16,-2 2 17-16,-7-2 30 16,-3 6 4-16,-8 1 10 15,-3 2 24-15,-2 1 11 0,-2 3 9 16,-1 0-23-16,-1 7 0 16,2 12 4-16,2 5-5 15,-1 2-3-15,2 4-14 16,3-3-4-16,-1 2-8 15,-1-9 1-15,-2-7-1 16,-2-3-1-16,-3-7 1 16,0-2-1-16,0-1-2 15,0 0-10-15,0-1-1 16,4-9 13-16,0-3-12 16,7-3 0-16,4-4-5 15,4 0-4-15,4-3 5 16,-1 1 4-16,-3 1 12 15,-1 5 6-15,-4 2 11 0,-1 4 11 16,-2 5 2-16,-2 3 4 16,-1 2-11-16,-2 0-14 15,2 0 4-15,1 11-1 16,1 5 18-16,1 5-4 16,-1 4 3-16,3 2-15 15,-2-1-14-15,2-2 1 16,-4-2-1-16,0-5-43 15,-2-3-38-15,-4-8-86 16,-1-6-207-16,-2 0-625 0</inkml:trace>
  <inkml:trace contextRef="#ctx0" brushRef="#br1" timeOffset="232201.8363">30009 12371 1061 0,'0'0'1410'16,"0"0"-1250"-16,0 0-109 15,0 0 76-15,0 0 21 16,0 0-50-16,0 0-45 16,13-10-25-16,-6 31-4 15,3 12 0-15,0 3 2 16,-1 7-5-16,-2 6-9 15,2 1-6-15,-2-1-6 0,0-2-1 16,-3-8-6 0,-1-2-34-16,-1-11-29 0,-2-6-30 15,0-7-47-15,-9-13-168 16,-5 0-314-16,1-3-175 0</inkml:trace>
  <inkml:trace contextRef="#ctx0" brushRef="#br1" timeOffset="232407.3822">29932 12580 918 0,'0'0'1150'16,"0"0"-997"-16,0 0-12 16,0 0 62-16,0 0-51 15,0 0-50-15,84 20-53 0,-42-4-35 16,-2 0-14-16,-1-2-41 15,-11-7-111-15,-4-7-120 16,-9 0-244-16,-8-3-157 0</inkml:trace>
  <inkml:trace contextRef="#ctx0" brushRef="#br1" timeOffset="232616.8863">30235 12580 1275 0,'0'0'720'0,"0"0"-560"16,0 0-14-16,0 0 21 15,0 0-24-15,0 0 30 0,0 0-36 16,11 47-47 0,-4-24-18-16,5 0-35 0,-1 2-20 15,1-5-11-15,-4-3-6 16,-2 0-20-16,-1-7-37 16,-5 0-44-16,0-7-128 15,1-3-160-15,1 0-266 16,3-3-42-16</inkml:trace>
  <inkml:trace contextRef="#ctx0" brushRef="#br1" timeOffset="232767.0299">30473 12491 58 0,'0'0'1864'15,"0"0"-1627"-15,0 0-175 0,0 0-62 16,0 0-31-16,0 0-109 15,0 0-113-15,16 23-525 0</inkml:trace>
  <inkml:trace contextRef="#ctx0" brushRef="#br1" timeOffset="233245.4991">30473 12491 1813 0,'74'106'660'15,"-66"-96"-592"-15,2-1-16 0,3 7 55 16,-2 4-20-16,-2 1-18 16,-3 2-20-16,-3-1-25 15,-2-2-15-15,-1-3-8 16,0-5-1-16,0-1 0 15,0-7 0-15,0-2-8 16,0 1-4-16,0-3-3 16,0 0 15-16,0 0-1 15,11-9-10-15,5-4-19 16,5-8 11-16,4-1 7 16,4-4-21-16,-2-1 11 0,-1-3-1 15,-3 6 15 1,-8 6 8-16,-6 4 17 0,-2 8 17 15,-6 2 3-15,-1 4-1 16,0 0-15-16,0 3-21 16,0 11 7-16,0 5 1 15,-1 7-1-15,-5 1 2 16,5 0-9-16,1-1-1 16,0-3 1-16,0-3-30 15,1-6-92-15,11-11-201 16,-3-3-449-16,-1 0-814 0</inkml:trace>
  <inkml:trace contextRef="#ctx0" brushRef="#br1" timeOffset="233643.5617">30974 12600 1872 0,'0'0'540'16,"0"0"-500"-16,0 0-8 15,0 0 63-15,0 0 17 16,0 0-29-16,0 0-40 16,0 76-22-16,4-59-15 15,2 1 0-15,2-4 0 16,0-4-5-16,0-4 7 16,1-5-7-16,0-1 5 15,1 0 1-15,-1-4-7 0,4-6 0 16,0-6 0-16,-1-3 1 15,4-1 5-15,-1-3 11 16,1 0 16-16,0-4-6 16,-2 7-15-16,-3 0 2 15,-4 7 19-15,-1 3 5 16,-5 6-12-16,-1 1-13 16,0 3-13-16,0 0 0 15,0 0-8-15,0 7-28 16,-4 3-25-16,-3 5-35 15,4 3-174-15,1-5-384 16,2-3-327-16</inkml:trace>
  <inkml:trace contextRef="#ctx0" brushRef="#br1" timeOffset="234403.0123">31383 12622 631 0,'0'0'899'16,"0"0"-730"-16,0 0 56 16,0 0 60-16,0 0-78 15,0 0-119-15,0 0-82 16,1-3-6-16,-2 3-116 16,-5 0-146-16,-2 0-73 15,-1 0-6-15,5 0 116 16,-1 0 81-16,4 0 103 15,1 0 41-15,0 0 136 16,0 0 110-16,0 0-19 16,0 0-3-16,0-3-3 15,0 2-62-15,0-2-74 16,0 3-54-16,1-3-31 0,-1 3-33 16,0 0-84-1,2 0-48-15,-2 0-51 0,0 0-40 16,0 0-21-16,0 0 115 15,0 0 162-15,0 0 13 16,0 0 101-16,0 0 57 16,0-2 31-16,0 2 38 15,0 0-10-15,0 0-57 16,-3 0-75-16,-5 5-12 16,-2 5-15-16,2 7-38 15,1 0-15-15,4 0-6 16,1 3-11-16,2-5 8 15,0-1-2-15,8-4 1 16,7-1 7-16,6-8-2 0,4-1-4 16,3 0-8-16,1-7 1 15,-1-7-2-15,-3-6-9 16,-7-5 3-16,-1 1 0 16,-11 4 6-16,-6 0 8 15,0 5-8-15,-18 3-1 16,-10 3-10-16,-5 3-14 15,-2 6-75-15,1 0-218 16,9 0-360-16,10 7-577 0</inkml:trace>
  <inkml:trace contextRef="#ctx0" brushRef="#br1" timeOffset="234898.768">31621 12533 1159 0,'0'0'945'0,"0"0"-808"16,0 0 56-16,0 0 30 15,0 0-82-15,0 0-88 16,0 0-9-16,0 27 6 15,0-7-31-15,0 3-8 16,0-4-10-16,0 3 0 16,0-4 0-16,5-4-1 0,1-5-1 15,3-1-16-15,1-5-2 16,1-3 2-16,5 0 8 16,-1-3-23-16,4-8 8 15,1-9 12-15,1 0 3 16,-1-3 8-16,0 1 1 15,-4 2 6-15,-4 3 10 16,-3 4 13-16,-6 9 12 16,-3 1-5-16,0 3-15 15,0 0-13-15,0 0-8 16,-2 13-8-16,-6 4 8 0,0 6 1 16,2 3-1-16,5 1 1 15,1-1 5-15,0 0-6 16,3-6-35-16,7-3-66 15,8-14-175-15,-4-3-452 16,-1 0-709-16</inkml:trace>
  <inkml:trace contextRef="#ctx0" brushRef="#br1" timeOffset="235213.6636">32060 12517 1355 0,'0'0'853'16,"0"0"-752"-16,0 0-17 0,0 0 96 15,0 0-36 1,0 0-53-16,0 0-47 0,0 0-43 16,0 0-1-16,0 4-6 15,-2 5 5-15,1 4 1 16,1 4 0-16,0 3 1 15,0 3 7-15,7 1 1 16,5 2 4-16,-1 0 9 16,-2-7 8-16,-3-2-3 15,-5-4-17-15,-1-6-10 16,-1 0-14-16,-40-7-51 16,3 0-213-16,-4 0-551 0</inkml:trace>
  <inkml:trace contextRef="#ctx0" brushRef="#br1" timeOffset="257972.7964">27369 15783 831 0,'0'0'749'0,"0"0"-597"16,0 0-103-16,0 0-25 16,0-3 103-16,0 3 56 15,0 0-66-15,0 0-61 16,0 0-16-16,0 0 4 15,2 0 22-15,-2 0 5 16,0 0-10-16,0 0 33 16,-3 13-30-16,-11 4-15 15,-1 3-18-15,-4 0-16 16,-3 2-1-16,1-1-13 16,1-1 0-16,5-4 0 0,2-6 0 15,9 0 0 1,4-7 0-16,0-3-1 0,19 0 0 15,15-3 4-15,13-13-3 16,12-1 5-16,10-8-6 16,2 3-11-16,0 3-17 15,-7 2-18-15,-12 4-8 16,-15 3-25-16,-13 7-54 16,-18 0-98-16,-6 3-294 15,0 0-400-15</inkml:trace>
  <inkml:trace contextRef="#ctx0" brushRef="#br1" timeOffset="258422.6117">27432 16012 636 0,'0'0'891'0,"0"0"-625"16,0 0-132-16,0 0 3 16,0 0 59-16,0 0-42 15,0 0-72-15,-19 13-25 16,2-1-20-16,-4 5-3 16,2-3-9-16,5 2 1 15,7-9-11-15,7-3-4 16,7-4 15-16,35 0 51 15,36-14-45-15,35-9-32 16,27-6-27-16,9-3-84 16,-8 3-88-16,-43 4-307 15,-25 11-332-15</inkml:trace>
  <inkml:trace contextRef="#ctx0" brushRef="#br1" timeOffset="291590.6205">8413 6131 743 0,'0'0'812'0,"0"0"-780"16,0 0-32-16,0 0 0 15,0 0 23-15,0 0 69 16,-15-11-7-16,13 8-50 16,-1 2-21-16,-4-2-13 15,4 0 5-15,-3 0-6 16,-3 0-37-16,-12-2-150 16,6 1-315-16,-1-1-615 0</inkml:trace>
  <inkml:trace contextRef="#ctx0" brushRef="#br1" timeOffset="291776.3975">8131 6041 740 0,'0'0'839'0,"0"0"-732"16,0 0-82-16,0 0-15 15,0 0-1-15,0 0-1 16,0 0-8-16,-45-36-70 15,35 36-133-15,-4 0-38 16,4 0-29-16,-2 0-279 0</inkml:trace>
  <inkml:trace contextRef="#ctx0" brushRef="#br1" timeOffset="291950.6866">7877 5941 137 0,'0'0'635'0,"0"0"-432"16,0 0-103-16,0 0-28 16,0 0 11-16,0 0-6 15,-88-18-77-15,69 18-19 16,2 0-232-16,-2 0-512 0</inkml:trace>
  <inkml:trace contextRef="#ctx0" brushRef="#br1" timeOffset="292063.0676">7430 5923 199 0,'0'0'0'0</inkml:trace>
  <inkml:trace contextRef="#ctx0" brushRef="#br1" timeOffset="292167.4558">7430 5923 25 0,'0'0'173'16,"-39"5"-48"-16,31-1-14 15,-2-1 48-15,-2 1 1 16,0 0-89-16,-6 2-68 16,-7 2-3-16,1 1-183 15</inkml:trace>
  <inkml:trace contextRef="#ctx0" brushRef="#br1" timeOffset="292340.5303">7176 6035 487 0,'0'0'371'0,"0"0"-216"16,0 0-70-16,0 0-21 16,0 0 4-16,0 0-22 15,0 0-46-15,-45 48-16 16,38-35-69-16,-5 8-51 16,1-3-84-16,1-1-325 0</inkml:trace>
  <inkml:trace contextRef="#ctx0" brushRef="#br1" timeOffset="292550.9911">6970 6538 738 0,'0'0'197'15,"0"0"-80"-15,0 0-81 16,-9 76-36-16,9-52-30 16,0 14-93-16,0-7-105 15,0-4-394-15</inkml:trace>
  <inkml:trace contextRef="#ctx0" brushRef="#br1" timeOffset="292745.6223">6906 7186 537 0,'0'0'325'15,"0"0"-256"-15,0 0-69 16,-25 75-152-16,23-55-191 0</inkml:trace>
  <inkml:trace contextRef="#ctx0" brushRef="#br1" timeOffset="292972.0456">6991 7585 508 0,'0'0'744'16,"0"0"-582"-16,0 0-114 16,0 0-23-16,0 0 13 15,0 0-9-15,0 0-20 16,72 80-9-16,-59-67-55 16,5 2-96-16,0-4-52 15,-6-1-206-15</inkml:trace>
  <inkml:trace contextRef="#ctx0" brushRef="#br1" timeOffset="293180.1591">7373 7781 517 0,'0'0'609'0,"0"0"-431"15,0 0-86-15,0 0 11 16,0 0-15-16,0 0-48 15,82 15-40-15,-60-12-2 16,2-1-44-16,-1 0-49 16,2-1-41-16,8-1-11 15,-5 0-19-15,-4 0-227 0</inkml:trace>
  <inkml:trace contextRef="#ctx0" brushRef="#br1" timeOffset="293360.8899">7925 7789 390 0,'0'0'1100'16,"0"0"-912"-16,0 0-188 16,0 0-6-16,0 0-29 15,0 0-79-15,88-18-184 0,-67 14-428 0</inkml:trace>
  <inkml:trace contextRef="#ctx0" brushRef="#br1" timeOffset="293565.5416">8307 7654 1136 0,'0'0'281'0,"0"0"-206"15,0 0-50-15,0 0 23 16,0 0 13-16,0 0-61 16,89-39-6-16,-69 28-94 0,6-8-96 15,-3 3-46 1,-5 0-158-16</inkml:trace>
  <inkml:trace contextRef="#ctx0" brushRef="#br1" timeOffset="293730.0322">8623 7380 546 0,'0'0'661'0,"0"0"-506"15,0 0-104-15,0 0-32 16,0 0 29-16,0 0-34 16,45-79-14-16,-30 53-151 15,-6 8-79-15,1 0-143 0</inkml:trace>
  <inkml:trace contextRef="#ctx0" brushRef="#br1" timeOffset="293924.412">8786 6997 804 0,'0'0'383'16,"0"0"-249"-16,0 0-14 15,0 0 24-15,0 0 10 16,0 0-37-16,13-82-68 15,-7 64-49-15,-3-3 0 16,5-2-79-16,-2 1-60 16,-2-6-145-16,-1 5-111 15,-3 5-387-15</inkml:trace>
  <inkml:trace contextRef="#ctx0" brushRef="#br1" timeOffset="294099.9928">8822 6652 725 0,'0'0'537'15,"0"0"-388"-15,0 0-59 16,0 0 9-16,0 0 16 16,0 0-24-16,0 0-43 15,-26-48-48-15,19 41-7 16,1 1-107-16,-3 0-25 16,-2-1-89-16,-8 1-50 15,3 1-232-15</inkml:trace>
  <inkml:trace contextRef="#ctx0" brushRef="#br1" timeOffset="294316.0486">8647 6521 114 0,'0'0'487'0,"0"0"-251"16,0 0-86-16,0 0-59 15,0 0-20-15,0 0-18 16,-19-74 15-16,19 60-30 16,-5 3-38-16,-1-1-25 15,0 2 4-15,-4 3 6 16,1 2 4-16,0 1-5 15,-3 1 1-15,0 1-4 16,0 1 11-16,0 0 7 16,3-1 0-16,3-1-11 15,3-3-27-15,3-3-118 16,0-1-248-16</inkml:trace>
  <inkml:trace contextRef="#ctx0" brushRef="#br1" timeOffset="294450.6682">8507 6241 958 0,'0'0'249'0,"0"0"-109"16,0 0-31-16,0 0 3 15,0 0-44-15,0 0-68 16,0 0-48-16,-88-42-496 0</inkml:trace>
  <inkml:trace contextRef="#ctx0" brushRef="#br2" timeOffset="566423.6403">21642 14605 2013 0,'0'0'300'0,"0"0"-215"15,0 0 87-15,0 0 32 16,0 0-86-16,0 0-49 16,6-3-14-16,-2-1-3 15,4-3-14-15,2 2-13 16,2-3-7-16,7-2-16 16,5 3-1-16,8-2 0 15,2 2-1-15,2 5 0 16,-8 0-1-16,-4 2 0 15,-6 0-5-15,-8 0-2 16,-4 4 1-16,-6 3-14 16,0 9 9-16,-7 2-3 0,-13 1 10 15,-5 3 5-15,-3 5 12 16,-4-4-4-16,9 1-7 16,0-2 7-16,11-5-8 15,8-1 0-15,4 1-13 16,4-4 7-16,17-4 4 15,9 1-2-15,9-6-50 16,0-4-60-16,2 0-80 16,4-4-102-16,-9-8-311 15,-11 2-415-15</inkml:trace>
  <inkml:trace contextRef="#ctx0" brushRef="#br2" timeOffset="567197.4024">22089 14555 1046 0,'0'0'713'16,"0"0"-546"-16,0 0 65 16,0 0 18-16,0 0-75 15,0 0-82-15,0 0-38 16,2 0-25-16,-1 13 38 15,1 5-4-15,-1 1-28 16,2 3-13-16,-2 1 2 16,3 1-11-16,-4-4-8 15,0 0-6-15,0-3-10 0,0-5 9 16,0-1-1-16,-4-8 1 16,0 0-5-16,4 0-6 15,0-3 0-15,0 0 12 16,0 0-1-16,3-13-14 15,9-4-3-15,5-5 5 16,4-5 12-16,4-3 0 16,3 1 1-16,-1-1 0 15,-2 3 1-15,-2 7 10 16,-5 6 1-16,-5 5-2 16,0 3-9-16,-5 6-1 15,0 0 14-15,-2 0-5 16,-2 7-9-16,-1 6 8 0,-3 6-7 15,0 1 7-15,0 3-7 16,0 1 0-16,-7-5-1 16,-2 1 0-16,-4-4 0 15,2-5 1-15,2-1 10 16,3-7-10-16,3 0 0 16,3-2 7-16,0-1 2 15,0 0-10-15,7-4-15 16,11-13-15-16,5-4 24 15,5-4 0-15,3-1 6 16,2-3-1-16,0-2 0 16,-5 8 0-16,-6 3 1 15,-7 6 1-15,-6 8 6 0,-6 0 11 16,-1 6-1 0,-1 0-7-16,-1 0-10 0,0 6 1 15,0 7 7-15,2 7 5 16,-1 0 9-16,-1 7-7 15,2-1-4-15,-1 1-10 16,-1-5-1-16,0-3 0 16,0 2-10-16,0-7-39 15,0-1-44-15,0-4-116 16,-3-1-335-16,3-6-551 0</inkml:trace>
  <inkml:trace contextRef="#ctx0" brushRef="#br2" timeOffset="567850.7936">23177 14350 977 0,'0'0'523'0,"0"0"-389"16,0 0 158-16,0 0-8 0,0 0-107 16,0 0-65-16,0 0-40 15,-9-3-37-15,-3 3-10 16,-7 0 23-16,-7 0 17 15,-2 0-5-15,-9 0-6 16,1 3-19-16,1 0-8 16,4 1-6-16,6-2-13 15,7 0-1-15,5 1-5 16,5-1-1-16,5 2-1 16,3 2-7-16,0 1 6 15,0 3-11-15,0 4 12 16,6 2 5-16,-1-2 10 15,-1 1-13-15,-1 2 5 0,-1-4-7 16,-2 3-6 0,0 1 5-16,-6 0-6 0,-8 2 7 15,-1 1 6-15,-1 0-6 16,-1-3 0-16,4 2 6 16,4-5 0-16,2 2-4 15,7-3 4-15,0-6-6 16,1 3 7-16,17-6 17 15,6-1 5-15,7 0-6 16,5-3-12-16,3 0-10 16,-2 0 0-16,-4-10-1 15,-6 4-26-15,-7-1-23 16,-3-1-5-16,-8 2-25 0,-5 3-75 16,-4-3-108-16,0 2-469 15,-6 1-408-15</inkml:trace>
  <inkml:trace contextRef="#ctx0" brushRef="#br2" timeOffset="568052.3728">22874 14495 1829 0,'0'0'341'0,"0"0"-103"15,0 0 3-15,0 0-127 16,0 0-79-16,79-3-35 0,-40 3-4 16,10 10-168-16,-10 0-212 15,-9-1-528-15</inkml:trace>
  <inkml:trace contextRef="#ctx0" brushRef="#br2" timeOffset="568504.2106">23369 14876 1060 0,'0'0'781'0,"0"0"-607"15,0 0-26-15,0 0 15 16,0 0-34-16,0 0-12 16,0 0-23-16,-110 12-7 15,56-9-28-15,-25-3-14 16,-34 0-8-16,-44 0-10 15,-26-5-1-15,-14-10-8 16,-2-2-8-16,20 2-1 0,12 2-7 16,20 3 8-1,23 9-4-15,33 1-6 0,27 0 0 16,25 0 0-16,7 7 1 16,5 0-1-16,4 3-1 15,5 3-26-15,9 1-78 16,9 6-99-16,0-1-135 15,15-3-444-15</inkml:trace>
  <inkml:trace contextRef="#ctx0" brushRef="#br2" timeOffset="569254.2457">22271 15070 491 0,'0'0'1497'0,"0"0"-1238"16,0 0-85-16,0 0 31 16,0 0-64-16,0 0-64 0,0 0-45 15,5-2-26 1,-5 17 2-16,0 8 25 16,0 4-12-16,1 6 0 0,1 7-6 15,-2 3-1-15,0 3-8 16,0 0-5-16,0 1-1 15,-2-2 1-15,-2-4-1 16,-1-3 1-16,4-8 0 16,1-6-1-16,0-7 0 15,0-7-15-15,0-4-12 16,0-6 10-16,4 0 16 16,5-6 0-16,5-7-10 15,-2-4 4-15,4-3-4 0,1-1 5 16,2-1-4-1,2-1 8-15,-3 0-6 0,1 0 6 16,-2 3 1-16,-1 6 0 16,-3 1 1-16,2 1 7 15,0 4 2-15,3-2-3 16,-1 3-4-16,2 4 7 16,2-3-3-16,-9 5 0 15,-2 1 4-15,-3 0 2 16,-5 0-6-16,-2 7-6 15,0 10 0-15,-15 6 5 16,-1 4 7-16,-5-1 12 16,2 3-3-16,5-2-10 15,6-4-1-15,5 0 5 0,3-6-8 16,0-1-1-16,16-5 2 16,7-6-2-16,7-2-6 15,4-3-27-15,2 0-66 16,6-15-113-16,-11-1-378 15,-10-1-455-15</inkml:trace>
  <inkml:trace contextRef="#ctx0" brushRef="#br2" timeOffset="569532.5891">22135 15216 1273 0,'0'0'962'16,"0"0"-790"-16,0 0-40 15,0 0-59-15,0 0-27 16,0 0-13-16,107-7-23 15,-69 7-10-15,4 0-79 16,0 0-184-16,-11 0-434 16,-9 0-815-16</inkml:trace>
  <inkml:trace contextRef="#ctx0" brushRef="#br2" timeOffset="569869.8807">22707 15073 1644 0,'0'0'723'16,"0"0"-614"-16,0 0-11 15,0 0 31-15,0 0-33 16,0 0-56-16,0 0-19 15,87-12-12-15,-81 19-7 16,-3 6 11-16,-3-1 3 0,0 5-1 16,0 0 2-16,-3 0 2 15,-3-2-10-15,-1-1-7 16,4-4 10-16,2-1-12 16,1-2-7-16,1-4-23 15,15 1-41-15,18-4-89 16,-3 0-459-16,-1-4-989 0</inkml:trace>
  <inkml:trace contextRef="#ctx0" brushRef="#br2" timeOffset="570472.7969">23957 14941 1098 0,'0'0'1006'0,"0"0"-827"0,0 0-54 16,0 0 5-16,0 0-41 15,100-3-52-15,-55 3-22 16,0 0-7-16,-3 0-1 16,-10 0-7-16,-5 0 0 15,-11 0-3-15,-6 0-4 16,-7 0-35-16,-3-2-43 16,-5-2-123-16,-10 3-285 15,0-5-199-15</inkml:trace>
  <inkml:trace contextRef="#ctx0" brushRef="#br2" timeOffset="570698.3539">23962 14776 1091 0,'0'0'753'15,"0"0"-547"-15,0 0 87 16,0 0-120-16,0 0-63 16,88-3-59-16,-40 7-27 15,1 5-24-15,7-6-53 16,-14 1-465-16,-10-4-666 0</inkml:trace>
  <inkml:trace contextRef="#ctx0" brushRef="#br2" timeOffset="572287.9324">24781 14472 1295 0,'0'0'320'0,"0"0"1"15,0 0-43-15,0 0-77 16,0 0-81-16,0 0-62 15,0 0-24-15,-12 23 66 16,4 3-9-16,1 8-22 16,4 6-8-16,1 2-11 15,2 8-7-15,0-4-18 16,0 4-19-16,0-4-4 16,3-4-2-16,-3-5 0 15,0-4-1-15,0-6-12 16,0-4-18-16,0-3-11 15,0-4-6-15,0-6-43 16,0-3-100-16,14-4-114 0,1-3-212 16,0 0-154-16</inkml:trace>
  <inkml:trace contextRef="#ctx0" brushRef="#br2" timeOffset="572609.7801">25049 14740 153 0,'0'0'1251'0,"0"0"-1011"16,0 0 44-16,0 0-7 0,0 0-101 15,0 0-99 1,0 0-7-16,-40-7 40 0,7 14-5 15,-4 3-11-15,-1 3-21 16,3 0-15-16,9 0-13 16,7 5-19-16,10-3-15 15,7 2-10-15,2 0 1 16,20 0 8-16,13 1-10 16,11-7-13-16,4-2-107 15,12-9-145-15,-11 0-405 16,-13-3-1209-16</inkml:trace>
  <inkml:trace contextRef="#ctx0" brushRef="#br2" timeOffset="572948.4222">25182 14486 1280 0,'0'0'758'16,"0"0"-599"-16,0 0 36 15,0 0-9-15,0 0-52 16,0 0-61-16,82-14-33 16,-72 18-19-16,-4 6-20 15,-6 2 5-15,0 2 9 16,-3 3 25-16,-11 2-4 0,-4 1 6 15,-2 0-3-15,1-3-2 16,6-1-7-16,3 0-3 16,10-3-15-16,0 1-6 15,23-4 1-15,32 3-7 16,-4-3-131-16,-5-6-493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8T07:17:46.390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</inkml:brush>
    <inkml:brush xml:id="br2">
      <inkml:brushProperty name="width" value="0.05292" units="cm"/>
      <inkml:brushProperty name="height" value="0.05292" units="cm"/>
      <inkml:brushProperty name="color" value="#0070C0"/>
    </inkml:brush>
    <inkml:brush xml:id="br3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12701 763 952 0,'0'0'153'16,"0"0"-79"-16,0 0-25 15,0 0 126-15,0 0-40 16,85 2-85-16,-50-2-36 0,4 0-5 16,0 0 3-1,0 1 18-15,-3-1 5 0,-5 0 18 16,2 0 21-16,-3 0-11 15,-1 0-28-15,0 0-13 16,-5 0-8-16,-9 0 0 16,-2 0-2-16,-10 0 9 15,-2 0 27-15,-1-1 18 16,0-1-1-16,0 1 10 16,0-1-23-16,0 0-15 15,-7-1-14-15,-3-1-17 16,-2-2-5-16,-4-1-1 15,2 0 0-15,-1-2 2 16,1 1 4-16,4 1 15 16,1 1 13-16,2 0-5 0,1 2-8 15,3 0 3-15,-2 2 3 16,3 1-1-16,2 1-11 16,0 0-9-16,0 0-6 15,0 0 1-15,0 0-1 16,0 0 0-16,0 0-1 15,0 0 1-15,0 0 20 16,7 0-14-16,2 0-6 16,4 0 2-16,0 0-1 15,4 5 0-15,-2-2 1 16,-2 2-2-16,1-1 1 16,-2 2 0-16,4-1-1 0,-6 1 0 15,4 0 0 1,-2 1 0-16,-3-2 1 0,-2 1-1 15,-1-2 0-15,-1-1 0 16,-2-1 1-16,-3-1 1 16,0 2 6-16,0-2-7 15,0 2 7-15,0 3-8 16,0-1 9-16,-10 1 12 16,-4 2 7-16,-7 0-13 15,-3 1-6-15,-1-2-8 16,1-2 8-16,9-1-9 15,1 0-87-15,10-1-165 16,4 0-539-16</inkml:trace>
  <inkml:trace contextRef="#ctx0" brushRef="#br0" timeOffset="907.2429">13833 505 1472 0,'0'0'336'15,"0"0"-222"-15,0 0 106 16,0 0 15-16,0 0-67 15,0 0-56-15,0 0-47 16,0-4-27-16,0 4-9 16,0 0-28-16,0 12 0 15,0 7 12-15,0 9 29 16,-5 6 5-16,1 5-8 0,-5 4-10 16,2-1-14-16,1-2-8 15,0-4-7-15,2-6 1 16,1-2-1-16,2-7 1 15,1-3-1-15,0-3 0 16,0-7-40-16,0-2-83 16,0-6-141-16,0 0-316 15,0-3-185-15</inkml:trace>
  <inkml:trace contextRef="#ctx0" brushRef="#br0" timeOffset="1357.7415">14051 721 1769 0,'0'0'280'16,"0"0"-98"-16,0 0 3 16,0 0-54-16,0 0-36 15,0 0-36-15,0 0-32 0,79-56-9 16,-64 50-7-16,-1 0-5 16,2 2 1-16,-3 0 1 15,0 3-8-15,1 1 2 16,-2 0-2-16,-3 1 0 15,-2 10 0-15,0 6 1 16,-2 2 0-16,-4 4 5 16,3 1 0-16,-4 0 1 15,3-2 1-15,3 0-2 16,1-5 0-16,5-1-5 16,-2-7-1-16,7-1 0 15,2-5-1-15,4-3-69 16,9 0-90-16,-3-7-206 0,-5-4-404 15</inkml:trace>
  <inkml:trace contextRef="#ctx0" brushRef="#br0" timeOffset="1598.341">14445 659 218 0,'0'0'1634'0,"0"0"-1379"16,0 0-71-16,0 0-15 15,0 0-56-15,0 0 51 16,0 0 8-16,-69 58-69 16,40-33-42-16,-3 2-40 0,-4 1-21 15,-16 15-64-15,6-9-245 16,10-4-993-16</inkml:trace>
  <inkml:trace contextRef="#ctx0" brushRef="#br0" timeOffset="12380.2306">28409 9313 514 0,'0'0'576'0,"0"0"-333"15,0 0-176 1,0 0-47-16,0 0 6 0,-4 3 31 16,4-3-13-16,-2 0-23 15,1 1-13-15,-2-1-7 16,-5 2 8-16,-1-1-3 15,-4 1 0-15,-4 2 7 16,-3-2-5-16,-4 0 0 16,-2 1-7-16,1-3 6 15,-2 4-6-15,-1-1 0 16,1-3 1-16,2 3-1 16,-1-3 5-16,1 0 3 15,1 0 0-15,0 0 1 16,0 0-3-16,0 0-4 0,2 0-2 15,-4 0 5 1,3 0-5-16,-3 0 0 16,4 0 8-16,1 0 0 0,0 0-3 15,2 0-4-15,1-3-1 16,0 3-1-16,0 0-9 16,-1-1 1-16,-2 1 7 15,0 0-1-15,-1 0 2 16,-1 0 0-16,2 0 0 15,-1 0 2-15,3 0 11 16,-1 0 0-16,2 0-1 16,1 0-6-16,3 0 7 15,2 0 9-15,0 0 6 0,5 0-1 16,0-2-9-16,3 2-1 16,1-1 1-16,-3 1 3 15,2-3-1-15,-2 3-8 16,-3 0-5-16,-2 0 2 15,-1 0 16-15,0 0 7 16,1 0 16-16,1 0 2 16,6 0 0-16,1 0-7 15,1 0-9-15,2 0-1 16,0 0 1-16,0 0 16 16,0 0-25-16,0 0-8 15,0 0-7-15,0 0-1 16,0 0-8-16,0 0-1 0,0 0-4 15,0 0-88 1,0 0-250-16,0 0-571 0</inkml:trace>
  <inkml:trace contextRef="#ctx0" brushRef="#br0" timeOffset="14039.6491">32165 9339 560 0,'0'0'515'0,"0"0"-407"16,0 0-72-16,0 0 29 16,0 0 18-16,0 0-25 15,0 0-20-15,-69 0 1 16,54 1 3-16,-3-1 2 16,-3 3 7-16,-2-1 14 15,-5-2 0-15,-2 0 3 16,-4 0 14-16,-4 0-13 15,-1 0-13-15,-2 0-31 16,1 0-6-16,-2 0-7 0,2 0-2 16,1 0-9-1,-1 0 0-15,-2 0 1 16,0 0-2-16,-1 0 0 0,0 0 0 16,0 0 0-16,1 0 0 15,3 2 0-15,3 0 1 16,1-1-1-16,0 2 0 15,4-3 0-15,-2 0 1 16,2 0 0-16,1 0-1 16,2 0 13-16,5 0 23 15,4 0 4-15,5 0-17 16,4 0-2-16,5 0-9 16,4 0-5-16,-1 0-5 0,2 0 4 15,0 0 7 1,0 0 14-16,0 0 1 0,0 0-5 15,0 0 6-15,0 0 0 16,0 0-7-16,0 0-10 16,0 0-10-16,0 0-1 15,0 0 0-15,0 0-1 16,0 0-1-16,0 0-25 16,0 0 2-16,0 0 15 15,0 0 7-15,0 0 2 16,0 0-1-16,0 0 1 15,0 0 0-15,0 0 1 16,0 0 1-16,0 0 6 16,0 0-1-16,0 0-5 15,0 0 4-15,0 0 0 0,0 0-5 16,0 0-1-16,0 0 0 16,0 0 1-16,0 0 0 15,0 0-1-15,2 0-1 16,1 0-26-16,0 0-14 15,3 0-9-15,1 0-13 16,-1 0-22-16,3 0-59 16,-1 3-41-16,3 1-45 15,-3-1-97-15,-4-3-205 0</inkml:trace>
  <inkml:trace contextRef="#ctx0" brushRef="#br0" timeOffset="16179.5263">4037 2318 1618 0,'0'0'507'15,"0"0"-472"-15,0 0-6 16,0 0 106-16,0 0 10 0,0 0-38 16,0 0-26-16,0 0-26 15,0 0-25-15,0 12-14 16,0 7 11-16,0 9 49 16,0 9-22-16,-3 5-27 15,-5 4-17-15,-5 1-4 16,-2 3 2-16,-1-4-1 15,2-3-6-15,-2-6 0 16,7-6-1-16,0-7 0 16,3-6-10-16,0-6-43 15,3-4-60-15,3-8-112 16,0 0-254-16,3-12-217 0</inkml:trace>
  <inkml:trace contextRef="#ctx0" brushRef="#br0" timeOffset="16801.5581">4013 2330 114 0,'0'0'1545'16,"0"0"-1315"-16,0 0-116 15,0 0 95-15,0 0-29 16,0 0-77-16,0 0-53 16,36-29-22-16,-20 26-17 15,-2-1-10-15,5 3 5 0,2-1-6 16,0 2 1-16,3 0-1 16,1 0 1-16,2 5 0 15,-2 2-1-15,-5 0 0 16,2 3-1-16,-4-3-1 15,-9 1 1-15,-3 2-13 16,-3 2 2-16,-3 4 3 16,-3 3 2-16,-14 2-8 15,-8 1 15-15,-2 2 5 16,-4 0-4-16,1-1 12 16,5-3-1-16,4-3-3 15,9-5 6-15,6-1-9 16,6-5-6-16,0 3 2 0,0-2 4 15,15 1-5 1,9 2 0-16,1 0 0 16,5 1-1-16,1-1 1 15,-4 1 0-15,-6 1 0 0,-3-1-1 16,-6 1 0-16,-8 1-6 16,-4 3 4-16,0 2 1 15,-7 1 1-15,-11-1 6 16,-9 0 26-16,-1-1-11 15,-5-1-9-15,0-4-1 16,0-2 2-16,5-2-7 16,4-5-6-16,5-3-21 15,4 0-46-15,12-15-62 16,3-3-426-16,0-2-378 0</inkml:trace>
  <inkml:trace contextRef="#ctx0" brushRef="#br0" timeOffset="17229.4164">4592 2545 2023 0,'0'0'474'15,"0"0"-458"-15,0 0 2 0,0 0 31 16,0 0-2-16,0 0-24 16,0 0-10-16,-24 32 5 15,12-13-2-15,6 2-10 16,0-1-4-16,6-2 4 16,0-3-6-16,3-3-2 15,9-3-8-15,6-6-5 16,0-3-12-16,6 0-7 15,-2-5-9-15,2-10 4 16,-3-4 14-16,0-2 11 16,-9-3-3-16,1 2-10 15,-7 1 27-15,-6 3 3 16,0 7 61-16,0 3-23 16,-6 4-8-16,-4 1-6 15,-4 1-18-15,-2 2-9 0,-2 0-17 16,0 4-135-16,6 1-470 0</inkml:trace>
  <inkml:trace contextRef="#ctx0" brushRef="#br0" timeOffset="17613.403">4877 2486 2060 0,'0'0'209'16,"0"0"-166"-16,0 0 56 0,0 0-1 16,0 0-35-16,0 0-20 15,85-56-18-15,-76 54-17 16,-2 2-1-16,2 0-6 15,-4 0 14-15,-2 13-9 16,3 4-4-16,-3 3 10 16,1 7-1-16,2-1 10 15,0 1 0-15,3-2-10 16,1-3-10-16,1-7 8 16,1-2-7-16,-2-5-1 0,4-4-1 15,-1-1-24-15,-1-3-60 16,7-8-75-16,-5-5-217 15,-2-2-422-15</inkml:trace>
  <inkml:trace contextRef="#ctx0" brushRef="#br0" timeOffset="17861.9417">5132 2463 1011 0,'0'0'916'0,"0"0"-774"15,0 0 5-15,0 0 56 16,0 0-72-16,0 0-35 0,0 0-48 16,0 27 44-1,-6-5 9-15,-3 3-25 0,-6 4-18 16,-3 0-27-16,-4 2-13 16,-4-2-10-16,-2 3-8 15,-5-3 0-15,5-2-65 16,-9 5-97-16,11-8-367 15,7-7-472-15</inkml:trace>
  <inkml:trace contextRef="#ctx0" brushRef="#br0" timeOffset="18911.506">5748 2528 1735 0,'0'0'307'0,"0"0"-214"0,0 0 46 16,0 0 25-16,0 0-6 16,0 0-54-16,0 0-34 15,0 0-9-15,0 0-22 16,6 0-17-16,9 0-14 16,6 0-1-16,12 0-6 15,1-2 0-15,9-1-1 16,-4 1 0-16,6 1-6 15,-5 1-7-15,2 0 0 16,-6 0 1-16,0 0 0 16,-8-1 0-16,-1-1-9 15,-8-1-17-15,-4-1 3 16,-3-1-1-16,-6 0-4 0,-3-2 17 16,-3 2-4-16,0-1 11 15,0 0-18-15,0 1-6 16,-9-3 10-16,-1 3-7 15,-4-1 13-15,-2 0 14 16,1 3 8-16,-3-2 2 16,3 0 0-16,2 2 18 15,2 0 9-15,5 0-2 16,0 2-3-16,6-1-4 16,-4 1 10-16,4 1-1 15,0 0-10-15,0 0-6 16,0 0-3-16,0 0-8 0,0 0-6 15,4 0-10-15,5 1 9 16,5 8 6-16,2 2 0 16,-1 0 0-16,4 3-5 15,-2 0 5-15,2 2-5 16,-1-2 5-16,-6 1-1 16,0-5 1-16,-5 3 0 15,-2-4 0-15,-5 0-7 16,0 0 8-16,-8 3 21 15,-11-1 19-15,-3 1 8 16,-8-1-23-16,0 1-25 16,6-4-34-16,-3-4-109 15,8-1-502-15,11-3-1087 0</inkml:trace>
  <inkml:trace contextRef="#ctx0" brushRef="#br0" timeOffset="19889.0761">7907 2486 1235 0,'0'0'729'16,"0"0"-627"-16,0 0-16 16,0 0 2-16,0 0-5 0,0 0-43 15,0 0-22-15,51-54-9 16,-32 45-3-16,-1 0-6 15,0 2 1-15,3 4-1 16,-3 1-1-16,1 2 1 16,-1 0 1-16,-3 0 6 15,1 10 11-15,-5 1 1 16,-2 4-9-16,1 2-8 16,-7 1 7-16,-3 4 0 15,0-1-3-15,0 0 0 16,-6 1 7-16,-7 0 0 15,-4-4-4-15,-2 0 0 0,0-2 8 16,5-4 0-16,-2-3-5 16,10-3-6-16,0-2-5 15,3-4-1-15,3 0 0 16,0 0-7-16,6-6-29 16,6-8-53-16,4-2 19 15,5-2 17-15,0-1 14 16,0-1 19-16,4-2-1 15,-1 1 5-15,0-1 10 16,3-1 6-16,-2 2 6 16,-1 2 9-16,-2 2 10 15,-5 3 34-15,-4 2 9 16,-4 4 2-16,0 2-5 0,-4 2-1 16,-2 2-6-1,-3 0 11-15,0 2-26 0,0 0-16 16,0 0-9-16,0 0-12 15,-6 5-6-15,-8 6 18 16,-5 7 20-16,-2 2 3 16,0 3 1-16,0 0-15 15,6 1-10-15,-1-1-2 16,7-4-2-16,1-1 1 16,4-3-6-16,4-3-6 15,0-2-1-15,0-3 1 16,7 0-1-16,7-3-1 15,2-4-19-15,7 0-52 0,23-5-81 16,-9-11-231 0,-1-2-753-16</inkml:trace>
  <inkml:trace contextRef="#ctx0" brushRef="#br0" timeOffset="20495.6189">8987 2245 1137 0,'0'0'403'16,"0"0"-296"-16,0 0 17 15,0 0 70-15,0 0-28 16,0 0-61-16,0 0-48 15,14 11-23-15,-14-5-2 16,0 1 5-16,-5 4 22 16,-10 2 15-16,-4 1-1 15,-8 3-6-15,-1 0-6 0,-5-1-23 16,-3 2-3-16,6-3-9 16,2-1-10-16,7-2-4 15,6-2-6-15,3-1-5 16,8 1-1-16,1 1 0 15,3 2 6-15,0 1 2 16,7 1-7-16,8 1 7 16,1 0-7-16,4-2 7 15,2-1-7-15,5-2 7 16,-1-1-7-16,3-3-1 16,-3-1-1-16,-4-2-9 15,-1 0-5-15,-3 0-9 16,-5-1-40-16,-4 0-51 0,-9 0-58 15,0-2-319-15,0-1-276 0</inkml:trace>
  <inkml:trace contextRef="#ctx0" brushRef="#br0" timeOffset="21179.8491">7792 2380 1262 0,'0'0'402'0,"0"0"-186"16,0 0 33-16,0 0-27 15,0 0-39-15,0 0-33 16,0 0-56-16,14-4-31 16,-14 4-18-16,0 0-14 15,0 0-21-15,-11 0-2 16,-4 10-1-16,-7 4-5 15,-5 3-2-15,-9 3 2 16,2-2-1-16,1 0 0 16,0-2 0-16,6-2 0 15,5-3-1-15,7 1 1 16,5-4-2-16,2 1 0 0,5 0 0 16,3 1 0-16,0 3-1 15,0 1 2-15,9 3 1 16,6 2 0-16,6-1 5 15,6-1-5-15,1 0 1 16,-1-1-2-16,0-4 0 16,-5-3-10-16,-10-1-21 15,-1-3-47-15,-11-2-98 16,0-1-186-16,0-2-530 0</inkml:trace>
  <inkml:trace contextRef="#ctx0" brushRef="#br0" timeOffset="21727.3324">7221 2412 598 0,'0'0'1096'0,"0"0"-915"16,0 0-9-16,0 0 19 16,0 0-16-1,0 0-55-15,0 0-53 0,-18-5-33 16,7 19 2-16,-2 6-9 15,-2 5 16-15,-3 5 5 16,-1 2-17-16,1 4-17 16,0-2-13-16,9-4 0 15,0-3-1-15,6-4-2 16,3-5-5-16,0-4 5 16,0-5 2-16,3-3 0 15,12-6 0-15,6 0 0 16,1-6 0-16,8-13-20 15,-3-6 5-15,0-6-1 16,-5-6-3-16,-1-2 4 0,-9-2 5 16,-6 3 10-16,-6 4 6 15,0 9 39-15,-6 5-11 16,-13 4-5-16,-4 6-17 16,-4 3-12-16,-4 5 0 15,4 2-27-15,-4 9-120 16,4 9-339-16,12 0-448 0</inkml:trace>
  <inkml:trace contextRef="#ctx0" brushRef="#br0" timeOffset="22644.5418">9399 2235 1388 0,'0'0'307'16,"0"0"-107"-16,0 0 66 16,0 0-44-16,0 0-60 15,0 0-30-15,0 0-36 16,0-5-40-16,0 5-27 15,0 0-20-15,0 7-9 16,0 7 0-16,0 5 0 16,0 7 1-16,0 4 5 0,0 1-6 15,-3 4 1-15,0 0-1 16,-3 4-1-16,0-3-7 16,-1-1 8-16,1 0-1 15,-2-4-1-15,2-4 1 16,0-2 0-16,-1-2 1 15,1-2 1-15,0-1-1 16,3-5-2-16,0-3 2 16,-1-4 0-16,3-3 2 15,1-4-1-15,0 1 11 16,1-1-5-16,15-1 12 16,6 1 13-16,5-1-8 15,6 0-6-15,4 0-2 0,-1 0-7 16,-3 2-7-1,-3 1-2-15,-8-2 0 0,-7 0-42 16,-11 1-102-16,-4-2-371 16,-4 0-1144-16</inkml:trace>
  <inkml:trace contextRef="#ctx0" brushRef="#br0" timeOffset="25519.3232">2466 2364 443 0,'0'0'1010'16,"0"0"-799"-16,0 0-109 15,0 0 160-15,0 0-34 16,0 0-69-16,0 0 16 16,-6 38-17-16,-3-13-44 15,0 3-44-15,0 6-19 16,0 4-15-16,-1 4-14 16,-1 3-7-16,-1 1-3 15,-1 0-3-15,1-3 0 16,3-5-9-16,-3-6 0 15,6-5 0-15,3-6-55 0,3-7-65 16,0-7-164 0,0-4-490-16,3-3-781 0</inkml:trace>
  <inkml:trace contextRef="#ctx0" brushRef="#br0" timeOffset="25819.6168">2587 2476 2022 0,'0'0'386'0,"0"0"-331"16,0 0 12-16,0 0 94 16,0 0-24-16,0 0-51 15,0 0-33-15,9 9-19 16,-6 13 4-16,-3 6 2 15,4 8-10-15,-4 0-8 16,0 2-4-16,0 0-12 16,-6-1-5-16,-1-1-1 15,-4-5-24-15,1-2-60 16,4-5-67-16,-6-2-174 16,3-9-424-16,0-6-596 0</inkml:trace>
  <inkml:trace contextRef="#ctx0" brushRef="#br0" timeOffset="26188.4506">2599 2476 1026 0,'0'0'1395'0,"0"0"-1259"15,0 0-112-15,0 0 73 16,0 0-6-16,0 0-28 15,0 0-36-15,64-62-6 16,-39 58-15-16,2 4-6 16,6 0 0-16,-3 6 0 15,1 11 6-15,-1 9-4 16,-2 7 4-16,-4 2-5 16,-3 2-1-16,-9 0-1 15,-3-3 1-15,-6 1-2 0,-3-6 2 16,0-1 0-16,-14-1 1 15,-11-1 0-15,-6-3 0 16,-8 0 0-16,-6-6 0 16,2-5-1-16,4-7-9 15,6-5-62-15,9 0-86 16,20-15-161-16,4-2-418 16,0 1-186-16</inkml:trace>
  <inkml:trace contextRef="#ctx0" brushRef="#br0" timeOffset="26444.0945">3179 2628 451 0,'0'0'1968'0,"0"0"-1697"16,0 0-192-16,0 0 21 15,88 0-26-15,-52-5-48 16,7 2-26-16,2 0-77 0,-6 2-301 16,-17 1-1657-16</inkml:trace>
  <inkml:trace contextRef="#ctx0" brushRef="#br0" timeOffset="32956.1403">10539 2717 905 0,'0'0'547'15,"0"0"-462"-15,0 0-85 16,0 0 1-16,0 0 16 16,-30 0 18-16,30 0-14 15,0-3-12-15,3-2-9 16,6-1-16-16,0 1 0 16,0 0 8-16,1 0 8 15,-4 2 25-15,-3 0 4 16,1 2 9-16,0 1 4 15,-4 0 12-15,0 0 2 16,0 0 5-16,3 0 2 0,-3 6-11 16,0 0-2-16,0 0-2 15,0 0-6-15,0-1-9 16,-3 1-10-16,-4-2-8 16,3-1-5-16,-2 0-2 15,-1-2-8-15,1-1-1 16,3 0-5-16,3 0-7 15,0-5-37-15,0-4-22 16,0-1 31-16,3 1 27 16,3 2 13-16,1 2 1 15,-1 1 12-15,-2 1 13 16,3 3 13-16,-1 0 15 16,0 0 11-16,-2 0-5 15,2 0-1-15,0 7-11 16,-3 4-2-16,0 1 8 0,0 2 5 15,0 0-9-15,-3 1-9 16,0 0-5-16,-3 2 0 16,-6-1-5-16,-10 0-9 15,-1 0-9-15,-5-2-10 16,-2-5-2-16,2-1-64 16,-8-8-144-16,9 0-434 15,9-13-1061-15</inkml:trace>
  <inkml:trace contextRef="#ctx0" brushRef="#br0" timeOffset="33149.1893">10606 2410 1397 0,'0'0'1216'0,"0"0"-1061"15,0 0-102-15,0 0-15 16,0 0-38-16,0 0-35 16,0 0-278-16,30-3-820 0</inkml:trace>
  <inkml:trace contextRef="#ctx0" brushRef="#br0" timeOffset="37144.9111">11710 2278 750 0,'0'0'235'16,"0"0"-142"-16,0 0-50 16,0 0 5-16,0 0 26 15,0 0-12-15,0 0 98 16,0-7 4-16,0 6-65 0,0 0 18 15,0-1 11 1,0 1 31-16,0-1-21 0,0 1-44 16,0 0-27-16,0 1-19 15,0 0-23-15,0 0-10 16,0 0-5-16,0 0 2 16,0 0-12-16,0 0-7 15,0 8 0-15,0 6 7 16,-3 5 11-16,-3 2-4 15,0 0 5-15,0 1-6 16,2-2-5-16,-2 2 5 16,-1-1 0-16,4 0 0 15,-1 1 6-15,1 1 1 16,0 0-4-16,-1-1 1 16,1-1-9-16,0-1 1 0,0-1-1 15,0-4 0-15,0 0 0 16,3-1-1-16,0-1 0 15,0 2 1-15,0-5-1 16,0 2 0-16,0-2 0 16,0-2 0-16,6 1 1 15,0-3-1-15,1 2 0 16,0-2 1-16,3 0 1 16,-1-1-1-16,4 1 0 15,-4-2 0-15,6-1-1 16,-3 0-1-16,4-3-8 15,1 0 0-15,2 0 8 16,-1 0-13-16,6-6 3 0,-4-4 2 16,2-3-3-1,0-1 2-15,-1-2-2 0,-3 1 3 16,-1 0 0-16,3 1 3 16,-8-1 6-16,0 1 0 15,0 2 0-15,-3-4 1 16,0 1 0-16,1-2 13 15,-4-3 2-15,2-3-6 16,-2-2 1-16,4-4-5 16,-1-2-5-16,0-1 5 15,3 1-6-15,-6 2 1 16,3 4 0-16,-6 3-1 0,0 5 1 16,-3 4 5-1,0 2 0-15,0 2 19 0,0 2-2 16,0 3-5-16,0 1-9 15,0 1-9-15,0 2-1 16,0-2-55-16,0 2-229 16,0-1-765-16</inkml:trace>
  <inkml:trace contextRef="#ctx0" brushRef="#br0" timeOffset="39192.8484">12438 2204 713 0,'0'0'344'15,"0"0"-79"-15,0 0-1 16,0 0-51-16,0 0 13 16,0 0-23-16,0 0-54 15,0 0-58-15,0 0-21 16,0 0-8-16,0 0-2 15,0 0-17-15,0 0-6 16,0 0-4-16,0 0-12 16,-3 8-8-16,-7 4 13 0,1 3-10 15,-2 5 2-15,1 2 10 16,-5 7-13-16,3 2 3 16,-3 3 0-16,3 0-3 15,2 1-14-15,1-1 1 16,-1 1-1-16,6-3 6 15,1 1-7-15,3-4-1 16,0-2 0-16,0-1 1 16,3-5-1-16,7-4 0 15,3-3-11-15,-3-4-38 16,2-4-29-16,-2-4-103 16,4 0-198-16,-8-2-444 0</inkml:trace>
  <inkml:trace contextRef="#ctx0" brushRef="#br0" timeOffset="40935.1273">12559 2455 1443 0,'0'0'519'0,"0"0"-348"15,0 0 24-15,0 0-21 16,0 0-24-16,0 0-36 16,0 0-37-16,6 0-44 15,3-4-18-15,4-2-8 16,1-1-5-16,2 1-1 15,-4 2 1-15,3 2-2 16,0 0 0-16,1 2 0 16,1 0-1-16,-1 0 0 15,-7 0-5-15,0 6-1 16,-5 2-2-16,-2 2 2 0,-2 2 5 16,0 4-7-16,-2 1 8 15,-8 2-1-15,-5-3 2 16,-5 4-1-16,3-4 1 15,5-3-1-15,0-3 0 16,4-3 0-16,5-3-7 16,2-3-11-16,1-1-4 15,0 0-9-15,3-3 2 16,12-8-21-16,0-6-9 16,5-2 10-16,3 1-5 15,-2-1 19-15,3 2 18 16,-4 0 12-16,2 2 6 15,-2 3 0-15,0 2 1 16,-8 2 27-16,1 3 11 0,-9 4 1 16,-1 0-1-1,-3 1 1-15,0 0-4 0,0 0-4 16,0 0-3-16,0 0 9 16,-3 0-8-16,-8 11-19 15,-7 5 8-15,-2 6 14 16,4 2 6-16,-4-2-17 15,10 1-7-15,3-3-9 16,4-6-6-16,3 0 0 16,0-5-1-16,3-3-8 15,13-4-12-15,8-2-53 16,9-8-159-16,-5-8-450 16,-1-3-578-16</inkml:trace>
  <inkml:trace contextRef="#ctx0" brushRef="#br0" timeOffset="41252.5508">13000 2242 1640 0,'0'0'285'16,"0"0"-159"-16,0 0 27 15,0 0 17-15,0 0-36 0,0 0-61 16,0 0-6-16,23 46 43 16,-14-13-16-16,4 6-36 15,1 5-17-15,-5 1-16 16,4 2-2-16,-7-4-16 16,-6 1-6-16,0-4 0 15,-3-3-1-15,-16-2 0 16,-1-5-27-16,-8-4-41 15,-2 0-88-15,3-7-158 16,11-9-461-16</inkml:trace>
  <inkml:trace contextRef="#ctx0" brushRef="#br0" timeOffset="41582.2596">13526 2535 1790 0,'0'0'389'15,"0"0"-202"-15,0 0-11 16,0 0-36-16,0 0-39 16,0 0-52-16,88 3-29 0,-60-2-19 15,-4-1-1-15,-3 2-1 16,0 0-47-16,-5-1-68 16,-7-1-71-16,-6 0-178 15,-3 0-290-15</inkml:trace>
  <inkml:trace contextRef="#ctx0" brushRef="#br0" timeOffset="41889.1516">13499 2426 755 0,'0'0'837'0,"0"0"-664"16,0 0 78-16,0 0-13 15,0 0-66-15,0 0-70 16,0 0-41-16,66 0-35 15,-38 0-26-15,5 0-53 16,10-2-197-16,-7-1-439 0,-11-1-750 16</inkml:trace>
  <inkml:trace contextRef="#ctx0" brushRef="#br0" timeOffset="42624.4642">14215 2257 973 0,'0'0'369'0,"0"0"-261"16,0 0 11-16,0 0-1 16,0 0-3-16,0 0-30 15,0 0-9-15,-24 12 40 16,11 2 20-16,-3 3-40 15,2 3 1-15,2 3-24 16,-3 0-22-16,1 4-19 16,4 1-2-16,0 3-3 15,4-1-11-15,3 1-8 16,3-3-7-16,0-1 0 16,0-1 1-16,3-4-1 15,7-4 1-15,2-2-1 0,1-3-1 16,7-3 0-16,-1-5 0 15,1-3 0-15,3-2-1 16,6 0-7-16,-4-9 8 16,2-5-2-16,3-6 1 15,-6-3-1-15,0-3 2 16,-2-5 0-16,-1-3 1 16,-9-3 5-16,0 2-5 15,-9 0 14-15,-3 2 18 16,0 1-33-16,-15 2-12 15,-31-11-115-15,1 9-377 16,3 5-1352-16</inkml:trace>
  <inkml:trace contextRef="#ctx0" brushRef="#br0" timeOffset="46643.1228">11759 3682 1151 0,'0'0'195'15,"0"0"74"-15,0 0-128 16,0 0 29-16,0 0 21 15,0 0-24-15,0 0-49 16,0-9-29-16,0 9-16 16,0 0 0-16,0 0 0 15,0 0-7-15,0 0-7 16,0 0-20-16,0 0-18 16,0 0-20-16,-3 8-1 0,-7 9 1 15,-2 4 1 1,0 5-1-16,1 2-1 0,4 0 0 15,1 2 0 1,3 0 0-16,0 1 0 0,3-2 0 16,0-1 1-16,0-2-2 15,0-3 1-15,6-7-1 16,0 0-1-16,6-6 1 16,3-2 1-16,0-4 0 15,6-2 6-15,1-2-5 16,5 0-1-16,1-12 0 15,2-5 0-15,-5-2 0 0,4-8 0 16,1-3 0 0,-2-3 1-16,-1-4 0 0,-5 0 0 15,-2 2 0-15,-4 1 0 16,-6 4 0-16,1 5 1 16,-5 3 5-16,-6 6 16 15,0 2-1-15,0 3-16 16,0 2-5-16,0 2-1 15,0 3-18-15,0 3-39 16,3 1-110-16,0 0-213 16,3 0-401-16</inkml:trace>
  <inkml:trace contextRef="#ctx0" brushRef="#br0" timeOffset="47002.2388">12392 3546 821 0,'0'0'977'0,"0"0"-843"16,0 0 27-16,0 0 23 15,0 0-27-15,0 0-54 16,0 0-54-16,3 5-28 15,-15 13 56-15,-3 7 5 16,0 5-3-16,-3 5-12 16,-2 4-28-16,3 2-24 15,5 1-3-15,3 0-6 16,1-3 0-16,8-2-5 0,0-4-1 16,0-2 0-16,14-3 0 15,-2-5 0-15,5-3 0 16,-1-6-33-16,3-2-49 15,2-8-110-15,-3-4-309 16,-2 0-480-16</inkml:trace>
  <inkml:trace contextRef="#ctx0" brushRef="#br0" timeOffset="47406.2095">12594 3767 1446 0,'0'0'386'16,"0"0"-147"-16,0 0-1 15,0 0-63-15,0 0-47 16,0 0-32-16,0 0-36 15,81-66-24-15,-67 61-20 16,-2 3-10-16,-2 0-5 16,-4 2 0-16,0 0-1 15,-3 2-1-15,0 11-5 0,0 5 4 16,-2 5 2-16,4 2 11 16,-5 0-2-16,3-2 0 15,3-2-8-15,0-4 0 16,3-4 1-16,4-1 7 15,1-6-8-15,5-3-1 16,2-3-49-16,0 0-80 16,6-16-101-16,-2 0-357 15,-7-2-238-15</inkml:trace>
  <inkml:trace contextRef="#ctx0" brushRef="#br0" timeOffset="47662.7138">12880 3707 1388 0,'0'0'398'16,"0"0"-205"-16,0 0 58 15,0 0-33-15,0 0-57 0,0 0-48 16,0 0-55-16,-3-3-33 16,0 7-16-16,-5 10 26 15,-5 6 9-15,-2 5-12 16,-8 4-8-16,0 0-2 15,0 2-8-15,-2-3-4 16,4-3-8-16,-1-4-2 16,6-5-58-16,6 0-167 15,3-6-289-15,7-6-438 0</inkml:trace>
  <inkml:trace contextRef="#ctx0" brushRef="#br0" timeOffset="47988.1616">13014 3523 1386 0,'0'0'623'0,"0"0"-479"15,0 0 88-15,0 0-13 0,0 0-42 16,0 0-84-16,0 0-40 16,37 45 28-1,-17-14-32-15,0 8-20 0,3 3-14 16,-5 3 0-16,-4 1-5 16,-4 1-10-16,-10-1-4 15,-3 0 3-15,-18-4-23 16,-33 5-39-16,2-9-109 15,0-11-504-15</inkml:trace>
  <inkml:trace contextRef="#ctx0" brushRef="#br0" timeOffset="48909.4203">6127 4016 1345 0,'0'0'404'16,"0"0"-224"-16,0 0 24 15,0 0-19-15,0 0-27 16,0 0-61-16,0 0-44 0,-16-2-12 16,4 5 8-16,-2 7-6 15,1 3-12-15,-2 2-4 16,0 4 0-16,3 0-13 16,-1 1-8-16,10-2-5 15,0-3 0-15,3-3 0 16,0-2 1-16,6-5-1 15,10-4 1-15,1-1-1 16,5 0-1-16,5-11-11 16,1-6-11-16,-1-2-10 15,-2-3 10-15,-2-4-9 16,-4 1 17-16,-7-2 14 16,-6 5 0-16,-3 2 29 15,-3 6 25-15,0 4-12 16,-13 4-21-16,-4 3-10 0,-2 3-11 15,-2 0-5-15,0 0 4 16,3 11-42-16,6 2-119 16,12 3-171-16,0-3-371 15,0-5-405-15</inkml:trace>
  <inkml:trace contextRef="#ctx0" brushRef="#br0" timeOffset="49195.2705">6646 3743 1905 0,'0'0'573'0,"0"0"-512"0,0 0 16 16,0 0 80-16,0 0-29 15,0 0-67-15,0 0-38 16,2 28-14-16,-2 5 39 15,0 6 4-15,-8 7-27 16,1 0-11-16,-2 0-13 16,3-4 0-16,-3-4 0 15,-1-6-1-15,-1-2-29 16,-1-5-77-16,-9 1-75 16,5-8-171-16,1-7-461 15</inkml:trace>
  <inkml:trace contextRef="#ctx0" brushRef="#br0" timeOffset="49914.1823">6500 4007 1958 0,'0'0'735'15,"0"0"-647"-15,0 0-61 16,0 0 14-16,0 0 8 15,0 0-36-15,0 0-4 16,72 0-3-16,-35 0-5 16,0 0 1-16,2-2-1 15,0-8-1-15,-2-1-14 16,-1-5-22-16,-5-3-21 0,-1-1-13 16,-7-4 8-16,-1-6 33 15,0-2 16-15,-5 0 12 16,-4 1 1-16,-4 4 42 15,-1 6 25-15,-1 7 15 16,-4 6-6-16,-3 3-4 16,0 4-3-16,3 1-21 15,-3 0-20-15,0 0-11 16,0 0-17-16,0 14-14 16,0 10 5-16,0 8 9 15,0 10 6-15,0 4 2 16,-6 2-8-16,-3-3 0 15,-3-4-1-15,3-7 1 0,-4-7-6 16,4-7 6-16,1-8 0 16,1-3-2-16,4-4-8 15,0-3-8-15,3-2 4 16,0 0-2-16,0-5-4 16,0-11-36-16,6-6-18 15,9-5 22-15,0-1 22 16,4 0 0-16,-1 4 23 15,0 4 6-15,1 4 1 16,-5 6 7-16,2 2 11 16,-7 3 14-16,-1 2-5 15,-1 3-7-15,-1 0-12 16,-6 10-8-16,0 8 9 16,0 7 9-16,-3 4 18 15,-10 1-7-15,-4-3-19 0,4-1-4 16,4-5 2-16,1-4-7 15,5-4 1-15,3-5-1 16,0-4-1-16,0-2-31 16,11-2-26-16,20-9-82 15,-1-6-388-15,-3-2-448 0</inkml:trace>
  <inkml:trace contextRef="#ctx0" brushRef="#br0" timeOffset="50290.631">7228 3949 988 0,'0'0'1148'16,"0"0"-948"-1,0 0-62-15,0 0-27 0,0 0-38 16,0 0-50-16,0 0-6 16,36 0-2-16,-21 0-6 15,0 0-9-15,-3-1 0 16,1-6-17-16,-1-2-12 15,-4-2 2-15,2 0-4 16,-7 0 14-16,0 2 17 16,-3 3 5-16,0 2 23 15,0 3 4-15,0 1-8 16,-16 0-5-16,-1 8 3 16,-8 10 13-16,-5 6 17 0,0 0 3 15,2 4-3-15,7-2-23 16,6-3-19-16,6-3-9 15,6-6-1-15,3 0-28 16,6-5-68-16,12-5-10 16,6-4-73-16,15-4-197 15,-8-9-206-15,-1-1-241 0</inkml:trace>
  <inkml:trace contextRef="#ctx0" brushRef="#br0" timeOffset="50598.1598">7422 3885 1650 0,'0'0'560'0,"0"0"-387"16,0 0 8-16,0 0-38 0,0 0-64 16,0 0-49-16,0 0-19 15,3 46 17-15,-3-16 1 16,3 2 0-16,-3 0-17 16,0-2-10-16,0-3-1 15,0-6 0-15,-6-6 1 16,0-3-1-16,0-5 7 15,-1-6 1-15,1-1 1 16,3 0 7-16,3-9 7 16,0-11-8-16,6-7-8 15,16-3-8-15,2-5-1 16,6 3-14-16,-2 5 2 0,-5 7-7 16,-1 7-23-16,-1 6-54 15,-9 7-85 1,-2 0-141-16,-7 9-480 0</inkml:trace>
  <inkml:trace contextRef="#ctx0" brushRef="#br0" timeOffset="51194.7162">7725 3905 1303 0,'0'0'886'0,"0"0"-750"16,0 0 27-16,0 0-2 16,0 0-40-16,0 0-51 15,0 0-30-15,-6 36 36 0,-4-11-28 16,-1 5-21-16,2-2-12 16,-1-2-6-16,4-5-9 15,3-7 1-15,3-4-1 16,0-5-12-16,0-3-15 15,3-2 6-15,13 0 6 16,2-11-10-16,6-5-14 16,0-5-9-16,1-2 18 15,-2-2-3-15,-1 0 1 16,-3 2 29-16,-8 6 3 16,-2 7 49-16,-2 4 17 15,-7 5-14-15,0 1-19 0,0 0-17 16,0 1-15-16,0 12-1 15,0 5 1-15,0 5 0 16,3 1 0-16,3-3-1 16,3-3 0-16,3-3-1 15,-3-8-7-15,3-2-1 16,1-5 8-16,1 0 1 16,2-2-1-16,4-13 0 15,-1-5 0-15,-4-3 0 16,3-5 0-16,-3-4-10 15,-2 0 2-15,-2 2 3 16,-5 6 6-16,-2 6 9 16,-4 7 3-16,0 4-12 15,-4 4-19-15,-7 2-28 16,-4 1-82-16,-4 1-157 0,1 7-355 16,6-1-318-16</inkml:trace>
  <inkml:trace contextRef="#ctx0" brushRef="#br0" timeOffset="51440.7168">8195 3807 649 0,'0'0'1552'0,"0"0"-1362"0,0 0-138 15,0 0 49 1,0 0 43-16,0 80-38 0,-3-48-33 15,0 1-22-15,0 0-15 16,0-2-15-16,0-6-11 16,-1-4-10-16,1-4 0 15,0-5 0-15,3-5-85 16,0-7-170-16,0-3-427 16,3-8-1049-16</inkml:trace>
  <inkml:trace contextRef="#ctx0" brushRef="#br0" timeOffset="51613.3434">8319 3705 1976 0,'0'0'674'0,"0"0"-602"0,0 0-60 15,0 0-12-15,0 0-96 16,0 0-75-16,0 0-172 15,3 23-461-15</inkml:trace>
  <inkml:trace contextRef="#ctx0" brushRef="#br0" timeOffset="51950.9603">8507 3800 1910 0,'0'0'571'16,"0"0"-501"-16,0 0 22 15,0 0-16-15,0 0-6 0,0 0-20 16,0 0-28-16,-17 55-11 16,14-40-10-16,3 2 0 15,0 1-1-15,0 1-1 16,0-1-5-16,5 1 5 15,-2-2-5-15,3-2 6 16,-3-1 0-16,-3-3 1 16,0 0 11-16,0-5 10 0,0 1-1 15,-6-3-9 1,-9 2-12-16,3-6-13 16,0 0-147-16,2 0-406 0,2-6-809 15</inkml:trace>
  <inkml:trace contextRef="#ctx0" brushRef="#br0" timeOffset="52371.3641">8702 3916 1798 0,'0'0'609'16,"0"0"-538"-16,0 0-2 15,0 0-2-15,0 0-6 0,0 0 4 16,0 0-25-16,51 0-26 16,-33 0-8-16,-3-3-6 15,4-4-18-15,-5-3-16 16,2-1 2-16,-4-1 16 16,-1 1 6-16,-1-1 10 15,-4 5 0-15,-3 2 34 16,0 2 36-16,-3 2 2 15,0 1-10-15,0 0-32 16,-6 0-19-16,-11 14-10 16,-8 7 25-16,-5 6 8 15,-1 6-1-15,-2 0-2 16,6-2-11-16,8-1-13 0,7-7-1 16,5 0-5-16,7-5 0 15,10-2 5-15,15-6-6 16,14-6-18-16,33-4-76 15,-8-5-149-15,-6-9-592 0</inkml:trace>
  <inkml:trace contextRef="#ctx0" brushRef="#br0" timeOffset="53248.2337">10782 3955 1640 0,'0'0'304'16,"0"0"-219"-16,0 0-47 15,0 0-23-15,0 0-9 16,0 0-1-16,0 0-5 15,-52 0-62-15,49 0-24 16,3-3 11-16,0-1 19 16,0 1 32-16,0 0 23 15,3 2-1-15,7 1 1 0,-4 0 1 16,5 0 5-16,-5 0 29 16,1 0 26-16,-1 5 41 15,-3 1-19-15,0 3-7 16,-3-1-9-16,0 2-14 15,0-1-12-15,0-1 7 16,-9-1 1-16,-1-3-20 16,1 1-13-16,-2-3-2 15,2-2-12-15,5 0 11 16,1 0-7-16,3-1-5 16,0-9-54-16,7-2-33 15,3-3 4-15,6 2 27 16,0 3 36-16,-4 3 20 0,0 6 36 15,-3 1 21-15,-3 0 11 16,0 7-10-16,-3 4-4 16,1 8 8-16,-1 2 2 15,0 1 19-15,-3 1 10 16,0 0-10-16,0-3-14 16,0-4-24-16,-13 0-11 15,-2-3-8-15,-6-3-14 16,-7 0-12-16,-2-6-29 15,-6-4-123-15,8 0-237 16,4-4-762-16</inkml:trace>
  <inkml:trace contextRef="#ctx0" brushRef="#br0" timeOffset="53429.1988">10824 3764 2080 0,'0'0'820'16,"0"0"-727"-16,0 0-69 15,0 0-24-15,0 0-112 16,0 0-352-16,0 0-1266 0</inkml:trace>
  <inkml:trace contextRef="#ctx0" brushRef="#br0" timeOffset="59400.1689">26481 4421 973 0,'0'0'1045'15,"0"0"-820"-15,0 0-86 0,0 0 11 16,0 0-11-16,0 0-45 16,0 0-48-16,5-2-24 15,1 0 2-15,2-1-1 16,2 0-6-16,3 0-6 16,5-1-10-16,2-1 0 15,2 1-1-15,0 1 6 16,1 2-6-16,-5 1 0 15,-4 0-1-15,-4 0-5 16,-4 0-1-16,-6 5-4 16,0 6-3-16,0 0 0 15,-8 3 13-15,-8 1-7 16,-4-1 7-16,1 1 1 0,1-3 1 16,3-3-1-16,4-2 0 15,4-3 0-15,6-1 8 16,-1-3-7-16,2 0 11 15,0 0-2-15,0 0 8 16,13 0-18-16,4-8 0 16,7-4-18-16,3-3 2 15,-1-2-4-15,4-1-1 16,-1-2-9-16,-3 1 12 16,0 1 11-16,-5 2 7 15,-2 5-1-15,-7 4 1 16,-3 2 9-16,0 2 9 15,-6 0 9-15,-2 3 1 16,1 0-2-16,-2 0-4 16,0 0-15-16,0 0-6 0,0 2-1 15,-9 9 0 1,-7 4 38-16,-1 3-8 0,-4 2-6 16,2 0-9-16,4-3-5 15,2 0-2-15,5-5-8 16,5 1-1-16,3-4-8 15,0-2-21-15,12-3-2 16,11-1-29-16,21-3-138 16,-5 0-457-16,-5 0-328 0</inkml:trace>
  <inkml:trace contextRef="#ctx0" brushRef="#br0" timeOffset="59826.3156">27314 4239 1428 0,'0'0'322'0,"0"0"-100"15,0 0 22-15,0 0-59 16,0 0-65-16,0 0-44 0,0 0 9 16,-24 18 3-1,4-4-28-15,-5 1-29 0,-3 1-5 16,-2 1 0-16,-1 1-11 16,2 0-4-16,3-5-10 15,5 6 0-15,6-4 0 16,2 0-1-16,8-1 0 15,2-2-1-15,3 2 1 16,0-1 1-16,8 1 0 16,6-2 0-16,3-2 0 15,2-2-1-15,0-1-24 16,-3-4-46-16,-3-3-102 16,-3 0-167-16,-4 0-394 15,-1 0-727-15</inkml:trace>
  <inkml:trace contextRef="#ctx0" brushRef="#br0" timeOffset="60465.1432">27535 4339 1431 0,'0'0'294'16,"0"0"-190"-1,0 0 54-15,0 0-29 0,0 0-54 16,0 0 36-16,0 0-3 16,-69 63-42-16,42-38-17 15,4 3-3-15,3-3-12 16,5 1-6-16,9-5-13 16,6-5-7-16,0-2-7 15,9-4 20-15,13-4-6 16,10-5-14-16,4-1-1 15,1 0-12-15,-1-12-10 16,-2-3-5-16,-7-5 15 16,-3-3 11-16,-3-2-5 0,-6-1 6 15,-5 1 8 1,-9 2 4-16,-1 3-12 0,-3 3-1 16,-14 4-33-16,-7-1-83 15,4 5-396-15,7 2-560 0</inkml:trace>
  <inkml:trace contextRef="#ctx0" brushRef="#br0" timeOffset="61650.0686">31867 4693 214 0,'0'0'1280'16,"0"0"-1027"-16,0 0-44 15,0 0 56-15,0 0-76 16,0 0-64-16,0 0-68 16,5-4-16-16,6 2-9 0,2 1-19 15,2 0-1-15,1 1 6 16,1 0-6-16,-1 0-3 15,-3 0-2-15,2 2 2 16,-6 7-7-16,-3 1-1 16,-3 2-1-16,-3 2 0 15,0 6 0-15,-4-2 0 16,-13 1-5-16,-1-1 5 16,-2-2 1-16,3-5 5 15,2 0-5-15,6-3 6 16,3-6 1-16,5 1-7 15,1-3 8-15,0 0 1 16,4 0-3-16,11 0-7 16,6-11-19-16,4-4-4 15,4-3 8-15,-1-1 6 0,2-4-1 16,-2 0-5-16,-4 3 13 16,-1 0 1-16,-4 4 0 15,-6 2 1-15,1 4 12 16,-7 5 17-16,-2 0 1 15,-2 5 8-15,-2 0 10 16,1 0-5-16,-2 0-16 16,0 0-15-16,0 0-11 15,0 0-1-15,-5 9 1 16,-7 5-1-16,-6 6 32 0,-2 3-10 16,0 1-4-1,1-1-7-15,4-2-10 0,3-4 0 16,6-3 0-16,6-1-1 15,0-3-18-15,13-2-5 16,11 0-20-16,22-8-138 16,-7 0-372-16,-3-5-394 0</inkml:trace>
  <inkml:trace contextRef="#ctx0" brushRef="#br0" timeOffset="62072.4797">32402 4550 1175 0,'0'0'509'0,"0"0"-389"16,0 0 121-16,0 0 22 15,0 0-84-15,0 0-60 16,0 0-38-16,9 5-43 16,-5 9-18-16,2 4 10 15,3 5-10-15,5 2-9 16,2-1-10-16,3 3 0 16,-2-3 0-16,-1-2-1 15,-4-2 0-15,-3-4-24 0,-3-2-9 16,-6-1 3-16,0-3 11 15,-4 3 6-15,-10 1 11 16,-5 1 2-16,-3-1 8 16,-3 0 15-16,-2 2 5 15,1-2-10-15,-1 1-12 16,3-3-6-16,6-1-47 16,3-4-198-16,9-7-609 0</inkml:trace>
  <inkml:trace contextRef="#ctx0" brushRef="#br0" timeOffset="62432.2695">32906 4614 1582 0,'0'0'317'0,"0"0"-238"15,0 0-25-15,0 0 83 16,0 0 25-16,-60 73-74 16,30-33-23-16,0 1-23 15,7 0-27-15,5-3-5 16,10-5-1-16,8-7-2 16,0-6 29-16,18-4-14 0,5-8 2 15,7-4-4 1,2-4-8-16,5 0-11 0,-2-11 1 15,-1-9 4-15,-1-6-5 16,-3-4 9-16,-2-6-2 16,-7 2 10-16,-6 1 6 15,-12 1 5-15,-12-1-29 16,-18 7-65-16,-3 5-464 0</inkml:trace>
  <inkml:trace contextRef="#ctx0" brushRef="#br0" timeOffset="63664.6228">13678 3873 1401 0,'0'0'773'0,"0"0"-655"15,0 0-43-15,0 0 10 16,0 0 28-16,0 0-48 16,0 0-2-16,79 0-20 15,-53-3-13-15,-1 0-15 16,-5 2-10-16,0-1-4 15,-5 2-1-15,-6 0 0 16,-1 0-15-16,-3 0-54 16,0 0-78-16,-5 0-167 15,0-1-310-15,0 0-430 0</inkml:trace>
  <inkml:trace contextRef="#ctx0" brushRef="#br0" timeOffset="63897.6623">13754 3763 1886 0,'0'0'286'16,"0"0"-162"-16,0 0 20 15,0 0 12-15,0 0-68 16,0 0-48-16,0 0-19 15,67-22-13-15,-43 19-8 16,0 0 0-16,9 2-77 0,-7-1-253 16,0 1-712-16</inkml:trace>
  <inkml:trace contextRef="#ctx0" brushRef="#br0" timeOffset="64722.0975">14627 3656 1824 0,'0'0'327'0,"0"0"-206"16,0 0 15-16,0 0-25 0,0 0-15 15,0 0-32-15,0 0-15 16,0 8 9-16,0 2-24 16,-13 0-11-16,-1 0-11 15,-10 1 6-15,-1 0-5 16,-10 0-11-16,-1-3 4 16,4 0-6-16,-1-2-1 15,4-2-17-15,13-1-1 16,3-3 1-16,3 0 6 15,7 0 3-15,2-1-5 16,1-11-2-16,0-1-15 16,1-3 8-16,9-3 2 15,-4 3 11-15,4 0 9 0,-1 1-1 16,0 2 2-16,3-1 1 16,0 1 9-16,0 1-1 15,2 1-1-15,2 3-1 16,-3 2 8-16,-4 2 5 15,1 1 2-15,1 2-3 16,1 1-11-16,-5 0-1 16,3 0 1-16,0 0-2 15,-4 0-6-15,0 0 0 16,1 6 0-16,2 5 6 16,-3 1-5-16,5 2 7 15,-1 4-7-15,2-1 7 0,-5 1-2 16,5-2-6-16,-1 1 0 15,2-1 1-15,-3-2-1 16,2-1 0-16,2 0 2 16,1-4-2-16,-2 0 0 15,4-2 0-15,-1-3 0 16,2-1-1-16,3-3 0 16,2 0-11-16,3 0-2 15,-5-9-4-15,3 0-1 16,-4-4 13-16,-1-1 5 15,-6-2 0-15,-1 1 1 16,-5-2 8-16,1 1 24 16,-8 1 5-16,0 2-7 0,0 2 3 15,0 3-11 1,0 0-10-16,-11 1-7 0,-2 3-5 16,-12 1-9-16,-11 3-39 15,-39 0-64-15,10 9-149 16,-7 4-555-16</inkml:trace>
  <inkml:trace contextRef="#ctx0" brushRef="#br0" timeOffset="80795.0788">22632 1313 884 0,'0'0'140'15,"0"0"110"-15,0 0-89 16,0 0-18-16,0 0-9 15,0 0 6-15,0 0-4 16,3 0-26-16,0 0-23 16,2 0-18-16,1 0-18 15,3 2-11-15,1 0-5 16,2 3-8-16,4 0-12 16,4 0-8-16,1 0-5 0,6 0 5 15,3-1-6 1,1-1 5-16,3 0-6 0,1 0 1 15,-3-1-1-15,-2 1 2 16,-3 1-1-16,-3-1 0 16,-6-1-1-16,-5-1 1 15,-4 0 0-15,0 1-1 16,-3-2 1-16,2 1-1 16,-5 1 0-16,1-2 1 15,-1 0-1-15,1 1 1 16,-1-1 0-16,-3 0 0 15,2 0 13-15,-2 0 7 16,0 0 5-16,0 0 6 16,0 0 6-16,0 0 5 15,0 0-5-15,0 0-6 0,0-1-3 16,0-8-17-16,1-1-6 16,2-5-5-16,0-1-1 15,0-2 2-15,0-2-1 16,2-1 8-16,-4 3-7 15,2-1 4-15,0-1 1 16,-3 2-6-16,1 0 2 16,-1-1 6-16,4 1 4 15,-4 1 2-15,0 0-3 16,3 0-4-16,0 0-1 16,0 2-6-16,1 1 5 15,-2 1 2-15,1 2-7 16,0 1-1-16,-2 0 1 0,3 0 1 15,-2 2-2-15,-1 0 8 16,-1 4-2 0,0 1-5-16,2 0 1 15,-2 3-1-15,0 0 0 0,1 0-1 16,-1 0 0-16,0 0-6 16,2 0 4-16,-2 0-4 15,1 0 6-15,1 0-2 16,2 0-4-16,3 0 5 15,4 0 1-15,1 0-1 16,8 5 0-16,1-1 1 16,6 1 0-16,1 1 0 15,3-3 0-15,1-1-1 16,-4-1-14-16,-1 1 6 0,-5-1-3 16,-2 0 4-16,-6 1 7 15,-3-2 0-15,-5 0 0 16,-3 3-5-16,-3-3 5 15,1 0-5-15,-1 0 4 16,0 0 1-16,0 0-10 16,0 1 3-16,0 2-1 15,0 3 7-15,0-1 2 16,0 4-1-16,5 0 1 16,-5 2 1-16,0-1-1 15,3 3 0-15,-3-1 0 16,0 3 0-16,0 2 0 15,0 4 0-15,0 2 0 0,-11 4 0 16,5-1 1-16,-1 4-1 16,-1-1 0-16,4-2 1 15,0-1 0-15,2-2 1 16,2-1-1-16,0-4 0 16,0-2 1-16,0-1 6 15,0-5 0-15,0-2-2 16,0-4-6-16,0-2 2 15,0-1-2-15,0-2 1 16,0 0 7-16,0 0-7 16,0 0 6-16,0 0-7 15,3 0-12-15,1-5-88 16,-1-3-609-16</inkml:trace>
  <inkml:trace contextRef="#ctx0" brushRef="#br0" timeOffset="83581.2389">24357 1339 624 0,'0'0'356'0,"0"0"-228"0,0 0-18 16,0 0 37-16,0 0 8 15,0 0-44-15,0 0-18 16,0-2 6-16,0 0 14 16,0-3-8-16,0-2-19 15,0 0-32-15,0-2-11 16,1-6-19-16,6 0-10 16,-3-5-8-16,2-3-5 15,1-2 0-15,1-3-1 16,-2-2-6-16,0 0 0 15,3 1-7-15,-6 1 6 16,1-1 6-16,2 2 1 16,0-1 5-16,3-1-5 15,-2 2 2-15,3 2 5 0,-4-1-6 16,2 0-1-16,-2 2 0 16,2-1 1-16,-4 1-1 15,1 2 9-15,-1-1-9 16,1 2 1-16,-1 2-1 15,1 0 0-15,-1 1-1 16,1 2-5-16,-1-1 5 16,1 1 0-16,2 0 0 15,-3 0 0-15,-1 1 1 16,1-1 6-16,-3 2 1 16,1 1-5-16,-1 2-2 15,-1 0 0-15,0-1 0 0,0 3-7 16,0-3 6-1,0 2 1-15,0 2-1 0,0-1 0 16,0 2 1-16,0 0-2 16,0 2-3-16,0-1 5 15,0-1 1-15,0 0 0 16,0-1 0-16,0-2 0 16,0 1-1-16,0-1 0 15,0 0 0-15,0 2 0 16,0 0 1-16,0 2-1 15,0 2 1-15,0 0 13 16,0 1 5-16,0 1-4 16,0 1 0-16,0 0-4 15,0-1 0-15,0-1-4 16,0 0 1-16,0-1 2 0,0 2-3 16,0-1-5-16,0 1 5 15,0 1 1-15,0 1-7 16,0-2 5-16,0 2 3 15,0-1 4-15,0-1 7 16,0 1-9-16,0-2-9 16,0 2-1-16,2-3 0 15,-2 2 5-15,1-1-5 16,-1 0-1-16,2 2 2 16,-2 1 4-16,1 0-5 15,1 0 0-15,-2 0 7 16,1 0-7-16,3 0 0 0,1 0-1 15,2 0 0-15,4 0 0 16,4-2 1-16,0 2-1 16,4 0 0-16,0 0 0 15,-2 0-1-15,2 0-13 16,-2 0 2-16,-3 0-2 16,0 0 8-16,-2 0-2 15,-3 0 7-15,0 0-5 16,3 0 5-16,-5 0 1 15,4 0 0-15,-1 0-1 16,0 0 1-16,1 2-1 16,2-1 1-16,1 2 0 15,-1-1 0-15,4-1 0 16,-4 0-1-16,3 0-11 0,-3-1-7 16,-2 2 9-16,-2-2 4 15,-4 0 6-15,-1 0 0 16,-2 0 0-16,-1 0 0 15,-1 0 0-15,0 0 1 16,0 0-1-16,0 0 1 16,0 0-1-16,0 0 1 15,0 0-1-15,0 0 1 16,0 0-1-16,0 0 1 16,0 0 0-16,0 0-1 15,0 0 0-15,0 0-1 16,0 2-5-16,0 2-5 15,0 3 9-15,0 3 1 16,0 0-5-16,0 3 5 0,0-2 1 16,-1 1-1-1,-1 1 1-15,1 1 0 0,-1-1 1 16,1-1 0-16,-1 1 0 16,1-2 0-16,-1 1 0 15,1-1-1-15,-1 0 2 16,-1 2 8-16,2 0-4 15,-2 0 4-15,0 1-2 16,-1 0-2-16,1-2 1 16,1 3-5-16,1-2 0 15,-1-2 4-15,-1-1-5 16,2-1 5-16,1 0-4 0,-4-1-1 16,3 1 7-16,-1-1-1 15,1 2 1-15,-1-1-7 16,-1 1 9-16,2 1-2 15,-2-1-2-15,0 1 1 16,2-1-1-16,-1 0-4 16,-1 1-1-16,2-1 1 15,-2 1-1-15,0-1 1 16,0 1-1-16,0-1 1 16,0 0-1-16,0 0 0 15,3 0 1-15,-5 0-1 16,5 0-1-16,0-2 1 15,0 2 0-15,0-2-1 0,-1 1 2 16,1-1-2-16,-2-1 1 16,1 2-1-16,1-4 0 15,-2 2 0-15,1-1 0 16,-1 0 0-16,2 0 0 16,0 1 0-16,0 0 0 15,0 1 0-15,0 1 0 16,0-1 1-16,0 1-1 15,0 0 1-15,0 1-1 16,0 0 0-16,0 0 0 16,0-1 0-16,0-1 0 15,0 0 0-15,0 1 0 16,0-2 0-16,0 0 0 0,0 0 0 16,0 0 0-1,0 1 0-15,2 0 0 0,-1 2 0 16,-1 0 0-16,2-1 0 15,-2 1 0-15,1 0 0 16,1 1 1-16,-1-1-1 16,4-1 0-16,-5 1 0 15,1-2 1-15,1 1-2 16,-2 0 2-16,0 1-1 16,1 0 0-16,-1 1-1 15,0-1 1-15,0 1 0 16,0 2 0-16,0 0 0 15,0 0 0-15,0-1 0 16,0 1 0-16,0-2 0 16,0-1 0-16,2-1 0 15,-2-2-1-15,1-3 0 0,-1 0 1 16,2-1-31-16,-2 0-75 16,0-2-130-16,0 1-250 15,0-2-593-15</inkml:trace>
  <inkml:trace contextRef="#ctx0" brushRef="#br0" timeOffset="99418.0056">28585 4579 393 0,'0'0'377'15,"0"0"-377"-15,0 0-724 0</inkml:trace>
  <inkml:trace contextRef="#ctx0" brushRef="#br0" timeOffset="108959.2659">26502 1641 90 0,'0'0'641'0,"0"0"-527"16,0 0-75-16,0 0-28 15,0 0 5-15,0 0 12 16,0 0 34-16,2-10 51 16,-2 9 23-16,0-1-55 15,0 2 94-15,0 0-1 16,0 0-36-16,0-1-19 15,0 1-14-15,0 0-5 16,0 0-26-16,0 0-28 0,0 0-21 16,0 0-12-1,0 0-1-15,0 0 0 16,0 4 13-16,0 6 6 0,0 1-10 16,0 0-5-16,0 2-4 15,0 0-4-15,0 0-2 16,0-1 4-16,0 0 0 15,0-1 4-15,0-3 2 16,0 2 8-16,0-2-8 16,0 0-2-16,0 1-4 15,0-3-4-15,0 0 3 16,3 3 1-16,0-2 1 16,0-1-5-16,0 1 0 15,1-1 3-15,2 0 5 16,2-1 1-16,-4 1-6 0,2-2-7 15,-1 0-1-15,1 1 5 16,-2-2-5-16,2 2-1 16,-2-2 1-16,2 0-1 15,-1 0 1-15,1 0 0 16,3-2 0-16,-2 1 5 16,1-1-4-16,1 0 4 15,0 0 0-15,0 1-5 16,-3 0 8-16,0-2-9 15,1 0 1-15,-3 0 0 16,1 0 0-16,0 0-1 16,1 0 1-16,-2 0 0 15,3 0 0-15,1 0 10 0,-1 0-10 16,1-2 7-16,1-2-2 16,-3-2-5-16,0 2 5 15,0 0 8-15,-2-3-4 16,3 4-1-16,-1-3-1 15,0 3-7-15,1-4 0 16,-1 3 1-16,-2-2-1 16,3 2 1-16,-1 0-1 15,0 0 0-15,-1-1 0 16,1 1 1-16,0 2-1 16,-3-3 7-16,0 3 1 15,-2-1 9-15,2-3 4 16,0 3-4-16,0-3-3 15,0-1-6-15,2-1-6 16,0 0-2-16,0 1 5 0,-1 0-5 16,0 2-1-16,-3-1 1 15,1 1 0-15,-1 1-1 16,1-1 8-16,-1-1-1 16,1 1 1-16,-1 0-1 15,-1-2 2-15,2-2-1 16,-1 0-1-16,1-4-1 15,0 3-4-15,0-2 4 16,-1 0 1-16,1-1 2 16,-2 3-3-16,0 0 2 15,0 1 1-15,0 1 0 16,1 0-3-16,-1 0-5 0,0 0 7 16,0 1-8-16,0 1 1 15,0 1 6-15,0-1 2 16,0-1-2-16,0-1-1 15,0-2 3-15,0 0-3 16,0 0-4-16,0 1 7 16,0 1-8-16,0 0 5 15,0 3 0-15,0 3-5 16,0-1 0-16,0 1 0 16,0 2-1-16,0 0-32 15,0 6-128-15,2 2-725 0</inkml:trace>
  <inkml:trace contextRef="#ctx0" brushRef="#br0" timeOffset="113877.8065">31679 1715 544 0,'0'0'144'0,"0"0"-50"15,0 0-18-15,0 0-22 16,0 0-34-16,0 0-13 0,-28-32 0 16,22 29-6-16,0-2-1 15,2-1 17-15,-1 0 5 16,2 2-2-16,0-2 5 15,0 2-13-15,0 0-12 16,0 0-6-16,-2 1-12 16,0 2-11-16,0-1 14 15,1 1-2-15,1 0-5 16,0 1-1-16,3 0 23 16,-2 0 25-16,2 0 50 15,0-2 67-15,0 2 59 16,0-3 14-16,0 2-15 15,0-2 32-15,0 2-32 0,0 1-49 16,0-2-47-16,0 2-24 16,0 0-11-16,0 0-13 15,0 0-11-15,0 0-5 16,0 0-1-16,0 0-17 16,0 0-10-16,0 0-12 15,0 0 0-15,0 0-8 16,0 0 7-16,0 3-13 15,0 8 13-15,-3 3 1 16,-1 6 6-16,0 3 2 16,-1 2-1-16,1-1-5 15,-1 1 4-15,0-2-5 16,1 0 0-16,0-2-1 16,1-2 1-16,3 1 0 15,0-1 0-15,0-2-1 0,0-2-1 16,0-1-17-16,4 0 17 15,5-2 1-15,-1-1 0 16,-2-3 3-16,1 1 12 16,-1-2-1-16,0 0-13 15,-2-2 5-15,1 0-5 16,3-1-1-16,2-1 0 16,2 1-1-16,4 0 1 15,2-1 0-15,3-1 1 16,0-1-1-16,-2-1 2 15,-1 0-2-15,-1 0 1 0,-1 0 0 16,-2-6 1-16,0 1 4 16,0-4-5-16,2 0 5 15,-1-3-5-15,3 0 4 16,0-1-5-16,0-1 0 16,1-1 0-16,-2 1 1 15,-3 0 0-15,0 2 15 16,-2-4 2-16,0 2-6 15,-2-2 9-15,-1-2-4 16,2 0-4-16,-4-3-4 16,2-4 0-16,-2-2 3 15,-1 1-4-15,-1-2 1 16,-2 1 3-16,0 4-5 16,-3 4 2-16,0 3 7 0,0 6-1 15,0 5-3-15,0 3-11 16,0 2-1-16,0 0-61 15,0 0-88-15,1 9-218 16,1 0-817-16</inkml:trace>
  <inkml:trace contextRef="#ctx0" brushRef="#br0" timeOffset="115588.9604">32354 1663 98 0,'0'0'527'15,"0"0"-414"-15,0 0-13 16,0 0 92-16,0 0 0 16,0 0-44-16,0 0-16 15,1-14-10-15,-1 13-4 16,0-1 29-16,2 2 5 15,-2 0 1-15,0 0-25 16,1 0-33-16,-1 0-26 0,0 0-17 16,0 0-26-16,0 0-12 15,0 0-14-15,-8 11-7 16,-6 5 7-16,-5 9 15 16,-3 2-2-16,2 3 4 15,-1 1 11-15,6 0 0 16,2 0 8-16,4-4-15 15,3 0-5-15,4-3-2 16,2 0-2-16,0-3 4 16,0-3-6-16,6 0-2 15,2-3-1-15,2-4-7 16,-3-2-1-16,2-1-10 0,1-4-42 16,1 1-56-16,3-5-83 15,-1 0-197-15,-4 0-305 0</inkml:trace>
  <inkml:trace contextRef="#ctx0" brushRef="#br0" timeOffset="117077.7171">32406 1901 937 0,'0'0'383'0,"0"0"-220"15,0 0 13-15,0 0 109 16,0 0-39-16,0 0-118 15,0 0-28-15,27-18 4 16,-18 15-11-16,0-3-19 16,0 0-13-16,-2 2-16 15,3-2-17-15,1 2-13 16,0 0-7-16,0-1-8 16,0 2 1-16,0 2 5 15,-1 0 0-15,-1 1 0 16,0 0-5-16,-3 0 0 0,-1 1 0 15,0 6 0-15,-5 0-1 16,0 0 0-16,0 2-1 16,0 0-5-16,-2-1 5 15,-6-1 0-15,2 0-5 16,-2-1-2-16,5-2 8 16,0-2 0-16,3 0-2 15,0-2-10-15,0 0 11 16,0 0 1-16,0 0 0 15,11-3 0-15,3-7-6 16,5-2-5-16,1-4 10 16,1 1-10-16,-3-1 1 0,2 0 9 15,-7 2-7-15,0 3 7 16,-4 0 1-16,-3 7 0 16,-2-1 9-16,-3 4 12 15,-1 0-3-15,0 1-6 16,0 0-12-16,0 0-6 15,-1 7-8-15,-9 8 14 16,1 2 9-16,1 3-1 16,3-2-8-16,2-2-1 15,3-3 0-15,0-4-6 16,0 0-45-16,0-5-86 16,15-4-126-16,-2 0-348 15,0-6-565-15</inkml:trace>
  <inkml:trace contextRef="#ctx0" brushRef="#br0" timeOffset="117369.2614">32894 1590 1147 0,'0'0'1061'0,"0"0"-929"16,0 0-100-16,0 0 23 15,0 0 30-15,0 0-15 16,0 0 1-16,57 83-33 16,-51-49-4-16,-5 1-10 15,1 3-12-15,-2-5-2 16,0 2 2-16,0-3-5 0,0-3-6 16,-8-1-1-16,-3-5 0 15,-2-1-8-15,0-5-50 16,-5-4-60-16,-4-3-94 15,4-5-262-15,4-2-174 0</inkml:trace>
  <inkml:trace contextRef="#ctx0" brushRef="#br0" timeOffset="118029.6581">33131 1848 1562 0,'0'0'316'0,"0"0"-201"16,0 0 105-16,0 0-50 15,0 0-97-15,94 0-20 16,-63 0-5-16,4 0-17 15,-5 0-19-15,-2 0-3 16,-3 0-8-16,-7 0 0 16,-1 0-1-16,-8 0 0 15,-3 0 1-15,-5 0 0 0,1 0 0 16,-2 0 1-16,0 0-1 16,0 0-1-16,0 0-18 15,-5-4 13-15,-4-2 5 16,-3 1 0-16,-4-2-11 15,-3 0 10-15,2 0 0 16,1-2 1-16,4 2 1 16,2 0 0-16,3 0 5 15,6 3 5-15,-1 1-1 16,2 1 9-16,0 1 5 16,0 0-1-16,0 1-8 15,0 0-3-15,2 0-12 16,1-2 0-16,2 2-1 15,0 0 0-15,0 0 1 16,1 0 0-16,1 0-1 0,2 4 1 16,0 5 6-16,0 1-5 15,3 3 0-15,-3-1 1 16,1 1-1-16,-1 1-1 16,-3-1 0-16,0 0-1 15,-4-1 1-15,-2 0 0 16,0-4-11-16,0 0 3 15,-9 1 0-15,-6-2-8 16,-2-2-33-16,-4 1-57 16,-2-3-176-16,4-1-341 15,6-2-259-15</inkml:trace>
  <inkml:trace contextRef="#ctx0" brushRef="#br0" timeOffset="118691.5982">33743 1738 383 0,'0'0'1097'15,"0"0"-946"-15,0 0-104 0,0 0 1 16,0 0-7-16,0 0 137 16,0 0-58-16,-30 28-31 15,15-16-41-15,2-4-17 16,-4-2-10-16,4 0 17 16,-3-3 11-16,3-2-19 15,0-1-18-15,4 0-3 16,3 0 0-16,2 0-2 15,4-10-7-15,0 0-12 16,0-3-36-16,7-3 48 16,2 2-33-16,3 1 1 15,-3 1 25-15,-1 4 7 16,-2 2 25-16,-2 4 3 0,-1-1 7 16,0 3 7-1,-3 0-5-15,1 0-16 0,-1 0-20 16,2 5 0-16,-1 8 5 15,-1 1-4-15,2 4-1 16,-2 0 1-16,1 1-1 16,1 0 0-16,1-3 0 15,1 0 5-15,3-4-5 16,1-2-1-16,-2-3 0 16,2-2 0-16,2-4 1 15,-1-1 5-15,3 0-4 16,3-3-1-16,0-8 0 15,3-5 0-15,0-2 1 0,-1-1 4 16,-1-1-6 0,-5 2 0-16,-5 6 25 0,-6 3 18 15,0 5-28-15,-3 3-15 16,-30 1-61-16,2 7-218 16,-2 2-630-16</inkml:trace>
  <inkml:trace contextRef="#ctx0" brushRef="#br0" timeOffset="128691.6261">15464 2406 46 0,'0'0'795'0,"0"0"-24"15,0 0-678-15,0 0-82 16,0 0 32-16,0 0 64 0,3-12 50 15,3 10-47-15,5-3-61 16,3 1-10-16,4 1-3 16,5 0-4-16,5 3-9 15,2 0 0-15,6 0-9 16,3 0-13-16,2 0 5 16,-5 9-6-16,1-1 0 15,-12 1 0-15,-2 1 0 16,-7 0 1-16,-10 0 7 15,-5 2-8-15,-1 1 2 16,-1 2-1-16,-18 4 6 16,-7 2 8-16,-3 3 7 15,-4-1-4-15,-3 2 15 16,4-1-11-16,6-2-3 0,-1 4 2 16,9-1 0-16,-2 0-6 15,8 1-15-15,5 0 1 16,3-3 1-16,4 1-2 15,0 0 6-15,0 1-6 16,11-3 0-16,4-1 0 16,5-1-1-16,-5-3-5 15,3-2-8-15,-2-3 6 16,-6-3 7-16,-2-2-5 16,-5-1-1-16,-2-3-1 15,-1 1-1-15,0 0 2 16,0 2 7-16,-4 1 14 0,-5 3 10 15,0 4 4-15,-4 2-10 16,0 3 0-16,2 4 7 16,2 4-10-16,3 2-1 15,0 5-2-15,3 5-3 16,3 3-8-16,0 4 8 16,0 2-8-16,0 3 1 15,3 0-1-15,3-1-1 16,-3-1 0-16,0-1 1 15,-3-3 0-15,0-3 0 16,0-2 1-16,-6-7 11 16,-3-1-11-16,-6-7-1 15,3-5 0-15,-4-6-1 0,2-7-40 16,-2-7-78 0,7-5-174-16,3-10-660 0</inkml:trace>
  <inkml:trace contextRef="#ctx0" brushRef="#br0" timeOffset="129218.1108">16141 3031 1854 0,'0'0'629'0,"0"0"-559"16,0 0-46-16,0 0-17 0,0 0 4 16,0 0-5-16,97-10 9 15,-61 10 10-15,5 0 0 16,3 0 3-16,2 0-1 15,-1 4-13-15,1 1 10 16,-4-2-5-16,-6 1-4 16,-8-3-9-16,-4 0-5 15,-12 1-1-15,-2-2 0 16,-7 0-14-16,-2 0-53 16,-1 0-36-16,0 0-14 15,-13 0-209-15,-3 0-316 16,-4-4-236-16</inkml:trace>
  <inkml:trace contextRef="#ctx0" brushRef="#br0" timeOffset="129546.7967">16213 2882 958 0,'0'0'514'16,"0"0"-390"-16,0 0 42 15,0 0 21-15,0 0-20 16,0 0-21-16,0 0-23 16,-3-8-17-16,3 8-29 15,0 0-34-15,0 1-42 16,17 6 42-16,12 2 1 16,7 1-18-16,6-2-17 15,4 1-3-15,6-2-6 0,-4-1 6 16,-6-2-5-16,-4-1-1 15,-10 0-23-15,-8-3-7 16,-5 0 16-16,-9 0 3 16,-3 0-28-16,-3 0-66 15,0 0-170-15,-3-3-360 16,-6-3-98-16</inkml:trace>
  <inkml:trace contextRef="#ctx0" brushRef="#br0" timeOffset="129877.6609">16470 2781 1003 0,'0'0'699'15,"0"0"-557"-15,0 0 88 16,0 0-9-16,0 0-49 16,0 0-44-16,0 0-47 15,-4-10-37-15,4 10-35 16,8 6 3-16,11 8-6 15,2 5 5-15,10 6-2 16,7 3-8-16,2 0 1 16,2-1-1-16,1-1-1 15,-5-6-10-15,-5-1 2 16,-7-4-2-16,-11-3-5 16,-8-2 1-16,-5-3 14 15,-2 1 12-15,-3 0 8 0,-12 1 8 16,-11 2 12-16,0 4-14 15,-16 16-26-15,7-7-176 16,7-1-1055-16</inkml:trace>
  <inkml:trace contextRef="#ctx0" brushRef="#br0" timeOffset="133106.7479">17551 2648 1018 0,'0'0'413'16,"0"0"-265"-16,0 0-28 15,0 0 23-15,0 0 51 16,0 0-20-16,0 0-82 16,0 0-37-16,0 0-14 15,0 0-11-15,0 0-10 16,0 0-2-16,-3 0-3 16,0 9-3-16,-4 2 15 15,-4 4 6-15,3 4 1 16,1 2-6-16,0 2-1 0,1 0-11 15,3 2-4-15,0 0-6 16,0 1-5-16,-1-2 5 16,3-2-5-16,-1-3 0 15,2 2 8-15,0-4-8 16,0 1 5-16,0-1 1 16,0 0-5-16,2-1 8 15,6-4 1-15,1 1 1 16,2-2-3-16,3-2 7 15,4-1 3-15,0-1-7 16,6-3-1-16,1-3-4 16,2-1 1-16,1 0-2 15,0 0 0-15,0-5 1 0,-2-4-6 16,0-1 0-16,-3-1-1 16,0-3 0-16,-4 0 0 15,4-3-7-15,-7 0 7 16,0-3 1-16,4 0 5 15,-8-3-6-15,1-3 1 16,-2 0-1-16,-2-4 1 16,-2 1-1-16,-1 1 0 15,-5 2 1-15,-1 2-1 16,0 2 1-16,0 5-1 16,0 1-1-16,0 3-5 15,0 3 5-15,0 4-63 0,11-1-90 16,3 4-307-16,-1 0-234 15</inkml:trace>
  <inkml:trace contextRef="#ctx0" brushRef="#br0" timeOffset="133783.1978">17751 2687 738 0,'0'0'411'16,"0"0"-287"-16,0 0-27 15,0 0 24-15,0 0 32 16,0 0 3-16,0 0-20 16,-6-4-1-16,6 4-31 15,-2 0 3-15,2 0-1 16,-1 0-9-16,-1 0-20 15,1 0-7-15,1 8-24 16,0 1 8-16,-3 7 8 16,3 5-11-16,0 8-15 15,-3 4-9-15,3 7 1 16,-3 3-4-16,0 3-6 0,-1 0-1 16,-4 1-2-1,2-4 4-15,-2 2 3 0,2-4-7 16,1-2-4-16,-1-7-5 15,6-2-5-15,-3-6-1 16,3-5-6-16,0-4-73 16,0-3-133-16,-3-5-458 15,-3-1-605-15</inkml:trace>
  <inkml:trace contextRef="#ctx0" brushRef="#br0" timeOffset="135231.713">18822 3111 766 0,'0'0'1462'0,"0"0"-1269"16,0 0-147-16,0 0-25 15,0 0 53-15,0 0 23 16,0 0-35-16,-47 57-26 16,31-41-25-16,0-2-11 15,-8 0-9-15,2-1-109 16,-10 10-124-16,4-5-347 0,4-3-213 15</inkml:trace>
  <inkml:trace contextRef="#ctx0" brushRef="#br0" timeOffset="136258.6098">19788 2730 1250 0,'0'0'483'16,"0"0"-368"-16,0 0 26 15,0 0 5-15,0 0-2 16,0 0-42-16,0 0-47 16,0 0-29-16,0-2-23 15,-8 2 9-15,-7-1-12 16,-9 1 9-16,-7-1-7 15,-5 1-1-15,-3 0 1 16,2-1 5-16,9 1-6 16,3 0 6-16,11 0 2 15,8 0-1-15,3 0-7 16,0 0 0-16,3 0 18 0,0 0-1 16,0 0-3-16,0 0 3 15,0 0-11-15,0 0-5 16,0 2 7-16,0 5 29 15,0 1 10-15,0 1-17 16,0 4 2-16,0 1 6 16,0 3-12-16,0 1 0 15,0 4-11-15,0-1-1 16,-4 1 0-16,3-1-6 16,-5 2 0-16,3-1 1 15,-3-2 1-15,0 3-4 16,-1 0 2-16,-3-1-7 15,-1 2 5-15,0 0-5 16,0-1 5-16,2-2-5 16,-2-2 5-16,2-3 2 0,5-2-7 15,-1-2-1-15,4-4 0 16,1-1 5-16,0-2-5 16,0-1 10-16,0 0-10 15,1 0 10-15,7-1 11 16,2 0-1-16,1 1-2 15,2-3-4-15,5 2-3 16,3-2-4-16,-2-1-2 16,7 0-6-16,-4 0 1 15,2 0 0-15,-5 0 1 16,4 0-2-16,-6 0 1 0,-2-1-1 16,2 0 1-16,-10-1-2 15,-1 1-4-15,-4 1-15 16,-1 0-10-16,-1-3-20 15,0 2-31-15,0-3-87 16,0 1-220-16,0 0-550 0</inkml:trace>
  <inkml:trace contextRef="#ctx0" brushRef="#br0" timeOffset="136562.2929">19551 2995 555 0,'0'0'824'0,"0"0"-558"15,0 0 0-15,0 0-16 16,0 0-11-16,0 0-79 16,0 0-32-16,30 0-19 15,-1 3-43-15,2-3-66 16,14 0-44-16,-8 0-203 16,-8-5-879-16</inkml:trace>
  <inkml:trace contextRef="#ctx0" brushRef="#br1" timeOffset="153260.5019">4092 7024 1041 0,'0'0'316'0,"0"0"-135"16,0 0 20-16,0 0 9 0,0 0-57 15,0 0-49 1,0 0-23-16,-3 0-17 0,0 0-14 16,3 0-5-1,0 0 2-15,0 0 4 0,0 0-1 16,0 0 5-16,0 0 2 16,0 0-8-16,0 0-7 15,0 0-14-15,0 0-11 16,0 0 4-16,9 0 16 15,0 0-19-15,4 0-11 16,1 0-5-16,2 3-1 16,1 0 0-16,5-2 0 15,5-1 5-15,-2 0-5 16,1 0 0-16,-1 0 0 16,-4 0 0-16,-2 0-1 0,-7 0 0 15,-4 0-9-15,-2 0-6 16,-2 0-7-16,-4 0-33 15,6 0-59-15,6 0-100 16,6 0-137-16,-3 0-457 0</inkml:trace>
  <inkml:trace contextRef="#ctx0" brushRef="#br1" timeOffset="154617.7843">4959 6357 211 0,'0'0'490'16,"0"0"-272"-16,0 0-8 16,0 0 28-16,0 0 6 15,0 0-2-15,0 0-9 16,0-3-28-16,0 3-41 15,0 0-21-15,0 0-27 16,0 0-49-16,0 0-40 0,0 6-19 16,0 11 4-1,0 5 16-15,3 9-7 0,0 5 0 16,-3 4-12-16,0 3-9 16,0-1 0-16,0 1 1 15,0-4 0-15,-3-2 0 16,-3-5-1-16,3-1 0 15,-3-5 0-15,0-3-1 16,2-3-17-16,-1-6-13 16,2-2 1-16,3-5-8 15,-3-3 0-15,3-4 9 16,0 0 2-16,0 0 17 16,0 0 3-16,6-6-4 15,7-8-26-15,-2 0-2 16,1-4 3-16,4-2-2 0,-5-1 13 15,2-2 2-15,-1 3 11 16,0 0 11-16,-3 4-1 16,0 0 2-16,0 2 5 15,1 4 6-15,-2 0 10 16,-1 3 1-16,1 2-6 16,-1 0 5-16,2 3 0 15,-3 2-11-15,0 0-8 16,-1 0-2-16,0 2 0 15,-3 11 9-15,-2 1-9 16,0 9 12-16,0 0 7 16,0 0-11-16,-2 1 16 15,-5-1 6-15,1-3-2 0,3-1-3 16,0-3-4-16,3-5-9 16,0-1-11-16,3-3 12 15,13-5-9-15,1-2-4 16,10 0-67-16,7-12-100 15,-1-5-399-15,-8 5-297 0</inkml:trace>
  <inkml:trace contextRef="#ctx0" brushRef="#br1" timeOffset="154927.6191">4874 6559 13 0,'0'0'1993'16,"0"0"-1712"-16,0 0-185 15,0 0 48-15,0 0-13 16,0 0-44-16,0 0-44 16,85-10-43-16,-60 8 0 0,-1 0-103 15,6-2-113 1,-9 3-463-16,0-1-482 0</inkml:trace>
  <inkml:trace contextRef="#ctx0" brushRef="#br1" timeOffset="155281.0777">5299 6363 679 0,'0'0'1266'15,"0"0"-1113"-15,0 0-100 0,0 0 66 16,0 0-14-16,0 0-45 16,0 0-17-16,36 0-8 15,-36 7-11-15,0 1 9 16,0 2-9-16,0-1-11 16,-9 4-2-16,0 0-4 15,-6 0 0-15,3 0-6 16,-1-2 0-16,7-3 0 15,0 1 0-15,6-3-1 16,0-1-7-16,6-1-26 16,25 4-69-16,-4 0-254 15,-2-4-684-15</inkml:trace>
  <inkml:trace contextRef="#ctx0" brushRef="#br1" timeOffset="155730.5802">5462 7068 1343 0,'0'0'291'0,"0"0"-180"16,0 0 63-16,0 0 28 15,0 0-56-15,-114 16-39 16,50-7-29-16,-24 1 0 16,-24 4-5-16,6-4-15 15,21-4-26-15,24 0-21 16,25-2-5-16,2 0-5 16,4 2-1-16,3-2-4 0,14-2-74 15,13 2-73-15,7-3-243 16,16-1-348-16,-1 0-565 0</inkml:trace>
  <inkml:trace contextRef="#ctx0" brushRef="#br1" timeOffset="156149.6362">4871 7328 1773 0,'0'0'522'15,"0"0"-412"-15,0 0-5 16,0 0-29-16,0 0-49 15,0 0-14-15,0 0-7 16,85-37-6-16,-73 37-1 16,-5 0 1-16,-1 1 0 15,-6 8 0-15,0 4 30 16,0 2 5-16,-16 3-17 16,-5 3-4-16,-3 1 1 15,0-3 12-15,2 1 4 16,7-6-10-16,6 0-8 0,6-3-13 15,3-3 0-15,0-4-18 16,18-1-65-16,16-3-59 16,-4 0-481-16,-3 0-680 0</inkml:trace>
  <inkml:trace contextRef="#ctx0" brushRef="#br1" timeOffset="156804.9785">5130 7306 1927 0,'0'0'503'0,"0"0"-438"16,0 0 50-16,0 0 22 16,0 0-81-16,0 0-38 15,0 0-9-15,-1 45 2 16,-5-28-5-16,0 1-5 15,3-1 0-15,-3-2 0 16,3-4 5-16,0-1-6 16,0-6 0-16,3 2 0 15,-4-4-13-15,4-2-16 16,0 0 2-16,0 0 5 16,7-5 4-16,5-8-4 15,3-2-1-15,0-3 22 0,4-1 1 16,-5 1 0-16,2 2 0 15,-4 7 15-15,-1 0 0 16,-4 5 3 0,-1 1-3-16,0 3 6 0,0 0-2 15,-3 0-2-15,0 0-7 16,4 0 1-16,-4 7-2 16,-3 4 4-16,0 2 4 15,0-2-11-15,0 2-6 16,0-2-6-16,-7-2-5 15,4-3 10-15,0-5-8 16,0 2-1-16,3-3 4 16,0 0 0-16,0 0-8 15,13-10-22-15,4-7-26 16,5-3 33-16,2-2 20 0,-3-1 9 16,1 3 0-16,-7 9 0 15,-3 2 12-15,-9 6 19 16,0 3-2-16,0 0-4 15,-3 9 15-15,0 5 17 16,0 6-9-16,0 0-20 16,0 2-13-16,0-5-14 15,0 0-1-15,5 0-99 16,-4-4-178-16,1-3-591 0</inkml:trace>
  <inkml:trace contextRef="#ctx0" brushRef="#br1" timeOffset="157809.5603">6293 6723 1003 0,'0'0'512'15,"0"0"-347"-15,0 0 64 16,0 0-36-16,0 0-57 15,0 0-65-15,0 0-29 16,-27-1-22-16,12 1 4 16,-7 5 22-16,-5 2 18 15,4 5-6-15,-5 1-9 16,4 1 6-16,2 1-16 16,2 0-12-16,7 0-26 0,4 0 8 15,6-3-9-15,3-1-2 16,0-2-13-16,6-6 11 15,6 1 4-15,6-4 15 16,-3 0-4-16,7-10-11 16,-1-6-6-16,-3-3-9 15,0-5-9-15,1-6-4 16,-4-1-2-16,3-7-1 16,-3-5 24-16,-2-1 7 15,-4-1 0-15,-4 4 25 16,-2 5-7-16,-3 8 16 15,0 7 12-15,0 5 15 0,0 6-7 16,0 3-13-16,0 4-12 16,0 2-8-16,0 1-9 15,0 0-6-15,0 0-6 16,-3 0 0-16,0 9-12 16,-5 12 7-16,1 7 5 15,1 7 1-15,3 6 7 16,3 1 4-16,0 1 3 15,0-1-5-15,0-2-8 16,6-7-1-16,-3-6-1 16,4-4-1-16,-2-7-31 15,-2-7-54-15,-3-5-85 16,3-4-126-16,-3 0-355 16,0-5-908-16</inkml:trace>
  <inkml:trace contextRef="#ctx0" brushRef="#br1" timeOffset="158192.4793">6384 6350 1018 0,'0'0'663'0,"0"0"-536"16,0 0 114-16,0 0 44 16,0 0-72-16,0 0-62 15,0 0-39-15,43-17-35 0,-34 17-33 16,0 0-21-16,-3 5-12 16,1 7-11-16,-5 2-2 15,-2 3 2-15,0 2 1 16,0 3 9-16,-5-4 1 15,-2-1-11-15,1-3 1 16,3-2 7-16,0-3-7 16,0 1 0-16,3-4-1 15,0-2-27-15,6-1-42 16,10-2-23-16,10 1-115 16,-4-2-528-16,-1 0-847 0</inkml:trace>
  <inkml:trace contextRef="#ctx0" brushRef="#br1" timeOffset="158696.0592">6640 6598 1605 0,'0'0'641'0,"0"0"-523"16,0 0 32-16,0 0-11 0,0 0-57 16,0 0-45-16,0 0-32 15,23-13-5-15,-13 13-1 16,-1 0-7-16,2 0 7 16,-1 3-7-16,-1 3 8 15,-3 4-1-15,-3 3 1 16,0 2 0-16,-3 3 14 15,0 3 9-15,-3 1-8 16,-3-2-6-16,3 0-3 16,3-6 0-16,0 1-6 15,0-5 0-15,12-3 0 16,9-3 9-16,1-4-8 16,8 0-1-16,6 0-5 15,-2-7-12-15,-1-6-13 16,0-4-8-16,-5-2-3 0,-1-5 15 15,-5-3 20-15,-5-2-2 16,-4 0-8-16,-7-1 16 16,-3 7 8-16,-3 4 8 15,0 5 6-15,0 3-22 16,-3 2-22-16,-10 5-122 16,1 2-337-16,-2 2-426 0</inkml:trace>
  <inkml:trace contextRef="#ctx0" brushRef="#br1" timeOffset="158954.5487">6891 6556 1958 0,'0'0'389'16,"0"0"-208"-16,0 0-14 15,0 0-61-15,0 0-48 16,0 0 27-16,0 0-13 16,0 89-24-16,0-54-9 15,0 3-24-15,0 0-9 16,0-1-6-16,0-1-58 16,-6 10-60-16,0-12-164 15,-3-5-527-15</inkml:trace>
  <inkml:trace contextRef="#ctx0" brushRef="#br1" timeOffset="159402.1467">7195 7054 927 0,'0'0'764'0,"0"0"-552"16,0 0 11-16,0 0-30 16,0 0-46-16,-86 0-15 15,40 3-23-15,-23 3-48 16,-31 1-27-16,-33 0-4 16,-16 0-9-16,0-1-3 15,9 3-1-15,19-2 0 16,27 0-9-16,22 0-7 15,20-1-1-15,19-2 0 0,2 2-43 16,7-2-48-16,21-4-80 16,3 3-295-16,10-3-427 0</inkml:trace>
  <inkml:trace contextRef="#ctx0" brushRef="#br1" timeOffset="160138.3278">6412 7527 867 0,'0'0'774'0,"0"0"-712"16,0 0-12-16,0 0 104 15,0 0 58-15,0 0-58 16,0 0-52-16,-82-23-25 15,61 23-19-15,-1 4-2 16,1 8-1-16,0-3-7 16,5 7-15-16,2-2-20 15,8 1-7-15,6-3-6 16,0 1-9-16,3-3 2 16,12-4-2-16,3 0 9 15,3-5 15-15,3-1-15 16,-2 0 0-16,-1-9-8 0,0-5-1 15,-5-2 9-15,-5-2 1 16,-1-4 0-16,-1-2 35 16,-6-5 0-16,0-2 16 15,0-4-23-15,-3 2 1 16,0 0 2-16,0 4-6 16,0 6 1-16,-3 2-5 15,0 10-5-15,3 4-7 16,-3 4-10-16,3 3-17 15,0 0-57-15,0 0-112 16,6 19-146-16,5-3-273 0,-1-1-668 16</inkml:trace>
  <inkml:trace contextRef="#ctx0" brushRef="#br1" timeOffset="160467.8572">6566 7429 639 0,'0'0'1607'15,"0"0"-1377"-15,0 0-162 16,0 0 33-16,0 0 14 0,0 0-64 16,0 0-30-1,67-55-21-15,-46 51 15 0,-5 1-6 16,-4 3-7-16,-3 0 5 15,-4 7-1-15,-1 9 13 16,-4 3 13-16,0 5-7 16,0 3-8-16,0-1-7 15,3-3-9-15,3-3-1 16,9-4-6-16,3-5-26 16,4-8-42-16,4-3-50 15,12 0-119-15,-8-6-319 16,-7-5-149-16</inkml:trace>
  <inkml:trace contextRef="#ctx0" brushRef="#br1" timeOffset="160717.4643">6855 7378 1711 0,'0'0'320'16,"0"0"-120"-16,0 0 8 15,0 0-52-15,0 0-80 16,0 0 13-16,0 0 19 16,-52 62-37-16,28-32-24 15,-1 0-11-15,-2-2-14 16,3-3-14-16,3-2-8 16,2-6-32-16,5-4-49 15,1 0-121-15,4-7-365 0,3-3-534 16</inkml:trace>
  <inkml:trace contextRef="#ctx0" brushRef="#br1" timeOffset="161084.9542">7052 7202 1536 0,'0'0'763'0,"0"0"-627"16,0 0 32-16,0 0-28 16,0 0-56-16,0 0-60 15,0 0-14-15,63-4-4 16,-51 4-6-16,-5 8-9 15,-7 4-19-15,0 3 1 16,-3 5 27-16,-13 2 5 16,-5 2 4-16,3-2 7 15,2-4 4-15,2-4 2 16,11-3-22-16,3-5 0 16,9-2-16-16,36-4-46 0,-2 0-140 15,2-11-720-15</inkml:trace>
  <inkml:trace contextRef="#ctx0" brushRef="#br1" timeOffset="161917.4747">7701 7007 929 0,'0'0'282'0,"0"0"-47"15,0 0 12-15,0 0-4 16,0 0-14-16,0 0-49 16,0 0-37-16,27 0-20 15,-12 0-23-15,6 0-23 16,4 0-30-16,5 0-25 15,0 0-11-15,4 0-11 0,-1 2-9 16,0-2-52 0,-5 0-66-16,-1 0-51 0,-5 0-136 15,-5-2-160-15,-4-2-228 0</inkml:trace>
  <inkml:trace contextRef="#ctx0" brushRef="#br1" timeOffset="162242.424">7891 6902 1446 0,'0'0'340'16,"0"0"-92"-16,0 0 7 16,0 0-56-16,0 0-49 15,0 0-57-15,0 0-35 16,-5 12-22-16,2 8 55 16,-3 4-27-16,0 8-25 15,2 2-25-15,1 2-14 16,3-3-6-16,0 14-101 15,0-9-167-15,0-10-572 0</inkml:trace>
  <inkml:trace contextRef="#ctx0" brushRef="#br1" timeOffset="163065.7074">8532 6686 1001 0,'0'0'838'15,"0"0"-703"-15,0 0 10 16,0 0 45-16,0 0-22 15,0 0-52-15,0 0-40 16,-6-5-23-16,6 5-20 16,0 0-13-16,-3 2-15 15,-3 9 1-15,-4 8 18 16,1 6 11-16,1 4-11 16,-2 6-5-16,4 1-12 15,3 2-7-15,0-3 0 16,3-1-7-16,0-2 5 0,6-6-8 15,3-2 8-15,6-4-7 16,0-6-4-16,4-3-17 16,-1-6 10-16,3-4 17 15,3-1 3-15,1-4 0 16,2-10-6-16,-1-5 6 16,3-2 0-16,-6-6 2 15,2-4 7-15,-4-4-8 16,-6-3 6-16,-2-2 7 15,-7 4 17-15,-6 3-2 16,0 5-12-16,0 7-16 16,-6 4-1-16,-7 3-6 15,4 5-4-15,0 2-39 0,4 3-48 16,5 4-103-16,0 0-260 16,0 0-390-16</inkml:trace>
  <inkml:trace contextRef="#ctx0" brushRef="#br1" timeOffset="163905.8644">9078 6783 791 0,'0'0'831'0,"0"0"-667"15,0 0 112-15,0 0 18 16,0 0-83-16,0 0-70 16,0 0-66-16,10-40-32 15,10 28-26-15,1 1 5 16,0 1-5-16,-2 3-11 0,-2 1 1 15,-1 3 0-15,-4 3-5 16,-6 0-2-16,-1 0 0 16,-1 0-6-16,-1 9-10 15,-3 2 1-15,0 8 15 16,-3 1 15-16,-9 6-6 16,3 1-9-16,0 0 2 15,-1-2-1-15,10-1-1 16,0-3 0-16,0-6-7 15,13 2-2-15,5-7 8 16,9-3 1-16,0-5 14 16,4-2-3-16,2 0-11 15,0-10 1-15,1-6-1 0,-1-3 1 16,1-4 4 0,-7-4-3-16,0-4 7 0,-5-4-9 15,-1 1 12-15,-9 2-3 16,-3 2 9-16,-4 6-1 15,-1 5-7-15,-4 5-10 16,0 2-5-16,0 6-46 16,-5 5-91-16,-2 1-181 15,-2 0-588-15</inkml:trace>
  <inkml:trace contextRef="#ctx0" brushRef="#br1" timeOffset="164171.4373">9475 6611 2004 0,'0'0'344'0,"0"0"-122"16,0 0-38-16,0 0-77 16,0 0-61-16,0 0 11 15,-7 72 14-15,7-32-27 16,-3 7-21-16,0 1-10 15,-5 0-11-15,2-1-2 16,0-3 0-16,-4-4 0 16,4-3-32-16,0-4-59 15,3 1-88-15,3-9-195 16,0-8-561-16</inkml:trace>
  <inkml:trace contextRef="#ctx0" brushRef="#br1" timeOffset="164681.6732">10293 6921 780 0,'0'0'899'16,"0"0"-735"-16,0 0 58 0,0 0 8 15,0 0-44-15,0 0-45 16,0 0-31-16,46 0-29 15,-21 0-51-15,8 0-14 16,0 0-15-16,-2-3-1 16,2 3-35-16,-6-1-77 15,-3 1-81-15,-11 0-173 16,-5 0-263-16,-8 0-255 0</inkml:trace>
  <inkml:trace contextRef="#ctx0" brushRef="#br1" timeOffset="164898.1616">10188 6807 1815 0,'0'0'549'16,"0"0"-447"-16,0 0 17 15,0 0-37-15,81-8-37 16,-32 5-45-16,26-2-43 16,-14 3-180-16,-9-4-537 0</inkml:trace>
  <inkml:trace contextRef="#ctx0" brushRef="#br1" timeOffset="165633.8399">11552 6509 1470 0,'0'0'351'15,"0"0"-61"-15,0 0-40 16,0 0-18-16,0 0-40 15,0 0-70-15,0 0-66 16,-3-14-38-16,-21 11-5 16,-7 3 4-16,-8 0-7 15,-3 0-4-15,-1 0-6 16,7 0 1-16,11 0 5 16,5 3-6-16,10-2 0 15,4 2-1-15,6 0-11 16,0 1-6-16,0 2-8 0,0 0 23 15,9 5 3-15,1 1 9 16,-4 1-8-16,2 1-1 16,-5 2 0-16,-3 0-10 15,0 5 0-15,-8-1 10 16,-8 6 6-16,-5 1 0 16,-3 2-5-16,2 1 0 15,-2-1-1-15,6-1 0 16,0 0 0-16,6-1 0 15,3-3 0-15,2-4-2 16,1-1 1-16,6-3 0 16,0-3-6-16,0-3 7 15,6-3 12-15,13-3 21 0,2-1 4 16,7-3-19-16,5 0-9 16,6 0 0-16,0-7-9 15,-4-3 0-15,0 2-9 16,-11 0-28-16,-5 1-6 15,-10 1-34-15,-9-1-85 16,0 3-417-16,-6-2-256 0</inkml:trace>
  <inkml:trace contextRef="#ctx0" brushRef="#br1" timeOffset="165813.8171">11167 6827 1033 0,'0'0'1105'0,"0"0"-901"16,0 0-30-16,0 0-85 15,0 0-31-15,122-16-58 16,-59 11-28-16,-9 1-328 16,-5-1-719-16</inkml:trace>
  <inkml:trace contextRef="#ctx0" brushRef="#br1" timeOffset="166383.4009">11941 6618 75 0,'0'0'1778'15,"0"0"-1448"-15,0 0-37 16,0 0-37-16,0 0-83 16,0 0-53-16,0 0-66 15,20-14-35-15,-4 8-5 16,-4 0-13-16,6 2-1 15,-6 4 2-15,1 0-2 0,-2 0 0 16,-2 0-1 0,-2 0-5-16,-4 3 0 0,-3 10-11 15,0 4-4-15,0 5 17 16,-13 6 4-16,-3 4 10 16,-1-1-1-16,2 2-7 15,0-3 5-15,6-5-7 16,6-2-6-16,3-5-2 15,3-3 4-15,13-4 4 16,13-5 10-16,4-4 2 16,7-2-5-16,2 0-7 15,4-8-9-15,-1-8-3 0,1-4-3 16,-5-2 8-16,3-3-8 16,-4-1 0-16,-4-1 14 15,-9 8-17-15,-6 3 6 16,-11 5-9-16,-4 2-18 15,-6 2-34-15,0 0-62 16,-9 0-361-16,-7 0-478 0</inkml:trace>
  <inkml:trace contextRef="#ctx0" brushRef="#br1" timeOffset="166642.7314">12331 6592 1807 0,'0'0'479'15,"0"0"-391"-15,0 0 28 0,0 0-3 16,0 0-23-16,0 0-28 16,0 0 50-16,-9 78-36 15,2-37-25-15,0 5-8 16,-6 6-13-16,-2-2-20 15,-3 5-10-15,-4-1 0 16,-4 16-43-16,7-15-198 16,-1-8-579-16</inkml:trace>
  <inkml:trace contextRef="#ctx0" brushRef="#br1" timeOffset="170393.9526">29628 5475 1129 0,'0'0'373'0,"0"0"-253"16,0 0 4-16,0 0 94 16,0 0-39-16,0 0-87 15,0 0-41-15,0-41-24 0,6 32 9 16,0 4-14-1,1-2-4-15,1-1-1 0,-2 3 4 16,-2 0 7-16,3 0-8 16,1 1-13-16,0 0-5 15,2 0 7-15,3 1 0 16,1 1-9-16,2 2-1 16,1 0-1-16,2 0-12 15,-1 7-13-15,5 5-8 16,-3 1-25-16,1 3 6 15,-4 2 18-15,-1-1-1 16,-4 1 15-16,-3-1 13 16,-2-4 8-16,-2 0-6 15,-4-2 7-15,-1-1 2 16,0-1-1-16,0-1 1 0,-4-2 7 16,-6 3 7-16,1-5 10 15,-1 0 10-15,0-1-2 16,3 0-3-16,-1-1 3 15,1 0 5-15,-4-2-4 16,1 1-3-16,-2 1-4 16,-4 0-6-16,-1 2 3 15,2-2-7-15,-1-1-7 16,2 6-10-16,5-1 1 16,-1 2-2-16,4 3 1 0,2 3 1 15,-1 1-1 1,2 1 5-16,1 4-6 0,2-1-1 15,0 1 0-15,0-1-73 16,0 10-164-16,-1-7-422 16,-2-3-387-16</inkml:trace>
  <inkml:trace contextRef="#ctx0" brushRef="#br1" timeOffset="170592.8149">29838 5954 1588 0,'0'0'625'0,"0"0"-566"16,0 0-59-16,0 0-6 15,0 0-316-15,0 0-691 0</inkml:trace>
  <inkml:trace contextRef="#ctx0" brushRef="#br1" timeOffset="171451.8643">26953 5849 1467 0,'0'0'551'0,"0"0"-473"15,0 0 29-15,0 0 35 16,0 0-29-16,0 0-55 0,0 0-30 16,-20 6 18-1,9 6 26-15,-3 2-17 0,-5 5-9 16,-3 4-12-16,-4 4 11 15,-8 0-13-15,-2 6-20 16,-4-4-4-16,2 2 0 16,2-4-8-16,8-2 0 15,6-5-1-15,7 0-38 16,9-7-50-16,5-2-83 16,1-5-77-16,13-1-283 15,0-5-221-15</inkml:trace>
  <inkml:trace contextRef="#ctx0" brushRef="#br1" timeOffset="171768.5801">27089 5959 1746 0,'0'0'656'16,"0"0"-579"-16,0 0-55 16,0 0 42-16,0 0 45 15,0 0-27-15,-103 74-27 16,64-42-11-16,2 3-19 16,-1 0-3-16,1 1-4 0,6-5-10 15,4-5-2-15,6-4 0 16,2-4-6-16,7-5-1 15,3-6-53-15,6-2-116 16,3-5-145-16,0 0-325 16,0-2-598-16</inkml:trace>
  <inkml:trace contextRef="#ctx0" brushRef="#br1" timeOffset="172070.4383">26737 5842 1476 0,'0'0'674'0,"0"0"-591"16,0 0-21-16,0 0 25 15,0 0-10-15,0 0 8 16,0 0 28-16,31 80-31 15,-16-45-27-15,1 2-22 16,5 2-12-16,0-2-7 16,0-3-8-16,-2-5-6 15,-4-4-21-15,-1-5-67 16,-5-6-73-16,-6 3-56 16,-3-6-299-16,0-4-166 0</inkml:trace>
  <inkml:trace contextRef="#ctx0" brushRef="#br1" timeOffset="172423.9883">26935 5835 1362 0,'0'0'725'0,"0"0"-629"16,0 0 2-16,0 0-1 15,0 0 13-15,0 0-21 0,0 0-13 16,52 45 0-16,-38-18-15 16,-7 7-23-16,-1 1-2 15,-1 3-15-15,-2 0-10 16,1-2-5-16,0-4-6 15,1-4 1-15,1-4-1 16,0-4-20-16,0-7-30 16,1-3-63-16,-1-5-42 15,0-5-112-15,-1 0-242 16,-2 0-165-16</inkml:trace>
  <inkml:trace contextRef="#ctx0" brushRef="#br1" timeOffset="173330.2012">32405 5894 842 0,'0'0'561'0,"0"0"-469"16,0 0-14-16,0 0 64 15,0 0-53-15,0 0-62 16,0 0-21-16,-20 16 18 15,5-1 6-15,-4 6 36 16,-1 3 15-16,-5 3 4 16,1-2-2-16,3-1-29 15,0 0-27-15,4-5-18 0,3-1-2 16,2-3-7-16,6-2-85 16,0-2-127-16,3-2-190 15,2-5-283-15</inkml:trace>
  <inkml:trace contextRef="#ctx0" brushRef="#br1" timeOffset="173639.1591">32525 5967 1182 0,'0'0'405'0,"0"0"-287"16,0 0-16-16,0 0 61 16,0 0-62-16,0 0 61 15,0 0-25-15,-43 54-40 16,27-29-42-16,1 1-27 16,-2 2-15-16,1 0-11 15,-2-1 4-15,0-1-5 16,0-5-1-16,1-2-17 15,1-2-51-15,3-7-76 16,0-1-116-16,2-4-119 0,2-3-327 16</inkml:trace>
  <inkml:trace contextRef="#ctx0" brushRef="#br1" timeOffset="173913.2345">32325 5914 973 0,'0'0'582'0,"0"0"-503"0,0 0-5 16,0 0 39-1,0 0-25-15,0 0 77 0,0 0-3 16,0 70-70-16,2-41-36 15,4 1-32-15,1 3-24 16,4 0 0-16,1-3-120 16,1 3-183-16,-1-6-291 15,-4-9-342-15</inkml:trace>
  <inkml:trace contextRef="#ctx0" brushRef="#br1" timeOffset="174188.1996">32151 6056 1558 0,'0'0'397'16,"0"0"-309"-16,0 0 21 16,0 0 70-16,0 0-87 15,45 93-57-15,-26-57-35 16,8 10-10-16,-5-9-502 16,-5-8-1034-16</inkml:trace>
  <inkml:trace contextRef="#ctx0" brushRef="#br1" timeOffset="175205.2139">26277 6500 675 0,'0'0'1164'16,"0"0"-927"-16,0 0-113 15,0 0-2-15,0 0 7 16,0 0-29-16,0 0-21 16,24-28-31-16,-18 26-17 15,4-1-4-15,-1 2-27 16,3-2 0-16,2 3-8 16,-1 0-7-16,2 0 5 15,-3 0-2-15,0 3 6 16,0 3 5-16,-6 7-14 0,-2 1-8 15,-4 3 11 1,0 2 11-16,0 0-5 0,0 2 6 16,-6-1 0-16,0-1 0 15,5-5 0-15,1-1 0 16,0-4 0-16,7-2-9 16,13-3 9-16,7-4 13 15,6 0-12-15,7 0-1 16,2-9-12-16,-2-7 0 15,1-2 5-15,-3 0 6 16,-4-4-13-16,-5 3-1 16,-7 0 3-16,-9 1 12 15,-5 4 8-15,-2 2 5 16,-6 4-13-16,0-1-27 0,0 2-73 16,-14 2-176-16,-1 1-201 15,1 1-155-15</inkml:trace>
  <inkml:trace contextRef="#ctx0" brushRef="#br1" timeOffset="175485.6802">26711 6433 1706 0,'0'0'578'0,"0"0"-460"0,0 0 31 16,0 0-11-16,0 0-54 16,0 0-61-16,0 0 9 15,0 62-1-15,-1-28-10 16,-4 2-8-16,-1 3-11 16,-1-5-2-16,0-2-19 15,1-4-43-15,0-4-64 16,-1-3-86-16,3-2-351 15,1-8-229-15</inkml:trace>
  <inkml:trace contextRef="#ctx0" brushRef="#br1" timeOffset="175762.7151">26972 6614 1585 0,'0'0'291'0,"0"0"-110"15,0 0-7-15,0 0-27 16,0 0-64-16,80 0-70 0,-55 1-13 15,-1 1-130 1,-1-1-183-16,-7-1-348 16,-9 0-473-16</inkml:trace>
  <inkml:trace contextRef="#ctx0" brushRef="#br1" timeOffset="175958.2684">27001 6492 1840 0,'0'0'277'0,"0"0"-180"16,0 0-10-16,0 0-17 16,84-9-70-16,-38 9-59 0,-8 0-427 15,-5 0-742-15</inkml:trace>
  <inkml:trace contextRef="#ctx0" brushRef="#br1" timeOffset="176317.8131">27368 6443 1783 0,'0'0'545'15,"0"0"-490"-15,0 0-46 16,0 0-9-16,0 0-12 0,0 0 12 16,0 0 7-1,-40 86-5-15,26-54-1 0,-2 1 0 16,4-5 0-16,4-4 5 16,7-6-6-16,1-5 1 15,1-4-1-15,17-7 43 16,9-2-18-16,7 0-25 15,6-11 0-15,2-5 0 16,-1-7 5-16,-3-1-4 16,-3-6 9-16,-7-2 3 15,-10 1 0-15,-10-1-11 16,-8 6-2-16,-39-5-67 16,-6 8-189-16,-10 2-807 0</inkml:trace>
  <inkml:trace contextRef="#ctx0" brushRef="#br1" timeOffset="180741.5166">31766 6621 1066 0,'0'0'1012'15,"0"0"-866"-15,0 0-92 16,0 0 86-16,0 0-6 15,0 0-36-15,-6-3-28 16,6 3 3-16,0 0-10 0,0-1-14 16,5-2-29-1,3-3-7-15,1 4-11 0,4-6-2 16,0 5 0-16,2-1 0 16,1 1-12-16,1 3-12 15,-4-3 7-15,-3 3 5 16,-3 0-5-16,-6 0-8 15,-1 0 2-15,0 0-5 16,0 7 4-16,0 3 17 16,0 3 7-16,0 0 0 15,0 4 2-15,0-2-1 16,0-1 0-16,0 0-1 16,4-2-1-16,5-1-12 15,3-1 0-15,3-3 13 16,3-2 9-16,6-4 5 0,0-1-13 15,2 0 7 1,1 0-7-16,-2-5-1 0,-2-4 6 16,0-7-4-16,-5 2 12 15,1-3-3-15,-4-2 11 16,-2 1 4-16,-4 0-19 16,-3 2-7-16,0 2 0 15,-3 0-17-15,2 3-26 16,-1 2-73-16,5 1-99 15,1 3-428-15,-4 2-182 0</inkml:trace>
  <inkml:trace contextRef="#ctx0" brushRef="#br1" timeOffset="181004.5523">32184 6508 1455 0,'0'0'541'0,"0"0"-431"16,0 0 42-16,0 0-11 15,0 0-54-15,0 0-39 16,0 0-42-16,-19 23-5 16,9 2 18-16,0 7-13 15,-2 3 1-15,3 3-5 0,0-1-2 16,-1-1-53-16,1-2-102 15,-6 7-131-15,0-11-256 16,4-4-167-16</inkml:trace>
  <inkml:trace contextRef="#ctx0" brushRef="#br1" timeOffset="181395.0189">32419 6740 1273 0,'0'0'930'15,"0"0"-769"-15,0 0-85 16,0 0-42-16,0 0-12 15,0 0-22-15,100 0-54 0,-79 0-59 16,0 0-146-16,-4 0-268 16,-5 0-300-16</inkml:trace>
  <inkml:trace contextRef="#ctx0" brushRef="#br1" timeOffset="181620.384">32416 6634 1487 0,'0'0'552'0,"0"0"-487"0,0 0-49 16,0 0-16-16,0 0-111 15,86 0-198-15,-69 2-559 0</inkml:trace>
  <inkml:trace contextRef="#ctx0" brushRef="#br1" timeOffset="182618.0917">32958 6532 696 0,'0'0'377'15,"0"0"-165"-15,0 0-1 0,0 0-18 16,0 0-19-16,0 0-40 15,0 0-22-15,-17-14-29 16,7 14-36-16,0 0-4 16,-8 0 21-16,-3 3-4 15,-4 9-15-15,-4 7-21 16,1 3-9-16,0 2-14 16,2 6 1-16,8 2-2 15,4-1 0-15,6 0-10 16,8 0-5-16,0-1 7 15,6-2 1-15,10-3 7 16,4-3-2-16,2-5-12 16,2-6 14-16,3-2 11 15,-1-7-11-15,2-2-9 16,0 0 2-16,-1-8 7 0,0-8 7 16,-4-4 6-16,-2-5-12 15,-4-6-1-15,-7-3-8 16,-4-1-74-16,-16-9-140 15,-14 10-144-15,-10 7-892 0</inkml:trace>
  <inkml:trace contextRef="#ctx0" brushRef="#br1" timeOffset="188274.3142">6975 2850 339 0,'0'0'734'16,"0"0"-543"-16,0 0-94 16,0 0 32-16,0 0 4 15,0 0 7-15,4-4 0 16,2 3-8-16,0 1-38 15,3-2-34-15,6 1-39 16,0 1-21-16,15 0-40 16,-5 0-230-16,-1 0-386 0</inkml:trace>
  <inkml:trace contextRef="#ctx0" brushRef="#br1" timeOffset="188443.6188">7383 2881 1650 0,'0'0'337'0,"0"0"-337"16,0 0-82-16,0 0-139 16,0 0-93-16,78-19-93 0</inkml:trace>
  <inkml:trace contextRef="#ctx0" brushRef="#br1" timeOffset="188611.3328">7816 2889 1159 0,'0'0'365'16,"0"0"-261"-16,0 0-58 16,0 0 103-16,81 6-32 15,-53-6-117-15,2 0-47 16,16-6-151-16,-10 1-140 15,-5 1-186-15</inkml:trace>
  <inkml:trace contextRef="#ctx0" brushRef="#br1" timeOffset="188767.2613">8305 2889 1250 0,'0'0'404'0,"0"0"-301"15,0 0-44-15,0 0 45 16,0 0-1-16,0 0 1 15,84-11-104-15,-60 6-71 16,12-1-203-16,-8 3-309 16,-7 1-508-16</inkml:trace>
  <inkml:trace contextRef="#ctx0" brushRef="#br1" timeOffset="188940.1225">8628 2873 1393 0,'0'0'276'16,"0"0"-206"-16,0 0-7 0,0 0 19 16,0 0-3-1,83-25-52-15,-56 20-27 0,-2 1-180 16,11 4-128-16,-9 0-181 16,-9 0-364-16</inkml:trace>
  <inkml:trace contextRef="#ctx0" brushRef="#br1" timeOffset="189076.3938">9044 2846 487 0,'0'0'393'16,"0"0"-393"-16,0 0-10 0,0 0-140 16,79-7-194-16,-64 7-22 15</inkml:trace>
  <inkml:trace contextRef="#ctx0" brushRef="#br1" timeOffset="189301.0537">9432 2830 235 0,'0'0'228'0,"0"0"12"15,0 0 11-15,0 0-44 16,0 0-16-16,91-8 4 15,-72 8 25-15,-2-2 29 16,8 1-61-16,-1-2-24 16,4 0-57-16,2-1-54 15,6-2-36-15,13-1-17 0,-10 0-162 16,-8-2-770-16</inkml:trace>
  <inkml:trace contextRef="#ctx0" brushRef="#br1" timeOffset="190907.6589">8371 7283 544 0,'0'0'349'0,"0"0"-181"15,0 0-37-15,0 0 14 16,58-84-6-16,-41 64-15 15,-1-3 26-15,-1 0 5 16,3-1-6-16,-3 1-31 0,1 4-50 16,-2-1-38-1,-1 3-17-15,-4-2 2 0,3 1-14 16,3-3 8-16,0-3-8 16,1-6-1-16,5-3-9 15,3-9-4-15,0-2-18 16,4-6 10-16,-1 1 6 15,3-1 2-15,-5 7 12 16,-2 3 0-16,-1 5 1 16,-1 3 0-16,-6 4 9 0,1-1-8 15,1-2 2 1,-1-4 7-16,8-4-8 0,-3-2 4 16,3 0-6-16,1 0 0 15,-1 2 0-15,-3 5 0 16,-5 5 0-16,-2 9 1 15,-1 3-1-15,-7 4 0 16,0 3 0-16,0 3 7 16,-2 3 15-16,-4 3-4 15,1-1-5-15,-1 2-11 16,0 0-1-16,0 0 13 16,0 0 2-16,0 0-3 15,0 0-5-15,0 0-7 16,-1 0 0-16,-6 0 1 15,-2 0-1-15,0 0 0 0,-4 0 1 16,-1 2-2 0,5 0 2-16,-4 0-1 0,7-2 0 15,0 0 0-15,6 0 8 16,0 0 6-16,0 0 5 16,0 0-20-16,3-3-19 15,9-4-5-15,1 1 5 16,0 0 10-16,4 0 7 15,-5 3-8-15,4-1-6 16,-5-1 5-16,1 4 10 16,1 0 0-16,-3 1 0 15,0 0-1-15,0 0 2 16,-1 1 16-16,-3 8 30 16,0 1-2-16,-3 3-8 15,3 3-1-15,-6 2-6 0,0-2-1 16,0 3 1-16,0-2-5 15,0 3-7-15,-6-3-17 16,-6-1-3-16,3-3-49 16,-10-2-107-16,2-5-343 15,4-1-308-15</inkml:trace>
  <inkml:trace contextRef="#ctx0" brushRef="#br1" timeOffset="191388.1405">9462 5541 1247 0,'0'0'267'16,"0"0"-189"-16,0 0-15 15,0 0 35-15,0 0 13 16,0 0-22-16,0 0 56 16,-11 34 3-16,5-11-54 0,-4 2-45 15,4 2-9 1,3 4-18-16,-3-6-20 0,6 1 4 15,0-3-5-15,0-4 6 16,3-5-6-16,9-5-1 16,1-6 9-16,4-3-7 15,5 0-2-15,-1-11-11 16,0-6-1-16,3-3 11 16,-5-6 0-16,-4-1 1 15,0-4 14-15,-6-1 16 16,-3-4-19-16,-6 7-2 15,0 2 0-15,0 3-9 16,-27 7 0-16,3 7-162 0,-3 6-723 16</inkml:trace>
  <inkml:trace contextRef="#ctx0" brushRef="#br1" timeOffset="195449.5928">13321 6786 988 0,'0'0'499'0,"0"0"-377"16,0 0 9-16,0 0 23 16,0 0 25-16,0 0-39 15,0 0-18-15,63 0-12 16,-45 0-6-16,5 0-4 16,3 0-14-16,4-3-25 15,-1 2-14-15,6-2-23 16,-2 1-12-16,-1 2-6 15,0 0-6-15,-5 0 0 16,-4 0 0-16,-1 0-1 16,-3 0-14-16,-2 0-12 15,-4 0-39-15,-1 0-58 16,-2 0-35-16,-6-4-72 16,-4 1-129-16,0-1-285 0,-8 0-347 15</inkml:trace>
  <inkml:trace contextRef="#ctx0" brushRef="#br1" timeOffset="195817.5622">13369 6859 918 0,'0'0'692'16,"0"0"-553"-16,0 0 71 15,0 0 14-15,0 0-71 0,0 0-44 16,0 0-19 0,63 0-9-16,-37 0-7 0,3-1-14 15,0-1-16-15,6-2-8 16,1 1-10-16,0 2-13 15,1-2-4-15,-5-3-8 16,0 5 0-16,-2-4-1 16,-9 3-12-16,-5-1-19 15,-5 0-32-15,-5 0-34 16,-3 3-32-16,-3-1-130 16,-3-2-273-16,-3 2-130 0</inkml:trace>
  <inkml:trace contextRef="#ctx0" brushRef="#br1" timeOffset="196306.0654">13724 6618 863 0,'0'0'783'0,"0"0"-613"16,0 0-6-16,0 0 26 15,0 0-11-15,0 0-65 0,0 0-47 16,-3 5-12-16,12 7 24 16,1 0-24-16,7 5-31 15,4 0-12-15,0-1-6 16,-2-2-5-16,-1-2-1 15,3 3-5-15,-6-4-12 16,-2 0-10-16,1-1-2 16,-4-1 6-16,-1 0 10 15,-3-4 2-15,-2 4 11 16,3-2-2-16,-3-1 1 16,-1 1 0-16,0 2-1 15,-3-1-5-15,0 5 0 16,0 1 5-16,0-1 1 15,-6 5-5-15,-9 0 6 0,-3 2 8 16,-6-1 8-16,2 1-1 16,-4-3 11-16,7 1-11 15,-4-3-15-15,3-5-30 16,2 0-214-16,4-7-695 0</inkml:trace>
  <inkml:trace contextRef="#ctx0" brushRef="#br1" timeOffset="197816.6053">15441 6498 1298 0,'0'0'261'0,"0"0"-108"15,0 0 23-15,0 0-10 16,0 0-58-16,0 0-49 16,0 0-19-16,-19-3 13 15,4 3 26-15,1-3-7 16,-3 3-6-16,-2 0-17 16,-1 0 3-16,-7 0-21 15,2 0-10-15,-5 0-9 16,6 6-2-16,0-2 1 15,5 3-4-15,6 0 1 0,3-1-8 16,6 1 1-16,1 0 5 16,3 2-5-16,0-2 1 15,0 0-1-15,6 1-1 16,7-1 8-16,7 2-1 16,-1-4-1-16,5 1-6 15,1-2 0-15,2-4-1 16,-2 0-7-16,4 0 2 15,-5 0 5-15,-1 0-7 16,-4 0 7-16,-3 0 0 16,-6-3 1-16,-4-4 1 15,0 4 7-15,-3-4 8 16,-2 3 17-16,3-2 6 16,-4 1-3-16,0-2-10 15,0-2-6-15,0 0-2 16,0-3-8-16,0-2 1 15,0-2-10-15,0-2 12 0,0-1 4 16,-4-4-1-16,1-1-2 16,-1-3 7-16,0-1-8 15,1 4-12-15,1-2 8 16,1 5-2-16,-2 3-5 16,3 6-1-16,-3 1 17 15,3 4-7-15,0 3-10 16,0 1 5-16,0 0-4 15,0 0-1-15,0-1-1 16,0-2-6-16,0-5-3 16,0 2-14-16,0 2-18 15,0 1-3-15,0 5-29 16,0 1-78-16,0 1-139 0,0 9-364 16,0 0-31-16</inkml:trace>
  <inkml:trace contextRef="#ctx0" brushRef="#br1" timeOffset="198244.2855">15561 6122 1487 0,'0'0'251'0,"0"0"-22"16,0 0 13-16,0 0-54 15,0 0-63-15,0 0-48 16,0 0-37-16,43-39-16 16,-31 38 2-16,-3-1-1 15,2 2-1-15,-1 0-2 16,-1 0-1-16,-2 0-11 15,-1 5 2-15,-2 2-11 16,2 3 5-16,-3 1 0 16,-1 1-5-16,-2 1-1 15,0-1-1-15,0 0 0 0,0 1 0 16,0-3 1-16,0-3 9 16,0 1-9-16,0-3 2 15,0 0-2-15,0 0-39 16,5-2-62-16,8 0-102 15,-4-2-423-15,-2 1-241 0</inkml:trace>
  <inkml:trace contextRef="#ctx0" brushRef="#br1" timeOffset="198777.3595">15866 6262 1350 0,'0'0'489'0,"0"0"-315"16,0 0 35-16,0 0-26 15,0 0-53-15,0 0-57 16,0 0-30-16,45-28-25 15,-42 28-6-15,-2 0-12 16,3 1 0-16,-4 8 0 16,0 4 10-16,0 1 3 15,0 3-4-15,-4 1 1 16,0 2-4-16,-2 0-4 0,3 0-1 16,2-2 10-16,1-2-4 15,0 1 5-15,1-2-4 16,9-4-1-16,3 2 2 15,3-6-2-15,0 0 2 16,7-5-3-16,-3-2 2 16,5 0-8-16,-2 0 9 15,3-4-9-15,0-7 2 16,0-3-1-16,0-6 0 16,-1 0 0-16,-1-2 5 15,-4-2-5-15,-3 5-1 16,-2-2-2-16,-6 7-11 15,-6 2-11-15,-2 3-13 0,-1 2-44 16,0 0-86-16,-7 4-102 16,-9 0-270-16,-1 2-152 15</inkml:trace>
  <inkml:trace contextRef="#ctx0" brushRef="#br1" timeOffset="199048.6084">16123 6284 1655 0,'0'0'391'0,"0"0"-78"16,0 0-82-16,0 0-67 15,0 0-88-15,0 0-49 0,0 0-6 16,3 52 0-16,0-24-9 15,0 3-11-15,-3 4 5 16,0 1-6-16,0 0-20 16,-3 1-40-16,-7-2-90 15,-5 5-137-15,-3-9-393 16,6-9-430-16</inkml:trace>
  <inkml:trace contextRef="#ctx0" brushRef="#br1" timeOffset="199454.3418">16395 6733 1033 0,'0'0'245'15,"0"0"-15"-15,0 0-5 16,0 0 0-16,0 0-39 16,0 0-28-16,0 0-30 0,-110 34-48 15,60-28-50-15,-23 1-11 16,-31-4-6-16,-35 2-7 15,-15-3 0-15,8-1 0 16,20 1-5-16,41 1-1 16,26 1-1-16,21-1 1 15,15 4-1-15,1 0 0 16,8 3-30-16,2-1-83 16,12 4-100-16,3-3-116 15,10-3-268-15</inkml:trace>
  <inkml:trace contextRef="#ctx0" brushRef="#br1" timeOffset="200414.4839">15639 7175 1152 0,'0'0'361'16,"0"0"-180"-16,0 0 29 16,0 0 0-16,0 0-54 0,0 0-39 15,0 0-19-15,0 0-22 16,0 0-30-16,0 0-18 16,0 0-5-16,-6 0-4 15,-5 0 23-15,-1 0-14 16,-8 2-8-16,1 0-3 15,-4 4-2-15,3-2-6 16,2 3-7-16,-2-1-2 16,7 1 0-16,3 2 0 15,1-1 0-15,4 1-1 16,3 1 0-16,2-1-13 16,0 1 8-16,10 0 6 15,2 0 1-15,5 0 0 0,3-2 1 16,-1-1-1-1,-1-2 0-15,-1-4 7 0,-3 2-7 16,-2-3-1-16,-1 0 6 16,-2 0-4-16,0-7 7 15,-3-3-3-15,4-6 9 16,-2 3 3-16,1-3-2 16,1-1-5-16,-4 2 6 15,-3-1 18-15,0 1-7 16,-2 1-1-16,-1 0-6 15,0-1 8-15,0-2-6 16,-1 0 3-16,-5-3-1 16,0 1 1-16,-1-4-14 15,4 0 1-15,0-1 7 16,3 2-4-16,0 2-5 0,0 3-11 16,0 3 5-16,0 4-4 15,0 1-2-15,0 5-6 16,0 2 0-16,0 2-14 15,0 0-18-15,0 0-29 16,0 0-29-16,0 8-55 16,0 3-39-16,0 12-106 15,0-6-406-15,0-1-576 0</inkml:trace>
  <inkml:trace contextRef="#ctx0" brushRef="#br1" timeOffset="200818.0961">15904 7136 1607 0,'0'0'387'0,"0"0"-168"15,0 0 6-15,0 0-58 16,0 0-32-16,85-59-47 16,-74 53-35-16,-2 3-24 15,1 3-17-15,-7 0-12 0,3 0 0 16,-2 3-2-16,-1 9 2 16,-2 1 6-16,1 4-5 15,-1 6 10-15,-1 0-2 16,2 4 0-16,-1 0-8 15,2-2 0-15,2-5 5 16,3-3-6-16,2-4 1 16,-1-2-1-16,0-4-12 15,2-5-6-15,5-2-31 16,-3 0-47-16,3-2-107 16,1-9-349-16,-8 1-275 0</inkml:trace>
  <inkml:trace contextRef="#ctx0" brushRef="#br1" timeOffset="201113.3471">16168 7156 147 0,'0'0'1814'15,"0"0"-1523"-15,0 0-66 16,0 0-48-16,0 0-47 15,0 0-45-15,0 0-33 16,-16-13-23-16,6 24-1 16,-2 5 20-16,-2 3-2 15,-8 5-16-15,-1 2-9 16,-4 2-6-16,-1-1-6 16,-2-3-7-16,-2 1 4 0,6-5-6 15,2-3-22-15,9-4-71 16,3-6-115-16,3-4-353 15,6-3-534-15</inkml:trace>
  <inkml:trace contextRef="#ctx0" brushRef="#br1" timeOffset="201589.0963">16383 6914 424 0,'0'0'1511'16,"0"0"-1270"-16,0 0-45 16,0 0-50-16,0 0-32 15,0 0-53-15,0 0-26 16,15-5 1-16,-8 5-17 16,-3 0-9-16,-1 6-10 15,-1 1 0-15,-2 2 0 0,0 2 9 16,-5 4 7-16,-9 0 16 15,-1 1-4-15,-6 0-3 16,3 1 1-16,1-4 11 16,7 0-13-16,7-6-15 15,3 2 0-15,0-8-3 16,6 2-4-16,18-3-2 16,8 0-42-16,16-9-160 15,-5-5-576-15,-10 0-1051 0</inkml:trace>
  <inkml:trace contextRef="#ctx0" brushRef="#br1" timeOffset="202222.5589">16920 6697 584 0,'0'0'661'0,"0"0"-437"16,0 0 58-16,0 0 22 15,0 0-56-15,0 0-70 16,0 0-59-16,0 0-29 15,15 0-16-15,3 0-20 16,5 0-21-16,9 0-18 16,4 3-14-16,1 0 0 15,2-2-1-15,-7 2-13 16,0-3-36-16,-9 0-48 16,-4 0-16-16,-9 0-43 15,-4-3-96-15,-6-4-115 16,0 0-203-16,-9 1-578 0</inkml:trace>
  <inkml:trace contextRef="#ctx0" brushRef="#br1" timeOffset="202531.6696">17132 6571 1129 0,'0'0'639'0,"0"0"-431"0,0 0 52 16,0 0-52-16,0 0-61 16,0 0-61-16,0 0 2 15,-3 31 40-15,-3-2-39 16,3 3-41-16,-2 5-25 15,3-1-6-15,2 1-12 16,0 1-5-16,0-4-47 16,0 3-104-16,-3-10-350 15,-1-9-592-15</inkml:trace>
  <inkml:trace contextRef="#ctx0" brushRef="#br1" timeOffset="203348.3503">17791 6350 882 0,'0'0'732'0,"0"0"-496"16,0 0 65-16,0 0-70 15,0 0-72-15,0 0-75 16,0 0-36-16,30-34 1 15,-20 25-14-15,5 4-16 16,2-1-4-16,3 1-5 16,5 2-8-16,-2 0-1 15,6 2-1-15,-6 1 0 16,3 0 1-16,-8 0-1 16,-3 0 0-16,-6 4-8 15,-6 1-4-15,-3 2-7 0,0 3 3 16,-3 1 4-16,-13 2 12 15,-3 0 9-15,-1 4-1 16,0-2-1-16,1 2-5 16,3-1 10-16,3 1 13 15,6-3 2-15,4 0-8 16,3-3-2-16,0-2-16 16,6-3 6-16,13-3-7 15,4-1-54-15,14-2-147 16,-6-7-538-16,-5-4-597 0</inkml:trace>
  <inkml:trace contextRef="#ctx0" brushRef="#br1" timeOffset="204212.7966">18220 6302 778 0,'0'0'728'15,"0"0"-496"-15,0 0 103 16,0 0-84-16,0 0-91 15,0 0-60-15,0 0-47 16,7 15 11-16,-4-2 1 16,-3 1-15-16,0 3-15 15,0 0-19-15,0 1-4 16,0-2-10-16,0-2-1 16,-3-2-1-16,-2-4-1 15,-1-2-9-15,3-2-23 16,2-3-9-16,-1-1-18 15,2 0 8-15,0 0 7 16,0-4 5-16,6-6-49 16,8-4 49-16,-2-5 28 15,5-2 11-15,3-1 1 0,-1 2 0 16,1 0 15-16,-5 4 12 16,-5 5 4-16,-3 4 26 15,-1 5-14-15,-4-1-18 16,-1 3 8-16,1 0-8 15,-1 0-13-15,3 0-10 16,-4 7-1-16,0 2 14 16,0 4-5-16,0 4-4 15,0-1 6-15,0 1-10 16,-8-3 3-16,-1 0-5 16,1-6-1-16,0 2-20 15,5-5-20-15,0 0 3 0,0-5 0 16,3 0 12-16,0 0 24 15,0 0-5-15,9-10-7 16,5-3-5-16,5-3 13 16,1-5 6-16,6-2 0 15,-3-1 0-15,2 1 0 16,-5 3 7-16,-2 5 12 16,-7 7 7-16,-2 2 15 15,-6 3-1-15,-3 2-10 16,1 1-9-16,-1 0-4 15,0 0-3-15,0 2-12 16,2 10 16-16,0 5 15 16,-2 4 0-16,0 3-5 0,0 1-9 15,0 0-8-15,0 0-4 16,-5-3-6-16,2-2-1 16,-3-3-23-16,0-4-62 15,3-5-152-15,-2-7-630 0</inkml:trace>
  <inkml:trace contextRef="#ctx0" brushRef="#br1" timeOffset="204988.4258">19044 6097 591 0,'0'0'674'16,"0"0"-490"-16,0 0 13 15,0 0 23-15,0 0 9 16,0 0-27-16,0 0-32 15,36-24-37-15,-36 23-42 16,0-1-29-16,-4-2-41 16,-11 4-19-16,-11 0 26 15,-8 0 14-15,-3 4-9 16,-6 2-7-16,7 3-6 16,6-1-8-16,12 1-11 15,0 0-1-15,9 2-1 16,4 0-5-16,4 1-1 0,1 1 5 15,0 1 2-15,0 0 0 16,0 0 1-16,3-3 0 16,0 3 0-16,0-1 0 15,-2 1 0-15,-1 1-1 16,0 0 0-16,0 0-1 16,-7 5-1-16,-3 1 1 15,-5 1 1-15,1 1 1 16,2 0 9-16,5 0-2 15,-3-2-7-15,7-1 8 16,3-5 0-16,0-2-3 16,3-5-4-16,11-3 7 15,7-4 3-15,5-1-5 0,4 0-7 16,-1-1-13 0,0-10-14-16,-4 3-26 0,-4-1-51 15,-8 3-62-15,-5 0-57 16,-8-4-149-16,0 2-266 15,-2-2-415-15</inkml:trace>
  <inkml:trace contextRef="#ctx0" brushRef="#br1" timeOffset="205198.1659">18850 6338 947 0,'0'0'1109'16,"0"0"-917"-16,0 0-13 15,0 0-64-15,0 0-66 16,105-7-49-16,-61 7-36 16,-8 5-256-16,-4-1-673 0</inkml:trace>
  <inkml:trace contextRef="#ctx0" brushRef="#br1" timeOffset="205627.0323">19256 6650 401 0,'0'0'1071'0,"0"0"-885"15,0 0-27-15,0 0 56 16,0 0-10-16,-86 0-35 15,41 2-42-15,-22-2-29 0,-24 0-26 16,-32 0-13-16,-14-2-11 16,1-8-19-16,9-2-15 15,16 2-7-15,8 0-1 16,24 4-5-16,22 2-1 16,20 4-1-16,15 0 0 15,5 0-1-15,5 0-29 16,5 9-74-16,7-1-109 15,0 4-60-15,10-3-380 16,-4-4-849-16</inkml:trace>
  <inkml:trace contextRef="#ctx0" brushRef="#br1" timeOffset="206488.517">18421 6903 1159 0,'0'0'815'15,"0"0"-614"-15,0 0 26 16,0 0-25-16,0 0-38 16,0 0-49-16,0 0-50 15,0-12-29-15,0 30-28 16,0 7 17-16,0 8 8 16,0 7-12-16,0 6-2 0,-3 3-1 15,-3 3-12-15,-6 2-4 16,1-4-1-16,-2-2-1 15,-1-5 1-15,1-8 0 16,1-6 1-16,5-9-2 16,1-4-1-16,3-6-11 15,0-6-3-15,3-4 1 16,0 0 7-16,6-4-1 16,11-12-24-16,8-3-6 15,1-5 2-15,6-5 11 16,1-4 8-16,-5-3-8 15,-1 1 4-15,-5 4 8 16,-5 4 8-16,-7 7 5 16,-3 6 11-16,-2 4 4 15,-1 4 8-15,1 3-2 0,0 0-3 16,5 0-16-16,2 3 4 16,1 0-6-16,0 0 0 15,4 0 0-15,-10 9 1 16,1 4 0-16,-7 3 1 15,-1 4 5-15,0 1 4 16,-4 6-2-16,-8 1 9 16,-6-1-2-16,3-3-1 15,2-2-7-15,4-2 2 16,5-6-1-16,4-1-8 16,0-4 1-16,10-4 2 15,9-2-4-15,8-3-58 16,4 0-63-16,8-12-142 0,-8-3-325 15,-6-5-251-15</inkml:trace>
  <inkml:trace contextRef="#ctx0" brushRef="#br1" timeOffset="206729.1444">18359 7002 1866 0,'0'0'392'16,"0"0"-263"0,0 0-14-16,0 0-36 0,105-7-40 15,-71 7-39-15,8 0-50 16,-9-4-198-16,-6 1-561 0</inkml:trace>
  <inkml:trace contextRef="#ctx0" brushRef="#br1" timeOffset="207043.7811">18852 6868 1950 0,'0'0'377'0,"0"0"-266"0,0 0 2 15,0 0-10-15,0 0-36 16,0 0-43-16,0 0-23 16,49 0 33-16,-49 17-1 15,-3 0 14-15,-7 2-13 16,-2 1-6-16,1-3 5 15,1 3-3-15,7-3-12 16,3-5-9-16,0-1-8 16,10-5-1-16,16 0-33 15,20-6-85-15,-7 0-265 16,0-9-858-16</inkml:trace>
  <inkml:trace contextRef="#ctx0" brushRef="#br1" timeOffset="207915.0388">19653 6357 995 0,'0'0'337'16,"0"0"-136"-16,0 0 64 0,0 0 19 15,0 0-69 1,0 0-61-16,0 0-66 0,5-16-39 16,-13 22-9-16,-3 13 53 15,1 1-4-15,0 6-32 16,4 3-23-16,-1 2-16 16,6 5-6-16,1-3-4 15,0 0-7-15,5-3 5 16,10-3-6-16,-1-5 1 15,5-4 0-15,3-5 5 16,5-3-5-16,-2-6 1 16,5-4 5-16,-1 0-6 15,3-5 7-15,1-11-8 16,0-4-6-16,-2-5-4 16,0-3-2-16,1-8 11 0,-4 3-9 15,-1-4 1-15,-11 2-5 16,-3 5 4-16,-6 7-15 15,-4 5-11-15,-3 3-17 16,0 4-46-16,-14 1-41 16,2 1-56-16,-4 2-142 15,-2 1-288-15,6 2-285 0</inkml:trace>
  <inkml:trace contextRef="#ctx0" brushRef="#br1" timeOffset="208192.7769">19920 6300 1558 0,'0'0'371'16,"0"0"-176"-16,0 0-10 15,0 0-42-15,0 0 48 16,0 0-35-16,-25 95-51 15,19-51-48-15,2 3-27 16,1 5-18-16,-1-2-3 16,1 0-8-16,0 0 0 15,-1-5-1-15,-1-5-40 16,-2-4-75-16,-13-2-158 16,4-9-443-16,0-10-593 0</inkml:trace>
  <inkml:trace contextRef="#ctx0" brushRef="#br1" timeOffset="209238.2811">20784 6574 1440 0,'0'0'502'16,"0"0"-334"-16,0 0 38 16,0 0-51-16,86 0-45 15,-51-2-37-15,-4-2-33 0,0 3-7 16,1-1-13-16,-10 0-11 16,-6 0-3-16,-2 2-6 15,-7 0-31-15,-4 0-56 16,-3-2-91-16,-6 0-309 15,-5-1-264-15</inkml:trace>
  <inkml:trace contextRef="#ctx0" brushRef="#br1" timeOffset="209461.4971">20752 6475 1639 0,'0'0'320'0,"0"0"-179"15,0 0-7-15,0 0-4 16,87-23-56-16,-50 20-50 16,2 0-24-16,9 0-54 15,-12 3-243-15,-8-2-369 0</inkml:trace>
  <inkml:trace contextRef="#ctx0" brushRef="#br1" timeOffset="209943.7188">21564 6228 836 0,'0'0'701'0,"0"0"-605"16,0 0-16-16,0 0 59 15,0 0 15-15,0 0-9 16,-89 30-49-16,71-4-34 15,-3 3-17-15,3 4-14 0,3 4-3 16,4 2-6-16,1 0-4 16,6 0 0-16,4 0 0 15,0-6-1-15,0-1-5 16,9-8-10-16,8-5 5 16,6-3 2-16,3-8-3 15,7-5 0-15,5-3 1 16,1 0-6-16,0-7 1 15,-3-10 4-15,-1-5-5 16,-7-2 6-16,-4-9 2 16,-1-5 23-16,-6-3 3 15,-4-2-14-15,-7 1-20 16,-6 7-1-16,-10-1-42 0,-10 7-104 16,-5 10-562-16</inkml:trace>
  <inkml:trace contextRef="#ctx0" brushRef="#br1" timeOffset="214291.4361">11013 6344 209 0,'0'0'361'0,"0"0"-127"16,0 0-129-16,0 0-24 16,0 0-19-16,0 0 1 15,0 0-27-15,-46-51-22 16,43 46-14-16,0 3 0 16,-3 0-14-16,0-1-14 15,-1 0-12-15,1-2-15 16,-2 0 33-16,-1 2 21 15,-1-1-23-15,-2-1 6 16,-3-3 17-16,0 0 0 16,-4-2 1-16,-1-2 1 0,-5-1 21 15,1-1 11 1,-4-2-2-16,-2 0-1 0,0-1 0 16,2 4-5-16,-2 1-19 15,4 2-6-15,7 2 2 16,0 2-2-16,2 2-19 15,4 3-26-15,1-1 26 16,-3 2 18-16,0 0-5 16,-1 0-24-16,-1 0 1 15,-2 0-2-15,-5 0 17 16,0 0 4-16,-3 0 5 16,-1 2 5-16,-2-2 0 15,-3 0 1-15,2 0 5 16,4 0-5-16,0 0-1 15,5 0-1-15,4 0-5 0,0 0 6 16,3 1 13 0,2 5 3-16,-1-1-5 0,4 0 8 15,1 3-3-15,0 0-7 16,-1 0-9-16,2 2 1 16,-1 0-1-16,-3 0-25 15,-5-1 2-15,4 2-10 16,-6-2-19-16,1-1-31 15,0 0 49-15,2-2 34 16,2 0 1-16,1-1 18 16,4-2 0-16,3 0-9 15,3-2-10-15,3 1-1 0,-3-1-10 16,3-1-12 0,0 0 11-16,0 0 1 0,0 0-8 15,0 0-29-15,0 0 5 16,-3-1-126-16,3-5 111 15,0 0 58-15,0-1 15 16,0 0 27-16,0-2-25 16,0-1-17-16,0-3-105 15,12-3 11-15,-3 2-104 16</inkml:trace>
  <inkml:trace contextRef="#ctx0" brushRef="#br1" timeOffset="214553.8135">9929 6110 283 0,'0'0'151'16,"0"0"30"-16,0 0-80 15,0 0 20-15,0 0 2 16,0 0-39-16,0 0-18 0,19-11-25 16,-19 9-26-16,0 1-15 15,0 0 0-15,0 1 1 16,0 0 12-16,0 0-13 16,-3 0 0-16,-3 0 1 15,-4 0 12-15,-3 7 10 16,3 2 6-16,-3 5 3 15,1 3-3-15,0 0-8 16,6 0-8-16,0-1-12 16,3-1 0-16,3-2 8 15,0-3-9-15,15 0-46 16,3-3-46-16,-2-4-175 0</inkml:trace>
  <inkml:trace contextRef="#ctx0" brushRef="#br1" timeOffset="221496.5932">19252 5957 124 0,'0'0'532'0,"0"0"-367"15,0 0-2-15,0 0-8 16,0 0-29-16,0 0-5 16,3-4-23-16,-3 4-13 15,0 0-18-15,0 0-21 16,0-1-4-16,0 1-32 15,0-3-10-15,-3 0-308 16,0-1-659-16</inkml:trace>
  <inkml:trace contextRef="#ctx0" brushRef="#br1" timeOffset="221722.2602">19113 5885 1350 0,'0'0'345'15,"0"0"-261"-15,0 0-47 16,0 0 8-16,0 0 1 16,0 0-21-16,0 0-17 0,-7-5-8 15,-3 5-93-15,1-2-230 16,-1 2-329-16</inkml:trace>
  <inkml:trace contextRef="#ctx0" brushRef="#br1" timeOffset="221889.3268">18924 5846 696 0,'0'0'623'16,"0"0"-542"-16,0 0-80 15,0 0-1-15,0 0-66 16,0 0-55-16,0 0-98 16,-84-24-311-16</inkml:trace>
  <inkml:trace contextRef="#ctx0" brushRef="#br1" timeOffset="222104.5737">18592 5797 1003 0,'0'0'310'16,"0"0"-204"-16,0 0-34 16,0 0 13-16,0 0-20 15,0 0-65-15,0 0-23 0,-83 0-147 16,63 3-85-1,5 2-371-15</inkml:trace>
  <inkml:trace contextRef="#ctx0" brushRef="#br1" timeOffset="222300.7187">18267 5861 593 0,'0'0'681'0,"0"0"-581"0,0 0-68 16,0 0-32-1,0 0-13-15,0 0-118 0,0 0-100 16,-83 16-284-16</inkml:trace>
  <inkml:trace contextRef="#ctx0" brushRef="#br1" timeOffset="222488.165">18028 5935 388 0,'0'0'683'0,"0"0"-534"16,0 0-27-16,0 0 35 16,0 0-53-16,0 0-47 15,0 0-31-15,-22 19-26 16,15-14-17-16,-7 2-142 0,2 0-105 15,-1-3-276-15</inkml:trace>
  <inkml:trace contextRef="#ctx0" brushRef="#br1" timeOffset="222683.34">17800 6085 613 0,'0'0'299'0,"0"0"-146"16,0 0-45-16,0 0-22 16,0 0-33-16,0 0-31 15,0 0-22-15,-39 48-61 0,26-35-61 16,4-3-105 0,0-4-571-16</inkml:trace>
  <inkml:trace contextRef="#ctx0" brushRef="#br1" timeOffset="222900.1144">17687 6323 561 0,'0'0'367'0,"0"0"-254"15,0 0-47-15,0 0-12 16,0 0-6-16,0 0-11 0,0 0-22 15,0 34-15 1,0-24-24-16,0-2-18 0,-9 6-38 16,3-3-140-16,-2-1-282 15</inkml:trace>
  <inkml:trace contextRef="#ctx0" brushRef="#br1" timeOffset="223088.9809">17616 6521 702 0,'0'0'259'0,"0"0"-65"16,0 0 40-16,0 0-27 15,0 0 1-15,0 0-57 16,0 0-56-16,0 0-49 0,-12 62-46 16,12-57-53-16,-5 7-129 15,-1-1-85-15,0-4-236 0</inkml:trace>
  <inkml:trace contextRef="#ctx0" brushRef="#br1" timeOffset="223292.3814">17606 6833 517 0,'0'0'614'16,"0"0"-532"-16,0 0 0 15,0 0 28-15,0 0 6 0,0 0-58 16,0 0-33 0,-2 20-25-16,2-15-124 0,0 0-115 15,0-2-79-15,0-1-252 0</inkml:trace>
  <inkml:trace contextRef="#ctx0" brushRef="#br1" timeOffset="223473.7092">17678 7089 1204 0,'0'0'213'0,"0"0"-209"0,0 0-4 16,0 0-19-1,0 0-26-15,0 0-88 0,0 0-104 16,9 35-166-16</inkml:trace>
  <inkml:trace contextRef="#ctx0" brushRef="#br1" timeOffset="223667.2978">17918 7371 168 0,'0'0'1246'0,"0"0"-1092"16,0 0-109-16,0 0-13 0,0 0 13 16,0 0-33-16,0 0-12 15,25 22-163-15,-17-18-346 0</inkml:trace>
  <inkml:trace contextRef="#ctx0" brushRef="#br1" timeOffset="223872.7377">18121 7535 544 0,'0'0'307'16,"0"0"-203"-16,0 0-65 0,0 0 4 15,0 0 18-15,0 0-22 16,0 0-39-16,56 24-111 15,-39-20-229-15,-1 2-242 16</inkml:trace>
  <inkml:trace contextRef="#ctx0" brushRef="#br1" timeOffset="224021.2504">18282 7609 988 0,'0'0'323'0,"0"0"-248"16,0 0-75-16,0 0-116 16,0 0-117-16,84 13-529 0</inkml:trace>
  <inkml:trace contextRef="#ctx0" brushRef="#br1" timeOffset="224223.5425">18593 7665 844 0,'0'0'207'0,"0"0"-207"15,0 0-46-15,0 0-71 16,0 0-36-16,95 0-197 0</inkml:trace>
  <inkml:trace contextRef="#ctx0" brushRef="#br1" timeOffset="224448.2321">18924 7614 1403 0,'0'0'335'0,"0"0"-148"0,0 0-39 15,0 0-80-15,0 0-68 16,0 0-52-16,0 0-157 16,77-23-186-16,-66 18-497 0</inkml:trace>
  <inkml:trace contextRef="#ctx0" brushRef="#br1" timeOffset="224642.7096">19170 7479 1005 0,'0'0'372'0,"0"0"-279"16,0 0-66-1,0 0-6-15,0 0-14 0,0 0-7 16,0 0-122-16,73-61-156 16,-64 50-439-16</inkml:trace>
  <inkml:trace contextRef="#ctx0" brushRef="#br1" timeOffset="224816.2138">19372 7272 1192 0,'0'0'334'16,"0"0"-229"-16,0 0-47 15,0 0 9-15,0 0-50 16,0 0-17-16,0 0-116 0,32-69-234 16,-26 62-478-16</inkml:trace>
  <inkml:trace contextRef="#ctx0" brushRef="#br1" timeOffset="224966.6698">19483 7060 620 0,'0'0'200'0,"0"0"-162"15,0 0-38-15,0 0-78 16,0 0-192-16</inkml:trace>
  <inkml:trace contextRef="#ctx0" brushRef="#br1" timeOffset="225146.335">19531 6862 535 0,'0'0'202'16,"0"0"-202"-16,0 0-208 0</inkml:trace>
  <inkml:trace contextRef="#ctx0" brushRef="#br1" timeOffset="225357.2263">19547 6704 1187 0,'0'0'201'16,"0"0"-131"-16,0 0-5 15,0 0-21-15,0 0-44 16,0 0-52-16,0 0-178 0,7-44-179 15</inkml:trace>
  <inkml:trace contextRef="#ctx0" brushRef="#br1" timeOffset="225538.2061">19547 6571 1084 0,'0'0'489'0,"0"0"-393"15,0 0 42-15,0 0 8 16,0 0-55-16,0 0-91 16,0 0-8-16,0-50-167 15,-2 40-114-15,1 1-389 0</inkml:trace>
  <inkml:trace contextRef="#ctx0" brushRef="#br1" timeOffset="225717.2217">19511 6403 662 0,'0'0'808'16,"0"0"-687"-16,0 0-8 15,0 0-7-15,0 0 43 16,0 0-36-16,0 0-113 16,0-46-27-16,0 42-116 15,0-2-85-15,-4 0-137 16,-2 1-372-16</inkml:trace>
  <inkml:trace contextRef="#ctx0" brushRef="#br1" timeOffset="225896.4993">19495 6235 1078 0,'0'0'219'0,"0"0"-152"15,0 0-1-15,0 0 46 16,0 0 19-16,0 0-58 15,0 0-57-15,-2-31-16 16,2 29-49-16,-1-3-82 16,-2 0-192-16,1-1-408 0</inkml:trace>
  <inkml:trace contextRef="#ctx0" brushRef="#br1" timeOffset="226047.1281">19437 6088 514 0,'0'0'229'0,"0"0"-51"16,0 0-44-16,0 0-50 16,0 0-84-16,0 0-6 15,0 0-85-15,-42-63-203 16,29 54-379-16</inkml:trace>
  <inkml:trace contextRef="#ctx0" brushRef="#br1" timeOffset="226160.4289">19305 5974 552 0,'0'0'303'15,"0"0"-107"-15,0 0 10 16,0 0-74-16,0 0-15 16,0 0-72-16,0 0-45 0,-25-74-152 15,13 59-422-15</inkml:trace>
  <inkml:trace contextRef="#ctx0" brushRef="#br1" timeOffset="251653.3539">18814 5267 977 0,'0'0'304'0,"0"0"-190"16,0 0 28-16,0 0-2 16,0 0 59-16,0 0-31 15,0-26-24-15,2 21-6 16,-1 1-22-16,1 3-14 0,-2-1-25 15,0 2-14-15,0 0-20 16,0 0-20-16,0 7-17 16,0 10 22-16,0 7 29 15,0 4-11-15,0 6-22 16,0 2-17-16,0 0-1 16,0 2-5-16,0-1 0 15,0 0-1-15,-3-3 0 16,1-2-1-16,1-4-9 15,-2-2-24-15,1-5-25 16,1-4-63-16,1-5-57 16,0-8-145-16,0-2-292 15,0-2-193-15</inkml:trace>
  <inkml:trace contextRef="#ctx0" brushRef="#br1" timeOffset="252037.8155">19051 5410 1290 0,'0'0'215'0,"0"0"-131"16,0 0 43-1,0 0 70-15,0 0-16 0,0 0-75 16,0 0-43-16,42-8-17 16,-42 8-19-16,-3 0-26 15,-11 0 54-15,-4 7 16 16,-6 2-15-16,-2 4-2 16,3-2-12-16,2 2-5 15,3-2-3-15,7 4 0 16,7-1-11-16,4 0-13 15,0 1 4-15,15-1 2 16,12-2-7-16,4-1-9 16,2-2-84-16,4-9-99 15,-8 0-310-15,-7-2-523 0</inkml:trace>
  <inkml:trace contextRef="#ctx0" brushRef="#br1" timeOffset="252459.873">19232 5248 992 0,'0'0'992'0,"0"0"-849"16,0 0-15-16,0 0-22 15,0 0-2-15,0 0-32 0,0 0-44 16,43-3-15-16,-30 3 2 16,0 3-7-16,-6 3-7 15,-4 3-1-15,-3 2-1 16,0 4-10-16,-10 3 11 15,-8 0 6-15,-4 0 8 16,4 1 11-16,-2-5 6 16,8-4-3-16,8-1 19 15,1-4-10-15,3-1 12 0,6-3-14 16,15 4-10-16,10 0-25 16,18-5-6-16,-7 0-188 15,-6 0-575-15</inkml:trace>
  <inkml:trace contextRef="#ctx0" brushRef="#br1" timeOffset="255873.6647">5769 9528 902 0,'0'0'490'15,"0"0"-368"-15,0 0 28 16,0 0 36-16,0 0-30 16,0 0-58-16,0 0-26 15,0-3 3-15,0 3-4 16,0 0 7-16,-1 0 5 0,-4-1-22 15,-1-1-24-15,-6-2-18 16,-1 4-8-16,-8-3-10 16,0 3 5-16,-3 0 1 15,-1 0-7-15,-2 0 8 16,6 0 1-16,3 0-8 16,3 3 7-16,2 0 5 15,4 1-4-15,1 2 3 16,-2-2-3-16,7 3-8 15,0-2 8-15,0 1-9 16,3 1-2-16,0 0 1 16,0 4-5-16,9-2 6 15,4-2 0-15,7 3 0 0,-1-4 1 16,5-3-1-16,-3 1 0 16,0-4-11-16,1 0-7 15,-7 0 6-15,0 0 12 16,-6 0 0-16,0 0 6 15,-6-6 2-15,4 2 4 16,-7-3 19-16,3 0-1 16,-3-2 3-16,0-1-4 15,0 3-11-15,0 0-1 16,0-3-2-16,0 0-6 16,0-2 3-16,0-1-5 15,0-1-5-15,0-3 9 16,0-2-10-16,0-2 5 15,0-4 6-15,0-2-4 16,2-5 5-16,-1-2-11 0,1-5 4 16,-1 2 6-16,1 1 4 15,-2-1-7-15,3 7-8 16,-3 1 5-16,3 5-6 16,0 5 0-16,-3 6-1 15,3 7 1-15,-3 5-1 16,4 1-32-16,-1 1-85 15,-3 18-207-15,0-2-253 16,0-3-736-16</inkml:trace>
  <inkml:trace contextRef="#ctx0" brushRef="#br1" timeOffset="256563.6272">5936 9019 854 0,'0'0'658'16,"0"0"-508"-16,0 0 56 16,0 0 81-16,0 0-58 0,0 0-83 15,0 0-36-15,0-26-24 16,0 25-16-16,0-1-16 15,0 1-27-15,3 1-26 16,6 0-1-16,3 0-1 16,0 0-5-16,3 0 5 15,1 4-11-15,-5 6 0 16,-1-2-3-16,-7 0 0 16,0 2 7-16,-3 3-5 15,0 1 2-15,-16-1 10 16,2 4 1-16,-5-2 1 15,1-1 16-15,3-1-5 16,6-3 3-16,3 0-2 16,6-4-4-16,0-2 0 15,15 2 0-15,9-5-9 0,9-1-48 16,12 0-201-16,-7-7-496 16,-11-7-934-16</inkml:trace>
  <inkml:trace contextRef="#ctx0" brushRef="#br1" timeOffset="257571.4316">6169 9271 1224 0,'0'0'497'16,"0"0"-325"-16,0 0 97 15,0 0-21-15,0 0-87 16,0 0-57-16,0 0-56 15,16-44-30-15,-2 37-17 16,2 1 5-16,2 2-6 16,0-1 1-16,-3 5-2 0,0-2 2 15,0 2-1-15,-5 0 1 16,-1 0-1-16,-1 0 0 16,-5 0 0-16,-3 2-9 15,0 7-11-15,0 4 9 16,-11 4 11-16,-1 3 8 15,-1 3-8-15,2 0 1 16,2 3 0-16,5-2 0 16,4-2 1-16,0-2-1 15,0-3 1-15,12-1-1 16,0-6 6-16,7 0 4 16,5-7-10-16,-3 0 10 15,6-3-11-15,1 0 8 0,-1-3-8 16,1-6 1-1,-4-2 5-15,3-5-5 0,-6-1-1 16,-2-6 0 0,-2 1-1-16,-4 1-22 0,-4-5 13 15,-1 5-7-15,-1 3-11 16,-4 4-9-16,-3 1-48 16,0 6-160-16,0 1-446 0</inkml:trace>
  <inkml:trace contextRef="#ctx0" brushRef="#br1" timeOffset="257855.9733">6508 9207 811 0,'0'0'1053'16,"0"0"-911"-16,0 0 57 15,0 0 35-15,0 0-75 16,0 0-71-16,0 0-50 16,-17 7 6-16,11 19 14 15,-1 6-6-15,4 6-9 16,-3 2-7-16,3 2-18 16,0 2-10-16,0-2-7 15,1-2-1-15,-1-3-63 16,-7 5-133-16,1-10-379 15,3-11-572-15</inkml:trace>
  <inkml:trace contextRef="#ctx0" brushRef="#br1" timeOffset="258260.8639">6748 9729 1035 0,'0'0'611'0,"0"0"-473"16,0 0 80-16,0 0 0 15,0 0-52-15,0 0-55 16,-97 7-35-16,37-4-21 16,-23 0-15-16,-31-3-15 15,-17 0 7-15,1 0-10 16,2 0-7-16,16-3-7 16,9-1-2-16,21-2-5 15,24 6-1-15,19 0-8 16,12 0-7-16,6 0-22 15,5 10-72-15,7 0-92 16,9 3-124-16,1-6-215 16,10 0-752-16</inkml:trace>
  <inkml:trace contextRef="#ctx0" brushRef="#br1" timeOffset="259057.1149">5936 10156 1352 0,'0'0'661'0,"0"0"-576"0,0 0 2 15,0 0 44-15,0 0-3 16,0 0-68-16,0 0-25 16,-58-7 8-16,34 7-10 15,-1 0-10-15,-2 0 9 16,3 7-3-16,0 2-5 15,5 4-1-15,2 1-1 16,4 2-1-16,4-2-15 16,6 1-6-16,3-1-1 15,0-4-7-15,3 0 0 16,6 0 2-16,7-3-3 16,-2-5 8-16,5 2-7 0,-4-4 1 15,0 0 6-15,0 0 1 16,-2 0 6-16,-2-4-4 15,1-2-1-15,-2-4 5 16,-4-3 7-16,3-1 24 16,-3-2 8-16,3-3 7 15,-6-5-10-15,3 0-1 16,-3-7-14-16,-3-3 5 16,0 0-11-16,0-2-12 15,0 0 0-15,0 4 5 16,-6 2 4-16,0 6-6 15,0 4-3-15,2 8-9 16,1 2 1-16,1 7-1 16,2 3-11-16,0 0-41 15,0 1-56-15,6 11-107 0,12 7-28 16,-2-2-99-16,-2 0-468 0</inkml:trace>
  <inkml:trace contextRef="#ctx0" brushRef="#br1" timeOffset="259426.5713">6151 10075 2000 0,'0'0'374'16,"0"0"-284"-16,0 0-27 0,0 0 53 15,0 0-36-15,0 0-42 16,97-45-3-16,-75 38-2 16,-5 4-3-16,-4 3-9 15,-7 0-3-15,-3 0-13 16,-3 6-5-16,0 8 0 16,0 3 18-16,0 5 11 15,-3 2-11-15,0 2-12 16,3 1-5-16,0-5 0 15,0 1 1-15,9-6-1 16,5-4-1-16,2-2-13 16,-1-6-35-16,1-3-62 15,-2-2-126-15,5 0-155 0,-7-7-211 16,-3 0-250-16</inkml:trace>
  <inkml:trace contextRef="#ctx0" brushRef="#br1" timeOffset="259682.8139">6436 10075 95 0,'0'0'1727'16,"0"0"-1425"-16,0 0-118 16,0 0 19-16,0 0-39 15,0 0-71-15,0 0 8 16,-55 24-17-16,38-1-23 0,-5 1-37 15,-5 1-6-15,2 0-5 16,-2 1-6-16,3-4-7 16,0-2-1-16,2 0-9 15,1-3-56-15,0-7-67 16,8 0-189-16,5-10-635 0</inkml:trace>
  <inkml:trace contextRef="#ctx0" brushRef="#br1" timeOffset="259996.5843">6636 9938 1681 0,'0'0'375'0,"0"0"-276"15,0 0 83-15,0 0 18 16,0 0-76-16,0 0-51 16,0 0-6-16,18 9-13 15,-18 2-4-15,-6 2-12 16,-2 2-13-16,-2-2-2 16,1-2-7-16,6 2-8 15,0-6-7-15,3 0 6 16,0-1-7-16,9-6-23 15,27 0-32-15,-2 0-135 0,-1-10-729 0</inkml:trace>
  <inkml:trace contextRef="#ctx0" brushRef="#br1" timeOffset="260409.9275">7319 9672 1382 0,'0'0'663'16,"0"0"-504"-16,0 0 46 15,0 0-2-15,0 0-51 16,0 0-72-16,0 0-38 15,72-5-17-15,-38 5-11 0,5 0-14 16,1 2-23 0,-7-1-108-16,-5-1-162 0,-11 0-294 15,-11 0-301-15</inkml:trace>
  <inkml:trace contextRef="#ctx0" brushRef="#br1" timeOffset="260687.4568">7413 9578 1068 0,'0'0'862'0,"0"0"-705"15,0 0 12-15,0 0 37 16,0 0-54-16,0 0-82 15,0 0-30-15,0 19 50 16,0 5-24-16,0 4-23 16,0 3-25-16,0 6-6 15,0-2-12-15,-10-1-49 16,-5 4-110-16,0-14-228 16,3-4-718-16</inkml:trace>
  <inkml:trace contextRef="#ctx0" brushRef="#br1" timeOffset="261182.3754">8082 9192 1609 0,'0'0'258'16,"0"0"-163"-16,0 0 131 15,0 0 1-15,0 0-37 16,0 0-47-16,-8 91-55 16,8-54-28-16,2 1-21 15,8 3-23-15,-7 4-2 16,0-1-5-16,0 1-2 15,-3-6-6-15,0 0 6 16,0-4-6-16,0-3-2 0,-3-4-6 16,0-6-42-16,0-4-41 15,3-4-113-15,0-12-162 16,0-2-308-16,0 0-204 0</inkml:trace>
  <inkml:trace contextRef="#ctx0" brushRef="#br1" timeOffset="261467.0265">8283 9512 1793 0,'0'0'349'0,"0"0"-227"16,0 0 20-16,0 0-15 15,0 0-42-15,0 0 41 16,0 0-29-16,-82 26-27 16,61-11-25-16,3-1-19 15,6 3-11-15,9 0-9 16,3-1-6-16,0-2 0 16,20-5-18-16,8 1-58 15,11-10-170-15,-2 0-511 16,-6-7-969-16</inkml:trace>
  <inkml:trace contextRef="#ctx0" brushRef="#br1" timeOffset="261821.1438">8398 9230 217 0,'0'0'1394'16,"0"0"-1161"-16,0 0-9 15,0 0 30-15,0 0-54 16,0 0-51-16,0 0-40 16,70-36-36-16,-61 36-40 15,1 0-20-15,-7 7-13 0,-1 5 0 16,-2 2 0-16,0 6 13 15,-12 0 1-15,0 0-2 16,-4 0-6-16,5-1 0 16,2-2 4-16,6-3-10 15,3-2 0-15,3-2-14 16,14 0-22-16,17-7-102 16,0-3-497-16,-4 0-1210 0</inkml:trace>
  <inkml:trace contextRef="#ctx0" brushRef="#br1" timeOffset="262367.9786">8766 9495 838 0,'0'0'1112'16,"0"0"-939"-16,0 0-9 15,0 0 63-15,0 0-32 16,0 0-67-16,0 0-40 16,-3-14-38-16,14 8-40 15,1-1-10-15,4 2 0 16,1 0 0-16,-1 3-1 0,-4 2 0 15,-2 0 1-15,1 0 0 16,-5 5-1-16,-3 5 1 16,-3 1-5-16,0 5 5 15,0 1 1-15,0 1 13 16,-9 2-5-16,3 1-9 16,-3-1 6-16,9 3 2 15,0-3-7-15,0-1 5 16,12-3-6-16,3-1 6 15,7-5-5-15,8-4 5 16,0-1-5-16,9-5-1 16,-2 0-5-16,9-1-13 15,-4-11-6-15,4-3-11 0,-4-5 1 16,1 0-6-16,-10-2-25 16,-5-2 4-16,-11 8 33 15,-11-1 14-15,-3 3-35 16,-3 5-95-16,-12-5-216 15,-6 3-367-15,3 3-518 0</inkml:trace>
  <inkml:trace contextRef="#ctx0" brushRef="#br1" timeOffset="262639.2049">9114 9429 806 0,'0'0'1197'0,"0"0"-1049"16,0 0-27-1,0 0 51-15,0 0-35 0,0 0-2 16,0 0-14-16,0 66-28 16,-3-33-33-16,-3 3-15 15,-4 4-14-15,2 2-9 16,-1-1-11-16,3-2-11 15,-1-2 0-15,4-5-45 16,-3 1-114-16,3-9-335 16,0-11-498-16</inkml:trace>
  <inkml:trace contextRef="#ctx0" brushRef="#br1" timeOffset="263134.1866">10017 9687 859 0,'0'0'1210'15,"0"0"-1023"-15,0 0-116 16,0 0 0-16,88-15 8 0,-54 12-14 16,6 0-13-1,-4 3-9-15,-6 0-26 0,-9 0-17 16,-5 0-50-16,-5 0-49 15,-8 0-71-15,-3 0-156 16,0-3-218-16,-10 0-634 0</inkml:trace>
  <inkml:trace contextRef="#ctx0" brushRef="#br1" timeOffset="263360.7585">9981 9564 1534 0,'0'0'372'16,"0"0"-281"-16,0 0 18 16,0 0 20-16,107 0-46 15,-74 0-43-15,0 3-40 16,7 2-2-16,-7 1-298 15,-9-4-556-15</inkml:trace>
  <inkml:trace contextRef="#ctx0" brushRef="#br1" timeOffset="263900.1271">10760 9410 1164 0,'0'0'497'16,"0"0"-381"-16,0 0 117 15,0 0-3-15,0 0-70 16,0 0-76-16,0 0-50 0,-20-15-19 16,1 32 9-1,-2 6-2-15,3 6 1 0,-4 5 2 16,5 3-7-16,1 0-2 16,4 1 4-16,3-5-1 15,3 2-7-15,6-6 0 16,0-4-6-16,0-1-5 15,6-4 5-15,12-4 5 16,4-5-10-16,11-6 11 16,3-5-6-16,6 0-6 15,1-2 0-15,-2-11-1 16,0-7-10-16,-4-4 11 16,-7-7-1-16,-9-4-1 15,-3 1 2-15,-6-2 15 16,-9 4 20-16,-3 4-9 0,0 0-16 15,-15 5-10 1,-6 3-20-16,-4 3-56 0,-14 3-103 16,9 5-303-16,5 6-587 0</inkml:trace>
  <inkml:trace contextRef="#ctx0" brushRef="#br2" timeOffset="268930.9326">4471 11348 783 0,'0'0'858'16,"0"0"-746"-16,0 0-52 15,0 0 94-15,0 0 45 16,0 0-72-16,0 0-72 16,24-30-19-16,-9 23 14 15,0 1 18-15,0-1 7 16,-2 1-1-16,4 1-4 15,-1-1-31-15,-4 4-14 16,1 2-17-16,-1 0-1 0,-4 0-7 16,-1 6-7-1,-4 7 1-15,-3 3-4 0,0 1 8 16,0 6 2-16,-7 1 0 16,-4 1 1-16,-4 5 11 15,5-1 7-15,1 0-2 16,3 0-5-16,6-3-6 15,0-3-5-15,9 0 8 16,10-6 0-16,8-4 1 16,9-3-2-16,3-6 5 15,4-4-4-15,5 0-8 16,-3-7 7-16,1-6-8 16,-4-5 2-16,-4-2 4 15,-5-5-5-15,-3-2 0 16,-6-3 0-16,-5 1-1 0,-5-4 0 15,-1 3 0 1,-7-1 0-16,0 2 0 0,-3 3 5 16,-1 5-5-16,-1 9-16 15,2 2-75-15,-3 10-144 16,0 0-327-16,-4 0-493 0</inkml:trace>
  <inkml:trace contextRef="#ctx0" brushRef="#br2" timeOffset="269283.6373">4920 11281 1317 0,'0'0'379'0,"0"0"-145"15,0 0 50-15,0 0-59 16,0 0-90-16,0 0-12 16,0 0 4-16,-6 57-37 15,2-24-18-15,1 6-30 16,0 5-20-16,0 2-15 0,0 3-7 15,-2 1-6 1,4-1-43-16,1 1-29 0,0-7-101 16,3 0-150-1,6-13-389-15,1-8-639 0</inkml:trace>
  <inkml:trace contextRef="#ctx0" brushRef="#br2" timeOffset="269779.9795">5453 11307 727 0,'0'0'562'0,"0"0"-272"15,0 0 18-15,0 0-3 0,0 0-57 16,0 0-43 0,0 0-55-16,-5-20-82 0,-4 20-46 15,-4 5-20-15,-5 12 42 16,-6 5 15-16,-3 8-13 16,-1 6-16-16,7 4-15 15,3 2-8-15,5-1-5 16,7-1-2-16,6-2-1 15,0-4-8-15,3-5-30 16,16-2-39-16,-1-7-50 16,6-5-155-16,-2-8-553 15,-8-4-648-15</inkml:trace>
  <inkml:trace contextRef="#ctx0" brushRef="#br2" timeOffset="270379.2112">5526 11434 1487 0,'0'0'399'0,"0"0"-111"16,0 0-17-16,0 0-69 16,0 0-80-16,0 0-61 0,0 0-20 15,73-20-18-15,-55 16-14 16,-2 1-8-16,-5 3 1 15,-1 0-2-15,-4 0-1 16,-3 0-9-16,-3 13-8 16,0 1 8-16,0 6 10 15,0 5 13-15,0 2 0 16,0 0-1-16,0-1-1 16,0-6-11-16,0 0 9 15,9-7-8-15,6 0 7 16,3-6-8-16,4-4-22 15,2-3-59-15,6-6-125 16,-5-7-302-16,-5-4-275 0</inkml:trace>
  <inkml:trace contextRef="#ctx0" brushRef="#br2" timeOffset="270650.3666">5826 11404 633 0,'0'0'830'0,"0"0"-662"15,0 0-1-15,0 0 41 16,0 0-39-16,0 0-40 16,0 0 19-16,-45 45-16 0,18-21-8 15,-1 3-27 1,-5 2-27-16,3-3-19 0,0 4-29 15,2-6-16-15,4 2-6 16,3-6-49-16,2 3-184 16,1-7-370-16,9-5-398 0</inkml:trace>
  <inkml:trace contextRef="#ctx0" brushRef="#br2" timeOffset="271005.0008">5872 11262 1568 0,'0'0'662'16,"0"0"-545"-16,0 0 30 16,0 0-3-16,0 0-44 15,0 0-13-15,94 69-24 16,-69-29-20-16,-5 3-7 16,-4 5-12-16,-7 0-9 15,-3-3-9-15,-6-1-6 16,0-4-9-16,0-4-36 15,-9-3-72-15,-16-4-120 0,1-6-336 16,6-9-276-16</inkml:trace>
  <inkml:trace contextRef="#ctx0" brushRef="#br2" timeOffset="271295.6466">6354 11606 1921 0,'0'0'282'0,"0"0"-148"15,0 0 38-15,0 0-78 16,0 0-60-16,94 0-23 16,-76 2-11-16,-3-2-50 15,-8 0-152-15,-7 0-447 16,0 0-728-16</inkml:trace>
  <inkml:trace contextRef="#ctx0" brushRef="#br2" timeOffset="271483.4195">6384 11461 1914 0,'0'0'325'15,"0"0"-162"-15,0 0-25 16,0 0-138-16,0 0-9 15,91-8-560-15</inkml:trace>
  <inkml:trace contextRef="#ctx0" brushRef="#br2" timeOffset="283828.9048">6994 11684 512 0,'0'0'401'0,"0"0"-149"16,0 0 13-16,0 0-35 16,0 0-52-16,0 0-26 15,3 4-27-15,-3-1-26 16,0-3 6-16,0 0 7 16,0 0-21-16,0 0-23 15,0 0-10-15,0 0-20 16,0 0-15-16,0 0-5 0,0 0 0 15,0 0-6-15,0-6-1 16,0-5-10-16,0-8 0 16,0 0 1-16,0-5-1 15,3-3-1-15,-3-5-8 16,0-5 7-16,3-3 1 16,-3 1 0-16,7-4 1 15,-2 3 1-15,1-3-1 16,3 10 0-16,4 1-1 15,-4 1 1-15,5 9-1 16,-1 5-7-16,-4 3 7 16,4 2 6-16,-5 4-6 15,1 2 9-15,-3 2 5 0,-3 1-6 16,1 3 1 0,-1 0-8-16,3 0 1 0,-3 0-1 15,6 0 8-15,0 4-7 16,0 6-1-16,0 3 6 15,0 0-6-15,1 1 1 16,-2 2-1-16,-2 4 5 16,-3 0 3-16,0 3 1 15,-3 0 1-15,0 3 4 16,0 1 2-16,0 0-2 16,-3 2 5-16,-3 1 1 15,-2 0 0-15,-1 2-6 16,-1 1 3-16,4-3-6 0,0 0-3 15,0 0-8 1,-1-7 7-16,-1-1-8 0,5-5 1 16,0-3 2-1,0-5-3-15,0 2-3 0,3-8-24 16,0 0-37-16,0 0-53 16,0-3-74-16,0 0-289 15,-3 0-398-15</inkml:trace>
  <inkml:trace contextRef="#ctx0" brushRef="#br2" timeOffset="284125.8409">7066 11539 1431 0,'0'0'567'0,"0"0"-391"16,0 0 84-16,0 0-47 16,0 0-88-16,0 0-56 15,0 0-38-15,74-39-31 16,-53 35-13-16,-6 1-65 15,-3-1-192-15,-2-2-440 0,-7 6-630 16</inkml:trace>
  <inkml:trace contextRef="#ctx0" brushRef="#br2" timeOffset="284759.2475">7631 11403 485 0,'0'0'888'16,"0"0"-661"-16,0 0 8 16,0 0 52-16,0 0-45 15,0 0-78-15,0 0-27 16,3-25-37-16,-9 25-21 15,-4 0-36-15,-1 0 12 16,-4 0-25-16,-4 0-7 16,-2 5-8-16,0 3-6 0,3 1-9 15,2 1 0-15,7 0-1 16,3 0-21-16,3 0 8 16,3 1-1-16,0-1-6 15,12 0 20-15,7-2-9 16,2-1-7-16,3 3 12 15,3 0 4-15,-2 0 1 16,-4 0-2-16,-3 3 1 16,-5-4-7-16,-5 2-2 15,-5-5 3-15,-3 4-4 16,0 0-1-16,0-3 11 16,-9 3 1-16,-6 0 0 0,-3 0 6 15,-6-3 10 1,-4 0-16-16,1-1 9 0,5-4-9 15,5-2-97-15,4 0-122 16,10-5-147-16,3-5-432 0</inkml:trace>
  <inkml:trace contextRef="#ctx0" brushRef="#br2" timeOffset="285122.836">7904 11391 1358 0,'0'0'789'16,"0"0"-606"-16,0 0 40 15,0 0-12-15,0 0-93 16,0 0-69-16,0 0-19 16,0 23 39-16,0-4-29 15,0 2-22-15,0 4-4 16,0-1-7-16,0-1-6 16,3-1 0-16,0-2-2 15,-3-3-6-15,3-3-29 16,-3-1-38-16,3-6-31 0,-3 0-98 15,0-4-307-15,0 0-269 16</inkml:trace>
  <inkml:trace contextRef="#ctx0" brushRef="#br2" timeOffset="285306.9526">7988 11268 1264 0,'0'0'883'0,"0"0"-756"16,0 0 73-16,0 0-19 15,0 0-138-15,0 0-43 0,0 0-153 16,-3-6-235-16,6 13-450 16</inkml:trace>
  <inkml:trace contextRef="#ctx0" brushRef="#br2" timeOffset="285842.6568">8101 11404 1642 0,'0'0'393'15,"0"0"-275"-15,0 0 68 0,0 0-52 16,0 0-54-16,0 0-17 16,0 0 11-16,36 85-23 15,-33-68-26-15,-3 0-14 16,0 0-4-16,0-4-7 16,0-4 1-16,0 1-1 15,-3-4-10-15,0-5-37 16,0 2-23-16,3-3 46 15,0 0 24-15,0 0 0 16,6-10-39-16,7-7 15 16,4-5 24-16,2-1 0 15,3-4 6-15,-2 1-4 16,-1 3 4-16,-2 3 0 16,-4 6-5-16,-4 1 11 0,-3 6 10 15,-3 5 14-15,0-1-5 16,1 3-14-16,-1 0-7 15,2 8 16-15,-2 6-1 16,3 6-4-16,-3 6-5 16,0 2-2-16,0 1 4 15,-3 1-6-15,0 2-3 16,-6-5-9-16,-3 0 1 16,1-7-1-16,-2-5-39 15,1-5-130-15,3-6-218 16,0-4-426-16</inkml:trace>
  <inkml:trace contextRef="#ctx0" brushRef="#br2" timeOffset="286201.3063">8556 11218 1250 0,'0'0'367'16,"0"0"-64"-16,0 0 4 15,0 0-79-15,0 0-70 0,0 0-53 16,0 0-30 0,0-22-26-16,-3 36 0 0,0 5 50 15,0 7-8-15,-1 6-29 16,1-1-29-16,0 6-15 15,1-1-11-15,-1-3-1 16,3 3-6-16,0-3-1 16,0-3-9-16,0 2-17 15,0-5-20-15,0-3-26 16,0-4-20-16,0-7-77 16,0-6-177-16,0-2-355 15,0-5-215-15</inkml:trace>
  <inkml:trace contextRef="#ctx0" brushRef="#br2" timeOffset="286500.5605">8744 11365 1595 0,'0'0'546'0,"0"0"-326"15,0 0 40-15,0 0-75 16,0 0-94-16,0 0-65 16,0 0-17-16,-19-10 6 15,-1 26 43-15,-2 4-7 16,1 3-14-16,3-3-13 16,2 3-15-16,8-4-7 0,8 1-2 15,0-2 0-15,8-6-1 16,11-2-35-1,6-6-58-15,11-4-99 0,-9-7-411 16,-6-6-875-16</inkml:trace>
  <inkml:trace contextRef="#ctx0" brushRef="#br2" timeOffset="286839.0876">8883 11371 1716 0,'0'0'384'15,"0"0"-126"-15,0 0-16 0,0 0-79 16,0 0-60-16,0 0-33 16,0 0-21-16,61-43-20 15,-57 43-22-15,1 0-6 16,-2 7-1-16,0 6-5 15,-3 4 5-15,3 3 0 16,3 2 12-16,-3-3-1 16,4 2 3-16,-1-6-8 15,3-4 1-15,2-1-7 16,-1-4 0-16,5-6-18 16,6 0-22-16,-3 0-63 15,12-13-133-15,-5-1-398 0,-7-1-425 0</inkml:trace>
  <inkml:trace contextRef="#ctx0" brushRef="#br2" timeOffset="287105.2937">9129 11294 1657 0,'0'0'488'0,"0"0"-247"15,0 0 0-15,0 0-79 16,0 0-73-16,0 0-40 16,0 0 24-16,-64 37 8 15,43-10-29-15,-3 0-13 0,2 2-18 16,-2 1-9-16,6-5-11 16,-3-1-1-16,9-3-16 15,2-2-76-15,4-6-114 16,1 0-507-16,5-12-795 0</inkml:trace>
  <inkml:trace contextRef="#ctx0" brushRef="#br2" timeOffset="287681.4119">9799 11378 605 0,'0'0'557'0,"0"0"-406"16,0 0 78-16,0 0 66 16,0 0-27-16,0 0-61 15,0 0-34-15,-6 0 3 16,6 0-2-16,6 0-39 0,7 0-46 15,4 0-32 1,5 0-21-16,8 0-27 0,1 0-9 16,5 0-45-16,0 0-55 15,-3 0-46-15,-5 0-163 16,-10 0-303-16,-9 0-108 0</inkml:trace>
  <inkml:trace contextRef="#ctx0" brushRef="#br2" timeOffset="287943.5167">10000 11265 1307 0,'0'0'300'0,"0"0"-8"16,0 0 33-16,0 0-69 15,0 0-91-15,0 0-68 16,0 0-25-16,0-26-27 15,-3 42 44-15,-4 8-3 16,4 6-21-16,0-1-30 16,0 6-25-16,0-1-9 15,3 3-1-15,0-5-20 16,0-2-71-16,0 3-86 16,0-12-318-16,0-6-596 0</inkml:trace>
  <inkml:trace contextRef="#ctx0" brushRef="#br2" timeOffset="288390.515">10380 11156 1111 0,'0'0'772'0,"0"0"-551"16,0 0 36-16,0 0-22 16,0 0-62-16,0 0-55 15,0 0-23-15,-16 33-14 16,12-4-42-16,4 5-23 16,0 3-4-16,0 0-4 15,0 2-8-15,0-4-1 16,-3-1-9-16,3-4-32 15,0-8-43-15,0-2-68 0,0-6-152 16,0-4-428-16,0-7-519 16</inkml:trace>
  <inkml:trace contextRef="#ctx0" brushRef="#br2" timeOffset="288949.1864">10380 11189 920 0,'0'0'1046'15,"0"0"-900"-15,0 0 65 16,0 0 15-16,0 0-58 0,0 0-77 16,0 0-31-16,41-66-27 15,-14 62-17-15,3 4-7 16,-2 0 9-16,5 0 2 15,0 4-1-15,1 6-5 16,-4 6-4-16,-3-1-4 16,-8 0-6-16,-4-1-1 15,-6-2-5-15,-3 2 0 16,-6-4-9-16,0 0 4 16,-11 0 10-16,-5-1 1 15,-3 2 5-15,-8-1 3 16,3 0-1-16,3-2-6 15,2-4 0-15,6 4 0 16,9-3-1-16,4-1 0 0,0 2-16 16,0 1 4-1,17 3 11-15,2 0 1 0,5 0 7 16,4 2 1-16,-1 0-7 16,-2 0-1-16,1 1 5 15,-10-3-5-15,-2 0 0 16,-8-3-1-16,-6 3 0 15,0-3-14-15,-3 3 15 16,-14-2 4-16,-5 2 10 16,-8-3 4-16,-5 0-9 15,3-3-8-15,5-1-1 16,5 0-22-16,8-3-69 16,14 0-124-16,0-6-402 0,0-3-1296 15</inkml:trace>
  <inkml:trace contextRef="#ctx0" brushRef="#br2" timeOffset="289414.9568">11270 11348 1571 0,'0'0'361'16,"0"0"-54"-16,0 0-67 15,0 0-48-15,0 0-78 16,0 0-57-16,0 0-12 16,-76-17 0-16,49 24 6 15,-6 9-2-15,-4 1-12 16,7 5-8-16,9-1-13 0,8-1-16 15,13 0 0-15,0-2-24 16,16-4-31-16,20-1-15 16,6-6-56-16,22-7-163 15,-9 0-473-15,-12-6-503 0</inkml:trace>
  <inkml:trace contextRef="#ctx0" brushRef="#br2" timeOffset="289805.0991">11434 11387 1901 0,'0'0'480'0,"0"0"-263"0,0 0 17 15,0 0-92 1,0 0-76-16,0 0-26 0,0 0-16 16,-82 0-4-16,71 13-14 15,7 1-6-15,1 2-11 16,3-2 2-16,0-1-27 15,3-1 12-15,12-2-1 16,3-3-2-16,1-2-4 16,5-5 1-16,3 0 22 15,3 0 1-15,-3-5-10 16,-2-8 10-16,-1 0 6 16,-5-4 1-16,-7-2 0 15,-4-1 1-15,-2 3 21 0,-6 3 26 16,0 2-10-1,-13 2-8-15,-4 3-14 16,-4 1-9-16,-3 3-6 0,-1 3-1 16,4 0-17-16,6 0-48 15,0 3-83-15,9 7-138 16,0-3-380-16,6-1-208 0</inkml:trace>
  <inkml:trace contextRef="#ctx0" brushRef="#br2" timeOffset="290160.204">11834 11265 1435 0,'0'0'871'15,"0"0"-751"-15,0 0 34 16,0 0-8-16,0 0-43 15,0 0-34-15,0 0-29 16,-67 7-14-16,60 2-26 16,7 6-1-16,0 0-12 15,3 2 11-15,13 1-11 16,6 1-14-16,-1 1 13 16,-3-2 6-16,0-4 6 15,-9-1 2-15,-2-3 1 16,-4-3-1-16,-3-3-1 0,0-1-8 15,-3 0 9-15,-10 0 0 16,-8-2 12-16,0 0-12 16,-15 1-93-16,6-2-219 15,5 0-519-15</inkml:trace>
  <inkml:trace contextRef="#ctx0" brushRef="#br2" timeOffset="290609.5239">12071 11007 1408 0,'0'0'650'16,"0"0"-454"-16,0 0 34 15,0 0-31-15,0 0-56 16,0 0-67-16,0 0-43 0,0 11-7 15,0 15 44 1,0 6-16-16,0 6-21 0,3 4-15 16,0 1-9-1,0 4-9-15,1-8 1 0,-1 2 0 16,2-3-1-16,-5-8-11 16,0 0-20-16,0-1-30 15,0-9-22-15,0-2-51 16,0-6-105-16,0-1-123 15,3-9-405-15</inkml:trace>
  <inkml:trace contextRef="#ctx0" brushRef="#br2" timeOffset="290931.4672">12280 11281 667 0,'0'0'1070'0,"0"0"-887"16,0 0 117-16,0 0-19 15,0 0-74-15,0 0-74 16,0 0-63-16,28-23-43 16,-31 23-25-16,-10 0-1 15,-2 14 50-15,-9 3 10 16,2 1-16-16,1 3-9 15,3 5-19-15,9-2-11 0,3 1-5 16,6-4-1-16,9 2 0 16,15-6-23-16,10-5-31 15,5-5-68-15,9-7-107 16,-11 0-463-16,-6-3-1060 0</inkml:trace>
  <inkml:trace contextRef="#ctx0" brushRef="#br2" timeOffset="291291.185">12585 11297 1918 0,'0'0'314'0,"0"0"-136"15,0 0 15-15,0 0-32 16,0 0-68-16,0 0-40 16,77-75-9-16,-61 71-13 15,-5 1-14-15,-2 3-8 16,1 0-2-16,-7 7-7 16,0 9 1-16,0 4 3 15,-3 7 19-15,0 3 8 16,3 1-10-16,6-2-3 15,6-1-9-15,0-7-9 16,4-2 0-16,2-8-7 16,1-5-34-16,4-6-30 15,1-3-86-15,-5-11-338 16,-7-5-501-16</inkml:trace>
  <inkml:trace contextRef="#ctx0" brushRef="#br2" timeOffset="291492.6106">12883 11219 1465 0,'0'0'656'0,"0"0"-455"16,0 0 56-16,0 0-50 16,0 0-74-16,0 0-15 0,0 0-22 15,-104 79-30 1,69-40-36-16,-34 24-30 0,4-9-39 15,3-9-229-15</inkml:trace>
  <inkml:trace contextRef="#ctx0" brushRef="#br2" timeOffset="323883.9509">3507 11585 107 0,'0'0'329'16,"0"0"-123"-16,0 0-95 16,0 0 41-16,0 0 29 15,0 0-31-15,14-10-1 16,-11 10-21-16,1 0-20 15,2 0-22-15,-3 0-22 16,6 0-17-16,6 0-21 16,0 0-10-16,9 0-6 0,1 0-10 15,3 0-14 1,2 0-29-16,0 0-33 16,-3 0-1-16,0 4 4 0,1-1-33 15,-4 0 0-15,0 0 48 16,-3-2 6-16,-5 2 0 15,-5-3 13-15,-1 2-35 16,-7 2-111-16,0-3-193 0</inkml:trace>
  <inkml:trace contextRef="#ctx0" brushRef="#br2" timeOffset="324222.1461">3645 11685 704 0,'0'0'299'0,"0"0"-205"16,0 0-38-16,0 0 34 15,0 0 23-15,0 0-45 16,92 0-30-16,-71 0-34 16,4 0-4-16,-4 0-40 0,0 0-81 15,-3 0-24-15,-6-1-147 16,-3-5-455-16</inkml:trace>
  <inkml:trace contextRef="#ctx0" brushRef="#br2" timeOffset="324553.5603">3838 11533 590 0,'0'0'708'16,"0"0"-574"-16,0 0-70 0,0 0 42 16,0 0-27-16,0 0-39 15,0 0 3-15,23-3-32 16,-10 9-6-16,1 4-5 16,2 4 0-16,-4-2 0 15,3 4 0-15,-3 1 0 16,-3 0 16-16,1-3 17 15,-1 1 13-15,-6 2-2 16,-3-3 2-16,0-5 7 16,0 5-16-16,-9-4-16 15,-4 3-21-15,-8 2-187 16,0-5-323-16,5-2-556 0</inkml:trace>
  <inkml:trace contextRef="#ctx0" brushRef="#br2" timeOffset="326233.7296">6903 10717 1185 0,'0'0'295'16,"0"0"-208"-1,0 0-64-15,0 0 53 0,0 0 63 16,0 0-25-16,0 0-36 16,0 0-20-16,0 0-7 15,0 0 11-15,0 0-12 16,0 0-8-16,0 0-7 15,0 0-18-15,0 0-16 16,3 6 6-16,0 8 11 16,4 4 0-16,-1 6-8 15,2 0-3-15,-2 6-6 16,4-1 1-16,-1 0-1 16,-3-2-1-16,2-3 0 15,-2 1-2-15,-2-4-11 16,2-2-5-16,-3-5 0 0,0-2 4 15,0-2-4-15,3-3-35 16,-3-3-21-16,1-1 24 16,-1-3-6-16,0 0 56 15,2 0 10-15,1 0 11 16,0 0-14-16,0-7-6 16,-2 1 11-16,-1-1-12 15,0-2 8-15,0 2 5 16,0-3 3-16,-3 0 9 15,3 0-6-15,-3-3-4 16,0 3 1-16,3 0 12 16,-3 3 2-16,0 0-9 15,0 0-11-15,0 1 12 0,0 4 8 16,0-2-6 0,0 4 7-16,0-3-12 0,0 3-9 15,0 0-1-15,0 0-8 16,0 0-1-16,0 0-6 15,0 0-1-15,0 0-4 16,0 0-5-16,0 0 5 16,0 6 3-16,0 3 8 15,0 1-1-15,2 1-3 16,-1 2 3-16,4 1 1 16,-1-1 0-16,2 0-2 15,3 0 1-15,-3-2-16 16,0-3 8-16,3-1-20 15,-6-3-14-15,-3 2 15 16,3-2 16-16,-3-4 11 0,0 3-12 16,0-3 1-16,0 3-9 15,0-3 1-15,-5 0 20 16,-5 0 11-16,1 0 14 16,-6 0 5-16,-3 0-3 15,-4-3-10-15,-4-4-17 16,-17-6-17-16,4 2-141 15,2 0-607-15</inkml:trace>
  <inkml:trace contextRef="#ctx0" brushRef="#br2" timeOffset="328095.6892">10130 10710 985 0,'0'0'305'16,"0"0"-199"-16,0 0 15 15,0 0 52-15,0 0-4 16,0 0-65-16,0 0-35 16,0-3-12-16,0 3-7 15,0 0-8-15,0 0-3 16,0 0 0-16,0 0-2 0,0 3-15 15,3 7 30-15,3 7-12 16,1 6-18-16,7-1-8 16,-2 2-14-16,4-1 0 15,-2 1-29-15,2-4 4 16,-4-1 14-16,-1-3-4 16,-1-2 1-16,-4-5-4 15,-3 2-4-15,0-4-4 16,0-5 9-16,-3 1 11 15,0-3 4-15,0 3 1 16,3-3 1-16,-3 0 6 16,4 0 6-16,-4 0 1 0,6-8-7 15,-3-2 0-15,-2-1-6 16,2-2 1-16,1-3-1 16,-4-1 11-16,3 4 11 15,-3-1-7-15,0 2 14 16,0 5-8-16,0 0-5 15,0 1 7-15,0-1-4 16,0 5-4-16,0-4 1 16,0 4 3-16,0 2-1 15,0-3-12-15,0 3 0 16,3 0 0-16,-3 0 3 16,0 0-8-16,0 0-1 15,0 0 0-15,0 0-8 0,0 0-13 16,0 3 15-1,0 7 6-15,0 3 1 0,0 1 0 16,3-2-1-16,4 4 0 16,-1-2 6-16,0 0-6 15,0-1 0-15,0 0 0 16,0 1 1-16,-3-4 0 16,0-1-1-16,0-3 2 15,-3 1-1-15,3-4-1 16,-3 1 1-16,0-1-1 15,0 0 0-15,0-2 0 16,0 1 0-16,0-2 0 16,0 1-1-16,0-1 0 15,0 0 1-15,0 0 0 16,-6 0 14-16,-5 0 8 0,-2 0 5 16,-6-4-14-16,-4-2 3 15,-26-4-16-15,7 3-44 16,-4 0-550-16</inkml:trace>
  <inkml:trace contextRef="#ctx0" brushRef="#br2" timeOffset="329881.6916">8335 10757 838 0,'0'0'614'16,"0"0"-508"-16,0 0-31 16,0 0 23-16,0 0 69 15,0 0-22-15,0 0-54 16,0 0-20-16,0 0-9 16,0 0-16-16,0 0-3 15,0 0-3-15,0 0-11 16,0 0-1-16,0 3-4 15,0 10 27-15,0 0-13 16,3 4-14-16,6-1-13 16,-1 4 2-16,2-1 2 0,2 1-5 15,4 1-4 1,-2-1-5-16,-2-2 0 0,1-1 0 16,-4-3-1-16,-1-1-6 15,-1-6-3-15,-1 2 0 16,-3-5-9-1,-3-1 17-15,0-2-5 0,0 1 6 16,0-2 0-16,0 0 6 16,0 0 7-16,0 0 2 15,0-2 0-15,0-7-14 16,3-3-1-16,-3-1-1 16,3 0-5-16,0-1 5 0,0 5 1 15,0-1 1-15,-3 0-1 16,3 3-1-16,-3 1 1 15,0 3-1-15,0 0 1 16,0-1 1-16,0 4 15 16,0 0-2-16,0 0-13 15,0 0 1-15,4 0-2 16,-4 0-1-16,3 0-6 16,-3 7-2-16,2 2 9 15,-2 5 0-15,3 1 1 16,0-1 1-16,0 3-1 15,0-4-1-15,0 3 0 16,0-5 0-16,0 2-6 0,1-4 0 16,-1-2-6-1,0-1 11-15,-3-2-14 0,0-1 15 16,0-3-1-16,0 0-6 16,0 0 7-16,0 0-20 15,0 0 2-15,-10 0 18 16,-5 0 21-16,-9 0-2 15,-9 0-6-15,-31-7-13 16,6-6-137-16,6 4-645 0</inkml:trace>
  <inkml:trace contextRef="#ctx0" brushRef="#br2" timeOffset="349126.5445">4550 13294 1016 0,'0'0'675'15,"0"0"-599"-15,0 0-49 16,0 0 102-16,0 0 57 16,0 0-79-16,15-11-47 15,-15 11-24-15,3-3 1 0,0 0 7 16,1-1 12-16,1-1-17 16,1-3-15-16,0 1-6 15,0-1 8-15,4 0-9 16,4 4-16-16,-2-1 0 15,1 0-1-15,-1 3 1 16,0 2 0-16,-6 0-1 16,0 0-1-16,-3 0 0 15,0 0 0-15,0 0 0 16,-3 0 0-16,0 2 2 16,3 3 5-16,-3 1 5 15,0 5-2-15,0 1-8 16,0-1 10-16,0 4-1 15,0-1-5-15,0 1-4 16,0 0 0-16,0 1 0 0,7 0 5 16,-2-2-6-16,-1 2 0 15,1-5 0-15,4-2 1 16,-2 0 4-16,2-2-3 16,5-3 4-16,2-1 7 15,6-3-5-15,1 0-2 16,8-3-5-16,-1-7 6 15,3-1-6-15,-2-4 0 16,-4 1 8-16,-5-3 4 16,-4-2 11-16,-3-1 9 15,-2 4 9-15,-5-1-12 16,1 0-5-16,-6 4 3 16,3 0-7-16,-3 3-14 0,-3 1-7 15,4-1-1-15,-1 3-45 16,-3 3-63-16,3-2-85 15,-3 3-144-15,0 2-427 16,0-2-578-16</inkml:trace>
  <inkml:trace contextRef="#ctx0" brushRef="#br2" timeOffset="349539.6556">4945 13141 517 0,'0'0'856'16,"0"0"-648"-16,0 0-39 15,0 0 122-15,0 0-43 16,0 0-81-16,0 0-52 16,-4-4-32-16,0 4-35 0,-4 14 0 15,2 9 13-15,-3 4-10 16,2 6-16-16,1 6-11 15,1 2-9-15,2-2-9 16,0-2-6-16,0-2-8 16,3-1-69-16,-7 2-138 15,4-10-378-15,0-6-819 0</inkml:trace>
  <inkml:trace contextRef="#ctx0" brushRef="#br2" timeOffset="350042.0751">5417 13085 823 0,'0'0'784'0,"0"0"-691"16,0 0-46-16,0 0 150 15,0 0 13-15,0 0-96 16,0 0-54-16,-11 13 52 16,-5 4 39-16,-3 7-29 15,2 5-10-15,-2 4-37 16,1 3-33-16,3 4-20 15,6-3-8-15,0 2-13 16,5-3-1-16,1 0-9 16,3-2-67-16,0-4-93 15,7-1-121-15,2-6-354 0,-3-6-198 0</inkml:trace>
  <inkml:trace contextRef="#ctx0" brushRef="#br2" timeOffset="351056.2799">5621 13161 1152 0,'0'0'348'15,"0"0"-173"-15,0 0 67 16,0 0 8-16,0 0-89 16,0 0-56-16,0 0-13 15,0-4-22-15,0 4-7 16,0 0-17-16,-4 0-18 0,-2 4-16 16,-3 6 48-16,0 7-17 15,-3 3-19-15,0 2-3 16,3 1-14-16,2-3-5 15,1 1-1-15,1-1-1 16,4-2 0-16,1-4 0 16,0-1-1-16,0-3-9 15,3-6 9-15,3-1 1 16,4-3 1-16,2 0 12 16,5 0 1-16,-1-10-13 15,0-4 0-15,-1-5 5 16,-4 0-4-16,-1-2-2 15,-4-2 6-15,-3 3-6 0,-3 3 11 16,0 5 5-16,0 2-16 16,-6 3-9-16,-4 4-7 15,1 3-65-15,-11 0-137 16,1 0-429-16,1 0-506 0</inkml:trace>
  <inkml:trace contextRef="#ctx0" brushRef="#br2" timeOffset="351484.0352">5820 12993 1154 0,'0'0'347'0,"0"0"-152"16,0 0 71-16,0 0-34 16,0 0-55-16,0 0-9 15,0 0-23-15,3 53-46 16,0-27-30-16,0 7-20 15,3 1-28-15,1 5-1 16,-4-3-8-16,3 0-11 0,-6 1-1 16,0-5 0-16,0 2-1 15,-3-4 0-15,-3-1-8 16,-7-3 7-16,2-2-14 16,-1-4 14-16,-4-5-19 15,4-1-43 1,0-4-89-16,0-3-133 0,6-1-375 15,3-6-514-15</inkml:trace>
  <inkml:trace contextRef="#ctx0" brushRef="#br2" timeOffset="351912.7542">6263 13359 13 0,'0'0'1800'0,"0"0"-1502"15,0 0-167-15,0 0 91 0,0 0-80 16,0 0-90-16,0 0-37 16,52 0-8-16,-31 0 1 15,-6 0-1-15,3 0 8 16,-6 0-2-16,1 0-7 15,-4 0-5-15,3 0-1 16,0 0-15-16,-3 0-82 16,0-3-126-16,-6-3-271 15,0-1-100-15,-3 0-670 0</inkml:trace>
  <inkml:trace contextRef="#ctx0" brushRef="#br2" timeOffset="352168.1834">6229 13188 599 0,'0'0'1018'16,"0"0"-806"-16,0 0 17 15,0 0 56-15,0 0-71 16,0 0-105-16,0 0-66 16,37 0-24-16,-10 0-19 0,4 0-94 15,-7 3-225-15,-3-3-706 16</inkml:trace>
  <inkml:trace contextRef="#ctx0" brushRef="#br2" timeOffset="370270.6081">7018 12964 499 0,'0'0'388'0,"0"0"-256"0,0 0-99 15,0 0 6-15,0 0 7 16,0-2-11-16,-2 2 0 15,-1 0 17-15,0-3 35 16,0 3 29-16,-1 0 18 16,1 0 8-16,0 0-9 15,0 0-31-15,-3 0-25 16,0 0-23-16,-4 0-6 16,2 0-14-16,-4 0-1 15,2 0-9-15,1 7 6 16,1 4-2-16,-1-5-13 15,2 4-2-15,1 0-1 0,0-1-3 16,0 2 4-16,3 1-6 16,-6-1 5-16,3 1 2 15,0 1 3-15,-3-2 1 16,2 2-6-16,1 1 3 16,3 2-6-16,0-4 0 15,0 2 1-15,3-1 6 16,0 1-1-16,0-1 3 15,0-3-9-15,0 3-8 16,0 1 0-16,0 1 5 16,0-1-3-16,0-1 3 15,0 1-5-15,0 2 0 16,0-7 0-16,3 4 1 0,0-6-2 16,3 3 0-16,1-3 0 15,2-1 0-15,0-2 1 16,-1-1 16-16,2 0-2 15,-4 1-3-15,0-1-6 16,0-3-5-16,-3 0 8 16,1 0-8-16,2 0 11 15,-1 0 10-15,4 0-5 16,1-3-5-16,5-7-5 16,3-3-7-16,-3-1-1 15,4-1 1-15,-5 1-11 16,-1 1 10-16,-1-1 1 15,-6 1 6-15,-1 3 1 0,-5-3 25 16,0-1 1 0,0-1-2-16,0-2-7 0,0 3 4 15,0-5-16-15,0 2 0 16,0-2-1-16,0-1-1 16,-2 3-4-16,1-3 0 15,1 1 1-15,-2 2 1 16,2 0-7-16,-3 5-1 15,3-5-9-15,-6 6-36 16,-3-2-92-16,-21-3-87 16,2 3-317-16,-2 0-342 0</inkml:trace>
  <inkml:trace contextRef="#ctx0" brushRef="#br2" timeOffset="371810.3745">7649 13303 1054 0,'0'0'280'16,"0"0"-218"-16,0 0 0 15,0 0 69-15,0 0 30 16,0 0-56-16,0 0-26 16,12 6 14-16,-9-6 5 15,3 3-13-15,-3-1-14 0,3-2-12 16,1 2 8-16,2 1-12 16,5 1-6-16,5 0-21 15,3-4-12-15,5 0-10 16,-1 2-4-16,2-2-1 15,-1 0-1-15,-2 0 0 16,-7 0-25-16,-3 0-10 16,-6 0-5-16,1 0-22 15,-5 0-59-15,-2 0-95 16,-3 0-71-16,0-2-224 16,0-2-577-16</inkml:trace>
  <inkml:trace contextRef="#ctx0" brushRef="#br2" timeOffset="372193.4169">7595 13198 1420 0,'0'0'616'0,"0"0"-560"15,0 0-24-15,0 0 108 16,0 0-20-16,0 0-74 16,0 0-24-16,57-4-11 15,-33 4-10-15,1 0 1 16,2 0-2-16,6 0-54 16,-5 0-206-16,-7 0-534 0</inkml:trace>
  <inkml:trace contextRef="#ctx0" brushRef="#br2" timeOffset="376914.9006">8386 13373 91 0,'0'0'593'0,"0"0"-379"16,0 0-107-16,0 0-13 15,0 0 27-15,0 0 15 16,3 3-15-16,-3 0-2 16,4-2-18-16,-4 4-5 15,0-1-23-15,0 0-7 16,0 1-13-16,0-1 2 0,0-1-6 16,0 0-26-16,0-2-5 15,0-1-8-15,0 0 15 16,0 0 11-16,0 0 8 15,0 0 3-15,0 0 11 16,0-1 6-16,0-9-37 16,0-3-8-16,0-3-13 15,0-3-5-15,0-2-1 16,0-1 0-16,5 2 1 16,-2 1 0-16,-3-2 0 15,3 4 5-15,3 1-4 0,-3-1-1 16,3-2 1-1,1 2 10-15,-1-3-4 0,0 1 0 16,2-1-8-16,-2-2 6 16,4-3-4-16,-1 3 5 15,0-2-1-15,3 1-5 16,-3 3 14-16,3 4 7 16,-2-1-7-16,-1 4-3 15,-1 5 5-15,2 2 2 16,-4 0 5-16,0-1-8 15,0 4 15-15,-3 3-11 16,-3 0-11-16,3 0-9 16,1 0-1-16,-1 13 1 15,2 1 6-15,1 6 1 16,-3 2-5-16,3 2 11 0,-3-1-4 16,0 3-1-1,1-3 0-15,-4 2-2 0,0 0-5 16,0 2 11-16,0-1 0 15,0 0 2-15,-7-2 2 16,1-2 1-16,0 1-2 16,0-2-8-16,3 2 5 15,-2-4-6-15,1-2-5 16,1 0 1-16,3-5-1 16,0-1 0-16,0-5 0 15,0-2-1-15,0-2-1 16,0-2 1-16,0 4-8 15,0-4-5-15,0 0-27 0,0 1-27 16,0 2-41 0,0-3-48-16,0 0-77 0,0 0-99 15,0 0-194-15,-3 0-180 0</inkml:trace>
  <inkml:trace contextRef="#ctx0" brushRef="#br2" timeOffset="377171.9645">8495 13201 1172 0,'0'0'755'16,"0"0"-679"-16,0 0-46 15,0 0 113-15,0 0-5 16,0 0-69-16,0 0-45 16,67-3-24-16,-37 3-70 15,-2 0-132-15,-7 0-188 16,-9 0-411-16</inkml:trace>
  <inkml:trace contextRef="#ctx0" brushRef="#br2" timeOffset="377794.3873">9081 13125 117 0,'0'0'1468'0,"0"0"-1200"16,0 0-99-16,0 0 62 0,0 0-28 15,0 0-65-15,0 0-60 16,-31-25-14-16,16 23-24 15,0-1-4-15,-1 3-8 16,2 0 1-16,-2 0-6 16,4 0-11-16,-1 3-1 15,5 4-11-15,-1 3 1 16,3-3-1-16,3 3 0 16,3-3-17-16,0 1-6 15,0-1 2-15,3 0-2 16,9 0 16-16,6 2 6 15,0-2-9-15,1 0-1 16,2 0 4-16,0 2-4 16,-3-2 0-16,1-3-3 15,-7 5 7-15,2-6-2 0,-7 4 1 16,-1 1 2-16,-3-3 5 16,0 2-1-16,-3 0-5 15,0-1 1-15,0 1-6 16,-3-1 11-16,-9-2 1 15,-3 2 8-15,-4-2-1 16,1-1-6-16,-3-3-1 16,3 0-9-16,5 0-73 15,2-10-111-15,8-3-274 16,3-4-305-16</inkml:trace>
  <inkml:trace contextRef="#ctx0" brushRef="#br2" timeOffset="378088.492">9344 13058 1945 0,'0'0'247'16,"0"0"-176"-16,0 0 53 15,0 0 51-15,0 0-30 16,0 0-51-16,0 83-28 16,0-56-26-16,0-7-16 15,0 3-3-15,7-4-12 0,-1-6-9 16,-3-2-6-16,-3-3-42 16,0-2-67-16,0-6-231 15,-12 0-381-15,-1-6-597 0</inkml:trace>
  <inkml:trace contextRef="#ctx0" brushRef="#br2" timeOffset="378275.243">9335 12989 1785 0,'0'0'276'0,"0"0"-195"15,0 0-4-15,0 0 0 0,0 0-77 16,0 0-50-16,0 0-237 16,0 0-310-16,0 0-537 0</inkml:trace>
  <inkml:trace contextRef="#ctx0" brushRef="#br2" timeOffset="378800.7337">9490 13119 1612 0,'0'0'241'0,"0"0"-77"16,0 0 95-16,0 0-72 15,0 0-56-15,0 0-24 16,18 75-43-16,-12-58-30 15,-3 0-20-15,0-2-13 16,0-1 5-16,-3-3-6 16,0-5-1-16,0 0 0 15,0-6-13-15,0 0 5 16,0 0-6-16,0 0 8 16,0 0 7-16,0-7 0 15,3-6-10-15,4-4 4 16,2-3-12-16,2-2 0 0,2-1 1 15,-1-1 17-15,0 4 0 16,3 4-2-16,-6 3 2 16,0 0 6-16,1 6 15 15,1 0 6-15,-5 4-9 16,4 0 5-16,-4 3 0 16,-3 0-7-16,0 0-5 15,0 13 8-15,-3 4 1 16,0 3-3-16,0-1 7 15,0 8-9-15,0-7-7 16,0 3-2-16,0-4-6 16,0-2 0-16,0-2-21 15,0-4-53-15,0-4-117 0,0-4-303 16,0-3-257-16</inkml:trace>
  <inkml:trace contextRef="#ctx0" brushRef="#br2" timeOffset="379272.8949">9936 12996 713 0,'0'0'882'0,"0"0"-722"15,0 0 66-15,0 0 43 16,0 0-78-16,0 0-79 15,0 0-63-15,0 0-27 16,-3 16 33-16,-4 5 2 0,1 4-15 16,1 6-2-1,-1 5-12-15,6-3-5 0,-3 0-13 16,3-3-4-16,0-6-5 16,0-1 0-16,6-8 0 15,-2-1-1-15,3-8 0 16,-1-2 0-16,1-2 2 15,2-2 11-15,3 0-8 16,3-12-5-16,0-8-12 16,4-3 12-16,2-4-1 15,-3-9-6-15,0-1 5 16,-3 1 2-16,-5 0-2 0,-7 5 2 16,-3 3 11-16,-3 5-5 15,-13 0 11-15,-2 5-4 16,-3 6-4-16,2 2-3 15,-2 3-6-15,6 4-1 16,2 3-54-16,2 0-132 16,5 8-294-16,3 0-312 0</inkml:trace>
  <inkml:trace contextRef="#ctx0" brushRef="#br2" timeOffset="379777.6926">10715 13118 864 0,'0'0'773'16,"0"0"-659"-16,0 0 36 16,0 0 92-16,0 0-36 15,0 0-77-15,0 0-55 16,29 4-26-16,-3-1-13 16,0-3-2-16,2 3-15 15,2-3-9-15,-2 1-8 16,-4 2-1-16,-2-3-22 15,-5 2-30-15,-7-2-49 16,-1 0-43-16,-9 0-29 0,0 0-84 16,-6 0-136-1,-3 0-520-15</inkml:trace>
  <inkml:trace contextRef="#ctx0" brushRef="#br2" timeOffset="380025.9631">10873 13016 1303 0,'0'0'654'15,"0"0"-550"-15,0 0 99 16,0 0 21-16,0 0-51 16,0 0-66-16,0 0-4 0,-6 39-22 15,9-9-14 1,3 3-28-16,1 0-21 0,4 4-17 15,-2-4-1-15,-3-4-9 16,-3-2-59-16,-3 3-53 16,0-10-191-16,0-5-528 0</inkml:trace>
  <inkml:trace contextRef="#ctx0" brushRef="#br2" timeOffset="380488.354">11270 12996 952 0,'0'0'554'16,"0"0"-424"-16,0 0 117 0,0 0 73 15,0 0-82-15,0 0-73 16,0 0-65-16,-9-17-55 16,5 31 11-16,-1 9-3 15,2 4-26-15,0 5-10 16,3 2-6-16,0 2-10 16,0-3 0-16,0 0-1 15,0-4-17-15,3-7-41 16,-2-1-97-16,-1-7-74 15,0-4-450-15,0-10-250 0</inkml:trace>
  <inkml:trace contextRef="#ctx0" brushRef="#br2" timeOffset="381076.0073">11228 12966 1270 0,'0'0'260'15,"0"0"-94"-15,0 0 113 16,0 0-10-16,0 0-73 16,0 0-55-16,0 0-52 15,21-39-43-15,-9 35-16 16,0-2-9-16,0 6-12 15,2 0-2-15,6 0-7 0,1 0 0 16,3 6 0-16,1 1 0 16,-1 6 1-16,-2-2-1 15,1 1 0-15,-4 1 0 16,-5 1-1-16,-1-4 1 16,-10-1-1-16,0 2-17 15,-3-2 5-15,0-2 4 16,-13 2 7-16,-7 1 1 15,1-3-5-15,-5 3 6 16,3 0 1-16,1-3 0 16,6 3 0-16,8 0-1 15,0-3 0-15,6 3-18 16,0 0 0-16,6 2 2 0,10 5 10 16,8-5 5-16,-2 9-7 15,4-4-2-15,-1-1-14 16,-1 0 0-16,-8 2 18 15,1-6 5-15,-11 2 1 16,-3-5 0-16,-3 2-8 16,0-2 8-16,-9 0 0 15,-9-2 1-15,0 0 24 16,-9-3-14-16,2-1-11 16,-8-3-42-16,8 0-194 15,4 0-716-15</inkml:trace>
  <inkml:trace contextRef="#ctx0" brushRef="#br2" timeOffset="381698.6075">12032 13089 704 0,'0'0'365'16,"0"0"-198"-16,0 0 46 15,0 0 33-15,0 0 27 0,0 0-32 16,0 0-46-16,33-17-47 16,-33 13-52-16,-6 4-18 15,-4 0-19-15,-1 0-11 16,-5 0 18-16,1 0-30 15,-5 10-11-15,7 0-13 16,0 4-12-16,7 3-5 16,6 3 4-16,0-1-36 15,13 1-9-15,6-1-26 16,10-5-59-16,-2-2-58 16,11-7-125-16,-6-5-245 0,-5 0-254 15</inkml:trace>
  <inkml:trace contextRef="#ctx0" brushRef="#br2" timeOffset="382059.1361">12317 13118 1530 0,'0'0'521'16,"0"0"-347"-16,0 0 51 16,0 0-45-16,0 0-75 15,0 0-46-15,0 0-9 16,-37-9-10-16,20 22-19 15,7-1-12-15,1 2-9 0,5-1-1 16,4 3-10 0,0-2-17-16,7-1 6 0,9-3-2 15,10-6-30-15,-3-1-27 16,6-3 22-16,-7 0 31 16,1-3 7-16,-4-11 16 15,-5 1 5-15,-4-1 6 16,-7-2 17-16,-3 0 23 15,0 3 9-15,-10 0-25 16,-7 3-2-16,-2 1-9 16,1 4-10-16,-3-1-7 15,5 6-2-15,2 0-39 16,2 0-152-16,2 9-405 0,7-2-160 16</inkml:trace>
  <inkml:trace contextRef="#ctx0" brushRef="#br2" timeOffset="382392.2569">12588 13053 1430 0,'0'0'517'0,"0"0"-460"15,0 0 5-15,0 0 66 16,0 0-31-16,0 0-43 16,0 0-23-16,-14 22-18 15,14-9-13-15,3 4 0 0,7 0 18 16,4 0-17-16,-5 1-1 16,4-1 1-16,-7-3 8 15,0 2 7-15,-3-4 5 16,-3-1-12-16,0-5-8 15,0 1-1-15,0-4-11 16,-15 1-56-16,-1-1-169 16,-4-3-450-16</inkml:trace>
  <inkml:trace contextRef="#ctx0" brushRef="#br2" timeOffset="382922.411">12896 12979 1495 0,'0'0'230'16,"0"0"-77"-16,0 0 138 0,0 0-53 16,0 0-70-1,0 0-61-15,0 0-52 0,3-13-52 16,-6 20-2-16,-3 12-1 16,-4 5 8-16,-3 3-2 15,6 2 0-15,0 4 6 16,7-4-4-16,0 1-6 15,0-6-2-15,3-1-1 16,7-6 1-16,4-5 0 16,5-5-1-16,-3-4-7 15,7-3-7-15,-1 0-3 16,5-7-11-16,-6-8-2 16,3-9 15-16,-4-3 1 15,-4-9 13-15,-6 0-7 16,-7-7 8-16,-3 4-8 0,-10 2 9 15,-13 5 20-15,-5 5-10 16,-5 7-4-16,3 9-5 16,5 5-1-16,-1 6-39 15,3 3-214-15,6 11-380 16,4-1-487-16</inkml:trace>
  <inkml:trace contextRef="#ctx0" brushRef="#br2" timeOffset="383412.4924">13886 13148 1467 0,'0'0'550'0,"0"0"-399"16,0 0 38-16,0 0-9 15,0 0-76-15,0 0-65 16,82-11-17-16,-50 11-13 15,1 0-8-15,-2 0 0 16,2 4-1-16,-6 2-36 16,-9-2-67-16,-4-1-155 15,-8-3-259-15,-2 0-182 0</inkml:trace>
  <inkml:trace contextRef="#ctx0" brushRef="#br2" timeOffset="383643.5051">13945 13273 1461 0,'0'0'617'0,"0"0"-546"16,0 0 37-16,0 0 3 15,109 10-43-15,-72-6-43 0,-4-4-25 16,2 0-108 0,-6 0-505-16,-16 0-930 0</inkml:trace>
  <inkml:trace contextRef="#ctx0" brushRef="#br2" timeOffset="387854.9063">14804 13016 1448 0,'0'0'275'0,"0"0"-61"16,0 0 30-16,0 0 7 15,0 0-66-15,0 0-62 16,14-23-26-16,-14 23-21 0,0 0-17 16,0 0-14-16,0 0-23 15,3 3-13-15,0 13 3 16,0 4 13-16,4 3-2 15,-4 7-10-15,1 0-5 16,1 3-7-16,1-1 1 16,-1 2-1-16,2-5 0 15,-1 1-1-15,0-6 0 16,0-5-1-16,0-2-17 16,1-4-21-16,-3-3-28 15,3-4-20-15,-4-2-84 16,0-4-137-16,-3 0-386 0,0-10-800 0</inkml:trace>
  <inkml:trace contextRef="#ctx0" brushRef="#br2" timeOffset="388667.6086">14791 12917 1309 0,'0'0'344'15,"0"0"-182"-15,0 0 93 16,0 0 21-16,0 0-46 15,0 0-80-15,0 0-57 16,4-37-56-16,9 35-20 16,6 1-7-16,-2-3-8 15,6 4 11-15,-2 0-7 16,3 0-5-16,1 5-1 16,2 4 1-16,-4 1 0 15,2 3 0-15,-3 0 0 16,-1 1-1-16,-6-1 1 15,-4-4-1-15,-1 4 0 16,-7-6-6-16,-3 3-5 0,0 1-6 16,-6-5 6-1,-11 4 5-15,-2 0 6 0,-10-3 9 16,3 1-9-16,-7-1 1 16,4-2 0-16,6-3 5 15,0 1-5-15,10-3 0 16,4 3 0-16,6-2 1 15,3-1-1-15,0 0-1 16,0 0-6-16,6 3-21 16,6-3 13-16,2 3-4 15,5 0 5-15,1-2 2 16,0 5-6-16,-2-2-12 16,1 2 14-16,-2 1 14 0,2 0-7 15,-1 0 8-15,0 2 0 16,-2 1-1-16,-2-1 1 15,2 1 0-15,-4 1 0 16,-2 2 0-16,4 4 1 16,-5-1-1-16,-3 1 1 15,0-1 1-15,-1 4 7 16,-3-4 0-16,-2 1 0 16,0-4-2-16,0-2-1 15,-5-2-4-15,-9-3 18 16,-1-2 9-16,-9-1-1 15,-4-3 1-15,-2 0-6 0,-2 0-3 16,6 0-7 0,2-3-7-16,9-3-6 0,5-7-22 15,5 2-141-15,3 2-741 0</inkml:trace>
  <inkml:trace contextRef="#ctx0" brushRef="#br2" timeOffset="395092.2036">15786 13240 1279 0,'0'0'274'0,"0"0"-178"15,0 0 38-15,0 0 67 16,0 0-16-16,0 0-54 16,31-19-33-16,-20 12-19 15,1 1-15-15,4 2 6 16,5-2 1-16,3 2-23 15,6 1-21-15,6 0-9 16,5 2-10-16,2-2-2 0,6 3-6 16,0-4 1-1,-7 4-1-15,-6-2-9 0,-10 2-4 16,-10 0-17-16,-7-1-15 16,-9-2-35-16,0 3-55 15,-19 0-95-15,-8 0-243 16,2 0-216-16</inkml:trace>
  <inkml:trace contextRef="#ctx0" brushRef="#br2" timeOffset="395368.01">15766 13145 1207 0,'0'0'372'16,"0"0"-247"-16,0 0 18 16,0 0 56-16,0 0-55 15,81-17-37-15,-42 14-15 16,3 0-33-16,4 3-20 16,-1 0-16-16,-2 0-14 15,-6 0-9-15,-4 0-67 16,-9 0-84-16,-9 0-208 15,-9 0-176-15,-5 0-134 0</inkml:trace>
  <inkml:trace contextRef="#ctx0" brushRef="#br2" timeOffset="395710.2466">16110 13032 788 0,'0'0'898'0,"0"0"-777"16,0 0 8-16,0 0 57 16,0 0-1-16,0 0-76 15,0 0-40-15,61-9-19 16,-38 19-23-16,4 0-15 16,5 5-11-16,-1-1 1 15,0 3 4-15,-2-1-6 0,-7-2 1 16,-2-1 0-16,-8 0-1 15,-5-7-1-15,-7 1-1 16,0-1-10-16,0 1 11 16,-7-1 1-16,-2-3 9 15,-8 4 21-15,1-3-8 16,1 3-12-16,-2-1-10 16,4 1-27-16,3 0-145 15,4-2-330-15,3-5-384 0</inkml:trace>
  <inkml:trace contextRef="#ctx0" brushRef="#br2" timeOffset="396039.4348">16893 12979 1766 0,'0'0'249'0,"0"0"-183"16,0 0 71-16,0 0 11 16,0 0-32-16,0 0 0 0,0 0-27 15,0 93-23-15,6-57-26 16,0 1-15-16,1-2-2 15,2-1-13-15,1-3-8 16,-3-6-2-16,-1-5-27 16,-3-7-76-16,-3-9-110 15,-6-2-365-15,-4-2-190 0</inkml:trace>
  <inkml:trace contextRef="#ctx0" brushRef="#br2" timeOffset="396542.515">16847 12937 892 0,'0'0'918'16,"0"0"-808"-16,0 0-41 16,0 0 138-16,0 0 12 15,0 0-94-15,0 0-84 16,58-10-18-16,-25 10-11 15,1 0-2-15,3 10 3 16,2-3 5-16,-6 6-12 16,-1-1-5-16,-3 2 0 15,-10-1 10-15,-2 0-10 16,-10-3 7-16,-5 0-7 16,-2 0-1-16,-3-3 0 15,-13 2 1-15,-4-2 18 16,-5-1-7-16,1-2-6 0,3 2-4 15,4-2-1-15,10 3-1 16,5 2-10-16,2 2-1 16,8 5 2-16,13 0 0 15,3 1 9-15,6 5 1 16,-5-1-1-16,0 1 1 16,-4-2-1-16,-4-1 0 15,-7-1 0-15,-6-5 0 16,-2-3 0-16,-2-4-1 15,0-1-6-15,-5-3 7 16,-6 1 7-16,-6-3 0 16,-1 0-7-16,5 0-48 15,-1 0-117-15,5-5-155 0,6-2-405 16</inkml:trace>
  <inkml:trace contextRef="#ctx0" brushRef="#br2" timeOffset="396783.2151">17499 13201 1320 0,'0'0'561'0,"0"0"-505"16,0 0 3-1,0 0 68-15,111 10-49 0,-79-7-39 16,-2-3-39-16,-5 0-37 16,-12 0-258-16,-3 0-210 15,-10 0-236-15</inkml:trace>
  <inkml:trace contextRef="#ctx0" brushRef="#br2" timeOffset="396954.1456">17431 13072 1159 0,'0'0'223'15,"0"0"2"-15,0 0 19 16,0 0-49-16,0 0-116 0,94 0-79 16,-52 8-60-1,-6 0-419-15,-6-7-529 0</inkml:trace>
  <inkml:trace contextRef="#ctx0" brushRef="#br2" timeOffset="397338.6326">17930 12953 87 0,'0'0'1514'0,"0"0"-1305"15,0 0-12-15,0 0-3 0,0 0-71 16,0 0-70-16,0 0-11 16,-32 24 7-16,20-1-2 15,2 6-14-15,6 3-8 16,4-1 2-16,0 2-12 16,7-1-14-16,8-5 8 15,9-3-6-15,-2-5 3 16,4-9-6-16,4-2 10 15,-4-6-10-15,6-2-1 16,-7-2 0-16,2-13 0 16,-8-4 1-16,-2-4-6 15,-3-7 4-15,-5-3 2 0,-6 0 0 16,-3 3 13 0,0 3-7-16,-7 8-6 0,-28 3-34 15,3 2-245-15,-2 7-859 0</inkml:trace>
  <inkml:trace contextRef="#ctx0" brushRef="#br2" timeOffset="399270.7683">4219 14928 692 0,'0'0'783'0,"0"0"-661"16,0 0-5-16,0 0 133 16,0 0-68-16,0 0-72 15,0 0-52-15,15-7-8 16,-5 7-10-16,-1-3 6 0,-1 0-2 15,5 3-10-15,-4-2-12 16,2 0 3-16,-1 2-7 16,-1 0 3-16,0 0 3 15,1 0-6-15,-2 0-3 16,-4 0-5-16,-1 2-2 16,-1 7-8-16,-2 5 2 15,0 1 18-15,-3 4-5 16,-8 2 5-16,-2-1-14 15,1 3 6-15,-3 0-5 16,3-3 3-16,3 3 5 16,-1-7 2-16,7 2-2 15,3-2-3-15,0-4-3 0,0-1-2 16,13-2-5 0,2-2 4-16,6-3-5 0,1-1 8 15,8-3-8-15,0 0-1 16,-2-3-8-16,5-7-4 15,-2-1 2-15,-1-2-4 16,0-3 4-16,-4-3 9 16,-1 1 1-16,-1-5 0 15,-5-2 2-15,-7-2 4 16,2 0 0-16,-7 0 3 16,-1 1 13-16,-6 0-7 15,0 6 1-15,0 1 1 16,0 4-1-16,0 3-8 15,0 5-8-15,0 3-1 16,-3 4-48-16,-6 0-185 16,0 8-501-16,0 2-800 0</inkml:trace>
  <inkml:trace contextRef="#ctx0" brushRef="#br2" timeOffset="399628.3807">4526 14961 1679 0,'0'0'390'0,"0"0"-164"16,0 0 10-16,0 0-64 15,0 0-90-15,0 0-49 16,0 0 20-16,0 37-1 16,0-8-12-16,0 1-5 15,-1 3-11-15,1 2-12 16,0 3-12-16,0 3 0 15,0-4-1-15,1 10-80 0,5-8-182 16,-4-12-650-16</inkml:trace>
  <inkml:trace contextRef="#ctx0" brushRef="#br2" timeOffset="400228.6823">5177 14965 129 0,'0'0'1441'16,"0"0"-1116"-16,0 0-103 16,0 0 48-16,0 0-50 15,0 0-68-15,0 0-47 16,-2-14-38-16,-4 14-28 15,0 4-15-15,-7 11 22 16,1 6-6-16,-4 2-22 16,-1 7-4-16,1-4-5 15,2 8-8-15,1-5 1 16,7 0-2-16,3 1 0 16,3-6-1-16,0-2-26 0,6-2-27 15,10-8-31 1,8-4-81-16,-6-8-168 0,0 0-523 0</inkml:trace>
  <inkml:trace contextRef="#ctx0" brushRef="#br2" timeOffset="400584.4367">5238 15044 1455 0,'0'0'350'0,"0"0"-192"16,0 0 108-1,0 0-53-15,0 0-84 0,0 0-48 16,0 0-10-16,79-50-11 16,-76 47-14-16,3 3-19 15,-3 0-15-15,3 0-6 16,-3 10-5-16,4 5 9 15,-4 3 5-15,0-1 0 16,0 5 0-16,0-2-3 16,2-3-3-16,4 0-9 15,4-1 1-15,2-7 5 16,0 1-6-16,0-6-25 16,4-1-48-16,2-3-114 15,-6-10-324-15,-4-2-340 0</inkml:trace>
  <inkml:trace contextRef="#ctx0" brushRef="#br2" timeOffset="400876.9377">5442 14936 939 0,'0'0'621'0,"0"0"-423"16,0 0 98-16,0 0-50 16,0 0-102-16,0 0-16 15,0 0 30-15,-41 55-51 0,24-30-16 16,-2 6-16-16,-1-1-26 16,-5 0-23-16,1 0-16 15,2-1-9-15,2-3-1 16,4-5 0-16,4-1-63 15,7-2-57-15,3-7-190 16,2-5-683-16</inkml:trace>
  <inkml:trace contextRef="#ctx0" brushRef="#br2" timeOffset="401264.6243">5708 14888 793 0,'0'0'1059'15,"0"0"-892"-15,0 0 34 16,0 0 48-16,0 0-12 16,0 0-88-16,0 0-52 15,19 94-23-15,-11-62-22 16,5 5-15-16,-4-2-10 0,-3 2-9 16,-1-1-9-16,-5-3-2 15,0 1-7-15,-5-8-1 16,-10 1 0-16,2-1-5 15,-4-10-33-15,4 0-46 16,-5-6-93-16,6-8-298 16,3-2-556-16</inkml:trace>
  <inkml:trace contextRef="#ctx0" brushRef="#br2" timeOffset="401539.2858">6050 15209 1288 0,'0'0'817'15,"0"0"-693"-15,0 0 134 16,0 0-21-16,0 0-115 15,0 0-71-15,80 0-24 16,-59 0-20-16,0 0-7 16,-3-3-37-16,-3-1-88 15,-8-2-158-15,-4 2-451 0</inkml:trace>
  <inkml:trace contextRef="#ctx0" brushRef="#br2" timeOffset="401730.9028">6011 15081 1564 0,'0'0'275'0,"0"0"-152"15,0 0 19-15,0 0-137 16,91 0-5-16,-66 0-401 15,-4 0-829-15</inkml:trace>
  <inkml:trace contextRef="#ctx0" brushRef="#br2" timeOffset="402783.7616">6754 15305 978 0,'0'0'303'16,"0"0"-203"-16,0 0 49 15,0 0 7-15,0 0-4 16,0 0-10-16,0 0 10 16,-3 7 8-16,3-11-12 15,0-6-75-15,0-6-39 16,0-1-9-16,6-7-14 16,4-4-5-16,2-3-5 15,-1-4 0-15,2-5-1 16,2-1 2-16,0 2-1 15,-3-1 5-15,4 4-5 16,-2 6 1-16,-1 4 10 16,2 7 7-16,-2 2-3 15,-2 4-7-15,1 3-8 0,1 3 0 16,-4 3 1-16,2 1-2 16,-4 0 8-16,-1 3 4 15,0 0 8-15,-3 0-8 16,3 3 0-16,-3 11 11 15,4 6 9-15,-1 3 6 16,-1 6-2-16,1 4-5 16,-3 1-9-16,0-1-8 15,-3 3-4-15,0-4 4 16,0-2-4-16,0-2 2 16,0 0-3-16,-3-4 0 15,-6-4 0-15,1 0 0 16,-2-3-8-16,1-2 0 15,3-5 0-15,3-3-1 0,3-3-14 16,0-2-46 0,0-2-57-16,0-2-66 0,0-9-461 15,0-6-949-15</inkml:trace>
  <inkml:trace contextRef="#ctx0" brushRef="#br2" timeOffset="402978.2599">6885 15130 785 0,'0'0'1182'0,"0"0"-954"16,0 0 16-16,0 0-36 16,0 0-127-16,0 0-61 15,87-10-20-15,-43 10-100 16,-11-4-184-16,-3 4-478 0</inkml:trace>
  <inkml:trace contextRef="#ctx0" brushRef="#br2" timeOffset="403510.9267">7631 15007 525 0,'0'0'1102'0,"0"0"-843"16,0 0-109-16,0 0 68 15,0 0-65-15,0 0-22 16,0 0-12-16,-73 17-31 16,52-14-26-16,0 4-17 15,2-3-12-15,4 2-15 0,4 1-11 16,4-1-6 0,4 0 0-16,3 1-1 0,0 0-1 15,0 2-7-15,3 1 8 16,4 0 0-16,4 0-6 15,-2-1-6-15,4 3 6 16,-4-2-4-16,0-3 9 16,0 2-1-16,-3 0 1 15,-3 1 1-15,0-3 0 16,-3-3 0-16,0 2 0 16,0-1 1-16,-6 0 0 15,-9-2 0-15,-10 1 6 16,-5-1-1-16,-1-3-5 0,-2 0-1 15,10 0-38-15,1 0-128 16,10-3-162-16,5-4-500 16</inkml:trace>
  <inkml:trace contextRef="#ctx0" brushRef="#br2" timeOffset="403804.8611">7667 15057 1722 0,'0'0'546'0,"0"0"-407"0,0 0 66 16,0 0-50-1,0 0-64-15,0 0 8 0,0 0-32 16,-3 49-16-16,0-30-15 15,-2 0-24-15,1-1-6 16,1-1-6-16,0-3-1 16,0-1-50-16,0-3-59 15,-3-5-119-15,0-5-160 16,-4 0-338-16,5-2-414 0</inkml:trace>
  <inkml:trace contextRef="#ctx0" brushRef="#br2" timeOffset="403975.756">7667 14918 1520 0,'0'0'554'16,"0"0"-394"-16,0 0 64 16,0 0-92-16,0 0-89 15,0 0-43-15,0 0-54 16,3 7-173-16,-3-4-580 0</inkml:trace>
  <inkml:trace contextRef="#ctx0" brushRef="#br2" timeOffset="404486.719">7852 15024 793 0,'0'0'886'16,"0"0"-743"-16,0 0 162 15,0 0-58-15,0 0-66 16,12 73-59-16,-12-54-29 16,0 4-35-16,0-5-28 15,0-2-11-15,-3 0-8 16,0-6-9-16,0-3 4 0,0-1-6 15,3-6 0 1,-3 0-1-16,3 0-11 16,0 0 2-16,0-10-20 15,0-3-9-15,9-4-12 0,7-3 11 16,4-5 0-16,-1-2 16 16,5 3 9-16,-3 2 5 15,-2 2 10-15,-5 4 0 16,-1 9 7-16,-4 0 19 15,-3 4 12-15,-3 3 1 16,6 0-3-16,-3 0-6 16,0 13-6-16,0 0 15 15,1 4-2-15,-1 2-7 16,-3 1 1-16,-3 3-13 16,0-5-7-16,0 1-4 15,-9-3-7-15,-7 1-6 16,2-7-54-16,-5-4-99 0,3-2-179 15,8-4-517-15</inkml:trace>
  <inkml:trace contextRef="#ctx0" brushRef="#br2" timeOffset="404830.1284">8410 14726 895 0,'0'0'1175'15,"0"0"-954"-15,0 0-9 0,0 0-27 16,0 0-82-16,0 0-19 16,0 0 19-16,-3 54-37 15,-3-27-16-15,1 5-11 16,-5 0-10-16,4 2-11 15,0-1-12-15,0-1 1 16,-4-1-6-16,4-1-1 16,1 0 0-16,-1-5-2 15,3-1 1-15,-3-4-34 16,2 0-26-16,1-8-29 16,3-2-74-16,-6-3-137 15,3-4-247-15,3-3-154 0</inkml:trace>
  <inkml:trace contextRef="#ctx0" brushRef="#br2" timeOffset="405155.0869">8510 14962 1303 0,'0'0'588'16,"0"0"-348"-16,0 0 50 16,0 0-73-16,0 0-102 15,0 0-28-15,0 0 7 0,-45 8-18 16,29 6-24-16,-1 0-13 16,1 4-15-16,4-3-10 15,1 2-7-15,1-2-6 16,4-1 0-16,3-1 0 15,3 1 0-15,0-5-1 16,0 1-18-16,6-3-35 16,21-4-48-16,-5-3-165 15,1 0-655-15</inkml:trace>
  <inkml:trace contextRef="#ctx0" brushRef="#br2" timeOffset="405523.5909">8637 15016 1817 0,'0'0'518'16,"0"0"-373"-16,0 0 89 15,0 0-89-15,0 0-78 16,0 0-21-16,95-9-5 15,-74 3-22-15,-3 3-7 16,0 2 0-16,-5 1-6 16,-7 0-5-16,2 0 6 15,-5 0-7-15,-3 11 0 16,0 5 9-16,0 4 8 0,0 2 4 16,0 2 0-16,0-1-8 15,0 1-5-15,7-4-7 16,2-5 0-16,3-4-1 15,3-1-6-15,0-4-27 16,1-3-41-16,8-3-77 16,-9-3-214-16,1-10-481 0</inkml:trace>
  <inkml:trace contextRef="#ctx0" brushRef="#br2" timeOffset="405705.3424">8962 14961 1373 0,'0'0'484'16,"0"0"-145"-16,0 0-5 15,-72 73-66-15,44-46-110 16,-2-1-77-16,-6 7-44 16,-22 9-37-16,3-8-41 15,6-4-304-15</inkml:trace>
  <inkml:trace contextRef="#ctx0" brushRef="#br2" timeOffset="409350.4896">4249 16579 322 0,'0'0'144'15,"0"0"-99"-15,0 0 122 16,0 0-84-16,0 0-60 16,0 0-22-16,-21 0-1 15,18 0 0-15,0 0 0 16,3 1 16-16,0-1 76 0,0 0 47 15,0 0 12-15,0 0 18 16,0 0-22-16,0 0-15 16,0 0 39-16,0 0 40 15,0 0-11-15,0 0-57 16,0 0-30-16,0 0-21 16,0 0-21-16,0 0-17 15,0 0-17-15,0 0-13 16,0 0-9-16,0-1-7 15,0-2-7-15,0-4 0 0,0 1 0 16,0-1-1 0,6 0 0-16,0 2 0 0,1-2 0 15,-1 0 0-15,2 1-1 16,1 2 1-16,-2 1 0 16,2-2-1-16,2 3 0 15,-1 2 0-15,-1-3 1 16,-3 3-1-16,3 0 0 15,-2 0 1-15,-4 0-1 16,2 0 0-16,-2 0-5 16,-3 7 5-16,0 3-5 15,0 3 5-15,0 1 1 16,0 4 0-16,-5 0 0 16,-4 1 0-16,2 0 1 15,-2 1-1-15,3 0 2 0,0 0-1 16,0-3 5-1,3-3-5-15,2 1 5 0,1-5-5 16,0 0 0-16,0 0 5 16,10-3-5-16,2-2 6 15,4 0-6-15,4-2 0 16,2-3 0-16,2 0-1 16,1 0-11-16,-2 0-10 15,2-11-3-15,-1-1 9 16,-2-2 9-16,1 1 6 15,-4-3 0-15,-1-4 1 16,-3 0-1-16,-6 0 2 16,1-5 7-16,-1 1-8 15,-4 1 10-15,-2 1 4 0,-3 2-3 16,0 6-3-16,0-1 2 16,0 5-11-16,0 5-11 15,-2-1-73-15,-10 2-153 16,2 4-503-16,1-3-854 0</inkml:trace>
  <inkml:trace contextRef="#ctx0" brushRef="#br2" timeOffset="409748.1926">4498 16504 1166 0,'0'0'521'0,"0"0"-410"16,0 0 160-16,0 0-26 16,0 0-101-16,0 0-58 15,0 0 53-15,0 47-16 0,0-22-27 16,-3 5-30-16,0 0-23 16,-3 3-23-16,3 3-10 15,-4-3-9-15,-1 1-1 16,-1 1-10-16,-1-5-71 15,-2 1-158-15,1-5-465 16,1-9-664-16</inkml:trace>
  <inkml:trace contextRef="#ctx0" brushRef="#br2" timeOffset="410394.8366">5020 16395 910 0,'0'0'658'0,"0"0"-506"0,0 0 75 16,0 0 27-1,0 0-77-15,0 0-68 0,0 0-13 16,0-1 10-16,-3 8 15 16,-3 7-17-16,-7 9-14 15,2 7-18-15,-5 2-20 16,4 8-10-16,-2-1-12 16,1 5-12-16,1-2-12 15,6-2-5-15,-4-1-1 16,7-2 0-16,1-6-1 15,2-3-11-15,0-1-24 16,0-6-42-16,15-5-46 16,0-11-177-16,0-3-574 0</inkml:trace>
  <inkml:trace contextRef="#ctx0" brushRef="#br2" timeOffset="411176.3686">5072 16590 1676 0,'0'0'498'16,"0"0"-374"-16,0 0 71 0,0 0-54 15,0 0-80-15,0 0-43 16,0 0-17-16,39-14 8 16,-30 14-8-16,0 0 0 15,-3 0 0-15,0 0 8 16,3 0-3-16,-3 0 0 15,1 0 0-15,-1 7 0 16,-1-2-5-16,-2 5 1 16,-3 2 5-16,0 3 1 15,0 0 2-15,0 1-3 16,-6 3-5-16,-5-2-1 16,-2 0 7-16,4-3-8 15,-4-1 1-15,2-5-1 0,5-1 0 16,0-6 1-16,3 1-1 15,3-2-6-15,0 0-9 16,0-3-25-16,12-10-43 16,3-3 7-16,3-4-5 15,4 0 1-15,-5 0 25 16,2 3 35-16,0 5 14 16,-5-3 5-16,-5 5 1 15,1 2 0-15,-2 1 0 16,-2 0 21-16,-3-2 20 15,3 5 4-15,-3-2 3 16,1 2-2-16,-4 0 4 0,0 4 1 16,3-3-2-1,-3 3-10-15,0 0-14 0,0 0-14 16,0 0-10-16,0 13 9 16,-10-2 22-16,-1 6-7 15,-1 2 5-15,-4 1-5 16,4-1-8-16,2-5-8 15,2 2 0-15,5-2-8 16,0-4 1-16,3 0-1 16,0 0-1-16,0-3 0 15,9-2-36-15,9-5-96 16,-6 0-231-16,-3 0-644 0</inkml:trace>
  <inkml:trace contextRef="#ctx0" brushRef="#br2" timeOffset="411439.0658">5387 16665 709 0,'0'0'920'16,"0"0"-751"-16,0 0-15 16,0 0 64-16,0 0-120 15,0 0-67-15,0 0-31 0,69 4-55 16,-60-4-190-16,-2 0-70 16,-4 0-232-16</inkml:trace>
  <inkml:trace contextRef="#ctx0" brushRef="#br2" timeOffset="411687.1456">5387 16665 1239 0,'36'-67'402'16,"-30"69"-217"-16,4 0 135 16,-1-2-100-16,2 4-101 15,2-4-73-15,-4 1-43 16,9-1-3-16,-9 0-190 16,3 0-504-16</inkml:trace>
  <inkml:trace contextRef="#ctx0" brushRef="#br2" timeOffset="412310.6974">5738 16428 1156 0,'0'0'622'15,"0"0"-414"-15,0 0 74 16,0 0-55-16,0 0-80 16,0 0-57-16,0 0-31 15,3-10-15-15,-3 10-19 16,0 0-5-16,0 6 11 15,0 2 6-15,0 5-5 0,0 4-11 16,0 1 0 0,-3 3-9-16,-3 2-5 0,-2 2-6 15,-1-1 1-15,2-1-1 16,-2-2-1-16,0 2 1 16,3-4 1-16,-1 1-2 15,-1-4 0-15,5 1 0 16,-3-7 1-16,6-1-1 15,-3-4 0-15,3 0 0 16,0-3 1-16,0-1-1 16,0 0 0-16,0-1 2 15,0 3-1-15,3-3 11 16,3 0-4-16,3 0 1 0,0 0-8 16,3 0 0-16,0 0 1 15,4 0-1-15,1 0 5 16,2 0-6-16,5-3 1 15,-2 2-1-15,1 0 0 16,-4-1 0-16,-5 2 0 16,-4-3 0-16,-4 3-30 15,-3 0-21-15,-3 0-18 16,0-5-99-16,-12 1-202 16,0-3-566-16</inkml:trace>
  <inkml:trace contextRef="#ctx0" brushRef="#br2" timeOffset="412812.1454">5991 16325 907 0,'0'0'533'0,"0"0"-356"15,0 0 177-15,0 0-60 16,0 0-77-16,0 0-58 16,0 0-47-16,42 97-24 15,-36-68-26-15,0 3-20 16,-1 5-12-16,2-1-9 16,-4-2-4-16,-3 1-2 15,0-1-8-15,0 2-6 16,-6-7-1-16,-9 1 0 15,-4-2 0-15,1 1 1 16,-3-5-1-16,0-2 0 0,3-2 0 16,6-3-1-1,2-5-32-15,4-5-25 0,6-2-89 16,0-5-139-16,3 0-347 16,6-10-738-16</inkml:trace>
  <inkml:trace contextRef="#ctx0" brushRef="#br2" timeOffset="413304.0368">6511 16692 611 0,'0'0'932'16,"0"0"-681"-16,0 0-64 16,0 0 51-16,0 0-50 15,0 0-58-15,0 0-37 16,52 0-12-16,-33 0-26 15,1 0-25-15,-1 0-20 16,-4 0-8-16,0 0-2 16,-6 0-14-16,-3 0-65 15,-2 0-51-15,-4 0-127 16,-4-2-336-16,-2-9-339 0</inkml:trace>
  <inkml:trace contextRef="#ctx0" brushRef="#br2" timeOffset="413542.2291">6506 16588 1510 0,'0'0'405'0,"0"0"-151"15,0 0 26-15,0 0-48 16,0 0-84-16,0 0-81 16,88-5-49-16,-58 5-18 0,6 0-118 15,-11 0-395-15,-7 0-858 16</inkml:trace>
  <inkml:trace contextRef="#ctx0" brushRef="#br2" timeOffset="422320.1534">7270 16463 601 0,'0'0'499'16,"0"0"-318"-16,0 0-80 16,0 0-5-16,0 0-19 15,0 0-20-15,0-11-18 16,0 11-13-16,0 0-1 16,0-1 10-16,0 1 19 15,0 0 7-15,0-3-2 16,0 3 6-16,0-3-6 15,0 1 5-15,-3 1 6 16,0 0 3-16,0-2-25 0,0 3-18 16,0-4-2-16,-1 2-7 15,1 1-6-15,0 1-3 16,-2-3-4-16,-1 3 3 16,3 0-1-16,-3-3 5 15,2 3 0-15,1 0-5 16,-3 0 1-16,0 3 2 15,0 7 6-15,-6 0 14 16,3 3-3-16,0-2-6 16,0 1 4-16,2 1-1 15,-1 0-8-15,2-1 9 0,3 0-7 16,0 1-10 0,0-1-10-16,-1 2 0 0,4-1 5 15,-3-1-6-15,3 6 2 16,-3-4-2-16,0 3 1 15,0 1 0-15,3-4 0 16,0 2 1-16,0 1-1 16,0-5-1-16,0 2 1 15,0-4 0-15,0 3-1 16,0-4 1-16,0-1 1 16,3-3-1-16,3 3 1 15,-3-4 4-15,4 2-6 16,-1-2 1-16,0-2 1 15,0 2-1-15,3-3 7 16,0-1-2-16,0 0-5 16,7 0 1-16,-2-7-2 15,2-3-8-15,-4 0-4 0,2 0 4 16,-1-2 2-16,-4 1 0 16,0 0 6-16,1-1 1 15,-5-1 0-15,4-1 0 16,-3-2 1-16,1-1-1 15,-1 0 5-15,0-2-5 16,0 2-1-16,-1-2 0 16,2 2 0-16,-4 0 0 15,3 3 0-15,-3 2 0 16,0-1 1-16,0-1 18 16,0 1-3-16,0 3 10 15,-3-3 1-15,0 4-11 16,0-1 1-16,0 3-1 0,0-3-15 15,0 0 7-15,0 4-8 16,-3-2 0-16,-3-1 0 16,0 5 0-16,-3-3-1 15,-6 1-6-15,3 2-11 16,-7 1-79-16,-8-3-110 16,6-3-301-16,3 2-348 0</inkml:trace>
  <inkml:trace contextRef="#ctx0" brushRef="#br2" timeOffset="422950.2108">7764 16672 309 0,'0'0'717'0,"0"0"-426"0,0 0-79 16,0 0 27-16,0 0 7 15,0 0-44-15,0 0-32 16,9 4-47-16,4-4-22 15,1 0 2-15,2 0-24 16,-1 0-30-16,3 0-28 16,0 0-15-16,-2 3-6 15,-2-3 0-15,-4 3-53 16,-1-3-65-16,-6 0-41 16,-3 0-89-16,0 0-245 15,0 0-100-15</inkml:trace>
  <inkml:trace contextRef="#ctx0" brushRef="#br2" timeOffset="423176.3432">7770 16561 1341 0,'0'0'672'15,"0"0"-562"-15,0 0 11 16,0 0 59-16,0 0-52 16,0 0-82-16,88 0-46 15,-63-2-7-15,2-3-126 16,-5-2-338-16,-5 1-409 0</inkml:trace>
  <inkml:trace contextRef="#ctx0" brushRef="#br2" timeOffset="423994.1456">8355 16755 1054 0,'0'0'371'16,"0"0"-224"-16,0 0 9 15,0 0 57-15,0 0-1 16,0 0-71-16,0 0-41 16,0-7-31-16,0-3-39 0,7-6 3 15,-1-1-6 1,0-6 7-16,3-4-4 0,1-3 4 15,1-2-1-15,1-2-10 16,1-3-11-16,-1-2-6 16,6-1 8-16,-3 2-4 15,3 5 14-15,3-5 4 16,-2 9-13-16,2 4 3 16,-3 4-1-16,0 5-5 15,-6 6 0-15,-2 3 5 16,-1 4 3-16,-1-1-1 15,-2 4-4-15,1 0-6 0,-4 0-1 16,3 0-1 0,-3 0-6-16,0 0 0 0,3 11 5 15,0 8 3-15,-2 1 4 16,-3 4 8-16,3 5-7 16,-4 1-1-16,0-1-7 15,0 4-5-15,-5-4 6 16,-2 2-6-16,-2 2 5 15,0-3 1-15,-1-4 5 16,1-1 2-16,-2 0-4 16,1-2 2-16,1-4-4 15,3 1 1-15,0-5-8 16,3 0-1-16,-2-5 1 16,5-2-1-16,0-2 0 15,0-4-18-15,0 0-26 0,0-2-26 16,0 0-32-16,0-4-159 15,0-10-422-15,0 1-392 0</inkml:trace>
  <inkml:trace contextRef="#ctx0" brushRef="#br2" timeOffset="424243.4686">8435 16588 1280 0,'0'0'660'0,"0"0"-517"16,0 0 62-16,0 0 5 16,0 0-97-16,0 0-76 15,0 0-25-15,85-11-12 16,-55 10-44-16,6-8-128 15,-8 1-379-15,-8 0-765 0</inkml:trace>
  <inkml:trace contextRef="#ctx0" brushRef="#br2" timeOffset="425015.6844">9225 16477 765 0,'0'0'595'16,"0"0"-425"-16,0 0 46 15,0 0 63-15,0 0-76 16,0 0-62-16,0 0-19 16,-2-7-8-16,-4 7-23 15,-3-2-10-15,-3 2-8 16,-1 0-26-16,-4 0-17 16,-2 0-7-16,-2 0-7 15,0 4 1-15,3 1-1 16,3 1-1-16,2 1-9 0,1 0-5 15,7-2 0-15,-2 0 0 16,7 0-1-16,0 3 0 16,0-4-1-16,0 2 0 15,0-2 0-15,12 3 0 16,3-1-8-16,4 1 0 16,2 2-4-16,-3-3 7 15,3 1-2-15,-6 0 2 16,-2-2 5-16,-3 3-5 15,0-2 6-15,-3 0-1 16,-4 3 1-16,0-1-1 16,-3 3-5-16,0-4 0 15,-3 5 5-15,-7-2 1 0,-1 0-1 16,-1-3 1 0,-4 1 0-16,-1-3 2 0,1-1 4 15,-3-4-5-15,2 0 0 16,1 0-1-16,4 0-11 15,3-7-62-15,3-3-62 16,6-16-127-16,0 7-357 16,6-1-256-16</inkml:trace>
  <inkml:trace contextRef="#ctx0" brushRef="#br2" timeOffset="425360.2476">9432 16480 955 0,'0'0'841'15,"0"0"-647"-15,0 0 10 16,0 0 7-16,0 0-25 15,0 0-50-15,0 0-24 16,10 14-11-16,-7 2-5 16,-3 1-24-16,0 3-33 15,3 2-15-15,-3-1-12 16,0 2-11-16,0-6 0 0,0 1-1 16,0-1-20-16,0-3-39 15,-3-3-39-15,-7-5-77 16,-2-6-110-16,3 0-357 15,0 0-368-15</inkml:trace>
  <inkml:trace contextRef="#ctx0" brushRef="#br2" timeOffset="425563.0764">9500 16336 1950 0,'0'0'341'0,"0"0"-235"16,0 0 27-16,0 0-42 0,0 0-60 15,0 0-31-15,0 0-10 16,11 13-182-16,-8-7-473 16,0-4-861-16</inkml:trace>
  <inkml:trace contextRef="#ctx0" brushRef="#br2" timeOffset="426103.9513">9647 16547 1192 0,'0'0'597'16,"0"0"-467"-16,0 0 165 16,0 0-49-16,0 0-42 15,0 0-87-15,0 0-55 16,3 69-23-16,-3-55-11 16,0 1-12-16,0-3-7 15,0 0-8-15,0-2 0 16,0-3-1-16,-3-1 1 15,3-3-1-15,0-3-11 16,0 0-4-16,0 0 6 0,0 0-7 16,6-10-21-16,7-6-11 15,-1-4 6-15,6-2-6 16,0-5 10-16,-1 0 5 16,3 3 18-16,-5 2 9 15,-2 5 6-15,1 4 6 16,-2 6 11-16,1 0 10 15,-2 4 2-15,-2 3 7 16,1 0 2-16,-4 0-1 16,0 10-1-16,-3 4-6 15,0 6 5-15,-3 3 0 16,0 0-1-16,0 3-5 16,-6-4-19-16,0 0-9 0,-3-5-1 15,2 1 0-15,-7-8-76 16,5-3-184-16,-1-7-566 0</inkml:trace>
  <inkml:trace contextRef="#ctx0" brushRef="#br2" timeOffset="426667.6746">10202 16233 479 0,'0'0'331'0,"0"0"-84"15,0 0 41-15,0 0-27 16,0 0-4-16,0 0-30 16,0 0-53-16,3-4-23 15,-3 4-10-15,0 7-11 0,-6 6-17 16,-2 4-29-16,2 3-17 15,-4 3-14-15,4 4-19 16,0 3-4-16,0 3-3 16,-2-1-8-16,1 0-5 15,4 2-1-15,-3-4-4 16,0-1-1-16,3-2-7 16,-3-2 1-16,2-3-1 15,-2-3 1-15,3 1-1 16,-2-4-1-16,2-5 0 15,0 2-1-15,0-6-22 16,0 0-14-16,-1-1-13 16,4-4-23-16,0-2-51 0,0-2-95 15,0-12-459-15,0-2-610 16</inkml:trace>
  <inkml:trace contextRef="#ctx0" brushRef="#br2" timeOffset="426990.8292">10154 16556 751 0,'0'0'891'0,"0"0"-705"16,0 0 51-16,0 0-16 16,0 0-51-16,97-45-46 15,-72 34-30-15,5-2-51 0,-5-1-21 16,4 2-5-1,-5-1 4-15,-2 3-8 0,-7 3 0 16,0 0 2-16,-9 5 5 16,0 2-4-16,-6 0-7 15,0 0-3-15,0 0-6 16,0 0-9-16,-6 2-18 16,-6 5 9-1,-3 4-35-15,-3-1-43 0,0 1-56 16,6-1-123-16,-7-3-211 15,7-6-87-15,3-1-512 0</inkml:trace>
  <inkml:trace contextRef="#ctx0" brushRef="#br2" timeOffset="427312.5846">10306 16493 1139 0,'0'0'358'0,"0"0"-110"15,0 0 24-15,0 0-69 16,0 0-76-16,0 0-35 16,0 0-13-16,-33 54 9 15,29-45 5-15,4 2-6 16,0-2-3-16,0-2-25 16,0 3-17-16,0-1 8 15,0 5 3-15,0-5-2 16,4 3-19-16,2-2-14 0,5-1-9 15,5 0 1-15,5-5-8 16,3-1-2-16,5-3-5 16,3 0-38-16,-5 0-35 15,-5 0-27-15,-8-3-89 16,-11-9-175-16,-3 3-349 16,0 1-551-16</inkml:trace>
  <inkml:trace contextRef="#ctx0" brushRef="#br2" timeOffset="428077.7044">10760 16233 1179 0,'0'0'333'16,"0"0"-95"-16,0 0 21 15,0 0-45-15,0 0-48 16,0 0-44-16,0 0-34 16,3-4-14-16,-3 4-2 15,0 0-2-15,4 0-22 16,-4 0-17-16,0 4 12 15,0 9 5-15,0 4-12 16,0 0-15-16,0 5-6 16,-4 1-9-16,-2 4-5 15,0-4-1-15,-2 3 1 16,-1-2-1-16,2-1 1 0,-2-1-1 16,3-2 1-16,0 0 0 15,0-3-1-15,3-3 1 16,-3 1-1-16,3-2 1 15,0-2-1-15,3 2 1 16,-3-4-1-16,0 2 0 16,3-4 0-16,0 0-1 15,-3-1 0-15,3-2 0 16,0 2-1-16,0-6 2 16,0 0-1-16,0 0 1 15,0 0 1-15,0 0 1 16,6 0 5-16,0 2 2 15,3-2-1-15,3 0 5 16,0 0 5-16,4 0 5 16,-2 0-4-16,5 0 1 0,2 0-8 15,3 0-6-15,1 0-6 16,-1 0-1-16,-6 0-12 16,-9 0-62-16,-6 0-102 15,-3-2-750-15</inkml:trace>
  <inkml:trace contextRef="#ctx0" brushRef="#br2" timeOffset="432711.1173">8565 16911 130 0,'0'0'205'16,"0"0"-153"-16,0 0 88 16,0 0-52-16,0 0-61 15,0 0-7-15,-39 35-4 16,36-34-14-16,3 0 37 15,0-1 18-15,0 0 16 0,0 0 15 16,0 0-6-16,0 0-11 16,0 0-16-16,0 0-28 15,0 0-5-15,0 0 27 16,0-1 17-16,0 0 29 16,0-2-8-16,0 3-34 15,0 0-29-15,-3 0-15 16,0 0-9-16,-1 0 2 15,1 0-2-15,-3 0 1 16,3 3-1-16,0-3 0 16,0 0 0-16,-2 0 0 15,-2 0 0-15,4 0 0 16,0 0 1-16,-3-3-1 16,3-2 1-16,-3 0 1 15,0-2-2-15,2 4 0 0,1-3-10 16,0 2 4-16,-2 2 3 15,5 2-3-15,-3 0 5 16,0 0 0-16,0 0 0 16,-3 0-11-16,-1 0 12 15,1 2 0-15,-3 2-1 16,1-1 0-16,-2 0 0 16,1 0-32-16,0-3-31 15,3 0 20-15,-1 0 33 16,4 0 11-16,1-3 10 15,-1-2 35-15,0 0-15 16,0-2 10-16,0 2-7 0,-3 1 1 16,-1 1-11-16,1 0-7 15,0 2-9-15,0-1-5 16,1 2-1-16,-2 0 2 16,4-1-3-16,-3-2-58 15,0 0-173-15,3-1-498 0</inkml:trace>
  <inkml:trace contextRef="#ctx0" brushRef="#br2" timeOffset="434244.618">10048 16973 136 0,'0'0'130'0,"0"0"-63"16,0 0 46-16,0 0-104 15,0 0 109-15,0 0 240 16,0 0-143-16,6 0-77 0,3 0-38 16,0 0-25-16,0-3-32 15,4-1-29-15,-2 1-7 16,2-2-7-16,-1 3-1 15,-3-2-15-15,2 2-7 16,-1 0 23-16,-4 1 7 16,0 1-1-16,1 0 8 15,-1 0-6-15,0 3 3 16,-2 5-4-16,6 0-6 16,-3-1-1-16,2 0 0 15,-3-1 1-15,0-2-1 16,0-1 1-16,3-1 7 0,-3-2-8 15,0 0-6 1,0 0-8-16,4 0-4 0,0 0-15 16,3 0-9-16,0-5 24 15,-1 1 17-15,-5 1 1 16,4 0 0-16,-5 0 2 16,0 1 7-16,-3 2-1 15,0 0-8-15,4 0 1 16,-4 2 17-16,3 7 15 15,-5-2-1-15,6-1-16 16,-4 0 10-16,3 1 18 16,4-2 5-16,2 0-14 15,3-4-19-15,3-1-10 0,4 0-6 16,2 0 0 0,-5 0-14-16,4 0-16 0,-7 0-19 15,-2-1-12-15,-8-2-28 16,0 3-18-16,-6-4 10 15,0 2-106-15,0 1-780 0</inkml:trace>
  <inkml:trace contextRef="#ctx0" brushRef="#br2" timeOffset="461265.8616">10861 17024 212 0,'0'0'709'15,"0"0"-537"-15,0 0-172 16,-27 5-16-16,17-5-127 16,4 0-153-16</inkml:trace>
  <inkml:trace contextRef="#ctx0" brushRef="#br2" timeOffset="461513.8968">10549 17035 719 0,'0'0'555'16,"0"0"-330"0,0 0-81-16,0 0-22 0,0 0-36 15,0 0-55-15,0 0-31 16,-22 0-74-16,7 0-55 15,-3 0-16-15,-5 0-38 16,-6 0 19-16,2 0-134 16,2-2-450-16</inkml:trace>
  <inkml:trace contextRef="#ctx0" brushRef="#br2" timeOffset="461672.6332">10248 17032 484 0,'0'0'637'0,"0"0"-337"15,0 0-108-15,0 0 5 16,0 0-13-16,0 0-74 16,0 0-110-16,-57 0-31 15,38-3-184-15,1 0-135 16,0 0-288-16</inkml:trace>
  <inkml:trace contextRef="#ctx0" brushRef="#br2" timeOffset="461843.9273">9929 16990 567 0,'0'0'932'16,"0"0"-651"-16,0 0-129 0,0 0 0 15,-100-17 3-15,76 17-16 16,6-3-72-16,0 3-67 16,3 0-31-16,2 0-160 15,-4 0-185-15,1-2-178 16,4 0-100-16</inkml:trace>
  <inkml:trace contextRef="#ctx0" brushRef="#br2" timeOffset="461979.9521">9611 16946 965 0,'0'0'369'16,"0"0"-225"-16,0 0-37 16,0 0 3-16,-94-17-5 15,76 14-42-15,6 3-63 0,0-3-94 16,-1 0-258-16,2 2-327 15</inkml:trace>
  <inkml:trace contextRef="#ctx0" brushRef="#br2" timeOffset="462091.8456">9241 16898 494 0,'0'0'566'15,"0"0"-566"-15,0 0-288 16,0 0-361-16</inkml:trace>
  <inkml:trace contextRef="#ctx0" brushRef="#br2" timeOffset="462263.8464">9102 16906 416 0,'0'0'650'0,"0"0"-332"16,0 0-88-1,0 0-40-15,0 0 16 0,0 0-53 16,0 0-100-16,-82 0-50 15,79 0-3-15,0 0-96 16,-4 2-100-16,4-1-161 16,-3-1-407-16</inkml:trace>
  <inkml:trace contextRef="#ctx0" brushRef="#br2" timeOffset="463405.1675">11828 16511 560 0,'0'0'945'16,"0"0"-757"-16,0 0-95 15,0 0 102-15,0 0-54 16,0 0-41-16,0 0-39 16,49 0-22-16,-34 0-4 15,6 0 16-15,1 0 13 16,-2 0-7-16,5 0-10 0,2 0-5 16,2-1-15-16,3 1-15 15,4-3-11-15,-3 3-1 16,1 0-7-16,-7 0-27 15,-8 0-11-15,-5 0-48 16,-8 0-67-16,-3 0-72 16,-3 0-52-16,-6 0-102 15,-5 0-155-15</inkml:trace>
  <inkml:trace contextRef="#ctx0" brushRef="#br2" timeOffset="463728.4553">11760 16652 1038 0,'0'0'584'16,"0"0"-502"-16,0 0 27 15,0 0 63-15,0 0 4 16,110-4-77-16,-61 1-46 16,6-2-17-16,-4 2-10 15,1-1-12-15,-6 4-13 16,-10-5 0-16,-6 4-1 16,-9-1-15-16,-3 2-22 15,-9-2-45-15,-2-1-80 0,-7-4-66 16,0 0-64-16,0-1-280 15</inkml:trace>
  <inkml:trace contextRef="#ctx0" brushRef="#br2" timeOffset="464095.4875">12195 16340 560 0,'0'0'862'0,"0"0"-638"15,0 0-143-15,0 0 39 16,0 0 97-16,0 0-71 16,0 0-16-16,33 19-10 15,-17 1-19-15,6 2-39 16,10 5-33-16,5-3-19 15,8 4-10-15,4-6 0 16,-1 0-31-16,-5-2 6 16,-7-3 11-16,-18-2-13 15,-12 2-8-15,-6-3-5 16,-18 2 31-16,-15-2 9 16,-6-2 0-16,-7 1 0 0,1-3-10 15,-7-3-195-15,13-1-426 16,11-1-804-16</inkml:trace>
  <inkml:trace contextRef="#ctx0" brushRef="#br2" timeOffset="474637.0945">13695 16490 532 0,'0'0'143'0,"0"0"141"15,0 0-71-15,0 0 25 16,0 0 19-16,26 11-6 16,-23-10-56-16,0-1-58 15,-3 0-33-15,0 0-13 16,0 0-17-16,0 0-15 15,0 0-5-15,0 0-18 16,0 0 1-16,0 0 5 16,0 0 10-16,-3 0-25 15,-4 0-15-15,-2 0-6 16,-7 0-5-16,2 0 11 0,-4 0 0 16,-3 0 5-16,2 0 5 15,-1 0-6-15,4 0-4 16,4 0-4-16,0 5-2 15,6-2-5-15,3-2 0 16,0 5 5-16,0-3-5 16,0 4 0-16,3-3-1 15,0 2 0-15,0 1 0 16,0-2-1-16,3 0-7 16,7 0 1-16,10 3 6 15,1-2 0-15,3-2-10 16,2 2 2-16,3-2 8 15,-4 2 0-15,-1-2 0 16,-5 1 1-16,-2-1-1 16,-5 3 0-16,-6-3 1 0,-3 4-6 15,-1 0 4-15,-2 2 1 16,0 2 1-16,-8-2 10 16,-7 1 12-16,-5 3-8 15,1-5-13-15,-7-3 1 16,3-2-1-16,2-4-1 15,6 0-30-15,2 0-67 16,10-23-105-16,3 2-318 16,0-1-306-16</inkml:trace>
  <inkml:trace contextRef="#ctx0" brushRef="#br2" timeOffset="474997.8639">14000 16504 355 0,'0'0'1477'0,"0"0"-1177"15,0 0-103-15,0 0-21 16,0 0-13-16,0 0 2 0,0 0-71 16,13 6-22-16,-8 6-3 15,-2 3-9-15,0 4-27 16,-3 1-14-16,0 2-7 16,0 3-4-16,0-1-7 15,0-2 5-15,-5-1-6 16,-1-6-29-16,2-4-34 15,1-8-53-15,0-3-182 16,3 0-413-16</inkml:trace>
  <inkml:trace contextRef="#ctx0" brushRef="#br2" timeOffset="475194.2938">14091 16395 1655 0,'0'0'382'0,"0"0"-281"15,0 0-70-15,0 0-15 16,0 0-16-16,0 0-108 16,0 0-189-16,21 4-952 0</inkml:trace>
  <inkml:trace contextRef="#ctx0" brushRef="#br2" timeOffset="475673.6066">14215 16534 1654 0,'0'0'351'0,"0"0"-227"15,0 0 55-15,0 0 5 16,0 0-8-16,9 83-96 16,-6-64-44-16,-3-3-21 15,0-3-6-15,0-3-8 16,0-6 0-16,0-1-1 0,0 0 0 16,0-3-16-1,0 0 2-15,0 0 4 0,0-6-38 16,9-6-26-16,2-3 5 15,8-4 22-15,0-1 21 16,2 0 12-16,-6 4 8 16,1 6 6-16,-2-1 19 15,-2 4 5-15,1 2 13 16,-4 5 12-16,6 0 21 16,-3 0 0-16,0 0-6 15,1 3-4-15,1 6-9 16,-4 5-17-16,-1 4-7 15,-6 4-4-15,-3 1-5 16,0-1-12-16,0-2-6 16,-3-3-6-16,-3-4-48 0,-1-3-82 15,1-9-147-15,3-1-334 16,0 0-284-16</inkml:trace>
  <inkml:trace contextRef="#ctx0" brushRef="#br2" timeOffset="476050.1137">14841 16317 202 0,'0'0'1437'0,"0"0"-1150"16,0 0-70-16,0 0 6 15,0 0-49-15,0 0-12 16,0 0-40-16,61-51-46 16,-61 54-22-16,0 14 11 15,0 6 15-15,-9 10-12 16,1 4-17-16,-1 2-17 16,3 4-5-16,3-4-10 15,3 1-11-15,0-4-2 16,0-4-5-16,0-3-1 15,0-4-6-15,-3-5-33 16,-4-6-28-16,-1-1-26 16,0-3-1-16,4-5-31 15,-2 0-79-15,6-5-101 0,0 0-271 16,0 0-115-16</inkml:trace>
  <inkml:trace contextRef="#ctx0" brushRef="#br2" timeOffset="476420.1606">15067 16477 317 0,'0'0'1290'16,"0"0"-995"-16,0 0-40 15,0 0-27-15,0 0-34 16,0 0-22-16,0 0-59 0,36 3-50 15,-32-3-33 1,-4 1-6-16,0 1-9 0,-7 2 0 16,-5 2 31-16,-9 2-22 15,0 2-14-15,-6 3 1 16,5-3-4-16,1 3 2 16,9-1 0-16,3 2 3 15,5-1-6-15,4-1 0 16,0 3 8-16,13-3-2 15,2-1-3-15,6-2-9 16,-2-2-13-16,-3-4-30 16,4-3-48-16,-7 0-62 15,7 0-150-15,-5-7-409 16,-2-1-470-16</inkml:trace>
  <inkml:trace contextRef="#ctx0" brushRef="#br2" timeOffset="476919.5509">15425 16332 1433 0,'0'0'348'15,"0"0"-187"-15,0 0 95 0,0 0-19 16,0 0-17-16,0 0-53 16,0 0-60-16,9-13-50 15,-9 13-30-15,0 6-9 16,0 5 19-16,0 8 8 16,0 1-16-16,0 6-7 15,-3 1-5-15,-3 6-2 16,-3-4-8-16,-2 1-1 15,4-1-4-15,1-2-1 16,0-6 0-16,-1-1 1 16,4-1-1-16,3-6-1 15,0 3 1-15,0-6 0 16,0 0-1-16,0-3 1 0,10-3 0 16,3-1 5-16,7 0 2 15,-1-3-7-15,7 0 0 16,-4 0 1-16,-1 0-1 15,-6 0 0-15,-5 0-1 16,-3 0 0-16,-5 0-17 16,-2 0-13-16,0 0-27 15,0 0-55-15,0-6-124 16,0 2-478-16</inkml:trace>
  <inkml:trace contextRef="#ctx0" brushRef="#br2" timeOffset="477222.8626">15922 16616 654 0,'0'0'980'16,"0"0"-626"-16,0 0-45 16,0 0-66-16,0 0-72 15,0 0-72-15,0 0-57 16,81 0-29-16,-56 0-13 16,-2 0 0-16,0 0-58 15,-10 0-93-15,-3 0-131 0,-3 0-365 16,-7-3-546-16</inkml:trace>
  <inkml:trace contextRef="#ctx0" brushRef="#br2" timeOffset="477438.5598">15886 16514 1458 0,'0'0'379'0,"0"0"-241"15,0 0-23-15,0 0-57 0,85 0-48 16,-54 0-10-16,-5 0-258 16,-7 0-390-16</inkml:trace>
  <inkml:trace contextRef="#ctx0" brushRef="#br2" timeOffset="478219.9318">16840 16345 765 0,'0'0'499'16,"0"0"-318"-16,0 0-21 15,0 0-4-15,0 0-10 16,0 0-3-16,0 0-28 16,-52 2-16-16,39 8-8 15,0 5-10-15,-6 1 2 0,2 4-16 16,2 0-12-1,-6 4-14-15,5 1 9 0,1 0-1 16,1 3-2 0,7-4-17-16,2-2-8 0,5-1-1 15,0-2-3-15,2-2-3 16,8-3 4-16,7-4-8 16,2-2-10-16,0-1 5 15,7-7-4-15,-2 0-1 16,1 0-1-16,2-3 0 15,-5-4-1-15,1-6-6 16,-3 0 7-16,-3-3 0 16,1-2 0-16,-11-4 6 15,1-2 9-15,-7-1 3 16,-1 1-11-16,0-3-6 0,-3 2-1 16,-7 1 0-16,-2 7-1 15,-12 2-65-15,5 2-242 16,-2 8-902-16</inkml:trace>
  <inkml:trace contextRef="#ctx0" brushRef="#br2" timeOffset="480006.6549">14127 17485 1011 0,'0'0'71'0,"0"0"845"15,0 0-714-15,0 0-106 16,0 0 50-16,0 0 41 16,0 0-23-16,3-3-58 15,-3 3-46-15,0 0-27 16,0 3-2-16,0 10 9 15,0 6 20-15,0 5-10 16,0 9-4-16,0 4-8 16,-3 2-16-16,-3 3-10 15,0-2-6-15,3-2-6 16,-2 0 1-16,1-8-2 0,-2-1 1 16,3-6-1-1,-4-5-13-15,4-2-7 0,0-6-13 16,3-6-26-16,0-1-30 15,0-3-54-15,16 0-133 16,0-10-434-16,4-5-433 0</inkml:trace>
  <inkml:trace contextRef="#ctx0" brushRef="#br2" timeOffset="480359.6876">14438 17680 1722 0,'0'0'388'15,"0"0"-253"-15,0 0-11 16,0 0 66-16,0 0-8 16,0 0-60-16,0 0-14 15,-29-3-56-15,3 9-4 16,3-2-14-16,-7 1 4 15,1 2-19-15,4 0 2 16,2 2-7-16,9-1-1 16,5 2-2-16,9 3-11 15,0 1 6-15,10 2 19 0,19 0-8 16,3 1-11 0,7 0-6-16,1-5-27 0,-2-5-21 15,-5-2-38-15,-7-3-39 16,0-2-120-16,-11-7-396 15,-4-8-648-15</inkml:trace>
  <inkml:trace contextRef="#ctx0" brushRef="#br2" timeOffset="480886.1663">14795 17541 1217 0,'0'0'781'0,"0"0"-632"16,0 0 20-16,0 0 26 15,0 0 26-15,0 0-56 16,0 0-79-16,20 10-19 15,-20 8-4-15,3 4-20 16,-3 3-16-16,0 2-10 16,0 3-1-16,-6 0-7 15,-2-1-8-15,-1-2 8 16,2 0-8-16,-2-4-1 0,3-2 0 16,-1-1 0-16,0-3 0 15,3-3 0-15,-1-1 0 16,2-2-1-16,2-1 0 15,1-1 1-15,0-2-2 16,0-4 2-16,7 1 0 16,13-1 1-16,6-3-1 15,6 0 1-15,4 0-1 16,-4 0 0-16,0 0-7 16,-5 0 6-16,-9-3 0 15,-4 3 0-15,-4 0-13 16,-7 0-1-16,0 0-13 15,-3 0-26-15,0 0-42 0,0-4-85 16,0 1-203-16,0-2-593 16</inkml:trace>
  <inkml:trace contextRef="#ctx0" brushRef="#br2" timeOffset="481149.3389">15288 17870 1595 0,'0'0'536'16,"0"0"-408"-16,0 0 93 15,0 0-7-15,0 0-51 0,82 0-81 16,-60 0-52-16,-2 0-19 15,-1 0-11-15,-2 0-25 16,2 0-70-16,-3 0-129 16,-4 0-255-16,0-5-312 0</inkml:trace>
  <inkml:trace contextRef="#ctx0" brushRef="#br2" timeOffset="481365.8206">15273 17706 208 0,'0'0'1632'16,"0"0"-1353"-16,0 0-127 15,0 0-6-15,103 0-61 16,-67 0-85-16,6 0-6 15,-6 0-233-15,-7 0-552 0</inkml:trace>
  <inkml:trace contextRef="#ctx0" brushRef="#br2" timeOffset="489970.7767">15928 17623 404 0,'0'0'0'16,"0"0"0"-16,0 0 11 15,0 0 342-15,0 0-123 16,0 0-117-16,0 10 5 15,0-10 58-15,0 2-2 16,0-2-2-16,0 0 1 0,0 0 11 16,0 0-21-16,0 0-15 15,0 0-32-15,0 0-34 16,0 0-35-16,0 2-16 16,0 5-4-16,0 3 23 15,0 3-9-15,-6 3-14 16,3 4-7-16,-5-1-1 15,1 5 5-15,1-4-12 16,0 2 1-16,0-2-2 16,3-2-10-16,-3-6-1 15,2 5 1-15,-3-7-2 16,4-1 1-16,0-2-13 16,2-2-33-16,1-4-49 0,0-1-64 15,0 0-137 1,0-8-356-16,3-4-650 0</inkml:trace>
  <inkml:trace contextRef="#ctx0" brushRef="#br2" timeOffset="490360.5335">16068 17636 373 0,'0'0'546'0,"0"0"-200"0,0 0-88 16,0 0-29-16,0 0-17 16,0 0-26-16,0 0-38 15,9 8-18-15,-9 3-1 16,0 7 3-16,-6 1-3 15,-3 4-42-15,-2 0-36 16,2 2-24-16,3 0-17 16,2-2-9-16,-3-2 10 15,4-3-11-15,0-1 0 16,3 1 0-16,-3-8 0 16,3 0-6-16,-3-1-29 15,3-3-51-15,-4-2-55 0,3-2-85 16,-2-2-159-16,1 0-344 15,-1-11-569-15</inkml:trace>
  <inkml:trace contextRef="#ctx0" brushRef="#br2" timeOffset="490655.128">15759 17577 426 0,'0'0'697'0,"0"0"-444"0,0 0-113 16,0 0 97-16,0 0 88 15,0 0-40-15,0 0-116 16,19-9-106-16,18 8-23 15,7 1-13-15,2 0-12 16,3 0-6-16,-3 0-9 16,2 0-43-16,-12 0-186 15,-7 0-493-15</inkml:trace>
  <inkml:trace contextRef="#ctx0" brushRef="#br2" timeOffset="494738.068">16256 17874 234 0,'0'0'127'15,"0"0"544"-15,0 0-370 16,0 0-189-16,0 0-63 16,0 0-11-16,39 3 49 15,-36-3 7-15,-3 0-23 16,0 0 2-16,0 0 36 16,0 0 39-16,0-3-14 15,0 3-7-15,0 0-32 0,0-2-32 16,0 2-10-16,0-2 1 15,0 2-12-15,0 0-4 16,0 0 3-16,0 7-10 16,0 4 3-16,0 5 7 15,-3 0-3-15,-8 5-5 16,-2-2-9-16,-2 1-1 16,2 0-13-16,2-5-8 15,3 0-2-15,4-5-6 16,1-3-73-16,3-7-169 15,4 0-409-15,7-5-746 0</inkml:trace>
  <inkml:trace contextRef="#ctx0" brushRef="#br2" timeOffset="494986.9011">16729 17788 204 0,'0'0'212'0,"0"0"-212"0,0 0-51 15,0 0-229-15</inkml:trace>
  <inkml:trace contextRef="#ctx0" brushRef="#br2" timeOffset="495487.9665">16729 17788 108 0,'-18'-56'156'16,"15"50"-17"-16,3 3-59 15,0 2-51-15,-4 1-27 16,4-3-2-16,-4 3-1 15,3 0 0-15,-2 0-12 16,1-3 13-16,2 2 10 0,-1-2 109 16,-1 3 63-1,1-3 39-15,1 3-9 0,-2-3 9 16,2 2-12-16,0 0 27 16,0 0-6-16,0-5-51 15,0 1-31-15,5 3-23 16,6-4-42-16,-1 2-49 15,2 1-13-15,1 0 0 16,1 2-4-16,1 1-7 16,-1 0-7-16,2 0-2 15,-3 0 5-15,-3 0-4 16,-1 3-1-16,-2 4 1 16,-5 0-2-16,-2 0 1 15,0 2 6-15,-3 4 23 16,-10 0 13-16,-2 1-3 0,-3 1-25 15,1 3-13-15,3-2-1 16,0 0 5-16,2 1 0 16,6-3 1-16,5-1 3 15,1-1-9-15,0-2-1 16,6-1 0-16,12-4 1 16,4-1 9-16,1-2-10 15,0-2-58-15,3 0-54 16,-4 0-66-16,5-12-132 15,-12-3-290-15,-2 3-242 0</inkml:trace>
  <inkml:trace contextRef="#ctx0" brushRef="#br2" timeOffset="495813.821">17087 17676 378 0,'0'0'1158'0,"0"0"-917"16,0 0-109-16,0 0 58 15,0 0 34-15,0 0-31 16,0 0-62-16,0 0-25 16,0 11 15-16,0 5-30 15,-3 0-16-15,3 5-23 16,-3 0-20-16,3 4-14 15,0-3-12-15,0-2-6 0,0-3 0 16,0-4-1-16,-3-2-15 16,-1-3-16-16,0 0-32 15,1-5-50-15,2-3-72 16,1 0-96-16,0-9-319 16,1-5-214-16</inkml:trace>
  <inkml:trace contextRef="#ctx0" brushRef="#br2" timeOffset="496076.466">17220 17664 195 0,'0'0'1612'0,"0"0"-1259"16,0 0-194-16,0 0 7 0,0 0 8 16,0 0-19-1,0 0-42-15,-3 21-24 0,-3 0-33 16,2 5-27-16,1 1-10 15,3-3-4-15,0 1-3 16,0-1-10-16,0-1 6 16,0-8-8-16,0 0 0 15,0-6-10-15,0-2-28 16,-3-3-36-16,-2-3-69 16,-4-1-199-16,3-12-474 15,-3-2-709-15</inkml:trace>
  <inkml:trace contextRef="#ctx0" brushRef="#br2" timeOffset="496323.5466">17019 17627 320 0,'0'0'1149'0,"0"0"-779"16,0 0-246-16,0 0 35 15,0 0 34-15,0 0-30 16,0 0-17-16,77 0-52 16,-44 0-46-16,-1 0-29 15,1 0-18-15,-1 3-1 0,-9-3-22 16,-3 0-117 0,-10 3-162-16,-4-3-425 0,-6 0-663 0</inkml:trace>
  <inkml:trace contextRef="#ctx0" brushRef="#br2" timeOffset="496591.6872">17509 17786 152 0,'0'0'1091'0,"0"0"-560"15,0 0-397-15,0 0 106 16,0 0-11-16,0 0 5 16,-16 84-45-16,5-60-62 15,-1-3-57-15,2 2-40 0,1-3-13 16,-1-4-9-16,0 0-8 16,4-3-11-16,2-6-55 15,-3-4-112-15,4-3-196 16,3 0-583-16</inkml:trace>
  <inkml:trace contextRef="#ctx0" brushRef="#br2" timeOffset="497178.1878">17798 17699 689 0,'0'0'853'16,"0"0"-235"-16,0 0-491 15,0 0-5-15,0 0 15 16,0 0-17-16,0 0-41 15,41-16-47-15,-30 16-13 16,2 0-13-16,-1 0-5 16,1 0 24-16,-4 0 4 15,-1 0-1-15,-1 0-9 0,-7 0-8 16,0 0-4-16,0 0-1 16,0 1-6-16,-10 5 16 15,-3-3-8-15,-1 7-7 16,-1-4 5-16,-3 4-6 15,6-3 0-15,3 3 0 16,6 3 0-16,-1-3-2 16,4 1 1-16,0 5-7 15,7-7 1-15,2 4 1 16,1-2-8-16,2 0 13 0,-1-1 1 16,-5 0 0-1,-6-1 0-15,0 1 0 0,0-2 0 16,0 2 11-16,-6-2 7 15,-5 1 0-15,-2-2-13 16,-2-3-5-16,-2 1 0 16,2-5-28-16,-2 0-69 15,3 0-151-15,2-6-235 16,6-4-260-16,6-4-527 0</inkml:trace>
  <inkml:trace contextRef="#ctx0" brushRef="#br2" timeOffset="497504.5186">18064 17692 530 0,'0'0'1124'16,"0"0"-769"-16,0 0-204 15,0 0 37-15,0 0 7 16,0 0-23-16,0 0-55 16,9 5-31-16,-9 7-26 15,0 2-16-15,0 4-10 16,-2 2-6-16,-2 0-19 16,-3 0-7-16,4-2 4 15,-3-2-6-15,0-3-12 16,3-6-38-16,-2-2-40 15,-1-4-106-15,3-1-97 0,2-6-438 16,1-9-845-16</inkml:trace>
  <inkml:trace contextRef="#ctx0" brushRef="#br2" timeOffset="497771.8326">18209 17650 1879 0,'0'0'492'0,"0"0"-399"16,0 0 23-16,0 0 27 16,0 0-14-16,0 0-8 15,0 0-42-15,0 53-27 0,-3-30-14 16,0 1-5-16,0 2-9 16,0-4-14-16,0 0-9 15,0-2-1-15,-4-2 0 16,-3-4-1-16,3-1-22 15,1-8-38-15,-3 0-35 16,5-5-37-16,-5 0-121 16,-1-9-355-16,3-5-502 0</inkml:trace>
  <inkml:trace contextRef="#ctx0" brushRef="#br2" timeOffset="498013.7834">18045 17606 846 0,'0'0'1062'0,"0"0"-905"15,0 0-112-15,0 0 2 16,0 0 123-16,0 0 32 16,0 0-127-16,38-13-29 15,-8 13-13-15,5 2-11 16,-2 4-15-16,-4-3-7 15,-3 1-38-15,-7-1-113 16,-2 1-178-16,-4-2-342 16,-7 1-669-16</inkml:trace>
  <inkml:trace contextRef="#ctx0" brushRef="#br2" timeOffset="498274.5025">18383 17795 1335 0,'0'0'342'15,"0"0"-250"-15,0 0 111 16,0 0 37-16,8 79 7 16,-8-58-48-16,0 0-53 15,-5 1-25-15,-2-2-43 16,-3-5-23-16,0 2-32 15,0-7-17-15,0 0-6 16,1-3-43-16,0-4-65 0,-1-3-179 16,3 0-466-1,7-6-863-15</inkml:trace>
  <inkml:trace contextRef="#ctx0" brushRef="#br2" timeOffset="498478.6846">18703 17815 1438 0,'0'0'374'16,"0"0"-264"-16,0 0-3 15,0 0-44-15,0 0-63 16,88-7-171-16,-78 2-481 0</inkml:trace>
  <inkml:trace contextRef="#ctx0" brushRef="#br2" timeOffset="498672.2781">18901 17781 1373 0,'0'0'389'0,"0"0"-219"16,0 0 23-16,0 0-26 16,0 0-53-16,79 0-114 0,-66-1-7 15,-1 0-208-15,-2 1-344 16,0-3-655-16</inkml:trace>
  <inkml:trace contextRef="#ctx0" brushRef="#br2" timeOffset="498846.172">19106 17769 916 0,'0'0'854'15,"0"0"-665"-15,0 0 2 16,0 0-29-16,0 0-34 0,0 0-59 16,0 0-69-1,71 0-43-15,-51 0-251 0,-6 0-392 16,-2 0-603-16</inkml:trace>
  <inkml:trace contextRef="#ctx0" brushRef="#br2" timeOffset="499010.2516">19295 17749 1360 0,'0'0'543'0,"0"0"-400"15,0 0 46-15,0 0-37 16,0 0-5-16,0 0-49 15,0 0-71-15,97 10-27 16,-78-8-158-16,-2 0-418 0,-5 1-872 16</inkml:trace>
  <inkml:trace contextRef="#ctx0" brushRef="#br2" timeOffset="499897.2289">19986 17926 1313 0,'0'0'506'16,"0"0"-314"-16,0 0 53 0,0 0-10 15,0 0-33-15,0 0-130 16,0 0-43-16,61-6-15 16,-34 6-5-16,-2 0-2 15,1 0-5-15,0 0-1 16,-3 0 0-16,-6 0-1 15,-5 0-12-15,-5 0-43 16,-7 0-45-16,-5 0-103 16,-9-6-264-16,-3-4-345 0</inkml:trace>
  <inkml:trace contextRef="#ctx0" brushRef="#br2" timeOffset="500136.2262">19908 17780 1445 0,'0'0'575'0,"0"0"-490"16,0 0 68-16,0 0 79 15,0 0-27-15,0 0-89 16,0 0-57-16,81 0-39 15,-55 3-20-15,3 0-41 16,4-3-88-16,-10 0-162 16,-4 0-560-16</inkml:trace>
  <inkml:trace contextRef="#ctx0" brushRef="#br2" timeOffset="501346.0985">20506 17723 734 0,'0'0'925'0,"0"0"-745"15,0 0-70-15,0 0 77 16,0 0 29-16,0 0-36 15,0 0-51-15,0-4-42 16,0 4-26-16,0 0-18 16,2 0-4-16,1 5-6 0,1 9-3 15,4 4-8-15,0 5-2 16,2-4-19-16,0 5 0 16,0-1 1-16,-2-3 3 15,-5 0-5-15,-2-7 0 16,-1 3-1-16,0-6-7 15,0-3 2-15,0-2-1 16,-1 0 6-16,-1-5 0 16,2 0 0-16,0 0 1 15,0 0 6-15,0 0-6 16,0 0 0-16,0-5 0 16,0-5 0-16,6-5-2 0,4-2-8 15,-3-3-4-15,2-4 5 16,0 2-1-16,1-3 4 15,1 2 5-15,1 3 0 16,-1 3 0-16,0 3 1 16,0 4-1-16,-3 4 1 15,-2 2 8-15,0 4 4 16,0-3-3-16,-1 3-8 16,0 0 8-16,2 0-7 15,-4 0 4-15,3 0 0 16,0 0-6-16,2 3 9 15,3 0-9-15,3 4 0 0,-3-2 1 16,1 3 0-16,-1-2 1 16,1 5 5-16,-5-4-5 15,-1 3-1-15,-1 3 1 16,-1-2-1-16,-3 4 14 16,-1 2-6-16,0 3 2 15,0 3 2-15,0-1-3 16,-4 2 1-16,1-1 1 15,0-3-11-15,2-4 7 16,-1-1-1-16,2-6-7 16,0 0 2-16,0-7-2 15,0 3 0-15,0-5-1 16,0 0-14-16,0 0-15 16,0 0-8-16,0 3-7 15,0-3-54-15,0 0-114 0,0-3-307 16,0-4-493-16</inkml:trace>
  <inkml:trace contextRef="#ctx0" brushRef="#br2" timeOffset="501847.5197">21022 17756 529 0,'0'0'497'0,"0"0"-365"15,0 0 43-15,0 0 47 16,0 0 51-16,0 0-6 16,0 0-76-16,2-3-36 15,-2 3-28-15,0 0-21 16,0 0-22-16,0 0-10 16,0 0-24-16,0 6-6 0,0 5-2 15,0 5-10 1,0 3-5-16,0 4-9 0,1 1-1 15,1 3-6-15,-1-1-11 16,1 0 2-16,-1-3 5 16,1-4-6-16,-2-9-1 15,1 0 0-15,-1-8 0 16,0 0-6-16,0-2-15 16,0 0-16-16,3 0-14 15,4-7-61-15,3-16-148 16,-3 2-324-16,-1-1-401 0</inkml:trace>
  <inkml:trace contextRef="#ctx0" brushRef="#br2" timeOffset="502193.7042">21155 17723 1283 0,'0'0'238'0,"0"0"-147"16,0 0 31-16,0 0 114 16,0 0-1-16,0 0-65 15,0 0-40-15,-3 3-25 16,-1 9 3-16,-1 3 6 16,0 5-31-16,5 2-29 15,-3 3-21-15,0 4-12 16,3-1-4-16,0 0-6 0,0-2-10 15,0-2 0-15,0-5 0 16,0-3 5-16,0-3-6 16,0-3 0-16,0-3-6 15,0-3-10-15,0-2-31 16,0-2-57-16,0 0-49 16,-4-9-170-16,3-4-607 0</inkml:trace>
  <inkml:trace contextRef="#ctx0" brushRef="#br2" timeOffset="502546.0715">20933 17633 1113 0,'0'0'591'0,"0"0"-430"16,0 0 110-16,0 0-13 15,0 0-24-15,0 0-26 16,0 0-87-16,23-10-64 16,0 10-8-16,6 7-9 15,4 0-11-15,2 0-16 0,5 2-12 16,-2-4-1-1,-2 0-7-15,-4-4-29 0,-3 2-14 16,-5 0-15 0,-11-3-3-16,-3 0 0 0,-10 0-47 15,0 0-89-15,-10 3-187 16,-3-2-462-16</inkml:trace>
  <inkml:trace contextRef="#ctx0" brushRef="#br2" timeOffset="503876.1993">20284 18508 536 0,'0'0'90'16,"0"0"951"-16,0 0-730 15,0 0-127-15,0 0 13 16,0 0-28-16,0 0-19 16,23 2-32-16,-15 0-40 15,1 2-26-15,-1 2-6 16,-2 1-5-16,1 6 0 16,-2 0-18-16,-2 1-14 0,0 4-8 15,-3-1 5-15,0 1-5 16,0-2 0-16,0-2 0 15,0-3-1-15,0-1 1 16,0-2 0-16,0 1 0 16,0-7 1-16,0 3-1 15,0-5-1-15,0 0-1 16,0 0-11-16,0 0 1 16,0-3-2-16,3-7-11 15,1-2-6-15,4-4 14 16,2-2 5-16,-1-4 2 15,2 1 3-15,2 0 5 16,-3-1 2-16,2 5-1 16,-1 1 1-16,-1 5 6 15,2 2 5-15,-3 5-3 0,2-1 14 16,-1 3-14-16,0 1 1 16,1 1 3-16,0 0-11 15,2 0 7-15,-4 0-3 16,-1 5 4-16,-2 6-2 15,-4 1-2-15,-2 2 9 16,0 4 4-16,0 4 13 16,-5 0-4-16,-3-2-8 15,3 0-1-15,2-3-10 16,2-4-8-16,1-1 1 16,0-4-2-16,0-2 0 15,0-3-11-15,0-1-26 0,0-2-37 16,0 0-24-16,0 0-76 15,0 0-121-15,0-8-405 16,1-3-252-16</inkml:trace>
  <inkml:trace contextRef="#ctx0" brushRef="#br2" timeOffset="504108.7582">20739 18613 1363 0,'0'0'621'0,"0"0"-497"15,0 0 42-15,0 0-8 0,0 0-32 16,81 8-47-16,-61-8-49 16,-1 0-21-16,-5 0-9 15,-3 0-32-15,-5 0-23 16,-5 0-69-16,-1 0-142 15,0-6-449-15</inkml:trace>
  <inkml:trace contextRef="#ctx0" brushRef="#br2" timeOffset="504335.2507">20771 18499 958 0,'0'0'949'0,"0"0"-809"0,0 0-63 16,0 0 58-16,0 0-3 15,0 0-13-15,0 0-67 16,71 6-33-16,-51-5-19 16,0 2-40-16,6 0-89 15,-8 0-265-15,-4-3-515 0</inkml:trace>
  <inkml:trace contextRef="#ctx0" brushRef="#br2" timeOffset="504724.3576">21184 18381 1060 0,'0'0'834'0,"0"0"-664"15,0 0 1-15,0 0 37 16,0 0-2-16,0 0-36 0,0 0-68 15,-3-4-53-15,3 7-22 16,0 11 11-16,-4 5 5 16,1 4-10-16,-1 2-11 15,1 4-14-15,-3-3-8 16,0 3-1-16,-3-7-32 16,1-1-34-16,-2-4-36 15,4-4-109-15,3-10-145 16,3-3-348-16,0 0-667 0</inkml:trace>
  <inkml:trace contextRef="#ctx0" brushRef="#br2" timeOffset="504972.1575">21255 18555 887 0,'0'0'1189'0,"0"0"-966"16,0 0-89-16,0 0-18 16,0 0 29-16,0 0-16 15,0 0-52-15,20 56-35 16,-23-41-18-16,-11 4 6 16,1-3-12-16,0 0-18 15,-4-3-22-15,-1-12-98 16,5-1-238-16,3 0-664 0</inkml:trace>
  <inkml:trace contextRef="#ctx0" brushRef="#br2" timeOffset="505567.7013">21602 18384 1224 0,'0'0'755'16,"0"0"-601"-16,0 0 5 15,0 0 37-15,0 0-17 16,0 0-76-16,0 0-53 16,40 3-24-16,-22 0-16 15,1 4-1-15,0-5 0 16,-2 5-9-16,-3-4 0 16,-4 4 0-16,-6-4 0 15,-4 1 0-15,0 2-9 16,-1-2 5-16,-13 3 4 15,-4-1 9-15,1 1-8 0,-5-1 5 16,5 1-5 0,5 0 0-16,0 0 0 0,7 1 0 15,4 1 1-15,1 0-2 16,0 4 2-16,0 0-1 16,9 0 6-16,3-2-6 15,-6 0 0-15,-2 1 0 16,-1-3-1-16,-3 0 1 15,0-1-1-15,0-1 0 16,-9 2 0-16,-7-4 6 16,-1 0 0-16,0-1-5 15,-3-1-1-15,2-3 0 16,5 0-40-16,1 0-147 16,7-3-335-16,5-1-355 0</inkml:trace>
  <inkml:trace contextRef="#ctx0" brushRef="#br2" timeOffset="505838.2093">21921 18601 1318 0,'0'0'585'0,"0"0"-478"15,0 0 116-15,0 0 2 16,0 0 12-16,0 0-49 16,0 0-79-16,-46 66-33 15,27-56-35-15,3 3-28 0,3-3-12 16,-4-4-1-16,4-1-68 16,0 1-84-16,0-6-145 15,6 0-411-15,4-3-714 0</inkml:trace>
  <inkml:trace contextRef="#ctx0" brushRef="#br2" timeOffset="507123.1336">21508 18476 468 0,'0'0'962'16,"0"0"-702"-16,0 0-64 15,0 0 86-15,0 0 3 16,0 0-67-16,0 0-69 15,13 0-91-15,2-8-33 0,3 3-18 16,0-2-6-16,1 1-1 16,0 2 0-16,-2-2-1 15,-2 2 0-15,-3 4 1 16,-3-3 0-16,-1 3-1 16,0 0 1-16,0 0 0 15,-2 0 6-15,2 0-4 16,0 0 7-16,-1 3-8 15,1 1 5-15,1 2-5 16,-6 1 1-16,0 1 5 16,-3 1-7-16,0 1 1 15,0 1 6-15,-17 1 30 16,1 0-7-16,-7 2-18 0,1 2 2 16,-1-5 2-16,3 5 3 15,1-7-4-15,3 1-1 16,5 0-7-16,2-5 4 15,4 1 5-15,4-3-14 16,1 0 11-16,0 0-12 16,0-3 13-16,0 0 8 15,9 1 14-15,7-1-15 16,4 1-19-16,3-1 7 16,7 0-8-16,2 0-1 15,-3 0-1-15,0 0-12 16,-6 0-17-16,-4 0-32 0,-9-7-43 15,-6-3-132-15,-4-1-782 16</inkml:trace>
  <inkml:trace contextRef="#ctx0" brushRef="#br2" timeOffset="507887.1498">22094 18440 1493 0,'0'0'574'0,"0"0"-439"16,0 0 62-16,0 0-38 16,0 0 0-16,0 0-32 15,0 0-42-15,60 0-37 16,-44 6-16-16,0-3-10 15,2 4-4-15,-3-2-6 16,0 1-11-16,-4 3-1 16,-4-5 1-16,-3 3-1 15,-4-2-7-15,0 1-3 16,0 1 10-16,-14 0 17 16,-2 0 0-16,-3 0-17 0,2-1 6 15,3-1-6-15,3 3 1 16,4-1-1-16,6 2-8 15,1 2 2-15,0 1 5 16,11 5-8-16,4-3 7 16,3 2 1-16,-3 1-14 15,1-2 15-15,-3-1 1 16,-6-1-1-16,-4-6 0 16,-3-1-7-16,0-3 7 15,-7 1 4-15,-12-3 3 16,-4 0-5-16,-4-1-2 15,-1 0-25-15,1 0-50 0,6-1-122 16,6-4-274 0,10-1-466-16</inkml:trace>
  <inkml:trace contextRef="#ctx0" brushRef="#br2" timeOffset="508136.1832">22427 18661 2004 0,'0'0'465'0,"0"0"-416"16,0 0 26-16,0 0 74 0,0 0 7 16,0 0-72-1,0 0-45-15,16 76-21 0,-29-64-6 16,-4-1-12-16,-1-2-15 15,2-2-81-15,-4-7-131 16,7 0-270-16,3 0-327 0</inkml:trace>
  <inkml:trace contextRef="#ctx0" brushRef="#br2" timeOffset="508628.1321">22729 18463 1540 0,'0'0'753'16,"0"0"-665"-16,0 0-72 15,0 0 15-15,0 0 103 16,0 0-12-16,0 0-47 15,-23 75-23-15,15-54-19 16,5-3-11-16,0-4-8 16,3-1-8-16,0-5 5 15,0-2-5-15,1-3-6 16,9-2-10-16,1-1 8 16,3 0-29-16,3-7-23 15,2-4-2-15,0-5 12 16,1 2 10-16,0-4 19 0,0 0 9 15,-8 6 6-15,-2 1 13 16,-4 5 40-16,-3 3 7 16,-3 3-20-16,0 0-11 15,0 0-14-15,0 6-6 16,0 8 16-16,-5 6 12 16,-3 6 7-16,-3-1-16 15,1 4-7-15,-2-4-15 16,1-2-5-16,2-3-1 15,1-4-27-15,5-6-104 16,0-8-138-16,3-2-481 0</inkml:trace>
  <inkml:trace contextRef="#ctx0" brushRef="#br2" timeOffset="508870.2906">23101 18658 1960 0,'0'0'287'0,"0"0"-93"16,0 0 35-16,0 0-54 16,0 0-71-16,-60 84-63 15,50-70-26-15,-4-3-15 16,5-1-43-16,2-1-72 0,1-4-80 15,0 0-176-15,6-5-431 16</inkml:trace>
  <inkml:trace contextRef="#ctx0" brushRef="#br2" timeOffset="509080.2852">23371 18660 2140 0,'0'0'343'15,"0"0"-237"-15,0 0-62 16,0 0-2-16,0 0-23 0,0 0-19 16,79 7-109-16,-61-7-271 15,0 0-684-15</inkml:trace>
  <inkml:trace contextRef="#ctx0" brushRef="#br2" timeOffset="509244.5739">23572 18658 446 0,'0'0'1402'16,"0"0"-1125"-16,0 0-99 15,0 0-6-15,0 0-60 16,88 0-68-16,-61 0-44 15,8 0-177-15,-6-3-406 0,-5-6-851 0</inkml:trace>
  <inkml:trace contextRef="#ctx0" brushRef="#br2" timeOffset="509393.4949">23917 18628 2018 0,'0'0'392'15,"0"0"-255"-15,0 0-24 16,0 0-89-16,0 0-24 16,0 0-282-16,87-22-1831 0</inkml:trace>
  <inkml:trace contextRef="#ctx0" brushRef="#br3" timeOffset="837192.0078">15097 10139 831 0,'0'0'833'0,"0"0"-699"16,0 0-56-16,0 0 78 15,0 0 30-15,0 0-50 16,0 0-40-16,0 0-17 16,0 0-15-16,0 0-18 15,0 0-14-15,0 0-6 16,0-3-6-16,10 3-4 15,5 0-8-15,6-1-3 16,1-2-4-16,7-3-2 16,-6 3 1-16,0-4-1 15,-4 4-9-15,-2-4 1 0,-5 0 8 16,-1 1 1 0,-2-1 5-16,-1 0-4 0,1 1-1 15,-3-4 1 1,-6 4 13-16,3-1 8 0,-3 0 2 15,0 1 6-15,0 2-8 16,0 1-11-16,-3-1 5 16,-7-2-10-16,-3 2-6 15,0-2 0-15,-3 6 0 16,-5 0 1-16,3 0 1 16,-9 0 4-16,2 10 4 15,-8 7 0-15,1 2 7 0,3 1-4 16,3 0 2-1,7 3-4-15,4 1-4 0,9-2-1 16,4 1 3-16,2-3 0 16,6 1-8-16,17-6 0 15,5-4-1-15,9-5-27 16,5-3-68-16,12-3-122 16,-11-13-241-16,-7-3-389 0</inkml:trace>
  <inkml:trace contextRef="#ctx0" brushRef="#br3" timeOffset="837660.4937">15389 9706 924 0,'0'0'590'16,"0"0"-423"0,0 0 57-16,0 0 28 0,0 0-60 15,0 0-43-15,0 0-59 16,-13-16-41-16,-1 26 9 16,-1 5 10-16,2 2-30 15,0 3-12-15,5 1-13 16,6-1-6-16,2-2-6 15,0-1-2-15,10-3-9 16,3-1-65-16,0-5-72 16,2-3-85-16,2-5-157 15,-7-6-211-15,-1-5-403 0</inkml:trace>
  <inkml:trace contextRef="#ctx0" brushRef="#br3" timeOffset="837829.8174">15453 9621 955 0,'0'0'808'0,"0"0"-693"15,0 0 65-15,0 0 16 16,0 0-76-16,0 0-96 16,0 0-24-16,0-11-138 15,0 11-239-15,0 0-467 0</inkml:trace>
  <inkml:trace contextRef="#ctx0" brushRef="#br3" timeOffset="838138.8669">15622 9508 476 0,'0'0'1425'0,"0"0"-1224"16,0 0-31-16,0 0 3 16,0 0-33-16,0 0-52 15,0 0-56-15,0 16 24 16,0 4 18-16,0 7-29 16,0 3-21-16,0 0-9 0,0 2-14 15,0 0 8-15,-6-5-9 16,-3 0-30-16,3-3-42 15,-5-4-66-15,4-5-75 16,-1 0-147-16,4-7-222 16,0-4-149-16</inkml:trace>
  <inkml:trace contextRef="#ctx0" brushRef="#br3" timeOffset="838438.3141">15795 9672 1341 0,'0'0'330'0,"0"0"-160"16,0 0 86-16,0 0-37 16,0 0-62-16,0 0-80 15,0 0-47-15,-39-6-3 16,20 12 19-16,-4 9 4 15,4-2-14-15,-1 2-6 16,7-1-12-16,3 2-9 16,7-5-9-16,3 2-1 15,0-3-45-15,9 0-42 16,8-6-57-16,15-4-228 0,-5 0-373 16,-2-4-497-16</inkml:trace>
  <inkml:trace contextRef="#ctx0" brushRef="#br3" timeOffset="838746.3305">15899 9678 1579 0,'0'0'291'15,"0"0"-115"-15,0 0 10 16,0 0-17-16,0 0-40 15,0 0-80-15,0 0-33 16,48-47-10-16,-36 44-5 16,0 3 5-16,-6 0-4 0,-3 0 4 15,-3 9 7-15,0 4 35 16,0 4-16-16,-6 2-2 16,3-2-16-16,-1-1-8 15,4 1-6-15,0-4-3 16,4-2-14-16,11-2-72 15,12-9-139-15,-5 0-313 16,-6 0-135-16</inkml:trace>
  <inkml:trace contextRef="#ctx0" brushRef="#br3" timeOffset="838953.3445">16130 9617 722 0,'0'0'810'0,"0"0"-670"16,0 0 111-16,0 0 44 16,0 0-69-16,0 0-90 15,-98 62-31-15,69-38-55 16,3 2-35-16,-6 1-15 16,-5 6-48-16,9-8-243 15,2-5-664-15</inkml:trace>
  <inkml:trace contextRef="#ctx0" brushRef="#br3" timeOffset="839723.1989">17263 10125 1152 0,'0'0'690'15,"0"0"-571"-15,0 0 30 0,0 0 2 16,0 0-43-16,0 0-62 16,0 0-28-16,64 0-8 15,-38 0-8-15,-1-6-1 16,-1 2 2-16,-2-3-2 15,-5 1 5-15,-1 0 0 16,-7-4 2-16,-2 3 10 16,-1-3 14-16,-5 3 4 15,-1-2 4-15,0 3-6 16,0-1-10-16,0 0-4 16,-10 4-11-16,-3-1 4 15,-7 4-4-15,-3 0 12 16,-9 0 1-16,0 7 14 0,-4 7 1 15,0 6 2 1,4-1-13-16,6 1-4 0,7 3-6 16,6-1-10-16,9-2-5 15,4-3-1-15,0 0-1 16,7-3 0-16,16-4-1 16,2-2-28-16,8-3-59 15,0-5-77-15,12-3-113 16,-7-11-363-16,-5-3-272 0</inkml:trace>
  <inkml:trace contextRef="#ctx0" brushRef="#br3" timeOffset="840008.856">17386 9785 750 0,'0'0'906'16,"0"0"-696"-16,0 0 66 15,0 0-22-15,0 0-70 16,0 0-57-16,0 0-69 15,22-12-58-15,1 12-28 0,10 0-135 16,-4 0-210 0,-12 0-372-16</inkml:trace>
  <inkml:trace contextRef="#ctx0" brushRef="#br3" timeOffset="840323.2878">17701 9619 851 0,'0'0'946'0,"0"0"-741"16,0 0 43-1,0 0-24-15,0 0-65 0,0 0-65 16,0 0-53-16,2 0-10 15,-5 14 12-15,-6 6-17 16,2-1-13-16,-2 6-1 16,1-3-12-16,2-2 1 15,5-3-1-15,1-1-9 16,0-3-40-16,0-5-51 16,7-7-79-16,1-1-166 15,1 0-432-15</inkml:trace>
  <inkml:trace contextRef="#ctx0" brushRef="#br3" timeOffset="840510.4798">17806 9512 1555 0,'0'0'235'0,"0"0"-5"16,0 0-25-16,0 0-63 15,0 0-69-15,0 0-73 16,0 0-116-16,-3 0-260 16,-3 6-347-16</inkml:trace>
  <inkml:trace contextRef="#ctx0" brushRef="#br3" timeOffset="840818.3151">17966 9449 1729 0,'0'0'350'16,"0"0"-191"-16,0 0 11 15,0 0-31-15,0 0-55 16,0 0 24-16,0 0-13 15,-3 69-29-15,-3-37-38 16,0 1-16-16,-2-3-10 16,-1 4-2-16,-1-2 0 15,1-5-38-15,-4-4-17 0,2-3-55 16,2-3-65-16,-1-4-92 16,4-6-311-16,3-4-351 0</inkml:trace>
  <inkml:trace contextRef="#ctx0" brushRef="#br3" timeOffset="841110.8541">18060 9633 1505 0,'0'0'271'0,"0"0"17"15,0 0-62-15,0 0-87 16,0 0-76-16,0 0 2 16,0 0 27-16,-64 20-11 15,41-7-29-15,1 1-12 16,2 1-17-16,10 0-14 16,4-3-8-16,3 2-1 15,3-4-1-15,0 0-21 16,9-3-51-16,16-5-88 15,-2-2-298-15,0 0-314 0</inkml:trace>
  <inkml:trace contextRef="#ctx0" brushRef="#br3" timeOffset="841442.349">18164 9657 1423 0,'0'0'339'0,"0"0"-81"15,0 0-83-15,0 0-44 16,0 0-42-16,0 0-22 16,0 0-4-16,86-17-23 15,-78 17-18-15,-2 0-3 0,-3 0-2 16,-2 9 11-16,-1 2 20 15,0 5-6-15,0-2-14 16,0 3-6-16,4-2-2 16,3 1-10-16,-1-5-10 15,3 2-18-15,1-6-74 16,7-4-69-16,-1-3-183 16,-1 0-278-16,-1 0-81 0</inkml:trace>
  <inkml:trace contextRef="#ctx0" brushRef="#br3" timeOffset="841622.5719">18402 9621 932 0,'0'0'645'0,"0"0"-466"16,0 0 135-16,0 0-26 15,0 0-82-15,-91 32-39 16,65-9-82-16,-7 1-55 15,-28 18-30-15,9-8-133 16,-4-4-611-16</inkml:trace>
  <inkml:trace contextRef="#ctx0" brushRef="#br3" timeOffset="846202.7404">17999 10561 525 0,'0'0'592'0,"0"0"-512"16,0 0-54-16,0 0-24 15,0 0 11-15,0 0 68 16,0 0 25-16,-78-10-13 15,59 7-19-15,-4-3-38 16,4 5-20-16,-5-2-16 16,6 0-43-16,-6 0-81 15,2 3-40-15,-4 0 46 16,3 0 16-16,-3 0 36 0,1 0 37 16,-2 0 29-1,0-1 19-15,-1-1 31 0,-1 1 8 16,3-4-19-16,-4 3-21 15,-3-4-18-15,2 2-15 16,-2-4-56-16,-2 4-36 16,1-3-72-16,3 1 64 15,-2-1 115-15,3 4 1 16,5-1 100-16,-1 1 3 16,7 0-27-16,-7 2-11 15,3 1-11-15,-1 0-26 16,-4 0-19-16,-2 0-10 0,-2 0-42 15,-4 0-20 1,-2 0-37-16,-1 0-22 0,-4 0-45 16,4 0 23-16,1 0 100 15,1 0 43-15,3 0 68 16,0 0 90-16,-1-2-29 16,2-3 25-16,4 3-42 15,0 1-59-15,3 1-31 16,-3 0-14-16,-5 0-8 15,-2 1-18-15,-4 6-24 16,-6-1-21-16,-9 4-12 16,0-3 4-16,2-1-35 15,-2-2 98-15,10 1 8 16,6-3 11-16,4 0-2 16,9 1-2-16,0-3 21 0,3 4 2 15,-4-1 0-15,-5 0-18 16,-3 4-12-16,-4 0-8 15,-7 2 2-15,-8-1 5 16,-3 1 0-16,-4-2 0 16,0 0-2-16,-1 0 3 15,4-1-9-15,8-4 8 16,5 0 1-16,2 0 22 16,7-2 7-16,2 0-3 15,-2 0-9-15,3 0-8 16,-6 0-3-16,-1 0-6 15,0 0 1-15,-6 0-1 16,1-4-17-16,-4-2-16 16,4 3 8-16,-1-3 19 15,7-4 6-15,6 0-1 0,6-4-1 16,9-6 1-16,2 1-35 16,0-7 23-16,5-1 12 15,-1-4 1-15,-5 0 0 16,4 0 9-16,-6 2 11 15,-1-5-9-15,-2 5 10 16,-4-1 3-16,3 1 30 16,4-2 19-16,8-1-13 15,5-4-24-15,6-2-36 16,0-4-2-16,0-5 2 16,14 1 1-16,2-2 6 15,-3 1 5-15,-1 5 1 0,0 1 1 16,0 6-13-16,0-2 6 15,-3 6-6-15,2-1 0 16,2-1 0-16,-4 4 31 16,-2 2 17-16,2 0 9 15,1 1-10-15,4 6-10 16,1 0-28-16,1 3-9 16,1 1 13-16,3 2 11 15,3-2 4-15,-4 4-16 16,7-1 4-16,0-1-6 15,6 3 3-15,4-1-1 16,4 4-1-16,8-1-11 16,10 3 0-16,3-2 0 0,8 3 5 15,3 3-6-15,5 2 1 16,-2 0-1-16,0 0 1 16,-1 0 7-16,0 2 1 15,-2 5 11-15,0-1-4 16,2-3-5-16,1 0 2 15,10 3 4-15,12-5-4 16,16 1-5-16,8-1-7 16,-12-1 10-16,-7 7 14 15,-15-4-10-15,-12 3-9 16,-17-3 2-16,-15 4-6 16,2-3-1-16,0 2 0 15,10-2 0-15,11 3 0 0,-5 1-1 16,4-3 0-1,6 1-1-15,0 1-21 0,1-1-22 16,0 0-13-16,-3-2 9 16,-2-1 19-16,-2-2 1 15,-7-1-20-15,-3 2 22 16,-7-2 25-16,-1 0 0 16,-3 0 1-16,-1 0 1 15,2 0 5-15,0 0-6 16,2-6-8-16,0 2-22 15,3-5-5-15,1 2-6 16,-1 2-4-16,-1-2-20 16,-4 3 14-16,-6-2 50 15,-3-1-1-15,-1 1 2 0,-2-2 6 16,-5-2 9-16,2 1-15 16,0-2 6-16,2-1-5 15,1 1-1-15,2 2-6 16,-3-1 6-16,-3 4 9 15,-2 2 11-15,-8 4 18 16,-4 0-31-16,0 0 9 16,-5 7-3-16,-2 6-11 15,-2 2-1-15,-3 5-1 16,-1 0 7-16,1 8-6 16,0 4-1-16,4-2 2 15,2 3-1-15,-2 0 9 16,6 0-9-16,0-4 5 15,0 1-5-15,-7-3 9 0,-2 2 15 16,-4 1 17-16,0 3 19 16,0 0-10-16,-10 1-10 15,-3 3 2-15,3-2-19 16,3 2-7-16,4-2-2 16,1-1-14-16,2 0 6 15,0-2-6-15,0-2 0 16,0 0 0-16,0-4-1 15,0-4 1-15,0 3-1 16,-7-3 1-16,-6-3 12 16,-11-1 25-16,-4 2 20 15,-5-1 2-15,-9 1-2 0,-10-1-19 16,-25-1-23 0,-25 1-16-16,-19-8-101 0,16-5-220 15,23-6-703-15</inkml:trace>
  <inkml:trace contextRef="#ctx0" brushRef="#br3" timeOffset="850842.2234">19217 9657 861 0,'0'0'845'16,"0"0"-706"-16,0 0-37 0,0 0 87 16,0 0 2-16,0 0-43 15,-1-4-38-15,1 4-4 16,0 0-17-16,0 0-27 16,0 0-20-16,-2 0-11 15,-1 0-13-15,-4 10-5 16,-3 7 19-16,-3 6-1 15,-1 3-19-15,5 7-4 16,-4-1-2-16,3-1-6 16,4-1 0-16,2 0 2 15,1-4-1-15,0 3-1 16,0-8 0-16,-4-1 0 0,1-4-24 16,1-5-33-16,-1-2-71 15,-2-9-135-15,4 0-315 16,0 0-387-16</inkml:trace>
  <inkml:trace contextRef="#ctx0" brushRef="#br3" timeOffset="851143.5592">19184 9631 945 0,'0'0'523'0,"0"0"-418"0,0 0 43 15,0 0 81-15,0 0-17 16,0 0-70-16,88-34-11 16,-62 31-21-16,2 2-14 15,3 1-39-15,4 0-24 16,-4 0-24-16,-1 0-9 15,-3 7 0-15,-8-3-72 16,-4 3-90-16,-10 3-148 16,-5-2-237-16,0-4-77 0</inkml:trace>
  <inkml:trace contextRef="#ctx0" brushRef="#br3" timeOffset="851375.0828">19288 9756 1175 0,'0'0'322'0,"0"0"-205"16,0 0 85-16,0 0 46 15,0 0-70-15,0 0-77 16,0 0-64-16,91 17-37 0,-68-15-83 15,-4-2-201-15,-3 0-291 16,-10 0-477-16</inkml:trace>
  <inkml:trace contextRef="#ctx0" brushRef="#br3" timeOffset="852057.9248">19507 9799 1371 0,'0'0'680'0,"0"0"-578"16,0 0 13-16,0 0-7 16,0 0-21-16,0 0-23 0,0 0-25 15,37 55-21-15,-30-41-17 16,-2 3 8-16,-4-5-9 15,-1 2 0-15,0-4 1 16,0 0 0 0,0-3 0-16,0-5-1 0,-1 2 0 15,-1-1 1-15,2-3 0 16,0 0 7-16,0 0-8 16,0-10-2-16,10-3-16 15,3-4 5-15,0 0 7 16,3-1 5-16,3 0 0 15,-5 2-1-15,0 3-4 16,1 3 6-16,-6 6 0 16,-2 1-7-16,-1 3 0 15,3 0-2-15,-1 0 8 0,-2 6 0 16,0 4 0-16,2 1 1 16,0-1 6-16,2 0-6 15,4-2 0-15,-1-3 1 16,5 1 4-16,0-6-5 15,3 0-27-15,0 0-40 16,-3-6-14-16,-2-1 7 16,-2-6 19-16,-1 3 34 15,-7 0 10-15,-2 3 11 16,-4 0 34-16,0 1 19 16,-6 6-25-16,-11 0 5 15,-9 0 35-15,0 0 2 0,-3 7-21 16,2 6-7-16,5-1-2 15,6 3-7-15,3 2-5 16,10-2-6-16,3-1-10 16,5-1-10-16,16 1-2 15,8-5-8-15,6-6-105 16,13-3-129-16,-7 0-299 16,-8 0-211-16</inkml:trace>
  <inkml:trace contextRef="#ctx0" brushRef="#br3" timeOffset="852434.3729">20066 9868 939 0,'0'0'737'15,"0"0"-618"-15,0 0-22 16,0 0 10-16,0 0-34 15,0 0-48-15,79 0-25 16,-56 0-35-16,-1 0-95 16,-2 0 18-16,-7-3 42 15,-6-4 41-15,-4 0 25 16,-3 1 4-16,0-1 48 16,-4 4 26-16,-12 2 36 15,-6 1-2-15,-1 0-5 0,-9 0 7 16,1 1-11-1,3 9-13-15,1 3-25 0,8 1-20 16,8-1-24-16,6 2-10 16,5-1 4-16,2 0-11 15,19-2 0-15,1-2-82 16,20-6-96-16,-6 0-199 16,-3-4-422-16</inkml:trace>
  <inkml:trace contextRef="#ctx0" brushRef="#br3" timeOffset="856007.7484">13554 11451 1092 0,'0'0'352'16,"0"0"-241"-16,0 0-44 16,0 0 112-16,0 0 19 15,0 0-66-15,0 0-39 16,18 0 0-16,0 0-57 0,6 0-16 15,7 0-6-15,5 0-4 16,4 0-9-16,2 0-1 16,3 0-15-16,1 0-40 15,-4 0-39-15,1 0-18 16,-8 0 56-16,-3 0 20 16,-5 0 10-16,-12-2 13 15,-5 0 13-15,-4-2 1 16,-5-2 10-16,-1 2 18 15,0-3-8-15,-8 1-5 16,-7 0 9-16,-5-1 3 16,1 3-9-16,-3-2-3 15,-2 2 18-15,9-2-13 0,-2 4-5 16,10 2-7 0,1-2 2-16,3 2 8 0,3 0-7 15,0 0-2-15,3 0-10 16,7 0 0-16,7 0 1 15,1 0-1-15,2 8-1 16,3-2-6-16,-2 4 0 16,3 0-21-16,-7-1-9 15,2-1 13-15,-6 2 23 16,-3-3-1-16,-5-1 1 16,-4-1 1-16,-1 2 51 15,0 0-18-15,-7 0 2 16,-9 3 4-16,-1 3-4 15,-2-3-18-15,1 3-17 16,-3-2-8-16,5-2-186 16,4-3-577-16</inkml:trace>
  <inkml:trace contextRef="#ctx0" brushRef="#br3" timeOffset="857276.2796">14708 11361 783 0,'0'0'544'16,"0"0"-440"-16,0 0-22 15,0 0 41-15,0 0 51 16,0 0-1-16,0 0-43 15,19-30-37-15,-19 27-16 16,0 1 4-16,0 1-24 16,0 0-17-16,-6-2-16 15,-11 3-14-15,1 0 8 0,-8 4 1 16,2 8-1-16,-1-1 4 16,4 2-8-16,7 1-2 15,1 2-11-15,8-3 0 16,3 0 0-16,0 0-1 15,20-3-9-15,5-3-56 16,8-3-78-16,3-4-133 16,9 0-106-16,-5-4-273 15,-11-6-332-15</inkml:trace>
  <inkml:trace contextRef="#ctx0" brushRef="#br3" timeOffset="858063.828">14902 11346 1290 0,'0'0'343'0,"0"0"-111"16,0 0-8-16,0 0-17 16,0 0-59-16,0 0-80 15,0 0-42-15,-29-18-16 16,20 25-9-16,2 6 8 16,-1 0-9-16,3 1 0 15,4 2-1-15,1-3-7 16,0-3-15-16,0 0-15 15,10-4 11-15,7-6-21 16,-2 0-8-16,6 0-12 16,1 0-30-16,-4-10 28 15,3-3 21-15,-6 0-6 16,-4 4 33-16,-1-3 14 0,-7 3 8 16,-3 0 23-16,0 2 39 15,0 0-9-15,-6 4-20 16,-8 0 15-16,1-1-1 15,-2 1 2-15,1 3-9 16,5 0-9-16,5-2-13 16,4 2 1-16,0-1-9 15,0-3-4-15,9 1-6 16,9 2-17-16,0-2 4 16,6 0-2-16,-5 1-3 15,-1 2 8-15,0 0 9 16,-5 0-5-16,0 0 6 15,0 0 2-15,-4 0 4 0,-2 0 19 16,-1 8 1-16,-3 3 6 16,0 2 3-16,-2 4-9 15,-1 0-9-15,0-1-2 16,0 0-13-16,0-3-1 16,0-3 0-16,0-3-1 15,0-1-1-15,-1-5 1 16,-1-1-1-16,2 0-1 15,0 0 2-15,5-10-12 16,10-4-12-16,3-3 5 16,2-6 18-16,3 1 0 15,-2 2 1-15,0 0 0 16,-8 3 11-16,0 5 6 16,-6 4 15-16,-1 6 2 0,-6 1-13 15,3 1 11-15,-3 0-2 16,0 0-9-16,3 1-20 15,-3 9 7-15,4 5 11 16,-4-1-6-16,0 6 1 16,3-3-7-16,-3-1-7 15,0-2 0-15,3-2-6 16,-2-5-72-16,5-7-102 16,0 0-303-16,4 0-309 0</inkml:trace>
  <inkml:trace contextRef="#ctx0" brushRef="#br3" timeOffset="858401.6506">15677 11074 864 0,'0'0'1262'0,"0"0"-1089"15,0 0-86-15,0 0 30 16,0 0 20-16,0 0-38 15,0 0-46-15,-58-39-36 16,49 51-11-16,-4 8 0 16,3 10 3-16,3 2-9 15,1 5 1-15,3 0 0 0,3 2 1 16,0 0-2 0,0-2 1-16,3-1 0 0,6-5-1 15,-2-6 0-15,0-2-1 16,-3-7-29-16,-4-3-31 15,0-2 15-15,-4-2-6 16,-12 0-36-16,2-4-28 16,-14 2-75-16,8-7-182 15,-1 0-390-15</inkml:trace>
  <inkml:trace contextRef="#ctx0" brushRef="#br3" timeOffset="858818.228">15477 11285 791 0,'0'0'1180'16,"0"0"-1018"-16,0 0-75 16,0 0 24-16,0 0-8 15,0 0-38-15,0 0-43 16,68 11-7-16,-38-3-15 15,2-1-42-15,-3-1-71 16,0-5-78-16,-6-1-78 16,-4 0 34-16,-6 0 5 15,1-1 114-15,-5-7 67 16,-3 0 49-16,1 3 139 16,-7-2 121-16,3 3 31 0,-3 4-48 15,0 0-51 1,0 0-68-16,0 0-50 0,0 4-23 15,0 8 28-15,0 5-27 16,0 3-30-16,0 0-11 16,1 0-5-16,5-4-6 15,0-6-11-15,-1 0-86 16,4-7-63-16,-6-3-114 16,3 0-282-16,-3-10-840 0</inkml:trace>
  <inkml:trace contextRef="#ctx0" brushRef="#br3" timeOffset="858980.316">15847 11210 1991 0,'0'0'298'16,"0"0"-152"-16,0 0-17 15,0 0-59-15,0 0-70 16,0 0-51-16,0 0-157 15,36 0-783-15</inkml:trace>
  <inkml:trace contextRef="#ctx0" brushRef="#br3" timeOffset="859438.3416">15847 11210 2254 0,'112'87'350'16,"-104"-87"-263"-16,-1 4-65 15,5 6-16-15,0 0 4 16,-1 0-2-16,2 5-7 16,-7-3-1-16,-2-2 1 15,-1-3-1-15,-3-2-8 16,0 0-48-16,0-5 39 15,0 0 10-15,0 0 7 16,0-5 0-16,0-4 0 16,0-4-1-16,3-1 1 0,7-4-1 15,4 1 0-15,-2 0 1 16,0 4 0-16,-2 3 9 16,-2 3 24-16,-2 3-8 15,-3 4 9-15,0 0-11 16,0 0-9-16,4 0-6 15,-3 11 5-15,2 1 7 16,2 4-1-16,0 1-1 16,-1 0-4-16,-1 0-13 15,-3 0 0-15,0-4-1 16,-3-4-29-16,0-2-109 16,0-4-178-16,0-3-526 0</inkml:trace>
  <inkml:trace contextRef="#ctx0" brushRef="#br3" timeOffset="859792.1711">16334 11307 872 0,'0'0'965'0,"0"0"-849"15,0 0-33-15,0 0 26 16,0 0-15-16,0 0-51 15,83 11-43-15,-59-11-1 16,-1 0-47-16,-1-1-2 16,-8-5 0-16,-2-4 23 15,-5 6 27-15,-7-1 5 0,0-2 15 16,-8 3 25-16,-10 2 9 16,-6 2 19-16,-4 0 36 15,-5 0 9-15,-3 0-10 16,-2 10-30-16,5 5-14 15,3-1-19-15,12 5-26 16,8-1-18-16,10 0-1 16,0 0-31-16,19-2-96 15,30-6-133-15,-7-3-335 16,-3-7-283-16</inkml:trace>
  <inkml:trace contextRef="#ctx0" brushRef="#br3" timeOffset="860251.6685">16723 11301 859 0,'0'0'978'0,"0"0"-718"15,0 0-98-15,0 0 35 16,0 0-39-16,0 0-50 16,0 0-50-16,-87-12-34 15,77 24-15-15,1 1-3 16,1 1-6-16,8-1-13 15,0-3-39-15,4 0-14 16,9-6-41-16,2-4-11 16,3 0 1-16,-3 0 5 15,1-7 25-15,-2-7 50 0,2-9 29 16,-4-1 8 0,6-8 42-16,4-8 24 0,1-4 38 15,0-8-20-15,-1-3-5 16,-6-1-1-16,-6 5 0 15,-6 6-27-15,-4 8-7 16,0 14 11-16,0 14-20 16,0 9-35-16,-7 0-2 15,-6 22-5-15,-4 11 7 16,2 13 1-16,5 5-1 16,4 4 6-16,6-1-4 15,0-4 7-15,0-9-8 0,9-4 0 16,4-10-1-1,3-7-15-15,11-13-122 0,-5-6-166 16,-2-1-588-16</inkml:trace>
  <inkml:trace contextRef="#ctx0" brushRef="#br3" timeOffset="865229.7989">15389 10192 622 0,'0'0'354'15,"0"0"-229"-15,0 0-125 16,0 0-9-16,0 0-165 16,0 0 101-16,9 4 51 15,-9-4 22-15,-3 0 0 16,3 0 1-16,0-4-1 15,4-3-295-15</inkml:trace>
  <inkml:trace contextRef="#ctx0" brushRef="#br3" timeOffset="883419.105">14555 9029 240 0,'0'0'138'16,"97"10"-135"-16,0-10-3 16,33-14-68-16,3-16-33 15,-5-9 65-15,-46 9 20 16,-28 8-137-16</inkml:trace>
  <inkml:trace contextRef="#ctx0" brushRef="#br3" timeOffset="884317.4337">16708 9203 494 0,'0'0'145'0,"0"0"224"16,0 0-302-16,0 0-47 16,0 0 3-16,0 0 28 15,0 0 47-15,51-45 50 0,-42 39-4 16,-2 2-19-16,-3 1-2 16,-1 0-3-16,-1 3-37 15,-2 0-39-15,0 0-21 16,0 0-15-16,0 6 2 15,0 7 49-15,-5 1-21 16,-1 5-20-16,1 1-12 16,2 0 1-16,0-1-1 15,3-3-4-15,0 2-1 16,0-5 5-16,0 0-5 16,0 2-1-16,0-4 1 15,3-1 0-15,5-6 6 16,4 1 2-16,11-5-8 0,8 0 22 15,11-11-10 1,12-7-3-16,7-8 2 0,3-3-5 16,5-2-5-16,-1-1-1 15,-2 3-1-15,-12 4-18 16,-8 6-115-16,-21 9-182 16,-11 3-243-16,-11 4-585 0</inkml:trace>
  <inkml:trace contextRef="#ctx0" brushRef="#br3" timeOffset="909725.1192">16272 10143 150 0,'0'0'182'0,"0"0"-85"15,0 0-32-15,10 3-12 16,-3-3-52-16,-4 3 193 16,0-3-82-16,-3 2-54 15,3-2-6-15,-3 2 36 16,0-2 6-16,0 0-24 15,0 0-15-15,0 0-19 16,3 0 0-16,-3 0 17 16,0 2 9-16,0-2-8 15,0 0-6-15,0 0-2 16,3 0 10-16,1 1 5 16,0-1 12-16,10 2 9 0,10-2-9 15,15 0-30-15,49 0-43 16,-10 0-179-16,0 0-456 0</inkml:trace>
  <inkml:trace contextRef="#ctx0" brushRef="#br3" timeOffset="912129.1125">17482 10390 225 0,'0'0'253'0,"0"0"-66"15,0 0-89-15,0 0-14 16,0 0 14-16,0 0 1 16,0 0-33-16,-68 0-27 15,56 0-7-15,-8 0 0 16,1 0-13-16,-4 0 4 15,0 0 2-15,-3 0 1 16,1 0-18-16,-7-3-2 0,-1 2-6 16,-3-1 0-16,-3 1-15 15,0-2 4-15,0 1 3 16,-3 2 7-16,3-4 1 16,3 0 0-16,1 4 0 15,2-3 1-15,-4 2-1 16,1-2 0-16,-1 0 0 15,1 3 0-15,-3-3 0 16,-1 3 0-16,2 0 0 16,3-1 0-16,-4-2 0 15,-4 0-1-15,1 0 1 16,-1-1 1-16,-2 1-1 0,0-4 9 16,-1 2 26-1,1 1 27-15,3 1-11 0,5 0-25 16,3 2-10-16,1-3-9 15,0 4-6-15,0 0-1 16,2 0-1-16,1 0-6 16,-5 6 0-16,3-1-16 15,-2 1-6-15,-1 4-3 16,1-3 10-16,3-1-13 16,-2 1 10-16,-2-1-4 15,6-2 18-15,-4 0-15 16,0 0 8-16,-2-2-5 15,0-2 0-15,-5 0-7 16,-2 0 11-16,0 0 10 16,-4 0 9-16,4 0 1 0,-3 0 18 15,5-2 10-15,2 0 14 16,6 0 7-16,2 2-8 16,5 0-21-16,5 0-12 15,10 0-6-15,1 0-3 16,2 0 0-16,3 2-20 15,3 0-57-15,1 0-56 16,0-2-125-16,1 0-455 0</inkml:trace>
  <inkml:trace contextRef="#ctx0" brushRef="#br3" timeOffset="912849.64">15945 10508 585 0,'0'0'271'0,"0"0"-146"15,0 0-18 1,0 0 27-16,0 0 60 0,0 0-56 15,0 0-46-15,22-19-4 16,-18 16-14-16,5 0-18 16,0 3-26-16,4-2-19 15,4 2-5-15,-1 0-4 16,0 0-2-16,1 0 0 16,-5 0-9-16,-5 5 3 15,0 2-7-15,-4 3 0 16,-1-1 6-16,-2 2 1 15,0 1 6-15,0-1 0 16,-3-5 0-16,-4 4 0 16,-1 0 1-16,1-1 7 15,1 2-6-15,3-2-1 0,0 1-1 16,3 3 0-16,0-3 0 16,9-3-23-16,6 0-50 15,6-1-45-15,8-3-99 16,-3-3-9-16,-10 0-156 0</inkml:trace>
  <inkml:trace contextRef="#ctx0" brushRef="#br3" timeOffset="913167.1495">16272 10481 674 0,'0'0'780'0,"0"0"-610"16,0 0-99-16,0 0 14 15,0 0 60-15,0 0-24 16,0 0-64-16,0-12-48 16,0 26-8-16,0 2 5 15,-1 6-4-15,1-1 8 16,0-1-4-16,0-1-5 15,0-1-1-15,7-6 8 16,4 1-8-16,-2-6 0 16,1-1-50-16,-1-5-138 0,1-1-100 15,0-7-240 1,-6-6-505-16</inkml:trace>
  <inkml:trace contextRef="#ctx0" brushRef="#br3" timeOffset="913317.359">16181 10419 1217 0,'0'0'243'15,"0"0"-170"-15,0 0-32 16,0 0 40-16,0 0-81 16,0 0-70-16,0 0-563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02T07:00:24.3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28247 2136 107 0,'0'0'89'0,"0"0"-53"16,0 0-11-16,0 0 20 15,0 0 8-15,0 0 18 16,0 0 5-16,0 0-48 16,0 0-28-16,0 0-15 15,0 0-11-15,0 0-13 16,3 0 5-16,-2 0 34 0,2 0 0 16,0 0 13-16,4 0-13 15,-1 3 0-15,2 0-232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8T07:26:27.236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C00000"/>
    </inkml:brush>
  </inkml:definitions>
  <inkml:traceGroup>
    <inkml:annotationXML>
      <emma:emma xmlns:emma="http://www.w3.org/2003/04/emma" version="1.0">
        <emma:interpretation id="{F5885504-4642-419B-A0AD-A27CC863B1DB}" emma:medium="tactile" emma:mode="ink">
          <msink:context xmlns:msink="http://schemas.microsoft.com/ink/2010/main" type="writingRegion" rotatedBoundingBox="2468,2324 18034,2092 18051,3221 2485,3453"/>
        </emma:interpretation>
      </emma:emma>
    </inkml:annotationXML>
    <inkml:traceGroup>
      <inkml:annotationXML>
        <emma:emma xmlns:emma="http://www.w3.org/2003/04/emma" version="1.0">
          <emma:interpretation id="{DD13B46E-D008-4298-967F-BAA6F9B9F857}" emma:medium="tactile" emma:mode="ink">
            <msink:context xmlns:msink="http://schemas.microsoft.com/ink/2010/main" type="paragraph" rotatedBoundingBox="2468,2324 18034,2092 18051,3221 2485,34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2EEC090-4E7E-4359-9DA8-083724A65F4A}" emma:medium="tactile" emma:mode="ink">
              <msink:context xmlns:msink="http://schemas.microsoft.com/ink/2010/main" type="line" rotatedBoundingBox="2468,2324 18034,2092 18051,3221 2485,3453"/>
            </emma:interpretation>
          </emma:emma>
        </inkml:annotationXML>
        <inkml:traceGroup>
          <inkml:annotationXML>
            <emma:emma xmlns:emma="http://www.w3.org/2003/04/emma" version="1.0">
              <emma:interpretation id="{8126B189-1F8C-48C8-8793-E7F6819D333F}" emma:medium="tactile" emma:mode="ink">
                <msink:context xmlns:msink="http://schemas.microsoft.com/ink/2010/main" type="inkWord" rotatedBoundingBox="2468,2324 3844,2303 3854,2950 2478,2971"/>
              </emma:interpretation>
              <emma:one-of disjunction-type="recognition" id="oneOf0">
                <emma:interpretation id="interp0" emma:lang="" emma:confidence="1">
                  <emma:literal>KL</emma:literal>
                </emma:interpretation>
                <emma:interpretation id="interp1" emma:lang="" emma:confidence="0">
                  <emma:literal>KI</emma:literal>
                </emma:interpretation>
                <emma:interpretation id="interp2" emma:lang="" emma:confidence="0">
                  <emma:literal>Ki</emma:literal>
                </emma:interpretation>
                <emma:interpretation id="interp3" emma:lang="" emma:confidence="0">
                  <emma:literal>K</emma:literal>
                </emma:interpretation>
                <emma:interpretation id="interp4" emma:lang="" emma:confidence="0">
                  <emma:literal>KD</emma:literal>
                </emma:interpretation>
              </emma:one-of>
            </emma:emma>
          </inkml:annotationXML>
          <inkml:trace contextRef="#ctx0" brushRef="#br0">2557 2331 902 0,'0'0'632'15,"0"0"-536"-15,0 0-24 16,0 0 82-16,0 0 210 15,0 0-189-15,-3-8-64 16,3 8-23-16,0 0-23 16,0 0-20-16,0 0-14 15,0 4 5-15,0 8 21 0,0 6-14 16,-2 8-4-16,-2 8-8 16,-2 4 5-16,-3 6 3 15,3 2-21-15,-3 1-12 16,3-2-4-16,0-1-2 15,2-3 2-15,-1-1-1 16,2-3 0-16,-3-1-1 16,3-4 2-16,0-1-2 15,-1-8-2-15,4-5 2 16,0-4 0-16,0-4 0 16,0-4-26-16,0-4-43 15,0-2-61-15,0-2-74 0,13-11-283 16,-4-4-800-16</inkml:trace>
          <inkml:trace contextRef="#ctx0" brushRef="#br0" timeOffset="713.533">2764 2493 780 0,'0'0'509'15,"0"0"-296"-15,0 0 13 16,0 0 24-16,0 0-53 15,0 0-48-15,0 0-48 0,11-3-27 16,-11 3-18 0,0 0-24-16,0 0-10 0,0 0-4 15,0 5-2-15,0 5 17 16,-14 1-12-16,-2 3-9 16,-5 1-5-16,0 0-5 15,-3 0-1-15,2-2 1 16,4-2-1-16,3-4 8 15,6-1-9-15,3-2 0 16,3-1-1-16,3-2 1 16,0 0-6-16,0 3 5 15,0-2-1-15,0 1 2 0,0 2 1 16,3 1 0-16,0 1 0 16,3-1 9-1,3 3 11-15,3 2 9 0,0 0-3 16,4 3 3-16,2 1 1 15,0 3-4-15,-3 0-5 16,3 1 11-16,-3 0-3 16,1-2-15-16,-1-3-9 15,0-1-5-15,0-6-1 16,12-7-48-16,0 0-137 16,-5-4-661-16</inkml:trace>
          <inkml:trace contextRef="#ctx0" brushRef="#br0" timeOffset="1870.026">3104 2451 628 0,'0'0'677'16,"0"0"-493"-16,0 0-6 15,0 0 73-15,0 0-25 16,0 0-51-16,0 0-44 16,2-8-21-16,-2 8-10 15,0 0-24-15,0 0 2 16,0 0-9-16,0 0-16 15,0 0-5-15,0 0-7 16,0 0-12-16,0 0-9 16,0 0-10-16,0 0-9 0,0 0 0 15,0 0-1-15,3 2 0 16,-3 6-1-16,3 5 1 16,0 1 0-16,0 5 8 15,0 2-7-15,0 3-1 16,-3 3 1-16,0 1 0 15,0 0-1-15,0 2 0 16,0 0 1-16,-3-1-1 16,-3-2 0-16,0-3 1 15,3-2-1-15,-2-2 0 16,1-4 0-16,0-2 0 16,2-4 0-16,2-2 0 15,0-2-1-15,0 0 1 0,0-4 0 16,0 1 0-16,2 0 1 15,9 0 0-15,3-2 8 16,2 2-3-16,8-3 2 16,-3 0-7-16,3 0 5 15,-5 0-6-15,-1 0 0 16,-3 0-12-16,-6 0-9 16,0 0-12-16,3 0-42 15,0 0-76-15,4 0-180 16,-5-2-726-16</inkml:trace>
          <inkml:trace contextRef="#ctx0" brushRef="#br0" timeOffset="2363.2644">3567 2653 103 0,'0'0'1805'15,"0"0"-1507"-15,0 0-190 0,0 0 28 16,0 0-9-16,0 0-59 16,97-5-37-16,-27 5-31 15,-7 0-249-15,-11 0-610 0</inkml:trace>
          <inkml:trace contextRef="#ctx0" brushRef="#br0" timeOffset="2178.2833">3676 2816 1224 0,'0'0'832'0,"0"0"-644"0,0 0 26 15,0 0-10 1,0 0-93-16,0 0-67 0,0 0-27 15,79-6-17-15,-54 4-30 16,-1-3-91-16,-3-3-130 16,-3 0-386-16,-9 1-507 0</inkml:trace>
        </inkml:traceGroup>
        <inkml:traceGroup>
          <inkml:annotationXML>
            <emma:emma xmlns:emma="http://www.w3.org/2003/04/emma" version="1.0">
              <emma:interpretation id="{B9D525B5-B161-4785-B33C-4F5E362E2C95}" emma:medium="tactile" emma:mode="ink">
                <msink:context xmlns:msink="http://schemas.microsoft.com/ink/2010/main" type="inkWord" rotatedBoundingBox="4427,2481 5298,2468 5303,2805 4432,2818"/>
              </emma:interpretation>
              <emma:one-of disjunction-type="recognition" id="oneOf1">
                <emma:interpretation id="interp5" emma:lang="" emma:confidence="1">
                  <emma:literal>nit</emma:literal>
                </emma:interpretation>
                <emma:interpretation id="interp6" emma:lang="" emma:confidence="0">
                  <emma:literal>mt</emma:literal>
                </emma:interpretation>
                <emma:interpretation id="interp7" emma:lang="" emma:confidence="0">
                  <emma:literal>nil</emma:literal>
                </emma:interpretation>
                <emma:interpretation id="interp8" emma:lang="" emma:confidence="0">
                  <emma:literal>net</emma:literal>
                </emma:interpretation>
                <emma:interpretation id="interp9" emma:lang="" emma:confidence="0">
                  <emma:literal>not</emma:literal>
                </emma:interpretation>
              </emma:one-of>
            </emma:emma>
          </inkml:annotationXML>
          <inkml:trace contextRef="#ctx0" brushRef="#br0" timeOffset="3467.7045">4429 2605 1258 0,'0'0'397'0,"0"0"-109"15,0 0 1-15,0 0-68 16,0 0-68-16,0 0-29 15,0 0-35-15,0-4-45 16,0 4-22-16,5 2-3 16,-1 7 5-16,1 2 3 15,1 3-3-15,-2 4-3 16,2 1 0-16,-3 1-7 0,0-1-8 16,-3-2-6-16,0-1 0 15,3-5 1-15,-3-2-1 16,0-4 0-16,0-2-17 15,0-2-2-15,0-1 2 16,0 0 11-16,0 0 6 16,3 0 0-16,0-8 0 15,6-8-11-15,0-5 2 16,0-4 8-16,4-3 0 16,1 1 1-16,-2 2 0 15,1 1 1-15,-1 5 10 16,3 3-5-16,-3-1-5 0,4 3 11 15,-4 4 0-15,-1 1 5 16,-1 3-4-16,-1 3 3 16,-3 3-5-16,2 0-10 15,-1 0 1-15,-4 3-1 16,3 8 0-16,0 6 5 16,-3 3-5-16,0 0 5 15,-3 7 0-15,0-4 0 16,0 3 0-16,0-3 0 15,0-2 0-15,0-2-6 16,-3-4 2-16,0-3-2 16,0-5 0-16,3-1-1 15,0-4-53-15,0-2-41 0,0 0-52 16,0-9-78 0,0-7-421-16,9-2-569 0</inkml:trace>
          <inkml:trace contextRef="#ctx0" brushRef="#br0" timeOffset="3775.2283">4945 2492 1468 0,'0'0'397'0,"0"0"-135"16,0 0 1-16,0 0-79 0,0 0-44 15,0 0-50 1,0 0-42-16,8 13 7 0,-8 2 15 16,0 6-19-1,0 2-14-15,0 4-16 0,0-1-9 16,3 2-10-16,-3 0-1 16,0-2 1-16,0-2-1 15,0-3-1-15,0-3-11 16,0-7-62-16,0-3-56 15,0-7-115-15,0-1-313 16,0 0-100-16</inkml:trace>
          <inkml:trace contextRef="#ctx0" brushRef="#br0" timeOffset="4074.9963">5114 2499 690 0,'0'0'1189'0,"0"0"-932"16,0 0-38-16,0 0-31 16,0 0-64-16,0 0-57 15,0 0-17-15,11 27 36 16,-7-8-18-16,-3 4-18 16,1 3-5-16,1 0-5 15,-3 2-15-15,0-3-10 16,0 0-7-16,0-3-2 15,0 0-6-15,0-2 1 0,0-4-1 16,0-3-9 0,0-4-48-16,0-4-46 0,-3-2-53 15,1-3-82-15,1-6-149 16,1-7-430-16</inkml:trace>
          <inkml:trace contextRef="#ctx0" brushRef="#br0" timeOffset="4451.5766">4890 2483 1252 0,'0'0'278'16,"0"0"-11"-16,0 0 73 15,0 0-87-15,0 0-75 16,0 0-10-16,0 0-38 16,3-5-19-16,2 5-28 15,1 0-11-15,7 0-15 16,8-2-24-16,9 1-15 16,10-1-6-16,5 1-10 15,1 1-1-15,-1 0 1 16,-3 0-1-16,-5 0-1 15,-6 0-1-15,-11 1 0 16,-4 2-15-16,-10-1-23 16,-3-2-15-16,-3 0-24 15,0 0-61-15,-3 0-167 0,-9 0-463 16,-1 0-906-16</inkml:trace>
        </inkml:traceGroup>
        <inkml:traceGroup>
          <inkml:annotationXML>
            <emma:emma xmlns:emma="http://www.w3.org/2003/04/emma" version="1.0">
              <emma:interpretation id="{896F4152-BF35-44FF-BAC9-E636385FCCEC}" emma:medium="tactile" emma:mode="ink">
                <msink:context xmlns:msink="http://schemas.microsoft.com/ink/2010/main" type="inkWord" rotatedBoundingBox="5979,2576 6662,2566 6668,2921 5984,2931"/>
              </emma:interpretation>
              <emma:one-of disjunction-type="recognition" id="oneOf2">
                <emma:interpretation id="interp10" emma:lang="" emma:confidence="0">
                  <emma:literal>n</emma:literal>
                </emma:interpretation>
                <emma:interpretation id="interp11" emma:lang="" emma:confidence="0">
                  <emma:literal>#</emma:literal>
                </emma:interpretation>
                <emma:interpretation id="interp12" emma:lang="" emma:confidence="0">
                  <emma:literal>*</emma:literal>
                </emma:interpretation>
                <emma:interpretation id="interp13" emma:lang="" emma:confidence="0">
                  <emma:literal>L</emma:literal>
                </emma:interpretation>
                <emma:interpretation id="interp14" emma:lang="" emma:confidence="0">
                  <emma:literal>+</emma:literal>
                </emma:interpretation>
              </emma:one-of>
            </emma:emma>
          </inkml:annotationXML>
          <inkml:trace contextRef="#ctx0" brushRef="#br0" timeOffset="7417.6881">5981 2685 960 0,'0'0'192'0,"0"0"332"16,0 0-277-16,0 0-73 15,0 0 21-15,0 0-26 16,0 0-67-16,0 0-17 15,0 0-7-15,0 0-17 16,3 0-7-16,4 0-1 0,5 0-11 16,9 0-1-1,9 0-7-15,4 0-13 16,11 0-13-16,4 0-8 0,1 0 1 16,-3 0-1-16,-5 3 0 15,-9 0 0-15,-3 0-1 16,-11-1-17-16,-4 0-10 15,-6-2-20-15,-3 0-30 16,-6 0-59-16,0-2-113 16,0-3-649-16</inkml:trace>
          <inkml:trace contextRef="#ctx0" brushRef="#br0" timeOffset="7734.26">5984 2788 405 0,'0'0'1610'16,"0"0"-1363"-16,0 0-147 15,0 0 76-15,0 0-32 16,0 0-38-16,0 0-24 15,58 0-19-15,-28 0-23 16,6 0-16-16,1 0-9 16,0 0-4-16,-1 0-10 15,-3 0-1-15,-5 0 0 0,-7 0-28 16,-6 0-35 0,-4 0-37-16,-4-3-64 0,-1-2-94 15,-6-2-491-15</inkml:trace>
          <inkml:trace contextRef="#ctx0" brushRef="#br0" timeOffset="8175.2839">6179 2578 1270 0,'0'0'235'0,"0"0"-101"16,0 0 121-16,0 0-10 0,0 0-90 16,0 0-45-16,0 0-58 15,0-4-9-15,5 7-1 16,1 5 11-16,3 5 26 16,10 2-16-16,5 2-24 15,10 1-13-15,8-2-11 16,9 1-9-16,4-3-5 15,2 0 0-15,-5-1-1 16,-9-2-8-16,-7 0-8 16,-12-2-2-16,-6-2-1 15,-9-3 5-15,-6 1 1 16,-3-3 4-16,0 5 3 0,-6 2 6 16,-8 2 27-16,-8 3 14 15,-2 2 16-15,0 1-11 16,-3 0-4-16,-1-2-9 15,7-1-19-15,-1-1-14 16,7-3 0-16,0-3-142 16,6-3-444-16,3-4-942 0</inkml:trace>
        </inkml:traceGroup>
        <inkml:traceGroup>
          <inkml:annotationXML>
            <emma:emma xmlns:emma="http://www.w3.org/2003/04/emma" version="1.0">
              <emma:interpretation id="{E7A011D6-469F-4DDC-B11F-E097F8F0DE4A}" emma:medium="tactile" emma:mode="ink">
                <msink:context xmlns:msink="http://schemas.microsoft.com/ink/2010/main" type="inkWord" rotatedBoundingBox="7458,2364 8367,2351 8376,2948 7467,2962"/>
              </emma:interpretation>
              <emma:one-of disjunction-type="recognition" id="oneOf3">
                <emma:interpretation id="interp15" emma:lang="" emma:confidence="0">
                  <emma:literal>IE</emma:literal>
                </emma:interpretation>
                <emma:interpretation id="interp16" emma:lang="" emma:confidence="0">
                  <emma:literal>k.</emma:literal>
                </emma:interpretation>
                <emma:interpretation id="interp17" emma:lang="" emma:confidence="0">
                  <emma:literal>KE</emma:literal>
                </emma:interpretation>
                <emma:interpretation id="interp18" emma:lang="" emma:confidence="0">
                  <emma:literal>k=</emma:literal>
                </emma:interpretation>
                <emma:interpretation id="interp19" emma:lang="" emma:confidence="0">
                  <emma:literal>Kay</emma:literal>
                </emma:interpretation>
              </emma:one-of>
            </emma:emma>
          </inkml:annotationXML>
          <inkml:trace contextRef="#ctx0" brushRef="#br0" timeOffset="9933.8596">7497 2366 1295 0,'0'0'579'16,"0"0"-475"-16,0 0 44 16,0 0 10-16,0 0-35 15,0 0-22-15,0 0-30 16,4-2-32-16,-1 2-8 16,-3 0-1-16,0 6 34 15,0 7 20-15,0 4-7 16,0 6-17-16,0 3-7 15,0 7-13-15,-7 4-9 16,-2 3-8-16,3 4-14 16,3 1-8-16,-2-4 5 15,2 0-6-15,-1-1 0 16,4-2 0-16,0-4 1 0,0-3 0 16,0-5 0-1,0-4-1-15,0-7 1 0,0-2-1 16,0-6 0-1,0-2-1-15,0-4-21 0,0-1-20 16,0 0-22-16,0-1-22 16,4-18-100-16,4 2-427 15,1 0-233-15</inkml:trace>
          <inkml:trace contextRef="#ctx0" brushRef="#br0" timeOffset="10460.1797">7764 2594 1650 0,'0'0'365'0,"0"0"-211"15,0 0 28-15,0 0-38 16,0 0-40-16,0 0-9 15,0 0-19-15,0 0-15 16,0 0-20-16,0 0-4 16,0 0-12-16,0 0-10 15,-11 4-13-15,-5 4 8 0,-5 3-1 16,0 0-1-16,-4 2-7 16,4-1 1-16,6-1-1 15,6-2 7-15,2-1-7 16,4 0-1-16,1 1 0 15,2-1 0-15,0 2 1 16,0 0 10-16,0 3 1 16,8-1 3-16,2 3 4 15,2-3-3-15,1-1 2 16,1 0 3-16,2-2-1 16,4 0 1-16,2-4 4 15,5 0-4-15,-2-1-4 16,-2-3-16-16,-1-1 7 15,-6 0-8-15,-8 0 1 16,-2 0-1-16,-6 0-6 0,0 0-15 16,0 0-24-1,0 0-32-15,0 0-39 0,0-1-132 16,0-5-533-16,3-1-710 0</inkml:trace>
          <inkml:trace contextRef="#ctx0" brushRef="#br0" timeOffset="10752.7607">8134 2756 1264 0,'0'0'607'15,"0"0"-453"-15,0 0 72 16,0 0-34-16,0 0-44 16,0 0-12-16,0 0-26 15,55 4-43-15,-30-1-37 16,5 0-16-16,0-2-13 16,-2 1-1-16,-5-2-41 15,-7 0-82-15,-10 0-75 16,-6 0-276-16,0-2-383 0</inkml:trace>
          <inkml:trace contextRef="#ctx0" brushRef="#br0" timeOffset="10999.0536">8101 2610 1506 0,'0'0'648'16,"0"0"-530"-16,0 0 68 15,0 0-21-15,0 0-47 16,0 0-28-16,0 0-35 16,79 0-36-16,-48 0-19 15,5 0-19-15,12 0-127 0,-5 0-432 16,-10 0-685-16</inkml:trace>
        </inkml:traceGroup>
        <inkml:traceGroup>
          <inkml:annotationXML>
            <emma:emma xmlns:emma="http://www.w3.org/2003/04/emma" version="1.0">
              <emma:interpretation id="{5F941300-B716-4028-ADFF-30BB019F6B74}" emma:medium="tactile" emma:mode="ink">
                <msink:context xmlns:msink="http://schemas.microsoft.com/ink/2010/main" type="inkWord" rotatedBoundingBox="9181,2353 10117,2339 10130,3198 9194,3212"/>
              </emma:interpretation>
              <emma:one-of disjunction-type="recognition" id="oneOf4">
                <emma:interpretation id="interp20" emma:lang="" emma:confidence="0">
                  <emma:literal>n I</emma:literal>
                </emma:interpretation>
                <emma:interpretation id="interp21" emma:lang="" emma:confidence="0">
                  <emma:literal>NI</emma:literal>
                </emma:interpretation>
                <emma:interpretation id="interp22" emma:lang="" emma:confidence="0">
                  <emma:literal>NE</emma:literal>
                </emma:interpretation>
                <emma:interpretation id="interp23" emma:lang="" emma:confidence="0">
                  <emma:literal>NIL</emma:literal>
                </emma:interpretation>
                <emma:interpretation id="interp24" emma:lang="" emma:confidence="0">
                  <emma:literal>NII</emma:literal>
                </emma:interpretation>
              </emma:one-of>
            </emma:emma>
          </inkml:annotationXML>
          <inkml:trace contextRef="#ctx0" brushRef="#br0" timeOffset="12155.8058">9183 2469 1122 0,'0'0'621'15,"0"0"-388"-15,0 0 53 16,0 0-41-16,0 0-29 16,0 0-68-16,0 0-45 15,0-3-39-15,0 3-34 16,3 0-21-16,3 5-8 0,1 4 7 15,-1 6-1 1,3 2 1-16,-6-1-8 0,3 1 0 16,-6-2 0-16,0 0-1 15,0-2-6-15,0-3-5 16,0-2-14-16,-3-2 3 16,-3-2 6-16,3-1 10 15,0-2-4-15,3-1 4 16,0 0 7-16,0 0 5 15,0-1 10-15,0-11-15 16,6-3-6-16,5-3 6 16,2-4 0-16,-4 1 0 15,4 0 1-15,-4 3 0 0,2-1 5 16,-1 4 0 0,-1 1 3-16,0 2-8 0,1 4 13 15,-5 3-1-15,1 2-1 16,-3 3-3-16,0 0-9 15,0 0-2-15,0 4-4 16,4 6 6-16,-1 3-1 16,0 2 0-16,2 5 1 15,-2 0 0-15,-3 1 0 16,1-1 1-16,-4 0-1 16,0-2 0-16,0-3 0 15,0-1-1-15,-4-4 0 16,1-3-5-16,0-3-46 15,3-3-41-15,0-1-125 0,0 0-151 16,3-5-325-16</inkml:trace>
          <inkml:trace contextRef="#ctx0" brushRef="#br0" timeOffset="12449.1746">9529 2416 825 0,'0'0'737'16,"0"0"-547"-16,0 0 102 16,0 0-44-16,0 0-60 15,0 0-39-15,0 0-27 16,20-10-31-16,-16 10-37 0,-4 6-29 16,0 8 10-1,0 5 19-15,0 5 1 0,0 5-19 16,0-1-18-16,0 0-12 15,0-4-6-15,0-1 0 16,0-4-16 0,0-6-48-16,0-5-45 0,0-4-87 15,0-4-79-15,0 0-291 16,0 0-98-16</inkml:trace>
          <inkml:trace contextRef="#ctx0" brushRef="#br0" timeOffset="12735.6631">9727 2372 1582 0,'0'0'380'15,"0"0"-130"-15,0 0-62 16,0 0-50-16,0 0-30 16,0 0-8-16,0 0 26 15,0 51-37-15,0-26-26 16,0 3-15-16,-3-1-18 15,0 0-14-15,3-2-10 16,-3-2-4-16,3-2-1 16,0-3-1-16,-4-4 1 15,4-1-1-15,-3-4-18 16,0-5-41-16,3-3-44 16,-3-1-91-16,0-1-107 15,3-11-423-15,-3-2-942 0</inkml:trace>
          <inkml:trace contextRef="#ctx0" brushRef="#br0" timeOffset="12992.3352">9526 2348 1167 0,'0'0'494'16,"0"0"-372"-16,0 0 146 15,0 0-35-15,0 0-54 16,0 0-63-16,0 0-25 16,55 0-6-16,-31 0-19 15,4 0-20-15,-1 1-13 0,6 1-20 16,-2-2-12-16,-1 0-1 16,-4 0-43-16,-1 1-123 15,-6 2-305-15,-11-2-234 16</inkml:trace>
          <inkml:trace contextRef="#ctx0" brushRef="#br0" timeOffset="13470.3466">10124 2782 87 0,'0'0'1407'15,"0"0"-1188"-15,0 0-67 16,0 0 10-16,0 0-24 16,0 0-11-16,-91 5-20 0,48-4-25 15,-8 2-23-15,-7-3 7 16,-18 0-13-16,-18 0-7 15,6 0-1-15,10-4-9 16,14-1-20-16,15 4-7 16,4 1 0-16,-1 0-8 15,13 0-1-15,12 0 0 16,11 0-55-16,10 0-130 16,0 0-204-16,6 0-310 0</inkml:trace>
          <inkml:trace contextRef="#ctx0" brushRef="#br0" timeOffset="14124.5094">9562 2909 880 0,'0'0'915'15,"0"0"-742"-15,0 0 26 16,0 0-11-16,0 0-26 16,0 0-36-16,0 0-48 15,0-1-41-15,0 1-23 16,0 8-6-16,0 2 16 16,0 6 2-16,0 3-4 15,0 3 1-15,0 2-7 16,0 1-6-16,0 2-8 15,0-2-1-15,0 0 5 0,0-3-4 16,0-3-1 0,0-1 0-16,0-6 0 0,-3 0 5 15,3-6-5-15,0-3 0 16,0 1 1-16,0-4-1 16,0 1 5-16,0-1-5 15,0 0 7-15,0 0-7 16,0 0 0-16,0 0 5 15,0 0 0-15,0 0-4 16,0 0 14-16,0 0 11 16,3 0 6-16,10 0 6 15,2 0-2-15,12 0-13 16,3-1-9-16,7-3-9 16,3 2-5-16,2 1-1 15,-6 1-2-15,-3-5-64 0,-14 2-106 16,-13-1-558-16</inkml:trace>
        </inkml:traceGroup>
        <inkml:traceGroup>
          <inkml:annotationXML>
            <emma:emma xmlns:emma="http://www.w3.org/2003/04/emma" version="1.0">
              <emma:interpretation id="{519BF85C-D57C-4237-BA17-26D3129C48CF}" emma:medium="tactile" emma:mode="ink">
                <msink:context xmlns:msink="http://schemas.microsoft.com/ink/2010/main" type="inkWord" rotatedBoundingBox="10921,2429 11093,2426 11100,2865 10928,2868"/>
              </emma:interpretation>
              <emma:one-of disjunction-type="recognition" id="oneOf5">
                <emma:interpretation id="interp25" emma:lang="" emma:confidence="0">
                  <emma:literal>j</emma:literal>
                </emma:interpretation>
                <emma:interpretation id="interp26" emma:lang="" emma:confidence="0">
                  <emma:literal>5</emma:literal>
                </emma:interpretation>
                <emma:interpretation id="interp27" emma:lang="" emma:confidence="0">
                  <emma:literal>&amp;</emma:literal>
                </emma:interpretation>
                <emma:interpretation id="interp28" emma:lang="" emma:confidence="0">
                  <emma:literal>;</emma:literal>
                </emma:interpretation>
                <emma:interpretation id="interp29" emma:lang="" emma:confidence="0">
                  <emma:literal>J</emma:literal>
                </emma:interpretation>
              </emma:one-of>
            </emma:emma>
          </inkml:annotationXML>
          <inkml:trace contextRef="#ctx0" brushRef="#br0" timeOffset="16257.329">10991 2682 1545 0,'0'0'569'0,"0"0"-499"16,0 0-29-16,0 0 24 16,0 0 12-16,0 0-6 15,0 0 2-15,0 0-11 16,0 0-32-16,0 0-19 0,0 1-4 15,-3-1-6-15,3 0 7 16,-3 2-7-16,3-2 13 16,0 0-4-16,0 0-4 15,0 0-6-15,0-2 1 16,0 0-1-16,3-1 0 16,0 2 8-16,-3 1 2 15,0 0 5-15,0 0-6 16,3 0-8-16,-3 0 0 15,3 3 5-15,0 2-4 16,-3 1-1-16,0-1 0 16,0 1 0-16,0-1 13 15,-3 0-5-15,-9 0-8 16,0 0 8-16,0-2-7 16,0-2-1-16,5 0-1 0,4-1-7 15,3 0 5-15,0 0-8 16,0-4-14-16,6-6-13 15,4-1 13-15,2 0 13 16,-2 2 10-16,1 4 1 16,-2 1 7-16,-6 1 11 15,0 3 0-15,0 0 1 16,-3 0-9-16,3 0-2 16,1 7-1-16,-1 3 4 15,-3-1-10-15,0 1 5 16,0-2-6-16,0 1 0 15,0-2-2-15,-3-3 1 16,-7 1-10-16,1-2-14 0,0-2-9 16,1-1 4-16,4 0 8 15,1 0 7-15,3-9-11 16,0 0-9-16,0-3 21 16,12 2 13-16,-3 1 0 15,0 2 1-15,0 2 1 16,1 3 5-16,-3 2 19 15,0 0 0-15,3 0-7 16,-4 9-1-16,0 5-4 16,3 3 8-16,-3 3 10 15,3 3 8-15,-6-3 0 16,0 0-17-16,-3-1-16 0,0-3 1 16,-17-4-5-16,-2-2-2 15,-8-3-34-15,-10-7-104 16,7 0-219-16,3 0-473 0</inkml:trace>
          <inkml:trace contextRef="#ctx0" brushRef="#br0" timeOffset="16445.5282">11079 2427 2198 0,'0'0'458'16,"0"0"-406"0,0 0-34-16,0 0-18 0,0 0-79 15,0 0-233-15,0 0-650 0</inkml:trace>
        </inkml:traceGroup>
        <inkml:traceGroup>
          <inkml:annotationXML>
            <emma:emma xmlns:emma="http://www.w3.org/2003/04/emma" version="1.0">
              <emma:interpretation id="{B0146BC2-1387-4044-9942-AC9BABA2CF79}" emma:medium="tactile" emma:mode="ink">
                <msink:context xmlns:msink="http://schemas.microsoft.com/ink/2010/main" type="inkWord" rotatedBoundingBox="12326,2187 12585,3003 12002,3188 11743,2372"/>
              </emma:interpretation>
              <emma:one-of disjunction-type="recognition" id="oneOf6">
                <emma:interpretation id="interp30" emma:lang="" emma:confidence="0">
                  <emma:literal>knit</emma:literal>
                </emma:interpretation>
                <emma:interpretation id="interp31" emma:lang="" emma:confidence="0">
                  <emma:literal>knits</emma:literal>
                </emma:interpretation>
                <emma:interpretation id="interp32" emma:lang="" emma:confidence="0">
                  <emma:literal>Ian:</emma:literal>
                </emma:interpretation>
                <emma:interpretation id="interp33" emma:lang="" emma:confidence="0">
                  <emma:literal>knot</emma:literal>
                </emma:interpretation>
                <emma:interpretation id="interp34" emma:lang="" emma:confidence="0">
                  <emma:literal>knar</emma:literal>
                </emma:interpretation>
              </emma:one-of>
            </emma:emma>
          </inkml:annotationXML>
          <inkml:trace contextRef="#ctx0" brushRef="#br0" timeOffset="17106.1421">11886 2328 1041 0,'0'0'352'0,"0"0"-127"16,0 0 68-16,0 0-9 15,0 0-65-15,0 0-51 16,0 0-37-16,0-1-44 16,0 1-45-16,0 11-24 15,0 8 20-15,3 7 6 16,0 5-8-16,1 6-14 16,-1 2-13-16,0 3-1 0,2 1-7 15,-2-1-1 1,0-1 0-16,-3-1 0 0,0-2 1 15,0-3 0-15,0-1-1 16,0-4 1-16,0-6-1 16,0-5 0-16,0-4-1 15,0-7-13-15,0-4-26 16,0-2-16-16,0-2-38 16,3-9-58-16,6-9-181 15,4-3-610-15</inkml:trace>
          <inkml:trace contextRef="#ctx0" brushRef="#br0" timeOffset="17600.1358">12189 2499 1054 0,'0'0'368'0,"0"0"-177"15,0 0 42-15,0 0 37 16,0 0-61-16,0 0-65 16,0 0-55-16,3 0-29 15,-9 1-14-15,-8 5 0 16,-2 1-4-16,-7 1-9 0,0 1-12 15,-3-1-11-15,7-1-2 16,0 2-7-16,6-3 5 16,5 3-6-16,5 0 0 15,3 0 0-15,0 0-1 16,0 2 1-16,3 2 21 16,7 1 2-16,4 0-13 15,-4-4-1-15,2 3-3 16,-5-3 3-16,2 2 0 15,2-2 4-15,-5 1 13 16,3 1-1-16,-2-2-2 16,2-2 1-16,2-1-9 0,2-2-7 15,-1-4-8-15,-3-1 0 16,3 0-44-16,3-4-64 16,-6-6-205-1,1 0-689-15</inkml:trace>
          <inkml:trace contextRef="#ctx0" brushRef="#br0" timeOffset="18012.2745">12283 2321 1418 0,'0'0'259'0,"0"0"-37"15,0 0 51-15,0 0-67 16,0 0-65-16,0 0-40 16,0 0-21-16,12-3-12 15,-2 3-21-15,-1 0-18 16,2 8-17-16,2-1 0 15,-1 4-11-15,-6-2 7 16,0 4-7-16,-5-1-1 16,-1 4-1-16,0 0 1 15,-3 0 6-15,-4-3 2 16,1 1-7-16,0-1 0 0,6-6 0 16,0 0 0-16,0 1-1 15,0-4-12-15,12 0-25 16,15-4-121-16,-5 0-428 15,1 0-594-15</inkml:trace>
          <inkml:trace contextRef="#ctx0" brushRef="#br1" timeOffset="1.04671E6">12183 2938 616 0,'0'0'386'0,"0"0"-182"15,0 0-17-15,0 0-10 16,0 0 9-16,0 0 22 16,0 0-23-16,-5-2-27 15,5-1-53-15,0 1-36 16,0-3-10-16,0 3 5 16,0 0-6-16,0 1-6 15,0-1-8-15,0 2-13 16,0 0-10-16,0 0-9 15,0 0-11-15,0 0-1 16,0 0 0-16,0 9-7 16,0 2 7-16,0 3 0 0,5 0 0 15,-2-1 1-15,-3 0 0 16,3-2-1-16,-3-2-1 16,3-2 1-16,-3-2 0 15,0 0 0-15,0-4 1 16,3 0-1-16,-3-1 1 15,0 0 7-15,0 0-2 16,0 0 3-16,0 0 0 16,0 0 4-16,0-2 1 15,3-5-4-15,3-3-8 16,0-3-1-16,2-3-1 16,2-2-1-16,-1 0-6 15,1-2-4-15,-1 4 1 16,0 2 8-16,0 0 1 15,0 3-1-15,-3 1 1 0,3 3-1 16,-2 1-4-16,-3 4 6 16,1 0-1-16,-1 2 1 15,3 0-1-15,-1 0 0 16,1 3-5-16,-1 4 6 16,3 3 0-16,0-1 0 15,3 1 1-15,-6 0 0 16,3-1 0-16,-3-3 7 15,-1 2-7-15,-2-1 10 16,-1 0-5-16,-2 2 4 16,0 0 9-16,0 3 5 15,0-1 0-15,0 0-4 16,0 3-4-16,0-4 7 0,0 0-11 16,0 2-6-16,0-4 1 15,0-1-5-15,0-2-1 16,0 0 5-16,0-3-4 15,0-2-1-15,0 0 0 16,0 0 11-16,0 0-6 16,0 0 3-16,0 0-3 15,0 0-6-15,1 0-21 16,2 0-57-16,1 0-177 16,-1 0-527-16</inkml:trace>
        </inkml:traceGroup>
        <inkml:traceGroup>
          <inkml:annotationXML>
            <emma:emma xmlns:emma="http://www.w3.org/2003/04/emma" version="1.0">
              <emma:interpretation id="{225CD8B9-5C84-4DB0-9884-A2274E446BE7}" emma:medium="tactile" emma:mode="ink">
                <msink:context xmlns:msink="http://schemas.microsoft.com/ink/2010/main" type="inkWord" rotatedBoundingBox="12805,2592 13065,2588 13068,2739 12807,2743"/>
              </emma:interpretation>
            </emma:emma>
          </inkml:annotationXML>
          <inkml:trace contextRef="#ctx0" brushRef="#br0" timeOffset="18733.7314">12805 2592 1311 0,'0'0'616'0,"0"0"-499"16,0 0 73-16,0 0-11 15,0 0-60-15,0 0-12 16,0 0-1-16,62 6-56 16,-36-5-50-16,10-1-32 0,-10 0-208 15,-4 0-644-15</inkml:trace>
          <inkml:trace contextRef="#ctx0" brushRef="#br0" timeOffset="18509.1324">12874 2727 918 0,'0'0'528'0,"0"0"-295"16,0 0 85-16,0 0-57 15,0 0-62-15,0 0-80 16,0 0-30-16,31 7 7 16,-10-5-25-16,0 1-21 15,6-3-27-15,-2 1-14 16,-1-1-1-16,-6 0-8 16,-5 0 0-16,-5 0-17 15,-2 0-37-15,-6 0-44 16,0 0-63-16,0 0-141 15,0-6-516-15</inkml:trace>
        </inkml:traceGroup>
        <inkml:traceGroup>
          <inkml:annotationXML>
            <emma:emma xmlns:emma="http://www.w3.org/2003/04/emma" version="1.0">
              <emma:interpretation id="{C92876A0-B201-42F1-B213-5F4B3C0622E4}" emma:medium="tactile" emma:mode="ink">
                <msink:context xmlns:msink="http://schemas.microsoft.com/ink/2010/main" type="inkWord" rotatedBoundingBox="13688,2196 14713,2180 14730,3271 13704,3286"/>
              </emma:interpretation>
              <emma:one-of disjunction-type="recognition" id="oneOf7">
                <emma:interpretation id="interp35" emma:lang="" emma:confidence="0">
                  <emma:literal>nit?</emma:literal>
                </emma:interpretation>
                <emma:interpretation id="interp36" emma:lang="" emma:confidence="0">
                  <emma:literal>nit??</emma:literal>
                </emma:interpretation>
                <emma:interpretation id="interp37" emma:lang="" emma:confidence="0">
                  <emma:literal>nil?</emma:literal>
                </emma:interpretation>
                <emma:interpretation id="interp38" emma:lang="" emma:confidence="0">
                  <emma:literal>nti?.</emma:literal>
                </emma:interpretation>
                <emma:interpretation id="interp39" emma:lang="" emma:confidence="0">
                  <emma:literal>nth</emma:literal>
                </emma:interpretation>
              </emma:one-of>
            </emma:emma>
          </inkml:annotationXML>
          <inkml:trace contextRef="#ctx0" brushRef="#br0" timeOffset="19762.5179">13691 2373 1403 0,'0'0'388'0,"0"0"-144"15,0 0 1-15,0 0-65 16,0 0-59-16,0 0-38 16,0 0-31-16,4 14-20 0,2-1 12 15,4 4 4-15,3 3-7 16,-4 2-10-16,-3 1-7 16,-2 0-12-16,-1-1-11 15,1-1 0-15,-4-3 0 16,0-3 0-16,0-4-1 15,0-2-1-15,0-3-10 16,0-3 1-16,0-1-2 16,0-2 1-16,0 0-1 15,0 0 12-15,0 0-1 16,0-11-12-16,7-3-1 16,2-6 13-16,0-2-1 15,-1 0 1-15,0-1-7 0,0 1 8 16,1 4-1-1,-2 4 1-15,-1 3 1 0,-3 3 8 16,1 0-3-16,2 2 0 16,-1 0 10-16,4 2 2 15,-3 1-2-15,0-1-7 16,0 2-7-16,-3 1 5 16,4 0 2-16,-3 1 0 15,-1 0-7-15,4 0-1 16,-4 10-1-16,0 7 1 15,3 3 8-15,-6 7 0 16,4-1 4-16,-1 2-2 16,-3 0-2-16,3-4-2 15,0-1 1-15,-3-5-7 0,3-4 0 16,-3-4 0-16,0-3-1 16,0-3 0-16,0-2-36 15,0-2-27-15,0 0-42 16,0-2-105-16,0-6-321 15,0-4-526-15</inkml:trace>
          <inkml:trace contextRef="#ctx0" brushRef="#br0" timeOffset="20213.0233">14000 2201 1189 0,'0'0'357'15,"0"0"-91"-15,0 0 72 16,0 0-88-16,0 0-62 15,0 0-46-15,0 0-57 16,18-2-49-16,-11 2-20 16,7 0-14-16,-5 5-1 15,0 0-1-15,-1 4 0 0,-3-2 0 16,0 3-6-16,-5 0 0 16,0 1 0-16,0 2-3 15,-7 1 8-15,-3 1 1 16,0-3 1-16,1 2 6 15,3-5-6-15,-3 1 1 16,6-5 5-16,3-1-1 16,0-1 0-16,0-1-5 15,4 0 0-15,13-2-1 16,11 0-46-16,-1-3-183 16,-8-7-568-16</inkml:trace>
          <inkml:trace contextRef="#ctx0" brushRef="#br0" timeOffset="20716.8966">14318 2372 1287 0,'0'0'268'0,"0"0"18"15,0 0 18-15,0 0-93 16,0 0-58-16,0 0-36 16,0 0-41-16,6-5-40 15,-6 18-10-15,3 6 24 16,-3 2-5-16,3 2-11 15,0 0-22-15,1 0-3 0,-3-3-8 16,1-3-1 0,-1-4-1-16,-1 0-33 0,0-5-38 15,0 0-77-15,0-4-99 16,0-4-263-16,0 0-92 16,3 0-572-16</inkml:trace>
          <inkml:trace contextRef="#ctx0" brushRef="#br0" timeOffset="21007.816">14470 2382 1631 0,'0'0'473'16,"0"0"-262"-16,0 0-12 15,0 0-50-15,0 0-42 0,0 0-40 16,0 0-32-16,9 8-22 15,-8 5 9-15,2 5 1 16,0 2 5-16,2 1 1 16,-2 2-7-16,0-2-7 15,0 0-6-15,0-3-9 16,-3-3 0-16,0-1 0 16,0-5-2-16,0-3-29 15,0-3-38-15,0-3-78 16,0 0-82-16,0-7-164 15,0-6-588-15</inkml:trace>
          <inkml:trace contextRef="#ctx0" brushRef="#br0" timeOffset="21304.2892">14240 2310 1506 0,'0'0'314'0,"0"0"-42"16,0 0-21-16,0 0-58 15,0 0-28-15,0 0-26 16,0 0-43-16,15 0-29 16,-1 0-31-16,5 3-6 0,8-1-15 15,4 0-9 1,3 1-5-16,1-2-1 0,1 1-16 15,-8-1-40-15,-1 1-61 16,-10-2-70-16,-4 0-64 16,-10 0-255-16,0 0-277 0</inkml:trace>
          <inkml:trace contextRef="#ctx0" brushRef="#br0" timeOffset="21646.0946">14548 2187 1438 0,'0'0'507'16,"0"0"-402"-16,0 0 47 15,0 0-48-15,0 0-5 16,88-5-14-16,-75 5-14 15,-6 0-26-15,-1 2-16 16,-3 2-12-16,-1 3-16 16,-2 3 13-16,0 2 5 15,-2 2 30-15,-7 1-7 16,-1 1-21-16,0-1-8 16,1 1-1-16,4-2-1 15,2 0-5-15,3 0 0 0,0-3-6 16,14 0 0-16,15-2-21 15,0-2-139-15,-4-4-566 0</inkml:trace>
          <inkml:trace contextRef="#ctx0" brushRef="#br0" timeOffset="23006.1489">14155 2919 1437 0,'0'0'559'0,"0"0"-381"0,0 0 30 16,0 0-68 0,0 0-45-16,0 0-18 0,0 0-12 15,7-1-25-15,-3 4-28 16,-4 4-3-16,3 4 36 15,0 3 10-15,0 3-13 16,0 3-14-16,0 1-11 16,1 3-8-16,-4 2-8 15,0-1-1-15,0 2 1 16,0-2 0-16,0 0 0 16,0 0 0-16,0-4 0 15,0-2-1-15,0-3 1 16,0-4-1-16,0-2 1 15,0-4-1-15,0-2 1 16,0-2-1-16,0-2 1 0,0 0 5 16,0 0 0-16,3 0 0 15,3 0 2-15,3 0 1 16,6 0-7-16,0 0 4 16,2 0-5-16,5 0 0 15,4-2 0-15,3 0 0 16,1 0 0-16,-2 1 0 15,2 1 0-15,-3 0 0 16,-2 0 8-16,-6 0-2 16,-2 0-1-16,-5 0-5 15,-4 0 0-15,-5 0 1 16,-1 0-1-16,-2 0-1 0,0 0-1 16,0 0-32-1,0 0-36-15,0-2-46 0,0-1-121 16,-6 1-288-16,-1-3-314 0</inkml:trace>
          <inkml:trace contextRef="#ctx0" brushRef="#br0" timeOffset="23406.2638">14551 2956 1060 0,'0'0'863'16,"0"0"-655"-16,0 0-14 15,0 0-70-15,0 0-34 16,0 0-26-16,0 0-20 15,65-3-8-15,-54 7-15 16,-2 1-8-16,1 0-5 16,-7 2-2-16,0 0-5 15,-3 2 6-15,0 1-1 16,-3 1 17-16,-7-1 8 16,1 1-15-16,2-2-2 15,3-2-5-15,4-2-3 0,0 1 0 16,8-3 1-16,7-1-7 15,19-2-80-15,-7 0-378 16,-3-3-1331-16</inkml:trace>
        </inkml:traceGroup>
        <inkml:traceGroup>
          <inkml:annotationXML>
            <emma:emma xmlns:emma="http://www.w3.org/2003/04/emma" version="1.0">
              <emma:interpretation id="{BB2EAA60-B20D-4744-BC1A-6F78D279A01E}" emma:medium="tactile" emma:mode="ink">
                <msink:context xmlns:msink="http://schemas.microsoft.com/ink/2010/main" type="inkWord" rotatedBoundingBox="15351,2663 15706,2658 15709,2827 15354,2832"/>
              </emma:interpretation>
              <emma:one-of disjunction-type="recognition" id="oneOf8">
                <emma:interpretation id="interp40" emma:lang="" emma:confidence="1">
                  <emma:literal>=</emma:literal>
                </emma:interpretation>
                <emma:interpretation id="interp41" emma:lang="" emma:confidence="0">
                  <emma:literal>I</emma:literal>
                </emma:interpretation>
                <emma:interpretation id="interp42" emma:lang="" emma:confidence="0">
                  <emma:literal>_</emma:literal>
                </emma:interpretation>
                <emma:interpretation id="interp43" emma:lang="" emma:confidence="0">
                  <emma:literal>:</emma:literal>
                </emma:interpretation>
                <emma:interpretation id="interp44" emma:lang="" emma:confidence="0">
                  <emma:literal>&lt;</emma:literal>
                </emma:interpretation>
              </emma:one-of>
            </emma:emma>
          </inkml:annotationXML>
          <inkml:trace contextRef="#ctx0" brushRef="#br0" timeOffset="25806.0101">15376 2663 671 0,'0'0'150'0,"0"0"630"15,0 0-507-15,0 0-10 16,0 0-67-16,0 0-65 16,0 0-30-16,0 0-18 0,10 0 2 15,-1 1-9-15,8 2-16 16,2 0-3-16,8 0-12 16,4-2-20-16,8-1-13 15,4 0-4-15,-1 0-8 16,-6 0-1-16,-11 0-35 15,-4 0-21-15,-12 0-13 16,-6 0-41-16,-3 0-90 16,-12 0-281-16,-8 4 210 15,3 3-375-15</inkml:trace>
          <inkml:trace contextRef="#ctx0" brushRef="#br0" timeOffset="26040.1484">15354 2830 1908 0,'0'0'325'0,"0"0"-162"15,0 0-18-15,0 0-44 16,100 0-60-16,-58 0-26 15,-3 0-15-15,0-2-110 16,-9 2-166-16,-12-2-381 16,-7 2-538-16</inkml:trace>
        </inkml:traceGroup>
        <inkml:traceGroup>
          <inkml:annotationXML>
            <emma:emma xmlns:emma="http://www.w3.org/2003/04/emma" version="1.0">
              <emma:interpretation id="{03ECF911-BBA4-423A-A111-36D002FA1026}" emma:medium="tactile" emma:mode="ink">
                <msink:context xmlns:msink="http://schemas.microsoft.com/ink/2010/main" type="inkWord" rotatedBoundingBox="16391,2167 18035,2143 18042,2595 16398,2620"/>
              </emma:interpretation>
              <emma:one-of disjunction-type="recognition" id="oneOf9">
                <emma:interpretation id="interp45" emma:lang="" emma:confidence="0">
                  <emma:literal>amen</emma:literal>
                </emma:interpretation>
                <emma:interpretation id="interp46" emma:lang="" emma:confidence="0">
                  <emma:literal>men</emma:literal>
                </emma:interpretation>
                <emma:interpretation id="interp47" emma:lang="" emma:confidence="0">
                  <emma:literal>omen</emma:literal>
                </emma:interpretation>
                <emma:interpretation id="interp48" emma:lang="" emma:confidence="0">
                  <emma:literal>2mEn</emma:literal>
                </emma:interpretation>
                <emma:interpretation id="interp49" emma:lang="" emma:confidence="0">
                  <emma:literal>~mEn</emma:literal>
                </emma:interpretation>
              </emma:one-of>
            </emma:emma>
          </inkml:annotationXML>
          <inkml:trace contextRef="#ctx0" brushRef="#br0" timeOffset="35274.8716">16395 2383 1109 0,'0'0'193'0,"0"0"-102"16,0 0-4-16,0 0 243 0,0 0-96 16,0 0-47-16,0-10-41 15,0 10-36-15,0 0-10 16,3 0 11-16,1-1 3 15,-1-1-31-15,1-1-35 16,4-1-25-16,3-2-7 16,-1 2-5-16,3 0-10 15,3 0 0-15,0 2 0 16,-2 0-1-16,-2 2 0 16,1 0-1-16,-6 0-5 15,2 0-2-15,-6 4 1 16,3 4 5-16,-2 2 1 0,0 2-1 15,-2-1 1 1,-2 2-5-16,0 1-2 16,0 0-4-16,-6 2 12 0,-4-1 0 15,1-1 0-15,-1-1 0 16,2-2 2-16,3-2-1 16,5-1 6-16,0-1-6 15,0 0-1-15,6-2 0 16,14 0-6-16,2-4-61 15,17-1-150-15,-6 0-413 16,-7-8-408-16</inkml:trace>
          <inkml:trace contextRef="#ctx0" brushRef="#br0" timeOffset="36094.2505">16759 2335 1003 0,'0'0'671'0,"0"0"-475"16,0 0 96-16,0 0-64 15,0 0-52-15,0 0-65 16,0 0-32-16,13-2-24 0,-10 8-31 15,4 7 7 1,6 4 11-16,-3 3-8 0,2 1 2 16,-5 1-15-16,-1-3-10 15,0-2-10-15,-3-3 0 16,-2-4-1-16,-1-3 0 16,0-3-6-16,0-2-8 15,0-2-17-15,0 0 8 16,0 0 14-16,0 0 8 15,4 0 1-15,2-10 0 16,3-7-14-16,1-2 8 16,5-3 6-16,3-3 1 15,-3-1 1-15,3 0 7 16,-6 5 1-16,-1 5 10 0,-3 3-1 16,-2 4-1-16,-2 6 11 15,0 1-10-15,-4 2-18 16,3 0-1-16,1 5-1 15,5 9-6-15,-3 8 7 16,1 0 1-16,2 3-1 16,-1 0 0-16,-5-3 0 15,0-4 0-15,0-1-1 16,-3-7 1-16,0-3-1 16,0-2-7-16,0-4-14 15,0-1-13-15,0 0 34 16,0 0-4-16,3-4 4 15,7-10-6-15,-1-5-11 0,8-5 12 16,-1-2 6 0,-1-3 0-16,3 5 0 0,-9 6 2 15,1 4 17-15,-6 7 1 16,-1 3 4-16,-1 1 1 16,-2 3 5-16,1 0-9 15,-1 0-12-15,0 0-9 16,0 3 0-16,2 8 0 15,1 7 9-15,1 4 2 16,3 4-10-16,0 1 6 16,-1 0-6-16,1-4 0 15,2-1-1-15,-2-5-16 16,0-4-72-16,-4-5-101 0,-3-2-348 16,0-6-496-16</inkml:trace>
          <inkml:trace contextRef="#ctx0" brushRef="#br0" timeOffset="36866.9082">17563 2163 818 0,'0'0'251'0,"0"0"36"15,0 0-4-15,0 0-29 16,0 0-10-16,0 0-45 16,0 0-46-16,43-11-21 15,-40 10-21-15,-3 1-32 16,0 0-22-16,0 0-25 16,0 0-23-16,-5 0-9 15,-9 0 0-15,-10 0 2 0,-7 0 10 16,-2 0-3-16,-6 4-3 15,4 0 1-15,9 0 8 16,2 0 3-16,12 0 3 16,3 0-12-16,5-2-9 15,4 1-5-15,0 1 5 16,0 1 0-16,0 4 6 16,0 0 0-16,4 2 0 15,-1 1-5-15,0-1 0 16,0 0 0-16,0 1 0 15,-3 1 0-15,0 1 0 16,1 1-1-16,-1 2 1 16,0-1 0-16,0 2 0 15,0 1-1-15,0 1 0 0,0-2 0 16,0 1 0-16,0-1 0 16,0-3 0-16,0-3 0 15,0-1 0-15,0-2 0 16,2-2 1-16,4-3 0 15,4-1 6-15,7-2 3 16,3-1 1-16,6 0-2 16,2 0-8-16,-2 0 0 15,-3 0-1-15,0-3-5 16,-10 0-17-16,0-1-18 16,0 1-38-16,-7-1-39 15,-3-4-87-15,1 0-427 16,-4 0-279-16</inkml:trace>
          <inkml:trace contextRef="#ctx0" brushRef="#br0" timeOffset="37076.9995">17415 2370 1689 0,'0'0'367'0,"0"0"-59"16,0 0-104-16,0 0-101 16,0 0-59-16,0 0-24 0,94-6-20 15,-65 5-26-15,-7 1-207 16,-6 0-524-16</inkml:trace>
          <inkml:trace contextRef="#ctx0" brushRef="#br0" timeOffset="37618.3998">17756 2390 1048 0,'0'0'522'15,"0"0"-350"-15,0 0 108 0,0 0-71 16,0 0-52-16,0 0-39 16,0 0-21-16,55 37-22 15,-48-23-22-15,-1 0-21 16,0 2-17-16,-3-4-7 16,0 1-7-16,0-3-1 15,-3-2 1-15,0-1-1 16,0-2 0-16,0-3-12 15,0-2-3-15,0 0-3 16,1 0 2-16,2 0 7 16,0 0 3-16,8-3 5 15,-2-9-8-15,1-2 8 16,5-5 0-16,-1-1-5 0,2 3 5 16,-6 0 1-16,0 3 0 15,0 4 10-15,-4 1 5 16,-3 3 6-16,0 2 11 15,0 3 11-15,-3 1-10 16,0 0-18-16,0 0-15 16,3 7-2-16,-1 7 2 15,3 6-1-15,-1 1 1 16,2 3 2-16,0 1-2 16,5-1-1-16,-5-2-74 15,6 5-102-15,-3-10-357 16,3-4-536-16</inkml:trace>
        </inkml:traceGroup>
      </inkml:traceGroup>
    </inkml:traceGroup>
  </inkml:traceGroup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8T07:29:25.06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Group>
    <inkml:annotationXML>
      <emma:emma xmlns:emma="http://www.w3.org/2003/04/emma" version="1.0">
        <emma:interpretation id="{4AFEC049-DC79-4AEA-BDCE-E78BABEBFFAC}" emma:medium="tactile" emma:mode="ink">
          <msink:context xmlns:msink="http://schemas.microsoft.com/ink/2010/main" type="writingRegion" rotatedBoundingBox="2548,5571 17596,3209 17957,5509 2909,7871"/>
        </emma:interpretation>
      </emma:emma>
    </inkml:annotationXML>
    <inkml:traceGroup>
      <inkml:annotationXML>
        <emma:emma xmlns:emma="http://www.w3.org/2003/04/emma" version="1.0">
          <emma:interpretation id="{8C4EE035-6245-4B42-8521-EFCCAF32B0A0}" emma:medium="tactile" emma:mode="ink">
            <msink:context xmlns:msink="http://schemas.microsoft.com/ink/2010/main" type="paragraph" rotatedBoundingBox="2530,5633 5413,4998 5590,5804 2707,643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83C51E7-6FC1-4F51-B8E0-20F2555BC8DE}" emma:medium="tactile" emma:mode="ink">
              <msink:context xmlns:msink="http://schemas.microsoft.com/ink/2010/main" type="line" rotatedBoundingBox="2530,5633 5413,4998 5590,5804 2707,6438"/>
            </emma:interpretation>
          </emma:emma>
        </inkml:annotationXML>
        <inkml:traceGroup>
          <inkml:annotationXML>
            <emma:emma xmlns:emma="http://www.w3.org/2003/04/emma" version="1.0">
              <emma:interpretation id="{FC0F458A-08C6-40E9-AB05-67DE503D72D9}" emma:medium="tactile" emma:mode="ink">
                <msink:context xmlns:msink="http://schemas.microsoft.com/ink/2010/main" type="inkWord" rotatedBoundingBox="2530,5633 3354,5451 3532,6257 2707,6438"/>
              </emma:interpretation>
              <emma:one-of disjunction-type="recognition" id="oneOf0">
                <emma:interpretation id="interp0" emma:lang="" emma:confidence="0">
                  <emma:literal>G</emma:literal>
                </emma:interpretation>
                <emma:interpretation id="interp1" emma:lang="" emma:confidence="0">
                  <emma:literal>F</emma:literal>
                </emma:interpretation>
                <emma:interpretation id="interp2" emma:lang="" emma:confidence="0">
                  <emma:literal>f</emma:literal>
                </emma:interpretation>
                <emma:interpretation id="interp3" emma:lang="" emma:confidence="0">
                  <emma:literal>5</emma:literal>
                </emma:interpretation>
                <emma:interpretation id="interp4" emma:lang="" emma:confidence="0">
                  <emma:literal>t</emma:literal>
                </emma:interpretation>
              </emma:one-of>
            </emma:emma>
          </inkml:annotationXML>
          <inkml:trace contextRef="#ctx0" brushRef="#br0">3367 5510 750 0,'0'0'943'0,"0"0"-761"15,0 0-152-15,0 0 14 16,0 0 84-16,0 0 8 16,0 0-37-16,0 0-32 15,0 0-14-15,0 0 7 16,0 0 11-16,0-1-3 15,0-1-1-15,0 2-5 0,-3 0-13 16,-9 0-15 0,-10 0-5-16,-11 0-13 0,-6 3 5 15,-10 4 0-15,-6 0-8 16,2 0-5-16,0 0-2 16,2-1 0-16,3 0 1 15,11-1 2-15,3 0-3 16,14-4 5-16,4 3-4 15,10-2-1-15,3-2 0 16,0 1-4-16,3-1-1 16,0 0 1-16,0 0-2 15,0 0 1-15,0 0-1 0,0 2 0 16,0-2-1-16,0 4 0 16,0 3-5-16,-6 5 6 15,-6 5 12-15,3 2-4 16,-3 2-7-16,0 2 1 15,2-1-1-15,-1 3-1 16,1 0 1-16,-1 0-1 16,1 2 1-16,-2-2-1 15,0 3 0-15,2-1 0 16,-2 1 0-16,1-1 0 16,-2 0 0-16,4-3 0 15,3-2 0-15,1-4 0 16,0-2 1-16,0-5-1 0,5-1 0 15,0-4 0-15,0-2-1 16,0-2 0-16,0-2 1 16,0 0 1-16,5 0 0 15,9 0 13-15,3 0 6 16,4-2-11-16,1-3-8 16,3 0 1-16,-2 1-1 15,2 1 5-15,-4 0-6 16,-2-1 1-16,-2 3-1 15,-5-2 0-15,3 2-11 16,-5-4-13-16,-1 4-16 16,0-3-23-16,-3 0-34 15,0-3-86-15,6-3-171 16,-6 3-362-16,0-2-618 0</inkml:trace>
          <inkml:trace contextRef="#ctx0" brushRef="#br0" timeOffset="270.7729">2706 5877 933 0,'0'0'564'0,"0"0"-468"0,0 0-15 16,0 0 121-16,0 0 34 15,0 0-77-15,0 0-85 16,103-9-74-16,-60 6 0 16,-10-2-208-16,-3 2-457 0</inkml:trace>
          <inkml:trace contextRef="#ctx0" brushRef="#br0" timeOffset="711.5848">3222 5970 1395 0,'0'0'317'0,"0"0"-185"0,0 0 55 16,0 0 32 0,0 0-65-16,0 0-66 0,0 0 1 15,0 40 33-15,-7-15-17 16,-2 6-22-16,1 3-36 16,-2 1-14-16,-2 1-15 15,3-3-8-15,0 1-8 16,-1-8-1-16,4-2-1 15,-2-5-20-15,5-5-54 16,0-1-102-16,-1-4-204 16,4-5-461-16</inkml:trace>
        </inkml:traceGroup>
        <inkml:traceGroup>
          <inkml:annotationXML>
            <emma:emma xmlns:emma="http://www.w3.org/2003/04/emma" version="1.0">
              <emma:interpretation id="{E82354E0-65CE-4E3A-A9C5-221875D620D2}" emma:medium="tactile" emma:mode="ink">
                <msink:context xmlns:msink="http://schemas.microsoft.com/ink/2010/main" type="inkWord" rotatedBoundingBox="3878,5754 4071,5711 4114,5904 3921,5947"/>
              </emma:interpretation>
              <emma:one-of disjunction-type="recognition" id="oneOf1">
                <emma:interpretation id="interp5" emma:lang="" emma:confidence="1">
                  <emma:literal>=</emma:literal>
                </emma:interpretation>
                <emma:interpretation id="interp6" emma:lang="" emma:confidence="0">
                  <emma:literal>I</emma:literal>
                </emma:interpretation>
                <emma:interpretation id="interp7" emma:lang="" emma:confidence="0">
                  <emma:literal>[</emma:literal>
                </emma:interpretation>
                <emma:interpretation id="interp8" emma:lang="" emma:confidence="0">
                  <emma:literal>E</emma:literal>
                </emma:interpretation>
                <emma:interpretation id="interp9" emma:lang="" emma:confidence="0">
                  <emma:literal>€</emma:literal>
                </emma:interpretation>
              </emma:one-of>
            </emma:emma>
          </inkml:annotationXML>
          <inkml:trace contextRef="#ctx0" brushRef="#br0" timeOffset="2424.4725">3916 5891 1000 0,'0'0'482'16,"0"0"-351"-16,0 0 9 15,0 0 92-15,0 0-14 16,0 0-82-16,0 0-52 16,0 0-21-16,0 0-7 15,0 0-4-15,0 0 0 16,0 0-1-16,0 0-9 15,3 0-11-15,10 0 6 16,4 0 10-16,5 3-13 16,5 0-18-16,1 0-7 15,-1-3-8-15,-7 0 0 0,-4 0-1 16,-4 4-15-16,-4-4-18 16,-7 1-18-16,2-1-29 15,-3 0-29-15,0 0-46 16,0 0-142-16,0-7-426 0</inkml:trace>
          <inkml:trace contextRef="#ctx0" brushRef="#br0" timeOffset="2695.398">3879 5754 1283 0,'0'0'549'0,"0"0"-476"16,0 0-2-16,0 0 134 16,0 0-11-16,0 0-58 15,0 0-48-15,89-5-48 16,-68 2-25-16,3 2-15 15,3-4-77-15,-6 1-177 16,-9 0-447-16</inkml:trace>
        </inkml:traceGroup>
        <inkml:traceGroup>
          <inkml:annotationXML>
            <emma:emma xmlns:emma="http://www.w3.org/2003/04/emma" version="1.0">
              <emma:interpretation id="{AE97856E-55CF-426F-BD7F-2C56F1296D23}" emma:medium="tactile" emma:mode="ink">
                <msink:context xmlns:msink="http://schemas.microsoft.com/ink/2010/main" type="inkWord" rotatedBoundingBox="4470,5311 5435,5098 5535,5553 4570,5765"/>
              </emma:interpretation>
              <emma:one-of disjunction-type="recognition" id="oneOf2">
                <emma:interpretation id="interp10" emma:lang="" emma:confidence="0">
                  <emma:literal>the</emma:literal>
                </emma:interpretation>
                <emma:interpretation id="interp11" emma:lang="" emma:confidence="0">
                  <emma:literal>The</emma:literal>
                </emma:interpretation>
                <emma:interpretation id="interp12" emma:lang="" emma:confidence="0">
                  <emma:literal>#The</emma:literal>
                </emma:interpretation>
                <emma:interpretation id="interp13" emma:lang="" emma:confidence="0">
                  <emma:literal>#the</emma:literal>
                </emma:interpretation>
                <emma:interpretation id="interp14" emma:lang="" emma:confidence="0">
                  <emma:literal>*the</emma:literal>
                </emma:interpretation>
              </emma:one-of>
            </emma:emma>
          </inkml:annotationXML>
          <inkml:trace contextRef="#ctx0" brushRef="#br0" timeOffset="4820.575">4574 5428 1190 0,'0'0'759'16,"0"0"-648"-16,0 0-73 15,0 0 115-15,0 0 21 0,0 0-48 16,0 0-52-16,9-12-26 15,-9 12-12-15,0 7-11 16,3 4 23-16,-3 4 12 16,0 4-5-16,0 1-12 15,0 1-7-15,0 0-21 16,0-1-7-16,0 0-7 16,0-4 0-16,0-2 0 15,0 1-1-15,0-6-23 16,0-2-38-16,-3-2-66 15,-2-3-111-15,2-2-342 16,-1 0-99-16</inkml:trace>
          <inkml:trace contextRef="#ctx0" brushRef="#br0" timeOffset="5107.7067">4699 5452 1928 0,'0'0'350'16,"0"0"-255"-16,0 0-12 15,0 0 43-15,0 0-32 16,0 0-9-16,0 0 29 16,0 50-40-16,-4-28-33 0,-2 2-19 15,0-1-10 1,-3-1-6-16,4 0-5 0,-2-5 0 15,1 0-1-15,3-6 0 16,0-3-57-16,-3-3-83 16,0-5-149-16,2 0-403 15,-2 0-428-15</inkml:trace>
          <inkml:trace contextRef="#ctx0" brushRef="#br0" timeOffset="5383.9105">4492 5410 1523 0,'0'0'324'15,"0"0"-214"-15,0 0 64 16,0 0 11-16,0 0-50 15,0 0-18-15,0 0-8 16,64 0-46-16,-34 0-36 16,3 0-17-16,-5 0-4 15,-1-1-6-15,-6-3-106 16,3-1-156-16,-8 0-400 16,-4 0-616-16</inkml:trace>
          <inkml:trace contextRef="#ctx0" brushRef="#br0" timeOffset="5827.3955">4877 5290 1746 0,'0'0'578'0,"0"0"-481"16,0 0 16-16,0 0 34 0,0 0-41 15,0 0-64-15,0 0-15 16,52-13-9-16,-43 13-6 15,0 0-1-15,0 0-2 16,0 0-1-16,-3 0 2 16,-2 2 1-16,-1 1-1 15,-3 2 5-15,0 1-6 16,0 0-3-16,0 2-4 16,0 2 4-16,-7 0-5 15,-2 1 8-15,0 0-8 0,0 0-1 16,0-1-22-1,6-2-48-15,3-1-97 0,0-3-135 16,8-1-494-16</inkml:trace>
          <inkml:trace contextRef="#ctx0" brushRef="#br0" timeOffset="6451.1644">5120 5180 159 0,'0'0'1571'0,"0"0"-1375"16,0 0-37-16,0 0 58 0,0 0-39 16,0 0-53-16,0 0-43 15,6-13-25-15,-6 13-20 16,0 6-19-16,0 8 6 15,0 9 19-15,0 4 5 16,-3 6-23-16,0 6-14 16,0-1-5-16,0 1-5 15,0-1 1-15,0-1-1 16,0-5 1-16,0-2-1 16,-4-5-1-16,4-3-1 15,-3-6 0-15,4-3-20 16,-1-5-1-16,2-2-4 15,1-4-2-15,0-2 0 0,0 0 13 16,0 0 9 0,4-11 4-16,7-4-17 0,5-4 3 15,2-3 10-15,-3-1 4 16,1 5 1-16,-4 2-4 16,-1 3 5-16,-4 5 16 15,-1 2 2-15,0 1 0 16,-3 2 5-16,0 3-1 15,0 0-8-15,-3 0-8 16,5 0-5-16,-2 9 8 16,1 4-8-16,-4 4 7 15,3 1-2-15,0 0-5 16,-3 1 0-16,0 1 0 16,0-5 0-16,0-2 0 0,0-4-1 15,3-3 0-15,0-2 0 16,0-4-50-16,6 0-79 15,12-10-91-15,-5-6-428 16,2-4-417-16</inkml:trace>
          <inkml:trace contextRef="#ctx0" brushRef="#br0" timeOffset="6722.4108">5062 5345 45 0,'0'0'1724'0,"0"0"-1417"15,0 0-177-15,0 0 26 16,0 0-35-16,0 0-47 15,0 0-43-15,43-6-31 16,-23 3-62-16,5-2-170 16,-1-1-342-16,-8 2-472 0</inkml:trace>
          <inkml:trace contextRef="#ctx0" brushRef="#br0" timeOffset="7028.8831">5365 5190 1652 0,'0'0'242'0,"0"0"-170"16,0 0 76-16,0 0 15 15,0 0-40-15,0 0-52 16,85-9-36-16,-82 12-17 15,0 6 2-15,-3 0 12 16,0 2-11-16,-3 0-7 0,-8 2 26 16,-2 0-3-1,1 2-10-15,6-3-12 0,1 1-9 16,5 0-6-16,0-3-1 16,17 1-68-16,5-3-166 15,-2-2-705-15</inkml:trace>
        </inkml:traceGroup>
      </inkml:traceGroup>
    </inkml:traceGroup>
    <inkml:traceGroup>
      <inkml:annotationXML>
        <emma:emma xmlns:emma="http://www.w3.org/2003/04/emma" version="1.0">
          <emma:interpretation id="{66B82E48-3247-4BF9-A3E3-B79525A24787}" emma:medium="tactile" emma:mode="ink">
            <msink:context xmlns:msink="http://schemas.microsoft.com/ink/2010/main" type="paragraph" rotatedBoundingBox="4404,5914 10772,4914 10886,5640 4518,664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311E2AE-07CA-4A23-8C57-E5FF556A7BB6}" emma:medium="tactile" emma:mode="ink">
              <msink:context xmlns:msink="http://schemas.microsoft.com/ink/2010/main" type="line" rotatedBoundingBox="4404,5914 10772,4914 10886,5640 4518,6640"/>
            </emma:interpretation>
          </emma:emma>
        </inkml:annotationXML>
        <inkml:traceGroup>
          <inkml:annotationXML>
            <emma:emma xmlns:emma="http://www.w3.org/2003/04/emma" version="1.0">
              <emma:interpretation id="{0308EB60-CDF1-43A0-A09F-C6762198B469}" emma:medium="tactile" emma:mode="ink">
                <msink:context xmlns:msink="http://schemas.microsoft.com/ink/2010/main" type="inkWord" rotatedBoundingBox="4437,6122 5563,5945 5617,6290 4491,6466"/>
              </emma:interpretation>
              <emma:one-of disjunction-type="recognition" id="oneOf3">
                <emma:interpretation id="interp15" emma:lang="" emma:confidence="0">
                  <emma:literal>am is</emma:literal>
                </emma:interpretation>
                <emma:interpretation id="interp16" emma:lang="" emma:confidence="0">
                  <emma:literal>amir</emma:literal>
                </emma:interpretation>
                <emma:interpretation id="interp17" emma:lang="" emma:confidence="0">
                  <emma:literal>amid</emma:literal>
                </emma:interpretation>
                <emma:interpretation id="interp18" emma:lang="" emma:confidence="0">
                  <emma:literal>amiss</emma:literal>
                </emma:interpretation>
                <emma:interpretation id="interp19" emma:lang="" emma:confidence="0">
                  <emma:literal>amass</emma:literal>
                </emma:interpretation>
              </emma:one-of>
            </emma:emma>
          </inkml:annotationXML>
          <inkml:trace contextRef="#ctx0" brushRef="#br0" timeOffset="8117.8268">4446 6133 1175 0,'0'0'990'0,"0"0"-821"15,0 0-25-15,0 0 34 16,0 0-33-16,0 0-36 16,0 0-31-16,-9-11-42 15,9 11-23-15,3 0-13 16,10 0-12-16,2 0 0 0,3 0 3 15,0 0 0-15,-2 5 8 16,-2 1-5-16,-4 0-2 16,-1 1 1-16,-6-1-13 15,0 3-1-15,0 1 5 16,-3 0 4-16,0 1 10 16,-3 1 1-16,-6 4-5 15,-7 2 6-15,2-2 0 16,-2 1 0-16,4-2-1 15,4 1 1-15,3-2 0 16,5-4-1-16,0-2-10 16,0-4-45-16,10-4-45 15,8 0-73-15,3-4-295 0,-5-7-291 16</inkml:trace>
          <inkml:trace contextRef="#ctx0" brushRef="#br0" timeOffset="8754.5436">4702 6161 1713 0,'0'0'497'15,"0"0"-407"-15,0 0 70 16,0 0 10-16,0 0-58 16,0 0-53-16,0 0 18 15,9 34-18-15,-7-20-33 16,-1 1-17-16,-1-1-8 15,0-4 5-15,0 0-5 16,0-1 0-16,0-4-1 16,-1 0-17-16,-1-4-16 15,1-1-11-15,1 0 5 0,0 0 9 16,0-1 4-16,9-9-29 16,7-7 12-16,-1 1 21 15,0 0 14-15,0 0 8 16,-5 6 1-16,-1 3 18 15,-4 4 12-15,-2 2 7 16,0 1-4-16,0 0-13 16,0 0-8-16,4 1 7 15,2 9-4-15,-3 0-1 16,-3 5 0-16,0-2 0 0,-3-1-15 16,0 0 0-16,0-1-10 15,-3-1-14-15,-6-3-9 16,0-1-6-16,2-1-4 15,4-3 7-15,3-2 4 16,0 0 15-16,0 0 5 16,6-13-38-16,10-2 14 15,3-5 22-15,1 0 13 16,1 0 1-16,-6 4 8 16,-2 4 24-16,-7 5 18 15,0 3 8-15,-4 4-4 16,-1 0-9-16,1 0-18 15,2 8-6-15,-3 8 19 0,1 2-22 16,1 2-9 0,-3 0-8-16,3-2 5 0,-3 0-6 15,0-7-61-15,0 2-95 16,0-6-168-16,0-3-547 0</inkml:trace>
          <inkml:trace contextRef="#ctx0" brushRef="#br0" timeOffset="9191.4983">5244 6000 2074 0,'0'0'323'0,"0"0"-243"16,0 0-31-16,0 0 69 15,0 0-2-15,0 0-32 16,0 0-26-16,13 17-4 16,-8 0-12-16,-4 4-9 15,-1 3-7-15,0 4-6 16,0 0-2-16,-6 2-6 16,-4 0-3-16,1-4-8 15,-3-2 0-15,5-2-1 16,-1-4 0-16,2-1 1 15,3-3 0-15,0-3-1 16,3-4-1-16,0-1-5 0,0-3 5 16,15-3 0-1,3 0 0-15,4 0 0 0,4 0-5 16,-4-5-4-16,2 0 2 16,-5-1 2-16,-5 2-13 15,-5 1-32-15,-2-1-22 16,-4-1-39-16,-3-3-101 15,0 1-368-15,-10-1-461 0</inkml:trace>
          <inkml:trace contextRef="#ctx0" brushRef="#br0" timeOffset="9501.7557">5453 5970 1553 0,'0'0'762'0,"0"0"-672"15,0 0-51-15,0 0 39 16,0 0 10-16,0 0-25 16,0 0-25-16,80 0-18 15,-72 10-8-15,-5 1 9 16,-3 3 14-16,0 2-11 15,-11-1 11-15,-5 4 2 16,1-4-7-16,5-3-9 16,2-4-14-16,8-1-7 15,0-4-10-15,30-3-66 0,6 0-220 16,1-4-1171-16</inkml:trace>
        </inkml:traceGroup>
        <inkml:traceGroup>
          <inkml:annotationXML>
            <emma:emma xmlns:emma="http://www.w3.org/2003/04/emma" version="1.0">
              <emma:interpretation id="{7E219BE1-9D90-4D7C-9927-B3130374F28A}" emma:medium="tactile" emma:mode="ink">
                <msink:context xmlns:msink="http://schemas.microsoft.com/ink/2010/main" type="inkWord" rotatedBoundingBox="6563,5666 6756,5636 6809,5969 6615,6000"/>
              </emma:interpretation>
              <emma:one-of disjunction-type="recognition" id="oneOf4">
                <emma:interpretation id="interp20" emma:lang="" emma:confidence="1">
                  <emma:literal>i</emma:literal>
                </emma:interpretation>
                <emma:interpretation id="interp21" emma:lang="" emma:confidence="0">
                  <emma:literal>j</emma:literal>
                </emma:interpretation>
                <emma:interpretation id="interp22" emma:lang="" emma:confidence="0">
                  <emma:literal>;</emma:literal>
                </emma:interpretation>
                <emma:interpretation id="interp23" emma:lang="" emma:confidence="0">
                  <emma:literal>I</emma:literal>
                </emma:interpretation>
                <emma:interpretation id="interp24" emma:lang="" emma:confidence="0">
                  <emma:literal>1</emma:literal>
                </emma:interpretation>
              </emma:one-of>
            </emma:emma>
          </inkml:annotationXML>
          <inkml:trace contextRef="#ctx0" brushRef="#br0" timeOffset="9949.6246">6776 5814 806 0,'0'0'952'0,"0"0"-719"0,0 0-6 15,0 0-10 1,0 0 18-16,0 0-53 0,0 0-75 16,-52 86-48-16,37-59-37 15,0-5-12-15,0-4-9 16,2-1-1-16,1-7-55 15,-6-7-115-15,6-3-364 16,3 0-700-16</inkml:trace>
          <inkml:trace contextRef="#ctx0" brushRef="#br0" timeOffset="10167.5748">6724 5661 1896 0,'0'0'803'16,"0"0"-715"-16,0 0-54 16,0 0-17-16,0 0-17 15,0 0-65-15,0 0-216 16,33-25-941-16</inkml:trace>
        </inkml:traceGroup>
        <inkml:traceGroup>
          <inkml:annotationXML>
            <emma:emma xmlns:emma="http://www.w3.org/2003/04/emma" version="1.0">
              <emma:interpretation id="{B7D5B760-A443-48C8-9CCB-B0DF1A3CE0C3}" emma:medium="tactile" emma:mode="ink">
                <msink:context xmlns:msink="http://schemas.microsoft.com/ink/2010/main" type="inkWord" rotatedBoundingBox="8162,5265 8427,5992 7800,6220 7536,5492"/>
              </emma:interpretation>
              <emma:one-of disjunction-type="recognition" id="oneOf5">
                <emma:interpretation id="interp25" emma:lang="" emma:confidence="0">
                  <emma:literal>Eat-4th to</emma:literal>
                </emma:interpretation>
                <emma:interpretation id="interp26" emma:lang="" emma:confidence="0">
                  <emma:literal>Eat-4th to'</emma:literal>
                </emma:interpretation>
                <emma:interpretation id="interp27" emma:lang="" emma:confidence="0">
                  <emma:literal>Eat-4th to's</emma:literal>
                </emma:interpretation>
                <emma:interpretation id="interp28" emma:lang="" emma:confidence="0">
                  <emma:literal>Eat-4th time</emma:literal>
                </emma:interpretation>
                <emma:interpretation id="interp29" emma:lang="" emma:confidence="0">
                  <emma:literal>Eat-4th's'</emma:literal>
                </emma:interpretation>
              </emma:one-of>
            </emma:emma>
          </inkml:annotationXML>
          <inkml:trace contextRef="#ctx0" brushRef="#br0" timeOffset="11780.8078">8183 5386 95 0,'0'0'1039'0,"0"0"-839"0,0 0-29 15,0 0 17-15,0 0 46 16,0 0-20-16,0 0-53 16,21-8-53-16,-21 8-34 15,0 0-5-15,0 0 6 16,0 0-25-16,0 0-18 15,-9 0-12-15,-13 0-13 16,-8-2-5-16,-6 2-1 16,-6-1 5-16,-4-1-4 15,7 1-1-15,2 1 5 16,10-2 9-16,5 2-5 16,11 0-9-16,5 0 0 15,3 0-1-15,3 0-1 0,0 0-6 16,0 0-3-16,0 6 9 15,0 0 1-15,0 1 0 16,3-1 0-16,-3-1 0 16,0 0 8-16,0 3-2 15,0 2 11-15,0 2 7 16,0 2-1-16,0 3-11 16,-3 2 1-16,-4 1-7 15,4 3-5-15,-3-1 1 16,0 6-1-16,0-2 0 15,-6 4 0-15,3 2 5 16,-6-1-5-16,-3 1-1 16,3 2 1-16,-7-2-1 15,4-1-1-15,0-3 1 0,6-5 0 16,3-5 0-16,3-5-1 16,6-6 1-16,0-1 0 15,0-5 1-15,17-1 9 16,2 0 8-16,8 0-9 15,4-2-3-15,-1-7-6 16,0 5 1-16,-2-3-1 16,-5 7 0-16,-1-3 0 15,-1 0-1-15,-6 0-14 16,1 2-20-16,-2-4-33 16,-4 1-69-16,2-3-70 0,-6-1-284 15,-3-1-233-15</inkml:trace>
          <inkml:trace contextRef="#ctx0" brushRef="#br0" timeOffset="12012.924">7803 5638 1169 0,'0'0'1068'16,"0"0"-942"-16,0 0-90 15,0 0-22-15,94-6-3 0,-66 4-11 16,2 1-46-16,-5 1-248 16,-7-2-447-16</inkml:trace>
          <inkml:trace contextRef="#ctx0" brushRef="#br0" timeOffset="12443.8544">8192 5855 1832 0,'0'0'367'0,"0"0"-162"16,0 0-40-16,0 0-20 16,0 0-93-16,0 0-36 15,0 0-8-15,64 0-7 16,-46 0 0-16,-6 4 0 15,-6 2 0-15,0-1 0 16,-6 2 7-16,0 1 8 16,0 5-1-16,-9 0 2 15,-9 7 8-15,-9-2 0 0,2 3-1 16,1-1-4 0,2 0-1-16,8-3-8 0,8-5-11 15,6-2 0-15,0-4 0 16,12-5-28-16,27-1-75 15,-2 0-182-15,2-10-667 0</inkml:trace>
        </inkml:traceGroup>
        <inkml:traceGroup>
          <inkml:annotationXML>
            <emma:emma xmlns:emma="http://www.w3.org/2003/04/emma" version="1.0">
              <emma:interpretation id="{A97AFE72-EDBE-4C01-BDCD-D5A504D9426D}" emma:medium="tactile" emma:mode="ink">
                <msink:context xmlns:msink="http://schemas.microsoft.com/ink/2010/main" type="inkWord" rotatedBoundingBox="8613,5766 8856,5727 8874,5846 8632,5884"/>
              </emma:interpretation>
            </emma:emma>
          </inkml:annotationXML>
          <inkml:trace contextRef="#ctx0" brushRef="#br0" timeOffset="12922.7096">8614 5766 375 0,'0'0'1618'16,"0"0"-1407"-16,0 0-140 15,0 0-10-15,111 0-61 16,-65 1-99-16,-9-1-707 0</inkml:trace>
          <inkml:trace contextRef="#ctx0" brushRef="#br0" timeOffset="12735.9234">8705 5852 1382 0,'0'0'925'0,"0"0"-766"16,0 0 25-16,0 0-78 15,0 0-60-15,0 0-23 16,87 0-14-16,-63 0-9 16,-2 0-37-16,-3-3-132 15,-8 0-213-15,-5-1-518 0</inkml:trace>
        </inkml:traceGroup>
        <inkml:traceGroup>
          <inkml:annotationXML>
            <emma:emma xmlns:emma="http://www.w3.org/2003/04/emma" version="1.0">
              <emma:interpretation id="{2D8C120B-99CA-4FA2-BE5A-9D2438BAFA57}" emma:medium="tactile" emma:mode="ink">
                <msink:context xmlns:msink="http://schemas.microsoft.com/ink/2010/main" type="inkWord" rotatedBoundingBox="9331,5275 10793,5045 10866,5509 9403,5738"/>
              </emma:interpretation>
            </emma:emma>
          </inkml:annotationXML>
          <inkml:trace contextRef="#ctx0" brushRef="#br0" timeOffset="15677.8209">9459 5343 738 0,'0'0'684'16,"0"0"-508"-16,0 0-37 16,0 0-25-16,0 0 14 15,0 0 100-15,0 0-66 16,0-7-65-16,0 7-12 0,0 0-21 16,0 0-21-16,0 0-22 15,0 6-11-15,-5 8 12 16,-4 3 2-16,-1 3-7 15,-2 2-7-15,-1-3-8 16,5-1 4-16,-1 0-5 16,0-4-1-16,2-3 1 15,4-2 0-15,0 0-1 16,3-2 1-16,0-2-1 16,0 0 0-16,6-4 0 15,10 3 0-15,5-1-9 16,3-3-19-16,0 0-2 15,-2 0 11-15,-2-7 11 16,-4 1 8-16,0-1 0 16,-7-1 0-16,-1 1 1 0,-5 2 36 15,0-1 22-15,-3 0-12 16,3 1 3-16,-3-2-3 16,4 1-20-16,-4-1-4 15,3 0-4 1,0 1-5-16,0 0-7 0,0 2 4 15,-3 1 4-15,3 3 2 16,-3 0-11-16,0 0-6 16,0 0-6-16,0 15 6 15,0 5 0-15,-3 5 14 16,0 1-4-16,0 3 1 16,0 0-4-16,0-4-6 15,3-2-1-15,-4-6-58 0,4-2-99 16,0-7-353-16,0-5-667 15</inkml:trace>
          <inkml:trace contextRef="#ctx0" brushRef="#br0" timeOffset="16061.9068">9812 5425 1008 0,'0'0'398'15,"0"0"-184"-15,0 0 110 16,0 0-3-16,0 0-81 15,0 0-51-15,0 0-55 16,6-5-44-16,-6 5-38 16,0 3-32-16,0 8-13 15,0 4 7-15,-3 6-4 16,-7 1-9-16,4 2 0 16,-3-2 1-16,-1-2-2 0,2-3-44 15,-1-4-43-15,3-3-98 16,0-8-139-16,3-2-373 15,3 0-543-15</inkml:trace>
          <inkml:trace contextRef="#ctx0" brushRef="#br0" timeOffset="16588.074">9744 5358 1788 0,'0'0'325'0,"0"0"-93"16,0 0-15-16,0 0-44 16,0 0-61-16,0 0-56 15,0 0-36-15,61-2-14 16,-34 2-6-16,-2 0 0 15,2 0-10-15,-5 0-88 16,-2 0-138-16,-4 0-374 16,-7-3-626-16</inkml:trace>
          <inkml:trace contextRef="#ctx0" brushRef="#br0" timeOffset="16317.548">9881 5421 1866 0,'0'0'324'0,"0"0"-95"16,0 0-56-16,0 0-42 16,0 0-43-16,0 0-39 15,0 0-19-15,12 23 16 0,-12-5-4 16,0 2-15-16,0 2-12 16,0 2-6-16,0-2-8 15,-6-1 1-15,0-4-2 16,0-5-49-16,-6-3-93 15,6-5-198-15,0-4-461 0</inkml:trace>
          <inkml:trace contextRef="#ctx0" brushRef="#br0" timeOffset="16886.7094">10017 5223 1793 0,'0'0'540'0,"0"0"-460"16,0 0 18-16,0 0-18 16,0 0 16-16,0 0-25 15,0 0-29-15,64 18-18 16,-61-9 1-16,1 4 4 15,-4 0-16-15,0 0-4 0,0 1-3 16,0 0-5-16,-4-3 1 16,-2-1-1-16,3-1-1 15,0-3-13-15,3-1-75 16,0-4-117-16,0 0-393 16,3-1-233-16</inkml:trace>
          <inkml:trace contextRef="#ctx0" brushRef="#br0" timeOffset="18838.7407">10421 5112 560 0,'0'0'185'16,"0"0"439"-16,0 0-506 16,0 0 7-16,0 0 72 15,0 0-4-15,0 0-49 16,-3 0-27-16,3 2-12 15,0-2-38-15,0 7-20 16,0 0-7-16,0 6 35 16,0 1-13-16,0 6 1 0,0 5-20 15,0 0-13-15,-6 4-15 16,0 1-9-16,0 3-5 16,-4-2 0-16,4 0 0 15,-2-5 0-15,2 1 1 16,0-5-2-16,2-6 1 15,1-5 0-15,0-3-1 16,3-2 0-16,0-3 0 16,0-3 0-16,0 1 1 15,0-1-1-15,0 0 1 16,0 0 0-16,0 0 1 16,0 0-1-16,0 0-1 0,3 0 0 15,7-3-9 1,0-7 7-16,6-2-13 15,0-4 3-15,5-1-2 0,-6 0-1 16,4 2 4 0,-5 2 10-16,-1 3 0 0,-1 4 1 15,-3 1 0-15,3 2-1 16,-6 1 1-16,0 0 0 16,-3 2 8-16,0 0-7 15,0 0 1-15,1 0-1 16,-1 2 0-16,0 4 0 15,-3 4 0-15,0 0 1 16,0 4-1-16,0 1 10 16,0 1 14-16,-6 1 5 15,-4 0 13-15,1 0 5 0,3-2-8 16,-3-2-16-16,6-2-12 16,3-2-10-16,0-4-1 15,0 0 1-15,9-1-1 16,6-3-1-16,4-1-7 15,1 0-46-15,2-5-69 16,5-18-90-16,-8 1-249 16,-2 3-416-16</inkml:trace>
          <inkml:trace contextRef="#ctx0" brushRef="#br0" timeOffset="19127.9754">10400 5243 1502 0,'0'0'487'0,"0"0"-262"16,0 0 2-16,0 0-73 15,0 0-33-15,0 0-44 16,0 0-53-16,39 0-24 16,-17-2-14-16,-2 2-34 15,2 0-71-15,5-2-74 0,-8 0-170 16,-6 1-340-16</inkml:trace>
          <inkml:trace contextRef="#ctx0" brushRef="#br0" timeOffset="19544.9389">10685 5063 1215 0,'0'0'523'0,"0"0"-277"0,0 0 17 15,0 0-99-15,0 0-76 16,0 0-43-16,0 0-5 16,61-3-15-16,-44 3-13 15,-4 3-11-15,-1 2 1 16,-5 4-2-16,-2 1 0 15,-5 1-1-15,0 0 0 16,-5 2-6-16,-8 0 7 16,-2-3 0-16,-1-1 2 15,5 0-1-15,1-4 8 16,7 0-9-16,3-1 1 0,0 0-1 16,0 0 0-16,10 2-34 15,13 1-125-15,-1-1-436 16,-1-2-409-16</inkml:trace>
        </inkml:traceGroup>
      </inkml:traceGroup>
    </inkml:traceGroup>
    <inkml:traceGroup>
      <inkml:annotationXML>
        <emma:emma xmlns:emma="http://www.w3.org/2003/04/emma" version="1.0">
          <emma:interpretation id="{1CE45145-44FD-4F68-9FC8-4F5C4528A68D}" emma:medium="tactile" emma:mode="ink">
            <msink:context xmlns:msink="http://schemas.microsoft.com/ink/2010/main" type="paragraph" rotatedBoundingBox="9550,5741 17871,4893 17938,5558 9617,6405" alignmentLevel="3"/>
          </emma:interpretation>
        </emma:emma>
      </inkml:annotationXML>
      <inkml:traceGroup>
        <inkml:annotationXML>
          <emma:emma xmlns:emma="http://www.w3.org/2003/04/emma" version="1.0">
            <emma:interpretation id="{2E1850C7-E9C0-45AF-829E-E237783E3C80}" emma:medium="tactile" emma:mode="ink">
              <msink:context xmlns:msink="http://schemas.microsoft.com/ink/2010/main" type="inkBullet" rotatedBoundingBox="9569,5927 9727,5911 9749,6129 9591,6145"/>
            </emma:interpretation>
            <emma:one-of disjunction-type="recognition" id="oneOf6">
              <emma:interpretation id="interp30" emma:lang="" emma:confidence="0">
                <emma:literal>•</emma:literal>
              </emma:interpretation>
            </emma:one-of>
          </emma:emma>
        </inkml:annotationXML>
        <inkml:trace contextRef="#ctx0" brushRef="#br0" timeOffset="20632.9658">9587 5961 1538 0,'0'0'633'0,"0"0"-440"15,0 0 23-15,0 0-30 16,0 0-61-16,0 0-39 15,0 0-47-15,3-30-27 16,18 24-12-16,4 2-2 16,-1 4-10-16,-3 0-4 15,-3 0 2-15,-3 2 2 0,-5 6 0 16,-4 0-1-16,-5 2 7 16,-1 2-6-16,0 3 7 15,-13 2 5-15,-9 1 6 16,-2 2-5-16,-1-1 10 15,5 1-1-15,1-2-4 16,6-4-5-16,8-3-1 16,5-2-1-16,0 2 0 15,15-8-30-15,7-1-101 16,17-2-170-16,0-5-399 16,-6-6-156-16</inkml:trace>
      </inkml:traceGroup>
      <inkml:traceGroup>
        <inkml:annotationXML>
          <emma:emma xmlns:emma="http://www.w3.org/2003/04/emma" version="1.0">
            <emma:interpretation id="{C64C9C2C-86C9-43C1-B293-17005FA3473F}" emma:medium="tactile" emma:mode="ink">
              <msink:context xmlns:msink="http://schemas.microsoft.com/ink/2010/main" type="line" rotatedBoundingBox="9906,5704 17871,4893 17938,5558 9974,6369"/>
            </emma:interpretation>
          </emma:emma>
        </inkml:annotationXML>
        <inkml:traceGroup>
          <inkml:annotationXML>
            <emma:emma xmlns:emma="http://www.w3.org/2003/04/emma" version="1.0">
              <emma:interpretation id="{935F2FEF-C8FF-4BF4-A61B-601509B1BE0C}" emma:medium="tactile" emma:mode="ink">
                <msink:context xmlns:msink="http://schemas.microsoft.com/ink/2010/main" type="inkWord" rotatedBoundingBox="9925,5886 10925,5784 10963,6157 9963,6259"/>
              </emma:interpretation>
              <emma:one-of disjunction-type="recognition" id="oneOf7">
                <emma:interpretation id="interp31" emma:lang="" emma:confidence="0">
                  <emma:literal>ma</emma:literal>
                </emma:interpretation>
                <emma:interpretation id="interp32" emma:lang="" emma:confidence="0">
                  <emma:literal>mm</emma:literal>
                </emma:interpretation>
                <emma:interpretation id="interp33" emma:lang="" emma:confidence="0">
                  <emma:literal>m he</emma:literal>
                </emma:interpretation>
                <emma:interpretation id="interp34" emma:lang="" emma:confidence="0">
                  <emma:literal>ml.</emma:literal>
                </emma:interpretation>
                <emma:interpretation id="interp35" emma:lang="" emma:confidence="0">
                  <emma:literal>mea</emma:literal>
                </emma:interpretation>
              </emma:one-of>
            </emma:emma>
          </inkml:annotationXML>
          <inkml:trace contextRef="#ctx0" brushRef="#br0" timeOffset="21264.8027">9942 5946 674 0,'0'0'943'16,"0"0"-710"-16,0 0-11 16,0 0-13-16,0 0-61 15,0 0-13-15,0 0-33 16,19 42-35-16,-15-25-17 15,0 3-20-15,-4-2-16 16,0 1-8-16,0-4-5 16,0-3-1-16,-8-2 1 15,4-4-1-15,-2-2-10 16,3-2-34-16,3-2-14 0,0 0 26 16,0 0 24-16,3-9-55 15,11-4-26-15,8-3 30 16,-2-2 28-16,6-2 14 15,-8 2 16-15,0 4 1 16,-6 4 18-16,-5 5 24 16,-4 5 4-16,-3 0-15 15,0 0-7-15,0 2-6 16,0 8 19-16,0 6-6 16,-3-3-11-16,-4 1-9 15,1-1-5-15,0 1-5 16,-3-4 0-16,0-2-1 15,3-4 0-15,3-1-22 0,0-3-7 16,3 0-7-16,0 0 22 16,0-6 2-16,6-7-34 15,9-3 13-15,3-3 18 16,4-1 12-16,-1-1 2 16,-3 4 1-16,0 5 23 15,-9 6 14-15,-3 6 7 16,-3 0-6-16,1 1-9 15,-4 14 11-15,0 4-3 16,0 2-7-16,0 1-3 16,0 0-15-16,-4-4-11 15,-2-2-1-15,3-4-22 16,-3-2-73-16,3-9-131 0,3-1-427 16,0 0-378-16</inkml:trace>
          <inkml:trace contextRef="#ctx0" brushRef="#br0" timeOffset="21677.8913">10458 5832 1315 0,'0'0'919'15,"0"0"-808"-15,0 0 0 16,0 0 8-16,0 0-4 0,0 0-35 15,0 0-23-15,3 27 19 16,-3-5-24-16,0 4-23 16,-3 2-14-16,-7 2-8 15,-2 1-5-15,-3 0-1 16,3-2 0-16,0 1 0 16,-1-6 0-16,2-3 0 15,5-4-1-15,-1-4 0 16,7-6 0-16,0 1 0 15,0-2 0-15,0 1 1 16,10-4 5-16,4 2-5 16,2-2 0-16,2-1 7 15,6-2-2-15,-5 0-6 0,1 0 0 16,-1 0 0 0,-7 0-18-16,3 0-24 0,-9-3-35 15,0-1-90-15,-6-5-96 16,0 4-383-16,0-4-548 0</inkml:trace>
          <inkml:trace contextRef="#ctx0" brushRef="#br0" timeOffset="22015.6748">10718 5953 1298 0,'0'0'720'0,"0"0"-614"16,0 0 32-16,0 0-21 15,0 0 1-15,0 0-20 0,91-11-28 16,-82 16-18-16,1 5-25 16,-7 0-9-16,-3 4-2 15,0-1 5-15,-3 0 7 16,-10 1 1-16,-2-1-1 15,0-2-7-15,6-1-9 16,3-2-2-16,6-1-8 16,0-2-1-16,0-1 7 15,15-1-1-15,6-2-7 16,8-1-25-16,18 0-160 0,-7-4-322 16,-7-5-511-16</inkml:trace>
        </inkml:traceGroup>
        <inkml:traceGroup>
          <inkml:annotationXML>
            <emma:emma xmlns:emma="http://www.w3.org/2003/04/emma" version="1.0">
              <emma:interpretation id="{921E638E-3420-4999-A70E-CF6F71CCEC3F}" emma:medium="tactile" emma:mode="ink">
                <msink:context xmlns:msink="http://schemas.microsoft.com/ink/2010/main" type="inkWord" rotatedBoundingBox="12645,5921 12809,5904 12825,6062 12662,6079"/>
              </emma:interpretation>
              <emma:one-of disjunction-type="recognition" id="oneOf8">
                <emma:interpretation id="interp36" emma:lang="" emma:confidence="1">
                  <emma:literal>,</emma:literal>
                </emma:interpretation>
                <emma:interpretation id="interp37" emma:lang="" emma:confidence="0">
                  <emma:literal>'</emma:literal>
                </emma:interpretation>
                <emma:interpretation id="interp38" emma:lang="" emma:confidence="0">
                  <emma:literal>)</emma:literal>
                </emma:interpretation>
                <emma:interpretation id="interp39" emma:lang="" emma:confidence="0">
                  <emma:literal>/</emma:literal>
                </emma:interpretation>
                <emma:interpretation id="interp40" emma:lang="" emma:confidence="0">
                  <emma:literal>J</emma:literal>
                </emma:interpretation>
              </emma:one-of>
            </emma:emma>
          </inkml:annotationXML>
          <inkml:trace contextRef="#ctx0" brushRef="#br0" timeOffset="23007.975">12805 5905 1347 0,'0'0'365'15,"0"0"-150"-15,0 0 43 16,0 0-43-16,0 0-45 15,0 0-58-15,0 0-42 16,6 13-21-16,-6 3 20 16,-9 3-3-16,-4 4-35 15,-7 1-21-15,-5-2-10 0,-8 2-67 16,6-4-194-16,5-7-703 0</inkml:trace>
        </inkml:traceGroup>
        <inkml:traceGroup>
          <inkml:annotationXML>
            <emma:emma xmlns:emma="http://www.w3.org/2003/04/emma" version="1.0">
              <emma:interpretation id="{4944F6D3-7213-4BD0-984C-326120C4E22E}" emma:medium="tactile" emma:mode="ink">
                <msink:context xmlns:msink="http://schemas.microsoft.com/ink/2010/main" type="inkWord" rotatedBoundingBox="13876,5300 14577,5228 14645,5893 13944,5965"/>
              </emma:interpretation>
              <emma:one-of disjunction-type="recognition" id="oneOf9">
                <emma:interpretation id="interp41" emma:lang="" emma:confidence="1">
                  <emma:literal>E,</emma:literal>
                </emma:interpretation>
                <emma:interpretation id="interp42" emma:lang="" emma:confidence="0">
                  <emma:literal>ET</emma:literal>
                </emma:interpretation>
                <emma:interpretation id="interp43" emma:lang="" emma:confidence="0">
                  <emma:literal>E.</emma:literal>
                </emma:interpretation>
                <emma:interpretation id="interp44" emma:lang="" emma:confidence="0">
                  <emma:literal>E</emma:literal>
                </emma:interpretation>
                <emma:interpretation id="interp45" emma:lang="" emma:confidence="0">
                  <emma:literal>ED</emma:literal>
                </emma:interpretation>
              </emma:one-of>
            </emma:emma>
          </inkml:annotationXML>
          <inkml:trace contextRef="#ctx0" brushRef="#br0" timeOffset="24103.0286">14376 5270 1433 0,'0'0'315'15,"0"0"-119"-15,0 0 11 16,0 0-36-16,0 0-35 16,0 0-30-16,0 0-33 15,3 0-24-15,-3 0-18 16,0 0-7-16,-13 0 9 15,-9 0 10-15,-7 3-17 16,-4-3-10-16,-9 1-4 16,6-1-4-16,4 0-7 15,8 0 0-15,6 2 5 16,4-2-6-16,7 1 1 0,4 1-1 16,3-2 0-16,0 1 0 15,0-1 0-15,0 2 0 16,0 2-1-16,0 0 1 15,0 2 1-15,0 1-1 16,0 3 2-16,-3 1 6 16,-3 3 2-16,0 3-4 15,-4 3 6-15,0 1-10 16,1 6-1-16,1-1 0 16,-4 3 0-16,3 0 5 15,-5 2-5-15,5 1 0 16,-1-2 0-16,0 1 5 15,-3-1-6-15,2-2 8 16,2-1-7-16,0-3 0 16,0-3 5-16,1-4-6 0,5-4 1 15,3-4-2-15,0-4 2 16,11-4-1-16,7-1 7 16,9 0 2-16,8 0-9 15,7-7 0-15,1-1-12 16,1-1 3-16,-7 2-17 15,-4 0-27-15,-11 4-37 16,-2-3-31-16,-8 0-28 16,-5-2-113-16,-7-1-122 15,0 2-311-15</inkml:trace>
          <inkml:trace contextRef="#ctx0" brushRef="#br0" timeOffset="24345.223">14075 5540 907 0,'0'0'703'0,"0"0"-554"16,0 0 127-16,0 0-6 15,0 0-74-15,0 0-50 16,0 0-46-16,49-2-47 15,-25 2-36-15,3 0-17 16,2 0-69-16,7 0-174 0,-7 0-492 16,-9 0-637-16</inkml:trace>
          <inkml:trace contextRef="#ctx0" brushRef="#br0" timeOffset="24891.647">14479 5681 1348 0,'0'0'771'0,"0"0"-554"0,0 0-3 15,0 0-70-15,0 0-35 16,0 0-34-16,0 0-17 16,30 3-31-16,-14-2-15 15,4 0-11-15,-1 4-1 16,2-3 0-16,-6 4 1 16,-3-2-1-16,-2 2 0 15,-5 0-9-15,-5-1 3 16,0 1-2-16,0 0 7 15,-7 4 0-15,-4-2 1 0,-4-3 1 16,-5 6 0 0,4-5 5-16,0 1 2 0,3-1-8 15,6-2-1-15,1 1 0 16,5-1-1-16,1 0 2 16,0 2-1-16,0 0 0 15,0 1 0-15,7 1 2 16,2 1-2-16,2 0 1 15,-5 1 0-15,4 0 0 16,-4-2 0-16,-5 1 1 16,-1-3-1-16,0-1 0 15,-4 0 0-15,-18-1 0 16,-2-1-1-16,-21-3-62 16,7 0-156-16,9-2-468 0</inkml:trace>
        </inkml:traceGroup>
        <inkml:traceGroup>
          <inkml:annotationXML>
            <emma:emma xmlns:emma="http://www.w3.org/2003/04/emma" version="1.0">
              <emma:interpretation id="{15E16AA6-A662-4509-BB16-F00E93BC3266}" emma:medium="tactile" emma:mode="ink">
                <msink:context xmlns:msink="http://schemas.microsoft.com/ink/2010/main" type="inkWord" rotatedBoundingBox="15313,5662 15585,5634 15599,5767 15326,5795"/>
              </emma:interpretation>
              <emma:one-of disjunction-type="recognition" id="oneOf10">
                <emma:interpretation id="interp46" emma:lang="" emma:confidence="1">
                  <emma:literal>=</emma:literal>
                </emma:interpretation>
                <emma:interpretation id="interp47" emma:lang="" emma:confidence="0">
                  <emma:literal>t</emma:literal>
                </emma:interpretation>
                <emma:interpretation id="interp48" emma:lang="" emma:confidence="0">
                  <emma:literal>I</emma:literal>
                </emma:interpretation>
                <emma:interpretation id="interp49" emma:lang="" emma:confidence="0">
                  <emma:literal>[</emma:literal>
                </emma:interpretation>
                <emma:interpretation id="interp50" emma:lang="" emma:confidence="0">
                  <emma:literal>€</emma:literal>
                </emma:interpretation>
              </emma:one-of>
            </emma:emma>
          </inkml:annotationXML>
          <inkml:trace contextRef="#ctx0" brushRef="#br0" timeOffset="25701.5759">15325 5777 1410 0,'0'0'510'15,"0"0"-358"-15,0 0 34 16,0 0-66-16,0 0-45 16,0 0-26-16,0 0-25 15,94 0-15-15,-75 0-3 16,4 0-6-16,-7 0-17 0,-1 0-65 15,3 0-140-15,-6-6-267 16,-3 1-267-16</inkml:trace>
          <inkml:trace contextRef="#ctx0" brushRef="#br0" timeOffset="25888.854">15347 5659 1579 0,'0'0'371'0,"0"0"-207"15,0 0-85-15,0 0-2 0,90 0-68 16,-32-4-9 0,-9 2-316-16,-6-5-640 0</inkml:trace>
        </inkml:traceGroup>
        <inkml:traceGroup>
          <inkml:annotationXML>
            <emma:emma xmlns:emma="http://www.w3.org/2003/04/emma" version="1.0">
              <emma:interpretation id="{035FEB33-8C62-4AE1-A78B-A6A9A7022200}" emma:medium="tactile" emma:mode="ink">
                <msink:context xmlns:msink="http://schemas.microsoft.com/ink/2010/main" type="inkWord" rotatedBoundingBox="16348,5202 17886,5045 17935,5525 16397,5682"/>
              </emma:interpretation>
              <emma:one-of disjunction-type="recognition" id="oneOf11">
                <emma:interpretation id="interp51" emma:lang="" emma:confidence="0">
                  <emma:literal>942 h</emma:literal>
                </emma:interpretation>
                <emma:interpretation id="interp52" emma:lang="" emma:confidence="0">
                  <emma:literal>942 h?</emma:literal>
                </emma:interpretation>
                <emma:interpretation id="interp53" emma:lang="" emma:confidence="0">
                  <emma:literal>94th?</emma:literal>
                </emma:interpretation>
                <emma:interpretation id="interp54" emma:lang="" emma:confidence="0">
                  <emma:literal>9th-he</emma:literal>
                </emma:interpretation>
                <emma:interpretation id="interp55" emma:lang="" emma:confidence="0">
                  <emma:literal>9th-hr</emma:literal>
                </emma:interpretation>
              </emma:one-of>
            </emma:emma>
          </inkml:annotationXML>
          <inkml:trace contextRef="#ctx0" brushRef="#br0" timeOffset="26752.5016">16591 5256 1132 0,'0'0'357'0,"0"0"-158"16,0 0 35-16,0 0-14 15,0 0-40-15,0 0-51 16,0 0-42-16,0-17-29 16,-8 15-30-16,-4 0-18 15,-8 2-2-15,1 0-7 16,-7 0 15-16,0 1 1 15,-3 11-8-15,2 0 1 0,5 5-9 16,3 0 0 0,8-1 0-16,2-1 1 0,9-2-1 15,0-3-1-15,3-3-6 16,17-3-4-16,0-4-2 16,9 0-15-16,-4 0-16 15,4-7-1-15,-6-6 12 16,3-1 6-16,-7 0 4 15,1-1 16-15,-7-1 6 16,-1 6 19-16,-6 0 42 16,-1 6 2-16,-1 1 2 15,-4 3 1-15,0 0-14 16,0 0-22-16,0 0-19 16,0 3-11-16,-11 11 0 15,-5 9 8-15,-3 5 6 0,-2 4 7 16,3 1 2-16,-5 2-11 15,3-2-3-15,5-5-7 16,-3-5-1-16,6-3 0 16,3-4 0-16,2-7-1 15,7-4-38-15,0-5-140 16,7 0-332-16,8 0-506 0</inkml:trace>
          <inkml:trace contextRef="#ctx0" brushRef="#br0" timeOffset="27195.187">16909 5316 725 0,'0'0'663'15,"0"0"-416"-15,0 0 73 16,0 0-31-16,0 0-75 15,0 0-59-15,0 0-36 16,0-5-43-16,0 15-38 16,-7 7 23-16,-6 4-25 15,-1 2-17-15,3 0-10 16,0 1-8-16,2-3 0 16,-1-3 0-16,3-2-1 15,3-7-6-15,-1 0-41 16,4-7-50-16,-2-1-50 15,3-1-94-15,3-2-254 16,7-8-296-16</inkml:trace>
          <inkml:trace contextRef="#ctx0" brushRef="#br0" timeOffset="27450.7744">17006 5280 1242 0,'0'0'584'16,"0"0"-391"-16,0 0 29 15,0 0-53-15,0 0-43 16,0 0-29-16,0 0 28 16,-3 31-10-16,-1-11-45 15,-5 2-40-15,6 1-15 16,-4 0-9-16,2-2-4 16,2-2-2-16,-2-2 1 15,1-1-1-15,-1-4 0 0,4-4-42 16,-3-2-77-16,1-5-121 15,0-1-252-15,3 0-133 16,0-3-530-16</inkml:trace>
          <inkml:trace contextRef="#ctx0" brushRef="#br0" timeOffset="27713.1868">16808 5228 1279 0,'0'0'617'0,"0"0"-520"15,0 0 70-15,0 0 34 0,0 0-18 16,0 0-49-16,0 0-56 16,21-7-35-16,-3 7-16 15,7 4-6-15,2 3-2 16,2 0-10-16,1-1-7 15,-1-2-2-15,-7-3-59 16,4-1-161-16,-9 0-319 16,-3-1-357-16</inkml:trace>
          <inkml:trace contextRef="#ctx0" brushRef="#br0" timeOffset="28007.0122">17158 5120 1465 0,'0'0'373'0,"0"0"-268"15,0 0 11-15,0 0 3 16,93-6 35-16,-75 6-43 16,-5 4-38-16,-7 3-40 15,-4 3-17-15,-2 0-6 16,-3 4 1-16,-9 0 23 15,-11 0 14-15,4 1 1 16,-3-2-18-16,4 3-16 16,6-4-13-16,6 2-1 15,6-1 4-15,0 1-5 16,29 1-43-16,3-4-137 0,1-4-591 16</inkml:trace>
          <inkml:trace contextRef="#ctx0" brushRef="#br0" timeOffset="28922.6874">17587 5124 1270 0,'0'0'255'0,"0"0"-116"16,0 0 64-16,0 0 18 15,0 0-28-15,0 0-46 16,0 0-49-16,6-16-33 16,-6 16-29-16,0 3-21 15,0 10-9-15,0 8 30 16,-9 7 31-16,-2 4-30 15,-1 4-18-15,2 3-7 16,1-1-10-16,-6-1 5 16,3-3-6-16,-1-5 0 0,1-2-1 15,2-6 0-15,2-2 0 16,2-6 0-16,3-6-6 16,3-1-12-16,0-4-2 15,0-2-3-15,0 0-3 16,0-3-7-16,12-8-34 15,6-6 15-15,1-3 17 16,0-7 9-16,4 3-8 16,-1-1 16-16,-2 2 18 15,-3 5 0-15,-1 5 40 16,-3 4-16-16,-6 3-9 16,-1 3 9-16,-1 2 16 0,0 1 6 15,-2 0-23-15,1 8-9 16,-1 7 4-16,-3 7 2 15,0 2 2-15,0 5 9 16,-8-1-5-16,-2-2-14 16,2-2-2-16,4-3 2 15,1-6-3-15,3-2-8 16,0-4 7-16,3-6-8 16,9-3 0-16,9 0-27 15,-1 0-104-15,15-23-171 16,-9 1-370-16,-4 2-612 0</inkml:trace>
          <inkml:trace contextRef="#ctx0" brushRef="#br0" timeOffset="29179.7484">17519 5234 1280 0,'0'0'525'15,"0"0"-367"-15,0 0 94 16,0 0-48-16,0 0-56 16,0 0-61-16,0 0-40 15,26-5-29-15,-8 5-18 0,23-1-38 16,-3 0-180-16,-5-2-570 15</inkml:trace>
          <inkml:trace contextRef="#ctx0" brushRef="#br0" timeOffset="29470.4832">17784 5063 464 0,'0'0'1458'16,"0"0"-1303"-16,0 0-61 16,0 0-18-16,0 0 18 15,85 1-8-15,-72 9-22 16,-4 4-36-16,-9 0-17 0,0 4-10 16,-9-1 13-16,-10 3 18 15,-7-2 37-15,3 0 13 16,1-3-34-16,8 1-31 15,8-4-11-15,6 1-5 16,0-2-1-16,22 8-40 16,5-5-157-16,-2-3-553 0</inkml:trace>
        </inkml:traceGroup>
      </inkml:traceGroup>
    </inkml:traceGroup>
  </inkml:traceGroup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8T07:30:09.949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Group>
    <inkml:annotationXML>
      <emma:emma xmlns:emma="http://www.w3.org/2003/04/emma" version="1.0">
        <emma:interpretation id="{AC1E0034-A697-497C-90AB-C8769F273511}" emma:medium="tactile" emma:mode="ink">
          <msink:context xmlns:msink="http://schemas.microsoft.com/ink/2010/main" type="writingRegion" rotatedBoundingBox="2457,7047 5709,6884 5746,7612 2493,7775"/>
        </emma:interpretation>
      </emma:emma>
    </inkml:annotationXML>
    <inkml:traceGroup>
      <inkml:annotationXML>
        <emma:emma xmlns:emma="http://www.w3.org/2003/04/emma" version="1.0">
          <emma:interpretation id="{2FEA5CE6-27E1-4E14-AA22-5104D58524BD}" emma:medium="tactile" emma:mode="ink">
            <msink:context xmlns:msink="http://schemas.microsoft.com/ink/2010/main" type="paragraph" rotatedBoundingBox="2457,7047 5709,6884 5746,7612 2493,77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847CA34-4D61-459E-8369-03D015C41C8D}" emma:medium="tactile" emma:mode="ink">
              <msink:context xmlns:msink="http://schemas.microsoft.com/ink/2010/main" type="line" rotatedBoundingBox="2457,7047 5709,6884 5746,7612 2493,7775"/>
            </emma:interpretation>
          </emma:emma>
        </inkml:annotationXML>
        <inkml:traceGroup>
          <inkml:annotationXML>
            <emma:emma xmlns:emma="http://www.w3.org/2003/04/emma" version="1.0">
              <emma:interpretation id="{6C31B978-9AE9-4777-BC5F-27E82DE6BD6B}" emma:medium="tactile" emma:mode="ink">
                <msink:context xmlns:msink="http://schemas.microsoft.com/ink/2010/main" type="inkWord" rotatedBoundingBox="2457,7047 4167,6961 4203,7690 2493,7775"/>
              </emma:interpretation>
              <emma:one-of disjunction-type="recognition" id="oneOf0">
                <emma:interpretation id="interp0" emma:lang="" emma:confidence="1">
                  <emma:literal>ground</emma:literal>
                </emma:interpretation>
                <emma:interpretation id="interp1" emma:lang="" emma:confidence="0">
                  <emma:literal>grounds</emma:literal>
                </emma:interpretation>
                <emma:interpretation id="interp2" emma:lang="" emma:confidence="0">
                  <emma:literal>Ground</emma:literal>
                </emma:interpretation>
                <emma:interpretation id="interp3" emma:lang="" emma:confidence="0">
                  <emma:literal>grand</emma:literal>
                </emma:interpretation>
                <emma:interpretation id="interp4" emma:lang="" emma:confidence="0">
                  <emma:literal>Grounds</emma:literal>
                </emma:interpretation>
              </emma:one-of>
            </emma:emma>
          </inkml:annotationXML>
          <inkml:trace contextRef="#ctx0" brushRef="#br0">2718 7394 409 0,'0'0'97'0,"0"0"267"16,0 0 213-16,0 0-388 15,0 0-9-15,0 0 35 16,0 0-44-16,3-10-65 16,4 9-50-16,-1-4-2 15,-1 1 1-15,-2 1 6 0,0 0 0 16,-3 2-9 0,0-2-13-16,0 0-14 0,0-1-16 15,-14 0-9-15,-5 0-2 16,-6 0-5-16,-5 4 6 15,-3 0-1-15,2 0 1 16,-2 7 0-16,6 4 0 16,6 0 0-16,6 3 0 15,3 1 0-15,5 0 0 16,7-2-5-16,0 2 4 16,0-1 0-16,10 0 1 15,8-2 0-15,0-4 1 16,3-3-6-16,-3-4-6 15,3-1-2-15,-6 0-1 16,4-10-6-16,-5-1 8 16,0-5 3-16,-6-1 4 15,1-2 6-15,-2 0 1 0,-1 1 17 16,-3 2 6-16,0 2 9 16,-1 3 7-16,-2 3-1 15,1 5-4-15,1 0-8 16,-1 3-4-16,-1 0-14 15,0 0-9-15,0 0-7 16,2 12-7-16,-1 5 13 16,1 7 1-16,-2 6 1 15,4 3 0-15,-1 2 0 16,0 4-1-16,0-1 0 16,-3-2 0-16,0-1-1 0,0-4 1 15,0-5 0 1,-13-3-1-16,-1-3 1 0,-8-3 1 15,2-7 0 1,-8-1 5-16,3-8-5 0,-2-1-1 16,3-3-7-16,6-15-12 15,8-11-27-15,7-2-63 16,4-18-80-16,14 7-354 16,5 8-141-16</inkml:trace>
          <inkml:trace contextRef="#ctx0" brushRef="#br0" timeOffset="538.4725">2830 7390 902 0,'0'0'388'16,"0"0"-214"-16,0 0 25 16,0 0 69-16,0 0-37 15,0 0-65-15,0 0-45 0,0 0-33 16,0 0-36-16,0 1-32 15,3 11 3-15,-3 3 0 16,0 0-10-16,3 8-5 16,0-3-7-16,-3 1 0 15,3-4 1-15,-3-2-1 16,0-5 0-16,3-1-1 16,-3-5 1-16,0-3-1 15,0-1 1-15,0 0 12 16,0-7 4-16,0-10-17 15,0 1-8-15,3-7-1 16,1-1-7-16,-1 1 7 16,3 1 8-16,-1 5 1 15,-1 4 0-15,4 3 0 0,2 0 0 16,2 3 0-16,6 3-6 16,0-2-6-16,7 5-36 15,-1 0-63-15,4 1-135 16,-8 0-138-16,-7 1-311 0</inkml:trace>
          <inkml:trace contextRef="#ctx0" brushRef="#br0" timeOffset="970.1835">3170 7421 1043 0,'0'0'789'0,"0"0"-641"16,0 0-63-16,0 0 50 16,0 0 6-16,0 0-60 15,0 0-39-15,-39 17-12 16,29-4-4-16,4-1 4 15,0 2-17-15,6-2-11 16,0-2 4-16,0-3-5 0,9-4 10 16,4 2-5-1,2-5 1-15,3 0-1 0,-3-1-4 16,4-9 4-16,-5-3-5 16,-1-1 5-16,-2-2-5 15,-5 2 1-15,-5-1 4 16,-1 4 11-16,0-2 8 15,-7 4-17-15,-7 2-8 16,-2 2-2-16,-1 3-32 16,-2 2-88-16,3 0-237 15,4 0-341-15</inkml:trace>
          <inkml:trace contextRef="#ctx0" brushRef="#br0" timeOffset="1945.2512">3319 7374 139 0,'0'0'1354'16,"0"0"-1112"-16,0 0-112 15,0 0 65-15,0 0-4 16,0 0-65-16,0 0-47 15,5 0-20-15,-4 10 14 16,1 3-24-16,-1 1-25 16,1 3-10-16,-1-2-5 15,1 2-8-15,1-1 5 16,0-3-3-16,1-5-2 16,-1-2 1-16,3-5-1 0,0-1 0 15,5 0-1-15,0-1-16 16,0-12-8-16,2 2-2 15,1-5 3-15,-2-1 8 16,-2-1 9-16,-1 3 5 16,0 0 1-16,-4 3 8 15,-1 6 29-15,-3 3 4 16,-1 0 0-16,2 3-2 16,-2 0-9-16,0 0-12 15,0 0-6-15,0 0-12 16,0 0-1-16,0 6-8 15,1 7 9-15,1 3 7 16,1 2 2-16,0-2-8 16,0 1 1-16,3-3-1 15,0-2 0-15,1-2-1 0,1-3-1 16,-1-4-21-16,1-3-36 16,2 0-38-16,2 0-47 15,0-10-48-15,0-3-2 16,-3-3 42-16,4-2 74 15,-4 0 67-15,-1-2 10 16,-2 3 72-16,-3 6 113 16,1 2 4-16,-4 5-24 15,3 1-24-15,-3 3-34 16,0 0-26-16,0 0-32 0,3 0-24 16,0 0-25-1,0 7-7-15,0 3 7 0,3 7 0 16,1 3 0-16,-2-1 2 15,-2 1-2 1,0 0 1-16,-3-4-1 0,0-4 0 16,0-1 0-16,0-6-1 15,0-2-12-15,0-3-3 16,0 0 4-16,0 0 7 16,0-2 4-16,0-9-7 15,6-6-8-15,3-1-2 16,4-5-10-16,-1-2 4 15,0 3-2-15,0 3 16 0,-3 3 9 16,-3 6 1-16,1 4 8 16,-2 2 2-16,1 4-1 15,0 0 3-15,4 0 3 16,-1 13-2-16,-1 3 1 16,-2 2-7-16,1 2 2 15,-1-1-7-15,-6 1-2 16,0 0-9-16,0-4-61 15,0-5-89-15,0-3-139 16,0-3-223-16,0-3-183 0</inkml:trace>
          <inkml:trace contextRef="#ctx0" brushRef="#br0" timeOffset="2468.6627">4034 7347 494 0,'0'0'1204'0,"0"0"-998"16,0 0-90-16,0 0 70 16,0 0-17-16,0 0-58 15,0 0-51-15,-88 51-22 16,74-35-11-16,1 3-14 16,4-3-11-16,6-1 4 15,0-2-5-15,3-4 0 16,0 1 0-16,0-6 0 15,9 0 0-15,2-4-1 16,2 0-6-16,2 0-35 16,3-10-8-16,-3-4-3 15,1-6 6-15,-1 0 3 0,0-6 11 16,-3-4 21-16,1-9 1 16,1-8 10-16,-1-5 8 15,-4-5-7-15,-3 4 0 16,-6 6 48-16,0 8 31 15,0 7 18-15,-9 9-37 16,-1 6-12-16,4 10 7 16,1 3-4-16,1 4-43 15,-4 1-9-15,1 19-2 16,1 9 2-16,3 8 1 16,0 8 8-16,3 3 1 15,0 1-2-15,0 0 1 0,0-6-3 16,6 0 0-16,4-10-6 15,4 0 1-15,2-9 0 16,-1-6-1-16,4-6-43 16,8-9-103-16,-1-3-193 15,-4 0-641-15</inkml:trace>
        </inkml:traceGroup>
        <inkml:traceGroup>
          <inkml:annotationXML>
            <emma:emma xmlns:emma="http://www.w3.org/2003/04/emma" version="1.0">
              <emma:interpretation id="{026DE8A8-684D-4147-9E87-307488ADCD79}" emma:medium="tactile" emma:mode="ink">
                <msink:context xmlns:msink="http://schemas.microsoft.com/ink/2010/main" type="inkWord" rotatedBoundingBox="4446,7046 5714,6983 5738,7457 4469,7521"/>
              </emma:interpretation>
              <emma:one-of disjunction-type="recognition" id="oneOf1">
                <emma:interpretation id="interp5" emma:lang="" emma:confidence="1">
                  <emma:literal>state</emma:literal>
                </emma:interpretation>
                <emma:interpretation id="interp6" emma:lang="" emma:confidence="0">
                  <emma:literal>stacte</emma:literal>
                </emma:interpretation>
                <emma:interpretation id="interp7" emma:lang="" emma:confidence="0">
                  <emma:literal>stat</emma:literal>
                </emma:interpretation>
                <emma:interpretation id="interp8" emma:lang="" emma:confidence="0">
                  <emma:literal>statue</emma:literal>
                </emma:interpretation>
                <emma:interpretation id="interp9" emma:lang="" emma:confidence="0">
                  <emma:literal>stats</emma:literal>
                </emma:interpretation>
              </emma:one-of>
            </emma:emma>
          </inkml:annotationXML>
          <inkml:trace contextRef="#ctx0" brushRef="#br0" timeOffset="3062.9481">4608 7291 1243 0,'0'0'802'16,"0"0"-673"-16,0 0 15 15,0 0 26-15,0 0-26 16,-101-8-45-16,83 8-43 16,0 0-30-16,9 0-20 15,6 2-6-15,3 7 0 16,0-1-1-16,12 4-1 15,12-1-11-15,1 3-45 16,2-1 11-16,3-2 22 16,-6 0 16-16,-3 1 3 15,-5 0 6-15,-7-1-1 16,-6 0-5-16,-3-2 5 0,0 0 0 16,-6 0 1-16,-13-2 7 15,-1-1 5-15,-5 0-3 16,-2-5-9-16,6-1-26 15,6 0-114-15,8-11-203 16,7-2-403-16</inkml:trace>
          <inkml:trace contextRef="#ctx0" brushRef="#br0" timeOffset="3363.9915">4750 7089 1633 0,'0'0'505'16,"0"0"-430"-16,0 0 94 16,0 0-10-16,0 0-37 15,0 0-33-15,0 0-26 16,24 20-9-16,-15 4 10 16,-2 8-9-16,2 6-19 15,-3 4-15-15,-1-2-6 16,-2 0-14-16,0-1 6 15,0-5-7-15,-3-5 0 16,0-5 0-16,0-5-1 16,4-3-44-16,-4-6-58 15,0-6-108-15,6-4-163 16,-3 0-260-16,0-3-616 0</inkml:trace>
          <inkml:trace contextRef="#ctx0" brushRef="#br0" timeOffset="3546.5732">4692 7325 1455 0,'0'0'574'16,"0"0"-448"-16,0 0 36 16,0 0-29-16,0 0-48 15,101 0-54-15,-62 0-31 16,13 8-81-16,-10-1-254 0,-12-2-450 15</inkml:trace>
          <inkml:trace contextRef="#ctx0" brushRef="#br0" timeOffset="3992.8948">5065 7370 1185 0,'0'0'669'16,"0"0"-427"-16,0 0 23 15,0 0-73-15,0 0-55 16,0 0-61-16,0 0-39 16,-18 0-22-16,7 0-13 15,-5 8-1-15,4 5 1 16,-4 0-1-16,2 3-1 16,1-3 0-16,4-3 0 0,6 1-6 15,0-5-7-15,3-2-7 16,0-2-2-16,9-2 4 15,7 0-7-15,1 0-2 16,5-6 11-16,0-3 14 16,-2-3 1-16,-4-3 0 15,1-5 0-15,-1 2 1 16,-7 0 8-16,-1 3 12 16,-4 3 40-16,0 6 12 15,-4 6-30-15,0 0-22 16,0 0-20-16,0 6 0 15,0 10 0-15,0 1 9 16,0 6-8-16,0-2-1 0,2 0 0 16,10-3-28-1,0-5-56-15,6-4-43 0,4-9-99 16,-4 0-397-16,0 0-618 0</inkml:trace>
          <inkml:trace contextRef="#ctx0" brushRef="#br0" timeOffset="4272.0827">5323 7003 2 0,'0'0'1757'16,"0"0"-1522"-16,0 0-139 0,0 0 37 15,0 0 59 1,0 0 28-16,0 78-51 0,0-39-62 15,0 4-45-15,0 2-25 16,0 0-19-16,0-3-6 16,3-4-11-16,3-4 0 15,3-4 1-15,-2-6-2 16,4-5-16-16,-5-2-68 16,0-7-63-16,4-7-63 15,-1-3-180-15,-3 0-442 0</inkml:trace>
          <inkml:trace contextRef="#ctx0" brushRef="#br0" timeOffset="4476.3054">5238 7256 1290 0,'0'0'652'15,"0"0"-569"-15,0 0 86 16,85 18-47-16,-43-14-68 16,1 2-54-16,8-2-19 15,-14-4-256-15,-10 0-516 0</inkml:trace>
          <inkml:trace contextRef="#ctx0" brushRef="#br0" timeOffset="4848.6716">5591 7332 1684 0,'0'0'316'16,"0"0"-165"-16,0 0 28 15,0 0-61-15,0 0-33 16,81 8-34-16,-66-8-30 15,-3 0-12-15,0-7-9 16,-2-1-1-16,-4-2-5 16,-4-1 6-16,-2-2 0 15,0 0 11-15,0 3 8 0,-14 0-6 16,1 5 2-16,-5 1-4 16,-3 4-5-16,-1 0 13 15,2 0 6-15,-5 16 10 16,4 4 11-16,6 3-6 15,2 1-1-15,10 2-8 16,3 0-16-16,6-3-3 16,16-2-12-16,23-6-51 15,-2-4-139-15,-7-5-530 0</inkml:trace>
        </inkml:traceGroup>
      </inkml:traceGroup>
    </inkml:traceGroup>
  </inkml:traceGroup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8T07:33:15.46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</inkml:definitions>
  <inkml:traceGroup>
    <inkml:annotationXML>
      <emma:emma xmlns:emma="http://www.w3.org/2003/04/emma" version="1.0">
        <emma:interpretation id="{6BCFAEB3-E1F8-4CA1-9C61-741FFE93C486}" emma:medium="tactile" emma:mode="ink">
          <msink:context xmlns:msink="http://schemas.microsoft.com/ink/2010/main" type="writingRegion" rotatedBoundingBox="3569,9600 12476,9253 12700,15012 3793,15359"/>
        </emma:interpretation>
      </emma:emma>
    </inkml:annotationXML>
    <inkml:traceGroup>
      <inkml:annotationXML>
        <emma:emma xmlns:emma="http://www.w3.org/2003/04/emma" version="1.0">
          <emma:interpretation id="{ECFDFE5C-ACDB-4C01-B372-D809E7702710}" emma:medium="tactile" emma:mode="ink">
            <msink:context xmlns:msink="http://schemas.microsoft.com/ink/2010/main" type="paragraph" rotatedBoundingBox="3572,9687 9636,9287 9706,10339 3641,1073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B4C71C6-36C7-4F45-AAA4-F30C17D947C6}" emma:medium="tactile" emma:mode="ink">
              <msink:context xmlns:msink="http://schemas.microsoft.com/ink/2010/main" type="line" rotatedBoundingBox="3572,9687 9636,9287 9706,10339 3641,10738"/>
            </emma:interpretation>
          </emma:emma>
        </inkml:annotationXML>
        <inkml:traceGroup>
          <inkml:annotationXML>
            <emma:emma xmlns:emma="http://www.w3.org/2003/04/emma" version="1.0">
              <emma:interpretation id="{B78AD232-6A23-401C-83F5-850714D58B1D}" emma:medium="tactile" emma:mode="ink">
                <msink:context xmlns:msink="http://schemas.microsoft.com/ink/2010/main" type="inkWord" rotatedBoundingBox="3593,10006 5270,9895 5312,10533 3635,10643"/>
              </emma:interpretation>
              <emma:one-of disjunction-type="recognition" id="oneOf0">
                <emma:interpretation id="interp0" emma:lang="" emma:confidence="0">
                  <emma:literal>Unix)</emma:literal>
                </emma:interpretation>
                <emma:interpretation id="interp1" emma:lang="" emma:confidence="0">
                  <emma:literal>Unsex)</emma:literal>
                </emma:interpretation>
                <emma:interpretation id="interp2" emma:lang="" emma:confidence="0">
                  <emma:literal>Yn(X)</emma:literal>
                </emma:interpretation>
                <emma:interpretation id="interp3" emma:lang="" emma:confidence="0">
                  <emma:literal>Unto)</emma:literal>
                </emma:interpretation>
                <emma:interpretation id="interp4" emma:lang="" emma:confidence="0">
                  <emma:literal>thnx)</emma:literal>
                </emma:interpretation>
              </emma:one-of>
            </emma:emma>
          </inkml:annotationXML>
          <inkml:trace contextRef="#ctx0" brushRef="#br0">3600 10102 863 0,'0'0'657'0,"0"0"-541"0,0 0-53 16,0 0-12-16,0 0 227 15,0 0-82-15,0-10-88 16,1 4-52-16,7-1-8 15,-2 1 7-15,7-2-9 16,-4 0-3-16,6 1 0 16,-3-3-9-16,-3 3-1 15,4 3-3-15,-1-2-14 16,-1 2-2-16,-1-2-7 16,2 6-5-16,1-3-1 15,-5 3 0-15,1 0-1 0,0 0 0 16,-2 0 0-1,1 0-1-15,-4 9 1 0,-1 0 0 16,0 0 1-16,-1 1 0 16,-2 3 0-16,0 0 0 15,0 0 7-15,0 4-7 16,-8-1 11-16,-1 4-3 16,-1-1-3-16,1 1 4 15,0 0 2-15,6-3-4 16,1-1-7-16,2 2 0 15,0-6 5-15,0 1 0 16,5-3 0-16,10 0 0 16,6-4 2-16,1-2-1 15,11-4-5-15,0 0 4 16,1 0-5-16,5-10 1 0,-3-4-1 16,2-2 1-16,0-4-1 15,-4 1 1-15,2-4 0 16,0-1-1-16,-5 2 1 15,-1-2-1-15,-5-2 0 16,-4 5 1-16,-3 1-1 16,-6 2 1-16,-6 4-2 15,-3 1 0-15,-3 1-1 16,0 1-7-16,0 1-30 16,-9 1-71-16,3 2-118 15,-3-1-363-15,3 6-364 0</inkml:trace>
          <inkml:trace contextRef="#ctx0" brushRef="#br0" timeOffset="737.5119">3976 10023 127 0,'0'0'1118'16,"0"0"-889"-16,0 0-60 15,0 0 88-15,0 0 1 16,0 0-77-16,0 0-64 16,0 0-32-16,0 0-21 15,0 0-14-15,0 0-7 16,0 0 1-16,0 13 26 0,0-2-16 16,0 9-5-1,-2-1-6-15,1 10-10 0,-2 0-6 16,-2 5-10-16,-1 3-4 15,2-1-4-15,-2 1 1 16,0-4-8-16,0-4 5 16,1-1-6-16,2-6 0 15,2-5-1-15,-2-1-6 16,3-3-45-16,0-4-94 16,4-6-193-16,4-3-473 0</inkml:trace>
          <inkml:trace contextRef="#ctx0" brushRef="#br0" timeOffset="2853.1675">4162 10407 902 0,'0'0'662'0,"0"0"-568"16,0 0-15-1,0 0 133-15,0 0 17 0,0 0-81 16,0 0-65-16,-1 0-16 15,1 0-8-15,0 0-11 16,0 3 4-16,0 6 2 16,0 4-14-16,0 1-15 15,0 2-7-15,0 1 1 16,-2 3 1-16,-1-1-19 16,0 1 5-16,0 0-5 15,0-3 6-15,0-3-7 16,-1-4 0-16,1-2 0 15,3-4 1-15,0-4-1 16,0 0 1-16,0 0 5 16,0 0 6-16,0 0-6 0,0-10-6 15,0-2 0-15,3-5 0 16,1 0 0-16,2-3 0 16,0 0 0-16,0 1 0 15,-1-1-1-15,2 2 0 16,-1 6 1-16,0-5 1 15,3 5 0-15,3-1-1 16,0-1 0-16,0 2 0 16,1 1 0-16,-1 1 0 15,0 3 1-15,-3 4 0 16,0 2-1-16,-3 1 1 16,0 0 8-16,-2 1-8 0,-2 12 5 15,-2 3 5-15,0 4 8 16,0 1 2-16,0 1 0 15,0 2-5-15,-2-4-10 16,-1 0-5-16,2-5 0 16,1-1-1-16,0 0-2 15,0-8-31-15,0 0-52 16,0-6-122-16,3 0-295 16,3 0-359-16</inkml:trace>
          <inkml:trace contextRef="#ctx0" brushRef="#br0" timeOffset="3296.2302">4783 9993 1255 0,'0'0'372'15,"0"0"-260"-15,0 0 41 16,0 0 67-16,0 0-43 0,0 0-80 15,0 0-41-15,-21 10 20 16,0 10 16-16,-1 4 18 16,-2 5-26-16,0 3-20 15,3 3-18-15,2 0-14 16,5-1-13-16,5-2-8 16,2-2-10-16,7 0 0 15,0-6-1-15,0 1 0 16,10-5-27-16,4-6-33 15,-1-1-46-15,8-6-83 16,-6-4-139-16,-3-3-463 0</inkml:trace>
          <inkml:trace contextRef="#ctx0" brushRef="#br0" timeOffset="3664.1563">4796 10168 1587 0,'0'0'305'0,"0"0"-207"16,0 0-10-16,0 0 43 16,0 0-7-16,0 0-50 15,84-49-20-15,-66 45-8 0,-6-3-10 16,1 7 7-16,-4 0-6 15,-4 0-4-15,-2 0-17 16,-2 15 17-16,-1 1 1 16,0 6 4-16,0-1-7 15,0 2-19-15,0 1-2 16,0-4-2-16,0-2-2 16,12-4-5-16,0-1 5 15,7-6-6-15,1-1-8 16,2-6-42-16,2 0-103 15,10-7-132-15,-7-9-284 16,-3 2-185-16</inkml:trace>
          <inkml:trace contextRef="#ctx0" brushRef="#br0" timeOffset="3938.0265">5084 10092 1377 0,'0'0'352'0,"0"0"-265"15,0 0 28-15,0 0 130 16,0 0-47-16,0 0-45 16,0 0-22-16,-76 73-39 15,52-48-31-15,-1 3-10 16,-2-2-12-16,2 0-20 15,2-2-10-15,1 0-9 0,6-5-15 16,2 1-115 0,5-7-197-16,5-3-605 0</inkml:trace>
          <inkml:trace contextRef="#ctx0" brushRef="#br0" timeOffset="4310.0689">5186 9951 985 0,'0'0'715'16,"0"0"-618"-16,0 0 38 16,0 0 104-16,0 0-60 15,0 0 13-15,0 0-38 16,31 69-39-16,-16-36-31 16,0 10-30-16,3 0-5 15,-3 3-11-15,-5 0-18 16,-4 1-12-16,-6-4-8 0,0-1-5 15,-16 0-3 1,-4-5-24-16,-19 4-84 0,8-9-203 16,1-8-735-16</inkml:trace>
        </inkml:traceGroup>
        <inkml:traceGroup>
          <inkml:annotationXML>
            <emma:emma xmlns:emma="http://www.w3.org/2003/04/emma" version="1.0">
              <emma:interpretation id="{BB8AD3D1-0D41-4910-90E2-32BAA72FB252}" emma:medium="tactile" emma:mode="ink">
                <msink:context xmlns:msink="http://schemas.microsoft.com/ink/2010/main" type="inkWord" rotatedBoundingBox="5795,10130 6031,10114 6040,10257 5804,10273"/>
              </emma:interpretation>
              <emma:one-of disjunction-type="recognition" id="oneOf1">
                <emma:interpretation id="interp5" emma:lang="" emma:confidence="1">
                  <emma:literal>=</emma:literal>
                </emma:interpretation>
                <emma:interpretation id="interp6" emma:lang="" emma:confidence="0">
                  <emma:literal>t</emma:literal>
                </emma:interpretation>
                <emma:interpretation id="interp7" emma:lang="" emma:confidence="0">
                  <emma:literal>E</emma:literal>
                </emma:interpretation>
                <emma:interpretation id="interp8" emma:lang="" emma:confidence="0">
                  <emma:literal>[</emma:literal>
                </emma:interpretation>
                <emma:interpretation id="interp9" emma:lang="" emma:confidence="0">
                  <emma:literal>I</emma:literal>
                </emma:interpretation>
              </emma:one-of>
            </emma:emma>
          </inkml:annotationXML>
          <inkml:trace contextRef="#ctx0" brushRef="#br0" timeOffset="4926.2906">5818 10264 973 0,'0'0'496'16,"0"0"-416"-16,0 0 16 15,0 0 98-15,0 0 22 16,0 0-77-16,0 0-24 16,-12-3-53-16,18 3-8 15,5 0 19-15,5 0 4 16,5 0-34-16,3 0-18 0,1 0-13 16,2 0-6-1,0 0-6-15,-6 0-5 0,0-1-31 16,-6-4-67-16,-5 1-47 15,-4 0-46-15,-3-3-82 16,-3-2-54-16,0 6-361 0</inkml:trace>
          <inkml:trace contextRef="#ctx0" brushRef="#br0" timeOffset="5181.1969">5796 10139 1495 0,'0'0'511'0,"0"0"-447"15,0 0 35-15,0 0 86 16,0 0-56-16,0 0-80 15,91-3-34-15,-64 0-15 16,15-1-156-16,-11-2-449 16,-4-1-1068-16</inkml:trace>
        </inkml:traceGroup>
        <inkml:traceGroup>
          <inkml:annotationXML>
            <emma:emma xmlns:emma="http://www.w3.org/2003/04/emma" version="1.0">
              <emma:interpretation id="{4DC27EB6-B47D-4773-973D-C97F59058793}" emma:medium="tactile" emma:mode="ink">
                <msink:context xmlns:msink="http://schemas.microsoft.com/ink/2010/main" type="inkWord" rotatedBoundingBox="6382,9468 8364,9494 8350,10550 6368,10524"/>
              </emma:interpretation>
              <emma:one-of disjunction-type="recognition" id="oneOf2">
                <emma:interpretation id="interp10" emma:lang="" emma:confidence="0">
                  <emma:literal>Asinntix0</emma:literal>
                </emma:interpretation>
                <emma:interpretation id="interp11" emma:lang="" emma:confidence="0">
                  <emma:literal>Asinntixo</emma:literal>
                </emma:interpretation>
                <emma:interpretation id="interp12" emma:lang="" emma:confidence="0">
                  <emma:literal>Asinntixf</emma:literal>
                </emma:interpretation>
                <emma:interpretation id="interp13" emma:lang="" emma:confidence="0">
                  <emma:literal>Asinine</emma:literal>
                </emma:interpretation>
                <emma:interpretation id="interp14" emma:lang="" emma:confidence="0">
                  <emma:literal>Asininities</emma:literal>
                </emma:interpretation>
              </emma:one-of>
            </emma:emma>
          </inkml:annotationXML>
          <inkml:trace contextRef="#ctx0" brushRef="#br0" timeOffset="6005.7984">6654 10294 889 0,'0'0'554'0,"0"0"-459"15,0 0 11-15,0 0 85 16,0 0 48-16,0 0-78 16,0 0-49-16,-3-7-64 15,6-6-32-15,3-6-9 16,0-1-6-16,4-7 5 16,-4-3-5-16,5-2 5 15,-4-8-6-15,2 1 6 16,-3-5 0-16,3 2-4 0,1 1 17 15,4 2-6-15,-1 3-2 16,2 3 5-16,-1 7 0 16,-1 5-4-16,2 2 2 15,-3 9 5-15,-3 0 8 16,0 3-5-16,1 3-1 16,-4 1 4-16,3 3 1 15,-1 0-6-15,2 0-8 16,2 4 0-16,-3 6 3 15,6 7-1-15,-6 2 8 16,1 4 0-16,-1 3 1 16,-3 1-2-16,-3 7 1 15,0-2 9-15,-3 4-11 0,0-3-8 16,0 3-3-16,-3-5 3 16,-3 2 0-16,0-1 0 15,-4-2-11-15,4-4 5 16,-3-2-5-16,4-4-1 15,-1-1 1-15,-1-3-1 16,4-5 1-16,3-4 0 16,-3-1-1-16,3-6-1 15,0 3-14-15,0-3-19 16,0 0-26-16,0 0-28 16,0 0-48-16,0 0-11 15,0 0-64-15,0-6-299 0,0-1-345 16</inkml:trace>
          <inkml:trace contextRef="#ctx0" brushRef="#br0" timeOffset="6224.5989">6721 10133 1768 0,'0'0'341'0,"0"0"-239"16,0 0 61-16,0 0 21 16,0 0-89-16,0 0-65 15,0 0-30-15,109-8-13 16,-64 5-126-16,-11 0-148 0,-4 0-486 0</inkml:trace>
          <inkml:trace contextRef="#ctx0" brushRef="#br0" timeOffset="7012.1501">7640 10019 1211 0,'0'0'485'16,"0"0"-393"-16,0 0 87 15,0 0 51-15,0 0-48 16,0 0-72-16,0 0-47 16,0-2-8-16,-12 2-11 15,-6 0-18-15,-4 0-7 16,-4 0-7-16,1 0 1 16,-2 0 5-16,2 3-3 15,7 0 0-15,6 3-7 16,3-2-7-16,6-1 1 0,3 1-2 15,0-1 2-15,3 1 8 16,12 2-1-16,3 1-9 16,7-2 0-16,2-1-21 15,0 2-1-15,-3-2 12 16,1 2 2-16,-4 1-1 16,-6 0 3-16,1 0 6 15,-5 0 0-15,-2 2 0 16,-2-2 0-16,-4 0 0 15,-3 3 0-15,0 0 0 16,0-1-1-16,-10 1 1 16,-5 0 0-16,-3-3 23 15,-7-1-13-15,2-2-4 16,-5-4-5-16,4 0-1 16,5 0 0-16,5-1-60 0,5-12-53 15,9-10-25-15,0 4-174 16,0-1-358-16</inkml:trace>
          <inkml:trace contextRef="#ctx0" brushRef="#br0" timeOffset="7306.6327">7844 9986 1560 0,'0'0'536'0,"0"0"-472"16,0 0 34-1,0 0 75-15,0 0 13 0,0 0-26 16,0 0-19-16,14 74-57 16,-11-49-40-16,7 2-25 15,-4-3-9-15,6-2-9 16,0-2 0-16,-6-6-1 15,0-5-38-15,0-5-45 16,-6-4-102-16,0 0-297 16,0-9-505-16</inkml:trace>
          <inkml:trace contextRef="#ctx0" brushRef="#br0" timeOffset="7487.4813">7874 9905 1870 0,'0'0'369'0,"0"0"-268"15,0 0-66-15,0 0-1 16,0 0-34-16,0 0-26 16,0 0-178-16,36 5-644 0</inkml:trace>
          <inkml:trace contextRef="#ctx0" brushRef="#br0" timeOffset="7981.4905">8079 10050 1879 0,'0'0'301'16,"0"0"-221"-16,0 0 3 16,0 0 50-16,0 0-14 15,0 0-19-15,31 79-22 16,-24-59-35-16,-2-1-28 16,1-2-6-16,-3-4-8 15,0-3 1-15,0-3-1 0,-3-3-1 16,0-2-1-16,0-2-12 15,0 0-7-15,0-6 14 16,3-7-13-16,4-4-14 16,2-3 8-16,2-6 8 15,2-1 8-15,-1-6-1 16,4 4 9-16,-2 2-1 16,1 4 2-16,-2 6 0 15,-4 10 1-15,-1 2 24 16,-1 5 1-16,-1 0-1 15,3 3 3-15,0 13 8 16,3 4 9-16,-3 7 6 16,0 3 3-16,1-1-20 15,-4-2-13-15,2-1-13 16,-5-7-8-16,-3-5-51 0,0-4-131 16,0-4-599-16</inkml:trace>
          <inkml:trace contextRef="#ctx0" brushRef="#br0" timeOffset="153570.29">7061 9593 757 0,'0'0'407'16,"0"0"-185"-16,0 0-128 15,0 0-9-15,0 0-7 0,0 0-25 16,5-15-33 0,-1 11-13-16,-1 1-6 0,0 2-1 15,-3 1 0-15,0 0 1 16,0-3 0-16,0 3 0 16,0 0 18-16,0-3 22 15,0 2-10-15,0-1-15 16,0-2-16-16,0 4-12 15,-6-4-6-15,-1-2-17 16,2 3-32-16,-4-1-32 16,0-1 32-16,-1 2 38 15,1-4 11-15,-2 4 10 16,-2-1-1-16,1-1 8 16,2 0 1-16,-1 1-1 15,5-2 1-15,-3 2 1 0,2 0 0 16,-2 2 1-16,1-1-1 15,-5 2 0-15,4-1-1 16,0 1-16-16,-4-2-28 16,2 3 20-16,2 0 14 15,-4-3 8-15,4 3 2 16,0 0 0-16,0 0 0 16,0 0 1-16,0 0 12 15,0 0 0-15,-3 3-3 16,0 1-9-16,3-1 1 15,-4 2-1-15,2 0 0 16,-2-2 1-16,1 1 15 0,3-1 9 16,-3 0 13-1,3 2-8-15,0 0-11 0,-1-2-7 16,4 1-4-16,-2 2 0 16,-5 1-3-16,4-1-5 15,-3 3 0-15,2 1 1 16,-4 1 0-16,2 2 0 15,-1 0-1-15,2 0 1 16,-5 2 8-16,4-3 12 16,0 1 1-16,3 0-5 15,0 0-8-15,0-2-4 16,2-1-5-16,4 2 8 16,0 1-8-16,-3 1-1 0,1-1 1 15,1 4 1 1,-5 0 7-16,3 0-1 0,0-2 8 15,0 2-4-15,0 2 1 16,-1-2 15-16,1-3 0 16,-2 2-3-16,2 0-1 15,3-2-2-15,-3-1-11 16,2 3-1-16,1-5-4 16,0-1 1-16,0 2 8 15,0-2 13-15,3 0 17 16,0 0 6-16,0 3-32 15,0-2-11-15,0-1-7 16,0 2 0-16,0 2 1 16,0-1-1-16,0 3 0 15,0-2 0-15,0-1 1 0,0-1 0 16,0 1-1 0,0-3-1-16,0-2 1 0,0 2-1 15,0-1 1-15,0-2-1 16,0 3 1-16,0-3 0 15,3-1-1-15,0 5 2 16,0-3-1-16,0 2 0 16,4 0-1-16,-4 0 1 15,6 0 5-15,-3-2 3 16,2 1-3-16,-1-3 0 16,-1 5-5-16,3-5 0 15,-3 1 1-15,1-1-2 16,2 1 1-16,-4 0 1 0,4-1-1 15,-2 1 0-15,2-1 0 16,-3-2 0-16,0 2 0 16,-1-2-1-16,5 3 1 15,-4 1-1-15,3-1 1 16,1 0 7-16,-1 0-7 16,-1 0-1-16,-2-1 1 15,1 1 0-15,-1-4 0 16,-3 1-1-16,0-1 0 15,3-1 1-15,-3 3-1 16,0-2 0-16,-1 0 1 16,1 0-1-16,4-2 0 15,-4 2 0-15,3 2 0 16,3 0 0-16,1 2-1 0,-1-1 1 16,-1 0 0-16,5 0 0 15,-4-2-6-15,0 4-10 16,-1-6 1-16,-1 1-5 15,2-2 5-15,-3-1 9 16,3 0 0-16,-2 0-5 16,4 0-1-16,-2 0-6 15,4 0 11-15,-4 0 6 16,2 0 1-16,-1 0-1 16,-1 0 1-16,0 0-1 15,4 0 1-15,-5-1 0 16,4-2 0-16,-5 1 1 15,2 2-1-15,0-2 1 16,-1-1-1-16,2 0-2 16,-1 0-6-16,0 2-2 0,4-2 9 15,-5 0 0-15,4-1 0 16,-2 2 1-16,-1-1-1 16,2-1 0-16,-1-2-6 15,-1 3-3-15,3-4-2 16,0 4 3-16,-3-4-4 15,3-1-12-15,-2 5-13 16,-1-6 10-16,2 5 12 16,-1-2 1-16,-1-1 5 15,-3 4 0-15,4-4 8 16,-2 3 1-16,1-1 1 0,0-1-1 16,1-1 1-1,-4 0-1-15,5 1-12 0,-1 0-3 16,-1-2 0-16,0-2-3 15,-3 3-37-15,6-3-11 16,-3 0 35-16,0 3 26 16,-2-2 6-16,2-1-2 15,0 0 2-15,-1 1 0 16,-1-1-16-16,2 2-14 16,-3-1 11-16,0-1 11 15,-3 3 8-15,1 0 9 16,-1-1 7-16,-1 0 6 0,-1-2-3 15,1 0 1 1,-2-1-1-16,3-1-10 0,0 2-8 16,0-2 1-16,0-1-2 15,-3 2-15-15,0-2-7 16,0 2-7-16,0 2 10 16,0-1 18-16,0 3 1 15,0-1 0-15,0 1 0 16,0-3 0-16,0 3 0 15,0-3 0-15,0 0 0 16,0 0 0-16,0-2 6 16,0 1 12-16,0-3 6 15,3 5-8-15,-3-4-3 16,0 3 1-16,0-1-5 16,0 5-7-16,0-4 8 0,0 4-1 15,0-1-9-15,0 1 0 16,0 1 0-16,0-1 0 15,0 4-5-15,0-3 5 16,0 0 1-16,0-2-1 16,0-3 0-16,0 3 1 15,0 0 0-15,0 0 1 16,0 1 11-16,0 3-3 16,0 0 6-16,-3-1-9 15,0 1 3-15,0 1-2 16,0-3 2-16,-2 1-9 15,2-2 13-15,-4 4-7 16,4-3-6-16,-3-1 5 16,3 0-5-16,0 0-1 15,0-2-1-15,0-1-9 0,-3-2 3 16,-1 1 6-16,-1-3-1 16,-4 3 1-16,-1-2-5 15,-7 2 4-15,-2 0-6 16,1 0 6-16,-4 0-14 15,7 3-6-15,3 0 14 16,6 0 7-16,3 1-70 16,3-4-94-16,0 1-117 15,3-2-380-15</inkml:trace>
        </inkml:traceGroup>
        <inkml:traceGroup>
          <inkml:annotationXML>
            <emma:emma xmlns:emma="http://www.w3.org/2003/04/emma" version="1.0">
              <emma:interpretation id="{BF9F6DB5-B6A1-49F4-8D32-AF6C07A8B9FA}" emma:medium="tactile" emma:mode="ink">
                <msink:context xmlns:msink="http://schemas.microsoft.com/ink/2010/main" type="inkWord" rotatedBoundingBox="8575,9812 9666,9740 9686,10038 8595,10110"/>
              </emma:interpretation>
            </emma:emma>
          </inkml:annotationXML>
          <inkml:trace contextRef="#ctx0" brushRef="#br0" timeOffset="11240.5078">8581 9897 1400 0,'0'0'272'15,"0"0"-204"-15,0 0-24 16,0 0 10-16,0 0 12 16,0 0 126-16,0 0-58 15,5 31-52-15,-2-21-20 0,3 2-13 16,-3-1 6 0,3 2-3-16,-3 2-2 0,4-1-1 15,-4 2-17-15,0-5-14 16,3 2-6-16,-4-3-4 15,1-3-7-15,0-4 0 16,-3 1 0-16,0-4 0 16,0 0 1-16,0 0 8 15,0 0 1-15,3 0 2 16,4-7 0-16,-1-6-13 16,0-1-6-16,3-6 5 15,-1-3 0-15,2 1 0 16,-1 1 0-16,-3-2 0 15,1 6 1-15,-1 2 1 0,0 5 0 16,-1 0 9-16,1 1 5 16,4 1 10-16,-1 1-10 15,0 3-7-15,6-2-7 16,-3 6-1-16,1 0 1 16,-4 0-1-16,2 4 2 15,-5 9 4-15,-2 7 12 16,-4 2 7-16,0 2 9 15,0-1-10-15,0 1-3 16,0-5-6-16,0-3-9 16,0 0 3-16,0-7-9 15,0-4 0-15,0 2-21 0,3-4-30 16,3-3-60 0,0 0-117-16,-3 0-360 0,0 0-322 0</inkml:trace>
          <inkml:trace contextRef="#ctx0" brushRef="#br0" timeOffset="12148.1121">8929 9789 1243 0,'0'0'256'16,"0"0"-44"-16,0 0 96 15,0 0-52-15,0 0-105 16,0 0-55-16,0 0-15 16,72 0-26-16,-41 5-33 15,-1 0-17-15,-5-3-5 16,5-2-140-16,-9 0-411 15,-9 0-501-15</inkml:trace>
          <inkml:trace contextRef="#ctx0" brushRef="#br0" timeOffset="11631.2019">8998 9854 140 0,'0'0'1108'0,"0"0"-918"16,0 0 28-16,0 0 86 16,0 0-41-16,0 0-78 15,0 0-55-15,0-16-26 16,0 16-43-16,0 10 11 15,3 5 14-15,0 3-25 16,0-2-22-16,1 5-21 16,-1-1-10-16,0 0-7 15,0-2 0-15,0-4-1 16,0 2-29-16,0-6-45 16,0-3-89-16,-3-1-69 15,3-6-137-15,0 0-160 0,3 0-141 0</inkml:trace>
          <inkml:trace contextRef="#ctx0" brushRef="#br0" timeOffset="11899.8488">9150 9845 939 0,'0'0'792'15,"0"0"-652"-15,0 0 76 16,0 0-8-16,0 0-58 15,0 0-55-15,0 0 16 16,0 26-2-16,0-10-39 16,0 4-20-16,0 4-13 0,0-1-3 15,3 2-8-15,0-4-13 16,0-1-11-16,-3-3-1 16,0-7-1-16,4 0-32 15,-4-7-37-15,0-1-80 16,0-2-96-16,0-2-329 15,3-11-689-15</inkml:trace>
          <inkml:trace contextRef="#ctx0" brushRef="#br0" timeOffset="12554.0426">9371 9851 1239 0,'0'0'806'0,"0"0"-703"16,0 0-25-16,0 0 51 16,0 0-15-16,0 0-50 15,0 0-29-15,71-30-15 16,-54 27-8-16,-1 3-5 0,-1 0 2 15,-5 0 0-15,1 3-8 16,-5 4 8-16,-3 0 3 16,0 6 8-16,-3 1 21 15,0 2 7-15,0 0-3 16,3 1-18-16,0 2-11 16,4-5-7-16,2 0-1 15,2-3-2-15,5-2-5 16,-1-4-1-16,3-1-8 15,0-4-61-15,-2 0-80 16,2-6-135-16,-3-4-310 16,-6-4-208-16</inkml:trace>
          <inkml:trace contextRef="#ctx0" brushRef="#br0" timeOffset="12810.6055">9650 9832 1287 0,'0'0'228'0,"0"0"9"16,0 0 47-16,0 0-48 15,0 0-69-15,0 0-61 16,0 0-38-16,-11 3 7 16,2 10 24-16,-1 4-33 15,-5 3-17-15,0 0-17 0,-3 3-20 16,-1 0-11-16,-1 0 0 15,1-4-1-15,4-2-47 16,0 3-108-16,6-4-186 16,2-9-641-16</inkml:trace>
        </inkml:traceGroup>
      </inkml:traceGroup>
    </inkml:traceGroup>
    <inkml:traceGroup>
      <inkml:annotationXML>
        <emma:emma xmlns:emma="http://www.w3.org/2003/04/emma" version="1.0">
          <emma:interpretation id="{0796FBDC-A9C0-4E9B-871E-40C69712BAA6}" emma:medium="tactile" emma:mode="ink">
            <msink:context xmlns:msink="http://schemas.microsoft.com/ink/2010/main" type="paragraph" rotatedBoundingBox="8904,11617 9206,10262 9602,10350 9300,1170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1BD4907-10FF-48FE-9A56-214B72543CC4}" emma:medium="tactile" emma:mode="ink">
              <msink:context xmlns:msink="http://schemas.microsoft.com/ink/2010/main" type="inkBullet" rotatedBoundingBox="8904,11617 8965,11345 9287,11417 9226,11689"/>
            </emma:interpretation>
            <emma:one-of disjunction-type="recognition" id="oneOf3">
              <emma:interpretation id="interp15" emma:lang="" emma:confidence="0">
                <emma:literal>•</emma:literal>
              </emma:interpretation>
            </emma:one-of>
          </emma:emma>
        </inkml:annotationXML>
        <inkml:trace contextRef="#ctx0" brushRef="#br0" timeOffset="216825.1842">8965 11348 717 0,'0'0'773'16,"0"0"-616"-16,0 0-7 15,0 0 76-15,0 0-11 16,0 0-58-16,0 0-45 15,3-2-25-15,-3 2-26 16,0 0-27-16,0 2-7 16,0 8 19-16,0 3-7 15,0 3-5-15,0 4-16 16,0-1 0-16,0 2-6 16,-3 3-11-16,-3-2 0 0,3-1 0 15,-5 1 0 1,4-5 2-16,1-1-2 0,0 0 0 15,0-7-1-15,3 2 1 16,0-4-1-16,0-3 1 16,0-1-1-16,0 0 0 15,6 1 8-15,6-2-7 16,6-2 5-16,4 0 0 16,2 0-4-16,3 0 4 15,4-2 1-15,-4-2 11 16,-3 4-7-16,0 0-2 15,-8 0 1-15,1 0-4 16,-8 0-6-16,1 0 0 16,-1 0-50-16,0 0-109 15,3 0-433-15,-3 4-1163 0</inkml:trace>
      </inkml:traceGroup>
      <inkml:traceGroup>
        <inkml:annotationXML>
          <emma:emma xmlns:emma="http://www.w3.org/2003/04/emma" version="1.0">
            <emma:interpretation id="{2A9035C4-88AE-4D95-AE92-8811C471C19E}" emma:medium="tactile" emma:mode="ink">
              <msink:context xmlns:msink="http://schemas.microsoft.com/ink/2010/main" type="line" rotatedBoundingBox="9176,10575 9243,10271 9602,10350 9534,10655"/>
            </emma:interpretation>
          </emma:emma>
        </inkml:annotationXML>
        <inkml:traceGroup>
          <inkml:annotationXML>
            <emma:emma xmlns:emma="http://www.w3.org/2003/04/emma" version="1.0">
              <emma:interpretation id="{A47A5495-7412-47BD-8CA1-FD1965AFB65D}" emma:medium="tactile" emma:mode="ink">
                <msink:context xmlns:msink="http://schemas.microsoft.com/ink/2010/main" type="inkWord" rotatedBoundingBox="9176,10575 9243,10271 9602,10350 9534,10655"/>
              </emma:interpretation>
            </emma:emma>
          </inkml:annotationXML>
          <inkml:trace contextRef="#ctx0" brushRef="#br0" timeOffset="14288.1924">9244 10271 1129 0,'0'0'389'0,"0"0"-270"15,0 0 15-15,0 0 81 16,0 0-37-16,0 0-76 15,0 0-19-15,0 0 12 16,0 0 22-16,0 9-28 16,0-1-19-16,0 2-13 15,0 2-12-15,0-1-18 0,0 5 1 16,0 3-12-16,0 1-8 16,-3 1-7-16,0-1 7 15,-3 2-7-15,3-3-1 16,-1 2 1-16,2-1 1 15,-1-4-1-15,3 1 0 16,0-3 1-16,0-2 4 16,0-2-6-16,0-6 0 15,0 2 0-15,0-4 1 16,0-1-1-16,0-1 0 0,0 4 1 16,0-4-1-1,0 0 1-15,0 0-1 0,0 0 1 16,0 0 5-16,0 0 2 15,0 0-2-15,0 0 3 16,0 0 10-16,0 0 4 16,0 0-7-16,0 0-4 15,0 0-3-15,5 0 3 16,5 0 3-16,2 0 4 16,4 0-2-16,11 0-4 15,6 0-7-15,4 0-5 16,5-4-1-16,1 1-7 15,5-7-69-15,-12-3-232 0,-6 4-1241 16</inkml:trace>
        </inkml:traceGroup>
      </inkml:traceGroup>
    </inkml:traceGroup>
    <inkml:traceGroup>
      <inkml:annotationXML>
        <emma:emma xmlns:emma="http://www.w3.org/2003/04/emma" version="1.0">
          <emma:interpretation id="{BD518A89-5ACC-4008-9E1C-40AAB22E2133}" emma:medium="tactile" emma:mode="ink">
            <msink:context xmlns:msink="http://schemas.microsoft.com/ink/2010/main" type="paragraph" rotatedBoundingBox="3666,12099 12574,11752 12642,13516 3735,138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FF614AA-44C3-4178-B83B-69038B71EC77}" emma:medium="tactile" emma:mode="ink">
              <msink:context xmlns:msink="http://schemas.microsoft.com/ink/2010/main" type="line" rotatedBoundingBox="3666,12099 12574,11752 12642,13516 3735,13863"/>
            </emma:interpretation>
          </emma:emma>
        </inkml:annotationXML>
        <inkml:traceGroup>
          <inkml:annotationXML>
            <emma:emma xmlns:emma="http://www.w3.org/2003/04/emma" version="1.0">
              <emma:interpretation id="{F4A1F679-04BA-4242-B65F-6B7DE1F262E9}" emma:medium="tactile" emma:mode="ink">
                <msink:context xmlns:msink="http://schemas.microsoft.com/ink/2010/main" type="inkWord" rotatedBoundingBox="3666,12099 5149,12041 5195,13229 3713,13287"/>
              </emma:interpretation>
              <emma:one-of disjunction-type="recognition" id="oneOf4">
                <emma:interpretation id="interp16" emma:lang="" emma:confidence="0">
                  <emma:literal>Mini</emma:literal>
                </emma:interpretation>
                <emma:interpretation id="interp17" emma:lang="" emma:confidence="0">
                  <emma:literal>Mint'</emma:literal>
                </emma:interpretation>
                <emma:interpretation id="interp18" emma:lang="" emma:confidence="0">
                  <emma:literal>Mini'</emma:literal>
                </emma:interpretation>
                <emma:interpretation id="interp19" emma:lang="" emma:confidence="0">
                  <emma:literal>Min'</emma:literal>
                </emma:interpretation>
                <emma:interpretation id="interp20" emma:lang="" emma:confidence="0">
                  <emma:literal>Mink'</emma:literal>
                </emma:interpretation>
              </emma:one-of>
            </emma:emma>
          </inkml:annotationXML>
          <inkml:trace contextRef="#ctx0" brushRef="#br0" timeOffset="188043.7169">4046 12527 641 0,'0'0'131'16,"0"0"-88"-16,0 0-24 16,0 0 14-16,0 0 2 15,0 0 33-15,0 0 139 16,-54 0-112-16,54 0-38 16,0 0 52-16,0 0 48 0,0 0-4 15,0 0 12-15,0-4-10 16,0 4-10-16,0 0-9 15,0 0-6-15,0 0-15 16,0-2-8-16,0 2-25 16,0-4-31-16,0 3-24 15,0-4-16-15,6-2-11 16,0 0-8-16,5 0 2 16,-1 1-3-16,-1-1 8 15,0 4-1-15,4 0 1 16,-2-1 1-16,-2 4-1 15,4 0 1-15,-4 0-2 16,0 0 1-16,1 0 0 16,-2 0 0-16,-2 3-5 0,0 4 0 15,-3 0 0-15,1 6 5 16,-4 1-5-16,0 2 5 16,0 0 1-16,0 1 0 15,0 3 1-15,0 0-1 16,-4 2 0-16,4-2 1 15,0 0-1-15,0-3 1 16,0 2-1-16,0-2 8 16,0 0-2-16,0-7-5 15,7 3 5-15,1-3-5 16,1-3 5-16,4-4 0 16,5 0-5-16,9-3 7 0,4 0-7 15,2-6-1-15,6-8-1 16,4-2-10-16,-4-1 10 15,-3-3-8-15,-2 4-3 16,-7-1 12-16,-8 1 0 16,-5-1 12-16,-7 5 15 15,-4-6 14-15,-3 6-6 16,0-5-11-16,0-1-8 16,0 3 1-16,0 1-11 15,-3-3-6-15,-1 2 0 16,1 1-19-16,3 4-38 15,0 0-58-15,0 4-107 16,0 2-327-16,3 4-282 0</inkml:trace>
          <inkml:trace contextRef="#ctx0" brushRef="#br0" timeOffset="188519.6097">4368 12576 1209 0,'0'0'381'16,"0"0"-163"-16,0 0 61 15,0 0-4-15,0 0-79 16,0 0-72-16,0 0-47 15,0-9-26-15,0 19-23 0,0 6 26 16,0 3-9 0,0 5-17-16,-3 6-7 0,0 5-1 15,3-1-14-15,0 3-5 16,-3-2 0-16,-1-1 0 16,4-4-1-16,-6-4-11 15,4 0-52-15,-1 1-116 16,0-8-303-16,3-6-443 0</inkml:trace>
          <inkml:trace contextRef="#ctx0" brushRef="#br0" timeOffset="189171.2363">4534 12897 1144 0,'0'0'774'0,"0"0"-620"16,0 0 69-16,0 0 19 16,0 0-67-16,0 0-81 15,0 0-49-15,3 0-30 16,-3 6-14-16,0 3 10 15,0 6-2-15,0-2-2 16,0 4-6-16,-3-2 5 16,-3-1-4-16,1 2-1 0,-1-6 0 15,-1 1-1 1,4-1 1-16,0-4-1 0,0-4 0 16,3 0 1-16,0-2-1 15,0 0 1-15,0 0 7 16,0-10-8-16,9-1-28 15,4-8 15-15,1-1 1 16,-1-1-3-16,2 2 6 16,0 2 8-16,-3-2 1 15,-3 8-1-15,1-2 1 16,-1 8 1-16,-1-2 19 16,-2 2-7-16,1 0 2 15,-4 2 4-15,0 3 1 16,0 0-4-16,0-1-5 15,0 1-5-15,3 0-5 16,1 0-1-16,-2 0 0 0,4 7 0 16,-3 6 1-16,-3 0 6 15,0 4-1-15,1 3 12 16,-4 0 9-16,0-1 1 16,0 1 5-16,0-3-11 15,-4-1-5-15,1-2-17 16,0-4 2-16,3-2-2 15,-3-4-45-15,0-4-115 16,3 0-334-16,0 0-578 0</inkml:trace>
          <inkml:trace contextRef="#ctx0" brushRef="#br0" timeOffset="190244.7886">3764 12339 1390 0,'0'0'330'16,"0"0"-232"-16,0 0 78 15,0 0 62-15,0 0-104 16,0 0-85-16,0 0 48 16,6 53 28-16,-6-20-24 15,0 9-10-15,0 5-25 16,0 6-26-16,0 5-7 15,0 2-3-15,0 3-13 16,0 0-16-16,-3-3 0 16,3-1-1-16,-3-6-1 0,0-3-8 15,0-3-9-15,-3-2-30 16,0-6-52-16,-6-2-75 16,3 2-85-16,3-11-386 15,0-9-677-15</inkml:trace>
          <inkml:trace contextRef="#ctx0" brushRef="#br0" timeOffset="190936.208">4874 12332 687 0,'0'0'858'16,"0"0"-693"-16,0 0-18 15,0 0 122-15,0 0-66 0,0 0-102 16,0 0 31-16,0 39-17 16,0-9-30-16,0 6 2 15,0 9-14-15,0 3-37 16,0 5-18-16,-3 0-11 16,-3 4-6-16,-3-6 5 15,-3-1-6-15,0-3 0 16,-1-8-1-16,4 1-5 15,1-7 0-15,-1-4-12 16,6-5-61-16,3-1-124 16,0-9-182-16,0-6-492 0</inkml:trace>
          <inkml:trace contextRef="#ctx0" brushRef="#br0" timeOffset="191528.3032">4981 12062 1250 0,'0'0'596'0,"0"0"-459"16,0 0 38-16,0 0 16 0,0 0-49 15,0 0-47 1,0 0-23-16,8-14-31 0,-7 14-23 16,4 0-10-16,1 0-8 15,4 0 0-15,2 6 1 16,4 4-1-16,-5-2 0 15,-2 2 0-15,-3 2-1 16,-2-2-5-16,-4 0 5 16,0 0-6-16,0 0 7 15,-7 0 3-15,-5 0 31 16,3 0 2-16,2-3 7 16,4 2 4-16,1-3-31 15,2 4-7-15,2-3 0 16,17 0-9-16,17-5-8 15,1 2-160-15,-4-4-621 0</inkml:trace>
        </inkml:traceGroup>
        <inkml:traceGroup>
          <inkml:annotationXML>
            <emma:emma xmlns:emma="http://www.w3.org/2003/04/emma" version="1.0">
              <emma:interpretation id="{D425A0FE-AD95-4FB1-8AB7-4133D25042E5}" emma:medium="tactile" emma:mode="ink">
                <msink:context xmlns:msink="http://schemas.microsoft.com/ink/2010/main" type="inkWord" rotatedBoundingBox="5645,12207 6363,12179 6387,12795 5669,12823"/>
              </emma:interpretation>
              <emma:one-of disjunction-type="recognition" id="oneOf5">
                <emma:interpretation id="interp21" emma:lang="" emma:confidence="0">
                  <emma:literal>did</emma:literal>
                </emma:interpretation>
                <emma:interpretation id="interp22" emma:lang="" emma:confidence="0">
                  <emma:literal>de</emma:literal>
                </emma:interpretation>
                <emma:interpretation id="interp23" emma:lang="" emma:confidence="0">
                  <emma:literal>DX</emma:literal>
                </emma:interpretation>
                <emma:interpretation id="interp24" emma:lang="" emma:confidence="0">
                  <emma:literal>du</emma:literal>
                </emma:interpretation>
                <emma:interpretation id="interp25" emma:lang="" emma:confidence="0">
                  <emma:literal>dry</emma:literal>
                </emma:interpretation>
              </emma:one-of>
            </emma:emma>
          </inkml:annotationXML>
          <inkml:trace contextRef="#ctx0" brushRef="#br0" timeOffset="184119.2798">5884 12636 778 0,'0'0'180'0,"0"0"194"16,0 0-138-16,0 0-52 15,0 0 33-15,0 0-28 16,0 0-46-16,-3-31-58 16,0 26-27-16,-3 1 4 15,3-2-12-15,-4 1-14 16,-1 3-5-16,2-1-11 16,-3 0-4-16,-7 3 4 15,2 0-8-15,-5 0 10 16,0 0 6-16,-1 8-1 0,1 4-12 15,2 0 0-15,1 1-5 16,4 4-1-16,2 0-7 16,2-1-1-16,5 1 4 15,3-1-5-15,0-3 0 16,0-3 8-16,9-3-7 16,6-4 5-16,0-3 0 15,6 0-6-15,-2 0 0 16,4-10-6-16,-4-6-1 15,3 0-13-15,-5-7 4 16,2 2 2-16,-7-9 6 0,3 1 6 16,-3-4-5-16,-3-4-2 15,-2 4 3-15,-7-6 6 16,0 5 0-16,0-1 0 16,0 4 1-16,-10-1 1 15,1 5 10-15,0 1 16 16,0 6-15-16,3 1 1 15,0 4-7-15,0 9 10 16,6 0 4-16,-3 6-12 16,3 0-9-16,-3 0-1 15,-4 9-5-15,4 8 6 16,-3 6 4-16,0 5 8 16,1 1 7-16,5 4 1 15,0 3-1-15,0 1-1 16,6-2-6-16,5 2-3 0,2 0-8 15,-4-5-1-15,0-2 1 16,0-4-1-16,-6 1 0 16,0-4 0-16,0-3 0 15,0-6-1-15,-3-2-8 16,0-5-30-16,3-1-69 16,3-6-123-16,0 0-360 15,4 0-306-15</inkml:trace>
          <inkml:trace contextRef="#ctx0" brushRef="#br0" timeOffset="184508.532">6093 12567 1377 0,'0'0'602'16,"0"0"-489"-16,0 0 105 15,0 0-25-15,0 0-83 16,0 0-34-16,0 0-13 16,73-46-38-16,-60 46-13 15,-2 0-5-15,-2 0-1 0,1 2 5 16,-7 11 1-16,0 1 0 15,0 3 9-15,-3 3 6 16,0 2-5-16,0 1-10 16,3-3-11-16,5 0 0 15,2-3 7-15,2-3-7 16,7-2-1-16,-2-5-5 16,2-4-24-16,1-3-53 15,5 0-98-15,-6-13-187 16,-5 2-417-16</inkml:trace>
          <inkml:trace contextRef="#ctx0" brushRef="#br0" timeOffset="184740.7866">6361 12484 1054 0,'0'0'645'0,"0"0"-528"15,0 0 66-15,0 0 43 16,0 0-35-16,0 0-29 16,0 0-28-16,-52 66-32 15,30-36-25-15,-5 2-27 16,0 6-28-16,-4-3-22 16,-11 15-37-16,6-10-297 15,5-8-827-15</inkml:trace>
        </inkml:traceGroup>
        <inkml:traceGroup>
          <inkml:annotationXML>
            <emma:emma xmlns:emma="http://www.w3.org/2003/04/emma" version="1.0">
              <emma:interpretation id="{38551C8A-54F0-4FB0-B40D-CF33B231BB81}" emma:medium="tactile" emma:mode="ink">
                <msink:context xmlns:msink="http://schemas.microsoft.com/ink/2010/main" type="inkWord" rotatedBoundingBox="6863,12550 7254,12535 7261,12721 6871,12736"/>
              </emma:interpretation>
              <emma:one-of disjunction-type="recognition" id="oneOf6">
                <emma:interpretation id="interp26" emma:lang="" emma:confidence="1">
                  <emma:literal>=</emma:literal>
                </emma:interpretation>
                <emma:interpretation id="interp27" emma:lang="" emma:confidence="0">
                  <emma:literal>t</emma:literal>
                </emma:interpretation>
                <emma:interpretation id="interp28" emma:lang="" emma:confidence="0">
                  <emma:literal>I</emma:literal>
                </emma:interpretation>
                <emma:interpretation id="interp29" emma:lang="" emma:confidence="0">
                  <emma:literal>T</emma:literal>
                </emma:interpretation>
                <emma:interpretation id="interp30" emma:lang="" emma:confidence="0">
                  <emma:literal>[</emma:literal>
                </emma:interpretation>
              </emma:one-of>
            </emma:emma>
          </inkml:annotationXML>
          <inkml:trace contextRef="#ctx0" brushRef="#br0" timeOffset="206004.2772">6879 12685 570 0,'0'0'141'16,"0"0"-47"-16,0 0 278 15,0 0-161-15,0 0-97 16,0 0-20-16,0 0 7 15,0 0 15-15,0 0-7 16,0 0-4-16,0 0-6 0,0 0-11 16,0 0-2-16,0 0-9 15,0 0-9-15,0 0-7 16,0 0-5-16,0 0 7 16,2 0-29-16,8 0-13 15,-1 4-2-15,10 0 4 16,1-1-1-16,8-1-10 15,2-2-4-15,0 0-7 16,3 3-1-16,-5-3 2 16,-1 0-1-16,-5 2-1 15,-7-2-1-15,-3 0-14 16,-6 0-21-16,-3 0-31 0,0 0-34 16,-3 2-57-16,0 5-168 15,-3-1-72 1,-3 1-238-16</inkml:trace>
          <inkml:trace contextRef="#ctx0" brushRef="#br0" timeOffset="206478.5145">6864 12553 1041 0,'0'0'362'0,"0"0"-187"15,0 0 11-15,0 0 79 0,0 0-56 16,0 0-46-16,0 0-71 15,15-3-22-15,6 3 13 16,12 0 1-16,6 0-23 16,10 0-33-16,3 0-14 15,-1 0-14-15,-5 0-52 16,-4 0-134-16,-14 6-407 16,-13-5-791-16</inkml:trace>
        </inkml:traceGroup>
        <inkml:traceGroup>
          <inkml:annotationXML>
            <emma:emma xmlns:emma="http://www.w3.org/2003/04/emma" version="1.0">
              <emma:interpretation id="{D2360A5F-7DCE-46F5-B363-8101B23A4739}" emma:medium="tactile" emma:mode="ink">
                <msink:context xmlns:msink="http://schemas.microsoft.com/ink/2010/main" type="inkWord" rotatedBoundingBox="7703,12113 8653,12076 8716,13669 7765,13706"/>
              </emma:interpretation>
              <emma:one-of disjunction-type="recognition" id="oneOf7">
                <emma:interpretation id="interp31" emma:lang="" emma:confidence="0">
                  <emma:literal>A'.</emma:literal>
                </emma:interpretation>
                <emma:interpretation id="interp32" emma:lang="" emma:confidence="0">
                  <emma:literal>A's.</emma:literal>
                </emma:interpretation>
                <emma:interpretation id="interp33" emma:lang="" emma:confidence="0">
                  <emma:literal>A',</emma:literal>
                </emma:interpretation>
                <emma:interpretation id="interp34" emma:lang="" emma:confidence="0">
                  <emma:literal>A'!</emma:literal>
                </emma:interpretation>
                <emma:interpretation id="interp35" emma:lang="" emma:confidence="0">
                  <emma:literal>A':</emma:literal>
                </emma:interpretation>
              </emma:one-of>
            </emma:emma>
          </inkml:annotationXML>
          <inkml:trace contextRef="#ctx0" brushRef="#br0" timeOffset="213925.6446">7773 12487 707 0,'0'0'939'0,"0"0"-782"16,0 0-103-16,0 0 83 16,0 0 30-16,0 0-80 15,-9 7-23-15,6 6 29 16,0 1-16-16,-2 2-4 0,2 4-3 16,0 3-18-1,-1 2-15-15,1-1-16 0,0 3-9 16,3-4-6-16,0-1-5 15,-3-5 0-15,3 0-1 16,-3-8 0-16,0-1 1 16,3-5 0-16,0-3-1 15,0 0 1-15,0 0 0 16,0 0 13-16,0-3-4 16,0-14-10-16,0-3-7 15,0-4-4-15,3-5 11 16,3-4-1-16,-3 1 0 0,4-3 1 15,-1 3 1-15,-1 3-1 16,-2-1 2-16,6 3 8 16,-2 0 2-16,5 2-3 15,-1 1 0-15,2 2-3 16,2 1-5-16,3 1 6 16,-3 1-1-16,1 2-4 15,1 5 4-15,-4 2-5 16,-1 0 22-16,-6 6-1 15,1 1 14-15,-2 3-8 16,-4 0-15-16,1 0-13 16,1 0 0-16,3 13 0 15,0 1 6-15,4 1 0 16,-1 2-5-16,0 3 1 0,-1 0 11 16,-1 2-7-16,2-1 9 15,-6 5 5-15,3-2-2 16,-3 4-8-16,-3-1 0 15,0 3 10-15,0-1-2 16,0-3-8-16,0 5-1 16,-6-8-3-16,0 3-4 15,0-6-1-15,0 3 5 16,-1-5-5-16,4-6 0 16,-2 1 5-16,5-6-5 15,-3 0-1-15,3-5 0 16,-3 2-15-16,3-4-35 15,0 0-24-15,0 0-36 16,0-4-134-16,0-2-284 0,6-4-467 16</inkml:trace>
          <inkml:trace contextRef="#ctx0" brushRef="#br0" timeOffset="214196.5558">7813 12562 1083 0,'0'0'732'0,"0"0"-622"0,0 0 82 15,0 0 71-15,0 0-55 16,0 0-78-16,0 0-57 15,24-12-43-15,0 9-23 16,-2-1-7-16,5 1-24 16,6-4-115-16,-8 4-182 15,-5 0-631-15</inkml:trace>
          <inkml:trace contextRef="#ctx0" brushRef="#br0" timeOffset="214616.4958">8204 12094 1377 0,'0'0'282'0,"0"0"-161"16,0 0 41-16,0 0 4 0,0 0-72 16,0 0-49-16,0 0-10 15,85 7 2-15,-79-1 7 16,-6 1 5-16,0 0 5 15,0 4-5-15,-12-2 22 16,-4 1 19-16,-1 0-5 16,-5-2-18-16,5 0-30 15,4-2-17-15,7 1-19 16,6-1-1-16,0 1-36 16,30 7-73-16,4-1-169 15,5-6-641-15</inkml:trace>
          <inkml:trace contextRef="#ctx0" brushRef="#br0" timeOffset="215766.537">8623 13514 871 0,'0'0'1199'0,"0"0"-1026"15,0 0-117-15,0 0 86 16,0 0 31-16,0 0-53 16,-80 39-38-16,72-19-38 15,5 0-26-15,3 0-11 0,0 0 2 16,5-6-9-1,8-2 0-15,5-2-14 0,3-6 13 16,1-4-5-16,1 0-3 16,-1-7-6-16,-5-9 14 15,2-4 1-15,-9 0 8 16,-4-6-8-16,-3 6 12 16,-3-3 5-16,-6 3-3 15,-10 3-14-15,-14-5-64 16,2 5-185-16,1 2-690 0</inkml:trace>
        </inkml:traceGroup>
        <inkml:traceGroup>
          <inkml:annotationXML>
            <emma:emma xmlns:emma="http://www.w3.org/2003/04/emma" version="1.0">
              <emma:interpretation id="{2A566F52-E2DB-42B8-8B12-569FBEC17749}" emma:medium="tactile" emma:mode="ink">
                <msink:context xmlns:msink="http://schemas.microsoft.com/ink/2010/main" type="inkWord" rotatedBoundingBox="9455,12041 11520,11961 11556,12884 9491,12964"/>
              </emma:interpretation>
              <emma:one-of disjunction-type="recognition" id="oneOf8">
                <emma:interpretation id="interp36" emma:lang="" emma:confidence="0">
                  <emma:literal>sinner"</emma:literal>
                </emma:interpretation>
                <emma:interpretation id="interp37" emma:lang="" emma:confidence="0">
                  <emma:literal>sinner</emma:literal>
                </emma:interpretation>
                <emma:interpretation id="interp38" emma:lang="" emma:confidence="0">
                  <emma:literal>sin-nix,</emma:literal>
                </emma:interpretation>
                <emma:interpretation id="interp39" emma:lang="" emma:confidence="0">
                  <emma:literal>sinning</emma:literal>
                </emma:interpretation>
                <emma:interpretation id="interp40" emma:lang="" emma:confidence="0">
                  <emma:literal>sin'nitxh</emma:literal>
                </emma:interpretation>
              </emma:one-of>
            </emma:emma>
          </inkml:annotationXML>
          <inkml:trace contextRef="#ctx0" brushRef="#br0" timeOffset="217702.9396">9657 12361 918 0,'0'0'565'16,"0"0"-403"-16,0 0 38 16,0 0 90-16,0 0-39 15,0 0-73-15,0 0-44 16,0-6-34-16,-4 6-32 15,-2 0-19-15,-1-1-13 0,-3 1-8 16,-3 0-5-16,-5 0-8 16,-6 0-6-16,2 1 4 15,2 5-13-15,1-2 1 16,4 3-1-16,9-1 0 16,3-2-7-16,3 2 1 15,0-2-5-15,0 2-11 16,6 1 5-16,9 3 10 15,0-3 7-15,1 3 0 16,1-2-9-16,2-1 0 16,2 3-9-16,-6 0 4 15,1-3 8-15,-7 3 5 0,-1-3-5 16,-5 3-4 0,-3-3 4-16,0 1 6 0,0-1 0 15,-6 0 2-15,-8 0 4 16,-8-1 1-16,-2-2 4 15,-4-4-5-15,-2 0-5 16,7 0-1-16,4 0-14 16,10 0-78-16,9-11-63 15,0-2-163-15,3 1-726 0</inkml:trace>
          <inkml:trace contextRef="#ctx0" brushRef="#br0" timeOffset="218004.8358">9851 12371 1605 0,'0'0'638'15,"0"0"-564"1,0 0 50-16,0 0 34 0,0 0-36 15,0 0 9-15,0 0-26 16,-9 51-42-16,9-32-25 16,0 1-9-16,0 3-17 15,-4-3-12-15,4-3 1 16,0-1-1-16,-3-3-23 16,3-3-49-16,-3-3-76 0,-4-4-186 15,3-3-461-15,-2 0-698 16</inkml:trace>
          <inkml:trace contextRef="#ctx0" brushRef="#br0" timeOffset="218177.5685">9884 12243 2054 0,'0'0'302'16,"0"0"-209"-16,0 0 4 15,0 0-32-15,0 0-65 16,0 0-37-16,0 0-223 0,28 4-651 16</inkml:trace>
          <inkml:trace contextRef="#ctx0" brushRef="#br0" timeOffset="218702.9146">10017 12375 2038 0,'0'0'284'0,"0"0"-199"0,0 0 43 16,0 0 21-16,0 0-33 15,3 92-38-15,0-72-17 16,-3 0-31-16,0-4-17 15,0-2-12-15,0-4 5 16,0-1-6-16,0-5 0 16,0-4 0-16,0 0 0 15,0 0-1-15,0 0-6 16,0-3-11-16,7-11-5 16,5-6 13-16,2-3 1 15,5-6-2-15,0 2 11 16,-2 4 0-16,2 0 1 15,-7 7 0-15,3 6 1 16,-6 0 7-16,0 7 0 16,1-1 6-16,-1 4 6 0,2 0 3 15,-1 0-9-15,-1 0-6 16,3 4-8-16,-3 5 1 16,0 5-1-16,0 2 0 15,-6 1 10-15,-3 0-2 16,0 2-2-16,0-3-7 15,-3 1 1-15,-3-1-1 16,0-5 6-16,0-1-6 16,0-4-34-16,3-5-74 15,-3-1-202-15,6 0-579 0</inkml:trace>
          <inkml:trace contextRef="#ctx0" brushRef="#br0" timeOffset="219137.0882">10422 12004 788 0,'0'0'964'0,"0"0"-751"16,0 0 53-16,0 0-9 16,0 0-31-16,0 0-81 15,0 0-53-15,2 0-47 0,7 0-25 16,3 0-11-16,1 1-9 16,-3 3 1-16,3 2 1 15,-3 0-2-15,-4 1 0 16,-3 0-1-16,-3 2-5 15,0 1 6-15,0-2 0 16,-6 2-1-16,-7 0 1 16,0-1 7-16,3 1 2 15,-3 3 6-15,7-6-5 16,0 4 1-16,6-3-10 16,0-1-1-16,6 0 0 15,9-1-29-15,22-2-91 16,-7-2-336-16,-2-2-625 0</inkml:trace>
          <inkml:trace contextRef="#ctx0" brushRef="#br0" timeOffset="221653.8229">10639 12249 933 0,'0'0'654'16,"0"0"-533"-16,0 0 88 16,0 0 70-16,0 0-66 15,0 0-69-15,0 0-25 16,-9-6-26-16,9 6-25 16,0 0-8-16,0 0-20 15,0 0-23-15,0 4-2 0,0 6 10 16,0 5-8-16,0 2-8 15,-6 0-3-15,0-1-5 16,-1 1-1-16,2-5 1 16,-1-1 0-16,0-1-1 15,6-7 0-15,-3 0 0 16,3 1 1-16,0-4-1 16,0 0-1-16,0 0-5 15,0 0 6-15,3-7-15 16,9-6-5-16,3-3 13 15,0-1 1-15,2-3 0 16,3 3 6-16,-5-3-1 16,-3 8 0-16,3-2 1 0,-6 4 1 15,1 1-1 1,-1 2 0-16,-1 3 1 0,-2 0 2 16,0 2 10-16,1 2-1 15,-1 0-3-15,3 0-7 16,-2 0 13-16,4 10-14 15,-5 3 5-15,0 1-4 16,-3 1 5-16,-3 5 2 16,0-2-8-16,0 1 0 15,-3-2 7-15,-6-2-6 16,3-5-1-16,-2 0 5 16,4-6-5-16,1 3-1 15,0-7-1-15,3 0-42 16,0 0-56-16,0 0-78 0,6 0-105 15,6-7-665-15</inkml:trace>
          <inkml:trace contextRef="#ctx0" brushRef="#br0" timeOffset="221961.501">10958 12206 1458 0,'0'0'316'16,"0"0"-44"-16,0 0-6 15,0 0-85-15,0 0-74 0,0 0 12 16,0 0 6-16,0 31-34 16,0-19-28-16,-6 5-19 15,-1 2-10-15,1-2-21 16,-2 0-8-16,-1-4-4 15,2 1-2-15,-2-1-7 16,0-4-53-16,3 1-35 16,0-6-80-16,6-1-72 15,0-3-271-15,1 0-2 16,10 0-485-16</inkml:trace>
          <inkml:trace contextRef="#ctx0" brushRef="#br0" timeOffset="222208.507">11039 12210 1292 0,'0'0'334'16,"0"0"-29"-16,0 0 23 15,0 0-115-15,0 0-68 16,0 0-53-16,0 0-40 16,0 13 26-16,0 1-10 15,-3 6-6-15,0 0-14 16,0-3-17-16,3 1-10 15,-5-1-20-15,3-2 4 16,-1-4-5-16,2 2-12 16,-2-3-45-16,0-3-43 15,-7 0-127-15,4-5-283 16,3 2-352-16</inkml:trace>
          <inkml:trace contextRef="#ctx0" brushRef="#br0" timeOffset="222471.4348">10925 12121 1684 0,'0'0'275'16,"0"0"-143"-16,0 0 85 15,0 0-33-15,0 0-51 16,0 0-71-16,0 0-1 0,42 6-11 16,-18 1-18-16,5-1-17 15,3-2-15-15,10-1-167 16,-9-3-327-16,-8 0-523 0</inkml:trace>
          <inkml:trace contextRef="#ctx0" brushRef="#br0" timeOffset="223636.2489">11296 12220 785 0,'0'0'695'0,"0"0"-513"15,0 0 73-15,0 0 49 16,0 0-98-16,0 0-82 16,0 0-43-16,13-27-22 15,0 20-9-15,-1 1-5 16,-3 3-17-16,6-3-7 16,-6 1 6-16,0 5-9 15,1-2 3-15,-6 2-9 16,3 0-2-16,-4 0-4 15,0 9 5-15,-3 4-2 16,0 7-3-16,0 1 6 16,-3-1-6-16,-5 2 0 15,5-2-6-15,3-3 0 16,0-4 0-16,0 0-9 0,3-6-21 16,11 0-40-16,2-7-83 15,8 0-169-15,-3 0-428 16,-5-7-298-16</inkml:trace>
          <inkml:trace contextRef="#ctx0" brushRef="#br0" timeOffset="223869.43">11528 12151 924 0,'0'0'774'16,"0"0"-662"-16,0 0 74 15,0 0 79-15,0 0-61 16,0 0-48-16,0 0-36 16,-91 59-40-16,73-36-35 15,-1 1-20-15,-5-2-17 16,3-1-8-16,-3-2-20 16,-5 3-134-16,6-4-219 15,8-6-535-15</inkml:trace>
          <inkml:trace contextRef="#ctx0" brushRef="#br0" timeOffset="224820.5623">10942 12632 1927 0,'0'0'309'0,"0"0"-198"15,0 0 53-15,0 0-4 16,0 0-60-16,0 0-39 0,0 0-13 16,0 21-1-16,0-5-21 15,0 0-4-15,0 4 1 16,0 3-10-16,0 0-1 16,-6-2-6-16,-1 1-4 15,0-2 4-15,0 0-5 16,1-3-1-16,3-4 1 15,-3-4 1-15,3 1-1 16,3-6-1-16,0 2 1 16,0-3 0-16,0-3-1 15,0 1-5-15,0-1 5 16,3 0 15-16,9 0 3 16,1 0 3-16,1 0-3 0,5 0 4 15,5 0 1-15,0 0-11 16,6 0 4-16,2 0-10 15,4 0-4-15,-6 0-2 16,-3 0-2-16,0 0-43 16,-7 0-73-16,-4 0-115 15,-6 0-478-15</inkml:trace>
        </inkml:traceGroup>
        <inkml:traceGroup>
          <inkml:annotationXML>
            <emma:emma xmlns:emma="http://www.w3.org/2003/04/emma" version="1.0">
              <emma:interpretation id="{9EE58432-CCF6-4D62-864F-50C2D2E5457E}" emma:medium="tactile" emma:mode="ink">
                <msink:context xmlns:msink="http://schemas.microsoft.com/ink/2010/main" type="inkWord" rotatedBoundingBox="11861,12100 12586,12072 12607,12609 11882,12638"/>
              </emma:interpretation>
              <emma:one-of disjunction-type="recognition" id="oneOf9">
                <emma:interpretation id="interp41" emma:lang="" emma:confidence="0">
                  <emma:literal>de</emma:literal>
                </emma:interpretation>
                <emma:interpretation id="interp42" emma:lang="" emma:confidence="0">
                  <emma:literal>dry</emma:literal>
                </emma:interpretation>
                <emma:interpretation id="interp43" emma:lang="" emma:confidence="0">
                  <emma:literal>do,</emma:literal>
                </emma:interpretation>
                <emma:interpretation id="interp44" emma:lang="" emma:confidence="0">
                  <emma:literal>d,</emma:literal>
                </emma:interpretation>
                <emma:interpretation id="interp45" emma:lang="" emma:confidence="0">
                  <emma:literal>dog</emma:literal>
                </emma:interpretation>
              </emma:one-of>
            </emma:emma>
          </inkml:annotationXML>
          <inkml:trace contextRef="#ctx0" brushRef="#br0" timeOffset="225730.3055">12071 12507 1197 0,'0'0'406'15,"0"0"-193"-15,0 0 1 16,0 0-15-16,0 0-73 16,0 0-37-16,0 0-27 15,16-25-13-15,-11 17-10 16,-5 4 8-16,0-2 17 15,0-1-20-15,-5 4-7 16,-4-1-3-16,-4-2-7 16,-3 6 6-16,-8 0-5 0,3 0-8 15,-6 3-13-15,2 10 1 16,4 1-1-16,3 2 2 16,1 1-7-16,7-1 4 15,7-2-5-15,0-1-1 16,3-3-7-16,0-3 7 15,9-1 0-15,4-6 12 16,7 0-12-16,-1 0-28 16,4-6-8-16,-1-5-12 15,2-5-7-15,-5-3 3 16,1-5 13-16,-1-2 25 16,-1-5 14-16,3-4 0 15,-1-5 0-15,-1 1 28 0,-3 2 2 16,-4-3 15-1,0 3 3-15,-3 5-7 0,-6 6 15 16,3 2-1-16,-6 5 5 16,0 8-20-16,0 2-10 15,0 5-4-15,0 4-11 16,0 0-15-16,0 0-6 16,0 10-6-16,0 13 11 15,-9 4 1-15,0 6 6 16,-2 7 0-16,4 0-5 15,-2-4 0-15,3 0-1 16,-1-6-2-16,1 0-4 0,3-5 5 16,-1-5-5-1,4 0-36-15,0-7-34 16,0-1-27-16,10-3-88 0,0-3-150 16,-4 1-527-16</inkml:trace>
          <inkml:trace contextRef="#ctx0" brushRef="#br0" timeOffset="226104.5493">12353 12372 1525 0,'0'0'369'0,"0"0"-101"16,0 0-10-16,0 0-80 16,0 0-74-16,0 0-41 15,0 0-21-15,63-11-15 16,-54 11-15-16,1 0-2 16,-4 10-9-16,0 1 11 15,-5 5 0-15,1 3 6 16,-2 1-17-16,0 0 5 15,0 0-5-15,0-3 0 16,0 0-1-16,0-5 5 16,0-5-4-16,9 0-2 15,3-1-15-15,7-6-60 0,1 0-95 16,15 0-70 0,-3-10-270-16,-5 0-248 0</inkml:trace>
          <inkml:trace contextRef="#ctx0" brushRef="#br0" timeOffset="226344.885">12568 12339 1267 0,'0'0'280'16,"0"0"-38"-16,0 0 77 15,0 0-59-15,0 0-50 0,0 0-22 16,0 0-39-16,-71 98-41 16,48-68-34-16,-7 0-29 15,2 0-31-15,-17 9-14 16,5-8-94-16,7-6-462 0</inkml:trace>
        </inkml:traceGroup>
      </inkml:traceGroup>
    </inkml:traceGroup>
    <inkml:traceGroup>
      <inkml:annotationXML>
        <emma:emma xmlns:emma="http://www.w3.org/2003/04/emma" version="1.0">
          <emma:interpretation id="{40E870A9-4F17-4457-8920-87AC22C6EA43}" emma:medium="tactile" emma:mode="ink">
            <msink:context xmlns:msink="http://schemas.microsoft.com/ink/2010/main" type="paragraph" rotatedBoundingBox="4164,14316 11665,14244 11674,15170 4173,1524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9BC95FB-DDF8-4CD9-89E6-A63711D0CA6C}" emma:medium="tactile" emma:mode="ink">
              <msink:context xmlns:msink="http://schemas.microsoft.com/ink/2010/main" type="line" rotatedBoundingBox="4164,14316 11665,14244 11674,15170 4173,15242"/>
            </emma:interpretation>
          </emma:emma>
        </inkml:annotationXML>
        <inkml:traceGroup>
          <inkml:annotationXML>
            <emma:emma xmlns:emma="http://www.w3.org/2003/04/emma" version="1.0">
              <emma:interpretation id="{5DE36B27-1C68-472C-8172-80A74604DE93}" emma:medium="tactile" emma:mode="ink">
                <msink:context xmlns:msink="http://schemas.microsoft.com/ink/2010/main" type="inkWord" rotatedBoundingBox="4706,14375 4871,14973 4230,15149 4066,14551"/>
              </emma:interpretation>
              <emma:one-of disjunction-type="recognition" id="oneOf10">
                <emma:interpretation id="interp46" emma:lang="" emma:confidence="0">
                  <emma:literal>(1.</emma:literal>
                </emma:interpretation>
                <emma:interpretation id="interp47" emma:lang="" emma:confidence="0">
                  <emma:literal>(t.</emma:literal>
                </emma:interpretation>
                <emma:interpretation id="interp48" emma:lang="" emma:confidence="0">
                  <emma:literal>(It</emma:literal>
                </emma:interpretation>
                <emma:interpretation id="interp49" emma:lang="" emma:confidence="0">
                  <emma:literal>(It.</emma:literal>
                </emma:interpretation>
                <emma:interpretation id="interp50" emma:lang="" emma:confidence="0">
                  <emma:literal>(in</emma:literal>
                </emma:interpretation>
              </emma:one-of>
            </emma:emma>
          </inkml:annotationXML>
          <inkml:trace contextRef="#ctx0" brushRef="#br1" timeOffset="241069.4229">4385 14595 563 0,'0'0'139'16,"0"0"-8"-16,0 0 67 16,0 0-1-16,0 0-36 15,0 0-10-15,0 0-19 16,0-20 4-16,0 16-16 16,-2 4-3-16,2-3-5 15,0 0-4-15,-3 3 4 16,3-2-15-16,-3 0-4 15,3 2-5-15,-3 0 0 16,3 0-9-16,0 0-16 0,0 0-9 16,-3 0-17-1,0 0-11-15,-3 0-13 0,-4 0-5 16,-4 7 1-16,-5 7 10 16,-5 9 11-16,0 3 4 15,-1 3-1-15,1 8-1 16,3 3-10-16,3 6-8 15,9 0-9-15,5 1-5 16,4-2-9-16,10-1-62 16,29 5-78-16,-3-12-181 15,1-12-721-15</inkml:trace>
          <inkml:trace contextRef="#ctx0" brushRef="#br1" timeOffset="242646.4458">4708 14381 1031 0,'0'0'569'0,"0"0"-450"16,0 0 28-16,0 0 71 16,0 0-20-16,0 0-84 0,0 0-31 15,-13-2 21-15,10 6-12 16,0 3 20-16,-3 6-16 15,3 0-29-15,0 1-4 16,-3 6-16-16,3 2-17 16,-1 2-7-16,1 1-10 15,-2-1-7-15,2-1-4 16,0-3-1-16,3 0 0 16,-3-3-1-16,0-5-6 15,3-2-40-15,0 0-71 16,0-1-104-16,0 2-248 15,0-4-323-15</inkml:trace>
          <inkml:trace contextRef="#ctx0" brushRef="#br1" timeOffset="242978.0338">4495 14783 1612 0,'0'0'533'16,"0"0"-418"-1,0 0 105-15,0 0-19 0,0 0-112 16,0 0-38-16,0 0-8 15,67-3-7 1,-37 3-17-16,0 0-8 0,1 0-11 16,-1 0 0-16,1 0-18 15,-4 0-79-15,0 6-97 16,-2-3-128-16,-11 3-301 16,-8 1-211-16</inkml:trace>
          <inkml:trace contextRef="#ctx0" brushRef="#br1" timeOffset="243382.2937">4601 14879 1079 0,'0'0'859'15,"0"0"-705"-15,0 0 53 16,0 0 47-16,0 0-56 16,0 0-100-16,0 0-46 15,0-3-25-15,10 0 3 16,4 1-7-16,-1 2-8 16,-1 0-9-16,2 0-5 15,-4 0 9-15,-4 0 2 0,0 0-3 16,-3 0-9-16,-3 8-8 15,0 1-7-15,-3 4 15 16,-9 1 12-16,-6 3 2 16,3-1 3-16,2 1-3 15,5-7-14-15,4-1 2 16,4 1-2-16,0-3-12 16,3-4-10-16,12 1-21 15,22-1-69-15,-6-3-206 16,2 0-617-16</inkml:trace>
        </inkml:traceGroup>
        <inkml:traceGroup>
          <inkml:annotationXML>
            <emma:emma xmlns:emma="http://www.w3.org/2003/04/emma" version="1.0">
              <emma:interpretation id="{27CB2904-4D01-42C4-BA59-C4F4741FA69D}" emma:medium="tactile" emma:mode="ink">
                <msink:context xmlns:msink="http://schemas.microsoft.com/ink/2010/main" type="inkWord" rotatedBoundingBox="5132,14740 5328,14738 5329,14743 5132,14744"/>
              </emma:interpretation>
            </emma:emma>
          </inkml:annotationXML>
          <inkml:trace contextRef="#ctx0" brushRef="#br1" timeOffset="243721.287">5132 14740 660 0,'0'0'1500'0,"0"0"-1283"0,0 0-83 15,0 0 110-15,0 0-118 16,0 0-73-16,0 0-29 16,67 0-15-16,-40 0-9 15,-3 0-12-15,10 3-136 16,-8-3-347-16,-7 0-702 0</inkml:trace>
        </inkml:traceGroup>
        <inkml:traceGroup>
          <inkml:annotationXML>
            <emma:emma xmlns:emma="http://www.w3.org/2003/04/emma" version="1.0">
              <emma:interpretation id="{88399C0D-1FD3-4E0E-9D59-09CA6993441B}" emma:medium="tactile" emma:mode="ink">
                <msink:context xmlns:msink="http://schemas.microsoft.com/ink/2010/main" type="inkWord" rotatedBoundingBox="5660,14342 6792,14281 6828,14952 5696,15013"/>
              </emma:interpretation>
              <emma:one-of disjunction-type="recognition" id="oneOf11">
                <emma:interpretation id="interp51" emma:lang="" emma:confidence="0">
                  <emma:literal>Ecos2ninydx</emma:literal>
                </emma:interpretation>
                <emma:interpretation id="interp52" emma:lang="" emma:confidence="0">
                  <emma:literal>#cossetted</emma:literal>
                </emma:interpretation>
                <emma:interpretation id="interp53" emma:lang="" emma:confidence="0">
                  <emma:literal>#cosseted</emma:literal>
                </emma:interpretation>
                <emma:interpretation id="interp54" emma:lang="" emma:confidence="0">
                  <emma:literal>#cossetted)</emma:literal>
                </emma:interpretation>
                <emma:interpretation id="interp55" emma:lang="" emma:confidence="0">
                  <emma:literal>Ecos2ninf\dx</emma:literal>
                </emma:interpretation>
              </emma:one-of>
            </emma:emma>
          </inkml:annotationXML>
          <inkml:trace contextRef="#ctx0" brushRef="#br1" timeOffset="245305.0839">5690 14891 1870 0,'0'0'338'0,"0"0"-214"16,0 0 50-16,0 0-80 15,0 0-63-15,0 0-15 16,0 0 2-16,73-28-6 15,-61 28 12-15,-3 0 19 16,-6 0-13-16,-3 0-3 16,0 0-6-16,0 8 3 15,0 3-3-15,-9 2 0 0,-3 3 10 16,-3 1-4-16,-1-3 1 16,2 2-1-16,1-4-9 15,4 0-10-15,9-3-7 16,0-3-1-16,0-2-9 15,9-1 2-15,12 0-29 16,21-3-103-16,-4 0-409 16,-5-3-684-16</inkml:trace>
          <inkml:trace contextRef="#ctx0" brushRef="#br1" timeOffset="244573.5768">5814 14357 568 0,'0'0'727'16,"0"0"-496"-16,0 0-33 15,0 0 96-15,0 0-16 16,0 0-104-16,0 0-48 15,3-23-28-15,-3 23-21 0,0 0-18 16,0 0-24 0,0 7-3-16,0 9 24 0,0 3 1 15,-2 5-7-15,1 2-21 16,-1 3-14-16,-1 2-5 16,0-2-8-16,3 1-2 15,-4-4-1-15,1-2 0 16,0-7-5-16,0 2-9 15,0-9-18-15,3 0-24 16,-3-1-24-16,3-3-53 16,0 2-97-16,0-1-306 15,0-4-213-15</inkml:trace>
          <inkml:trace contextRef="#ctx0" brushRef="#br1" timeOffset="244877.7561">6027 14737 1388 0,'0'0'520'0,"0"0"-445"15,0 0 190 1,0 0-9-16,-85 6-92 0,55-3-66 16,-4-3-16-16,1 0-28 15,-3 0-29-15,2 0-15 16,4 0-10-16,9 0-27 16,5 0-61-16,4 0-125 15,6 0-347-15,3 0-465 0</inkml:trace>
          <inkml:trace contextRef="#ctx0" brushRef="#br1" timeOffset="245808.8529">6403 14632 766 0,'0'0'1036'15,"0"0"-830"-15,0 0 34 16,0 0 21-16,0 0-105 16,0 0-80-16,0 0-40 15,-49-5 3-15,25 9 12 16,-6 6 5-16,-4 6-8 16,7-2-7-16,-3 3-19 15,8 2-6-15,4-3-16 0,9 1-1 16,6-3-9-16,3-2-38 15,9-1-44-15,13-1-57 16,17-4-116-16,-3-4-433 16,-6-2-339-16</inkml:trace>
          <inkml:trace contextRef="#ctx0" brushRef="#br1" timeOffset="246196.3529">6460 14687 1192 0,'0'0'790'16,"0"0"-600"-16,0 0 61 16,0 0-35-16,0 0-109 15,0 0-56-15,0 0-8 16,-51 4-10-16,36 6-9 0,2 3-12 16,1-1-3-16,4 2-8 15,1 0-1-15,7-5 0 16,0 1-19-16,0-3-2 15,13-1 2-15,4-5 8 16,5-1-14-16,2 0-30 16,4 0-1-16,-1-10 12 15,-1-1 5-15,-4-5 24 16,-1 2 15-16,-6-2 1 16,-5 3 15-16,-4 0 12 0,-6 0 35 15,0 3-20 1,-9 3-10-16,-10 0-3 0,-5 1-11 15,-1 5-8-15,-2 1-6 16,6 0-5-16,0 0-60 16,9 7-154-16,2 2-342 15,7 2-426-15</inkml:trace>
          <inkml:trace contextRef="#ctx0" brushRef="#br1" timeOffset="246582.0836">6809 14592 347 0,'0'0'1295'0,"0"0"-1074"16,0 0-43-16,0 0 140 15,0 0-90-15,0 0-85 16,0 0-38-16,-69 23-34 16,60-13-29-16,2-1-27 15,4 4-14-15,3-3-1 16,0 4-13-16,0 2-10 16,13-5-13-16,-2 5 16 15,-2-7 0-15,1 4 20 16,-7-6 1-16,-3 0-1 0,0-1-1 15,0-2-5 1,-6 2 6-16,-7-2 14 0,-8 2-4 16,0-2-10-16,-12 3-23 15,9-1-212-15,2-2-746 0</inkml:trace>
        </inkml:traceGroup>
        <inkml:traceGroup>
          <inkml:annotationXML>
            <emma:emma xmlns:emma="http://www.w3.org/2003/04/emma" version="1.0">
              <emma:interpretation id="{9F9C321A-7B7E-4A55-9F75-D27BFA557ED0}" emma:medium="tactile" emma:mode="ink">
                <msink:context xmlns:msink="http://schemas.microsoft.com/ink/2010/main" type="inkWord" rotatedBoundingBox="7053,14288 9404,14265 9413,15192 7062,15214"/>
              </emma:interpretation>
            </emma:emma>
          </inkml:annotationXML>
          <inkml:trace contextRef="#ctx0" brushRef="#br1" timeOffset="247338.4851">7063 14455 9 0,'0'0'1406'15,"0"0"-1148"-15,0 0-87 16,0 0 131-16,0 0-78 16,0 0-105-16,0 0-33 15,-8-5-5-15,8 0-22 16,0 3-39-16,8-4-8 16,2 2-5-16,-1 1 4 15,0 0 1-15,1 3 1 0,1 0-4 16,4 0-9-16,-2 0-8 15,1 6 8-15,-1 1 2 16,-4-2-2-16,-3 5-1 16,0-2-1-16,-6 1-18 15,0-2 11-15,0 6 9 16,-9-3 0-16,-3 3 12 16,-6-2 2-16,0 4 1 15,-1-1 11-15,-2-1 2 16,6 0-10-16,5-2-4 15,4 2-3-15,4-6-10 16,2 1-1-16,0-1-9 16,15-3 9-16,3-1-1 0,9-3-43 15,12 0-116-15,-4 0-200 16,-9-9-514-16</inkml:trace>
          <inkml:trace contextRef="#ctx0" brushRef="#br1" timeOffset="248030.4131">7331 14457 1096 0,'0'0'385'15,"0"0"-120"-15,0 0 47 16,0 0-55-16,0 0-94 16,0 0-55-16,0 0-29 15,0-2-24-15,0 4-13 16,3 7 21-16,-3 4-26 15,0 3-26-15,0 1 14 16,0 0-9-16,0-1-11 0,-3 0-5 16,0-2 0-1,-3-1 0-15,0-3 0 0,2-3 2 16,-2-1-1-16,6-2-1 16,-3-4-1-16,3 0-10 15,0 0 10-15,0 0-5 16,0 0 4-16,9-7-24 15,1-3 3-15,2-2 14 16,3-6-1-16,-3 1-2 16,0-2-8-16,3-1 7 15,-6 3 12-15,0 1 0 16,-2 6 1-16,-1 0 16 16,-3 6-1-16,3 1 2 0,-3 1-4 15,2 2-5 1,-1 0-7-16,-1 0 1 0,-3 0-2 15,3 7 1-15,0 5-1 16,-3 1 0-16,0 3 0 16,0 2 8-16,0 0 4 15,-6-1 4-15,-1 0 0 16,2-4 2-16,-1 1-4 16,0-4-7-16,0 0-5 15,3-5-2-15,3 2 0 16,0-3-61-16,0-4-175 15,3 0-360-15,6 0-694 0</inkml:trace>
          <inkml:trace contextRef="#ctx0" brushRef="#br1" timeOffset="250372.3903">7431 14955 1768 0,'0'0'350'0,"0"0"-196"15,0 0 62-15,0 0-21 16,0 0-67-16,0 0-53 16,-12 72-17-16,6-51-31 15,-1 1-16-15,1-2-10 0,-3 0 7 16,1 0-7-16,-2-3 0 16,4-5 5-16,3 1-6 15,0-6 0-15,3 0 0 16,0-4-7-16,0-3 7 15,6 3 17-15,7-3 12 16,4 0-4-16,5 0-13 16,5 0-6-16,-2 0-5 15,5 1 0-15,0 2 6 16,-3 3-7-16,0-2-1 16,-2-1-50-16,-4-3-146 15,-3 0-474-15,-8 0-1182 0</inkml:trace>
          <inkml:trace contextRef="#ctx0" brushRef="#br1" timeOffset="248878.5797">7568 14381 582 0,'0'0'950'15,"0"0"-787"-15,0 0-15 16,0 0 168-16,0 0-67 16,0 0-139-16,0 0-5 15,20 0-2-15,2 2-49 0,2 1-35 16,-2 1-19 0,1-1-9-16,-4 4-141 0,-5 0-212 15,-4-1-349-15,-4 1-404 0</inkml:trace>
          <inkml:trace contextRef="#ctx0" brushRef="#br1" timeOffset="248361.9093">7676 14436 1043 0,'0'0'581'16,"0"0"-459"-16,0 0 83 16,0 0 49-16,0 0-75 15,0 0-12-15,0 0-25 0,-17 30-12 16,10-10-28-16,4-4-32 15,0 1-29-15,0 0-16 16,3-1-13-16,-3 0-6 16,0-3-6-16,0 1 0 15,0-4-31-15,3-4-54 16,0 1-78-16,0-7-224 16,0 0-398-16,0 0-426 0</inkml:trace>
          <inkml:trace contextRef="#ctx0" brushRef="#br1" timeOffset="248630.2093">7770 14426 679 0,'0'0'1025'0,"0"0"-837"16,0 0-3-16,0 0 56 15,0 0-55-15,0 0-40 16,0 0-40-16,-12 50-9 15,9-31-31-15,0-2-15 16,-2 0-8-16,1-3-16 16,1 1-11-16,0-2-8 15,0 2-7-15,0-6-1 16,-3-2-6-16,3-1-36 16,0-2-45-16,3-1-99 15,-7-3-151-15,4 0-412 16,1 0-791-16</inkml:trace>
          <inkml:trace contextRef="#ctx0" brushRef="#br1" timeOffset="249518.7998">8125 14426 1453 0,'0'0'266'0,"0"0"-46"16,0 0 124 0,0 0-136-16,0 0-63 0,0 0-3 15,-88 63-58-15,64-40-35 16,-4 1-24-16,-2-2-14 16,0-2-10-16,2-3-1 15,5-1-35-15,4 0-108 16,5-3-222-16,7-6-754 0</inkml:trace>
          <inkml:trace contextRef="#ctx0" brushRef="#br1" timeOffset="249292.4572">7871 14486 1151 0,'0'0'781'0,"0"0"-573"15,0 0 51-15,0 0-32 16,0 0-89-16,0 0-79 16,0 0-33-16,75-43-7 15,-59 36-11-15,-1 4 4 16,-4 0 2-16,-4 3 4 15,2 0 5-15,-6 0-5 16,0 0-3-16,3 0-8 16,-6 10-1-16,3 2 2 15,-3 1-7-15,0 4 8 16,0 3-8-16,0-3 9 16,0-2-4-16,0-1-6 0,0-4 0 15,7 0 0-15,-2-6-9 16,4-1-17-16,7-3-26 15,4 0-132-15,-4 0-344 16,-1-7-463-16</inkml:trace>
          <inkml:trace contextRef="#ctx0" brushRef="#br1" timeOffset="251101.1043">8404 14386 1542 0,'0'0'381'0,"0"0"-228"16,0 0 53-16,0 0-49 15,0 0-16-15,0 0-10 16,0 0-18-16,37 109-38 0,-26-65-17 16,2 5-22-16,-1 3-12 15,-2-1-12-15,-2-2-10 16,-5 0-2-16,-3-5 0 15,-3-1-8-15,-15-4 8 16,-7-3 1-16,-5-5 0 16,-3 1-1-16,2-5-12 15,5-5-58-15,7-2-81 16,19 1-123-16,0-9-403 16,6-5-997-16</inkml:trace>
          <inkml:trace contextRef="#ctx0" brushRef="#br1" timeOffset="251866.3533">8838 14763 1106 0,'0'0'718'16,"0"0"-560"-16,0 0 39 15,0 0 20-15,0 0-49 16,0 0-47-16,0 0-45 16,3-26-20-16,-9 25-26 15,-3-2-12-15,-6 1 5 16,-4 2-4-16,-5 0-4 16,0 0 3-16,-3 2-6 15,5 11-3-15,4 1-8 16,0-1 1-16,12 3-1 0,0 0-1 15,6-2-9 1,0-4-2-16,3 0-5 0,9-7 2 16,3-2-8-16,3-1-9 15,1 0-23-15,5-11-10 16,-6-6 7-16,3-3 30 16,1-5 0-16,1-5 1 15,-1-3 18-15,-1-8 8 16,4-5 18-16,-5-3 7 15,2-3-9-15,-5-1-8 16,-1 3-7-16,-3 3 10 16,-7 8-5-16,-3 10 20 15,-3 12 13-15,0 8 12 16,0 4-6-16,0 5-8 16,-9 0-24-16,-4 7-5 0,-4 16 5 15,-5 4 22-15,3 10-5 16,5 5-2-16,-2 2-4 15,4 4-6-15,4-1-8 16,4 3-9-16,1-4-1 16,3-3-2-16,0-4-8 15,0-6-15-15,3-9-34 16,2-4-16-16,2-5-29 16,2-8-73-16,0-4-209 15,-2-3-562-15</inkml:trace>
          <inkml:trace contextRef="#ctx0" brushRef="#br1" timeOffset="252445.6226">9408 14595 1156 0,'0'0'310'0,"0"0"-6"16,0 0 65-16,-82 25-52 15,49-1-64-15,0 2-78 16,2 1-63-16,-6 3-33 15,4 3-36-15,0-4-29 16,2-2-14-16,4-1-2 16,6 1-86-16,6-8-142 15,9-6-544-15</inkml:trace>
          <inkml:trace contextRef="#ctx0" brushRef="#br1" timeOffset="252242.5078">9111 14687 1788 0,'0'0'500'0,"0"0"-360"16,0 0 28-16,0 0-33 15,0 0-63-15,0 0-36 16,81-40-18-16,-68 37 0 0,-4 0 2 16,-3 3 0-16,-3 0-4 15,3 0-5-15,-6 10-1 16,3 5 8-16,-3 3 2 15,3 2-2-15,0-4-8 16,0 4 4-16,3-4-9 16,4-6-5-16,-1 1 0 15,2-2 0-15,5-6-7 16,-1 1-36-16,3-4-69 16,4 0-124-16,-7-4-307 15,-1-5-213-15</inkml:trace>
        </inkml:traceGroup>
        <inkml:traceGroup>
          <inkml:annotationXML>
            <emma:emma xmlns:emma="http://www.w3.org/2003/04/emma" version="1.0">
              <emma:interpretation id="{17DAE895-8392-4B93-8025-EBFF062BC59C}" emma:medium="tactile" emma:mode="ink">
                <msink:context xmlns:msink="http://schemas.microsoft.com/ink/2010/main" type="inkWord" rotatedBoundingBox="10343,14795 10576,14793 10578,14945 10345,14947"/>
              </emma:interpretation>
              <emma:one-of disjunction-type="recognition" id="oneOf12">
                <emma:interpretation id="interp56" emma:lang="" emma:confidence="1">
                  <emma:literal>=</emma:literal>
                </emma:interpretation>
                <emma:interpretation id="interp57" emma:lang="" emma:confidence="0">
                  <emma:literal>t</emma:literal>
                </emma:interpretation>
                <emma:interpretation id="interp58" emma:lang="" emma:confidence="0">
                  <emma:literal>E</emma:literal>
                </emma:interpretation>
                <emma:interpretation id="interp59" emma:lang="" emma:confidence="0">
                  <emma:literal>[</emma:literal>
                </emma:interpretation>
                <emma:interpretation id="interp60" emma:lang="" emma:confidence="0">
                  <emma:literal>x</emma:literal>
                </emma:interpretation>
              </emma:one-of>
            </emma:emma>
          </inkml:annotationXML>
          <inkml:trace contextRef="#ctx0" brushRef="#br1" timeOffset="253015.9509">10345 14941 1500 0,'0'0'286'0,"0"0"-108"0,0 0 124 16,0 0-95-16,0 0-125 15,0 0-14-15,0 0-29 16,94 4-27-16,-58-4-12 16,-5 0-29-16,-4 0-77 15,-5 0-54-15,-8 0-108 16,-8 0-219-16,-3 0-154 0</inkml:trace>
          <inkml:trace contextRef="#ctx0" brushRef="#br1" timeOffset="253210.7962">10373 14795 1685 0,'0'0'296'0,"0"0"-180"16,0 0 49-16,0 0-85 15,115 20-80-15,-79-13-76 16,-2 0-648-16</inkml:trace>
        </inkml:traceGroup>
        <inkml:traceGroup>
          <inkml:annotationXML>
            <emma:emma xmlns:emma="http://www.w3.org/2003/04/emma" version="1.0">
              <emma:interpretation id="{7F4AFA4B-596B-4010-987E-7E6EC70E89CA}" emma:medium="tactile" emma:mode="ink">
                <msink:context xmlns:msink="http://schemas.microsoft.com/ink/2010/main" type="inkWord" rotatedBoundingBox="11036,14355 11666,14349 11673,15048 11043,15054"/>
              </emma:interpretation>
              <emma:one-of disjunction-type="recognition" id="oneOf13">
                <emma:interpretation id="interp61" emma:lang="" emma:confidence="0">
                  <emma:literal>a</emma:literal>
                </emma:interpretation>
                <emma:interpretation id="interp62" emma:lang="" emma:confidence="0">
                  <emma:literal>A</emma:literal>
                </emma:interpretation>
                <emma:interpretation id="interp63" emma:lang="" emma:confidence="0">
                  <emma:literal>F</emma:literal>
                </emma:interpretation>
                <emma:interpretation id="interp64" emma:lang="" emma:confidence="0">
                  <emma:literal>•</emma:literal>
                </emma:interpretation>
                <emma:interpretation id="interp65" emma:lang="" emma:confidence="0">
                  <emma:literal>j</emma:literal>
                </emma:interpretation>
              </emma:one-of>
            </emma:emma>
          </inkml:annotationXML>
          <inkml:trace contextRef="#ctx0" brushRef="#br1" timeOffset="254058.6667">11052 15054 848 0,'0'0'514'0,"0"0"-378"15,0 0 128-15,0 0 50 0,0 0-135 16,0 0-104 0,0 0-15-16,-9-40-8 0,18 23-23 15,-3-9-11-15,1-3-2 16,7-5-4-16,-2-5 11 16,4-8 18-16,1-2-12 15,2-4-4-15,-3-1-4 16,4 6 3-16,-1 2 7 15,-2 10-3-15,2 6 18 16,-7 10 5-16,3 3-13 16,-3 5-13-16,0 5-4 15,-1 2-2-15,2 3-10 16,0 2 6-16,2 0 0 0,0 0-4 16,-3 7 1-1,0 9 7-15,-2 7 7 0,-6 7-1 16,-1 3-3-16,-3 7-1 15,0 2-3-15,0 4-4 16,-3-3-8-16,-4 0 0 16,0 0-5-16,-2-6 8 15,0-1-7-15,-2-5-1 16,1-3 0-16,1-4 0 16,-4-5 0-16,4-2-1 15,-2-4 1-15,5-3-1 16,-1-6-11-16,7-1-26 15,-3 0-31-15,3-3-14 16,0 0-49-16,0 0-115 16,3 0-443-16,0-3-362 0</inkml:trace>
          <inkml:trace contextRef="#ctx0" brushRef="#br1" timeOffset="254276.9989">11176 14832 1844 0,'0'0'358'16,"0"0"-153"-16,0 0-17 0,0 0-83 15,0 0-61-15,109 0-44 16,-63 0-42-16,-10 0-288 15,-6-6-648-15</inkml:trace>
          <inkml:trace contextRef="#ctx0" brushRef="#br1" timeOffset="254713.3271">11594 14350 1521 0,'0'0'487'16,"0"0"-382"-16,0 0 114 15,0 0-11-15,0 0-58 16,0 0-80-16,0 0-25 16,10 0-20-16,2 0-5 15,0 1-7-15,0 5-4 16,-3 1-7-16,1 2 5 16,-7-1-7-16,-3 1-6 15,0 1 6-15,-3 0 11 16,-10 3 5-16,-2 0 7 0,0-2 4 15,0 1-2-15,5-2-7 16,7 0-12-16,3-3-6 16,0 2-9-16,3 1-45 15,22-6-108-15,2 2-380 16,-2-6-768-16</inkml:trace>
        </inkml:traceGroup>
      </inkml:traceGroup>
    </inkml:traceGroup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3T07:02:15.99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5543BE62-BFDE-4AC3-9C40-32DF72A76FAD}" emma:medium="tactile" emma:mode="ink">
          <msink:context xmlns:msink="http://schemas.microsoft.com/ink/2010/main" type="writingRegion" rotatedBoundingBox="6557,3469 5239,5116 4719,4699 6036,3052"/>
        </emma:interpretation>
      </emma:emma>
    </inkml:annotationXML>
    <inkml:traceGroup>
      <inkml:annotationXML>
        <emma:emma xmlns:emma="http://www.w3.org/2003/04/emma" version="1.0">
          <emma:interpretation id="{4D4D671E-8740-4269-8DF6-D773F9AE5D12}" emma:medium="tactile" emma:mode="ink">
            <msink:context xmlns:msink="http://schemas.microsoft.com/ink/2010/main" type="paragraph" rotatedBoundingBox="6557,3469 5239,5116 4719,4699 6036,30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A80EF60-2553-4DEF-BFE8-C560B49BBA61}" emma:medium="tactile" emma:mode="ink">
              <msink:context xmlns:msink="http://schemas.microsoft.com/ink/2010/main" type="line" rotatedBoundingBox="6557,3469 5239,5116 4719,4699 6036,3052"/>
            </emma:interpretation>
          </emma:emma>
        </inkml:annotationXML>
        <inkml:traceGroup>
          <inkml:annotationXML>
            <emma:emma xmlns:emma="http://www.w3.org/2003/04/emma" version="1.0">
              <emma:interpretation id="{2DC52CC9-7A2F-4689-988B-EB6FA097920C}" emma:medium="tactile" emma:mode="ink">
                <msink:context xmlns:msink="http://schemas.microsoft.com/ink/2010/main" type="inkWord" rotatedBoundingBox="6539,3455 6180,3903 5754,3562 6113,3114"/>
              </emma:interpretation>
              <emma:one-of disjunction-type="recognition" id="oneOf0">
                <emma:interpretation id="interp0" emma:lang="" emma:confidence="0">
                  <emma:literal>•</emma:literal>
                </emma:interpretation>
                <emma:interpretation id="interp1" emma:lang="" emma:confidence="0">
                  <emma:literal>x</emma:literal>
                </emma:interpretation>
                <emma:interpretation id="interp2" emma:lang="" emma:confidence="0">
                  <emma:literal>X</emma:literal>
                </emma:interpretation>
                <emma:interpretation id="interp3" emma:lang="" emma:confidence="0">
                  <emma:literal>$</emma:literal>
                </emma:interpretation>
                <emma:interpretation id="interp4" emma:lang="" emma:confidence="0">
                  <emma:literal>5</emma:literal>
                </emma:interpretation>
              </emma:one-of>
            </emma:emma>
          </inkml:annotationXML>
          <inkml:trace contextRef="#ctx0" brushRef="#br0">5806 3604 477 0,'0'0'732'0,"0"0"-567"15,0 0-132-15,0 0-31 16,0 0 5-16,0 0 16 16,0-20 6-16,0 18-19 15,0 2-4-15,0 0 3 16,0 0 5-16,0 0 26 0,0 0 24 16,0-1-2-16,3 1-14 15,8 0-17-15,4-1-2 16,10-2-4-16,5 0-13 15,6 0-11-15,1-1 1 16,3 0-1-16,-4 0-1 16,-3 1 0-16,-3 0-9 15,-5 1-2-15,-1 0 5 16,-3-1 4-16,3 3 1 16,-5-1 1-16,5-2-2 15,-6 1 2-15,4 2-1 16,-1-1 1-16,-6 1-8 15,0 0-9-15,-3 0-8 0,-6 0-9 16,0 0-17 0,-6 0-59-16,0 0-83 0,-6 0-74 15,-6 0-532-15</inkml:trace>
          <inkml:trace contextRef="#ctx0" brushRef="#br0" timeOffset="488.0027">5832 3466 1055 0,'0'0'198'0,"0"0"-133"16,0 0-17-16,0 0 67 15,0 0-11-15,0 0-47 16,0 0-20-16,34-3-14 16,-7 3-1-16,6 0-3 15,7 0-3-15,2 0 3 16,4-3-10-16,-4 2-8 0,-2 1 6 15,-7 0-6 1,-3 0-1-16,-8 0 0 0,-4 0 1 16,-9 0-1-16,-3 0 1 15,-3 0-1 1,-3 0 0-16,3 0 0 0,0 0 0 16,0 0 0-16,7 0 1 15,-2 0 0-15,1 0 1 16,1 0-1-16,-1 0-1 15,-6 0-10-15,0 0-41 16,-3 0-41-16,0 0-90 16,0 0-106-16,0 0-638 0</inkml:trace>
          <inkml:trace contextRef="#ctx0" brushRef="#br0" timeOffset="1008.2177">6187 3375 880 0,'0'0'401'16,"0"0"-289"-16,0 0-111 16,0 0 19-16,0 0 15 15,0 0 21-15,0 0-6 16,-8-6-40-16,11 6 5 15,2 5 8-15,1 1 2 16,0 2 1-16,7-1 10 0,-1 1 17 16,9 0-15-16,0 0-5 15,9-3 13-15,0 1-18 16,5-2-17 0,-2-2-3-16,-3-1-7 0,-6 1 1 15,-3 0-1-15,-2 0 2 16,-4-1-2-16,-3 1 0 15,-6-2-1-15,0 3 1 16,-3-3 0-16,0 1 5 16,-3 0 19-16,0-1 25 15,0 2 13-15,0-2-9 16,0 0-5-16,0 1 0 16,0-1-17-16,0 2-14 15,0-1-12-15,0 1 0 16,0 2 4-16,-6 4-1 0,-3 3 19 15,-9 6 8 1,-4 6 12-16,-8 5-9 0,-4 9-9 16,-10 4-24-16,-17 18-6 15,9-8-348-15,10-10-1526 0</inkml:trace>
        </inkml:traceGroup>
        <inkml:traceGroup>
          <inkml:annotationXML>
            <emma:emma xmlns:emma="http://www.w3.org/2003/04/emma" version="1.0">
              <emma:interpretation id="{4A4F014D-CC36-4A06-8578-7DF39464E74C}" emma:medium="tactile" emma:mode="ink">
                <msink:context xmlns:msink="http://schemas.microsoft.com/ink/2010/main" type="inkWord" rotatedBoundingBox="5414,4898 5239,5116 4719,4699 4893,4482"/>
              </emma:interpretation>
              <emma:one-of disjunction-type="recognition" id="oneOf1">
                <emma:interpretation id="interp5" emma:lang="" emma:confidence="0">
                  <emma:literal>•</emma:literal>
                </emma:interpretation>
                <emma:interpretation id="interp6" emma:lang="" emma:confidence="0">
                  <emma:literal>1</emma:literal>
                </emma:interpretation>
                <emma:interpretation id="interp7" emma:lang="" emma:confidence="0">
                  <emma:literal>r</emma:literal>
                </emma:interpretation>
                <emma:interpretation id="interp8" emma:lang="" emma:confidence="0">
                  <emma:literal>l</emma:literal>
                </emma:interpretation>
                <emma:interpretation id="interp9" emma:lang="" emma:confidence="0">
                  <emma:literal>Y</emma:literal>
                </emma:interpretation>
              </emma:one-of>
            </emma:emma>
          </inkml:annotationXML>
          <inkml:trace contextRef="#ctx0" brushRef="#br0" timeOffset="31553.3529">4896 4484 770 0,'0'0'193'16,"0"0"-51"-16,0 0-103 15,0 0-19-15,0 0 96 16,0 0 89-16,-4 0 9 15,4 0-11-15,0 0-47 16,0 0-63-16,0 0-4 16,0 0-15-16,0 0-17 15,1 0-27-15,4 6-17 16,1 10-12-16,4 8 6 16,5 6 4-16,3 7-1 15,-3 4-9-15,7 0-1 0,-2-2 0 16,2-3 1-1,2-3 0-15,-2-6 1 0,-2 2-1 16,-1-5 0-16,-4-2 5 16,0-1-6-16,-6-1 0 15,4-1 1-15,-5-4-1 16,-2-4 1-16,0-2 0 16,1-5 0-16,-4-3 0 15,-3-1 1-15,3 0 5 16,-3 0 1-16,3-10-7 15,0-3-1-15,0-6-6 16,-3 1 5-16,3 1 1 16,0 2-2-16,-3 0 1 0,0 3 0 15,0 0 1 1,0 2 0-16,3 0 0 0,-3 3 1 16,0 3 5-16,0 1 7 15,0 2 11-15,0-1-3 16,0 2-5-16,0 0-6 15,0 0-8-15,0 0-2 16,0 0-1-16,3 0-10 16,3 6 0-16,0 4 10 15,0 0 0-15,6 3-7 16,1 1 7-16,-2-1-5 16,2 3 5-16,-1 1 0 15,-1 2 1-15,-4-3-1 16,-4-1 1-16,0 0 0 15,-3-5 0-15,0-2 0 0,0-1 1 16,0-1 26 0,-10-2-2-16,-7-1-5 0,-2 0 7 15,-5-3 8-15,-3 0-8 16,0 0-14-16,3 0-13 16,-1-3-46-16,10 2-179 15,5 1-564-15</inkml:trace>
        </inkml:traceGroup>
      </inkml:traceGroup>
    </inkml:traceGroup>
  </inkml:traceGroup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8T07:36:13.13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</inkml:definitions>
  <inkml:traceGroup>
    <inkml:annotationXML>
      <emma:emma xmlns:emma="http://www.w3.org/2003/04/emma" version="1.0">
        <emma:interpretation id="{111EFD5B-092C-4DA0-A67C-60AD1B40B081}" emma:medium="tactile" emma:mode="ink">
          <msink:context xmlns:msink="http://schemas.microsoft.com/ink/2010/main" type="writingRegion" rotatedBoundingBox="1780,12259 4400,13847 3971,14555 1351,12966"/>
        </emma:interpretation>
      </emma:emma>
    </inkml:annotationXML>
    <inkml:traceGroup>
      <inkml:annotationXML>
        <emma:emma xmlns:emma="http://www.w3.org/2003/04/emma" version="1.0">
          <emma:interpretation id="{4A841033-8C10-4573-91D9-0A7A4FDAEE90}" emma:medium="tactile" emma:mode="ink">
            <msink:context xmlns:msink="http://schemas.microsoft.com/ink/2010/main" type="paragraph" rotatedBoundingBox="1780,12259 4400,13847 3971,14555 1351,129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C14D601-713F-457D-966E-677886179825}" emma:medium="tactile" emma:mode="ink">
              <msink:context xmlns:msink="http://schemas.microsoft.com/ink/2010/main" type="line" rotatedBoundingBox="1780,12259 4400,13847 3971,14555 1351,12966"/>
            </emma:interpretation>
          </emma:emma>
        </inkml:annotationXML>
        <inkml:traceGroup>
          <inkml:annotationXML>
            <emma:emma xmlns:emma="http://www.w3.org/2003/04/emma" version="1.0">
              <emma:interpretation id="{F84855A2-56A6-4EFD-8580-BA9DDA24BBE7}" emma:medium="tactile" emma:mode="ink">
                <msink:context xmlns:msink="http://schemas.microsoft.com/ink/2010/main" type="inkWord" rotatedBoundingBox="1600,12387 2678,12606 2525,13360 1448,13142"/>
              </emma:interpretation>
              <emma:one-of disjunction-type="recognition" id="oneOf0">
                <emma:interpretation id="interp0" emma:lang="" emma:confidence="0">
                  <emma:literal>For</emma:literal>
                </emma:interpretation>
                <emma:interpretation id="interp1" emma:lang="" emma:confidence="0">
                  <emma:literal>For,</emma:literal>
                </emma:interpretation>
                <emma:interpretation id="interp2" emma:lang="" emma:confidence="0">
                  <emma:literal>7=or</emma:literal>
                </emma:interpretation>
                <emma:interpretation id="interp3" emma:lang="" emma:confidence="0">
                  <emma:literal>7=on</emma:literal>
                </emma:interpretation>
                <emma:interpretation id="interp4" emma:lang="" emma:confidence="0">
                  <emma:literal>7=0.1,</emma:literal>
                </emma:interpretation>
              </emma:one-of>
            </emma:emma>
          </inkml:annotationXML>
          <inkml:trace contextRef="#ctx0" brushRef="#br0">1550 12652 940 0,'0'0'573'0,"0"0"-484"0,0 0-12 15,0 0 154 1,0 0 35-16,0 0-93 16,0 0-67-16,0 0-36 0,0-2-3 15,0 2-1-15,0-4-10 16,0 0-9-16,0 1-3 16,7-4-11-16,-4 0-13 15,6-6-8-15,0 1-2 16,3-8-2-16,0 0-1 15,4-3-1-15,-1 0-5 16,-1 3 9-16,4 0 7 16,-6 3-7-16,-2 4 7 15,-4 4 5-15,0-1 2 16,-3 6-3-16,3-2 6 16,-3 3-3-16,0 2-5 0,-2 1-5 15,-1 0-8-15,0 0-5 16,0 0-1-16,0 0 1 15,0 0-1-15,0 0 0 16,0 0-1-16,0 0-10 16,3 1 10-16,-1 12-1 15,2 3 2-15,1 7 0 16,-2 4 0-16,0 3 2 16,-3 2-1-16,3 5 5 15,-3 0 0-15,0 2-4 16,0 3 5-16,0 1-6 15,0-3 5-15,0 1-5 16,0-2 7-16,0-3 1 0,0 0-3 16,0 0 1-1,0-3-1-15,0 1-4 0,0-5-1 16,0-2 0-16,0-1 0 16,0-6 0-1,0 0-1-15,0-8 0 0,0-1 0 16,0-4-24-16,0-4-55 15,0-3-106-15,0 0-431 16,0 0-490-16</inkml:trace>
          <inkml:trace contextRef="#ctx0" brushRef="#br0" timeOffset="766.1645">2339 12854 1393 0,'0'0'525'0,"0"0"-469"15,0 0 49-15,0 0 94 16,0 0-57-16,0 0-78 15,0 0-15-15,25 0 5 16,-11 0-1-16,5 0-9 16,-1 0-12-16,3 3 7 15,1-2 0-15,-2-1-12 16,7 0-11-16,-5 0-7 0,2 0-8 16,-6 0 0-16,3 0 0 15,-8 0 0-15,-4 0-1 16,0 0-10-16,-6 0-22 15,0 0-20-15,-3 0-28 16,0-1-45-16,0 1-163 16,0-3-465-16</inkml:trace>
          <inkml:trace contextRef="#ctx0" brushRef="#br0" timeOffset="1210.5063">2314 12744 995 0,'0'0'654'0,"0"0"-555"16,0 0 33-16,0 0 152 16,0 0-53-16,0 0-102 15,0 0-39-15,0-2-7 16,9 2-29-16,7 0-5 15,8 0-4-15,1 0-11 16,8 0-7-16,-2 0-11 16,-1 0-5-16,0 0-10 15,-6 0 5-15,-6 0-6 16,-6 0-7-16,-5 0-32 16,-4 0-28-16,-3 0-78 15,0 0-155-15,-3 0-335 0</inkml:trace>
        </inkml:traceGroup>
        <inkml:traceGroup>
          <inkml:annotationXML>
            <emma:emma xmlns:emma="http://www.w3.org/2003/04/emma" version="1.0">
              <emma:interpretation id="{87D4F507-0BDC-4691-BD1A-5A620E4AA488}" emma:medium="tactile" emma:mode="ink">
                <msink:context xmlns:msink="http://schemas.microsoft.com/ink/2010/main" type="inkWord" rotatedBoundingBox="3356,13419 3446,13474 3356,13622 3266,13568"/>
              </emma:interpretation>
            </emma:emma>
          </inkml:annotationXML>
          <inkml:trace contextRef="#ctx0" brushRef="#br0" timeOffset="3011.6003">3382 13435 1506 0,'0'0'273'16,"0"0"-200"-16,0 0 139 15,0 0 7-15,0 0-110 16,0 0-45-16,0 0-21 15,-82 86-19-15,76-69-6 16,3-2-2-16,3-3-10 16,0-2 1-16,0-2 14 15,6-4-10-15,3-4 2 16,7 0 3-16,1 0-1 16,-1-4-1-16,3-8-1 15,-2-1 8-15,-4-1 12 0,-7-2-6 16,0 2-5-16,-6 1 17 15,0-4-39-15,-19-2-81 16,-2 4-135-16,-6-3-509 0</inkml:trace>
        </inkml:traceGroup>
        <inkml:traceGroup>
          <inkml:annotationXML>
            <emma:emma xmlns:emma="http://www.w3.org/2003/04/emma" version="1.0">
              <emma:interpretation id="{3CE4A7CF-8C67-4F94-8674-ACD5ECE4D3A5}" emma:medium="tactile" emma:mode="ink">
                <msink:context xmlns:msink="http://schemas.microsoft.com/ink/2010/main" type="inkWord" rotatedBoundingBox="3965,13811 4299,14014 4163,14238 3829,14036"/>
              </emma:interpretation>
            </emma:emma>
          </inkml:annotationXML>
          <inkml:trace contextRef="#ctx0" brushRef="#br1" timeOffset="58960.8247">3965 13812 1247 0,'0'0'302'0,"0"0"-139"16,0 0 128 0,0 0-26-16,0 0-102 0,0 0-36 15,0 0-15-15,0 0-25 16,0 0-28-16,0 0-14 16,0 0-11-16,0 7-11 15,0 6 28-15,0 1-6 16,0 4-21-16,0 2-11 15,0 1-3-15,0 1 1 16,0 4-10-16,0-2 0 16,0-1 0-16,0-2 1 15,0-2-1-15,0 1-1 16,0-4 1-16,-3-3 0 16,3-4 0-16,-3-2-1 15,3-3 1-15,0 0-1 0,0-2 1 16,0-2 7-16,0 0-7 15,0 0 10-15,6 0 4 16,5 0 9-16,5 1 1 16,-1-1-2-16,6 3-4 15,-3-3-1-15,9 3-4 16,1 0-8-16,-1-3-6 16,4 1-1-16,-1 2-79 15,-3 0-114-15,-15-3-686 0</inkml:trace>
        </inkml:traceGroup>
      </inkml:traceGroup>
    </inkml:traceGroup>
  </inkml:traceGroup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8T07:37:07.76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Group>
    <inkml:annotationXML>
      <emma:emma xmlns:emma="http://www.w3.org/2003/04/emma" version="1.0">
        <emma:interpretation id="{9D104967-CBDC-4E72-A42D-F96338E54857}" emma:medium="tactile" emma:mode="ink">
          <msink:context xmlns:msink="http://schemas.microsoft.com/ink/2010/main" type="writingRegion" rotatedBoundingBox="1778,14751 3310,14517 3392,15050 1859,15285"/>
        </emma:interpretation>
      </emma:emma>
    </inkml:annotationXML>
    <inkml:traceGroup>
      <inkml:annotationXML>
        <emma:emma xmlns:emma="http://www.w3.org/2003/04/emma" version="1.0">
          <emma:interpretation id="{654965ED-11FB-412B-995D-5705D0D278D3}" emma:medium="tactile" emma:mode="ink">
            <msink:context xmlns:msink="http://schemas.microsoft.com/ink/2010/main" type="paragraph" rotatedBoundingBox="1778,14751 3310,14517 3392,15050 1859,152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AA73666-6C74-4AE0-9217-09EB5992E94C}" emma:medium="tactile" emma:mode="ink">
              <msink:context xmlns:msink="http://schemas.microsoft.com/ink/2010/main" type="line" rotatedBoundingBox="1778,14751 3310,14517 3392,15050 1859,15285"/>
            </emma:interpretation>
          </emma:emma>
        </inkml:annotationXML>
        <inkml:traceGroup>
          <inkml:annotationXML>
            <emma:emma xmlns:emma="http://www.w3.org/2003/04/emma" version="1.0">
              <emma:interpretation id="{93387E40-CC27-45C6-8140-45052871746A}" emma:medium="tactile" emma:mode="ink">
                <msink:context xmlns:msink="http://schemas.microsoft.com/ink/2010/main" type="inkWord" rotatedBoundingBox="1778,14751 2333,14666 2403,15125 1848,15210"/>
              </emma:interpretation>
              <emma:one-of disjunction-type="recognition" id="oneOf0">
                <emma:interpretation id="interp0" emma:lang="" emma:confidence="0">
                  <emma:literal>7=</emma:literal>
                </emma:interpretation>
                <emma:interpretation id="interp1" emma:lang="" emma:confidence="0">
                  <emma:literal>1=</emma:literal>
                </emma:interpretation>
                <emma:interpretation id="interp2" emma:lang="" emma:confidence="0">
                  <emma:literal>1</emma:literal>
                </emma:interpretation>
                <emma:interpretation id="interp3" emma:lang="" emma:confidence="0">
                  <emma:literal>It</emma:literal>
                </emma:interpretation>
                <emma:interpretation id="interp4" emma:lang="" emma:confidence="0">
                  <emma:literal>t.</emma:literal>
                </emma:interpretation>
              </emma:one-of>
            </emma:emma>
          </inkml:annotationXML>
          <inkml:trace contextRef="#ctx0" brushRef="#br0">1811 14891 1075 0,'0'0'397'16,"0"0"-288"-16,0 0 16 15,0 0 115-15,0 0-38 16,0 0-81-16,-10 10-11 16,10-10 4-16,0 0-4 15,0 0 5-15,0 0-17 16,0 0-33-16,0 0-10 16,0 0-3-16,0 0-2 15,2-3-12-15,9-9-27 16,-2-1-10-16,7-1 5 15,-1-3-6-15,0-3-1 16,0 0-5-16,3 1 5 16,-6 2 0-16,1 1 1 0,-2 3 1 15,-5 7-1-15,-5 1 0 16,1 5 0-16,-2 0 0 16,0 0 0-16,0 7-10 15,0 14 10-15,-6 1 15 16,-2 9-3-16,-2 4-5 15,1 5 4-15,1-1 2 16,1-2-12-16,0 2 1 16,-1-2 5-16,2-5-6 15,0-2 5-15,0-2-6 16,2-2 1-16,-1-7 0 16,2-6-1-16,2-2 0 15,1-2 0-15,0-7-12 0,0 0-48 16,0-2-35-1,4 0-95-15,14 0-136 0,-1-4-464 16,-1-2-615-16</inkml:trace>
          <inkml:trace contextRef="#ctx0" brushRef="#br0" timeOffset="300.2649">2236 15130 1262 0,'0'0'703'0,"0"0"-590"15,0 0 160-15,0 0-10 16,0 0-100-16,0 0-66 15,0 0-20-15,42 0-26 16,-23 0-30-16,-1 0-19 16,0 0-2-16,0 0-31 15,-2-5-58-15,-2 3-143 16,-1-1-326-16,-5-1-517 0</inkml:trace>
          <inkml:trace contextRef="#ctx0" brushRef="#br0" timeOffset="517.1348">2187 15044 1659 0,'0'0'329'16,"0"0"-137"-16,0 0 57 15,0 0-130-15,0 0-81 16,0 0-38-16,110-3-40 16,-71-1-449-16,-8 1-564 0</inkml:trace>
        </inkml:traceGroup>
        <inkml:traceGroup>
          <inkml:annotationXML>
            <emma:emma xmlns:emma="http://www.w3.org/2003/04/emma" version="1.0">
              <emma:interpretation id="{EE8385D2-7518-4130-9446-36D20C1E311B}" emma:medium="tactile" emma:mode="ink">
                <msink:context xmlns:msink="http://schemas.microsoft.com/ink/2010/main" type="inkWord" rotatedBoundingBox="2769,14660 3319,14576 3392,15050 2842,15135"/>
              </emma:interpretation>
              <emma:one-of disjunction-type="recognition" id="oneOf1">
                <emma:interpretation id="interp5" emma:lang="" emma:confidence="0">
                  <emma:literal>AZ</emma:literal>
                </emma:interpretation>
                <emma:interpretation id="interp6" emma:lang="" emma:confidence="0">
                  <emma:literal>A</emma:literal>
                </emma:interpretation>
                <emma:interpretation id="interp7" emma:lang="" emma:confidence="0">
                  <emma:literal>As</emma:literal>
                </emma:interpretation>
                <emma:interpretation id="interp8" emma:lang="" emma:confidence="0">
                  <emma:literal>A'</emma:literal>
                </emma:interpretation>
                <emma:interpretation id="interp9" emma:lang="" emma:confidence="0">
                  <emma:literal>A"</emma:literal>
                </emma:interpretation>
              </emma:one-of>
            </emma:emma>
          </inkml:annotationXML>
          <inkml:trace contextRef="#ctx0" brushRef="#br0" timeOffset="1455.0918">2858 15123 1025 0,'0'0'189'16,"0"0"-23"-16,0 0 59 15,0 0-21-15,0 0-28 16,0 0-22-16,0 0-21 16,-16 10-25-16,16-10-1 15,0 0-8-15,0-10-57 16,0-3-29-16,3-1-7 16,4-9-5-16,2 1-1 15,0-8-8-15,3-4-2 16,3-2-2-16,1 0 12 15,-2-3 2-15,2 2-2 0,-1 3 0 16,0 2 1 0,0 6 11-16,-1 5 8 0,-1 3 11 15,-1 4 2-15,1 4-8 16,-2 3-2-16,-2 0 5 16,-2 1 2-16,2 3-2 15,-3 2-2-15,0 1-4 16,-1 0-7-16,2 0-5 15,-3 6-1-15,1 9 6 16,1 1 2-16,-3 5-2 16,3 4 7-16,-6 2-5 15,0 0-5-15,0 2-5 16,0 4 8-16,0-4-3 16,-9 1 0-16,-2-3 3 15,-2-1-6-15,1 0 0 0,0-5-8 16,0-1 13-16,0-1-13 15,2-6 1-15,1-2-1 16,6-2 0-16,-3-3-1 16,6-2 0-16,-2-4-12 15,2 0-21-15,0 4-22 16,0-4-17-16,-1 0-44 16,1 2-89-16,-3-2-59 15,0 4-329-15,-1-4-142 0</inkml:trace>
          <inkml:trace contextRef="#ctx0" brushRef="#br0" timeOffset="1681.5092">2885 14965 1200 0,'0'0'811'0,"0"0"-699"16,0 0 74-16,0 0-8 15,0 0-107-15,0 0-71 16,91-10-22-16,-55 3-448 16,-5 0-543-16</inkml:trace>
          <inkml:trace contextRef="#ctx0" brushRef="#br0" timeOffset="2095.1236">3258 14586 1247 0,'0'0'484'0,"0"0"-430"16,0 0 78-16,0 0 51 15,0 0-62-15,0 0-49 16,0 0-18-16,61 2-23 15,-58 2-19-15,-3 5-5 16,0-2 6-16,-3 5 30 16,-10 0 15-16,1 0 14 15,-9 4 2-15,6-2-2 16,-1-1-29-16,2 1-9 16,5-4-25-16,5 2 1 0,4-4-10 15,21 4-70 1,4-1-117-16,8-9-519 0</inkml:trace>
        </inkml:traceGroup>
      </inkml:traceGroup>
    </inkml:traceGroup>
  </inkml:traceGroup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8T07:37:10.92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Group>
    <inkml:annotationXML>
      <emma:emma xmlns:emma="http://www.w3.org/2003/04/emma" version="1.0">
        <emma:interpretation id="{994DF12F-7956-43F2-BC6B-5A80C7A86C1F}" emma:medium="tactile" emma:mode="ink">
          <msink:context xmlns:msink="http://schemas.microsoft.com/ink/2010/main" type="writingRegion" rotatedBoundingBox="3628,15169 4777,15169 4777,15933 3628,15933"/>
        </emma:interpretation>
      </emma:emma>
    </inkml:annotationXML>
    <inkml:traceGroup>
      <inkml:annotationXML>
        <emma:emma xmlns:emma="http://www.w3.org/2003/04/emma" version="1.0">
          <emma:interpretation id="{A1979641-1463-4D74-B7A8-5F3860E437C5}" emma:medium="tactile" emma:mode="ink">
            <msink:context xmlns:msink="http://schemas.microsoft.com/ink/2010/main" type="paragraph" rotatedBoundingBox="3628,15169 4777,15169 4777,15933 3628,159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ABA9A13-7600-4E32-A96F-66D3336BD393}" emma:medium="tactile" emma:mode="ink">
              <msink:context xmlns:msink="http://schemas.microsoft.com/ink/2010/main" type="line" rotatedBoundingBox="3628,15169 4777,15169 4777,15933 3628,15933"/>
            </emma:interpretation>
          </emma:emma>
        </inkml:annotationXML>
        <inkml:traceGroup>
          <inkml:annotationXML>
            <emma:emma xmlns:emma="http://www.w3.org/2003/04/emma" version="1.0">
              <emma:interpretation id="{F6FC9873-67E3-4818-B20C-08C2C161C558}" emma:medium="tactile" emma:mode="ink">
                <msink:context xmlns:msink="http://schemas.microsoft.com/ink/2010/main" type="inkWord" rotatedBoundingBox="3596,15883 3781,15745 3844,15831 3660,15969"/>
              </emma:interpretation>
              <emma:one-of disjunction-type="recognition" id="oneOf0">
                <emma:interpretation id="interp0" emma:lang="" emma:confidence="0">
                  <emma:literal>+</emma:literal>
                </emma:interpretation>
                <emma:interpretation id="interp1" emma:lang="" emma:confidence="0">
                  <emma:literal>u I</emma:literal>
                </emma:interpretation>
                <emma:interpretation id="interp2" emma:lang="" emma:confidence="0">
                  <emma:literal>U I</emma:literal>
                </emma:interpretation>
                <emma:interpretation id="interp3" emma:lang="" emma:confidence="0">
                  <emma:literal>K</emma:literal>
                </emma:interpretation>
                <emma:interpretation id="interp4" emma:lang="" emma:confidence="0">
                  <emma:literal>J I</emma:literal>
                </emma:interpretation>
              </emma:one-of>
            </emma:emma>
          </inkml:annotationXML>
          <inkml:trace contextRef="#ctx0" brushRef="#br0">3664 15833 1573 0,'0'0'684'15,"0"0"-601"-15,0 0 61 16,0 0 38-16,0 0-76 16,0 0-59-16,0 0-20 15,-33 46-13-15,30-34-8 0,3 3-6 16,0-2 0-16,0-6-7 16,6 0-11-16,10-7 18 15,1 0 0-15,5 0-4 16,2-7-23-16,0-9-2 15,-3 2 15-15,-5-6 12 16,-1 0-13-16,-4 1 0 16,-7-2-9-16,-4-5-96 15,-7 4-378-15,-7 2-628 0</inkml:trace>
        </inkml:traceGroup>
        <inkml:traceGroup>
          <inkml:annotationXML>
            <emma:emma xmlns:emma="http://www.w3.org/2003/04/emma" version="1.0">
              <emma:interpretation id="{9A81EEA0-EFAE-421E-9DBC-6F317578BBB8}" emma:medium="tactile" emma:mode="ink">
                <msink:context xmlns:msink="http://schemas.microsoft.com/ink/2010/main" type="inkWord" rotatedBoundingBox="4449,15169 4777,15169 4777,15407 4449,15407"/>
              </emma:interpretation>
            </emma:emma>
          </inkml:annotationXML>
          <inkml:trace contextRef="#ctx0" brushRef="#br0" timeOffset="33683.0994">4517 15404 1328 0,'0'0'285'0,"0"0"-173"16,0 0 81-16,0 0 64 16,0 0-65-16,94 0-119 15,-31 0-73-15,-8 3-263 16,-7-3-500-16</inkml:trace>
          <inkml:trace contextRef="#ctx0" brushRef="#br0" timeOffset="33029.5611">4449 15172 924 0,'0'0'571'0,"0"0"-479"16,0 0-9-16,0 0 56 15,0 0 10-15,0 0-63 16,95-3-18-16,-74 3-2 16,6 0-14-16,-3 0-27 15,-2 0-15-15,-1 3-10 16,-3 1-67-16,7 2-146 16,-8-2-131-16,-1-1-424 0</inkml:trace>
          <inkml:trace contextRef="#ctx0" brushRef="#br0" timeOffset="33353.5283">4537 15288 846 0,'0'0'347'0,"0"0"-224"0,0 0 16 16,0 0 65-16,0 0-54 15,0 0-106-15,0 0 1 16,34 0-15-16,-10 0-30 15,4-4-36-15,2 1-89 16,3 3-78-16,-5 0-131 16,-7 0-274-16</inkml:trace>
        </inkml:traceGroup>
      </inkml:traceGroup>
    </inkml:traceGroup>
  </inkml:traceGroup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8T07:38:40.331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C00000"/>
    </inkml:brush>
  </inkml:definitions>
  <inkml:traceGroup>
    <inkml:annotationXML>
      <emma:emma xmlns:emma="http://www.w3.org/2003/04/emma" version="1.0">
        <emma:interpretation id="{E4526638-D8AC-4A55-A20C-2C0F24EE1A68}" emma:medium="tactile" emma:mode="ink">
          <msink:context xmlns:msink="http://schemas.microsoft.com/ink/2010/main" type="writingRegion" rotatedBoundingBox="2311,16725 18408,16072 18484,17942 2387,18595"/>
        </emma:interpretation>
      </emma:emma>
    </inkml:annotationXML>
    <inkml:traceGroup>
      <inkml:annotationXML>
        <emma:emma xmlns:emma="http://www.w3.org/2003/04/emma" version="1.0">
          <emma:interpretation id="{16D03721-C614-4FDB-A495-6D6FAB451D23}" emma:medium="tactile" emma:mode="ink">
            <msink:context xmlns:msink="http://schemas.microsoft.com/ink/2010/main" type="paragraph" rotatedBoundingBox="2311,16723 9886,16418 9936,17652 2361,179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6E89EC7-23F8-42EE-9EBD-9ED1CFF8BD85}" emma:medium="tactile" emma:mode="ink">
              <msink:context xmlns:msink="http://schemas.microsoft.com/ink/2010/main" type="line" rotatedBoundingBox="2311,16723 9886,16418 9936,17652 2361,17957"/>
            </emma:interpretation>
          </emma:emma>
        </inkml:annotationXML>
        <inkml:traceGroup>
          <inkml:annotationXML>
            <emma:emma xmlns:emma="http://www.w3.org/2003/04/emma" version="1.0">
              <emma:interpretation id="{3F573397-8122-4478-92B1-580027B024CB}" emma:medium="tactile" emma:mode="ink">
                <msink:context xmlns:msink="http://schemas.microsoft.com/ink/2010/main" type="inkWord" rotatedBoundingBox="2317,16861 2602,16849 2629,17508 2344,17519"/>
              </emma:interpretation>
              <emma:one-of disjunction-type="recognition" id="oneOf0">
                <emma:interpretation id="interp0" emma:lang="" emma:confidence="0">
                  <emma:literal>1</emma:literal>
                </emma:interpretation>
                <emma:interpretation id="interp1" emma:lang="" emma:confidence="0">
                  <emma:literal>l</emma:literal>
                </emma:interpretation>
                <emma:interpretation id="interp2" emma:lang="" emma:confidence="0">
                  <emma:literal>I</emma:literal>
                </emma:interpretation>
                <emma:interpretation id="interp3" emma:lang="" emma:confidence="0">
                  <emma:literal>'</emma:literal>
                </emma:interpretation>
                <emma:interpretation id="interp4" emma:lang="" emma:confidence="0">
                  <emma:literal>7</emma:literal>
                </emma:interpretation>
              </emma:one-of>
            </emma:emma>
          </inkml:annotationXML>
          <inkml:trace contextRef="#ctx0" brushRef="#br0">2354 17081 1028 0,'0'0'388'0,"0"0"-153"15,0 0 83-15,0 0-17 16,0 0-56-16,0 0-58 0,-27 17-63 16,27-17-28-1,0 0-12-15,0 0-17 0,0 0-24 16,0 0-10-16,0 0-7 15,0 0-5-15,0 0-6 16,3 0-5-16,3-3-1 16,6-8-1-16,7-1-8 15,-2-8 0-15,7-3-1 16,-2-1-9-16,3 2 1 16,-2-3 3-16,1 0 5 15,-2 5 0-15,-1 1 0 16,-3 3 1-16,-5 5 0 0,1 1 0 15,-7 4 0 1,-5 5 0-16,2 1 0 16,-4 0-5-16,0 0-4 0,0 4 2 15,0 16 7-15,-9 10 17 16,-1 9 1-16,-5 8-3 16,3 3-3-16,-2 3-3 15,1 5-8-15,1-5-1 16,2-1 11-16,2-3-2 15,-1-2 0-15,0-7 0 16,-1-7-3-16,4-3 1 16,3-7-7-16,1-6 1 15,2-7-1-15,0-3-1 16,0-4-27-16,0-3-47 16,5 0-74-16,4-5-173 0,1-3-944 0</inkml:trace>
        </inkml:traceGroup>
        <inkml:traceGroup>
          <inkml:annotationXML>
            <emma:emma xmlns:emma="http://www.w3.org/2003/04/emma" version="1.0">
              <emma:interpretation id="{12768D4D-CF41-423E-B5E0-4DF7C8DBF5B2}" emma:medium="tactile" emma:mode="ink">
                <msink:context xmlns:msink="http://schemas.microsoft.com/ink/2010/main" type="inkWord" rotatedBoundingBox="3115,17206 3421,17194 3427,17328 3121,17341"/>
              </emma:interpretation>
              <emma:one-of disjunction-type="recognition" id="oneOf1">
                <emma:interpretation id="interp5" emma:lang="" emma:confidence="1">
                  <emma:literal>=</emma:literal>
                </emma:interpretation>
                <emma:interpretation id="interp6" emma:lang="" emma:confidence="0">
                  <emma:literal>t</emma:literal>
                </emma:interpretation>
                <emma:interpretation id="interp7" emma:lang="" emma:confidence="0">
                  <emma:literal>I</emma:literal>
                </emma:interpretation>
                <emma:interpretation id="interp8" emma:lang="" emma:confidence="0">
                  <emma:literal>E</emma:literal>
                </emma:interpretation>
                <emma:interpretation id="interp9" emma:lang="" emma:confidence="0">
                  <emma:literal>€</emma:literal>
                </emma:interpretation>
              </emma:one-of>
            </emma:emma>
          </inkml:annotationXML>
          <inkml:trace contextRef="#ctx0" brushRef="#br0" timeOffset="648.0199">3121 17337 942 0,'0'0'887'0,"0"0"-711"16,0 0-72-16,0 0 111 15,0 0-26-15,0 0-57 16,0 0-21-16,10-2-20 15,7 2-14-15,5 0-18 16,3 0-10-16,2 0-21 16,3 0-16-16,-4 0-12 15,-1-2-14-15,-4-1-26 0,-6 0-18 16,-2 1-53-16,-4 1-56 16,-3 1-22-16,-6 0-73 15,0-1-127-15,-12 1-271 16,0 0-493-16</inkml:trace>
          <inkml:trace contextRef="#ctx0" brushRef="#br0" timeOffset="841.9208">3182 17214 730 0,'0'0'1050'0,"0"0"-825"15,0 0-75-15,0 0 84 0,0 0-56 16,0 0-90 0,101-6-63-16,-65 2-25 0,6-2-134 15,-6 5-258-15,-11-2-487 0</inkml:trace>
        </inkml:traceGroup>
        <inkml:traceGroup>
          <inkml:annotationXML>
            <emma:emma xmlns:emma="http://www.w3.org/2003/04/emma" version="1.0">
              <emma:interpretation id="{60DBAD9C-5538-4805-AECC-4EF211AD2689}" emma:medium="tactile" emma:mode="ink">
                <msink:context xmlns:msink="http://schemas.microsoft.com/ink/2010/main" type="inkWord" rotatedBoundingBox="3911,16668 5604,16600 5645,17614 3952,17682"/>
              </emma:interpretation>
              <emma:one-of disjunction-type="recognition" id="oneOf2">
                <emma:interpretation id="interp10" emma:lang="" emma:confidence="0">
                  <emma:literal>AZ</emma:literal>
                </emma:interpretation>
                <emma:interpretation id="interp11" emma:lang="" emma:confidence="0">
                  <emma:literal>An</emma:literal>
                </emma:interpretation>
                <emma:interpretation id="interp12" emma:lang="" emma:confidence="0">
                  <emma:literal>At',</emma:literal>
                </emma:interpretation>
                <emma:interpretation id="interp13" emma:lang="" emma:confidence="0">
                  <emma:literal>Add',</emma:literal>
                </emma:interpretation>
                <emma:interpretation id="interp14" emma:lang="" emma:confidence="0">
                  <emma:literal>Ask',</emma:literal>
                </emma:interpretation>
              </emma:one-of>
            </emma:emma>
          </inkml:annotationXML>
          <inkml:trace contextRef="#ctx0" brushRef="#br0" timeOffset="1576.7031">3952 17438 646 0,'0'0'1047'16,"0"0"-831"-16,0 0-110 0,0 0 58 15,0 0 8 1,0 0-60-16,0 0-63 0,-9 10-4 16,12-17-12-16,6-9-23 15,4-3-8-15,1-8 7 16,2-3-9-16,4-9-1 16,2-4 0-16,2-10 1 15,4-6-2-15,2-3 1 16,-2 4-14-16,5 3 15 15,-3 5 2-15,-2 11-1 16,-1 8 8-16,-4 8-3 16,-1 4 16-16,0 6 14 15,-5 3-12-15,-1 6-5 0,-1 1 5 16,-3 3 6-16,0 0-5 16,-3 10-5-16,-2 7 1 15,1 8 15-15,-5 2-4 16,-3 10 9-16,0-3-10 15,0 8-7-15,-3 0 11 16,-8 0-9-16,1 2 6 16,-2 0 7-16,-1-2-9 15,-4-2-2-15,4-4 2 16,-2-2-4-16,0-3-8 16,3-1-5-16,3-3-4 15,-1-3-3-15,2-2-6 16,2-5 1-16,3-7-1 15,0 0-5-15,3-7-28 16,0-3-41-16,0 0-52 16,0-6-90-16,3-7-506 0,3-1-692 15</inkml:trace>
          <inkml:trace contextRef="#ctx0" brushRef="#br0" timeOffset="1819.8488">4164 17241 742 0,'0'0'1198'16,"0"0"-1016"-16,0 0-138 0,0 0-4 15,89-24-40-15,-56 15-23 16,13-2-245-16,-13 1-300 16,-5-3-466-16</inkml:trace>
          <inkml:trace contextRef="#ctx0" brushRef="#br0" timeOffset="2213.033">4695 16751 1633 0,'0'0'381'16,"0"0"-283"-16,0 0 48 15,0 0 54-15,0 0-56 16,0 0-49-16,0 0-29 16,79-7-17-16,-76 8 2 15,0 8 1-15,-3 0-13 16,0 6-10-16,0 0 2 16,-12 5 1-16,-3 2-4 15,-3 0-7-15,2-1 3 0,2-2 1 16,4-3-7-16,4-2-9 15,6-1 0-15,0-3-9 16,16-2-1-16,11-3-26 16,18-5-65-16,-3 0-136 15,1 0-560-15</inkml:trace>
          <inkml:trace contextRef="#ctx0" brushRef="#br0" timeOffset="4701.1911">5362 16627 525 0,'0'0'1110'16,"0"0"-861"-16,0 0-80 16,0 0 69-16,0 0-22 15,0 0-56-15,0 0-63 16,0-17-41-16,0 17-18 15,0 0-13-15,0 3-4 16,0 9 3-16,0 8 33 16,0 7-6-16,-5 6-11 15,-4 0-10-15,-1 4-8 0,-2 3-7 16,-3-1-6 0,0 1-8-16,-4-1 0 0,2-2 1 15,-2-2-2-15,4-4 1 16,0-3 1-16,6-4-2 15,0-1 1-15,2-6 0 16,4-4 0-16,3-3-1 16,0-3-2-16,0-5 2 15,13 3 0-15,7-5 10 16,2 0-1-16,5 0 2 16,-5 0-10-16,-1 0 6 15,-3-3-7-15,-6 0-14 0,-2 2-8 16,-4 1-17-1,-1 0-9-15,-4 0-16 0,1 0-29 16,-2 0-101-16,0 7-154 16,0 2-275-16,-2 4-66 0</inkml:trace>
          <inkml:trace contextRef="#ctx0" brushRef="#br0" timeOffset="5041.1376">5633 17302 1881 0,'0'0'374'15,"0"0"-236"-15,0 0 61 16,0 0-17-16,0 0-73 15,0 0-36-15,-91-5-23 16,48 4-20-16,-6-5-14 16,-8 3 5-16,-4 2-3 15,0-2-11-15,1 3-6 16,5 0-1-16,10 0-15 16,9 0-18-16,8 0-13 15,12 0-39-15,8 0-21 16,8-3-69-16,0 2-181 15,3-1-457-15,9 2-45 0</inkml:trace>
          <inkml:trace contextRef="#ctx0" brushRef="#br0" timeOffset="5455.4384">5150 17404 1870 0,'0'0'497'0,"0"0"-422"15,0 0 73-15,0 0 15 0,0 0-65 16,0 0-56 0,0 0-29-16,67 0-4 0,-46 0-8 15,-2 5 6-15,-2-2-7 16,-1 4 1-16,-7-3 0 15,-3 4 6-15,-6 2 4 16,0 2 5-16,0 0 26 16,-12 3-3-16,-7 3-3 15,-1 1-3-15,-5-1-6 16,-2 1-6-16,5-3 3 16,2 1-2-16,7-3-2 15,7-4 1-15,3-5-20 16,3 2 0-16,0-3 7 0,18-1-8 15,9-3-8 1,11 0-43-16,4 0-45 0,21-10-91 16,-11-6-463-16,-4-1-973 0</inkml:trace>
        </inkml:traceGroup>
        <inkml:traceGroup>
          <inkml:annotationXML>
            <emma:emma xmlns:emma="http://www.w3.org/2003/04/emma" version="1.0">
              <emma:interpretation id="{5177021C-E6D9-4D5B-AEEB-31D9D1EB8A33}" emma:medium="tactile" emma:mode="ink">
                <msink:context xmlns:msink="http://schemas.microsoft.com/ink/2010/main" type="inkWord" rotatedBoundingBox="6178,17009 6839,16982 6859,17471 6198,17498"/>
              </emma:interpretation>
              <emma:one-of disjunction-type="recognition" id="oneOf3">
                <emma:interpretation id="interp15" emma:lang="" emma:confidence="0">
                  <emma:literal>☺</emma:literal>
                </emma:interpretation>
                <emma:interpretation id="interp16" emma:lang="" emma:confidence="0">
                  <emma:literal>x</emma:literal>
                </emma:interpretation>
                <emma:interpretation id="interp17" emma:lang="" emma:confidence="0">
                  <emma:literal>n</emma:literal>
                </emma:interpretation>
                <emma:interpretation id="interp18" emma:lang="" emma:confidence="0">
                  <emma:literal>+</emma:literal>
                </emma:interpretation>
                <emma:interpretation id="interp19" emma:lang="" emma:confidence="0">
                  <emma:literal>D</emma:literal>
                </emma:interpretation>
              </emma:one-of>
            </emma:emma>
          </inkml:annotationXML>
          <inkml:trace contextRef="#ctx0" brushRef="#br0" timeOffset="5881.9977">6221 17320 64 0,'0'0'1663'16,"0"0"-1268"-16,0 0-193 16,0 0-7-16,0 0-40 15,0 0-41-15,0 0-54 16,97-12-34-16,-61 9-17 15,4 3-8-15,-4 0 6 16,0 0 1-16,-5 0-7 16,-10 0 1-16,-3 0-1 15,-8 0-1-15,-4 0-12 0,-3 0-25 16,-3 0-35-16,0 0-41 16,-6-3-64-16,-10-2-336 15,-2 1-353-15</inkml:trace>
          <inkml:trace contextRef="#ctx0" brushRef="#br0" timeOffset="6175.3472">6184 17151 1024 0,'0'0'735'16,"0"0"-580"-16,0 0 40 15,0 0 27-15,0 0-68 16,0 0-36-16,0 0-17 16,76-9-16-16,-49 12-9 15,1 4-21-15,5 0-22 16,0 2-16-16,3-3-8 16,-5-3-9-16,-4-1 0 15,-5-2-16-15,-8 0-39 16,-1 0-35-16,-10 0-72 15,-3-2-131-15,0-3-295 16,-3 1-388-16</inkml:trace>
          <inkml:trace contextRef="#ctx0" brushRef="#br0" timeOffset="6573.0042">6533 16995 869 0,'0'0'1228'16,"0"0"-1018"-16,0 0-126 15,0 0 59-15,0 0-17 16,0 0-29-16,0 0-30 16,16 49-29-16,1-24-22 15,5-3-16-15,5 2-1 0,6-1-25 16,-2-2-8-16,5-1-5 15,-3-2 17-15,-2-1 10 16,-4-4 11-16,-5 1 0 16,-8-1 0-16,-5 0 1 15,-9-3 4-15,0 6 35 16,0 1 24-16,-15 3 10 16,-3-1 2-16,-3 1-5 15,-3 1-16-15,-1-2-20 16,1 1-25-16,3-7-8 15,0 3-1-15,9-6-38 16,-1 0-54-16,10-8-143 16,0-2-478-16,3 0-1040 0</inkml:trace>
        </inkml:traceGroup>
        <inkml:traceGroup>
          <inkml:annotationXML>
            <emma:emma xmlns:emma="http://www.w3.org/2003/04/emma" version="1.0">
              <emma:interpretation id="{503F2F78-ED02-4A40-A2FB-5B9C505452B7}" emma:medium="tactile" emma:mode="ink">
                <msink:context xmlns:msink="http://schemas.microsoft.com/ink/2010/main" type="inkWord" rotatedBoundingBox="7473,16515 9886,16418 9936,17652 7523,17749"/>
              </emma:interpretation>
              <emma:one-of disjunction-type="recognition" id="oneOf4">
                <emma:interpretation id="interp20" emma:lang="" emma:confidence="0">
                  <emma:literal>AF</emma:literal>
                </emma:interpretation>
                <emma:interpretation id="interp21" emma:lang="" emma:confidence="0">
                  <emma:literal>AE</emma:literal>
                </emma:interpretation>
                <emma:interpretation id="interp22" emma:lang="" emma:confidence="0">
                  <emma:literal>A.</emma:literal>
                </emma:interpretation>
                <emma:interpretation id="interp23" emma:lang="" emma:confidence="0">
                  <emma:literal>A=</emma:literal>
                </emma:interpretation>
                <emma:interpretation id="interp24" emma:lang="" emma:confidence="0">
                  <emma:literal>At</emma:literal>
                </emma:interpretation>
              </emma:one-of>
            </emma:emma>
          </inkml:annotationXML>
          <inkml:trace contextRef="#ctx0" brushRef="#br0" timeOffset="7456.9405">7534 17461 895 0,'0'0'598'0,"0"0"-441"16,0 0 60-16,0 0 13 15,0 0-50-15,0 0-53 0,0 0-50 16,-21 27-19 0,21-27 8-16,0 0 4 0,0-3 6 15,0-7-38-15,0-10-26 16,0-2-3-16,8-7-9 15,-2-6-1-15,4-4 0 16,2-8-8-16,1-7 3 16,1-1 5-16,2 1 0 15,-4 3 1-15,5 1 1 16,-1 6 0-16,-1 6-1 16,3 2 0-16,1 4 1 15,-1 3-1-15,0 4 1 16,-3 5 0-16,0 3 0 15,-3 7 11-15,-2 3 12 16,-1 0-3-16,0 5-8 0,-1 2-2 16,2 0 2-16,2 0-1 15,-6 9 0-15,4 5-2 16,-2 9 8-16,-2 6 12 16,0 5-1-16,-3 6-10 15,4 2 1-15,-7 2-4 16,0 1 3-16,0 2 5 15,0-4 0-15,0 3 3 16,0-6-3-16,0-1-6 16,0-3 0-16,-7-5-6 15,1-2-3-15,-3-3-3 16,1-2-5-16,-5-4 1 0,4-2 4 16,3-4 0-16,-4-4-5 15,7-4 0-15,1-2 0 16,-1-1-1-16,3-3 0 15,0 0-22-15,0 0-11 16,0 0-10-16,0 0-31 16,-3 0-54-16,0-7-163 15,-3-1-559-15</inkml:trace>
          <inkml:trace contextRef="#ctx0" brushRef="#br0" timeOffset="7728.0177">7573 17293 380 0,'0'0'1042'16,"0"0"-754"-16,0 0-25 15,0 0 18-15,0 0-86 16,0 0-55-16,79-17-49 16,-42 14-51-16,2 3-40 15,0-3-3-15,0 2-107 16,-11 1-276-16,-7-2-579 0</inkml:trace>
          <inkml:trace contextRef="#ctx0" brushRef="#br0" timeOffset="8268.0664">8228 17310 1061 0,'0'0'768'0,"0"0"-584"0,0 0 29 15,0 0-4-15,0 0-38 16,0 0-49-16,0 0-37 15,49 0-32-15,-24 0-27 16,1 0 1-16,1 0-7 16,-2 0-7-16,-4 0-11 15,-3 0-1-15,-2 0-1 16,-5-5-21-16,-1 2-55 16,-1 1-51-1,-6-2-22-15,-3-6-147 0,0 3-430 16,-3 1-471-16</inkml:trace>
          <inkml:trace contextRef="#ctx0" brushRef="#br0" timeOffset="8463.0154">8234 17151 1007 0,'0'0'878'16,"0"0"-622"-16,0 0-55 15,0 0-60-15,0 0-23 16,0 0-57-16,113-3-61 16,-80 3-32-16,3 0-155 15,-6 0-345-15,-8 3-335 0</inkml:trace>
          <inkml:trace contextRef="#ctx0" brushRef="#br0" timeOffset="9529.5144">8735 17510 1249 0,'0'0'577'0,"0"0"-490"15,0 0 108-15,0 0 2 16,0 0-58-16,0 0-48 16,0 0-32-16,6 58-7 15,-6-39 3-15,0-2 4 0,0 2 2 16,0-2-28-1,0-3-12-15,3 2 5 0,0-6 3 16,0 0-7-16,0-7-10 16,0 1-10-16,0-2 7 15,4-2 0-15,-2 0-8 16,4 0 8-16,3-2-1 16,4-11-1-16,-2-1-5 15,2-9-1-15,3-1 6 16,-2-6-6-16,-1-4 0 15,1-5 0-15,-1-3 0 16,-1-5-1-16,3-2 0 16,-3-8-7-16,1-1-5 15,-2-5 6-15,-1-3-2 16,-1 0 8-16,-3 3 0 0,0 6 1 16,-3 4 0-16,0 8 5 15,0 2 6-15,-3 2-12 16,4 5 6-16,-4 4 1 15,3 5 7-15,0 1-13 16,-1 7-1-16,1 5 10 16,-2 0 7-16,-1 5 2 15,-3-1-7-15,3 3 2 16,-3-2 2-16,3-2 2 16,-3 4-7-16,3-2-10 15,0-1-1-15,0 0 1 16,3-3-1-16,-3 3 2 0,6-4-1 15,-3 4-1 1,0 2-1-16,-3 4 0 16,0 0 0-16,0 2 0 0,1-1-7 15,2 3 8-15,0 0 0 16,5-1 0-16,2 1 1 16,5-3 0-16,6 0-1 15,4 1 1-15,5 1 5 16,3 1-6-16,10 0 1 15,2 0 0-15,4 0 1 16,3 0 5-16,5 3-7 16,-2-3 1-16,-4 0-1 15,-5 0 0-15,-7 0-18 0,-6-4 0 16,-14 1 3 0,-4-3 3-16,-12 5 4 0,-3-2 2 15,-3 3-62-15,0 0-57 16,-16 3-198-16,2 4-574 0</inkml:trace>
          <inkml:trace contextRef="#ctx0" brushRef="#br0" timeOffset="10662.6947">9775 17135 1558 0,'0'0'298'0,"0"0"-223"16,0 0 52-16,0 0 39 15,0 0-16-15,0 0-49 16,0 0-31-16,15 6 3 15,-33-6 29-15,-10 0 12 16,-14 0-32-16,-10 0-34 16,-23 0-9-16,-19-10 3 15,3-1-16-15,9 3-9 16,18 4-16-16,19-2 5 16,2 5-6-16,4-2 0 0,20 3-24 15,8 0-34-15,11 0-62 16,8 13-80-16,11-2-118 15,0 2-618-15</inkml:trace>
          <inkml:trace contextRef="#ctx0" brushRef="#br0" timeOffset="10251.5041">9451 16754 1290 0,'0'0'652'16,"0"0"-467"-16,0 0 12 16,0 0-17-16,0 0-22 15,0 0-27-15,0 0-56 16,24-42-35-16,-12 36-15 16,0 5-16-16,3 1 6 15,0 0-4-15,4 0-5 16,-5 0-5-16,2 1 0 15,-4 8-1-15,0-2 0 0,-6 2 0 16,-6 1-6-16,0 1-3 16,0 2 1-16,-13 3 8 15,-4-2 6-15,-5 2-5 16,-1 3 7-16,-2-2-7 16,1 3 7-16,-1 0 5 15,1-1-1-15,9 1 2 16,0 0-1-16,9-6-5 15,3-1-1-15,3 0-6 16,0-6 6-16,18-1-6 16,0-3 16-16,5-3-11 15,6 0-6-15,-2 0-39 16,-2-3-36-16,-5-3-73 0,-10-1-108 16,-7 1-293-1,-3 1-154-15</inkml:trace>
        </inkml:traceGroup>
      </inkml:traceGroup>
    </inkml:traceGroup>
    <inkml:traceGroup>
      <inkml:annotationXML>
        <emma:emma xmlns:emma="http://www.w3.org/2003/04/emma" version="1.0">
          <emma:interpretation id="{111232ED-0DB8-4E76-B501-0536236FFF6B}" emma:medium="tactile" emma:mode="ink">
            <msink:context xmlns:msink="http://schemas.microsoft.com/ink/2010/main" type="paragraph" rotatedBoundingBox="9226,17141 18436,16767 18482,17907 9272,1828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CDDDEF9-DE20-4138-88FB-249AF4C00AA0}" emma:medium="tactile" emma:mode="ink">
              <msink:context xmlns:msink="http://schemas.microsoft.com/ink/2010/main" type="inkBullet" rotatedBoundingBox="9231,17259 9588,17244 9605,17649 9247,17663"/>
            </emma:interpretation>
            <emma:one-of disjunction-type="recognition" id="oneOf5">
              <emma:interpretation id="interp25" emma:lang="" emma:confidence="0">
                <emma:literal>↳</emma:literal>
              </emma:interpretation>
            </emma:one-of>
          </emma:emma>
        </inkml:annotationXML>
        <inkml:trace contextRef="#ctx0" brushRef="#br0" timeOffset="11969.1478">9357 17254 1378 0,'0'0'577'0,"0"0"-501"0,0 0 20 16,0 0 67-16,0 0 9 15,0 0-54-15,0 0-50 16,3 0-23-16,-3 0-5 15,0 2 5-15,0 9 9 16,0 1-12-16,0 2-5 16,0 3 0-16,-3 3-7 15,-3 2-9-15,-1-1-4 16,-2 5-2-16,0-2-6 16,1 1 2-16,-2-3-4 15,1 3-6-15,0-3-1 16,2-2 0-16,1-3 1 15,-2-1-1-15,2 1 1 0,3-3 8 16,-4-2-7 0,4-2 16-16,0 0-5 0,3-6-2 15,0-1-10-15,0 0 1 16,0-2 4-16,0 0-5 16,0 1 0-16,0-2 14 15,3 3 6-15,7-3 5 16,4 0-2-16,5 0 1 15,6 0-2-15,8 0 1 16,3 0-14-16,6 0-4 16,4 0-6-16,-4 0-8 15,-3 0-64-15,-8 0-89 0,-13-6-434 16</inkml:trace>
      </inkml:traceGroup>
      <inkml:traceGroup>
        <inkml:annotationXML>
          <emma:emma xmlns:emma="http://www.w3.org/2003/04/emma" version="1.0">
            <emma:interpretation id="{507E5E36-6B46-49B3-B05C-6A687017D60E}" emma:medium="tactile" emma:mode="ink">
              <msink:context xmlns:msink="http://schemas.microsoft.com/ink/2010/main" type="line" rotatedBoundingBox="10731,17080 18436,16767 18482,17907 10777,18220"/>
            </emma:interpretation>
          </emma:emma>
        </inkml:annotationXML>
        <inkml:traceGroup>
          <inkml:annotationXML>
            <emma:emma xmlns:emma="http://www.w3.org/2003/04/emma" version="1.0">
              <emma:interpretation id="{DC879C5C-4669-4EB2-A508-357D0CE73DBB}" emma:medium="tactile" emma:mode="ink">
                <msink:context xmlns:msink="http://schemas.microsoft.com/ink/2010/main" type="inkWord" rotatedBoundingBox="10741,17316 11648,17281 11666,17740 10759,17774"/>
              </emma:interpretation>
              <emma:one-of disjunction-type="recognition" id="oneOf6">
                <emma:interpretation id="interp26" emma:lang="" emma:confidence="0">
                  <emma:literal>Fun txt</emma:literal>
                </emma:interpretation>
                <emma:interpretation id="interp27" emma:lang="" emma:confidence="0">
                  <emma:literal>L Unix) =</emma:literal>
                </emma:interpretation>
                <emma:interpretation id="interp28" emma:lang="" emma:confidence="0">
                  <emma:literal>n Unix) =</emma:literal>
                </emma:interpretation>
                <emma:interpretation id="interp29" emma:lang="" emma:confidence="0">
                  <emma:literal>Fun txt)</emma:literal>
                </emma:interpretation>
                <emma:interpretation id="interp30" emma:lang="" emma:confidence="0">
                  <emma:literal>* Unix) =</emma:literal>
                </emma:interpretation>
              </emma:one-of>
            </emma:emma>
          </inkml:annotationXML>
          <inkml:trace contextRef="#ctx0" brushRef="#br1" timeOffset="21753.0079">14078 17151 1646 0,'0'0'327'16,"0"0"-129"-16,0 0 0 16,0 0 19-16,0 0-32 0,6 83-68 15,1-44-44-15,-1 5-31 16,3 5-20-16,-3 1-2 15,-3-1-1-15,-3 1 2 16,0-6 3-16,-11 1-14 16,-9-9-1-16,-6-3-8 15,1-7 11-15,1-3-12 16,2-5-9-16,6-2-63 16,5-6-131-16,8-6-465 15,0-1-1092-15</inkml:trace>
          <inkml:trace contextRef="#ctx0" brushRef="#br1" timeOffset="22383.9263">14451 17604 1476 0,'0'0'613'15,"0"0"-445"-15,0 0 23 16,0 0-42-16,0 0-8 15,0 0-42-15,0 0-43 16,104-3-29-16,-74 3-9 16,4 0-7-16,-1 0-10 15,0 0 5-15,-8 3-6 16,-2-3-24-16,-10 0-55 16,-6 0-90-16,-7 0-148 15,0 0-468-15,-13-3-480 0</inkml:trace>
          <inkml:trace contextRef="#ctx0" brushRef="#br1" timeOffset="22579.3196">14555 17453 1288 0,'0'0'365'0,"0"0"-36"16,0 0-84-16,0 0-67 15,0 0-49-15,81-2-47 16,-52 2-73-16,3 0-9 16,-2 2-149-16,-10-2-466 15,-6 0-1126-15</inkml:trace>
        </inkml:traceGroup>
        <inkml:traceGroup>
          <inkml:annotationXML>
            <emma:emma xmlns:emma="http://www.w3.org/2003/04/emma" version="1.0">
              <emma:interpretation id="{BCAA7D07-129B-4E3A-92A5-507040D9E4E2}" emma:medium="tactile" emma:mode="ink">
                <msink:context xmlns:msink="http://schemas.microsoft.com/ink/2010/main" type="inkWord" rotatedBoundingBox="12055,17233 14102,17150 14131,17865 12084,17948"/>
              </emma:interpretation>
            </emma:emma>
          </inkml:annotationXML>
          <inkml:trace contextRef="#ctx0" brushRef="#br1" timeOffset="17751.6087">10757 17468 933 0,'0'0'758'0,"0"0"-646"16,0 0 80-16,0 0 58 0,0 0-80 15,0 0-64-15,0 0-15 16,80 0-12-16,-38 0-8 16,8 0-7-16,12-3-7 15,-1-3-9-15,4 2-6 16,0-2-2-16,-7 2-13 15,-3 0-8-15,-10-1-7 16,-6 2-6-16,-15 1-5 16,-5 0-1-16,-13 2-1 15,-3 0-12-15,-3 0-32 16,0 0-40-16,0 0-76 16,-15 0-73-16,-4 4-285 15,-5 4-244-15</inkml:trace>
          <inkml:trace contextRef="#ctx0" brushRef="#br1" timeOffset="18097.2469">10754 17636 1220 0,'0'0'494'16,"0"0"-387"-16,0 0 95 16,0 0 82-16,0 0-94 15,83 1-58-15,-41-1-12 0,7 0-28 16,5-4-17-16,3-2-14 16,-2 2-13-16,-3 1-21 15,-4-2-8-15,-2 3-5 16,-10 0-13-16,-6-1 1 15,-5 0-2-15,-9 2 0 16,1-2-27-16,-8-3-17 16,-3-1-16-16,-2 6-58 15,-4-8-112-15,-7 5-373 16,-5-3-432-16</inkml:trace>
          <inkml:trace contextRef="#ctx0" brushRef="#br1" timeOffset="18500.8986">11279 17296 1480 0,'0'0'377'15,"0"0"-212"-15,0 0 74 16,0 0-33-16,0 0-82 15,0 0-51-15,0 0-17 16,52 21 14-16,-25-5-17 16,1 0-20-16,5 0-10 15,3 2-15-15,0 1 1 16,-2 1-8-16,2-1 1 0,-6-2 4 16,-5 3-6-16,-4-3 0 15,-9 3-1-15,-6-4-8 16,-2 2 9-16,-4 0 4 15,-4 2 31-15,-14-3 2 16,-9-1-5-16,-8 1 5 16,-3 1-15-16,-5 0-11 15,-2 1-10-15,5-2-1 16,7-4-22-16,9 0-48 16,9-2-117-16,12-6-335 15,3-3-576-15</inkml:trace>
          <inkml:trace contextRef="#ctx0" brushRef="#br1" timeOffset="19238.4623">12059 17327 1275 0,'0'0'407'0,"0"0"-92"15,0 0-6-15,0 0-67 16,0 0-61-16,0 0-102 16,0 0-50-16,61-30-13 15,-38 26-8-15,-4 1 1 16,-3-1 4-16,1 4-1 16,-5 0-5-16,-2 0-1 15,-3 0 3-15,3 4 0 16,-4 3 2-16,4 4 2 0,-4 4-1 15,0-3 6 1,-5 7-4-16,1-1-8 0,-2 3-6 16,0 2 1-16,-6-1 7 15,-6 1-7-15,-1 1 5 16,-3-1-5-16,2-4 8 16,2 1-3-16,-2-3 3 15,7-3-4-15,4-1-3 16,3-3 3-16,0 0-5 15,4-1 6-15,19-3 15 16,2 1-9-16,11-3-2 16,3-1-2-16,4-3-7 15,2 0 0-15,1-3 1 16,2-8-2-16,-2-4 1 16,-4-8-1-16,0-1-2 0,1-5-4 15,-8-8-6-15,0 0 5 16,-5-1-5-16,-8 5 0 15,-5-2 4-15,-7 7 7 16,-4 3 0-16,-3 6 0 16,-3 3-17-16,0 0-12 15,0 6-34-15,0 3-109 16,-9 7-188-16,-1 0-509 16,-4 0-599-16</inkml:trace>
          <inkml:trace contextRef="#ctx0" brushRef="#br1" timeOffset="19659.5282">12591 17369 1356 0,'0'0'698'0,"0"0"-595"16,0 0 85-16,0 0 17 15,0 0-10-15,0 0-62 16,0 0-52-16,2-10-41 15,-2 20-11-15,0 6 33 16,0 8 6-16,0 5-19 16,0 2-17-16,0 5-10 15,0-1-4-15,0 2-6 16,-3 1-10-16,-7-3-2 16,1-1-13-16,0-2-26 15,0-2-26-15,-5-7-40 16,4 0-111-16,-3-4-384 15,4-10-532-15</inkml:trace>
          <inkml:trace contextRef="#ctx0" brushRef="#br1" timeOffset="20296.9381">12711 17763 1976 0,'0'0'538'15,"0"0"-467"-15,0 0 25 0,0 0 23 16,0 0-24-16,0 0-33 15,0 0-26-15,27 20-9 16,-24-8-8-16,0 2 5 16,-3 3 0-16,0-5-12 15,0 2-11-15,0-1 1 16,-6-1-1-16,-3-4 7 16,4-2-7-16,1-2 0 15,4-1 11-15,0-3-12 16,0 0-2-16,0 0-7 15,0-1 3-15,10-11-18 16,10-6 6-16,0-4 11 16,5-5-4-16,0-1 1 15,2 4 1-15,-7-1 8 16,-1 7 1-16,-6 4 0 0,-3 4 0 16,1 1 0-16,-2 2 1 15,0 4 13-15,0-1 3 16,1 2 4-16,4 2-7 15,-1 0-1-15,2 0-7 16,0 0 5-16,-3 9 2 16,-3 1-4-16,-6 9-1 15,-3 1 7-15,0 4 9 16,0 1-3-16,0 2-3 16,-6-3-5-16,-3-1-11 15,3-4-2-15,-2-3-5 16,2-5-49-16,2-1-54 0,-2-10-107 15,3 0-518 1,0 0-1080-16</inkml:trace>
          <inkml:trace contextRef="#ctx0" brushRef="#br1" timeOffset="20709.4257">13554 17258 973 0,'0'0'621'0,"0"0"-356"16,0 0 89-16,0 0-55 16,0 0-65-16,0 0-76 15,-79 75-56-15,61-46-30 16,2 8-17-16,-1-2-19 16,6 3-9-16,3-1-19 15,2-2-3-15,3-2-5 16,3-6 0-16,0-4-1 0,0 0-23 15,0-8-33 1,0 3-20-16,0-9-33 0,0-2-95 16,0-3-131-16,0-4-383 15,0 0-774-15</inkml:trace>
        </inkml:traceGroup>
        <inkml:traceGroup>
          <inkml:annotationXML>
            <emma:emma xmlns:emma="http://www.w3.org/2003/04/emma" version="1.0">
              <emma:interpretation id="{9CF00410-0DF5-47CD-A40C-2DFC4C03B00E}" emma:medium="tactile" emma:mode="ink">
                <msink:context xmlns:msink="http://schemas.microsoft.com/ink/2010/main" type="inkWord" rotatedBoundingBox="14423,16930 16936,16828 16983,17968 14469,18070"/>
              </emma:interpretation>
              <emma:one-of disjunction-type="recognition" id="oneOf7">
                <emma:interpretation id="interp31" emma:lang="" emma:confidence="0">
                  <emma:literal>is</emma:literal>
                </emma:interpretation>
                <emma:interpretation id="interp32" emma:lang="" emma:confidence="0">
                  <emma:literal>this</emma:literal>
                </emma:interpretation>
                <emma:interpretation id="interp33" emma:lang="" emma:confidence="0">
                  <emma:literal>tie</emma:literal>
                </emma:interpretation>
                <emma:interpretation id="interp34" emma:lang="" emma:confidence="0">
                  <emma:literal>tin</emma:literal>
                </emma:interpretation>
                <emma:interpretation id="interp35" emma:lang="" emma:confidence="0">
                  <emma:literal>tic</emma:literal>
                </emma:interpretation>
              </emma:one-of>
            </emma:emma>
          </inkml:annotationXML>
          <inkml:trace contextRef="#ctx0" brushRef="#br1" timeOffset="24561.8883">15880 17480 1300 0,'0'0'667'0,"0"0"-550"16,0 0 117-16,0 0-28 16,0 0-37-16,0 0-49 15,-82 20-31-15,44-18-29 16,-5 1-25-16,-5-3-16 16,-5 0-7-16,-2 0-12 15,-3-5-1-15,5 0-23 16,2 0-9-16,11 5-15 0,12 0-50 15,7 0-101 1,21 0-124-16,0 9-300 0,7 0-167 0</inkml:trace>
          <inkml:trace contextRef="#ctx0" brushRef="#br1" timeOffset="25065.2817">15441 17630 1132 0,'0'0'695'15,"0"0"-504"-15,0 0 81 16,0 0-42-16,0 0-26 15,0 0-70-15,0 0-52 16,0 53-28-16,0-37-21 16,0 4-15-16,0-1-6 15,0 2-8-15,0-1-4 16,0-1 0-16,0 1-1 16,-4-3 1-16,-2 0 1 15,0 0 0-15,0-1 7 0,3-7-8 16,-1 1 1-16,0-3 0 15,4-3 4-15,0 1-5 16,0-5 0-16,4 0 8 16,6 0 8-16,6 0 2 15,7 0-6-15,-1 0-11 16,2 0 8-16,3 0 8 16,3 0-7-16,-1 0 13 15,1 0-4-15,-1 0-7 16,-6 0-3-16,0 0-9 15,-8 0-16-15,-5 0-32 16,-9 0-45-16,-1-4-115 16,0-1-743-16</inkml:trace>
          <inkml:trace contextRef="#ctx0" brushRef="#br1" timeOffset="26226.996">16380 17261 1000 0,'0'0'484'16,"0"0"-253"-16,0 0 97 15,0 0-78-15,0 0-64 16,0 0-48-16,0 0-32 0,-18-7-14 15,3 7-7 1,-3 0-26-16,0 7-22 0,-1 1-10 16,-1-1-19-16,7 3-7 15,-3-3 8-15,6 2-9 16,6-1-2-16,1 2 1 16,3-3-6-16,0 3-8 15,9 0 15-15,9 2 0 16,4-2 10-16,7 3-10 15,1-3-5-15,1 2 4 16,2 0-7-16,-8 1 7 16,-4-1-5-16,-6-2 5 15,-4 1 0-15,-7-1 0 16,-4-2-5-16,0 0 3 16,-4-1 3-16,-12-3 18 0,-3-3-3 15,-10-1 3-15,-1 0-18 16,4 0 0-16,2 0-8 15,9-2-1-15,8-4-4 16,7-1-8-16,0-6-20 16,13-1-13-16,11-2-7 15,0-2 18-15,6 3 21 16,-4-1 10-16,3 5 11 16,-5 1 1-16,-1 3 4 15,-1 4 27-15,0 0-1 16,-5 0 12-16,-1 2-5 15,-2 0-8-15,-3 1-7 16,-2 0-7-16,0 0-4 16,-3 0 4-16,0 2 3 15,0 7 6-15,0 0-7 0,2 7 13 16,2-2 2-16,5 4-5 16,-1-2-6-16,9 1-3 15,-4-4-12-15,10-6-5 16,-6-3-1-16,6-3 0 15,-6-1-18-15,2 0-12 16,-3-8-4-16,2-5-8 16,-8-4-25-16,4-1-31 15,-8-2-112-15,-7-2-136 16,-5 3-209-16,0 5-153 0</inkml:trace>
          <inkml:trace contextRef="#ctx0" brushRef="#br1" timeOffset="26410.4383">16726 17214 1560 0,'0'0'491'0,"0"0"-240"16,0 0-34-16,0 0-94 15,0 0-97-15,0 0-26 16,0 0-109-16,24 13-392 15,-24-6-522-15</inkml:trace>
          <inkml:trace contextRef="#ctx0" brushRef="#br1" timeOffset="21092.8491">13590 17458 719 0,'0'0'1314'16,"0"0"-1136"-16,0 0-51 0,0 0 2 16,0 0 1-16,0 0-14 15,0 0-55-15,88-27-21 16,-66 25-10-16,2-3 8 15,-8 3-3-15,4 2-5 16,-11 0-10-16,0 0-8 16,-6 0 1-16,-3 9-13 15,0 5 11-15,0 6 4 16,-9 3 19-16,0-2-6 16,3 5-2-16,-1-3-4 15,7-4-8-15,0 0-13 16,0-4 10-16,4-3-7 15,5-2-4-15,0-3-15 0,4-4-21 16,1-3-19 0,2 0-41-16,-4 0-101 0,1-10-136 15,-2-3-345-15,-2-2-281 0</inkml:trace>
          <inkml:trace contextRef="#ctx0" brushRef="#br1" timeOffset="21356.49">13919 17393 481 0,'0'0'1119'16,"0"0"-890"-16,0 0-17 0,0 0 57 16,0 0 1-1,0 0-51-15,0 0-74 0,-79 43-52 16,60-21-40-16,-3 0-14 15,-5 6-15-15,0-1-16 16,3-3-7-16,-3 1-1 16,5-3-2-16,2-4-44 15,7 1-48-15,-3-8-113 16,7-2-340-16,4-5-416 0</inkml:trace>
          <inkml:trace contextRef="#ctx0" brushRef="#br1" timeOffset="23659.0141">14925 17894 1534 0,'0'0'560'0,"0"0"-466"15,0 0 7-15,0 0-17 16,0 0 2-16,0 0-40 16,0 0-16-16,0 17 1 0,0-4 7 15,0 4-3-15,0-2-9 16,0 3-14-16,0 1-3 15,0-2-8-15,0-1 7 16,0-5-7-16,0-3-1 16,0-2 1-16,0-5 0 15,0-1 0-15,6 0 12 16,4-3-7-16,7-9-4 16,-2-5-1-16,5-6-1 15,6-4 0-15,-3-8 0 16,-1-3-5-16,2-4-9 0,-5-4-6 15,-7-2 2 1,-5-1 9-16,-5 1 9 0,-2 0 12 16,0 2 10-16,-8 3 20 15,1-2 16-15,-3 4-4 16,7 2-21-16,0 0-4 16,3 6-23-16,0-1 0 15,0 7 0-15,10 5-6 16,-4-1 7-16,-2 7-6 15,1-1-1-15,-4 3 0 16,-1-3 0-16,0 2 0 16,0-5 1-16,0 3 0 15,-6-3-1-15,2 1 1 16,-2-1 0-16,-1 0 0 16,1 0 0-16,0 1 1 0,-1 2 5 15,0 0-6-15,3 4 5 16,2 6 16-16,1 0 1 15,1 4-5-15,0 0 3 16,0 3 8-16,0 0 0 16,0 0-7-16,0 0-8 15,3-3-5-15,8 1 6 16,5 1-9-16,4-5 1 16,9 1 1-16,3 3-2 15,9-4 0-15,8 5 10 16,8-2-5-16,7 3-5 15,5 0-5-15,2 0 14 0,1 0 3 16,-5 0-6 0,-8 3-4-16,-8-3-8 0,-8 0-6 15,-8 0-2-15,-11 0-1 16,-9 0-3-16,-6 0-7 16,-4 0-5-16,-2 0-9 15,0 1-24-15,1 2-52 16,-1 2-126-16,-3 2-320 15,0-3-369-15</inkml:trace>
          <inkml:trace contextRef="#ctx0" brushRef="#br1" timeOffset="24215.1844">15443 17123 1128 0,'0'0'546'15,"0"0"-300"-15,0 0 33 16,0 0-68-16,0 0-50 16,0 0-55-16,0 0-24 15,82-48-33-15,-68 45-21 16,2 3-7-16,3 0-7 15,-6 0-1-15,4 0-11 16,-2 9 12-16,-6 1 3 16,-1 3-4-16,-6 1-2 15,-2 3-11-15,0-1 0 16,-10 2 0-16,-5 1 15 16,-5 1 2-16,2-1 4 15,1-3 0-15,1-3-5 0,6 0-4 16,6 1-2-16,4-4-9 15,0-1 0-15,1-1 0 16,17 2-1-16,6-5-11 16,-2 0-63-16,11-5-132 15,-4 0-557-15,-9-3-1076 0</inkml:trace>
        </inkml:traceGroup>
        <inkml:traceGroup>
          <inkml:annotationXML>
            <emma:emma xmlns:emma="http://www.w3.org/2003/04/emma" version="1.0">
              <emma:interpretation id="{7E881069-8DB2-4FFA-A74C-96AD5B22E3A9}" emma:medium="tactile" emma:mode="ink">
                <msink:context xmlns:msink="http://schemas.microsoft.com/ink/2010/main" type="inkWord" rotatedBoundingBox="17372,17100 18448,17057 18461,17388 17386,17432"/>
              </emma:interpretation>
              <emma:one-of disjunction-type="recognition" id="oneOf8">
                <emma:interpretation id="interp36" emma:lang="" emma:confidence="1">
                  <emma:literal>nix</emma:literal>
                </emma:interpretation>
                <emma:interpretation id="interp37" emma:lang="" emma:confidence="0">
                  <emma:literal>Nix</emma:literal>
                </emma:interpretation>
                <emma:interpretation id="interp38" emma:lang="" emma:confidence="0">
                  <emma:literal>Minx</emma:literal>
                </emma:interpretation>
                <emma:interpretation id="interp39" emma:lang="" emma:confidence="0">
                  <emma:literal>minx</emma:literal>
                </emma:interpretation>
                <emma:interpretation id="interp40" emma:lang="" emma:confidence="0">
                  <emma:literal>n thx</emma:literal>
                </emma:interpretation>
              </emma:one-of>
            </emma:emma>
          </inkml:annotationXML>
          <inkml:trace contextRef="#ctx0" brushRef="#br1" timeOffset="27279.6657">17376 17177 1303 0,'0'0'406'0,"0"0"-181"0,0 0 60 16,0 0-64-16,0 0-30 15,0 0-25-15,0 0-59 16,38 37-30-16,-28-17-37 15,-1 0-10-15,-1-1-17 16,-1 1-13-16,-7-3-1 16,0-2 0-16,0-3-6 15,0-2-5-15,0-5 2 16,-4-1-4-16,-3-1 1 16,3-3-10-16,1 0 2 15,1 0-7-15,2 0 17 16,0-5 10-16,3-7-29 0,10 0 5 15,3-8 8-15,-1-3 5 16,6 3-12-16,-4-4 2 16,0 1 16-16,1 7 6 15,-8 0 6-15,1 5 7 16,1 3 26-16,-6 4-4 16,0 1-3-16,0 3-6 15,-1 0-1-15,1 0-8 16,2 12 4-16,0 4 0 15,2 3 1-15,-4 6 0 16,0-1 2-16,-2 1 5 16,1-3-7-16,-4-2-5 15,-1-2-7-15,0-5-8 0,0-3-2 16,0-4-1-16,0-4-20 16,0-2-35-16,0 0-41 15,0 0-87-15,0-5-94 16,0-10-465-16,0 1-719 0</inkml:trace>
          <inkml:trace contextRef="#ctx0" brushRef="#br1" timeOffset="27557.9379">17811 17188 1670 0,'0'0'383'0,"0"0"-166"0,0 0 7 15,0 0-30 1,0 0-27-16,0 0-37 0,0 0-39 16,19 26-31-16,-15-11-23 15,1 5-13-15,-2 4-12 16,-2-1-4-16,-1 1-8 16,0-4-1-16,0-1-12 15,0-6-26-15,0-3-26 16,0-2-21-16,0-6-40 15,-1-2-62-15,1 0-47 16,0-10-302-16,0 0-208 0</inkml:trace>
          <inkml:trace contextRef="#ctx0" brushRef="#br1" timeOffset="27806.5849">17963 17155 1348 0,'0'0'402'16,"0"0"-95"-16,0 0-39 15,0 0-63-15,0 0-48 16,0 0-8-16,0 0-42 16,0 53-36-16,0-32-19 15,0 4-15-15,0 0 1 16,0 1-20-16,0-1-9 16,0-3-9-16,3-2 8 15,-3-6-8-15,0-1-6 16,0-8-35-16,0 0-28 15,0-5-59-15,0 0-110 0,-9-13-236 16,-4-1-444-16</inkml:trace>
          <inkml:trace contextRef="#ctx0" brushRef="#br1" timeOffset="28015.8447">17710 17102 793 0,'0'0'1088'0,"0"0"-905"16,0 0 32-16,0 0-16 16,0 0-21-16,0 0-29 15,0 0-83-15,-19-14 0 16,48 24-32-16,7 0-19 16,3 0-15-16,2 0-44 15,3-3-116-15,-9-4-215 0,-10-3-565 0</inkml:trace>
          <inkml:trace contextRef="#ctx0" brushRef="#br1" timeOffset="28407.0765">18094 17141 1407 0,'0'0'604'0,"0"0"-501"0,0 0 86 15,0 0-51 1,0 0-43-16,79-10-30 0,-55 4-35 16,-2 1-17-16,1 3-11 15,-3 2 16-15,0 0 7 16,-10 0 0-16,-1 0 4 15,-4 4-11-15,-4 9 4 16,-1 4 8-16,0 5 9 16,0 1 5-16,0-2 3 15,0 1-16-15,0-4-13 16,6-3-16-16,5-2-1 16,1-3-1-16,1-6-13 0,7-4-29 15,0 0-90-15,9-4-151 16,-9-6-375-16,-1-7-215 0</inkml:trace>
          <inkml:trace contextRef="#ctx0" brushRef="#br1" timeOffset="28653.9375">18431 17128 591 0,'0'0'977'0,"0"0"-701"16,0 0 11-16,0 0-62 16,0 0-56-16,0 0-8 15,0 0-24-15,-36 27-35 0,20-8-36 16,-4 1-27-16,0 3-19 16,2 1-15-16,-6-2-5 15,2 1-76-15,-11 4-174 16,4-6-272-16,7-3-326 0</inkml:trace>
        </inkml:traceGroup>
      </inkml:traceGroup>
    </inkml:traceGroup>
    <inkml:traceGroup>
      <inkml:annotationXML>
        <emma:emma xmlns:emma="http://www.w3.org/2003/04/emma" version="1.0">
          <emma:interpretation id="{8E94C0EB-3EA3-4CB9-89A6-139041E630E0}" emma:medium="tactile" emma:mode="ink">
            <msink:context xmlns:msink="http://schemas.microsoft.com/ink/2010/main" type="paragraph" rotatedBoundingBox="17869,17665 18201,17665 18201,17954 17869,17954" alignmentLevel="3"/>
          </emma:interpretation>
        </emma:emma>
      </inkml:annotationXML>
      <inkml:traceGroup>
        <inkml:annotationXML>
          <emma:emma xmlns:emma="http://www.w3.org/2003/04/emma" version="1.0">
            <emma:interpretation id="{1CFF1601-B4D3-4597-B931-4B17D8A4C408}" emma:medium="tactile" emma:mode="ink">
              <msink:context xmlns:msink="http://schemas.microsoft.com/ink/2010/main" type="inkBullet" rotatedBoundingBox="17905,17665 18250,17871 18113,18100 17768,17893"/>
            </emma:interpretation>
            <emma:one-of disjunction-type="recognition" id="oneOf9">
              <emma:interpretation id="interp41" emma:lang="" emma:confidence="0">
                <emma:literal>•</emma:literal>
              </emma:interpretation>
            </emma:one-of>
          </emma:emma>
        </inkml:annotationXML>
        <inkml:trace contextRef="#ctx0" brushRef="#br1" timeOffset="29764.9114">17905 17665 2078 0,'0'0'373'0,"0"0"-206"15,0 0-11-15,0 0-28 16,0 0-24-16,0 0-39 16,0 0-35-16,3 8-7 15,-3 6-1-15,0 3 5 16,0 3-7-16,0 5-4 16,0-4-4-16,-3 7-10 15,-4-4-1-15,1 2-1 16,-1-5 1-16,1 0-1 15,2-3 6-15,1-2-6 0,0-6 1 16,3-1-1 0,0-4 0-16,0-2 1 0,0-3 5 15,0 3 0-15,0-3-5 16,0 0 5-16,0 0-5 16,0 0 8-16,0 0-3 15,0 0-4-15,0 0 7 16,0 0-9-16,3 0 11 15,1 0-1-15,5 0 8 16,1 0 0-16,10 0-11 16,1 0 1-16,12 0-3 15,7 0-4-15,5 0-2 16,4 0 1-16,-7 0-28 0,-10 0-26 16,-8 0-42-16,-24-3-40 15,0 0-197-15,-13-2-893 0</inkml:trace>
      </inkml:traceGroup>
    </inkml:traceGroup>
  </inkml:traceGroup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8T07:26:49.438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2060"/>
    </inkml:brush>
    <inkml:brush xml:id="br3">
      <inkml:brushProperty name="width" value="0.05292" units="cm"/>
      <inkml:brushProperty name="height" value="0.05292" units="cm"/>
      <inkml:brushProperty name="color" value="#C00000"/>
    </inkml:brush>
  </inkml:definitions>
  <inkml:traceGroup>
    <inkml:annotationXML>
      <emma:emma xmlns:emma="http://www.w3.org/2003/04/emma" version="1.0">
        <emma:interpretation id="{E2EF02F9-F469-4C22-9899-0707C398640E}" emma:medium="tactile" emma:mode="ink">
          <msink:context xmlns:msink="http://schemas.microsoft.com/ink/2010/main" type="inkDrawing" rotatedBoundingBox="-39,7901 26828,-5374 35379,11930 8512,25206" shapeName="Other"/>
        </emma:interpretation>
      </emma:emma>
    </inkml:annotationXML>
    <inkml:trace contextRef="#ctx0" brushRef="#br0">14837 2748 1058 0,'0'0'334'0,"0"0"-189"0,0 0-8 16,0 0 30-16,0 0 20 16,-94 8-47-16,58-5-40 15,-7 0-26-15,-9-1-32 16,-18 1-1-16,-21 0 4 16,-22-3-4-16,-4 0 13 15,0 0 7-15,25 0-12 16,28 0-4-16,15 0-23 15,10 0-11-15,3 0-10 16,3 0 5-16,8 0-6 16,9 0-1-16,9 0-65 15,7 0-59-15,7 0-37 16,9 1-89-16,-4 1-374 0</inkml:trace>
    <inkml:trace contextRef="#ctx0" brushRef="#br0" timeOffset="15821.5814">18252 2760 990 0,'0'0'224'0,"0"0"-37"0,0 0 29 16,0 0-17-16,-101 21-39 15,60-14-24-15,-5 0-33 16,-9 0-4-16,-20 0-1 15,-22 0-25-15,-30-4-5 16,-12 0-5-16,2-3-17 16,11 0-14-16,17 0 0 15,4 0-17-15,10 0-9 16,13 0-6-16,21 0 0 16,19 0-14-16,6 0-34 15,3 0-4-15,5 1-20 16,-1 2-69-16,15 1-119 15,8 4-124-15,6-1-179 16,0-2-386-16</inkml:trace>
    <inkml:trace contextRef="#ctx0" brushRef="#br0" timeOffset="34179.6268">23386 2740 1202 0,'0'0'227'0,"0"0"-65"0,0 0-2 15,0 0 14-15,0 0-39 16,0 0-31-16,0 0-18 15,-99 31-18-15,67-25 0 16,-10-3-8-16,-4-2-16 16,-7-1-1-16,-5 0 11 15,-2 0-5-15,-2 0-13 16,-7-1-2-16,1-4-12 16,-4 3-13-16,-3-1-7 15,1 0-2-15,0 0 0 16,2 2-5-16,3 0-33 15,2 1-11-15,-2 0 11 0,-1 0 5 16,3-2-1 0,1-1 20-16,0 0 13 0,4-1 0 15,1 0 1-15,2 0 0 16,9-1 1-16,5 1 0 16,11 1 5-16,5 0 1 15,12 2-1-15,7 1-5 16,6-1 0-16,4 1 11 15,0 0-5-15,0-2 4 16,-2 2-10-16,2-1-1 16,-3-2-1-16,-3 1-11 15,-2-1-7-15,0 2 6 16,1 1 11-16,4 0-4 16,-1 0 0-16,4 0-7 15,0 0-51-15,7 0-29 0,12 0-61 16,0 0-350-16,-1 0-210 15</inkml:trace>
    <inkml:trace contextRef="#ctx0" brushRef="#br0" timeOffset="40725.2434">23880 3664 1015 0,'0'0'218'0,"0"0"-119"16,0 0 47-16,0 0-19 15,-100 0-47-15,68 0-9 16,-5 0 11-16,0 0-23 16,-9 0 5-16,-2-5-17 15,-9-1 13-15,-1 1 8 16,-5-1-27-16,-3-1-17 0,-1 0-11 15,-3 3-6-15,-1-1-6 16,-1 2 0-16,-2-1-1 16,-1 3-13-16,0-1-2 15,4 2-8-15,0 0-17 16,4 0 8-16,-1 0 5 16,2-1-21-16,-3-2-25 15,-12-4-40-15,-13-2-29 16,-22 0-30-16,-6-3 23 15,6 1 8-15,12 0 25 16,10 4 47-16,16 2 69 16,17-2 10-16,12 5 106 15,1-1-16-15,-6 0-35 16,-9 1-43-16,-5 1-11 16,-2 1-11-16,3 0-4 0,-1 0-34 15,3 0-5-15,-1 0 7 16,-1 0 15-16,0 0 0 15,0 0 5-15,-2 4 14 16,2 1 1-16,-2 0 1 16,1 0-1-16,4-1 1 15,2 0 25-15,4 2 24 16,7-2 12-16,1 2 6 16,2-1-6-16,2 0-34 15,-2 1-24-15,2 1-3 0,1-1-32 16,-1 0 2-1,4-1-27-15,0 1-2 16,8-3 36-16,6 0 23 0,5-3 47 16,7 0 62-16,2 0 40 15,4 0-15-15,2 0-61 16,1 0-65-16,-2 0-8 16,-2 0-28-16,2-2-10 15,0 1-17-15,1-2 15 16,2-1 31-16,3-3 9 15,0-3 53-15,3-3 94 16,0-3-43-16,3-4 18 16,3-4-62-16,4-2-32 15,-4-2-15-15,-2-1-5 16,-2 0 2-16,-1 1 3 0,-1-2 1 16,0 1 6-16,2-2 28 15,2-2-20-15,3-1-9 16,0-2 3-16,-3-1 11 15,1-1-8-15,-1-2-10 16,-2 1-15-16,-2-4 1 16,0-2 0-16,0-3 7 15,0-4-7-15,0-2 0 16,0 0 9-16,0 0 3 16,-2 1-1-16,-1 1-3 15,-1 0-8-15,1 3 0 16,-3-2-1-16,-1 3 0 15,-1 0 0-15,2 2-1 0,-2 1 0 16,0-1 0 0,2 1 1-16,3 1 0 0,0 2 1 15,3-1-1-15,0 4 1 16,0-1 0-16,0 4 5 16,0-1-6-16,0 0 0 15,0 1-27-15,0-3-6 16,-3 2 10-16,-11-2 8 15,4 0 6-15,1 0 3 16,-1 2 4-16,-1-1 1 16,3-2 1-16,2-1 6 15,1 0 8-15,0 1-5 16,1-2 7-16,1 2 9 16,-3 3 5-16,3 2-5 15,-8 5-7-15,5 4 24 0,2 7 2 16,-1 3-4-16,2 5-5 15,2 6 2-15,1 2-7 16,0 1-23-16,0 2-7 16,0 0-22-16,0 0-1 15,1 0 12-15,7 0 10 16,1 5 0-16,3-2 0 16,1 1 1-16,3-2 0 15,6 1 1-15,4-1-1 16,6-1 2-16,5 0 4 15,5-1-6-15,0 0 2 16,4 0-2-16,-1 2 0 0,4-1 0 16,-1 1 0-1,1 0 1-15,-4 0-1 0,4-2-1 16,-4 1 1-16,7-1 0 16,0 0 1-16,3 0 0 15,4 0-1-15,6 0 0 16,-4 0 1-16,0 1 0 15,-1 2-1-15,-3 1 0 16,-1 2 0-16,-1 0 0 16,1 1 0-16,-4 0 0 15,0-1 0-15,2-1-2 16,1 1 2-16,0-3 1 16,4 1-1-16,-3-2 0 0,1-1 0 15,-1 0 1-15,0 1-1 16,-8-2 1-16,-2 0 0 15,-1 0-1-15,1 0 0 16,2 0 1-16,2 0-1 16,4 0 1-16,-2 0-1 15,3 0 0-15,-1 0 0 16,0 0 0-16,0 0 0 16,-4 1-1-16,2 3 1 15,-1 1 0-15,1-2-1 16,-3 1 1-16,1-3 0 15,-1 0 0-15,1-1 0 16,-1 0-1-16,3 0-11 0,-4 0 5 16,-2 0 6-1,0 0 1-15,5 0-1 0,1 0 0 16,3 0 0-16,3 0 1 16,2 6 0-16,-2-1-1 15,-1 1 1-15,-4 0-1 16,-2-2 1-16,-2 0-1 15,-5 1-5-15,-3-3 5 16,-8 1 0-16,-4-1-5 16,-11-2 5-16,1 1 0 15,-1-1 0-15,-2 0 0 16,7 0 0-16,-1 0 0 16,1 0 0-16,0-3 1 15,1-1 0-15,0 0-1 16,0-1 1-16,1 1 0 0,4 1 0 15,-3 2 0-15,3-1 0 16,-2 2 0-16,-2 0 2 16,-2 0-1-16,-3 0 5 15,0 0-5-15,-8 2 0 16,-2 1-1-16,0 1 0 16,-1-1 1-16,1 1-1 15,1 1 0-15,0 0 1 16,-1 1-1-16,1-2 0 15,-4 2 0-15,-1 0 0 16,0 2-1-16,0 0 0 16,-3 3 1-16,1 1-1 0,-2 2 0 15,1 1 0-15,2 3 1 16,-2 1-1-16,0 3 1 16,1 3 0-16,0-1 0 15,-1 0 0-15,-1 1 0 16,-2 1 0-16,0-1 0 15,0 0 1-15,0 1 1 16,0-1 8-16,0 0 1 16,0 1-10-16,0 0 0 15,0-4 9-15,0 2-9 16,0-3 5-16,0-1-5 16,0 0-1-16,1-2 11 15,-1 0-10-15,0 1 1 16,0-2 4-16,0 0 6 15,0-1-3-15,0 1-3 0,0 2-5 16,0-1 8-16,0 3 0 16,-1-1-8-16,-4 0 6 15,0 1 0-15,0 0-1 16,1 1 2-16,0 1-1 16,1 1 8-16,3 2 3 15,0-3-1-15,0 2-7 16,0-2-9-16,0 1 1 15,2-3 4-15,3 2-6 16,-2-1 1-16,0-1 0 16,-3-1-1-16,0 3 0 15,0 0 1-15,0-1-1 16,0-1 1-16,0 2 5 0,0 0 0 16,-2-2-3-16,2 0 9 15,0-2-11-15,0 2 8 16,0-3-8-16,0-3 5 15,0 1-5-15,2-2 0 16,-1 0-1-16,1 1 1 16,-2-3 0-16,0 2-1 15,0 0 1-15,0 0 0 16,0 1 0-16,0 0-1 16,-2 1 1-16,1-2 1 15,-1-1-1-15,2 3-1 16,0-2 1-16,0 2 0 0,0-2 0 15,0 0 1 1,0 0-1-16,0 0 0 0,0 0-1 16,0-2 1-16,0 2 0 15,0 0-1-15,0 0 1 16,0 1-1-16,0 3 0 16,-1-3 0-16,1 2 0 15,0 0 1-15,0 0 0 16,0 0-1-16,0 0 2 15,0 1 4-15,0-1 1 16,0 0 1-16,0 0-7 16,0 1 8-16,0 1-7 15,0 0 4-15,0 1-6 0,3 0 6 16,-2-2-5 0,1 1-1-16,-2-3 0 0,1 0 0 15,-1-2 1-15,2-1-1 16,-2-2 0-16,2-2 1 15,-2-1-1-15,2-1 0 16,-2-1 0-16,1 0 0 16,-1-4 0-16,0 2 0 15,0-1 0-15,0 0 0 16,0 0 0-16,0-2 0 16,0 2 0-16,0 1-1 15,0 1 1-15,0 0 0 16,0 1 0-16,0 1 0 15,0 2 0-15,0-2-1 16,0 0 1-16,0 1-2 0,0-1 2 16,0 0-1-16,0-2 1 15,0 1 0-15,0 0 0 16,0-3 0-16,0 0 0 16,0-1 0-16,0-1 0 15,0 1 0-15,0 0 0 16,0 1 1-16,0-2 0 15,0 2-1-15,0 0 1 16,0 0-1-16,0 1 0 16,0-2 1-16,0 2 1 15,0-2-1-15,0 3-1 16,0-3 0-16,0 1 0 16,0-1 0-16,0 3 0 0,0-2 1 15,2 1-1-15,-2 2 1 16,1-2-1-16,1 1 0 15,-1 0 0-15,1-1 0 16,1 0 0-16,-2 1-1 16,1-1 1-16,-1-1 0 15,1 2-1-15,-1 0 0 16,-1-2 0-16,2 1 0 16,-2-1 0-16,0-2 1 15,0 2-2-15,0-2 2 16,1 1-1-16,-1-1 1 15,2 0-1-15,-2 2-11 16,0 0 1-16,1-2-4 16,-1 1-39-16,-1 0-131 0,-10-2-685 15</inkml:trace>
    <inkml:trace contextRef="#ctx0" brushRef="#br0" timeOffset="72578.2901">27924 7850 461 0,'0'0'518'16,"0"0"-200"-16,0 0-160 16,0 0-98-16,0 0 31 15,0 0 19-15,0 0 14 16,0 0-7-16,0 0-1 15,0 0-21-15,0 0-8 16,0 0 4-16,0 0-1 0,0 0-1 16,0 0-14-16,0 0-22 15,0 0-8-15,0 0-11 16,0 0-10-16,0 0-9 16,0 0-5-16,0 0-8 15,0 0-1-15,2 0 0 16,2 0 5-16,4 0 1 15,3 0-5-15,5 0 16 16,0 0 10-16,2 0-8 16,0 0-7-16,0 0-5 15,-1 0-7-15,0 0 1 16,-1 0-1-16,2 0 0 16,-3 3 0-16,-1-2-1 15,2 1 1-15,-2-2 0 0,0 1 0 16,0-1 0-16,-1 0-1 15,1 0 1-15,2 2 0 16,-1-2-1-16,3 0 0 16,0 4 1-16,3-3 0 15,1-1-1-15,2 1 1 16,-2-1 0-16,2 2-1 16,-3-2 1-16,-1 0-1 15,-3 0 0-15,-1 0 1 16,-3 0-1-16,0 3 0 15,0-3 0-15,1 2 0 16,1 1 0-16,3-1 0 16,4 0 0-16,5 1 0 15,3-2 0-15,1 2 1 0,4-3 0 16,-3 3 0-16,1 0 0 16,-3-2-1-16,-2 1 0 15,-4-1 0-15,-4-1 0 16,-4 3 0-16,-2 0 0 15,0-2 0-15,1 0 0 16,3-1 0-16,4 0 1 16,3 0-1-16,3 0 0 15,3 0 2-15,2 0-1 16,3 0 0-16,-5 0-1 0,-4-1 0 16,0 0 0-1,-3 1 0-15,-2-3-1 0,-4 3 1 16,3 0-1-16,-2-3 1 15,2 3 0-15,2-3 0 16,2 2-1-16,3-2 1 16,4 0 0-16,-1 0 0 15,2-1 0-15,0 4 0 16,-2-2 1-16,-1 0-1 16,-2 1 1-16,0-1 0 15,-1 0 0-15,0 2-1 16,0-3 1-16,2 1 5 15,-1 0-5-15,2-2-1 16,-1 2 0-16,3-1 0 16,-1 2 0-16,2-2 1 15,0 3 6-15,2-3 1 16,0 2 1-16,-3-1-2 0,0 1 2 16,-1-2-3-16,1 3-5 15,-3-1 0-15,1-2-1 16,0 3 0-16,0 0 9 15,-2 0-8-15,-1 0 7 16,0 0-1-16,0 0-5 16,0-2-1-16,3 1 7 15,1-2-2-15,2 3-6 16,0-1 0-16,-2-1 0 16,0 1 0-16,-1 1 0 15,-2 0 1-15,1 0-1 16,-2 0 0-16,-2 0 1 15,2 0 0-15,-3 0 0 0,3 0 0 16,-2 0-1-16,2 0 1 16,0 0 7-16,1 0-8 15,0 0 0-15,2 0 1 16,1 0 0-16,1 0 5 16,-1 0-6-16,0 0 0 15,1 0 0-15,-3 0 1 16,0 1 0-16,-3-1 1 15,-1 0-1-15,-1 0 6 16,-2 0 0-16,-1 0 2 16,0 0 0-16,0 0-3 15,-2 0-5-15,0 0 5 16,2 0 8-16,-1 0 1 0,4 0-3 16,1 0-5-16,0 0-5 15,0 0 4-15,-2 0-5 16,-5 0 7-16,-4 0-8 15,-6 0 1-15,-5 0-1 16,-1 0 6-16,-2 0-5 16,0 0 1-16,0 0-1 15,1 0-1-15,1 0-1 16,1 0 0-16,0 0 0 16,3 0-5-16,-2-1-27 15,3 1-18-15,-2-2-34 16,1 2-62-16,-1-4-82 0,1 3-73 15,-5-2-82 1,1 0 72-16,-2 0-208 0</inkml:trace>
    <inkml:trace contextRef="#ctx0" brushRef="#br0" timeOffset="76774.6271">28021 6088 136 0,'0'0'76'15,"0"0"12"-15,0 0 85 16,0 0 70-16,0 0-53 16,0 0 65-16,0 0-44 15,2-9-4-15,2 5-19 16,1 2 12-16,-1 1-50 16,2 1-43-16,0 0-30 15,2 0-12-15,1 0-11 16,2 0-7-16,1 0-7 15,3 0-1-15,0 0 1 0,4 0-10 16,0 0-11 0,0 0-8-16,2 0-10 0,0 0 0 15,3 0-1-15,1 0 0 16,0 0 1-16,-1 0 0 16,2 4-1-16,-1-1 0 15,-1 1-1-15,1-1 1 16,-2 1 0-1,-1-1 0-15,0-1 0 0,0 0 0 16,0 1 1-16,0-1-1 16,2 0 0-16,-2-1 1 15,4 3-1-15,0-3 0 16,1 2 1-16,2 0-1 16,2 1 1-16,0-2 0 15,4 3-1-15,0-3 1 0,1 2 0 16,1 1 0-16,-2-2 0 15,-3-2 0-15,-2 5 0 16,-1-4-1-16,-4 0 0 16,-1 1 1-16,1-2-1 15,1-1 1-15,0 2-1 16,4-1 0-16,2-1 1 16,2 0 0-16,3 0 7 15,4 0-2-15,-1 0-5 16,-1 0 5-16,-2 0-6 15,-1 0 0-15,-3 0 0 16,1 0 1-16,-4 0-1 16,1 0 1-16,-1 0 6 15,3 0 11-15,1 0 15 0,2 0 0 16,4 0-10-16,5 0-6 16,0 0 5-16,-1 0-8 15,-2 0-4-15,-6 0-8 16,-3 0-1-16,-5-1 1 15,-2-1-1-15,-3-2 0 16,-1 2 1-16,3 1-1 16,2 0-1-16,4 1 1 15,5-2-1-15,5 1 1 16,3-2 0-16,-1 2-1 16,3-1 0-16,-4-1 0 15,-3 0-1-15,-2 3 0 0,-4-2 0 16,-3 0 0-1,-2 1 0-15,-2 1 0 0,1-1 0 16,1 1 1 0,2-2-1-16,1 2 1 0,-1-3 0 15,1 3 0-15,-1-1 0 16,0 0 0-16,0 1 0 16,-1-2 1-16,3 2-1 15,-2-1 0-15,1 1 0 16,-1-1 0-16,-2-2 1 15,0 3 10-15,-1 0 0 16,0-2 0-16,-3 2-5 16,0-1 0-16,0 0 0 15,-4-1-5-15,0 2 0 0,1-2 1 16,-2 2-1 0,-2 0-1-16,0 0 1 0,-3 0-1 15,-2 0 6-15,-5 0-4 16,-1 0 4-16,-1 0-5 15,0-1 1-15,-1 0-1 16,0 0 5-16,1-1-5 16,-2 2-1-16,-2-1-6 15,2-1-5-15,-3 1-10 16,2 1-40-16,-2-1-63 16,1-4-71-16,1 1-367 15,-1 0-591-15</inkml:trace>
    <inkml:trace contextRef="#ctx0" brushRef="#br0" timeOffset="80521.2129">27902 4777 449 0,'0'0'811'15,"0"0"-490"-15,0 0-120 16,0 0-7-16,0 0-17 16,0 0-37-16,0 0-31 15,18-5-35-15,-11 5-28 16,-1 0-16-16,-1 0-4 16,-1 0-5-16,-1 0 15 15,1 0 6-15,-1 0 23 16,3 0-5-16,4 0-21 15,3 0-20-15,5 0-13 16,6 0-6-16,4 0 0 0,5 0 0 16,3 0-9-1,1 0-3-15,-1 0 0 0,1 2-3 16,-6-1-1-16,-1-1 4 16,-4 2-1-16,1-1-2 15,-1 0 9-15,1-1 5 16,3 0 1-16,1 0-1 15,4 0 1-15,1 0 0 16,5 0 0-16,3 0 2 16,5 0-2-16,0 0 1 15,5 2 0-15,-1-1 0 16,1 2-1-16,-3 1 1 0,-1-1 0 16,-1 2 0-16,-3-3-1 15,-3 1 1 1,0 0 0-16,-1-1-1 0,0 0 0 15,4-2 0-15,0 0 0 16,3 1-1-16,3-1 1 16,1 0-1-16,2 0 0 15,2 0 1-15,-2 0 0 16,0 0 1-16,-6 0 21 16,-1 0-12-16,-5 0 1 15,-2 0-2-15,-1 0-8 16,-3 0 0-16,1 0 0 15,-1 0 0-15,0 0-1 0,0 0 1 16,-1 0 0 0,2 0 0-16,-1 0-1 0,1 0 1 15,0 0 0-15,-1 0 1 16,1 0 4-16,0 0-5 16,-2 1-1-16,0 1 1 15,0-2 0-15,-2 0 0 16,2 0-1-16,-2 0 0 15,3 0 1-15,-2 0-2 16,-1 0 1-16,0 0-1 16,1 0 1-16,-1 0 0 15,-1 0 1-15,1 0-1 16,-1 0 1-16,1 0-1 16,-3 0 0-16,-1 0 0 15,-2-2 0-15,-2 1 0 0,-2 0 0 16,-3-1-1-16,-1 0-7 15,-1 0 7-15,-2-1 0 16,3 2-1-16,-1 0 1 16,2 0-1-16,-1-1 1 15,1 0 0-15,1 2 1 16,-1 0 0-16,3 0 0 16,0 0 2-16,-1 0 7 15,2 0-2-15,-2 0 1 16,3 0 10-16,-4 0 1 15,-2 0 5-15,-3 0 4 16,-2 2 4-16,-1-2-4 16,-7 2-10-16,-1-2-6 15,-4 0 0-15,-2 0-3 0,0 0-9 16,0 0-9-16,-3 0-57 16,-9-4-134-16,-2-2-718 0</inkml:trace>
    <inkml:trace contextRef="#ctx0" brushRef="#br0" timeOffset="84073.6617">28033 4169 1083 0,'0'0'551'0,"0"0"-485"16,0 0-46-16,0 0-14 15,0 0 3-15,0 0-1 16,0 0-2-16,2-1 7 15,1 2 22-15,1 3 41 16,-1-3 39-16,3 2 42 16,2 0 1-16,6-1-17 15,7 1-23-15,8-1-19 0,7 0-34 16,5-2-24-16,3 0-25 16,-2 0-11-16,0 2-4 15,-1-1-1-15,-2 2 1 16,1-2 0-16,-1 2-1 15,0-2 1-15,2 1-1 16,1-1 0-16,2 1 0 16,3-1 0-16,4 0 1 15,0-1 0-15,2 2 1 16,-1 0 10-16,-5-1 0 16,-3 0-5-16,-3 2-5 15,-2-2-1-15,0 2 0 16,0-1 0-16,3-1 0 0,3 2 0 15,-2-2 0 1,2 1-1-16,1-1 1 0,2-1 10 16,4 2 7-16,1 0-2 15,0 0-1-15,0 1-6 16,-3-2-9-16,1 1 1 16,-3-1-1-16,-1 0 6 15,-2 1-5-15,0-2-1 16,-2 0 1-16,2 3 0 15,0-2-1-15,1 1 1 16,2 0 1-16,-3 1-1 16,2-1 0-16,-3 0 0 15,0 0 0-15,-3-1 0 0,-4 1-1 16,-3-2 1 0,-2 0-1-16,-2 0-1 0,-2 0 1 15,2 0-1-15,1 0-1 16,0 0 1-16,4 0 0 15,2 2 0-15,2 1-1 16,-1 0 2-16,4-2-1 16,-2-1 1-16,-1 2 0 15,-1-2 1-15,-4 0-2 16,-4 0 2-16,-3 0-1 16,-4 0 0-16,0 0 0 15,-4 0 0-15,5 0 0 0,3 0 1 16,4 0-1-1,5 0 1-15,2 2-1 16,3 1 1-16,-1-1-1 0,1 0 0 16,-1 1 1-1,-4-1 0-15,-2-1-1 0,-4 0 0 16,-5-1 1-16,-4 2 0 16,-4-2 10-16,-5 0-1 15,-2 0 1-15,-3 0-5 16,-2 0-6-16,-4 0-12 15,-1 0-64-15,0-3-176 16,-1-3-729-16</inkml:trace>
    <inkml:trace contextRef="#ctx0" brushRef="#br0" timeOffset="163111.9509">5608 5795 1220 0,'0'0'708'15,"0"0"-600"-15,0 0 40 16,0 0 25-16,0 0-55 16,0 0-26-16,0 0-20 15,-113 11-24-15,29-6-17 0,-40-2-1 16,-16-2 7-16,-6-1 11 16,7 0 0-16,21-1-13 15,12-1-17-15,18 2-9 16,24 0-9-16,18 0 0 15,13 4-1-15,0 2 0 16,6 4-8-16,2 0-37 16,10-5-66-16,12-5-125 15,3 0-457-15,0 0-813 0</inkml:trace>
    <inkml:trace contextRef="#ctx0" brushRef="#br0" timeOffset="175671.6656">10791 5663 654 0,'0'0'610'16,"0"0"-509"-16,0 0 104 15,0 0-11-15,0 0-3 16,0 0-37-16,0 0-40 16,24 21-33-16,-24-20-22 15,0 0-5-15,-15 4 57 0,-9-3 14 16,-12 2-31 0,-10-4-36-16,-24 0-23 15,-24 0-20-15,-24-4-9 0,-12-7-5 16,8 0 7-16,13 0-8 15,30 1 0-15,16 4 1 16,14 2-1-16,7 3 0 16,-4 0-1-16,1-1 0 15,-4 0-5-15,7 2-3 16,11 0-26-16,1 0-38 16,4-2-22-16,6 0-26 15,5-2-79-15,0-6-152 16,6 0-329-16,6 2-292 0</inkml:trace>
    <inkml:trace contextRef="#ctx0" brushRef="#br0" timeOffset="185562.1797">17850 5740 654 0,'0'0'1057'16,"0"0"-921"-16,0 0-26 15,0 0 39-15,-110 3-29 0,67-1-40 16,-9-2-40-16,-22 0-15 16,-21 0 6-16,-21-6 0 15,-15-8-3-15,-1-2 12 16,4-1 32-16,9 2-1 15,-5 4 28-15,1-1-16 16,6 4-13-16,14 1-19 16,18 4-28-16,25 1-13 15,20 2-9-15,10-2 0 16,3 2-1-16,2-1-9 16,2-1-11-16,10 0-4 15,7-1-19-15,0 2-51 16,3-1-80-16,3-2-110 0,-3 2-360 15,3-2-550-15</inkml:trace>
    <inkml:trace contextRef="#ctx0" brushRef="#br0" timeOffset="197995.4421">5663 6731 496 0,'0'0'88'0,"0"0"679"0,0 0-484 16,0 0-167-16,0 0 58 16,-6-9 60-16,6 9-46 15,0 0-59-15,0 0-35 16,0 0-21-16,0 0-24 16,0 0-31-16,-7 0-18 15,-5 7-1-15,-9 3 1 16,-7 2 9-16,-8 0-9 15,-3 1-1-15,0-1-32 16,-4-7-10-16,4-1 0 16,5-4 11-16,1 0-6 15,9-1-20-15,2-12 34 16,8 3 24-16,2-4 3 0,2-2 9 16,1 4 0-1,3 1 6-15,3 1 11 0,-4 4 10 16,-1 5-18-16,-7 1-21 15,-4 0-6-15,-11 7 6 16,-3 5 5-16,-6 4-3 16,-4-1 5-16,3 2-6 15,-2-4 1-15,2-3-1 16,4-1-1-16,3-5-1 16,2-4-14-16,7 0-25 15,3 0 11-15,3-10-2 16,3-4-22-16,-1-2 19 0,-1-1 1 15,-2 2 9-15,1 1 5 16,-6 2 9-16,-3 7 9 16,-4 2-25-16,-2 3 26 15,-4 0 27-15,4 3 0 16,-1 7-14-16,1-2-12 16,3 0 6-16,-1-1-6 15,4-3-1-15,6-1-1 16,-3-3 1-16,3 0-21 15,-1 0-4-15,1-7-53 16,-3-6 3-16,2 3-5 16,-1-5 6-16,4 5 60 15,1-1 14-15,6 7 11 0,3 1 29 16,-1 0-13 0,5 3-1-16,-1 0 13 0,-3 0-10 15,-1 7-4-15,-5 7 11 16,-3 2-14-16,-6 2-6 15,-3-1-15-15,-4-3 4 16,-2 0-5-16,-1-8-19 16,3 1 10-16,2-5 3 15,-1-2-52-15,5 0 5 16,1-2 15-16,3-6 7 16,3-4 31-16,2-1 10 15,4 0 33-15,-1 1-11 16,-4 4 5-16,1 2-15 15,-4 5-20-15,-2 1 10 16,-5 0 5-16,-3 7 7 0,-1 6-8 16,1-1-15-1,5 2-1-15,2-4 1 0,1 0 5 16,4-1-6-16,0-3 0 16,-3-4-1-16,-1-2-48 15,2 0-13-15,-2 0 9 16,1-7 10-16,0-3-65 15,2-4 52-15,3 1-5 16,-1 1 32-16,-2 5 28 16,-1 1 0-16,-5 3 0 15,-5 3-10-15,-3 0 11 16,0 0 5-16,-1 0 1 0,4 5 10 16,3 1-4-1,2-1-6-15,0 0 0 0,1-4 7 16,3 1 4-16,-3-2 20 15,-3 0-25-15,-4-6 21 16,-2-7-18-16,-3 3 4 16,-4-6-9-16,1 3-10 15,-10 2-6-15,7 5-102 16,8 3-485-16</inkml:trace>
    <inkml:trace contextRef="#ctx0" brushRef="#br0" timeOffset="216969.8203">10754 6506 778 0,'0'0'211'16,"0"0"-187"-16,0 0-23 16,0 0-1-16,0 0 12 15,84-14 7-15,-52 13 11 16,4-1 22-16,7 2 38 16,2-1 11-16,4 1-12 15,2 0 1-15,-2 0-25 16,2 0-37-16,4 0-21 0,-2 4 0 15,3 3-7 1,2 0-8-16,3-1-3 0,-1 0-5 16,4 2-7-16,0-1 4 15,2-1-13-15,1 1-4 16,-1-4 10-16,1 4 19 16,3-4 7-16,0 3 2 15,-1-3-1-15,1 1 11 16,3 2 1-16,7 0-5 15,19 2-7-15,10 0 5 16,9 3-5-16,-12-1-1 16,-8-3 1-16,-11 1 2 15,-5-1-2-15,-12 0-1 0,-12-1 1 16,-11-2 1 0,-3 2 12-16,10-1 2 0,1 1 8 15,12 1-10-15,-4-1-7 16,-2-2-7-16,0 0-9 15,-3-2-20-15,-4-2 4 16,-6 0-11-16,-5 0-8 16,-11-6 1-16,-3-2 3 15,-14-2 14-15,-6-2 11 16,-8 0 14-16,-1-2-18 16,-7 1-3-16,-11-4 8 15,-6 1-12-15,-1 1-84 16,-1-1 110-16,10 2 4 15,0 5 53-15,9 3-23 16,6 3 43-16,1 3-22 0,1 0-52 16,15 0-3-16,3 3 0 15,2 6 2-15,3 3-1 16,0 0 15-16,-1 4 13 16,0 1-7-16,-5 0-7 15,-2-1-7-15,-2-1-7 16,-1 0 9-16,-7-2 8 15,-3 1 5-15,-3-2-11 16,0-1-12-16,-3 6-7 16,-13-3-107-16,-1-3-404 0</inkml:trace>
    <inkml:trace contextRef="#ctx0" brushRef="#br1" timeOffset="399590.7985">8659 10155 1322 0,'0'0'283'0,"0"0"-121"16,0 0 63-16,0 0-22 16,0 0-76-16,0 0-69 15,0 0-20-15,14 0-2 16,-1 0-5-16,-1 1 6 15,7-1 2-15,2 2 0 16,4-2 5-16,4 0-12 16,5 3-9-16,2-2-8 15,4 1-4-15,6-1-11 16,4-1 1-16,2 0 0 0,3 0 1 16,3 3-2-1,-1-3 0-15,0 0 0 0,1 0 1 16,-3 3 0-16,0-1 0 15,-4-2 0-15,1 1 0 16,-1-1 4-16,-6 0-5 16,-5 0 0-16,0 0-1 15,-4 0 0-15,-3 0 1 16,-2 0 0-16,-7 0 1 16,-3 0-1-16,-6 0 1 15,-3 0-1-15,1 1 1 16,-7-1-1-16,-1 3 0 0,-2-3-1 15,-3 0-15 1,0 0-63-16,0 0-132 0,-11 0-532 16,2 0-706-16</inkml:trace>
    <inkml:trace contextRef="#ctx0" brushRef="#br1" timeOffset="566105.1513">3576 11976 977 0,'0'0'498'16,"0"0"-478"-16,0 0-8 15,0 0 43-15,0 0 47 16,0 0-13-16,0 0-33 15,-33-10 12-15,27 10 14 16,0 0 10-16,-1 0 4 16,-1 3-1-16,-1 4-20 0,-4 2 4 15,4 0-8-15,-2 2 12 16,-5 5-6-16,4-2-11 16,3 6-26-16,-4 0-8 15,4-1-9-15,1 7 9 16,1-2-11-16,4 3-2 15,3-2-10-15,0 5-1 16,0-3 1-16,0-3-2 16,0 1 0-16,0 2 5 15,0-5-1-15,0 5-2 16,0 0 7-16,3 0-4 16,4 2 8-16,-1 1-1 15,0 2-8-15,0-2-2 0,-1 2-2 16,2-1 2-1,-1 3 0-15,-3-1 1 16,0-1-4-16,0 1 0 16,-3 1 3-16,0-2-1 0,0 2-1 15,0-4-6-15,0 2 6 16,0-5-7-16,-3 2 6 16,0-3-6-16,0-2 1 15,0-1 0-15,0-4 0 16,-4 1 0-16,2-3-1 15,-1-3-1-15,-3-1 1 16,-4-3-1-16,1-1-45 0,-6-2-62 16,-6-4-140-1,3 0-405-15,5-3-411 0</inkml:trace>
    <inkml:trace contextRef="#ctx0" brushRef="#br1" timeOffset="601202.6176">8938 11962 1264 0,'0'0'366'0,"0"0"-183"15,0 0 11-15,0 0 22 16,0 0-41-16,0 0-61 16,0 0-49-16,-31-16-17 15,23 26 0-15,-4 6 5 16,-4 10 20-16,2 4-1 16,-2 9-23-16,4 5-22 15,-1 6-7-15,2 5 1 16,5 1-2-16,-1 7-7 15,1 0-11-15,3 3-1 16,0 13 1-16,-3-10 7 0,0 4 1 16,-3-3-8-16,0-14 6 15,-3 6 2-15,-4-5 0 16,2-5-3-16,-5-5 3 16,2-8-8-16,-2-5 5 15,3-4-4-15,-1-8-1 16,1-5-1-16,4-8 0 15,-2-2-33-15,-5-7-71 16,3 0-152-16,2-13-693 0</inkml:trace>
    <inkml:trace contextRef="#ctx0" brushRef="#br1" timeOffset="610290.3656">11619 12507 624 0,'0'0'761'0,"0"0"-614"15,0 0 100-15,-94 0 43 16,49 0-77-16,-7 0-85 15,-21 0-44-15,-27 0-12 0,-21-3-18 16,-10-7-5 0,7 3-16-16,15 0-14 0,30 1-5 15,18 6-13-15,22 0 0 16,9 0-1-16,5 0 0 16,1 0-57-16,9 3-65 15,15 7-166-15,3-3-331 16,12-4-68-16</inkml:trace>
    <inkml:trace contextRef="#ctx0" brushRef="#br2" timeOffset="620935.0399">4013 14275 1446 0,'0'0'506'16,"0"0"-404"-16,0 0 136 15,0 0-53-15,0 0-57 16,0 0-52-16,0 0-18 16,-81 12 14-16,62 11-8 15,4 7-4-15,2 3-9 16,2 7-3-16,5 2-17 16,2 5-6-16,1 2-13 15,0 5-5-15,0 1-7 16,3 1 0-16,-6 4 0 15,3 3 1-15,0-1-1 0,3 2 0 16,-2-1 0-16,2-1-1 16,0 0 1-16,-1-2 1 15,-1-4-1-15,-3-3 2 16,-3-2-1-16,-4-10 1 16,-1-4-2-16,2-7 0 15,-4-8-6-15,2-5-34 16,2-10-56-16,0-7-70 15,3 0-295-15,2-7-668 0</inkml:trace>
    <inkml:trace contextRef="#ctx0" brushRef="#br2" timeOffset="635945.3901">8192 14795 1270 0,'0'0'232'15,"0"0"30"-15,0 0 103 16,0 0-112-16,0 0-100 15,0 0-43-15,-110 7-33 16,68-7-11-16,-10 0-20 16,-17 0-5-16,-25 0-18 0,-19-2-12 15,-7-9 1-15,7 5-6 16,22 0-6-16,25 5 1 16,17 1 0-16,10 0-1 15,0 4-10-15,1 3-33 16,5 1-38-16,15 2-46 15,18 0-96-15,0 0-163 16,9-6-345-16</inkml:trace>
    <inkml:trace contextRef="#ctx0" brushRef="#br2" timeOffset="641666.4944">12438 14145 898 0,'0'0'240'15,"0"0"-46"-15,0 0 47 16,0 0 39-16,0 0-79 16,0 0-66-16,0 0-33 15,-22-26-20-15,6 26-32 16,-4 0 10-16,-4 0-2 15,-1 0 1-15,-5 0-8 16,-3 0-24-16,2 0-10 16,1 3-8-16,-3 1-7 15,9 2 7-15,1 1-9 16,6 0 0-16,5 2 1 0,1 1 0 16,5-4 0-16,2 5 1 15,1-4 5-15,-3-1-6 16,3 0-1-16,3 1 9 15,-3 0 6-15,3 2 22 16,0-3 16-16,0 5-22 16,0 0-3-16,0 2 4 15,0 2-16-15,0 2 8 16,0 0-7-16,3 3-1 16,0-1 1-16,-3 4 2 15,0 4-4-15,0 0-8 16,0 2 1-16,0 4-7 15,-6 4 8-15,-1-1-8 0,1 4-1 16,0 2 9 0,1 2 8-16,2 5 1 0,1 0 3 15,1 4-6-15,-6 0 0 16,4 3-5-16,-3 0-4 16,0-2 2-16,0 1-8 15,0 1 1-15,-3-2 5 16,3-5-4-16,3 1 4 15,0-3 6-15,3-8 1 16,0-6-4-16,3-4-3 16,7-8-4-16,7-3 10 15,-2-8-5-15,9-6 1 0,-2-1-8 16,2-3 0 0,4 0-32-16,-2 0-17 0,5-10-37 15,9-5-63-15,-7 0-218 16,-9 3-724-16</inkml:trace>
    <inkml:trace contextRef="#ctx0" brushRef="#br2" timeOffset="673015.532">18589 14327 872 0,'0'0'194'15,"0"0"-28"-15,0 0 42 16,0 0-28-16,0 0-40 16,0 0-39-16,0 0-28 15,-4 7-22-15,-4-7-9 16,-2 3 31-16,-6 0-4 16,-3-3-26-16,-1 1-8 15,-7-1-8-15,-1 0-10 16,-2 0-6-16,-6 0-2 15,-2 0-8-15,-2 0 10 16,-5 0-9-16,0 0 5 16,-1 0-5-16,0-1-1 0,2-2 1 15,-1 3-2-15,-1-3 2 16,4 3-2-16,0 0 1 16,2 0 0-16,1 0 0 15,3 0 1-15,0 0-2 16,5 0 8-16,-4 0-2 15,4 0 2-15,0 0-6 16,2 0-1-16,1 0 5 16,0 0-5-16,2-3 0 15,3 2-1-15,-3-2 0 16,4 3 6-16,-2 0 10 16,2 0 12-16,-4 0-1 0,4 0-9 15,-4 0-3-15,3 0-5 16,0-3-8-16,7 3 5 15,-2-4-6-15,6 4 0 16,6-2-1-16,-1-2 1 16,7 4 5-16,0 0-6 15,0 0-26-15,0 0-41 16,8 0-41-16,6 6-81 16,1 1-166-16,-6 0-474 0</inkml:trace>
    <inkml:trace contextRef="#ctx0" brushRef="#br2" timeOffset="674966.3606">18967 14941 983 0,'0'0'281'0,"0"0"-131"16,0 0 45-16,0 0-29 15,0 0-53-15,0 0-40 16,0 0 8-16,-46 0 22 16,27 0 0-16,-1 1-22 15,-6 2-8-15,0 0-11 0,-4-3-10 16,-3 0-12-16,-1 0-16 16,-5 0-9-16,0 0-1 15,-3 0-7-15,0-3 0 16,0-1-6-16,-2-1 1 15,-1 0-1-15,-1-1 0 16,-2 2 1-16,-1-2-1 16,-2 4-1-16,3-3 2 15,-2 2-1-15,2 0-1 16,-1 2 0-16,1-2 1 16,-1 0-1-16,3-1 0 15,4 4 1-15,3-3-1 16,0 1 1-16,0 2-1 15,2-3 0-15,0 2 1 16,-2-2-1-16,-1 3 1 0,-1 0-1 16,2-3 0-16,-2 3 0 15,-1-3 1-15,-3 1-1 16,-1-3 1-16,-1 2-1 16,0 2 0-16,2-2 1 15,-1 0 0-15,4 3-1 16,1 0 1-16,2 0-1 15,0 0 0-15,4 0 1 16,4 0 0-16,3 0-1 16,-5 0 0-16,3 0 0 15,-1 0 0-15,-5 0-1 16,-1 0 1-16,1 0 0 16,-1 0 0-16,1 0 0 0,0 3 0 15,0 0 0 1,1 1 0-16,-1-1 1 0,3-1-1 15,-5-2 0-15,2 2 0 16,1 1 0-16,-2-3 0 16,-2 3 0-16,0-3 0 15,1 3 1-15,2 1 0 16,0-2-1-16,0 1 6 16,3-1-5-16,2 0 16 15,1 1-4-15,-5 0-1 16,6-3-3-16,-4 4 6 15,0-1 13-15,1 0 1 0,3-1-1 16,0 0 0-16,3 4-7 16,0-2 6-16,4-1-2 15,-1 0-8-15,9-2-4 16,2 3-11-16,1-4-1 16,4 0-1-16,1 2 0 15,0-2-7-15,0 0-20 16,-4 0-14-16,3 0-39 15,0 0-39-15,1 0 6 16,3 0-15-16,3 0-116 16,0 0-102-16,0 0-289 0</inkml:trace>
    <inkml:trace contextRef="#ctx0" brushRef="#br2" timeOffset="680605.9064">17441 15687 447 0,'0'0'730'16,"0"0"-573"-16,0 0-5 15,0 0 43-15,0 0-33 16,0 0-27-16,0 0-11 16,-68 0-10-16,37-3-27 15,-6 0-16-15,-12 1-19 16,-8-2 2-16,-16-3-14 16,-21-4-19-16,-18-1-11 15,0-1-3-15,21 0-6 16,19 6 0-16,32 3 0 15,9 4-1-15,2-3 0 16,3 3-1-16,6 0-36 16,14 0-62-16,6 0-134 0,3 7-122 15,9-1-343-15</inkml:trace>
    <inkml:trace contextRef="#ctx0" brushRef="#br2" timeOffset="682499.6409">19308 14040 980 0,'0'0'379'15,"0"0"-270"-15,0 0-43 16,0 0 62-16,0 0-1 15,0 0-13-15,0 0 53 16,0 33-36-16,3-10-14 16,-1 0-20-16,-1 6-9 15,-1 5-23-15,0 2-11 16,0 4-11-16,-7 2 3 16,-2 5-13-16,-1-4-10 15,0 4-1-15,4-2-7 0,3-1-6 16,3-2-2-16,0 1 5 15,0-3-6 1,-1 3 3-16,-2-4 2 0,-3 4-4 16,-1-4 2-16,-2 2-8 15,-2 1 8-15,1-2-8 16,2-1 8-16,1-2-8 16,4 0 8-16,-1-5-3 15,4 1 0-15,0-5 9 16,0 1-1-16,-3 0 2 15,3 1-2-15,-7-4-5 16,4 0 1-16,-1 5-4 0,1-2-5 16,1 1 1-1,1-3-2-15,1 3 2 0,0-4 4 16,0 0-5-16,0-5 1 16,1 1-1-16,-1-5-1 15,0-1 0-15,0 1-1 16,0-5-1-16,-8-1 1 15,-1-1 0-15,0 0 0 16,1 0 0-16,1-1 0 16,2-5 0-16,5-1-16 15,0 0-50-15,0-3-105 16,9 0-139-16,2 0-767 0</inkml:trace>
    <inkml:trace contextRef="#ctx0" brushRef="#br2" timeOffset="684990.6353">20066 13930 884 0,'0'0'280'0,"0"0"-160"15,0 0 37-15,0 0 76 16,0 0-2-16,0 0-26 16,0 0-47-16,3-3-38 15,2 3-42-15,4 0-11 16,4 0-9-16,3 3-24 15,7 4-13-15,0-1-6 16,0-2-4-16,-1 3-10 16,-2-1 0-16,-8-2 0 0,-5 2 0 15,-1-2 0-15,-3-1-1 16,-3 4 0-16,0 0 0 16,0 3 1-16,0 3 21 15,-3-1 8-15,-1 5 25 16,-1 0-14-16,2 6 4 15,0-1-19-15,0 5-6 16,2 0-8-16,-1 3 0 16,2-4-5-16,-1 7 5 15,-1-4-3-15,1 4-1 16,-2 1-1-16,-1 1 1 16,-2-1-2-16,-4-2-5 15,-2 2 5-15,-2-1-6 0,0 0 1 16,-2 0-1-16,4 1 0 15,2 1 0 1,0-1 0-16,4 1 0 16,5 3 0-16,1-3 1 0,0 2 5 15,0 0-4-15,0 1 5 16,0-3 2-16,0-3-8 16,0 1 1-16,0-3-1 15,0 0 0-15,0-1 1 16,0-3-1-16,0 1 5 15,0-4-3-15,0 0-2 16,1-3 0-16,-1 0 0 16,0 0-1-16,0 0 1 15,0 3 0-15,-4 0-1 16,-6-1 1-16,2-1-1 0,1 5 1 16,0 1 0-16,4-2-1 15,-1 2 1-15,4-3 0 16,0-2 0-16,0-2 0 15,0-3 0-15,0-4-1 16,0-3 0-16,0-7-25 16,-18-2-35-16,-9-1-28 15,-31 0-99-15,6 0-275 16,3-4-372-16</inkml:trace>
    <inkml:trace contextRef="#ctx0" brushRef="#br2" timeOffset="705270.6176">15986 15401 598 0,'0'0'223'16,"0"0"-82"-16,0 0-48 15,0 0 40-15,-64 39-17 16,57-35-2-16,4-1 78 16,2-3 74-16,1 0 8 15,0 0-43-15,4 0-74 16,12 0-44-16,0-10-35 15,8-2-32-15,0-5-18 16,9-7-17-16,4-6-11 16,5-6-14-16,0-12-1 0,2-3-8 15,10-16-3-15,7-24-16 16,14-22-11-16,9-9 26 16,3 4 8-16,-2 11 1 15,-1 12 0-15,4 5 18 16,3 1-2-16,0 3-2 15,0 14-5-15,-20 12-12 16,-9 17-1-16,-16 13 0 16,-4 5 7-16,10 1-55 15,2-6 2-15,5 3 4 16,1 0-5-16,-3 2 13 16,-2 1 18-16,-6 2 27 15,0-5-3-15,-3 1-25 0,-5-1 25 16,-2 5 5-16,-7 2 8 15,-3 6-19-15,-2 1-13 16,-10 6 17 0,-2 0 15-16,-2 4 0 0,-3 1 1 15,-7-3 12-15,0 5 19 16,-3-2-15-16,0 2-7 16,0 0 11-16,-3-4-11 15,-3 4-3-15,-8-1-5 16,4-1 0-16,-1-1-1 15,3 0 10-15,2-1-1 16,0-2 3-16,2 2-11 16,4-2 8-16,0 2 2 0,0 2-1 15,0-2-10 1,7 4-9-16,2 0-20 0,4 0 3 16,-1 0 26-16,3 4 0 15,0 2-8-15,2 4 7 16,2 0 1-16,0-1 0 15,2-3 7-15,-5 1 12 16,-4 0 20-16,-2-1-7 16,-3 1-14-16,-7 0-10 15,0 0 12-15,0 2-20 16,-7-2-1-16,-6 0-33 16,-12 0-126-16,1 2-196 15,2-5-356-15</inkml:trace>
    <inkml:trace contextRef="#ctx0" brushRef="#br3" timeOffset="740029.5284">18634 17540 1472 0,'0'0'373'0,"0"0"-183"16,0 0 3-16,0 0-72 16,0 0 4-16,0 0-27 0,0 0-22 15,-83 1-30 1,50 2-1-16,-9-3-20 16,-6 0 8-16,-4 0-14 15,-13 0-1-15,-13-3-6 0,-19-3 0 16,-18-5-4-16,-1 2-7 15,5 2 0-15,23 1-1 16,27 2 0-16,12 4 0 16,11 0-13-16,1 0 2 15,1 0-13-15,5 0-10 16,8 1-2-16,16 5-40 16,7-2-73-16,6 4-103 15,12-1-24-15,3-1-299 0</inkml:trace>
    <inkml:trace contextRef="#ctx0" brushRef="#br3" timeOffset="744674.9672">11743 16580 1386 0,'0'0'480'0,"0"0"-412"16,0 0 145-16,0 0 39 0,0 0-89 16,0 0-48-1,82-7-36-15,-67 7-24 0,6 0-27 16,4 0-4-16,5 0-6 15,6 0-3-15,2 0-9 16,11 0-5-16,7 0-1 16,5 0-6-16,1 0 0 15,9 0 5-15,-6 3-2 16,3-2-2-16,0 2 5 16,-2 3 0-16,-2-5 0 15,1 2 0-15,6 0 0 16,14-3 0-16,12 0 0 15,19 0 0-15,5 0-12 16,-3 0-3-16,-12 3 2 16,-9-1 2-16,-3 2 10 0,-3 2 0 15,-3-1 0-15,3-1 0 16,0-1 1-16,0 0 1 16,6-1 0-16,4-2 5 15,6 0-6-15,3 2-11 16,3 1-28-16,2 0 19 15,-9 1 9-15,1 4 10 16,-2-1 0-16,-5 0 1 16,1 3 10-16,-3-3-1 15,-1-1-8-15,-3 2 1 16,0-6-1-16,-1 1 0 16,-2-2-1-16,-2 2-10 15,-1 0-1-15,-1 0-5 0,1-2 8 16,-7 2 3-16,4-3 5 15,-4 0 1-15,0 0 0 16,3 0 8-16,-2 0-3 16,-14 0-6-16,-8 0 0 15,-10 0-1-15,-5 3 1 16,14-3-1-16,5 0-1 16,11 3-4-16,0 1 6 15,-1 1 0-15,2 2 0 16,-3-2 0-16,2 0-1 15,-1-1 1-15,2 2 0 16,2-2 0-16,-7-1 0 16,0 0 1-16,-6-2-1 15,1 0 1-15,-9 1 0 0,-1 1 11 16,1-1-4-16,0 0-1 16,-2 1-1-16,-6 0-5 15,2 0-1-15,-2-3 0 16,-4 0 0-16,-2 0 1 15,-1 0 0-15,-6 0 9 16,-5 0 6-16,-4 0 4 16,-4 0-7-16,-1 0-1 15,-3 0-6-15,2 0-4 16,-5 2-2-16,0 3 1 16,3-5 0-16,-5 3 7 15,8-2-8-15,-2-1 1 16,9 0 0-16,-1 1-1 0,0-1 0 15,-3 0 0 1,-5 2 1-16,-5 1-1 0,-8 0 0 16,-4-2-8-16,-3 8-5 15,0 0 11-15,-4 6 2 16,-10 4 23-16,-3 6 5 16,-4 4-9-16,6 3-4 15,-5 3-3-15,8 2-10 16,5 0-1-16,1 5 1 15,5-2-1-15,1-1 0 16,0 0 5-16,0-1-5 16,0-2 0-16,0-2 1 15,0 1-1-15,0-2 5 0,0 1-5 16,0-2 6-16,0 2-6 16,-6-2 1-16,-3 2-1 15,1 2 8-15,2 0 2 16,5-1 8-16,1 0 4 15,0 4-6-15,0-2 0 16,10-1-10-16,4 1-5 16,-1-2-1-16,0 2 5 15,4 0-6-15,-5-1 0 16,0 1 1-16,-1-2-1 16,2 2 0-16,-7-4 0 15,4 0 1-15,-3 0 1 0,-1-2 13 16,4-1-5-1,-3 0-4-15,-1 0-5 0,-2-2 5 16,1-1-4-16,1 1-1 16,0-4 5-16,3 3-5 15,-3-1 5-15,0-3 0 16,-2 4-5-16,3-8 1 16,-2 1-1-16,1-4 8 15,-2-3-9-15,-1-3 0 16,-1-3-1-16,-2-6-6 15,0 0-2-15,0 1 9 16,0-1 0-16,0 4 0 16,-2-3 0-16,-1 3 1 15,-1-1-1-15,1 0 0 16,-2 1 1-16,-2-2-1 0,0-2-1 16,-5-1-9-16,-8 0 4 15,-3 0 5-15,-9-3 0 16,-2-6-8-16,-4 2 8 15,-1-4-1-15,0 2 1 16,-3 0-1-16,0 3-5 16,0-1 7-16,3 4-8 15,-1 1 8-15,-3 0 0 16,-2 1 0-16,-4 1 4 16,-2-2-3-16,-4 0-1 15,-3-1 0-15,1-1 0 16,0 0-5-16,3-2 4 15,1-3-6-15,1 1-1 0,0 5 8 16,4-3-1 0,-1 3 1-16,-3 3 0 0,0-7 0 15,-3 4 0-15,-1-1-1 16,-9-2 1-16,-2 1-1 16,-1-1 0-16,-8-2 0 15,1 1 0-15,-2 3-11 16,-4-4 6-16,2 6 5 15,2-1 0-15,2 1 1 16,0 0-6-16,2-1 5 16,1-3 1-16,1 0 0 15,2-2 1-15,-6-2-1 16,7 0 0-16,-4 0 0 16,4 1 0-16,0 2 0 15,6 4 0-15,1-3 0 0,-2 5 0 16,2-2 1-16,-3 3 5 15,-2 0-5-15,-1 0-1 16,-2 0-1-16,1 0 0 16,-4 0-1-16,5 0 1 15,-4 0 1-15,5-7 0 16,0-2 0-16,5 1 0 16,3-3 0-16,4 2 0 15,-3-2 0-15,-1 2 1 16,0 0-1-16,-6-4 0 15,-2 3 1-15,-1 0 5 16,-6 3-6-16,3-3 1 0,-2 0-1 16,-1-3-1-16,3 1 0 15,1-1 1-15,2 2 0 16,-5-4 0-16,7 3 0 16,1 2 0-16,-1-3 2 15,3 1 4-15,-4 2 0 16,2-2-5-16,-3 0 7 15,-3-1-7-15,0 0 0 16,1 0 0-16,2 2 1 16,4-3 10-16,2 3-11 15,6 1 8-15,3-1-8 16,4 2 1-16,2 0-1 16,7 4 5-16,-1-1-6 0,4 5 0 15,6 1 0-15,6 0-2 16,4 0 1-16,6 0-1 15,2 1-10-15,3 5 12 16,-5-1 1-16,4 0-1 16,-2 2 0-16,-4-1 0 15,-1 1 0-15,-5 3 0 16,-2-4 1-16,-1 2-1 16,-2 1 1-16,-2 0-1 15,4 0 1-15,-5 0 0 16,2 0-1-16,-2 0 1 15,1-4 0-15,3 1-1 16,2-2 1-16,2 2 0 16,2-2-1-16,1 2 0 15,4 1 0-15,-3-3 0 0,6 1 0 16,-1 1-1-16,-1 1 1 16,1-2 0-16,4 0 1 15,-3-1-1-15,-3 2 0 16,0-3 0-16,-1 2 0 15,-4-1 1-15,-2 2 0 16,-2-2 0-16,2 1 0 16,3-5 5-16,2 1-5 15,5-1 0-15,1 0 5 16,4 0-5-16,1 0 7 16,3 0-7-16,-3 0 1 15,0 0-1-15,-1 0 1 0,1 0-1 16,-4-1 0-16,3-2-1 15,-3-1 1-15,-2 1 0 16,-2-6 0-16,1 1-1 16,1-1 1-16,-4-1-1 15,5 1 6-15,-2 0-5 16,7 4 0-16,0-2 16 16,3-1 5-16,3 3-1 15,0-5-4-15,0 0-10 16,0 0 1-16,3-6-8 15,3-1 1-15,3-2 0 16,-2-2-1-16,-3-6-1 16,1-1-1-16,0-4 1 0,-5 2-5 15,0-1 4-15,0 2-5 16,0-2 6-16,0 5 1 16,-5-5 0-16,0 6 1 15,1 2-1-15,-3-2 1 16,4 3 0-16,0-1 5 15,0-4-5-15,3-2 8 16,0 0-9-16,0-7 0 16,0 2 0-16,0 0 0 15,3-1 0-15,-3 4 1 16,0 1 0-16,0 5-1 16,0 1 1-16,3 1 1 15,-3 0-1-15,0 0 0 0,3 3 10 16,1-3-11-16,2 0 2 15,-2 0 5-15,6 3-1 16,-1-2-5-16,4-1-1 16,-4 2 1-16,3 1 0 15,-3 0 0-15,0 1 1 16,0-4-1-16,-1 1 0 16,-2 2 0-16,4 0 0 15,-4 0 0-15,-2 3 0 16,2 0 0-16,0 3 0 15,0-1 0-15,-2 2-1 16,1-1 2-16,1-1-1 16,-3 3 9-16,0-1-1 15,3-1 6-15,-3 3 0 16,0 0 0-16,0 1-6 0,0 0 1 16,4-3-8-16,-6 3 4 15,2 0-6-15,-1 6 1 16,-1-2 0-16,-1 5-1 15,0 0-9-15,0-1-3 16,0 2-1-16,-6 0-30 16,-2-2-38-16,-1 2 0 15,3-3 3-15,0 0 6 16,-2-1 11-16,7-6 19 16,1 0-13-16,0-5-5 15,0 3 24-15,1-1 8 16,10 1-77-16,-5 2-425 0,0 3-895 0</inkml:trace>
    <inkml:trace contextRef="#ctx0" brushRef="#br3" timeOffset="767385.3093">23140 17973 1069 0,'0'0'322'0,"0"0"-110"15,0 0 48-15,0 0-11 0,0 0-82 16,0 0-61-16,0 0-35 15,17-3-4-15,-17 3 3 16,-7 0-16-16,-9 0-29 16,-10 0 15-16,-9 3 8 15,-10 4-9-15,-12-4-23 16,-20-3-7-16,-23 0-8 16,-33 0 6-16,-10-10-7 15,4-3 1-15,8 1 6 16,18 0-7-16,9 2 7 15,22 4-6-15,19 4 0 16,20 2 0-16,13 0 0 16,5 0-1-16,4 2-1 0,2 4-6 15,13 2-16 1,6-1-71-16,0 3-68 0,7-1-220 16,5-3-462-16</inkml:trace>
    <inkml:trace contextRef="#ctx0" brushRef="#br2" timeOffset="1.11832E6">20609 17270 666 0,'0'0'117'0,"0"0"733"16,0 0-661-16,0 0-59 0,0 0 49 15,0 0-15-15,0 0-60 16,17 30-48-16,-14-25-17 16,0 4 4-16,-3 0-3 15,3 1-15-15,-3-1 11 16,0 1-3-16,0 1-7 15,0 0 4-15,-6 1-7 16,-6 1-5-16,3-3-8 16,3-3 3-16,1 0 4 15,5-5-1-15,0-2-2 16,5 0 11-16,22-9 27 16,11-14-14-16,31-15-10 15,41-21-14-15,50-28-14 0,30-9-7 16,9 2-41-16,-12 18-73 15,-44 27-54-15,-45 22-300 16,-38 14-660-16</inkml:trace>
  </inkml:traceGroup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8T07:27:33.61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Group>
    <inkml:annotationXML>
      <emma:emma xmlns:emma="http://www.w3.org/2003/04/emma" version="1.0">
        <emma:interpretation id="{0BCE34CB-5C56-4980-928E-B9A6C1E60942}" emma:medium="tactile" emma:mode="ink">
          <msink:context xmlns:msink="http://schemas.microsoft.com/ink/2010/main" type="writingRegion" rotatedBoundingBox="20302,319 22288,225 22310,674 20324,769"/>
        </emma:interpretation>
      </emma:emma>
    </inkml:annotationXML>
    <inkml:traceGroup>
      <inkml:annotationXML>
        <emma:emma xmlns:emma="http://www.w3.org/2003/04/emma" version="1.0">
          <emma:interpretation id="{739A0693-58BB-4C00-AC1E-DE1393E4AAFF}" emma:medium="tactile" emma:mode="ink">
            <msink:context xmlns:msink="http://schemas.microsoft.com/ink/2010/main" type="paragraph" rotatedBoundingBox="20302,319 22288,225 22310,674 20324,76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61356F1-4DEF-4058-BCE9-FAC266008121}" emma:medium="tactile" emma:mode="ink">
              <msink:context xmlns:msink="http://schemas.microsoft.com/ink/2010/main" type="line" rotatedBoundingBox="20302,319 22288,225 22310,674 20324,769"/>
            </emma:interpretation>
          </emma:emma>
        </inkml:annotationXML>
        <inkml:traceGroup>
          <inkml:annotationXML>
            <emma:emma xmlns:emma="http://www.w3.org/2003/04/emma" version="1.0">
              <emma:interpretation id="{001B5D53-FAAC-4519-B03D-0F86385C5C7A}" emma:medium="tactile" emma:mode="ink">
                <msink:context xmlns:msink="http://schemas.microsoft.com/ink/2010/main" type="inkWord" rotatedBoundingBox="20302,319 22288,225 22310,674 20324,769"/>
              </emma:interpretation>
              <emma:one-of disjunction-type="recognition" id="oneOf0">
                <emma:interpretation id="interp0" emma:lang="" emma:confidence="1">
                  <emma:literal>particle</emma:literal>
                </emma:interpretation>
                <emma:interpretation id="interp1" emma:lang="" emma:confidence="0">
                  <emma:literal>Particle</emma:literal>
                </emma:interpretation>
                <emma:interpretation id="interp2" emma:lang="" emma:confidence="0">
                  <emma:literal>partible</emma:literal>
                </emma:interpretation>
                <emma:interpretation id="interp3" emma:lang="" emma:confidence="0">
                  <emma:literal>particles</emma:literal>
                </emma:interpretation>
                <emma:interpretation id="interp4" emma:lang="" emma:confidence="0">
                  <emma:literal>pastiche</emma:literal>
                </emma:interpretation>
              </emma:one-of>
            </emma:emma>
          </inkml:annotationXML>
          <inkml:trace contextRef="#ctx0" brushRef="#br0">20336 549 1428 0,'0'0'684'0,"0"0"-591"15,0 0 14-15,0 0-21 16,0 0 35-16,0 0 16 16,0 0-52-16,7 74-19 15,0-48-24-15,-1-1-20 16,0-2-10-16,-3-2-11 16,0-4-1-16,-3-3-20 15,0-4-57-15,0-2-95 16,-12-8-191-16,-6 0-267 0,4 0-701 0</inkml:trace>
          <inkml:trace contextRef="#ctx0" brushRef="#br0" timeOffset="299.0315">20368 532 869 0,'0'0'1096'16,"0"0"-902"-16,0 0 20 15,0 0-43-15,0 0-43 16,0 0-43-16,0 0-60 16,69-31-24-16,-46 31-1 15,6 0 0-15,-6 0-7 16,3 1-2-16,-6 6-6 16,-5 3-1-16,-2-2 15 0,-8 4 1 15,-5-2 15 1,0 0-4-16,-1 0-1 0,-20-1 0 15,-4 0 1-15,-5-1-11 16,2-2-48-16,-2-2-81 16,7-4-118-16,8 0-373 15,9 0-451-15</inkml:trace>
          <inkml:trace contextRef="#ctx0" brushRef="#br0" timeOffset="1043.9324">20729 515 1485 0,'0'0'537'16,"0"0"-448"-16,0 0 103 16,0 0-54-16,0 0-52 15,0 0-37-15,0 0-21 16,3 1-20-16,-9 12 0 15,-7 4 4-15,2 0-6 16,0-2 0-16,4-1-5 16,4-3-1-16,-1-2 0 15,4-3-6-15,0-4-16 16,0 0-6-16,0-2-8 0,0 0 29 16,10-2-2-1,0-8-15-15,1-1-18 0,4-3 13 16,-3-1 15-16,2-1 8 15,-2 1 6-15,-2 0 1 16,-2 6 24-16,-5 3 46 16,-1 3 2-16,-2 2-25 15,0 1-21-15,0 0-15 16,0 0-12-16,1 11 0 16,1 3 7-16,2 5 2 15,4 1-9-15,4-2 2 16,-3-2-1-16,1-1 0 15,2-4-1-15,-2-4-22 0,0-3-33 16,-3-2 27 0,0-2 16-16,-2 0 1 0,1 0 2 15,0-10-8-15,3-3-7 16,-3-3 15-16,0-2 8 16,1-3 1-16,6 1 1 15,-1-4-1-15,5 5 8 16,-2 2 1-16,3 3 10 15,-5 7-12-15,2 2-7 16,-5 3 0-16,3 2-2 16,-6 0 2-16,-1 4 7 15,-3 6 4-15,-2 1 16 16,-1 3 17-16,0 1-24 16,0 1 4-16,-1 2-2 15,-2-3-12-15,3 0-8 0,0-2-1 16,0-2 0-1,6-1 7-15,7-3-8 0,7-2-31 16,2-3-52 0,12-2-108-16,-2-4-413 0,-7-6-587 0</inkml:trace>
          <inkml:trace contextRef="#ctx0" brushRef="#br0" timeOffset="1300.8689">21328 271 1189 0,'0'0'542'16,"0"0"-469"-16,0 0 30 15,0 0 89-15,0 0 62 16,0 0-66-16,0 84-40 16,0-50-40-16,0 3-42 15,0-1-32-15,5-2-16 16,1-1-10-16,1-3-7 15,-1-4-1-15,1-3 0 16,0-7-65-16,-7-2-92 16,0-7-121-16,0-5-391 15,0-2-115-15</inkml:trace>
          <inkml:trace contextRef="#ctx0" brushRef="#br0" timeOffset="1623.5739">21252 487 1506 0,'0'0'342'0,"0"0"-76"15,0 0-71-15,0 0-104 16,0 0-48-16,88 0-29 16,-52 0-5-16,-1 4-9 15,-6 0-9-15,-6 0-21 16,-11-1-13-16,-4 0-6 15,-6 0-5-15,-2 2-7 16,0 1 15-16,0 1 46 16,0 1 33-16,-3 2 38 15,-3 0 14-15,3 2 18 0,2 0-5 16,1 1-22 0,0-2-21-16,0 0-31 0,0-2-15 15,6-3-9-15,5-6-113 16,-2 0-210-16,1 0-688 0</inkml:trace>
          <inkml:trace contextRef="#ctx0" brushRef="#br0" timeOffset="1781.1825">21583 391 1607 0,'0'0'301'15,"0"0"-301"-15,0 0-2 16,0 0-198-16,0 0-544 0</inkml:trace>
          <inkml:trace contextRef="#ctx0" brushRef="#br0" timeOffset="2110.5505">21855 512 882 0,'0'0'590'16,"0"0"-503"-16,0 0 31 15,0 0-38-15,0 0 26 16,0 0 102-16,0 0-26 16,-90 17-45-16,68-4-62 15,4 1-14-15,6 3-28 16,8 0-18-16,4-2-9 16,0 0-6-16,13 0-11 15,27-5-104-15,-5-3-210 0,1-4-381 16</inkml:trace>
          <inkml:trace contextRef="#ctx0" brushRef="#br0" timeOffset="2650.4837">22083 240 1585 0,'0'0'491'0,"0"0"-370"0,0 0 48 16,0 0-44-1,0 0-63-15,0 0-14 0,0 0 35 16,-9 82-11-16,8-46-28 16,1 3-21-16,0 3-16 15,0-4-5-15,0-3-1 16,0-3-1-16,0-7 0 15,0-5-76-15,0-4-115 16,0-5-311-16,0-5-245 0</inkml:trace>
          <inkml:trace contextRef="#ctx0" brushRef="#br0" timeOffset="3013.3889">22185 488 1283 0,'0'0'257'0,"0"0"-67"16,0 0 54-16,0 0-61 16,0 0-75-16,0 0-53 15,0 0-25-15,89 28-11 16,-75-28-9-16,-8-3-10 15,-2-5-5-15,-1 0 2 16,-3 2 3-16,0 2 31 0,0 1 3 16,-7 3-16-1,-13 0-9-15,-2 0 10 0,-5 7 39 16,2 7 18-16,1 4 16 16,9 1-13-16,8-1-28 15,7 1-31-15,0 1-13 16,14-3-7-16,30 2-79 15,-4-7-240-15,-1-3-848 0</inkml:trace>
        </inkml:traceGroup>
      </inkml:traceGroup>
    </inkml:traceGroup>
  </inkml:traceGroup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8T07:27:06.575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Group>
    <inkml:annotationXML>
      <emma:emma xmlns:emma="http://www.w3.org/2003/04/emma" version="1.0">
        <emma:interpretation id="{520A2082-D6AF-4D53-BE5B-42B9E32C0A65}" emma:medium="tactile" emma:mode="ink">
          <msink:context xmlns:msink="http://schemas.microsoft.com/ink/2010/main" type="writingRegion" rotatedBoundingBox="17037,2887 23230,1816 23357,2548 17163,3619"/>
        </emma:interpretation>
      </emma:emma>
    </inkml:annotationXML>
    <inkml:traceGroup>
      <inkml:annotationXML>
        <emma:emma xmlns:emma="http://www.w3.org/2003/04/emma" version="1.0">
          <emma:interpretation id="{4EA1439F-61CA-4BB7-854C-3C5006FE760C}" emma:medium="tactile" emma:mode="ink">
            <msink:context xmlns:msink="http://schemas.microsoft.com/ink/2010/main" type="paragraph" rotatedBoundingBox="17037,2887 23230,1816 23357,2548 17163,361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787AF8E-95CE-4987-88C6-53DA343A55BF}" emma:medium="tactile" emma:mode="ink">
              <msink:context xmlns:msink="http://schemas.microsoft.com/ink/2010/main" type="line" rotatedBoundingBox="17037,2887 23230,1816 23357,2548 17163,3619"/>
            </emma:interpretation>
          </emma:emma>
        </inkml:annotationXML>
        <inkml:traceGroup>
          <inkml:annotationXML>
            <emma:emma xmlns:emma="http://www.w3.org/2003/04/emma" version="1.0">
              <emma:interpretation id="{F87A5A0A-A7EB-4783-8E01-360B2AF2C753}" emma:medium="tactile" emma:mode="ink">
                <msink:context xmlns:msink="http://schemas.microsoft.com/ink/2010/main" type="inkWord" rotatedBoundingBox="17069,3072 17734,2957 17816,3432 17151,3547"/>
              </emma:interpretation>
              <emma:one-of disjunction-type="recognition" id="oneOf0">
                <emma:interpretation id="interp0" emma:lang="" emma:confidence="0">
                  <emma:literal>to</emma:literal>
                </emma:interpretation>
                <emma:interpretation id="interp1" emma:lang="" emma:confidence="0">
                  <emma:literal>the</emma:literal>
                </emma:interpretation>
                <emma:interpretation id="interp2" emma:lang="" emma:confidence="0">
                  <emma:literal>tie</emma:literal>
                </emma:interpretation>
                <emma:interpretation id="interp3" emma:lang="" emma:confidence="0">
                  <emma:literal>to'</emma:literal>
                </emma:interpretation>
                <emma:interpretation id="interp4" emma:lang="" emma:confidence="0">
                  <emma:literal>to"</emma:literal>
                </emma:interpretation>
              </emma:one-of>
            </emma:emma>
          </inkml:annotationXML>
          <inkml:trace contextRef="#ctx0" brushRef="#br0">17234 3045 874 0,'0'0'653'16,"0"0"-483"-16,0 0 118 16,0 0-95-16,0 0-53 0,0 0-38 15,0 0-47 1,0-1-16-16,0 1-12 0,0 6 16 16,0 10 40-16,0 5 19 15,3 6-31-15,2 5-23 16,2 4-9-16,3 1-15 15,0 0-9-15,-1 2-8 16,0-4-6-16,-2-3 0 16,-3-3-1-16,-1-3 0 15,-3-4 0-15,0-5-1 16,0-5-11-16,0-3 0 16,0-5-3-16,0-3 7 15,0-1 8-15,0 0 6 16,0 0 5-16,7-7-1 15,-1-7-8-15,4-3-2 0,-3-4 0 16,5-1 0-16,2 1 0 16,-1-1 0-16,-2 2 0 15,0 5 0-15,-1 3 6 16,-4 0-5-16,0 5 1 16,-1 0 7-16,1 0 1 15,0 0 7-15,4-2-10 16,0 2 1-16,2 0 1 15,-3 2-3-15,2-1 1 16,-1 3 6-16,-1 1-12 16,-2 2 1-16,-6 0-2 15,2 0 0-15,0 5 0 0,-1 7 0 16,-2 5 0-16,1 3 1 16,-1 1 5-16,0 2-4 15,0-2 14-15,0 0 2 16,0-1 2-16,3-1-5 15,0-4-3-15,2-2-5 16,0-2-6-16,2-1 0 16,-1-3 1-16,0-3-2 15,0-1-17-15,0-3-52 16,5 0-63-16,-1-5-174 16,-4-4-606-16</inkml:trace>
          <inkml:trace contextRef="#ctx0" brushRef="#br0" timeOffset="383.6664">17084 3158 570 0,'0'0'975'0,"0"0"-705"16,0 0 33-16,0 0-52 15,0 0-56-15,0 0-42 16,88-2-50-16,-56-1-49 16,4 0-35-16,-1 2-13 15,-2 0-6-15,-7 1-37 16,0 0-78-16,-2 0-75 16,-3 0-177-16,-11 0-461 0</inkml:trace>
          <inkml:trace contextRef="#ctx0" brushRef="#br0" timeOffset="851.0723">17571 3033 1033 0,'0'0'398'0,"0"0"-187"16,0 0 36-16,0 0-21 15,0 0-43-15,0 0-36 16,0 0-45-16,33-2-28 0,-27 2-18 16,0 1-6-16,4 4 25 15,-3-1-5-15,-1-1-28 16,-3 1-24-16,-3-2-11 15,0 4-6-15,0 0 0 16,0 1 0-16,0 1 0 16,-3 2 0-16,-3 2 6 15,-5-2-1-15,4 0 2 16,1-1 4-16,1-2 6 16,4-3 0-16,-2 1-2 15,3-1-4-15,0-2-5 16,0 1 2-16,15 2 6 15,6-1 0-15,3 0-7 16,6-4-8-16,-5 0-34 16,-1 0-57-16,-9 0-141 0,-3-4-411 15,-9-3-1050-15</inkml:trace>
        </inkml:traceGroup>
        <inkml:traceGroup>
          <inkml:annotationXML>
            <emma:emma xmlns:emma="http://www.w3.org/2003/04/emma" version="1.0">
              <emma:interpretation id="{EB9FC18D-BF95-4B47-A396-907CA2C71527}" emma:medium="tactile" emma:mode="ink">
                <msink:context xmlns:msink="http://schemas.microsoft.com/ink/2010/main" type="inkWord" rotatedBoundingBox="18709,2598 19322,2492 19403,2955 18789,3061"/>
              </emma:interpretation>
              <emma:one-of disjunction-type="recognition" id="oneOf1">
                <emma:interpretation id="interp5" emma:lang="" emma:confidence="0">
                  <emma:literal>I</emma:literal>
                </emma:interpretation>
                <emma:interpretation id="interp6" emma:lang="" emma:confidence="0">
                  <emma:literal>*</emma:literal>
                </emma:interpretation>
                <emma:interpretation id="interp7" emma:lang="" emma:confidence="0">
                  <emma:literal>☺</emma:literal>
                </emma:interpretation>
                <emma:interpretation id="interp8" emma:lang="" emma:confidence="0">
                  <emma:literal>N</emma:literal>
                </emma:interpretation>
                <emma:interpretation id="interp9" emma:lang="" emma:confidence="0">
                  <emma:literal>x</emma:literal>
                </emma:interpretation>
              </emma:one-of>
            </emma:emma>
          </inkml:annotationXML>
          <inkml:trace contextRef="#ctx0" brushRef="#br0" timeOffset="3099.3969">18797 2689 838 0,'0'0'689'16,"0"0"-503"-16,0 0 79 15,0 0-12-15,0 0-80 16,0 0-45-16,0 0-51 15,0 0-17-15,0 0-5 16,4 0-10-16,6 0 2 0,2 0 3 16,5 0-3-16,2 0-8 15,7 2-16-15,-1 0-13 16,5-1-8-16,3 0-1 16,1-1 1-16,-1 0 4 15,0 1-6-15,-10-1 1 16,0 0-1-16,-8 0 0 15,-4 2-6-15,-4-2-14 16,-4 1-13-16,0-1-35 16,-3 0-79-16,-6 3-162 15,-9 0-438-15,1-2-271 0</inkml:trace>
          <inkml:trace contextRef="#ctx0" brushRef="#br0" timeOffset="3429.8924">18750 2833 1413 0,'0'0'336'15,"0"0"-57"-15,0 0-29 0,0 0-74 16,0 0-62 0,0 0-32-16,112 0-24 0,-70 0-20 15,1 2-17-15,3-2-12 16,-2 1-2-16,-4 1-6 16,-4-1 0-16,-12 0-1 15,-3-1-7-15,-11 0-62 16,-3 0-78-16,-7 0-114 15,0-2-297-15,-10-4-309 0</inkml:trace>
          <inkml:trace contextRef="#ctx0" brushRef="#br0" timeOffset="3902.3739">19040 2541 1497 0,'0'0'300'16,"0"0"-69"-16,0 0-20 16,0 0-65-16,0 0-45 15,0 0-38-15,0 0-32 16,0 7-7-16,4 4 46 15,6 5-18-15,3 0-12 16,6 2-7-16,4-1-15 16,6 0-9-16,5 0-8 0,1-2 0 15,-3 1-1-15,0-4-7 16,-5-1 0-16,-8 1-2 16,-2-2 0-16,-5 0 7 15,-3-2-5-15,-1 2 6 16,-2 1-1-16,-1 1 1 15,-4 0 0-15,-1 1 0 16,0 3 1-16,0-1 27 16,-4 2 17-16,-7 0 2 15,-6 4-9-15,-6-3-7 16,1-2-3-16,-5 1-9 16,2-2-12-16,-4-1-6 15,-4-2-80-15,7-4-296 0,5-5-1067 16</inkml:trace>
        </inkml:traceGroup>
        <inkml:traceGroup>
          <inkml:annotationXML>
            <emma:emma xmlns:emma="http://www.w3.org/2003/04/emma" version="1.0">
              <emma:interpretation id="{0FF8B10E-E41C-435C-8A88-1BC17FB4D8AA}" emma:medium="tactile" emma:mode="ink">
                <msink:context xmlns:msink="http://schemas.microsoft.com/ink/2010/main" type="inkWord" rotatedBoundingBox="19971,2364 21209,2563 21123,3104 19885,2906"/>
              </emma:interpretation>
              <emma:one-of disjunction-type="recognition" id="oneOf2">
                <emma:interpretation id="interp10" emma:lang="" emma:confidence="0">
                  <emma:literal>En-neither</emma:literal>
                </emma:interpretation>
                <emma:interpretation id="interp11" emma:lang="" emma:confidence="0">
                  <emma:literal>Ent-neither</emma:literal>
                </emma:interpretation>
                <emma:interpretation id="interp12" emma:lang="" emma:confidence="0">
                  <emma:literal>En-nether</emma:literal>
                </emma:interpretation>
                <emma:interpretation id="interp13" emma:lang="" emma:confidence="0">
                  <emma:literal>Ent-nether</emma:literal>
                </emma:interpretation>
                <emma:interpretation id="interp14" emma:lang="" emma:confidence="0">
                  <emma:literal>Ena-neither</emma:literal>
                </emma:interpretation>
              </emma:one-of>
            </emma:emma>
          </inkml:annotationXML>
          <inkml:trace contextRef="#ctx0" brushRef="#br0" timeOffset="6476.2976">20315 2438 863 0,'0'0'161'16,"0"0"-87"-16,0 0 111 16,0 0 29-16,0 0-99 15,0 0-19-15,0 0 9 16,44-11 24-16,-43 11 7 15,-1 0 8-15,0 0 3 0,0 0-9 16,0 0-3-16,0 0-17 16,0 0-24-16,0 0-25 15,0 0-26-15,0 0-19 16,0 0-7-16,-1 0-1 16,-12 0-7-16,-9 0 2 15,-8 5-4-15,-8 0-1 16,-8-1-5-16,-4-1 5 15,-1-3-4-15,5 0 7 16,11 0 0-16,3 0 15 16,16 0-2-16,2 0-2 15,8 0 1-15,5 0 1 16,1 0 2-16,0 0-7 16,0 0-5-16,0 0-2 15,0 0 2-15,0 0-10 0,0 0 4 16,0 0-6-16,0 0 0 15,0 0 0-15,0 0 0 16,0 0-1-16,0 0 0 16,0 1-1-16,0 2-5 15,0 2 5-15,0 2 1 16,3 4 1-16,0 1 0 16,0 3 0-16,0-1 0 15,-1 1 0-15,0 2 0 16,-2 3 0-16,0 3-1 15,0 2-5-15,-6 3 5 16,-3 2 0-16,2 0 1 16,-2 3 0-16,2-3 0 0,0-2 0 15,4-3 0-15,2-5 1 16,-1-5 0-16,2-3-1 16,0-4-1-1,0-4 1-15,0-1 0 0,0 0 0 16,0-3 1-16,0 1 0 15,3 1 0-15,4-1 1 16,3 1-1-16,3 0 7 16,5 0-7-16,2 0 0 15,2-1 0-15,5-1 0 16,3 0 1-16,-1 0-1 16,6 0-1-16,1 0 1 15,-7-1 0-15,0-5-1 0,-5 1-6 16,-11 3-6-1,-5-1-4-15,-4 0-2 0,-3 2-12 16,-1-1-21-16,0 0-35 16,-1 0-11-16,-12-3-133 15,1 2-454-15,-3-3-410 0</inkml:trace>
          <inkml:trace contextRef="#ctx0" brushRef="#br0" timeOffset="6763.5716">20015 2678 1373 0,'0'0'518'15,"0"0"-251"-15,0 0 13 16,0 0-42-16,0 0-64 16,0 0-72-16,0 0-47 15,84-21-32-15,-50 15-16 16,1-1-7-16,-3 1-51 16,0 2-76-16,-12 1-173 15,-7 2-605-15</inkml:trace>
          <inkml:trace contextRef="#ctx0" brushRef="#br0" timeOffset="7438.8712">20424 2859 453 0,'0'0'1047'15,"0"0"-896"-15,0 0 55 16,0 0 45-16,0 0-55 15,0 0-52-15,0 0-27 16,17 0-3-16,-14 10-9 16,3-1-30-16,-3 4-23 15,1 0-22-15,1-1-12 16,-1 0-10-16,-4 2-7 16,0-1 1-16,0-2-1 15,0 0-1-15,0-3 1 0,-3-2-1 16,0-3-1-1,2 1-12-15,1-4 5 0,0 0 8 16,0 0 2-16,0 0 10 16,0-5-4-16,1-8-8 15,11-3-1-15,2-3 0 16,2-2 1-16,0-1 1 16,1 1-1-16,-4 3 9 15,-1 4 3-15,-2 3 2 16,0 3-2-16,-4 4 7 15,1 3 8-15,-1 1 0 16,-2 0-9-16,2 0-8 16,0 11 2-16,5 3 2 15,-5 3-1-15,0 3-4 16,-3 0 2-16,-2-1-10 0,-1 1 8 16,0-3-8-16,0 0 1 15,0-3-1-15,0-3-1 16,0-3-25-16,-1-3-64 15,1-5-83-15,0 0-304 16,0-1-510-16</inkml:trace>
          <inkml:trace contextRef="#ctx0" brushRef="#br0" timeOffset="8060.1734">20930 2658 1579 0,'0'0'528'16,"0"0"-365"-16,0 0 40 16,0 0-37-16,0 0-34 15,0 0-44-15,0 0-41 16,106 0-29-16,-72 0-18 15,4 0-67-15,-8-1-214 16,-13-3-628-16</inkml:trace>
          <inkml:trace contextRef="#ctx0" brushRef="#br0" timeOffset="7807.543">20979 2764 700 0,'0'0'857'15,"0"0"-608"-15,0 0 60 16,0 0-65-16,0 0-60 16,0 0-54-16,0 0-13 15,26 0-30-15,-7 0-17 16,8 3-23-16,1-1-23 16,1-2-15-16,-2 0-8 15,-10 0-1-15,-3 0-22 0,-6 0-35 16,-5 0-60-16,-3 0-89 15,0-3-165-15,-5-3-438 0</inkml:trace>
        </inkml:traceGroup>
        <inkml:traceGroup>
          <inkml:annotationXML>
            <emma:emma xmlns:emma="http://www.w3.org/2003/04/emma" version="1.0">
              <emma:interpretation id="{D427B8B9-B448-48BB-8A02-A6573E006540}" emma:medium="tactile" emma:mode="ink">
                <msink:context xmlns:msink="http://schemas.microsoft.com/ink/2010/main" type="inkWord" rotatedBoundingBox="21449,2178 23239,1868 23341,2457 21551,2766"/>
              </emma:interpretation>
            </emma:emma>
          </inkml:annotationXML>
          <inkml:trace contextRef="#ctx0" brushRef="#br0" timeOffset="12943.1129">21483 2370 1175 0,'0'0'271'0,"0"0"-103"15,0 0 327 1,0 0-268-16,0 0-37 0,0 0-16 15,0 0-41-15,0-8-33 16,0 8-19-16,0 0-12 16,0 0-23-16,2 0-13 15,-2 0-18-15,1 1-14 16,2 8-1-16,0 5-8 16,0 4 8-16,4 5 1 15,-4 2-1-15,3-1 1 16,-2 0-2-16,0-3 0 15,-1-3 1-15,-1-2-8 16,-2-4-2-16,0-4-4 16,0-5-2-16,0 1-4 15,0-4 2-15,0 0 3 0,0 0 15 16,0 0 1-16,3 0 7 16,0-10-8-16,1-4-15 15,4-5 1-15,1-1 6 16,0-3 2-16,-2-1-3 15,3 3 1-15,-2 0 8 16,-1 3-1-16,3 2 1 16,-2 0 0-16,3 3 8 15,-2 2 2-15,3 1-4 16,-5 3-5-16,1 3 18 16,-1 0-1-16,2 3-1 15,-2 1-8-15,3 0-9 0,-4 0 1 16,2 5-1-16,0 8 1 15,-1 2 1-15,-1 5 5 16,2 1-1-16,-5 2 0 16,0-2 3-16,0 2 5 15,-2-2-4-15,-1-3-2 16,2 0-7-16,-2-3 6 16,1-3-6-16,1-3-1 15,-2-5 0-15,1-1 0 16,-1-3-16-16,2 0-40 15,-2 0-33-15,4 0-67 16,2-4-169-16,0-4-701 0</inkml:trace>
          <inkml:trace contextRef="#ctx0" brushRef="#br0" timeOffset="13528.3043">21892 2178 1455 0,'0'0'338'15,"0"0"-17"-15,0 0-54 16,0 0-75-16,0 0-45 16,0 0-42-16,0 0-53 15,5 0-22-15,1 0-12 0,4 0-12 16,2 0-5-16,0 0 0 16,1 0-1-16,0 4 0 15,-4 2 0-15,-1 0-1 16,-2 1 0-16,-3 2-9 15,-3 2 2-15,0 1 2 16,0 4 1-16,-9-1 5 16,-2 2 1-16,1-2 1 15,3-1-1-15,2-3 5 16,4 0-6-16,1 0 0 16,0-3-1-16,12-2-39 15,19-3-61-15,-1-1-175 16,-3-2-560-16</inkml:trace>
          <inkml:trace contextRef="#ctx0" brushRef="#br0" timeOffset="14429.0932">22158 2291 1642 0,'0'0'282'0,"0"0"-18"0,0 0-27 16,0 0-36 0,0 0-73-16,0 0-47 0,0 0-36 15,24-8-11-15,1 8-7 16,6 1-15-16,7 2 3 16,2-2-2-16,-4-1-13 15,-3 0-39-15,-8 0-67 16,-5-5-43-16,-10-5-104 15,-6 1-354-15,-4 2-285 0</inkml:trace>
          <inkml:trace contextRef="#ctx0" brushRef="#br0" timeOffset="13866.9023">22268 2352 1696 0,'0'0'483'15,"0"0"-301"-15,0 0 24 16,0 0-39-16,0 0-50 16,0 0-47-16,0 0-40 0,8 17-24 15,-5-4 4-15,1 5 11 16,1 1-6-16,1 1-6 15,-3 0-9-15,0-1 0 16,0-4 1-16,-2-1-1 16,-1-2-37-16,2-4-38 15,-2-3-79-15,0-3-102 16,0-2-334-16,0 0-108 0</inkml:trace>
          <inkml:trace contextRef="#ctx0" brushRef="#br0" timeOffset="14143.7351">22427 2332 1330 0,'0'0'666'16,"0"0"-456"-16,0 0 29 16,0 0-70-16,0 0-51 15,0 0-54-15,0 0-18 16,10 32 29-16,-7-12-27 15,1 3-21-15,1 0-12 16,-4 0-6-16,1 2-8 16,-2-3 1-16,0-2-2 15,0-3 0-15,0-3 0 16,0-5-28-16,-2-2-64 0,1-5-118 16,-2-2-87-16,1 0-295 15,-1-9-372-15</inkml:trace>
          <inkml:trace contextRef="#ctx0" brushRef="#br0" timeOffset="14759.3062">22489 2128 1373 0,'0'0'709'0,"0"0"-489"15,0 0-59-15,0 0-73 16,0 0-37-16,0 0-11 16,0 0-6-16,90-3-9 15,-83 3-11-15,0 5-13 16,-5 0 5-16,-2 2-4 15,0 0-1-15,0 4 9 16,-3 0 10-16,-9 5 2 0,2 1-7 16,0 0-9-16,2 1-5 15,5-1 8-15,3-3-9 16,0 0-1-16,31-4-57 16,1-3-128-16,-3-5-704 0</inkml:trace>
          <inkml:trace contextRef="#ctx0" brushRef="#br0" timeOffset="15555.0283">22864 1934 1428 0,'0'0'492'0,"0"0"-319"16,0 0 33-16,0 0-47 16,0 0-30-16,0 0-16 15,0 0-50-15,0 2-38 0,0 15 8 16,-5 6 21-16,2 6-21 16,3 6-12-16,0 5-5 15,0 3-4-15,0 4-4 16,3-2-7-16,3 0 7 15,-2-1-7-15,-2-4 0 16,-2-4-1-16,0-3 0 16,0-5 0-16,0-6 0 15,0-3 0-15,0-8-1 16,0-4 0-16,0-4 1 16,0-1-1-16,0-2 0 15,0 0-1-15,1 0 2 16,7-6 2-16,3-7-2 0,-1-4-1 15,0-3-5-15,1-2-4 16,1-1 1-16,-3 2 8 16,0 1 0-16,-3 5-1 15,1 2 1-15,-3 5 1 16,1 1 0-16,0 1 2 16,-1 2 8-16,1 1-2 15,2 2-2-15,-1-1-6 16,1 2 8-16,1 0-7 15,1 0 5-15,-2 4-6 16,-1 8 2-16,-1 3 5 16,-2 2-5-16,0 3 7 0,2 2 0 15,-2-2 1 1,3-1 1-16,1 0-10 0,2-5 0 16,4-2 6-16,0-5-6 15,4-4-1-15,2-3-14 16,4 0-61-16,2-12-108 15,-4-5-200-15,-6-3-681 0</inkml:trace>
          <inkml:trace contextRef="#ctx0" brushRef="#br0" timeOffset="15834.359">22907 2165 1362 0,'0'0'740'16,"0"0"-580"-16,0 0 49 15,0 0-53-15,0 0-70 16,0 0-54-16,0 0-32 15,18-3-3-15,6 3-20 16,2 0-74-16,10 0-117 16,-4 0-322-16,-10-5-275 0</inkml:trace>
          <inkml:trace contextRef="#ctx0" brushRef="#br0" timeOffset="16186.8777">23093 1931 1557 0,'0'0'619'0,"0"0"-517"16,0 0 59-16,0 0-26 0,91 5-35 15,-74 1-37 1,-4 2-36-16,-5 0-17 0,-5 1-8 16,-3 2 5-16,0 2-7 15,-9 3 9-15,-9 0 12 16,0 3-4-16,-2-1-8 16,3 0-2-16,6-1 4 15,7 1 2-15,4-1-4 16,7-1-1-16,18-2-8 15,28-1-3-15,-8-4-156 16,-8-4-703-16</inkml:trace>
        </inkml:traceGroup>
      </inkml:traceGroup>
    </inkml:traceGroup>
  </inkml:traceGroup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8T07:27:24.56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Group>
    <inkml:annotationXML>
      <emma:emma xmlns:emma="http://www.w3.org/2003/04/emma" version="1.0">
        <emma:interpretation id="{55C6F049-436B-4857-BE7A-93A7B9A6EB25}" emma:medium="tactile" emma:mode="ink">
          <msink:context xmlns:msink="http://schemas.microsoft.com/ink/2010/main" type="writingRegion" rotatedBoundingBox="21731,2754 23343,2905 23193,4508 21581,4358"/>
        </emma:interpretation>
      </emma:emma>
    </inkml:annotationXML>
    <inkml:traceGroup>
      <inkml:annotationXML>
        <emma:emma xmlns:emma="http://www.w3.org/2003/04/emma" version="1.0">
          <emma:interpretation id="{9A538609-969C-42B9-BD3F-758B5FD924C8}" emma:medium="tactile" emma:mode="ink">
            <msink:context xmlns:msink="http://schemas.microsoft.com/ink/2010/main" type="paragraph" rotatedBoundingBox="21853,2957 23311,2829 23349,3269 21892,33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D0F409D-5758-4513-9A7D-C66EA2AE4B81}" emma:medium="tactile" emma:mode="ink">
              <msink:context xmlns:msink="http://schemas.microsoft.com/ink/2010/main" type="line" rotatedBoundingBox="21853,2957 23311,2829 23349,3269 21892,3396"/>
            </emma:interpretation>
          </emma:emma>
        </inkml:annotationXML>
        <inkml:traceGroup>
          <inkml:annotationXML>
            <emma:emma xmlns:emma="http://www.w3.org/2003/04/emma" version="1.0">
              <emma:interpretation id="{9A86C478-79FB-4A93-B91C-F8C2C60E4B52}" emma:medium="tactile" emma:mode="ink">
                <msink:context xmlns:msink="http://schemas.microsoft.com/ink/2010/main" type="inkWord" rotatedBoundingBox="21869,3080 22538,3102 22531,3322 21862,3300"/>
              </emma:interpretation>
              <emma:one-of disjunction-type="recognition" id="oneOf0">
                <emma:interpretation id="interp0" emma:lang="" emma:confidence="0">
                  <emma:literal>am he</emma:literal>
                </emma:interpretation>
                <emma:interpretation id="interp1" emma:lang="" emma:confidence="0">
                  <emma:literal>am ha</emma:literal>
                </emma:interpretation>
                <emma:interpretation id="interp2" emma:lang="" emma:confidence="0">
                  <emma:literal>am.</emma:literal>
                </emma:interpretation>
                <emma:interpretation id="interp3" emma:lang="" emma:confidence="0">
                  <emma:literal>2m?</emma:literal>
                </emma:interpretation>
                <emma:interpretation id="interp4" emma:lang="" emma:confidence="0">
                  <emma:literal>2m.</emma:literal>
                </emma:interpretation>
              </emma:one-of>
            </emma:emma>
          </inkml:annotationXML>
          <inkml:trace contextRef="#ctx0" brushRef="#br0">21889 3127 67 0,'0'0'1245'0,"0"0"-985"16,0 0-1-16,0 0 29 15,0 0-82-15,0 0-53 16,0 0-17-16,-21-6-13 16,25 4-30-16,3-4-45 15,3 0-34-15,-1 0-3 16,0 1-2-16,2 2 4 16,-1 0-5-16,2 2-8 15,3-1 0-15,2 2 0 16,-4 0 1-16,-3 0 0 0,-2 0-1 15,1 4 0-15,-6 4 0 16,-3 0 0-16,0 4-1 16,0 0 1-16,0 5 1 15,-3 1-1-15,-9 0 0 16,-2 1 0-16,1 1 1 16,-1-2 8-16,4-1-8 15,0-3 6-15,2-2-6 16,4-4 1-16,2-2 4 15,2-4-5-15,0-1 0 16,8 1 5-16,11-2 4 16,6 0-10-16,2 0-49 15,2 0-146-15,1-8-112 0,-8-2-328 16,-4 0-710-16</inkml:trace>
          <inkml:trace contextRef="#ctx0" brushRef="#br0" timeOffset="728.3063">22225 3114 1687 0,'0'0'359'15,"0"0"-135"-15,0 0-38 0,0 0-38 16,0 0-28-1,0 0-30-15,0 0-42 0,10 5-35 16,-3 6-4-16,-1 4 3 16,-1 6 1-16,0-2-2 15,-1 2-4-15,-1-2-5 16,-1 0-1-16,-2-4 0 16,0-2-1-16,0-3 0 15,0-4-9-15,0-3-10 16,0-3-15-16,0 0 20 15,0 0 13-15,0 0 1 16,0-3 0-16,4-10-13 16,5-3-4-16,5-4 2 15,-4 0 9-15,3-3 6 16,-2 5 0-16,0 2 9 0,-4 4 6 16,-3 6 3-16,-1 1-2 15,0 4-10-15,0 1-4 16,2 0-2-16,-1 1 1 15,3 12 0-15,0 1 1 16,-1 5 4-16,-2-1-5 16,-1 0 0-16,-3-2-1 15,0-2 0-15,0-4-6 16,0-2-21-16,0-3-22 16,-3-4 25-16,2-1 14 15,-2 0-4-15,3 0 10 16,0-3 4-16,0-8 0 15,0-5-1-15,7-2 1 0,8-4 0 16,2-1 0 0,0-1 0-16,0 3 0 0,-1 5 1 15,-5 5 10-15,-4 4 20 16,-1 5-7-16,-3 2-5 16,-2 0-7-16,2 2-10 15,0 12 7-15,4 6 12 16,-4 4-1-16,0 1-5 15,0 1-6-15,-1-3-7 16,1-3-2-16,-3-3-15 16,0-4-90-16,0-4-172 15,0-5-562-15</inkml:trace>
        </inkml:traceGroup>
        <inkml:traceGroup>
          <inkml:annotationXML>
            <emma:emma xmlns:emma="http://www.w3.org/2003/04/emma" version="1.0">
              <emma:interpretation id="{A652D512-6C90-4E4B-AFBB-4C688E8D9AD8}" emma:medium="tactile" emma:mode="ink">
                <msink:context xmlns:msink="http://schemas.microsoft.com/ink/2010/main" type="inkWord" rotatedBoundingBox="22791,2875 23311,2829 23349,3269 22829,3314"/>
              </emma:interpretation>
            </emma:emma>
          </inkml:annotationXML>
          <inkml:trace contextRef="#ctx0" brushRef="#br0" timeOffset="1350.9741">22794 2904 1245 0,'0'0'328'16,"0"0"-137"-16,0 0 81 15,0 0-30-15,0 0-52 16,0 0-61-16,0 0-45 0,22-31-25 16,-22 31-19-16,1 9-10 15,-1 7 18-15,2 2 3 16,-1 5-11-16,1 2-7 16,1 2-10-16,0 2-13 15,1-1-4-15,-1 0-5 16,5-1 0-16,-5-2 0 15,-2-1 0-15,2-3 0 16,-1 1-1-16,-2-4 0 16,0-1 0-16,0-2 1 15,1-2-1-15,-1-3 0 16,2-2 0-16,-1-2 1 16,1-2 0-16,-1-1-1 0,1-1 0 15,-1-2 1 1,-1 1 0-16,0-1 5 0,2 0-5 15,-2 0 14-15,0 0 6 16,4 0 1-16,2 0-4 16,4 0 5-16,7 0-4 15,2 0-7-15,7 0-3 16,-1 0-3-16,2 0-4 16,0 0-1-16,-8 0-1 15,-3 0-1-15,-6 0 1 16,-4 0 0-16,-3 0-1 15,-2 0-13-15,2 0-20 0,-2 0-29 16,4 0-66 0,5-1-80-16,-1-6-124 15,2 1-552-15</inkml:trace>
          <inkml:trace contextRef="#ctx0" brushRef="#br0" timeOffset="1786.7197">23235 2904 1122 0,'0'0'348'16,"0"0"-32"-16,0 0 14 16,0 0-92-16,0 0-71 15,0 0-28-15,0 0-38 16,36-5-41-16,-29 5-26 16,1 3-16-16,-1 3-4 15,-1 2-6-15,-1 0-7 16,-5 3 0-16,0 3-1 15,0 1 0-15,-9 1 0 16,0-1 0-16,0 0 6 16,3-4-5-16,0-1 0 0,5-2 1 15,1-2-1-15,0-1 5 16,0-2 1-16,10-1-5 16,2-2-2-16,6 0-103 15,-3-2-212-15,-4-5-823 0</inkml:trace>
        </inkml:traceGroup>
      </inkml:traceGroup>
    </inkml:traceGroup>
    <inkml:traceGroup>
      <inkml:annotationXML>
        <emma:emma xmlns:emma="http://www.w3.org/2003/04/emma" version="1.0">
          <emma:interpretation id="{3E59B0EF-044A-455C-8E21-93ABA3FABA59}" emma:medium="tactile" emma:mode="ink">
            <msink:context xmlns:msink="http://schemas.microsoft.com/ink/2010/main" type="paragraph" rotatedBoundingBox="21625,3891 23164,4035 23121,4501 21581,435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AF4632B-097A-46D1-BD0A-1A979C0FB709}" emma:medium="tactile" emma:mode="ink">
              <msink:context xmlns:msink="http://schemas.microsoft.com/ink/2010/main" type="inkBullet" rotatedBoundingBox="21620,3950 21922,3978 21884,4386 21581,4358"/>
            </emma:interpretation>
            <emma:one-of disjunction-type="recognition" id="oneOf1">
              <emma:interpretation id="interp5" emma:lang="" emma:confidence="0">
                <emma:literal>↳</emma:literal>
              </emma:interpretation>
            </emma:one-of>
          </emma:emma>
        </inkml:annotationXML>
        <inkml:trace contextRef="#ctx0" brushRef="#br0" timeOffset="75703.1284">21618 3972 760 0,'0'0'172'16,"0"0"68"-16,0 0-18 15,0 0-134-15,12-19 4 16,-11 18 14-16,1 1 31 16,-1 0 14-16,2 0-19 15,-3 0-14-15,0 0-4 16,0 0-13-16,0 0-3 0,0 0-15 15,0 0-38-15,0 4-24 16,0 12-14-16,0 8 29 16,-4 7-8-16,1 3-13 15,1 4-9-15,2 1-5 16,0 1 0-16,0-2 1 16,0-1-1-16,10-4 0 15,4-5 1-15,7-3-1 16,4-7-1-16,5-7-19 15,3-4-75-15,15-7-78 16,-5 0-179-16,-9-2-329 0</inkml:trace>
      </inkml:traceGroup>
      <inkml:traceGroup>
        <inkml:annotationXML>
          <emma:emma xmlns:emma="http://www.w3.org/2003/04/emma" version="1.0">
            <emma:interpretation id="{AB800841-45D7-497E-A0A8-522AAC0359AD}" emma:medium="tactile" emma:mode="ink">
              <msink:context xmlns:msink="http://schemas.microsoft.com/ink/2010/main" type="line" rotatedBoundingBox="21948,3921 23164,4035 23123,4472 21908,4358"/>
            </emma:interpretation>
          </emma:emma>
        </inkml:annotationXML>
        <inkml:traceGroup>
          <inkml:annotationXML>
            <emma:emma xmlns:emma="http://www.w3.org/2003/04/emma" version="1.0">
              <emma:interpretation id="{ED6B98F2-55B1-43A4-A3A2-C10453CA025C}" emma:medium="tactile" emma:mode="ink">
                <msink:context xmlns:msink="http://schemas.microsoft.com/ink/2010/main" type="inkWord" rotatedBoundingBox="21948,3921 23164,4035 23123,4472 21908,4358"/>
              </emma:interpretation>
              <emma:one-of disjunction-type="recognition" id="oneOf2">
                <emma:interpretation id="interp6" emma:lang="" emma:confidence="0">
                  <emma:literal>evels</emma:literal>
                </emma:interpretation>
                <emma:interpretation id="interp7" emma:lang="" emma:confidence="1">
                  <emma:literal>e vets</emma:literal>
                </emma:interpretation>
                <emma:interpretation id="interp8" emma:lang="" emma:confidence="0">
                  <emma:literal>eve\s</emma:literal>
                </emma:interpretation>
                <emma:interpretation id="interp9" emma:lang="" emma:confidence="0">
                  <emma:literal>eve's</emma:literal>
                </emma:interpretation>
                <emma:interpretation id="interp10" emma:lang="" emma:confidence="0">
                  <emma:literal>evens</emma:literal>
                </emma:interpretation>
              </emma:one-of>
            </emma:emma>
          </inkml:annotationXML>
          <inkml:trace contextRef="#ctx0" brushRef="#br0" timeOffset="76140.5404">21918 4285 1077 0,'0'0'599'16,"0"0"-523"-16,0 0-50 16,0 0 12-16,0 0 25 15,0 0-10-15,0 0-26 16,85 0-16-16,-73 0-10 15,-6 0-1-15,1 0-10 16,-2 0 10-16,0-4 5 0,-2-3 26 16,-3-1 33-16,2 1 21 15,-2 1-11-15,0-1 15 16,0 3-3-16,0-1-30 16,0 2-23-16,-9-2-10 15,-1 3-8-15,-2 2-4 16,-6 0 2-16,1 0 0 15,-1 9 5-15,3 4 11 16,1 1-4-16,5 2-13 16,2 0-6-16,7 0-6 15,0-2 2-15,10 0-2 16,13-4-70-16,24-4-163 0,-4-4-395 16,-4-2-893-16</inkml:trace>
          <inkml:trace contextRef="#ctx0" brushRef="#br0" timeOffset="76521.3631">22274 4264 1876 0,'0'0'333'15,"0"0"-250"-15,0 0-72 16,0 0-10-16,0 0-1 15,0 0 25-15,0 0-10 16,-7 70-6-16,7-52-7 16,6-4-1-16,0-1 1 0,3-5-1 15,-6-3 8-15,1-2-8 16,1-3 5-16,-1 0 30 16,2-1-5-16,3-11-10 15,0-3-2-15,2-4 15 16,-1-4 2-16,-1 0-8 15,0-2-2-15,-3 2 12 16,0 3 16-16,-3 6 1 16,-3 5 2-16,0 3-23 15,0 4-22-15,0 2-12 16,0 0-26-16,0 0-92 16,0 3-117-16,0 7-323 15,0-3-306-15</inkml:trace>
          <inkml:trace contextRef="#ctx0" brushRef="#br0" timeOffset="76945.3507">22567 4268 2034 0,'0'0'346'0,"0"0"-256"16,0 0-61-16,0 0-15 15,0 0 21-15,0 0-6 16,0 0-9-16,70 31-8 16,-57-28-6-16,4-2-5 0,-4-1 6 15,0 0-7 1,0-1-7-16,-2-9 5 0,-2 0 1 16,-3-3 1-16,-1 3 0 15,-5-3 13-15,0 6 12 16,0 0 17-16,-6 1-5 15,-9 2-10-15,-5 1-13 16,-3 3-3-16,-4 0 0 16,-1 3-2-16,2 9 7 15,4 4 1-15,2 2-1 16,8 0-4-16,8 2-6 16,4-1-4-16,3-2 4 0,13-3-6 15,8-3-8 1,1-5-46-16,2-5-84 0,6-1-158 15,-6-10-395-15,-6-2-853 0</inkml:trace>
          <inkml:trace contextRef="#ctx0" brushRef="#br0" timeOffset="77200.0943">22849 4006 1989 0,'0'0'323'0,"0"0"-236"16,0 0 1-16,0 0 34 16,0 0 0-16,0 0-66 15,0 0-29-15,-3 46 15 0,3-11 9 16,0 7-29-16,0 0-7 16,0 0 2-16,0-3-5 15,0-3-5-15,0-3-7 16,0-5-5-16,1-3-73 15,4-4-156-15,-1-7-152 16,-1-5-513-16</inkml:trace>
          <inkml:trace contextRef="#ctx0" brushRef="#br0" timeOffset="77544.9571">23132 4250 671 0,'0'0'960'16,"0"0"-796"-16,0 0-13 16,0 0 30-16,0 0-31 15,0 0-71-15,0 0-26 16,-4-4-16-16,-10 10 40 15,-4 2 1-15,5 0-13 16,0-1-28-16,5 2-17 16,5-1 4-16,3 2-11 15,0 1-1-15,7 4 7 0,11 2 13 16,0 1 1-16,-1 1-21 16,-7-2-5-16,-10 1-7 15,-31 0-9-15,-17-4-82 16,-9-4-562-16</inkml:trace>
        </inkml:traceGroup>
      </inkml:traceGroup>
    </inkml:traceGroup>
  </inkml:traceGroup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8T07:27:49.19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Group>
    <inkml:annotationXML>
      <emma:emma xmlns:emma="http://www.w3.org/2003/04/emma" version="1.0">
        <emma:interpretation id="{7DA7AA94-2C2E-4F79-8666-170D24FAC523}" emma:medium="tactile" emma:mode="ink">
          <msink:context xmlns:msink="http://schemas.microsoft.com/ink/2010/main" type="writingRegion" rotatedBoundingBox="24254,2606 26404,2517 26424,3001 24274,3090"/>
        </emma:interpretation>
      </emma:emma>
    </inkml:annotationXML>
    <inkml:traceGroup>
      <inkml:annotationXML>
        <emma:emma xmlns:emma="http://www.w3.org/2003/04/emma" version="1.0">
          <emma:interpretation id="{8F258305-93BC-4D89-9F1E-FAF3B4B3A6A8}" emma:medium="tactile" emma:mode="ink">
            <msink:context xmlns:msink="http://schemas.microsoft.com/ink/2010/main" type="paragraph" rotatedBoundingBox="24254,2606 26404,2517 26424,3001 24274,309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71968F8-B456-49B1-ABA5-8505F89828B8}" emma:medium="tactile" emma:mode="ink">
              <msink:context xmlns:msink="http://schemas.microsoft.com/ink/2010/main" type="line" rotatedBoundingBox="24254,2606 26404,2517 26424,3001 24274,3090"/>
            </emma:interpretation>
          </emma:emma>
        </inkml:annotationXML>
        <inkml:traceGroup>
          <inkml:annotationXML>
            <emma:emma xmlns:emma="http://www.w3.org/2003/04/emma" version="1.0">
              <emma:interpretation id="{C7C78A95-00C9-41F6-B864-350190C08F4B}" emma:medium="tactile" emma:mode="ink">
                <msink:context xmlns:msink="http://schemas.microsoft.com/ink/2010/main" type="inkWord" rotatedBoundingBox="24254,2606 26404,2517 26424,3001 24274,3090"/>
              </emma:interpretation>
              <emma:one-of disjunction-type="recognition" id="oneOf0">
                <emma:interpretation id="interp0" emma:lang="" emma:confidence="0">
                  <emma:literal>7=1,213....</emma:literal>
                </emma:interpretation>
                <emma:interpretation id="interp1" emma:lang="" emma:confidence="0">
                  <emma:literal>7=1,313....</emma:literal>
                </emma:interpretation>
                <emma:interpretation id="interp2" emma:lang="" emma:confidence="0">
                  <emma:literal>7=1,233....</emma:literal>
                </emma:interpretation>
                <emma:interpretation id="interp3" emma:lang="" emma:confidence="0">
                  <emma:literal>7=1,413....</emma:literal>
                </emma:interpretation>
                <emma:interpretation id="interp4" emma:lang="" emma:confidence="0">
                  <emma:literal>71=1,213....</emma:literal>
                </emma:interpretation>
              </emma:one-of>
            </emma:emma>
          </inkml:annotationXML>
          <inkml:trace contextRef="#ctx0" brushRef="#br0">24263 2759 1128 0,'0'0'146'0,"0"0"431"16,0 0-394-16,0 0-49 0,0 0 34 15,0 0-18-15,0-5-50 16,0 5-45-16,1 0-18 15,1 0 5-15,-1 0 4 16,3 8-9-16,-1 3-4 16,-2 3-1-16,2 4-4 15,-3 0-16-15,0 1-6 16,0 1-6-16,0-5 2 16,0-1-2-16,-4-3 2 15,1-4-1-15,3-2-1 16,-4-3 1-16,4-2 0 15,0 0 5-15,0 0-5 16,0 0 14-16,0 0-1 0,0 0-4 16,7-11 1-1,2-6-11-15,2-1 0 0,1-3 0 16,0 0 0-16,-1 3 2 16,-2 3-2-16,1 0 0 15,-1 4 6-15,0-2-5 16,3 1 7-16,-2 1-7 15,2 0 0-15,2 2 0 16,-4 2 5-16,1 1 3 16,-1 4 0-16,-4 2-7 15,2 0 5-15,-2 0-5 16,-1 7-2-16,0 10 0 0,-2 4 0 16,-3 5 1-16,0 1 10 15,0 3-4-15,0-3-6 16,0-2 0-16,0-4 0 15,0-2 1-15,0-5-1 16,-3-2-1-16,-2-1-1 16,1-3 0-16,1-1-19 15,-1-2-54-15,1 0-75 16,-7-5-102-16,4 0-410 16,2 0-430-16</inkml:trace>
          <inkml:trace contextRef="#ctx0" brushRef="#br0" timeOffset="227.6434">24587 2860 1874 0,'0'0'317'0,"0"0"-174"16,0 0 29-16,0 0-18 15,0 0-50-15,0 0-59 16,101 6-33-16,-75-3-12 16,-2-2-70-16,-8-1-94 15,-9 0-175-15,-5 0-456 0</inkml:trace>
          <inkml:trace contextRef="#ctx0" brushRef="#br0" timeOffset="444.3338">24596 2744 1886 0,'0'0'320'15,"0"0"-156"-15,0 0-78 16,0 0-53-16,0 0-33 15,0 0-55-15,86-11-144 16,-60 6-199-16,-7 3-371 0</inkml:trace>
          <inkml:trace contextRef="#ctx0" brushRef="#br0" timeOffset="744.1018">24872 2581 1737 0,'0'0'265'0,"0"0"-32"16,0 0-2-16,0 0-60 0,0 0-62 15,0 0-44 1,0 0-38-16,7 18 6 0,-7 6 22 15,0 4-13-15,0 6-21 16,0 0-15-16,0-2-6 16,0 0-7-16,0-2-49 15,0-1-81-15,-7 0-134 16,-2-5-308-16,4-7-116 0</inkml:trace>
          <inkml:trace contextRef="#ctx0" brushRef="#br0" timeOffset="969.1095">25095 2889 1857 0,'0'0'523'15,"0"0"-446"-15,0 0-19 16,0 0-17-16,0 0 26 15,0 0-16-15,0 0-26 16,-26 94-15-16,17-72-10 16,-5 3-121-16,4-7-258 15,1-7-566-15</inkml:trace>
          <inkml:trace contextRef="#ctx0" brushRef="#br0" timeOffset="1600.3916">25249 2644 1827 0,'0'0'499'0,"0"0"-313"16,0 0 21-16,0 0-67 15,0 0-64-15,0 0-49 16,0 0-25-16,48-13-1 15,-30 10 1-15,-3 1-2 0,0 2-1 16,-6 0 0-16,-3 0-6 16,-1 0 1-16,-2 0-11 15,-3 2-1-15,0 11 12 16,0 6 6-16,-3 3 1 16,-10 3 8-16,0 4-8 15,-1-1 0-15,2-1 5 16,3-2-6-16,2-3 0 15,6-4-1-15,1-4 0 16,0-3 0-16,3-3-7 16,10-3-102-16,11-5-149 15,-3 0-429-15,-2-10-758 0</inkml:trace>
          <inkml:trace contextRef="#ctx0" brushRef="#br0" timeOffset="1804.1637">25472 2789 819 0,'0'0'1049'16,"0"0"-889"-16,0 0 1 15,0 0 68-15,0 0-9 16,0 0-62-16,-14 75-69 16,4-52-45-16,1-1-27 15,0-3-16-15,-3 1-1 16,0-4-63-16,-6-5-130 15,3-2-183-15,2-5-477 0</inkml:trace>
          <inkml:trace contextRef="#ctx0" brushRef="#br0" timeOffset="2464.185">25707 2614 1422 0,'0'0'518'0,"0"0"-401"15,0 0 79-15,0 0-36 16,0 0-42-16,0 0-22 15,0 0-11-15,6-1-31 16,-3 1-20-16,2 0-8 16,2 0 1-16,2 0-11 15,0 0-5-15,0 3-10 0,0 1 1 16,-3 2-1-16,-2-2-1 16,1 3-1-16,-4 1-1 15,1 1-5-15,-2 3-4 16,0 0 11-16,0 3-2 15,-6-2 2-15,0 1 1 16,0 0-1-16,0 1 0 16,3-2 0-16,2-1 1 15,1 1-1-15,0-2 1 16,0 0-1-16,0 0 1 16,0 1 0-16,0-2 0 0,0-1 0 15,0 2-1-15,-2-2 0 16,-6 1-1-16,-1 0-11 15,-4 0 6-15,-2-2-14 16,-4 1-69-16,-2 1-84 16,6-5-201-16,6 0-428 0</inkml:trace>
          <inkml:trace contextRef="#ctx0" brushRef="#br0" timeOffset="2662.4178">25877 2898 1370 0,'0'0'657'15,"0"0"-568"-15,0 0 109 16,0 0-47-16,0 0-87 16,0 0-42-16,0 0-22 15,-65 69-110-15,62-62-518 16,1-3-852-16</inkml:trace>
          <inkml:trace contextRef="#ctx0" brushRef="#br0" timeOffset="2854.4672">26082 2773 1780 0,'0'0'522'0,"0"0"-388"16,0 0 25-16,0 0-94 16,0 0-65-16,0 0-37 15,0 0-325-15,82 4-946 0</inkml:trace>
          <inkml:trace contextRef="#ctx0" brushRef="#br0" timeOffset="3018.5355">26280 2726 1602 0,'0'0'728'0,"0"0"-583"0,0 0-139 16,0 0-6-16,0 0-479 15,0 0-594-15</inkml:trace>
          <inkml:trace contextRef="#ctx0" brushRef="#br0" timeOffset="3154.398">26398 2716 1698 0,'0'0'503'15,"0"0"-382"-15,0 0-121 0,0 0-439 16</inkml:trace>
        </inkml:traceGroup>
      </inkml:traceGroup>
    </inkml:traceGroup>
  </inkml:traceGroup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8T07:30:36.33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Group>
    <inkml:annotationXML>
      <emma:emma xmlns:emma="http://www.w3.org/2003/04/emma" version="1.0">
        <emma:interpretation id="{CF96BA34-312D-43ED-959D-D32E7236207B}" emma:medium="tactile" emma:mode="ink">
          <msink:context xmlns:msink="http://schemas.microsoft.com/ink/2010/main" type="writingRegion" rotatedBoundingBox="8382,6378 9184,8096 8547,8393 7745,6675"/>
        </emma:interpretation>
      </emma:emma>
    </inkml:annotationXML>
    <inkml:traceGroup>
      <inkml:annotationXML>
        <emma:emma xmlns:emma="http://www.w3.org/2003/04/emma" version="1.0">
          <emma:interpretation id="{3BFE3553-C76C-4F22-AD51-781EEF88B368}" emma:medium="tactile" emma:mode="ink">
            <msink:context xmlns:msink="http://schemas.microsoft.com/ink/2010/main" type="paragraph" rotatedBoundingBox="8382,6378 9184,8096 8547,8393 7745,66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45E303F-EB3D-4F20-A86E-65A0CBDCA7AA}" emma:medium="tactile" emma:mode="ink">
              <msink:context xmlns:msink="http://schemas.microsoft.com/ink/2010/main" type="line" rotatedBoundingBox="8382,6378 9184,8096 8547,8393 7745,6675"/>
            </emma:interpretation>
          </emma:emma>
        </inkml:annotationXML>
        <inkml:traceGroup>
          <inkml:annotationXML>
            <emma:emma xmlns:emma="http://www.w3.org/2003/04/emma" version="1.0">
              <emma:interpretation id="{6034E60A-F089-49E8-8AE0-4EF62C719086}" emma:medium="tactile" emma:mode="ink">
                <msink:context xmlns:msink="http://schemas.microsoft.com/ink/2010/main" type="inkWord" rotatedBoundingBox="8382,6378 9184,8096 8547,8393 7745,6675"/>
              </emma:interpretation>
              <emma:one-of disjunction-type="recognition" id="oneOf0">
                <emma:interpretation id="interp0" emma:lang="" emma:confidence="0">
                  <emma:literal>brat</emma:literal>
                </emma:interpretation>
                <emma:interpretation id="interp1" emma:lang="" emma:confidence="0">
                  <emma:literal>bras</emma:literal>
                </emma:interpretation>
                <emma:interpretation id="interp2" emma:lang="" emma:confidence="0">
                  <emma:literal>bra</emma:literal>
                </emma:interpretation>
                <emma:interpretation id="interp3" emma:lang="" emma:confidence="0">
                  <emma:literal>brae</emma:literal>
                </emma:interpretation>
                <emma:interpretation id="interp4" emma:lang="" emma:confidence="0">
                  <emma:literal>bra,</emma:literal>
                </emma:interpretation>
              </emma:one-of>
            </emma:emma>
          </inkml:annotationXML>
          <inkml:trace contextRef="#ctx0" brushRef="#br0">8201 6463 1054 0,'0'0'290'16,"0"0"-189"-16,0 0-61 16,0 0 44-16,0 0 56 15,0 0 34-15,15 89 10 16,-12-64-25-16,-3 5-68 15,0 1-32-15,0 5-21 16,3 4-18-16,3 5-8 16,0 3-10-16,4 4 0 0,2 4-1 15,-1 3-1-15,2-3-7 16,-4 0 6-16,0-3-7 16,0-6 7-16,0-4-11 15,0-5 12-15,-2-6-2 16,2-6 1-16,-3-6-10 15,2-7-26-15,-1-3-43 16,-1-4 14-16,-3-3 23 16,0-3 22-16,0 0 21 15,3 0 0-15,-3-3 12 16,4-7 10-16,-2 0 33 16,1-3 20-16,0 1 4 15,0 1 7-15,-3 4 15 0,0 0-16 16,1 2-6-16,-4 4-31 15,0 1-32-15,3 0-16 16,0 0-13-16,0 11-2 16,3 8 14-16,5 5-1 15,-1 4 2-15,2 1-6 16,-3 2-28-16,3-3 9 16,-6 0 13-16,0-7 10 15,-3-5 1-15,-3-4 1 16,0-5-5-16,0-3 5 15,-12-4 6-15,-9 0 31 16,-4-4 5-16,-5-9-11 16,-3 1 7-16,-1-6-8 0,4 5-13 15,0 0-11-15,12 4-6 16,5 5 0-16,10 4-91 16,3 0-232-16,0 0-795 0</inkml:trace>
          <inkml:trace contextRef="#ctx0" brushRef="#br0" timeOffset="594.1125">8347 7964 1192 0,'0'0'753'15,"0"0"-665"-15,0 0-65 16,0 0 10-16,0 0 113 16,0 0 14-16,0 0-52 15,36-11-31-15,-21 0-26 0,-3-5-26 16,0 2 2-16,-2-5 1 16,4 0-14-16,-1-2 11 15,-4 1-1-15,0 1 1 16,1 6-1-16,-5 2 11 15,-2 9-1-15,0 0-4 16,-3 2-18-16,0 0-11 16,0 0 7-16,3 4-8 15,0 12 0-15,0 7 16 16,0 5-7-16,4 7 1 16,-1 5-4-16,0 2 9 15,2-1 20-15,-5 4-23 16,4-5-10-16,-4-4-1 0,-3-5 5 15,3-5-6 1,-3-6-1-16,0-8-34 0,0-4-37 16,0-5-76-16,3-3-137 15,3-4-312-15,3-7-341 0</inkml:trace>
          <inkml:trace contextRef="#ctx0" brushRef="#br0" timeOffset="970.1238">8813 8031 1659 0,'0'0'587'0,"0"0"-487"16,0 0 31-16,0 0-5 0,0 0-1 15,0 0-35-15,0 0-36 16,-54-9-23-16,42 12-18 15,0 7-6-15,-1 2-6 16,2 1-1-16,5-2 2 16,3 2-2-16,3-2 0 15,0 1 0-15,6-4-1 16,8 1-9-16,2-4-4 16,-1 2 13-16,3-3 1 15,-3 2 0-15,-2-2-6 16,-7-1 6-16,-3 0-1 15,-3 1-10-15,0 0 5 0,-3 2 0 16,-13 0 6-16,-5-2-6 16,-3 0-94-16,-6-4-85 15,11 0-313-15,4 0-282 0</inkml:trace>
          <inkml:trace contextRef="#ctx0" brushRef="#br0" timeOffset="1307.9072">9032 7770 1991 0,'0'0'337'16,"0"0"-216"-16,0 0-9 15,0 0 16-15,0 0-30 16,0 0-45-16,0 0 6 16,3 56 6-16,0-25-17 15,-3 4-21-15,4 3-14 16,-2 1 3-16,-2-4-7 16,0 1-1-16,0-5-8 15,0-1 0-15,0-6 0 16,-6-4-15-16,0-8-41 15,3-2-34-15,0-7-116 0,0-3-302 16,3 0-327-16</inkml:trace>
          <inkml:trace contextRef="#ctx0" brushRef="#br0" timeOffset="1564.5881">9084 8022 1185 0,'0'0'548'0,"0"0"-302"16,0 0 41-16,0 0-63 15,0 0-55-15,0 0-35 0,0 0-35 16,-49-3-36-16,15 3-27 15,1 0-36-15,-6 0-26 16,12 0-207-16,8 0-655 0</inkml:trace>
        </inkml:traceGroup>
      </inkml:traceGroup>
    </inkml:traceGroup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3T07:04:01.9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89057165-2264-4FC9-A846-81C104A8166C}" emma:medium="tactile" emma:mode="ink">
          <msink:context xmlns:msink="http://schemas.microsoft.com/ink/2010/main" type="writingRegion" rotatedBoundingBox="25686,3714 23043,4264 22884,3499 25527,2949"/>
        </emma:interpretation>
      </emma:emma>
    </inkml:annotationXML>
    <inkml:traceGroup>
      <inkml:annotationXML>
        <emma:emma xmlns:emma="http://www.w3.org/2003/04/emma" version="1.0">
          <emma:interpretation id="{5ED82CA4-F0E0-4B8D-BD6F-4DA3E5CC06A0}" emma:medium="tactile" emma:mode="ink">
            <msink:context xmlns:msink="http://schemas.microsoft.com/ink/2010/main" type="paragraph" rotatedBoundingBox="25686,3714 23043,4264 22884,3499 25527,29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7B0A6E8-5300-44B4-BF72-8088EF5642BC}" emma:medium="tactile" emma:mode="ink">
              <msink:context xmlns:msink="http://schemas.microsoft.com/ink/2010/main" type="line" rotatedBoundingBox="25686,3714 23043,4264 22884,3499 25527,2948"/>
            </emma:interpretation>
          </emma:emma>
        </inkml:annotationXML>
        <inkml:traceGroup>
          <inkml:annotationXML>
            <emma:emma xmlns:emma="http://www.w3.org/2003/04/emma" version="1.0">
              <emma:interpretation id="{05AFD87A-3E5C-4A71-8C70-2AB29DAF27F1}" emma:medium="tactile" emma:mode="ink">
                <msink:context xmlns:msink="http://schemas.microsoft.com/ink/2010/main" type="inkWord" rotatedBoundingBox="25686,3714 24972,3863 24812,3097 25527,2949"/>
              </emma:interpretation>
              <emma:one-of disjunction-type="recognition" id="oneOf0">
                <emma:interpretation id="interp0" emma:lang="" emma:confidence="1">
                  <emma:literal>t</emma:literal>
                </emma:interpretation>
                <emma:interpretation id="interp1" emma:lang="" emma:confidence="0">
                  <emma:literal>£</emma:literal>
                </emma:interpretation>
                <emma:interpretation id="interp2" emma:lang="" emma:confidence="0">
                  <emma:literal>k</emma:literal>
                </emma:interpretation>
                <emma:interpretation id="interp3" emma:lang="" emma:confidence="0">
                  <emma:literal>K</emma:literal>
                </emma:interpretation>
                <emma:interpretation id="interp4" emma:lang="" emma:confidence="0">
                  <emma:literal>+</emma:literal>
                </emma:interpretation>
              </emma:one-of>
            </emma:emma>
          </inkml:annotationXML>
          <inkml:trace contextRef="#ctx0" brushRef="#br0">25106 3275 340 0,'0'0'1067'16,"0"0"-759"-16,0 0-201 16,0 0 14-16,0 0 55 15,3-19-2-15,-1 18-43 16,-1 0-51-16,-1 1-40 0,0 0-15 16,2 0-11-16,-2 0-2 15,0 0-2-15,0 0 1 16,0 0 0-16,0 1-10 15,0 6 0-15,0 6 7 16,-3 6 34-16,-8 6-2 16,-1 6-16-16,-3 6-2 15,0 0-3-15,0 3-10 16,3-1-8-16,1 1 1 16,3-3-1-16,4-1 0 15,-3-2 0-15,3 0 7 0,1-2-7 16,-1-3 8-1,1-3-3-15,1-1-4 0,2-7-1 16,0-4 1 0,0-4 2-16,9-6-2 0,12-3 13 15,12-1 9-15,13-4-12 16,9-11-12-16,6-5-6 16,-1 0-6-16,-9 5-25 15,-15 3-30-15,-15 5-60 16,-15 5-50-16,-6 0-79 15,-14-1-137-15,-10 1-227 16,2-1-156-16</inkml:trace>
          <inkml:trace contextRef="#ctx0" brushRef="#br0" timeOffset="352.2034">24918 3599 477 0,'0'0'1081'0,"0"0"-818"16,0 0-184-16,0 0 23 15,0 0 103-15,0 0 23 16,0 0-48-16,19-22-58 0,-7 19-79 15,8 3-24-15,2-1 7 16,8-1-1-16,1 2-11 16,2 0-8-16,-7 0-6 15,-6 0 1-15,-2 0-1 16,-9 0 0-16,-1 0-1 16,-7 0-7-16,-1 0-8 15,0 3-28-15,0 0-45 16,0 1-78-16,0-1-186 15,0 0-337-15,0-3-391 0</inkml:trace>
          <inkml:trace contextRef="#ctx0" brushRef="#br0" timeOffset="17855.7352">25506 2969 532 0,'0'0'397'16,"0"0"-131"-16,0 0-124 15,0 0-32-15,0 0 17 16,6-2 21-16,-5 1 19 15,4-1-3-15,-2 0-45 16,0-3-35-16,0 3-2 0,-2-2-7 16,-1 3-12-16,0 1-25 15,0 0-8-15,0 0-2 16,0 0-23 0,-6 9-5-16,-12 10-2 0,-8 13 2 15,-12 10 24-15,-8 12-9 16,-26 29-15-16,14-11-126 15,10-13-969-15</inkml:trace>
        </inkml:traceGroup>
        <inkml:traceGroup>
          <inkml:annotationXML>
            <emma:emma xmlns:emma="http://www.w3.org/2003/04/emma" version="1.0">
              <emma:interpretation id="{8AFF0BBC-1F01-4A50-91C0-A2C6BC6933D6}" emma:medium="tactile" emma:mode="ink">
                <msink:context xmlns:msink="http://schemas.microsoft.com/ink/2010/main" type="inkWord" rotatedBoundingBox="24024,3937 23602,4025 23474,3409 23896,3321"/>
              </emma:interpretation>
            </emma:emma>
          </inkml:annotationXML>
          <inkml:trace contextRef="#ctx0" brushRef="#br0" timeOffset="37625.3739">23677 3399 613 0,'0'0'766'16,"0"0"-559"-16,0 0-87 0,0 0 26 16,0 0 75-16,0 0-63 15,31-28-37-15,-23 23-30 16,-4 0-31-16,1 4 9 16,-4-1 10-16,-1 2-12 15,0 0-15-15,0 0-4 16,0 0-5-16,0 0-20 15,0 0-23-15,0 4-2 16,-1 12-13-16,-5 7 15 16,-7 12 0-16,0 4 2 15,1 5-1-15,2 0 0 16,-5-1 1-16,6 0-2 16,0-2 1-16,-1 0 0 15,0-2-1-15,3 1 1 0,-2-5 0 16,3-3 0-16,2-4-1 15,1-9 0-15,1-6 1 16,2-7 0-16,0-4 5 16,6-2 5-16,16 0 42 15,11-7 11-15,11-6-30 16,9-3-17-16,1 0-10 16,-3 3-1-16,-7 5 0 15,-8 3-6-15,-7 4-6 16,-9 1-3-16,-4 0-21 15,-3 7-45-15,-4 16-82 16,-5-1-315-16,-1-1-466 0</inkml:trace>
        </inkml:traceGroup>
        <inkml:traceGroup>
          <inkml:annotationXML>
            <emma:emma xmlns:emma="http://www.w3.org/2003/04/emma" version="1.0">
              <emma:interpretation id="{E7C227E5-CBBC-495B-8225-AEDF5BD0862D}" emma:medium="tactile" emma:mode="ink">
                <msink:context xmlns:msink="http://schemas.microsoft.com/ink/2010/main" type="inkWord" rotatedBoundingBox="22950,3774 22942,3775 22934,3739 22943,3738"/>
              </emma:interpretation>
            </emma:emma>
          </inkml:annotationXML>
          <inkml:trace contextRef="#ctx0" brushRef="#br0" timeOffset="40266.7426">22941 3743 1069 0,'0'0'903'0,"0"0"-705"0,0 0-139 16,0 0-29-16,0 0 45 15,0 0 22-15,0 0-42 16,3-4-51-16,-3 4-4 16,0 11-209-16,0 3-468 15,-1-1-738-15</inkml:trace>
        </inkml:traceGroup>
      </inkml:traceGroup>
    </inkml:traceGroup>
  </inkml:traceGroup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8T07:30:34.68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Group>
    <inkml:annotationXML>
      <emma:emma xmlns:emma="http://www.w3.org/2003/04/emma" version="1.0">
        <emma:interpretation id="{4E1D0A39-CA15-451C-A1F2-0437B16EB76B}" emma:medium="tactile" emma:mode="ink">
          <msink:context xmlns:msink="http://schemas.microsoft.com/ink/2010/main" type="writingRegion" rotatedBoundingBox="9262,5848 16673,6390 16573,7753 9162,7210"/>
        </emma:interpretation>
      </emma:emma>
    </inkml:annotationXML>
    <inkml:traceGroup>
      <inkml:annotationXML>
        <emma:emma xmlns:emma="http://www.w3.org/2003/04/emma" version="1.0">
          <emma:interpretation id="{1576A884-7E65-4A99-AD47-3AAE958E2CEE}" emma:medium="tactile" emma:mode="ink">
            <msink:context xmlns:msink="http://schemas.microsoft.com/ink/2010/main" type="paragraph" rotatedBoundingBox="9262,5848 16673,6390 16573,7753 9162,721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94C248D-477B-43DE-B485-E6E696900547}" emma:medium="tactile" emma:mode="ink">
              <msink:context xmlns:msink="http://schemas.microsoft.com/ink/2010/main" type="line" rotatedBoundingBox="9262,5848 16673,6390 16573,7753 9162,7210"/>
            </emma:interpretation>
          </emma:emma>
        </inkml:annotationXML>
        <inkml:traceGroup>
          <inkml:annotationXML>
            <emma:emma xmlns:emma="http://www.w3.org/2003/04/emma" version="1.0">
              <emma:interpretation id="{96A9ACA0-8EFC-4BFA-BAB1-F70DBABEAA10}" emma:medium="tactile" emma:mode="ink">
                <msink:context xmlns:msink="http://schemas.microsoft.com/ink/2010/main" type="inkWord" rotatedBoundingBox="9196,6759 9211,6759 9211,6774 9196,6774"/>
              </emma:interpretation>
              <emma:one-of disjunction-type="recognition" id="oneOf0">
                <emma:interpretation id="interp0" emma:lang="" emma:confidence="0">
                  <emma:literal>"Excited</emma:literal>
                </emma:interpretation>
                <emma:interpretation id="interp1" emma:lang="" emma:confidence="0">
                  <emma:literal>it-exalted</emma:literal>
                </emma:interpretation>
                <emma:interpretation id="interp2" emma:lang="" emma:confidence="0">
                  <emma:literal>it-exacted</emma:literal>
                </emma:interpretation>
                <emma:interpretation id="interp3" emma:lang="" emma:confidence="0">
                  <emma:literal>*Excited</emma:literal>
                </emma:interpretation>
                <emma:interpretation id="interp4" emma:lang="" emma:confidence="0">
                  <emma:literal>"-exalted</emma:literal>
                </emma:interpretation>
              </emma:one-of>
            </emma:emma>
          </inkml:annotationXML>
          <inkml:trace contextRef="#ctx0" brushRef="#br0">9196 6759 1479 0,'0'0'0'0,"0"0"-171"16,0 0-571-16</inkml:trace>
        </inkml:traceGroup>
        <inkml:traceGroup>
          <inkml:annotationXML>
            <emma:emma xmlns:emma="http://www.w3.org/2003/04/emma" version="1.0">
              <emma:interpretation id="{1F9DADDB-EE4E-40BC-92E7-49909C87D40E}" emma:medium="tactile" emma:mode="ink">
                <msink:context xmlns:msink="http://schemas.microsoft.com/ink/2010/main" type="inkWord" rotatedBoundingBox="9574,6450 10554,6522 10546,6634 9565,6562"/>
              </emma:interpretation>
            </emma:emma>
          </inkml:annotationXML>
          <inkml:trace contextRef="#ctx0" brushRef="#br0" timeOffset="-10630.2182">9572 6478 456 0,'0'0'118'16,"0"0"509"-16,0 0-369 16,0 0-147-16,0 0-78 15,0 0-18-15,0 0-6 16,9-6 2-16,-9 6-5 0,0 0-5 15,0 0 1-15,0 0 27 16,0 0 29-16,0 0 22 16,0 0 10-16,0 0-2 15,0 0-20-15,0 0-10 16,0 0-19-16,0 0-10 16,0 0-12-16,0 0-8 15,0 0-8-15,0 0 0 16,0 0 0-16,0 0 0 15,0 0 1-15,0 0-1 0,0 0 1 16,0 0 4-16,0 0 1 16,0 0 2-16,0 0 1 15,0 0-2-15,0 0 1 16,0 0 16-16,0 0 9 16,0 0 4-16,0 0 1 15,0 0-8-15,0 0-6 16,0 0-10-16,0 0-7 15,0 0-2-15,0 0-6 16,0 0 6-16,0 0 1 16,0 0-7-16,0 0 1 15,0 0 11-15,0 0-3 16,0 0-8-16,0 0-1 0,0 0 1 16,0 0 0-16,0 0-1 15,0 0 0-15,0 0 0 16,0 0 2-16,0 0-1 15,0 0-1-15,0 0 2 16,0 0-2-16,0 0 6 16,0 0-6-16,0-1-17 15,0 1-147-15,0-1-471 0</inkml:trace>
          <inkml:trace contextRef="#ctx0" brushRef="#br0" timeOffset="-9220.9707">9669 6460 694 0,'0'0'407'16,"0"0"-207"-16,0 0-87 15,0 0-20-15,0 0-10 16,0 0-22-16,0 0-23 15,24 0-19-15,-15 0-8 16,-3 1-9-16,0 8-1 16,4 4-1-16,-3 0 0 15,10 3-6-15,-2 3-108 16,6-4-75-16,7-2-58 16,11-1 31-16,-3-2 69 15,-7-3-178-15</inkml:trace>
          <inkml:trace contextRef="#ctx0" brushRef="#br0" timeOffset="-9017.0493">10108 6528 580 0,'0'0'157'16,"0"0"-117"-16,0 0-28 15,0 0 43-15,91-7 17 16,-60 7-33-16,2 1-10 15,0 5-26-15,1 1-3 16,3-2-61-16,2 1 32 16,19 0-14-16,-10-2-74 15,-8-1-247-15</inkml:trace>
        </inkml:traceGroup>
        <inkml:traceGroup>
          <inkml:annotationXML>
            <emma:emma xmlns:emma="http://www.w3.org/2003/04/emma" version="1.0">
              <emma:interpretation id="{6A6963F1-C1FF-41C1-B406-344B2E3EF059}" emma:medium="tactile" emma:mode="ink">
                <msink:context xmlns:msink="http://schemas.microsoft.com/ink/2010/main" type="inkWord" rotatedBoundingBox="11118,6501 13201,6654 13157,7253 11074,7101"/>
              </emma:interpretation>
            </emma:emma>
          </inkml:annotationXML>
          <inkml:trace contextRef="#ctx0" brushRef="#br0" timeOffset="-6525.0396">11370 6809 1260 0,'0'0'293'15,"0"0"-153"-15,0 0 18 16,0 0 37-16,0 0-13 16,0 0-57-16,0 0-36 0,36-12-20 15,-36 11 0-15,0 1 4 16,0-3-12-16,0 3-21 16,-13 0-6-16,-7 0-11 15,-13 0-11-15,-6 0 0 16,-1 3-5-16,0 3-1 15,4-2-5-15,9 1 9 16,9-3-2 0,5 2-7-16,10-3-2 0,3 1 1 15,0-1-6-15,0 3 4 16,0 0-4-16,3 3 5 16,4 2 0-16,-4-1 1 15,3 2 1-15,-6 0 0 0,0 0-1 16,0 3 0-1,0 2 0-15,-6 2 1 0,-4 0-1 16,-4 3 1-16,5-1 0 16,-4-2-1-16,7-1 0 15,3 0 1-15,0-5 0 16,3 3-1-16,0-2 0 16,3-1 0-16,9-2 0 15,7 0 1-15,-2-5 0 16,5 0 7-16,-1-4-8 15,4 0-17-15,-5 0-74 16,2-4-87-16,2-10-148 16,-9 3-301-16,-2 0-193 0</inkml:trace>
          <inkml:trace contextRef="#ctx0" brushRef="#br0" timeOffset="-6291.3535">11124 6951 1458 0,'0'0'326'0,"0"0"-99"16,0 0-25-16,0 0-40 15,0 0-61-15,0 0-61 16,0 0-28-16,70-16-12 0,-49 14-33 15,-2 0-149 1,-7 2-390-16,-5 0-542 0</inkml:trace>
          <inkml:trace contextRef="#ctx0" brushRef="#br0" timeOffset="-5955.8543">11400 6975 1405 0,'0'0'298'0,"0"0"-189"16,0 0 53-16,0 0 6 16,0 0-4-16,0 0-57 0,0 0-51 15,77-28-27-15,-74 28-13 16,0 0 0-16,-2 0-1 15,1 5 6-15,-1 8 4 16,3 3 2-16,-4 0 0 16,3 1-14-16,0 2-7 15,0-4-5-15,4 0 1 16,2-4 5-16,3-2-7 16,3-3-8-16,3-3-66 15,9-3-142-15,-2 0-325 16,-7-2-130-16</inkml:trace>
          <inkml:trace contextRef="#ctx0" brushRef="#br0" timeOffset="-5653.0313">11591 6921 986 0,'0'0'407'0,"0"0"-228"16,0 0 6-16,0 0 18 15,0 0-13-15,0 0-23 16,0 0 9-16,-3 33-35 16,-8-16-35-16,2 0-22 0,-7 2-33 15,4-2-20-15,-3 2-19 16,0-2-6-16,-1 0-6 15,-1-4-8-15,1 0-95 16,4-3-165-16,5-1-471 16,5-7-815-16</inkml:trace>
          <inkml:trace contextRef="#ctx0" brushRef="#br0" timeOffset="-5270.5581">11931 6995 674 0,'0'0'1047'16,"0"0"-898"-16,0 0 96 15,0 0-74-15,0 0-36 16,0 0-37-16,0 0-33 16,-18-33-11-16,0 32-15 15,0 1 11-15,-8 0 4 16,0 0-5-16,2 10-11 16,-1 3-9-16,6 0-6 15,5 4-17-15,5 2-5 0,3-1 0 16,6-2 1-16,0-2-2 15,9-5-1-15,11-2-29 16,9-3-38-16,13-4-126 16,-6 0-192-16,-7-4-455 0</inkml:trace>
          <inkml:trace contextRef="#ctx0" brushRef="#br0" timeOffset="-5039.8571">11931 6995 1400 0,'59'-13'573'0,"-59"13"-465"15,0 0 14-15,0 0 11 16,8 9 36-16,-2 3-44 16,0 2-32-16,3 3-42 15,-3-1-17-15,1 1-16 0,-3 0-11 16,3-4-7-16,-4-1-9 15,-3-4-106-15,0-7-144 16,0-1-426-16,0 0-837 0</inkml:trace>
          <inkml:trace contextRef="#ctx0" brushRef="#br0" timeOffset="-4857.3978">12159 6822 1820 0,'0'0'474'16,"0"0"-416"-16,0 0-24 15,0 0-34-15,0 0-6 16,0 0-22-16,0 0-235 16,3 23-519-16</inkml:trace>
          <inkml:trace contextRef="#ctx0" brushRef="#br0" timeOffset="-4551.9298">12159 6822 1971 0,'103'-26'264'0,"-102"26"-122"15,2 0-16-15,5 10 14 16,-2 6 15-16,0 7-40 16,0 5-46-16,3 5-28 15,-2 3-7-15,2 3-12 16,2-2-8-16,-4-1-8 16,2-4-6-16,-3-2 1 15,-3-6-1-15,0-5-16 16,-3-1-50-16,0-9-58 0,0-9-167 15,0 0-454-15,0 0-661 16</inkml:trace>
          <inkml:trace contextRef="#ctx0" brushRef="#br0" timeOffset="-4363.5409">12265 7017 1674 0,'0'0'286'0,"0"0"-148"16,0 0-26-16,0 0 17 15,0 0-9-15,0 0-99 0,124 13-21 16,-84-10-277 0,-7-3-531-16</inkml:trace>
          <inkml:trace contextRef="#ctx0" brushRef="#br0" timeOffset="-3934.7757">12535 7043 1575 0,'0'0'215'0,"0"0"-38"16,0 0-28-1,0 0-34-15,0 0-35 0,88 5-50 16,-61-5-20-16,-2 0-10 16,-2 0-6-16,-4 0-4 15,-4 0 9-15,-3-4 1 16,-6 1 1-16,0-4 27 16,-6 4 54-16,0-4-5 15,0 3-19-15,-3-2-9 16,-12 1-19-16,-3 0-5 15,-1 2 6-15,-4-1-5 16,1 2 1-16,-1 2 2 16,7 0-6-16,0 4-10 15,-1 8-1-15,7 1 0 16,1 7-3-16,6 0-8 0,3 0-1 16,0 2 0-16,9-2 0 15,8-3-65-15,9-3-75 16,16-4-120-16,-6-5-475 15,-2-3-772-15</inkml:trace>
          <inkml:trace contextRef="#ctx0" brushRef="#br0" timeOffset="-3444.2506">12984 7074 1315 0,'0'0'898'0,"0"0"-744"15,0 0 15-15,0 0-42 16,0 0-14-16,0 0-28 16,-82-6-33-16,66 12-28 0,4 4-16 15,-1 2-8-15,8-1 1 16,5-1-1-16,0 2-11 16,0-2-10-16,14-3-14 15,2-3-22-15,4-4-33 16,0 0 17-16,1 0-4 15,-4-11 29-15,3-4 2 16,-5-6-6-16,0-4 39 16,0-6 12-16,2-6 0 15,2-6-76-15,0-6 77 0,-3-1 25 16,-2-1-8 0,-5 6 26-16,-6 6 18 15,-3 6 16-15,0 10-7 0,0 6-18 16,-9 7-9-16,-3 7-17 15,-2 3-21-15,1 0-4 16,-6 20-1-16,-2 7 28 16,3 6 2-16,0 3-4 15,9 4-13-15,6 0-1 16,3 0-4-16,0-5 3 16,9 3-11-16,12-6 0 15,5-6-23-15,21-6-134 16,-4-6-210-16,-7-8-777 0</inkml:trace>
        </inkml:traceGroup>
        <inkml:traceGroup>
          <inkml:annotationXML>
            <emma:emma xmlns:emma="http://www.w3.org/2003/04/emma" version="1.0">
              <emma:interpretation id="{5926F31B-5C70-4ACD-8E5C-5E4917A61DF6}" emma:medium="tactile" emma:mode="ink">
                <msink:context xmlns:msink="http://schemas.microsoft.com/ink/2010/main" type="inkWord" rotatedBoundingBox="13792,6603 15375,6719 15334,7283 13750,7167"/>
              </emma:interpretation>
              <emma:one-of disjunction-type="recognition" id="oneOf1">
                <emma:interpretation id="interp5" emma:lang="" emma:confidence="1">
                  <emma:literal>states</emma:literal>
                </emma:interpretation>
                <emma:interpretation id="interp6" emma:lang="" emma:confidence="0">
                  <emma:literal>stakes</emma:literal>
                </emma:interpretation>
                <emma:interpretation id="interp7" emma:lang="" emma:confidence="0">
                  <emma:literal>States</emma:literal>
                </emma:interpretation>
                <emma:interpretation id="interp8" emma:lang="" emma:confidence="0">
                  <emma:literal>skates</emma:literal>
                </emma:interpretation>
                <emma:interpretation id="interp9" emma:lang="" emma:confidence="0">
                  <emma:literal>state]</emma:literal>
                </emma:interpretation>
              </emma:one-of>
            </emma:emma>
          </inkml:annotationXML>
          <inkml:trace contextRef="#ctx0" brushRef="#br0" timeOffset="-2899.9334">13893 6990 570 0,'0'0'1009'15,"0"0"-856"-15,0 0 25 16,0 0 58-16,0 0-8 16,0 0-62-16,0 0-45 15,-30-13-20-15,18 8-34 16,-3 1-16-16,0 0-3 16,-1 1-12-16,3 0-15 15,2 3-14-15,2 0 2 16,6 0-9-16,0 3-1 15,3 4-6-15,0 6 6 16,6 1-11-16,14 2-3 16,9 1-26-16,4-1-17 15,3 3-8-15,-1-3 20 0,0-2 27 16,-8 3 11-16,-5-1 8 16,-10-3-1-16,-3-2 0 15,-9-2 0-15,0 0 0 16,-11-3 1-16,-12-2 8 15,-7-4-7-15,-5 0-1 16,0 0-46-16,-4-8-91 16,6-5-177-16,14 0-399 0</inkml:trace>
          <inkml:trace contextRef="#ctx0" brushRef="#br0" timeOffset="-2603.9716">14087 6720 2152 0,'0'0'252'16,"0"0"-155"-16,0 0 1 16,0 0 29-16,0 0-36 15,0 0-48-15,0 0 21 16,16 66 5-16,-7-30-19 15,3 4-22-15,0 2-13 16,-3 1-6-16,1-5-3 16,1 1-5-16,-2-6-1 0,1-6-1 15,-1-5-36-15,-5-4-56 16,5-9-125-16,-1-2-325 16,-2-7-369-16</inkml:trace>
          <inkml:trace contextRef="#ctx0" brushRef="#br0" timeOffset="-2417.2895">14081 6954 2087 0,'0'0'277'0,"0"0"-198"0,0 0-49 16,0 0-5-1,104 7-8-15,-46 3-17 0,-9-3-163 16,-8 0-527-16</inkml:trace>
          <inkml:trace contextRef="#ctx0" brushRef="#br0" timeOffset="-1975.5038">14445 6990 986 0,'0'0'860'0,"0"0"-660"16,0 0 73-16,0 0-95 15,0 0-62-15,0 0-33 16,0 0-41-16,-45-6-10 0,25 10-16 16,3 5-10-1,1 3 0-15,6-1-6 0,6-1 0 16,1 0 1-16,3-2 1 15,0 1-1-15,3-2-1 16,8-1-1-16,2-4-8 16,0 0-2-16,0-2-11 15,0 0-9-15,0 0 4 16,-1-7 0-16,1-3 11 16,1-3 14-16,-1 2 2 15,-4-2 1-15,1 3 18 16,1 4 12-16,-8 3 22 0,0 1-3 15,0 2-18 1,-3 0-13-16,3 5-13 0,3 9 0 16,0 2-6-16,1 4 0 15,0-3 0-15,3-2-52 16,-1-4-96-16,7-5-108 16,-7-3-354-16,3-3-568 0</inkml:trace>
          <inkml:trace contextRef="#ctx0" brushRef="#br0" timeOffset="-1696.9551">14711 6671 1796 0,'0'0'296'0,"0"0"-144"15,0 0-14-15,0 0-6 16,0 0-28-16,0 0-34 15,0 0 14-15,16 52-5 16,-16-16-11-16,0 4-23 16,0 0-1-16,3 0-22 15,0-1-16-15,1 0 2 16,2-8-8-16,1-5 0 16,1-2 0-16,4-5-39 15,-6-5-54-15,0-6-58 16,0-3-159-16,-3-5-469 0</inkml:trace>
          <inkml:trace contextRef="#ctx0" brushRef="#br0" timeOffset="-1486.0817">14713 6899 1313 0,'0'0'899'0,"0"0"-781"16,0 0-26-16,0 0-12 16,0 0-3-16,0 0-44 15,99 25-33-15,-64-16-65 16,11 0-248-16,-8 0-426 0,-11-4-585 16</inkml:trace>
          <inkml:trace contextRef="#ctx0" brushRef="#br0" timeOffset="-1111.5135">14984 6961 1573 0,'0'0'307'16,"0"0"-177"-16,0 0-82 15,0 0-29-15,0 0-19 16,84 7-1-16,-58-7-84 15,-1 0-70-15,-4 0-51 0,-3 0 46 16,-7-7 141 0,-3-3 19-16,-3 1 169 15,-5 1 12-15,0-1 33 0,0 2-32 16,-7 4-49-16,-6-1-6 16,-3 4-24-16,-5 0-41 15,-1 0-30-15,-7 4-5 16,4 9 1-16,-5 7-9 15,4 0-4-15,6 5-4 16,8-4-5-16,6 3-5 16,6-4 1-16,3-1-2 15,15-6-5-15,9-2-65 16,19-9-125-16,-7-2-333 16,-8 0-244-16</inkml:trace>
          <inkml:trace contextRef="#ctx0" brushRef="#br0" timeOffset="-855.5008">15337 6927 1662 0,'0'0'345'0,"0"0"-216"16,0 0 4-16,0 0 39 15,0 0-38-15,0 0-54 16,0 0-32-16,-55 47-24 15,55-28-8-15,0 2-4 16,6 5-6-16,8 1 2 16,1-2-7-16,-1 0 1 0,-5-3 4 15,-6-5-6 1,-3-6 0-16,-45-10-37 0,-4-1-152 16,-6 0-975-16</inkml:trace>
        </inkml:traceGroup>
        <inkml:traceGroup>
          <inkml:annotationXML>
            <emma:emma xmlns:emma="http://www.w3.org/2003/04/emma" version="1.0">
              <emma:interpretation id="{3D73A12D-5CF6-451F-8FF7-2B3878F2D061}" emma:medium="tactile" emma:mode="ink">
                <msink:context xmlns:msink="http://schemas.microsoft.com/ink/2010/main" type="inkWord" rotatedBoundingBox="16032,6344 16673,6390 16573,7753 15932,7706"/>
              </emma:interpretation>
            </emma:emma>
          </inkml:annotationXML>
          <inkml:trace contextRef="#ctx0" brushRef="#br0" timeOffset="4941.4095">16032 6344 720 0,'0'0'850'16,"0"0"-757"-16,0 0-64 16,0 0-1-16,0 0 42 15,26 72 68-15,-16-49-10 16,2 4-22-16,2 3-33 15,2 7-50-15,-3 2-6 16,2 4-3-16,3 2-5 16,-3 2-1-16,4-1 4 15,1 4 5-15,-3 3-2 16,6-2-7-16,-5 4-8 0,3 0 3 16,-2 2 6-16,-1-1-8 15,3-1 5-15,-6-1-5 16,3-5 8-16,-3-2-8 15,1-2 1-15,-3-7-1 16,1-3 0-16,-8-4 0 16,0-2-1-16,-6-6 1 15,0-3 0-15,0-7-1 16,0 0 1-16,0-9 0 16,0-1-1-16,0-3 1 15,0 0 13-15,0 0 16 16,0-7 4-16,4-9-22 0,8-1-12 15,2-3-1-15,2-1-7 16,-4-1 2-16,2 3 6 16,-4 3 0-16,-4 4 1 15,-3 4 12-15,-2 1 18 16,1 4 23-16,-2 3-2 16,0 0-30-16,0 0-22 15,0 6-6-15,0 7 4 16,0 11 2-16,0 6 0 15,0 4 0-15,0 3 0 16,4 0 0-16,3-1 1 16,3-3 0-16,-4-5 0 15,-3-7-1-15,-3-5 1 16,0-5 0-16,-3-8 0 16,-18-3 6-16,-3 0 19 15,-13-6-10-15,-2-8-16 0,-3-5-21 16,-6 1-115-16,11 4-435 15,9 3-719-15</inkml:trace>
        </inkml:traceGroup>
      </inkml:traceGroup>
    </inkml:traceGroup>
  </inkml:traceGroup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8T07:29:55.59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Group>
    <inkml:annotationXML>
      <emma:emma xmlns:emma="http://www.w3.org/2003/04/emma" version="1.0">
        <emma:interpretation id="{A6740914-A69E-4DF5-885F-1F3273AAA649}" emma:medium="tactile" emma:mode="ink">
          <msink:context xmlns:msink="http://schemas.microsoft.com/ink/2010/main" type="writingRegion" rotatedBoundingBox="16576,5841 21235,5791 21246,6832 16587,6882"/>
        </emma:interpretation>
      </emma:emma>
    </inkml:annotationXML>
    <inkml:traceGroup>
      <inkml:annotationXML>
        <emma:emma xmlns:emma="http://www.w3.org/2003/04/emma" version="1.0">
          <emma:interpretation id="{4A3875BF-FA15-4FEB-B9DE-3EAA740B9614}" emma:medium="tactile" emma:mode="ink">
            <msink:context xmlns:msink="http://schemas.microsoft.com/ink/2010/main" type="paragraph" rotatedBoundingBox="16576,5841 21235,5791 21246,6832 16587,68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8AB4D50-2CD0-435E-82FB-9F047E000185}" emma:medium="tactile" emma:mode="ink">
              <msink:context xmlns:msink="http://schemas.microsoft.com/ink/2010/main" type="line" rotatedBoundingBox="16576,5841 21235,5791 21246,6832 16587,6882"/>
            </emma:interpretation>
          </emma:emma>
        </inkml:annotationXML>
        <inkml:traceGroup>
          <inkml:annotationXML>
            <emma:emma xmlns:emma="http://www.w3.org/2003/04/emma" version="1.0">
              <emma:interpretation id="{80FD0B29-7EC0-40C2-AF97-BD5EB65528DF}" emma:medium="tactile" emma:mode="ink">
                <msink:context xmlns:msink="http://schemas.microsoft.com/ink/2010/main" type="inkWord" rotatedBoundingBox="16576,5905 17838,5891 17841,6249 16580,6262"/>
              </emma:interpretation>
              <emma:one-of disjunction-type="recognition" id="oneOf0">
                <emma:interpretation id="interp0" emma:lang="" emma:confidence="0">
                  <emma:literal>a me</emma:literal>
                </emma:interpretation>
                <emma:interpretation id="interp1" emma:lang="" emma:confidence="0">
                  <emma:literal>am he</emma:literal>
                </emma:interpretation>
                <emma:interpretation id="interp2" emma:lang="" emma:confidence="0">
                  <emma:literal>'me</emma:literal>
                </emma:interpretation>
                <emma:interpretation id="interp3" emma:lang="" emma:confidence="0">
                  <emma:literal>am</emma:literal>
                </emma:interpretation>
                <emma:interpretation id="interp4" emma:lang="" emma:confidence="0">
                  <emma:literal>amen</emma:literal>
                </emma:interpretation>
              </emma:one-of>
            </emma:emma>
          </inkml:annotationXML>
          <inkml:trace contextRef="#ctx0" brushRef="#br0">16577 5925 1572 0,'0'0'483'0,"0"0"-342"16,0 0 55-16,0 0-42 16,0 0-27-16,0 0-62 15,0 0-33-15,25-18-21 16,-7 16-11-16,-3 2 0 16,2 0-12-16,-1 0 6 15,-2 6 5-15,-3 4 0 16,-5 3-8-16,-5 2 8 15,-1 3-1-15,-1 3 2 16,-11-2 0-16,-4 1 1 16,0-1 8-16,3 1-8 15,3-4 0-15,4-2-1 16,6-1 0-16,0-4-46 0,3-5-90 16,23-4-137-16,0 0-329 15,-3 0-244-15</inkml:trace>
          <inkml:trace contextRef="#ctx0" brushRef="#br0" timeOffset="607.4145">16924 5986 863 0,'0'0'1121'16,"0"0"-914"-16,0 0-23 15,0 0-48-15,0 0-26 16,0 0-47-16,0 0 1 15,-4 31-19-15,-2-12-29 0,1 1-10 16,4 0-5 0,-2-3-1-16,0-5 1 0,0-1-1 15,0-6 0-15,0-4-9 16,3 2-28-16,0-3-14 16,0 0 7-16,0 0 26 15,6-5 6-15,7-8-22 16,6-2 16-16,3-4 1 15,0 1 4-15,-1-1 12 16,-8 8 1-16,-1 3 1 16,-4 2 23-16,-5 6 1 15,-3 0-7-15,0 0-9 0,0 10-9 16,0 5 16 0,-10 8 1-16,4 0 1 0,-1-2-7 15,1-3-10-15,2-3 0 16,-2-3 1-16,3-4-2 15,0-3 0-15,3-4-21 16,0-1-4-16,0 0-2 16,3-1 5-16,9-11-17 15,4-4 8-15,7-1 10 16,0-4-1-16,3-2 13 16,-4 3 9-16,-2 3 0 15,-10 5 13-15,-3 9 19 16,-5 3-4-16,-2 0-10 15,0 5-17-15,0 12 17 16,-3 6 8-16,-3 2 0 0,-1 2-11 16,4-2-6-1,0-2-8-15,0-3-1 0,3-6-52 16,0-6-105-16,0-4-379 16,0-4-237-16</inkml:trace>
          <inkml:trace contextRef="#ctx0" brushRef="#br0" timeOffset="1059.2501">17366 5934 1640 0,'0'0'565'0,"0"0"-440"0,0 0 42 15,0 0-35-15,0 0-16 16,0 0-32-16,0 0-26 16,10-2-24-16,-10 6-26 15,0 7-7-15,0 8 5 16,0 3-5-16,0 4 0 16,0 1 1-16,-4 2-1 15,-2-3 0-15,0 0 0 16,-1-2 0-16,0-4 0 15,4-1 0-15,2-7 0 0,-1 0-1 16,2-5 0-16,0-2-1 16,5-1 1-16,10-1-1 15,0-1-5-15,6 1 4 16,1-2 1-16,4 3 0 16,-3-2 1-16,6 0-1 15,-4 3 1-15,-1-4 0 16,-3 1 0-16,-3-2 0 15,-9 2-41-15,-6-2-50 16,-3 0-70-16,0 0-213 16,-6-2-630-16</inkml:trace>
          <inkml:trace contextRef="#ctx0" brushRef="#br0" timeOffset="1395.7255">17697 5946 1739 0,'0'0'310'0,"0"0"-108"16,0 0-52-16,0 0-53 15,0 0-29-15,0 0-28 16,0 0-15-16,42 28-11 16,-42-11-7-16,-3 3 1 15,-10-2-7-15,2-1 6 0,3-3 16 16,5-4 0-16,3-1-3 16,0-2 1-16,8-3 11 15,16-2-26-15,15-2-6 16,-4-4-238-16,-2-8-946 0</inkml:trace>
        </inkml:traceGroup>
        <inkml:traceGroup>
          <inkml:annotationXML>
            <emma:emma xmlns:emma="http://www.w3.org/2003/04/emma" version="1.0">
              <emma:interpretation id="{4A2FF1FB-7BB5-48D7-A53E-1403C46BA384}" emma:medium="tactile" emma:mode="ink">
                <msink:context xmlns:msink="http://schemas.microsoft.com/ink/2010/main" type="inkWord" rotatedBoundingBox="18949,6012 19101,5803 19125,5821 18973,6030"/>
              </emma:interpretation>
              <emma:one-of disjunction-type="recognition" id="oneOf1">
                <emma:interpretation id="interp5" emma:lang="" emma:confidence="0">
                  <emma:literal>1-5</emma:literal>
                </emma:interpretation>
                <emma:interpretation id="interp6" emma:lang="" emma:confidence="0">
                  <emma:literal>15</emma:literal>
                </emma:interpretation>
                <emma:interpretation id="interp7" emma:lang="" emma:confidence="0">
                  <emma:literal>&amp;=</emma:literal>
                </emma:interpretation>
                <emma:interpretation id="interp8" emma:lang="" emma:confidence="0">
                  <emma:literal>I-it</emma:literal>
                </emma:interpretation>
                <emma:interpretation id="interp9" emma:lang="" emma:confidence="0">
                  <emma:literal>I-in</emma:literal>
                </emma:interpretation>
              </emma:one-of>
            </emma:emma>
          </inkml:annotationXML>
          <inkml:trace contextRef="#ctx0" brushRef="#br0" timeOffset="2576.1305">19116 5814 986 0,'0'0'1020'16,"0"0"-890"-16,0 0-118 15,0 0 1-15,0 0 45 16,0 0-5-16,-84 96-32 15,60-70-14-15,3-1-5 16,4-2-2-16,6-4-40 16,11-6-173-16,5-6-319 15,7-3-757-15</inkml:trace>
        </inkml:traceGroup>
        <inkml:traceGroup>
          <inkml:annotationXML>
            <emma:emma xmlns:emma="http://www.w3.org/2003/04/emma" version="1.0">
              <emma:interpretation id="{92889E76-F665-4A82-83C9-E200C3A17F01}" emma:medium="tactile" emma:mode="ink">
                <msink:context xmlns:msink="http://schemas.microsoft.com/ink/2010/main" type="inkWord" rotatedBoundingBox="19641,5871 19922,5867 19923,5879 19642,5882"/>
              </emma:interpretation>
            </emma:emma>
          </inkml:annotationXML>
          <inkml:trace contextRef="#ctx0" brushRef="#br0" timeOffset="2778.2027">19642 5871 1928 0,'0'0'365'16,"0"0"-261"-16,0 0 8 0,0 0-43 15,107 9-69-15,-70-9-6 16,17 0-120-16,-10-2-347 15,-5-5-429-15</inkml:trace>
        </inkml:traceGroup>
        <inkml:traceGroup>
          <inkml:annotationXML>
            <emma:emma xmlns:emma="http://www.w3.org/2003/04/emma" version="1.0">
              <emma:interpretation id="{0621AE46-77DE-4120-8F0F-C122B34E1BA8}" emma:medium="tactile" emma:mode="ink">
                <msink:context xmlns:msink="http://schemas.microsoft.com/ink/2010/main" type="inkWord" rotatedBoundingBox="20244,5849 21235,5839 21246,6832 20254,6842"/>
              </emma:interpretation>
            </emma:emma>
          </inkml:annotationXML>
          <inkml:trace contextRef="#ctx0" brushRef="#br0" timeOffset="46193.7475">20248 6209 1230 0,'0'0'171'0,"0"0"-124"16,0 0-47-16,0 0-74 16,90 66-147-16,-69-53-468 0</inkml:trace>
          <inkml:trace contextRef="#ctx0" brushRef="#br0" timeOffset="2958.1811">20376 5871 1437 0,'0'0'703'15,"0"0"-490"-15,0 0 0 0,83-1-89 16,-50-2-109-16,-1-3-15 16,5 4-136-16,10-5-140 15,-10 4-327-15,-1-1-281 0</inkml:trace>
          <inkml:trace contextRef="#ctx0" brushRef="#br0" timeOffset="46332.6549">20558 6502 758 0,'0'0'298'16,"0"0"-204"-16,0 0-83 0,84 57-11 15,-62-44-1129-15</inkml:trace>
          <inkml:trace contextRef="#ctx0" brushRef="#br0" timeOffset="46455.4578">20817 6772 1072 0,'0'0'127'0,"0"0"-21"15,0 0-106-15,77 64-259 0</inkml:trace>
          <inkml:trace contextRef="#ctx0" brushRef="#br0" timeOffset="3094.6041">20969 5847 742 0,'0'0'1244'16,"0"0"-1000"-16,0 0 9 16,82 5-25-16,-58-3-56 0,6-1-63 15,19-1-109-15,-9 0-6 16,2 0-323-16</inkml:trace>
        </inkml:traceGroup>
      </inkml:traceGroup>
    </inkml:traceGroup>
  </inkml:traceGroup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8T07:28:14.63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Group>
    <inkml:annotationXML>
      <emma:emma xmlns:emma="http://www.w3.org/2003/04/emma" version="1.0">
        <emma:interpretation id="{C241E6C8-E91F-4624-BE9A-C475814EE6F4}" emma:medium="tactile" emma:mode="ink">
          <msink:context xmlns:msink="http://schemas.microsoft.com/ink/2010/main" type="writingRegion" rotatedBoundingBox="31732,4086 32735,4019 32879,6179 31877,6246"/>
        </emma:interpretation>
      </emma:emma>
    </inkml:annotationXML>
    <inkml:traceGroup>
      <inkml:annotationXML>
        <emma:emma xmlns:emma="http://www.w3.org/2003/04/emma" version="1.0">
          <emma:interpretation id="{71C9380C-0F38-46FA-9F3F-0D1DEBC100B3}" emma:medium="tactile" emma:mode="ink">
            <msink:context xmlns:msink="http://schemas.microsoft.com/ink/2010/main" type="paragraph" rotatedBoundingBox="31732,4086 32623,4027 32641,4300 31751,43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6D12689-A35E-49A1-A488-BAB2464DB9CC}" emma:medium="tactile" emma:mode="ink">
              <msink:context xmlns:msink="http://schemas.microsoft.com/ink/2010/main" type="inkBullet" rotatedBoundingBox="31735,4125 31923,4113 31936,4303 31748,4315"/>
            </emma:interpretation>
            <emma:one-of disjunction-type="recognition" id="oneOf0">
              <emma:interpretation id="interp0" emma:lang="" emma:confidence="0">
                <emma:literal>↳</emma:literal>
              </emma:interpretation>
            </emma:one-of>
          </emma:emma>
        </inkml:annotationXML>
        <inkml:trace contextRef="#ctx0" brushRef="#br0">31737 4148 1151 0,'0'0'533'16,"0"0"-331"-16,0 0 82 16,0 0-50-16,0 0-83 15,0 0-82-15,0 0-32 16,5 2-7-16,1 6-8 15,0 5-5-15,-1 1-4 16,1 0 2-16,-2 1-4 16,-1 0-10-16,-2-2 5 15,-1-2-6-15,0-3 1 16,0 0-1-16,0-2-2 16,-3-1-26-16,-1-3 17 15,3-2 2-15,-1 2-18 0,2-2 5 16,0 0 15-16,0 0 7 15,0-3 9-15,6-7-9 16,3-4-7-16,3-1 7 16,3-4 6-16,-2-1 0 15,2-1 3-15,-3 3-8 16,-1 0 27-16,-1 6-8 16,-3 2 2-16,-2 4 15 15,-2 4 1-15,0 2-20 16,0 0-12-16,3 0-6 15,-2 10 1-15,1 4-1 16,-1 3 0-16,1 4 0 16,-2 1 1-16,0 1 5 15,0-3-4-15,-1-3-2 0,0-3 6 16,-2-3-6-16,0-4-1 16,0-3 1-16,0-1-1 15,0 0-62-15,0-2-73 16,0-1-78-16,0 0-317 15,4 0-59-15,4 0-263 0</inkml:trace>
      </inkml:traceGroup>
      <inkml:traceGroup>
        <inkml:annotationXML>
          <emma:emma xmlns:emma="http://www.w3.org/2003/04/emma" version="1.0">
            <emma:interpretation id="{FFFF78D9-9BC4-489B-B7C5-75B563115BB7}" emma:medium="tactile" emma:mode="ink">
              <msink:context xmlns:msink="http://schemas.microsoft.com/ink/2010/main" type="line" rotatedBoundingBox="32088,4063 32623,4027 32641,4300 32106,4336"/>
            </emma:interpretation>
          </emma:emma>
        </inkml:annotationXML>
        <inkml:traceGroup>
          <inkml:annotationXML>
            <emma:emma xmlns:emma="http://www.w3.org/2003/04/emma" version="1.0">
              <emma:interpretation id="{92C6A945-07BF-4F22-8729-ED2215D187DC}" emma:medium="tactile" emma:mode="ink">
                <msink:context xmlns:msink="http://schemas.microsoft.com/ink/2010/main" type="inkWord" rotatedBoundingBox="32088,4063 32623,4027 32641,4300 32106,4336"/>
              </emma:interpretation>
              <emma:one-of disjunction-type="recognition" id="oneOf1">
                <emma:interpretation id="interp1" emma:lang="" emma:confidence="1">
                  <emma:literal>=</emma:literal>
                </emma:interpretation>
                <emma:interpretation id="interp2" emma:lang="" emma:confidence="0">
                  <emma:literal>t</emma:literal>
                </emma:interpretation>
                <emma:interpretation id="interp3" emma:lang="" emma:confidence="0">
                  <emma:literal>I</emma:literal>
                </emma:interpretation>
                <emma:interpretation id="interp4" emma:lang="" emma:confidence="0">
                  <emma:literal>\</emma:literal>
                </emma:interpretation>
                <emma:interpretation id="interp5" emma:lang="" emma:confidence="0">
                  <emma:literal>T</emma:literal>
                </emma:interpretation>
              </emma:one-of>
            </emma:emma>
          </inkml:annotationXML>
          <inkml:trace contextRef="#ctx0" brushRef="#br0" timeOffset="241.8495">32127 4216 899 0,'0'0'719'0,"0"0"-520"15,0 0 117-15,0 0-88 16,0 0-87-16,0 0-21 16,0 0-42-16,88 18-48 15,-64-18-30-15,-2 0-12 16,-10 0-131-16,-4 0-212 15,-8 0-326-15</inkml:trace>
          <inkml:trace contextRef="#ctx0" brushRef="#br0" timeOffset="434.8679">32094 4144 1420 0,'0'0'508'16,"0"0"-363"-16,0 0 59 16,0 0-84-16,0 0-73 15,107 6-47-15,-68-4 0 16,-7-1-185-16,-9-1-446 0</inkml:trace>
          <inkml:trace contextRef="#ctx0" brushRef="#br0" timeOffset="930.9417">32434 4040 1476 0,'0'0'333'0,"0"0"-111"16,0 0 5-16,0 0-89 15,0 0-24-15,0 0-23 16,0 0-32-16,23 53-22 16,-23-39-19-16,0 2-9 15,0-2-3-15,-2 1-5 16,-1-3 0-16,0-2-1 0,2-2-7 16,1-3-14-1,0 1-5-15,3 0 5 0,7-3 6 16,4-2-6-16,4-1-10 15,-1 0 8-15,0 0 3 16,-1-8 11-16,-1-2 7 16,1-4 1-16,-3 0 1 15,0 0 7-15,-4 1 29 16,-3 3 7-16,-2 3 5 16,-2 5 56-16,-2 0-20 15,0 2-37-15,0 0-14 16,2 0-13-16,-2 0-13 0,1 3-7 15,1 11-1 1,-1 4 1-16,3 4 0 0,-2 3 1 16,1 0-1-16,-3-1-12 15,0 3-97-15,-2-8-167 16,-9-3-619-16</inkml:trace>
        </inkml:traceGroup>
      </inkml:traceGroup>
    </inkml:traceGroup>
    <inkml:traceGroup>
      <inkml:annotationXML>
        <emma:emma xmlns:emma="http://www.w3.org/2003/04/emma" version="1.0">
          <emma:interpretation id="{6682D910-8924-41AD-8AE2-F92418D34B5E}" emma:medium="tactile" emma:mode="ink">
            <msink:context xmlns:msink="http://schemas.microsoft.com/ink/2010/main" type="paragraph" rotatedBoundingBox="31776,4704 32722,4657 32737,4944 31790,499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4E6A0C8-1A01-4A85-8BAB-0C84FA24D491}" emma:medium="tactile" emma:mode="ink">
              <msink:context xmlns:msink="http://schemas.microsoft.com/ink/2010/main" type="line" rotatedBoundingBox="31776,4704 32722,4657 32737,4944 31790,4992"/>
            </emma:interpretation>
          </emma:emma>
        </inkml:annotationXML>
        <inkml:traceGroup>
          <inkml:annotationXML>
            <emma:emma xmlns:emma="http://www.w3.org/2003/04/emma" version="1.0">
              <emma:interpretation id="{1D4F9753-3124-435D-AA8C-3140F2BAA1D3}" emma:medium="tactile" emma:mode="ink">
                <msink:context xmlns:msink="http://schemas.microsoft.com/ink/2010/main" type="inkWord" rotatedBoundingBox="31776,4704 32722,4657 32737,4944 31790,4992"/>
              </emma:interpretation>
              <emma:one-of disjunction-type="recognition" id="oneOf2">
                <emma:interpretation id="interp6" emma:lang="" emma:confidence="0">
                  <emma:literal>n=3</emma:literal>
                </emma:interpretation>
                <emma:interpretation id="interp7" emma:lang="" emma:confidence="0">
                  <emma:literal>n =3</emma:literal>
                </emma:interpretation>
                <emma:interpretation id="interp8" emma:lang="" emma:confidence="0">
                  <emma:literal>n =</emma:literal>
                </emma:interpretation>
                <emma:interpretation id="interp9" emma:lang="" emma:confidence="0">
                  <emma:literal>m=3</emma:literal>
                </emma:interpretation>
                <emma:interpretation id="interp10" emma:lang="" emma:confidence="0">
                  <emma:literal>n =]</emma:literal>
                </emma:interpretation>
              </emma:one-of>
            </emma:emma>
          </inkml:annotationXML>
          <inkml:trace contextRef="#ctx0" brushRef="#br0" timeOffset="-3739.1965">31779 4755 1111 0,'0'0'875'16,"0"0"-627"-16,0 0-63 16,0 0-30-16,0 0-82 15,0 0-45-15,0 0 9 16,26 17-2-16,-19-3-14 0,-1 3 2 15,0 0-8-15,-3 1-9 16,1 1 0-16,-4-3-4 16,0-2 4-16,0-1-6 15,0-3 1-15,0-3-1 16,0-2-1-16,0-3-24 16,-1-2-2-16,1 0 20 15,0 0 6-15,0 0 1 16,0-1 0-16,0-9 0 15,0-4 0-15,8-4 1 16,2-2 0-16,3-1 14 16,1-1-2-16,0 3 14 0,-1 2 12 15,-1 3-19 1,-1 4-4-16,0 1 8 16,0 4-6-16,0 0 0 0,0 3-2 15,-2 2 5-15,1 0-3 16,-2 0-6-16,-2 0-6 15,1 0-6-15,2 4 0 16,-3 7 0-16,-1 1 1 16,-1 6 1-16,-1 2 4 15,-3 1 0-15,0-1 1 16,0 0-6-16,0-3 0 16,0-4 0-16,0 0 1 15,0-3-1-15,0-2-1 0,0-3-7 16,0-2-51-1,0-3-39-15,12 0-79 0,3-3-208 16,1-6-576-16</inkml:trace>
          <inkml:trace contextRef="#ctx0" brushRef="#br0" timeOffset="-3498.2633">32239 4818 1162 0,'0'0'551'15,"0"0"-328"-15,0 0 133 16,0 0-99-16,0 0-71 0,0 0-69 16,85 25-68-16,-61-24-33 15,0 0-16-15,-2-1-43 16,-7 0-123-16,-5 0-143 15,-5-1-379-15,-5-3-701 0</inkml:trace>
          <inkml:trace contextRef="#ctx0" brushRef="#br0" timeOffset="-3280.4335">32266 4718 1344 0,'0'0'246'0,"0"0"-103"16,0 0 54-16,0 0-112 16,92 0-68-16,-68 2-17 15,-3 1-193 1,-6-3-395-16</inkml:trace>
          <inkml:trace contextRef="#ctx0" brushRef="#br0" timeOffset="-2831.4112">32545 4666 1356 0,'0'0'729'0,"0"0"-609"16,0 0 57-16,0 0-12 15,0 0-68-15,86 16-30 16,-65-11-21-16,-1 1-16 16,-5-1-12-16,-4-3-6 15,-5 1-4-15,-4-1-7 16,-2-2-1-16,0 2 0 15,0 1-18-15,-11 3 18 16,-3-1 0-16,-2 4 0 0,0-1 1 16,6 1 0-1,2-1-1-15,4 1-8 0,4 2-4 16,0 1-11-16,7 4 15 16,8 1 8-16,3 0 1 15,0 0 0-15,0 0 5 16,-4-2 3-16,-3-1 5 15,-5-1 4-15,-4-3-4 16,-2-1-14-16,0-2 0 16,-12-2-13-16,-24-2-39 15,5-1-251-15,-2-2-938 0</inkml:trace>
        </inkml:traceGroup>
      </inkml:traceGroup>
    </inkml:traceGroup>
    <inkml:traceGroup>
      <inkml:annotationXML>
        <emma:emma xmlns:emma="http://www.w3.org/2003/04/emma" version="1.0">
          <emma:interpretation id="{BF965EF4-7C61-4FEA-811A-6F0F74475FE9}" emma:medium="tactile" emma:mode="ink">
            <msink:context xmlns:msink="http://schemas.microsoft.com/ink/2010/main" type="paragraph" rotatedBoundingBox="31895,6008 32852,5902 32879,6146 31922,62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5218244-9032-45B2-933B-AA8AD619A3C5}" emma:medium="tactile" emma:mode="ink">
              <msink:context xmlns:msink="http://schemas.microsoft.com/ink/2010/main" type="line" rotatedBoundingBox="31895,6008 32852,5902 32879,6146 31922,6252"/>
            </emma:interpretation>
          </emma:emma>
        </inkml:annotationXML>
        <inkml:traceGroup>
          <inkml:annotationXML>
            <emma:emma xmlns:emma="http://www.w3.org/2003/04/emma" version="1.0">
              <emma:interpretation id="{C49C9E4F-30F5-4845-9D01-2B7D676C5A55}" emma:medium="tactile" emma:mode="ink">
                <msink:context xmlns:msink="http://schemas.microsoft.com/ink/2010/main" type="inkWord" rotatedBoundingBox="31895,6008 32852,5902 32879,6146 31922,6252"/>
              </emma:interpretation>
              <emma:one-of disjunction-type="recognition" id="oneOf3">
                <emma:interpretation id="interp11" emma:lang="" emma:confidence="0">
                  <emma:literal>7=2</emma:literal>
                </emma:interpretation>
                <emma:interpretation id="interp12" emma:lang="" emma:confidence="0">
                  <emma:literal>n =2</emma:literal>
                </emma:interpretation>
                <emma:interpretation id="interp13" emma:lang="" emma:confidence="0">
                  <emma:literal>n =</emma:literal>
                </emma:interpretation>
                <emma:interpretation id="interp14" emma:lang="" emma:confidence="0">
                  <emma:literal>n=2</emma:literal>
                </emma:interpretation>
                <emma:interpretation id="interp15" emma:lang="" emma:confidence="0">
                  <emma:literal>n Z</emma:literal>
                </emma:interpretation>
              </emma:one-of>
            </emma:emma>
          </inkml:annotationXML>
          <inkml:trace contextRef="#ctx0" brushRef="#br0" timeOffset="-7515.8407">31899 6036 717 0,'0'0'1086'16,"0"0"-812"-16,0 0-79 15,0 0-6-15,0 0-56 0,0 0-56 16,0 0-40-16,6-1-25 16,-5 5-10-1,2 6 14-15,0 1 22 0,2 5 9 16,0 1-9-16,-2 1-11 16,0 2-10-16,-1-2-5 15,-2-1-10-15,0-2-1 16,0-4 1-16,0-3-1 15,0-4-1-15,-2-1 0 16,2-1-6-16,-1-2 4 16,1 0 2-16,0 0 6 15,0 0 4-15,3-7-10 16,6-7-3-16,3-6 2 0,3-2-7 16,0-2 8-16,0 2-2 15,-2-2 2-15,1 4 0 16,-2 0 0-16,-1 5 1 15,-2 1 0-15,-1 4 0 16,0 6 1-16,0-1 11 16,-2 5-1-16,2 0-1 15,1 0-10-15,1 0 6 16,1 0 1-16,-2 3-7 16,1 6 0-16,-3-2 1 15,-1 6-1-15,-3 1 0 16,-3 2 0-16,0 4 7 15,0 0 4-15,-4 0 7 0,-4-1-2 16,1 1-8 0,0-1-2-16,2-5-7 0,2 1 1 15,2-2 0-15,1-5-1 16,0-2 1-16,0-2-1 16,0-2-13-16,0-2-32 15,0 0-21-15,0 0-105 16,0-5-170-16,0-2-578 0</inkml:trace>
          <inkml:trace contextRef="#ctx0" brushRef="#br0" timeOffset="-7250.4429">32312 6109 409 0,'0'0'1238'0,"0"0"-913"16,0 0-8-16,0 0-45 15,0 0-74-15,0 0-78 16,0 0-46-16,88 8-33 16,-70-8-22-16,-3 0-17 15,0 0-2-15,-3 0-57 16,-5 0-72-16,-7 0-133 15,0 0-421-15,0-1-595 0</inkml:trace>
          <inkml:trace contextRef="#ctx0" brushRef="#br0" timeOffset="-7051.1976">32324 6036 214 0,'0'0'1503'0,"0"0"-1135"16,0 0-133-16,0 0-82 15,0 0-98-15,0 0-55 16,0 0 0-16,85-1-124 16,-67 1-246-16,-4 0-478 0</inkml:trace>
          <inkml:trace contextRef="#ctx0" brushRef="#br0" timeOffset="-6674.3176">32623 5938 1435 0,'0'0'281'15,"0"0"-102"-15,0 0 81 16,0 0-100-16,80-2-49 16,-68 2-27-16,-2 0-14 15,-5 0-6-15,-2 2-19 0,-2 2-8 16,-1 3-10-16,0 0-4 16,0 4 5-16,0 3-7 15,0 2-2-15,-1 1-4 16,-4 0-4-16,1-2-5 15,-2 4 0-15,3-5 0 16,0-3 1-16,1-1-1 16,2-1 0-16,0-5 4 15,5 1 2-15,14-2 2 16,7-2-14-16,17-1-94 16,-6-2-243-16,-2-8-712 0</inkml:trace>
        </inkml:traceGroup>
      </inkml:traceGroup>
    </inkml:traceGroup>
  </inkml:traceGroup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8T07:30:40.162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969D037D-0D48-452B-9E5C-9BDF31781FDF}" emma:medium="tactile" emma:mode="ink">
          <msink:context xmlns:msink="http://schemas.microsoft.com/ink/2010/main" type="writingRegion" rotatedBoundingBox="14021,7779 22036,7632 22092,10642 14076,10789"/>
        </emma:interpretation>
      </emma:emma>
    </inkml:annotationXML>
    <inkml:traceGroup>
      <inkml:annotationXML>
        <emma:emma xmlns:emma="http://www.w3.org/2003/04/emma" version="1.0">
          <emma:interpretation id="{FAA3E63C-6C5E-4522-AD79-6BD71B76043F}" emma:medium="tactile" emma:mode="ink">
            <msink:context xmlns:msink="http://schemas.microsoft.com/ink/2010/main" type="paragraph" rotatedBoundingBox="16243,7923 17274,7706 17390,8257 16359,847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F1378A1-3CEC-4050-97EE-E2D88F7ECD4A}" emma:medium="tactile" emma:mode="ink">
              <msink:context xmlns:msink="http://schemas.microsoft.com/ink/2010/main" type="line" rotatedBoundingBox="16243,7923 17274,7706 17390,8257 16359,8474"/>
            </emma:interpretation>
          </emma:emma>
        </inkml:annotationXML>
        <inkml:traceGroup>
          <inkml:annotationXML>
            <emma:emma xmlns:emma="http://www.w3.org/2003/04/emma" version="1.0">
              <emma:interpretation id="{1A6EB809-DFB9-424F-BFEC-A5B586677098}" emma:medium="tactile" emma:mode="ink">
                <msink:context xmlns:msink="http://schemas.microsoft.com/ink/2010/main" type="inkWord" rotatedBoundingBox="16243,7923 17274,7706 17390,8257 16359,8474"/>
              </emma:interpretation>
              <emma:one-of disjunction-type="recognition" id="oneOf0">
                <emma:interpretation id="interp0" emma:lang="" emma:confidence="1">
                  <emma:literal>2nd</emma:literal>
                </emma:interpretation>
                <emma:interpretation id="interp1" emma:lang="" emma:confidence="0">
                  <emma:literal>and</emma:literal>
                </emma:interpretation>
                <emma:interpretation id="interp2" emma:lang="" emma:confidence="0">
                  <emma:literal>rnd</emma:literal>
                </emma:interpretation>
                <emma:interpretation id="interp3" emma:lang="" emma:confidence="0">
                  <emma:literal>2nl</emma:literal>
                </emma:interpretation>
                <emma:interpretation id="interp4" emma:lang="" emma:confidence="0">
                  <emma:literal>Zul</emma:literal>
                </emma:interpretation>
              </emma:one-of>
            </emma:emma>
          </inkml:annotationXML>
          <inkml:trace contextRef="#ctx0" brushRef="#br0">16298 8184 469 0,'0'0'947'0,"0"0"-743"16,0 0 15-16,0 0 47 15,0 0-74-15,0 0-78 16,0 0-53-16,25-51-18 0,-14 38-13 16,2 0-6-16,-4 3 13 15,1 1 9-15,4 2-17 16,1 4-19-16,1 2-8 15,5 1-2-15,-2 0-2 16,4 1-7-16,-8 11 8 16,-2 2-5-16,-4 2 5 15,-1 0-1-15,-8 1-4 16,0 0 5-16,0-1 1 16,-8 2 0-16,-3-1 1 15,0-2-1-15,2 2 0 16,3 0 1-16,2-2 7 15,4-4-7-15,7-1 0 0,12-1-1 16,11-4-31 0,18-5-149-16,-5 0-361 0,-8-1-352 15</inkml:trace>
          <inkml:trace contextRef="#ctx0" brushRef="#br0" timeOffset="445.6755">16708 8140 1787 0,'0'0'281'0,"0"0"-177"15,0 0-24-15,0 0-25 16,0 0-30-16,0 0 62 16,0 0-4-16,19 67-42 15,-10-43-25-15,1-3-10 0,0-4-5 16,-4-3 1-16,-3-5-1 15,0-5 0-15,-3-1 0 16,0-3-1-16,0 0 0 16,0 0-9-16,4-3 8 15,-1-7-7-15,4-1 6 16,6-8 1-16,3 2-8 16,-3-5 9-16,3 2 0 15,0 0 2-15,-3 3 18 16,-4 4 16-16,-3 5 6 15,-1 4 7-15,-1 2-9 16,-1 2-16-16,0 0-13 16,3 6-10-16,-2 8 9 0,4 3 0 15,0 3 1 1,2 3-10-16,-4-3 1 0,0 0-1 16,0-4-1-16,-1-5-74 15,3-5-91-15,-2 0-225 16,-2-6-364-16</inkml:trace>
          <inkml:trace contextRef="#ctx0" brushRef="#br0" timeOffset="969.089">17123 8206 580 0,'0'0'1458'15,"0"0"-1219"-15,0 0-93 16,0 0-42-16,0 0-9 15,0 0-32-15,0 0-33 16,-30-13-18-16,21 26 0 16,-5 2-5-16,5 3-5 15,3 2-1-15,3-3 0 16,3 0 0-16,0-7-1 16,2 0-2-16,8-8-11 15,7 2-4-15,-1-4-20 16,3-4-20-16,0-8 28 15,-2-5 15-15,-1-6 13 16,0-7-8-16,-1-6 8 16,3-5 1-16,-2-7 2 15,2-6 16-15,0-2-8 0,-5 0 11 16,-5 3 9-16,-8 7-5 16,0 6 11-16,-2 8-26 15,-11 8 14-15,-3 8 0 16,-1 6-11-16,1 10-5 15,-3 0-7-15,0 21-1 16,3 8 23-16,2 10 2 16,7 5-5-16,7 1-8 15,0 2-2-15,10 2 3 16,10-2-2-16,0-1 1 16,2-5-6-16,-2-6-1 15,3-6-4-15,-8-8-2 16,1-9 1-16,-2-3-13 0,2-9-59 15,-3-4-132 1,4-10-464-16</inkml:trace>
        </inkml:traceGroup>
      </inkml:traceGroup>
    </inkml:traceGroup>
    <inkml:traceGroup>
      <inkml:annotationXML>
        <emma:emma xmlns:emma="http://www.w3.org/2003/04/emma" version="1.0">
          <emma:interpretation id="{4072051A-7C7F-4FDF-8E90-04B1A3F216C4}" emma:medium="tactile" emma:mode="ink">
            <msink:context xmlns:msink="http://schemas.microsoft.com/ink/2010/main" type="paragraph" rotatedBoundingBox="14056,9704 22072,9557 22092,10642 14076,107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90BB138-B24F-4665-957C-3CB833080E42}" emma:medium="tactile" emma:mode="ink">
              <msink:context xmlns:msink="http://schemas.microsoft.com/ink/2010/main" type="line" rotatedBoundingBox="14056,9704 22072,9557 22092,10642 14076,10789"/>
            </emma:interpretation>
          </emma:emma>
        </inkml:annotationXML>
        <inkml:traceGroup>
          <inkml:annotationXML>
            <emma:emma xmlns:emma="http://www.w3.org/2003/04/emma" version="1.0">
              <emma:interpretation id="{7FE11F5E-15B2-4141-A45B-3F03B7B4B657}" emma:medium="tactile" emma:mode="ink">
                <msink:context xmlns:msink="http://schemas.microsoft.com/ink/2010/main" type="inkWord" rotatedBoundingBox="14056,9704 15012,9687 15032,10771 14076,10789"/>
              </emma:interpretation>
              <emma:one-of disjunction-type="recognition" id="oneOf1">
                <emma:interpretation id="interp5" emma:lang="" emma:confidence="0">
                  <emma:literal>"it I</emma:literal>
                </emma:interpretation>
                <emma:interpretation id="interp6" emma:lang="" emma:confidence="0">
                  <emma:literal>"ini</emma:literal>
                </emma:interpretation>
                <emma:interpretation id="interp7" emma:lang="" emma:confidence="0">
                  <emma:literal>"'I</emma:literal>
                </emma:interpretation>
                <emma:interpretation id="interp8" emma:lang="" emma:confidence="0">
                  <emma:literal>"'$I</emma:literal>
                </emma:interpretation>
                <emma:interpretation id="interp9" emma:lang="" emma:confidence="0">
                  <emma:literal>2_\st</emma:literal>
                </emma:interpretation>
              </emma:one-of>
            </emma:emma>
          </inkml:annotationXML>
          <inkml:trace contextRef="#ctx0" brushRef="#br1" timeOffset="211986.8069">14062 9954 861 0,'0'0'160'16,"0"0"526"-16,0 0-522 16,0 0-6-16,0 0 29 15,-1-4-52-15,5 1-91 0,6-4-25 16,-4 7 8-16,4-3 21 15,-4 0 11-15,0 0 2 16,4 2-6-16,4-1-15 16,1-5-19-16,5 7-13 15,3-3-7-15,3 3 0 16,-1 0-1-16,-5 0 0 16,0 0 0-16,-7 3-1 15,-2 4 0-15,-2-1-1 16,-6 0-8-16,-3 4 1 15,0 0 3-15,0-2 6 16,-3 2 10-16,-11 1 0 16,1 0-2-16,-3 2-7 0,-3 3 7 15,2-2 1 1,5 3 0-16,-2-1-8 0,7-3 8 16,5 3-8-16,2-5-1 15,0-1 0 1,16 0 6-16,9-3-3 0,2-4-3 15,5-3-38-15,3 0-53 16,1-7-119-16,-6-6-337 16,-5 3-139-16</inkml:trace>
          <inkml:trace contextRef="#ctx0" brushRef="#br1" timeOffset="212318.0497">14519 9921 933 0,'0'0'759'16,"0"0"-573"-16,0 0 62 15,0 0-9-15,0 0-62 16,0 0-55-16,0 0-46 15,6-4-20-15,-3 7-23 16,0 7-10-16,2 0 27 16,-2 8-15-16,3-2-19 15,-3 3-7-15,0-2-7 0,1 1-2 16,-4-6 0-16,0-2-31 16,0 0-48-16,0-7-81 15,3 1-126-15,0-4-326 16,0 0-120-16</inkml:trace>
          <inkml:trace contextRef="#ctx0" brushRef="#br1" timeOffset="212589.1293">14694 9905 1363 0,'0'0'513'0,"0"0"-302"16,0 0 31-16,0 0-34 0,0 0-43 15,0 0-67 1,0 0-51-16,3-4-20 0,0 17 2 16,-2 4-5-16,5 6-7 15,0-1-7-15,5 2-2 16,-5-1-7-16,4-3 0 16,-4-1 0-16,-2-2-1 15,-1-4-5-15,-3-3-27 16,0-4-66-16,-1 1-111 15,-8-6-166-15,-4-1-380 0</inkml:trace>
          <inkml:trace contextRef="#ctx0" brushRef="#br1" timeOffset="212860.6461">14491 9818 1637 0,'0'0'289'15,"0"0"-85"-15,0 0 10 16,0 0-24-16,0 0-101 16,0 0-2-16,0 0 2 15,100 5-32-15,-64-3-28 16,2-2-13-16,1 0-16 15,0 0-36-15,-9 0-100 0,-9 3-159 16,-3 1-360-16,-9-1-535 16</inkml:trace>
          <inkml:trace contextRef="#ctx0" brushRef="#br1" timeOffset="213243.9465">15023 10239 958 0,'0'0'683'0,"0"0"-587"16,0 0 52-16,0 0 67 16,0 0-26-16,-92 12-51 15,43-12-55-15,-18 0-36 16,-21 0-3-16,-19 0 2 16,5 0-7-16,21-7-14 15,23 3-13-15,17 1-11 16,-2 1-1-16,1 2 0 15,4 0-8-15,14 0-41 0,8 4-52 16,13 12-86 0,3-4-179-16,3-1-372 0</inkml:trace>
          <inkml:trace contextRef="#ctx0" brushRef="#br1" timeOffset="213690.5749">14461 10436 1545 0,'0'0'241'16,"0"0"-98"-16,0 0 37 0,0 0-23 15,0 0-71-15,94-52-33 16,-73 48-6-16,0 4-3 16,-8 0-4-16,-1 0-2 15,-1 10 3-15,-5 5 6 16,1 5 5-16,-1 7-8 15,-3 4-13-15,3 4-1 16,1 2-12-16,7 2-8 0,-5-2-4 16,4-5-5-16,0-2 0 15,-3-6-1-15,0-4 0 16,-4-3-21-16,-6-9-55 16,0-3-61-16,0-3-119 15,-3-2-239-15,-10 0-100 16,3 0-581-16</inkml:trace>
          <inkml:trace contextRef="#ctx0" brushRef="#br1" timeOffset="213911.3162">14682 10599 1267 0,'0'0'408'16,"0"0"-218"-16,0 0 61 0,0 0 9 15,0 0-81-15,0 0-50 16,0 0-10-16,-60 25-18 16,44-2-35-16,-2-2-37 15,-3 2-22-15,-1 0-7 16,-23 6-125-16,2-9-444 16,1 0-1302-16</inkml:trace>
          <inkml:trace contextRef="#ctx0" brushRef="#br1" timeOffset="220143.7083">14852 9690 1455 0,'0'0'294'0,"0"0"-152"15,0 0 63-15,0 0-1 16,0 0-52-16,-86 102-45 15,53-59-41-15,0 3-18 16,-2-3-20-16,3 2-19 16,2-4-9-16,8-4-108 15,2 1-155-15,7-10-313 16,7-8-242-16</inkml:trace>
        </inkml:traceGroup>
        <inkml:traceGroup>
          <inkml:annotationXML>
            <emma:emma xmlns:emma="http://www.w3.org/2003/04/emma" version="1.0">
              <emma:interpretation id="{24A7F670-C242-46B5-9CE6-6BCA34922B3F}" emma:medium="tactile" emma:mode="ink">
                <msink:context xmlns:msink="http://schemas.microsoft.com/ink/2010/main" type="inkWord" rotatedBoundingBox="15405,9782 16571,9761 16587,10643 15421,10665"/>
              </emma:interpretation>
              <emma:one-of disjunction-type="recognition" id="oneOf2">
                <emma:interpretation id="interp10" emma:lang="" emma:confidence="0">
                  <emma:literal>*I</emma:literal>
                </emma:interpretation>
                <emma:interpretation id="interp11" emma:lang="" emma:confidence="0">
                  <emma:literal>*t</emma:literal>
                </emma:interpretation>
                <emma:interpretation id="interp12" emma:lang="" emma:confidence="0">
                  <emma:literal>*'I</emma:literal>
                </emma:interpretation>
                <emma:interpretation id="interp13" emma:lang="" emma:confidence="0">
                  <emma:literal>'if</emma:literal>
                </emma:interpretation>
                <emma:interpretation id="interp14" emma:lang="" emma:confidence="0">
                  <emma:literal>'i'</emma:literal>
                </emma:interpretation>
              </emma:one-of>
            </emma:emma>
          </inkml:annotationXML>
          <inkml:trace contextRef="#ctx0" brushRef="#br1" timeOffset="219495.7187">16126 10367 1654 0,'0'0'525'0,"0"0"-467"15,0 0-17-15,0 0 63 16,0 0-5-16,0 0-47 16,0 0-24-16,0 75 4 15,-3-52 2-15,-1-2-15 16,-2 4-5-16,0-4-5 15,-4 2 1-15,0 0 6 16,3-7 4-16,1 1-5 16,0-7 0-16,3 0-5 15,3-3-2-15,0-1 1 16,0-3-1-16,0-2 3 16,6-1 8-16,4 0 7 0,8 0-8 15,6 0 6-15,5 0-8 16,6 0 0-16,1 0-5 15,3 0-1-15,-3 0-10 16,-8 0-1-16,-1 0-80 16,-14 0-177-16,-4-4-542 0</inkml:trace>
          <inkml:trace contextRef="#ctx0" brushRef="#br1" timeOffset="220876.9891">16373 9766 773 0,'0'0'695'0,"0"0"-554"0,0 0 106 16,0 0 48-16,0 0-74 16,0 0-83-16,0 0-62 15,10-1-28-15,-27 18 13 16,-2 7 57-16,-13 5-33 15,-4 8-24-15,-4 1-22 16,-1 2-28-16,-1-1-11 16,-18 9-65-16,11-10-222 15,7-7-797-15</inkml:trace>
          <inkml:trace contextRef="#ctx0" brushRef="#br1" timeOffset="218695.7516">16025 9825 1450 0,'0'0'550'16,"0"0"-469"-16,0 0 8 0,0 0 97 15,0 0-27 1,0 0-61-16,88 19-32 0,-49-11-32 16,7 2-28-16,3 0-6 15,8 3-72-15,-8-1-207 16,-13-2-588-16</inkml:trace>
          <inkml:trace contextRef="#ctx0" brushRef="#br1" timeOffset="218181.6997">16099 9921 114 0,'0'0'859'16,"0"0"-549"-16,0 0-62 16,0 0 20-16,0 0 31 15,0 0-64-15,0 0-78 16,-2-14-33-16,2 14-13 16,0 0-17-16,0 0-38 15,0 0-24-15,0 0-14 16,0 7-9-16,0 7 8 0,2 2 11 15,3 3-11-15,1 5-11 16,0-1-6-16,-3-3 1 16,4 0-1-16,-4-3-20 15,0-5-20-15,-2-2-38 16,-1-3-62-16,2 0-64 16,-2-4-106-16,1-3-58 15,1 0-133-15,1 0-59 0</inkml:trace>
          <inkml:trace contextRef="#ctx0" brushRef="#br1" timeOffset="219067.7796">16580 10231 611 0,'0'0'790'0,"0"0"-618"16,0 0-6-16,0 0 59 15,0 0-4-15,-84 9-54 16,42-7-46-16,-6 0-26 15,-5 3-23-15,-5-3-24 16,-4-2-19-16,4 0-15 16,2 0-8-16,8 0 1 15,9 0-7-15,9 0-11 0,11 0-42 16,10 4-49-16,2-2-55 16,7 1-83-16,0 1-56 15,0 3-28-15,0 3-30 16,0-3-419-16</inkml:trace>
          <inkml:trace contextRef="#ctx0" brushRef="#br1" timeOffset="218438.6627">16232 9934 1147 0,'0'0'303'0,"0"0"-89"16,0 0 43-16,0 0 10 15,0 0-73-15,0 0-69 16,0 0-25-16,7-10-32 15,-7 20 10-15,0 7 4 16,0 1-18-16,4 2-21 16,0 1-17-16,-1-1-13 15,0 0-6-15,3-3-7 16,-3-1-11-16,0-3-40 16,-2-3-56-16,1-1-77 15,-2-5-151-15,0 2-432 0,-3-6-573 16</inkml:trace>
          <inkml:trace contextRef="#ctx0" brushRef="#br1" timeOffset="216049.7049">15412 10158 2039 0,'0'0'343'0,"0"0"-247"15,0 0-4-15,0 0 50 0,0 0-36 16,0 0-63-1,0 0-17-15,55 0-7 0,-33 0-6 16,5 0-5-16,-4 0-7 16,2 0 1-16,-5 0-2 15,0 0-21-15,-8 0-20 16,-3 0-46-16,-2 0-71 16,-4 0-132-16,-2 0-304 15,-1 0-155-15</inkml:trace>
          <inkml:trace contextRef="#ctx0" brushRef="#br1" timeOffset="216215.9965">15416 10255 689 0,'0'0'940'0,"0"0"-662"0,0 0-2 15,0 0-50-15,0 0-92 16,0 0-84-16,97 12-50 15,-52-21-218-15,1-2-580 0</inkml:trace>
        </inkml:traceGroup>
        <inkml:traceGroup>
          <inkml:annotationXML>
            <emma:emma xmlns:emma="http://www.w3.org/2003/04/emma" version="1.0">
              <emma:interpretation id="{4641560C-125A-451A-A8AD-E3BB94835720}" emma:medium="tactile" emma:mode="ink">
                <msink:context xmlns:msink="http://schemas.microsoft.com/ink/2010/main" type="inkWord" rotatedBoundingBox="17228,9872 19176,9837 19184,10310 17236,10346"/>
              </emma:interpretation>
              <emma:one-of disjunction-type="recognition" id="oneOf3">
                <emma:interpretation id="interp15" emma:lang="" emma:confidence="0">
                  <emma:literal>522=7,</emma:literal>
                </emma:interpretation>
                <emma:interpretation id="interp16" emma:lang="" emma:confidence="0">
                  <emma:literal>522=7</emma:literal>
                </emma:interpretation>
                <emma:interpretation id="interp17" emma:lang="" emma:confidence="0">
                  <emma:literal>522=77,</emma:literal>
                </emma:interpretation>
                <emma:interpretation id="interp18" emma:lang="" emma:confidence="0">
                  <emma:literal>521=7,</emma:literal>
                </emma:interpretation>
                <emma:interpretation id="interp19" emma:lang="" emma:confidence="0">
                  <emma:literal>521=77,</emma:literal>
                </emma:interpretation>
              </emma:one-of>
            </emma:emma>
          </inkml:annotationXML>
          <inkml:trace contextRef="#ctx0" brushRef="#br1" timeOffset="221448.4443">17233 10133 1525 0,'0'0'504'0,"0"0"-358"16,0 0 16-16,0 0-9 15,0 0-4-15,0 0-76 0,0 0-28 16,45 0 4-16,-3 0-18 16,7-4-16-16,7 1-9 15,5-1-6-15,-2-2 0 16,-5 6-10-16,-11-1-25 16,-13-1-44-16,-12 2-30 15,-11 0-36-15,-7 0-126 16,-7 0-262-16,-11 0-15 0</inkml:trace>
          <inkml:trace contextRef="#ctx0" brushRef="#br1" timeOffset="221711.4909">17259 10242 1101 0,'0'0'894'0,"0"0"-751"16,0 0-8-16,0 0 4 15,0 0-66-15,0 0-38 16,114 0-23-16,-62 0-4 16,3 0-8-16,0 2-9 15,-6-2-21-15,-12 0-45 16,-9 0-107-16,-13 0-118 15,-11 0-84-15,-4 0-276 0</inkml:trace>
          <inkml:trace contextRef="#ctx0" brushRef="#br1" timeOffset="222116.845">17531 10030 954 0,'0'0'824'0,"0"0"-676"16,0 0 7-16,0 0 65 15,0 0-51-15,0 0-83 0,0 0-24 16,20 10-6-16,-7 0-19 15,7 5-20-15,-1-1-10 16,0 3-6-16,5 0 0 16,2-1-1-16,-3 1 0 15,2-1-6-15,-3 0-5 16,-2-2 1-16,-4 2-11 16,-6-2 3-16,-6 1 3 15,-4-1 6-15,0-1 2 16,-4 1-2-16,-12-2 8 15,-10-1 1-15,-4 1 1 16,1-4-1-16,-12 1-40 0,10-2-254 16,9-4-604-16</inkml:trace>
          <inkml:trace contextRef="#ctx0" brushRef="#br1" timeOffset="222935.4851">18359 9852 818 0,'0'0'772'0,"0"0"-598"16,0 0 34-16,0 0 19 15,0 0-34-15,0 0-73 16,0 0-52-16,10 3-32 16,-10 7-2-16,4 3 11 15,-1 3-3-15,0 7-9 16,0 0-11-16,0 4-3 16,-2-1-1-16,1 4-6 15,-2 3-4-15,0-4-7 0,0 1 5 16,0-2-6-16,-6-3 0 15,0-3 0-15,-1 0 0 16,0-3 2-16,4-6 5 16,2 1-5-16,-1-4-1 15,2 0 1-15,0-4-2 16,0 0 2-16,0 2-1 16,0-5 7-16,5 3-1 15,3-2 17-15,5-4 7 16,-1 0-2-16,6 0-2 15,-3 0 3-15,7 0-4 16,2 0 4-16,6 0-1 16,-1 0-13-16,6-3-8 15,-2-1-8-15,-4 1 0 16,-3 3-1-16,-8 0-27 0,-7 0-32 16,-7 0-36-1,-4 0-98-15,-18 0-272 0,0 0-318 0</inkml:trace>
          <inkml:trace contextRef="#ctx0" brushRef="#br1" timeOffset="224848.7432">17967 10010 1262 0,'0'0'629'15,"0"0"-439"-15,0 0 20 16,0 0-34-16,0 0-45 16,0 0-56-16,0 0-25 15,-1-23 0-15,4 19-18 16,4 0-2-16,-1-1-9 16,1 2-6-16,7-1-6 15,-2-2-8-15,-3 5 0 16,4-2 1-16,-2 3-1 15,-5 0 0-15,1 0 1 16,-1 0 0-16,0 0 4 0,0 4-4 16,-2 6 5-1,3 0-6-15,-3-1 1 0,-1 4-1 16,0 3 0-16,-3-2 5 16,0 3-6-16,0 0 0 15,0-1 1-15,-10 4 0 16,-4-1 5-16,-2 2-5 15,-2-2 1-15,-3 0 4 16,3-2-5-16,-2 0 14 16,4-1-1-16,6-5-8 15,4-2-5-15,6 0 0 16,0-5 11-16,0 3-6 16,9-4 2-16,8 1-2 15,9-2-5-15,1-2 1 16,3 0-2-16,0 0-33 0,-7 0-74 15,0-2-128-15,-11-2-388 16,-6 1-529-16</inkml:trace>
          <inkml:trace contextRef="#ctx0" brushRef="#br1" timeOffset="225419.7918">18993 10222 924 0,'0'0'797'0,"0"0"-575"16,0 0 31-16,0 0-19 15,0 0-62-15,0 0-51 16,0 0-67-16,74-1-23 16,-46-1-21-16,-3 1-8 0,-3 1-2 15,-3 0-22 1,-8 0-56-16,-2 0-48 0,-7 0-112 16,-2 0-323-16,0 0-310 15</inkml:trace>
          <inkml:trace contextRef="#ctx0" brushRef="#br1" timeOffset="225631.1659">18901 10096 1401 0,'0'0'366'15,"0"0"-175"-15,0 0 6 0,0 0-29 16,0 0-71 0,111 3-97-16,-53 1-2 0,-12-1-310 15,-7-3-561-15</inkml:trace>
        </inkml:traceGroup>
        <inkml:traceGroup>
          <inkml:annotationXML>
            <emma:emma xmlns:emma="http://www.w3.org/2003/04/emma" version="1.0">
              <emma:interpretation id="{16651AED-BE0A-41DD-A094-8072AD024AA8}" emma:medium="tactile" emma:mode="ink">
                <msink:context xmlns:msink="http://schemas.microsoft.com/ink/2010/main" type="inkWord" rotatedBoundingBox="19526,9792 20464,9775 20473,10237 19535,10254"/>
              </emma:interpretation>
            </emma:emma>
          </inkml:annotationXML>
          <inkml:trace contextRef="#ctx0" brushRef="#br1" timeOffset="227335.7964">19763 10043 1234 0,'0'0'355'15,"0"0"-143"-15,0 0 17 16,0 0-30-16,0 0 10 16,0 0-33-16,0 0-44 0,-79 69-47 15,60-45-53-15,-2 1-32 16,-18 12-62-16,4-4-291 15,0-9-776-15</inkml:trace>
          <inkml:trace contextRef="#ctx0" brushRef="#br1" timeOffset="227116.9465">19545 9918 902 0,'0'0'398'0,"0"0"-156"16,0 0-25-16,0 0-1 16,0 0-14-16,0 0-75 15,0 0-41-15,9-26-24 16,1 19-13-16,0-3-4 15,-1 0-5-15,1 0-1 16,3-1 1-16,0-1-10 16,-1 1-2-16,1 1 5 15,1 2-18-15,-1 0-6 16,2 5-8-16,-1 0 0 16,2 3-1-16,-2 0 0 15,-2 3-1-15,1 8 1 16,-6 7 2-16,-3 3 5 0,1 5-6 15,-4 6 0-15,1 2 1 16,1 1-1 0,0 2 5-16,0-3-5 0,2 2-1 15,2-4 1-15,-1-1-1 16,-3-5 0-16,1-6 0 16,1 0 0-16,-1-6-1 15,0-2-7-15,1-6-47 16,-2-1-33-16,-2-3-10 15,2-2-43-15,0 0-60 16,1 0-73-16,-4 0-8 0,0 0-69 16,0 0-498-16</inkml:trace>
          <inkml:trace contextRef="#ctx0" brushRef="#br1" timeOffset="232726.9009">20038 9954 1234 0,'0'0'380'15,"0"0"-253"-15,0 0-35 16,0 0 66-16,0 0-14 16,0 0-53-16,49 0-23 15,-30 0 9-15,4 0-2 16,-5 0-4-16,3 0-10 16,2 0-5-16,2 0-15 15,0 0-28-15,2 0-13 16,-2 0-9-16,0 0-59 0,-5 0-87 15,-2 0-184 1,-9 4-277-16,-5-1-389 0</inkml:trace>
          <inkml:trace contextRef="#ctx0" brushRef="#br1" timeOffset="232935.7373">20083 10037 1003 0,'0'0'599'0,"0"0"-515"15,0 0 20-15,0 0 120 16,0 0-55-16,0 0-101 16,108 0-68-16,-66 0-12 0,10-4-156 15,-10 1-135-15,-10-1-260 16</inkml:trace>
          <inkml:trace contextRef="#ctx0" brushRef="#br1" timeOffset="233268.1169">20314 9885 1094 0,'0'0'523'0,"0"0"-396"16,0 0 38-16,0 0 20 16,0 0-56-1,0 0-81-15,0 0-17 0,19 25 16 16,-2-11-23-16,-2 2-2 16,4-2-1-16,2 3-8 15,-5 1 4-15,4-1 2 16,-8-3 3-16,-2 3 12 15,-4-1-14-15,-5-2-11 16,-1-5-8-16,0 4 8 16,-1-3-9-16,-12-1-7 15,-11 2-62-15,3-1-115 16,0-4-464-16</inkml:trace>
        </inkml:traceGroup>
        <inkml:traceGroup>
          <inkml:annotationXML>
            <emma:emma xmlns:emma="http://www.w3.org/2003/04/emma" version="1.0">
              <emma:interpretation id="{45C4167F-E17A-45DB-918D-7D65DDF18026}" emma:medium="tactile" emma:mode="ink">
                <msink:context xmlns:msink="http://schemas.microsoft.com/ink/2010/main" type="inkWord" rotatedBoundingBox="20823,9662 22073,9639 22087,10391 20837,10414"/>
              </emma:interpretation>
              <emma:one-of disjunction-type="recognition" id="oneOf4">
                <emma:interpretation id="interp20" emma:lang="" emma:confidence="0">
                  <emma:literal>K</emma:literal>
                </emma:interpretation>
                <emma:interpretation id="interp21" emma:lang="" emma:confidence="0">
                  <emma:literal>k</emma:literal>
                </emma:interpretation>
                <emma:interpretation id="interp22" emma:lang="" emma:confidence="0">
                  <emma:literal>¥</emma:literal>
                </emma:interpretation>
                <emma:interpretation id="interp23" emma:lang="" emma:confidence="0">
                  <emma:literal>4</emma:literal>
                </emma:interpretation>
                <emma:interpretation id="interp24" emma:lang="" emma:confidence="0">
                  <emma:literal>Y</emma:literal>
                </emma:interpretation>
              </emma:one-of>
            </emma:emma>
          </inkml:annotationXML>
          <inkml:trace contextRef="#ctx0" brushRef="#br1" timeOffset="234166.715">20869 9795 1060 0,'0'0'312'0,"0"0"-105"15,0 0 22-15,0 0 31 16,0 0-74-16,0 0-54 16,0 0-17-16,0-2-27 15,0 2-19-15,1 0-20 16,-1 0-13-16,0 0-5 15,0 0-7-15,0 0-9 16,0 6-3-16,0 7 22 0,0 3 9 16,-1 7-16-1,-6 1-15-15,4 2-4 0,0 4-7 16,-2 0 0 0,2-1 8-16,0 1-8 0,1-3 0 15,1-5-1-15,1-2 0 16,-2-3-1-16,1 0 0 15,-1-4 1-15,1-3-1 16,1-1 1-16,-3-6-1 16,3 3 1-16,0-5 1 15,0-1 0-15,0 0-1 16,0 0 2-16,0 0 5 16,9 0 2-16,8 0 3 0,8 0 2 15,5 0-8 1,1 0 0-16,2 3 0 0,0 0-5 15,-3-1-1-15,-7 0 1 16,0-2 0-16,-8 0 0 16,-1 3-1-16,-5-3-6 15,-2 0-15-15,-4 0-17 16,-3 0-38-16,0-3-94 16,0-4-172-16,-7 1-588 0</inkml:trace>
          <inkml:trace contextRef="#ctx0" brushRef="#br1" timeOffset="234547.8722">21290 10069 104 0,'0'0'1652'0,"0"0"-1346"16,0 0-76-16,0 0-21 0,0 0-111 16,0 0-70-16,0 0-28 15,102 0-6-15,-72 0-43 16,-6-2-78-16,-1-5-194 16,-9 4-259-16,-8-1-273 0</inkml:trace>
          <inkml:trace contextRef="#ctx0" brushRef="#br1" timeOffset="234731.6457">21264 10006 1428 0,'0'0'585'0,"0"0"-453"16,0 0-22-16,0 0-73 15,0 0-37-15,108-10-170 16,-73 4-348-16,-5 5-1003 0</inkml:trace>
          <inkml:trace contextRef="#ctx0" brushRef="#br1" timeOffset="235210.6893">21742 9710 1380 0,'0'0'393'0,"0"0"-194"15,0 0 67-15,0 0-54 16,0 0-92-16,0 0-38 16,0 0-30-16,91-57-16 15,-78 54-12-15,-1-1-6 16,-3 1-2-16,-4 3 4 0,-2 0-5 16,0 0-8-16,-2 4 1 15,2 9 2-15,-2 5 11 16,1 7 4-16,1 1-5 15,0 10-13-15,3-2-5 16,1 1-1-16,2-1 0 16,2-2-1-16,-7-2 0 15,1-3 0-15,-4-5-11 16,-1-4-10-16,0-2-7 16,0-6-6-16,0-3-41 15,0 0-40-15,0-7-47 16,-1 0-88-16,-2 0-106 0,1 0-225 15,2-8-707-15</inkml:trace>
          <inkml:trace contextRef="#ctx0" brushRef="#br1" timeOffset="235429.78">21859 9928 1322 0,'0'0'287'15,"0"0"-71"-15,0 0 24 16,0 0-24-16,0 0-53 15,0 0-68-15,0 0-48 16,-23-4 8-16,14 14-5 16,-3 4-9-16,-3-1-14 15,-4 2-2-15,-7-1-11 16,4 3-13-16,-2-4-1 16,5 0-10-16,2-3-145 0,5 0-224 15,9-6-502-15</inkml:trace>
          <inkml:trace contextRef="#ctx0" brushRef="#br1" timeOffset="235723.5208">22082 10093 1315 0,'0'0'252'0,"0"0"-93"0,0 0 122 16,0 0-53-16,0 0-75 16,0 0-23-16,-102 39-40 15,68-32-37-15,-2 0-32 16,4-2-21-16,-1 0-9 15,1 0-159-15,10-4-426 16,5-1-578-16</inkml:trace>
          <inkml:trace contextRef="#ctx0" brushRef="#br1" timeOffset="236170.5472">21833 10235 1410 0,'0'0'527'0,"0"0"-448"15,0 0 111-15,0 0-5 16,0 0-83-16,0 0-62 15,0 0 21-15,53 0-27 16,-38 0-25-16,2 0-7 16,-4 0-2-16,0 0 1 0,-4 0 0 15,-3 7 8-15,1 0 1 16,-7-1 10-16,0 3 6 16,0 5 9-16,0-4 1 15,-11 3-4-15,-2-1-3 16,2 3-10-16,1 0 4 15,-2-2-9-15,4-2 3 16,2-2 1-16,5-2-6 16,1-3-3-16,0 2 1 15,7-5 4-15,13-1-4 16,5 0-10-16,2 0-59 16,12-1-117-16,-10-6-129 15,-3 1-518-15</inkml:trace>
        </inkml:traceGroup>
      </inkml:traceGroup>
    </inkml:traceGroup>
  </inkml:traceGroup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8T07:35:50.4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978BD013-06AA-4E91-98BE-01F626E1EF65}" emma:medium="tactile" emma:mode="ink">
          <msink:context xmlns:msink="http://schemas.microsoft.com/ink/2010/main" type="writingRegion" rotatedBoundingBox="6915,9156 8696,8544 8848,8984 7067,9596"/>
        </emma:interpretation>
      </emma:emma>
    </inkml:annotationXML>
    <inkml:traceGroup>
      <inkml:annotationXML>
        <emma:emma xmlns:emma="http://www.w3.org/2003/04/emma" version="1.0">
          <emma:interpretation id="{9EE3D286-AD13-49BC-AD55-3B50E7B55700}" emma:medium="tactile" emma:mode="ink">
            <msink:context xmlns:msink="http://schemas.microsoft.com/ink/2010/main" type="paragraph" rotatedBoundingBox="6915,9156 8696,8544 8848,8984 7067,95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2780B0F-C604-4CC8-BEA3-58D6102BDF66}" emma:medium="tactile" emma:mode="ink">
              <msink:context xmlns:msink="http://schemas.microsoft.com/ink/2010/main" type="line" rotatedBoundingBox="6915,9156 8696,8544 8848,8984 7067,9596"/>
            </emma:interpretation>
          </emma:emma>
        </inkml:annotationXML>
        <inkml:traceGroup>
          <inkml:annotationXML>
            <emma:emma xmlns:emma="http://www.w3.org/2003/04/emma" version="1.0">
              <emma:interpretation id="{E54F0063-F79A-44BE-A533-F1FB86625F06}" emma:medium="tactile" emma:mode="ink">
                <msink:context xmlns:msink="http://schemas.microsoft.com/ink/2010/main" type="inkWord" rotatedBoundingBox="6915,9156 8696,8544 8848,8984 7067,9596"/>
              </emma:interpretation>
              <emma:one-of disjunction-type="recognition" id="oneOf0">
                <emma:interpretation id="interp0" emma:lang="" emma:confidence="0">
                  <emma:literal>aconst</emma:literal>
                </emma:interpretation>
                <emma:interpretation id="interp1" emma:lang="" emma:confidence="0">
                  <emma:literal>frons t</emma:literal>
                </emma:interpretation>
                <emma:interpretation id="interp2" emma:lang="" emma:confidence="0">
                  <emma:literal>Icons t</emma:literal>
                </emma:interpretation>
                <emma:interpretation id="interp3" emma:lang="" emma:confidence="0">
                  <emma:literal>Icons to</emma:literal>
                </emma:interpretation>
                <emma:interpretation id="interp4" emma:lang="" emma:confidence="0">
                  <emma:literal>acons t</emma:literal>
                </emma:interpretation>
              </emma:one-of>
            </emma:emma>
          </inkml:annotationXML>
          <inkml:trace contextRef="#ctx0" brushRef="#br0">7312 9121 753 0,'0'0'498'16,"0"0"-419"-16,0 0-53 15,0 0 37-15,0 0 78 16,0 0-23-16,0 0-19 16,22-26-10-16,-17 23-29 15,-2-1-25-15,1 1-11 16,-1 0 21-16,0 0-1 15,-3 3 8-15,0 0-7 16,3-2 2-16,-3 0-2 16,0-1-17-16,0-1-12 15,3-2 2-15,0 2-8 16,0-2-4-16,3 3-5 0,-6 2 10 16,3-1-10-16,-3 1 7 15,0 1-8-15,0 0 6 16,0 0-6-16,0 0 1 15,0 0 0-15,0 0 5 16,0 0-5-16,0 0 7 16,0 0-1-16,0 0 6 15,0 0-4-15,0 0-4 16,0 1-4-16,0 13-1 16,-9 2 31-16,-3 7-7 15,-6 2-12-15,0 3-3 16,-4 2-2-16,1 1-6 0,3-1 0 15,0-2-1-15,-1-2 2 16,1-1-2-16,-3 2 2 16,3-7-2-16,-3 0 0 15,2 1 0-15,2-5 0 16,1-3-8-16,1 3 1 16,5-6 6-16,-1 0 0 15,5-1 1-15,3-5-1 16,0-2 1-16,3-2 0 15,0 0 0-15,0 0 13 16,0 0-1-16,0-2-12 16,0-8-9-16,6-3-3 15,-3-1-7-15,3 1 7 0,0-3 11 16,-4 4-7-16,5-2 1 16,-4 0 7-16,0 4 1 15,3-2-1-15,-3 2 1 16,0 3 10-16,0 0 2 15,-3 0 11-15,3 0-11 16,-3 2-11-16,3 1 16 16,-3 1 3-16,0 0-1 15,4 2-6-15,-4 1-4 16,0 0-4-16,0 0 6 16,0 0-3-16,0 0-8 15,0 0-1-15,0 0 0 16,0 0-2-16,0 0-11 0,0 0 13 15,0 4-2 1,0 5 1-16,-7 1 1 0,1 1 1 16,-3 6 13-16,0-2-6 15,-1 2-7-15,-1 0 5 16,2-1 1-16,2-2 3 16,1-1-9-16,3-6 0 15,3 1 0-15,0-4 0 16,0-1 8-16,12 0-3 15,10-3 6-15,2 0-5 16,9 0-7-16,9-3-57 16,-7-7-172-16,-6 0-554 0</inkml:trace>
          <inkml:trace contextRef="#ctx0" brushRef="#br0" timeOffset="659.5771">7740 8914 967 0,'0'0'296'16,"0"0"-197"-16,0 0 44 15,0 0 82-15,0 0 43 16,0 0-73-16,0 0-59 16,15-24-31-16,-15 24-47 15,-3 0-12-15,-12 0-4 16,-3 0 2-16,-6 0 6 16,-1 7 9-16,-2 9-18 15,-1-3-9-15,8 7-14 16,1 0-10-16,8 0-7 15,4 0-1-15,7-4-5 16,0 0-1-16,7-2-13 16,10-4-45-16,8 0-30 0,-1-3-46 15,4-4-71-15,8-3-161 16,-6 0-124-16,-5 0-31 0</inkml:trace>
          <inkml:trace contextRef="#ctx0" brushRef="#br0" timeOffset="1529.6967">7849 9013 876 0,'0'0'626'16,"0"0"-440"-16,0 0 10 16,0 0 38-16,0 0-52 15,0 0-65-15,0 0-46 16,0-24-34-16,-5 24-27 16,-2 0-10-16,-2 0-15 0,0 0 1 15,0 10 6-15,2-1 8 16,2 2-1-16,-1-1 1 15,6 0 0-15,0 3 0 16,0-5 0-16,0 0-9 16,8-4-3-16,2 1-9 15,2-3-5-15,3-2-5 16,-3 0 1-16,0 0 6 16,-2 0 5-16,-4-10-2 15,0 3 20-15,-6-6-10 16,0 2 0-16,0-5 11 15,0 2 1-15,-6-1 7 16,-4-2-7-16,4 1-1 0,-3-1 1 16,6 5 0-1,0 0 0-15,1 3 1 0,2 2-2 16,0 1 1-16,0 3 0 16,2-1 0-16,7 1-1 15,3 0-1-15,-2 2 0 16,2-1 1-16,-4 2 1 15,-1 0 12-15,-1 0 12 16,-3 0 3-16,3 0 1 16,-3 2 11-16,0 8 4 15,4 1-2-15,-4 4-5 16,2 3-10-16,1-2-6 16,-3 1-2-16,3-1-10 15,1-1-8-15,-4-3-1 16,-3-3 5-16,0 1-5 0,0-3 0 15,0-1-1-15,0-2 1 16,0-1-6-16,0 0-10 16,0-3 0-16,0 0 5 15,0 0-1-15,0 0 11 16,6-6-38-16,3-6-8 16,6-6 33-16,-3-1 13 15,3-2-1-15,3-2-7 16,-6 4 8-16,4 3 1 15,-5 2 5-15,2 4 8 16,-7 5 9-16,0 0 7 16,-3 2 9-16,0 3 1 15,0 0-9-15,1 0-18 16,1 0-5-16,1 0-1 0,0 8 0 16,0 1 3-16,1 4 6 15,-1 5-6-15,-3-1 4 16,0 0 4-16,-3 0-7 15,0-1 1-15,0-4-10 16,0-4-1-16,0 2-1 16,0-7-46-16,0 2-70 15,0-4-109-15,3-1-262 16,2-1 87-16,1-10-907 0</inkml:trace>
          <inkml:trace contextRef="#ctx0" brushRef="#br0" timeOffset="1928.1578">8396 8867 1455 0,'0'0'392'16,"0"0"-281"-16,0 0 2 15,0 0 40-15,0 0-37 16,0 0-41-16,0 0-30 15,-13-3-21-15,4 3 1 16,-7 2 5-16,5 3 2 16,-1 1-9-16,-1 1-10 15,7 2-11-15,0-2-1 16,6 0 5-16,0 0-5 0,0 1 6 16,0 1-6-16,6-1 7 15,6-1-7-15,4 3-2 16,2-3 0-16,-3 2 1 15,-3-1-1-15,0-2-1 16,-3 1 1-16,-6-1-5 16,-3-2 5-16,0-1-9 15,0 1 4-15,-15-1-14 16,-6 1-38-16,-4-2-68 16,-2-2-111-16,4 0-112 15,7 0-334-15</inkml:trace>
          <inkml:trace contextRef="#ctx0" brushRef="#br0" timeOffset="2282.3104">8689 8596 1420 0,'0'0'257'0,"0"0"-187"15,0 0-20-15,0 0 77 0,0 0 40 16,0 0-43 0,0 0 22-16,0 40 7 0,0-13-47 15,0 2-33-15,0 6-15 16,0-1-24-16,0 3-19 15,0 0-7-15,0-5-7 16,0 2 0-16,0-4-1 16,0-5 0-16,0-1-45 15,0-4-44-15,0-2-81 16,0-4-218-16,0-7-343 0</inkml:trace>
          <inkml:trace contextRef="#ctx0" brushRef="#br0" timeOffset="2493.812">8595 8833 1854 0,'0'0'299'0,"0"0"-231"15,0 0-39-15,0 0-20 16,122 0-9-16,-80 0-222 16,-5 0-484-16</inkml:trace>
        </inkml:traceGroup>
      </inkml:traceGroup>
    </inkml:traceGroup>
  </inkml:traceGroup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8T07:33:49.90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Group>
    <inkml:annotationXML>
      <emma:emma xmlns:emma="http://www.w3.org/2003/04/emma" version="1.0">
        <emma:interpretation id="{C1A07370-40AF-4909-8256-DA773E8AB098}" emma:medium="tactile" emma:mode="ink">
          <msink:context xmlns:msink="http://schemas.microsoft.com/ink/2010/main" type="writingRegion" rotatedBoundingBox="26539,8001 27605,2169 30275,2658 29209,8490"/>
        </emma:interpretation>
      </emma:emma>
    </inkml:annotationXML>
    <inkml:traceGroup>
      <inkml:annotationXML>
        <emma:emma xmlns:emma="http://www.w3.org/2003/04/emma" version="1.0">
          <emma:interpretation id="{892D1691-9AF5-4CBE-BE50-9FFB368920F6}" emma:medium="tactile" emma:mode="ink">
            <msink:context xmlns:msink="http://schemas.microsoft.com/ink/2010/main" type="paragraph" rotatedBoundingBox="26794,8092 27264,4020 28065,4112 27596,81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96201DB-23FB-4032-A9EC-93534D863187}" emma:medium="tactile" emma:mode="ink">
              <msink:context xmlns:msink="http://schemas.microsoft.com/ink/2010/main" type="inkBullet" rotatedBoundingBox="26951,8110 27009,7607 27499,7664 27442,8166"/>
            </emma:interpretation>
            <emma:one-of disjunction-type="recognition" id="oneOf0">
              <emma:interpretation id="interp0" emma:lang="" emma:confidence="0">
                <emma:literal>↳</emma:literal>
              </emma:interpretation>
            </emma:one-of>
          </emma:emma>
        </inkml:annotationXML>
        <inkml:trace contextRef="#ctx0" brushRef="#br0">27019 7609 422 0,'0'0'181'15,"0"0"217"-15,0 0-146 16,0 0-155-16,-3 4 5 16,3-2 33-16,0 3 15 15,0 0-24-15,0 4-28 16,0 1-18-16,0 0 10 16,0 1-10-16,0 2-23 15,-2 0-24-15,-2 3 11 16,-2 1-5-16,1 1-11 15,-2 4-12-15,4 2 2 16,0-2 1-16,3 4-1 0,0-5 6 16,0-1-2-1,1-1 15-15,10-3-16 0,2-2-3 16,6-4 15-16,3-1-11 16,4-4-4-16,3-2 0 15,4-3-6-15,1 0-5 16,0 0-5-16,3-7-1 15,-2 0 0-15,-3-6 5 16,-2 3-6-16,-4-2 1 16,-4 0-1-16,-4-1 2 15,-4 1 5-15,-3-1-1 16,-5-1 18-16,-3 3 7 16,-1-2-16-16,-2 0-9 0,0 0-5 15,0 4-1 1,0-1 0-16,0 6 0 0,-2-2-9 15,-1 2-17-15,0 1-53 16,2 0-72-16,-2 3-211 16,1 0-284-16,1 0-258 0</inkml:trace>
        <inkml:trace contextRef="#ctx0" brushRef="#br0" timeOffset="631.9219">27241 7717 963 0,'0'0'584'0,"0"0"-471"16,0 0-15-16,0 0 53 16,0 0 21-16,0 0-52 15,0 0-48-15,0 4-13 16,0-1-8-16,0 4-11 15,0 2 31-15,1 1-3 16,-1 1-5-16,0 3 10 16,0 0-13-16,0 4-4 15,0 2 3-15,0 3-10 0,0-1-3 16,0 2-14-16,0-1-16 16,0-2-5-16,0-2-10 15,3 0 0-15,0-2 0 16,-1-3-1-16,1-1-11 15,-2-3-32-15,-1 0-45 16,0-5-56-16,0-1-64 16,2-4-161-16,-2 3-340 15,0-3-409-15</inkml:trace>
        <inkml:trace contextRef="#ctx0" brushRef="#br0" timeOffset="1074.8298">27442 7992 993 0,'0'0'601'16,"0"0"-432"-16,0 0 5 16,0 0 5-16,0 0 4 15,0 0-11-15,0 0-49 16,0 59-17-16,0-39-36 16,0 1-33-16,-1-2-37 15,-1-1 0-15,2-1-129 16,0-6-229-16,3-1-642 0</inkml:trace>
      </inkml:traceGroup>
      <inkml:traceGroup>
        <inkml:annotationXML>
          <emma:emma xmlns:emma="http://www.w3.org/2003/04/emma" version="1.0">
            <emma:interpretation id="{D9D3AFA4-491C-4518-B525-F771865C6FDB}" emma:medium="tactile" emma:mode="ink">
              <msink:context xmlns:msink="http://schemas.microsoft.com/ink/2010/main" type="line" rotatedBoundingBox="26993,6370 27264,4020 28065,4112 27794,6462"/>
            </emma:interpretation>
          </emma:emma>
        </inkml:annotationXML>
        <inkml:traceGroup>
          <inkml:annotationXML>
            <emma:emma xmlns:emma="http://www.w3.org/2003/04/emma" version="1.0">
              <emma:interpretation id="{B431D1F5-FDF7-4BDF-BCCE-B85B9E448C37}" emma:medium="tactile" emma:mode="ink">
                <msink:context xmlns:msink="http://schemas.microsoft.com/ink/2010/main" type="inkWord" rotatedBoundingBox="27210,5801 27930,6218 27715,6589 26995,6172"/>
              </emma:interpretation>
              <emma:one-of disjunction-type="recognition" id="oneOf1">
                <emma:interpretation id="interp1" emma:lang="" emma:confidence="0">
                  <emma:literal>East</emma:literal>
                </emma:interpretation>
                <emma:interpretation id="interp2" emma:lang="" emma:confidence="0">
                  <emma:literal>Face</emma:literal>
                </emma:interpretation>
                <emma:interpretation id="interp3" emma:lang="" emma:confidence="0">
                  <emma:literal>Ease</emma:literal>
                </emma:interpretation>
                <emma:interpretation id="interp4" emma:lang="" emma:confidence="0">
                  <emma:literal>tape</emma:literal>
                </emma:interpretation>
                <emma:interpretation id="interp5" emma:lang="" emma:confidence="0">
                  <emma:literal>Fate</emma:literal>
                </emma:interpretation>
              </emma:one-of>
            </emma:emma>
          </inkml:annotationXML>
          <inkml:trace contextRef="#ctx0" brushRef="#br0" timeOffset="2877.3731">27651 6323 1075 0,'0'0'938'16,"0"0"-791"-16,0 0-36 15,0 0 25-15,0 0-25 16,0 0-38-16,0 0-50 16,25-2-22-16,-19 2 0 15,2 6-1-15,-2 1-1 16,1 2 1-16,-2-2 1 16,-2 6 12-16,-2-3 0 15,-1 2-1-15,0 0 11 0,0 1 3 16,0-1-14-16,0-1-3 15,0-3-1-15,0 0-8 16,0-4 0-16,27-4-73 16,0 0-150-16,3-3-599 0</inkml:trace>
          <inkml:trace contextRef="#ctx0" brushRef="#br0" timeOffset="2456.2221">27392 6055 935 0,'0'0'858'0,"0"0"-707"15,0 0 0-15,0 0 41 16,0 0-23 0,0 0-75-16,0 0-54 0,16 30 9 15,-13-6 37-15,-3 6-11 16,0 6-32-16,0 0-17 16,0 0-13-16,0-2-13 0,0-4-13 15,-1-1-78 1,1 3-130-16,0-8-331 0,0-7-229 0</inkml:trace>
          <inkml:trace contextRef="#ctx0" brushRef="#br0" timeOffset="2156.2695">27063 6056 484 0,'0'0'356'0,"0"0"-81"16,0 0-74-16,0 0-9 16,0 0-20-16,0 0 22 15,0 0-5-15,17-22-42 16,-12 19-24-16,-1-1-34 15,2 2-27-15,0 0-5 0,1 0-34 16,5-2-9 0,-1 4-14-16,2 0 0 0,2 0-2 15,-2 0 1-15,2 0-6 16,-4 10 6-16,-1 4-8 16,-1 0 8-16,-5 3-6 15,-2 3 5-15,-2 1 1 16,0-1 0-16,0 2 0 15,0-2 1-15,2-3 1 16,2-2-1-16,8-4 0 16,1-2 1-16,7-5 7 15,2-1-8-15,7-3 0 0,-1 0-9 16,2-6 2 0,0-6 6-16,-2-4-1 0,-1-3 1 15,-1-4 0-15,-2-2 1 16,-3-1 9-16,-1 4-2 15,-8 2 12-15,-5 4-7 16,-3 3 2-16,-4 6 21 16,0 1-25-16,0 3-10 15,0 0-39-15,-11 3-127 16,-1 0-319-16,-3 0-164 0</inkml:trace>
        </inkml:traceGroup>
        <inkml:traceGroup>
          <inkml:annotationXML>
            <emma:emma xmlns:emma="http://www.w3.org/2003/04/emma" version="1.0">
              <emma:interpretation id="{953F9FE6-FB90-432C-99A4-DB530627CDE1}" emma:medium="tactile" emma:mode="ink">
                <msink:context xmlns:msink="http://schemas.microsoft.com/ink/2010/main" type="inkWord" rotatedBoundingBox="27132,5162 27264,4020 27964,4101 27832,5243"/>
              </emma:interpretation>
            </emma:emma>
          </inkml:annotationXML>
          <inkml:trace contextRef="#ctx0" brushRef="#br0" timeOffset="4914.2121">27818 5122 780 0,'0'0'665'0,"0"0"-470"16,0 0 82-16,0 0-20 15,0 0-116-15,0 0-91 16,-110 80-50-16,80-68-138 16,5-3-717-16</inkml:trace>
          <inkml:trace contextRef="#ctx0" brushRef="#br0" timeOffset="4469.1865">27657 4909 821 0,'0'0'988'0,"0"0"-757"16,0 0-50-16,0 0 2 16,0 0-56-16,0 0-72 15,0 0-39-15,55 1-14 16,-38-1-1-16,1 0 0 15,-6 0 1-15,-2 0-2 16,-6 7-6-16,-4 3-3 16,0 2 3-16,-3 2 6 0,-13 1 24 15,-2 1 19-15,-1-1 11 16,1-1-33-16,6-1-15 16,6-2 1-16,6 0-7 15,0-2 0-15,11 0-10 16,14-2-45-16,20-6-136 15,-4-1-431-15,-6 0-499 0</inkml:trace>
          <inkml:trace contextRef="#ctx0" brushRef="#br0" timeOffset="3988.6091">27472 4768 1258 0,'0'0'662'15,"0"0"-561"-15,0 0 18 16,0 0-28-16,0 0-14 16,0 0-4-16,0 0 23 15,0 66-27-15,0-32-19 16,-1 1-23-16,-5 4-20 15,0-4-7-15,-2-3-10 16,2 2-122-16,3-10-185 0,0-7-462 16</inkml:trace>
          <inkml:trace contextRef="#ctx0" brushRef="#br0" timeOffset="3723.6643">27298 4749 971 0,'0'0'336'0,"0"0"-159"15,0 0-1-15,0 0 49 16,0 0 36-16,0 0-63 15,0 0-76-15,0-2-64 16,0 2-39-16,0 8-17 16,0 7 14-16,-3 2 27 15,-5 7-9-15,2 2-20 16,2 1-14-16,2-4-2 16,2 0 1-16,0-4 1 15,5-5 0-15,7-3 12 16,7-5 0-16,5-6 0 15,2 0-9-15,2 0-3 0,0-7 0 16,0-9-12-16,-2-7-3 16,-1-2 3-16,-1-6 11 15,-5-3-11-15,1 2 12 16,-8 1 5-16,-5 5-4 16,-4 7 37-16,-3 6-19 15,0 3-18-15,0 6-1 16,-4 2-15-16,-4 2-76 15,-5 3-120-15,1 10-300 16,3-2-161-16</inkml:trace>
          <inkml:trace contextRef="#ctx0" brushRef="#br0" timeOffset="6967.5326">27789 4254 993 0,'0'0'295'16,"0"0"-218"-16,0 0 3 15,0 0 67-15,0 0 23 16,0 0-6-16,0 0-74 15,0-1-35-15,0 1 11 16,0 1-21-16,1 1-4 16,1 1 3-16,-1-2 1 15,-1 0-10-15,0-1-1 0,3 0 5 16,-3 2-2-16,0-2-15 16,0 0-11-16,0 0-4 15,0 0-7-15,0 0 0 16,0 1-1-16,0 1 1 15,0 0 0-15,0 3 10 16,0 1-4-16,0 0 2 16,0 2 1-16,-4 2 7 15,-1 0 6-15,2 3-2 16,-1 0-7-16,-1 0-4 16,0 1-8-16,2-3 0 15,-1 0 0-15,3-4 1 16,1 0-2-16,0-4 1 0,0-1 1 15,1-2 7-15,13 0-8 16,1 0-2-16,4 0-7 16,3 0 1-16,-2-3 1 15,1 1-6-15,-4-1 3 16,-3 3 1-16,-5-1 8 16,-3 1-1-16,-3 0 1 15,-3-2-8-15,0 2-6 16,0-1 11-16,0-2 3 15,0 0 14-15,-2 1-3 0,1-3-4 16,1 0 13 0,0 1 18-16,0-2 0 0,0 2 5 15,0 1 6 1,0 3-7-16,0 0-21 0,0 0-21 16,0 14 6-16,0 7 8 15,0 8 19-15,0 2-14 16,0 2-19-16,-6 7-100 15,0-8-516-15,-2-8-1309 0</inkml:trace>
          <inkml:trace contextRef="#ctx0" brushRef="#br0" timeOffset="6181.6803">27553 4130 1610 0,'0'0'376'0,"0"0"-325"16,0 0-29-16,0 0 15 15,-14 75 35-15,8-43-13 16,2 0-30-16,2 2-29 16,2 6-112-16,0-9-247 15,0-7-529-15</inkml:trace>
          <inkml:trace contextRef="#ctx0" brushRef="#br0" timeOffset="5954.8966">27259 4067 1187 0,'0'0'498'0,"0"0"-433"16,0 0-8-16,0 0 101 15,0 0 28-15,0 0-37 0,0 0-64 16,0-3-33-16,0 3-29 16,0 8-17-16,0 7 6 15,0 4 13-15,-3 5-1 16,1 2-6-16,2-1-10 16,0 0 3-16,9-2 0 15,9-3-4-15,6-5-6 16,2-4-1-16,5-5-9 15,3-5-5-15,-3-1-5 16,1 0-14-16,-4-9-8 16,-4-8 23-16,0-3 6 15,0-5 3-15,-2-4-4 16,-2 0 11-16,-4 0-4 0,-4 5-2 16,-5 6 8-1,-2 7-14-15,-5 4-20 0,-5 7-205 16,-7 0-336-16,0 7-43 0</inkml:trace>
        </inkml:traceGroup>
      </inkml:traceGroup>
    </inkml:traceGroup>
    <inkml:traceGroup>
      <inkml:annotationXML>
        <emma:emma xmlns:emma="http://www.w3.org/2003/04/emma" version="1.0">
          <emma:interpretation id="{FA6B2E98-3626-46C9-81CC-F11A5A7B61D9}" emma:medium="tactile" emma:mode="ink">
            <msink:context xmlns:msink="http://schemas.microsoft.com/ink/2010/main" type="paragraph" rotatedBoundingBox="28514,7895 29497,2515 30275,2658 29292,80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629872A-CB0B-4049-BA1E-FFD1386DB075}" emma:medium="tactile" emma:mode="ink">
              <msink:context xmlns:msink="http://schemas.microsoft.com/ink/2010/main" type="inkBullet" rotatedBoundingBox="28855,7958 28862,7921 28876,7924 28870,7960"/>
            </emma:interpretation>
            <emma:one-of disjunction-type="recognition" id="oneOf2">
              <emma:interpretation id="interp6" emma:lang="" emma:confidence="0">
                <emma:literal>•</emma:literal>
              </emma:interpretation>
            </emma:one-of>
          </emma:emma>
        </inkml:annotationXML>
        <inkml:trace contextRef="#ctx0" brushRef="#br1" timeOffset="-294630.4424">28858 7945 32 0,'0'0'123'0,"0"0"-123"16,0 0-8-16,0 0-41 16,0 0-49-16</inkml:trace>
        <inkml:trace contextRef="#ctx0" brushRef="#br1" timeOffset="-294188.1278">28858 7945 108 0</inkml:trace>
        <inkml:trace contextRef="#ctx0" brushRef="#br1" timeOffset="-293761.6616">28858 7945 108 0,'18'-21'185'0,"-18"21"-98"0,0 0-74 0,0 0-6 0,0 0-6 16,0 0 6-16,0 0-6 16,0 0-1-16,0 0 11 15,-2 0 36-15,2 0-6 16,0 0-26-16,0 0-8 16,0 0 22-16,0 0 14 15,0 0-1-15,0 0-6 16,0 0-14-16,0 0-8 15,0 0 8-15,0 0-3 16,0 0-3-16,0 0 18 16,0 0 23-16,0 0-8 15,0 0-22-15,0 0-17 16,0 0-10-16,0 0 0 0,0 0-11 16,0 0-1-16,0 0 11 15,0 0 0-15,0 0 1 16,0 0 1-16,0 0 1 15,0 0-1-15,0 0-1 16,0 0-7-16,0 0-17 16,0 0-18-16,0 1 10 15,0 0 23-15,0-1 8 16,0 3-1-16,0-3 2 16,0 1 10-16,0-1 0 15,0 0-9-15,0 0 1 16,0 0-2-16,0 0-18 15,0 0-34-15,0 2-11 0,0 1-48 16,0-2-57 0,0-1-65-16</inkml:trace>
      </inkml:traceGroup>
      <inkml:traceGroup>
        <inkml:annotationXML>
          <emma:emma xmlns:emma="http://www.w3.org/2003/04/emma" version="1.0">
            <emma:interpretation id="{8E755450-07B6-4434-92CD-9946E2D23CC5}" emma:medium="tactile" emma:mode="ink">
              <msink:context xmlns:msink="http://schemas.microsoft.com/ink/2010/main" type="line" rotatedBoundingBox="28827,6181 29497,2515 30275,2658 29605,6323"/>
            </emma:interpretation>
          </emma:emma>
        </inkml:annotationXML>
        <inkml:traceGroup>
          <inkml:annotationXML>
            <emma:emma xmlns:emma="http://www.w3.org/2003/04/emma" version="1.0">
              <emma:interpretation id="{D606CA5A-3BEB-404A-9D4D-D79C697BE8AB}" emma:medium="tactile" emma:mode="ink">
                <msink:context xmlns:msink="http://schemas.microsoft.com/ink/2010/main" type="inkWord" rotatedBoundingBox="29095,6186 29580,5813 29821,6127 29336,6500"/>
              </emma:interpretation>
              <emma:one-of disjunction-type="recognition" id="oneOf3">
                <emma:interpretation id="interp7" emma:lang="" emma:confidence="0">
                  <emma:literal>is...</emma:literal>
                </emma:interpretation>
                <emma:interpretation id="interp8" emma:lang="" emma:confidence="0">
                  <emma:literal>is....</emma:literal>
                </emma:interpretation>
                <emma:interpretation id="interp9" emma:lang="" emma:confidence="0">
                  <emma:literal>iso....</emma:literal>
                </emma:interpretation>
                <emma:interpretation id="interp10" emma:lang="" emma:confidence="0">
                  <emma:literal>iso...</emma:literal>
                </emma:interpretation>
                <emma:interpretation id="interp11" emma:lang="" emma:confidence="0">
                  <emma:literal>i's....</emma:literal>
                </emma:interpretation>
              </emma:one-of>
            </emma:emma>
          </inkml:annotationXML>
          <inkml:trace contextRef="#ctx0" brushRef="#br1" timeOffset="-212505.4063">29525 5881 841 0,'0'0'127'0,"0"0"734"15,0 0-737-15,0 0-86 16,0 0 78-16,0 0 52 16,0 0-49-16,8-29-38 0,-5 26-24 15,1-1-19-15,2 0-2 16,0 1-5-16,0 1-13 16,0 1-6-16,1 1-3 15,4 0-9-15,1 4-1 16,3 9-5-16,0 5-6 15,0 3-10-15,-4 2-9 16,-3-1 1-16,-5-1 8 16,-2-1 10-16,-1-3 10 15,0-4 1-15,-1 0-5 16,-10-6 5-16,-2 1 1 16,0-2 0-16,-2-1 0 15,1 1 18-15,4 1 1 16,-1 0-10-16,5 4-8 15,3 2 0-15,3 1-1 0,0 2-31 16,6 2-84-16,8-4-223 16,-4-4-415-16</inkml:trace>
          <inkml:trace contextRef="#ctx0" brushRef="#br1" timeOffset="-212337.6587">29588 6307 1733 0,'0'0'317'0,"0"0"-136"15,0 0-10-15,0 0-79 0,0 0-92 16,0 0-54 0,0 0-643-16</inkml:trace>
          <inkml:trace contextRef="#ctx0" brushRef="#br1" timeOffset="-292656.6135">29114 6207 221 0,'0'0'606'0,"0"0"-421"16,0 0-156-16,0 0-29 15,0 0-46-15,0 0 30 16,0 0 15-16,0 0 1 16,-5-5 0-16,5 5-1 15,0 0-6-15,0 0 5 0,0 0 2 16,0 0 8-16,0 0 13 15,0 0 5-15,0 0-2 16,0 0-4-16,0 0-9 16,0 0-9-16,0 0 4 15,0 0-6-15,0 0 2 16,0 0 0-16,0 0-1 16,0 0 1-16,0 0-1 15,0 0-1-15,0 0-16 16,0 0-62-16,0 0-94 15,0 2-66-15,0-1-111 0</inkml:trace>
        </inkml:traceGroup>
        <inkml:traceGroup>
          <inkml:annotationXML>
            <emma:emma xmlns:emma="http://www.w3.org/2003/04/emma" version="1.0">
              <emma:interpretation id="{4E7D3426-4A71-467D-BA05-671024E27DE1}" emma:medium="tactile" emma:mode="ink">
                <msink:context xmlns:msink="http://schemas.microsoft.com/ink/2010/main" type="inkWord" rotatedBoundingBox="29065,4882 29189,4204 29791,4315 29667,4992"/>
              </emma:interpretation>
            </emma:emma>
          </inkml:annotationXML>
          <inkml:trace contextRef="#ctx0" brushRef="#br1" timeOffset="-211228.6135">29606 4968 1696 0,'0'0'303'16,"0"0"-61"-16,0 0-72 15,0 0-170-15,0 0-165 16,0 0-1393-16</inkml:trace>
          <inkml:trace contextRef="#ctx0" brushRef="#br1" timeOffset="-291561.2371">29263 4798 218 0,'0'0'123'0,"0"0"-84"15,0 0 23-15,0 0 96 16,0 0-44-16,0 0-33 15,0 0-16-15,-5-1-4 16,5 1 2-16,0 0-9 16,0 0-11-16,0 0-4 15,0-2-7-15,0 2-7 16,0 0-9-16,0 0-5 16,0 0 2-16,0 0 3 0,0 0 7 15,0 0 5-15,0 0 1 16,0 0 4-16,0 0 6 15,0 0-1-15,0 0-6 16,0 0-4-16,0 0-5 16,0 0-6-16,0 0-4 15,0 0-7-15,0 0-5 16,0 0 0-16,0 0 1 16,0 0 6-16,0 0 11 15,0 0 5-15,0 0 6 0,0 0 4 16,-1 0 2-1,1 0-1-15,0 0-7 0,0 0-11 16,0 0-6-16,0 0-1 16,0 0-4-16,0 0-5 15,0 0 6-15,0 0-7 16,0 0-7-16,0 0-37 16,0 0-58-16,0 0-90 15,3 0-130-15,3-2-485 0</inkml:trace>
          <inkml:trace contextRef="#ctx0" brushRef="#br1" timeOffset="-211371.2243">29558 4606 629 0,'0'0'523'15,"0"0"-353"-15,0 0 10 16,0 0 4-16,0 0 75 16,0 0-55-16,0 0-49 15,24-30-29-15,-17 30-26 0,1 0-27 16,1 0-24-16,4 0-24 15,2 0-14-15,4 6-11 16,0 6 0-16,0 1-17 16,-5-1-31-16,-3 3-9 15,-5-2 4-15,-4-1 23 16,-2 2 23-16,0-1 6 16,-11 0 1-16,-4-2 0 15,-1 2 6-15,-1-2 9 16,2 0 10-16,2 1-1 15,4 2-5-15,3-1-17 16,3 1-2-16,1-1-15 16,2 5-182-16,0-4-493 0,0-4-844 15</inkml:trace>
          <inkml:trace contextRef="#ctx0" brushRef="#br1" timeOffset="-290645.2745">29191 4206 67 0,'0'0'33'0,"0"0"-20"16,0 0 69-16,0 0 36 0,0 0 8 16,0 0-31-16,0 0 77 15,0 0-34-15,0 0-24 16,0 0-27-16,0 0-9 16,0 0-5-16,0 0-21 15,0 0-16-15,0 0-11 16,0 0-2-16,0 0 0 15,0 0-1-15,0 0 4 16,0 0 7-16,0 0 8 16,-2 0 0-16,2 0 1 15,0 0-6-15,0 0-4 16,0 0-13-16,0 0-6 16,0 0-6-16,0 0-5 15,0 0 5-15,0 0-5 16,0 0-2-16,0 0-8 0,0 0-23 15,0 0-39-15,0 0-98 16,6 0-188-16</inkml:trace>
        </inkml:traceGroup>
        <inkml:traceGroup>
          <inkml:annotationXML>
            <emma:emma xmlns:emma="http://www.w3.org/2003/04/emma" version="1.0">
              <emma:interpretation id="{0485A013-A786-4AFC-87D0-CE55D0E45D87}" emma:medium="tactile" emma:mode="ink">
                <msink:context xmlns:msink="http://schemas.microsoft.com/ink/2010/main" type="inkWord" rotatedBoundingBox="29680,3696 29883,2586 30202,2644 29999,3755"/>
              </emma:interpretation>
            </emma:emma>
          </inkml:annotationXML>
          <inkml:trace contextRef="#ctx0" brushRef="#br1" timeOffset="-333709.833">29971 3750 1232 0,'0'0'821'0,"0"0"-765"16,0 0-56-16,0 0 12 15,0 0-12-15,0 0-128 16,38-80-80-16,-30 66-183 16,-5 0-715-16</inkml:trace>
          <inkml:trace contextRef="#ctx0" brushRef="#br1" timeOffset="-333537.8386">30026 3360 1363 0,'0'0'249'16,"0"0"-187"-16,0 0-62 15,0 0-36-15,0 0-97 16,0 0-41-16,-32-82-151 15,22 73-581-15</inkml:trace>
          <inkml:trace contextRef="#ctx0" brushRef="#br1" timeOffset="-333393.1814">29949 3155 869 0,'0'0'166'15,"0"0"-16"-15,0 0 30 0,0 0-32 16,0 0-37-16,-8-86-111 15,8 62-119-15,0 4-62 16,0 3-142-16</inkml:trace>
          <inkml:trace contextRef="#ctx0" brushRef="#br1" timeOffset="-333236.3644">29859 2898 675 0,'0'0'415'16,"0"0"-269"-16,0 0 43 15,53-80-37-15,-37 55-67 16,-4-2-85-16,-3 1-94 16,-5 0-163-16,-4-3 56 15,-8 7-98-15,-5 2-494 0</inkml:trace>
          <inkml:trace contextRef="#ctx0" brushRef="#br1" timeOffset="-333162.0574">29883 2589 633 0,'0'0'228'0,"0"0"-98"16,0 0-18-16,0 0-112 15,0 0-166-15</inkml:trace>
        </inkml:traceGroup>
      </inkml:traceGroup>
    </inkml:traceGroup>
  </inkml:traceGroup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8T07:28:02.93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Group>
    <inkml:annotationXML>
      <emma:emma xmlns:emma="http://www.w3.org/2003/04/emma" version="1.0">
        <emma:interpretation id="{B16342DC-557F-4576-B294-58A6BD6323BE}" emma:medium="tactile" emma:mode="ink">
          <msink:context xmlns:msink="http://schemas.microsoft.com/ink/2010/main" type="writingRegion" rotatedBoundingBox="31838,7606 32728,7606 32728,7985 31838,7985"/>
        </emma:interpretation>
      </emma:emma>
    </inkml:annotationXML>
    <inkml:traceGroup>
      <inkml:annotationXML>
        <emma:emma xmlns:emma="http://www.w3.org/2003/04/emma" version="1.0">
          <emma:interpretation id="{6FD7DCA5-BE7B-4D15-8C14-2CCFF0CF5EBC}" emma:medium="tactile" emma:mode="ink">
            <msink:context xmlns:msink="http://schemas.microsoft.com/ink/2010/main" type="paragraph" rotatedBoundingBox="31838,7606 32728,7606 32728,7985 31838,79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7D0FB28-C504-468C-BC15-CA0667E3B7E5}" emma:medium="tactile" emma:mode="ink">
              <msink:context xmlns:msink="http://schemas.microsoft.com/ink/2010/main" type="line" rotatedBoundingBox="31838,7606 32728,7606 32728,7985 31838,7985"/>
            </emma:interpretation>
          </emma:emma>
        </inkml:annotationXML>
        <inkml:traceGroup>
          <inkml:annotationXML>
            <emma:emma xmlns:emma="http://www.w3.org/2003/04/emma" version="1.0">
              <emma:interpretation id="{B8ABB2BD-6958-43EE-9ABE-0BBF6027665F}" emma:medium="tactile" emma:mode="ink">
                <msink:context xmlns:msink="http://schemas.microsoft.com/ink/2010/main" type="inkWord" rotatedBoundingBox="31838,7606 32728,7606 32728,7985 31838,7985"/>
              </emma:interpretation>
              <emma:one-of disjunction-type="recognition" id="oneOf0">
                <emma:interpretation id="interp0" emma:lang="" emma:confidence="0">
                  <emma:literal>n=1</emma:literal>
                </emma:interpretation>
                <emma:interpretation id="interp1" emma:lang="" emma:confidence="0">
                  <emma:literal>net</emma:literal>
                </emma:interpretation>
                <emma:interpretation id="interp2" emma:lang="" emma:confidence="0">
                  <emma:literal>hat</emma:literal>
                </emma:interpretation>
                <emma:interpretation id="interp3" emma:lang="" emma:confidence="0">
                  <emma:literal>n=I</emma:literal>
                </emma:interpretation>
                <emma:interpretation id="interp4" emma:lang="" emma:confidence="0">
                  <emma:literal>n=l</emma:literal>
                </emma:interpretation>
              </emma:one-of>
            </emma:emma>
          </inkml:annotationXML>
          <inkml:trace contextRef="#ctx0" brushRef="#br0">31838 7689 215 0,'0'0'1508'0,"0"0"-1208"0,0 0-102 16,0 0 33-1,0 0-45-15,0 0-51 0,0 0-37 16,13 8-16-16,-10 3-26 16,0 2-25-16,1 8-10 15,-1-2-5-15,0 1-4 16,-1 3-6-16,-2-1-4 15,0-4-1-15,0-3 1 16,0-4-1-16,0-4-1 16,0-2 0-16,0-2 0 15,0-3-1-15,0 0-9 16,0 0 4-16,0 0 6 0,0 0 0 16,3-2 0-16,3-7 0 15,3-6-11-15,4 0 10 16,-1-3 0-16,1-1 1 15,0 1 0-15,-3 3 1 16,0 0-1-16,-2 6 8 16,-1-1 1-16,0 4 3 15,0-1 0-15,0 1 4 16,1 2-2-16,-1-2-2 16,3 3-2-16,1-1-8 15,-2 4-1-15,0-1 5 16,-2 1-5-16,1 0 7 15,-3 0-8-15,1 0-1 0,-1 8 0 16,0 2 1-16,-4 5 0 16,1 0 2-16,-2 5 11 15,0-2 2-15,0 2 2 16,0-2-2-16,0 2 0 16,-3-3-6-16,0-2-2 15,0-1-6-15,1-3-1 16,0-2 0-16,2-3 0 15,-2-1-7-15,2-4-28 16,0 0-17-16,0-1-17 16,0 0-12-16,0 0-34 15,0-1-96-15,10-8-254 16,-1 2-346-16</inkml:trace>
          <inkml:trace contextRef="#ctx0" brushRef="#br0" timeOffset="316.4858">32253 7816 1159 0,'0'0'550'16,"0"0"-261"-16,0 0 20 15,0 0-76-15,0 0-38 16,0 0-49-16,0 0-52 16,62 10-46-16,-46-7-28 15,3-2-9-15,-2 2-9 0,1-2-2 16,-4 1 0-16,-2-2-28 16,-1 3-14-16,-3-3-19 15,0 0-83-15,-2 0-64 16,-2 0-110-16,-1 0-309 15,-3-9-600-15</inkml:trace>
          <inkml:trace contextRef="#ctx0" brushRef="#br0" timeOffset="571.4548">32261 7734 1382 0,'0'0'554'0,"0"0"-417"15,0 0 62-15,0 0-26 16,0 0-66-16,0 0-49 16,0 0-19-16,76 0-21 15,-56 0-11-15,-1 0-7 16,2 0-40-16,3 0-102 15,-6 0-192-15,-2 0-379 0</inkml:trace>
          <inkml:trace contextRef="#ctx0" brushRef="#br0" timeOffset="932.4184">32673 7606 1132 0,'0'0'626'0,"0"0"-458"16,0 0 67-16,0 0-30 15,0 0-74-15,0 0-34 16,0 0-14-16,3 0-25 0,-3 0-29 15,0 9-3-15,2 7 33 16,-1 4 2-16,1 3-6 16,-1 4-19-16,2 3-10 15,2 4-7-15,0 2-1 16,1-1-6-16,2 1-3 16,0-4-3-16,-1-3-6 15,-3-8-7-15,-4-4-89 16,0-6-134-16,0-8-482 0</inkml:trace>
        </inkml:traceGroup>
      </inkml:traceGroup>
    </inkml:traceGroup>
  </inkml:traceGroup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8T07:33:59.30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C00000"/>
    </inkml:brush>
  </inkml:definitions>
  <inkml:traceGroup>
    <inkml:annotationXML>
      <emma:emma xmlns:emma="http://www.w3.org/2003/04/emma" version="1.0">
        <emma:interpretation id="{DCDA96A0-9619-48A7-BE1D-76E36EF8F642}" emma:medium="tactile" emma:mode="ink">
          <msink:context xmlns:msink="http://schemas.microsoft.com/ink/2010/main" type="writingRegion" rotatedBoundingBox="21808,11169 32331,9542 32455,10345 21932,11972"/>
        </emma:interpretation>
      </emma:emma>
    </inkml:annotationXML>
    <inkml:traceGroup>
      <inkml:annotationXML>
        <emma:emma xmlns:emma="http://www.w3.org/2003/04/emma" version="1.0">
          <emma:interpretation id="{49487528-6336-4AF8-AC2E-5DC8A6709F63}" emma:medium="tactile" emma:mode="ink">
            <msink:context xmlns:msink="http://schemas.microsoft.com/ink/2010/main" type="paragraph" rotatedBoundingBox="21808,11169 32331,9542 32455,10345 21932,119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37D61B2-86A4-47D7-BD84-1CD63526A14F}" emma:medium="tactile" emma:mode="ink">
              <msink:context xmlns:msink="http://schemas.microsoft.com/ink/2010/main" type="line" rotatedBoundingBox="21808,11169 32331,9542 32455,10345 21932,11972"/>
            </emma:interpretation>
          </emma:emma>
        </inkml:annotationXML>
        <inkml:traceGroup>
          <inkml:annotationXML>
            <emma:emma xmlns:emma="http://www.w3.org/2003/04/emma" version="1.0">
              <emma:interpretation id="{A4D9E63B-57AE-4B0A-A698-1E7E7FA5ADE0}" emma:medium="tactile" emma:mode="ink">
                <msink:context xmlns:msink="http://schemas.microsoft.com/ink/2010/main" type="inkWord" rotatedBoundingBox="21814,11206 22245,11139 22337,11737 21906,11804"/>
              </emma:interpretation>
            </emma:emma>
          </inkml:annotationXML>
          <inkml:trace contextRef="#ctx0" brushRef="#br0">21815 11212 377 0,'0'0'287'15,"0"0"251"-15,0 0-340 16,0 0-45-16,0 0-10 16,0 0 23-16,8-7-3 15,-4 7-46-15,-1 0-19 16,1 0-20-16,1 0-16 15,2 0-20-15,3 0-8 0,1 0-10 16,1 0-11 0,4 0 0-16,-1 7-4 0,3 3 0 15,3 3-8-15,-1 4 5 16,0 3-5-16,3 4 0 16,-4-2-1-16,0 4 1 15,1-2-1-15,-4-1 1 16,4 0 0-16,-5 3 0 15,4-2 1-15,-2-2-1 16,2 2-1-16,-1 2 1 16,-3-7-1-16,-1 4 1 15,-2-3 0-15,1 0-1 16,-5-3 1-16,1-4-1 16,-3 4-6-16,0-4 5 0,1-3 1 15,0 0 0-15,-4-3-1 16,-2-4-8-16,1 3-3 15,-1-5 6-15,-1-1 0 16,2 0 6-16,-2 0 0 16,0 0 0-16,0 0 6 15,0 0-6-15,0 0 6 16,0 0 0-16,1 0-6 16,1-4-5-16,-1-6 5 15,-1 3-1-15,2-3-1 16,-2-3-4-16,1 1-10 15,-1-5 6-15,2 3 9 16,-2-2 0-16,0-4-17 16,0 3 5-16,0 2 13 15,-2-2 1-15,-4 4 0 0,0-1 11 16,2 1-4-16,-4 3 10 16,2 0-7-16,2 3-9 15,1 3 12-15,1-1 1 16,-1 2 0-16,2 3-5 15,-1 0-9-15,2-2 0 16,0 2 5-16,0 0-6 16,0 0 0-16,0 0-1 15,0 0 0-15,0 0 0 16,0 0 1-16,0 0-1 16,0 0 0-16,-1 2 1 0,-1 5 0 15,1 2 12 1,-2 4-3-16,1 0-8 0,2 1 7 15,0-1-8 1,0 3 0-16,0 0 0 0,0-2 1 16,0 1 0-16,3 3 0 15,5-2-1-15,-1-2 0 16,2-1 0-16,2 3 1 16,-2-5-1-16,-2 1 1 15,2-2-1-15,-2-3-1 16,-2-3 1-16,0 2 0 15,-2-2 1-15,-3-1-1 16,0-1 0-16,0 3-1 16,-20 1 1-16,-25-3-1 15,-43-3-6-15,8 0-207 0,-8 0-752 0</inkml:trace>
        </inkml:traceGroup>
        <inkml:traceGroup>
          <inkml:annotationXML>
            <emma:emma xmlns:emma="http://www.w3.org/2003/04/emma" version="1.0">
              <emma:interpretation id="{2E775989-1573-47DE-8B6B-3318B8530998}" emma:medium="tactile" emma:mode="ink">
                <msink:context xmlns:msink="http://schemas.microsoft.com/ink/2010/main" type="inkWord" rotatedBoundingBox="24680,10625 26468,10669 26450,11405 24661,11360"/>
              </emma:interpretation>
              <emma:one-of disjunction-type="recognition" id="oneOf0">
                <emma:interpretation id="interp0" emma:lang="" emma:confidence="0">
                  <emma:literal>alternant</emma:literal>
                </emma:interpretation>
                <emma:interpretation id="interp1" emma:lang="" emma:confidence="0">
                  <emma:literal>attention t</emma:literal>
                </emma:interpretation>
                <emma:interpretation id="interp2" emma:lang="" emma:confidence="0">
                  <emma:literal>Attention t</emma:literal>
                </emma:interpretation>
                <emma:interpretation id="interp3" emma:lang="" emma:confidence="0">
                  <emma:literal>Iterant</emma:literal>
                </emma:interpretation>
                <emma:interpretation id="interp4" emma:lang="" emma:confidence="0">
                  <emma:literal>detection t</emma:literal>
                </emma:interpretation>
              </emma:one-of>
            </emma:emma>
          </inkml:annotationXML>
          <inkml:trace contextRef="#ctx0" brushRef="#br1" timeOffset="583672.6032">25008 10988 1101 0,'0'0'284'16,"0"0"-140"-16,0 0 90 15,0 0 72-15,0 0-92 16,0 0-67-16,26-21-28 16,-24 18-11-16,-2 3-8 15,0-3-24-15,0 3-9 16,0 0-20-16,0-3-20 15,-11 3-6-15,-6 0-12 16,-12 0-8-16,-5 0 7 16,-5 0-8-16,-4 0 1 0,1 10 0 15,2-2 0-15,5 3 5 16,8-1-5-16,7 0 0 16,8 1 0-16,0-1 0 15,7-1-1-15,5 4 0 16,0 1 0-16,2-2 1 15,13 5-1-15,1-3 1 16,6-2 1-16,4-2-1 16,1 0-1-16,1-3 0 15,6 0-8-15,1-4 2 16,0 1-4-16,3-4 4 16,1 0-2-16,1 0 2 15,-3-7 0-15,-3-3 6 0,-1 0-2 16,-6 0-5-1,-6-3 5-15,-6 2 2 16,-6-1-1-16,-6-1 0 16,-3 3-8-16,0-4-5 0,-4 1-11 15,-9 0 7-15,-3-4 7 16,-2 1-3-16,0-1 0 16,2 0 4-16,-2-1-2 15,4 4 6-15,1-3 5 16,3 5 1-16,1 1 0 15,0 1 0-15,1 0 0 16,2 5 1-16,-1-2 5 16,0 0-5-16,1 1-1 15,0-1 9-15,-2 3 2 16,-1-2-10-16,5 2 14 0,-1 1-5 16,2 3 6-16,2-2-1 15,-1 2 2-15,2 0-4 16,0 0 1-16,-1 0-4 15,1 2-9-15,-3 11 19 16,0 8 8-16,-3 2 3 16,0 9 2-16,0 2-1 15,0 8-2-15,3 2-3 16,3 5-12-16,0 0-9 16,1 4-6-16,10-4-20 15,-10 11-78-15,-1-14-133 16,0-9-678-16</inkml:trace>
          <inkml:trace contextRef="#ctx0" brushRef="#br1" timeOffset="584462.6033">25636 10750 633 0,'0'0'864'16,"0"0"-671"-16,0 0-7 15,0 0 70-15,0 0-37 16,0 0-73-16,0 0-57 16,1-3-18-16,-1 3-19 0,0 0-17 15,0 13 47 1,0 3-5-16,0 7-32 0,0 4-9 15,0 8-10-15,-4 2-10 16,1 2-4-16,1 2 1 16,1-2-5-16,1-6-7 15,0 0 0-15,0-6 1 16,4-5-1-16,6-5-1 16,3-6 1-16,3-2-1 15,0-5-5-15,5-4-31 16,0 0-16-16,2 0-38 15,-3-3-56-15,-3-7-63 0,-5-7-148 16,-6 6-251-16,-6-2-292 16</inkml:trace>
          <inkml:trace contextRef="#ctx0" brushRef="#br1" timeOffset="584732.6033">25478 10971 1365 0,'0'0'682'0,"0"0"-593"0,0 0 75 16,0 0 45-1,0 0-61-15,0 0-68 0,0 0-35 16,19-10-30-16,6 10-6 15,9 10-9-15,5 0-40 16,0-3-66-16,0-4-92 16,-11 0-320-16,-11-3-220 0</inkml:trace>
          <inkml:trace contextRef="#ctx0" brushRef="#br1" timeOffset="585082.6033">25437 10710 954 0,'0'0'685'0,"0"0"-516"16,0 0 44-16,0 0 31 15,0 0-14-15,0 0-38 16,0 0-40-16,-52 98-42 16,32-53-50-16,0 4-28 15,8 3-21-15,6 2-11 0,6-5-4 16,0-2-45-16,16-8-74 15,12 1-135-15,-4-13-400 16,-4-9-439-16</inkml:trace>
          <inkml:trace contextRef="#ctx0" brushRef="#br1" timeOffset="585512.6033">25831 10654 1378 0,'0'0'289'0,"0"0"-176"16,0 0 99-16,0 0-5 15,0 0-69-15,0 0-55 16,0 0-2-16,9 22 67 16,-7-1-33-16,1 12-14 15,1 10-28-15,8 7-25 16,1 6-12-16,5 4-9 0,0-1-6 15,1 0-15-15,-5-6-6 16,-7-7 0-16,-7-6-6 16,0-4-30-16,-14-6-28 15,-12-5-66-15,-7-5-69 16,-12-6-147-16,7-7-277 16,8-1-527-16</inkml:trace>
          <inkml:trace contextRef="#ctx0" brushRef="#br1" timeOffset="585882.6032">26247 11110 1758 0,'0'0'494'15,"0"0"-310"-15,0 0 26 0,0 0-54 16,0 0-79-1,0 0-43-15,102-16-19 0,-77 15-6 16,1-2-9-16,-3 0-11 16,-5 3-49-16,-7 0-55 15,-5-3-47-15,-6-5-148 16,0 2-390-16,-9 0-261 0</inkml:trace>
          <inkml:trace contextRef="#ctx0" brushRef="#br1" timeOffset="586072.6033">26218 10935 1443 0,'0'0'536'16,"0"0"-428"-16,0 0 75 15,0 0-51-15,110 4-85 16,-76 4-47-16,1-6-93 15,-10 0-505-15,-10-2-940 0</inkml:trace>
        </inkml:traceGroup>
        <inkml:traceGroup>
          <inkml:annotationXML>
            <emma:emma xmlns:emma="http://www.w3.org/2003/04/emma" version="1.0">
              <emma:interpretation id="{680D2D9E-E0D0-4B29-9B40-3E4D06CD22CD}" emma:medium="tactile" emma:mode="ink">
                <msink:context xmlns:msink="http://schemas.microsoft.com/ink/2010/main" type="inkWord" rotatedBoundingBox="26742,10406 28842,10082 28951,10786 26850,11111"/>
              </emma:interpretation>
            </emma:emma>
          </inkml:annotationXML>
          <inkml:trace contextRef="#ctx0" brushRef="#br1" timeOffset="586942.6033">26870 10935 1255 0,'0'0'484'0,"0"0"-384"16,0 0 91-16,0 0 38 16,0 0-84-16,0 0-65 0,0 0-22 15,85 14-22-15,-60-14-20 16,0 0-10-16,-3 0-4 16,-2 0-1-16,-2 0 0 15,-6 0 0-15,0 0 0 16,-5-7-1-16,-1 0 0 15,-3 1 0-15,0-4 0 16,0 3 0-16,-1 0 0 16,-2 0 12-16,0 0 9 15,0-2 7-15,-2 2-7 16,-5 1 0-16,-4-2 15 16,-2 0-5-16,-1 4 3 0,-3-2 4 15,0 5-1-15,-4 1-4 16,-3 0-8-16,2 4 1 15,-4 8 1 1,1 3-6-16,3 4-2 0,2 4 3 16,3-1 2-16,6-1-3 15,4 2-7-15,7 0-7 16,0-6 1-16,14-1-7 16,12 0 6-16,5-5-6 15,5-2-1-15,3-6-37 16,1 1-67-16,17-8-109 15,-10-8-263-15,-6-5-459 0</inkml:trace>
          <inkml:trace contextRef="#ctx0" brushRef="#br1" timeOffset="587352.6032">26941 10618 1056 0,'0'0'585'16,"0"0"-398"-16,0 0 144 15,0 0-35-15,0 0-101 16,0 0-70-16,105 0-52 15,-73 0-46-15,0 0-27 16,-4 0-4-16,-6 0-98 16,-2 0-145-16,-10 0-368 0,-4 0-303 15</inkml:trace>
          <inkml:trace contextRef="#ctx0" brushRef="#br1" timeOffset="587772.6032">27396 10512 730 0,'0'0'991'0,"0"0"-817"16,0 0 72 0,0 0 46-16,0 0-86 0,0 0-67 15,0 0-39-15,42-46-30 16,-42 46-20-16,0 0-17 16,0 0-13-16,0 0-8 15,0 13-3-15,-8 1 11 16,-3 8 8-16,2 4-8 15,-1 1-7-15,3-3-5 16,4 1-7-16,3-4 0 16,0-2 0-16,0-5-1 15,9-5-18-15,0-2-21 16,3-1-25-16,3-6-29 0,10 0-122 16,-4-15-269-16,0 0-323 15</inkml:trace>
          <inkml:trace contextRef="#ctx0" brushRef="#br1" timeOffset="587952.6033">27536 10284 1855 0,'0'0'467'15,"0"0"-309"-15,0 0 28 16,0 0-64-16,0 0-97 0,0 0-25 15,0 0-134-15,26 17-357 16,-19-7-790-16</inkml:trace>
          <inkml:trace contextRef="#ctx0" brushRef="#br1" timeOffset="588922.6032">27757 10529 652 0,'0'0'756'16,"0"0"-632"-16,0 0 85 15,0 0 113-15,0 0-75 16,0 0-66-16,0 0-36 16,6-26-33-16,-6 26-31 15,0 0-27-15,0 0-23 16,-6 12-10-16,0 8-5 15,3 3 1-15,2 4-5 16,1-1-5-16,0-3-6 16,0 0 0-16,1-6 0 15,5 0 5-15,0-8-6 16,3-2-1-16,-1 0-6 0,-1-5-1 16,1-2 8-1,3 0-6-15,1 0-3 0,2-6-3 16,-1-7-3-16,2-4 9 15,-1 0 6-15,-1-2-1 16,0-7 1-16,-2 2-1 16,-3 2 1-16,-1 1 2 15,-4 2 13-15,-2 5 0 16,-1 4 0-16,0 3 1 16,0 2-2-16,0 5-4 15,0 0-4-15,0 0-4 16,0 0-1-16,0 0-1 15,0 0-1-15,0 12-13 0,0 3 13 16,0 4 0 0,0 4 1-16,0-1 0 0,0 1 0 15,5-5-1-15,2 2-7 16,3-7 7-16,3 0-8 16,-1-7 3-16,4-1-3 15,1-4 0-15,0-1 3 16,1 0-3-16,-3-10-5 15,1-5 7-15,-2-5 5 16,-2-3 1-16,-3-3-5 16,-6-1 6-16,-3 4 0 15,0-1 2-15,-12 7 10 16,-5 2-5-16,-3 2-6 0,0 3 0 16,-2 3-1-1,2 4-51-15,2 3-104 0,5 0-172 16,7 0-538-16</inkml:trace>
          <inkml:trace contextRef="#ctx0" brushRef="#br1" timeOffset="590272.6033">28223 10694 439 0,'0'0'644'0,"0"0"-452"15,0 0 0-15,0 0 49 16,0 0-1-16,0 0-52 16,0 0-54-16,0 0-18 15,1 2-30-15,-1-2-16 16,3 1 1-16,-2-1-2 16,1 6 1-16,-1-2-9 15,1 6-22-15,-1-1-18 16,-1 5-8-16,0 0-1 15,0 1-11-15,0-1 1 16,0-1-1-16,0-1 0 16,0 2 0-16,0-7 0 0,-1 0 0 15,-1-1 0-15,1-5-1 16,1 2 1-16,0-3 0 16,0 0-1-16,0 0 0 15,0 0 6-15,0-4 0 16,0-5-6-16,0-1-6 15,1 1 0-15,2-6 0 16,1-1-1-16,0 0 5 16,4-4-5-16,2-1-2 15,0 2-3-15,2 3 2 16,3-1 4-16,-3 4 5 16,1 0 0-16,1 6 1 15,-2 0-1-15,0 1 0 0,-2 2 1 16,-2 1 2-1,-2 3 4-15,-5-3 3 0,1 3 0 16,-2 0-3 0,0 0-5-16,0 0 0 0,0 10 9 15,0 0 17-15,0 6-1 16,1-2 1-16,1 5-5 16,1 0-4-16,-2-1-4 15,2-2-7-15,-1-1-1 16,-1-1-5-16,-1-1 5 15,0-2 1-15,0 2 1 16,0-3-1-16,-1 0-5 16,-2 0 5-16,0-3-5 15,1 0-1-15,1-4-1 16,1-1-5-16,0 1-35 0,0-3-56 16,3-5-168-16,4-5-633 15</inkml:trace>
          <inkml:trace contextRef="#ctx0" brushRef="#br1" timeOffset="591032.6032">28649 10499 1018 0,'0'0'1089'0,"0"0"-892"16,0 0-25-16,0 0-7 16,0 0-86-16,130 24-79 15,-84-12-72-15,-8-1-546 0</inkml:trace>
          <inkml:trace contextRef="#ctx0" brushRef="#br1" timeOffset="590852.6032">28815 10310 1239 0,'0'0'287'15,"0"0"-66"-15,0 0 63 16,0 0-53-16,0 0-63 16,0 0-38-16,0 0-27 15,0-13-42-15,0 13-23 0,0 0-15 16,0 13 4-16,-7 5 44 16,1 7-19-16,0 5-9 15,-2 4-10-15,2 5-15 16,-1 1-9-16,1-1-7 15,-2-2-1-15,2-2 0 16,-2-4 0-16,0-6 0 16,2-1 0-16,3-5 0 15,0-5 1-15,3-1-1 16,0-6-1-16,3-3 0 16,10-2 0-16,8-2 0 15,4 0-21-15,4 0-21 16,-1-2-10-16,-1-5-21 15,-4 0-62-15,-6-3-49 16,-5 0-39-16,-5-4-124 16,-6-2-249-16,-1 4-507 0</inkml:trace>
        </inkml:traceGroup>
        <inkml:traceGroup>
          <inkml:annotationXML>
            <emma:emma xmlns:emma="http://www.w3.org/2003/04/emma" version="1.0">
              <emma:interpretation id="{AF53500D-912B-4B2D-A351-13B1959BBDF5}" emma:medium="tactile" emma:mode="ink">
                <msink:context xmlns:msink="http://schemas.microsoft.com/ink/2010/main" type="inkWord" rotatedBoundingBox="30928,10317 32132,9518 32455,10005 31251,10804"/>
              </emma:interpretation>
              <emma:one-of disjunction-type="recognition" id="oneOf1">
                <emma:interpretation id="interp5" emma:lang="" emma:confidence="0">
                  <emma:literal>serge</emma:literal>
                </emma:interpretation>
                <emma:interpretation id="interp6" emma:lang="" emma:confidence="0">
                  <emma:literal>series*</emma:literal>
                </emma:interpretation>
                <emma:interpretation id="interp7" emma:lang="" emma:confidence="0">
                  <emma:literal>serifs*</emma:literal>
                </emma:interpretation>
                <emma:interpretation id="interp8" emma:lang="" emma:confidence="0">
                  <emma:literal>xenias*</emma:literal>
                </emma:interpretation>
                <emma:interpretation id="interp9" emma:lang="" emma:confidence="0">
                  <emma:literal>Feig*</emma:literal>
                </emma:interpretation>
              </emma:one-of>
            </emma:emma>
          </inkml:annotationXML>
          <inkml:trace contextRef="#ctx0" brushRef="#br1" timeOffset="603812.6033">30402 10641 1035 0,'0'0'508'16,"0"0"-356"-16,0 0 115 16,0 0-17-16,0 0-62 15,0 0-69-15,0 0-22 16,43 0 5-16,-20 0-21 0,5 0-27 16,1 0-11-16,1 0-25 15,-4 0-18-15,0 0-33 16,-7 0-121-16,-2-4-335 15,-11-2-764-15</inkml:trace>
          <inkml:trace contextRef="#ctx0" brushRef="#br1" timeOffset="604602.6033">30837 10476 639 0,'0'0'815'15,"0"0"-613"-15,0 0 7 16,0 0 68-16,0 0-61 15,0 0-64-15,0 0-27 16,0-10-17-16,0 10-38 16,0 0-43-16,0 0-17 15,0 10 10-15,0 3 21 16,0 6-11-16,-6 2-9 16,-2 2 0-16,2 0-10 0,-1 1-4 15,4-5-5-15,3 0 4 16,0-5-5-16,0-2-1 15,7-4-1-15,4-3-33 16,2-3-40-16,6-2-99 16,-3-7-191-16,-5-6-637 0</inkml:trace>
          <inkml:trace contextRef="#ctx0" brushRef="#br1" timeOffset="604802.6033">30935 10313 2011 0,'0'0'298'16,"0"0"-198"0,0 0 88-16,0 0-54 0,0 0-112 15,0 0-22-15,0 0-110 16,0 8-150-16,0-1-655 0</inkml:trace>
          <inkml:trace contextRef="#ctx0" brushRef="#br1" timeOffset="605722.6032">31558 10085 667 0,'0'0'856'0,"0"0"-637"15,0 0 15-15,0 0 45 0,0 0-77 16,0 0-73-1,0 0-26-15,11-20-25 0,-11 18-29 16,0 1-30 0,-11-1-13-16,-5 2 17 0,-7 0-4 15,-3 0 9-15,-4 0-5 16,2 0-10-16,2 0-1 16,6 0-6-16,4 0 2 15,5 0-8-15,3 5 1 16,4-1-1-16,2 1-1 15,1 0 0-15,-1 2 1 16,2 0 0-16,0 2 0 0,0-3 1 16,0 5 0-1,0-1-1-15,-1 3 2 0,1 0-1 16,-3 0 0-16,-3 1-1 16,0 2 1-16,-2 1-1 15,-1-1 1-15,-2 4-1 16,0 0 1-16,2-1-1 15,-1 2 1-15,4-4-1 16,0 1 1-16,4-4-1 16,2-1 6-16,0-3-6 15,0-3 0-15,11 0 1 16,7 0 8-16,5-4-3 16,3-3 0-16,2 0-4 15,4 0-2-15,-4-3-5 16,-1-4-12-16,-5 0-13 0,-7 3-7 15,-2 1-32-15,-7 0-40 16,-6-3-95-16,0-1-264 16,-3 3-289-16</inkml:trace>
          <inkml:trace contextRef="#ctx0" brushRef="#br1" timeOffset="606442.6033">31646 10294 715 0,'0'0'1023'0,"0"0"-783"0,0 0 14 15,0 0-30-15,0 0-99 16,0 0-57-16,0 0-22 16,5 14-5-16,-3-1-13 15,-2 2-16-15,0-1-10 16,0-1 0-16,0 0 4 15,0-5-5-15,0-2 0 16,-2 0-1-16,0-5 0 16,2 2-14-16,0-3-10 15,0 0 4-15,0 0 13 16,0 0-2-16,4 0-21 0,5-10-33 16,5 0 25-16,0-3 21 15,4-1 16-15,-3 1-1 16,-1 1 2-16,-3 1 1 15,-3 2 24-15,-4 2 9 16,-1 4 4-16,-1 2 2 16,-1-2-9-16,2 3 1 15,0 0-19-15,0 0-4 16,1 7-8-16,2 5 19 16,1 3-19-16,-3 4 0 15,2 0 5-15,-5-1-6 16,-1 1-64-16,0 1-115 15,-7-7-328-15,-2 0-343 0</inkml:trace>
        </inkml:traceGroup>
      </inkml:traceGroup>
    </inkml:traceGroup>
  </inkml:traceGroup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8T07:44:06.066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Group>
    <inkml:annotationXML>
      <emma:emma xmlns:emma="http://www.w3.org/2003/04/emma" version="1.0">
        <emma:interpretation id="{A369790A-4B45-4930-955E-EBBB843800E0}" emma:medium="tactile" emma:mode="ink">
          <msink:context xmlns:msink="http://schemas.microsoft.com/ink/2010/main" type="writingRegion" rotatedBoundingBox="29323,10835 32655,9917 32854,10638 29522,11556"/>
        </emma:interpretation>
      </emma:emma>
    </inkml:annotationXML>
    <inkml:traceGroup>
      <inkml:annotationXML>
        <emma:emma xmlns:emma="http://www.w3.org/2003/04/emma" version="1.0">
          <emma:interpretation id="{A247A058-E1F2-42B8-BA33-640E5F4F45B9}" emma:medium="tactile" emma:mode="ink">
            <msink:context xmlns:msink="http://schemas.microsoft.com/ink/2010/main" type="paragraph" rotatedBoundingBox="29323,10835 32655,9917 32854,10638 29522,1155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B064F3A-6B31-4E57-82AF-D37E1965640A}" emma:medium="tactile" emma:mode="ink">
              <msink:context xmlns:msink="http://schemas.microsoft.com/ink/2010/main" type="line" rotatedBoundingBox="29323,10835 32655,9917 32854,10638 29522,11556"/>
            </emma:interpretation>
          </emma:emma>
        </inkml:annotationXML>
        <inkml:traceGroup>
          <inkml:annotationXML>
            <emma:emma xmlns:emma="http://www.w3.org/2003/04/emma" version="1.0">
              <emma:interpretation id="{CF22493B-F88E-4B3C-812A-6C73CB4D8DCE}" emma:medium="tactile" emma:mode="ink">
                <msink:context xmlns:msink="http://schemas.microsoft.com/ink/2010/main" type="inkWord" rotatedBoundingBox="29373,11015 29753,10910 29814,11132 29434,11237"/>
              </emma:interpretation>
            </emma:emma>
          </inkml:annotationXML>
          <inkml:trace contextRef="#ctx0" brushRef="#br0">31922 10508 622 0,'0'0'779'16,"0"0"-612"-16,0 0 0 0,0 0 42 16,0 0-57-1,-96 7-49-15,51-4-29 0,-7 0-18 16,-6-1 4-16,-5 0 21 15,2-2-11-15,3 4-24 16,5-2-25-16,9-1-16 16,8 5-5-16,7-2-27 15,11 2-115-15,7 1-206 16,5-1-369-16,6-5-639 0</inkml:trace>
          <inkml:trace contextRef="#ctx0" brushRef="#br0" timeOffset="6489.9999">32388 9993 443 0,'0'0'761'0,"0"0"-542"15,0 0-64-15,0 0 0 16,0 0 1-16,0 0-39 15,0 0-39-15,0-22-44 16,0 18-23-16,0-3-10 16,0-2-1-16,0 2 0 15,0-3 0-15,0 4-1 16,0-5 1-16,0 1-2 16,-6-3-6-16,-1 4-12 15,-5-4-35-15,-1-1-13 16,0 1 40-16,0 3 20 15,-2-1 7-15,3 2 0 0,-1 0 1 16,-1 2 0-16,0 0 0 16,-2 0 0-16,-1-2 1 15,-2 2-1-15,-1 1 0 16,-1-2 0-16,1-1 0 16,1 2 0-16,2 0-1 15,3 3 1-15,3-2 0 16,1 3 1-16,4 1 0 15,1-3 0-15,1 5 0 16,-2 0 0-16,0-2 0 0,-4 2 0 16,-2-3-1-1,-2 2 1-15,4-2 0 0,1 0-1 16,-1 3 0-16,3 0 0 16,0 0 0-16,1 0 0 15,0 0 2-15,-1 3 9 16,1 4 4-16,-2-2 3 15,2-1-12-15,-3 6-5 16,0-3 1-16,-1 3-1 16,0-1 5-16,-1 1-6 15,2-2 1-15,-1 2 0 16,2 1 0-16,1 1-1 16,-3-3 2-16,0 4 5 15,3 1-5-15,-2-1 9 16,1-3-10-16,1 3 0 0,1 1 5 15,0-1 3-15,0 0-2 16,0 0-5-16,0-4 7 16,-1 5-2-16,1-5 0 15,-2 2 4-15,1-2-3 16,-1-2 1-16,1 0-8 16,1-1 0-16,1-1 0 15,0 0 0-15,2-2-1 16,1 0 1-16,1-2 0 15,1-1 0-15,0 0-1 16,0 0 1-16,0 0-1 16,0 0 1-16,0 0-1 15,-2 0-1-15,2 0 1 0,0 0 0 16,0 0 0 0,0 0 0-16,0 0 1 0,0 0 13 15,0 0 6-15,0 0-7 16,0-7-12-16,2 0 6 15,1-2-6-15,1-1 1 16,2 2-2-16,-3-3 0 16,1 0 0-16,2-2 0 15,0 0 0-15,1-1 0 16,1-2 0-16,-2 0 0 16,0 3 14-16,0-1 4 15,0 1 3-15,-2 3-1 16,-1 3-3-16,2 2 2 15,-4 0-4-15,2 2 3 16,-1 0-7-16,-1 2 4 0,-1 1 6 16,2 0-3-16,-2 0-8 15,0 0-9-15,0 0-1 16,0 0-2-16,0 0-5 16,0 0-4-16,0 0 11 15,-2 4-1-15,-1 4 1 16,0-3 0-16,2 1 0 15,-1 0 0-15,1-1 0 16,-1 4 1-16,1-1 7 16,-2 2-8-16,0 1 6 15,-3 0-5-15,0 2 0 16,0 1 7-16,0-1-8 0,-4 4 7 16,2-5-7-1,-2 4 1-15,1-2-1 0,0-4 1 16,0 3 5-16,3-6 0 15,1 3 4-15,0-3 5 16,2 3-2-16,1-3-2 16,1-1-5-16,1 0-6 15,0 0 1-15,0-2 1 16,0-1-1-16,-2-3 7 16,2 1-7-16,0-1 8 15,0 0 10-15,0 0 20 16,0 0 10-16,0 0 2 15,5 0-18-15,8 0-13 0,4-1-6 16,3-2-7-16,4 0-1 16,1 1-6-16,0 1-10 15,3-5-83-15,-7 4-176 16,-8-3-721-16</inkml:trace>
        </inkml:traceGroup>
        <inkml:traceGroup>
          <inkml:annotationXML>
            <emma:emma xmlns:emma="http://www.w3.org/2003/04/emma" version="1.0">
              <emma:interpretation id="{8F6B0D11-A040-4489-A7FD-41256FD99364}" emma:medium="tactile" emma:mode="ink">
                <msink:context xmlns:msink="http://schemas.microsoft.com/ink/2010/main" type="inkWord" rotatedBoundingBox="30064,10678 30837,10466 30965,10932 30193,11145"/>
              </emma:interpretation>
            </emma:emma>
          </inkml:annotationXML>
          <inkml:trace contextRef="#ctx0" brushRef="#br0" timeOffset="-4340">29404 11007 1298 0,'0'0'506'15,"0"0"-350"-15,0 0 63 16,0 0-31-16,0 0-60 16,0 0-45-16,0 0-22 15,41-9-2-15,-21 9 1 16,6-1-2-16,1 0-17 15,7-1-4-15,3-1-9 16,1 3-8-16,-1 0-13 16,-3 0-5-16,-5 0 4 15,-7 0-6-15,-7 0-2 16,-5 0-22-16,-7 5-29 16,-3-3-62-16,0 1-69 15,-4 4-86-15,-22 0-80 0,3-1-262 16,0 1-216-16</inkml:trace>
          <inkml:trace contextRef="#ctx0" brushRef="#br0" timeOffset="-4050">29413 11160 599 0,'0'0'408'15,"0"0"-232"-15,0 0 89 16,0 0 16-16,0 0-19 16,81 2-74-16,-47-2-67 15,2-2-47-15,3-2-23 16,1 1-19-16,-4 3-32 15,-5-1-3-15,-3-1-123 16,-11 1-199-16,-5-2-329 0</inkml:trace>
          <inkml:trace contextRef="#ctx0" brushRef="#br0" timeOffset="-3440.0001">30271 10978 864 0,'0'0'1012'0,"0"0"-823"0,0 0-80 16,0 0 68-16,0 0-49 16,0 0-76-16,0 0-31 15,76 0-11-15,-55 0-9 16,-2 0-1-1,-4 0-1-15,2-2-11 0,-4-3 3 16,0 1 8-16,-3-2-7 16,-1-4 8-16,-3 3 1 15,-1 0 0-15,-3-1 5 16,-2-2 4-16,0 3 17 16,0 0-12-16,-2-2 9 15,-9 2 8-15,-5 0-3 16,-4 0 2-16,-6 5 14 0,0 0 4 15,-4 2 0-15,0 2-9 16,-1 13-11-16,1 2-10 16,3 7 2-16,3-2 5 15,6 3-10-15,6 0-4 16,7-5-6-16,5 0 0 16,0-4 2-16,16 0-2 15,9-5-6-15,5-2-10 16,4-5-17-16,3-4-55 15,11 0-123-15,-11-7-261 16,-7-7-424-16</inkml:trace>
        </inkml:traceGroup>
        <inkml:traceGroup>
          <inkml:annotationXML>
            <emma:emma xmlns:emma="http://www.w3.org/2003/04/emma" version="1.0">
              <emma:interpretation id="{D34082EE-2404-4280-B736-23979A522D60}" emma:medium="tactile" emma:mode="ink">
                <msink:context xmlns:msink="http://schemas.microsoft.com/ink/2010/main" type="inkWord" rotatedBoundingBox="31223,10311 32655,9917 32854,10638 31421,11033"/>
              </emma:interpretation>
              <emma:one-of disjunction-type="recognition" id="oneOf0">
                <emma:interpretation id="interp0" emma:lang="" emma:confidence="0">
                  <emma:literal>a o</emma:literal>
                </emma:interpretation>
                <emma:interpretation id="interp1" emma:lang="" emma:confidence="0">
                  <emma:literal>a QA</emma:literal>
                </emma:interpretation>
                <emma:interpretation id="interp2" emma:lang="" emma:confidence="0">
                  <emma:literal>a GC</emma:literal>
                </emma:interpretation>
                <emma:interpretation id="interp3" emma:lang="" emma:confidence="0">
                  <emma:literal>he</emma:literal>
                </emma:interpretation>
                <emma:interpretation id="interp4" emma:lang="" emma:confidence="0">
                  <emma:literal>see</emma:literal>
                </emma:interpretation>
              </emma:one-of>
            </emma:emma>
          </inkml:annotationXML>
          <inkml:trace contextRef="#ctx0" brushRef="#br0" timeOffset="620">31527 10624 310 0,'0'0'1142'16,"0"0"-891"-16,0 0-71 15,0 0 46-15,0 0-85 16,0 0-78-16,0 0 6 16,0 67 22-16,0-44-60 0,0 0-15 15,0 2 1-15,0-1-11 16,-3-2 4-16,-2-1-8 15,2-1 3-15,-1-7-5 16,1 0 0-16,2-3 0 16,1-3-11-16,0-3-19 15,0-4-10-15,0 0 13 16,1 0 14-16,10-7-7 16,2-7 8-16,4-1 11 15,1-3-7-15,1-2 8 16,-3 1 1-16,-1 2 18 15,-4 5 5-15,-2 1-6 16,-1 5 4-16,-1-1 15 0,-3 3 9 16,1-2-5-1,-2 6 14-15,1-3-17 0,1 3-12 16,0 0-16-16,1 0 1 16,-1 0-4-16,-2 10-6 15,2 0 0-15,-4 6 5 16,2 0 1-16,-1 1 1 15,2 0-1-15,-1 0-7 16,1-4 2-16,2-1-1 16,-1-4 5-16,1-2-6 15,1-3-64-15,2-3-48 16,5 0-126-16,-1-7-370 16,-3-3-331-16</inkml:trace>
          <inkml:trace contextRef="#ctx0" brushRef="#br0" timeOffset="850">31535 10706 1258 0,'0'0'343'15,"0"0"-240"-15,0 0 117 16,0 0-31-16,82 0-121 16,-53 0-68-16,9-3-92 0,-7-3-293 15,-7 3-757-15</inkml:trace>
          <inkml:trace contextRef="#ctx0" brushRef="#br0" timeOffset="1440">32279 10178 339 0,'0'0'1083'0,"0"0"-899"15,0 0 23-15,0 0 54 16,0 0-53-16,0 0-55 16,0 0-30-16,11-36-40 15,-11 36-36-15,0 0-22 16,0 0-16-16,0 1 0 0,-3 11 3 16,-5 1 37-16,-1 9-10 15,2 3-17-15,-2 4 5 16,0 7-11-16,1-3-1 15,-2 4-13-15,3-1 3 16,-1-3-4-16,4-3-1 16,0-3 1-16,4-2 1 15,0-5-1-15,0-3 0 16,4-4 6-16,6-2-6 16,5-4-1-16,1-1 1 15,5-3-1-15,-1-1-18 16,2-2-32-16,-1 0-61 0,-4 0-56 15,-7-8-66-15,-7-3-297 16,-3-1-321-16</inkml:trace>
          <inkml:trace contextRef="#ctx0" brushRef="#br0" timeOffset="1640">32158 10347 1500 0,'0'0'669'15,"0"0"-566"-15,0 0 35 0,0 0-22 16,91 10-116 0,-40 0 0-16,-11-3-373 0,-8-1-909 0</inkml:trace>
          <inkml:trace contextRef="#ctx0" brushRef="#br0" timeOffset="4769.9999">32519 10686 333 0,'0'0'145'15,"0"0"-106"-15,66-101-38 16,-36 58 6-16,0 6 21 16,-3 5-27-16,-5 5-1 15,-6 7-65-15,-2 1-53 16,-5-1 83-16,-3 3 35 15,-3-3 28-15,-2-2-8 0,-1 1 33 16,0-5 31 0,0 3 20-16,0 0 40 0,-6 3 84 15,-3 1-135-15,-4 1-58 16,1 4-22-16,-1-1-3 16,2 5-3-16,1-3-7 15,2 3-17-15,1 0-18 16,4 0-5-16,1 0-12 15,2 0-33-15,0 1 44 16,0 2 41-16,0-3 20 16,-4 3 2-16,-5 0-15 15,-4-1-6-15,-4 0 1 0,-4 1-1 16,-1 0 0 0,-2 4 6-16,0 0-6 0,2 3 0 15,2 0-1-15,7 0-23 16,1 0-6-16,2 0 13 15,3 0 13-15,-2 0 2 16,-2 0-12-16,-3 3 12 16,-7 2-5-16,-1 0 6 15,-7 1-1-15,1-2 1 16,0 2 0-16,1-2 0 16,5 0 0-16,5 2 1 15,2-2 6-15,8 2 28 16,1 1 8-16,1 0 2 15,1 2 1-15,0 1-10 16,-3 0-24-16,0 0-5 16,-5 0-6-16,0 0 2 0,0 0-2 15,-3 0-1-15,3-1 1 16,1-3 0-16,3 1 0 16,2 0 0-16,3 0 0 15,1 3 10-15,2 0-5 16,0 3-5-16,-1 3 1 15,-1-3-2-15,-2 4 0 16,-5 3 1-16,2 0-1 16,-4 3 0-16,-1 0 0 15,0 6 1-15,2-1 20 16,0 0 2-16,2-2-12 16,2 5 1-16,1-8-5 0,4 4 5 15,1-1-2-15,0 0 0 16,0-3-1-16,6 1-8 15,4-1-1-15,4-1-1 16,-1 1 0-16,2-3 0 16,-1-2 0-16,-1-2 0 15,3-2 0-15,0-2-14 16,4-5-38-16,4-1-70 16,3-2 10-16,4-4-64 15,4 0-28-15,5 0 79 16,3-10 126-16,3-4 56 15,2-5 96-15,-2-1 21 16,-5-3-75-16,-7-1 37 0,-10 2-5 16,-8-2-48-1,-7-2-21-15,-6 2-6 0,-1-4-34 16,-2 0-21-16,0-2-13 16,0-8-92-16,0 11-50 15,0 0-366-15</inkml:trace>
          <inkml:trace contextRef="#ctx0" brushRef="#br0" timeOffset="-830">31354 10255 1733 0,'0'0'370'16,"0"0"-264"0,0 0 17-16,0 0-85 0,0 0-38 15,0 0-78-15,102 6-217 16,-81 1-323-16,-9-4-525 0</inkml:trace>
        </inkml:traceGroup>
      </inkml:traceGroup>
    </inkml:traceGroup>
  </inkml:traceGroup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8T07:37:41.465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Group>
    <inkml:annotationXML>
      <emma:emma xmlns:emma="http://www.w3.org/2003/04/emma" version="1.0">
        <emma:interpretation id="{0E721937-B54B-4424-A53C-02B5841A46A7}" emma:medium="tactile" emma:mode="ink">
          <msink:context xmlns:msink="http://schemas.microsoft.com/ink/2010/main" type="writingRegion" rotatedBoundingBox="12453,14070 17314,14070 17314,15969 12453,15969"/>
        </emma:interpretation>
      </emma:emma>
    </inkml:annotationXML>
    <inkml:traceGroup>
      <inkml:annotationXML>
        <emma:emma xmlns:emma="http://www.w3.org/2003/04/emma" version="1.0">
          <emma:interpretation id="{AFEC7CF6-9DDF-4A58-89BB-4F4E6FEBF2DE}" emma:medium="tactile" emma:mode="ink">
            <msink:context xmlns:msink="http://schemas.microsoft.com/ink/2010/main" type="paragraph" rotatedBoundingBox="12741,14070 14837,14070 14837,14647 12741,1464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5760F89-49B1-4A9A-8580-989051A4E74A}" emma:medium="tactile" emma:mode="ink">
              <msink:context xmlns:msink="http://schemas.microsoft.com/ink/2010/main" type="inkBullet" rotatedBoundingBox="12741,14090 13075,14090 13075,14543 12741,14543"/>
            </emma:interpretation>
            <emma:one-of disjunction-type="recognition" id="oneOf0">
              <emma:interpretation id="interp0" emma:lang="" emma:confidence="0">
                <emma:literal>↳</emma:literal>
              </emma:interpretation>
            </emma:one-of>
          </emma:emma>
        </inkml:annotationXML>
        <inkml:trace contextRef="#ctx0" brushRef="#br0">12795 14113 1039 0,'0'0'283'16,"0"0"-128"-16,0 0 41 15,0 0 73-15,0 0-13 16,0 0-91-16,-3-23-47 16,3 23-8-16,0 0 3 15,0 0-16-15,-3 0-19 16,3 0-16-16,0 0-17 0,0 0-19 15,0 0-14-15,0 6-2 16,-3 7 14-16,0 3 7 16,-2 5-5-16,2 2-13 15,1 3-2-15,2 0-4 16,-1-2-5-16,-1 1-1 16,1 2 5-16,1-4-5 15,-3-2 0-15,-1-1 0 16,4 0 0-16,-3-1 0 15,0-1 1-15,0 0-2 0,0-4 1 16,0 1-1 0,0-4 1-16,3 2 0 0,-3-6-1 15,3 2 1-15,0-5-1 16,0-1-6-16,0-3-1 16,0 3-8-16,0-3 15 15,9 0 4-15,3 0 23 16,5 1 2-16,6-1-16 15,-4 0 4-15,7 0-11 16,-3 0-6-16,6 0 0 16,-2 0 0-16,-1 0-1 15,2 0-37-15,-3 0-28 16,2 3-29-16,-8-1-37 16,-2 3-98-16,-14 1-155 15,1 1-338-15,-4-3-110 0</inkml:trace>
      </inkml:traceGroup>
      <inkml:traceGroup>
        <inkml:annotationXML>
          <emma:emma xmlns:emma="http://www.w3.org/2003/04/emma" version="1.0">
            <emma:interpretation id="{981185DF-7941-4943-8076-4B86BC108422}" emma:medium="tactile" emma:mode="ink">
              <msink:context xmlns:msink="http://schemas.microsoft.com/ink/2010/main" type="line" rotatedBoundingBox="13633,14070 14837,14070 14837,14647 13633,14647"/>
            </emma:interpretation>
          </emma:emma>
        </inkml:annotationXML>
        <inkml:traceGroup>
          <inkml:annotationXML>
            <emma:emma xmlns:emma="http://www.w3.org/2003/04/emma" version="1.0">
              <emma:interpretation id="{B1E85559-DC97-4C28-839C-38B048677B68}" emma:medium="tactile" emma:mode="ink">
                <msink:context xmlns:msink="http://schemas.microsoft.com/ink/2010/main" type="inkWord" rotatedBoundingBox="13632,14629 13875,14621 13876,14638 13633,14647"/>
              </emma:interpretation>
              <emma:one-of disjunction-type="recognition" id="oneOf1">
                <emma:interpretation id="interp1" emma:lang="" emma:confidence="0">
                  <emma:literal>-1</emma:literal>
                </emma:interpretation>
                <emma:interpretation id="interp2" emma:lang="" emma:confidence="0.5">
                  <emma:literal>_ l</emma:literal>
                </emma:interpretation>
                <emma:interpretation id="interp3" emma:lang="" emma:confidence="0">
                  <emma:literal>I</emma:literal>
                </emma:interpretation>
                <emma:interpretation id="interp4" emma:lang="" emma:confidence="0">
                  <emma:literal>1</emma:literal>
                </emma:interpretation>
                <emma:interpretation id="interp5" emma:lang="" emma:confidence="0">
                  <emma:literal>t</emma:literal>
                </emma:interpretation>
              </emma:one-of>
            </emma:emma>
          </inkml:annotationXML>
          <inkml:trace contextRef="#ctx0" brushRef="#br0" timeOffset="5573.3782">13646 14647 26 0,'0'0'548'16,"0"0"-425"-16,0 0-32 16,0 0 17-16,0 0-2 15,0 0-60-15,0 0-21 16,0-7 25-16,-1 7-9 16,1 0 4-16,-2 0 43 15,2-3 15-15,-1 3 4 16,1 0 0-16,-3 0-4 15,3 0-2-15,-3-3 12 0,3 3-1 16,-3 0-13 0,3 0-14-16,0 0-12 0,0 0-5 15,0 0-7-15,0 0-6 16,0 0-3-16,0 0 7 16,0 0 19-16,9 0-16 15,9-3-16-15,3 3-11 16,9-4-17-16,2 4-11 15,3 0-4-15,-2 0-3 16,-7 0-1-16,-3 0-71 16,-11 0-107-16,-8 5-317 15,-4 0-411-15</inkml:trace>
        </inkml:traceGroup>
        <inkml:traceGroup>
          <inkml:annotationXML>
            <emma:emma xmlns:emma="http://www.w3.org/2003/04/emma" version="1.0">
              <emma:interpretation id="{BA05DFF9-83E3-44BA-BF97-284EC6C7A33D}" emma:medium="tactile" emma:mode="ink">
                <msink:context xmlns:msink="http://schemas.microsoft.com/ink/2010/main" type="inkWord" rotatedBoundingBox="14357,14070 14837,14070 14837,14644 14357,14644"/>
              </emma:interpretation>
            </emma:emma>
          </inkml:annotationXML>
          <inkml:trace contextRef="#ctx0" brushRef="#br0" timeOffset="8622.3267">14837 14631 788 0,'0'0'619'16,"0"0"-516"-16,0 0 95 16,0 0 72-16,0 0-45 15,0 0-67-15,0 0-54 16,-16 0-22-16,2 0 0 16,-5 3 19-16,-8-3-17 15,-7 3-39-15,-5-3-17 16,-10 0 3-16,1 0-11 0,-4 0-8 15,4 0-5-15,5 0-7 16,7-3 1-16,9 3-1 16,8 0-1-16,10 0-18 15,9 0-19-15,0 0-26 16,0 0-49-16,6 0-60 16,7 0-81-16,-3 6-261 15,0-2-330-15</inkml:trace>
          <inkml:trace contextRef="#ctx0" brushRef="#br0" timeOffset="8111.9782">14516 14116 973 0,'0'0'245'0,"0"0"-97"16,0 0 30-16,0 0 42 16,0 0 1-16,0 0-24 15,0 0-54-15,-22-46-46 16,22 46 1-16,0 0-9 15,0 0-29-15,0 0-7 16,0 0-23-16,0 0-10 16,-3 9-20-16,-5 8 44 0,1 3 7 15,1 9-6-15,-3 1-14 16,2-1-1-16,4 5-12 16,3-4-6-16,0 2-4 15,0-1-2-15,0-1-6 16,3-1 0-16,-3-6 2 15,0 0-1-15,0-4-1 16,0-5-1-16,0-4-14 16,0 0-10-16,0-7-20 15,0 1-42-15,0-2-64 16,3-2-15-16,10 0-190 16,-4 0-405-16,3 0-488 0</inkml:trace>
        </inkml:traceGroup>
      </inkml:traceGroup>
    </inkml:traceGroup>
    <inkml:traceGroup>
      <inkml:annotationXML>
        <emma:emma xmlns:emma="http://www.w3.org/2003/04/emma" version="1.0">
          <emma:interpretation id="{BBDCA0D3-8443-428D-B9A8-78B4247640C3}" emma:medium="tactile" emma:mode="ink">
            <msink:context xmlns:msink="http://schemas.microsoft.com/ink/2010/main" type="paragraph" rotatedBoundingBox="12453,14640 17314,14640 17314,15969 12453,1596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F76A5E1-7153-481B-B615-6E94E6AB2EBF}" emma:medium="tactile" emma:mode="ink">
              <msink:context xmlns:msink="http://schemas.microsoft.com/ink/2010/main" type="line" rotatedBoundingBox="12453,14640 17314,14640 17314,15969 12453,15969"/>
            </emma:interpretation>
          </emma:emma>
        </inkml:annotationXML>
        <inkml:traceGroup>
          <inkml:annotationXML>
            <emma:emma xmlns:emma="http://www.w3.org/2003/04/emma" version="1.0">
              <emma:interpretation id="{182FB309-6481-43CB-B1E0-1F7F03252CCD}" emma:medium="tactile" emma:mode="ink">
                <msink:context xmlns:msink="http://schemas.microsoft.com/ink/2010/main" type="inkWord" rotatedBoundingBox="12453,14640 13214,14640 13214,15063 12453,15063"/>
              </emma:interpretation>
              <emma:one-of disjunction-type="recognition" id="oneOf2">
                <emma:interpretation id="interp6" emma:lang="" emma:confidence="0">
                  <emma:literal>T</emma:literal>
                </emma:interpretation>
                <emma:interpretation id="interp7" emma:lang="" emma:confidence="0">
                  <emma:literal>=</emma:literal>
                </emma:interpretation>
                <emma:interpretation id="interp8" emma:lang="" emma:confidence="0">
                  <emma:literal>{</emma:literal>
                </emma:interpretation>
                <emma:interpretation id="interp9" emma:lang="" emma:confidence="0">
                  <emma:literal>€</emma:literal>
                </emma:interpretation>
                <emma:interpretation id="interp10" emma:lang="" emma:confidence="0">
                  <emma:literal>t</emma:literal>
                </emma:interpretation>
              </emma:one-of>
            </emma:emma>
          </inkml:annotationXML>
          <inkml:trace contextRef="#ctx0" brushRef="#br0" timeOffset="547.7325">13214 14681 783 0,'0'0'504'0,"0"0"-333"16,0 0 68-16,0 0 49 0,0 0-68 15,0 0-106 1,0 0-37-16,-32-11 6 0,15 11-7 15,-12 0 19-15,-8 0-7 16,-10 0-15-16,-18 0-29 16,-23 0 0-16,-19-4-18 15,10-2-13-15,19 0-5 16,26 2-7-16,22 1 6 16,2 0-7-16,4 0 0 15,3 2-12-15,12 1-29 16,9 0-14-16,0 0-61 15,9 1-93-15,9 12 21 16,-1-1-305-16,-4-1-312 0</inkml:trace>
          <inkml:trace contextRef="#ctx0" brushRef="#br0" timeOffset="1074.3277">12636 14832 945 0,'0'0'862'16,"0"0"-701"-16,0 0 117 0,0 0 18 15,0 0-84-15,0 0-114 16,0 0-50-16,40-13-15 16,-18 9-9-16,3 2-11 15,-1 2 1-15,-2-4-7 16,-5 4-1-16,-1 0 3 16,-7 0 0-16,-3 0-7 15,-2 0 3-15,-2 4-5 16,-2-1 0-16,0 6-1 15,0-1 1-15,0 5 0 16,-9 3 14-16,0 1 2 16,-4 5-4-16,-4-1-2 15,1 2 1-15,1 0-4 16,-2-4 7-16,4 1-1 16,4-6-2-16,2-1 8 0,4-3 2 15,3-3-3-15,0-1-10 16,0-5-1-16,16 2 16 15,11-1 4-15,4-2-27 16,11 0-2-16,0 0-85 16,7 0-106-16,-10-9-466 15,-12 2-1230-15</inkml:trace>
        </inkml:traceGroup>
        <inkml:traceGroup>
          <inkml:annotationXML>
            <emma:emma xmlns:emma="http://www.w3.org/2003/04/emma" version="1.0">
              <emma:interpretation id="{565F7D70-8EEB-4039-8BBB-530B45AF4B76}" emma:medium="tactile" emma:mode="ink">
                <msink:context xmlns:msink="http://schemas.microsoft.com/ink/2010/main" type="inkWord" rotatedBoundingBox="14493,15016 14508,14762 14911,14786 14896,15040"/>
              </emma:interpretation>
              <emma:one-of disjunction-type="recognition" id="oneOf3">
                <emma:interpretation id="interp11" emma:lang="" emma:confidence="0">
                  <emma:literal>ant</emma:literal>
                </emma:interpretation>
                <emma:interpretation id="interp12" emma:lang="" emma:confidence="0">
                  <emma:literal>aunt</emma:literal>
                </emma:interpretation>
                <emma:interpretation id="interp13" emma:lang="" emma:confidence="0">
                  <emma:literal>anent</emma:literal>
                </emma:interpretation>
                <emma:interpretation id="interp14" emma:lang="" emma:confidence="0">
                  <emma:literal>...unit</emma:literal>
                </emma:interpretation>
                <emma:interpretation id="interp15" emma:lang="" emma:confidence="0">
                  <emma:literal>"intl</emma:literal>
                </emma:interpretation>
              </emma:one-of>
            </emma:emma>
          </inkml:annotationXML>
          <inkml:trace contextRef="#ctx0" brushRef="#br0" timeOffset="9078.8478">14506 14800 1408 0,'0'0'650'16,"0"0"-544"-16,0 0 65 15,0 0 18-15,0 0-51 16,0 0-51-16,85-14-22 16,-62 11-30-16,2 0-2 15,-2 0-2-15,0 2-1 16,-5 1 0-16,-4 0-2 0,-1 0-7 15,-6 0-4 1,-4 0-16-16,0 1 7 0,-3 8-6 16,0 0 4-16,0 3 1 15,-6 6 2-15,-10 0-8 16,-5 5 17-16,0-1-7 16,-6 1-1-16,5 2-4 15,1-6 3-15,6-3-1 16,9 0 4-16,6-2-5 15,0-4-6-15,15-5 14 16,15 3 2-16,7-5-17 16,14-3-8-16,19 0-67 15,-11 0-88-15,-11-9-482 0</inkml:trace>
        </inkml:traceGroup>
        <inkml:traceGroup>
          <inkml:annotationXML>
            <emma:emma xmlns:emma="http://www.w3.org/2003/04/emma" version="1.0">
              <emma:interpretation id="{4D9016C4-E049-4050-9798-56C36C75C5DE}" emma:medium="tactile" emma:mode="ink">
                <msink:context xmlns:msink="http://schemas.microsoft.com/ink/2010/main" type="inkWord" rotatedBoundingBox="15622,14898 15658,14898 15658,14933 15622,14933"/>
              </emma:interpretation>
            </emma:emma>
          </inkml:annotationXML>
          <inkml:trace contextRef="#ctx0" brushRef="#br0" timeOffset="23268.7394">15622 14918 2020 0,'27'-20'278'0,"-24"20"-278"16,0 0-302-16,0 0-400 0</inkml:trace>
          <inkml:trace contextRef="#ctx0" brushRef="#br0" timeOffset="23106.6682">15622 14918 1453 0,'0'0'417'16,"0"0"-417"-16,0 0-130 16,0 0-545-16</inkml:trace>
        </inkml:traceGroup>
        <inkml:traceGroup>
          <inkml:annotationXML>
            <emma:emma xmlns:emma="http://www.w3.org/2003/04/emma" version="1.0">
              <emma:interpretation id="{87514C69-F1AF-4B04-B1CB-AAB82BCBA864}" emma:medium="tactile" emma:mode="ink">
                <msink:context xmlns:msink="http://schemas.microsoft.com/ink/2010/main" type="inkWord" rotatedBoundingBox="16542,15206 17314,15206 17314,15969 16542,15969"/>
              </emma:interpretation>
            </emma:emma>
          </inkml:annotationXML>
          <inkml:trace contextRef="#ctx0" brushRef="#br0" timeOffset="26379.1108">16617 15407 550 0,'0'0'261'16,"0"0"-80"-16,0 0 1 15,0 0-13-15,0 0 3 16,0 0 1-16,0 0 1 16,-52-20-19-16,45 17-11 15,3 3-10-15,0-3-8 16,1 3-20-16,0-3 4 15,1 3-9-15,2-1-23 16,0 1-26-16,0 0-15 0,0 0-13 16,0 0-6-16,0-3-3 15,0 1-4 1,0-2-11-16,5 2-13 0,2-3 5 16,-1 2-1-16,2 2 2 15,-2-2 5-15,0 3-6 16,1-3 8-16,0 3 0 15,1 0-6-15,3 0 5 16,-1 0-1-16,-1 0-4 16,-2 3-3-16,2 1 2 15,-3 2-9-15,-1-2-1 16,-2 2-11-16,-3 1-11 16,0 0 9-16,0 3 9 15,-10 0 21-15,-3 2 0 16,0 1 7-16,-5 1-5 0,3-1-1 15,2 0 0-15,1-3 5 16,4 0 3-16,5-6 3 16,3 1-12-16,0 0 0 15,3-3-18-15,14 1 18 16,3-3 0-16,9 0-23 16,-1 0-133-16,6 0-308 15,-8 0-209-15,-10 0-417 0</inkml:trace>
          <inkml:trace contextRef="#ctx0" brushRef="#br0" timeOffset="27115.0061">16750 15366 1356 0,'0'0'274'0,"0"0"-54"0,0 0 91 16,0 0-95-16,0 0-112 16,0 0-45-16,0 0-19 15,0 18-10-15,0-5-6 16,3 1 1-16,0 0 4 15,-3 1 0-15,0 2-8 16,0-1-10-16,0-6-5 16,0 0-5-16,0-3 0 15,0-5 0-15,-3 0 0 16,3 1-1-16,0-3 1 0,0 0 5 16,0 0 1-1,0-3-7-15,0-7-23 0,6-4 7 16,3-3 7-16,2-3 1 15,5 0 8-15,0-2 0 16,-3 2 1-16,3 3 0 16,0 2 11-16,-6 3-12 15,0 7 18-15,-2 0-1 16,1 3 6-16,-3-2 13 16,-3 4-9-16,0 0-12 15,1 0-13-15,-1 6 5 16,0 5 4-16,0 5 8 15,-1 4-4-15,-2 0 4 0,1-1-8 16,-1-1 1-16,0-2-12 16,0-3 1-16,0-3-1 15,0 0 0-15,0-7-33 16,3 1-53-16,1-2-90 16,3 2-344-16,-1-4-242 0</inkml:trace>
          <inkml:trace contextRef="#ctx0" brushRef="#br0" timeOffset="29127.7429">16808 15726 358 0,'0'0'1451'16,"0"0"-1226"-16,0 0-16 15,0 0 12-15,0 0-71 16,0 0-41-16,0 0-30 16,16 31-34-16,-11-18-17 15,0 0-13-15,-3 4-2 16,-2-3-5-16,0 5-8 15,0-2 1-15,0 0 5 16,-10 2 0-16,1-1-5 16,0-3 0-16,3-1 11 15,-1-4-4-15,0-1-7 0,6-3 0 16,1-2 5-16,0-1-6 16,0 0 0-16,0-3 7 15,0 0 1-15,0 0 2 16,0 1 5-16,4-1 5 15,3 0 8-15,6 0-3 16,-1 0-11-16,5 0-2 16,6 0 1-16,-1 0-1 15,4 0-1-15,4 0-4 16,-5 0-7-16,5 0-1 16,-5-1-37-16,3-2-83 15,-8 0-224-15,-2-1-1075 0</inkml:trace>
          <inkml:trace contextRef="#ctx0" brushRef="#br0" timeOffset="28068.3025">17061 15206 722 0,'0'0'748'16,"0"0"-614"-16,0 0 98 16,0 0 71-16,0 0-45 0,0 0-129 15,0 0 8 1,32 6-11-16,-5 3-63 0,4 2-34 15,2-2-18-15,0-1-11 16,-4-5-65-16,3 6-180 16,-10-5-400-16,-8-1-326 0</inkml:trace>
          <inkml:trace contextRef="#ctx0" brushRef="#br0" timeOffset="27528.9851">17184 15321 476 0,'0'0'851'0,"0"0"-636"15,0 0 50-15,0 0 69 16,0 0-93-16,0 0-100 0,0 0-53 15,-3-6-37 1,3 16 17-16,-3 3 16 16,0 3-38-16,0 4-12 0,-4 0-8 15,3-1-13-15,0-1-12 16,-1-2 1-16,1 0-2 16,-1-6-16-16,2-3-35 15,1 0-56-15,2-5-80 16,0-2-164-16,0 0-224 15,0 0-262-15</inkml:trace>
          <inkml:trace contextRef="#ctx0" brushRef="#br0" timeOffset="27813.2585">17243 15334 789 0,'0'0'758'16,"0"0"-563"-16,0 0 91 0,0 0-8 15,0 0-88-15,0 0-73 16,0 0-60-16,0 4 23 16,0 9 2-16,0 2-21 15,0 3-10-15,-1-1-16 16,-2 2-2-16,1-3-14 16,1 2-7-16,-2-6-5 15,3 2-6-15,-4-5-1 16,1-1 0-16,3-5-22 15,-3-1-22-15,3-2-60 16,0 0-98-16,0 0-152 0,0 0-417 16,0-8-422-16</inkml:trace>
        </inkml:traceGroup>
      </inkml:traceGroup>
    </inkml:traceGroup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3T07:03:30.16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D0445983-6B46-4A9C-B93D-439933D52BF1}" emma:medium="tactile" emma:mode="ink">
          <msink:context xmlns:msink="http://schemas.microsoft.com/ink/2010/main" type="inkDrawing" rotatedBoundingBox="9491,4508 12348,4254 12366,4466 9510,4720" semanticType="callout" shapeName="Other">
            <msink:sourceLink direction="with" ref="{FDE18586-666B-443A-AFAE-2A2216F66A30}"/>
            <msink:sourceLink direction="with" ref="{AAA5E34C-3DF3-43D1-8CDF-0CD24728258C}"/>
          </msink:context>
        </emma:interpretation>
      </emma:emma>
    </inkml:annotationXML>
    <inkml:trace contextRef="#ctx0" brushRef="#br0">9500 4603 388 0,'0'0'292'16,"0"0"-66"-16,0 0-127 16,0 0-60-16,0 0 7 15,0 0 28-15,0 0 33 0,0 0-9 16,0 0-18 0,0-1-22-16,0 1-7 0,0 0-4 15,0 0 1-15,0 0 6 16,0-2-18-16,0 2-8 15,0 0-3-15,0-1-5 16,11 1 1-16,1-2-5 16,4-1-4-16,7 1-2 15,5-1 3-15,2 0-10 16,3-1-2-16,-2 1 0 16,3 1-1-16,-8 1-9 15,-1 1-31-15,-4 0-1 0,1 0 15 16,-5 0 11-16,-1 0 9 15,-1 0 5-15,3 0 1 16,-3 0 0-16,4 0 0 16,2 0 0-16,3 0 0 15,0 0 0-15,5-3 0 16,3-1 0-16,-2-2 0 16,3 2 0-16,-2 0 0 15,-1 1 1-15,-5 0-1 16,-1 1 0-16,-2 0 0 15,1 2 0-15,0-2 0 16,3 1 1-16,4 0 0 16,4-3-1-16,2 2 0 15,0-2 0-15,3-3 1 16,1 4-1-16,-6-4 1 0,2 3-1 16,0 0 0-16,-3 0-2 15,-5 0 1-15,-4 2 0 16,-2-1 1-16,1 1 0 15,-1 1-1-15,5 1 2 16,4-2-1-16,5 1 0 16,3 0 0-16,-2-1-1 15,2 2 1-15,0-3 0 16,-5 2-2-16,2 0 2 16,-2-2 0-16,2 1-1 15,-2-1 1-15,-1-1 0 16,-3 1-1-16,-2 0 1 15,5-1-2-15,0 0-10 0,3 0-8 16,2 0-30 0,4-2-21-16,-6 2 30 15,0 1 30-15,0 2 5 0,-4-1 6 16,3 2 0-16,-2 0 1 16,-5-1 0-16,2 1-1 15,0-1 1-15,-5-2 5 16,2 0-6-16,-2 0 0 15,5-1 1-15,0 1-1 16,-2 0-16-16,2 0-15 16,-5 2-5-16,1 1-11 15,-2 0 8-15,-2 0-36 0,-7 0-25 16,3 0 42-16,-6 0 6 16,-2 0 10-16,-3 0 20 15,3 0 22-15,-4-2 3 16,1-2-2-16,5 1 0 15,-2 0 1-15,7 2-1 16,-2 1 0-16,4 0-1 16,2 0-55-16,-2-2-49 15,1 2-31-15,-5-1-124 16,-4 0 102-16,-5 1 154 16,-3-2 3-16,-3 2 113 15,0-1 4-15,0-1 10 16,0 0-2-16,0 1-21 0,-1-3-45 15,-1 3-31 1,2 1-12-16,-1-1-10 0,1-1-6 16,-2-1-2-16,1 3-5 15,-1-1-3-15,1-2 9 16,-2 0 1-16,-4-1 19 16,1 0 4-16,-6-1 29 15,-2-1 31-15,1-1 2 16,0 0 4-16,-4-2 30 15,1 2-26-15,4-2-21 16,0 1-21-16,0 2-4 16,3 1 17-16,3 1-5 15,3 1-14-15,0 1-23 16,-1 1-16-16,1 1-5 16,3 0 0-16,0 0-1 0,-3 0 2 15,3 0 0 1,0 0-1-16,0 0 0 0,0-1 1 15,0 1 5-15,0 0 2 16,0 0 9-16,0 0 7 16,0 0-9-16,0 0-10 15,0 0-6-15,0 0 1 16,6 0 0-16,7 6 9 16,-1-1-9-16,6 2 0 15,-3 0 0-15,5 0-1 16,0 1 0-16,-2 1 1 15,3 0-1-15,-3 1-1 16,-2-1 1-16,-2 1-8 16,2-2 8-16,-9 4 0 15,-1-3-3-15,-6 1-4 0,0 2 1 16,0 1 5-16,-13 0 1 16,-26 5-11-16,-1-5-214 15,3-2-604-15</inkml:trace>
  </inkml:traceGroup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8T07:37:53.48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Group>
    <inkml:annotationXML>
      <emma:emma xmlns:emma="http://www.w3.org/2003/04/emma" version="1.0">
        <emma:interpretation id="{76B54684-3F04-4E91-88F1-FEA74176818A}" emma:medium="tactile" emma:mode="ink">
          <msink:context xmlns:msink="http://schemas.microsoft.com/ink/2010/main" type="writingRegion" rotatedBoundingBox="15994,13918 22280,12283 22584,13452 16298,15087"/>
        </emma:interpretation>
      </emma:emma>
    </inkml:annotationXML>
    <inkml:traceGroup>
      <inkml:annotationXML>
        <emma:emma xmlns:emma="http://www.w3.org/2003/04/emma" version="1.0">
          <emma:interpretation id="{2D576F4D-633D-41F3-AE73-D221466EC582}" emma:medium="tactile" emma:mode="ink">
            <msink:context xmlns:msink="http://schemas.microsoft.com/ink/2010/main" type="paragraph" rotatedBoundingBox="15994,13918 22280,12283 22584,13452 16298,1508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71530F7-3EFC-44D6-803A-D2E7B18C9399}" emma:medium="tactile" emma:mode="ink">
              <msink:context xmlns:msink="http://schemas.microsoft.com/ink/2010/main" type="line" rotatedBoundingBox="15994,13918 22280,12283 22584,13452 16298,15087"/>
            </emma:interpretation>
          </emma:emma>
        </inkml:annotationXML>
        <inkml:traceGroup>
          <inkml:annotationXML>
            <emma:emma xmlns:emma="http://www.w3.org/2003/04/emma" version="1.0">
              <emma:interpretation id="{85D35CAD-A460-4037-8A8A-30B8F11ED6D4}" emma:medium="tactile" emma:mode="ink">
                <msink:context xmlns:msink="http://schemas.microsoft.com/ink/2010/main" type="inkWord" rotatedBoundingBox="16109,14199 17006,14214 17000,14556 16103,14540"/>
              </emma:interpretation>
              <emma:one-of disjunction-type="recognition" id="oneOf0">
                <emma:interpretation id="interp0" emma:lang="" emma:confidence="0">
                  <emma:literal>sin in the</emma:literal>
                </emma:interpretation>
                <emma:interpretation id="interp1" emma:lang="" emma:confidence="0">
                  <emma:literal>sin an TIX</emma:literal>
                </emma:interpretation>
                <emma:interpretation id="interp2" emma:lang="" emma:confidence="0">
                  <emma:literal>sin an txt</emma:literal>
                </emma:interpretation>
                <emma:interpretation id="interp3" emma:lang="" emma:confidence="0">
                  <emma:literal>sin on TIX</emma:literal>
                </emma:interpretation>
                <emma:interpretation id="interp4" emma:lang="" emma:confidence="0">
                  <emma:literal>sin 2ntlx</emma:literal>
                </emma:interpretation>
              </emma:one-of>
            </emma:emma>
          </inkml:annotationXML>
          <inkml:trace contextRef="#ctx0" brushRef="#br0">16320 14344 968 0,'0'0'179'15,"0"0"-32"-15,0 0 34 16,0 0 14-16,0 0-37 16,0 0-8-16,0 0 1 15,10-23-9-15,-10 22-13 16,0 1-22-16,0 0-15 16,0 0-17-16,-3 0-17 0,-3-2-13 15,-4-2-10-15,-3 0-17 16,-6 1-12-16,-1 3 2 15,-4-3-2-15,2 3-5 16,0 0 11-16,5 0 6 16,-1 0 1-16,3 3-5 15,3 0-2-15,6 1-3 16,-1 2-2-16,1-2-6 16,3 2 1-16,3-2-1 15,0 2-1-15,0 1-1 16,0-1-4-16,6 0 5 15,8 4 8-15,3-3 7 16,7 0-6-16,1 0-2 0,5-1-6 16,0 1-1-1,1 0-1-15,0-1-6 16,1 1 6-16,-4 0-9 0,-1-1 10 16,-1 1 0-16,-4 2 0 15,-5-2-1-15,2 3 1 16,-8-3-1-16,-3 3-1 15,-4-1-7-15,-4-2-4 16,0 3-1-16,0-3-5 16,-4 3 19-16,-8-3 1 15,-7-4 6-15,-5 1-5 16,-3-2 5-16,-1-2-6 0,-1 0-1 16,7 0-30-16,1-6-73 15,9-1-103-15,5-4-127 16,4 5-328-16,3 0-232 0</inkml:trace>
          <inkml:trace contextRef="#ctx0" brushRef="#br0" timeOffset="374.0004">16626 14318 1294 0,'0'0'616'0,"0"0"-490"15,0 0 82-15,0 0 2 16,0 0-78-16,0 0-50 15,0 0 0-15,-3 16 21 16,3 1-31-16,-3 2-23 16,3 4-1-16,0-3-11 15,0 0-14-15,0-1-11 16,3-2-7-16,0 0-5 16,-3-7-1-16,0 0-29 15,0-1-43-15,3-3-54 0,-3-1-125 16,3-2-318-16,-3-3-477 15</inkml:trace>
          <inkml:trace contextRef="#ctx0" brushRef="#br0" timeOffset="577.5441">16617 14208 1659 0,'0'0'257'16,"0"0"-121"-16,0 0 76 0,0 0-37 16,0 0-87-16,0 0-88 15,0 0-57-15,0 3-79 16,6 7-340-16,-3-1-264 0</inkml:trace>
          <inkml:trace contextRef="#ctx0" brushRef="#br0" timeOffset="1207.1352">16765 14337 1785 0,'0'0'345'16,"0"0"-170"-16,0 0 44 16,0 0-46-16,0 0-92 15,0 0-35-15,0 0 17 16,16 27-28-16,-6-10-11 16,1-2 11-16,1 2-10 15,-6 0-8-15,0-4-16 16,-3-1 0-16,-2-2-1 15,-1 0-1-15,0-6-6 16,0 3 5-16,0-7-4 16,0 0 0-16,0 0-9 15,0 0 9-15,0 0 0 0,0 0 5 16,0-11-9-16,6-5-8 16,2-3 6-16,4-1 6 15,-2-4 5-15,2-2 1 16,3 0 1-16,-6 6-1 15,-2 0 0-15,-1 6 1 16,-1 4 1-16,0 1 8 16,-2 6 11-16,0 0 5 15,1 3-13-15,-1 0-7 16,0 0-6-16,0 3-2 16,3 9 2-16,-3 2 12 15,2 6 2-15,0 3-8 16,-1 1 10-16,1 1-10 0,-2-5 4 15,-2 1-9 1,3-3 6-16,-4-4-7 0,0-1-1 16,0-6 0-16,0 0 0 15,0-4 0-15,0 0-58 16,3 0-98-16,7-3-316 16,-1 0-395-16</inkml:trace>
        </inkml:traceGroup>
        <inkml:traceGroup>
          <inkml:annotationXML>
            <emma:emma xmlns:emma="http://www.w3.org/2003/04/emma" version="1.0">
              <emma:interpretation id="{5A5BF9C4-1CF2-4565-A09E-88E5A2B56907}" emma:medium="tactile" emma:mode="ink">
                <msink:context xmlns:msink="http://schemas.microsoft.com/ink/2010/main" type="inkWord" rotatedBoundingBox="17060,13641 18713,13211 19018,14380 17364,14810"/>
              </emma:interpretation>
            </emma:emma>
          </inkml:annotationXML>
          <inkml:trace contextRef="#ctx0" brushRef="#br0" timeOffset="2987.4627">17191 14142 876 0,'0'0'516'0,"0"0"-330"15,0 0 59-15,0 0 52 16,0 0-65-16,0 0-78 16,0 0-27-16,29-23-29 15,-20 19-22-15,5 2-22 16,2-2-17-16,0 0-22 15,4 1-3-15,2 3-3 16,-2 0 2-16,3 0-11 16,-5 0 1-16,0 0 0 15,-6 0-1-15,-2 5 0 16,-6 1-8-16,-2 0 1 16,-2 4-10-16,0 0-2 15,-3 3 19-15,-7 0 8 0,-5-2-1 16,-2 4-1-16,4-2 2 15,-3-2-2-15,3 2 3 16,3-3 4-16,3 0-4 16,7 0-1-16,0-3-1 15,0-1-7-15,5 3 6 16,12-2 3-16,4 0-9 16,4-4-42-16,1 0-85 15,1-3-89-15,-5 0-386 16,-9 0-308-16</inkml:trace>
          <inkml:trace contextRef="#ctx0" brushRef="#br0" timeOffset="9557.1802">17675 14443 1166 0,'0'0'528'15,"0"0"-342"-15,0 0 107 16,0 0-59-16,0 0-86 0,0 0-66 15,0 0-29-15,6 2 8 16,-6 5 9-16,3 4-27 16,-3-2-16-16,0 5-17 15,0-4-4-15,0 6 0 16,-3 1 2-16,-6-1-2 16,1 0-5-16,1-2-1 15,1-1 8-15,1 0-8 16,4-3 1-16,-2-1-1 15,3-4-1-15,0 1 1 16,0-3 0-16,0 3-5 16,6-2 5-16,3 2 12 15,2-2-6-15,5-1 1 0,-3 0-1 16,2-3-4-16,6 0-1 16,-3 0 0-16,6 0 1 15,-2 0 8-15,5 0-1 16,-2 0 2-16,-2 0 4 15,0 0-5-15,-3 0-8 16,-8 0-2-16,-3 0 0 16,-2 0-47-16,-7 0-77 15,0 0-254-15,0 0-806 0</inkml:trace>
          <inkml:trace contextRef="#ctx0" brushRef="#br0" timeOffset="5817.8989">17574 14113 675 0,'0'0'296'16,"0"0"-113"-16,0 0 9 15,0 0 38-15,0 0-4 16,0 0-8-16,0 0-28 16,-13-6-35-16,13 6-19 15,0 0-24-15,0 0-30 0,0 0-42 16,0 0-16-16,0 0-10 15,0 6 33-15,0 3 0 16,0 5-16-16,2 2-9 16,1-2-5-16,-2 4-7 15,3-4-8-15,-2 3-1 16,-1-2 0-16,-1 0-1 16,2-5 1-16,-2 0-1 15,0-5 0-15,0 0-1 16,0-3-5-16,0-2-7 15,0 0 7-15,0 0 4 16,0 0 2-16,5 0-1 16,-2-6-12-16,3-4-2 15,3-3 0-15,1-5 9 16,-1-1-15-16,2-1 9 0,2 0 11 16,-6 4 0-16,2 0 0 15,1 2 1-15,0 4 0 16,-1 0-1-16,-1 3 1 15,0-1 1-15,1 4 5 16,-1-2-4-16,2 5 3 16,-4-2-5-16,0 3-27 15,-2 0 27-15,2 0 1 16,0 3 17-16,-3 7-1 16,2 3-1-16,-5 4-1 15,0 3-5-15,0-3-2 16,0 2-7-16,0 1 1 15,0-7-2-15,0 0 0 0,-4 0 0 16,1-6-13 0,3 0-33-16,0 0-51 0,0-1-80 15,0-5-210-15,0 2-346 16,0-3-596-16</inkml:trace>
          <inkml:trace contextRef="#ctx0" brushRef="#br0" timeOffset="6690.5716">17834 14000 1311 0,'0'0'223'16,"0"0"-59"-16,0 0 110 15,0 0 12-15,0 0-103 16,0 0-90-16,0 0 5 15,41-3-31-15,-18 7-34 16,1 2-16-16,0-4-17 16,-3 5 0-16,-2-2-63 15,4 4-154-15,-11 0-377 16,-3-5-361-16</inkml:trace>
          <inkml:trace contextRef="#ctx0" brushRef="#br0" timeOffset="6150.7446">17974 14043 1389 0,'0'0'205'0,"0"0"-21"16,0 0 88-16,0 0-69 15,0 0-71-15,0 0-43 16,0 0-19-16,9 5 9 16,-9 7 6-16,-4 7-15 15,-1 0-1-15,-2-1-19 16,3 2-21-16,-2 0-8 16,3-1-11-16,-4 1-9 15,4-7 1-15,0 0-2 16,2-4-12-16,-2 2-55 0,3-7-78 15,0-1-127 1,0-3-279-16,3 0-53 0</inkml:trace>
          <inkml:trace contextRef="#ctx0" brushRef="#br0" timeOffset="6433.223">18064 14056 317 0,'0'0'1050'0,"0"0"-846"16,0 0 56-16,0 0 15 16,0 0-90-16,0 0-47 15,0 0-2-15,-7 24-30 16,4-8-6-16,0 1-24 16,0 2-16-16,0 1-20 0,0-1-13 15,-1 1-12-15,3-3-4 16,-1-1-5-16,1-2-6 15,1-4 0-15,-3 0 0 16,3-6-36-16,0 2-32 16,0-4-88-16,0-2-109 15,0 0-233-15,0 0-297 0</inkml:trace>
          <inkml:trace contextRef="#ctx0" brushRef="#br0" timeOffset="7366.6905">18457 14036 1124 0,'0'0'226'16,"0"0"-18"-16,0 0 25 15,0 0-19-15,0 0 5 16,0 0-53-16,0 0-21 0,-36 40 6 16,19-20-31-1,-1 0-48-15,-2 3-24 0,0 0-23 16,-2-3-14-16,-1-1-11 16,7 1 0-16,-2-3-84 15,-3 0-186-15,8-2-443 16,0-5-666-16</inkml:trace>
          <inkml:trace contextRef="#ctx0" brushRef="#br0" timeOffset="7101.3243">18191 14076 87 0,'0'0'1317'15,"0"0"-1106"-15,0 0 27 16,0 0 48-16,0 0-91 16,0 0-78-16,0 0-50 0,88-43 0 15,-73 39-20-15,-2 1 0 16,1 3-7-16,-5 0-19 16,-3 0-15-16,-5 7 1 15,3 3-5-15,-4 6 13 16,0 1 4-16,0 0 0 15,0 3-4-15,0-1-1 16,0-3-7-16,0 1-5 16,0-3 4-16,0-4-5 15,8-4 0-15,1 0-1 16,6-2-8-16,0-1-81 16,4-3-83-16,5 0-133 15,-5-3-332-15,1-4-354 0</inkml:trace>
          <inkml:trace contextRef="#ctx0" brushRef="#br0" timeOffset="41746.2465">18449 13280 992 0,'0'0'144'0,"0"0"-55"16,0 0 38-16,-112 96 21 16,82-64-10-16,11-2-33 15,10 0 15-15,9-1-19 16,0-2-28-16,21 0-7 0,12-5-29 15,3-8-16 1,10-4-3-16,3-7-5 0,-1-3-7 16,1-5-5-16,-7-17-1 15,0-6-5-15,-10-6-37 16,-5-5-3-16,-6-4 22 16,-7 3 1-16,-10 4 16 15,-4 6 4-15,-24 21-34 16,-4 4-245-16,-5 5-463 0</inkml:trace>
        </inkml:traceGroup>
        <inkml:traceGroup>
          <inkml:annotationXML>
            <emma:emma xmlns:emma="http://www.w3.org/2003/04/emma" version="1.0">
              <emma:interpretation id="{C259661C-F563-4FB5-8B87-27A95C9782E1}" emma:medium="tactile" emma:mode="ink">
                <msink:context xmlns:msink="http://schemas.microsoft.com/ink/2010/main" type="inkWord" rotatedBoundingBox="19374,13691 19541,13648 19639,14023 19471,14066"/>
              </emma:interpretation>
              <emma:one-of disjunction-type="recognition" id="oneOf1">
                <emma:interpretation id="interp5" emma:lang="" emma:confidence="0">
                  <emma:literal>L</emma:literal>
                </emma:interpretation>
                <emma:interpretation id="interp6" emma:lang="" emma:confidence="0">
                  <emma:literal>'</emma:literal>
                </emma:interpretation>
                <emma:interpretation id="interp7" emma:lang="" emma:confidence="0">
                  <emma:literal>(</emma:literal>
                </emma:interpretation>
                <emma:interpretation id="interp8" emma:lang="" emma:confidence="0">
                  <emma:literal>&lt;</emma:literal>
                </emma:interpretation>
                <emma:interpretation id="interp9" emma:lang="" emma:confidence="0">
                  <emma:literal>[</emma:literal>
                </emma:interpretation>
              </emma:one-of>
            </emma:emma>
          </inkml:annotationXML>
          <inkml:trace contextRef="#ctx0" brushRef="#br0" timeOffset="19889.7742">19423 13679 230 0,'0'0'750'0,"0"0"-637"16,0 0-74-16,0 0 68 15,0 0 74-15,0 0 1 16,0 0-20-16,8 4-4 16,-8-4-22-16,3 0 1 15,-3 3-17-15,3-3-18 16,-3 0-29-16,0 3-20 0,0 4-16 15,3 0-1 1,-3 3 1-16,0 6 11 0,0 3-17 16,1 2-8-16,2 5-7 15,-1 1 0-15,-1-1-8 16,2 0-7-16,-2-2 10 16,-1-1-11-16,0-7 0 15,0-3 1-15,0-3-1 16,0-2 1-16,0-2 7 15,2 0-8-15,-2-2 0 16,0-1 1-16,0 1-1 16,0-1 1-16,1 0 0 15,-1-3-1-15,2 0 13 16,1 0 20-16,1 0 10 16,6 0-10-16,0 0-15 0,3 0-9 15,5 3-9-15,0 0-13 16,4 1-47-16,10 3-123 15,-2-2-423-15,-7-1-629 0</inkml:trace>
        </inkml:traceGroup>
        <inkml:traceGroup>
          <inkml:annotationXML>
            <emma:emma xmlns:emma="http://www.w3.org/2003/04/emma" version="1.0">
              <emma:interpretation id="{8D6B3A7A-5B51-4752-90E9-7F1ED91A92CB}" emma:medium="tactile" emma:mode="ink">
                <msink:context xmlns:msink="http://schemas.microsoft.com/ink/2010/main" type="inkWord" rotatedBoundingBox="21590,12977 22405,12765 22523,13221 21708,13432"/>
              </emma:interpretation>
              <emma:one-of disjunction-type="recognition" id="oneOf2">
                <emma:interpretation id="interp10" emma:lang="" emma:confidence="1">
                  <emma:literal>on</emma:literal>
                </emma:interpretation>
                <emma:interpretation id="interp11" emma:lang="" emma:confidence="0">
                  <emma:literal>oh</emma:literal>
                </emma:interpretation>
                <emma:interpretation id="interp12" emma:lang="" emma:confidence="0">
                  <emma:literal>or</emma:literal>
                </emma:interpretation>
                <emma:interpretation id="interp13" emma:lang="" emma:confidence="0">
                  <emma:literal>an</emma:literal>
                </emma:interpretation>
                <emma:interpretation id="interp14" emma:lang="" emma:confidence="0">
                  <emma:literal>Oh</emma:literal>
                </emma:interpretation>
              </emma:one-of>
            </emma:emma>
          </inkml:annotationXML>
          <inkml:trace contextRef="#ctx0" brushRef="#br0" timeOffset="418766.9274">21813 12959 796 0,'0'0'965'0,"0"0"-789"15,0 0-24-15,0 0 55 16,0 0-28-16,0 0-82 16,0 0-58-16,5-26-16 15,-5 26-2-15,0 0 5 0,0 0 5 16,-8 0-13-16,-2 0-9 15,-3 11-2-15,-4 4 2 16,2-1-3-16,2 5 5 16,4-2-1-16,4 0 3 15,5-4 7-15,0 1-14 16,5-5-6-16,13-3 2 16,5-2-1-16,7-4-1 15,3 0-6-15,2-10-6 16,-6-4-13-16,-2-1-5 15,-6-6 9-15,-7 2 8 16,-5 3 5-16,-8-2 8 16,-1 6 8-16,0 0-8 15,-7 3 0-15,-12 3 21 16,0-2-14-16,0 6-7 0,1 2-1 16,2 0-29-1,3 0-11-15,6 0-34 0,1 0-75 16,6 0-122-16,0 0-44 15,0 6-24-15,9-5 101 16,0 2-288-16</inkml:trace>
          <inkml:trace contextRef="#ctx0" brushRef="#br0" timeOffset="419216.9274">22088 12900 1493 0,'0'0'480'0,"0"0"-329"15,0 0 97-15,0 0-76 16,0 0-102-16,0 0-45 16,0 0-4-16,25 37 12 15,-16-15-6-15,1 1-9 16,-2 1-9-16,0-4-3 15,-2 0-5-15,-3-4 0 16,-2-3 0-16,2-3 0 16,-3-6-1-16,0-1 1 15,0 0 5-15,0-3 5 0,0 0 11 16,0-3 6-16,0-11-11 16,0-9-17-16,4 0-1 15,4-6-14-15,1 3-6 16,3-1 0-16,-5 7 19 15,2 2 1-15,0 9 1 16,1-1 0-16,3 4 6 16,3 5-6-16,2 1 0 15,4 0 0-15,3 0-19 16,7 4-126-16,-5 6-333 16,-11 2-403-16</inkml:trace>
          <inkml:trace contextRef="#ctx0" brushRef="#br0" timeOffset="419566.9273">22524 13221 5 0,'0'0'1822'0,"0"0"-1537"16,0 0-174-16,0 0 83 0,-126 0-40 15,54 0-40-15,-29 0-43 16,-29 0-4-16,-2 0-16 15,22 6-27-15,35-3-12 16,36 0-12-16,7 7-43 16,8 0-163-16,5-3-574 0</inkml:trace>
        </inkml:traceGroup>
      </inkml:traceGroup>
    </inkml:traceGroup>
  </inkml:traceGroup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8T07:35:18.2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29E12319-D6F9-45B2-9329-AE04A3EDB1CF}" emma:medium="tactile" emma:mode="ink">
          <msink:context xmlns:msink="http://schemas.microsoft.com/ink/2010/main" type="writingRegion" rotatedBoundingBox="21562,13431 22538,13419 22541,13691 21566,13704"/>
        </emma:interpretation>
      </emma:emma>
    </inkml:annotationXML>
    <inkml:traceGroup>
      <inkml:annotationXML>
        <emma:emma xmlns:emma="http://www.w3.org/2003/04/emma" version="1.0">
          <emma:interpretation id="{E0AB5619-3A5F-412A-AD34-4F8A8B39ADB2}" emma:medium="tactile" emma:mode="ink">
            <msink:context xmlns:msink="http://schemas.microsoft.com/ink/2010/main" type="paragraph" rotatedBoundingBox="21562,13431 22538,13419 22541,13691 21566,1370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E37EE07-92D1-4A18-8D30-F9138525B253}" emma:medium="tactile" emma:mode="ink">
              <msink:context xmlns:msink="http://schemas.microsoft.com/ink/2010/main" type="line" rotatedBoundingBox="21562,13431 22538,13419 22541,13691 21566,13704"/>
            </emma:interpretation>
          </emma:emma>
        </inkml:annotationXML>
        <inkml:traceGroup>
          <inkml:annotationXML>
            <emma:emma xmlns:emma="http://www.w3.org/2003/04/emma" version="1.0">
              <emma:interpretation id="{1E9F7D29-6BD3-488A-96AF-8A77FDCF29AB}" emma:medium="tactile" emma:mode="ink">
                <msink:context xmlns:msink="http://schemas.microsoft.com/ink/2010/main" type="inkWord" rotatedBoundingBox="21562,13431 22538,13419 22541,13691 21566,13704"/>
              </emma:interpretation>
              <emma:one-of disjunction-type="recognition" id="oneOf0">
                <emma:interpretation id="interp0" emma:lang="" emma:confidence="0">
                  <emma:literal>n=3</emma:literal>
                </emma:interpretation>
                <emma:interpretation id="interp1" emma:lang="" emma:confidence="1">
                  <emma:literal>n = 3</emma:literal>
                </emma:interpretation>
                <emma:interpretation id="interp2" emma:lang="" emma:confidence="0">
                  <emma:literal>n =3</emma:literal>
                </emma:interpretation>
                <emma:interpretation id="interp3" emma:lang="" emma:confidence="0">
                  <emma:literal>n =</emma:literal>
                </emma:interpretation>
                <emma:interpretation id="interp4" emma:lang="" emma:confidence="0">
                  <emma:literal>N=3</emma:literal>
                </emma:interpretation>
              </emma:one-of>
            </emma:emma>
          </inkml:annotationXML>
          <inkml:trace contextRef="#ctx0" brushRef="#br0">21624 13487 1107 0,'0'0'255'16,"0"0"-178"-16,0 0 28 15,0 0 24-15,0 0-3 16,0 0 16-16,-6 27 26 16,4-16-39-16,1 5-21 15,-2-2-33-15,-2 4-24 16,1-4-14-16,0 3-4 16,-4-1-7-16,3-2-5 15,-1-1-12-15,2-3-7 16,-2-1-1-16,3-4 1 0,3-3-1 15,-1-2 5-15,1 0 0 16,0 0 7-16,0 0 4 16,0 0 20-16,0-10-7 15,8-6-23-15,3-4-1 16,3-3-4-16,-1 2-1 16,-1-1-1-16,2-1-9 15,0 3-1-15,1 0 10 16,-2 4-1-16,3 2 1 15,-3 1 0-15,-3 6 0 16,0 1 1-16,3 2 0 16,-6 1 10-16,5 0-10 0,0 0 8 15,2 3-3-15,0 0-4 16,-2 0 4-16,2 0-5 16,-7 3-1-16,-1 7 0 15,-1 7 0-15,-5 3 1 16,0 5 8-16,0-1-8 15,-3 3 10-15,-6-2-5 16,-5-1 1-16,5-1-6 16,0-6 5-16,3-4-5 15,2-4-1-15,1-4-1 16,3-3-30-16,0 1-52 16,6-3-81-16,6 0-319 15,-2 0-301-15</inkml:trace>
          <inkml:trace contextRef="#ctx0" brushRef="#br0" timeOffset="233.8156">22080 13607 1607 0,'0'0'627'15,"0"0"-555"-15,0 0 59 16,0 0 28-16,0 0-77 16,0 0-51-16,0 0-31 15,78 0-21-15,-62 0-92 0,4 0-86 16,-10 0-195-16,-4 0-343 0</inkml:trace>
          <inkml:trace contextRef="#ctx0" brushRef="#br0" timeOffset="440.9202">22083 13504 1610 0,'0'0'314'0,"0"0"-251"15,0 0-18-15,81 0-45 0,-57 4-209 16,-5 2-500-16</inkml:trace>
          <inkml:trace contextRef="#ctx0" brushRef="#br0" timeOffset="891.5867">22413 13475 977 0,'0'0'660'16,"0"0"-563"-16,0 0 91 15,0 0 9-15,0 0-76 16,0 0-56-16,0 0-25 16,69-3-15-16,-60 3-15 15,-5 3-8-15,0-1-2 16,-4 0 0-16,0 3 1 16,0 0 5-16,-4 3 2 15,-3-1-1-15,-2 3-6 16,3 0 1-16,-3 0-1 0,7 0 0 15,2 1 0 1,0 2 13-16,14 2-1 0,1-1 3 16,4 3-1-16,-4-1-1 15,-3-3-14-15,-8-3-1 16,-4 1-23-16,-20 1-81 16,-12-2-253-16,1-3-434 0</inkml:trace>
        </inkml:traceGroup>
      </inkml:traceGroup>
    </inkml:traceGroup>
  </inkml:traceGroup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8T07:44:50.955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C00000"/>
    </inkml:brush>
  </inkml:definitions>
  <inkml:traceGroup>
    <inkml:annotationXML>
      <emma:emma xmlns:emma="http://www.w3.org/2003/04/emma" version="1.0">
        <emma:interpretation id="{F12C6D63-AFCA-4F70-A08C-E2FAD457252F}" emma:medium="tactile" emma:mode="ink">
          <msink:context xmlns:msink="http://schemas.microsoft.com/ink/2010/main" type="writingRegion" rotatedBoundingBox="23774,13459 24005,16392 23721,16415 23491,13481"/>
        </emma:interpretation>
      </emma:emma>
    </inkml:annotationXML>
    <inkml:traceGroup>
      <inkml:annotationXML>
        <emma:emma xmlns:emma="http://www.w3.org/2003/04/emma" version="1.0">
          <emma:interpretation id="{1E1386F6-0D76-45A5-AC45-18B81F68DBB7}" emma:medium="tactile" emma:mode="ink">
            <msink:context xmlns:msink="http://schemas.microsoft.com/ink/2010/main" type="paragraph" rotatedBoundingBox="23774,13459 24005,16392 23721,16415 23491,1348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57596A2-77F7-4BB1-AD4B-8A057E9CC5E6}" emma:medium="tactile" emma:mode="ink">
              <msink:context xmlns:msink="http://schemas.microsoft.com/ink/2010/main" type="line" rotatedBoundingBox="23774,13459 24005,16392 23721,16415 23491,13481"/>
            </emma:interpretation>
          </emma:emma>
        </inkml:annotationXML>
        <inkml:traceGroup>
          <inkml:annotationXML>
            <emma:emma xmlns:emma="http://www.w3.org/2003/04/emma" version="1.0">
              <emma:interpretation id="{7DE07362-3C07-431E-AE8A-346A417566EF}" emma:medium="tactile" emma:mode="ink">
                <msink:context xmlns:msink="http://schemas.microsoft.com/ink/2010/main" type="inkWord" rotatedBoundingBox="23706,13464 23723,13679 23586,13689 23570,13475"/>
              </emma:interpretation>
              <emma:one-of disjunction-type="recognition" id="oneOf0">
                <emma:interpretation id="interp0" emma:lang="" emma:confidence="0">
                  <emma:literal>x</emma:literal>
                </emma:interpretation>
                <emma:interpretation id="interp1" emma:lang="" emma:confidence="0">
                  <emma:literal>X</emma:literal>
                </emma:interpretation>
                <emma:interpretation id="interp2" emma:lang="" emma:confidence="0">
                  <emma:literal>t</emma:literal>
                </emma:interpretation>
                <emma:interpretation id="interp3" emma:lang="" emma:confidence="0">
                  <emma:literal>+</emma:literal>
                </emma:interpretation>
                <emma:interpretation id="interp4" emma:lang="" emma:confidence="0">
                  <emma:literal>=</emma:literal>
                </emma:interpretation>
              </emma:one-of>
            </emma:emma>
          </inkml:annotationXML>
          <inkml:trace contextRef="#ctx0" brushRef="#br0">23644 13491 535 0,'0'0'985'16,"0"0"-705"-16,0 0-24 16,0 0-2-16,0 0-57 15,0 0-54-15,0 0-46 16,33 4-14-16,-32-4-27 16,1 0-18-16,-1 0-9 15,-1 0-13-15,0 6-2 0,0 4 4 16,-4 4 15-16,-8 5 1 15,-3 1-15-15,-1-1-5 16,-1-2-7-16,4-3-7 16,2-1-6-16,5-6-30 15,3-1-32-15,2-6-44 16,1 0-84-16,0 0-76 16,0-10-272-16,3 0-247 0</inkml:trace>
          <inkml:trace contextRef="#ctx0" brushRef="#br0" timeOffset="190.0001">23617 13472 1468 0,'0'0'639'0,"0"0"-546"16,0 0 52-16,0 0 47 15,0 0-11-15,0 0-45 16,0 0-60-16,12 92-50 15,3-69-26-15,3 4-23 16,7 3-101-16,-3-10-334 16,-8-5-645-16</inkml:trace>
        </inkml:traceGroup>
        <inkml:traceGroup>
          <inkml:annotationXML>
            <emma:emma xmlns:emma="http://www.w3.org/2003/04/emma" version="1.0">
              <emma:interpretation id="{4D41A951-CF83-4C86-A0BF-A2E48646FBA8}" emma:medium="tactile" emma:mode="ink">
                <msink:context xmlns:msink="http://schemas.microsoft.com/ink/2010/main" type="inkWord" rotatedBoundingBox="23889,14920 23945,15632 23662,15654 23606,14943"/>
              </emma:interpretation>
              <emma:one-of disjunction-type="recognition" id="oneOf1">
                <emma:interpretation id="interp5" emma:lang="" emma:confidence="0">
                  <emma:literal>AX</emma:literal>
                </emma:interpretation>
                <emma:interpretation id="interp6" emma:lang="" emma:confidence="0">
                  <emma:literal>ax</emma:literal>
                </emma:interpretation>
                <emma:interpretation id="interp7" emma:lang="" emma:confidence="0">
                  <emma:literal>Ax</emma:literal>
                </emma:interpretation>
                <emma:interpretation id="interp8" emma:lang="" emma:confidence="0">
                  <emma:literal>I.</emma:literal>
                </emma:interpretation>
                <emma:interpretation id="interp9" emma:lang="" emma:confidence="0">
                  <emma:literal>*X</emma:literal>
                </emma:interpretation>
              </emma:one-of>
            </emma:emma>
          </inkml:annotationXML>
          <inkml:trace contextRef="#ctx0" brushRef="#br1" timeOffset="-11960">23868 15282 322 0,'0'0'68'15,"0"0"307"-15,0 0-121 16,0 0-96-16,0 0 32 16,0 0 16-16,0 0 7 15,-3-3 8-15,3 3-30 16,0 0-17-16,0 0-34 0,0 0-40 16,0 0-27-16,0 0-23 15,0 0-12-15,0 0-13 16,0 3-24-16,0 3 5 15,0 4-3-15,-6 4-1 16,-8 1 4-16,1 9 1 16,-5-1 2-16,-2 7-3 15,1-3 0-15,0-1 8 16,4 0-13-16,2-2 5 16,4-2 0-16,2-2 1 15,1 0-7-15,2-3 0 16,1-1 0-16,0-3 1 15,3-3 0-15,0-1-1 16,0-4 13-16,9-2-2 16,5 0-2-16,5-3-9 0,2 0 0 15,1 0-18-15,2-7-12 16,0-3-15-16,-5 0-32 16,1-3-40-16,-3 1-79 15,-1-2-178-15,-7 4-332 16,-4 1-497-16</inkml:trace>
          <inkml:trace contextRef="#ctx0" brushRef="#br1" timeOffset="-11730">23644 15423 1106 0,'0'0'696'16,"0"0"-461"-16,0 0-64 16,0 0 17-16,100 3-103 15,-34 4-85-15,-8-6-209 16,-9 1-821-16</inkml:trace>
          <inkml:trace contextRef="#ctx0" brushRef="#br0" timeOffset="-1990">23817 14970 694 0,'0'0'681'0,"0"0"-508"15,0 0-10-15,0 0 87 16,0 0-42-16,0 0-81 16,0 0-33-16,12 5-8 15,-12-3-13-15,1-2-12 0,-1 0 1 16,2 0 10-1,1 0 5-15,0 0-18 0,1 0-22 16,1 0-10-16,-1 0-2 16,1 0-4-16,-2 0-4 15,-2 0-1-15,1 0-7 16,-2 0 0-16,1 0-2 16,1 0 4-16,-1 0-2 15,1 0 1-15,1 0-1 16,0 0 0-16,-2 0-1 15,2 0 1-15,-1 0-8 16,-1 0 7-16,2 0-7 0,-3 0 0 16,1 0 1-16,-1 0 5 15,0 0 4-15,2 0-10 16,-2 0 6-16,0 0-6 16,0 0 7-16,0 0-7 15,0 0 8-15,1 0-1 16,-1 0 2-16,2 0 1 15,-1 0-4-15,-1 0 2 16,2 0-8-16,-2 0 5 16,0 0 0-16,1 0-4 15,-1 0 5-15,0 0-5 16,0 0 7-16,0 0 0 16,0 0-3-16,0 0 0 0,0 0 1 15,0 0-5-15,0 0-1 16,0 0 1-16,0 0-1 15,0 0 0-15,0 0 0 16,0 0 0-16,0 0 0 16,0 0 5-16,0 0-5 15,0 0 5-15,0 0 3 16,0 0-7-16,0 0 4 16,0 0-5-16,0 0 0 15,0 0 1-15,0 0-2 16,0 0 0-16,0 5-8 15,0 0-2-15,-7 2 9 16,-5 0-17-16,0 0-45 16,-1 1-21-16,1-3-15 15,3 1-28-15,-1-2-57 0,1-1-29 16,2-3-21-16,1 3-32 16,6-3 5-16,0 0-111 15,0 0-219-15</inkml:trace>
          <inkml:trace contextRef="#ctx0" brushRef="#br0" timeOffset="-1619.9999">23799 14928 1322 0,'0'0'557'0,"0"0"-383"16,0 0 59-16,0 0-34 16,0 0-50-16,0 0-24 0,0 0-37 15,28 59-40-15,-16-45-35 16,-1 1-13-16,1 0-15 16,-5-2-149-16,-1-3-349 15,-4-1-544-15</inkml:trace>
        </inkml:traceGroup>
        <inkml:traceGroup>
          <inkml:annotationXML>
            <emma:emma xmlns:emma="http://www.w3.org/2003/04/emma" version="1.0">
              <emma:interpretation id="{7FA218E0-602A-4EDF-9350-44D1E61C2945}" emma:medium="tactile" emma:mode="ink">
                <msink:context xmlns:msink="http://schemas.microsoft.com/ink/2010/main" type="inkWord" rotatedBoundingBox="23924,16282 23933,16398 23875,16403 23866,16286"/>
              </emma:interpretation>
              <emma:one-of disjunction-type="recognition" id="oneOf2">
                <emma:interpretation id="interp10" emma:lang="" emma:confidence="0">
                  <emma:literal>u</emma:literal>
                </emma:interpretation>
                <emma:interpretation id="interp11" emma:lang="" emma:confidence="0">
                  <emma:literal>A</emma:literal>
                </emma:interpretation>
                <emma:interpretation id="interp12" emma:lang="" emma:confidence="0">
                  <emma:literal>D</emma:literal>
                </emma:interpretation>
                <emma:interpretation id="interp13" emma:lang="" emma:confidence="0">
                  <emma:literal>o</emma:literal>
                </emma:interpretation>
                <emma:interpretation id="interp14" emma:lang="" emma:confidence="0">
                  <emma:literal>U</emma:literal>
                </emma:interpretation>
              </emma:one-of>
            </emma:emma>
          </inkml:annotationXML>
          <inkml:trace contextRef="#ctx0" brushRef="#br0" timeOffset="-5479.9999">23866 16287 841 0,'0'0'1103'0,"0"0"-902"0,0 0-128 16,0 0 123-16,0 0-36 16,0 0-81-16,0 0-52 15,5 25 34-15,-2-18 6 16,0 3-4-16,0-2-2 16,1 0-1-16,-1-1-9 15,0-2-14-15,-2 0-20 16,1-1-7-16,-1 2-2 15,-1-3-8-15,0 3 0 16,0-3 1-16,0 4-1 16,0-4 1-16,0 2 0 15,0-5-1-15,2 2-5 16,-2-2 4-16,1 0-28 0,3 0-14 16,0-2-26-16,1-6-55 15,5-8-105-15,-4 3-337 16,-2 3-276-16</inkml:trace>
        </inkml:traceGroup>
      </inkml:traceGroup>
    </inkml:traceGroup>
  </inkml:traceGroup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8T07:34:48.8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26E4A9EE-D88C-4E11-B3E5-271612EB96BA}" emma:medium="tactile" emma:mode="ink">
          <msink:context xmlns:msink="http://schemas.microsoft.com/ink/2010/main" type="writingRegion" rotatedBoundingBox="21421,14805 23096,14835 23092,15094 21416,15064"/>
        </emma:interpretation>
      </emma:emma>
    </inkml:annotationXML>
    <inkml:traceGroup>
      <inkml:annotationXML>
        <emma:emma xmlns:emma="http://www.w3.org/2003/04/emma" version="1.0">
          <emma:interpretation id="{B42FEF25-9F54-4BF5-8D3F-8596A10A8E4D}" emma:medium="tactile" emma:mode="ink">
            <msink:context xmlns:msink="http://schemas.microsoft.com/ink/2010/main" type="paragraph" rotatedBoundingBox="21421,14805 23096,14835 23092,15094 21416,1506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2323ED1-1EED-454F-90D1-1CC3BD4B4BFA}" emma:medium="tactile" emma:mode="ink">
              <msink:context xmlns:msink="http://schemas.microsoft.com/ink/2010/main" type="line" rotatedBoundingBox="21421,14805 23096,14835 23092,15094 21416,15064"/>
            </emma:interpretation>
          </emma:emma>
        </inkml:annotationXML>
        <inkml:traceGroup>
          <inkml:annotationXML>
            <emma:emma xmlns:emma="http://www.w3.org/2003/04/emma" version="1.0">
              <emma:interpretation id="{2C2C9CE3-4343-4FDE-ACCB-FCB85FE446CA}" emma:medium="tactile" emma:mode="ink">
                <msink:context xmlns:msink="http://schemas.microsoft.com/ink/2010/main" type="inkWord" rotatedBoundingBox="21421,14804 22448,14859 22436,15093 21408,15038"/>
              </emma:interpretation>
              <emma:one-of disjunction-type="recognition" id="oneOf0">
                <emma:interpretation id="interp0" emma:lang="" emma:confidence="0">
                  <emma:literal>h=20</emma:literal>
                </emma:interpretation>
                <emma:interpretation id="interp1" emma:lang="" emma:confidence="0">
                  <emma:literal>n=20</emma:literal>
                </emma:interpretation>
                <emma:interpretation id="interp2" emma:lang="" emma:confidence="0">
                  <emma:literal>7=20</emma:literal>
                </emma:interpretation>
                <emma:interpretation id="interp3" emma:lang="" emma:confidence="0">
                  <emma:literal>2=20</emma:literal>
                </emma:interpretation>
                <emma:interpretation id="interp4" emma:lang="" emma:confidence="0">
                  <emma:literal>7=0</emma:literal>
                </emma:interpretation>
              </emma:one-of>
            </emma:emma>
          </inkml:annotationXML>
          <inkml:trace contextRef="#ctx0" brushRef="#br0">21421 14819 971 0,'0'0'662'15,"0"0"-533"-15,0 0 7 16,0 0 47-16,0 0-40 16,0 0-47-16,0-14-12 0,0 14 9 15,0 0 6-15,0 0 1 16,0 0-5-16,0 0-6 15,0 0-13-15,0 0-16 16,0 0-25-16,0 0-11 16,0 0-15-16,0 0-8 15,0 0-1-15,0 0 0 16,0 0-6-16,0 4-8 16,0 12 13-16,0 1 1 15,0 4-1-15,0 2 1 16,0 2 0-16,0 0 0 15,0-3-1-15,0-1 0 0,0-3 0 16,0-4-7 0,0-4-3-16,0 0 2 0,0-7 1 15,0 0-5-15,0-3-7 16,0 0 5-16,0 0 0 16,0 0 0-16,0-3 3 15,1-10-16-15,5-7-8 16,3 1 14-16,0-2-1 15,2-2 13-15,-1 3 1 16,-1 3 7-16,1 4 1 16,-1 1 0-16,1 2 0 15,0 3 1-15,0-4-1 16,1 6 1-16,1-2-1 0,-3 3 1 16,-3 1 0-1,-2 0 1-15,-1 3 6 0,-1 0-1 16,0 0-5-16,0 3-1 15,1 7 14-15,-2 3-13 16,2 1 19-16,0 2 2 16,-1 0-3-16,1 4-8 15,-2-2-1-15,-1-2 4 16,0 2-13-16,0-1 7 16,0-3-2-16,0-1-6 15,0-3 1-15,0 0-1 16,-3-3 0-16,2-1-1 0,-1-5-23 15,2-1-63 1,0 0-120-16,0 0-273 0,10 0-333 16</inkml:trace>
          <inkml:trace contextRef="#ctx0" brushRef="#br0" timeOffset="248.1251">21883 15001 781 0,'0'0'821'0,"0"0"-633"15,0 0 87-15,0 0-73 16,0 0-131-16,86 0-71 15,-67 0-22-15,5 0-145 16,-8-3-234-16,-3 2-698 0</inkml:trace>
          <inkml:trace contextRef="#ctx0" brushRef="#br0" timeOffset="465.7754">21816 14863 1551 0,'0'0'320'16,"0"0"-194"-16,0 0 108 16,109-1-113-16,-79 1-121 15,-3 0-15-15,-8 1-197 16,-2 5-274-16,-11-4-607 0</inkml:trace>
          <inkml:trace contextRef="#ctx0" brushRef="#br0" timeOffset="992.8113">22226 14886 1433 0,'0'0'252'16,"0"0"-122"-16,0 0 138 16,0 0-103-16,0 0-98 15,0 0-26-15,90-17-7 16,-80 17-3-16,0 0-7 15,-2 0 7-15,-2 4-3 16,-1 5 4-16,-2 0 0 16,-3 5-8-16,0 2-6 15,-2 4 1-15,-12 0 4 16,-3 1-1-16,-1-2 2 16,2-2-2-16,2-1-5 15,7-3-7-15,7-2-4 0,0-3-5 16,9-1 0-16,16-3-1 15,24 0-107-15,-5-4-219 16,-4 0-749-16</inkml:trace>
        </inkml:traceGroup>
        <inkml:traceGroup>
          <inkml:annotationXML>
            <emma:emma xmlns:emma="http://www.w3.org/2003/04/emma" version="1.0">
              <emma:interpretation id="{57DDEDD2-95FC-4DEE-BC8D-985922ADA4ED}" emma:medium="tactile" emma:mode="ink">
                <msink:context xmlns:msink="http://schemas.microsoft.com/ink/2010/main" type="inkWord" rotatedBoundingBox="22862,14872 23096,14877 23092,15050 22859,15046"/>
              </emma:interpretation>
            </emma:emma>
          </inkml:annotationXML>
          <inkml:trace contextRef="#ctx0" brushRef="#br0" timeOffset="9104.5772">23070 14925 662 0,'0'0'166'0,"0"0"-21"0,0 0-8 15,0 0 9 1,0 0-37-16,0 0-15 0,0 0 5 15,0-10-17-15,-4 6-20 16,0 4 0-16,-2-3-11 16,-6 0-13-16,-1 3 6 15,-5 0 14-15,-3 0 6 16,-3 0-2-16,0 0-4 16,2 0-14-16,2 6 0 15,6-2-23-15,0 6-2 16,5 1-8-16,5-2 0 15,4 1 4-15,0 3 15 0,0 1-11 16,8-2-1 0,3 2-12-16,1-1-5 0,1-3 5 15,-1-3-6-15,5-1-15 16,-5-3-7-16,2-2-5 16,1-1-10-16,3 0 4 15,0-1 11-15,2-9 0 16,-7-3 4-16,3-3 11 15,-3-1 7-15,-2 1 0 16,-3-4 2-16,-5 3 15 16,-3 0 19-16,0 4 15 15,-8 3-24-15,-6 0-6 16,-6 4 14-16,-1 0-6 0,-1 6-18 16,1 0-9-16,4 3-2 15,3 16-83-15,6 1-279 16,4-6-570-16</inkml:trace>
        </inkml:traceGroup>
      </inkml:traceGroup>
    </inkml:traceGroup>
  </inkml:traceGroup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8T07:35:11.7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A99AA4FD-FA0B-42C2-BAB4-0C143C4F6E5D}" emma:medium="tactile" emma:mode="ink">
          <msink:context xmlns:msink="http://schemas.microsoft.com/ink/2010/main" type="writingRegion" rotatedBoundingBox="26740,12461 26919,12461 26919,15024 26740,15024"/>
        </emma:interpretation>
      </emma:emma>
    </inkml:annotationXML>
    <inkml:traceGroup>
      <inkml:annotationXML>
        <emma:emma xmlns:emma="http://www.w3.org/2003/04/emma" version="1.0">
          <emma:interpretation id="{EA4F1FAF-DAB6-4389-B899-9545933646FC}" emma:medium="tactile" emma:mode="ink">
            <msink:context xmlns:msink="http://schemas.microsoft.com/ink/2010/main" type="paragraph" rotatedBoundingBox="26740,12461 26919,12461 26919,15024 26740,150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D88A8FD-CA0B-4D3A-810C-C29C2A3943FE}" emma:medium="tactile" emma:mode="ink">
              <msink:context xmlns:msink="http://schemas.microsoft.com/ink/2010/main" type="line" rotatedBoundingBox="26740,12461 26919,12461 26919,15024 26740,15024"/>
            </emma:interpretation>
          </emma:emma>
        </inkml:annotationXML>
        <inkml:traceGroup>
          <inkml:annotationXML>
            <emma:emma xmlns:emma="http://www.w3.org/2003/04/emma" version="1.0">
              <emma:interpretation id="{657D3202-5B3B-4DFD-B568-A32101DDC79C}" emma:medium="tactile" emma:mode="ink">
                <msink:context xmlns:msink="http://schemas.microsoft.com/ink/2010/main" type="inkWord" rotatedBoundingBox="26740,14822 26893,14822 26893,15024 26740,15024"/>
              </emma:interpretation>
              <emma:one-of disjunction-type="recognition" id="oneOf0">
                <emma:interpretation id="interp0" emma:lang="" emma:confidence="0">
                  <emma:literal>☺</emma:literal>
                </emma:interpretation>
                <emma:interpretation id="interp1" emma:lang="" emma:confidence="0">
                  <emma:literal>¥</emma:literal>
                </emma:interpretation>
                <emma:interpretation id="interp2" emma:lang="" emma:confidence="0">
                  <emma:literal>!</emma:literal>
                </emma:interpretation>
                <emma:interpretation id="interp3" emma:lang="" emma:confidence="0">
                  <emma:literal>:</emma:literal>
                </emma:interpretation>
                <emma:interpretation id="interp4" emma:lang="" emma:confidence="0">
                  <emma:literal>+</emma:literal>
                </emma:interpretation>
              </emma:one-of>
            </emma:emma>
          </inkml:annotationXML>
          <inkml:trace contextRef="#ctx0" brushRef="#br0">26784 14822 687 0,'0'0'310'0,"0"0"-132"0,0 0 19 16,0 0-54-16,0 0-40 16,0 0-45-16,0 0-58 15,42 64-55-15,-31-49-143 16,-1-3-48-16,-1-3-484 0</inkml:trace>
          <inkml:trace contextRef="#ctx0" brushRef="#br0" timeOffset="-15241.5439">26874 14958 120 0,'0'0'666'0,"0"0"-513"15,0 0-37-15,0 0-37 16,0 0 92-16,0 0-17 15,1-7-80-15,-1 7 10 16,0-3 1-16,0 3-12 16,0 0 3-16,0-3-19 15,0 3-17-15,0 0-15 16,0-3-12-16,0 2-1 16,-7-2 8-16,1 1 0 0,-3 2-4 15,0-4 2 1,-4 3 4-16,2 1-4 0,1 0-8 15,-2 0-8-15,1 0-1 16,1 0 1-16,3 5 0 16,-1 1 4-16,2 4-5 15,0 3 0-15,0-3 0 16,3-1-1-16,2 1 2 16,1 0 4-16,0-6 17 15,0 2-9-15,8-2-4 16,4-1 2-16,2 0-5 15,2-3-6-15,-1 0-1 16,2 0 0-16,-2 0-6 16,-2-6 6-16,-1-1 0 0,0-3 0 15,-5 3-1-15,-1-3 1 16,-1 3 15-16,-4 0 23 16,-1-1 17-1,0 4-24-15,0-3-30 0,-7-2-1 16,-5 5-45-16,-14 4-107 15,6 0-135-15,2 0-339 0</inkml:trace>
        </inkml:traceGroup>
        <inkml:traceGroup>
          <inkml:annotationXML>
            <emma:emma xmlns:emma="http://www.w3.org/2003/04/emma" version="1.0">
              <emma:interpretation id="{905297A1-3784-4334-995B-7FA939980F02}" emma:medium="tactile" emma:mode="ink">
                <msink:context xmlns:msink="http://schemas.microsoft.com/ink/2010/main" type="inkWord" rotatedBoundingBox="26819,12461 26919,12461 26919,12545 26819,12545"/>
              </emma:interpretation>
              <emma:one-of disjunction-type="recognition" id="oneOf1">
                <emma:interpretation id="interp5" emma:lang="" emma:confidence="0">
                  <emma:literal>).</emma:literal>
                </emma:interpretation>
                <emma:interpretation id="interp6" emma:lang="" emma:confidence="0">
                  <emma:literal>..</emma:literal>
                </emma:interpretation>
                <emma:interpretation id="interp7" emma:lang="" emma:confidence="0">
                  <emma:literal>I.</emma:literal>
                </emma:interpretation>
                <emma:interpretation id="interp8" emma:lang="" emma:confidence="0">
                  <emma:literal>D.</emma:literal>
                </emma:interpretation>
                <emma:interpretation id="interp9" emma:lang="" emma:confidence="0">
                  <emma:literal>&amp;</emma:literal>
                </emma:interpretation>
              </emma:one-of>
            </emma:emma>
          </inkml:annotationXML>
          <inkml:trace contextRef="#ctx0" brushRef="#br0" timeOffset="20176.4232">26904 12530 1290 0,'0'0'655'16,"0"0"-567"-16,0 0-88 15,0 0-151-15,0 0-528 0</inkml:trace>
          <inkml:trace contextRef="#ctx0" brushRef="#br0" timeOffset="20912.8751">26819 12537 111 0,'0'0'699'0,"0"0"-606"16,0 0-20-16,0 0 92 16,0 0 15-16,0 0-53 15,0 0 14-15,18-29-30 16,-18 25-34-16,0 0-42 15,0-2-18-15,0-1-17 16,0 2-52-16,-2-3-149 16,-1 1-129-16,0 1-542 0</inkml:trace>
        </inkml:traceGroup>
      </inkml:traceGroup>
    </inkml:traceGroup>
  </inkml:traceGroup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8T07:38:12.40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Group>
    <inkml:annotationXML>
      <emma:emma xmlns:emma="http://www.w3.org/2003/04/emma" version="1.0">
        <emma:interpretation id="{27206614-457E-47FA-8BA7-7CBB7375B59B}" emma:medium="tactile" emma:mode="ink">
          <msink:context xmlns:msink="http://schemas.microsoft.com/ink/2010/main" type="writingRegion" rotatedBoundingBox="19280,15581 19417,15581 19417,15744 19280,15744"/>
        </emma:interpretation>
      </emma:emma>
    </inkml:annotationXML>
    <inkml:traceGroup>
      <inkml:annotationXML>
        <emma:emma xmlns:emma="http://www.w3.org/2003/04/emma" version="1.0">
          <emma:interpretation id="{4BAA3C3F-487F-4EFC-89BB-1FA821B86DEB}" emma:medium="tactile" emma:mode="ink">
            <msink:context xmlns:msink="http://schemas.microsoft.com/ink/2010/main" type="paragraph" rotatedBoundingBox="19280,15581 19417,15581 19417,15744 19280,157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9D9671F-9FFC-4305-BFDB-6570CA07EA1C}" emma:medium="tactile" emma:mode="ink">
              <msink:context xmlns:msink="http://schemas.microsoft.com/ink/2010/main" type="line" rotatedBoundingBox="19280,15581 19417,15581 19417,15744 19280,15744"/>
            </emma:interpretation>
          </emma:emma>
        </inkml:annotationXML>
        <inkml:traceGroup>
          <inkml:annotationXML>
            <emma:emma xmlns:emma="http://www.w3.org/2003/04/emma" version="1.0">
              <emma:interpretation id="{225D4F65-EEFA-45C8-9B29-30D1DD94A5CC}" emma:medium="tactile" emma:mode="ink">
                <msink:context xmlns:msink="http://schemas.microsoft.com/ink/2010/main" type="inkWord" rotatedBoundingBox="19280,15581 19417,15581 19417,15744 19280,15744"/>
              </emma:interpretation>
              <emma:one-of disjunction-type="recognition" id="oneOf0">
                <emma:interpretation id="interp0" emma:lang="" emma:confidence="0">
                  <emma:literal>u</emma:literal>
                </emma:interpretation>
                <emma:interpretation id="interp1" emma:lang="" emma:confidence="0">
                  <emma:literal>a</emma:literal>
                </emma:interpretation>
                <emma:interpretation id="interp2" emma:lang="" emma:confidence="0">
                  <emma:literal>U</emma:literal>
                </emma:interpretation>
                <emma:interpretation id="interp3" emma:lang="" emma:confidence="0">
                  <emma:literal>w</emma:literal>
                </emma:interpretation>
                <emma:interpretation id="interp4" emma:lang="" emma:confidence="0">
                  <emma:literal>.</emma:literal>
                </emma:interpretation>
              </emma:one-of>
            </emma:emma>
          </inkml:annotationXML>
          <inkml:trace contextRef="#ctx0" brushRef="#br0">19329 15665 1215 0,'0'0'624'15,"0"0"-538"-15,0 0 49 16,0 0 71-16,0 0-80 15,0 0-62-15,0 0-14 16,-41 34-24-16,34-22-14 16,6-1 1-16,1-5 2 15,0 0-14-15,0 1 7 16,11-4 23-16,2-3 3 16,5 0-19-16,3 0-7 15,-2-10-8-15,1 0-8 0,-6-8-5 16,-2 3-2-16,-6-4 7 15,-3 2-8-15,-3 1-29 16,-1-5-133 0,-11 2-437-16,0 1-989 0</inkml:trace>
        </inkml:traceGroup>
      </inkml:traceGroup>
    </inkml:traceGroup>
  </inkml:traceGroup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8T07:34:40.48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C00000"/>
    </inkml:brush>
  </inkml:definitions>
  <inkml:traceGroup>
    <inkml:annotationXML>
      <emma:emma xmlns:emma="http://www.w3.org/2003/04/emma" version="1.0">
        <emma:interpretation id="{9725727E-09D1-4B97-AB61-3A91CD5C1D06}" emma:medium="tactile" emma:mode="ink">
          <msink:context xmlns:msink="http://schemas.microsoft.com/ink/2010/main" type="writingRegion" rotatedBoundingBox="21669,16261 23452,15206 23750,15710 21967,16765"/>
        </emma:interpretation>
      </emma:emma>
    </inkml:annotationXML>
    <inkml:traceGroup>
      <inkml:annotationXML>
        <emma:emma xmlns:emma="http://www.w3.org/2003/04/emma" version="1.0">
          <emma:interpretation id="{08A72E88-0EB7-4180-B37A-AEFF09390003}" emma:medium="tactile" emma:mode="ink">
            <msink:context xmlns:msink="http://schemas.microsoft.com/ink/2010/main" type="paragraph" rotatedBoundingBox="21669,16261 23452,15206 23750,15710 21967,1676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E36A823-A993-4036-90C2-4E9855F62B4A}" emma:medium="tactile" emma:mode="ink">
              <msink:context xmlns:msink="http://schemas.microsoft.com/ink/2010/main" type="line" rotatedBoundingBox="21669,16261 23452,15206 23750,15710 21967,16765"/>
            </emma:interpretation>
          </emma:emma>
        </inkml:annotationXML>
        <inkml:traceGroup>
          <inkml:annotationXML>
            <emma:emma xmlns:emma="http://www.w3.org/2003/04/emma" version="1.0">
              <emma:interpretation id="{DED1BFC7-F576-4E21-A735-2C2780437DCB}" emma:medium="tactile" emma:mode="ink">
                <msink:context xmlns:msink="http://schemas.microsoft.com/ink/2010/main" type="inkWord" rotatedBoundingBox="21687,16291 22332,15909 22613,16383 21967,16765"/>
              </emma:interpretation>
              <emma:one-of disjunction-type="recognition" id="oneOf0">
                <emma:interpretation id="interp0" emma:lang="" emma:confidence="0">
                  <emma:literal>he,</emma:literal>
                </emma:interpretation>
                <emma:interpretation id="interp1" emma:lang="" emma:confidence="0">
                  <emma:literal>hr,</emma:literal>
                </emma:interpretation>
                <emma:interpretation id="interp2" emma:lang="" emma:confidence="0">
                  <emma:literal>n,</emma:literal>
                </emma:interpretation>
                <emma:interpretation id="interp3" emma:lang="" emma:confidence="0">
                  <emma:literal>n',</emma:literal>
                </emma:interpretation>
                <emma:interpretation id="interp4" emma:lang="" emma:confidence="0">
                  <emma:literal>h',</emma:literal>
                </emma:interpretation>
              </emma:one-of>
            </emma:emma>
          </inkml:annotationXML>
          <inkml:trace contextRef="#ctx0" brushRef="#br0">21764 16246 859 0,'0'0'995'0,"0"0"-728"15,0 0-135-15,0 0 27 16,0 0-45-16,0 0-54 0,0 0-33 16,0 0 4-16,1 0 8 15,2 4 4-15,0 2-1 16,-1-3-10-16,3 4-3 16,-2 2 17-16,0 3-1 15,0 3-12-15,-2 5-8 16,3 3-8-16,-2-2-11 15,-2 4-6-15,0-5 1 16,0 0 5-16,0-3-6 16,0-4 0-16,0-6 0 15,0-5-1-15,0 0-9 16,0-2-2-16,0 0 1 0,3-11-4 16,7-8 0-1,1-5 3-15,4-3 2 0,-5-2-11 16,3-1-1-16,-4 3 11 15,1 8 10-15,-6 2 1 16,2 4-1-16,-2 3 1 16,2 0 1-16,2 3 11 15,-1 1 0-15,7 2-5 16,-7-2-1-16,4 6 12 16,0 0 2-16,-1 0-8 15,-1 0-2-15,-4 4-2 16,-2 8 4-16,-1 2 6 15,-2 6 0-15,0 3-8 16,0-2 2-16,0 4 0 16,-2-5-11-16,2 0 7 0,0-4-7 15,0 0 0-15,0-2 0 16,0-4 0-16,0 0-1 16,0-5-21-16,0 0-49 15,0-2-84-15,3-3-162 16,0 0-351-16,0 0-180 0</inkml:trace>
          <inkml:trace contextRef="#ctx0" brushRef="#br0" timeOffset="238.9514">22148 16357 1048 0,'0'0'645'0,"0"0"-498"16,0 0 89-16,0 0 0 15,0 0-105-15,0 0-82 16,87-1-30-16,-61 1-19 16,-4 0-61-16,-5 0-90 15,-3 0-130-15,-5-1-119 16,-4-2-319-16</inkml:trace>
          <inkml:trace contextRef="#ctx0" brushRef="#br0" timeOffset="459.5467">22122 16250 1395 0,'0'0'618'16,"0"0"-506"-16,0 0 34 16,0 0-22-16,0 0-90 15,101-1-34-15,-68 1-133 16,-9 0-359-16,-4 0-264 0</inkml:trace>
          <inkml:trace contextRef="#ctx0" brushRef="#br0" timeOffset="733.7731">22485 16167 1247 0,'0'0'833'15,"0"0"-724"-15,0 0-34 16,0 0 93-16,0 0-17 16,0 0-30-16,0 0-26 15,-12 96-30-15,12-66-28 16,0-1-21-16,0 1-10 0,0-3-6 16,0-2-70-16,0 4-135 15,-5-5-255-15,-7-4-382 0</inkml:trace>
        </inkml:traceGroup>
        <inkml:traceGroup>
          <inkml:annotationXML>
            <emma:emma xmlns:emma="http://www.w3.org/2003/04/emma" version="1.0">
              <emma:interpretation id="{630431E0-88AC-470F-BFA0-A908D4EE4668}" emma:medium="tactile" emma:mode="ink">
                <msink:context xmlns:msink="http://schemas.microsoft.com/ink/2010/main" type="inkWord" rotatedBoundingBox="22911,15526 23452,15206 23646,15533 23105,15853"/>
              </emma:interpretation>
              <emma:one-of disjunction-type="recognition" id="oneOf1">
                <emma:interpretation id="interp5" emma:lang="" emma:confidence="1">
                  <emma:literal>•</emma:literal>
                </emma:interpretation>
                <emma:interpretation id="interp6" emma:lang="" emma:confidence="0">
                  <emma:literal>@</emma:literal>
                </emma:interpretation>
                <emma:interpretation id="interp7" emma:lang="" emma:confidence="0">
                  <emma:literal>I</emma:literal>
                </emma:interpretation>
                <emma:interpretation id="interp8" emma:lang="" emma:confidence="0">
                  <emma:literal>.</emma:literal>
                </emma:interpretation>
                <emma:interpretation id="interp9" emma:lang="" emma:confidence="0">
                  <emma:literal>c</emma:literal>
                </emma:interpretation>
              </emma:one-of>
            </emma:emma>
          </inkml:annotationXML>
          <inkml:trace contextRef="#ctx0" brushRef="#br1" timeOffset="597676.6986">23352 15552 445 0,'0'0'74'0,"0"0"636"15,0 0-231-15,0 0-306 0,0 0-31 16,0 0-17-16,0 0-53 15,-3-30-34-15,3 30-5 16,0 0 4-16,0 0 16 16,0 0 14-16,0 0-5 15,0 0 2-15,0-3 6 16,0 3-12-16,-4-3 4 16,-2-1-13-16,-1 1-31 15,-5 1-9-15,0-1-2 16,-4 1-5-16,-1 2-1 15,0 0 0-15,-7 0 0 16,0 5 1-16,0 4-1 16,2 1 5-16,3 0 9 0,5 3-8 15,5 1 15-15,6 2-1 16,3-2-10-16,0 1-10 16,0-1-1-16,9-2 0 15,6-1 0-15,2-7-17 16,1-1-14-16,-1-3-8 15,2 0 2-15,-1-7 5 16,1-6 4-16,1 0 12 16,-1-1 8-16,-1-3 8 15,-1-1-1-15,-3 4 1 16,-1 0 0-16,-3 4 15 16,-3 0 11-16,-2 4 8 0,-1 2 2 15,-2 1 4-15,-2 3-3 16,0 0-8-16,0 0-13 15,0 0-7-15,0 0-1 16,-9 10-1-16,0 3 2 16,-1 4-1-16,-1 0-7 15,6 3 0-15,4-4-1 16,1-3 0-16,0 0 1 16,9-3 0-16,6-3 0 15,3-4-1-15,3-3-9 16,-2 0-19-16,4-3-17 15,-4-8-10-15,0-1 1 16,1-5 14-16,-3-2 20 16,-3-7 5-16,0-2 9 15,-4 0 6-15,-6-3 1 0,-2 2 14 16,-2 1 24-16,0 3 1 16,-12 0-8-16,-6 3-13 15,-3 3 11-15,-1 3-21 16,-5 2 1-16,-3 7-2 15,-1 3-4-15,-2 4-4 16,-6 4-1-16,-1 13 0 16,-4 10 1-16,-2 7 5 15,1 7-4-15,2-1 22 16,5 6-7-16,6-3 1 16,8 0 2-16,12-7-4 15,11-3-3-15,1-4 3 16,18-5-9-16,13-3-1 0,8-9-5 15,4-5-33-15,5-7-34 16,19-5-110-16,-10-7-337 16,-9-4-576-16</inkml:trace>
        </inkml:traceGroup>
      </inkml:traceGroup>
    </inkml:traceGroup>
  </inkml:traceGroup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8T07:39:28.841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C333688-AE56-444C-8F97-3BFA4DC3D68A}" emma:medium="tactile" emma:mode="ink">
          <msink:context xmlns:msink="http://schemas.microsoft.com/ink/2010/main" type="writingRegion" rotatedBoundingBox="18970,17472 29512,16484 29661,18072 19119,19060"/>
        </emma:interpretation>
      </emma:emma>
    </inkml:annotationXML>
    <inkml:traceGroup>
      <inkml:annotationXML>
        <emma:emma xmlns:emma="http://www.w3.org/2003/04/emma" version="1.0">
          <emma:interpretation id="{975D2B1A-DC4C-481A-BDF3-E4240A5AEF72}" emma:medium="tactile" emma:mode="ink">
            <msink:context xmlns:msink="http://schemas.microsoft.com/ink/2010/main" type="paragraph" rotatedBoundingBox="18972,17468 23148,17112 23228,18047 19052,1840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06BD978-83A7-4414-827B-92478F654F00}" emma:medium="tactile" emma:mode="ink">
              <msink:context xmlns:msink="http://schemas.microsoft.com/ink/2010/main" type="line" rotatedBoundingBox="18972,17468 23148,17112 23228,18047 19052,18403"/>
            </emma:interpretation>
          </emma:emma>
        </inkml:annotationXML>
        <inkml:traceGroup>
          <inkml:annotationXML>
            <emma:emma xmlns:emma="http://www.w3.org/2003/04/emma" version="1.0">
              <emma:interpretation id="{C1DE18E1-E1D6-4C15-959E-83E7192BD55D}" emma:medium="tactile" emma:mode="ink">
                <msink:context xmlns:msink="http://schemas.microsoft.com/ink/2010/main" type="inkWord" rotatedBoundingBox="19068,17252 21457,17671 21334,18369 18945,17950"/>
              </emma:interpretation>
              <emma:one-of disjunction-type="recognition" id="oneOf0">
                <emma:interpretation id="interp0" emma:lang="" emma:confidence="0">
                  <emma:literal>En-nit-he</emma:literal>
                </emma:interpretation>
                <emma:interpretation id="interp1" emma:lang="" emma:confidence="0">
                  <emma:literal>En-nit-hr</emma:literal>
                </emma:interpretation>
                <emma:interpretation id="interp2" emma:lang="" emma:confidence="0">
                  <emma:literal>Ent-nit-he</emma:literal>
                </emma:interpretation>
                <emma:interpretation id="interp3" emma:lang="" emma:confidence="0">
                  <emma:literal>En-nit-the</emma:literal>
                </emma:interpretation>
                <emma:interpretation id="interp4" emma:lang="" emma:confidence="0">
                  <emma:literal>En-mite</emma:literal>
                </emma:interpretation>
              </emma:one-of>
            </emma:emma>
          </inkml:annotationXML>
          <inkml:trace contextRef="#ctx0" brushRef="#br0">20712 17554 631 0,'0'0'82'0,"0"0"-18"16,0 0 478-16,0 0-165 16,0 0-66-16,0 0-67 15,14-10-63-15,-14 10-34 16,3 0-17-16,-3 0-36 15,1 0-24-15,-1 0-13 16,0 0-12-16,0 0-12 16,0 0-11-16,0 0-4 0,0 0-6 15,-14 0-3-15,-6 3 9 16,-9 4 4-16,-3 3-4 16,-9 0 2-16,1-5-4 15,1 3-2-15,3-2-5 16,4-3-8-16,5 2 7 15,5-2-8-15,8-3 0 16,6 0 0-16,3 0 0 16,5 1 0-16,0-1 1 15,0 0 0-15,0 0 0 16,0 0 0-16,0 0 0 16,0 0 1-16,0 1-1 15,0-1 1-15,0 0-1 0,0 2-1 16,0 1-6-16,0 1 5 15,0 4 0-15,0-1 1 16,0 6 1-16,-5-1-1 16,1 3 1-16,-2 2-1 15,0 1 8-15,-5 0-8 16,4 5 1-16,-2 0-1 16,0 0 1-16,-5 4-1 15,1 2 0-15,-3 0 1 16,1 2-1-16,-5 2 1 15,4-4 0-15,-4 1-1 16,3 0 0-16,2-6 0 16,1-2 0-16,5-7 0 15,5 0 0-15,1-5 6 16,3-7-6-16,0 1 1 0,0-1 0 16,7-3 0-16,13 0 13 15,3 0-1-15,12 0-2 16,1-10-10-16,4 0 0 15,3 0 0-15,-3 0 5 16,-2 3-6-16,-5 4 0 16,-8-3-6-16,-4 5-4 15,-12 1-2-15,-3-3-6 16,-5 3-14-16,-1 0-8 16,0-3-28-16,-7 0-69 15,-5 2-172-15,-3-4-659 0</inkml:trace>
          <inkml:trace contextRef="#ctx0" brushRef="#br0" timeOffset="280.8893">20277 17855 1498 0,'0'0'384'0,"0"0"-166"16,0 0-5-16,83-17-53 16,-42 14-68-16,2-2-62 15,-1 4-30-15,-7 1-33 16,-5 0-179-16,-11 0-347 15,-6 0-313-15</inkml:trace>
          <inkml:trace contextRef="#ctx0" brushRef="#br0" timeOffset="1005.6338">20715 18056 1358 0,'0'0'536'15,"0"0"-360"-15,0 0 78 16,0 0-69-16,0 0-52 16,0 0-44-16,0 0-32 0,0 3-11 15,0 7 1-15,0 0-7 16,0 7-3-16,0-2-8 15,0 5-5-15,0 0-5 16,0 0-5-16,-7-3-4 16,1 1-9-16,0-2 0 15,0-4 0-15,0-2 0 16,3-3-1-16,-1-4 0 16,4-3-2-16,0 0 2 15,0 0 1-15,0 0 5 16,10-13-6-16,5-4 0 15,9-2 0-15,-2-6 0 16,5 0 0-16,-3-1 0 16,1 3 1-16,-1 0 0 0,-2 3 0 15,-2 4 1-15,1 1-1 16,-4 6 0-16,0 0 0 16,-2 5 7-16,-5 4 7 15,-2 0 7-15,-2 0-7 16,-5 0-1-16,1 7-2 15,-2 10 9-15,0 5 3 16,-2 1-5-16,-5 7 10 16,-4-4-11-16,0-2-6 15,1 2-11-15,1-6 1 16,2-3-2-16,0-5-7 16,2-5-41-16,1-3-54 15,4-4-88-15,-3 0-273 0,3 0-453 0</inkml:trace>
          <inkml:trace contextRef="#ctx0" brushRef="#br0" timeOffset="1575.7307">21151 17870 1839 0,'0'0'293'0,"0"0"-132"16,0 0 3-16,92-5-86 16,-60 5-78-16,-3 0-116 15,-7 0-465-15,-6 0-873 0</inkml:trace>
          <inkml:trace contextRef="#ctx0" brushRef="#br0" timeOffset="1366.9479">21210 18037 1292 0,'0'0'481'16,"0"0"-178"-16,0 0-12 15,0 0-71-15,0 0-68 16,0 0-66-16,0 0-45 16,65-3-12-16,-40 3-6 15,1-2-16-15,-4 1-7 16,-1 0-39-16,-9-3-80 16,-1-2-124-16,-6 0-365 0,-4 0-239 15</inkml:trace>
          <inkml:trace contextRef="#ctx0" brushRef="#br0" timeOffset="-13247.3564">19029 17551 785 0,'0'0'783'15,"0"0"-694"-15,0 0-54 16,0 0 120-16,0 0 0 16,0 0-45-16,-17 44-14 15,13-28-25-15,1-3-22 16,0 3 25-16,-1-1-9 16,1 0-14-16,1-2-5 0,2-3-10 15,0 0-5-15,0-4 6 16,9-6 0-16,11 0 2 15,1 0-15-15,12-17-8 16,10-5-7-16,3-8-9 16,8-6 1-16,-2-4-1 15,-3 0-44-15,-4 1-53 16,-11 9 12-16,-10 11-14 16,-10 12-131-16,-14 7-169 15,-6 5-240-15,-9 9-53 0</inkml:trace>
          <inkml:trace contextRef="#ctx0" brushRef="#br0" timeOffset="-12836.6084">19073 17808 1490 0,'0'0'660'0,"0"0"-599"0,0 0-20 15,0 0 63-15,0 0 1 16,0 0-32-16,0 79-27 16,-3-55-13-16,3-4 5 15,0-6 28-15,0-5 8 16,0-7-23-16,7-2 7 16,19-2-16-16,26-28-16 15,36-15-26-15,32-25-5 16,22-13-52-16,1 0-26 15,-23 14-108-15,-45 25-121 16,-26 19-412-16</inkml:trace>
        </inkml:traceGroup>
        <inkml:traceGroup>
          <inkml:annotationXML>
            <emma:emma xmlns:emma="http://www.w3.org/2003/04/emma" version="1.0">
              <emma:interpretation id="{E218DE71-16C8-4FBE-9A9A-98AC0C0ADC2B}" emma:medium="tactile" emma:mode="ink">
                <msink:context xmlns:msink="http://schemas.microsoft.com/ink/2010/main" type="inkWord" rotatedBoundingBox="21709,17440 23165,17316 23205,17777 21749,17901"/>
              </emma:interpretation>
            </emma:emma>
          </inkml:annotationXML>
          <inkml:trace contextRef="#ctx0" brushRef="#br0" timeOffset="4378.8535">21736 17626 580 0,'0'0'883'16,"0"0"-667"-16,0 0-63 15,0 0 66-15,0 0-30 0,0 0-48 16,0 0-55-16,0-3-13 15,0 3 16-15,0 0 17 16,0 0-17-16,0 0-22 16,0 0-20-16,0 3-25 15,0 7 8-15,0 4-15 16,3 3-3-16,0 1-12 16,-2 3 0-16,-1 2 0 15,0-3 0-15,0-3-1 16,0-2 0-16,0-1-5 15,0-4 6-15,0-4-1 16,-1-2 1-16,1-1 5 16,0-3-4-16,0 0-1 15,0 0 6-15,0-3-6 0,0-7-8 16,4-7-2-16,7-1 1 16,2-3 3-16,1-4-6 15,-3 4 6-15,1 1 6 16,-3 1-1-16,2 5 0 15,-5 0 1-15,1 4 0 16,1 1 1-16,-1 3 13 16,-1 1-7-16,-2 3-1 15,3 2 3-15,-1-3 0 16,-1 3-8-16,3 0 5 16,1 0-4-16,0 0 4 15,3 10 1-15,-6-1 2 16,0 4 7-16,-2 1 1 0,-2 3-1 15,-2 3-1-15,0-1-4 16,0 0-10-16,-3-1 0 16,-6-2 5-16,3-2-1 15,-5-1-5-15,5-6-24 16,3-2-34-16,2-2-29 16,1-2-80-16,0-1-94 15,4 0-238-15,6 0-185 0</inkml:trace>
          <inkml:trace contextRef="#ctx0" brushRef="#br0" timeOffset="4791.2156">22079 17429 1513 0,'0'0'382'16,"0"0"-87"-16,0 0-43 15,0 0-66-15,0 0-70 16,0 0-37-16,0 0-35 15,62 9-25-15,-46-2-17 16,-3 1 8-16,-4-2 2 0,-3 3-11 16,-5-2 6-16,-1-2 10 15,0 5-11-15,-1-2-5 16,-10 2 8-16,-1-1-2 16,1 1-6-16,0-2 0 15,3 1 0-15,5-2-1 16,1 1-36-16,2 0-71 15,0 2-93-15,0-3-360 16,4-4-329-16</inkml:trace>
          <inkml:trace contextRef="#ctx0" brushRef="#br0" timeOffset="5597.8566">22203 17593 1506 0,'0'0'671'0,"0"0"-585"16,0 0 52-16,0 0 17 15,0 0-38-15,0 0-73 16,0 0-33-16,0 0-4 15,46-12 10-15,-12 15-10 16,0 0-7-16,2-2-13 16,3-1-121-16,-7 0-228 15,-13 0-450-15</inkml:trace>
          <inkml:trace contextRef="#ctx0" brushRef="#br0" timeOffset="5095.0242">22294 17604 747 0,'0'0'1299'0,"0"0"-1063"15,0 0-117-15,0 0-7 16,0 0-12-16,0 0 31 16,0 0-41-16,0 43-31 15,0-26-24-15,0 2-11 16,0 1-14-16,0-4-9 15,0-2-1-15,0 2-1 16,0-6-39-16,0 0-54 16,-3-3-84-16,0-4-86 0,-1-1-288 15,3 0-81-15</inkml:trace>
          <inkml:trace contextRef="#ctx0" brushRef="#br0" timeOffset="5343.1806">22424 17605 1689 0,'0'0'389'0,"0"0"-188"15,0 0 0-15,0 0-60 16,0 0-57-16,0 0-8 0,0 0 8 16,-5 42-25-1,2-24-21-15,0 2-8 0,0 1-8 16,3-3-13-16,0 1-7 15,0-3 5-15,0-5-7 16,0 0-12-16,-3-4-53 16,-3 0-95-16,-9-4-96 15,-1-2-372-15,1-1-345 0</inkml:trace>
          <inkml:trace contextRef="#ctx0" brushRef="#br0" timeOffset="5896.1482">22501 17453 1219 0,'0'0'844'16,"0"0"-693"-16,0 0 51 15,0 0-19-15,97-8-62 16,-76 8-60-16,-2 0-34 15,-7 4-14-15,-1 0-7 16,-10 1-6-16,-1-2 1 16,0 4 17-16,-1 0-5 0,-14 3 10 15,3 0 32-15,0 0-16 16,2 2-15-16,3-2-23 16,7 1-1-16,0-1-36 15,4 0-37-15,15-7-108 16,-3 0-345-16,1-3-420 0</inkml:trace>
          <inkml:trace contextRef="#ctx0" brushRef="#br0" timeOffset="6729.3598">22692 17455 1392 0,'0'0'838'16,"0"0"-685"-16,0 0 31 16,0 0-34-16,0 0-62 15,0 0-53-15,105 0-35 16,-62 0-101-16,-11 0-212 16,-3-6-444-16</inkml:trace>
          <inkml:trace contextRef="#ctx0" brushRef="#br0" timeOffset="6484.7122">22826 17345 1947 0,'0'0'288'0,"0"0"-142"16,0 0 28-16,0 0-65 16,0 0-56-16,0 0-20 15,0 0 39-15,-7 58 1 16,1-27-22-16,1 3-6 16,0 0-17-16,2 1 2 15,0-2-17-15,0 1-5 16,-2-8-8-16,2-2 0 15,-2-2 0-15,1-5-1 16,0 2 0-16,1-8-8 16,1-2-8-16,1-3-1 0,1-1-2 15,0-2 4-15,0-3-4 16,0 0 8-16,0 0 7 16,0 0 4-16,10-11 0 15,2-2 0-15,3-4-3 16,1-1 4-16,4-4 0 15,-2 1 1-15,1 0 5 16,-4 3 0-16,0 4-5 16,-3 4 18-16,-5 6 1 15,1 1-2-15,-4 3 0 16,-1 0 1-16,-1 0-12 16,-1 13 7-16,-1 4 5 15,0 5-5-15,0 5-1 0,0 3-7 16,-4-7 5-16,1 3-10 15,3-5 8-15,0-4-7 16,0-4-2-16,12-4 1 16,4-6-1-16,2-3-6 15,1 0-68-15,4-9-89 16,-8-8-320-16,-5-1-632 0</inkml:trace>
          <inkml:trace contextRef="#ctx0" brushRef="#br0" timeOffset="7076.7845">23013 17355 1517 0,'0'0'706'16,"0"0"-598"-16,0 0 78 15,0 0-45-15,0 0-38 16,101-3-48-16,-80 10-28 16,-2-1-19-16,-6 1-8 15,-9 0 2-15,-4 4 5 0,0-2 10 16,-4 1-8 0,-15 3-1-16,-3-2 9 0,0 4 5 15,2-4-11-15,6 0-10 16,3 1 1-16,9-2-2 15,2 0-9-15,9-2-12 16,20 1-119-16,-2-4-455 16,-8-2-963-16</inkml:trace>
        </inkml:traceGroup>
      </inkml:traceGroup>
    </inkml:traceGroup>
    <inkml:traceGroup>
      <inkml:annotationXML>
        <emma:emma xmlns:emma="http://www.w3.org/2003/04/emma" version="1.0">
          <emma:interpretation id="{E5BE838C-75C4-4432-BD96-2C03C01C9936}" emma:medium="tactile" emma:mode="ink">
            <msink:context xmlns:msink="http://schemas.microsoft.com/ink/2010/main" type="paragraph" rotatedBoundingBox="22068,18098 29597,17392 29661,18072 22132,1877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7A7B9B8-4FA9-4F21-81CC-5972A280CF89}" emma:medium="tactile" emma:mode="ink">
              <msink:context xmlns:msink="http://schemas.microsoft.com/ink/2010/main" type="line" rotatedBoundingBox="22068,18098 29597,17392 29661,18072 22132,18778"/>
            </emma:interpretation>
          </emma:emma>
        </inkml:annotationXML>
        <inkml:traceGroup>
          <inkml:annotationXML>
            <emma:emma xmlns:emma="http://www.w3.org/2003/04/emma" version="1.0">
              <emma:interpretation id="{E2FA25E7-046B-44DF-BFAE-984D3FAA394D}" emma:medium="tactile" emma:mode="ink">
                <msink:context xmlns:msink="http://schemas.microsoft.com/ink/2010/main" type="inkWord" rotatedBoundingBox="22074,18160 23481,18028 23539,18646 22132,18778"/>
              </emma:interpretation>
              <emma:one-of disjunction-type="recognition" id="oneOf1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8455.0213">22076 18182 1910 0,'0'0'525'0,"0"0"-426"16,0 0 81-16,0 0-51 15,0 0-59-15,0 0-54 16,85-29-15-16,-52 29-1 16,-4 0-1-16,-4 0 1 15,-8 0 1-15,-8 2-1 0,-7 3-9 16,-2 3 9-16,-2 3 3 16,-14 5 27-16,-5 0-2 15,-3 2 1-15,5-2-10 16,-1 3-4-16,10-7-7 15,7 3-8-15,3-5-7 16,6-3-5-16,13 0-18 16,10-1-49-16,12-6-144 15,-6 0-414-15,-9 0-543 0</inkml:trace>
          <inkml:trace contextRef="#ctx0" brushRef="#br0" timeOffset="9117.3853">22407 18185 1470 0,'0'0'786'0,"0"0"-675"16,0 0-19-16,0 0 33 16,0 0 12-16,0 0-31 15,0 0-39-15,82 37-13 16,-72-21-12-16,-2 4-8 15,-2 3 6-15,-1-3-13 16,-2 0-21-16,-3-7-6 16,0-3 0-16,0-1 0 15,0-6-2-15,0 1-7 16,0-3 2-16,0-1 7 16,0 0-1-16,4-1-5 0,5-9-9 15,3-5 1-15,2 1 6 16,3-6 2-16,2-5 6 15,0 3 1-15,-3 2 0 16,-3 3 0-16,-4 6 5 16,-1 4 6-16,-8 4-5 15,0 3-1-15,0 0-6 16,0 0-6-16,0 9 6 16,0 2 11-16,0 7 4 15,1-1-6-15,1 0-1 16,-1 1 1-16,2 0-2 15,0-6-6-15,-1-1 7 0,1-4-8 16,-3-1 0-16,0-6 0 16,0 0-2-16,1 0-4 15,1-3-3-15,3-7-4 16,1-2-2-16,3-5 7 16,6-3 1-16,-1-2 6 15,3 1 1-15,-1 3 0 16,-4 6 0-16,-4 2 11 15,-2 5 5-15,1 5 5 16,-4 0-1-16,4 6 4 16,3 9 18-16,1 8 0 15,4 1-8-15,-5 3-11 16,5 1-13-16,3-1-10 0,9 0-45 16,-3-7-122-1,-11-10-936-15</inkml:trace>
          <inkml:trace contextRef="#ctx0" brushRef="#br1" timeOffset="1.70227E8">23149 18171 960 0,'0'0'285'16,"0"0"-182"0,0 0-47-16,0 0 36 0,0 0-12 15,0 0-34-15,0 0-30 16,-7-20-1-16,7 20 30 16,-4 0 35-16,-1 0 39 15,1 0 14-15,-1 0 4 16,5 0-9-16,0 0-18 15,0 0-25-15,-4 0-2 16,4 0-16-16,0 0-24 16,0 0-3-16,0 0-14 15,0 0-16-15,0 0-2 0,0 0-7 16,-6 0 0-16,6 0-1 16,-2 11 0-16,2 8 20 15,-3 2 3-15,3 8-4 16,0 0 10-16,-1 4-2 15,1-4-10-15,0 4-3 16,-4 2 2-16,4-1-1 16,-1-5-4-16,1 1 1 15,0 1-11-15,0-3 0 16,0-1 0-16,0-2-1 16,0-1 6-16,0-5-6 15,0-4-1-15,0-1 1 16,1-3-1-16,4-7 0 15,-2-2-7-15,-1-1 8 16,-2-1 7-16,6 0-7 0,-6 0 8 16,0 0-7-16,4 0 10 15,-4 0 2-15,5 0-5 16,-1 0-2-16,2 0-6 16,4 0 0-16,3-3 6 15,5-5-6-15,7-3 1 16,-3 2-1-16,9-3 1 15,1 0-1-15,3 1 1 16,-2 1-1-16,5 0 0 16,-11 1 0-16,-4 3 0 15,-6 1 0-15,-3 5-8 16,-13 0 7-16,-1 0-8 16,0 0-1-16,0 0 1 0,0 0-6 15,0 0-14 1,0 0-45-16,5 0-91 0,11-7-113 15,-2-4-431-15,3 1-663 0</inkml:trace>
        </inkml:traceGroup>
        <inkml:traceGroup>
          <inkml:annotationXML>
            <emma:emma xmlns:emma="http://www.w3.org/2003/04/emma" version="1.0">
              <emma:interpretation id="{57740388-96B5-4699-BE8C-11D01372B69B}" emma:medium="tactile" emma:mode="ink">
                <msink:context xmlns:msink="http://schemas.microsoft.com/ink/2010/main" type="inkWord" rotatedBoundingBox="23324,18045 23522,18026 23547,18289 23349,18307"/>
              </emma:interpretation>
              <emma:one-of disjunction-type="recognition" id="oneOf2">
                <emma:interpretation id="interp6" emma:lang="" emma:confidence="1">
                  <emma:literal>2</emma:literal>
                </emma:interpretation>
                <emma:interpretation id="interp7" emma:lang="" emma:confidence="0">
                  <emma:literal>z</emma:literal>
                </emma:interpretation>
                <emma:interpretation id="interp8" emma:lang="" emma:confidence="0">
                  <emma:literal>Z</emma:literal>
                </emma:interpretation>
                <emma:interpretation id="interp9" emma:lang="" emma:confidence="0">
                  <emma:literal>L</emma:literal>
                </emma:interpretation>
                <emma:interpretation id="interp10" emma:lang="" emma:confidence="0">
                  <emma:literal>1</emma:literal>
                </emma:interpretation>
              </emma:one-of>
            </emma:emma>
          </inkml:annotationXML>
          <inkml:trace contextRef="#ctx0" brushRef="#br1" timeOffset="1.70228E8">23349 18050 370 0,'0'0'605'0,"0"0"-394"16,0 0 10-16,0 0 17 15,0 0 21-15,0 0-23 16,0 0-77-16,-24-4-58 15,24 4-21-15,0 0-4 16,0 0-6-16,0 0-16 16,9 0-1-16,0 0-20 0,-5 0-6 15,7 0-21-15,1 0 1 16,-1 9-7-16,4-3 0 16,-6 2 6-16,-3 2-5 15,2-2-1-15,-2 4 1 16,-2-3-1-16,0-3 2 15,-4 7 7-15,0-3 9 16,0 4 4-16,0 2 8 16,-14 1-18-16,0 5 4 15,-6-3-2-15,7-3-7 16,2-2 2-16,2-1-3 16,6-2 3-16,3-7-9 15,0-1 0-15,3 0 6 16,17-3 17-16,13 0-5 15,-4 0-5-15,9 0-13 0,-11-6-1 16,-1-3-22-16,-12 5-16 16,-8 2-40-16,-6 2-82 15,0 0-144-15,-6 15-368 16,-15-5-791-16</inkml:trace>
        </inkml:traceGroup>
        <inkml:traceGroup>
          <inkml:annotationXML>
            <emma:emma xmlns:emma="http://www.w3.org/2003/04/emma" version="1.0">
              <emma:interpretation id="{E765D413-2BC7-4E91-B96B-C6365FFAF0ED}" emma:medium="tactile" emma:mode="ink">
                <msink:context xmlns:msink="http://schemas.microsoft.com/ink/2010/main" type="inkWord" rotatedBoundingBox="26088,17866 27833,17670 27887,18150 26142,18346"/>
              </emma:interpretation>
              <emma:one-of disjunction-type="recognition" id="oneOf3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63835.6511">26102 17985 962 0,'0'0'1033'0,"0"0"-822"15,0 0-135-15,0 0 49 16,0 0 14-16,8 0-43 0,-4 2-44 15,3 5-8-15,-1 2 9 16,1 1 6-16,0 3 11 16,-1 3-10-16,-1 2-14 15,-1 3-12-15,-1 4-10 16,2 0-7-16,-4 2-8 16,-1 0-8-16,0-1 0 15,0 0 0-15,0 1 7 16,0-7-7-16,0 0-2 15,-4-3 0-15,1-8-11 16,1-2-15-16,1-2-17 16,-1-2-45-16,1-3-81 15,1 0-123-15,0-5-294 16,0-5-175-16</inkml:trace>
          <inkml:trace contextRef="#ctx0" brushRef="#br0" timeOffset="64247.4938">26147 17888 1403 0,'0'0'490'0,"0"0"-445"15,0 0-15-15,0 0 144 0,0 0 8 16,0 0-92 0,0 0-53-16,42-33-20 0,-21 33 17 15,6 0 6-15,3 0-6 16,3 0-19-16,-2 0-7 16,0 3 10-16,-3 6 1 15,-5 3-3-15,-5 3-4 16,-5 2 9-16,-7 3 3 15,-4 3-8-15,-2-4 1 16,-3 1 1-16,-14-3 4 16,-5 0-6-16,-5-4 4 15,-3-2-8-15,-3-3-12 16,2-1-6-16,1-4-34 0,5-3-69 16,6 0-162-1,8-3-373-15,6-7-744 0</inkml:trace>
          <inkml:trace contextRef="#ctx0" brushRef="#br0" timeOffset="64721.4781">26585 17877 745 0,'0'0'1599'16,"0"0"-1371"-16,0 0-174 0,0 0-12 15,0 0 68-15,0 0-38 16,0 0-45-16,37 54-17 16,-27-34-9-16,-2-1-1 15,-2-2 2-15,-2-1 4 16,-4-2-6-16,0-1 1 15,0-6 0-15,-1-1 9 16,-7 0 5-16,-2-3-1 16,-2-1-7-16,3-2-1 15,3 0 0-15,1 0-6 16,5-5-1-16,0-9-12 16,5-1-13-16,13-10 4 15,6 0 9-15,3-2 5 0,-1 2-5 16,-2 2-2-16,-6 7 13 15,-2 4-5-15,-5 4 1 16,-3 4-8-16,-1 4-20 16,-1 0-27-16,-2 0-52 15,-1 0-88-15,2 3-193 16,-1 4-259-16,1 2-403 0</inkml:trace>
          <inkml:trace contextRef="#ctx0" brushRef="#br0" timeOffset="65089.1175">26965 17872 1371 0,'0'0'748'16,"0"0"-633"-16,0 0-2 16,0 0 44-16,0 0-38 15,0 0-53-15,0 0-14 16,-37 18-5-16,19-4-6 15,-2 2-16-15,7 0-11 16,0 2-4-16,8-7-2 16,5 1 3-16,0-2-9 15,6-3-2-15,12-1-5 16,6-6-20-16,-2 0-12 16,4 0-18-16,-1-7-4 15,-1-6 15-15,-2-4 24 16,-4 2 20-16,-5 1 7 0,-4-4 3 15,-6 6-1-15,-3 2 6 16,0 1-2-16,-3 1-13 16,-7 5-21-16,-5 3-80 15,-4 0-168-15,4 0-293 16,0 0-71-16</inkml:trace>
          <inkml:trace contextRef="#ctx0" brushRef="#br0" timeOffset="65471.9687">27129 17877 1401 0,'0'0'851'0,"0"0"-728"16,0 0-1-16,0 0 55 16,0 0-32-16,0 0-65 15,0 0-36-15,21 54-16 16,-21-31-7-16,0 0-9 16,0 3-1-16,0-2-5 15,0-2 3-15,-4 1 0 0,-2-2 2 16,-2-4-10-16,0 2-1 15,-2-7 0-15,3 2-6 16,-1-4-23-16,2 1-20 16,0-8-38-16,0 3-34 15,2-5-49-15,-1-1-119 16,2 0-282-16,0 0-194 0</inkml:trace>
          <inkml:trace contextRef="#ctx0" brushRef="#br0" timeOffset="65833.7913">27110 17779 1079 0,'0'0'799'0,"0"0"-680"16,0 0-27-16,0 0 131 15,0 0-22-15,0 0-108 16,0 0-61-16,55-33-12 16,-30 33 21-16,2 4 18 15,0 6 6-15,-1 3-5 16,0 2-2-16,-2-2-8 16,-3 4-11-16,-6 0-10 15,-6-3-14-15,-9 2-13 16,0-4 7-16,-11 2 6 15,-8 0-2-15,-7-1-2 16,-5 0-10-16,-2-3-1 16,-1-3-9-16,0 0-54 0,3-2-76 15,8-2-141-15,7-3-469 0</inkml:trace>
          <inkml:trace contextRef="#ctx0" brushRef="#br0" timeOffset="66575.4715">27654 17966 1038 0,'0'0'317'0,"0"0"-202"16,0 0 81-16,0 0 66 16,0 0-36-16,0 0-65 15,0 0-47-15,-7-3-44 16,13 3 5-16,4 0 9 16,6 0-11-16,3 0-21 15,4 2-25-15,3-2-14 16,0 1-13-16,0-1-31 15,-5 0-51-15,-3 0-11 16,-8 0-16-16,0 0-34 16,-5 0-59-16,-2 0-70 15,-3-3-72-15,0-2-334 0</inkml:trace>
          <inkml:trace contextRef="#ctx0" brushRef="#br0" timeOffset="66792.7219">27629 17840 1385 0,'0'0'721'16,"0"0"-633"-1,0 0-15-15,0 0 57 0,0 0-45 16,0 0-84-16,97-2-1 15,-57 9-110 1,-9-4-238-16,-5-2-420 0</inkml:trace>
        </inkml:traceGroup>
        <inkml:traceGroup>
          <inkml:annotationXML>
            <emma:emma xmlns:emma="http://www.w3.org/2003/04/emma" version="1.0">
              <emma:interpretation id="{0BE8FC80-0C8C-4C40-B6D5-1C08ECE61FAB}" emma:medium="tactile" emma:mode="ink">
                <msink:context xmlns:msink="http://schemas.microsoft.com/ink/2010/main" type="inkWord" rotatedBoundingBox="28157,17527 29597,17392 29656,18025 28217,18160"/>
              </emma:interpretation>
              <emma:one-of disjunction-type="recognition" id="oneOf4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67289.7564">28348 17510 130 0,'0'0'1254'0,"0"0"-1025"16,0 0-47-16,0 0 45 15,0 0-23-15,0 0-72 0,0 0-80 16,0 25-2-16,-4-6 37 15,-2 5 14-15,-2 6-16 16,-1 5-15-16,-1 2-21 16,-1 5-17-16,2 2-9 15,0-1-9-15,2 6-14 16,1-6 1-16,0-1 0 16,0-2 0-16,0 0 0 15,0-7 0-15,0-6-1 16,0-1-1-16,1-5-55 15,0-6-116-15,0-5-203 16,4-5-544-16</inkml:trace>
          <inkml:trace contextRef="#ctx0" brushRef="#br0" timeOffset="67909.0592">28529 17665 681 0,'0'0'1332'16,"0"0"-1110"-16,0 0-133 15,0 0 98-15,0 0 0 16,0 0-109-16,0 0-50 16,-2 12 4-16,2 6 16 15,0 6-26-15,-4 3-12 16,-1-3-8-16,0 4-1 15,2 0 0-15,3-6 0 16,0-3 0-16,0 0 0 16,5-4-1-16,7-2 1 15,6-3 0-15,3-8 0 0,1-2-1 16,5 0-2-16,3 0-10 16,1-12 0-16,1-5 3 15,-1-3 9-15,0-2 0 16,-1-4 1-16,-2 2 7 15,-2-5-7-15,-4 2 7 16,-4 0 1-16,-3 0 3 16,-5 5-2-16,-4 2 5 15,-1 0 3-15,-3 4-10 16,-1 5-8-16,-1 3-1 16,0 1-32-16,0 3-43 15,0 1-79-15,0 3-112 16,-9 0-300-16,-2 0-112 0</inkml:trace>
          <inkml:trace contextRef="#ctx0" brushRef="#br0" timeOffset="68248.3451">28866 17581 1530 0,'0'0'311'16,"0"0"-228"-16,0 0 102 16,0 0 35-16,0 0-63 15,0 0-56-15,0 0-41 16,-2 7 34-16,-2 9 6 0,-2 3-18 16,0 3-21-16,0 6-5 15,-3 4-16-15,0 4-16 16,1 2-9-16,-3-2-14 15,0 1 0-15,-1-3 0 16,-1-2-1-16,-1 1 0 16,1-7 0-16,1 0-16 15,1-5-16-15,3-4-18 16,0-2-37-16,7-5-98 16,1-4-169-16,0-2-565 0</inkml:trace>
          <inkml:trace contextRef="#ctx0" brushRef="#br0" timeOffset="69293.0818">29198 17475 886 0,'0'0'658'16,"0"0"-540"-16,0 0 98 15,0 0 77-15,0 0-77 16,0 0-96-16,0 0-1 15,2 40 41-15,-7-15-36 16,-4 9-34-16,1 0-20 16,-1 3-31-16,1 5-11 15,0 3-1-15,0-1-4 16,0-2-16-16,1 0-1 16,1-1-5-16,-1-4-1 15,0-5-1-15,1-5-17 16,-1-4-36-16,-1-6-34 0,1-5-38 15,1-5-121-15,2-4-326 16,1-3-415-16</inkml:trace>
          <inkml:trace contextRef="#ctx0" brushRef="#br0" timeOffset="69963.9347">29391 17436 753 0,'0'0'1069'16,"0"0"-848"-16,0 0 31 16,0 0 9-16,0 0-67 15,0 0-101-15,0 0-54 16,12 0-11-16,-3 0-16 15,1 0-11-15,3 0 1 16,0 0-1-16,1 0 0 16,0 2 0-16,2 5 0 15,-2-3 5-15,0 5-5 16,-3-2 0-16,-3 3 0 0,-7 0 0 16,-1 0 0-16,0 3 11 15,-3-4 3-15,-8 1 4 16,-2 0 2-16,3-3-1 15,1-2 2-15,4 0-4 16,3-1-9-16,2-1-8 16,4 3-1-16,14-4-9 15,19-2-76-15,-1 0-275 16,-4 0-1180-16</inkml:trace>
        </inkml:traceGroup>
      </inkml:traceGroup>
    </inkml:traceGroup>
  </inkml:traceGroup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8T07:27:33.055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Group>
    <inkml:annotationXML>
      <emma:emma xmlns:emma="http://www.w3.org/2003/04/emma" version="1.0">
        <emma:interpretation id="{EE821F3C-E2C3-4B72-88F2-B1AF6861D6CF}" emma:medium="tactile" emma:mode="ink">
          <msink:context xmlns:msink="http://schemas.microsoft.com/ink/2010/main" type="writingRegion" rotatedBoundingBox="20190,681 20280,2265 19790,2293 19700,708"/>
        </emma:interpretation>
      </emma:emma>
    </inkml:annotationXML>
    <inkml:traceGroup>
      <inkml:annotationXML>
        <emma:emma xmlns:emma="http://www.w3.org/2003/04/emma" version="1.0">
          <emma:interpretation id="{A7374B85-BDE0-4598-AEC8-1F4712519793}" emma:medium="tactile" emma:mode="ink">
            <msink:context xmlns:msink="http://schemas.microsoft.com/ink/2010/main" type="paragraph" rotatedBoundingBox="20190,681 20280,2265 19790,2293 19700,70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5AB85F8-50C7-4183-A27F-91ACE30DF13B}" emma:medium="tactile" emma:mode="ink">
              <msink:context xmlns:msink="http://schemas.microsoft.com/ink/2010/main" type="line" rotatedBoundingBox="20190,681 20280,2265 19790,2293 19700,708"/>
            </emma:interpretation>
          </emma:emma>
        </inkml:annotationXML>
        <inkml:traceGroup>
          <inkml:annotationXML>
            <emma:emma xmlns:emma="http://www.w3.org/2003/04/emma" version="1.0">
              <emma:interpretation id="{C3EA8C77-09B0-4724-A5AA-E8222D037F8E}" emma:medium="tactile" emma:mode="ink">
                <msink:context xmlns:msink="http://schemas.microsoft.com/ink/2010/main" type="inkWord" rotatedBoundingBox="20190,681 20280,2265 19790,2293 19700,708"/>
              </emma:interpretation>
            </emma:emma>
          </inkml:annotationXML>
          <inkml:trace contextRef="#ctx0" brushRef="#br0">20014 698 1239 0,'0'0'201'0,"0"0"-98"16,0 0 17-16,0 0 242 15,0 0-148-15,0 0-84 16,1-7-35-16,-1 7-19 16,0 0-15-16,0 0-6 15,0 1-17-15,0 8-15 16,0 7 23-16,0 2 3 16,0 6-22-16,0 2-15 15,0 4-3-15,0 2-8 16,0 1 0-16,0 0 1 15,0-1-1-15,0-1 0 16,-3 1 0-16,2-1 1 16,-2-2-1-16,0 2 0 15,0-2 0-15,2 3 1 0,-1-3-2 16,2 1 0-16,0-3 0 16,3 0-18-16,9-5-26 15,-1-2-12-15,2-5 0 16,-7-5-11-16,0-3 2 15,-2-2 7-15,-2-4 22 16,-2-1 27-16,0 0 9 16,0 0 9-16,0-7 2 15,0-2 11-15,0-1 11 16,0-1 4-16,1 2 3 16,2-3 2-16,3 1-14 15,-2 1-1-15,3 1-5 0,-4 3 8 16,1 0 7-1,-2 3-4-15,-1 3-6 0,-1 0-7 16,0 0-20-16,0 3-13 16,0 13 3-16,0 3 4 15,0 5 6-15,-1 3 0 16,-2-1-9-16,3-2-3 16,-3-1-11-16,3-9 5 15,0-1 6-15,-3-5 4 16,0-2 2-16,-8-3 5 15,-1-1 0-15,-4-2 1 16,-7 0 1-16,0-2 0 16,0-7 0-16,5-4-1 0,7-19-51 15,3 4-248-15,8-4-979 16</inkml:trace>
          <inkml:trace contextRef="#ctx0" brushRef="#br0" timeOffset="-17389.258">19950 1621 715 0,'0'0'1146'15,"0"0"-941"-15,0 0-87 0,0 0-2 16,0 0-61-16,0 0-25 16,0 0 65-16,0 54-11 15,0-23-8-15,0 2-13 16,0 4-12-16,3 0-20 16,-2 0-12-16,-1-2-4 15,0 0-4-15,0-4-5 16,0-1-6-16,0-6 1 15,0-3-1-15,0-5-14 16,0-2-42-16,0-6-35 16,11-5-76-16,0-1-199 15,5-2-468-15</inkml:trace>
          <inkml:trace contextRef="#ctx0" brushRef="#br0" timeOffset="-17021.5801">20168 1687 1204 0,'0'0'312'0,"0"0"-69"16,0 0-6-16,0 0-56 0,0 0-60 15,0 0-44-15,0 0-25 16,-3 13 65-16,-1 6 11 16,3 3-25-16,-3 5-28 15,4 3-16-15,0 3-15 16,0 1-11-16,0 2-15 16,-2-3-6-16,1 1-11 15,-1-3 0-15,-1 0 0 16,2-2-1-16,-1-5-1 15,1 1-38-15,1-5-102 16,0-6-77-16,0-3-89 16,3-5-300-16,4-6-99 0</inkml:trace>
          <inkml:trace contextRef="#ctx0" brushRef="#br0" timeOffset="-16623.4276">20265 1999 1470 0,'0'0'356'16,"0"0"-161"-16,0 0-49 16,0 0-30-16,0 0 18 15,0 0-53-15,0 0-38 16,-26 71-21-16,20-49-12 15,2 2-8-15,-1 2 4 16,4-4 0-16,-2 1-5 0,-1-2 7 16,1-2-7-16,0-5 6 15,-4-2 5-15,3-3 4 16,-2-4 2-16,-4-1 2 16,1-4 8-16,-9 0 23 15,0 0 11-15,-6-8 1 16,-4-7 6-16,-7-8-15 15,-2-4-20-15,-6-4 3 16,-1 2-13-16,2 1-13 16,7 7-7-16,2 5-4 15,14 5-68-15,2 3-170 16,13 4-521-16</inkml:trace>
        </inkml:traceGroup>
      </inkml:traceGroup>
    </inkml:traceGroup>
  </inkml:traceGroup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8T07:36:17.2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0EABDA7E-4D54-4A69-9A65-B13041DD5E66}" emma:medium="tactile" emma:mode="ink">
          <msink:context xmlns:msink="http://schemas.microsoft.com/ink/2010/main" type="writingRegion" rotatedBoundingBox="3430,11426 3761,11426 3761,11733 3430,11733"/>
        </emma:interpretation>
      </emma:emma>
    </inkml:annotationXML>
    <inkml:traceGroup>
      <inkml:annotationXML>
        <emma:emma xmlns:emma="http://www.w3.org/2003/04/emma" version="1.0">
          <emma:interpretation id="{052CCA2C-E95A-42AC-87C0-2E55B448D296}" emma:medium="tactile" emma:mode="ink">
            <msink:context xmlns:msink="http://schemas.microsoft.com/ink/2010/main" type="paragraph" rotatedBoundingBox="3430,11426 3761,11426 3761,11733 3430,117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C5AAD96-1DFD-4463-82EC-CA7679420053}" emma:medium="tactile" emma:mode="ink">
              <msink:context xmlns:msink="http://schemas.microsoft.com/ink/2010/main" type="line" rotatedBoundingBox="3430,11426 3761,11426 3761,11733 3430,11733"/>
            </emma:interpretation>
          </emma:emma>
        </inkml:annotationXML>
        <inkml:traceGroup>
          <inkml:annotationXML>
            <emma:emma xmlns:emma="http://www.w3.org/2003/04/emma" version="1.0">
              <emma:interpretation id="{F168944A-B6E2-4D72-B052-24F2EED55D65}" emma:medium="tactile" emma:mode="ink">
                <msink:context xmlns:msink="http://schemas.microsoft.com/ink/2010/main" type="inkWord" rotatedBoundingBox="3430,11426 3761,11426 3761,11733 3430,11733"/>
              </emma:interpretation>
              <emma:one-of disjunction-type="recognition" id="oneOf0">
                <emma:interpretation id="interp0" emma:lang="" emma:confidence="1">
                  <emma:literal>L</emma:literal>
                </emma:interpretation>
                <emma:interpretation id="interp1" emma:lang="" emma:confidence="0">
                  <emma:literal>'</emma:literal>
                </emma:interpretation>
                <emma:interpretation id="interp2" emma:lang="" emma:confidence="0">
                  <emma:literal>z</emma:literal>
                </emma:interpretation>
                <emma:interpretation id="interp3" emma:lang="" emma:confidence="0">
                  <emma:literal>u</emma:literal>
                </emma:interpretation>
                <emma:interpretation id="interp4" emma:lang="" emma:confidence="0">
                  <emma:literal>.</emma:literal>
                </emma:interpretation>
              </emma:one-of>
            </emma:emma>
          </inkml:annotationXML>
          <inkml:trace contextRef="#ctx0" brushRef="#br0">3430 11433 967 0,'0'0'673'16,"0"0"-555"-16,0 0 7 16,0 0 96-16,0 0-28 15,0 0-61-15,0 0-46 16,0-7-53-16,0 7-20 15,3 0-11-15,-3 4 4 16,4 9 22-16,-4 1 8 16,3 0 3-16,-3 1 8 15,3 2-3-15,-3 3-18 16,0-3 1-16,0 3-7 16,0-1-11-16,0 1-3 15,0 0-6-15,0-3 0 0,0-2 0 16,0 2 2-16,0-3-1 15,0-5 0-15,0 1 0 16,0-3 0-16,0 0-1 16,0-1 5-16,0-4-4 15,0 0-1-15,0-2 2 16,0 3 5-16,0-3 2 16,0 0 6-16,0 0 10 15,6 2 7-15,6-2 16 16,6 0-11-16,7 0-7 15,5 0-15-15,3 0-7 16,6 0-8-16,-2 0-1 16,-1 0-18-16,4 0-86 0,-13 3-348 15,-12-3-1292-15</inkml:trace>
        </inkml:traceGroup>
      </inkml:traceGroup>
    </inkml:traceGroup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3T08:02:18.861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138BC194-6885-47D4-9B82-6BF2DD00CB31}" emma:medium="tactile" emma:mode="ink">
          <msink:context xmlns:msink="http://schemas.microsoft.com/ink/2010/main" type="inkDrawing" rotatedBoundingBox="19653,4391 22234,3580 22508,4452 19927,5263" semanticType="callout" shapeName="Other">
            <msink:sourceLink direction="from" ref="{99F26328-2606-4808-A6F5-2B92A53F2C2C}"/>
            <msink:sourceLink direction="to" ref="{99F26328-2606-4808-A6F5-2B92A53F2C2C}"/>
          </msink:context>
        </emma:interpretation>
      </emma:emma>
    </inkml:annotationXML>
    <inkml:trace contextRef="#ctx0" brushRef="#br0">11 934 689 0,'0'0'192'0,"0"0"366"15,0 0-403-15,0 0-2 16,0 0 90-16,0 0-19 15,0 0-69-15,-11 0-47 16,11 0-19-16,0 0-4 16,0 0-15-16,0 0-17 15,0 6-25-15,0-2-19 0,0 8-9 16,0 2 6-16,0 2-5 16,3 2 0-16,2-2 1 15,4 0-1-15,1-6-1 16,-5-2 0-16,4-2 1 15,-4-5 5-15,4-1 0 16,3 0 0-16,2 0-5 16,5-7 7-16,3-9-7 15,0-4 0-15,3-4 0 16,-3-6 5-16,1-4-5 16,2-9-1-16,-3-2 0 15,1-6 2-15,-8-7-1 16,-2-6 0-16,-4 4 0 0,-5-6 0 15,-1 1 1-15,-3-1-1 16,0 6 1-16,0 3-1 16,0 1 0-16,0 5 1 15,0 8 5-15,0 6-6 16,0 5-1-16,4 8 2 16,5 7-1-16,3 6 6 15,-3 2-6-15,1 6-1 16,6 1 0-16,7 0 0 15,9 2-1-15,11 0 1 16,11 0-1-16,20 2 1 16,27 8 0-16,40 4 1 15,42-1-1-15,14 2-1 16,-5-1 1-16,-20 0 0 16,-23 2 0-16,-10 1 0 0,-24-2 0 15,-26-2 0-15,-23-1 0 16,-8 0 1-16,6-2-1 15,2-2 1-15,1 4-1 16,-14-6-13-16,-11-4-29 16,-8-2-19-16,-10 0-11 15,-9 0-58-15,-6 0-168 16,-9 0-350-16</inkml:trace>
  </inkml:traceGroup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8T07:45:26.41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Group>
    <inkml:annotationXML>
      <emma:emma xmlns:emma="http://www.w3.org/2003/04/emma" version="1.0">
        <emma:interpretation id="{15607C7F-20D2-4ABC-BBA8-0FFB456CE2F5}" emma:medium="tactile" emma:mode="ink">
          <msink:context xmlns:msink="http://schemas.microsoft.com/ink/2010/main" type="writingRegion" rotatedBoundingBox="12662,16567 13617,16567 13617,17017 12662,17017"/>
        </emma:interpretation>
      </emma:emma>
    </inkml:annotationXML>
    <inkml:traceGroup>
      <inkml:annotationXML>
        <emma:emma xmlns:emma="http://www.w3.org/2003/04/emma" version="1.0">
          <emma:interpretation id="{F9D6DA01-F29D-4704-824B-8F1C088AD5D7}" emma:medium="tactile" emma:mode="ink">
            <msink:context xmlns:msink="http://schemas.microsoft.com/ink/2010/main" type="paragraph" rotatedBoundingBox="12662,16567 13617,16567 13617,17017 12662,170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2A674C7-8CDB-43D8-B3BE-7B88A0DB5C07}" emma:medium="tactile" emma:mode="ink">
              <msink:context xmlns:msink="http://schemas.microsoft.com/ink/2010/main" type="line" rotatedBoundingBox="12662,16567 13617,16567 13617,17017 12662,17017"/>
            </emma:interpretation>
          </emma:emma>
        </inkml:annotationXML>
        <inkml:traceGroup>
          <inkml:annotationXML>
            <emma:emma xmlns:emma="http://www.w3.org/2003/04/emma" version="1.0">
              <emma:interpretation id="{B1554464-D82E-4E03-A6BD-20D9B71DDCD0}" emma:medium="tactile" emma:mode="ink">
                <msink:context xmlns:msink="http://schemas.microsoft.com/ink/2010/main" type="inkWord" rotatedBoundingBox="12662,16567 13617,16567 13617,17017 12662,17017"/>
              </emma:interpretation>
            </emma:emma>
          </inkml:annotationXML>
          <inkml:trace contextRef="#ctx0" brushRef="#br0">12662 16805 383 0,'0'0'1145'16,"0"0"-977"-16,0 0-75 16,0 0 108-16,0 0-53 0,0 0-61 15,33 0-21 1,-30 0-5-16,-3 6-2 0,3 1-2 16,-3 5 2-16,4 2-11 15,-4 2-5-15,0 8-4 16,0-2-20-16,0 5 0 15,0-2-10-15,0-3-1 16,0-7-7-16,0-1 0 16,0-8 0-16,12-4 5 15,9-2 17-15,27-18 36 16,32-29-17-16,47-27-21 16,19-11-10-16,-3 4-4 15,-29 18 8-15,-49 30-5 16,-27 13-10-16,-14 10-1 0,-5 0 0 15,-7 3-11-15,3 5-37 16,-12 2-56 0,3 0-53-16,-3 0-51 0,9 6-131 15,-2 4-209-15,4 0-396 0</inkml:trace>
        </inkml:traceGroup>
      </inkml:traceGroup>
    </inkml:traceGroup>
  </inkml:traceGroup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8T07:44:26.976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689A3B79-1748-44CB-8C23-68A563825BCA}" emma:medium="tactile" emma:mode="ink">
          <msink:context xmlns:msink="http://schemas.microsoft.com/ink/2010/main" type="writingRegion" rotatedBoundingBox="24186,16281 25112,11134 26296,11347 25370,16494"/>
        </emma:interpretation>
      </emma:emma>
    </inkml:annotationXML>
    <inkml:traceGroup>
      <inkml:annotationXML>
        <emma:emma xmlns:emma="http://www.w3.org/2003/04/emma" version="1.0">
          <emma:interpretation id="{7ABC3D78-3647-4282-8E45-44BA6970C85D}" emma:medium="tactile" emma:mode="ink">
            <msink:context xmlns:msink="http://schemas.microsoft.com/ink/2010/main" type="paragraph" rotatedBoundingBox="24186,16281 25112,11134 26296,11347 25370,1649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B0AEEBE-8C54-4DA7-98A0-8C41FE576BD8}" emma:medium="tactile" emma:mode="ink">
              <msink:context xmlns:msink="http://schemas.microsoft.com/ink/2010/main" type="line" rotatedBoundingBox="24186,16281 25112,11134 26296,11347 25370,16494"/>
            </emma:interpretation>
          </emma:emma>
        </inkml:annotationXML>
        <inkml:traceGroup>
          <inkml:annotationXML>
            <emma:emma xmlns:emma="http://www.w3.org/2003/04/emma" version="1.0">
              <emma:interpretation id="{EC0A171D-A38A-4373-AE15-D28E62B37779}" emma:medium="tactile" emma:mode="ink">
                <msink:context xmlns:msink="http://schemas.microsoft.com/ink/2010/main" type="inkWord" rotatedBoundingBox="24791,16389 24854,16040 25296,16119 25233,16469"/>
              </emma:interpretation>
            </emma:emma>
          </inkml:annotationXML>
          <inkml:trace contextRef="#ctx0" brushRef="#br0">24855 16230 1287 0,'0'0'756'16,"0"0"-625"-16,0 0 42 16,0 0 17-16,0 0-63 15,0 0-53-15,0 0-17 16,0-13-12-16,0 13-18 16,0 3 11-16,0 6 7 15,0-2 2-15,0 6-2 16,0 1-2-16,-9 6 0 15,-4-1 1-15,1 1-16 16,0 3-10-16,2-6-12 0,5-4-4 16,5-2-2-1,3-6-8-15,24-5 8 0,25-12 0 16,27-22 0-16,3-6-33 16,-5-2-40-16,8-19-74 15,-32 19-84-15,-9 2-556 0</inkml:trace>
        </inkml:traceGroup>
        <inkml:traceGroup>
          <inkml:annotationXML>
            <emma:emma xmlns:emma="http://www.w3.org/2003/04/emma" version="1.0">
              <emma:interpretation id="{A869B13B-50C1-4186-9486-93A36CF52483}" emma:medium="tactile" emma:mode="ink">
                <msink:context xmlns:msink="http://schemas.microsoft.com/ink/2010/main" type="inkWord" rotatedBoundingBox="25064,15021 25122,14697 25676,14796 25617,15120"/>
              </emma:interpretation>
            </emma:emma>
          </inkml:annotationXML>
          <inkml:trace contextRef="#ctx0" brushRef="#br0" timeOffset="2100">25089 14886 401 0,'0'0'13'0,"0"0"-12"16,0 0 703-16,0 0-378 15,0 0-121-15,0 0 20 16,0 0 17-16,9-20-63 0,-4 20-34 16,0 0-28-1,-2 0-18-15,-2 0-14 0,1 0-11 16,-2 0-18-16,0 0-19 15,0 0-18-15,0 3-8 16,0 4-11-16,0 3 8 16,-8 2 10-16,0 5-2 15,1 4-8-15,1-5-7 16,-1 0 1-16,4-2-1 16,1-2 0-16,2-2 0 15,0-3 0-15,0-2-1 16,0 0 2-16,6-2 4 15,7-3 3-15,7 0 3 16,10 0-2-16,11-10-8 16,25-13-1-16,28-16-1 0,-3 0-21 15,20-12-74 1,-28 11-179-16,-35 15-738 0</inkml:trace>
        </inkml:traceGroup>
        <inkml:traceGroup>
          <inkml:annotationXML>
            <emma:emma xmlns:emma="http://www.w3.org/2003/04/emma" version="1.0">
              <emma:interpretation id="{6FE4DD23-52DC-4B38-B5A8-9F83DF89132F}" emma:medium="tactile" emma:mode="ink">
                <msink:context xmlns:msink="http://schemas.microsoft.com/ink/2010/main" type="inkWord" rotatedBoundingBox="25034,13518 25092,13196 25815,13327 25757,13648"/>
              </emma:interpretation>
            </emma:emma>
          </inkml:annotationXML>
          <inkml:trace contextRef="#ctx0" brushRef="#br0" timeOffset="3210">25064 13353 916 0,'0'0'897'16,"0"0"-693"-16,0 0-31 15,0 0 64-15,0 0-32 16,0 0-61-16,0 0-50 0,9 3-38 16,-7 3-32-16,-1 4-12 15,1 1-3-15,-1 2 0 16,1 3 9-16,-1 0-4 16,3 1-2-16,-1-3 0 15,2 2 1-15,1 0 3 16,0-3 7-16,4 1-7 15,1-4 1-15,4 0 4 16,7-7-3-16,11-3-5 16,27 0-2-16,32-23-11 15,34-20-9-15,17-17-57 16,-29 14-96-16,-31 4-437 0</inkml:trace>
        </inkml:traceGroup>
        <inkml:traceGroup>
          <inkml:annotationXML>
            <emma:emma xmlns:emma="http://www.w3.org/2003/04/emma" version="1.0">
              <emma:interpretation id="{B88EF92F-EC5C-4018-8D15-F340B6A77834}" emma:medium="tactile" emma:mode="ink">
                <msink:context xmlns:msink="http://schemas.microsoft.com/ink/2010/main" type="inkWord" rotatedBoundingBox="24904,12290 24907,12274 24922,12276 24919,12292"/>
              </emma:interpretation>
            </emma:emma>
          </inkml:annotationXML>
          <inkml:trace contextRef="#ctx0" brushRef="#br1" timeOffset="-532516.4646">24907 12277 189 0,'0'0'623'16,"0"0"-623"-16,0 0-84 0,0 0-11 16,0 0-227-16</inkml:trace>
        </inkml:traceGroup>
        <inkml:traceGroup>
          <inkml:annotationXML>
            <emma:emma xmlns:emma="http://www.w3.org/2003/04/emma" version="1.0">
              <emma:interpretation id="{56A9C385-A0F3-4B9F-9712-94AF5CAF8B3C}" emma:medium="tactile" emma:mode="ink">
                <msink:context xmlns:msink="http://schemas.microsoft.com/ink/2010/main" type="inkWord" rotatedBoundingBox="25686,11477 25728,11245 25988,11292 25946,11524"/>
              </emma:interpretation>
            </emma:emma>
          </inkml:annotationXML>
          <inkml:trace contextRef="#ctx0" brushRef="#br0" timeOffset="-27750.0001">25746 11311 1292 0,'0'0'220'0,"0"0"-176"16,0 0-38-16,0 0 18 16,91-17 19-16,-63 15-17 15,1 2-19-15,-3 0-6 16,-4 0 2-16,-3 0-3 16,-6 0 0-16,-2 0-39 15,-8 0-78-15,-3 0-112 0,0 4-154 16,-9-2-515-16</inkml:trace>
          <inkml:trace contextRef="#ctx0" brushRef="#br0" timeOffset="-27500">25701 11397 791 0,'0'0'537'0,"0"0"-460"0,0 0-51 16,87-3 11-16,-59 0 12 16,-2-1-49-16,-9 4-14 15,-9 0-182-15,-7 0-113 16,-1 0-293-16</inkml:trace>
          <inkml:trace contextRef="#ctx0" brushRef="#br0" timeOffset="-27270">25735 11486 895 0,'0'0'617'0,"0"0"-539"16,0 0-68-16,0 0-10 16,111 0-57-16,-73 0-221 15,-7 0-695-15</inkml:trace>
        </inkml:traceGroup>
      </inkml:traceGroup>
    </inkml:traceGroup>
  </inkml:traceGroup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8T07:40:22.561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Group>
    <inkml:annotationXML>
      <emma:emma xmlns:emma="http://www.w3.org/2003/04/emma" version="1.0">
        <emma:interpretation id="{D79D4259-B5F0-48EE-AFD9-85F18863D099}" emma:medium="tactile" emma:mode="ink">
          <msink:context xmlns:msink="http://schemas.microsoft.com/ink/2010/main" type="writingRegion" rotatedBoundingBox="19064,17155 20227,17155 20227,17445 19064,17445"/>
        </emma:interpretation>
      </emma:emma>
    </inkml:annotationXML>
    <inkml:traceGroup>
      <inkml:annotationXML>
        <emma:emma xmlns:emma="http://www.w3.org/2003/04/emma" version="1.0">
          <emma:interpretation id="{D3CC4C47-E872-406B-A2B4-4035E3AB9AF2}" emma:medium="tactile" emma:mode="ink">
            <msink:context xmlns:msink="http://schemas.microsoft.com/ink/2010/main" type="paragraph" rotatedBoundingBox="19064,17155 20227,17155 20227,17445 19064,1744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A9842BA-A0D3-4912-806C-95EF142F824B}" emma:medium="tactile" emma:mode="ink">
              <msink:context xmlns:msink="http://schemas.microsoft.com/ink/2010/main" type="line" rotatedBoundingBox="19064,17155 20227,17155 20227,17445 19064,17445"/>
            </emma:interpretation>
          </emma:emma>
        </inkml:annotationXML>
        <inkml:traceGroup>
          <inkml:annotationXML>
            <emma:emma xmlns:emma="http://www.w3.org/2003/04/emma" version="1.0">
              <emma:interpretation id="{4937A5FE-229F-41C3-B78C-4A3530D4556C}" emma:medium="tactile" emma:mode="ink">
                <msink:context xmlns:msink="http://schemas.microsoft.com/ink/2010/main" type="inkWord" rotatedBoundingBox="19064,17155 20227,17155 20227,17445 19064,17445"/>
              </emma:interpretation>
            </emma:emma>
          </inkml:annotationXML>
          <inkml:trace contextRef="#ctx0" brushRef="#br0">19064 17177 636 0,'0'0'358'0,"0"0"45"16,0 0-286-16,0 0-79 15,0 0 23-15,0 0 19 16,52-12-26-16,-37 9-3 0,6 1 25 16,1 0 1-16,1 2-11 15,3-3-20-15,3 3-18 16,0 0-12-16,3 0-5 16,1 0-5-16,0 0-5 15,2 0 0-15,2 7 0 16,2-1 1-16,-1 0-2 15,1 1 0-15,-1 0 0 16,-1 2 0-16,1-2 0 16,-2-2 1-16,3 4-1 15,-4 1 0-15,2 2 1 16,1 2 5-16,-1-1 3 0,1 3-1 16,-2-2-7-16,-1 3 11 15,-2-1-11-15,-7-4 0 16,-3-2 5-16,-5 0 3 15,-4-3 12-15,-6-4 2 16,-2 1-1-16,-4-1-5 16,-2-3 15-16,0 0 7 15,0 0 1-15,0 0-21 16,0 0-10-16,0 0-9 16,0 0 1-16,0 0 0 15,0 0-1-15,0 0-18 16,0 0-6-16,0 0 1 15,0 0-5-15,0-6-14 0,-3-1-2 16,-3 0 13 0,-4-5 22-16,0 0 9 0,1 0 0 15,-1-1 12-15,1 3 11 16,2-3 10-16,-1 5 5 16,2-1 4-16,3 6-4 15,2-3-5-15,-1 3-8 16,1 1-6-16,1 0 5 15,-2 2 3-15,2-3-3 16,0 1-3-16,0 1-8 16,0 0 5-16,0 1-2 15,0 0 2-15,0 0 1 16,0 0-13-16,0 1-6 0,0 10 0 16,0 3 5-1,0 3-3-15,2 3-1 0,12-3 0 16,3-1 5-16,7 3-5 15,4-7 0-15,1 4-1 16,-6-4-9-16,-1-2 8 16,-11-3 0-16,-8-1 0 15,-3 2-24-15,-41-3-88 16,-4-1-279-16,-7-1-1044 0</inkml:trace>
        </inkml:traceGroup>
      </inkml:traceGroup>
    </inkml:traceGroup>
  </inkml:traceGroup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02T07:00:54.3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15088 16549 211 0,'0'0'79'16,"0"0"637"-16,0 0-499 16,0 0-107-16,0 0-34 15,0 0 37-15,0 12 3 16,0-6-28-16,0 0-2 15,0 1-23-15,0 0-9 0,0-1 12 16,0-1-9-16,0-1-16 16,0 2-7-16,-4 2 4 15,0-1 8-15,-2 0 4 16,-1 6-10-16,1-1-7 16,-3 5 7-16,-1-4 0 15,0 1-19-15,6-4-8 16,2-3 0-16,2-1-5 15,0-6-1-15,12 0-1 16,11-3-6-16,4-11-9 16,7-1-15-16,8-10-10 15,7 3-6-15,3-5 2 16,8-1 20-16,-6 7 17 0,4-2 1 16,-5 3 0-1,-4 3 7-15,-5 0 6 0,-5 1 12 16,-9 3 10-16,-5 0 11 15,-1 3-3-15,-5 0-8 16,1 0-6-16,-4 3-3 16,-4 0 1-16,-2 2-3 15,-2 5-5-15,-2-4-10 16,-6 3 3-16,0 1-6 16,0 0-5-16,0 0 5 15,0 0 3-15,0 0-9 16,0 0-9-16,0 0-33 15,0 0-44-15,0 0-80 16,0 0-186-16,0 0-197 16,0 0-244-16</inkml:trace>
  <inkml:trace contextRef="#ctx0" brushRef="#br0" timeOffset="3062.7997">20114 18536 149 0,'0'0'131'0,"0"0"449"16,0 0-281-16,0 0-96 16,0 0-68-16,0 0-65 15,0 0-9-15,15 0-8 16,-11 0-27-16,4 0-16 15,2 0 2-15,4 2 26 16,-2 2 35-16,2-1 7 16,-2-1-5-16,1 0-33 15,-3 1-26-15,0 0-15 16,1-2 0-16,4 4-1 16,-2-1-1-16,3 0-7 15,3 1 2-15,-2 0 6 16,6 1 0-16,-4 0 0 0,3 1 10 15,2-1-4-15,2 1-5 16,-5-3 0-16,6 2 0 16,-4-1 0-16,3 0 0 15,-1-4 0-15,2 3-1 16,-8 1 0-16,4-2 0 16,-7 1 0-16,2 0 0 15,-3-1 1-15,-3 0-1 16,-2-1 1-16,2 1-1 15,-1-1 0-15,-2 0 0 16,4-2-1-16,0 4 1 16,4-4 0-16,-1 1 0 15,4 0 0-15,-1 0 1 0,4 2 0 16,-4 0 0 0,0 0 5-16,2 1-5 0,0-1-1 15,-1 1 0-15,2-1 0 16,-1 0-1-16,-2 1-16 15,0-2-6-15,2 2-3 16,-1-2 24-16,2 3 2 16,-1-2 1-16,1-3 6 15,-2 1 1-15,1-1 0 16,-2 1-8-16,4-1 0 16,2 2 0-16,2 1-9 15,-2-3 7-15,5 2 1 0,-1 1-5 16,1 2 5-1,2-2 1-15,-4 1 0 0,-1-1-1 16,2-1-12-16,-3 0-9 16,1 0 7-16,-3 1 8 15,-2-1 7-15,-2-2 0 16,1 0-1-16,-6 0-29 16,1 0-17-16,1 0 17 15,-1 0 22-15,1 0 7 16,-1-2 1-16,1-1 0 15,2 2 8-15,0 0 8 16,3 1 9-16,-1 0-3 16,1-2-11-16,4 2-5 15,-3-2-4-15,-1-1-1 16,0 1 0-16,-3 1 0 0,1 1 0 16,1 0-1-16,-1 0 2 15,2 0 9-15,0 1 5 16,2 4-5-16,1-3-4 15,-2 1-6-15,2-2-1 16,2-1 0-16,1 0-18 16,2 0-4-16,-3 0 9 15,-2 0 12-15,-2 0 1 16,-4 3 7-16,-2-3 3 16,-1 3-8-16,0-2-1 15,1 2 0-15,-3 0-1 16,3-3-1-16,1 0 0 15,0 0-12-15,-1 0 4 0,2 0 8 16,0 0 1 0,-1 0 0-16,-3 0 11 0,-1 0-4 15,2 0-1-15,-2 0-6 16,1 1 1-16,1 1 0 16,0 0-1-16,1-1-6 15,2 0-6-15,1 2 11 16,-1-2 0-16,1 2 1 15,-2 0 0-15,-1 0 8 16,0 1 3-16,-2 0-3 16,2-2-7-16,-1 0-1 15,-1 0-1-15,0-2-12 16,0 0-2-16,-2 0-5 16,1 0-10-16,-1 0 8 15,2 0 14-15,-1-2 8 0,-4 0 10 16,2 2 8-16,-3-5-3 15,0 4-4-15,0-1-5 16,0 2-6-16,-2-1 0 16,5 1-14-16,-2 0 2 15,4 0-9-15,1 0 8 16,0 0 12-16,3 0-1 16,-3 0 1-16,-1 0 1 15,-1 0 1-15,-2 0 0 16,1 0 8-16,-1 0-2 15,1 0-6-15,-2 0 1 16,-2 0-1-16,2 0 5 0,-4 0-3 16,2 0 7-16,2 0-1 15,-3 0-2-15,4 0 1 16,-1 0-1-16,2 0 2 16,0 0 3-16,1 0 15 15,3 0 20-15,-3 0-10 16,2 0-15-16,-1 0-15 15,2 0 0-15,-3 0-7 16,3 0 1-16,1 0 0 16,-1 0 7-16,4 0-2 15,-2 0 8-15,1 0-2 16,2 0-3-16,-3 0-9 16,-3-1-57-16,-8-2-134 0,-5-4-401 15</inkml:trace>
  <inkml:trace contextRef="#ctx0" brushRef="#br0" timeOffset="17989.7898">28698 7520 80 0,'0'0'298'0,"0"0"-253"16,0 0-45-16,0 0 0 15,0 0 0-15,2 0 0 16,0 0 348-16,-1 0-179 16,-1 0-156-16,2 0-13 15,-2 0-17-15,0 0 17 16,0 0 9-16,0 0-2 16,0 0-6-16,0 0 1 15,0 0 26-15,0 0 39 0,0 0 8 16,0 0 2-1,0 0-2-15,0 0-1 0,0 0-4 16,0 0-6-16,0 0-5 16,0 0 4-16,-2 0-25 15,-7 0 7-15,-4 0 3 16,-4 0 2-16,-2 0-2 16,-5 0-7-16,1 0 6 15,-2 0 13-15,1 0-3 16,2-1-12-16,4-3-6 15,3-2-6-15,5 6-3 16,4-2-12-16,1 2-8 16,3 0-1-16,2 0-9 15,0 0 2-15,0 0-1 16,0 0 0-16,0 0-1 0,0 0 0 16,0 0 0-16,0 0 0 15,0 0 1-15,0 0-1 16,0 0 8-16,-2 0 11 15,2 0 3-15,0 0 2 16,-1 0 1-16,1 2 3 16,-2 4-12-16,-1 4-5 15,0 3-10-15,0 1 7 16,-2 3-2-16,1 0 1 16,-1 1-1-16,0 0 0 15,0-1-5-15,1-2 0 16,-1 0 8-16,0-1-8 0,1 0 7 15,-2-1-7-15,3-2 0 16,-1-1 8-16,1 1-9 16,1-2 1-16,1-1 0 15,1-2 0-15,0 0 0 16,0-2 5-16,0 0-5 16,0-2 0-16,0 0 7 15,0 0-2-15,9-2-5 16,1 0 1-16,4 0 4 15,0 0 0-15,0 0-5 16,2 0 5-16,-2 0-5 16,-1 0 0-16,0 1-1 15,-2-1 0-15,1 0 0 16,-5 2 1-16,-2-2-1 16,-1 0 2-16,-2 0-2 0,-1 0 0 15,1 0-9-15,1 0-29 16,0 0-68-16,3 0-78 15,-3 0-125-15,-2 0-204 16,1-2-172-16</inkml:trace>
  <inkml:trace contextRef="#ctx0" brushRef="#br0" timeOffset="18427.7308">28458 7671 205 0,'0'0'787'15,"0"0"-485"-15,0 0-164 16,0 0-68-16,0 0 18 15,0 0 52-15,0 0 17 16,6-7-71-16,6 7-55 16,2 0-25-16,3 0-6 15,3 0-1-15,-1 0-48 16,2 0-110-16,-6 0-168 16,-4 0-556-16</inkml:trace>
  <inkml:trace contextRef="#ctx0" brushRef="#br0" timeOffset="19327.3803">28692 7778 225 0,'0'0'195'15,"0"0"319"-15,0 0-410 16,0 0-62-16,0 0 22 15,0 0 71-15,0 0 40 16,3 0-34-16,-3 0-21 16,0 0 15-16,0 0 18 15,0 0-6-15,0 0-35 0,0 0-28 16,-4 11 5-16,-6 7-7 16,2 4-44-16,-4 12-38 15,2-8-37-15,2-2-442 0</inkml:trace>
  <inkml:trace contextRef="#ctx0" brushRef="#br0" timeOffset="20993.8751">28791 5805 428 0,'0'0'834'15,"0"0"-668"-15,0 0-141 16,0 0-12-16,0 0 41 16,0 0 62-16,0 0-5 15,0 0-44-15,0 0-29 16,-5 0 20-16,-6 0 27 15,-1-3 7-15,-3-1 1 16,0 0-30-16,-1-2-27 0,-1 2-17 16,-1-2-10-16,5 3-8 15,0 0 7-15,3 1-8 16,6 2 0-16,1 0 0 16,3 0 0-16,0 0-6 15,0 0-21-15,0 0-6 16,0 4 33-16,0 6 0 15,-2 0 1-15,1 0 0 16,-2-2 0-16,1 2 0 16,1-1 7-16,-1-1-1 15,-2 2 5-15,1 1-2 16,-1 0 4-16,-2 6-2 16,-1-5 1-16,-3 3-1 15,3 1 1-15,-2-2 3 0,1-2-10 16,0-2-4-16,3 0-1 15,3 1 7-15,1-6-1 16,1-1 2-16,0-1-8 16,0 0 6-16,0-1-1 15,0 0 0-15,0-2-6 16,1 0 6-16,10 0 2 16,4 0-7-16,5 0 8 15,6-3-9-15,-2-1-8 16,1 4-44-16,-3-3-61 15,-3 3-110-15,-6 0-78 0,-6 0-103 16,-5-1-456-16</inkml:trace>
  <inkml:trace contextRef="#ctx0" brushRef="#br0" timeOffset="21233.4661">28615 5915 889 0,'0'0'559'0,"0"0"-495"15,0 0-45-15,0 0-6 0,0 0 3 16,0 0-1-16,0 0-15 15,91 0-53-15,-73 2-278 0</inkml:trace>
  <inkml:trace contextRef="#ctx0" brushRef="#br0" timeOffset="21563.7766">28882 6023 1431 0,'0'0'267'0,"0"0"-267"0,0 0 0 16,0 0 28-16,0 0 71 15,0 0 45-15,0 0-61 16,39 0-68-16,-39 4-14 15,-3 4 38-15,-8 2 52 16,0 1-23-16,0 3-7 16,3 1-17-16,5-1-14 15,3 0-8-15,5 0-5 16,18-2-17-16,30-9-64 16,-5 0-406-16,-5-3-1147 0</inkml:trace>
  <inkml:trace contextRef="#ctx0" brushRef="#br0" timeOffset="25812.8541">23905 18380 398 0,'0'0'0'0,"0"0"0"16,0 0 388-16,0 0-143 15,0 0-112-15,0 0-73 16,0 0-23-16,0-76 23 16,0 65 37-16,0-1-4 15,0-1-23-15,0 0-24 16,0 2-33-16,0-6-13 16,-9-8-83-16,-3 3-177 0,-3 2-401 15</inkml:trace>
  <inkml:trace contextRef="#ctx0" brushRef="#br0" timeOffset="26047.1687">23681 17838 134 0,'0'0'1260'15,"0"0"-988"-15,0 0-160 16,0 0-78-16,0 0-5 15,0 0 15-15,0 0-12 16,76-69-32-16,-68 59-55 16,-7 0-2-16,2-7-5 15,0-6-69-15,2-23-132 0,-1 6-289 16,1-2-77-16</inkml:trace>
  <inkml:trace contextRef="#ctx0" brushRef="#br0" timeOffset="26219.1243">23754 17243 1420 0,'0'0'742'15,"0"0"-522"-15,0 0-150 16,0 0-64-16,0 0-5 16,0 0 6-16,0 0-7 15,-1-49-29-15,1 36-162 16,-12-10-328-16,1 3-114 0,0 0-240 15</inkml:trace>
  <inkml:trace contextRef="#ctx0" brushRef="#br0" timeOffset="26378.0444">23336 16960 796 0,'0'0'541'15,"0"0"-23"-15,0 0-289 16,0 0-169-16,0 0-60 15,0 0-28-15,0 0 22 16,-81-30-28-16,67 33-232 16,-4 2-561-16</inkml:trace>
  <inkml:trace contextRef="#ctx0" brushRef="#br0" timeOffset="26548.9531">22549 16881 1465 0,'0'0'569'0,"0"0"-379"16,0 0-190-16,0 0-100 15,0 0-156-15,0 0 99 16,0 0 92-16,-80-21-142 16,66 28-308-16</inkml:trace>
  <inkml:trace contextRef="#ctx0" brushRef="#br0" timeOffset="26950.3066">22063 16879 476 0,'0'0'556'0,"0"0"-422"16,0 0-134-16,0 0-110 15,0 0-92-15,0 0 157 16,-84 25 45-16,71-20 33 15,-3 3-33-15,-3-5-51 16,-2 3 26-16,-1-3 25 16,-2 1 39-16,-1-1-13 15,-2-2-26-15,2-1-9 16,-1 1-17-16,1-1-36 0,-7 5-88 16,1-2-26-16,0-2 35 15,-5 4 141-15,0 1 66 16,2-1 191-16,0-2 24 15,1-1-67-15,1-2-53 16,6 0-32-16,3 0 4 16,7 0 14-16,1 0-8 15,6 0-25-15,1 0-49 16,2 2-65-16,0 1-44 16,-2-1-107-16,-11 3-85 15,0-2-146-15,0 0-535 0</inkml:trace>
  <inkml:trace contextRef="#ctx0" brushRef="#br0" timeOffset="27113.3093">20914 17002 489 0,'0'0'1170'16,"0"0"-844"-16,0 0-213 15,0 0-113-15,0 0-20 16,0 0 10-16,0 0 10 15,-52-3-95-15,35 6-204 16,-1 0-430-16</inkml:trace>
  <inkml:trace contextRef="#ctx0" brushRef="#br0" timeOffset="27294.4826">20441 17081 1326 0,'0'0'626'16,"0"0"-400"-16,0 0-196 16,0 0-30-16,0 0-143 15,0 0-1-15,0 0-34 16,-62 77-166-16,46-67-344 0</inkml:trace>
  <inkml:trace contextRef="#ctx0" brushRef="#br0" timeOffset="27498.0217">20183 17349 205 0,'0'0'291'0,"0"0"-90"16,0 0-29-16,0 0 20 16,0 0 12-16,0 0-2 15,0 0-39-15,-35 73-64 16,32-59-64-16,2 1-35 15,-2 2-91-15,-5 3-99 16,0-3-84-16,-2-3-256 0</inkml:trace>
  <inkml:trace contextRef="#ctx0" brushRef="#br0" timeOffset="27691.6591">20025 17835 129 0,'0'0'1232'0,"0"0"-970"16,0 0-201-16,0 0-61 15,0 0-112-15,0 0 9 16,-5 79 23-16,0-65-46 16,-2 4-110-16,-2-4-311 15,5-1 260-15</inkml:trace>
  <inkml:trace contextRef="#ctx0" brushRef="#br0" timeOffset="27901.7176">19924 18215 664 0,'0'0'195'15,"0"0"433"-15,0 0-369 16,0 0-158-16,0 0-101 15,0 0-3-15,0 0-31 16,10 41-51-16,-10-32-98 16,0 7-139-16,0-6-415 15,0 3 254-15</inkml:trace>
  <inkml:trace contextRef="#ctx0" brushRef="#br0" timeOffset="28081.7798">19999 18419 212 0,'0'0'355'0,"0"0"273"16,0 0-418-16,0 0-139 15,0 0-71-15,0 0-13 16,0 0-35-16,29 30-54 16,-22-23-34-16,-1-2-95 15,7 5-103-15,0-3-28 16,0 0 121-16</inkml:trace>
  <inkml:trace contextRef="#ctx0" brushRef="#br0" timeOffset="28200.0634">20226 18526 209 0,'0'0'104'15,"0"0"451"1,0 0-244-16,0 0-35 0,0 0-70 16,0 0-82-16,0 0-124 15,22 0-42-15,-18-7-464 0</inkml:trace>
  <inkml:trace contextRef="#ctx0" brushRef="#br0" timeOffset="34096.9597">28247 7704 391 0,'0'0'1'0,"0"0"-1"0,0 0 1 16,0 0 1-16,0 0 14 15,0 0 348-15,3 0-163 16,-2 0-103-16,-1 0-27 16,0 0 20-16,2 0 61 15,-2 0-24-15,0 0-35 16,1 0-35-16,-1 0-11 15,0 0-10-15,0 0-5 0,0 0-6 16,0 0-1-16,0 0-8 16,0-1 0-16,0 1-3 15,0 0-8-15,0-1-5 16,0-2 8-16,-1-1-2 16,-7 2-6-16,-3-2-1 15,-2 0 0-15,0 0 0 16,-3-2 0-16,2 5 0 15,-1-2 9-15,2 3-3 16,3-2-5-16,0 2-1 16,4 0 6-16,0 0 1 15,-1 0 8-15,-3 0 6 16,-1 2-4-16,-1 2-9 16,-3 2-7-16,0-2 1 0,-4 2-1 15,-2 4 2-15,0-4-2 16,-3 1 0-16,2 3 0 15,2-3 1-15,2 0-1 16,6-1 0-16,1 0 5 16,2-2 3-16,1 1 2 15,-1 1 4-15,0 0-5 16,0 0-2-16,0 0-7 16,-3 0 1-16,3 0 5 15,0-2-6-15,2-2-1 0,4 1 1 16,-1 0 0-1,1-1 0-15,1-1 5 0,-3 2-5 16,2 1 0-16,-1-1 0 16,-2 1 5-16,3-2 1 15,0 1-1-15,2-3-5 16,1 1 7-16,0-1-1 16,0 0 0-16,0 0 5 15,0 0 3-15,0 0-2 16,0 0 5-16,0-1 4 15,0-4-3-15,0-3 0 16,3 1-8-16,1-1-5 16,3 0-6-16,-2 0 1 15,1-2 0-15,2-1-1 16,-1-2 1-16,3 0-1 0,-1-1 0 16,1 4 0-16,0 0 0 15,-3 7 0-15,-2-1-2 16,-2 2 2-16,-2 2 6 15,-1 0-5-15,2 0 5 16,-2 0-5-16,0 0 1 16,0 0 0-16,0 0 4 15,0 0 1-15,0-2-1 16,0 2 0-16,0 0 4 16,0-2 2-16,0 2 6 15,0 0 4-15,0 0-7 16,0 0 0-16,0 0-6 15,0 0-2-15,0 0-1 0,0 0-5 16,0 0-1 0,0 0 0-16,0 0-1 0,0 0 0 15,0 0 0-15,0 0 0 16,0 0 0-16,0 0 0 16,0 0 1-16,-3 0 0 15,-5 6 0-15,-2 1 0 16,-5 0 1-16,-3 6 9 15,-1-3 2-15,-2 4 0 16,1-3-5-16,2 0 1 16,5-3-1-16,3-1-1 15,2-3-5-15,3 0 1 0,4-2 5 16,1-1-5 0,0-1-1-16,0 1 6 0,0-1-6 15,0 0 1-15,0 0-1 16,0 0 5-16,0 2-6 15,0-2 0-15,0 0-1 16,0 0 1-16,0 2-1 16,0 0 1-16,0 1 1 15,0 1 1-15,0 2 4 16,0 2-5-16,5-2 13 16,1 4-7-16,5 0-1 15,3 4-5-15,5-1-1 16,17 5-19-16,-6-4-188 15,0-1-650-15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8T07:46:22.789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3789 3010 504 0,'0'0'1483'0,"0"0"-1200"0,0 0-159 16,0 0 81-16,0 0-1 16,0 0-63-16,0 0-50 15,0-7-25-15,0 4-20 16,0 1-1-16,2-5-12 16,2 0-15-16,5-3-10 15,0 0-8-15,3 1 0 16,1-1 0-16,-2 4-1 15,-2 0-5-15,1 5 4 16,-2 0-4-16,-1 1 0 16,-2 0-3-16,1 0 0 0,4 7-4 15,-4 5 5-15,3 7-1 16,0 2 8-16,-3 5 0 16,0 1-5-16,0 0 5 15,3-1-1-15,-2-1 2 16,4-3-1-16,1-4 0 15,7-4 0-15,5-4-6 16,1-3 7-16,8-3 1 16,0-4 7-16,4 0-8 15,2-4 1-15,0-12 0 16,1-2-1-16,-1-5 1 16,-3-2 1-16,-5-2-1 15,-4-3 0-15,-3 0-1 0,-9-2 0 16,-2 0-6-1,-4-1-5-15,-6 5-14 0,0 0-5 16,-3 6-33-16,0 2-45 16,-6-3-122-16,-3 6-370 15,-1 3-304-15</inkml:trace>
  <inkml:trace contextRef="#ctx0" brushRef="#br0" timeOffset="353.9811">4244 2956 1965 0,'0'0'483'0,"0"0"-412"16,0 0 25-16,0 0 50 15,0 0-46-15,0 0-57 16,0 0-34-16,3 17-9 16,2 8 0-16,1 8 8 15,4 6-7-15,-4 5 5 16,3 3-4-16,-1-2-2 15,-5-2-20-15,-2-3-92 16,-1 5-161-16,0-13-468 16,-9-10-806-16</inkml:trace>
  <inkml:trace contextRef="#ctx0" brushRef="#br0" timeOffset="653.4689">4492 3239 1707 0,'0'0'719'15,"0"0"-565"-15,0 0 21 16,0 0-28-16,0 0-67 16,0 0-58-16,0 0-7 15,12 52 8-15,-2-24-23 16,-10 13-2-16,0-6-130 16,0-7-502-16</inkml:trace>
  <inkml:trace contextRef="#ctx0" brushRef="#br0" timeOffset="4498.5096">1429 3062 228 0,'0'0'1061'15,"0"0"-700"-15,0 0-242 16,0 0 30-16,0 0 52 16,0 0-58-16,4 0-34 15,-4-1 12-15,0 1 18 16,0-2-39-16,-2 2-21 16,0-2-16-16,-1 2-12 15,3 0-18-15,-6 0-12 16,-3 0-20-16,-6 0 5 15,-6 0-6-15,0 7 0 0,-4 2 0 16,4 1 0-16,0 0 0 16,5 1 1-16,1 1-1 15,0-1 0-15,6 0 1 16,3-1-1-16,3-2-1 16,3 2 0-16,0-3 0 15,0 0 0-15,6 1-9 16,11-1 1-16,2-1 1 15,8 0 8-15,1 1 8 16,3 2-2-16,-1-1-6 16,-3 0-1-16,-4 2-6 15,-4 0 5-15,-7 0-5 16,-2 2 1-16,-2-2 5 0,-5-2-5 16,-3 2 6-16,0-2-6 15,-3 0 5-15,-15 2 0 16,-2 0 1-16,-5-3 1 15,3-1-1-15,2-4-27 16,2-2-38-16,5 0-56 16,4-19-119-16,9-1-323 15,0 2-299-15</inkml:trace>
  <inkml:trace contextRef="#ctx0" brushRef="#br0" timeOffset="4692.9486">1660 3245 1872 0,'0'0'279'16,"0"0"-201"-16,0 0-41 15,0 0-10-15,0 0-27 16,0 0-49-16,0 0-533 0</inkml:trace>
  <inkml:trace contextRef="#ctx0" brushRef="#br0" timeOffset="5239.4511">2084 2825 851 0,'0'0'1212'0,"0"0"-1050"16,0 0-39-16,0 0 64 15,0 0-20-15,0 0-64 16,0 0-67-16,-12-7-2 15,0 7 11-15,-4 8-8 16,-7 2-4-16,1 3-7 0,-2-2-14 16,6 0-6-16,5-1-5 15,2 0-1-15,1 0 0 16,4-1 0-16,3 3 0 16,0-1-6-16,3 2 6 15,0 0-1-15,0-1 0 16,0 4 1-16,6-2-1 15,0 3 1-15,1 0 1 16,-4 3-1-16,3-1 1 16,-3 3 5-16,0 1-6 15,0-3 1-15,0 2 0 16,0-5-1-16,3 1 1 0,-3-5 0 16,3-3-1-16,0-4 0 15,6-3-1-15,0-3 1 16,7 0 40-16,5-4-21 15,3-8-19-15,3-4-38 16,0 0-83-16,-2-2-115 16,-4 4-303-16,-12 3-342 0</inkml:trace>
  <inkml:trace contextRef="#ctx0" brushRef="#br0" timeOffset="5420.6438">2024 3106 1602 0,'0'0'521'0,"0"0"-390"0,0 0 96 15,0 0-48-15,0 0-109 16,0 0-70-16,0 0-78 16,118-39-174-16,-78 34-453 15,-10 0-842-15</inkml:trace>
  <inkml:trace contextRef="#ctx0" brushRef="#br0" timeOffset="6112.3876">2597 3104 1149 0,'0'0'756'0,"0"0"-589"16,0 0 24-16,0 0 24 16,0 0-56-16,0 0-83 0,0 0-53 15,82 0-16 1,-38-3-6-16,5-2 7 0,3 2-8 16,-1-1 1-16,1-1-2 15,0 1-21-15,-7-2-2 16,-2 2 2-16,-7-2 3 15,-8-1 7-15,-8 2 6 16,-4-1 6-16,-7 1 0 16,-1-1 9-16,-7 1-3 15,-1-2 0-15,0 1-5 16,0-1-1-16,-3 0-1 16,-6-2-12-16,0 2-2 0,-4 0 6 15,5 1 8-15,-1 1 0 16,-1 0 1-16,4 2 0 15,0-1 15-15,3 3 11 16,0 1 2-16,3 0-10 16,0 0-17-16,0 0-1 15,0 0-8-15,15 1 8 16,6 9 2-16,7 1 17 16,5 2-5-16,7 1-4 15,-1 2-4-15,-8 0-4 16,-5-1-1-16,-7-1-1 15,-7 0 0-15,-12 0-1 16,0 1 1-16,-36 4 0 16,-1-2-106-16,1-4-630 0</inkml:trace>
  <inkml:trace contextRef="#ctx0" brushRef="#br0" timeOffset="6516.462">6215 2682 1386 0,'0'0'576'0,"0"0"-497"15,0 0 106-15,0 0 51 16,6 91-77-16,-6-58-22 16,0 4-67-16,-6 0-47 0,-7-3-23 15,-7 2-3-15,1-9-234 16,1-10-667-16</inkml:trace>
  <inkml:trace contextRef="#ctx0" brushRef="#br0" timeOffset="7169.6957">7003 2670 722 0,'0'0'1369'0,"0"0"-905"16,0 0-379-16,0 0 38 15,0 0-61-15,0 0-27 16,0 0-23-16,85-64-2 0,-55 54-9 16,-2 5-1-16,-1 5-1 15,0 0-6-15,-9 0 6 16,1 10-14-16,-5 10 1 15,-4 7 9-15,-4 3 5 16,0 8 9-16,-3 2 6 16,0-1-9-16,4-2-5 15,4-5 5-15,8-8-5 16,2-7-1-16,9-8 6 16,9-7 38-16,4-2-23 15,9-11-6-15,-1-9-14 16,1-8 0-16,-7-4-1 15,-2-5-7-15,-10-2-16 0,-3-3 14 16,-12 5 8 0,-8 1 0-16,-4 8 1 0,-6 5 18 15,0 6-11-15,-9 2-7 16,-7 2-2-16,-8 5-37 16,-15 1-161-16,5 1-332 15,4 3-252-15</inkml:trace>
  <inkml:trace contextRef="#ctx0" brushRef="#br0" timeOffset="7372.7805">7534 2555 1657 0,'0'0'303'16,"0"0"-201"-16,0 0 176 0,0 0-27 15,0 98-56-15,6-58-55 16,3 1-71-16,0 3-46 15,3 1-14-15,0-2-9 16,-2-2-16-16,-4-3-82 16,-6 5-136-16,0-7-356 15,0-11-353-15</inkml:trace>
  <inkml:trace contextRef="#ctx0" brushRef="#br0" timeOffset="7718.3229">7880 2942 606 0,'0'0'1766'0,"0"0"-1506"16,0 0-157-16,0 0 44 15,0 0-28-15,0 0-78 16,0 0-24-16,42-10-2 16,-26 10-14-16,-5 0 0 15,-2 1-1-15,-2 10-6 16,-4 1 6-16,-3 2 13 16,0 3 9-16,0 1-11 0,0 0-10 15,-6-2 6 1,2-2-7-16,4-3-9 0,0-1-33 15,25-7-62-15,2-2-213 16,0-1-837-16</inkml:trace>
  <inkml:trace contextRef="#ctx0" brushRef="#br0" timeOffset="11651.6832">7485 2123 791 0,'0'0'1107'0,"0"0"-948"15,0 0-103-15,0 0 93 16,0 0 5-16,0 0-44 16,0 0-41-16,0 0-29 15,0 0-16-15,0 7-17 16,0 1 10-16,6 5 14 16,0 1 0-16,1 5 5 15,-4-1-9-15,0 1-11 16,0-1-8-16,0-4-7 0,-3-1 0 15,0-4 0-15,0-4 0 16,0-2 0-16,0-2 0 16,0-1 1-16,0 0 7 15,0 0 3-15,0-4-2 16,3-9-10-16,2-5-11 16,2-4 4-16,-1-4-1 15,0 2-1-15,0 0 9 16,0 3 6-16,1 1-6 15,1 3 1-15,-2 2 20 16,0 2 12-16,0 3-20 16,4 1 1-16,-4 1 4 15,0 3-6-15,-1 0-11 16,1 2 1-16,1 1-1 16,-1 2 0-16,0 0 0 0,0 0-1 15,0 2-12-15,3 11 3 16,0 6 9-16,-3 3 3 15,0 0 14-15,-2 3 10 16,-1-4-17-16,0-5-4 16,0 0-6-16,0-4 0 15,3-4-12-15,-1-4-62 16,5-4-133-16,-1 0-383 16,0-10-264-16</inkml:trace>
  <inkml:trace contextRef="#ctx0" brushRef="#br0" timeOffset="12442.4284">9244 3048 1252 0,'0'0'746'15,"0"0"-632"-15,0 0-44 16,0 0 42-16,0 0-20 16,0 0-43-16,0 0-32 15,0 14 21-15,0 2 69 16,-6 5-34-16,0 1-24 16,-6 1-25-16,0-1-15 15,0-2-9-15,-9 0-53 16,5-5-262-16,4-8-761 0</inkml:trace>
  <inkml:trace contextRef="#ctx0" brushRef="#br0" timeOffset="12981.4137">9650 2756 666 0,'0'0'1432'15,"0"0"-1177"-15,0 0-130 16,0 0 38-16,0 0-21 0,0 0-49 15,0 0-67-15,46-63-19 16,-24 52-7-16,-6 4 0 16,4 6-2-16,-8 1-7 15,-3 0-4-15,0 9-2 16,-3 10 6-16,-3 5 9 16,-3 6 2-16,0 2 4 15,0 2 0-15,0-3-5 16,6-4 0-16,0-6-1 15,7-4 0-15,7-4-1 16,5-5 1-16,8-5 40 16,10-3-21-16,2 0-7 15,4-9-10-15,2-6-2 0,-2-5-11 16,0-8 5-16,-7-3-7 16,-6-3 1-16,-6-1-12 15,-8-1 12-15,-7 5 11 16,-6 6-1-16,-6 2 2 15,-3 3 0-15,0 5-77 16,-24 1-140-16,2 4-291 16,-2 3-267-16</inkml:trace>
  <inkml:trace contextRef="#ctx0" brushRef="#br0" timeOffset="13201.2036">10063 2663 95 0,'0'0'1448'0,"0"0"-1212"16,0 0-66-16,0 0 108 15,0 0-26-15,0 81-68 16,0-43-54-16,6 6-66 16,0 1-38-16,-3 0-25 15,0-5-1-15,0-3-78 16,1 2-111-16,-1-8-287 15,-3-8-324-15</inkml:trace>
  <inkml:trace contextRef="#ctx0" brushRef="#br0" timeOffset="13680.8935">10285 3014 499 0,'0'0'16'0,"0"0"261"0,0 0-17 16,0 0-260-1,0 0-108-15,0 0-231 0,0 0-226 0</inkml:trace>
  <inkml:trace contextRef="#ctx0" brushRef="#br0" timeOffset="14266.2953">10285 3014 711 0,'1'14'319'15,"-1"-12"-54"-15,0-1 28 16,0-1-26-16,0 0-34 16,0 0-48-16,0 0-46 15,0 0-41-15,0 0-40 16,0 0-19-16,0 0-16 15,4 0-9-15,-4 0-4 16,0 0 1-16,0 0-1 16,0 0-8-16,0 0-1 0,0 0 0 15,0 0 0-15,0 0-1 16,0 0-6-16,0 0 6 16,3 0 6-16,-3 0-5 15,3 0 17-15,0 0 7 16,4 0 14-16,-1 0-21 15,6 0-9-15,0-1-8 16,0-1 5-16,0 1-5 16,1-1-1-16,-2 2-1 15,-2 0 1-15,1 0-1 16,-7 0-14-16,0 0 15 16,0 0-3-16,-3 3-12 0,0 4 3 15,0 3 12-15,0 0 13 16,-3 1-7-16,-6 1-5 15,-4 0 1-15,3-2-1 16,3-3 1-16,1-1-1 16,2-2-1-16,4-1 0 15,0-2-19-15,0 1-14 16,0 0 3-16,4 1 17 16,8 1-2-16,-1 1 4 15,2 2 11-15,-1-2 0 16,-3 4-2-16,0-1 1 15,-3 1-7-15,-6 1 2 16,0-2 6-16,0 2 23 0,-6 0-9 16,-15 0-5-16,-8-2 0 15,-20-1-9-15,8-2-191 16,2-5-869-16</inkml:trace>
  <inkml:trace contextRef="#ctx0" brushRef="#br0" timeOffset="19821.7047">4578 4774 467 0,'0'0'587'0,"0"0"-3"16,0 0-442-16,0 0-57 16,0 0 69-16,0 0 23 15,2-10-44-15,1 10-42 0,-3 0-23 16,0 0-10-16,0 0 0 15,0 0-22-15,0 0-11 16,0 0-16-16,0 0-7 16,0 0-1-16,0 6 5 15,0 5-5-15,0 6 15 16,0 2-1-16,0 2-7 16,-3 1 1-16,0-1-2 15,0 0-5-15,-1-1 8 16,-1 1 5-16,5-1 4 15,0-1-5-15,0 1-8 16,0 0-5-16,0 1 0 16,0-1 1-16,0-1-1 0,0 1 0 15,0 0 1 1,0-1-1-16,6-1 0 0,0-2 1 16,-3 0-1-16,3-2 11 15,3-1-11-15,1-2 5 16,1 1 1-16,1-3 2 15,1 4-8-15,2-2 8 16,3 1-8-16,-3-1 8 16,4 1-8-16,-2-3-1 15,2 0 1-15,0-1 0 16,1-1-1-16,1-1 6 16,1-2-5-16,5 0 0 0,-3-2-1 15,6-2 0-15,-5 0 1 16,5 0-1-16,-2 0 1 15,-1-2 0-15,0-6 0 16,-2-2-1-16,-2 0-8 16,-1-1-1-16,-1-2-6 15,-3-1 0-15,0 3 9 16,-6-2 6-16,1 0 0 16,-1 1 0-16,-3-2 1 15,0 0-1-15,0-1 0 16,-3 1 1-16,3-2 4 15,-2 2-5-15,2 1 0 16,-4-3 1-16,1 3-1 16,1-1-1-16,-4-2-10 15,0 0 10-15,0-1-8 0,-3 0 9 16,3-2 1-16,-3-1-1 16,0 1 7-16,3-2 4 15,-3-2-10-15,0 0 8 16,0 0-7-16,0-3 5 15,0 2 1-15,0 3-7 16,0 1 17-16,0 4 3 16,0 3-2-16,0 1-4 15,-3 1-9-15,0 2 0 16,0 4-1-16,3 1-4 16,0 2-2-16,0 2-3 15,0 0-17-15,0 0-34 16,-6 0-66-16,-1 0-144 15,1 0-492-15</inkml:trace>
  <inkml:trace contextRef="#ctx0" brushRef="#br0" timeOffset="20527.4079">4981 4960 46 0,'0'0'1333'16,"0"0"-1139"-1,0 0-141-15,0 0 88 0,0 0 124 16,0 0-23-16,0 0-97 16,8-37-50-16,-8 36-24 15,0 1 2-15,0 0-4 16,0 0-21-16,0 0-4 16,0 0-6-16,0 8 2 15,0 5 11-15,1 7-14 16,1 3-10-16,-2 5-6 15,0 4-12-15,0 3-2 16,0-2-5-16,0 6 4 16,0-2 3-16,0 1 1 15,0 0-8-15,0 0-2 16,0-1 6-16,0-3-5 0,0-4 1 16,0 0-2-16,0-4 1 15,0-5 1-15,0-1-1 16,0-5 0-16,3-1-1 15,-3-1 0-15,3-2 1 16,-3-2-1-16,0-2-6 16,0 3 5-16,0-3-19 15,0-2-17-15,0 1-56 16,0-5-108-16,0-1-299 16,0 0-333-16</inkml:trace>
  <inkml:trace contextRef="#ctx0" brushRef="#br0" timeOffset="20917.8848">4829 5668 662 0,'0'0'975'0,"0"0"-710"15,0 0-75-15,0 0 18 16,0 0-10-16,0 0-50 0,0 0-45 16,12 0-6-16,3 0-18 15,3 0-28-15,6 0-9 16,-2-2 3-16,5-1-12 15,1-1-14 1,1-2-8-16,-2 2-10 0,-5-1 0 16,0 1 0-16,-5 0-1 15,-4 0-10-15,-4 3-28 16,-6 1-17-16,-3 0-29 16,0-5-101-16,-9-1-381 15,-4-3-517-15</inkml:trace>
  <inkml:trace contextRef="#ctx0" brushRef="#br0" timeOffset="21547.4876">4774 4882 735 0,'0'0'238'0,"0"0"-167"15,0 0-40-15,0 0-3 16,0 0 4-16,0 0-20 16,0 0 7-16,16-8 49 15,-16 8 68-15,0 0 50 0,0 0 15 16,0-1 27-16,0 1-28 16,0 0-36-16,0-2-26 15,0 1-31-15,6-1-14 16,6 1-25-16,6-2 5 15,6 0-25-15,10 2-21 16,2-2-18-16,3 0 0 16,3 1-9-16,1 0 0 15,-4 0 0-15,-8 2-19 16,-4 0-26-16,-8 0-25 16,-8 0-64-16,-10 2-115 15,-1 0-386-15,0-1-433 0</inkml:trace>
  <inkml:trace contextRef="#ctx0" brushRef="#br0" timeOffset="22135.266">5845 5171 605 0,'0'0'865'0,"0"0"-699"16,0 0-63-16,0 0 123 16,0 0 9-16,0 0-65 15,0 0-63-15,12 2-15 16,3-1-24-16,6 0-33 16,3-1-12-16,1 2 0 15,2-2-17-15,-2 0-5 16,1 0 5-16,-7 0-6 15,-1 0 1-15,-6 0-1 16,-3 0-13-16,-6 0-12 16,1 0-8-16,-4 0-22 15,0 0-76-15,0-3-237 0,-10-4-472 16</inkml:trace>
  <inkml:trace contextRef="#ctx0" brushRef="#br0" timeOffset="22479.5154">5796 5057 1475 0,'0'0'474'16,"0"0"-338"-16,0 0 96 15,0 0-5-15,0 0-58 16,0 0-63-16,0 0-56 16,10-7-19-16,10 7-7 15,5 0 3-15,5-1-11 16,3 1-10-16,-2 0-6 15,-1 0-16-15,-3 0-67 16,-2 0-128-16,-5 0-359 16,-7 1-389-16</inkml:trace>
  <inkml:trace contextRef="#ctx0" brushRef="#br0" timeOffset="25189.4968">6582 5396 1091 0,'0'0'365'0,"0"0"-268"15,0 0-31-15,0 0 138 16,0 0-15-16,0 0-61 15,0 0-26-15,-6 58 6 16,6-41-9-16,0-2-38 16,0 1-25-16,0-3-11 15,0-3-7-15,0 0-8 16,6-4-2-16,-3 0-2 0,3-5-6 16,-3-1 10-16,5 0-2 15,-1-1 5-15,2-11-12 16,3-3 1-16,1-5 4 15,-2-4-1-15,1-3-5 16,1-2 0-16,-1-5-1 16,0-4 1-16,-3-3 0 15,-3-6 1-15,0 0-1 16,-3-6 1-16,-3-2 0 16,0-1-1-16,0-4 1 15,0 7 1-15,-6-1 7 16,0 3-8-16,0 4 5 0,0 2 15 15,-1 4 4 1,2-1-7-16,-1 4-4 0,3 2-1 16,0 6 21-16,0 2-7 15,0 8 9-15,3 3-3 16,0 4-17-16,0 5 8 16,0 2 2-16,0 2-13 15,0 1-4-15,0 2-1 16,0-1-7-16,0 1 0 15,0-1 0-15,0 0-1 16,0-2 1-16,0 0 0 16,3 2 0-16,0-2 0 15,0 1 1-15,0 0 5 0,3 0-5 16,-1-1 7 0,5 0-1-16,2 2-7 0,9-2-1 15,7 1 6-15,8 0-6 16,6-1 0-16,10 1 1 15,6-1 0-15,3 0 0 16,-4-1 0-16,1 3 7 16,-10-1-8-16,-9 1-1 15,-11 1 1-15,-10 0-3 16,-9 1 2-16,-6 0-16 16,-3 0-25-16,0 2-28 15,0 5-76-15,-3 5-112 16,-6-2-240-16,3 0-313 0</inkml:trace>
  <inkml:trace contextRef="#ctx0" brushRef="#br0" timeOffset="25647.6404">7073 4659 1393 0,'0'0'609'0,"0"0"-516"16,0 0 36-16,0 0 67 16,0 0-45-16,0 0-55 0,0 0-47 15,64-27-24 1,-52 27-13-16,0 0-6 0,-3 0-5 15,0 4 0-15,0 8 0 16,-2 2 0-16,1 3 0 16,-2 2-1-16,-3-1 1 15,0 0-1-15,-3 0-1 16,0 1 1-16,0-1-1 16,-6 0-5-1,-5-1 6-15,-5 2 0 0,4-4 1 16,-1-2 17-16,2-3 7 15,5-2 3-15,3-2-11 0,3-2-16 16,0-1 8 0,9 1-9-16,6 2 0 0,6-2-17 15,0 0-72-15,7-4-156 16,-8 0-394-16,-4 0-429 0</inkml:trace>
  <inkml:trace contextRef="#ctx0" brushRef="#br0" timeOffset="25957.6354">7494 5053 796 0,'0'0'1162'15,"0"0"-1012"-15,0 0-96 16,0 0 133-16,-81 10 16 16,45-6-47-16,-7 0-74 15,0 0-16-15,-8 0-23 16,3-1-22-16,2 0-12 16,4 1-9-16,8 1-12 15,4 3-48-15,8-2-94 16,7 0-133-16,3 5-251 15,3-1-41-15,6-3-487 0</inkml:trace>
  <inkml:trace contextRef="#ctx0" brushRef="#br0" timeOffset="26345.993">7112 5204 527 0,'0'0'1206'0,"0"0"-1021"16,0 0-119-16,0 0 102 15,0 0 3-15,0 0-20 16,0 0-57-16,12 63-46 16,-12-44-16-16,0 0-3 0,0 1-9 15,-3 2-2 1,-3-1-1-16,0 0 2 0,-2 0-5 15,-2-2-4-15,1 0-1 16,3-3 0-16,0-2-8 16,2-4 0-16,4-3 5 15,0-2-5-15,0-2 11 16,0-2-6-16,10-1 8 16,8 0 26-16,6 0 5 15,4-1-12-15,-1-4-23 16,3-1-8-16,-5 3-2 15,-2-1-35-15,-4-2-90 16,-7 1-134-16,-5-3-663 0</inkml:trace>
  <inkml:trace contextRef="#ctx0" brushRef="#br0" timeOffset="26962.5971">8362 4348 1322 0,'0'0'334'0,"0"0"-235"15,0 0 55-15,0 0 35 16,0 0-29-16,0 0-63 15,0 0-23-15,-27 50 103 16,2 4-33-16,-11 24-27 16,-7 23-29-16,-2 9-34 15,6-3-24-15,12-8-10 16,11-28-6-16,7-15-8 16,9-16-5-16,0-4-1 15,0 2 1-15,15 2 0 0,9-1 0 16,4-6-1-1,26-9-57-15,-6-12-125 0,-2-7-542 0</inkml:trace>
  <inkml:trace contextRef="#ctx0" brushRef="#br0" timeOffset="27896.0402">8887 4663 1600 0,'0'0'332'0,"0"0"-217"16,0 0 29 0,0 0 1-16,0 0-36 0,0 0-50 15,0 0-26-15,-13-4 1 16,-4 9 22-16,-5 4 32 16,0 0-22-16,-2 4-17 15,3-5-13-15,6-1-15 16,6-1-6-16,6-2-14 15,3 0-1-15,0-1-6 16,6 2 5-16,13 0-4 16,4 2 4-16,4-2-7 15,1 3 7-15,-1-1-7 16,1 3 8-16,-4 0-1 16,-6 1 0-16,0 1 0 0,-6 2 1 15,-2-1-1-15,-4 3 1 16,-6-2-1-16,0 0-5 15,0 0 5-15,-9-3 1 16,-7-1 1-16,2-1 1 16,1-5 4-16,1-3-6 15,6-1 1-15,2 0 5 16,4-1-6-16,0-12-5 16,13-3-32-16,2-7-1 15,9-1-17-15,-2-2 13 16,-2 1 17-16,-1 4 15 15,-1 4 9-15,-3 3 1 16,-2 2 11-16,-1 2 21 0,-1 3 4 16,-1 3 9-16,-1 3-6 15,0 1-9-15,-3 0-20 16,3 12 1-16,0 4 3 16,0 4 6-16,1 1 5 15,2 2-2-15,2-4-7 16,2-2-7-16,5-4-7 15,3-4 7-15,3-8-8 16,1-1 5-16,2 0-6 16,0-9-28-16,-2-3-56 15,-7-7-92-15,-3-18-191 16,-8 5-375-16,-7 1-715 0</inkml:trace>
  <inkml:trace contextRef="#ctx0" brushRef="#br0" timeOffset="28066.8431">9172 4610 1862 0,'0'0'488'0,"0"0"-342"16,0 0 49-16,0 0-67 15,0 0-116-15,0 0-12 16,0 0-222-16,36-13-801 0</inkml:trace>
  <inkml:trace contextRef="#ctx0" brushRef="#br0" timeOffset="28636.94">9802 4552 1445 0,'0'0'765'15,"0"0"-639"-15,0 0 61 16,0 0-22-16,0 0-52 16,0 0-53-1,0 0-2-15,22 27 5 0,-14-6-22 16,2 2-25-16,-4 2-4 15,3-1-5-15,-3-1-6 16,0-2-1-16,0-3 0 16,-3-3-48-16,-3-2-58 15,3-5-149-15,-3-6-314 16,0-2-223-16</inkml:trace>
  <inkml:trace contextRef="#ctx0" brushRef="#br0" timeOffset="28900.2082">10000 4559 851 0,'0'0'1263'0,"0"0"-1072"16,0 0-6-16,0 0-14 16,0 0-54-16,0 0-58 15,0 0-27-15,9 27 27 16,-1-6-17-16,-2 3-15 15,-2 0-7-15,2 0-8 16,0-3-3-16,-6-1-9 16,3-3 1-16,-3-2-1 15,0-5-5-15,0-1-55 0,0-5-109 16,-6-2-203-16,-7-2-555 16</inkml:trace>
  <inkml:trace contextRef="#ctx0" brushRef="#br0" timeOffset="29182.3313">9724 4553 1644 0,'0'0'276'16,"0"0"-140"-16,0 0 58 0,0 0 12 15,0 0-55-15,0 0-31 16,78-8-24-16,-42 8-33 16,4 0-28-16,-3 0-9 15,2-2-16-15,-3 2-10 16,-3 0-8-16,-5 0-49 16,-7 0-113-16,-2 0-98 15,-5 0-368-15,-5 2-231 0</inkml:trace>
  <inkml:trace contextRef="#ctx0" brushRef="#br0" timeOffset="29785.2232">10230 4587 658 0,'0'0'819'0,"0"0"-639"16,0 0 110-16,0 0 8 15,0 0-68-15,0 0-52 16,0 0-88-16,36-23-52 16,-17 15-21-16,-1 1-5 15,0 0-12-15,-8 2 1 16,4 2 0-16,-5 1 0 0,-3 2-1 16,-2 0-1-16,2 0-5 15,0 7 5-15,2 4 0 16,-2 6 0-16,1 3 1 15,-1 3 1-15,0 1 5 16,0-2-6-16,1 0 2 16,4-5-2-16,1-3 0 15,1-5-12-15,-3-4-72 16,6-4-105-16,0-1-126 16,-4-10-227-16,0-2-390 0</inkml:trace>
  <inkml:trace contextRef="#ctx0" brushRef="#br0" timeOffset="29988.2223">10461 4567 1687 0,'0'0'319'16,"0"0"-162"-16,0 0-28 15,0 0 24-15,0 0-5 16,0 0-63-16,-31 76-49 15,16-51-26-15,-3 0-10 16,-3 0-74-16,-4 2-207 16,4-8-420-16,9-4-724 0</inkml:trace>
  <inkml:trace contextRef="#ctx0" brushRef="#br0" timeOffset="30313.452">10760 4873 1460 0,'0'0'219'15,"0"0"-81"-15,-78 13 92 16,29-6-6-16,-18 3-74 0,-24 1-60 16,-30 2-24-16,-6-1-8 15,5-2-21-15,31-4-23 16,31-1-7-16,18-1-7 16,14 0-12-16,4 1-73 15,2 1-117-15,5 1-324 16,14-4-231-16</inkml:trace>
  <inkml:trace contextRef="#ctx0" brushRef="#br0" timeOffset="30648.2646">10081 5064 801 0,'0'0'1141'0,"0"0"-979"16,0 0-26-16,0 0 58 16,0 0-36-16,0 0-57 15,0 0-35-15,33 75-11 16,-33-55-25-16,0 1-12 16,0 1-12-16,-3-1 4 15,-7-3-10-15,6 1 6 16,-2-5-6-16,6-2 0 15,0-4 1-15,0-2 9 16,6-4-9-16,8-2 11 16,11 0 6-16,2 0-10 15,1-5-8-15,2-2-1 0,6-3-107 16,-11 0-154-16,-4 3-561 0</inkml:trace>
  <inkml:trace contextRef="#ctx0" brushRef="#br0" timeOffset="31122.6057">11470 4785 224 0,'0'0'1781'0,"0"0"-1476"16,0 0-96-16,0 0-12 15,0 0-51-15,0 0-76 16,91-11-43-16,-48 9-19 15,2 2-8-15,-2 0-15 16,-4 0-64-16,-11 0-125 16,-11 0-86-16,-10 0-307 15,-7 0-247-15</inkml:trace>
  <inkml:trace contextRef="#ctx0" brushRef="#br0" timeOffset="31354.6371">11529 4705 671 0,'0'0'1351'0,"0"0"-1162"16,0 0-42-16,0 0 10 16,0 0 30-16,0 0-33 15,0 0-33-15,59 102-56 16,-49-68-34-16,-1 2-22 15,-3-3-9-15,-3-3-25 16,-2-3-106-16,-1-9-346 16,0-8-844-16</inkml:trace>
  <inkml:trace contextRef="#ctx0" brushRef="#br0" timeOffset="32196.7794">12435 4543 1189 0,'0'0'591'0,"0"0"-282"16,0 0-20-16,0 0-69 15,0 0-44-15,0 0-42 16,0 0-51-16,3-20-40 16,-3 20-13-16,0 0-17 15,-6 0-11-15,-10 0 13 16,-1 4-5-16,-2 3-1 16,-4 1-3-16,10 2-5 0,0 0-1 15,4-2-1-15,5 1 1 16,4-1-11-16,0 1 2 15,10 1 8-15,9 0-9 16,5-1 9-16,4 0-14 16,2-1-6-16,-8 2 2 15,1-3 9-15,-4 3-4 16,-8 3 1-16,-8 1-10 16,-3 0-5-16,0-1 14 15,-3-1 5-15,-8-2 3 16,-2-3 5-16,7-4 0 15,3-3 1-15,3 0 7 16,0 0 10-16,0-6 7 0,15-6-9 16,3-5-15-16,7-3-2 15,-1-4 2-15,3-3 0 16,-3 1 1 0,-2-1 5-16,-1 4-5 0,-6 5 1 15,-6 6 8-15,-1 5 7 16,-2 5 1-16,1 2-5 15,2 0-1-15,1 1-12 16,5 13 2-16,9 4 17 16,-1 4 4-16,6 0-4 15,4 1 1-15,-1-2-10 16,3-7-4-16,1-1-5 16,-3-6-1-16,-5-4-1 0,-4-3-53 15,-6 0-57 1,-5-17-155-16,-5-5-499 0,-5 0-377 0</inkml:trace>
  <inkml:trace contextRef="#ctx0" brushRef="#br0" timeOffset="32347.3474">12835 4463 1788 0,'0'0'555'16,"0"0"-484"-16,0 0-14 15,0 0-32-15,0 0-25 0,0 0-123 16,0 0-535-16</inkml:trace>
  <inkml:trace contextRef="#ctx0" brushRef="#br0" timeOffset="32937.4605">13411 4456 1805 0,'0'0'569'15,"0"0"-399"-15,0 0 19 16,0 0-64-16,0 0-34 16,0 0-56-16,0 0-25 15,53-35-10-15,-33 33-6 16,-2 2 5-16,-4 0 1 0,-1 0 0 16,-3 8-1-16,-4 1 1 15,-3 2-1-15,-3 1-5 16,0 2 5-16,-3 1 0 15,-6 1 1-15,-4 1 0 16,0 1 1-16,5-2 0 16,2-1 1-16,6-3-1 15,0 2 0-15,0-4 0 16,10-2-1-16,4-4-1 16,8-1-53-16,-3-3-120 15,7 0-100-15,1-17-246 0,-2-3-118 16,-10-1-633-16</inkml:trace>
  <inkml:trace contextRef="#ctx0" brushRef="#br0" timeOffset="33157.2089">13705 4427 1527 0,'0'0'401'0,"0"0"-113"16,0 0-33-16,0 0-93 15,0 0-53-15,0 0-50 16,0 0-21-16,16 12 33 15,-7 5-15-15,-2 1-26 16,2 1-11-16,2-1-13 16,-5-1-6-16,-3-2 1 15,0-2-1-15,0-3-50 0,-3-3-90 16,0-7-140-16,0 0-351 16,0 0-99-16</inkml:trace>
  <inkml:trace contextRef="#ctx0" brushRef="#br0" timeOffset="33391.1288">13860 4384 1733 0,'0'0'497'16,"0"0"-313"-16,0 0-1 16,0 0-34-16,0 0-52 15,0 0 7-15,0 0-30 16,25 57-33-16,-14-35-21 0,2 2-10 15,-4-3-8 1,-3-1 5-16,0-1-7 0,-1-6-2 16,-1 0-60-16,-1-4-58 15,-3-5-153-15,-3-4-429 16,-6 0-295-16</inkml:trace>
  <inkml:trace contextRef="#ctx0" brushRef="#br0" timeOffset="33607.3355">13626 4361 1906 0,'0'0'316'0,"0"0"-152"0,0 0 25 15,0 0-10-15,0 0-75 16,0 0-38-16,82-13-33 15,-47 13-23-15,3 5-10 16,5 5-75-16,-13-5-271 16,-8 1-709-16</inkml:trace>
  <inkml:trace contextRef="#ctx0" brushRef="#br0" timeOffset="33908.2223">14030 4404 937 0,'0'0'1329'15,"0"0"-1160"-15,0 0-66 16,0 0-1-16,85-23 15 16,-64 21-40-16,-9 2-26 15,-1 0-18-15,-1 0-23 16,-1 9-8-16,1 5-1 15,-3-2 20-15,2 6-3 16,5 0-5-16,-2-1-1 16,0 0-6-16,6-5-5 15,-2-2-1-15,0-5-18 16,4-2-45-16,1-3-119 0,-3-6-318 16,-6-5-454-16</inkml:trace>
  <inkml:trace contextRef="#ctx0" brushRef="#br0" timeOffset="34103.4446">14309 4334 1774 0,'0'0'342'16,"0"0"-236"-16,0 0-40 16,0 0 68-16,0 0 43 15,0 0-43-15,0 0-67 16,-24 95-42-16,11-69-14 15,1-1-11-15,-8-1-10 16,4 3-107-16,-1-8-188 16,10-6-616-16</inkml:trace>
  <inkml:trace contextRef="#ctx0" brushRef="#br0" timeOffset="34403.3522">14558 4682 1543 0,'0'0'353'0,"0"0"-247"0,0 0 11 15,0 0 44-15,-94 8-2 16,45-3-12-16,-25-1-33 15,-20 0-36-15,-23-1-35 16,-4-2-23-16,18-1-11 16,28 0-8-16,33 2-1 15,13-1-19-15,2 3-88 16,-6 5-163-16,8-2-317 16,13-2-220-16</inkml:trace>
  <inkml:trace contextRef="#ctx0" brushRef="#br0" timeOffset="34764.9284">13957 4841 1709 0,'0'0'626'0,"0"0"-567"16,0 0-16-16,0 0 11 16,0 0 38-16,0 0-6 15,-3 89-19-15,-6-62-10 16,-5 0-29-16,5-1-8 16,2 1-11-16,1-4-3 0,-1-4 3 15,4-4 0 1,3-5 1-16,0-3 3 0,3-4 4 15,13-3 8-15,5 0 10 16,6 0 7-16,7 0-24 16,2 0-18-16,-5 0-17 15,2-9-119-15,-9-1-414 16,-12-3-1317-16</inkml:trace>
  <inkml:trace contextRef="#ctx0" brushRef="#br0" timeOffset="35275.0113">15107 4630 1940 0,'0'0'362'16,"0"0"-213"-16,0 0-31 15,0 0-30-15,106 0-21 16,-67-1-24-16,4 1-24 16,-7 0-19-16,-4 0-36 0,-6 1-97 15,-14 3-71-15,-12-3-174 16,0-1-345-16,-8 0-493 16</inkml:trace>
  <inkml:trace contextRef="#ctx0" brushRef="#br0" timeOffset="35463.1755">15279 4587 1750 0,'0'0'314'0,"0"0"-163"16,0 0-11-16,0 0-9 16,0 0 52-16,0 0-28 15,3 82-51-15,3-44-63 16,4 0-31-16,-1-1-10 15,5 1-89-15,-1-10-173 16,-4-8-498-16</inkml:trace>
  <inkml:trace contextRef="#ctx0" brushRef="#br0" timeOffset="36207.2898">16162 4348 819 0,'0'0'1237'16,"0"0"-1048"-16,0 0 18 15,0 0-30-15,0 0-90 16,0 0-29-16,0 0-24 15,-23-2 17-15,11 12-2 16,1 0-22-16,-1-2-15 0,4 0-10 16,5 1 4-16,3-1-6 15,0 1-1-15,1 1 1 16,12 1 0-16,3 2 0 16,2-2 2-16,0 2-1 15,-3-3 0-15,-6 0-1 16,-4-2 0-16,-2-2-2 15,-3 0-16-15,0-4 3 16,0 1 3-16,-8 0 4 16,2-3 8-16,0 0 1 15,6 0 8-15,0 0 5 16,0-6-11-16,7-6-3 16,13-5-17-16,2-2 12 15,1 1 5-15,-1 1 1 16,-5 4 5-16,-1 6 6 0,-3 4 5 15,-6 3-10-15,1 0-6 16,3 10 0-16,-1 7 0 16,2 6 20-16,4 4 3 15,4 2 25-15,6-1 8 16,4 0-27-16,8-5-13 16,2-6-17-16,-1-7 2 15,-1-6-2-15,0-4-39 16,-4 0-64-16,-12-16-125 15,-2-6-334-15,-13-1-400 0</inkml:trace>
  <inkml:trace contextRef="#ctx0" brushRef="#br0" timeOffset="36364.3421">16441 4329 975 0,'0'0'1194'0,"0"0"-1067"15,0 0-87-15,0 0 25 16,0 0-4-16,0 0-61 16,0 0-95-16,36 37-856 0</inkml:trace>
  <inkml:trace contextRef="#ctx0" brushRef="#br0" timeOffset="37196.7236">16944 4303 535 0,'0'0'697'16,"0"0"-194"-16,0 0-294 16,0 0 54-16,0 0-38 0,0 0-35 15,0 0-32-15,19-21-46 16,-10 18-51-16,6-2-20 16,1 4-29-16,7-3-12 15,-1 4 0-15,-1 0-1 16,0 0 0-16,-6 0 0 15,0 8-5-15,-6-1 0 16,-6 1-9-16,-3 2-28 16,0-1 22-16,0 1 10 15,-3 0 1-15,-10 0 7 16,2-2 2-16,0 0 0 0,4-1 1 16,1-3 2-16,3 3-2 15,3-2 0-15,0 0-1 16,0 2 1-16,9 3 0 15,6 0 6-15,3 2-6 16,-3 0 0-16,-2 0 0 16,-3-3-1-16,-3 0 1 15,-7-4 0-15,0-2-2 16,0 0-11-16,-11 0-2 16,-8-2 15-16,-4 2 0 15,-2-3 0-15,-1 0-47 16,0 0-93-16,5 0-166 0,9-8-490 15</inkml:trace>
  <inkml:trace contextRef="#ctx0" brushRef="#br0" timeOffset="37467.2912">17256 4264 1724 0,'0'0'542'16,"0"0"-422"-16,0 0 2 15,0 0 1-15,0 0 55 16,0 0-51-16,0 0-54 16,29 70-43-16,-19-49-12 0,0-1-17 15,-4-1-1-15,0-2-15 16,-3-3-64-16,-3-4-87 15,0-6-191-15,0-2-384 16,-6-2-473-16</inkml:trace>
  <inkml:trace contextRef="#ctx0" brushRef="#br0" timeOffset="37761.7262">17408 4268 316 0,'0'0'1061'0,"0"0"-784"15,0 0 39-15,0 0-48 16,0 0-62-16,0 0-56 16,0 0-36-16,11-2-18 15,-5 13-14-15,0 4-31 16,0 4-27-16,1 2-11 15,0 2-1-15,-1-3-11 16,-3 0-1-16,1-1-1 16,-2-4 0-16,-2-1-90 15,0-8-164-15,-2-3-536 16,-2-3-809-16</inkml:trace>
  <inkml:trace contextRef="#ctx0" brushRef="#br0" timeOffset="38091.1729">17187 4220 584 0,'0'0'1597'15,"0"0"-1327"-15,0 0-46 16,0 0-56-16,0 0-50 16,0 0-41-16,91-39-39 15,-55 39-23-15,3 0-13 16,-3 1-2-16,-3 8-41 15,5 0-96-15,-13-2-230 16,-5-2-584-16</inkml:trace>
  <inkml:trace contextRef="#ctx0" brushRef="#br0" timeOffset="38541.1849">17716 4268 1016 0,'0'0'1040'15,"0"0"-818"-15,0 0-65 16,0 0-59-16,0 0-43 16,0 0-21-16,84-26-10 15,-63 23 0-15,-5 3-1 16,-3 0-9-16,-6 0-14 15,-4 3-1-15,-3 7 1 16,0 5 24-16,0 3 3 16,0 2 21-16,3 0-17 15,0-2-22-15,3-2-3 16,1-4-6-16,5-4-50 16,9-8-103-16,-6 0-377 15,-2-4-371-15</inkml:trace>
  <inkml:trace contextRef="#ctx0" brushRef="#br0" timeOffset="38751.1062">17908 4254 783 0,'0'0'1210'0,"0"0"-1055"15,0 0-37-15,0 0 73 16,0 0-6-16,0 0-58 15,0 0-65-15,-56 80-29 16,31-57-25-16,-5 5-8 16,-1 1-16-16,-8 4-217 15,9-7-471-15,8-8-522 0</inkml:trace>
  <inkml:trace contextRef="#ctx0" brushRef="#br0" timeOffset="39046.5561">18118 4557 1064 0,'0'0'873'16,"0"0"-769"-16,0 0 55 0,-84 10 26 15,35-7 2-15,-9 0-59 16,-20-2-43-16,-22-1-30 16,9 0-26-16,9 0-17 15,16 0-12-15,19 0-28 16,3 0-40-16,0 0-109 16,8 6-160-16,14 3-342 15,5-2-347-15</inkml:trace>
  <inkml:trace contextRef="#ctx0" brushRef="#br0" timeOffset="39346.4652">17490 4696 1463 0,'0'0'686'16,"0"0"-599"-16,0 0 83 15,0 0-56-15,0 0-23 16,6 88-22-16,-6-61-31 16,-3 3-11-16,-7 0-13 15,0-1-7-15,3-2-5 16,1-5-1-16,3-5 1 16,3-6 8-16,0-4-9 15,6-5 5-15,16-2 1 0,9 0-2 16,7 0-5-1,7-9-20-15,10-8-81 0,-9 4-156 16,-10 0-626-16</inkml:trace>
  <inkml:trace contextRef="#ctx0" brushRef="#br0" timeOffset="39659.6988">18428 4539 1940 0,'0'0'553'0,"0"0"-486"16,0 0 15-16,0 0 13 16,109-7-17-16,-78 7-36 15,1 0-30-15,-3 0-12 16,-3 0-11-16,-7-2-138 16,-5-4-315-16,-8-4-720 0</inkml:trace>
  <inkml:trace contextRef="#ctx0" brushRef="#br0" timeOffset="39854.6175">18488 4466 1916 0,'0'0'269'15,"0"0"-66"-15,0 0-33 16,-2 82-53-16,2-53-53 15,0 1-45-15,2-2-19 16,2 0-49-16,0-6-225 16,-1-8-458-16</inkml:trace>
  <inkml:trace contextRef="#ctx0" brushRef="#br0" timeOffset="40073.6616">18924 4545 1039 0,'0'0'1323'0,"0"0"-1192"15,0 0-131-15,0 0-24 16,91 0-157-16,-72-2-188 15,-6-2-374-15</inkml:trace>
  <inkml:trace contextRef="#ctx0" brushRef="#br0" timeOffset="40208.6078">19178 4553 121 0,'0'0'1338'0,"0"0"-1338"15,0 0-10-15,0 0-1035 0</inkml:trace>
  <inkml:trace contextRef="#ctx0" brushRef="#br0" timeOffset="40381.6869">19363 4545 367 0,'0'0'1210'16,"0"0"-1024"-16,0 0-111 16,87 4-31-16,-51-4-44 15,-7 0-149-15,-6 0-362 0</inkml:trace>
  <inkml:trace contextRef="#ctx0" brushRef="#br0" timeOffset="40523.0305">19661 4535 945 0,'0'0'1075'0,"0"0"-945"0,0 0-125 16,0 0-5-16,98-4-717 0</inkml:trace>
  <inkml:trace contextRef="#ctx0" brushRef="#br0" timeOffset="40958.3865">20035 4046 677 0,'0'0'1653'0,"0"0"-1371"15,0 0-199 1,84 41-24-16,-35 15 54 0,12 37-17 16,3 38-29-16,-7 15-31 15,-28-1-18-15,-29-12-14 16,-34-21-4-16,-49-10-47 15,5-28-276-15,-3-22-1256 0</inkml:trace>
  <inkml:trace contextRef="#ctx0" brushRef="#br0" timeOffset="42505.4449">20956 4771 922 0,'0'0'896'15,"0"0"-634"-15,0 0-104 0,0 0 87 16,0 0-9-16,0 0-86 15,0 0-52-15,95-19-53 16,-49 16-21-16,5 1-24 16,-3 2-22-16,-4 0-104 15,-12 0-236-15,-16-3-541 0</inkml:trace>
  <inkml:trace contextRef="#ctx0" brushRef="#br0" timeOffset="42686.1213">20911 4673 1681 0,'0'0'761'0,"0"0"-654"16,0 0-70-16,0 0-34 15,133-15-3-15,-72 12-247 16,-6-3-482-16</inkml:trace>
  <inkml:trace contextRef="#ctx0" brushRef="#br0" timeOffset="43286.4519">21725 4466 1795 0,'0'0'480'0,"0"0"-390"15,0 0-14-15,0 0-5 16,0 0-35-16,0 0-16 16,105-32-19-16,-76 26 4 15,6 0-3-15,-2 5-1 0,-2 1-1 16,0 0 1-16,-2 0 0 16,-7 6 6-16,-5 4-7 15,-6 5-2-15,-5 1 2 16,-6 9 6-16,0 1 2 15,0 5 7-15,-4 1 16 16,-2 0-4-16,5-4-4 16,1-2 6-16,0-5 1 15,10-4 2-15,9-3-2 16,10-5 0-16,5-6 12 16,11-3-23-16,0 0-10 15,4 0-3-15,1-12-4 0,-3-3-1 16,-1-4 1-16,-4-5-2 15,-3-4 0-15,-5-3-2 16,-4-2-5-16,-7 0 7 16,-3 6 0-16,-8 3 0 15,-3 4 0-15,-6 3-15 16,-3 0-83-16,0-1-196 16,-11 6-431-16,-2-1-623 0</inkml:trace>
  <inkml:trace contextRef="#ctx0" brushRef="#br0" timeOffset="43498.7149">22431 4461 962 0,'0'0'632'16,"0"0"-373"-16,0 0 138 15,0 0-109-15,0 101-69 16,0-66-85-16,0 2-76 15,0 2-38-15,0 1-20 16,-1-1-19-16,1 0-109 16,0 1-155-16,0-7-481 15,0-11-933-15</inkml:trace>
  <inkml:trace contextRef="#ctx0" brushRef="#br0" timeOffset="43759.0493">22865 4747 1936 0,'0'0'306'16,"0"0"-199"-16,0 0 83 15,0 0 2-15,0 0-71 16,12 91-57-16,-11-65-43 16,2 2-15-16,-1-4-6 15,-2 3-84-15,0-7-226 16,0-8-474-16</inkml:trace>
  <inkml:trace contextRef="#ctx0" brushRef="#br0" timeOffset="44030.1962">23271 4635 1356 0,'0'0'850'0,"0"0"-754"0,0 0-31 16,94-8 18-16,-61 8 29 16,-1 0-23-16,0 0-44 15,-4 0-42-15,-1 0-3 16,-4-3-127-16,-4-4-243 16,-9-4-673-16</inkml:trace>
  <inkml:trace contextRef="#ctx0" brushRef="#br0" timeOffset="44246.9212">23366 4510 2163 0,'0'0'377'15,"0"0"-276"-15,0 0-45 16,0 0 73-16,0 0-20 15,14 94-66-15,-8-63-33 16,-3 2-10-16,-3-1-42 16,-11 7-126-16,-9-6-330 15,0-8-469-15</inkml:trace>
  <inkml:trace contextRef="#ctx0" brushRef="#br0" timeOffset="44824.4305">24014 4421 1979 0,'0'0'361'0,"0"0"-162"16,0 0-33-16,0 0-28 16,0 0-44-16,89-9-40 0,-66 6-14 15,2 2-10-15,-3 1-20 16,-1 0-10-16,-6 0 0 15,-3 4-1-15,-1 6-14 16,-7 5-14-16,-2 4 20 16,-2 5 9-16,0 2 10 15,0 0-2-15,-5 1-2 16,1-2 1-16,4 0-7 16,0-5 1-16,0-4 5 15,13-3-6-15,9-3 0 16,5-3 0-16,6-4 9 15,5-3-2-15,2 0-1 0,3-5-6 16,0-9-12 0,-2-4-3-16,-1-5-1 0,-6-3 7 15,-1-4-4-15,-6-2 0 16,-3 2 13-16,-12 3 0 16,-3 7 0-16,-6 4-1 15,-3 6-71-15,0 0-138 16,-23 0-141-16,-1 1-306 15,2 3-142-15</inkml:trace>
  <inkml:trace contextRef="#ctx0" brushRef="#br0" timeOffset="45014.1103">24472 4476 1043 0,'0'0'493'0,"0"0"-192"16,0 0 17-16,-13 98-62 15,13-65-82-15,0-1-68 16,0 1-48-16,0 0-37 16,0-3-21-16,0-1-11 15,0 0-128-15,-2-8-215 16,1-8-538-16</inkml:trace>
  <inkml:trace contextRef="#ctx0" brushRef="#br0" timeOffset="45554.2302">24793 4643 1428 0,'0'0'491'16,"0"0"-491"-16,0 0-6 16,0 0 4-16,0 0-6 15,0 0-9-15,0 0-5 16,23 10 22-16,-23-10 1 16,0 0 9-16,0 0 38 0,0 0 78 15,0 0 24-15,0 0-17 16,0 0 4-16,0 0 0 15,2 0-11-15,-1 0-18 16,1 0-8-16,-1-1-24 16,1 1-22-16,1-3-18 15,3 2-14-15,3 1-13 16,3 0-4-16,6 0-5 16,-5 0-15-16,2 0 3 15,-3 0-3-15,-3 5 1 16,-4 4-2-16,-5 2-1 15,0 1 7-15,-6 2 1 16,-14 3 8-16,-7-2 1 16,-1 2 5-16,4-1-4 15,5-2-1-15,8-3 1 0,8-1 0 16,3-4-1-16,8 0 0 16,17-3-41-16,26-3-153 15,-10-5-522-15,-3-7-939 0</inkml:trace>
  <inkml:trace contextRef="#ctx0" brushRef="#br0" timeOffset="45839.3912">25371 4550 163 0,'0'0'1771'16,"0"0"-1524"-16,0 0-121 15,0 0-8-15,97 0-45 16,-52 0-51-16,0 0-22 15,6 0-118-15,-14-2-367 16,-12-4-279-16</inkml:trace>
  <inkml:trace contextRef="#ctx0" brushRef="#br0" timeOffset="46066.1709">25501 4463 188 0,'0'0'1780'0,"0"0"-1518"16,0 0-139-16,0 0 25 15,0 0 41-15,0 0-34 16,0 0-59-16,-28 99-62 16,25-62-22-16,0 2-12 15,0-2-77-15,1-2-190 16,1-10-448-16,1-8-710 0</inkml:trace>
  <inkml:trace contextRef="#ctx0" brushRef="#br0" timeOffset="46552.5148">25903 4375 25 0,'0'0'2188'0,"0"0"-1924"16,0 0-151-16,0 0 57 0,0 0-33 16,82-46-53-16,-67 42-44 15,-1 4-26-15,0 0 0 16,-1 0-14-16,-2 3-7 15,-4 8-3-15,-2 7 3 16,-2 4 6-16,-1 4 2 16,-2 4-1-16,0-2 0 15,0 0 0-15,0-2 8 16,0-4-8-16,10-2 1 16,5-5 10-16,4-3 2 15,8-5 5-15,4-6-2 16,7-1-1-16,3 0-6 15,4-7-9-15,-2-7 0 16,0-6 0-16,-2-2-8 16,-2-5 6-16,-3-3-10 0,-5 1 11 15,-6 2-8-15,-7 4 9 16,-10 8-1-16,-5 3-15 16,-3 5-27-16,-8-1-73 15,-10 1-225-15,2 0-519 0</inkml:trace>
  <inkml:trace contextRef="#ctx0" brushRef="#br0" timeOffset="46778.9438">26331 4404 916 0,'0'0'1092'0,"0"0"-962"15,0 0 116-15,0 0-23 16,-25 98-36-16,14-65-51 16,-1 4-80-16,3 2-41 15,0 2-15-15,2-1-10 16,-4 3-121-16,2-8-245 16,3-13-578-16</inkml:trace>
  <inkml:trace contextRef="#ctx0" brushRef="#br0" timeOffset="47213.3569">26544 4645 2150 0,'0'0'541'0,"0"0"-410"16,0 0 14-16,0 0-60 15,0 0-39-15,0 0-28 16,0 0-4-16,91 0-14 16,-73 3 0-16,-3 2-9 0,-4 1-6 15,-3 4-14 1,-5 0 13-16,-3 1 7 0,0 1-3 15,0-1 11-15,-8 0-8 16,-4 2 9-16,-2-1 14 16,1 1 9-16,4 0-6 15,3 1-2-15,6 2-3 16,0 0 6-16,4 4 6 16,10 2-9-16,2-1-6 15,-4-2-8-15,-7 0-1 16,-5-5-11-16,-20-3-37 15,-59-8-59-15,4 0-355 16,-4-3-1076-16</inkml:trace>
  <inkml:trace contextRef="#ctx0" brushRef="#br0" timeOffset="49593.5783">22364 4046 755 0,'0'0'971'16,"0"0"-747"-16,0 0-66 16,0 0 38-16,0 0 24 15,0 0-58-15,0 0-55 16,0 68-45-16,0-56-19 16,1-4-4-16,19-8 6 0,6 0 13 15,13-18-10-15,13-9-26 16,10-7-22-16,0-7-23 15,24-32-66-15,-14 9-167 16,-10 4-534-16</inkml:trace>
  <inkml:trace contextRef="#ctx0" brushRef="#br0" timeOffset="50284.6965">24448 3949 942 0,'0'0'1215'16,"0"0"-1007"-16,0 0-148 15,0 0-32-15,0 0 30 16,0 0 16-16,-57 80-17 15,51-63-24-15,5 1-5 16,1-5 9-16,0-5 1 16,9-4-10-16,15-4 9 15,15 0 11-15,22-21-27 16,27-20-21-16,26-25-20 16,-17 6-130-16,-17 2-597 0</inkml:trace>
  <inkml:trace contextRef="#ctx0" brushRef="#br0" timeOffset="51206.6617">26346 3831 588 0,'0'0'842'15,"0"0"-662"-15,0 0-116 16,0 0 27-16,0 0 87 16,0 0-18-16,0 0-79 15,0 0-31-15,0 0-17 16,0 1-13-16,0 12 16 15,0 5 69-15,-6 8-31 16,-6 3-32-16,-4 5-2 0,0-2-19 16,3-4-6-16,6-6-8 15,7-8 5-15,0-7-3 16,14-7 11-16,18-3 30 16,11-15-15-16,12-9-20 15,6-4-15-15,5-7-2 16,3-4-46-16,28-20-78 15,-17 8-218-15,-12 9-552 0</inkml:trace>
  <inkml:trace contextRef="#ctx0" brushRef="#br0" timeOffset="53256.5148">5323 5875 1267 0,'0'0'533'0,"0"0"-442"15,0 0 1-15,0 0 110 16,0 0 21-16,0 0-55 16,0 0-45-16,-33 2-9 15,6 2-22-15,-13 5-44 16,-14 1-21-16,-7 1-9 16,-6 3-9-16,-18 2 0 15,-15 4-8-15,12 2 5 16,6-5-6-16,21-1 0 15,25-9-7-15,3 4 6 0,6-3-41 16,15-4-55 0,9-1-24-16,3-3-10 0,33-3-85 15,3-7-293-15,6-1-70 0</inkml:trace>
  <inkml:trace contextRef="#ctx0" brushRef="#br0" timeOffset="53505.522">5393 6060 1681 0,'0'0'736'0,"0"0"-661"16,-116 10-58-16,32 0 19 15,-26 5 65-15,-8 1-5 16,7 2-46-16,25-1-38 16,31-4-4-16,7 4-8 15,21-2-117-15,3-6-504 0</inkml:trace>
  <inkml:trace contextRef="#ctx0" brushRef="#br0" timeOffset="74806.5705">6148 6931 1126 0,'0'0'573'16,"0"0"-491"-16,0 0-43 15,0 0 86-15,0 0 114 16,0 0-53-16,6-25-67 16,-6 22-37-16,0 2-12 15,0-2 1-15,0 3-2 16,0 0-15-16,0 0-9 16,0 0-14-16,0 0-16 15,0 0-3-15,0 10-11 16,0 6-1-16,0 10 13 15,-9 7 2-15,-3 4-4 16,-3 6-5-16,-4 6-5 16,-2 2 0-16,-3 3 8 15,-3-4-7-15,3 3 4 16,-1-6-5-16,4-4 0 0,3-5 0 16,5-7 6-16,4-3-6 15,6-7 4-15,3-4-4 16,0-5-1-16,9-4 0 15,13-5 1-15,5-3 8 16,6 0-8-16,4-4-1 16,2-9 1-16,1-1-1 15,-7-2-10-15,0 1-14 16,-8 4-17-16,-4 1-20 16,-9 4-24-16,-3 0-48 15,-9 0-56-15,-3 2-200 16,-6 0-393-16</inkml:trace>
  <inkml:trace contextRef="#ctx0" brushRef="#br0" timeOffset="75106.4866">5851 7345 880 0,'0'0'1152'0,"0"0"-963"15,0 0-111-15,0 0 90 0,0 0 36 16,0 0-39-16,0 0-75 16,-6-31-45-16,23 29-8 15,8 1-8-15,14-2-1 16,7 1-7-16,6 2-20 15,2-2-1-15,-2-1-29 16,8-6-100-16,-11 1-241 16,-15-1-752-16</inkml:trace>
  <inkml:trace contextRef="#ctx0" brushRef="#br0" timeOffset="76225.5958">3561 7424 637 0,'0'0'1334'16,"0"0"-1095"-16,0 0-177 15,0 0-31-15,0 0 76 16,0 0 13-16,0 0-41 15,-79-20-37-15,58 20-20 0,0 0-4 16,0 0 7 0,-1 7 2-16,7 0-4 0,0-1-4 15,3 1-12-15,6 1-5 16,0-1-1-16,2 1 0 16,4-2-1-16,0 2-1 15,0 1 0-15,10-2 0 16,2-1 1-16,7 3 0 15,-2-2 1-15,1-4-1 16,-3 3 1-16,1 1 0 16,-7-1-1-16,-1 1 1 15,-4 1-1-15,-4 2 0 16,0 3 1-16,-12 0 0 16,-10 7 14-16,-11-4-14 15,-3 4 10-15,-3-1-11 0,2-2 0 16,7-5-11-16,6-5-66 15,9-4-111-15,15-3-109 16,0-8-315-16,6-5-457 0</inkml:trace>
  <inkml:trace contextRef="#ctx0" brushRef="#br0" timeOffset="76489.2694">3646 7460 1382 0,'0'0'879'0,"0"0"-761"15,0 0-21-15,0 0 121 16,0 0-55-16,0 0-76 16,-31 89-42-16,23-59-30 15,2-1-8-15,-3-2-6 16,-1 0 0-16,1-1-1 15,0-6-11-15,-1 0-44 16,-1-4-80-16,5-9-149 16,0 0-389-16,6-7-596 0</inkml:trace>
  <inkml:trace contextRef="#ctx0" brushRef="#br0" timeOffset="76796.2827">3694 7394 1565 0,'0'0'840'0,"0"0"-735"15,0 0-21-15,0 0 48 16,0 0-42-16,0 0-53 16,97-76-20-16,-69 67-11 15,-1 6 3-15,-2 3 2 16,-8 0-5-16,-1 0 3 15,-7 6 2-15,-3 4-5 16,-3 3 1-16,-3-1 8 0,0 4-1 16,-15 2 5-1,-6-1-8-15,-7 2-2 0,1-5-9 16,0 1-42-16,3-5-76 16,2-6-107-16,8-4-353 15,4 0-349-15</inkml:trace>
  <inkml:trace contextRef="#ctx0" brushRef="#br0" timeOffset="77201.0444">4007 7371 39 0,'0'0'1948'0,"0"0"-1682"0,0 0-189 15,0 0-7-15,0 0 4 16,0 0-24-16,0 0-30 16,102-22-14-16,-74 12-6 15,2-1-7-15,-5-2-17 16,-4 2-7-16,-6-1 11 16,-2 1 10-16,-7 1 9 15,-4 3 1-15,-2 1 16 16,0 2 15-16,-2 3-1 15,-14 1 3-15,-2 0 3 16,-9 1 11-16,-6 10 13 16,-3 2 0-16,-2 4-10 0,5 3-2 15,5 0-8-15,8-1-5 16,4 1-16-16,14-1-18 16,2 1 1-16,5-4-2 15,17-2-16-15,8-3-86 16,22-8-132-16,-7-3-266 15,-2 0-306-15</inkml:trace>
  <inkml:trace contextRef="#ctx0" brushRef="#br0" timeOffset="77473.6407">4459 7267 1932 0,'0'0'366'0,"0"0"-258"16,0 0 24 0,0 0-8-16,0 0-41 0,0 0-16 15,0 0-23-15,-91 55-16 16,75-38 0-16,2 1-14 16,5-1-6-16,5-3-7 15,4 1-2-15,0-4 1 16,4-4-15-16,11-1-43 15,6-5-94-15,12-1-125 16,-2-8-280-16,-4-5-67 0</inkml:trace>
  <inkml:trace contextRef="#ctx0" brushRef="#br0" timeOffset="77688.4599">4622 7275 1270 0,'0'0'890'15,"0"0"-722"-15,0 0 2 16,0 0 8-16,0 0-44 16,0 0-41-16,0 0-30 15,-11 57-38-15,8-38-13 16,3-6-11-16,0 3-1 16,0-5-30-16,0-2-73 15,0-5-112-15,0-4-154 16,0 0-331-16,0 0-428 0</inkml:trace>
  <inkml:trace contextRef="#ctx0" brushRef="#br0" timeOffset="77840.5904">4668 7149 1084 0,'0'0'1144'0,"0"0"-999"16,0 0-103-16,0 0-28 15,0 0-14-15,0 0-216 16,0 0-610-16</inkml:trace>
  <inkml:trace contextRef="#ctx0" brushRef="#br0" timeOffset="78148.2019">4953 6967 2090 0,'0'0'351'0,"0"0"-216"15,0 0 42-15,0 0-47 16,0 0-72-16,0 0-38 16,0 0 14-16,-8 84-4 15,1-39-19-15,1 3-10 16,0 3 1-16,-3-1-1 15,-1-3 5-15,-1-4-4 16,-5-4-1-16,1-6-1 16,-4-4 0-16,2-5-23 0,-2-4-58 15,-1-4-103-15,1-12-188 16,7-1-424-16,0-3-613 0</inkml:trace>
  <inkml:trace contextRef="#ctx0" brushRef="#br0" timeOffset="78500.3634">4802 7235 1938 0,'0'0'384'16,"0"0"-222"-16,0 0-16 15,0 0-34-15,0 0-68 16,90-17-30-16,-59 17-14 0,2-2-60 15,-3 1-114-15,-5-2-182 16,-4 0-40-16,-6 3-86 16,-3-1 171-16,-6 1 126 15,-2 0 185-15,-1 0 123 16,-3 0 131-16,0 4 19 16,0 8 30-16,0 3 6 15,0 4-46-15,-10 1-57 16,4 0-43-16,-3-3-44 15,6-1-55-15,0-4-44 16,0-3-13-16,3-3-7 16,0-1-43-16,0-5-166 0,0 0-395 15,0 0-368-15</inkml:trace>
  <inkml:trace contextRef="#ctx0" brushRef="#br0" timeOffset="78664.8714">5168 7093 1905 0,'0'0'480'0,"0"0"-417"16,0 0-13-16,0 0-50 16,0 0-75-16,0 0-296 15,0 0-466-15</inkml:trace>
  <inkml:trace contextRef="#ctx0" brushRef="#br0" timeOffset="78921.3298">5345 7140 1051 0,'0'0'1337'16,"0"0"-1090"-16,0 0-58 15,0 0-57-15,0 0-56 16,0 0-27-16,0 0-8 16,-58 45-8-16,39-21-23 0,5 2-3 15,4-3-7-15,10 0-36 16,0-5-32-16,6-2-65 16,28-6-144-16,-1-3-439 15,-5-6-948-15</inkml:trace>
  <inkml:trace contextRef="#ctx0" brushRef="#br0" timeOffset="79288.2051">5614 7457 751 0,'0'0'1150'0,"0"0"-958"15,0 0-1-15,-118 17 21 16,3 2-41-16,-70 10-61 15,-55 7-38-15,-42 2-33 16,-27 7-5-16,11 3-3 16,-5 5-10-16,15 6-1 15,31-1-1-15,32-1-19 0,40-3 0 16,54-12-69-16,38-5-152 16,44-16-275-16,34-11-351 0</inkml:trace>
  <inkml:trace contextRef="#ctx0" brushRef="#br0" timeOffset="81414.6141">6970 7363 504 0,'0'0'519'0,"0"0"-340"0,0 0 10 16,0 0 13-16,0 0 25 15,0 0-7-15,-15 0-45 16,15 0-39-16,0 0-22 16,0 0-22-16,0 0-13 15,0 0-13-15,0 0 0 16,0-2-17-16,0 1-13 16,9-1-9-16,12 1-2 15,10-2-7-15,11 1-5 16,9-3-5-16,7 3-8 15,3 0 0-15,-3 2 0 16,-2-2-2-16,-4 2-5 16,-6 0 5-16,-4 0-5 0,-11 0-19 15,-4-1-21 1,-12 1-37-16,-5-1-53 0,-10-3-70 16,0 1-165-16,-10 0-366 0</inkml:trace>
  <inkml:trace contextRef="#ctx0" brushRef="#br0" timeOffset="81736.5521">6916 7486 970 0,'0'0'806'0,"0"0"-675"16,0 0 16 0,0 0 86-16,0 0-25 0,0 0-44 15,0 0-46-15,117-16-26 16,-68 10-41-16,9 1-32 16,5 2-10-16,-2 0-4 15,-3 1-5-15,0 2 0 16,-10 0-9-16,-5 0-15 15,-13 0-34-15,-7 0-35 16,-10 0-41-16,-13 0-28 16,0 0-161-16,0 0-307 0</inkml:trace>
  <inkml:trace contextRef="#ctx0" brushRef="#br0" timeOffset="82047.1852">6903 7599 1249 0,'0'0'1023'0,"0"0"-894"16,0 0-81-16,0 0 25 15,0 0 82-15,0 0-21 16,91 0-49-16,-42 0-40 0,9 0-19 15,5-4-14 1,1-5-11-16,2 2-1 0,-8 2-1 16,-10 0 0-16,-5 2-8 15,-15 2-16-15,-8-1-17 16,-7 1-12-16,-13 1-44 16,-3-4-60-16,-13-1-380 15,-5 1-678-15</inkml:trace>
  <inkml:trace contextRef="#ctx0" brushRef="#br0" timeOffset="82646.0347">7458 7208 993 0,'0'0'567'16,"0"0"-407"-16,0 0 92 0,0 0 22 16,0 0-39-16,0 0-70 15,0 0-48-15,0-12-43 16,0 12-29-16,0 0-29 16,9 10-8-16,6 6 17 15,7 3-10-15,5 4-3 16,0 1-12-16,7 0 1 15,-1-1 0-15,3-4 0 16,-5 1-1-16,-1 0-6 16,-2-1 0-16,-5-4 5 15,-4-3 0-15,-5 1-8 16,-7-2 8-16,-1-1-1 0,-6 0-5 16,0 2 6-16,0 1 0 15,-9 5 1-15,-12 0 13 16,-4 3 5-16,-5 6 11 15,-6 1-8-15,2 0-8 16,1 2-4-16,6-5 0 16,5-5-8-16,8-2-1 15,4-9-35-15,10-6-122 16,0-3-386-16,12 0-580 0</inkml:trace>
  <inkml:trace contextRef="#ctx0" brushRef="#br0" timeOffset="83930.1156">8049 7429 413 0,'0'0'706'0,"0"0"-511"16,0 0-44-16,0 0-2 16,0 0 53-16,0 0 27 15,0 0-39-15,16 4-47 16,-5-1-40-16,5-3-22 15,-1 0-20-15,6 0-13 16,4 0-18-16,2-3-17 0,4-2-5 16,-1-5-8-16,0-1-1 15,1-3-11-15,-5-1-8 16,-4-2 0-16,-1-3 2 16,-6-3 3-16,-3-1 14 15,-3-3-6-15,-6-1 7 16,0-3 1-16,-3 1 10 15,0-1 5-15,0-3 5 16,0 5-2-16,-9-1 5 16,-2 0-4-16,1-3 4 15,4 4 2-15,-3-5 4 16,3 3-7-16,-1-3-13 16,2-2-8-16,2 0 4 0,0 1-3 15,3 2-3-15,0 7 0 16,0 3 1-16,0 6 11 15,0 7 2 1,0 8 1-16,0 0-1 0,0 2-13 16,0 0-1-16,0 0-9 15,3 0-5-15,15 9 13 16,6-1 1-16,13 2 0 16,8 1 0-16,10-2 1 15,5-2 0-15,7-1 1 16,-2-5-2-16,6 2 1 15,-7-3-1-15,0 0 0 16,-7 0-1-16,-11-3-5 16,-10-1 5-16,-11 2 1 15,-8-2 0-15,-10 3 0 0,-4-1 7 16,-3 2-1-16,0-1 2 16,0 1-7-16,0 0 4 15,0 0-5-15,0 0-6 16,0 0-1-16,0 0-5 15,0 0-3-15,0 0 9 16,0 0 6-16,0 0 0 16,0 0 1-16,0 0 0 15,0-4 9-15,-3-5-3 16,-4-1-6-16,1 0 5 16,-5 0-5-16,2-1 1 15,-1 0-2-15,-2 0 1 16,-3-1 0-16,6 4 13 15,0 2 1-15,3 2-6 0,-1 3-8 16,7 1 0-16,-3 0-1 16,3 0 0-16,0 0 0 15,0 1-7-15,0 6-1 16,0 4 8-16,10 2 1 16,2 0 5-16,7 2-5 15,1-1 8-15,5-1-9 16,2-2 0-16,-3-1 0 15,1-1 2-15,-9-1-2 16,4 1 0-16,-11-3 0 16,0 5 1-16,-6 1 0 0,-3-1-1 15,0 0-1-15,-6 3-1 16,-16 0 1-16,-1 0 1 16,-5-2-26-16,-8 5-142 15,9-7-433-15,5-1-1056 0</inkml:trace>
  <inkml:trace contextRef="#ctx0" brushRef="#br0" timeOffset="85588.4801">9602 6592 644 0,'0'0'606'0,"0"0"-358"15,0 0-24-15,0 0 32 16,0 0-19-16,0 0-46 15,0 0-48-15,0-9-26 16,0 9-23-16,0 0-37 16,0 0-29-16,0 1-19 15,-8 9 0-15,4 4 19 16,-2 5-5-16,3-1-11 16,3-2-6-16,0 0-5 15,0 1 0-15,3-7 7 16,7 0-8-16,1-4-1 15,-2-5 0-15,0-1-11 16,1 0-6-16,1 0-4 16,-2 0 1-16,1-8 1 0,-1-5-2 15,0 1 13-15,3-6 7 16,-3-2 2-16,-3 1 0 16,4 0 10-16,-4 4 23 15,-3 2 18-15,0 4-5 16,-3 5-1-16,0 1-9 15,0 3-6-15,0 0-17 16,0 0-13-16,1 0-1 16,1 10-12-16,3 6 11 15,-2 1 2-15,7 0 0 16,-1 0 0-16,3-5-16 16,6 1 1-16,-3-7 0 15,5-5 6-15,3-1 7 0,0 0 1 16,-1-7-13-16,0-6 1 15,-1-4 4-15,-6-2 8 16,-1-4 1-16,-4 2 0 16,-4-2 0-16,-6 1 1 15,0 2 11-15,0 7 9 16,-12 3 2-16,-3 4-11 16,-3 6-11-16,-2 0 0 15,3 0-1-15,2 5-15 16,2 5-68-16,5 1-94 15,8 2-133-15,0-3-316 16,0-4-147-16</inkml:trace>
  <inkml:trace contextRef="#ctx0" brushRef="#br0" timeOffset="85872.4665">10127 6447 1164 0,'0'0'890'0,"0"0"-761"15,0 0 63-15,0 0-7 16,0 0-39-16,0 0-67 16,0 0 10-16,9 19 17 0,-6 0-18 15,0 4-28 1,0 0-27-16,6-2-24 0,-6-5-8 15,3 0-1-15,0-5 0 16,-3 0-42-16,0-6-52 16,-3-5-134-16,4 0-475 15,-4-3-611-15</inkml:trace>
  <inkml:trace contextRef="#ctx0" brushRef="#br0" timeOffset="86038.2414">10157 6381 2045 0,'0'0'259'15,"0"0"-158"-15,0 0-42 0,0 0-45 16,0 0-14-16,0 0-184 16,0 0-375-16,9-21-514 0</inkml:trace>
  <inkml:trace contextRef="#ctx0" brushRef="#br0" timeOffset="86311.7516">10321 6300 1003 0,'0'0'1366'16,"0"0"-1170"-16,0 0-11 0,0 0-49 15,0 0-57-15,0 0-55 16,0 0 11-16,27 54 20 16,-18-20-25-16,1 5-8 15,-4 2-16-15,0 0 2 16,-1-4-8-16,-2-5-1 16,0-3-46-16,-3-8-44 15,0-4-112-15,0-6-293 16,-3-10-353-16</inkml:trace>
  <inkml:trace contextRef="#ctx0" brushRef="#br0" timeOffset="86984.9224">10279 6463 1385 0,'0'0'704'16,"0"0"-575"-16,0 0 27 15,0 0-15-15,0 0 29 16,0 0-45-16,0 0-62 16,91 28-40-16,-58-24-11 15,-3-3-10-15,-5-1-2 16,-2 0-29-16,-4 0-26 16,-4-7-15-16,0-3 16 15,-9-2 23-15,0-5 20 0,-3-1 8 16,1-5 3-1,-4-1 18-15,0-4 18 0,0 5 38 16,0 0-9 0,0 7 11-16,0 5 3 0,0 5-19 15,0 6-18-15,0 0-23 16,0 0-19-16,0 0 0 16,0 10-10-16,3 8 10 15,3 6 7-15,2 6 6 16,1 3-11-16,1 3 10 15,-1-2-12-15,0-1 2 16,-1-1-1-16,-1-7 0 16,-1-4-1-16,-3-7 0 15,0-2 0-15,-3-5 1 16,0-6-1-16,0-1 0 16,0 0 0-16,0 0 1 15,3-6-1-15,3-8-11 0,4-6-2 16,1-5-2-16,2-2 0 15,-1-1-3-15,1 3 7 16,1 3 10-16,-5 7 1 16,-3 5 0-16,-3 6 0 15,1 1 1-15,-1 3 11 16,0 0-4-16,0 3-7 16,5 11-1-16,1 6 9 15,1 4 9-15,-1 2-4 16,0 0-4-16,-2 1-4 15,1-5-5-15,-2-2-1 0,0-4-20 16,0-5-95 0,-3-4-244-16,4-5-798 0</inkml:trace>
  <inkml:trace contextRef="#ctx0" brushRef="#br0" timeOffset="88148.4241">11507 6500 844 0,'0'0'375'0,"0"0"-85"0,0 0-3 16,0 0-5-16,0 0-38 16,0 0-56-16,0 0-28 15,24-30-29-15,-24 28-49 16,0 1-24-16,-2 1-28 15,-5 0-10-15,-8 0-2 16,-1 1-12-16,-1 9-6 16,1 4 6-16,4 2-6 15,0 1 0-15,9-2 0 16,3 1 0-16,0-4-2 16,6 1-8-16,12-6-7 15,7 0-14-15,-1-5-13 0,1-2-9 16,1 0 0-16,-3-9 6 15,0-4 18-15,-8-3-1 16,-8 0 11-16,1-2 12 16,-5-1 7-16,-3 2 0 15,0 5 46-15,-12 2 9 16,0 2-10-16,-4 2-5 16,-1 3 5-16,5 0-15 15,-1 2-9-15,4 1-9 16,6-3-6-16,3 3-5 15,0 0 8-15,0-3-1 16,3-1-4-16,9-3-4 16,4-2-1-16,1-1 1 15,5-3-7-15,-4 2 7 0,0 3 0 16,-2 1-1 0,-2 3 1-16,-5 4 1 0,1 0 10 15,2 4-10-15,-5 9 5 16,4 6-4-16,-2 4 16 15,0 3-3-15,1-1-5 16,-3-3-9-16,3-3 0 16,-4-2 1-16,-3-6 4 15,1-4-6-15,-4-3 0 16,0-2 1-16,3-2-1 16,-3 0 10-16,0 0 4 15,3-5-5-15,3-6-9 0,0-4-8 16,6-4 7-1,-3-2-4-15,3-1 4 0,1-1 0 16,-2 6 1-16,-2 1 0 16,1 3 0-16,-1 5 2 15,-2 2 5-15,1 1 10 16,1 4-4-16,0 1 4 16,0 0-5-16,1 0-6 15,0 7 0-15,0 6-5 16,0 6 8-16,-4 4-8 15,0-1 7-15,-3 0-7 16,-3 1 5-16,3-7-6 16,-3-2 0-16,0-1-6 0,1-5-20 15,-1 0-52-15,2-8-73 16,-1 0-233-16,1 0-484 0</inkml:trace>
  <inkml:trace contextRef="#ctx0" brushRef="#br0" timeOffset="88427.0152">12068 6250 1167 0,'0'0'945'0,"0"0"-787"16,0 0 96-16,0 0-16 15,0 0-50-15,0 0-68 16,0 0-53-16,9-39-23 15,-2 52-23-15,4 8-2 0,-2 6 11 16,3 7-10 0,-1 3-2-16,2 3-8 0,-3-5-9 15,-1 3-1-15,0-8-6 16,-3-1-42-16,-3-6-42 16,-2-7-46-16,-1-7-130 15,0-7-525-15,0-2-568 0</inkml:trace>
  <inkml:trace contextRef="#ctx0" brushRef="#br0" timeOffset="88898.3453">12247 6396 1520 0,'0'0'680'15,"0"0"-510"-15,0 0-28 16,0 0-14-16,0 0 14 15,0 0-61-15,0 0-26 16,36 53-22-16,-30-42-24 16,3-1-1-16,-2-3-7 15,-1-3-1-15,1-2 0 16,3-2-2-16,0 0-22 16,-1-2-6-16,1-9-13 15,4-2 7-15,1-5 14 16,-2-3 22-16,1-1 0 0,-2-1 9 15,-2 4 24-15,-1 3 31 16,-6 5 8-16,0 8-8 16,-3 2-16-16,0 1-33 15,0 0-15-15,1 10-11 16,2 11 10-16,8 8 1 16,1 6 9-16,4 10 1 15,1 4-4-15,8 6-5 16,-1-1 12-16,-3-1-4 15,0-5-3-15,-5-4-5 16,-10-7-1-16,-6-7-1 16,-3-4 1-16,-19-6-12 15,-11-8 3-15,-12-4-39 0,-25-8-87 16,12-10-180 0,10-11-538-16</inkml:trace>
  <inkml:trace contextRef="#ctx0" brushRef="#br0" timeOffset="90039.9799">13502 6403 415 0,'0'0'1222'15,"0"0"-960"-15,0 0 27 0,0 0-60 16,0 0-46-16,0 0-56 15,0 0-56-15,-9 0-33 16,0 0-14-16,0 6 13 16,-6 3 5-16,3 5-6 15,-1 1-14-15,3 4-11 16,4-2-10-16,6-1 4 16,0-3-5-16,2 1-1 15,15-5-7-15,2-5-4 16,5-3-9-16,-3-1 3 15,3 0-9-15,-2-4-3 0,-5-7 14 16,-1-3 15 0,-7-2 1-16,-6 0-1 0,-3 0 1 15,0 3 6-15,0 1 18 16,-12 1 3-16,-8 2-5 16,1 1-5-16,-3 1-1 15,1 1 2-15,6 1 2 16,1-1-10-16,7 1 2 15,4 1-5-15,3-2-5 16,0-1-1-16,1 0-1 16,13 0-17-16,4 0 0 15,-2 2 11-15,4 0 6 16,2 2 0-16,-1 3 0 16,-3 0 0-16,-1 0 1 15,2 0 0-15,-3 4 7 0,-3 8-7 16,4-1 7-1,-5 7-8-15,-1 0 6 0,2 2 1 16,-4 0 0-16,-2 0-6 16,-1-2-2-16,-2-4 2 15,-2-3-1-15,-2-1 0 16,0-7 0-16,0 0-6 16,0-3-4-16,0 0 4 15,1 0 6-15,2-1 1 16,2-10-1-1,4-4-21-15,0-4 6 0,3-6 0 16,-1-3 13-16,2 1-6 16,-1 1 8-16,1 2 0 0,-3 5 0 15,1 5 13-15,-2 6 7 16,0 4-5-16,-3 1 1 16,-2 3 0-16,5 0 1 15,-1 5-17-15,1 9 1 16,-2 9 10-16,-1 3-1 15,0 3 13-15,-5-1-7 16,4 2-1-16,-2-2 0 16,0-4-7-16,2-4-7 15,-1-3 0-15,-1-6-1 16,0-2-14-16,0-5-63 16,6-4-95-16,-3-3-332 0,4-9-663 15</inkml:trace>
  <inkml:trace contextRef="#ctx0" brushRef="#br0" timeOffset="90423.9383">14110 6346 1783 0,'0'0'255'15,"0"0"-28"-15,0 0 10 16,0 0-52-16,0 0-57 15,0 0-56-15,84 20-31 16,-63-20-29-16,-6 0-4 0,1 0-8 16,-2-3-27-1,-2-4-13-15,-5-2-5 0,-1 0 7 16,-2-5-8 0,-1 3 15-16,-3 0 31 0,0 4 15 15,0 0 31-15,-4 7-9 16,-12 0-8-16,-4 0 2 15,-8 3 14-15,-2 10-9 16,2 7 1-16,1 3 11 16,4 5-8-16,11-1-10 15,11 0-12-15,1-3-6 16,10-5-3-16,19 0-8 16,4-8-1-16,25-5-57 15,-9-6-127-15,-4 0-656 0</inkml:trace>
  <inkml:trace contextRef="#ctx0" brushRef="#br0" timeOffset="91312.6617">15058 6275 538 0,'0'0'393'16,"0"0"-150"-16,0 0 41 15,0 0 1-15,0 0 46 16,0 0-49-16,0 0-53 15,13-23-30-15,-11 23-52 16,-1 0-47-16,3 0-36 16,1 0-35-16,6 6-20 0,-2 11 1 15,5 1-4-15,-2 5 0 16,2 2-5-16,-8 1-1 16,0-2 0-16,-6-2-1 15,0-3 1-15,0-4-1 16,0-5-8-16,0-4 0 15,0-2 3-15,0-4 6 16,0 0 0-16,-3 0 8 16,3-7-1-16,0-7-7 15,0-5-13-15,0-5-4 16,3-1 8-16,3-6-3 0,0 1 6 16,1 4 5-1,-3-1 0-15,3 3-4 0,-1 4 5 16,0 2 1-16,4 4 14 15,-3 1 3-15,6 0 0 16,3 7-12-16,-4 0-6 16,2 6 0-16,2 0 6 15,-3 5-5-15,-3 12 1 16,-1 7-1-16,2 4 17 16,-8 5-2-16,-3 1 8 15,0-2 11-15,0 1-10 16,0-4-1-16,0-2-4 15,0-6-5-15,0 2-14 16,0-8 12-16,0-1-12 0,0-4 5 16,0-5-6-16,0 1 0 15,0-6-1-15,0 0-7 16,0 0-35-16,0 2-20 16,0-2-36-16,0 3-22 15,0-2-153-15,0-1-443 16,0 0-533-16</inkml:trace>
  <inkml:trace contextRef="#ctx0" brushRef="#br0" timeOffset="91739.1826">15619 6656 1051 0,'0'0'321'0,"0"0"-66"15,0 0 41-15,0 0-1 16,0 0-81-16,0 0-43 16,0 0-18-16,-67 0-47 15,28 0-27-15,-13 0-23 0,-8 0-17 16,-7 0-5-16,-2 1-9 16,5 2-5-16,9 0-8 15,12 0-11-15,11 2-1 16,16 1-1-16,7 0-15 15,5-1-37-15,4 0-41 16,0-1-66-16,26-1-50 16,0-3-346-16,-4 0-225 0</inkml:trace>
  <inkml:trace contextRef="#ctx0" brushRef="#br0" timeOffset="92015.8814">15619 6753 350 0,'0'0'1496'16,"0"0"-1281"-16,0 0 16 16,0 0-24-16,0 0-5 15,0 0-51-15,0 0-51 16,-52 0-15-16,10 0-27 15,-13 4-17-15,-7 1-2 16,-3-1-8-16,1-2-2 16,4 3-13-16,15-1-14 0,14 2-2 15,11 0-58 1,10-4-138-16,10 0-738 0</inkml:trace>
  <inkml:trace contextRef="#ctx0" brushRef="#br0" timeOffset="101542.6515">3070 10053 658 0,'0'0'897'16,"0"0"-736"-16,0 0-20 15,0 0 113-15,0 0-36 16,0-6-56-16,0 2-27 16,0 1-9-16,0 0-34 15,0-1-28-15,-3 0-19 16,-6-2-12-16,0 3-3 0,-7 0-10 15,1 2-11-15,-9 1-2 16,-3 0-6-16,-4 0 1 16,1 4-1-1,-1 9 0-15,1 4-1 0,0 2 8 16,6 5-7-16,2-1 0 16,4 0-1-16,6-1 0 15,6-2 1-15,6-3 0 16,0-3 0-16,4-4 0 15,13-1 6-15,4-9-7 16,4 0 0-16,5 0-11 16,-2-3-7-16,2-10-8 15,-3-4 2-15,-6 0 10 16,1-3 7-16,-4-2-2 16,-6 2 9-16,-1 0 1 0,-4 0 5 15,-1 4-5-15,-5 3 17 16,1 3 12-16,-2 7-2 15,0-1-4-15,0 4 1 16,0 0-10-16,0 0-3 16,3 0-12-16,-3 7 0 15,6 13-6-15,-3 3 5 16,3 10 1-16,1 4 0 16,-4 2 2-16,-3 6-1 15,0-1-1-15,-3 5-1 16,-13-1 1-16,-6-1 0 15,-7-3 0-15,-8-2 1 0,-5-7 8 16,3-6-1-16,-4-7-2 16,3-8-6-16,4-7 0 15,6-7 0-15,8-4-16 16,11-18-34-16,8-8-62 16,12-29-128-16,12 9-369 15,6 4-232-15</inkml:trace>
  <inkml:trace contextRef="#ctx0" brushRef="#br0" timeOffset="102008.8274">3194 10119 1774 0,'0'0'349'0,"0"0"-237"16,0 0 103-16,0 0-23 15,0 0-80-15,0 0-63 16,0 0-28-16,64-43-12 16,-49 40-8-16,0-3 1 15,-3-1-1-15,1-3 0 16,2 0 0-16,-4 0 3 15,2-3-4-15,-4-1-7 16,-6 4-8-16,2 3 15 0,-5 2 0 16,0 2 0-16,0 3 17 15,-11 0-10-15,-8 0-1 16,-7 12-4-16,-8 6-1 16,-2 7 25-16,-1 7 8 15,4-1 3-15,8 2-2 16,8-1-10-16,10-5-13 15,7-4-7-15,7-6-5 16,13-6-1-16,13-6-33 16,5-5-75-16,1 0-90 15,6-9-146-15,-5-7-431 0,-10-1-502 16</inkml:trace>
  <inkml:trace contextRef="#ctx0" brushRef="#br0" timeOffset="102484.4641">3443 10010 1527 0,'0'0'642'16,"0"0"-524"-16,0 0 82 15,0 0-2-15,0 0-74 16,0 0-78-16,0 0-29 16,20 19 41-16,-10 2-4 15,-4 2-27-15,0 0-17 16,-3 3 5-16,-3-4-14 15,0-1 0-15,0-4 0 16,-6-3-1-16,0-5 0 0,3-2-13 16,1-7-4-16,2 0 5 15,0 0 5-15,0-14-7 16,5-6-25-16,7-5-4 16,7-9 1-16,-2 1 3 15,2-3 23-15,0 6 5 16,-5 3 10-16,2 10 1 15,-4 4 0-15,-1 4 10 16,2 5 16-16,-4 1 10 16,2 3 1-16,-1 0-10 15,2 7-6-15,-3 8 4 16,-2 6 5-16,-4 8-1 16,-3 2-13-16,0-2 0 0,-3 0-5 15,-4-1-4 1,-2-6-6-16,6-5-1 0,0-7-15 15,3 1-38-15,0-9-63 16,3-2-107-16,9-2-280 16,3-12-295-16</inkml:trace>
  <inkml:trace contextRef="#ctx0" brushRef="#br0" timeOffset="102872.9361">3858 10030 1151 0,'0'0'833'0,"0"0"-643"16,0 0-38-16,0 0-7 15,0 0-38-15,0 0-35 0,0 0-38 16,58 0-18-16,-37 0-4 16,-3-7-12-16,1-6-34 15,-4 2-26-15,0-2-13 16,-6 1 33-16,-2-1 24 15,-5 3 10-15,-2 3 6 16,0 1 40-16,0 2 19 16,-6 1 8-16,-9 3-10 15,-9 0-2-15,-4 9 21 16,-2 9 6-16,-1 3-1 16,1 3-12-16,9 6-30 15,3-1-27-15,9-2-2 0,9-1-10 16,0-5 0-1,0-2-11-15,15-9-17 0,6 0-33 16,4-10-52-16,2 0-108 16,9-10-159-16,-5-6-342 15,-4-1-366-15</inkml:trace>
  <inkml:trace contextRef="#ctx0" brushRef="#br0" timeOffset="103225.0076">4098 9931 1031 0,'0'0'1023'0,"0"0"-859"16,0 0-13-16,0 0 45 16,0 0-62-16,0 0-65 0,0 0 26 15,3 45-17-15,0-21-50 16,3 5-14-16,0-2-7 16,-3-4 1-16,0-3-7 15,-3 0 1-15,0-6 4 16,0-5-6-16,0-5 0 15,0-4 0-15,0 0 7 16,0-2 2-16,-3-10 4 16,3-5-6-16,0-9-6 15,0-3-2-15,9-5 1 16,7-3-6-16,4 5 0 16,-1 5 5-16,-1 7 0 15,0 7-1-15,-3 10-4 16,3 3 0-16,-6 0 0 15,-2 0-9-15,-1 13-43 0,-3 11-109 16,-4-4-198-16,-2-3-647 16</inkml:trace>
  <inkml:trace contextRef="#ctx0" brushRef="#br0" timeOffset="103931.0034">4407 9940 1217 0,'0'0'1022'16,"0"0"-778"-16,0 0-33 15,0 0-24-15,0 0-69 0,0 0-57 16,0 0-29-16,0-16-31 16,0 29 5-16,-9 4-6 15,-3 3 8-15,0 3-7 16,0 0-1-16,2 0 1 15,7-6-1-15,1-3 0 16,2-6-12-16,0-5-1 16,5-3-19-16,11 0-5 15,6-6-20-15,1-11-34 16,7-2 2-16,-5-4 27 16,2-4 19-16,-5 3 21 15,-5-1 10-15,-1 1 12 16,-7 4 16-16,-6 7 48 0,0 7 43 15,-3 6-20 1,0 0-44-16,0 4-20 0,-9 16 14 16,-3 3 14-16,5 6-27 15,1 0-8-15,4-2-2 16,2-3-13-16,0-4-1 16,8-8-11-16,5-5-7 15,5-7-6-15,3 0-9 16,4-9 2-16,2-8-34 15,3-10-3-15,1-3-16 16,-4-6 11-16,-1-7-6 16,-4-6-13-16,3-17 4 15,-8 5 72-15,2-7 16 16,-7 6 22-16,-6 14 30 16,-6 3 68-16,0 15 28 0,-3 13-45 15,-15 7-45-15,-4 10-13 16,-5 0-15-16,4 17-10 15,-2 12-4-15,0 7 5 16,4 8-2-16,3 5-4 16,9 4-13-16,8 0 4 15,1 0 6-15,1-7-5 16,14-1 7-16,-3-10-14 16,4-6-5-16,-5-9-70 15,2-11-125-15,-4-4-369 16,-3-5-741-16</inkml:trace>
  <inkml:trace contextRef="#ctx0" brushRef="#br0" timeOffset="106096.5034">16489 6491 1461 0,'0'0'539'0,"0"0"-325"16,0 0 20-16,0 0-23 15,0 0-29-15,0 0-73 16,0 0-25-16,-3 0-35 15,3 0-28-15,10 0-3 16,5 0-4-16,6 0-1 16,7 4-4-16,8-1 0 15,4-1-7-15,11 0-2 16,4-2-6-16,5 0-9 16,1 0-4-16,1 0-5 15,0 0 7-15,-1 0 8 16,-9 0 3-16,0 0-3 15,-7 0 8-15,-3-3 1 0,-9-1-1 16,-10-2 1-16,-4 2 0 16,-9-2-11-16,-6 2 3 15,-1 0-4-15,-3 1 3 16,0-2-6-16,0 3 3 16,-11 0 10-1,-8-4-7-15,-3 5 8 0,-1-2-1 16,-7-3 2-16,-2 4-1 15,6-1 1-15,3-2-1 16,7 4-6-16,3-2 7 16,7 0 4-16,2 0-3 15,4 3 4-15,0-1-3 16,0-1 5-16,0 2 2 0,4 0-9 16,6 0 0-16,2 0 1 15,2 0-1-15,5 2-1 16,1 8 0-16,6 1 1 15,0 3 0-15,6 1 0 16,-1 4-1-16,2 1-5 16,-3 0 5-16,-11-2 0 15,-2 0-1-15,-11-1 2 16,-6-3-6-16,0 3 6 16,-23-4 0-16,-6 0 6 15,-7 0 2-15,-6-1-1 16,1-4-5-16,4-1-2 0,12-2-22 15,2-5-141-15,14-5-371 16,7-9-974-16</inkml:trace>
  <inkml:trace contextRef="#ctx0" brushRef="#br0" timeOffset="106897.4674">18191 6077 1071 0,'0'0'867'0,"0"0"-778"15,0 0 51-15,0 0 32 16,0 0 28-16,0 0-12 16,0 0-58-16,28 0-39 15,-28 0-30-15,0 0-12 16,-7 0-16-16,-11 0-15 15,-17 0 3-15,-11 0-10 16,-10 3-4-16,-9 3-1 0,6-2 2 16,6 2-7-16,13-3 5 15,14 0 0-15,12-2-6 16,8 0 0-16,4 0 0 16,2-1 0-16,0 2 0 15,0 1-6-15,0 0 5 16,3 5 1-16,3 0 0 15,-1 2 1-15,3 1 0 16,-4 4 0-16,-4 1 0 16,0 3 6-16,0 2-1 15,0 5-5-15,-7 0 7 16,-7 4 1-16,-2 5-3 16,-3-1 2-16,0 3-7 15,-1 0 7-15,-2-2-7 16,5-4 5-16,0 0-5 0,4-6 6 15,4-2-1-15,3-6-5 16,6-7 6-16,0 0-5 16,0-6 5-16,0-2-6 15,15-2 14-15,9 0-3 16,5-2-2-16,7-8 2 16,5-1-11-16,2-2-1 15,-4 3 0-15,-3 0 0 16,-4 3-1-16,-3 1 1 15,-6 0 0-15,-3 1 0 16,-8 0 0-16,-5 3 1 16,-1 0-1-16,-3 2-15 0,-3-2-18 15,0 0-24-15,-3-3-51 16,-7-2-191-16,1 0-598 0</inkml:trace>
  <inkml:trace contextRef="#ctx0" brushRef="#br0" timeOffset="107134.4099">17772 6403 405 0,'0'0'1793'0,"0"0"-1553"15,0 0-130-15,0 0 16 0,0 0 22 16,0 0-56-16,0 0-38 15,104-46-13-15,-72 45-26 16,-3 1-15-16,-3 0-5 16,-6 0-58-16,-4 0-134 15,-9 1-367-15,-4 3-539 0</inkml:trace>
  <inkml:trace contextRef="#ctx0" brushRef="#br0" timeOffset="108152.0575">18200 6561 652 0,'0'0'715'0,"0"0"-617"15,0 0 4-15,0 0 71 16,0 0 56-1,0 0-55-15,0 0-50 0,1-2-10 16,-1 2-20-16,0 0-38 16,0 0-14-16,2 0-2 15,-1 0 14-15,2-2-1 16,0 1-2-16,-1-2-5 16,1 2-7-16,-2 1-9 15,2 0-17-15,-2 0-2 16,-1 0-11-16,0 0 2 15,0 0-1-15,0 0 5 16,0 0 0-16,0 0 6 16,0 0 6-16,0 0 1 15,0-3 8-15,2 3-3 0,-2-2 0 16,0 2-6-16,1 0-6 16,-1 0 0-16,0 0-11 15,0 0 5-15,0 0 1 16,0 0 8-16,0 0-4 15,0 0 1-15,0 0-5 16,0 9-6-16,4 6 12 16,-4 2-2-16,0 7-4 15,0 0 2-15,0 0-7 16,0 0-1-16,0-4 0 16,-5-1 0-16,-2-2 6 15,2-5-6-15,2-4-1 16,0-2 0-16,2-4 0 0,1 0 0 15,0-2 1-15,0 0-1 16,0 0 0-16,0 0-8 16,0-10-5-16,4-1-5 15,5-4 6-15,5-5 4 16,-2-3 7-16,1-1-11 16,0 0 1-16,4-1 1 15,-5 2 2-15,4 0 8 16,-2 5-1-16,2 2-5 15,-3 0 6-15,4 6 0 16,-7 0 0-16,2 3 0 16,5 1 0-16,-5 2 0 15,-1 0 0-15,0 2-1 0,0 2-1 16,-4 0 1 0,-1 0-5-16,-3 10 6 0,-2 3 0 15,-1 7 23-15,0 5 8 16,0 2 5-16,-4-1-1 15,-6 2 1-15,2-6 7 16,3-1-13-16,2-4-9 16,2-7-14-16,1-4-6 15,0 0-1-15,0-3-30 16,0-3-56-16,-2 0-105 16,1-9-684-16</inkml:trace>
  <inkml:trace contextRef="#ctx0" brushRef="#br0" timeOffset="113775.3295">5553 9971 973 0,'0'0'627'0,"0"0"-510"15,0 0 1-15,0 0 127 0,0 0-16 16,0 0-68 0,0 0-48-16,3-2-17 0,4 1-22 15,8 1 1-15,12-1 10 16,9-3-24-16,10 1-26 16,5-3-20-16,10-1-2 15,6 0-11-15,3-2-2 16,-6 6 0-16,-4-4-7 15,-9 6-2-15,-8 1-3 16,-9 0-8-16,-10 0-1 16,-12 0 2-16,-1 0-11 15,-4 1-34-15,-7 2-60 16,0 1-68 0,-9-1-272-16,-6 0-284 0</inkml:trace>
  <inkml:trace contextRef="#ctx0" brushRef="#br0" timeOffset="114091.4827">5657 10165 735 0,'0'0'1390'15,"0"0"-1133"-15,0 0-158 16,0 0 78-16,0 0 11 15,0 0-98-15,0 0-63 16,72-19-6-16,-30 15 6 16,8-2-18-16,4-1-2 15,7 1-6-15,2-1 7 16,-5-1-8-16,-4 6-1 0,-5-2-1 16,-10 1 1-16,-11 0-16 15,-10 3-5-15,-6 0-4 16,-9 0-26-16,-3-4-59 15,0-5-100-15,-9 0-416 16,-3-2-286-16</inkml:trace>
  <inkml:trace contextRef="#ctx0" brushRef="#br0" timeOffset="114482.7157">5829 10307 1822 0,'0'0'757'0,"0"0"-667"15,0 0 14-15,0 0 53 0,0 0-45 16,0 0-52 0,0 0-38-16,107-27-14 0,-56 17-7 15,7 1-1-15,2 3 0 16,-2 1-6-16,-6-1-19 15,-10 4-36-15,-9 0-53 16,-14-3-94-16,-10 1-126 16,-6-2-434-16</inkml:trace>
  <inkml:trace contextRef="#ctx0" brushRef="#br0" timeOffset="114887.3546">6108 9852 1318 0,'0'0'580'0,"0"0"-476"16,0 0 85-16,0 0 35 16,0 0-64-16,0 0-66 15,0 0-46-15,25-27-27 16,-7 33 0-16,3 5 4 15,6 5-1-15,7 7-11 16,3 1-2-16,5 2-10 16,7 3 0-16,-1 0 1 15,3 1-2-15,-3-2 0 16,-7 1 0-16,-5 1-1 16,-9 0-1-16,-15-1-8 0,-9-2 1 15,-3 3 0-15,-15 3 9 16,-15-1 11-16,-10 2 25 15,-5-2 3-15,6-2-5 16,1-6 1-16,12-5-14 16,7-3-21-16,8-9-18 15,11-7-144-15,0 0-225 16,14-13-676-16</inkml:trace>
  <inkml:trace contextRef="#ctx0" brushRef="#br0" timeOffset="119090.9067">7352 9961 225 0,'0'0'279'15,"0"0"-157"-15,0 0 30 16,0 0-77-16,0 0-42 15,0 0 0-15,0 0 18 16,0 0 27-16,9 0-26 16,-9 0 10-16,3 0 24 15,-3-1 17-15,0 1-41 16,0 0-37-16,0 0-11 16,0 0-4-16,0 0-8 15,0 0 28-15,0 0 17 16,0 0 14-16,0 0 39 0,0-2 29 15,0 2 23 1,0 0 5-16,0-1-31 0,0-2-18 16,0 3-21-16,0 0-11 15,0-3-19-15,0 3-4 16,0 0-14-16,0 0-11 16,0 0-11-16,0 0-8 15,0 0 1-15,0 12-10 16,0 8 25-16,0 7 30 15,0 3-28-15,0 6-7 16,0 0-13-16,0 1 0 16,0-4-7-16,0 0 0 0,0-4 0 15,0-2 6 1,-6-1-6-16,3-5 0 0,-3-3 0 16,3-4-1-16,-1-4 1 15,1-3-13-15,3-4-33 16,0 0-57-16,0-3-46 15,0-7-104-15,0-9-387 16,0-1-695-16</inkml:trace>
  <inkml:trace contextRef="#ctx0" brushRef="#br0" timeOffset="119502.9636">7373 9920 1122 0,'0'0'705'16,"0"0"-608"-16,0 0 46 16,0 0 83-16,0 0-11 15,0 0-99-15,0 0-74 16,27-45-21-16,-2 42-10 15,-1 2 1-15,6 1-3 16,1 0-7-16,-1 1 5 16,3 10 1-16,-5 0-7 15,-1 2 6-15,-6 1 2 16,0-1 2-16,-9-3-1 0,-5 0-10 16,-7 3 1-16,0-1 0 15,-3 2 23-15,-13 1-5 16,-11 0 1-16,-3 2-11 15,-4-4-8-15,-2 1-1 16,3-6-14-16,5-1-59 16,7-4-57-16,9-3-56 15,9-9-150-15,3-2-446 0</inkml:trace>
  <inkml:trace contextRef="#ctx0" brushRef="#br0" timeOffset="119901.8394">7780 9905 1642 0,'0'0'724'0,"0"0"-616"16,0 0 19-16,0 0 31 15,0 0-84-15,0 0-36 16,0 0 23-16,26 56-31 15,-16-31-12-15,-4-4-12 16,0 1-5-16,-6-5-1 16,0-3 1-16,0 0-1 15,0-6 0-15,-3-4-1 0,-3-1 1 16,-3-3 0 0,2 0 8-16,-1-4-2 0,5-14-6 15,3-6-14-15,0-6-1 16,8-5-3-16,11-3 0 15,-1 5-10-15,3 7 6 16,-2 0-1-16,1 9 10 16,-1 7 1-16,-3 6 4 15,-5 3-8-15,-2 1-71 16,-3 5-126-16,-6 9-291 16,0-1-246-16</inkml:trace>
  <inkml:trace contextRef="#ctx0" brushRef="#br0" timeOffset="120277.9694">8092 9890 1810 0,'0'0'490'16,"0"0"-365"-16,0 0 98 15,0 0-40-15,0 0-92 16,0 0-56-16,0 0-19 15,-27 7 4-15,11 14 5 16,1 1-8-16,7-1-16 16,4 1 1-16,4-5-1 15,7-1-1-15,10-6 0 16,11-6-10-16,2-4-5 16,3 0-18-16,3-7-4 0,-8-8 10 15,-4-3 9 1,-5 2 2-16,-10-4 15 0,-3 0 1 15,-6 3-1-15,0 1 1 16,-3 5 1-16,-9 3 4 16,-7 4-5-16,-5 4-1 15,3 0-9-15,0 4-89 16,-1 11-199-16,10-1-326 16,4-1-247-16</inkml:trace>
  <inkml:trace contextRef="#ctx0" brushRef="#br0" timeOffset="120571.293">8426 9874 1711 0,'0'0'710'16,"0"0"-536"-1,0 0 39-15,0 0-64 0,0 0-69 16,0 0-49-16,0 0-6 15,0 56 4-15,-4-23-7 16,1 10-13-16,3-2-7 16,0 1-1-16,0 2 0 15,-3-6-1-15,0-1 0 16,-3-6 0-16,0-6-2 16,-2-2-26-16,1-9-17 15,1-4-34-15,0-8-59 0,3-2-141 16,0-12-275-16,3-5-316 15</inkml:trace>
  <inkml:trace contextRef="#ctx0" brushRef="#br0" timeOffset="120879.0459">8383 9907 1485 0,'0'0'518'0,"0"0"-355"16,0 0 81-16,0 0-18 15,0 0-84-15,43-83-60 16,-23 73-45-16,2 4-24 16,5 4-5-16,4 2-7 0,-1 6 0 15,0 10 5-15,-2 4-6 16,-8 3 6-16,-1-2-5 16,-7 1-1-16,-5-5 0 15,-7 0 2-15,0-4-1 16,-10 0 0-16,-15-4 8 15,-8-2-1-15,-6 3 1 16,0-2-9-16,-4-3-51 16,9-1-73-16,4-4-71 15,9 0-173-15,9-7-509 0</inkml:trace>
  <inkml:trace contextRef="#ctx0" brushRef="#br0" timeOffset="121307.8824">8813 9561 1438 0,'0'0'377'15,"0"0"-189"-15,0 0-25 0,0 0-51 16,0 0-53-16,0 0-29 16,0 0 7-16,0 19 37 15,0-2 9-15,0 4 8 16,0 1-4-16,0 7-1 15,0-1-8-15,0-3-32 16,0-1-11-16,-5-1-10 16,5-6 10-16,-3-2-7 15,0-5-15-15,3-6-7 16,-3-1-5-16,3 0 0 16,0-3-1-16,-3 0-21 15,-4-3-83-15,-2-7-269 16,3-3-1036-16</inkml:trace>
  <inkml:trace contextRef="#ctx0" brushRef="#br0" timeOffset="122589.0697">8559 9594 658 0,'0'0'742'16,"0"0"-542"-16,0 0 9 15,0 0 90-15,0 0-30 16,0 0-69-16,0 0-55 15,9-52-51-15,-9 53-63 16,0 17-23-16,0 11 66 16,0 10 9-16,0 10-37 15,0 2-19-15,-6 3-15 16,-3-2 0-16,-1 0-11 16,-4-5 0-16,2-5-1 15,-1-8 1-15,4-7-1 0,-3-4-1 16,6-8-5-16,0-7 0 15,3-5 5-15,0 0-8 16,3-3 9-16,0 0 14 16,0-13-14-16,12-7 0 15,3-10-18-15,6-7 6 16,3-4 10-16,1-2-8 16,2 6 2-16,-5 7 1 15,-2 7 6-15,-1 11-8 16,-1 4 1-16,0 7 1 15,1 1 6-15,-2 1-1 16,-1 15 2-16,-1 1-1 0,0 6 1 16,-6-2 1-1,-6-1-1-15,-3-1 6 0,0 0-5 16,-12-2-1-16,-12-3-1 16,-9 3 1-16,-5-5 2 15,-1 1-2-15,-3 0 0 16,3-3-51-16,9-3-85 15,8-7-66-15,8 0-184 16,10 0-503-16</inkml:trace>
  <inkml:trace contextRef="#ctx0" brushRef="#br0" timeOffset="123288.9177">8990 9825 704 0,'0'0'396'0,"0"0"-62"0,0 0-16 16,0 0 14-16,0 0-77 16,0 0-50-16,0 0-47 15,17-39-54-15,-20 39-39 16,-8 0-19-16,-8 0-19 15,-6 9 12-15,2 7-14 16,-4 1-7-16,2 3-9 16,4 3-8-16,6-4 1 15,6-2-1-15,6-3-1 16,3-1-9-16,0-3-11 16,6-4-1-16,9-5-12 15,3-1-18-15,4 0-19 0,-2-3-6 16,2-8 24-1,-3-5 25-15,-2 0 9 16,-1-4 18-16,-4 0 1 0,-1 0 24 16,-1 0 26-16,-1 3 13 15,-6 8 5-15,0 2-10 16,-3 1-9-16,0 6-22 16,0 0-19-16,0 0-9 15,0 7 0-15,0 6-7 16,0 6 7-16,-6 4 2 15,3 1 7-15,-3-2-9 16,6-2 1-16,0-3 0 16,0-4 0-16,0-3 0 15,6-3 0-15,3-5-1 16,9-2-1-16,0 0-24 0,15-2-110 16,-5-12-373-16,-4-2-621 0</inkml:trace>
  <inkml:trace contextRef="#ctx0" brushRef="#br0" timeOffset="124954.6184">9311 9649 720 0,'0'0'793'15,"0"0"-618"-15,0 0 5 16,0 0 76-16,3-71-15 15,2 54-48-15,2 3-29 0,-4 9-43 16,0 3-33-16,-3 2-48 16,0 3-30-16,3 17-9 15,-3 10 38-15,0 10 1 16,0 7-7-16,0 5-15 16,0 2-7-16,0-5-11 15,0-2 5-15,-3-8-5 16,0-9 0-16,0-7-9 15,-4-7-6-15,6-6-3 16,-3-7-5-16,4 0 0 16,0-3 22-16,0 0-7 15,0-13 2-15,12-6-37 16,3-4 14-16,4-7 19 16,2 1-16-16,0-1 11 15,0 3 14-15,-6 7-1 0,-2 10-4 16,1 4-1-16,-1 6 7 15,-1 0-5-15,1 4 5 16,1 8 13-16,-2 5-1 16,-2 3 0-16,-4-1 1 15,-6-3 4-15,0 2-8 16,-3-2-2-16,-16-3 5 16,-4 0-11-16,-2-3 0 15,-2-4-1-15,-1 2-20 16,7-5-81-16,9-3-86 15,9-5-303-15,3-10-556 0</inkml:trace>
  <inkml:trace contextRef="#ctx0" brushRef="#br0" timeOffset="125213.8759">9731 9763 758 0,'0'0'1462'16,"0"0"-1219"-16,0 0-50 16,0 0-11-16,0 0-71 15,0 0-68-15,0 0 17 16,-1 45-9-16,-2-18-29 16,0-1-11-16,3-2-6 0,0-4-5 15,0-4-39 1,0-6-33-16,0-4-70 0,0-6-152 15,0-3-327-15,0-7-788 16</inkml:trace>
  <inkml:trace contextRef="#ctx0" brushRef="#br0" timeOffset="125361.9771">9812 9594 1827 0,'0'0'326'0,"0"0"-226"16,0 0-41-16,0 0-59 16,0 0-155-16,0 0-674 0</inkml:trace>
  <inkml:trace contextRef="#ctx0" brushRef="#br0" timeOffset="125640.6143">9993 9458 2016 0,'0'0'647'0,"0"0"-579"16,0 0-38-16,0 0 100 15,0 0-30-15,0 102-24 16,0-62-22-16,0 0-18 0,-3 3-16 15,-3 0-10 1,0 0-4-16,0-6-6 0,-5-3-7 16,7-3-51-16,-2-10-57 15,3-6-150-15,3-4-396 16,0-8-468-16</inkml:trace>
  <inkml:trace contextRef="#ctx0" brushRef="#br0" timeOffset="125857.3019">10097 9749 1480 0,'0'0'730'0,"0"0"-544"16,0 0 64-16,0 0-53 16,0 0-34-16,0 0-44 15,0 0-59-15,-3 62-28 0,3-48-22 16,0 1-10-16,0-1-13 15,0-6-47-15,0-2-67 16,0-6-181-16,0 0-465 16,0 0-805-16</inkml:trace>
  <inkml:trace contextRef="#ctx0" brushRef="#br0" timeOffset="126029.4233">10227 9540 992 0,'0'0'1280'0,"0"0"-1141"15,0 0-92-15,0 0-30 16,0 0-17-16,0 0-117 16,0 0-518-16</inkml:trace>
  <inkml:trace contextRef="#ctx0" brushRef="#br0" timeOffset="126291.7855">10448 9360 1393 0,'0'0'893'15,"0"0"-762"-15,0 0 123 16,-18 79-46-16,6-40-75 15,6 7-48-15,0 0-25 16,3 1-23-16,0-4-19 16,0 3-12-16,-4-6-4 15,1-1-1-15,-2-6-1 16,-1-6-55-16,-1-1-42 16,-5-7-81-16,0-8-312 15,3-5-449-15</inkml:trace>
  <inkml:trace contextRef="#ctx0" brushRef="#br0" timeOffset="126967.674">10309 9732 785 0,'0'0'1204'15,"0"0"-1032"-15,0 0-32 16,0 0 55-16,0 0-33 15,0 0-71-15,0 0-57 16,103 20-16-16,-76-20-12 16,-2 0-6-16,-5-3-13 15,-1-7-20-15,-1 0 3 16,-6 0 18-16,-3-1 11 16,1 0 0-16,-3 3 1 0,0-1 13 15,-4 9 39-15,-3 0-13 16,0 0-21-16,0 3-18 15,0 13 27-15,0 2 2 16,0 1-18-16,0 1-4 16,0-1 1-16,0-5-8 15,0-4 0-15,3-3-21 16,7-5-15-16,2-2 2 16,3 0-5-16,3-5-3 15,4-9 21-15,-5 1 20 16,5-3 1-16,-4-5 0 15,3 1 32-15,-4-2 9 16,2 3 12-16,-6 1 6 0,-4 8 13 16,-6 9-12-16,0 1-38 15,-3 0-22-15,0 17-6 16,0 10 6-16,-3 12 1 16,-12 14 13-16,-7 14 2 15,-17 19-10-15,-21 13 12 16,-4-7-6-16,3-23-12 15,12-23-1-15,4-16-5 16,-12-3 5-16,-1-4 1 16,-6-4 1-16,12-12 0 15,10-7 13-15,12-3 14 16,14-18 16-16,16-11-7 16,7-7-19-16,29-11-18 0,25-6-12 15,27-4-46-15,21 1-17 16,9 10-49-16,-21 15-111 15,-3 4-248-15,-33 10-256 16,-15 5-582-16</inkml:trace>
  <inkml:trace contextRef="#ctx0" brushRef="#br0" timeOffset="128109.4496">11571 9488 1572 0,'0'0'249'16,"0"0"-49"-16,0 0 56 15,0 0-19-15,0 0-64 16,0 0-51-16,0 0-44 16,14-53-32-16,-14 65-27 15,0 9 16-15,0 9 36 16,0 7-20-16,0 6-16 16,-3 3-20-16,-1-1-5 15,1-2-9-15,0 0 0 16,-1-4-1-16,-3-5-10 0,1-4-33 15,0-7-42-15,0-7-58 16,-6-8-107-16,3-6-261 16,3-2-305-16</inkml:trace>
  <inkml:trace contextRef="#ctx0" brushRef="#br0" timeOffset="128790.9186">11497 9706 1659 0,'0'0'261'15,"0"0"-111"-15,0 0 32 0,0 0-29 16,0 0-46 0,0 0-45-16,94 54-32 0,-57-54-18 15,-3 0-2-15,2-8-10 16,-3-6-27-16,-7-2 6 15,0-3 2-15,-8-1 9 16,0-3 10-16,-6-4 0 16,1-2 15-16,-6-5 27 15,3-1 48-15,-4 1-15 16,1 1-3-16,-4 10 4 16,-3 7-13-16,3 6-2 15,-3 7-10-15,0 3-24 16,0 0-17-16,0 12-10 15,0 9-7-15,3 15 7 16,-3 7 9-16,3 3-2 16,-3 4-1-16,0-2-5 0,0-1 0 15,-6-4 5-15,-4-6-5 16,-2-8-1-16,1-5-1 16,1-8 1-16,4-6-9 15,3-7 8-15,3-3 1 16,0 0 0-16,0-10 0 15,9-7-15-15,4-9-12 16,7-1 4-16,2-5-4 16,5-2-1-16,-2 2 4 15,-1 1-10-15,-6 12 25 16,0 6 7-16,-9 6 1 0,-3 5-10 16,-3 2 11-16,-3 0-6 15,0 15 6-15,0 5 23 16,-3 4 13-16,-6 5-8 15,3-2-10-15,3 2-5 16,3-9-7-16,0 0 0 16,6-7-6-16,9-6 0 15,6-7 0-15,1 0-27 16,5 0-69-16,-3-10-170 16,6-14-315-16,-8 2-121 15,-1-2-525-15</inkml:trace>
  <inkml:trace contextRef="#ctx0" brushRef="#br0" timeOffset="129130.0067">12210 9690 651 0,'0'0'844'16,"0"0"-675"-16,0 0 106 0,0 0-23 16,0 0-84-16,0 0-71 15,0 0-56-15,79 38-19 16,-50-38-22-16,3 0-34 15,-5-9-79-15,-5-2-38 16,-8-2-10-16,-5 1 90 16,-6-2 50-16,-3 1 21 15,0 0 28-15,-3 7 68 16,-10 0 38-16,-1 6-26 16,-4 0-10-16,-6 2 9 15,-4 12-3-15,1 6-2 0,6 2-13 16,0 1-7-16,5 3-17 15,10-2-25-15,6-1-20 16,0-5-10-16,22-6-10 16,8-2-2-16,31-10-65 15,-6 0-194-15,-3-4-607 0</inkml:trace>
  <inkml:trace contextRef="#ctx0" brushRef="#br0" timeOffset="129535.8982">13325 9650 861 0,'0'0'1168'0,"0"0"-969"15,0 0 27 1,0 0 35-16,0 0-52 0,0 0-84 15,-11 79-59-15,2-48-31 16,3 2-17-16,-3-1-12 16,1-2-6-16,4-3-16 15,1-8-23-15,-3-2-24 16,3-5-59-16,-7-11-111 16,4-1-134-16,0 0-341 0</inkml:trace>
  <inkml:trace contextRef="#ctx0" brushRef="#br0" timeOffset="129829.5183">13275 9594 1969 0,'0'0'291'16,"0"0"-66"-16,0 0-3 15,0 0-64-15,0 0-83 16,0 0-45-16,115-20-6 15,-76 24-8-15,-4 8-7 16,0 5-8-16,-8 0 0 16,-8-1 5-16,-12 0-6 15,-7-2-1-15,0-1 1 16,-10-1 8-16,-16 0-1 16,-6-2 9-16,-4-5-8 15,-1 2-8-15,4-1 0 16,9-5-76-16,8-1-148 0,8 0-441 15,6-7-930-15</inkml:trace>
  <inkml:trace contextRef="#ctx0" brushRef="#br0" timeOffset="130706.6951">13734 9618 1224 0,'0'0'601'0,"0"0"-444"15,0 0 131-15,0 0-28 16,0 0-40-16,0 0-74 16,0 0-60-16,26-18-31 15,-29 18-33-15,-9 0-7 16,-3 4-3-16,-4 10-3 16,-5 5 2-16,3 4-11 15,0 0 1-15,9 0 1 16,2-3-2-16,4-4 0 15,6-3-7-15,0-6-5 0,13-4-6 16,2-3 7-16,6 0-15 16,1-5-22-16,4-10 22 15,-6-2 4-15,3-1-1 16,-5-3 16-16,-4-2 7 16,-1 0 1-16,0 4 11 15,-4 5 14-15,-6 4 8 16,-2 7-5-16,-1 3-23 15,0 0-6-15,0 11 0 16,0 5 0-16,0 6 15 16,0-1-14-16,0 1 5 15,2-4-6-15,8-3 0 16,7-5 0-16,-1-4-13 0,7-5-13 16,-4-1 4-16,-3 0 1 15,1-3-5-15,-8-8-7 16,-3-2-11-16,-1 0 14 15,-3-3 12-15,-2-1 6 16,0-3 3-16,0 0 9 16,0-2 9-16,0 2-2 15,6-3 5-15,5 4-6 16,8 2 2-16,-3 3-8 16,7 4-6-16,0 4 6 15,3 5 9-15,-7 1 6 16,4 0 3-16,-6 4 5 0,-1 6-7 15,-4 4-3 1,-5 2-1-16,-7 3 0 0,0 4 8 16,0-2 4-16,-13 2 1 15,-1-1-5-15,5-2-8 16,2-3 2-16,1-1-13 16,6-5 8-16,0-3-9 15,6-4-1-15,10-4-33 16,8 0-69-16,18-10-200 15,-6-9-527-15,-5-2-568 0</inkml:trace>
  <inkml:trace contextRef="#ctx0" brushRef="#br0" timeOffset="130970.5341">14536 9175 1925 0,'0'0'384'15,"0"0"-165"-15,0 0-1 16,0 0-91-16,0 0-54 16,0 0 14-16,0 0-13 15,-30 112-23-15,24-60-12 16,3 1-10-16,0 4-14 16,0-8-8-16,-2-3-6 15,2-6-1-15,0-6-5 16,-1-6-45-16,-2-5-29 15,-3-6-51-15,-1-4-132 16,4-9-367-16,-2 0-296 0</inkml:trace>
  <inkml:trace contextRef="#ctx0" brushRef="#br0" timeOffset="131324.5999">14415 9528 1594 0,'0'0'358'16,"0"0"-230"-16,0 0 106 16,0 0-24-16,0 0-94 15,85 4-65-15,-46-1-33 16,3-3-18-16,-1 0-18 16,1 0-52-16,-5 0-10 0,-5-2 25 15,-10 0 34 1,-7-1 20-16,-9 3 1 0,-3 0 12 15,-3 0 13-15,0 14 54 16,-13 1 47-16,-6 6 7 16,-1 1-15-16,0-1-41 15,4 1-9-15,7-5-27 16,3-1-25-16,6-6-10 16,0-3-6-16,6-5-16 15,9-2-23-15,5 0-63 16,10-9-158-16,-4-7-363 15,-7-1-286-15</inkml:trace>
  <inkml:trace contextRef="#ctx0" brushRef="#br0" timeOffset="131473.3309">14909 9376 1639 0,'0'0'508'15,"0"0"-338"-15,0 0 16 16,0 0-90-16,0 0-71 15,0 0-25-15,0 0-58 16,0 42-243-16,0-25-609 0</inkml:trace>
  <inkml:trace contextRef="#ctx0" brushRef="#br0" timeOffset="131742.7543">15107 9515 801 0,'0'0'1548'0,"0"0"-1277"15,0 0-38-15,0 0-88 16,0 0-51-16,0 0-16 16,0 0-12-16,-104 13-15 15,80 3-16-15,9 4-22 16,2-1-4-16,6-2-9 15,7-4-1-15,0 0-41 16,17-6-30-16,8-1-21 16,21-6-89-16,-5-8-399 0,-1-5-657 15</inkml:trace>
  <inkml:trace contextRef="#ctx0" brushRef="#br0" timeOffset="131991.167">15412 9194 1857 0,'0'0'640'15,"0"0"-432"-15,0 0 31 16,0 0-95-16,0 0-86 16,0 0-37-16,0 0 24 0,-4 73 8 15,-3-33-37-15,-1 3-10 16,1-1-5-16,-3 1-1 15,4-6-8-15,-5-4-34 16,2-5-39-16,-1-6-49 16,1-7-158-16,6-7-563 0</inkml:trace>
  <inkml:trace contextRef="#ctx0" brushRef="#br0" timeOffset="132351.2858">15464 9525 1285 0,'0'0'914'0,"0"0"-718"0,0 0 71 16,0 0-89-16,0 0-84 16,0 0-64-16,107-21-30 15,-68 9-2-15,3-2-61 16,-6 1-35-16,-4-1-72 15,-6 1-26-15,-7 1 37 16,-12 4 75-16,-7 2 84 16,0 6 13-16,-20 0 8 15,-12 10 88-15,-7 6 43 16,-3 4 11-16,0 3-14 16,0 1-16-16,9 3-15 15,6-2-16-15,15-4-42 16,9-2-40-16,3-5-10 0,13-4-10 15,19-5-19-15,32-5-86 16,-4-5-188 0,-5-9-623-16</inkml:trace>
  <inkml:trace contextRef="#ctx0" brushRef="#br0" timeOffset="133875.8368">27050 4463 644 0,'0'0'963'16,"0"0"-643"-16,0 0-90 16,0 0 18-16,0 0-20 15,0 0-28-15,0 0-43 16,64 0-39-16,-28 0-40 15,9 0-44-15,7 0-32 16,4-2-2-16,0 0-62 16,-1-1-53-16,0-1-87 15,-14 0-265-15,-16-1-461 0</inkml:trace>
  <inkml:trace contextRef="#ctx0" brushRef="#br0" timeOffset="134095.0883">27338 4385 1020 0,'0'0'1226'0,"0"0"-998"15,0 0-87-15,0 0 32 16,0 0-46-16,0 0-60 16,0 0 23-16,-10 49-18 15,8-23-41-15,1 1-18 0,1 0-13 16,0-2-36-16,6-4-82 15,24-2-152-15,-2-6-458 16,2-8-931-16</inkml:trace>
  <inkml:trace contextRef="#ctx0" brushRef="#br0" timeOffset="134266.0689">28101 4442 2512 0,'0'0'362'16,"0"0"-269"-16,0 0-63 0,0 0-30 15,92-14-44-15,-58 11-214 16,-1 0-721-16</inkml:trace>
  <inkml:trace contextRef="#ctx0" brushRef="#br0" timeOffset="134418.7432">28663 4442 1744 0,'0'0'940'15,"0"0"-727"-15,0 0-8 16,0 0-72-16,103-20-133 16,-50 7-7-16,-9 3-154 15,-5-1-611-15</inkml:trace>
  <inkml:trace contextRef="#ctx0" brushRef="#br0" timeOffset="136720.982">16629 9415 692 0,'0'0'400'0,"0"0"-143"15,0 0 45-15,0 0 18 16,0 0-55-16,0 0-67 16,0 0-40-16,33-33-17 15,-33 30-29-15,0 3-21 16,0-1-19-16,0 1-23 0,0 0-22 15,-3 0-15-15,-14 0-10 16,-2 4 5-16,-11 9-1 16,-5 2-5-16,-1 7 1 15,0 2 13-15,0 5-3 16,9-2-3-16,9-1-2 16,5-3 1-16,7-3-8 15,6-4-1-15,6-3-11 16,17-5-18-16,9-2-37 15,4-6-35-15,19 0-128 16,-6-7-270-16,-7-6-330 0</inkml:trace>
  <inkml:trace contextRef="#ctx0" brushRef="#br0" timeOffset="137590.7316">16931 9422 1877 0,'0'0'373'0,"0"0"-106"16,0 0-37-16,0 0-81 16,0 0-64-16,0 0-29 15,0 0-16-15,-68-4-9 16,41 18-7-16,2 3-3 16,-1 2-3-16,6 1-7 15,1 3-10-15,8-6-1 0,5-1 0 16,6-3-5-1,0-6-9-15,0-4-4 0,14 0-3 16,5-3-9-16,4-3-26 16,6-7-24-16,-4-7-9 15,2-2 9-15,-4-4 30 16,-3-1 23-16,-2-1 26 16,-4 5 1-16,-5 1 24 15,-2 5 43-15,-6 7 24 16,-1 6-21-16,0 1-31 15,0 0-27-15,-5 11 5 16,-7 8 29-16,-4 5-6 16,2-1-14-16,2 6-14 15,6-5-11-15,2-4 5 16,4-7-6-16,0-3-2 0,16-4-4 16,-3-6-7-16,10 0-4 15,-3 0-14-15,2-6 5 16,0-5 0-16,2-4 6 15,-4 1 10-15,0-6 8 16,1 0 2-16,-6-3 0 16,3 7 0-16,-6 2 9 15,-2 5 10-15,-3 5 9 16,-4 4-7-16,2 0-9 16,0 1-1-16,-2 11 5 15,1 2 7-15,-1 7-2 16,0-2-8-16,-3 1-11 0,0-1-1 15,0-2 0 1,0-5-1-16,-6-1 0 0,2-5 0 16,-3-1-13-16,4-3 2 15,3-2-1-15,0 0 12 16,0 0-1-16,10-10-22 16,7-3 1-16,9-6 4 15,0-5 10-15,6-3-7 16,0-5 14-16,1 2-4 15,-4 6 5-15,-6 4 1 16,-4 8-1-16,-9 5 6 16,-3 7 9-16,-2 0-6 15,-2 1-7-15,-2 14 10 0,-1 12 19 16,0 3-10 0,0 6 3-16,-1 0-12 0,-4-2-6 15,4-6-6-15,1-7-7 16,3-4-17-16,18-7-49 15,27-10-71-15,-6-4-383 16,4-13-862-16</inkml:trace>
  <inkml:trace contextRef="#ctx0" brushRef="#br0" timeOffset="138387.0375">18495 8867 1579 0,'0'0'337'0,"0"0"-95"15,0 0 2-15,0 0-31 16,0 0-57-16,0 0-50 16,0 0-13-16,8 40 2 15,-5-8-26-15,3 8-21 16,0 6-27-16,-2 5-12 15,2 1-8-15,-6 2 0 16,0-3-1-16,0-3-1 16,-4-7-5-16,-5-3-3 0,0-6 0 15,-2-8-3-15,4-5-1 16,2-10-1-16,2-4-8 16,3-5 8-16,0 0 4 15,3-7 4-15,10-10-12 16,6-9 10-16,4-1-1 15,6-6 9-15,1-6-1 16,-2 3 0-16,2 2 1 16,-4 9 1-16,-3 5 0 15,-4 10 5-15,-3 7-6 16,-6 3 1-16,-4 0 5 16,-2 11-5-16,-4 9 10 15,0 8 5-15,0 5 8 0,-4 3-7 16,-2 3-10-16,-4-6-5 15,4-3-1-15,2-4 6 16,4-9-7-16,0-4-1 16,0-6-27-16,10-7-31 15,15-1-98-15,-1-12-372 16,1-2-428-16</inkml:trace>
  <inkml:trace contextRef="#ctx0" brushRef="#br0" timeOffset="138852.9658">19093 9233 730 0,'0'0'1348'0,"0"0"-1129"0,0 0 55 16,0 0-56-16,0 0-78 16,0 0-56-16,0 0-38 15,-32-39-7-15,11 50-12 16,0 8 8-16,-5 7-16 15,6 0-8-15,-1 4-11 16,7-3 1-16,7-2-1 16,7-5 0-16,0-6-4 15,0-7-11-15,6-4-2 16,9-3 1-16,6 0-32 16,4-7-15-16,2-9-12 0,-1-5 8 15,0-4 9 1,3-1 11-16,-7-2 18 0,2 3 15 15,-11 1 14-15,0 5 36 16,-7 8 51-16,-3 4 14 16,-3 4-27-16,0 3-24 15,0 0-5-15,0 3-25 16,0 11-1-16,0 9 11 16,0 1-6-16,0 4-18 15,2 0-5-15,13-5-1 16,-3-3-30-16,3-5-33 15,3-7-31-15,-5-5-20 16,5-3-119-16,-3-10-347 16,-6-1-370-16</inkml:trace>
  <inkml:trace contextRef="#ctx0" brushRef="#br0" timeOffset="139213.2356">19407 9158 1713 0,'0'0'383'0,"0"0"-207"15,0 0 4-15,0 0 26 16,0 0-47-16,0 0-59 16,0 79-35-16,0-52-20 15,1-1-20-15,5-3-13 16,3-3-6-16,2-4-6 16,-4-8 1-16,3-5-1 15,-1-3 0-15,4 0-8 16,-3-7-7-16,2-7-14 0,1-6 18 15,1-6 5 1,-1 0 6-16,0-4 0 0,-1 0 6 16,2 0 3-16,-8 7 18 15,-3 7 19-15,-2 6 14 16,1 6-11-16,-2 1-28 16,0 3-21-16,0 0 0 15,1 0-7-15,1 0-46 16,2 7-43-16,2 0-38 15,11-4-112-15,-4 1-333 16,3-4-308-16</inkml:trace>
  <inkml:trace contextRef="#ctx0" brushRef="#br0" timeOffset="139572.9943">19772 9162 584 0,'0'0'663'0,"0"0"-434"15,0 0 102-15,0 0 1 16,0 0-58-16,87 28-69 16,-62-26-84-16,2-2-69 15,-1 0-48-15,-3 0-4 16,0-7-37-16,-8-3-2 16,-4-1-5-16,-5-2-3 15,-3-1 15-15,-3 2 32 0,0 2 7 16,-6 3 45-1,-8 5-4-15,-4 2-8 0,-11 0 15 16,-1 5-2-16,-2 12 6 16,-4 3-5-16,0 7-3 15,7-1 0-15,7 3-15 16,8-5-21-16,11 1-8 16,3-5-5-16,13-6-2 15,15 1-21-15,12-7-55 16,35-8-93-16,-9 0-385 15,-2-8-750-15</inkml:trace>
  <inkml:trace contextRef="#ctx0" brushRef="#br0" timeOffset="141165.5989">21303 9194 738 0,'0'0'372'0,"0"0"-13"15,0 0-31-15,0 0-4 16,0 0-61-16,0 0-54 16,0 0-58-16,23-77-33 15,-23 71-36-15,-9 2-21 16,-8 2-25-16,-5-2-5 15,-5 4-2-15,-3 0-4 16,-1 6-2-16,-4 8-4 16,4 7-4-16,3 1 5 15,2 2-13-15,8 2-6 16,7-3 4-16,4 0-5 16,7-7 0-16,0 0-9 0,3-6-7 15,11-5-8-15,-1-2-2 16,5-3-5-16,2 0-19 15,0-7 3-15,1-7 12 16,-3-3 23-16,2-2 11 16,-4-7 1-16,0 2 0 15,0-4 1-15,-2 4 18 16,-3 1 8-16,-4 6 9 16,-1 7 4-16,-1 4-4 15,-5 5-6-15,0 1-16 16,0 0-14-16,0 11 1 15,0 5-1-15,-4 8 13 16,0 5-5-16,4-2-8 0,0 2 1 16,8-6 0-16,5-5-1 15,5-6-6-15,2-2 5 16,2-7-19-16,2-3-2 16,-1 0-16-16,2-4 4 15,-3-12 9-15,2 1 13 16,-4-6 4-16,-1-5 8 15,0 0 0-15,-1-4 0 16,0 3 0-16,-8 4 33 16,2 4 6-16,-6 9 4 15,-2 3-4-15,-2 7-9 16,-1 0-13-16,3 0-17 16,-1 3 0-16,0 11 0 0,1 4 6 15,-1 3 0 1,-2 3-5-16,-1-1 0 0,0-1-1 15,0-5 0-15,0 0-1 16,-4-5-5-16,0-5 0 16,1-4-6-16,3-2 3 15,0-1 9-15,0 0-1 16,0-3-5-16,8-11-13 16,9-1-2-16,7-6 9 15,1-3-2-15,3 1 5 16,0-3 3-16,0 3 6 15,-4 3 0-15,-8 4 0 16,-6 9 0-16,-5 5 6 16,-2 2-5-16,-3 0-1 15,0 0 0-15,0 12 9 0,0 5 7 16,0 2-1-16,0 1-7 16,0 3-7-16,0-3 0 15,0-6 0-15,0-2 0 16,0-4 0-16,1-3-1 15,-1-4 0-15,0-1 0 16,0 0 1-16,0 0 0 16,0 0 0-16,2 0 0 15,3 0 8-15,5-6-9 16,0-6-1-16,6-4-6 16,4-3 1-16,1-4-2 15,3 2 7-15,-4 1 0 0,-1 3 1 16,-6 5 0-16,-6 2 0 15,-1 4 0 1,-3 3 1-16,-3 2 17 0,0 1 2 16,0 0-20-16,0 0-2 15,0 0-8-15,0 7 9 16,2 3 1-16,-1 0 1 16,2 0 0-16,-1-3 0 15,-1 1 8-15,2-4-7 16,0 3 5-16,-2-1 1 15,-1-2-1-15,4-4 1 16,-4 3-2-16,0-3-5 16,3 0 7-16,0 0-7 0,0 0 1 15,3 0 4 1,1 0-5-16,2 0 5 0,-3-4-6 16,2-2 1-16,-5 2 0 15,0-2 1-15,1 2-1 16,-3-1 5-16,-1 2-5 15,0 0 1-15,0-1 7 16,0 4-9-16,0 0-6 16,0 0 0-16,0 0 4 15,0 0-4-15,0 0 5 16,0 0-13-16,0 0-25 16,-15 0-57-16,2 0-138 15,-3 0-572-15</inkml:trace>
  <inkml:trace contextRef="#ctx0" brushRef="#br0" timeOffset="141736.8719">21979 9022 1622 0,'0'0'711'15,"0"0"-521"-15,0 0 17 16,0 0-97-16,0 0-75 16,0 0-15-16,0 0 0 15,4 53-11-15,-1-34-3 0,0 1-6 16,2-3 0-16,1-4-6 16,1-5-10-16,1-3-1 15,-1-4 1-15,4-1 4 16,2 0-18-16,1-10 6 15,-1-3 18-15,0-4 6 16,4-2 9-16,-2-1 19 16,1-3 24-16,1-1 13 15,-3 0-5-15,1 2-8 16,2 2-7-16,-8 6-12 16,-2 5 7-16,-2 6-7 15,-4 3-16-15,2 0-16 16,0 3-1-16,1 14 0 0,2 9 0 15,4 7 15 1,-3 13-5-16,0 4-1 0,2 6-7 16,2-3 4-16,4 5-5 15,-3-3 0-15,1-3-1 16,-6-2 1-16,-4-4 0 16,-3-6 0-16,-10-5 0 15,-15-8 5-15,-17-4-6 16,-9-9 2-16,-6-1-2 15,-2-10-5-15,2-3-44 16,11 0-43-16,8-14-90 16,15-5-467-16,12-5-873 0</inkml:trace>
  <inkml:trace contextRef="#ctx0" brushRef="#br0" timeOffset="142397.0475">23129 8846 1759 0,'0'0'305'15,"0"0"-78"-15,0 0-15 16,0 0-20-16,0 0-22 16,0 0-41-16,0 0-40 15,48 78-32-15,-42-49-25 16,0 1-19-16,0-2-11 15,-3-4-2-15,-2-4 0 16,-1-6-1-16,0-1-5 16,0-3-3-16,-4-5-19 15,-2-3-1-15,1-2 11 16,2 0 11-16,3 0 7 0,0-7 0 16,0-6-2-16,8-4-5 15,7-6 6-15,4-3 0 16,2-5 1-16,-1-1 1 15,2-1-1-15,-1 3 12 16,-6 7 6-16,1 5 2 16,-2 5-1-16,-3 6 2 15,0 5-1-15,-1 2-2 16,4 2-2-16,-1 16 1 16,-1 8 5-16,-3 7 11 15,-1 6 0-15,-8 2-6 16,0 1-2-16,0-2-1 15,0-6-10-15,0-2-5 16,0-5-8-16,0-8-1 16,0-2 0-16,0-6-37 0,0-3-60 15,3-4-50-15,7-4-78 16,-3-3-488-16,1-6-1155 0</inkml:trace>
  <inkml:trace contextRef="#ctx0" brushRef="#br0" timeOffset="142678.5102">23173 9395 2215 0,'0'0'507'0,"0"0"-395"16,0 0 30-16,0 0-20 15,0 0-45-15,95 0-22 16,-44 0-40 0,7 0-15-16,1 0-4 0,-2 0-34 15,-7 0-29-15,-10 0-13 16,-19 0-41-16,-10 3-85 16,-11-2-102-16,-11 5-208 15,-9-1-68-15,-4-3-432 0</inkml:trace>
  <inkml:trace contextRef="#ctx0" brushRef="#br0" timeOffset="142886.5302">23258 9458 403 0,'0'0'1447'15,"0"0"-1171"-15,0 0-65 16,0 0 73-1,0 0-39-15,0 0-73 0,0 0-42 16,83 10-58-16,-38-10-50 16,9 0-22-16,-2 0-19 15,3 0-82-15,-13-3-114 16,-16-4-576-16</inkml:trace>
  <inkml:trace contextRef="#ctx0" brushRef="#br0" timeOffset="150612.8726">4747 8064 61 0,'0'0'209'0,"0"0"-92"0,0 0-83 15,0 0-26-15,0 0 10 16,0 0 59-16,0 0-8 16,0 0-62-16,0 0 3 15,0 0 5-15,0 0 4 16,3-3 12-16,-3 3-3 15,3 0-11-15,-3 0-10 16,2-1-7-16,2 1-30 16,-1-2-130-16,0 1-159 0</inkml:trace>
  <inkml:trace contextRef="#ctx0" brushRef="#br0" timeOffset="156004.3059">27283 9799 1468 0,'0'0'378'15,"0"0"-378"-15,0 0-18 16,0 0 18-16,0 0 73 15,0 0 5-15,0 0-2 16,0 0-11-16,0 2 7 0,0-2 15 16,6 0 23-1,4 0 0-15,7 0 0 0,5 0-12 16,9 0-35-16,11-2-19 16,13-2-14-16,20 1-9 15,31-4-1-15,27-3-3 16,16-2 6-16,-2-5-10 15,-6-1-2-15,-16 0-11 16,-3-2 1-16,-4 2-1 16,-9 3 8-16,-11 1-2 15,-21 2 6-15,-18 5-2 16,-16 1 13-16,-5-1-4 16,2 0 6-16,5 3 5 15,-5-2-1-15,-5 2-8 0,-9 4 0 16,-5-3-6-16,-1 3 0 15,-3 0-8-15,-3 0 8 16,-1 0-9-16,-4 0 3 16,-3 0-3-16,-3 0-5 15,-1 0 5-15,0 0-6 16,-2 0 0-16,0 0-1 16,0 0-1-16,0 0 1 15,0 0-5-15,0 0 5 16,0 0 1-16,0 0 0 15,0 0 1-15,0 0-1 16,0 0-1-16,0 0 1 16,0 0 0-16,0 0 0 0,0 0 0 15,0 0 0-15,0 0 0 16,0 0-1-16,0 0 1 16,0 0-1-16,0 0-5 15,0 0 6-15,0 0-2 16,0 0 1-16,0 0-5 15,0 0-10-15,0 0-16 16,0 0-13-16,1 0-12 16,-1 0-38-16,0 0-126 15,-1 0-411-15,-9-3-793 0</inkml:trace>
  <inkml:trace contextRef="#ctx0" brushRef="#br0" timeOffset="157250.7464">27063 8904 992 0,'0'0'382'16,"0"0"-253"-16,0 0 6 0,0 0 80 16,0 0 10-16,0 0-39 15,0 0-61-15,0-7-33 16,0 7-21-16,2-3-16 16,8 3-10-16,8-2-18 15,10 0 4-15,10-4 6 16,14 5-4-16,26-5-6 15,35 0-5-15,39 1-1 16,17-1-4-16,1 3-1 16,-17 3 0-16,-23 0-7 15,-10 0-1-15,-13 0-7 16,-11 0-1-16,-22 4 1 0,-16-2 0 16,-19-2 0-16,-7 0 5 15,-3 0-6-15,0 0 0 16,-4 0 1-16,-10 0 5 15,-7 0 6-15,-4 0 2 16,-4 0-1-16,0 0 1 16,0 0-5-16,0 0-3 15,0 0 1-15,0 0-7 16,0 0 1-16,0 0-1 16,0 0 0-16,1 0 0 15,1 0-15-15,-2 0 6 16,0 0-6-16,1 0 7 15,-1 0-1-15,0 0 0 16,0 0-21-16,0 0-38 16,0 0-68-16,0 0-169 0,-4-3-411 15,-3-6-365-15</inkml:trace>
  <inkml:trace contextRef="#ctx0" brushRef="#br0" timeOffset="158541.7445">26856 7810 883 0,'0'0'223'15,"0"0"-144"-15,0 0-3 16,0 0 59-16,0 0 0 16,0 0-31-16,0 0 0 15,0 0 17-15,0 0 13 16,0 0 5-16,0 0-31 16,0 0-26-16,0 0-19 15,5 0-11-15,6 0-2 16,4 0 5-16,9 0-18 0,11 0-8 15,9 0-9 1,29 0 7-16,33 0-6 0,42 0-7 16,23 0-4-16,3 0-9 15,-9 0 0-15,-23 0 0 16,-12 0 11-16,-12 0-11 16,-16 0-1-16,-22 0 0 15,-19 3 1-15,-15-2 8 16,-9-1 0-16,4 0 4 15,-2 0 11-15,1 0 1 16,-14 0-2-16,-9 0 4 16,-6-1 6-16,-6-2-2 0,-5 3-4 15,0-1 6-15,0 1-12 16,0 0-12-16,0 0-1 16,0 0-7-16,0 0 3 15,0 0-4-15,2 0 0 16,-1 0-14-16,1 0 4 15,-2 0-1-15,1 0 2 16,-1 0 2-16,0 0-1 16,0 0-7-16,0 0-28 15,0 0-8-15,0 1-13 16,0-1-52-16,0 0-88 16,-4 0-274-16,-5 0-45 15,2-1-569-15</inkml:trace>
  <inkml:trace contextRef="#ctx0" brushRef="#br0" timeOffset="159839.4081">26884 6822 185 0,'0'0'167'0,"0"0"-96"0,0 0 31 15,0 0 15 1,0 0 55-16,0 0 7 0,0 0-43 15,0 0-3-15,0 0 14 16,0 0-22-16,0 0-21 16,0 0-10-16,0 0-13 15,3 0 10-15,6 0-3 16,8 0 6-16,5 0-26 16,12 0-17-16,11 0-14 15,26 0-10-15,28 6-8 16,34 4-6-16,15 0-2 15,-1-2 8-15,-9-1-6 0,-16-5 2 16,-3-2-13 0,-4 0 7-16,-7 0-1 0,-8 0-2 15,-20-2 9-15,-19 1 17 16,-17 1-5-16,-6 0-11 16,1 0-1-16,-1 0-2 15,-4 0-7-15,-10 0 1 16,-11 0-7-16,-7 0 0 15,-6 0-49-15,-2 0-201 16,-9 0-517-16</inkml:trace>
  <inkml:trace contextRef="#ctx0" brushRef="#br0" timeOffset="172942.0146">26923 9607 1637 0,'0'0'482'15,"0"0"-426"-15,0 0-23 16,0 0 89-16,0 0 7 16,0 0-48-16,2-10-34 15,-7 10-1-15,-4 0-10 16,-7 0-18-16,-4 0 1 16,-5 0-1-16,-5 0 0 0,-3 0-7 15,0 0 8-15,2 3 15 16,4 1-1-16,7 0-13 15,6-1-11-15,5 3-8 16,6-4 8-16,2 3-9 16,1 0 8-16,0 3-1 15,0-2-6-15,0 4 0 16,0 4 1-16,0 2-1 16,0 1 11-16,0 1-1 15,-6 2 10-15,-3 2-5 16,-5-3 4-16,2 3-7 15,2-2-2-15,1-3-10 16,3-1 1-16,5-5 4 16,1-1 1-16,0-2-6 0,13-4 0 15,8 1 10-15,6-5-11 16,6 0-12-16,-2 0-29 16,0-5-19-16,-4 1-41 15,-5-4-39-15,-13 1-110 16,-6 1-358-16,-3-1-273 0</inkml:trace>
  <inkml:trace contextRef="#ctx0" brushRef="#br0" timeOffset="173130.6122">26592 9793 1205 0,'0'0'635'0,"0"0"-523"15,0 0 65-15,87-21-12 16,-55 18-67-16,0 3-96 16,-5 0-2-16,-7 0-272 15,-9 7-403-15,-5-1-585 0</inkml:trace>
  <inkml:trace contextRef="#ctx0" brushRef="#br0" timeOffset="173310.5193">26956 9924 1817 0,'0'0'556'0,"0"0"-394"16,0 0 24-16,0 0-35 16,-34 82-72-16,25-60-73 15,1 0-6-15,5-3-196 16,1-5-695-16</inkml:trace>
  <inkml:trace contextRef="#ctx0" brushRef="#br0" timeOffset="174165.6868">26702 8715 1298 0,'0'0'399'16,"0"0"-176"-16,0 0 27 0,0 0-9 15,0 0-72-15,0 0-38 16,0 0-31-16,14-13-34 16,-14 13-32-16,-3 0-34 15,-11 0 6-15,-8 0-4 16,-8 0 4-16,0 6-5 16,1-2 5-16,6 2-6 15,7-3 7-15,7-2-7 16,4 3-1-16,5-1 1 15,0 0-2-15,0 1-7 16,0 2 9-16,0 3 1 16,2 1 0-16,1 3 0 15,-2 0 0-15,-1 1-1 0,0 3 0 16,0 2 6 0,-11 0-5-16,-6 2 8 0,-1 5-8 15,0-5 0-15,2-2 5 16,2 1-6-16,4-4 0 15,5-2 0-15,5-4-1 16,0-2 1-16,2-2 2 16,14-4 4-16,2-2-6 15,6 0-1-15,4 0-23 16,1 0-52-16,-3-6-111 16,-3-8-112-16,-10 1-297 15,-5-1-300-15</inkml:trace>
  <inkml:trace contextRef="#ctx0" brushRef="#br0" timeOffset="174346.9933">26520 8907 196 0,'0'0'1491'0,"0"0"-1153"15,0 0-129-15,0 0-59 16,0 0-70-16,0 0-50 15,85-30-30-15,-58 30-45 16,-9 0-226-16,-5 0-518 0</inkml:trace>
  <inkml:trace contextRef="#ctx0" brushRef="#br0" timeOffset="174668.2985">26801 8929 1681 0,'0'0'556'16,"0"0"-442"-16,0 0 21 15,0 0-17-15,0 0-50 16,0 0-34-16,0 0-17 15,21 4-10-15,-21 9 1 0,-2 4 19 16,-7 0 7 0,-1 2-4-16,1-1 1 0,4-3-7 15,5 1-11-15,0-4-12 16,17 0-1-16,11-5-28 16,29-7-69-16,-8 0-186 15,-3 0-568-15</inkml:trace>
  <inkml:trace contextRef="#ctx0" brushRef="#br0" timeOffset="175613.5373">26628 7658 208 0,'0'0'1349'0,"0"0"-1034"16,0 0-78-16,0 0 20 15,0 0-34-15,0 0-72 16,0 0-62-16,-12-34-39 15,-2 32-28-15,-8 1-12 16,-3 0-9-16,-5 1 0 16,0 0 5-16,3 0-4 15,5 0-1-15,4 0 1 0,7 0-2 16,4 0 0-16,3 0-7 16,2 5-16-16,1 2-9 15,1 3 18-15,-2 0 7 16,-1 2 7-16,0-1 0 15,-2 5 1-15,-1 0 0 16,-4 4 0-16,-3 0 13 16,-4 1-7-16,1 0 10 15,-2 0-9-15,0-1 6 16,3-1-1-16,3-4-4 16,8-2-8-16,4-5 6 0,0-1-6 15,9-3 0 1,11-1 0-16,9-3 8 0,2 0-9 15,2 0-39-15,-3 0-43 16,-6-6-114-16,-5-8-124 16,-7 5-234-16,-6-2-138 0</inkml:trace>
  <inkml:trace contextRef="#ctx0" brushRef="#br0" timeOffset="175796.113">26337 7814 1467 0,'0'0'401'0,"0"0"-241"15,0 0-23-15,0 0-14 16,80-19-61-16,-51 19-62 16,0 0-34-16,-6 0-350 15,-8 4-575-15</inkml:trace>
  <inkml:trace contextRef="#ctx0" brushRef="#br0" timeOffset="176372.1497">26544 7875 1317 0,'0'0'398'0,"0"0"-139"16,0 0-30-16,0 0-102 0,0 0-90 15,0 0-20 1,0 0-17-16,75 0 0 0,-57 0 0 16,-3 0-1-16,-4 4-7 15,-4 3 2-15,-6 0-5 16,-1 2 5-16,0-2 6 15,-6 4 20-15,-10-1 30 16,-1 0 13-16,-2-1-5 16,4-2-11-16,2 0-5 15,7-5-18-15,2 3-12 16,4-3-5-16,0 1-5 16,4 1 4-16,9 2-5 0,3 3 11 15,1-1-11-15,-2 2 0 16,-6 0-1-16,-5 0 0 15,-4 0-1 1,-4-1 0-16,-19 1 0 0,-12 0 1 16,-30 0-39-16,7-3-172 15,9-3-499-15</inkml:trace>
  <inkml:trace contextRef="#ctx0" brushRef="#br0" timeOffset="177281.3933">26583 6684 309 0,'0'0'847'0,"0"0"-598"15,0 0-53-15,0 0 51 16,0 0 32-16,0 0-43 15,0 0-56-15,37-18-46 16,-37 15-33-16,0 0-22 16,0 0-39-16,-4 2-38 15,-5-1-2-15,-7 1-12 16,-7 1 12-16,-4 0 10 16,-1 0-4-16,3 0-5 15,5 0 1-15,8 4-2 0,5 3 0 16,4 0-11-1,0-1 4-15,1 5-15 16,1 1 11-16,-2 2 10 16,1 1 1-16,-1 2 0 0,-1 0 0 15,-2 2-1-15,-3 1 1 16,-4-1-1-16,0-1 1 16,0 2 0-16,1 0 1 15,2-3 8-15,1 0-9 16,4-2 1-16,4-1 1 15,1 0 5-15,0-3-6 16,1-3 4-16,14-1-4 16,3-1 7-16,6-4-5 15,3-1-3-15,1-1-52 16,0 0-89-16,2-10-169 0,-7-4-379 16,-8 1-414-16</inkml:trace>
  <inkml:trace contextRef="#ctx0" brushRef="#br0" timeOffset="177471.7645">26376 6885 1016 0,'0'0'789'15,"0"0"-669"-15,0 0-39 16,0 0 36-16,0 0-59 15,107-17-58-15,-76 17-36 16,-7 0-232-16,-9 4-457 0</inkml:trace>
  <inkml:trace contextRef="#ctx0" brushRef="#br0" timeOffset="177829.616">26586 6942 720 0,'0'0'818'16,"0"0"-646"-16,0 0 105 15,0 0-76-15,0 0-67 16,0 0-67-16,0 0-33 16,0 76-9-16,6-63-7 0,4-1-7 15,1-4-1-15,2-2 1 16,1-3-3-16,-1-3-8 15,2 0 0-15,-1 0 0 16,0-9 1-16,0-4 5 16,-1-1 4-16,-2-1 29 15,-4 1 44-15,0 4 34 16,-2 3-11-16,-4 7-18 16,-1 0-25-16,0 6-38 15,0 14-25-15,-3 16 25 16,-8 8-15-16,-10 35-10 15,1-13-166-15,1-10-953 0</inkml:trace>
  <inkml:trace contextRef="#ctx0" brushRef="#br0" timeOffset="196435.6655">30094 7771 929 0,'0'0'274'16,"0"0"-206"-16,0 0-24 0,1 0 152 15,-1 0 44 1,0 0-45-16,0 0-43 0,0 0-44 15,0 0-23-15,0 0-19 16,0 0-19-16,0 0-16 16,0 0-9-16,0 0-16 15,-9 0-5-15,-10 0 0 16,-14 8 35-16,-27 2-8 16,-29 2-17-16,-25 0-5 15,-10-5-6-15,8 0 1 16,25-5 8-16,28-1-9 15,19-1 2-15,10 0-1 16,1 0 0-16,3 0 9 16,6 0 1-16,7 0 10 15,11 0 1-15,3 0 0 0,3 0-5 16,0 0 2-16,0 0 11 16,0 0-14-16,3 0-16 15,5 0-11-15,-4-3 2 16,1 0 7-16,-2-1 2 15,0 3 0-15,0-4 1 16,-2-2 5-16,4 1 2 16,-2-5 5-16,3 2 2 15,0-1-7-15,-2 0-1 16,3 0 7-16,-2 3 0 16,0 3-6-16,-2 0 5 15,-2 2 2-15,1 2-13 0,-2 0-1 16,0 0 13-16,0 0-13 15,0 0 11-15,0 0-3 16,0 0 6-16,0 0 7 16,0 0-4-16,0 0 0 15,0 0-12-15,0 0 3 16,0 0-8-16,0 0 10 16,0 0-10-16,0 0 14 15,0 0-14-15,0 0 13 16,0 0-8-16,0 0-6 15,0 0 0-15,0 0 0 16,-3 0-12-16,-8 0 5 16,-5 10 7-16,-8 5 13 0,-2 3-3 15,-2 0 5 1,4 3-3-16,10 2-4 0,12 3-8 16,8 5-1-16,43 16-26 15,53 12-74-15,-6-7-182 16,1-5-621-16</inkml:trace>
  <inkml:trace contextRef="#ctx0" brushRef="#br0" timeOffset="199423.5906">30630 9570 942 0,'0'0'285'0,"0"0"-210"15,0 0-56-15,0 0 71 16,0 0 19-16,0 0-12 16,0 0 16-16,-16-3 11 15,7 3 15-15,-2 0-25 16,-3 0-16-16,-4 0-14 15,-5 0-12-15,-5 0-8 16,-8 0-27-16,-7 0-19 16,-6 0-3-16,-11 0-3 15,-7 0-2-15,-13 3-4 0,4-3-5 16,-2 0-1-16,-1 0 1 16,15 0 1-16,-6 0-1 15,7 0-1-15,11 0 6 16,11 0-5-16,12 0-1 15,9 0 2-15,10 0-1 16,5 0-1-16,4 1 2 16,1-1 5-16,0 1 8 15,0-1-14-15,0 0 0 16,0 0 0-16,0 0-1 16,0 0 0-16,0 0 1 15,0 0-1-15,0 0 1 16,0 0 0-16,3 0 7 15,1 0-8-15,4-8-1 0,3 1-6 16,0-3 6 0,1 1 0-16,1-1 0 0,-2 0 1 15,0 0 0-15,-1 0 0 16,-3 4 11-16,-2 2 5 16,-2 0 10-16,-3 1 8 15,1 0 9-15,-1 3-7 16,0 0-15-16,0 0-11 15,0 0-9-15,0 0 0 16,0 0 5-16,0 0-5 16,0 0 0-16,0 0 0 15,0 0 0-15,0 0 0 0,0 0 0 16,0 0 0-16,-1 0-1 16,-4 0 3-16,-2 0 7 15,-4 6 2-15,-7 0 0 16,-4 5 6-16,-5-1 5 15,-2 1-4-15,-3 2 3 16,4-4-2-16,7 2 7 16,6-3-3-16,10 0-11 15,5 1-11-15,5 1 23 16,22 4 4-16,16 3-22 16,9 2-7-16,29 11-102 15,-16-7-178-15,-11-4-659 0</inkml:trace>
  <inkml:trace contextRef="#ctx0" brushRef="#br1" timeOffset="211867.4289">3358 13980 985 0,'0'0'1155'16,"0"0"-979"-16,0 0-125 15,0 0 65-15,0 0 87 16,0 0-65-16,0 0-65 15,-15-16-26-15,15 16-22 16,0 0 8-16,0 0-3 16,0 7-6-16,-4 12-11 15,-2 10 23-15,-8 12 9 16,-8 12-16-16,-2 5-13 16,-4 5-5-16,5-7-5 15,1 1-5-15,1-11 5 16,6-6-5-16,5-10-1 0,2-7-6 15,4-4-29 1,1-8-35-16,3-2-47 0,0-9-120 16,0 0-277-16,0-9-289 0</inkml:trace>
  <inkml:trace contextRef="#ctx0" brushRef="#br1" timeOffset="212248.8393">3283 14053 1713 0,'0'0'383'0,"0"0"-277"16,0 0-8 0,0 0 101-16,0 0-66 0,0 0-83 15,63-83-22-15,-30 73-12 16,1 4-5-16,5 5-2 15,0 1 1-15,-2 0-1 16,-4 7-8-16,-5 3 1 16,-8 0-1-16,-7 4 0 15,-4-5 0-15,-3 2 0 16,-6-2 17-16,0-2-2 16,-3 2 2-16,-16 0 9 15,-11 3 3-15,-9-2-12 0,-9 0-18 16,-4 0 0-1,0-2-39-15,4-4-16 0,8 1-26 16,10-3-36-16,9-2-16 16,14 0-74-16,7 0-374 15,0 0-641-15</inkml:trace>
  <inkml:trace contextRef="#ctx0" brushRef="#br1" timeOffset="212737.1272">3940 13977 1326 0,'0'0'553'0,"0"0"-484"15,0 0 129-15,0 0 37 16,0 0-83-16,-91 30-76 16,79-16-44-16,5 1-18 15,2-3-13-15,5-1 5 16,0-4-5-16,15 0 1 15,3-4 5-15,6-3-6 16,1 0-1-16,5-3-9 16,-2-7-3-16,2-5 1 0,-5 0-1 15,-5-2 1-15,-4 2 10 16,-5 1 0-16,-5 1 1 16,-6 0 1-16,0 2 9 15,0 1 5-15,-14 0 4 16,-5 1-17-16,-3 3-2 15,-1 2 0-15,1 4-11 16,1 0-89-16,-3 10-177 16,3 6-324-16,5-3-305 0</inkml:trace>
  <inkml:trace contextRef="#ctx0" brushRef="#br1" timeOffset="213216.5459">4316 13930 1202 0,'0'0'1055'0,"0"0"-918"16,0 0-66-16,0 0 127 0,0 0-37 16,0 0-97-16,-94-5-30 15,77 5-16-15,1 2-6 16,4 4-10-16,2-2-2 16,7 2 0-16,1 1-6 15,1 3-7-15,1 1-8 16,0 2-10-16,0 3-1 15,1-5 11-15,4 4 5 16,5-2 1-16,-4-4 7 16,-3 3 7-16,0-3 0 15,-3-2 0-15,0 3 1 16,0-3 7-16,-12 2 29 16,-7-2 6-16,-5 0-10 0,3 2-18 15,-3-2-13-15,5-3-1 16,2-1-16-16,7-3-87 15,1 0-143-15,6 0-335 16,0 0-510-16</inkml:trace>
  <inkml:trace contextRef="#ctx0" brushRef="#br1" timeOffset="213487.6289">4440 13953 1015 0,'0'0'1465'15,"0"0"-1287"-15,0 0-124 0,0 0 103 16,0 0-36-16,0 0-72 16,0 0-16-16,-55 50 0 15,44-30 0-15,2-3-15 16,3 2-17-16,2-5 5 15,1-1-6-15,0-3-26 16,3-1-49-16,0-5-82 16,0 2-225-16,0-6-515 0</inkml:trace>
  <inkml:trace contextRef="#ctx0" brushRef="#br1" timeOffset="213662.2931">4501 13848 1733 0,'0'0'853'0,"0"0"-777"15,0 0-53-15,0 0-3 16,0 0-20-16,0 0-220 16,0 0-387-16,30-23-486 0</inkml:trace>
  <inkml:trace contextRef="#ctx0" brushRef="#br1" timeOffset="213961.9503">4816 13530 2116 0,'0'0'524'0,"0"0"-432"16,0 0 89-16,0 0-39 15,0 0-84-15,0 0-44 16,0 0 23-16,-8 94 5 16,-1-47-15-16,-4 5-7 15,1 0-2-15,-2-1-2 16,-2 1-8-16,1-7-8 16,-1-4 1-16,2-2-1 15,1-3-14-15,1-5-34 16,3-3-32-16,0-7-45 15,-3 2-119-15,2-10-312 0,1-3-342 0</inkml:trace>
  <inkml:trace contextRef="#ctx0" brushRef="#br1" timeOffset="214312.3673">4650 13974 1914 0,'0'0'557'0,"0"0"-490"16,0 0 32-16,0 0 53 15,0 0-96-15,0 0-46 16,115-21-10-16,-73 15-45 0,-2-1-35 16,-3 4 28-16,-11 0 31 15,-4 3 10-15,-9 0 10 16,-8 0 0-16,-5 0 1 15,0 13 36-15,-5 4 52 16,-14 6 9-16,-3 1 6 16,-5 4-21-16,4-1-7 15,1 0-16-15,6-7-26 16,7-1-18-16,4-6-14 16,5-3-1-16,0-3-22 15,0-3-65-15,17-4-88 16,2-1-295-16,2-12-562 0</inkml:trace>
  <inkml:trace contextRef="#ctx0" brushRef="#br1" timeOffset="214487.2588">5029 13798 2111 0,'0'0'547'0,"0"0"-506"15,0 0 21-15,0 0 15 16,0 0-77-16,0 0-154 16,0 0-341-16,12-3-459 0</inkml:trace>
  <inkml:trace contextRef="#ctx0" brushRef="#br1" timeOffset="215334.0683">5299 13903 1950 0,'0'0'536'16,"0"0"-490"-16,0 0 45 15,0 0 86-15,0 0-80 16,0 0-47-16,-91 65-13 15,63-43-1-15,1 2-6 16,6 1-8-16,6 2-10 0,6-4-10 16,6-5-1-1,3-3-1-15,0-1 0 0,17-8-1 16,5-3-17-16,5-3-4 16,1-3-1-16,5-10 2 15,-5-3 3-15,-4-4-13 16,-1 0 13-16,-7 0 10 15,-4 0 8-15,-6 3 0 16,-2 8 6-16,-4-1 10 16,0 3-2-16,-10 4-7 15,-2-4-1-15,-1 7-5 16,2-3 0-16,5 3 5 0,3-3 0 16,3 0 5-16,0-4-7 15,6-3-4 1,15-4-13-16,0-1 7 0,9-2 5 15,-2 3-5-15,2 4 6 16,-5 4 0-16,-4 6 0 16,-1 0 1-16,-7 0 14 15,-4 2 3-15,-3 9 6 16,0 6 4-16,-6 2 5 16,0 1-7-16,0 4-7 15,0 2-2-15,-6 0-11 16,-3 1-5-16,-3 2 5 15,-3-6-6-15,6 0 1 16,3-6-1-16,-1-3 0 16,4-4-2-16,3-1-11 0,0-9-5 15,0 0 6-15,0 0 3 16,0-4 8-16,10-8 0 16,5-5-17-16,6-9 7 15,0 0 5-15,3-4-4 16,1 3-5-16,-1 3 6 15,-2 5 8-15,-5 3-1 16,-1 3 2-16,-4 6 0 16,0 3 2-16,-3 4 7 15,0 0 5-15,0 0-7 16,-3 4-6-16,4 12 8 16,-5 4-1-16,-2 4-1 15,0 1-5-15,-3 6-1 0,0-1-1 16,0 2-36-16,0 11-96 15,0-7-336-15,0-6-573 0</inkml:trace>
  <inkml:trace contextRef="#ctx0" brushRef="#br1" timeOffset="215742.1516">6033 14519 1030 0,'0'0'748'16,"0"0"-568"-16,-88 7 116 15,-9 1-17-15,-61 1-116 16,-42 0-76-16,-36 2-47 16,-20-3-11-16,2-1-16 0,-13 1-2 15,3 1 15 1,10 4 1-16,20 0-7 0,24 7-5 15,29 0-2-15,36 0-13 16,38-7-27-16,25-10-116 16,34-3-372-16,23 0-749 0</inkml:trace>
  <inkml:trace contextRef="#ctx0" brushRef="#br1" timeOffset="219388.9268">23638 12583 532 0,'0'0'349'0,"0"0"-169"16,0 0-20-16,0 0 49 0,0 0-3 15,0 0 34 1,-3-21-10-16,3 21-57 0,0 0-42 15,0 0-28-15,0 0-18 16,0 0-12-16,0 0-26 16,0 0-14-16,0 0-7 15,0 15-1-15,-1 5 14 16,-2 12 1-16,0 8-10 16,-4 6-17-16,0 11 2 15,1 3-1-15,-1 1 2 16,2 0-2-16,4-3-5 15,-1 5-2-15,2-6 2 16,0 2 0-16,-1 0 3 16,-1-2-1-16,-1 2-5 15,-1 3-6-15,-8 1 2 0,3 4-1 16,-5 9 10-16,0 13-1 16,0-10 5-16,1-7 2 15,4-9-10-15,4-16-1 16,1 9-5-16,1 9 0 15,3-1 0-15,0 12 0 16,0 10 0-16,0 13 5 16,0 3 2-16,0-7 5 15,0-8 5-15,0-8 2 16,0-3-10-16,0 0-9 16,0-14 0-16,-6-8 0 15,3-11 0-15,0-3 0 16,-2 9-1-16,-2 13 0 15,-5 15 0-15,-3 11 0 16,-1-6-6-16,4-11 5 0,0-12-12 16,0-14-19-16,3 0-28 15,1 6-43-15,4-14-164 16,4-17-599-16</inkml:trace>
  <inkml:trace contextRef="#ctx0" brushRef="#br1" timeOffset="220408.5808">22919 15152 967 0,'0'0'324'16,"0"0"-128"-16,0 0-41 16,0 0 22-16,0 0 24 15,0 0-9-15,0 0-26 16,-2-13-28-16,7 13-12 15,7-2-17-15,0 2-46 16,5-3-36-16,6 2-15 16,4 1-11-16,3-3 5 15,4-2-5-15,4 3 0 16,3-5-1-16,1 4 1 0,4 0-1 16,0 0 0-16,3 2 0 15,-1-5 0-15,5 3 0 16,-1 2-6-16,-1-2 0 15,2 0-5-15,2-1-7 16,2 1-1-16,1 3 8 16,2-2 2-16,1-2 9 15,-2 3 0-15,3-2 0 16,0 0-1-16,4-1 1 16,0-1-1-16,4 1 0 15,0 1-12-15,3-3-9 16,-1 2 8-16,1 1 7 15,0-1 6-15,0 1 0 16,2-4 0-16,-2 1-11 16,2-1-2-16,0 0-11 0,2 1-9 15,0-4-18-15,-2 6 10 16,1-1 24-16,-1-2 13 16,-3 3 5-16,0 3 5 15,-2 1-5-15,2 0 0 16,-2 0-1-16,0 0 0 15,4 0 1-15,1 0 0 16,2 0-1-16,0 0 1 16,1 0 0-16,-1 5 0 15,-1-3 0-15,-1 0 1 16,-3 1 0-16,-1-1-1 16,2 2 0-16,12 2 2 0,15-3-1 15,18 1-1-15,9-4 0 16,0 3 0-16,-2-3 1 15,-4 0-1 1,6 0 0-16,3 0 1 0,4 0-1 16,-1 0 1-16,-4 0-1 15,-2 3-23-15,-9 4-118 16,-24 3-45-16,-3 0-96 16,-28 0-244-16,-16-3-390 0</inkml:trace>
  <inkml:trace contextRef="#ctx0" brushRef="#br1" timeOffset="225604.6451">23530 15100 241 0,'0'0'253'15,"0"0"-40"-15,0 0 2 0,0 0-37 16,0 0-48-16,0 0-8 16,0 0-35-16,0 0-36 15,0 0-25-15,0 0 0 16,0 0 8-16,0 0 11 16,0 0 15-16,0 0 27 15,0 0 18-15,0 0 11 16,0 0-15-16,0 0-32 15,0 0-30-15,0 0-24 16,0 0-5-16,0 0-4 16,0 0-5-16,0 0-1 15,0 0-5-15,0 0-8 0,0 0 4 16,0 0 9-16,0 0 9 16,0 0 12-16,0 0 4 15,0 0 0-15,0 0 3 16,0 0-9-16,0 0-7 15,0 0-10-15,0 0-2 16,0 0-15-16,0 0-20 16,0 0-23-16,0 0-29 15,0 0 16-15,0 0 26 16,0 0 30-16,0 0 15 16,0-3 26-16,0 2 40 15,0-2 16-15,0 0-9 16,0 0-16-16,0 2-14 0,0 1-19 15,0-3-13-15,0 3-11 16,0-2-20-16,0 2 5 16,0-5 15-16,0 2 0 15,0 0 6-15,4-1 18 16,-3 1 14-16,1-3 13 16,-1 0-13-16,2 2-12 15,-1-5-12-15,2 5-5 16,-1-3-7-16,1-2-1 15,2 2 0-15,-1-3 1 16,1-3 7-16,3 2 1 16,-3 2 7-16,3-4-3 15,0-1-3-15,1 1-10 16,1-2 0-16,-2 3 0 16,1-1 1-16,-1 1-1 0,-2 2 0 15,4-4 0-15,-5 1-1 16,1 0 0-16,1 0 0 15,0-3 0-15,1 2 0 16,1 1 0-16,-3 3 1 16,2 0-1-16,-2 0 1 15,2 1 0-15,1-2-1 16,0 2 1-16,-1-5-1 16,1 4 0-16,0-3 1 15,3-1-1-15,-3 1 0 16,-1 3-1-16,0-2 1 15,0 2 0-15,1 0 0 0,-1 0 1 16,-1 3-1-16,2-3 1 16,-3 3 0-16,0 1-1 15,0-1 1-15,-2 4-1 16,2-1 0-16,-3-2 0 16,1 2 0-16,-1 2 1 15,-1-1-1-15,2-1 1 16,4 1 0-16,-6-5-1 15,3 6 0-15,1-5 0 16,-1 1 0-16,1 2-2 16,-1 0-8-16,0 2 1 15,-1 1-3-15,-2-2 5 16,0 0 6-16,-1 3 0 0,-1 0 1 16,2-3-1-16,0 3 1 15,0 0 0-15,0-4 0 16,1 1 1-16,2 0-2 15,2-1 2-15,1 1-2 16,1-3 1-16,-1 2 0 16,3 0 0-16,-5-1 0 15,1 2 0-15,-2-1 0 16,1 1 0-16,-2 0 0 16,-1 2 0-16,1-2 0 15,-1 3 0-15,-1-3 0 16,5 3 0-16,-2-3 0 15,0 2-5-15,1 1 4 16,3-3 1-16,-1 3 0 16,2 0 0-16,2 0 0 0,-1-3 0 15,0 3 0-15,0-2 0 16,-3 2 0-16,0-2 0 16,-2 2-1-16,-1 0 1 15,-1 0-2-15,0 0-4 16,1 0 0-16,0 0 5 15,1 0-1-15,-1 0 1 16,1 0 0-16,7 0 1 16,-5 0-1-16,1 0 1 15,3 0 0-15,0 0-1 16,-4 0 1-16,1 0 0 16,-1 0 0-16,-3 0 0 15,0 2 0-15,-2 0 0 0,4-2-1 16,-1 0 1-16,1 3 0 15,3 0-1-15,1-2 2 16,2 2 0-16,1 0-1 16,-2 0 1-16,1 1-1 15,-4-1 0-15,-1-1 0 16,0 3-1-16,-3-3 1 16,0 1 0-16,-1-1 0 15,1 4 0-15,1-4 0 16,0 2 1-16,4-1-1 15,1 4 0-15,0-4 0 16,0 4 0-16,2-1 6 0,-1-3-4 16,-2 4-2-16,-2-3 1 15,0 2 7-15,2-2-8 16,-5 2 1-16,3-2-1 16,-2 3 1-16,3-2 0 15,3 2 0-15,-4 0-1 16,2-1 1-16,0 1-1 15,-1 3 1-15,1-2-1 16,-2-2 1-16,0 3-1 16,-1-2-2-16,0 3 2 15,0-3 0-15,-1 2 0 16,3 1 0-16,-2 0 0 16,1-3 1-16,3 3 0 0,-3 0-1 15,0-3 1-15,1 3-1 16,-1-1 1-16,-1 0-1 15,-1-2 1-15,2 3-1 16,-2 0 1-16,1-3 1 16,-1 3-1-16,1-4 6 15,-2 4-6-15,1-3-1 16,-1-1 1-16,0 2 5 16,1 0 0-16,-1 2 1 15,1 1 1-15,-1 2-7 16,0-4 8-16,1 5-8 15,-1-5 5-15,1 3-5 16,-2 0-1-16,1-2 1 16,0 3-1-16,0-3 0 15,-2 0 0-15,2 3 1 0,-1-3-1 16,2-1 1-16,0 3 0 16,1-3-1-16,0 4 1 15,0-3 0-15,0 3 0 16,-1-2-1-16,-1 2 1 15,0-3 0-15,2 2 0 16,-2-2 0-16,0 0-1 16,0 1 1-16,0-2 1 15,1 1-1-15,-1 0 9 16,2 0 2-16,-2-3-6 16,-2 0 0-16,3-1-5 15,-2 3-1-15,-1-5 1 0,1 3 0 16,-1 2 0-16,1-2 0 15,2 0 0-15,-2 3 0 16,2-3-1-16,1 3 1 16,2 2-1-16,0-2 1 15,4 3 1-15,4 0 4 16,0 1-6-16,-2-1 1 16,0 0-1-16,0 0 1 15,-2 0-1-15,-2-2 0 16,-1 3 0-16,1-5 1 15,-2-2-1-15,1 2 0 16,0 1 0-16,0-4 0 16,2 1 1-16,-1 0 0 0,2 2 0 15,1-1 0 1,0 2 5-16,-1-1-4 0,0-2 5 16,-1 0 1-16,-1-1-7 15,-1 0-1-15,-1 2 1 16,-1-3-1-16,-1 0 0 15,0 0 0-15,1-1 1 16,1 2-1-16,0-2 1 16,-3 2 0-16,2-2-1 15,0-1 1-15,0 1 0 16,2-1 1-16,-1 0-1 16,3-3 2-16,1 3-3 15,2-3-10-15,-2 0-2 16,2 0-2-16,-2 0 7 15,0 0 6-15,-1 0-1 0,0 0 1 16,-1 0 0-16,0 0-5 16,1 0 0-16,-2-3 5 15,1-3-1-15,1 5-7 16,-2-5-11-16,2 2 8 16,-1 1 0-16,-2-3 0 15,2 2 1-15,-3-2 4 16,0 2 7-16,1-1 0 15,-1 1 0-15,1-3 1 16,-3 1-1-16,3-1 0 16,-2 0 0-16,-1-2 1 15,4 2-1-15,-4-3 1 16,4 3-1-16,0-6 0 0,1 4 0 16,1-2 0-16,-2 1-1 15,1 0 1-15,-1 0 1 16,-1 5 14-16,-1-3 0 15,0-2-6-15,0 3 1 16,-2 1-3-16,1-3-5 16,1 2-1-16,1-3 0 15,1 0 1-15,0 0-2 16,2-3 1-16,-3 1-1 16,3 0 0-16,0-1 1 15,-3 0 0-15,3 0-1 16,-2 0 0-16,-2-1 1 0,1 4-1 15,-2-3 2-15,1 1-1 16,1-1 0-16,-1 2 0 16,2-2 1-16,-1-1-1 15,-1 1 0-15,-3 1 0 16,0 1 0-16,1-2 0 16,-2 0 11-16,1-3 3 15,0 2-1-15,0-3-5 16,4-1-2-16,-1 4-5 15,0-3-1-15,1 0 0 16,1 1-1-16,-1-1 0 16,2 2 0-16,-1 1 1 15,-1-3-1-15,2 1 0 16,-1 2 0-16,-4-3 0 16,3 1 0-16,-2 0 0 0,1-1 0 15,-2 1 2-15,2-1 4 16,0 1-5-16,0 0-1 15,4-4 1 1,0 3-1-16,1 0 0 0,1 0 0 16,3-1 0-16,-1 2-1 15,-1 1-1-15,-2-1-5 16,-1 2 6-16,0 2 0 16,-1-2 1-16,2-3-1 15,-1 5 0-15,-1-5 1 16,0 0 0-16,0 5-1 15,1-2-7-15,-2 1 7 16,2 3-8-16,-4 3 7 0,0-3-7 16,1 5 8-16,-2 0 0 15,0-1 1-15,-2 0 0 16,0 1 0-16,1-1 0 16,-1 4 2-16,0-2-2 15,0 1 1-15,0 0 0 16,4 2-1-16,-1 1 1 15,0-3-1-15,3 3 1 16,-1 0-1-16,-1 0 1 16,2 0-1-16,0 0 0 15,0 0 0-15,0 0 0 16,0 0 0-16,1 0 0 0,-1 0 0 16,3 0 0-16,-2 0 0 15,4 3 0-15,-2-2 0 16,2 2 0-16,2 0 0 15,-2 0 0-15,0-3 0 16,-1 3 0-16,-2-3 0 16,0 4 0-16,-1-2 0 15,1 3 0-15,0-3 0 16,2 1 1-16,-1 1-1 16,1-1 1-16,0 2-1 15,0 0 0-15,-3-1 2 16,4 2 8-16,-2-2-8 15,-1 2 4-15,-1 1-6 0,-1-2 1 16,1 0 0 0,-3 2 0-16,2 0 0 0,-1 1 11 15,1-1-3-15,1 4 0 16,-1-2 7-16,3 1-8 16,-3 0-7-16,0 0 8 15,1 3 3-15,-2-3-4 16,-1 1-7-16,0-2-1 15,0 1 2-15,-1 0-1 16,1 3 0-16,-3-3 1 16,1 0-2-16,2 0 11 15,1 2-1-15,-1 0 2 16,5 3-6-16,0-1 1 16,0 2-1-16,0-2-4 15,0 2-2-15,-3-3 6 0,-2 0-4 16,-1 0-1-16,-1 1 8 15,-2-4-8-15,-2 3 11 16,-1-3-3-16,3-1 3 16,-2 4-3-16,1-3-8 15,-1 1 16-15,2 1-8 16,1-1 0-16,1 1-3 16,0 3-5-16,-1-3 8 15,-1 1-8-15,3-2 6 16,-5 3 5-16,3-2-6 15,-3 1 6-15,1 1-6 16,-2-5 4-16,2 4-1 16,-2-2 2-16,2 2 4 0,-2-3-2 15,1-3-4 1,-1 2-7-16,2-5-1 0,-2-1 8 16,1 0-8-16,-2-3-1 15,1 1-7-15,0-1-16 16,1 3-19-16,1-1-35 15,1-2-49-15,1 3-99 16,-3-3-242-16,-1 0-317 16,0 0-451-16</inkml:trace>
  <inkml:trace contextRef="#ctx0" brushRef="#br1" timeOffset="225736.5182">28112 15061 1324 0,'0'0'503'15,"0"0"-361"-15,0 0-39 16,0 0-103-16,0 0-272 16,0 0-795-16</inkml:trace>
  <inkml:trace contextRef="#ctx0" brushRef="#br1" timeOffset="227534.5381">23478 15433 205 0,'0'0'247'0,"0"0"23"15,0 0-5-15,0 0-45 16,0 0 6-16,0 0-70 16,0 0-29-16,0 0-21 15,0 0-21-15,0 0-41 16,3 0-28-16,2-2 11 15,-5 2 21-15,0 0 21 16,0-4 13-16,0 4 4 16,0-1 1-16,0 1-8 15,0 0-8-15,0 0-11 16,0 0-11-16,0 0-19 16,0 0-15-16,0 0-15 0,0 0 0 15,0 1-1-15,0 8 0 16,0-1 1-16,0 2 0 15,-5 0 0-15,2-1 0 16,0 1 1-16,2-4-1 16,-1 2 0-16,1-1-6 15,1 1 5-15,-2 2 0 16,2 0 1-16,-1 1 0 16,-1 2 0-16,1 1 0 15,-1 4 2-15,-1-1 10 16,2 0-5-16,-2 3 1 15,1 0-8-15,-2-1 3 16,1 1 4-16,0 1 4 0,2 1-4 16,-2-3-5-16,-2 1 7 15,0-3-8-15,1 3 6 16,1-3 4-16,0 2 7 16,3 1 4-16,0 0-4 15,0 3 0-15,0 1-2 16,0-2-1-16,0 2-4 15,0 2 2-15,0-5 8 16,0 4-2-16,0-2 1 16,0-3-8-16,0 3-3 15,0 0 4-15,0-1-4 16,0 3-3-16,0-3-5 16,0 2 0-16,0 2 0 0,0-5-1 15,-6 1 1 1,0 0 0-16,0-1 0 0,2-1 0 15,-3-7 0-15,3 3-1 16,3-9-11-16,1 0-16 16,0-1-6-16,0-5-10 15,0 2-15-15,0 0-14 16,0-3-31-16,0 0-86 16,0 0-348-16,0 0-438 0</inkml:trace>
  <inkml:trace contextRef="#ctx0" brushRef="#br1" timeOffset="227696.2831">23375 16391 1478 0,'0'0'708'15,"0"0"-590"-15,0 0-118 16,0 0-108-16,0 0-486 0</inkml:trace>
  <inkml:trace contextRef="#ctx0" brushRef="#br1" timeOffset="227850.494">23375 16391 2011 0,'84'-10'536'15,"-84"8"-448"-15,0-5-88 16,0 0-156-16,4-1-561 0</inkml:trace>
  <inkml:trace contextRef="#ctx0" brushRef="#br1" timeOffset="230013.8141">29185 14854 1403 0,'0'0'800'0,"0"0"-683"15,0 0-28-15,0 0 52 16,0 0-53-16,0 0-60 16,0 0 9-16,6 32 2 15,0-13-6-15,1 4-2 0,1 0-8 16,-4 3-7-16,1-2 20 15,-5 2-8-15,0-2-13 16,0-5 0-16,0-3-7 16,0-2-1-16,-2-1 1 15,-1-6-7-15,2-3 0 16,1-1 0-16,0-3 0 16,0 0 6-16,0 0-5 15,0-2-2-15,4-10-13 16,8-5-10-16,3-9 8 15,2 0-4-15,-3-4-5 16,0 0 2-16,-3 1 5 0,-3-1 4 16,0 3 1-1,-1 0 10-15,1 4 1 0,2 4 1 16,-1-1 0-16,2 4 0 16,0 0 0-16,-2 5 6 15,2 5 0-15,-2 0-4 16,-2 2-1-16,1 4 0 15,-2 0 0-15,2 0-1 16,-1 4 1-16,-3 5 0 16,2 5 7-16,-1 4-1 15,-4 3 10-15,-1 6 12 16,0 1 4-16,0 2-1 16,-4 0-2-16,-2-3 0 0,0-3-5 15,1-2-4-15,0-2-8 16,1-3-2-16,3-4-5 15,1-4-6-15,-2-2 0 16,2-1 0-16,0-1-18 16,0-3-41-16,0 1-66 15,6-3-159-15,-2 0-448 16,3 0-718-16</inkml:trace>
  <inkml:trace contextRef="#ctx0" brushRef="#br1" timeOffset="230305.4155">29694 15027 1397 0,'0'0'661'0,"0"0"-537"16,0 0 87-16,0 0-21 15,0 0-91-15,0 0-59 16,91-20-25-16,-64 20-15 16,-2 0-21-16,-3-3-64 15,-4 0-106-15,-5-1-317 0,-7-2-283 0</inkml:trace>
  <inkml:trace contextRef="#ctx0" brushRef="#br1" timeOffset="230552.738">29689 14876 747 0,'0'0'892'0,"0"0"-757"16,0 0 59-16,0 0 32 0,0 0-129 16,94 0-97-16,-65 0-87 15,-6 0-462-15,-6 0-826 0</inkml:trace>
  <inkml:trace contextRef="#ctx0" brushRef="#br1" timeOffset="232962.193">30186 14786 608 0,'0'0'564'0,"0"0"-388"15,0 0-9-15,0 0 53 16,0 0-17-16,0 0-63 16,0 0-28-16,0-3-11 15,0 0-17-15,0 3 1 16,0-4-12-16,0 1-9 16,0 3-2-16,0-3-5 15,0-1-12-15,0 4-4 16,0 0-9-16,2-3-22 15,8 0-10-15,3 0 0 16,5 2 0-16,2 1 1 0,1 0-1 16,-1 0 1-1,-2 0-1-15,-1 0 1 0,-4 0-1 16,-2 0 0-16,-3 4 0 16,-1 2-1-16,-3-2 0 15,-2-1-6-15,-2 1-2 16,0 2 0-16,0 0 7 15,-2 0 2-15,-7 4 0 16,-3-2 1-16,0-2 5 16,0 1-4-16,0-1-1 15,3-2 0-15,3-1 0 16,2 1-1-16,2-1 0 16,0 3-1-16,2 1 1 15,0 3-1-15,0 0-1 16,0-1 1-16,8 4 0 0,1 1-5 15,1-1 5 1,0 0 1-16,-1-3 0 0,1 0-1 16,0-1 1-16,-2 0 0 15,0-1 0-15,-4-1 0 16,-1-3 0-16,-3 2-1 16,0-2 1-16,0 2 11 15,-16 1 1-15,-10-1-3 16,-7 1-9-16,-6 0-5 15,-17-1-112-15,10 1-360 16,10-7-1325-16</inkml:trace>
  <inkml:trace contextRef="#ctx0" brushRef="#br1" timeOffset="234480.4487">22388 11866 544 0,'0'0'778'16,"0"0"-528"-16,0 0 1 16,0 0 73-16,0 0-39 15,0 0-59-15,0 0-57 16,0-16-41-16,0 15-34 16,0-2-23-16,0-2-22 0,10 0-22 15,6-1-25 1,7-1-2-16,1 3 0 0,4 1-6 15,1 3 0-15,-3 0 0 16,-3 0 0-16,-7 10 0 16,-1 5-2-16,-9 0 7 15,-5 2-8-15,-1 6-2 16,-4 3 10-16,-12 1 0 16,1 0 1-16,0-2 0 15,6-1 1-15,6-1 0 16,3-4 5-16,4-1 0 15,19-6 0-15,6-2 1 16,10-6-1-16,9-1-5 16,6-3 1-16,6 0-1 0,-1-13-1 15,1-3 0-15,0-2 0 16,-7-5-9-16,-2-3 7 16,-8-1-5-16,-9 2 6 15,-8 1 0-15,-10 4 0 16,-4 3-13-16,-7 2-8 15,-5 5-35-15,0 0-70 16,-6-4-178-16,-11 7-428 16,1-1-476-16</inkml:trace>
  <inkml:trace contextRef="#ctx0" brushRef="#br1" timeOffset="234691.2597">23041 11764 1358 0,'0'0'962'0,"0"0"-816"16,0 0 12-16,0 0 46 15,0 0-62-15,0 0-64 16,0 0 12-16,-10 92-44 16,4-41-29-16,-3 4-17 15,0 4-12-15,-16 30-84 16,3-16-133-16,0-9-509 0</inkml:trace>
  <inkml:trace contextRef="#ctx0" brushRef="#br1" timeOffset="236184.8278">21170 15509 502 0,'0'0'384'0,"0"0"-151"15,0 0-68-15,0 0-4 16,0 0-13-16,0 0 18 15,0 0 6-15,39-20-16 16,-39 20-30-16,0 0-32 0,0 0 5 16,0-2-6-1,0 2-15-15,0-3-14 0,0 2-10 16,0 1-29-16,0 0-13 16,0 0-10-16,0 0-2 15,0-3 0-15,-9 3-1 16,-1-3 0-16,-8 0-4 15,-5 2 5-15,-8-2 0 16,-8-3 1-16,-3 2-1 16,-8-2 1-16,-3-1-1 15,-6 0-9-15,-2 0 3 0,-4-1 0 16,0 1 6 0,-1 2 0-16,2-1 0 0,2 3 0 15,-1 0 0-15,2 3 0 16,3-3-1-16,-4 3 0 15,4 0 1-15,1 0 0 16,4 0 0-16,1 0 0 16,7 0 0-16,-1 0 0 15,7 0 0-15,-2 0 0 16,1 0-1-16,3 0-8 16,-4 0-1-16,-2 0 1 15,-5 0 8-15,-4 3 0 16,-4-3 1-16,2 0-1 15,-8 0 1-15,3 3 0 0,1-3 0 16,0 0 1-16,3 0-1 16,-2 0 0-16,4 0-1 15,-2 0 1-15,2 0 0 16,-2 0 0-16,-5 0 0 16,3 3 0-16,-1 1 0 15,-4 0 0-15,3 1 0 16,1-2 1-16,0-1-1 15,1-1 0-15,2 0 1 16,-1-1-1-16,3 0 1 16,-2 0-1-16,3 0 1 15,0 0-1-15,0 0 0 16,-1 0 0-16,-2 0 0 0,-2 0 0 16,-5 0 0-16,-2 0 0 15,-2 0-1-15,0 0 1 16,2 0 0-16,-4 0 0 15,6 0 0-15,-2 0 1 16,-2 0-1-16,2 0 0 16,-3 0 0-16,0 0 0 15,-2 0 0-15,-1-1 1 16,-3 1 0-16,0 0-1 16,-1 0 0-16,0 0 0 15,4 0-1-15,-2 0 1 16,1 0 0-16,5-3 0 15,2 0 0-15,3-1 0 16,4 1 1-16,7-3-1 16,4 0 0-16,8-1 0 0,5-3 0 15,4 3-22-15,9-2-45 16,0 5-25-16,4-3 5 16,4 1 16-16,5 4-18 15,2-3-98-15,5-1-199 16,0 2-885-16</inkml:trace>
  <inkml:trace contextRef="#ctx0" brushRef="#br1" timeOffset="237385.0811">16428 13428 421 0,'0'0'261'16,"0"0"-79"-16,0 0 46 16,0 0 27-16,0 0-38 15,0 0-53-15,0 0-45 0,0-3-40 16,0 3-37-16,0 4-21 16,0 15 34-16,0 2 50 15,-5 8-49-15,-1 7 9 16,0 7 7-16,0 4 2 15,-4 5-28-15,4 5-14 16,0-1 3-16,-2 3 2 16,1 4-11-16,2-4-14 15,2 0 0-15,0-2 5 16,3-4 1-16,-1 3 8 16,-2-6 2-16,0 2-9 15,0-5-5-15,-3-1-1 0,-6 0 8 16,1-3 7-16,1 3-2 15,0-3 8-15,1 0 0 16,1 3-10-16,2-2-9 16,5 1-6-16,1 4-1 15,0-2 4-15,0 2-2 16,0 1 4-16,0 0-4 16,-3-3 10-16,-2 1 7 15,1-1-1-15,-2-4-5 16,-3 2-6-16,-2-1-9 15,4-1-4-15,1-4-1 16,3 1 0-16,0-1 1 16,-1 1-1-16,1 3 11 0,0 4 15 15,-3-3 2-15,-2 4-4 16,0 1-1-16,0-1-7 16,2 4-5-16,0-2-11 15,3 2 5-15,3-1-5 16,0 1-1-16,0-3 0 15,0-2 0-15,0-5 0 16,0-1 0-16,0-3-11 16,0-5-16-16,0-2-31 15,-13-5-46-15,0-6-129 16,0-7-697-16</inkml:trace>
  <inkml:trace contextRef="#ctx0" brushRef="#br1" timeOffset="238368.4095">15450 13068 1252 0,'0'0'255'0,"0"0"-176"16,0 0 56-16,0 0 133 15,0 0-34-15,0 0-147 0,0 0-32 16,53-45 15 0,-28 38-14-16,2-3 15 0,1 6 5 15,-1-2-19-15,-1 3-24 16,0 2-17-16,-7 1-14 15,1 0-2-15,-8 1-2 16,-5 9-11-16,-1-1-1 16,-6 8-2-16,0 0 10 15,0-1 6-15,-6 4 2 16,-1 0 5-16,-5 0 4 16,3 3-2-16,-2-4 3 15,4 1 12-15,2-3 2 16,5 0-2-16,0-5 0 15,0 1-3-15,19-6-1 16,3 0 5-16,5-4-7 0,4-3-8 16,5 0-8-1,-3-6 4-15,-1-8-5 0,3-3 0 16,-2-5-1-16,1-5 0 16,-5 0 0-16,-1-2-6 15,-8 0 6-15,-3 5-6 16,-5 5 0-16,-8 5-2 15,-1 1 1-15,-1 3-4 16,-1 4-5-16,-1 5-48 16,0 1-126-16,0 0-347 15,-7 0-582-15</inkml:trace>
  <inkml:trace contextRef="#ctx0" brushRef="#br1" timeOffset="238662.9493">15945 12996 1587 0,'0'0'249'0,"0"0"-181"16,0 0 146-16,0 0 78 15,0 0-121-15,0 0-89 16,0 0-42-16,-4 26 60 15,4 5-20-15,0 4 0 16,0 9-21-16,0-5-19 16,0 4-24-16,-7-7-5 0,1-2-10 15,0-4-1-15,3-5-14 16,-4-5-59-16,0-6-95 16,4-8-354-16,2-6-768 0</inkml:trace>
  <inkml:trace contextRef="#ctx0" brushRef="#br1" timeOffset="239156.358">16229 12748 1650 0,'0'0'382'0,"0"0"-284"15,0 0 32-15,0 0 58 16,0 0-75-16,0 0-62 16,0 0-15-16,82-36-11 0,-66 36-8 15,1 0-9 1,-5 0-2-16,-2 10-5 0,-3 0-1 16,-4 2 0-16,1 5 0 15,-4-3 0-15,0 1 1 16,0-4 16-16,-12 5-1 15,1-5 16-15,-2 5 2 16,-1-6 20-16,4 2 1 16,5-1-13-16,5-5-6 15,0 1-17-15,14-1-2 16,13-2-9-16,22-1-8 16,-7-3-127-16,-6 0-478 0</inkml:trace>
  <inkml:trace contextRef="#ctx0" brushRef="#br1" timeOffset="247778.2936">16213 15454 152 0,'0'0'650'16,"0"0"-440"-16,0 0-145 15,0 0-6-15,0 0 69 16,0 0 4-16,0 0-51 16,8 0-19-16,-6-4 14 0,1 1 17 15,-2 3-20 1,2-4-27-16,0 1 2 0,-1 3-4 15,-1-4 0-15,1 1 7 16,-1 1-1-16,3-2-16 16,0 0-11-16,-1-4-2 15,3 1 1-15,0-3-3 16,0 0 8-16,0 0 11 16,1 0 9-16,-3-1-5 15,3 1-7-15,-4 0 2 16,0 0-8-16,0 1-10 15,0 0-13-15,-3 2-5 16,4-3 5-16,-1 2-5 16,0-1 1-16,1-4 5 15,2 0-5-15,4-4-1 0,0-2 1 16,-1-1-1-16,-2 0 6 16,3 4-6-16,-4-2-1 15,1 4 2-15,-1 2 6 16,-3 3 1-16,3-2-1 15,1 1 5-15,-4 0-7 16,1 0 3-16,2-2-2 16,4 2-1-16,-3-4-5 15,2 1 0-15,1-4-1 16,0-1 1-16,0 1-1 16,-1 3 0-16,-3-2 1 15,2 5-1-15,0 1 1 0,-1 0 0 16,3 0-1-16,0 1 2 15,-1-2-2 1,0 2 1-16,2-5 0 0,2 5 1 16,0-1-1-16,0-3 5 15,4 4-5-15,-2-3 1 16,-3 3-1-16,6-1 0 16,-6 0 0-16,-1 4-1 15,0 0 0-15,1-2 1 16,0 2 0-16,-3 2-1 15,4-1 1-15,1 0 0 16,2 2 0-16,-1-4-1 16,3 2 1-16,-2 1 0 0,3-5-1 15,0 5 1 1,-5-2-1-16,2 2 1 0,-3 1 1 16,-1-1 8-16,-1 1-1 15,2 0 3-15,-4 2 1 16,1-3 5-16,0 4 3 15,3-2-3-15,0-1-9 16,0 2 3-16,7-2 9 16,-5 0-9-16,-1 0-3 15,0 2-9-15,1 1 1 16,-6 0 0-16,-2 0 0 16,2 0-1-16,-3 0 0 15,2 0 0-15,1 1 0 16,1 5 0-16,0-3 0 15,3 3 1-15,3-1-1 0,-6 1 1 16,5 1-1-16,2 3-1 16,-4 0 1-16,0 0 0 15,1-1 0-15,-2 4 0 16,-2 1 0-16,0-1 0 16,3 1 0-16,-4 2 0 15,1-4 0-15,0 2 0 16,3-1 0-16,-3-2 1 15,-1 2-1-15,1 0 0 16,0-3 0-16,0 2 0 16,-1 2 0-16,-2-1 0 15,0 0 0-15,1-3 0 16,-2 1 0-16,2 2 0 0,-1-1 1 16,-1-2 0-16,0 1-1 15,0 2 1-15,1-3 0 16,0 3 0-16,3-3 9 15,-4 0-9-15,-3-1 10 16,4-2-2-16,-4 4-3 16,0-5-5-16,1 3 0 15,-1 1 6-15,2 0-7 16,-2-2 1-16,2 5 0 16,2-3 0-16,-1 0 5 15,0-4 0-15,-3 3 6 16,3 1-1-16,-2 0-4 0,2 0 1 15,-3-3-7 1,2 3 5-16,-2 3-4 0,0-4-1 16,0 5 12-16,-3-4-2 15,3 3-4-15,-3 1 4 16,3-4-5-16,0 0 1 16,-2-1 2-16,2-1-8 15,-2 0 5-15,1-1-5 16,-1 0 0-16,-1-1 1 15,0 1 5-15,0 1-6 16,0-2 7-16,0 3-7 16,0-5 5-16,0 2-5 15,0-2 11-15,0-1-6 16,0-3-5-16,0 3 7 16,0-3-7-16,0 0 0 0,0 0 5 15,0 0-4-15,0 1-2 16,0 2 1-16,0-1 0 15,0 1 0-15,0 1 0 16,0-4 0-16,0 3 5 16,0-3-5-16,0 0 0 15,3 0 5-15,2-7 3 16,2-2-8-16,4-4 2 16,-2-4-3-16,0 1 0 15,-2-1-1-15,3 2-6 16,-3 1 6-16,-1 1 0 15,0 0 1-15,-3 2-1 16,-2-2 1-16,3-1 0 0,-1 1 1 16,0 1 0-16,0-2 0 15,2-2-1-15,-1 2 7 16,3-2-5-16,-4 2-1 16,1 1 0-16,2-2-1 15,-3 1 1-15,1 0 0 16,2 1 0-16,0-2 0 15,0 1 0-15,2 4 0 16,-2-3 0-16,-3 3 6 16,0 3 2-16,3-3 5 15,-2 3-7-15,0-3-1 16,2-2 2-16,0 2-2 0,1-4-5 16,3 1 8-1,-1 0-9-15,-3 1 1 0,1 1 1 16,2 2-2-16,-1 2 1 15,1-3-1-15,-3 3 0 16,2-3 1-16,1-1-1 16,1 2 0-16,0-1 1 15,-4 0-1-15,1 4 0 16,1-2 0-16,0 0 0 16,2 0 0-16,-4 5-1 15,3-6 1-15,1 2 0 16,0 0 0-16,3-2 0 15,0-2 0-15,-1 1 1 16,1 3-1-16,-2 1-1 16,1 0 1-16,-1 3-1 0,-2-1 0 15,5-2 0-15,-5 2 1 16,0-2 0-16,4 2-1 16,1-2 1-16,-2-1 0 15,1 3 1-15,0-2-1 16,4 2-1-16,-5-2 1 15,4 2-1-15,1-2 0 16,-1 2 1-16,4 1-1 16,-3-2 0-16,1 0 0 15,2 3 0-15,-4-3 0 16,-1 3 0-16,0-1 0 16,-3 3 1-16,-2-3-2 15,-1 2 1-15,-1 1 0 0,-2 0 0 16,1 0 1-16,3 0-1 15,-1 0 0-15,4 0-1 16,0 0-4-16,0 0 5 16,7 0-6-16,-5 0 5 15,2 0-5-15,-1 0 6 16,-2 0 0-16,-3 0 0 16,0 0 0-16,-1 4-1 15,-4-1-4-15,0 4 6 16,2-1-1-16,0 3 0 15,1-2 0-15,3 3 1 16,-3-1 0-16,1 2 0 16,2-1 0-16,-1 0-1 0,1 0 1 15,-2-1-1 1,-1 2 1-16,-2-1-1 0,0 3 1 16,0-3-1-16,-4 3 0 15,3 0 1-15,-2 1 0 16,2-1 0-16,0 0 0 15,1 0 0-15,3 0 0 16,-4-3-1-16,0 1 1 16,-2 2 1-16,3-4-1 15,-2 4 0-15,-2-3 0 16,1 3 1-16,-2-3-1 16,3 1 1-16,-5-1 0 15,3 3-1-15,1-4 0 16,-4 4 1-16,3-3-1 0,0-1 0 15,-3 2 1-15,3-1 0 16,-3 0 0-16,0-3 0 16,0 2 10-16,0 1-10 15,0-2 7-15,0 1-8 16,0 1 2-16,1 0-2 16,1 3 1-16,1-3 7 15,0 4-7-15,0-2 0 16,-2 1 0-16,1-3 0 15,-1 1 0-15,-1 0 0 16,0 1 0-16,0-2-1 16,0 2 1-16,0-1-1 15,0-2 0-15,0 2 1 0,0-2 0 16,0 1-1-16,2-6 1 16,-2 2-1-16,0-2 0 15,0 2 0-15,0-2 0 16,0 2-1-16,0 1 1 15,0 0 1-15,0-1-1 16,0 3 0-16,1 1 0 16,-1-3 0-16,3 1 0 15,-2-3 0-15,-1-1 1 16,0 2-1-16,2-2 0 16,-2-1 0-16,0 0 0 15,0-2 0-15,1 2 0 16,-1-3 0-16,0 0 0 15,0 0 1-15,0 0 0 16,0 0 7-16,0 0-2 0,0 0 3 16,0 0-8-16,0 0 1 15,0 0-1-15,0 0 0 16,0 0 0-16,0 0-1 16,0 0 0-16,0 0 0 15,0 0-2-15,0 0 2 16,0 0 0-16,0 0 0 15,0 0 2-15,0 0 7 16,0-3-8-16,0-1 0 16,0-6 0-16,0 3-1 15,0-6-11-15,4 0 1 16,-4-1-1-16,3-2-2 16,-3 0 7-16,3 3 5 0,0-4-4 15,0 3 4-15,0-4 2 16,4 1-2-16,-1-3 2 15,0 3-2-15,1-6 1 16,3 4-1-16,-3-1 0 16,-1 3-5-16,0 0 5 15,0 1 1-15,0 5-1 16,3-1 1-16,-3 2 0 16,0 0 0-16,1-3 0 15,2 0 1-15,-3 2 0 0,0-4-1 16,2 1 1-1,-1 1 0-15,-1-1-1 0,0-2 1 16,1 2-1-16,1-4 0 16,0 4 0-16,2-2 0 15,-1 1 1-15,-1 3-1 16,1-2 1-16,0 5 0 16,5-4-1-16,-5 2 1 15,1 5-1-15,2-4 0 16,-1 3 0-16,-2 1 0 15,2 2-1-15,1-5 1 16,1 5 0-16,-2-3 0 16,1-2 0-16,1 2 0 15,0 1 0-15,-1-1 0 16,2 1 0-16,2-1 0 16,-2 1 0-16,-2 2 0 15,1-3 0-15,0 4 0 0,-3-1 0 16,2 0 0-16,-2 2-1 15,4-1 0-15,-1 2 0 16,1-2 0-16,4 0 0 16,-2 3 0-16,0-4 0 15,4 4 1-15,-5-3 0 16,3 0-1-16,-3 3 1 16,1-3 0-16,1 2 0 15,-4 1 0-15,2 0 0 16,0 0 0-16,0 0-1 15,-1 0 1-15,1 0 0 16,3 0 0-16,-3 0 0 16,5 0 0-16,-8 1 0 0,4 2 0 15,1 0 1-15,-4 0-1 16,0 1 1-16,4-1 5 16,-5 0-6-16,-2 1 6 15,3 2-5-15,0-2 0 16,-3-1 0-16,2 4-1 15,1-4 1-15,4 1 0 16,-1 2-1-16,0 1 1 16,1-3-1-16,-5 2 0 15,-2 0 1-15,0 5-1 0,0-6 0 16,-1 2 1 0,-2 4 0-16,0-5 1 0,1 4-2 15,0-3 2-15,2 3-1 16,-3 0 1-16,1 0-1 15,-1-2 0-15,2 3 0 16,-1-4-1-16,-2 2 1 16,-3 1 5-16,1 0 0 15,1 1-4-15,-1 2 5 16,0-1-5-16,-1 1 4 16,2-2-6-16,-1 3 1 15,3-2-1-15,-4-2 2 16,0 2-2-16,4 0 1 15,-4-3 0-15,1 4 0 16,1-3 0-16,-1 0 1 0,1 3-1 16,-2-3 1-16,2 4-1 15,-1-2 1-15,-1 1-1 16,0-2 0-16,0 5-1 16,-3-4 1-16,3 6 0 15,-2-4-1-15,1 1 1 16,-1-1 0-16,-1 2 0 15,2-2 5-15,-1-1-4 16,1 1 4-16,0-2 0 16,0 1 0-16,-2-3 0 15,0 0-5-15,0 0 6 16,0-3-6-16,0 3 0 16,0-4-1-16,0 5 1 0,0-2 5 15,0 1 4 1,0 3 1-16,0-3 4 0,0 0 1 15,-2-3-2-15,2-1-7 16,0-2-1-16,0-1 3 16,0 0 0-16,0-3-8 15,0 0 9-15,0 0-10 16,-7-9-43-16,0-2-102 16,-2-4-448-16</inkml:trace>
  <inkml:trace contextRef="#ctx0" brushRef="#br1" timeOffset="251464.6488">15901 15681 745 0,'0'0'777'0,"0"0"-636"0,0 0 1 16,0 0 133-16,0 0-64 15,0 0-79-15,18-16-25 16,-18 13 16-16,0 0-12 16,-11 3-5-16,-2 0-11 15,-5 0-10-15,-2 0-19 16,3 13-16-16,-2-1-29 16,6 3-9-16,6 1-11 15,4 3 0-15,3 1-1 16,0-6 0-16,6-2 0 0,8-2-9 15,8-7 3-15,-2-2-6 16,6-1-6-16,-4 0 3 16,1-10 6-16,-6-4 0 15,-3-2 9-15,1-4 1 16,-9-3 5-16,-3-4 3 16,-3 5 5-16,0-2 1 15,-6 4-14-15,-17 2-1 16,0 6-21-16,-6 10-55 15,-11 2-120-15,9 7-477 16,1 5-623-16</inkml:trace>
  <inkml:trace contextRef="#ctx0" brushRef="#br1" timeOffset="252326.1394">20269 15586 1362 0,'0'0'716'15,"0"0"-502"-15,0 0-21 16,0 0-4-16,0 0-53 16,0 0-76-16,0 0-23 15,2 32 12-15,-1-11-11 16,1 8-7-16,-2 2 2 15,0 4-9-15,0-1-8 16,0 2-8-16,-6-3-7 16,3-3 0-16,-3-4 0 15,6-3 6-15,0-9 1 16,0-1-2-16,9-7-5 16,13-6 14-16,12 0-9 15,7-4-6-15,6-8-25 16,-2-2-61-16,3-1-175 15,-12 0-501-15,-13 2-1068 0</inkml:trace>
  <inkml:trace contextRef="#ctx0" brushRef="#br1" timeOffset="258192.1259">2539 15556 1785 0,'0'0'497'15,"0"0"-409"-15,0 0 123 16,0 0 10-16,0 0-78 16,0 0-69-16,-21-17-19 15,21 17-19-15,0 0-20 16,0 0-4-16,0 4-6 15,0 12-5-15,0 6 29 16,0 9 6-16,0 9-14 0,-6 2-11 16,-3 5-11-16,0-1 1 15,-3-6-2-15,5 0 1 16,-2-8-14-16,1-5-19 16,2-4-22-16,-1-7-32 15,4-2-42-15,0-9-101 16,0-5-327-16,3 0-298 0</inkml:trace>
  <inkml:trace contextRef="#ctx0" brushRef="#br1" timeOffset="258590.221">2482 15549 1200 0,'0'0'602'0,"0"0"-526"15,0 0 85-15,0 0 131 16,0 0-90-16,94-83-98 16,-64 67-39-16,1 0-18 15,2 5-6-15,3 3-9 16,0 4-4-16,-2 4-7 15,-4 0-7-15,0 7-1 16,-3 8-1-16,-5 2 4 16,-7 6-8-16,1-3-8 15,-8 3 2-15,-8 0 5 0,0-2-7 16,-11 5-15 0,-20-3 9-16,-12 2-15 0,-5 0-40 15,-6-5-15-15,1-5-48 16,6-5-53-16,6-9-121 15,11-2-80-15,12-12-148 16,12-3-639-16</inkml:trace>
  <inkml:trace contextRef="#ctx0" brushRef="#br1" timeOffset="259055.2195">3033 15464 1657 0,'0'0'293'0,"0"0"-229"15,0 0 120-15,0 0-38 16,0 0-82-16,0 0-34 15,0 0 23-15,0 23 41 16,0-8-23-16,0 5 14 16,0 4-21-16,0-1-28 0,0-4-22 15,0 1-5-15,0-3-8 16,0-4 1-16,0-3-1 16,0-1 1-16,0-4-2 15,0-5 0-15,-3 0-5 16,3 0 5-16,0 0 0 15,0-13-19-15,0-7-5 16,7-4 12-16,4-2-2 16,4-4 2-16,1 3 1 15,2 5 3-15,-3 5 8 16,4 0-2-16,-1 8-4 16,0 2-7-16,-1 1-56 15,-1 6-92-15,-4 0-191 16,-5 0-417-16</inkml:trace>
  <inkml:trace contextRef="#ctx0" brushRef="#br1" timeOffset="259461.6205">3397 15463 1243 0,'0'0'707'15,"0"0"-518"-15,0 0 83 16,0 0-61-16,0 0-115 16,0 0-57-16,0 0 20 15,-45 26 19-15,27-6-23 16,0 0-22-16,2 0-12 16,5 0-9-16,7-3-11 15,4-8-1-15,0-2 0 0,6-4-1 16,16-3-5-16,4 0-9 15,5-5-11-15,3-7 1 16,-5-6-4-16,-4 2-9 16,-4-5-1-16,-9 0 18 15,-5 2 13-15,-4 3 8 16,-3-1 1-16,-3 4 12 16,-10 3 8-16,-8 4-13 15,-3 1-7-15,-3 5 0 16,-1 0-1-16,4 0-38 0,-1 11-205 15,5 2-484-15,7-3-218 16</inkml:trace>
  <inkml:trace contextRef="#ctx0" brushRef="#br1" timeOffset="260053.6053">3582 15193 1540 0,'0'0'346'15,"0"0"-146"-15,0 0 60 0,0 0-42 16,0 0-104 0,0 0-70-16,0 0-9 0,3-4 21 15,1 24 32-15,-1 3-29 16,0 6-13-16,2 2-8 15,1 4-22-15,-2-1-6 16,1-1-8-16,-2-4-1 16,-3-2 0-16,0-4-1 15,0-2 0-15,0-3-9 16,0-1-16-16,0-7-2 16,0-3 2-16,0-4-8 15,0-3-3-15,0 0 16 16,0 0 20-16,0-7 0 15,4-6-7-15,2-4-15 16,6-2 13-16,0-1 8 16,0 1 0-16,0 2-1 0,4 3 1 15,1-1-5-15,2 4 5 16,5 1 1-16,1 4-1 16,-2 2 1-16,2 1 1 15,-4 3 11-15,-3 0 2 16,1 13-1-16,-4 4 6 15,-3 2-2-15,-6 1 1 16,-3-3-6-16,-3 0-2 16,0-1 8-16,-9-2 2 15,-10-2-9-15,-4 1-10 16,-10-3-2-16,-5 0 1 16,-1-3-45-16,0 0-47 0,-1-7-114 15,11 0-328-15,7 0-595 16</inkml:trace>
  <inkml:trace contextRef="#ctx0" brushRef="#br1" timeOffset="260767.75">4719 15106 1039 0,'0'0'911'16,"0"0"-703"-16,0 0 35 0,0 0 4 15,0 0-91 1,0 0-87-16,0 0-36 0,0 27 27 16,-3 6 26-16,1 10-23 15,-2 6-24-15,-4-2-22 16,1-1-7-16,1 0-1 15,3-7-8-15,0-5 5 16,3-4-6-16,0-7 0 16,0-4-13-16,0-2-46 15,3-7-72-15,10-10-152 16,-5 0-257-16,-1 0-475 0</inkml:trace>
  <inkml:trace contextRef="#ctx0" brushRef="#br1" timeOffset="260963.8062">4556 15411 2067 0,'0'0'357'0,"0"0"-168"16,0 0-1-16,0 0-112 15,0 0-57-15,127-34-19 16,-72 34-83-16,-3 0-136 15,4 0-164-15,-15 0-240 16,-11 7-169-16</inkml:trace>
  <inkml:trace contextRef="#ctx0" brushRef="#br1" timeOffset="261249.0768">4965 15416 1189 0,'0'0'668'16,"0"0"-430"-16,0 0 72 15,0 0-45-15,0 0-112 16,0 0-75-16,0 0-33 15,0 15-12-15,0-6-18 16,0 1-8-16,3 0-6 16,7 0-1-16,4-3 0 15,5-1-15-15,2-2-21 16,3-4-11-16,3 0 10 16,-5-7 22-16,-5-9 14 15,-7-1 1-15,-1-3 1 16,-9 1 8-16,0 2 14 0,-3 3 0 15,-13 1-15-15,-7 3-8 16,-4 7-1-16,-4 3-71 16,-12 0-156-16,10 6-431 15,12 1-629-15</inkml:trace>
  <inkml:trace contextRef="#ctx0" brushRef="#br1" timeOffset="261595.9577">5411 15007 833 0,'0'0'967'15,"0"0"-807"-15,0 0 59 16,0 0-6-16,0 0-77 15,0 0-20-15,0 0 23 16,-36 79-46-16,29-38-32 16,4 8-12-16,3 4-11 15,0 2-20-15,0-2-8 16,0 1-9-16,6-5 0 16,-2-5 1-16,-1-5-2 15,-3-3 0-15,0-7-7 16,-13-2-24-16,-4-8-25 15,-2-1-41-15,-11-8-86 16,5-4-298-16,5-6-542 0</inkml:trace>
  <inkml:trace contextRef="#ctx0" brushRef="#br1" timeOffset="261783.6368">5226 15404 2067 0,'0'0'521'16,"0"0"-445"-16,0 0 75 15,81-30-50-15,-34 22-66 16,5 3-35-16,14 2-35 0,-12 2-247 16,-11-2-534-16</inkml:trace>
  <inkml:trace contextRef="#ctx0" brushRef="#br1" timeOffset="262013.4435">5754 15319 977 0,'0'0'1490'16,"0"0"-1261"-16,0 0-49 15,0 0-11-15,0 0-77 16,0 0-8-16,0 0-18 15,3 49-28-15,3-30-24 0,2 1-8 16,-4-4-6 0,-1-3-7-16,-3 1-74 0,0-4-48 15,0-4-74-15,0-2-452 16,-7-4-744-16</inkml:trace>
  <inkml:trace contextRef="#ctx0" brushRef="#br1" timeOffset="262179.1016">5835 15219 2176 0,'0'0'305'16,"0"0"-201"0,0 0-27-16,0 0-77 0,0 0-196 15,0 0-468-15,0 0-1029 0</inkml:trace>
  <inkml:trace contextRef="#ctx0" brushRef="#br1" timeOffset="262584.1786">5960 15315 918 0,'0'0'1438'0,"0"0"-1211"16,0 0-35-16,0 0-14 15,0 0-75-15,0 0-34 16,0 0-36-16,6 66-20 0,-6-50-7 16,0-5-5-16,0-3-1 15,0-1 0-15,0-3-9 16,0 0-12-16,0-4 4 16,3 0 10-16,0-5-2 15,6-8-9-15,4-6 3 16,4-3 3-16,2-6 3 15,1 5-2-15,-1 0 11 16,-3 4 0-16,-2 8 1 16,-5 4 14-16,-2 4 1 15,-4 3 5-15,3 0-7 16,-3 7-4-16,3 9 7 16,2 5-2-16,-1-2-5 0,2 4-8 15,0-1-2-15,-3-4-25 16,6-1-62-16,0-7-128 15,1-3-411-15,2-5-572 16</inkml:trace>
  <inkml:trace contextRef="#ctx0" brushRef="#br1" timeOffset="263079.1476">6433 15329 864 0,'0'0'1335'0,"0"0"-1079"15,0 0 26-15,0 0-88 16,0 0-106-16,0 0-39 16,0 0-11-16,-79 5-14 15,58 12-14-15,3 0-9 0,3 2-1 16,8-5 0-16,4-2-8 16,3-2-10-16,0-2-10 15,6-6 2-15,10-2 0 16,5 0-25-16,3-2-14 15,-3-14 0-15,1-2 15 16,-2-7-9-16,-4-9 26 16,-1-2 22-16,0-8 10 15,-3-5 1-15,1-10 0 16,-4-15 8-16,-1 5 13 16,-5-2 5-16,-3 4 20 15,0 17-6-15,0 1 12 0,-11 15 10 16,2 12-25-1,-4 12-19-15,1 10-12 0,-3 7-5 16,-3 22 7-16,-3 26 33 16,6 2 7-16,5 6-4 15,7 6 8-15,3-15-5 16,3 5-20-16,10-6-12 16,4-7-9-16,-1-9-6 15,-1-8 0-15,3-3-11 16,-3-9-52-16,7-7-43 15,-4-6-125-15,-3-4-744 0</inkml:trace>
  <inkml:trace contextRef="#ctx0" brushRef="#br1" timeOffset="264431.7307">7540 15265 1243 0,'0'0'483'0,"0"0"-270"16,0 0 46-16,0 0-40 15,0 0-84-15,0 0-74 16,0 0-27-16,64 3-19 15,-43-16-6-15,0-6-8 16,3-5-1-16,-2-5-5 16,-2-4-25-16,-4-11-14 15,-1-15 8-15,0-23-3 16,-9 5 29-16,-6 8 9 16,0 16 1-16,0 27 12 15,-9 4 41-15,-6 5 19 16,0 13-20-16,-6 4-31 0,-4 14-2 15,-2 15 29 1,-7 26 9-16,4 21 5 0,7-2-41 16,10-5-4-16,13-13 1 15,0-13-6-15,18 1-5 16,4 1-5-16,4-9-2 16,2-9 1-16,2-8 0 15,-2-8 1-15,-1-4-1 16,-3-7-1-16,1 0-1 15,-5-7-14-15,2-9-4 16,2-2-8-16,-6-5 12 16,1-3 9-16,-1-4 5 15,-3-2 1-15,1-2 0 16,-5 1 8-16,-5 11 22 16,0 5 19-16,-3 7 2 0,-3 7 4 15,4 3-17-15,-4 0-25 16,6 10-13-16,0 10 1 15,3 6 5-15,-1 7-4 16,-1 4 7-16,2-2-8 16,-6-6-1-16,0-1 1 15,0-9-1-15,-3-8-8 16,0-2-4-16,0-5-6 16,0-4 5-16,0 0 13 15,6-3 0-15,3-8 0 16,3-6 0-16,7-6-2 15,1-2-7-15,5-2-1 16,-1 0-2-16,-2 5 4 16,-8 8 7-16,-1 4 1 0,-10 7 0 15,0 3-1-15,-3 0 1 16,0 3-6-16,0 8 6 16,3 8 1-16,3-3 5 15,0 4 1-15,7-3 2 16,1-1-8-16,5-7 1 15,1-1-1-15,-1-5 1 16,5-3-2-16,-2 0 0 16,-2-6-12-16,-1-8-1 15,-4-2 2-15,0-1 2 16,-6 0 8-16,0-2-1 16,-2 6 2-16,-7-1 0 15,3 11 19-15,-3 0-4 0,0 3-14 16,0 0 1-16,-10 6 4 15,-2 8 3-15,3-1 0 16,0 6 0-16,3-2 1 16,6 0-1-16,0 0 2 15,21-1 4-15,7-7-5 16,8-2 1-16,6-7-11 16,1 0 0-16,-1 0-61 15,-3-7-80-15,-11-2-344 16,-13-4-737-16</inkml:trace>
  <inkml:trace contextRef="#ctx0" brushRef="#br1" timeOffset="264951.9509">9241 15169 763 0,'0'0'1057'0,"0"0"-691"15,0 0-33-15,0 0-26 16,0 0-87-16,0 0-110 16,0 0-59-16,12-22-27 0,-12 44 14 15,7 11 16-15,-4 3-25 16,6 4-17-16,-4 0-11 16,5-1-1-16,-4-5-39 15,-3-5-43-15,0-6-49 16,-3-6-121-16,-3-11-388 15,-6-6-434-15</inkml:trace>
  <inkml:trace contextRef="#ctx0" brushRef="#br1" timeOffset="265228.1316">9235 15116 2023 0,'0'0'383'0,"0"0"-174"15,0 0-2-15,0 0-77 16,0 0-63-16,94-30-40 16,-52 30-15-16,4 14-12 15,-8 2 1-15,-3 5 0 16,-8 1-1-16,-11-2-1 16,-16 0 0-16,0 0-8 15,-19-6 9-15,-17-2 0 16,-7-2 0-16,-5-3 0 15,-1-4-1-15,7 0-47 16,9-3-70-16,11-3-198 16,13-7-487-16</inkml:trace>
  <inkml:trace contextRef="#ctx0" brushRef="#br1" timeOffset="265978.9439">9666 15139 2121 0,'0'0'385'0,"0"0"-150"15,0 0-11-15,0 0-79 16,0 0-67-16,0 0-49 16,0 0-29-16,-13-16-6 15,4 27 6-15,-2 5 1 16,-2 3-1-16,1-2 1 0,6 1-1 15,3-3-12-15,3-2-20 16,0-4-7-16,0-1-10 16,12-6 28-16,7-2 5 15,-2 0-19-15,2-10 1 16,-4-2 2-16,3-5 17 16,-3-3 2-16,-2-3 11 15,-2-2 2-15,-1 4 9 16,-4 2 28-16,-3 5 20 15,-3 5 0-15,3 4-12 16,-3 5-17-16,0 0-15 16,0 0-13-16,0 10-9 0,3 8 9 15,0 1 0-15,6 5 0 16,3 1 0-16,3-4 0 16,7-1 0-16,-1-4-2 15,0-7-8-15,3-6-7 16,-5-3-1-16,-5 0-10 15,-1-3 7-15,-4-6 3 16,-6-7-6-16,-3-1 3 16,0 0 3-16,0-3 8 15,-3 0 9-15,-3 1 0 16,3-1 1-16,3 3 9 16,0 2-7-16,0 1-2 15,9 4 0-15,3 0-1 16,6 3-7-16,0 7 7 15,-1 0 0-15,0 0 0 0,-2 0 0 16,-3 7 1-16,-3 3 2 16,-3 3 11-16,0-4 1 15,-3 6-1-15,0 0 5 16,-3 2-1-16,0 0 2 16,0 3-4-16,0-1-8 15,0 1 2-15,7 0-7 16,2-6 4-16,8-1-5 15,8-4-1-15,5-5-34 16,22-4-99-16,-10-6-454 16,-2-5-869-16</inkml:trace>
  <inkml:trace contextRef="#ctx0" brushRef="#br1" timeOffset="266268.1642">10393 14786 1692 0,'0'0'538'0,"0"0"-330"16,0 0 43-16,0 0-73 16,0 0-78-16,0 0-15 15,0 0-22-15,49 100-17 16,-40-50-5-16,1-2-10 0,-1 2-8 15,2-3-16-15,-4-5-5 16,-4-8-2-16,0-5-10 16,0-6-53-16,-3-6-41 15,0-7-54-15,0-5-209 16,0-5-488-16</inkml:trace>
  <inkml:trace contextRef="#ctx0" brushRef="#br1" timeOffset="266631.587">10384 15104 1874 0,'0'0'507'16,"0"0"-376"-16,0 0 74 0,0 0-49 15,0 0-74-15,113-4-46 16,-74 4-20-16,0 4-14 15,-5-2-1-15,0-1-1 16,-8-1-6-16,-4 0-16 16,-1 0-1-16,-9 0 11 15,1 0 12-15,-6-1 0 16,0 1 0-16,-7 0 12 16,0 0 19-16,0 0-1 15,0 10 15-15,0 1 30 16,0 6-8-16,-4 1-14 15,4-1-28-15,0 0-13 16,7-4-6-16,6-1-6 16,2-4-46-16,-1-5-58 15,8-3-71-15,-3-6-446 0,-5-7-658 0</inkml:trace>
  <inkml:trace contextRef="#ctx0" brushRef="#br1" timeOffset="266791.5476">10848 15016 1443 0,'0'0'705'15,"0"0"-607"-15,0 0 78 16,0 0-69-16,0 0-107 16,0 0-33-16,0 0-447 15,46 35-583-15</inkml:trace>
  <inkml:trace contextRef="#ctx0" brushRef="#br1" timeOffset="267073.0586">11140 15077 1894 0,'0'0'534'0,"0"0"-395"15,0 0 76-15,0 0-90 0,0 0-57 16,0 0-10 0,-97-7-3-16,67 10-10 0,5 10-3 15,4 1-10-15,9 2-13 16,6 2-13-16,6 0-4 16,3-4-2-16,18-1 0 15,9-3-51-15,6-3-53 16,19-7-127-16,-9-3-424 15,-4-8-553-15</inkml:trace>
  <inkml:trace contextRef="#ctx0" brushRef="#br1" timeOffset="267322.5632">11315 14707 1458 0,'0'0'770'15,"0"0"-589"-15,0 0 43 16,0 0-72-16,0 0-65 16,0 0 37-16,-6 76-30 15,6-33-34-15,6 10-15 16,7-1-7-16,2 4-23 16,3-5-14-16,-3-3-1 15,1-9 0-15,-2-2-70 16,-1-7-66-16,-4-9-157 15,-3-8-556-15</inkml:trace>
  <inkml:trace contextRef="#ctx0" brushRef="#br1" timeOffset="267688.9166">11526 15083 2023 0,'0'0'472'16,"0"0"-374"-16,0 0 97 16,0 0-60-16,0 0-75 15,0 0-36-15,108 7-17 16,-80-7-7-16,-5 0-20 16,-1 0-40-16,-7-7-19 0,-6 0-23 15,-6-3 23-15,-3 2 37 16,0 1 23-16,-12 0 9 15,-12 1 10 1,-5 5 52-16,-3 1 48 0,-4 0 15 16,3 10-13-16,2 4-20 15,4 1-33-15,11 5-23 16,8 0-14-16,8-3-11 16,8 2-1-16,20-2-21 15,18 0-64-15,41-4-91 16,-5-3-549-16,-6-7-861 0</inkml:trace>
  <inkml:trace contextRef="#ctx0" brushRef="#br1" timeOffset="268455.3337">12516 15044 1134 0,'0'0'564'0,"0"0"-233"16,0 0 33-16,0 0-83 16,0 0-104-16,0 0-77 15,0 0-35-15,0-10-24 16,0 24-15-16,0 4-8 15,0 2-8-15,0 0-4 16,0-2-6-16,4-3 0 16,2-2-11-16,-3-3-14 15,3-6-11-15,1-4 5 0,7 0 13 16,-2 0-11 0,0-12-7-16,6-3 17 0,-6-4 7 15,4-1 12-15,-4-4 1 16,3 2 14-16,-6-1 19 15,-3 6 14-15,-3 4 3 16,-3 9-12-16,0 4-20 16,0 0-19-16,0 7-7 15,0 7-1-15,4 6 8 16,-1 3 0-16,8-1 1 16,5 1-1-16,3-5 1 15,7-3 0-15,0-4 0 0,3-9 0 16,-2-2 0-1,-3 0-1-15,0-9-2 0,-5-7-4 16,-6-1 0 0,1-6 5-16,-11 2 0 0,0-4 1 15,-3 0-1-15,0 3 2 16,-20 5 4-16,1 1-5 16,-8 6-1-16,-1 4 0 15,1 6-5-15,2 0-36 16,8 6-118-16,14 11-153 15,3-3-446-15,0-2-593 0</inkml:trace>
  <inkml:trace contextRef="#ctx0" brushRef="#br1" timeOffset="268695.9964">13017 14958 1285 0,'0'0'870'15,"0"0"-654"-15,0 0 10 16,0 0-27-16,0 0-99 16,0 0 2-16,0 0-5 15,12 69-23-15,-9-38-22 16,0-2-23-16,3 0-22 16,-1-6-5-16,1-3-2 15,1-6-47-15,-4-4-55 16,0-10-101-16,-3 0-452 15,3-4-744-15</inkml:trace>
  <inkml:trace contextRef="#ctx0" brushRef="#br1" timeOffset="268869.4774">13114 14795 2181 0,'0'0'282'15,"0"0"-194"-15,0 0-27 16,0 0-61-16,0 0-6 16,0 0-159-16,0 0-458 15,48 71-753-15</inkml:trace>
  <inkml:trace contextRef="#ctx0" brushRef="#br1" timeOffset="269597.6883">13247 15054 1092 0,'0'0'1244'0,"0"0"-996"15,0 0-81-15,0 0-25 16,0 0-54-16,0 0-32 15,0 0-24-15,37 52-15 16,-36-31-11-16,4-1-5 16,-5-5 0-16,0-1 0 0,0-7-1 15,0-1-14-15,0-3-6 16,0-3 8-16,0 0 12 16,0 0 0-16,6-9 8 15,6 2-8-15,-3-6 0 16,5 4-1-16,-1 2 1 15,-3-1-1-15,-4 3 0 16,-3 4-12-16,-3 1-11 16,0 0-48-16,0 0 1 15,0 0 21-15,-6 0 13 16,-1 0 27-16,1-3 10 16,0-2 6-16,3 3 37 15,-1-5 32-15,1-2-2 16,3-1-5-16,0-1-22 0,0-5-25 15,0-3-6-15,0-1-9 16,0-7 0-16,0-6-6 16,0 0 1-16,0 0 0 15,0-1 0-15,0 5 7 16,0 0 5-16,0 2 7 16,0-2 7-16,0 5 6 15,-1 5-3-15,-1 2-6 16,1 7-2-16,1 4 8 15,0 6-23-15,0 0-7 16,0 3-16-16,0 20 3 16,0 6 13-16,0 12-1 15,0 8 1-15,0 4 0 0,1 0 1 16,5-1 0-16,1-2-1 16,-1-8 0-16,-3-5-1 15,0-6 0-15,1-3-8 16,-1-7-28-16,-3-2-46 15,0-8-34-15,0-2-113 16,-3-8-562-16,-4-1-723 0</inkml:trace>
  <inkml:trace contextRef="#ctx0" brushRef="#br1" timeOffset="270235.5184">13234 15120 838 0,'0'0'1341'16,"0"0"-1109"-16,0 0 17 16,0 0-30-16,0 0-89 15,0 0-87-15,0 0-26 16,87-14-16-16,-58 14-1 16,5 0-5-16,-7 0-28 15,0 0-16-15,-5-10-5 16,-1-3 18-16,-6-7 11 15,-1-5 13-15,-1-6 6 16,3-11 6-16,-4-5 0 16,2-2 0-16,-4-4 21 15,-4 7 6-15,-3 3 22 16,0 13 1-16,-3 10-8 0,0 7-4 16,0 9 0-16,0 4-32 15,0 10-6-15,-3 14-1 16,-3 9 1-16,0 16 1 15,-1 4 8-15,0 6-3 16,3-2 0-16,1-1-6 16,3-10 1-16,-3-6 1 15,3-4-1-15,0-9-1 16,-3-8-1-16,3-2-5 16,0-7-16-16,0-4-13 15,0-6 7-15,0 0 12 16,0 0 14-16,0-6-14 15,7-8-20-15,10-6 9 0,1-5-3 16,2-2 3 0,6-6 15-16,-8 3 11 0,0 1 1 15,-6 8 0-15,-5 8 33 16,0 6 7-16,-4 5 4 16,0 2-14-16,4 9-13 15,-4 11 10-15,3 7 3 16,1 8 3-16,2 3 0 15,-3-3-18-15,5-1-14 16,-1 2-1-16,2-2-60 16,-1-7-89-16,-3-8-525 0</inkml:trace>
  <inkml:trace contextRef="#ctx0" brushRef="#br1" timeOffset="271541.54">2367 16840 1652 0,'0'0'363'0,"0"0"-215"16,0 0 74-16,0 0-50 16,0 0-83-16,0 0-47 15,0 0-17-15,8-13-11 16,-2 23 4-16,-3 3 95 15,4 5-52-15,-4 5-28 16,0 4-15-16,-3 1-3 16,0 1-14-16,0-2-1 0,-6-3-9 15,-1-4-21-15,-2-4 1 16,6-6-8-16,0-8-9 16,3-2 37-16,0-5-2 15,0-20 8-15,12-6-16 16,4-7 7-16,4-7 5 15,5 2-8-15,-4 3 9 16,1 4 4-16,-5 10-13 16,-1 9 3-16,-4 3 11 15,0 5 0-15,-3 5 0 16,-3 1 1-16,3 1 15 16,-2 2 12-16,2 0-15 15,2 5 1-15,2 8 17 0,-4 5 7 16,3 5 5-16,-2 2-5 15,-5-1-14-15,-2 2-16 16,-3 2 2-16,0 0 2 16,-2-6-11-16,-5 0 0 15,-5-5 0-15,6-5-25 16,3-2-80-16,3-7-125 16,0-3-157-16,0 0-340 15,0 0-603-15</inkml:trace>
  <inkml:trace contextRef="#ctx0" brushRef="#br1" timeOffset="271761.9809">2878 16906 1905 0,'0'0'324'15,"0"0"-201"-15,0 0 67 16,0 0-98-16,83-2-63 16,-59-1-29-16,0 3-87 15,-3-2-190-15,-5 2-315 16,-7 0-220-16</inkml:trace>
  <inkml:trace contextRef="#ctx0" brushRef="#br1" timeOffset="271978.5166">2800 16841 2032 0,'0'0'374'0,"0"0"-273"16,0 0-13-16,0 0-51 15,100-39-37-15,-73 38-31 16,9 1-155-16,-11 0-411 16,-1 0-285-16</inkml:trace>
  <inkml:trace contextRef="#ctx0" brushRef="#br1" timeOffset="272448.9366">3306 16690 1898 0,'0'0'332'16,"0"0"-233"-16,0 0 91 15,0 0-98-15,0 0-67 16,0 0-17-16,91-31-8 0,-70 31 0 15,-6 0 1 1,1 6-1-16,-4 1 0 0,-3-3 0 16,-5 5 1-16,-4-2-1 15,0 3 15-15,0 3 5 16,-10 1 3-16,-5-2-3 16,-1 2-11-16,1 1-8 15,-3-3 1-15,9-1-1 16,0-2-1-16,6 0 0 15,3-2-17-15,0 2-8 16,0-1 15-16,6 1 10 16,3 4 0-16,4-3 1 0,-2-3 0 15,-5 3 8 1,-5-3 3-16,-1 3 18 0,-3 2 4 16,-15 1 8-16,-7 4-17 15,-8-2-17-15,0 2-8 16,-7-2-127-16,10-8-239 15,9-2-684-15</inkml:trace>
  <inkml:trace contextRef="#ctx0" brushRef="#br1" timeOffset="273065.6365">4432 16715 1825 0,'0'0'525'0,"0"0"-427"15,0 0 79 1,0 0-29-16,0 0-80 0,0 0 19 16,0 0-18-16,-9 70-27 15,6-44-19-15,-1-7-11 16,4 2-6-16,0-3-5 16,-3 0-1-16,0-1-8 15,0-8-63-15,-3-3-133 16,0-2-358-16,1-4-459 0</inkml:trace>
  <inkml:trace contextRef="#ctx0" brushRef="#br1" timeOffset="273252.7782">4449 16554 1774 0,'0'0'691'15,"0"0"-587"-15,0 0 81 16,0 0-76-16,0 0-109 16,0 0-39-16,0 0-91 15,37 29-214-15,-28-16-763 0</inkml:trace>
  <inkml:trace contextRef="#ctx0" brushRef="#br1" timeOffset="273653.7778">4677 16761 1011 0,'0'0'1319'0,"0"0"-1116"16,0 0-20-16,0 0-29 15,0 0-82-15,-33 89-51 16,27-72-14-16,-4 0-5 15,7-4-2-15,-2-6 0 16,4-3-12-16,1-3-18 16,0-1 6-16,0-1 13 15,6-13-20-15,13-11-33 16,2-3 24-16,6-2-30 16,0-3-11-16,-2 6 33 15,-1 5 34-15,-2 8 14 16,-7 4 22-16,-1 7 54 0,-4 3 25 15,-1 0-17 1,0 3 4-16,0 11-4 0,-6 5-13 16,0 4-3-16,-3 4-32 15,0 0-23-15,0-1-13 16,-3 7-67-16,-3-10-122 16,-1-7-637-16</inkml:trace>
  <inkml:trace contextRef="#ctx0" brushRef="#br1" timeOffset="275264.9441">4380 16507 981 0,'0'0'320'16,"0"0"-116"-16,0 0 22 16,0 0 48-16,0 0-48 15,0 0-36-15,0 0-28 16,0-14-16-16,0 12-28 15,0 1-21-15,0 1-25 16,0 0-16-16,0 0-24 16,0 0-14-16,0 7-9 15,0 8 4-15,0 10 14 0,0 5-12 16,0 9-4 0,0 0-5-16,0 6-5 0,0-1-1 15,0 0 0-15,0 0-1 16,0-2 0-16,-6-2 1 15,0-7-1-15,0-3 1 16,-1-4 0-16,4-10-1 16,0-3 1-16,1-9-1 15,2-1 1-15,0-3-6 16,0 0 4-16,0 0 1 16,0-6-5-16,0-5-5 15,5-8-7-15,8-7 9 16,2-5-4-16,6-4-11 15,-2-2 9-15,4 0 4 0,-1 3 5 16,2 9-6 0,-3 2 11-16,0 9-8 0,-5 6 7 15,-4 7 1-15,3 1-11 16,-6 2 11-16,-3 15-7 16,0 3 8-16,-3 7 9 15,-3 0 4-15,0 2-4 16,0-3-8-16,0 1 7 15,-9-7-7-15,-5-1 1 16,-5-7-1-16,0 0 7 16,-4-4-8-16,-2-1-10 15,4-7-59-15,-1-7-83 16,11-11-182-16,5-3-593 0</inkml:trace>
  <inkml:trace contextRef="#ctx0" brushRef="#br1" timeOffset="275754.7209">4907 16773 1513 0,'0'0'258'0,"0"0"-93"0,0 0 92 16,0 0-98 0,0 0-81-16,0 0-38 0,0 0-22 15,71-11-9-15,-59 7-8 16,-1 0 0-16,-4 1-1 16,-1-3 0-16,-3 2 2 15,-3 1 10-15,0-2 1 16,0 1 23-16,0-2-20 15,-9-1 10-15,-4 3 14 16,-1-3-10-16,-5 1 14 16,1 2 19-16,-6 4 4 15,3 0-9-15,-1 0-4 16,1 10-16-16,3 7-5 16,3 6-4-16,2 4 0 0,7 3-10 15,4 3-13-15,2-7-5 16,0 0 0-16,6-5 0 15,5-3 0-15,8-7-1 16,-1-2-5-16,6-3-31 16,0-6-43-16,13-2-123 15,-7-12-314-15,-6-3-529 0</inkml:trace>
  <inkml:trace contextRef="#ctx0" brushRef="#br1" timeOffset="276068.9193">5208 16448 59 0,'0'0'1728'16,"0"0"-1422"-16,0 0-18 15,0 0-19-15,0 0-117 16,0 0-68-16,0 0-40 15,11-10-3-15,-11 33 41 16,0 6 2-16,0 11-17 16,0 6-16-16,0 1-16 15,-3 2-17-15,-2 1-6 16,2-4-12-16,-3-7-1 16,0 1-1-16,3-9-32 0,-4-3-35 15,-2-5-39-15,3-6-76 16,-2-7-360-16,1-6-581 0</inkml:trace>
  <inkml:trace contextRef="#ctx0" brushRef="#br1" timeOffset="276297.5603">5056 16788 1765 0,'0'0'325'0,"0"0"-188"16,0 0 79-16,0 0-112 15,0 0-61-15,97-20-22 0,-51 14-11 16,-1 5-8-16,-2-2-2 16,-1-3-87-16,-9 5-475 15,-11-2-720-15</inkml:trace>
  <inkml:trace contextRef="#ctx0" brushRef="#br1" timeOffset="276857.2406">5453 16762 910 0,'0'0'1447'0,"0"0"-1141"16,0 0-75-16,0 0-68 15,0 0-106-15,0 0-49 16,0 0-7-16,-2 29 0 16,2-13 0-16,0 1 0 15,0-1-1-15,2-6 0 16,1 0-6-16,3-6-4 16,1-4-4-16,2 0-7 15,5 0-6-15,2-4-23 16,2-6-7-16,0-5-13 15,-2-2 8-15,-1-3 13 16,1-3 27-16,-5 3 16 16,-5 1 6-16,0 5 14 0,-3 1 26 15,-3 9 35 1,0 4-20-16,0 0-21 0,0 0-20 16,0 11-13-16,0 6 23 15,-3 1-7-15,3 1-10 16,0-1-6-16,0-4 0 15,13-4 0-15,1-4-1 16,8-6 1-16,-1 0-1 16,0 0-12-16,3-13-6 15,-2-1-2-15,-2-5 8 16,-7-1 11-16,-1-1-10 16,-6-1 11-16,-6 3 0 15,0-6 1-15,0 5 11 16,-6 5 3-16,-3 3-4 15,-3 7-10-15,0 5-1 0,0 0-47 16,2 7-108 0,1 6-184-16,4-1-593 0</inkml:trace>
  <inkml:trace contextRef="#ctx0" brushRef="#br1" timeOffset="277255.1368">5978 16715 2027 0,'0'0'318'16,"0"0"-219"-16,0 0 12 16,0 0-64-16,0 0-24 0,0 0-11 15,0 0-12-15,94 8-38 16,-72-8-22-16,-5-8-11 15,-1-2-23-15,-2-3 35 16,-4-3 35-16,-1 2 24 16,-6 0 0-16,-3 3 29 15,0 1 51-15,0 3 22 16,-15 4-31-16,-6 3-23 16,-9 0 13-16,-7 8-4 15,-6 10 11-15,1 4 4 16,3 3 7-16,6 0-5 0,11 1-40 15,10-2-22 1,12-1-11-16,0-4-1 0,12-2-6 16,15-6-47-16,19-11-72 15,-3 0-171-15,-7 0-523 0</inkml:trace>
  <inkml:trace contextRef="#ctx0" brushRef="#br1" timeOffset="277647.2558">6224 16712 1048 0,'0'0'374'0,"0"0"-114"0,0 0 81 15,0 0-110-15,97 12-96 16,-70-12-82-16,-3 0-34 15,-5 0-19-15,-1-5-3 16,-3-2-22-16,-6-3-31 16,0-2 1-16,-6 1 8 15,-3-1 22-15,0 1 25 16,0 4 12-16,-3 3 9 16,-12 4 3-16,-9 0-1 15,-4 3 46-15,-5 14-7 16,-3 3-3-16,0 1 22 15,8 4 7-15,7-4-20 16,12 0-29-16,6-2-26 16,3-4-2-16,12-2-11 0,12-3-15 15,4-9-64-15,17-1-106 16,-9-1-204-16,-3-9-338 16</inkml:trace>
  <inkml:trace contextRef="#ctx0" brushRef="#br1" timeOffset="278097.088">6518 16657 677 0,'0'0'1090'0,"0"0"-709"15,0 0-51-15,0 0-70 16,0 0-116-16,0 0-83 0,0 0-31 16,21 5 13-16,-11 18 3 15,-2 4 11-15,-2 2-34 16,0-2-14-16,-6-3-3 15,0-4-6-15,0-2 0 16,0-8-2-16,0-3-14 16,-6-3-16-16,3-4 5 15,0 0 6-15,3 0 7 16,0-7-4-16,0-7 1 16,9-4 16-16,7-3-11 15,2-8 10-15,0 0 1 16,4 1 0-16,-5-2 1 15,2 7 1-15,-4 4 0 16,-3 9 0-16,-3 3 20 16,-3 4 14-16,3 3 6 0,4 0-13 15,-2 3-2-15,-1 9 4 16,2 7 3-16,-6 3 1 16,-1 1-8-16,-5 4-13 15,0-5-5-15,-2 0-7 16,-7 3 0-16,-3-8-1 15,5 2-34-15,4 1-60 16,3-4-137-16,0-9-742 0</inkml:trace>
  <inkml:trace contextRef="#ctx0" brushRef="#br1" timeOffset="278645.5076">7579 16598 195 0,'0'0'1715'16,"0"0"-1417"-16,0 0-80 15,0 0 35-15,0 0-113 16,0 0-73-16,0 0-15 15,49-71-20-15,-34 61-8 16,3 3 6-16,-3-1-4 16,-2 6-14-16,-1-1-6 15,3 3-5-15,-6 0-1 16,0 7 0-16,-3 11 0 16,-3 7 1-16,-3 4 15 0,0 3 4 15,0 5-1 1,0 0 5-16,0-4-7 0,0-4-10 15,4-5-1-15,7-4-6 16,4-7 0-16,1-7-1 16,5-2-12-16,0-4-38 15,3 0-51-15,1-20-94 16,-8-3-269-16,-1-1-377 0</inkml:trace>
  <inkml:trace contextRef="#ctx0" brushRef="#br1" timeOffset="278895.1976">7874 16573 1699 0,'0'0'533'0,"0"0"-314"0,0 0 89 16,0 0-99-16,0 0-118 16,0 0-58-16,0 0 12 15,-43 37 20-15,22-7-23 16,-6 5-6-16,-3-1-5 15,-1 0-7-15,-2-2-14 16,5-2-4-16,4-5-6 16,5-5-10-16,5-3-51 15,8-5-44-15,6-4-68 16,0-8-394-16,0 0-596 0</inkml:trace>
  <inkml:trace contextRef="#ctx0" brushRef="#br1" timeOffset="279165.5076">8113 16761 1655 0,'0'0'493'0,"0"0"-246"16,0 0 39-16,0 0-86 16,0 0-57-16,0 0-43 0,91-16-34 15,-64 14-36 1,3-3-30-16,-2 0-6 0,-1-3-93 16,-11 5-131-16,-7-4-639 0</inkml:trace>
  <inkml:trace contextRef="#ctx0" brushRef="#br1" timeOffset="279351.5855">8095 16655 1979 0,'0'0'487'0,"0"0"-417"15,0 0 62-15,100-18-105 16,-42 11-27-16,-9 2-240 16,-7-2-685-16</inkml:trace>
  <inkml:trace contextRef="#ctx0" brushRef="#br1" timeOffset="279899.1079">8923 16084 905 0,'0'0'991'16,"0"0"-793"-16,0 0 40 16,0 0-14-16,0 0-62 15,0 0-71-15,0 0-55 16,0-16-15-16,0 32 10 16,0 5 31-16,0 7-7 15,0 3-13-15,0 7-23 16,0 3-5-16,0 3-8 0,0 1-6 15,-3-2 1 1,-4-3 0-16,1-3-1 16,-2-2 1-16,2-8-1 0,0-1 0 15,-1-7 1-15,1-5 0 16,3-1-1-16,0-6 0 16,3-3 0-16,0-3-1 15,0-1 1-15,0 0 0 16,9 0 0-16,10 0-1 15,5-1 1-15,0-3-1 16,10 1 1-16,-5 0-8 16,-1 3-7-16,-1 0-6 15,-8 0-25-15,-2 0-41 16,-7 6-104-16,-4-1-112 16,-3-1-418-16</inkml:trace>
  <inkml:trace contextRef="#ctx0" brushRef="#br1" timeOffset="280208.4879">9299 16741 1151 0,'0'0'706'0,"0"0"-449"16,0 0 71-16,-88 11-56 0,49-8-90 15,-10 3-72-15,-9-4-43 16,-3 3-34-16,-5-3-18 16,-1 1-5-16,1 2-9 15,8-2-1-15,9-1-37 16,10 3-47-16,8-2-112 15,7-1-363-15,15 0-495 0</inkml:trace>
  <inkml:trace contextRef="#ctx0" brushRef="#br1" timeOffset="280949.6973">8747 16966 1154 0,'0'0'759'16,"0"0"-520"-16,0 0 18 15,0 0-60-15,0 0-77 16,85-20-60-16,-67 17-39 15,3 3-12-15,-5 0-3 0,-4 0 7 16,-4 0 8 0,-2 0 3-16,-6 0-3 0,4 0 1 15,-4 3 20-15,0 3-4 16,0 0-2-16,0 3-16 16,-4-1 3-16,-2-3-2 15,2 1-5-15,3-5-7 16,-5 2-8-16,3 0 1 15,-3-1-1-15,2 2 5 16,-2 2 0-16,0-2-6 16,0-1-1-16,3 2 1 15,3-3 0-15,-4 1 0 16,4-3 0-16,0 0-1 16,0 0-4-16,0 0 5 15,10 0 2-15,-1 0 7 0,4 0-8 16,-1 0 0-16,3 0 5 15,-3 0 6-15,3 0 0 16,3 0-11-16,1 0 1 16,-2 0 4-16,-1 0-5 15,-1 2 5-15,-2 3-6 16,-5-2 0-16,-2 1 1 16,0 2 0-16,-6-4 1 15,0 6 4-15,0-1 7 16,0 3 1-16,0 0 5 15,0-1-4-15,0 1-7 16,-9 3-1-16,3-4-5 16,-9 2 10-16,-3 0-3 0,-6-1 1 15,-7 3-4 1,-5-4-6-16,-7-3 1 0,1 1-1 16,3 0-1-16,8-4-12 15,7 1-38-15,8 3-65 16,10-7-120-16,6 0-462 15,0 0-1305-15</inkml:trace>
  <inkml:trace contextRef="#ctx0" brushRef="#br1" timeOffset="281821.0524">9960 16648 1774 0,'0'0'396'0,"0"0"-165"16,0 0 74-16,0 0-138 15,82-8-85-15,-43 6-25 16,7 2-12-16,6-1-21 0,5 1-11 15,6-1-4-15,2 1-9 16,1 0 1-16,1 0-1 16,-6 0 0-16,-4-3-9 15,-9-2-7-15,-14 0-10 16,-7 0 9-16,-8 0 8 16,-11-2 8-16,-8 1-13 15,0-1 2-15,-8 0 2 16,-11 1 2-16,-7 2 8 15,1-3-1-15,-2 5 1 16,-1-4 0-16,4 1 1 16,5 3 8-16,5 2 0 15,8-3 3-15,3 1-1 0,3 2-2 16,0 0-2 0,0 0 2-16,0 0-9 0,6 0 0 15,8 0 0-15,5 0 0 16,5 7 1-16,0 0 0 15,0 3-1-15,-2 3 0 16,2 1-1-16,-3 4 1 16,3 4 0-16,-5 0 1 15,-7-2 16-15,-2 0 8 16,-10-3 2-16,0-5 0 16,-10 1-10-16,-15-2-2 15,-5 2-15-15,-6-3-6 0,-12-3-81 16,8-1-136-1,6-4-602-15</inkml:trace>
  <inkml:trace contextRef="#ctx0" brushRef="#br1" timeOffset="282670.0118">11149 16598 1413 0,'0'0'512'16,"0"0"-311"-16,0 0 96 0,0 0-102 15,0 0-82-15,79-44-34 16,-55 37-9-16,3 0-27 16,0 4-20-16,-2 3 4 15,-4 0-5 1,0 4-1-16,-5 9-3 0,-5 2 3 15,-5 4-2-15,-6 6-4 16,0-2 0-16,-3-2-4 16,-14 4-4-16,-5-5-5 15,-2-3 4-15,3-3-5 16,-3-4 7-16,8-2-7 16,4-5 0-16,6-2-1 15,6-1-1-15,0 0-9 0,0-3 1 16,15-11-20-16,5-2 7 15,9-7 4-15,-2-4-12 16,4 0 15-16,-1-2 9 16,-1 0 5-16,-4 5 1 15,-1 1 0-15,-8 7 0 16,-4 3 9-16,-6 6 16 16,-3 4 11-16,-3 3-6 15,0 0-5-15,0 3-10 16,-6 13-4-16,-12 5 32 15,-3 7-7-15,-4 1-9 16,2 6 2-16,4-6-8 16,6-1-9-16,7-3-6 0,6-9-6 15,0-2 2-15,16-5-2 16,9-2-7-16,11-6-53 16,16-1-66-16,-7-4-177 15,-6-10-1017-15</inkml:trace>
  <inkml:trace contextRef="#ctx0" brushRef="#br1" timeOffset="282928.6998">11935 16702 884 0,'0'0'1386'0,"0"0"-1087"16,0 0-29-16,0 0-75 15,0 0-103-15,0 0-56 16,0 0-19-16,104-10-17 16,-72 4-20-16,1-1-82 15,-10 0-161-15,-4-3-678 0</inkml:trace>
  <inkml:trace contextRef="#ctx0" brushRef="#br1" timeOffset="283111.1052">11892 16593 1255 0,'0'0'1095'0,"0"0"-890"15,0 0-34-15,0 0-39 16,106-24-90-16,-49 18-42 16,-5 2-182-16,-13-1-589 0</inkml:trace>
  <inkml:trace contextRef="#ctx0" brushRef="#br1" timeOffset="283667.1147">12545 16298 910 0,'0'0'1199'0,"0"0"-1052"16,0 0 89-16,0 0 71 15,0 0-132-15,0 0-69 16,0 0-45-16,32-29-37 15,-16 26-12-15,5 0-10 16,-5 0-1-16,7 3-1 16,-8 0-1-16,-4 0 1 15,-1 6-1-15,-7 1-1 16,-3 6-4-16,0-1 5 16,-3 5-1-16,-15 4 2 15,-6 2 0-15,-6 2 1 16,-2-1 1-16,3 1-1 15,-1-1 8-15,8-4-3 0,4-3 0 16,9-4 3 0,6-3-1-16,3-3-2 0,0-1 0 15,19-5 0-15,4-1-6 16,5 0-2-16,5 0-62 16,4-11-83-16,-7-8-180 15,-6 1-604-15</inkml:trace>
  <inkml:trace contextRef="#ctx0" brushRef="#br1" timeOffset="284124.8907">12823 16125 1005 0,'0'0'680'0,"0"0"-380"15,0 0 82-15,0 0-98 16,0 0-96-16,0 0-76 16,0 0-45-16,12-37-24 15,-9 43-20-15,0 7 13 16,0 7 3-16,0 3 1 16,0 4-4-16,-3 5-12 15,0 5-9-15,0 0-9 16,0-2-5-16,0 2 0 0,-6-6 0 15,0 1-1-15,-8-7 1 16,4 2-1-16,1-4 0 16,-1-4 1-16,4-1 0 15,0-7 0 1,6-3 0-16,0-1 0 0,0-4 5 16,12-3 3-16,8 0 0 15,12 0-1-15,1 0-8 16,7 0 1-16,0-3-1 15,-1 1-10-15,-6 2-19 16,-3 0-13-16,-8 0-19 16,-12 0-37-16,-7 0-54 15,-3 2-315-15,0 1-630 0</inkml:trace>
  <inkml:trace contextRef="#ctx0" brushRef="#br1" timeOffset="284456.1236">13205 16751 1287 0,'0'0'364'0,"0"0"-62"16,0 0 3-16,0 0-48 16,0 0-64-16,-88 0-55 0,39 0-34 15,-23 0-30-15,-22 0-27 16,-25 0-20-16,-5 0-18 16,21 0-8-16,27 0-1 15,34 7-27-15,9 3-21 16,2 0-57-16,4 0-138 15,5 0-359-15,11-7-399 0</inkml:trace>
  <inkml:trace contextRef="#ctx0" brushRef="#br1" timeOffset="285003.8037">12692 16887 1592 0,'0'0'671'0,"0"0"-409"16,0 0 24-16,0 0-112 15,0 0-91-15,0 0-50 0,0 0-22 16,74-20-11 0,-54 20 1-16,2 0 0 0,2 0 0 15,-3 0-1-15,0 3 0 16,-2 4 0-16,-6-3 0 16,-4 2 0-16,-1-2-1 15,-5 2 1-15,-3-4-1 16,0 5 1-16,-14-2 0 15,-5 2 28-15,-8 1 10 16,-1 2-5-16,-2 0-9 16,5 2-9-16,8-3-8 15,7 4-6-15,7 0 0 16,3-1-1-16,0 2 0 16,13 3 1-16,4 1 7 15,2 0-7-15,-4-2 0 0,0-2 5 16,-9-3 3-1,-6-2-9-15,0-3 1 0,-21-2 5 16,-13 2 13-16,-16-6-19 16,-8 0-3-16,-37 0-70 15,14 0-126-15,7-7-823 0</inkml:trace>
  <inkml:trace contextRef="#ctx0" brushRef="#br1" timeOffset="286852.4024">17599 14795 1189 0,'0'0'556'16,"0"0"-391"-16,0 0 143 15,0 0-25-15,0 0-74 16,0 0-69-16,0 0-67 16,1 0-40-16,3 2-9 15,-1 3-13-15,2 0-11 16,-4 3-1-16,1 3-18 15,-2 5-89-15,0 4-123 16,-2 11-137-16,-5-6-275 0,0-1-151 16</inkml:trace>
  <inkml:trace contextRef="#ctx0" brushRef="#br1" timeOffset="287038.8056">17606 15047 1005 0,'0'0'335'0,"0"0"-44"16,0 0 75-16,0 0-45 15,0 0-94-15,0 0-52 16,0 0-39-16,6 23-64 16,-2-12-47-16,2-2-14 15,1 1-11-15,0 3-31 16,-1-3-96-16,-3 1-130 16,-3 7-303-16,0-4-88 15,0-4-56-15</inkml:trace>
  <inkml:trace contextRef="#ctx0" brushRef="#br1" timeOffset="287198.5763">17649 15236 401 0,'0'0'629'16,"0"0"-335"-16,0 0-20 16,0 0 12-16,0 0-48 15,0 0-76-15,0 0-61 16,9 33-36-16,-7-27-20 16,-1 1-25-16,3 3-12 15,-1 0-8-15,1 3-87 16,-1 4-144-16,-3-2-304 15,3-4-189-15</inkml:trace>
  <inkml:trace contextRef="#ctx0" brushRef="#br1" timeOffset="287368.8199">17678 15454 808 0,'0'0'698'16,"0"0"-425"-16,0 0 53 15,0 0-57-15,0 0-86 16,0 0-58-16,0 0-52 15,-6 58-45-15,6-48-28 16,0 4-41-16,3-1-107 16,0 4-175-16,-3-4-271 15,0-1-92-15</inkml:trace>
  <inkml:trace contextRef="#ctx0" brushRef="#br1" timeOffset="287640.0783">17697 15688 704 0,'0'0'577'0,"0"0"-313"15,0 0 99-15,0 0-47 16,0 0-118-16,0 0-74 16,0 0-60-16,-2 46-42 15,2-36-22-15,0-3-16 16,0 3-37-16,0-1-60 16,0 4-20-16,0-2-3 15,0 5-75-15,0-3-25 16,5 1 66-16,-1 1 98 15,2 2 72-15,0-6 45 16,1 0 81-16,0-2 52 16,-4-3-14-16,-3-3-53 0,0-3-90 15,0 0-21 1,0 0-327-16,-10 0-656 0</inkml:trace>
  <inkml:trace contextRef="#ctx0" brushRef="#br1" timeOffset="288255.8568">17402 16223 580 0,'0'0'772'15,"0"0"-499"-15,0 0 34 16,0 0-14-16,0 0-88 16,0 0-33-16,0 0-56 15,-3-36-32-15,3 36-6 0,0 0-8 16,0 0-15 0,0 10 11-16,0 2-8 0,-3 5-8 15,-7 3-17-15,0 3-14 16,0 3-10-16,1 1-8 15,-2-3 1-15,4 2-1 16,2-4-1-16,2-2-1 16,2-3-6-16,1-6-4 15,0-1 1-15,0-1-5 16,6-5 0-16,8-1 1 16,5-1-5-16,4-2-7 15,6 0 1-15,4-2-5 16,-1-5 3-16,0 1 9 0,-2 2 5 15,-7 4-1-15,-4 0 2 16,-10 0 3-16,-4 0-15 16,-5 0-59-16,0 1-71 15,-8 4-150-15,-4-1-521 0</inkml:trace>
  <inkml:trace contextRef="#ctx0" brushRef="#br1" timeOffset="288534.5963">17745 16625 1669 0,'0'0'398'0,"0"0"-218"16,0 0 42-16,0 0-44 15,-93 8-70-15,53-5-35 16,-8 1-13-16,-4 1-7 16,-3-5-30-16,-6 2-8 15,-1-2-15-15,0 0-20 16,1 0-83-16,-15 0-167 16,15-4-335-16,13-1-324 0</inkml:trace>
  <inkml:trace contextRef="#ctx0" brushRef="#br1" timeOffset="288894.5713">17229 16788 927 0,'0'0'814'0,"0"0"-675"16,0 0 66-16,79-10-1 15,-57 5-48-15,-2 5-38 16,-7 0-57-16,-7 0-17 0,-3 5 5 16,-3 5 16-16,0 3 13 15,-9 4-3-15,-9 5-20 16,-2-2 6-16,-4 4-11 15,4-2-5-15,5-2-5 16,1-3-11-16,13-4-20 16,1-6-9-16,21-2-15 15,12-5-60-15,25 0-133 16,-6-8-356-16,-1-5-1060 0</inkml:trace>
  <inkml:trace contextRef="#ctx0" brushRef="#br1" timeOffset="289772.1098">18935 14720 611 0,'0'0'578'16,"0"0"-351"-16,0 0 28 15,0 0 48-15,0 0-55 16,0 0-76-16,0 0-86 15,2 3 0-15,-1 7-12 16,-1 0-29-16,0 3-20 16,0-3-16-16,0 7-9 15,-1 2-26-15,-5 1-154 0,-4 6-287 16,0-1-133-16,3-3-242 16</inkml:trace>
  <inkml:trace contextRef="#ctx0" brushRef="#br1" timeOffset="290102.9767">18888 15021 897 0,'0'0'398'16,"0"0"-151"-16,0 0 31 16,0 0 23-16,0 0-126 15,0 0-93-15,0 0-47 16,10 55-23-16,-7-48-12 16,0 3-25-16,-3 3-64 15,0 1-114-15,0 0-112 0,0 4-40 16,-3-1 49-16,-2 0-38 15,0 1-222-15,3-3 439 16,2-2 127-16,0-4 384 16,0 1-64-16,0 0-89 15,0-3-50-15,0 3 13 16,0 0-117 0,3-3-77-16,1 3-13 0,-2 3-71 15,1-4 3-15,0 5 56 16,-2-4 18-16,-1 3 7 15,0 0 0-15,0-3 32 16,0 4-12-16,0-4-20 16,0-1-272-16</inkml:trace>
  <inkml:trace contextRef="#ctx0" brushRef="#br1" timeOffset="290319.8926">18935 15599 1590 0,'0'0'586'16,"0"0"-370"-16,0 0 41 15,0 0-80-15,0 0-92 16,0 0-55-16,0 0-18 16,-4 73-12-16,7-54-33 15,1 4-24-15,1 4-35 16,-5 9-47-16,0-6-75 15,0-4-444-15</inkml:trace>
  <inkml:trace contextRef="#ctx0" brushRef="#br1" timeOffset="290935.9961">18714 16180 1335 0,'0'0'743'15,"0"0"-551"-15,0 0 53 16,0 0-38-16,0 0-98 0,0 0-58 15,0 0-29 1,74-26-12-16,-52 24-9 0,-2 2-1 16,-6 0 0-16,0 0-1 15,-3 0-7-15,-1 9 8 16,-4 2-6-16,-3 1 0 16,-2 4 6-16,-1 1 0 15,0 2 1-15,-1 1 1 16,-11 3 7-16,-6-5 0 15,0 2-8-15,-3-3 0 16,2 1 0-16,4-5 0 16,0-3 1-16,7-4 5 15,2-1 2-15,6-3-3 16,0-2-4-16,3 0 5 16,15 0-7-16,5 0-1 0,4 0-62 15,5 0-127-15,-3-2-372 16,-10-5-555-16</inkml:trace>
  <inkml:trace contextRef="#ctx0" brushRef="#br1" timeOffset="291387.2656">19106 16034 1540 0,'0'0'509'16,"0"0"-274"-16,0 0 4 0,0 0-56 15,0 0-25-15,0 0-65 16,0 0-17-16,0 24-7 16,0-1-18-16,0 7-15 15,0-1-17-15,0 3-10 16,-3-3-7-16,-4-1-1 15,1-5-1-15,2 0 1 16,-2-3 0-16,0-3-1 16,2-3 0-16,1 0-1 15,0-2 1-15,0-5-6 16,3 0-6-16,0-1 1 16,3 1 5-16,6-5 5 0,7 1 1 15,4 1-1-15,3-4 0 16,3 0-11-16,-4 0-2 15,-2 0-20 1,-6 0-10-16,-3 0-11 0,-4 0-6 16,-3 0-14-16,-2 0-35 15,-2 0-62-15,0 0-162 16,-6 0-521-16</inkml:trace>
  <inkml:trace contextRef="#ctx0" brushRef="#br1" timeOffset="291711.6076">19316 16576 375 0,'0'0'1125'16,"0"0"-779"-16,0 0-38 15,0 0-13-15,-106 7-79 16,60-4-41-16,-5-3-92 16,-9 1-51-16,-8-1-16 15,-3 0-10-15,1 1-6 0,4-1-46 16,8 5-70-16,3-5-57 15,15 3-158-15,15-3-514 0</inkml:trace>
  <inkml:trace contextRef="#ctx0" brushRef="#br1" timeOffset="292250.3737">18907 16770 1670 0,'0'0'704'0,"0"0"-530"16,0 0 24-16,0 0-34 16,0 0-69-16,0 0-55 15,97-29-18-15,-67 29-10 16,0 0-10-16,-2 0-1 16,-4 2 7-16,-5 6-7 15,-2 2 8-15,-11-1 2 16,-3 2 1-16,-3-1 0 0,0 1 4 15,-12 0 5 1,-9 0 3-16,-1 0-4 0,-3-2-10 16,5-2-2-16,-1-1-8 15,9 1 0-15,6-4-1 16,6 4-17-16,0-2-13 16,0 3 2-16,9 3 8 15,4 2 15-15,4 2 6 16,-4-1 15-16,-1 2 8 15,-9-2-10-15,-3-1-4 16,-12-6 2-16,-19 0-11 16,-13 1-3-16,-37-8-68 15,7 0-141-15,4 0-1178 0</inkml:trace>
  <inkml:trace contextRef="#ctx0" brushRef="#br1" timeOffset="299953.1382">18009 14176 1480 0,'0'0'326'0,"0"0"-215"16,0 0 142-16,0 0 7 15,0 0-107-15,0 0-65 0,0-1-4 16,0 1-2-1,0-4-18-15,0 4-18 0,3-2-4 16,4-2-24-16,2-2-7 16,5 2-1-16,-2 1-10 15,1-1 0-15,2 4 0 16,0 0-1-16,-2 0-5 16,-2 0 4-16,-3 0-7 15,-1 8 2-15,-4 1-2 16,-3 1 3-16,0-1 5 15,0 2 0-15,-13-2 0 16,-3 2 1-16,3-1 1 16,-7 1 5-16,4-2-6 15,6-3 1-15,1-2 0 16,5 2-1-16,4-6-1 16,0 4-6-16,0-1-13 0,4-1 8 15,8 3 12-15,5 0 0 16,6 2 6-16,-5-3-5 15,1 2-1-15,-2 1 1 16,-4-1 0-16,-4-2-1 16,-5 2 1-16,-2-2 11 15,-2 2-3-15,0 1 0 16,-5 0 3-16,-12 2 2 16,-5 2 1-16,-4 1-8 15,-4-2-7-15,5 0-5 16,1 0-73-16,6-6-162 15,5-4-441-15,5 0-725 0</inkml:trace>
  <inkml:trace contextRef="#ctx0" brushRef="#br1" timeOffset="300539.3166">18258 14142 532 0,'0'0'1502'0,"0"0"-1255"15,0 0-65-15,0 0 62 16,0 0-74-16,0 0-92 16,0 0-47-16,48-33-11 15,-27 33-13-15,-4 0-6 16,0 0 1-16,1 0-2 16,-9 0 0-16,-2 0-1 15,0 6-6-15,-5 1-1 16,-2 0 1-16,0 3-1 15,0 3 8-15,-13 0 0 16,-2 1 1-16,-5-2 6 0,1 2-6 16,6-1 0-16,-1-3-1 15,5-2-11-15,6-3-4 16,3-1-4-16,0-1-10 16,0 1 5-16,8 2 23 15,7-2 0-15,3 4 1 16,-1-1-1-16,3 0 1 15,-8 3-1-15,-5-4 0 16,-4 1 0-16,-3 4-8 16,0-5 8-16,-1 4 1 15,-11 0 0-15,-4-3 9 16,-3 1-8-16,2 2-2 16,-12-3-120-16,10-2-194 0,-2-3-558 15</inkml:trace>
  <inkml:trace contextRef="#ctx0" brushRef="#br1" timeOffset="300908.3276">18762 14079 1033 0,'0'0'1000'15,"0"0"-869"-15,0 0 6 16,0 0 52-16,0 0-38 16,0 0 24-16,0 0-56 15,-46 47-32-15,33-25-21 16,-2 5-23-16,0-7-8 15,3 3-14-15,0-3-6 16,-6 0-6-16,3-3-8 16,2-2 5-16,-3-1-6 15,3 0-12-15,3-5-65 16,4 1-50-16,-4-7-160 16,3-2-469-16,6-1-297 0</inkml:trace>
  <inkml:trace contextRef="#ctx0" brushRef="#br1" timeOffset="301101.3507">18615 14016 1242 0,'0'0'347'0,"0"0"-250"16,0 0 29-16,0 0 107 15,0 0-65-15,0 0-168 16,0 0-11-16,-2-13-299 16,2 19-365-16</inkml:trace>
  <inkml:trace contextRef="#ctx0" brushRef="#br1" timeOffset="301306.9645">18674 14359 2213 0,'0'0'478'0,"0"0"-425"16,0 0 49-16,0 0-46 15,0 0-56-15,0 0-113 16,0 0-779-16</inkml:trace>
  <inkml:trace contextRef="#ctx0" brushRef="#br1" timeOffset="308690.5076">17960 3099 700 0,'0'0'231'0,"0"0"-231"0</inkml:trace>
  <inkml:trace contextRef="#ctx0" brushRef="#br1" timeOffset="309434.3806">17606 3013 631 0,'0'0'114'16,"0"0"-86"-16,0 0 42 15,0 0 160-15,0 0 38 16,0 0-2-16,0 0-11 16,-7-67-13-16,1 65-31 15,3 0-51-15,0 2-39 16,0 0-26-16,3 0-28 16,0 0-31-16,0 0-32 15,0 7-2-15,0 14-2 16,3 10 37-16,6 12-4 0,-2 7-12 15,2 8-12-15,0 3-8 16,3 1 5-16,0-2 0 16,-3 0-5-1,2-6 5-15,2-4-4 0,-4-6-1 16,-1-3 0-16,0-6 0 16,-2-4 0-16,1-4 0 15,0-6 0-15,0-3-1 16,-4-7 0-16,0-4-1 15,0-4 0-15,-3-2 0 16,1-1-6-16,1 0 5 16,-1 0-7-16,2 0 2 15,0 0 7-15,2-4 17 0,0-6-6 16,2-4-4 0,2-2-5-16,-3-1-1 0,2-3 5 15,1 2-5-15,-1 0 1 16,0 2-1-16,-1 3 0 15,-1 3 1-15,-3 3-1 16,-2 3 1-16,1 2-2 16,-2 2 0-16,0 0-6 15,0 0-10-15,0 0-2 16,0 5 1-16,1 8 1 16,1 5 9-16,-1 3-2 15,-1 2 9-15,0 2 5 16,0-3-3-16,0 1-1 15,0-3 8-15,0-3-8 16,-1-3 1-16,-4 0 5 16,-2-7 9-16,-3-2 25 0,-6-1-14 15,-4-3 12-15,-13-1 5 16,-8 0-15-16,-6-5-13 16,2-5-8-16,7 1-8 15,12 9-22-15,6 0-166 16,14 2-1113-16</inkml:trace>
  <inkml:trace contextRef="#ctx0" brushRef="#br1" timeOffset="312204.2336">4968 17993 1005 0,'0'0'602'0,"0"0"-418"16,0 0 66-16,0 0 52 15,0 0-69-15,0 0-76 16,0-30-36-16,0 27-6 16,0 3-23-16,0 0-14 15,0 0-16-15,0 0-14 0,0 10-11 16,0 10-16-16,-6 10 12 15,0 11 4-15,0 9-19 16,0 7-12-16,-6-3-5 16,3 0 0-16,0-3-1 15,-4-1 0-15,4-4-9 16,-6-3-2-16,3-6-5 16,3-5-7-16,0-11-12 15,3 0-27-15,6-7-34 16,0-8-46-16,0-6-119 15,0-9-296-15,6-7-421 0</inkml:trace>
  <inkml:trace contextRef="#ctx0" brushRef="#br1" timeOffset="312602.4797">4956 18017 464 0,'0'0'1480'16,"0"0"-1214"-16,0 0-176 16,0 0 98-16,48-74-2 15,-29 57-77-15,2 5-58 16,0 2-14-16,0 0 0 16,4 6-8-16,5 2-8 15,0 2-11-15,1 0-2 16,2 2-8-16,0 6 0 15,-5 5 0-15,-4 0 1 0,-3 4 1 16,-6 2 23-16,-9 4 13 16,-3 2-4-16,-3 1-9 15,-3 1 4-15,-14 0-8 16,-5 1-8-16,-8-4-4 16,-1-4-3-16,-5 0-5 15,0-4-1-15,-1-4-7 16,10-5-15-16,6-6-23 15,5-1-28-15,11-1-53 16,5-15-163-16,2 2-366 16,11 5-281-16</inkml:trace>
  <inkml:trace contextRef="#ctx0" brushRef="#br1" timeOffset="312928.7122">5605 18342 1637 0,'0'0'794'0,"0"0"-673"15,0 0-7-15,0 0 71 16,0 0-76-16,0 0-59 0,0 0-23 16,27 0 8-16,-5 0-6 15,2 0-13-15,3 0-10 16,-3 0-6-16,1 0-34 16,-4 0-71-16,-6 0-174 15,-6 0-460-15,-9 0-646 0</inkml:trace>
  <inkml:trace contextRef="#ctx0" brushRef="#br1" timeOffset="313120.0341">5641 18205 874 0,'0'0'1356'0,"0"0"-1104"15,0 0-166-15,0 0 78 16,0 0-70-16,0 0-94 16,107 0-19-16,-65-5-226 15,0 2-578-15</inkml:trace>
  <inkml:trace contextRef="#ctx0" brushRef="#br1" timeOffset="313616.2553">6646 17709 552 0,'0'0'1072'16,"0"0"-815"-16,0 0-21 15,0 0-19-15,0 0-33 16,0 0-53-16,0 0-67 0,-19-49-27 16,13 49-10-16,-3 17 25 15,-3 9 15-15,-3 9 10 16,2 13-23-16,1 4-10 15,1 11-11-15,4 1-6 16,1 1-4-16,3-2-4 16,0-1-1-16,3-1-6 15,0-3 5-15,0-6-4 16,0-1 2-16,0-6-13 16,0-1-1-16,0-7 0 15,-6-4 0-15,-10-2-1 16,-7-1-5-16,-7-4-19 15,-5-1-4-15,2-6-20 16,0-3-21-16,5-8-39 16,8-8-156-16,4-4-379 0,10-12-528 0</inkml:trace>
  <inkml:trace contextRef="#ctx0" brushRef="#br1" timeOffset="314638.9894">6579 18740 620 0,'0'0'939'16,"0"0"-669"-16,0 0-86 15,0 0 106-15,0 0-24 0,0 0-65 16,0 0-86-16,12-29-40 16,-9 29-21-16,-3 0-10 15,0 1-9-15,0 9-5 16,0 5 1-16,0 0-11 15,0 4-5-15,0 0-2 16,-9-1-11-16,-4 1-1 16,4-4 5-16,3-1-5 15,-2-4-1-15,5 0 0 16,-1-7 1-16,4 0-1 16,0-3 0-16,0 0-1 15,12 0 0-15,3 0 1 16,7 0-1-16,-4-6-19 0,0 2 4 15,-2-1-7-15,-5 4-7 16,-5 1-7-16,-3 0-15 16,0 0-31-16,-3 0-97 15,0 0-120-15,0 0-310 16,0 0-148-16</inkml:trace>
  <inkml:trace contextRef="#ctx0" brushRef="#br1" timeOffset="314947.1571">6903 18710 139 0,'0'0'1570'0,"0"0"-1195"15,0 0-188-15,0 0 61 16,0 0-23-16,0 0-100 15,0 0-50-15,-15 17 10 16,3 3-12-16,-3-1-13 16,-1 3-31-16,-4 0-13 15,1 1-5-15,-3-1-10 16,2-1 1-16,-2-2-1 16,1-1-1-16,3 0-10 15,3-5-36-15,6-2-37 16,6-5-86-16,0-5-323 15,3-1-494-15</inkml:trace>
  <inkml:trace contextRef="#ctx0" brushRef="#br1" timeOffset="315411.7564">6919 18786 1565 0,'0'0'605'0,"0"0"-481"15,0 0 123-15,0 0-6 16,0 0-107-16,0 0-77 0,94-25-37 16,-74 23-14-16,-1-1-6 15,-1 3 0-15,-9 0-10 16,0 0-3-16,-6 0 2 15,-3 3 5-15,0 4-1 16,-3 3 7-16,-9 0 1 16,-3 1 15-16,-3 0 8 15,-1 4-7-15,2-5-1 16,1-1-14-16,7 1-1 16,2-3 0-16,4-1-1 15,3-4-6-15,0 3-6 16,7-1 11-16,5-3-5 0,4 4 5 15,1-1 1-15,-5 2-1 16,1-2 1-16,-7 2 13 16,-3-2 8-16,-3 1 3 15,0 1-6-15,-18 1-14 16,-9 0-4-16,-31-5-100 16,9-2-451-16,1 0-1157 0</inkml:trace>
  <inkml:trace contextRef="#ctx0" brushRef="#br1" timeOffset="316545.5286">6412 17337 841 0,'0'0'1167'0,"0"0"-951"16,0 0-71-16,0 0 124 15,0 0-89-15,0 0-114 16,0 0-41-16,18-41 4 0,-6 38-16 15,4 0-4-15,-2 3-1 16,2 0-8-16,-4 0 11 16,-3 0-2-16,0 0-2 15,-6 6-6-15,0 0 5 16,0 2 0-16,-3 2-5 16,0 3 1-16,0-3 4 15,-9 6-5-15,-6-1 11 16,0 3-11-16,2-4 8 15,-1 2-8-15,1-5 9 16,7-2 8-16,0 0-6 16,6-2-11-16,0-3 5 0,0-1-5 15,3-3 5-15,13 0-6 16,1 0-35-16,5 0-53 16,5-12-158-16,-6-3-575 15,-3 1-750-15</inkml:trace>
  <inkml:trace contextRef="#ctx0" brushRef="#br1" timeOffset="317070.2783">6691 17135 1219 0,'0'0'348'0,"0"0"-113"16,0 0 112-16,0 0-55 15,0 0-115-15,0 0-48 16,0 0-15-16,9-20-37 15,-9 23-17-15,0 10 10 16,0 4-14-16,0 3-13 16,0 2-14-16,-4 2-11 15,-1-1-11-15,-4-1 5 0,3 2-6 16,-4-5-5-16,4 2 0 16,0-4-1-16,3-3 0 15,1-2 0-15,1-2-14 16,1-1 8-16,0-2-4 15,0-3 8-15,0 2-3 16,6-6 5-16,0 0 1 16,4 0 7-16,2 0-2 15,2 0-6-15,2-8 1 16,-1 4 0-16,0-4-1 16,-3-1-10-16,-2 5-28 15,-1 1-32-15,-3 3-30 16,-6 0-95-16,0 0-277 0,0 0-467 15</inkml:trace>
  <inkml:trace contextRef="#ctx0" brushRef="#br1" timeOffset="317429.8546">7033 17138 16 0,'0'0'1515'0,"0"0"-1196"16,0 0-131-16,0 0 135 0,0 0-102 15,0 0-108-15,0 0 1 16,-6 27 26-16,-5-7-47 15,-2 3-18-15,-5 6-20 16,-3 1-17-16,-1 3-11 16,-4-3 1-16,1 2-17 15,-2-4-10-15,2-5 5 16,4-3-6-16,9-5-21 16,3-4-35-16,6-2-49 15,3-9-79-15,3 0-368 16,9 0-535-16</inkml:trace>
  <inkml:trace contextRef="#ctx0" brushRef="#br1" timeOffset="317969.7141">7013 17352 651 0,'0'0'1259'0,"0"0"-900"15,0 0-165-15,0 0 51 16,0 0-55-16,0 0-103 15,0 0-54-15,5-28-18 16,4 27-8-16,4-2 3 16,-1 3-9-16,2 0-1 15,-1 0 0-15,-1 0 0 16,4 0-1-16,-5 0 1 16,-2 7 1-16,-2 0-1 15,-1 1 7-15,-6 2 8 16,0 0-3-16,0 0-4 15,-6-3 8-15,-7 4-4 16,-1-2-3-16,-2 1-8 16,4-3 1-16,3-1-1 0,5 1-1 15,1-3 0-15,3 1-9 16,0-1 8-16,0 3-8 16,7 2 9-16,-1-2 0 15,-3 3 0-15,0 0 0 16,-3 0 0-16,-3 3 0 15,-16 1-1-15,-31 8-87 16,4-2-235-16,4-3-988 0</inkml:trace>
  <inkml:trace contextRef="#ctx0" brushRef="#br1" timeOffset="320485.8048">7127 17967 1482 0,'0'0'661'15,"0"0"-541"-15,0 0 23 16,0 0 30-16,0 0-35 15,0 0-56-15,0 0-37 16,37-62-13-16,-22 55 5 16,-2-1 0-16,4 3-5 15,-5-3-4-15,4 3-1 16,-2 0 1-16,2 3-10 0,-7-3-6 16,4 5-11-16,-8 0 5 15,-2 0-5-15,-3 9 0 16,0 7 5-16,0 0-5 15,0 7 13-15,-6 1-8 16,-3 1 1-16,3 2-5 16,0-3 4-16,0 1-6 15,3 2 2-15,0-3 11 16,3 2-1-16,0-4-4 16,0-2 1-16,0-3-2 15,0-2 5-15,9-4-11 16,3 0 10-16,9-6-5 15,1-5 7-15,8 0-4 16,6-3-9-16,1-10 0 16,2-6-1-16,1-4 0 0,-1-4-6 15,-3 1 6-15,0-7 0 16,-5 2 1-16,-4-1 0 16,-5 2 0-16,-5 5 0 15,-7 3 1-15,-1 5 1 16,-6 5-2-16,-3 2-1 15,0 1-18-15,0 5-32 16,0 4-36-16,-6 0-78 16,-6 0-222-16,3 0-539 0</inkml:trace>
  <inkml:trace contextRef="#ctx0" brushRef="#br1" timeOffset="320845.5467">7504 17960 1126 0,'0'0'513'16,"0"0"-313"-16,0 0 86 15,0 0-3-15,0 0-66 16,0 0-67-16,0 0-38 0,0-5-5 16,0 23-4-16,0 4-22 15,-3 9-21-15,-4 2-19 16,1 1-10-16,0 2-14 16,1-7-9-16,-1-1-7 15,2-3-1-15,1-2-17 16,0-3-34-16,0 0-32 15,3-3-44-15,0-4-130 16,0-4-338-16,0-6-519 0</inkml:trace>
  <inkml:trace contextRef="#ctx0" brushRef="#br1" timeOffset="321478.7934">7679 18224 806 0,'0'0'1250'0,"0"0"-968"16,0 0-119-16,0 0 59 15,0 0-50-15,0 0-82 0,0 0-48 16,16-38-20-16,-7 37-7 16,-1-4-5-16,2 2 1 15,-1 2-2-15,0 1 0 16,4 0-2-16,-2 0 1 15,-2 0-7-15,4 0 0 16,-4 0 5-16,-1 0-5 16,-1 4 0-16,-4 2 0 15,-3 3 7-15,0 1-2 16,0 0 9-16,-7 1 4 16,-7 1 8-16,-5 4 0 15,4-5 2-15,-3 0-10 16,3-1 1-16,6-3-7 0,2-2-7 15,4 1-1 1,3-5-5-16,0 4-6 16,0-2 5-16,6 5 0 0,4-5 1 15,2 3 1-15,1 1 0 16,-2-2 0-16,-2 3 0 16,-6-3 0-16,0 0-1 15,-3 2 0-15,0-4 1 16,-9 1 1-16,-12 2-2 15,-3-4-11-15,-9 3-67 16,-19-5-91-16,10 0-487 16,5 0-1594-16</inkml:trace>
  <inkml:trace contextRef="#ctx0" brushRef="#br1" timeOffset="322544.6633">7831 17567 1091 0,'0'0'628'16,"0"0"-385"-16,0 0 34 15,0 0-24-15,0 0-74 16,0 0-76-16,0 0-26 16,-3-30-22-16,12 28-23 15,0-3-5-15,0 2 0 16,0 3 0-16,1-3-11 15,-1 3-3-15,2 0-12 16,-4 0 10-16,2 0-10 16,-3 0 0-16,-3 5 6 15,0 3-5-15,-3-4 5 16,3 3 2-16,-3 3 0 16,0-1-1-16,0 1 7 0,0 0-8 15,0-1-5-15,-3 1-1 16,-3 1 1-16,-3-1-1 15,3 3 0-15,-4-3 6 16,2 0-6-16,2 0 6 16,3-6 2-16,3-1 3 15,0 0-3-15,0-3 2 16,0 3-4-16,0-3-6 16,9 0 14-16,5 0-6 15,-1 0 3-15,2 0-11 16,0 0 0-16,0 0 1 15,-2-3-2-15,-4 0 1 16,2 2-1-16,-1-1 0 0,-4 1 0 16,3 1 0-1,-3 0-15-15,4 0-14 0,-2 0-19 16,1 0-21-16,-3 1-34 16,4 2-60-16,-4 0-158 15,-3-3-686-15</inkml:trace>
  <inkml:trace contextRef="#ctx0" brushRef="#br1" timeOffset="323519.6665">8498 18083 876 0,'0'0'686'0,"0"0"-526"15,0 0 18-15,0 0 36 16,0 0-60-16,0 0-60 16,0 0-40-16,0-36-4 15,-3 29 23-15,-5 1 15 16,-2 2-18-16,-2 1-25 16,-7 3 2-16,2 0 7 15,-5 0-3-15,1 7-9 0,3 2 0 16,0 4-3-16,3 1-1 15,2 4-2-15,4 0-13 16,6 2-13-16,0-1-2 16,3-2-7-16,0-2 5 15,0-2-6-15,3-3 0 16,3-4-1-16,3-3-8 16,4-3-1-16,1 0-8 15,2-3-12-15,2-8-6 16,0-5 2-16,4-4-14 15,1-1 9-15,-1-6 11 16,-1-3 7-16,0-2 4 16,1-4 7-16,-4-7 2 15,-3 1 2-15,0-1 6 16,-3-4 10-16,-3-1 7 0,-2 7 7 16,-4 1 14-1,-3 8-3-15,0 8-2 0,0 7-5 16,0 8 11-16,0 5-12 15,0 4-14-15,0 0-6 16,0 0-7-16,0 3-2 16,0 15 2-16,-10 11 9 15,1 7 23-15,0 11-5 16,-3 2 15-16,0 1-14 16,0-1-2-16,5-2-2 0,1-5-8 15,4-5-4 1,2-7-12-16,0 0 1 0,0-4 0 15,0-4-1-15,0-1 0 16,0-4-24-16,0-1-10 16,-3 0-28-16,-3-2-22 15,0-5-40-15,-4 1-182 16,1-7-539-16,3-3-828 0</inkml:trace>
  <inkml:trace contextRef="#ctx0" brushRef="#br1" timeOffset="323902.1595">8763 18020 1565 0,'0'0'895'15,"0"0"-776"-15,0 0-64 16,0 0 111-16,0 0-15 15,0 0-87-15,0 0-46 16,84-37-9-16,-57 31 0 16,-5 2 1-16,-5 4 2 15,-1 0-3-15,-7 0-1 16,-3 0 1-16,-6 12-2 16,0 7 10-16,0 7 11 15,-12 3-4-15,0 0-1 16,-1 2-8-16,5-5-6 15,5-3-9-15,3-6 1 16,0-6 0-16,0-2 0 0,6-5-1 16,5-4-30-16,5 0-28 15,3 0-42-15,-2-12-84 16,5-13-190-16,-5 2-390 16,-1 3-319-16</inkml:trace>
  <inkml:trace contextRef="#ctx0" brushRef="#br1" timeOffset="324106.4271">9011 17956 78 0,'0'0'1281'0,"0"0"-966"16,0 0-66-16,0 0 71 0,0 0-55 15,0 0-98-15,0 0-1 16,-37 37-18-16,11 0-30 15,-5 5-28-15,-6 2-42 16,-24 11-48-16,10-10-53 16,1-10-268-16</inkml:trace>
  <inkml:trace contextRef="#ctx0" brushRef="#br1" timeOffset="326276.5022">9572 18138 958 0,'0'0'757'15,"0"0"-459"-15,0 0-77 16,0 0-18-16,0 0-13 16,0 0-32-16,0 0-51 15,15-9-35-15,3 9-13 0,4 0-12 16,8 0-18-16,3 0-13 16,7 0-10-16,5 6-5 15,4 0-1-15,2 1 0 16,0 0 0-16,-2-4-8 15,-7-1 7-15,-3 0-9 16,-7-2-8-16,-9 0-9 16,-7 0-6-16,-10 0-13 15,-3 0-35-15,-3 0-70 16,-12 0-133-16,-7 3-451 16,-2 1-585-16</inkml:trace>
  <inkml:trace contextRef="#ctx0" brushRef="#br1" timeOffset="326644.5923">9481 18350 1382 0,'0'0'727'16,"0"0"-614"-16,0 0-40 15,0 0 72-15,0 0 53 0,0 0-42 16,0 0-51 0,94 0-41-16,-49 0-25 0,10 0-24 15,4 0-13-15,6-3 4 16,-1-4-6-16,-1 1-11 15,-8 2 2-15,-9 0-7 16,-10 1-8-16,-8 2-15 16,-14 1-15-16,-5 0-41 15,-9 0-43-15,-6 0-61 16,-14 0-188-16,-2 0-366 0</inkml:trace>
  <inkml:trace contextRef="#ctx0" brushRef="#br1" timeOffset="326929.5452">9426 18470 1016 0,'0'0'1093'0,"0"0"-901"16,0 0-129-16,0 0 95 15,0 0 25-15,0 0-50 16,0 0-62-16,100 7-39 16,-48-4-22-16,3-3-2 15,5 0-8-15,-2 0-1 16,-1-2-47-16,-5-3-10 0,-3-2 1 16,-13-3-71-16,-3-10-109 15,-14 3-348-15,-9 0-296 0</inkml:trace>
  <inkml:trace contextRef="#ctx0" brushRef="#br1" timeOffset="327761.657">10824 18090 1913 0,'0'0'397'0,"0"0"-281"15,0 0-39-15,0 0 85 16,0 0-23-16,0 0-60 16,0 0-46-16,70-21-26 15,-49 21 7-15,3 0 2 16,1 1-2-16,-1 8-13 15,-6 0 0-15,-2 2-1 16,-2-1 1-16,-7 0 1 0,-1 0-2 16,-6-4 0-16,0 4 0 15,-10-2 6-15,-9 1 5 16,-7 1 2-16,-7 0 2 16,0 0-3-16,-1 0-3 15,4-1 3-15,6-1-12 16,8 2 1-16,7-2-1 15,6 0-1-15,0 2 1 16,3 0-1-16,0 1 1 16,3 4 0-16,9-5-6 15,-1-1 4-15,2 2 1 16,0-5 1-16,-4 0 0 16,-3 1 0-16,0-6 0 0,-6 2 0 15,0 0 10 1,0 1-4-16,-9-1 10 0,-16 3 16 15,-5 1-7-15,-9-3-16 16,-3 2-7-16,-4-2-2 16,7 2-1-16,8-3-35 15,7-3-48-15,9 0-149 16,11 0-520-16</inkml:trace>
  <inkml:trace contextRef="#ctx0" brushRef="#br1" timeOffset="328413.9147">11173 18109 747 0,'0'0'1210'0,"0"0"-935"15,0 0-105-15,0 0 50 16,0 0-5-16,0 0-79 16,0 0-73-16,9-21-40 15,0 21-21-15,5 0 4 16,5 0-6-16,0 0 1 0,2 0-1 15,-3 3 0 1,-1 5 0-16,3 2 0 0,-8 0 0 16,-3 0-1-16,-2-4 1 15,-2 4 1-15,-5-4-1 16,0 1 0-16,0 0 12 16,-15 0 6-16,-3 1 2 15,-6 0-5-15,-4 1-6 16,1 3-3-16,5-2-6 15,5 2 1-15,4-2-1 16,4 0-6-16,9 0-6 16,0 0-5-16,0-3-7 15,0 1 6-15,3 1 12 16,6 1-1-16,1-2 6 0,-3 0 1 16,3 1-1-1,-4-4 0-15,-2 1 1 0,-1 0 0 16,-3-2 7-16,0 1 6 15,-3 1 1-15,-10 2 4 16,-11-1 3-16,-5-2-9 16,-3 3-11-16,-7-1 0 15,0-2-1-15,0 2-26 16,2-3-27-16,10 2-39 16,6-6-92-16,8 0-190 15,7 0-576-15</inkml:trace>
  <inkml:trace contextRef="#ctx0" brushRef="#br1" timeOffset="328791.0184">11734 18129 1667 0,'0'0'743'16,"0"0"-640"-16,0 0-12 0,0 0 123 16,0 0-36-16,0 0-82 15,-82 63-53-15,61-38-10 16,-6 2-7-16,-6 0 1 15,-1 3 1-15,-3-5-2 16,1-1-5-16,-3 0-8 16,4-1-4-16,6-7-8 15,2 0-1-15,8-7-21 16,5 2-43-16,8-9-40 16,6-2-72-16,0-2-362 15,6-9-576-15</inkml:trace>
  <inkml:trace contextRef="#ctx0" brushRef="#br1" timeOffset="329016.2576">11522 18000 1702 0,'0'0'672'16,"0"0"-608"-16,0 0-36 15,0 0 96-15,0 0 62 16,0 0-81-16,0 0-77 16,10-27-28-16,-5 28 0 15,-2 10-41-15,0 7-118 16,-3-4-429-16,0 0-1086 0</inkml:trace>
  <inkml:trace contextRef="#ctx0" brushRef="#br1" timeOffset="329205.8625">11604 18476 1230 0,'0'0'1497'15,"0"0"-1264"-15,0 0-151 16,0 0-30-16,0 0-52 15,0 0-10-15,0 0-487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02T07:01:56.2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1583 13964 190 0,'0'0'203'15,"0"0"667"-15,0 0-625 16,0 0-166-16,0 0-53 16,0 0 45-16,-3-4 49 15,3 4-10-15,-2 0-41 0,2 0-17 16,-1 0 12-16,1 0 15 16,0 0-9-16,0 0-29 15,0 0-25-15,0 0-15 16,13 0 18-16,5 0-6 15,6 4-2-15,1-4-10 16,5 0 4-16,1 0 5 16,5 0 8-16,3 0-10 15,1 0 6-15,5 0-8 16,0 0-5-16,7-3 1 16,-3 2-1-16,8 1-1 15,-3 0 2-15,1 0-2 16,3 0 0-16,-3 0 1 15,0 0-1-15,-2 0-8 0,-1 4-21 16,0 0 1-16,-4-2 10 16,4-1 17-16,3 2-5 15,-2 3 6-15,0-2 1 16,-1 2-1-16,-2-2 1 16,-4 2-1-16,-7 1 0 15,-5-3 0-15,-10 1 0 16,-5-2 0-16,-10 1-1 15,-4-4-13-15,-5 0 14 16,0 3 23-16,0-3 13 16,0 0-12-16,0 0-8 15,0 0-7-15,0 0-8 16,0 0 5-16,0 0-5 0,0 0-1 16,0 0 1-16,0 0-1 15,0 0 0-15,0 0 0 16,-3 0 0-16,-5 0 1 15,5 0 7-15,-7 0 0 16,4-3 3-16,0 3-1 16,-2-4-9-16,-2 1 0 15,1 1 5-15,-3-5-5 16,2 3 0-16,-1-2 0 16,-4 0-1-16,2 2 1 15,1-3 0-15,-6 1-1 16,3 2 15-16,0-2 4 15,0 2-7-15,-4 1-1 0,5-1 1 16,1-2 2-16,1 4 0 16,3-3-7-16,5 2 2 15,1 0 5-15,0 3-4 16,1-1-3-16,2-2-5 16,0 3 4-16,0 0-5 15,0 0 1-15,-1 0 4 16,1 0-5-16,0 0 8 15,0 0-8-15,0 0 6 16,0 0-6-16,0 0 8 16,0 0-8-16,0 0 5 15,0 0 0-15,0 0 4 0,0 0 2 16,0 0 5 0,0 0 4-16,0 0 0 0,0 0 1 15,0 0-7-15,0 0-6 16,0 0-8-16,0 0 0 15,0 0 0-15,0 0-1 16,0 0 0-16,0 0-1 16,0 0-11-16,0 0 0 15,0 0-1-15,0 0 2 16,3 0 11-16,3 0 0 16,4 3 6-16,2-2 7 15,4 2-12-15,-2 3 5 16,2-2-6-16,1 3 0 15,-1-1-1-15,-4 2-7 16,3-2 7-16,-3 0 0 0,-3 4-12 16,1-6-4-1,-1 2 7-15,-1-3 2 0,-1 1 8 16,2 0-6-16,-3-1 5 16,0-1 0-16,0 1-1 15,-1-3 1-15,0 2-1 16,0-2-8-16,-2 2-2 15,0-2-3-15,0 0-3 16,-3 0 8-16,3 0 4 16,-3 0 5-16,0 0-10 15,0 0 10-15,0 3-10 16,0-3 3-16,0 0 8 16,0 0 1-16,0 0 13 0,0 0 1 15,0 0-1-15,0 0 2 16,0 0 5-16,0 0 0 15,0 0-5-15,0 0-1 16,0 0-1-16,0 0-7 16,0 3-6-16,-12 4 1 15,-9 3-1-15,-7 4 1 16,-11 5-1-16,-7 2-1 16,-5-2-11-16,-15 7-83 15,17-6-196-15,7-10-1116 0</inkml:trace>
  <inkml:trace contextRef="#ctx0" brushRef="#br0" timeOffset="29062.001">15113 14548 39 0,'0'0'176'16,"0"0"-6"-16,0 0 37 15,-30-3 485-15,21 1-467 16,2 0-129-16,1 2-60 0,0 0 27 16,3-2 42-1,-3 2-14-15,2 0-28 0,4 0-22 16,-4 0 1-16,1 0 18 16,2-3 7-16,-1 3-16 15,2 0-18-15,0 0-17 16,0 0-8-16,0 0-1 15,0 0-6-15,0 0 0 16,0 0 0-16,3 0 0 16,8 0 0-16,1 5-1 15,3 2 0-15,3 0 0 16,1-1 0-16,-3 4 0 16,4-3 0-16,-4 3 0 15,4 0 0-15,-1 3 1 16,-4 1 0-16,6 2 5 0,-5 3-5 15,4 2 7-15,-1-1-8 16,-1 2 0-16,0-2-14 16,1 3-14-16,4-6-10 15,-1 0 16-15,-2-2 5 16,2-4 10-16,-2 5 7 16,-1-4-1-16,-2 3 1 15,0-1 0-15,-5 4-1 16,0-1 0-16,-1 1-7 15,-1 1-18-15,2-4-13 16,-2 2 14-16,0-3 9 16,3-1 10-16,0 0 6 15,-4-3 9-15,0 1 13 16,-1 2 15-16,-1-4 15 16,-4 2 2-16,-3 1-11 0,3-1-22 15,-3 1-14-15,3-1-1 16,0 1-6-16,-3-1-1 15,3-2-5-15,4-2-4 16,-1-1-9-16,1-2-14 16,-1-4-2-16,2 0-14 15,-2 0 5-15,-3 0 19 16,0 0 20-16,-3-7 5 16,0 0 9-16,3 2 1 15,-3-5-9-15,3 2 5 16,-3 2-5-16,0-4-1 15,0 3 0-15,0-2-7 16,0 2-2-16,0-3 2 16,0 3 6-16,0 0 1 15,-6-3 4-15,0 5 12 0,-4-2 5 16,0 0-2-16,3 1-3 16,1-1-5-16,-4 0-5 15,7 1-5-15,-3 1 0 16,3 3 0-16,3-1 14 15,0 0 4-15,0 3-4 16,-4 0 2-16,4 0 0 16,0 0-7-16,0-1 3 15,0 1-11-15,0 0-1 16,0 0 0-16,-1 0 1 0,1 0-1 16,0 0-1-16,0 0 8 15,0 0-7-15,0 0 10 16,0 0 5-16,0 0 5 15,0 0-11-15,0 0-3 16,0 0-6-16,0 0 0 16,0 0 1-16,0 0-1 15,0 0 7-15,0 0-7 16,0 0 1-16,5 1-1 16,1 2 0-16,0 2-1 15,-3 0 1-15,4 1 0 16,-3 1 0-16,1 0 14 15,-2 3 0-15,1-3-6 16,3 3-3-16,0-1-5 16,-1 1 0-16,3 0 1 0,-5 0-1 15,5-1-1-15,-3-1 1 16,2 1 0-16,1-3 1 16,1-1 0-16,-4 1 16 15,0 1 3-15,0-2-3 16,2-1-3-16,-4 3 3 15,-1-1-9-15,0 1 1 16,0-1-10-16,-3-2 6 16,3 2-4-16,-3-4-1 15,0 0 7-15,0 1-2 16,0-3 3-16,0 0 18 16,-3 0 7-16,-14 0-7 15,-2 0-5-15,-14 0-3 0,-5 0-9 16,-4 0-10-16,-17-7-62 15,14-2-178-15,6 2-1176 0</inkml:trace>
  <inkml:trace contextRef="#ctx0" brushRef="#br0" timeOffset="40185.4166">26695 7535 384 0,'0'0'653'0,"0"0"-556"15,0 0-78-15,0 0-18 16,0 0 17-16,0 0 46 15,-8 1 16-15,4-1-18 0,1 0-26 16,-3 0-15-16,0 0-2 16,-3-1-3-16,-3-1-8 15,0 1-2 1,-4-2-6-16,-2 3-15 0,-1 0-34 16,-2-2-27-16,1 0 11 15,1-3 32-15,4 4 18 16,0-3 15-16,4 2 0 15,4-2 1-15,-2 3-1 16,2 0 2-16,1 1 12 16,-3 0 4-16,-5 0 9 15,1 0-1-15,-6 0-4 16,-5 2-10-16,0 8-10 0,-3-5-2 16,0 0-25-16,5-2 24 15,1 0-8-15,6 0 9 16,3 1 0-16,-3 2 1 15,1-1 0-15,0 4 25 16,-1-2-4-16,-3 7-2 16,1-1 1-16,-1 0-3 15,2 3-3-15,4 3-3 16,2-1-4-16,3 2 4 16,3 1-3-16,4 0 2 15,0 3 11-15,0 2 16 16,6-3 10-16,0 0-19 15,-1 0-20-15,-1-3 5 0,-1-4-6 16,0 1 3 0,2-4 2-16,2 4-4 0,3-4 3 15,6 1 10-15,3-2 14 16,3 1-7-16,3 1-27 16,1-4 4-16,-1 0 0 15,-1 0-4-15,-3 0-1 16,-4-2 8-16,-3 3-8 15,-2-4 0-15,-3 4-1 16,0-2 0-16,-1 1 1 16,1 0-1-16,2-1 6 15,5-1-5-15,7-2 3 0,7-1-4 16,6-2 0 0,6-1-7-16,2-2 1 0,-2 0 6 15,-3 0 12-15,-5 0 7 16,-6-4-8-16,-6-2-10 15,-6 0 22-15,-5-2 22 16,-4-5 5-16,2-3 23 16,-2-5-15-16,2-4-10 15,2-5-6-15,1-7-11 16,1-3-6-16,2-8-12 16,-3-2-13-16,-1 0-9 15,-6 3-8-15,-5 5 17 16,0 3-13-16,-14 5 4 15,-12 5-31-15,-10 2-63 16,-6 1-35-16,-10 7-37 16,-27 2-134-16,11 6-87 15,7 4-618-15</inkml:trace>
  <inkml:trace contextRef="#ctx0" brushRef="#br0" timeOffset="41476.3039">30270 7669 1280 0,'0'0'222'0,"0"0"-222"16,0 0-7-16,0 0 7 15,0 0 92-15,0 0 17 16,0 0-14-16,13-34-10 15,-11 34 7-15,-1-1 8 16,1-2 7-16,5-3-14 16,0 2-14-16,4-3-22 0,5-1-28 15,2 1-3-15,5-1-18 16,0 2-1-16,3 3-7 16,-1 0-1-16,-2 3 0 15,-3 0 0-15,-4 0-5 16,-5 0 5-16,-5 3-8 15,-4 1-10-15,-2 6 1 16,0 3 18-16,0 3 1 16,-6 4 25-16,-3-1-7 15,-3 0-12-15,1 0-6 0,-2 0 7 16,1 0-7-16,0-2 0 16,0 0 0-16,5-5 0 15,2-1 6-15,2-2-6 16,3-2-1-16,0-1 1 15,2-1 5-15,10 0 7 16,5 0 8-16,7 1-21 16,2-3 0-16,4-2-19 15,0-1-49-15,-2 0-50 16,-1-4-90-16,-8-6-288 16,-8-1-285-16</inkml:trace>
  <inkml:trace contextRef="#ctx0" brushRef="#br0" timeOffset="41988.404">30696 7685 924 0,'0'0'804'16,"0"0"-705"-16,0 0-42 15,0 0 65-15,0 0 35 16,0 0-30-16,0 0-65 15,6 5-4-15,0 9 6 16,0 3-26-16,-1 4-17 16,2 1-6-16,-4-3 6 15,0-1 6-15,-1-2-2 16,-2-3-15-16,0-3-8 16,0-6-2-16,0-1 0 0,0-3 0 15,0 0-1-15,0 0 1 16,0 0 0-16,0-4-14 15,0-9-22-15,0-3-12 16,4-5-14-16,7-1-5 16,2-5 27-16,-1 4 4 15,0 3 20-15,-5 1 15 16,1 5 1-16,-2 4 19 16,-2 1 13-16,0 5 17 15,-1 1-6-15,1 2-17 16,-3 1 2-16,2 0-12 15,0 3-14-15,0 7 10 16,0 8 8-16,-1 0 7 0,-2 0-13 16,0 2-7-1,0-4-6-15,0 1-1 0,1-3-23 16,2-3-65-16,6-1-145 16,-3-3-305-16,0-4-318 0</inkml:trace>
  <inkml:trace contextRef="#ctx0" brushRef="#br0" timeOffset="42542.6769">31083 7730 1367 0,'0'0'561'0,"0"0"-479"16,0 0-25-16,0 0 39 15,0 0 1-15,0 0-42 16,0 0-31-16,-28-9-15 16,12 9 0-16,-3 0 7 15,4 0-6-15,0 6-2 16,6-2-7-16,5 1-1 16,2 1 0-16,2-4-14 15,0 2-5-15,2-2 19 16,11-2 16-16,5 0-16 15,6 0-16-15,2-14-40 0,3-2-26 16,3-5-55 0,-1-6 4-16,0-6 6 0,-1-3 19 15,-3-8 16-15,-5 4 35 16,-4-3 57-16,-9 3 6 16,-4 7 80-16,-5 1 35 15,0 6-3-15,0 6-9 16,-6 3-4-16,-1 4 9 15,4 6-31-15,-1 4-29 16,0 3-33-16,-2 0-20 16,-5 14-1-16,-2 5 34 15,1 8 20-15,0 2-16 16,0 4-8-16,6 0 1 16,5 6 2-16,1-1-8 15,0 1 1-15,4 1-8 0,8-5-18 16,3-2-1-1,0-7-55-15,1-6-35 0,6-6-172 16,-3-7-265-16,-3-7-455 0</inkml:trace>
  <inkml:trace contextRef="#ctx0" brushRef="#br0" timeOffset="53728.1164">17464 16986 359 0,'0'0'0'0,"0"0"0"0,0 0 486 15,0 0-326-15,0 0-108 16,11-6-37-16,-11 6 41 16,0 0 77-16,0 0-4 15,0 0-34-15,0 0-24 16,0 0 12-16,-2 0 6 16,-5 0 0-16,-2 6 53 15,0 1 15-15,-6 2-29 16,0 4-30-16,-1 1-21 15,-5 3-10-15,3 1-15 16,-6-1-9-16,5 0-19 16,-1-3-8-16,5-1-16 15,8-3-27-15,4-3-68 0,3-4-132 16,0 0-367-16,0-3-309 16</inkml:trace>
  <inkml:trace contextRef="#ctx0" brushRef="#br0" timeOffset="60250.2788">18866 13871 354 0,'0'0'1'0,"0"0"40"16,0 0 594-16,0 0-225 15,0 0-225-15,0 0-99 16,-10 3 57-16,7-3 60 16,0 0-45-16,0 0-78 15,2 0-40-15,-2 0-21 16,0 0-7-16,-7 0-12 16,-3 0-9-16,-3 0-92 15,-11 1-209-15,2 4-292 16,-1-1-239-16</inkml:trace>
  <inkml:trace contextRef="#ctx0" brushRef="#br0" timeOffset="60450.4852">18548 13871 325 0,'0'0'159'0,"0"0"-114"15,0 0 90-15,0 0 117 16,0 0-47-16,0 0-56 15,0 0-56-15,-16-7-38 16,12 7-36-16,-3 0-12 16,-2 0-7-16,-11 1-62 15,4 8-173-15,4-5-395 0</inkml:trace>
  <inkml:trace contextRef="#ctx0" brushRef="#br0" timeOffset="60665.5565">18272 13898 329 0,'0'0'672'16,"0"0"-555"-16,0 0-75 15,0 0 89-15,0 0 22 16,0 0-65-16,0 0-64 16,-49 7-16-16,39-4-8 15,0 3-36-15,-2-2-53 16,-5 3-46-16,4-5-4 0,0 4 15 15,-6-2-47-15,5-1-60 16,2 2-142-16</inkml:trace>
  <inkml:trace contextRef="#ctx0" brushRef="#br0" timeOffset="60876.1135">17921 13994 517 0,'0'0'577'15,"0"0"-442"-15,0 0-66 16,0 0 49-16,0 0 56 16,0 0-16-16,0 0-78 15,-39 17-45-15,36-12-20 0,-1 2-15 16,-2-1-13-16,3 4-93 16,-14 7-108-16,4-3-134 15,1-1-418-15</inkml:trace>
  <inkml:trace contextRef="#ctx0" brushRef="#br0" timeOffset="61046.4023">17681 14191 1088 0,'0'0'217'16,"0"0"-146"-16,0 0-38 15,0 0 96-15,0 0 75 0,0 0-93 16,0 0-76-1,-27 57-35-15,27-47-94 0,0 2-97 16,0-2-131-16,0-3-407 16</inkml:trace>
  <inkml:trace contextRef="#ctx0" brushRef="#br0" timeOffset="61236.9376">17691 14410 863 0,'0'0'550'16,"0"0"-451"-16,0 0-65 15,0 0 12-15,0 0 56 16,0 0-102-16,0 0-17 0,75 45-167 16,-60-37-151-16,-5-5-452 15</inkml:trace>
  <inkml:trace contextRef="#ctx0" brushRef="#br0" timeOffset="61405.2352">17908 14505 345 0,'0'0'883'0,"0"0"-742"15,0 0-108-15,0 0-18 16,0 0 7-16,0 0-22 15,0 0-95-15,83 31-165 0,-68-28-281 16</inkml:trace>
  <inkml:trace contextRef="#ctx0" brushRef="#br0" timeOffset="61571.1755">18090 14541 772 0,'0'0'332'15,"0"0"-234"-15,0 0-27 16,0 0 53-16,0 0-14 16,0 0-110-16,0 0-22 15,68 17-206-15,-55-14-266 0</inkml:trace>
  <inkml:trace contextRef="#ctx0" brushRef="#br0" timeOffset="61757.156">18272 14565 515 0,'0'0'404'0,"0"0"-230"15,0 0-53-15,0 0 68 16,0 0-13-16,0 0-79 16,0 0-63-16,67 10-34 15,-56-7-67-15,8-3-96 16,-3 0-111-16,-4 0-314 0</inkml:trace>
  <inkml:trace contextRef="#ctx0" brushRef="#br0" timeOffset="61982.0592">18512 14568 713 0,'0'0'221'16,"0"0"-143"-16,0 0-4 15,0 0 40-15,0 0 23 16,0 0-43-16,0 0-20 15,75 0-9-15,-69 0-8 16,1 0-10-16,2 0-12 16,-2 0-35-16,5 0-18 15,-3 0-124-15,6-3-88 16,-9-1-81-16,0 1-610 0</inkml:trace>
  <inkml:trace contextRef="#ctx0" brushRef="#br0" timeOffset="62118.9222">18717 14519 622 0,'0'0'610'0,"0"0"-457"15,0 0-84-15,0 0 44 16,0 0-8-16,0 0-105 16,0 0-60-16,53-30-136 15,-41 30-108-15,-6-3-271 0</inkml:trace>
  <inkml:trace contextRef="#ctx0" brushRef="#br0" timeOffset="62306.4676">18717 14519 525 0,'106'-83'568'16,"-106"80"-394"-16,4 0-38 16,-4 0 45-16,3 2-17 15,4-2-55-15,-4 0-109 16,3 3 0-16,-2 0-105 15,1 0-44-15,-1 0-157 16,-2-2-459-16</inkml:trace>
  <inkml:trace contextRef="#ctx0" brushRef="#br0" timeOffset="62428.7943">18931 14361 461 0,'0'0'630'15,"0"0"-490"-15,0 0-109 16,0 0-31-16,0 0-73 16,0 0-219-16</inkml:trace>
  <inkml:trace contextRef="#ctx0" brushRef="#br0" timeOffset="62591.7292">18931 14361 682 0,'62'-91'260'16,"-62"89"-154"-16,0-1-8 0,0 0 35 15,0 2-41-15,0-2-92 16,0 3-231-16,0-3-458 0</inkml:trace>
  <inkml:trace contextRef="#ctx0" brushRef="#br0" timeOffset="62756.5044">18960 14175 1182 0,'0'0'297'16,"0"0"-214"-16,0 0-52 15,0 0 11-15,0 0-42 16,0 0-143-16,0 0-252 0</inkml:trace>
  <inkml:trace contextRef="#ctx0" brushRef="#br0" timeOffset="62951.8387">19005 14029 851 0,'0'0'150'0,"0"0"-118"16,0 0-2-16,0 0 27 16,0 0-57-16,0 0-28 15,0 0-181-15,7-18-531 0</inkml:trace>
  <inkml:trace contextRef="#ctx0" brushRef="#br0" timeOffset="67427.1184">18775 15221 970 0,'0'0'589'0,"0"0"-503"15,0 0-72-15,0 0 39 16,0 0 113-16,0 0-40 16,0 0-73-16,-50 37-34 15,36-25-10-15,0 2-9 16,-6-3-1-16,4 2-44 0,-3-3-28 15,2-1-47-15,-2-2-48 16,-5 3-119-16,6-7-117 16,2 1-546-16</inkml:trace>
  <inkml:trace contextRef="#ctx0" brushRef="#br0" timeOffset="67753.1115">18785 15134 704 0,'0'0'750'0,"0"0"-724"15,0 0 12-15,0 0-27 16,0 0 202-16,0 0-20 15,0 0-100-15,-27-1-29 16,8 11 52-16,-9 4 1 16,-7 2-34-16,-4 4-37 15,-1 3-27-15,1-3-19 16,-4 2-54-16,7-2-139 16,-5 0-153-16,11-6-277 15,7-5-580-15</inkml:trace>
  <inkml:trace contextRef="#ctx0" brushRef="#br0" timeOffset="68012.7886">18642 15086 702 0,'0'0'628'16,"0"0"-532"-16,0 0-59 16,0 0 161-16,0 0 84 15,-88 58-96-15,55-39-94 16,-6 4-54-16,-3 0-20 0,-3 0-9 16,2-3-9-16,1-2-60 15,4 0-96-15,-1-1-111 16,10-7-243-16,9-6-321 0</inkml:trace>
  <inkml:trace contextRef="#ctx0" brushRef="#br0" timeOffset="68275.0462">18655 14952 1672 0,'0'0'291'0,"0"0"-273"0,0 0-8 15,0 0 169-15,0 0 19 16,-121 85-91-16,70-52-59 16,-4 1-23-16,0-1-13 15,3-4-12-15,3-3-63 16,7-2-131-16,3-8-202 15,12-5-250-15,11-5-550 0</inkml:trace>
  <inkml:trace contextRef="#ctx0" brushRef="#br0" timeOffset="68530.3374">18580 14918 1780 0,'0'0'390'16,"0"0"-346"-16,0 0-10 15,0 0 0-15,0 0 116 16,-91 53-70-16,59-26-55 16,-7 2-14-16,-3 1-11 15,-1-4-33-15,1-3-75 16,1 1-98-16,7-7-77 15,6-5-62-15,8-5-154 16,10-7-467-16</inkml:trace>
  <inkml:trace contextRef="#ctx0" brushRef="#br0" timeOffset="68750.5117">18622 14842 1305 0,'0'0'644'0,"0"0"-533"16,-82 31-73-16,33-6 84 15,-4 5 78-15,-3-3-69 16,-2 5-61-16,-1-3-66 16,4 2-4-16,6-2-111 0,-5 1-181 15,14-9-355 1,15-5-285-16</inkml:trace>
  <inkml:trace contextRef="#ctx0" brushRef="#br0" timeOffset="68951.4399">18473 14816 1743 0,'0'0'300'16,"0"0"-237"-16,0 0-54 16,-104 50 69-16,62-25 27 15,-20 20-105-15,12-6-166 0,6-10-586 16</inkml:trace>
  <inkml:trace contextRef="#ctx0" brushRef="#br0" timeOffset="75572.9527">17897 15681 152 0,'0'0'170'0,"0"0"-111"15,0 0-34-15,0 0 200 16,0 0 16-16,0 0-85 16,15-4-43-16,-15 4 33 15,0 0 29-15,3 0-51 16,3 0-40-16,0 0-47 15,3 0-27-15,6 0-8 0,-3 0-2 16,1 0-9-16,-1 0 3 16,-1 0 5-16,-1 0 1 15,-3 0 0-15,-1 0 0 16,2 0 1-16,-1 0 8 16,4 0-8-16,-2 0 0 15,1 0 1-15,5 0-2 16,3 0-11-16,-2 0-16 15,4 0 0 1,0 0 11-16,-3 0 15 0,1 0-9 16,-8 0 9-16,1 0 1 15,-1 0-1-15,1 0 1 16,-2 0 0-16,-1 0 0 0,1 0 1 16,4 0-1-16,-3 2 0 15,3-2 0-15,3 2 0 16,3 1-1-16,-2-3-34 15,2 3 11-15,0-2 2 16,-4 2 6-16,0 0 7 16,-6 0 8-16,-3-3 1 15,2 0 0-15,-2 2 0 16,0-2 0-16,1 2 0 16,3-2 0-16,0 3-24 15,5-1 1-15,2 3-20 16,2-2-65-16,1-1 20 15,-4 4 7-15,0-6 29 16,-3 2 24-16,-3-2 17 0,-4 0 11 16,-3 0 0-16,-3 0 14 15,1 0 11-15,1 0-4 16,-1 0-16-16,5 0-5 16,-2 0-27-16,4 1-38 15,0-1-52-15,2 1-39 16,0-1-20-16,2 0 56 15,2 0 91-15,-5 0 4 16,0 0-6-16,-2 0 19 16,-1 0 11-16,-2 0 1 15,-2 0 28-15,-1 0 32 16,1 0 50-16,-2 0 2 16,0 0-8-16,0-1-8 15,0 0-28-15,0-1-16 0,0-2-25 16,0 0-2-16,0-2-12 15,0 2-12-15,0-3 7 16,0-3-6-16,0 2-1 16,0 1 22-16,0-3 22 15,-3 0 43-15,-5 3 28 16,1 0 0-16,-3 1-17 16,1-1-10-16,-2 4-15 15,2 0-17-15,3 2-23 16,2-2-8-16,1 3-8 15,3 0-12-15,0 0-6 16,-3 0-10-16,3 0 0 0,0 0 1 16,0 0 8-16,0 0-10 15,0 0 3-15,0 0 8 16,0 0 0-16,0 4 0 16,0 5 2-16,0 1-1 15,0 0 0-15,0-3-1 16,0 3-7-16,0-3-19 15,7-2 7-15,2 2-2 16,3 0-27-16,2-1 22 16,-4-2-5-16,5 1 5 15,-4 0 13-15,2-1 3 16,-7-1 10-16,-2 1 14 16,-2-2 0-16,-2 0 18 0,0 3 6 15,-8-2 47-15,-9 1 13 16,-3 2-35-16,-2 1-19 15,-14 3-44-15,4-1-114 16,6-2-550-16</inkml:trace>
  <inkml:trace contextRef="#ctx0" brushRef="#br0" timeOffset="76410.1693">18015 15619 214 0,'0'0'104'15,"0"0"-77"-15,0 0-21 16,0 0 313-16,0 0-44 16,0 0-156-16,0 0-55 15,4-14 30-15,-4 14 68 16,0 0-15-16,0 0-22 16,0 0 13-16,0 0 10 15,0 0 0-15,0 0-28 16,0 4-23-16,-4 2-15 15,-5-2-17-15,-1 2-12 0,-1 1-18 16,-1-1-7-16,-4-2-16 16,-1 2-6-16,1-2 4 15,0 1-9-15,0 0 1 16,3 2-1-16,3 3 0 16,1 2 4-16,6-2-5 15,3 3-12-15,6-1-31 16,39 3-60-16,1-2-212 15,-1-6-497-15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02T07:03:54.36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2512 2941 603 0,'0'0'661'0,"0"0"-573"16,0 0-47 0,0 0 89-16,0 0-44 0,0 0 61 15,0-13-68-15,0 13 219 16,0 0-127-16,0 0-107 15,0 0-18-15,0 0 21 16,0 0-2-16,0 0-25 16,0 0-17-16,0 0-14 15,0 0-9-15,0 11-6 16,-9 7 6-16,0 5 14 16,-3 5 0-16,-1 2-8 15,1-1-5-15,2 0 0 16,2-2-1-16,5-2 0 15,3-1 0-15,0-1 0 16,0-1 0-16,0 0 0 0,3 0 0 16,9-2-1-1,0-1 1-15,3 0 0 0,4-3 0 16,2-1 0-16,7-5-1 16,2-4-1-16,6-6 2 15,3 0-1-15,3-5-7 16,2-12-2-16,-2-6-12 15,1-3-4-15,-2-3 13 16,-1-6 7-16,-4-1 5 16,-2-1-17-16,-5 3 11 15,-7 3 0-15,-3 2 7 16,-8 8 0-16,-5-1 1 16,-6 2 0-16,0 3 5 0,0 2-5 15,0-1-1 1,-2 5-19-16,-2 0-73 0,-1 4-272 15,2 1-525-15</inkml:trace>
  <inkml:trace contextRef="#ctx0" brushRef="#br0" timeOffset="479.5496">2751 3090 1413 0,'0'0'240'0,"0"0"-169"0,0 0 27 16,0 0 132-16,0 0-24 15,0 0-90-15,0 0-58 16,0 23 22-16,-6 2 49 16,-6 9-17-16,-6 7-42 15,3 4-29-15,0 0-23 16,0 0-10-16,5-4 0 16,1-3-8-16,6-4-55 15,3-2-122-15,0-8-341 16,0-9-576-16</inkml:trace>
  <inkml:trace contextRef="#ctx0" brushRef="#br0" timeOffset="1267.1279">2918 3388 1452 0,'0'0'270'0,"0"0"-204"16,0 0 1-16,0 0 103 16,0 0-45-16,0 0-73 15,0 0-8-15,46-4 8 0,-28 2 3 16,4 1-9-16,-5 1-9 16,-1 0-12-16,1 0-12 15,-8 0-4-15,1 1-7 16,-4 5 5-16,-6 1 3 15,0 4-4-15,0 2 0 16,-3 2 2-16,-13 1-7 16,-4 1 7-16,-2 1-7 15,-2-1 0-15,6-3 4 16,3-2-5-16,3-3 0 16,9-3-1-16,0-3 0 15,3 2-6-15,0-1-2 16,6 0 8-16,11 0-7 0,-1 0-2 15,6 2 0-15,-5-1-1 16,2 2 1-16,-5 2 2 16,-5-1 1-16,-2 2-5 15,-4 0 11-15,-3 2 1 16,0-1 11 0,0 0 7-16,-15 1 7 0,-3 0 3 15,-7-1-7-15,-8-1-5 16,0-1-15-16,3-5-1 15,2-4-40-15,12-4-80 16,8-12-192-16,8-4-498 0</inkml:trace>
  <inkml:trace contextRef="#ctx0" brushRef="#br0" timeOffset="1921.1588">3540 2983 332 0,'0'0'1292'16,"0"0"-1034"-16,0 0-121 15,0 0 42-15,0 0 12 16,0 0-40-16,0 0-33 16,0-3-44-16,0 3-25 15,0 0-20-15,-6 11-17 16,-10 9-2-16,-8 8 26 16,-3 9-2-16,-7 6-17 15,8 0-8-15,1 1-3 16,10-2-6-16,9-5 0 15,6-5 0-15,0-5-21 0,19-5-35 16,5-7-44 0,5-5-48-16,11-7-141 0,-9-3-389 15,-7 0-599-15</inkml:trace>
  <inkml:trace contextRef="#ctx0" brushRef="#br0" timeOffset="2296.2433">3661 3180 704 0,'0'0'1316'0,"0"0"-1141"0,0 0-125 16,0 0 54-16,0 0 26 15,0 0-54-15,0 0-39 16,28-37-22-16,-19 29-13 16,2 4-1-16,-1 3 10 15,-1 1-3-15,-3 0-2 16,3 0 0-16,-5 11 0 16,-1 6 19-16,-1 3-11 15,-2 7-1-15,3 0-3 16,0 0-8-16,3-1-1 15,4-6 1-15,7-5-2 16,2-5 0-16,9-9-36 0,2-1-74 16,15-14-86-1,-9-5-329-15,-5-3-212 0</inkml:trace>
  <inkml:trace contextRef="#ctx0" brushRef="#br0" timeOffset="2622.6684">3871 3116 869 0,'0'0'798'0,"0"0"-683"15,0 0-31-15,0 0 163 16,0 0-9-16,0 0-79 16,0 0-58-16,-28 7-22 15,13 8 21-15,-6 8-12 16,-3 5-15-16,-4 4-23 16,-2 3-19-16,0 0-20 15,-1-2-11-15,4-2-58 16,8-1-143-16,7-9-381 15,9-10-726-15</inkml:trace>
  <inkml:trace contextRef="#ctx0" brushRef="#br0" timeOffset="3077.2749">4040 2956 783 0,'0'0'1446'0,"0"0"-1257"16,0 0-140-16,0 0-23 15,0 0 18-15,0 0 11 16,0 0 12-16,73 51-10 15,-49-17-17-15,0 6 14 16,-5 10-20-16,-7 4-10 16,-6 2-9-16,-6-1-8 15,-3-3-7-15,-15-4-20 16,-6-5-62-16,-10-1-128 0,7-12-463 16,6-9-730-16</inkml:trace>
  <inkml:trace contextRef="#ctx0" brushRef="#br0" timeOffset="4369.8327">4653 3317 637 0,'0'0'823'0,"0"0"-678"16,0 0-91-16,0 0 40 15,0 0 113-15,0 0-17 16,0 0-71-16,0 0-26 0,0 0-12 15,0 0-1-15,3 2-10 16,9 0-12-16,0 0 19 16,7 0-23-16,4-2-26 15,5 0-19-15,-1 0-9 16,1 0-33-16,-4 0-29 16,-3-1-16-16,-6-2-29 15,-6 2-52-15,-6 0-107 16,-3-1-52-16,-6 2-175 15,-6-1-584-15</inkml:trace>
  <inkml:trace contextRef="#ctx0" brushRef="#br0" timeOffset="4624.3108">4638 3223 939 0,'0'0'635'15,"0"0"-548"-15,0 0-20 16,0 0 78-16,0 0 94 16,0 0-53-16,0 0-80 15,94-3-51-15,-67-3-29 0,0-1-26 16,16-5-60-16,-4 2-476 15,-6-2-764-15</inkml:trace>
  <inkml:trace contextRef="#ctx0" brushRef="#br0" timeOffset="6275.2756">5274 3559 1088 0,'0'0'494'0,"0"0"-417"0,0 0-1 15,0 0 45-15,0 0 48 16,0 0-52-16,0 0-59 15,0 12-29-15,0-1 36 16,0 3-7-16,0 6-25 16,0 0-11-16,0 1-9 15,-3-1-7-15,3-2-5 16,0-1 1-16,0-4-1 16,0-1-1-16,0-7 0 15,0-1-14-15,3-4-11 16,0 0-2-16,7-3 26 15,-1-12 0-15,3-5-8 0,0-6-4 16,3-6-4-16,1-6 9 16,-2-6-16-16,-1-2-1 15,-1-5-12-15,-3 0 13 16,0 2 23-16,-6 1 1 16,0 3 10-16,-3-1-9 15,0 3 0-15,0-3 1 16,0-1-1-16,0-3 0 15,0-1-1-15,0 1-30 16,0 3 16-16,0 4 14 16,0 6 0-16,0 7 27 15,0 4-10-15,-6 1-16 16,-3 1-1-16,0 2 15 0,3 1 13 16,0-1-10-1,-1 2 7-15,4 4-1 0,3-1 3 16,-3 3-1-16,3 0-9 15,0 1-7-15,0 0-9 16,0 2 5-16,0 2 3 16,0 2 12-16,0 3-2 15,0 3-5-15,0 1-7 16,0 0-6-16,0 0 0 16,0 0 0-16,3-3 0 15,10 0 10-15,10-1-10 16,5-3 0-16,12 0 0 15,8-2-1-15,4-1 1 0,9 2-1 16,2-1 0 0,4 3 1-16,2-4-1 0,-1 4 0 15,-5-2 2-15,-6 1-2 16,-5 1 0-16,-6 0-1 16,-7 0 0-1,-6 2 0-15,-11 1-9 0,-7 2-21 16,-7 1-24-16,-4 0-53 15,-1 0-50-15,-3 6-61 16,0 9 63-16,0-1-155 16,0-2-453-16</inkml:trace>
  <inkml:trace contextRef="#ctx0" brushRef="#br0" timeOffset="6779.1272">5869 2777 1835 0,'0'0'317'0,"0"0"-234"16,0 0-15-16,0 0 46 0,0 0-3 15,0 0-56-15,0 0-29 16,21-45-20-16,1 41-6 16,2 4-1-16,3 0 1 15,-6 0-1-15,0 9 0 16,-6 3 0-16,-2 3 1 15,-7 2 0-15,-6 1 1 16,0 3 7-16,0 2-7 16,-15 1 0-16,-4 0 5 15,-5 1 0-15,-1-5-4 16,-1-1-1-16,5-3 1 16,2 0-1-16,10-5-1 0,3-1 0 15,6 0 0 1,0-3-2-16,6 0 2 0,16-1-1 15,5-3-12-15,3-3-37 16,12 0-142-16,-8 0-320 16,-10-3-183-16</inkml:trace>
  <inkml:trace contextRef="#ctx0" brushRef="#br0" timeOffset="7057.6315">6361 3153 1726 0,'0'0'380'15,"0"0"-284"-15,0 0-29 16,-129 17 78-16,57-9-3 15,-25 2-60-15,-15-3-49 16,9-3-21-16,23-2-12 16,30-2-5-16,25 0-26 15,-2 5-56-15,5-1-234 16,8-1-536-16</inkml:trace>
  <inkml:trace contextRef="#ctx0" brushRef="#br0" timeOffset="7559.6454">5887 3362 1729 0,'0'0'391'16,"0"0"-286"-16,0 0-28 16,0 0 46-16,0 0-7 15,0 0-55-15,0 0-32 16,3 13-15-16,-3-3 14 15,0 3 24-15,0 6-14 16,0 4-15-16,-6 5 3 16,-6 3-5-16,0 2-9 15,0-1-6-15,-1 2-5 16,4-4 0-16,3-2 0 16,0-4-1-16,1-3 1 15,5-5 0-15,0-3 0 16,0-5 1-16,0-3 5 15,5-2 2-15,7-3 22 0,7 0-4 16,5 0-10 0,3-4-16-16,3-4-1 0,0-1-29 15,8 0-75-15,-8 1-132 16,-7 2-468-16</inkml:trace>
  <inkml:trace contextRef="#ctx0" brushRef="#br0" timeOffset="10457.1321">7131 2939 1099 0,'0'0'235'0,"0"0"-169"16,0 0-13-16,0 0-29 15,0 0 27-15,0 0 31 16,0 0 8-16,6-11 151 16,-6 11-88-16,0 0-53 15,0 0-22-15,0 0 2 16,0 0-24-16,-6 0-23 15,-4 0-6-15,-4 0-5 16,-5 4-7-16,1 3-8 16,-3 2-5-16,2-1-1 15,2 0 0-15,1 1-1 16,4 1 0-16,2-2 2 0,4 1-1 16,1-4 1-1,2 1-2-15,3-3 0 0,0 0-5 16,0 0 3-16,0 0 2 15,8 2 5-15,5-1 1 16,5 2-6-16,6 0-5 16,4-1-17-16,-1-1 13 15,1 0-6-15,-4 1 9 16,-1 0 5-16,-7 1 0 16,-1 1-5-16,-5-1 4 15,-4 1 1-15,-4-4 1 16,-2 4 4-16,0-1 16 0,0-1-10 15,0 2 2-15,-11 2 0 16,-8 0 4-16,-5 0 5 16,-4-2-6-16,-5 0-5 15,0-3-9-15,2-2-1 16,4-2-28-16,9-7-89 16,6-9-210-16,9-4-354 0</inkml:trace>
  <inkml:trace contextRef="#ctx0" brushRef="#br0" timeOffset="10757.9154">7316 2955 1322 0,'0'0'654'15,"0"0"-574"-15,0 0-7 16,0 0 75-16,0 0 6 16,0 0-20-16,0 0-13 15,12 55-26-15,-9-32-14 16,3 3-32-16,-1 1-30 16,-1-2-10-16,2-1-8 15,-6-3 1-15,3-4-2 16,-3-1-31-16,0-6-90 15,-3-4-90-15,-3-4-324 16,-3-2-169-16</inkml:trace>
  <inkml:trace contextRef="#ctx0" brushRef="#br0" timeOffset="10945.4127">7364 2839 2118 0,'0'0'292'16,"0"0"-217"-16,0 0-44 16,0 0 5-16,0 0-13 15,0 0-23-15,0 0-31 16,3 0-126-16,0 4-487 16,0 2-652-16</inkml:trace>
  <inkml:trace contextRef="#ctx0" brushRef="#br0" timeOffset="11427.5587">7516 2994 1510 0,'0'0'789'0,"0"0"-714"16,0 0-51-16,0 0 19 15,0 0 55-15,30 84-19 0,-21-61-25 16,-2 0-22 0,-1-2-15-16,-1-3-16 0,-5-1 7 15,0-4-7-15,0-3-1 16,0-6 0 0,0-1-12-16,0-3-9 0,0 0 5 15,0-7 6-15,0-8-32 16,0-10-21-16,6-5 29 15,7-7 3-15,2-2-14 16,3 2-8-16,-3 2 17 16,1 9 36-16,-5 9 51 15,-2 6 11-15,-3 5-40 16,-2 3 16-16,2 3 23 16,-3 0-9-16,3 0-16 15,2 13 2-15,2 7 12 0,-4 3 15 16,0 7-16-16,0 3-14 15,-3 0-17-15,-3 0-11 16,0-2-6-16,0-6-1 16,0-3-17-16,0-7-92 15,0-5-153-15,3-8-658 0</inkml:trace>
  <inkml:trace contextRef="#ctx0" brushRef="#br0" timeOffset="12921.3482">8068 2654 1382 0,'0'0'267'0,"0"0"-193"16,0 0-23-16,0 0 68 15,0 0 48-15,0 0-30 0,0 0-20 16,0 0-27 0,0 0-23-16,0 0-6 0,0 0-11 15,0 0-2-15,8 0-15 16,8 0-32-16,2 0 5 16,9 0-6-16,1 0-14 15,-1 0-14-15,3 0 4 16,-8 0 11-16,-5 4 5 15,-4 2-1-15,-4 1-3 16,-9 0 1-16,0-2-19 16,0 3 16-16,0 0 13 15,-12 0 1-15,-3 2 1 16,0 0 0-16,-1-1 0 0,-1-1 0 16,4-2 0-1,4 0 0-15,-1-2 0 0,7-1-1 16,0 1-1-16,3-1-12 15,0 2-17-15,0 1 14 16,10 2 14-16,2 2 2 16,4 0-10-16,1 3 10 15,2 1 0-15,-2 0-1 16,2 2 1-16,-4-1 0 16,0-1-1-16,-3-1 1 15,-2-3 1-15,-7-3-1 16,0-1 8-16,-3-1 9 15,0-2 1-15,-13 2 4 0,-10-1 5 16,-12-2-18 0,-4-1-9-16,-13-1-46 0,13 0-180 15,6 0-545-15</inkml:trace>
  <inkml:trace contextRef="#ctx0" brushRef="#br0" timeOffset="14386.5103">8501 2666 1367 0,'0'0'296'16,"0"0"-87"-16,0 0 22 15,0 0-11-15,0 0-58 0,0 0-55 16,0 0-37-16,6 4-39 16,-3 7-13-16,4 6 21 15,-1 2 13-15,0 6-23 16,2 2-14-16,-5-1-14 16,0-1 7-16,1 0-7 15,-4-4-1-15,0-5-33 16,0-3-66-16,0-3-62 15,6-5-125-15,-3-1-209 16,3-4-166-16</inkml:trace>
  <inkml:trace contextRef="#ctx0" brushRef="#br0" timeOffset="14669.929">8689 2698 1326 0,'0'0'646'0,"0"0"-524"16,0 0 24-16,0 0 2 16,0 0-24-16,0 0-45 15,0 0-33-15,6 7-23 16,-3 5 15-16,1 7 36 16,2 2-22-16,-3 3-15 15,0 1-3-15,0 2-19 16,2 0-6-16,-2-3-8 0,0-3 4 15,1-4-4 1,-4-4-2-16,0-4-18 0,0-4-84 16,0-4-116-16,0-1-279 15,0 0-141-15</inkml:trace>
  <inkml:trace contextRef="#ctx0" brushRef="#br0" timeOffset="14978.024">8459 2610 1467 0,'0'0'332'15,"0"0"-137"-15,0 0 19 16,0 0-27-16,0 0-43 16,0 0-76-16,0 0 7 15,61 4-10-15,-31-1-32 16,3-1-17-16,-2-2-10 16,2 0-6-16,-3 0-60 15,4 0-95-15,-10 0-197 16,-9 0-387-16</inkml:trace>
  <inkml:trace contextRef="#ctx0" brushRef="#br0" timeOffset="15367.4173">8949 2744 1167 0,'0'0'996'16,"0"0"-864"-16,0 0-83 15,0 0-17-15,0 0 23 16,0 0-16-16,0 0-15 16,77-73 1-16,-59 60-7 15,-3 3-5-15,1 5 11 0,-7 2-6 16,-5 3-5-16,3 0-2 15,-4 0 2-15,1 8 0 16,-1 4 1-16,0 9 7 16,0 3 13-16,0 3-10 15,3 0-11-15,0-3-7 16,2 1-5-16,5-5-1 16,-1-6 1-16,1-5-1 15,4-5-9-15,-1-4-29 16,8-7-85-16,-3-9-180 15,-5-3-382-15</inkml:trace>
  <inkml:trace contextRef="#ctx0" brushRef="#br0" timeOffset="15618.3795">9214 2640 1053 0,'0'0'976'15,"0"0"-848"-15,0 0-37 16,0 0 25-16,0 0 5 16,0 0-41-16,0 0-40 15,0 8-18-15,-6 8 11 16,-6 7 36-16,-6 4-16 16,-4 8-20-16,-1-2-19 15,-2 1-14-15,-2-1-20 0,-4 3-143 16,7-5-308-16,9-11-498 15</inkml:trace>
  <inkml:trace contextRef="#ctx0" brushRef="#br0" timeOffset="16037.6361">9553 3039 1532 0,'0'0'285'0,"0"0"-128"15,0 0 3-15,0 0 4 16,0 0-20-16,0 0-20 16,-85 9-36-16,34-5-37 15,-28 3-29-15,-27-2-11 16,-34 2-10-16,-20-1 0 16,2-2-1-16,10 1-1 15,17 2-8-15,13 0 4 16,27 2 4-16,21-4-13 0,27 0-35 15,13-3-33-15,4 0-21 16,7-2-48-16,19 0-43 16,3 0-69-16,18 0-468 0</inkml:trace>
  <inkml:trace contextRef="#ctx0" brushRef="#br0" timeOffset="16741.3261">8725 3294 735 0,'0'0'1163'15,"0"0"-962"-15,0 0-98 16,0 0 14-16,0 0 16 16,0 0-45-16,0 0-44 15,-3 1-4-15,13-1-17 16,5 0-17-16,6 0 1 0,0 0-6 15,6 0-1-15,1 0 0 16,-1 1-1-16,-5 2 1 16,-2-1 1-16,-1 3-1 15,-10-2 0-15,-2 1-6 16,-6-1 4-16,-1 1-10 16,0 1 11-16,-1 4 1 15,-12-2 18-15,-2 3-3 16,-9-1-6-16,-1 0 4 15,1 2-12-15,3-3 0 16,0 0 0-16,8-3 0 16,7 3-1-16,0-1 0 15,6 1-6-15,0 4 4 16,0 1 1-16,6 1 1 0,7 0 6 16,-1 2-6-16,3-2 0 15,0 2-1-15,-3 0-1 16,0-2 0-16,-3 0 2 15,-6-3 2-15,0 0-1 16,-3-1 18-16,0-3 16 16,-3 1 5-16,-12-3 6 15,-9 0 1-15,-9-3-15 16,-1 0-15-16,-5 1-7 16,2-3-3-16,4 0-7 15,8 0 0-15,11 0-43 16,5-6-74-16,9-3-179 15,0-3-977-15</inkml:trace>
  <inkml:trace contextRef="#ctx0" brushRef="#br0" timeOffset="19942.7514">29798 3663 975 0,'0'0'247'15,"0"0"-160"-15,0 0 36 16,0 0 23-16,0 0-24 16,0 0-40-16,0 0-12 15,0 0 6-15,0 0 0 16,0 0 8-16,0 4 53 16,0 4-69-16,0 5 47 0,0 4-20 15,0 8-17-15,0 4-20 16,0 6-12-16,0 6-21 15,4 6-16-15,3 1-9 16,-1 0 2-16,0-2-2 16,1-2-10-16,-1-1-83 15,-2 12-68-15,1-10-228 16,-2-10-484-16</inkml:trace>
  <inkml:trace contextRef="#ctx0" brushRef="#br0" timeOffset="20730.2441">31133 3688 1145 0,'0'0'290'0,"0"0"-191"16,0 0 31-16,0 0 29 16,0 0 14-16,0 0-52 15,0 0 70-15,-31 73-18 16,16-28-57-16,3 6-65 16,3 8-36-16,5-2-15 15,4 15-108-15,0-14-461 16,0-13-1313-16</inkml:trace>
  <inkml:trace contextRef="#ctx0" brushRef="#br0" timeOffset="22350.8602">2654 5385 1345 0,'0'0'239'16,"0"0"-153"-16,0 0-24 0,0 0 34 15,0 0 272-15,0 0-174 16,0 0-106-16,-3-6-39 16,3 6-5-16,0 0 10 15,0 1-14-15,0 12-12 16,0 9 26-16,0 7 24 15,0 8-33-15,0 3-17 16,-3 4-18-16,1 1-4 16,-1-1-6-16,-3-1 0 15,-1-4-1-15,-2-3 0 16,0-4-24-16,3-4-29 16,-4-8-34-16,2-4-42 15,2-6-93-15,0-7-357 0,3-3-199 16</inkml:trace>
  <inkml:trace contextRef="#ctx0" brushRef="#br0" timeOffset="22847.0511">2563 5341 1479 0,'0'0'240'0,"0"0"-164"15,0 0 57-15,0 0 118 16,0 0-94-16,0 0-99 15,104-51-29-15,-71 43-14 16,0 2-5-16,1 0-1 16,-1 6-7-16,-3 0-1 15,1 0 8-15,-4 3-3 16,-2 11-4-16,-5 4 3 16,1 6-4-16,-6 3 7 0,-2-1-7 15,-7 2 5 1,-6-3-6-16,0-2 0 0,-3-2 1 15,-13-2 1-15,-7-2 5 16,-8-2-1-16,-6-4 2 16,-5-2-7-16,3-1 0 15,0-5 1-15,4-3-2 16,5 0 0-16,10 0-30 16,10-1-56-16,10-11-136 15,4 2-282-15,11 2-858 0</inkml:trace>
  <inkml:trace contextRef="#ctx0" brushRef="#br0" timeOffset="23466.0286">3421 5732 1335 0,'0'0'800'0,"0"0"-695"0,0 0-64 16,0 0 91-16,0 0 22 15,0 0-57-15,0 0-57 16,0 7-23-16,6-4-5 15,7 0 16-15,5-2 21 16,6 2-20-16,4-3-17 16,-1 0-12-16,0 0 0 15,-2 0-28-15,-4-3-48 16,-3-3-41-16,-6-2-49 16,-12 1-166-16,0-2-311 15,0 5-679-15</inkml:trace>
  <inkml:trace contextRef="#ctx0" brushRef="#br0" timeOffset="23679.4993">3422 5640 1780 0,'0'0'603'0,"0"0"-532"15,0 0 10-15,0 0 57 16,0 0-33-16,0 0-59 16,0 0-31-16,76 0-15 15,-13 0-83-15,-9-2-245 16,1-5-764-16</inkml:trace>
  <inkml:trace contextRef="#ctx0" brushRef="#br0" timeOffset="24348.2558">5439 4658 933 0,'0'0'258'16,"0"0"-126"-16,0 0 77 16,0 0 27-16,0 0-9 0,0 0-81 15,0 0-57-15,-13-6-27 16,7 16 31-16,-6 7 24 15,-6 9-38-15,3 3-3 16,-3 8-24-16,6 5-22 16,2 8-10-16,7 13-2 15,3-1-5-15,0 5-4 16,3 3 0-16,7-10-3 16,4 11-5-16,-5-2 8 15,4 2-9-15,-7-1 1 16,3 2 8-16,-3-3 0 15,0-1-2-15,-3 0-6 16,0-3 0-16,-3-2 0 0,0 0 13 16,0-6-7-1,0-3-6-15,-10-6-1 0,-4-6 6 16,-5-6-6-16,-4-8-2 16,-5-10-53-16,-8-10-142 15,2-6-555-15,7-2-840 0</inkml:trace>
  <inkml:trace contextRef="#ctx0" brushRef="#br0" timeOffset="25476.1344">4965 6483 1243 0,'0'0'359'16,"0"0"-229"-16,0 0 52 16,0 0 84-16,0 0-51 15,0 0-83-15,0 0-46 16,3 0-22-16,-3 3-15 0,0 9 17 15,3 2-5-15,-3 6-24 16,4 2-19-16,-4 5-6 16,0 0-4-16,0 3-2 15,0 2-5-15,-7-2 0 16,1 1 7-16,0-5-7 16,0 0-1-16,1-3 0 15,0-7-1-15,2 1 0 16,1-4 1-16,2-6-1 15,0-3 1-15,0-2 0 16,3-2 2-16,12 0 13 16,3 0-6-16,6-6-3 15,1-4-5-15,-1 4 0 0,1-1-1 16,-5 2-11-16,-4 1-28 16,-4-1-52-16,-7 5-76 15,-4 0-188-15,-1 0-568 0</inkml:trace>
  <inkml:trace contextRef="#ctx0" brushRef="#br0" timeOffset="25806.702">5323 6717 1908 0,'0'0'350'0,"0"0"-254"15,0 0 24-15,0 0 27 16,0 0-41-16,0 0-22 16,0 0-18-16,-33 76-25 15,17-48-20-15,-1 0-9 16,-2 2-4-16,-3 2-7 15,-1-2 1-15,1-3-1 16,1 0 0-16,6-4-1 16,0-5-21-16,6-1-47 15,6-6-88-15,3-4-177 16,0-7-482-16</inkml:trace>
  <inkml:trace contextRef="#ctx0" brushRef="#br0" timeOffset="26391.0019">5368 6924 734 0,'0'0'897'0,"0"0"-683"16,0 0-2-16,0 0 20 16,0 0-41-16,0 0-55 15,0 0-44-15,28-6-38 16,-16 6-25-16,3 0-9 16,-3 0-13-16,6 0-6 15,-2 0 0-15,-4 0 0 16,0 0-1-16,-3 0-1 15,-3 4 0-15,-3 2 0 16,-3 0-10-16,0 1 11 16,0 0 1-16,-12 3 5 15,-3 0 0-15,-4 0-5 16,4 0 7-16,-3-1-7 0,9-2-1 16,3-1 1-16,3-3-1 15,3 1 0-15,0 0-8 16,0 2 8-16,6 1 0 15,6 2 0-15,3-1-1 16,-3 1 0-16,1-1 0 16,-1 1-1-16,-3 0 2 15,-3 1-1-15,-3 0 1 16,-3 1 1-16,0 1 12 16,0-1 2-16,-15 2 6 15,-3-3 7-15,-6-1-10 16,-4-2-4-16,-5 0-13 15,5-5-1-15,-2-2-91 0,9-10-204 16,6-4-843-16</inkml:trace>
  <inkml:trace contextRef="#ctx0" brushRef="#br0" timeOffset="27471.7829">4893 4405 1428 0,'0'0'657'16,"0"0"-559"-16,0 0-2 16,0 0 27-16,0 0 4 15,0 0-20-15,0 0-34 16,17-38-44-16,-4 32-11 15,-1 1 3-15,3-1 1 16,0 1-4-16,4 1-8 16,-2 0-9-16,2 3 0 15,-3 1 0-15,-2 0-1 16,-5 0-1-16,-3 0-8 16,-2 10-2-16,-4 3 4 15,0 2 7-15,-10 5 0 0,-8 3 2 16,-6 2 5-16,-3 0-5 15,-1-1 4-15,4-1-5 16,6 0 1-16,2-4-1 16,10-5-1-16,3-2 0 15,3-5 0-15,1-2 0 16,17-2 0-16,5-3-2 16,5 0-48-16,11-17-110 15,-4-1-203-15,-12 1-490 0</inkml:trace>
  <inkml:trace contextRef="#ctx0" brushRef="#br0" timeOffset="27983.211">5169 4206 1264 0,'0'0'619'0,"0"0"-509"15,0 0 55-15,0 0 66 16,0 0-36-16,0 0-67 15,0 0-48-15,3 0-30 0,-3 7-32 16,2 6 6 0,-2 3 8-16,1 3-18 0,-1 4-5 15,0 2-8-15,0 3-1 16,0 1 6-16,-1 0-6 16,-7 1-1-16,-2-3-5 15,1-2-9-15,0-4 5 16,3-5 9-16,3-2-1 15,0-6 1-15,2-3-8 16,1-4 8-16,0-1-6 16,10 0-9-16,5 0 14 15,7-5-5-15,2-2 1 0,-1 0 5 16,-1-2 0-16,-1 5-20 16,-6-2-25-16,-5 4-60 15,-10 2-90-15,0 0-154 16,0 0-347-16</inkml:trace>
  <inkml:trace contextRef="#ctx0" brushRef="#br0" timeOffset="28329.6539">5478 4305 1008 0,'0'0'1035'0,"0"0"-906"16,0 0-59-16,0 0 52 16,0 0 25-16,0 0-37 15,0 0-60 1,6 0-21-16,-6 0-6 0,0 3-1 15,0 8 17-15,0 7 9 16,-9 6-8-16,-4 6-10 16,-4 4-12-16,-2 1-9 15,-1 1-8-15,-2-4-1 16,6-4-17-16,5-2-107 16,2-6-161-16,6-9-581 0</inkml:trace>
  <inkml:trace contextRef="#ctx0" brushRef="#br0" timeOffset="29785">5583 4408 879 0,'0'0'1058'0,"0"0"-842"16,0 0-61-16,0 0-17 16,0 0-23-16,0 0-36 15,0 0-41-15,6-10-13 16,4 6-24-16,5-1 0 0,3 3-1 15,-3 0 0-15,1 2-6 16,1 0 4-16,-4 0 1 16,-1 0-1-16,1 0 2 15,-7 2-7-15,-1 0 6 16,-2 1-1-16,-3 0-7 16,0 0 8-16,0 3 0 15,0-1 1-15,-9 3 7 16,-6 0-6-16,3 1 5 15,-3-1-5-15,3 0-1 16,6-1 0-16,3 0 0 16,0 0-1-16,3 2-6 15,0-1 6-15,3 1 1 0,9 1 0 16,3-3 0-16,0 3 1 16,-2-3 0-16,-1-2-1 15,-7 1 1-15,-2-1-1 16,-3-2-1-16,0 3 1 15,-20 1 1-15,-8 0-1 16,-9 2-10-16,-14 2-121 16,5-2-437-16,13-4-1041 0</inkml:trace>
  <inkml:trace contextRef="#ctx0" brushRef="#br0" timeOffset="31541.4381">5851 5363 803 0,'0'0'527'0,"0"0"-411"16,0 0-2-16,0 0 55 15,0 0 310-15,0 0-345 16,0 0-46-16,0-1-1 16,3-3-20-16,5-2-30 15,2 1-4-15,2-3-7 16,0 3-10-16,3-1-7 16,0 2-9-16,1 0 1 0,2 1-1 15,-6 3 0 1,3 0-1-16,-3 0-5 0,-6 0 0 15,0 0-2-15,-3 7 0 16,0 3 1-16,-3 1 5 16,0 2 2-16,0 2 0 15,0 2 0-15,0-2 1 16,-3 5 0-16,0 0 1 16,3 0 4-16,0-1-5 15,0 0 8-15,0-2-1 16,0-2-2-16,9-2-5 15,4-1 1-15,1-4 4 16,2-2 3-16,6-5 31 16,1-1-19-16,7 0-9 0,1-10-11 15,2-5 0-15,0-7-1 16,2-3-6-16,1-3-13 16,0-6-7-16,-3-2-4 15,-5 3 4-15,-7 2-1 16,-6 6 21-16,-6 6 0 15,-2 4-3-15,-4 3 3 16,-3 5-21-16,0 1-68 16,-3-1-135-16,-7 5-339 15,-2-1-404-15</inkml:trace>
  <inkml:trace contextRef="#ctx0" brushRef="#br0" timeOffset="31833.255">6326 5234 1825 0,'0'0'388'0,"0"0"-286"16,0 0-61-16,0 0 47 15,0 0-5-15,0 0-46 16,0 0 28-16,-11 62-8 15,8-30-14-15,3 6-8 16,-3 0-19-16,0 3-7 16,-3 0 0-16,-1 0-8 15,-2-3 10-15,-2-3-11 16,-2 1 0-16,4-6-76 0,0-1-116 16,2-8-398-16,7-7-336 0</inkml:trace>
  <inkml:trace contextRef="#ctx0" brushRef="#br0" timeOffset="32399.2362">6424 5586 1220 0,'0'0'752'0,"0"0"-611"16,0 0 58-16,0 0-3 16,0 0-67-16,0 0-75 15,0 0-18-15,40-9-6 16,-29 6-14-16,5 0-6 15,-4 3-8-15,3 0-1 16,-6 0 0-16,0 0 0 16,-3 0 0-16,-2 3 0 15,-4 2 0-15,0 2-1 0,0 0 6 16,0 0-4-16,-7 4 4 16,-2 1-5-16,-3-1 5 15,-3-1-4 1,6 0-1-16,3-1 0 0,-1-2-1 15,4 0-1-15,3-2-8 16,0 2-12-16,0 1 4 16,7 1-4-16,2 5 3 15,3-4 4-15,-3 2 7 16,0-1 6-16,-3-3-1 16,-3 2 1-16,-3-2-1 15,0 1-5-15,-3 0 7 16,-16-1 5-16,-4 1-4 0,-5-3 5 15,-5-4-6 1,-10-2-100-16,13 0-239 0,6-2-690 0</inkml:trace>
  <inkml:trace contextRef="#ctx0" brushRef="#br0" timeOffset="32983.4804">6494 4943 1570 0,'0'0'298'15,"0"0"-139"-15,0 0 55 0,0 0-25 16,0 0-74-16,0 0-62 16,0 0-28-16,14 1 2 15,-4 1-20-15,2-1-7 16,-3 2 0-16,-2 2-1 16,-1 0-5-16,-3 3 0 15,-3 1 6-15,0-2 0 16,0 1 0-16,0 2 1 15,0 0 0-15,-3 3 1 16,-7 1-2-16,1 0 1 16,0 1 8-16,0-1-8 15,3-1 0-15,3-3 7 16,3-3-1-16,0-1-5 0,0-3 4 16,15-2-6-16,6-1-17 15,13 0-105-15,-1-8-467 16,-9 2-1275-16</inkml:trace>
  <inkml:trace contextRef="#ctx0" brushRef="#br0" timeOffset="34063.256">7255 5410 1056 0,'0'0'397'0,"0"0"-224"0,0 0-9 16,0 0 36-16,0 0-71 16,0 0-58-16,0 0-18 15,6-45-14-15,-6 38-17 16,0-2 19-16,0 3-2 15,-3 2-14-15,-7 3-6 16,-1 1-5-16,-5 0-3 16,-2 1 7-16,-6 12 8 15,-1 3-4-15,-2 2 0 16,9 1 0-16,0 1-7 16,9 0-6-16,6 0-7 0,3-3-1 15,0-4 7 1,0-4-7-16,12-2 7 0,4-5-2 15,4-2-6 1,2-3 0-16,2-12-36 0,3-5-25 16,-2-6 4-16,-2-5-5 15,-1-5-22-15,-1-5 14 16,0-10 41-16,-2 0-22 16,2-6 51-16,-6 4 5 15,-2 1 46-15,-5 7 3 16,-2 6-8-16,-3 10 1 15,-3 7 8-15,0 6-2 16,0 6 4-16,0 6-16 16,0 4-18-16,0 0-23 15,-9 10-1-15,-6 11 1 0,0 9 5 16,-4 6 10-16,5 7 12 16,-2 3-3-16,7 1 8 15,1 3-8-15,-2-4-7 16,7 2-5-16,0-3-5 15,0-6 0-15,3-3-7 16,0-7 0-16,0-5 0 16,0-5 0-16,0-7 0 15,3-5-43-15,13-7-84 16,-5 0-150-16,2-8-399 0</inkml:trace>
  <inkml:trace contextRef="#ctx0" brushRef="#br0" timeOffset="34439.8324">7527 5341 1141 0,'0'0'922'15,"0"0"-814"-15,0 0-55 16,0 0-3-16,0 0 6 16,0 0 33-16,0 0-26 15,52-71-43-15,-46 71-14 16,1 0-4-16,-4 3 4 0,-3 11 0 16,0 6 22-16,0 2-6 15,0 4-5-15,0 1-1 16,0-4-1-16,0 3 0 15,0-7-2-15,3-4-12 16,6-4 10-16,2-3-10 16,5-6 7-16,-1-2-8 15,6 0-45-15,13-11-109 16,-7-5-370-16,0 1-236 0</inkml:trace>
  <inkml:trace contextRef="#ctx0" brushRef="#br0" timeOffset="34666.7158">7716 5270 1543 0,'0'0'568'0,"0"0"-427"16,0 0 34-16,0 0-32 15,0 0-61-15,0 0 67 16,-76 73-19-16,43-34-64 16,-28 21-66-16,6-7-47 15,7-10-490-15</inkml:trace>
  <inkml:trace contextRef="#ctx0" brushRef="#br0" timeOffset="43849.5148">5766 5166 780 0,'0'0'365'16,"0"0"-218"-16,0 0-47 15,0 0-32-15,0 0-10 16,0 0 5-16,-3-6-5 16,0 5-4-16,3 1-2 15,-3 0 24-15,3 0 25 16,0 0-36-16,0 5-36 15,0 11 12-15,0 7 69 0,0 5-24 16,0 7-45 0,0 4-17-16,0 6-8 0,0 4-7 15,3 1-3-15,0 4-5 16,3 0 0-16,-4-2-1 16,2-4-5-16,2 8-121 15,-3-14-221-15,3-6-366 0</inkml:trace>
  <inkml:trace contextRef="#ctx0" brushRef="#br0" timeOffset="44944.534">6472 5145 689 0,'0'0'219'0,"0"0"-125"16,0 0 10-16,0 0 50 16,0 0-1-16,0 0-60 15,0 0-58-15,0-3-14 16,0 3-2-16,0 0 4 16,3 0-9-16,0 0-8 15,0 0-5-15,-3 0 0 16,0 0 6-16,0 0-7 0,0 0 0 15,0 0 10 1,0 0 46-16,0 0 12 0,0 0-9 16,4 1 11-16,-4 5 46 15,3 0-31-15,3 3-32 16,-3 2-24-16,3 2-2 16,0 4 2-16,0 6 7 15,0 5 5-15,3 5 4 16,-3 6-7-16,0 5-11 15,1 4-18-15,-2 2-2 16,-4-2-1-16,1 1-6 16,4-6-1-16,0-3-33 0,7-1-43 15,7-6-117 1,8 4-109-16,2-10-203 0,-8-5-695 16</inkml:trace>
  <inkml:trace contextRef="#ctx0" brushRef="#br0" timeOffset="48474.4899">8441 5425 1172 0,'0'0'222'0,"0"0"-135"15,0 0-31-15,0 0 4 16,0 0 22-16,0 0 184 16,0 0-101-16,0 0-75 15,1 0-3-15,-1 0 17 16,4 0-12-16,-4 0-15 15,6 0-16-15,1 0-14 16,8 0-10-16,6 0-6 0,7 0-11 16,5 0-14-16,0 0-6 15,1 0-5 1,-1 0-34-16,-3 0-52 0,-5 0-64 16,-8 0-116-16,-10 0-96 15,-4 0-206-15,-3 0-390 0</inkml:trace>
  <inkml:trace contextRef="#ctx0" brushRef="#br0" timeOffset="49016.616">8452 5290 1213 0,'0'0'321'0,"0"0"-183"16,0 0 19-16,0 0 75 15,0 0-22-15,0 0-116 0,0 0-13 16,71 0-6-16,-32 0-35 15,19 0-40-15,-10 0-104 16,-5 0-682-16</inkml:trace>
  <inkml:trace contextRef="#ctx0" brushRef="#br0" timeOffset="51372.3602">9417 5066 1023 0,'0'0'298'0,"0"0"-175"0,0 0-28 16,0 0 18-16,0 0 377 15,0 0-291-15,0 0-92 16,-7-12-22-16,7 11 4 16,0-2 12-16,0-2-34 15,7-3-41-15,2 0-19 16,0-1 1-16,7-1-8 16,-2 3 1-16,2 1-1 0,2 1-1 15,0 2 0 1,-2 2-5-16,-4 1 5 0,2 0 0 15,-1 0-5-15,-4 0 0 16,-3 5 4-16,1 1-5 16,-6 3 6-16,-1-1-8 15,0 5 8-15,0 3 1 16,-8 3 0-16,-7 2 1 16,-1 3 5-16,-4-1-5 15,1 0 0-15,1-1-1 16,6-1 1-16,0-1 0 15,5-3-1-15,1-3-1 16,6-3 0-16,0-1 1 16,0-6-1-16,0 2-6 15,0-4 5-15,13 0 2 0,2-2 8 16,3 0-8-16,7 0-17 16,-2-5-15-16,2-1-28 15,-1 3-68-15,-6-1-99 16,-5 4-159-16,-2 0-199 15,-8 0-734-15</inkml:trace>
  <inkml:trace contextRef="#ctx0" brushRef="#br0" timeOffset="51764.708">9884 5380 1187 0,'0'0'371'15,"0"0"-262"-15,0 0-36 16,0 0 46-16,0 0 16 16,0 0-14-16,-94 6-25 0,48-3-31 15,-20-2-9 1,-22-1-2-16,-21 0 1 0,5 0-33 16,20-4-15-16,26 0-6 15,22 4-1-15,-4 0 0 16,7 0-32-16,5 3-102 15,25 8-223-15,3 2-161 16,7-4-96-16</inkml:trace>
  <inkml:trace contextRef="#ctx0" brushRef="#br0" timeOffset="52363.2743">9414 5535 1084 0,'0'0'384'15,"0"0"-270"-15,0 0 6 16,0 0 54-16,0 0 5 0,0 0-70 16,0 0-37-16,6 6-10 15,-6 0 11-15,3 2-2 16,-3 4 3-16,3 2 10 15,-3 5-35-15,3 4-24 16,-3 4-4-16,0 4-6 16,0 1-5-16,3 1-8 15,-3 3-1-15,0-2 1 16,3-1-1-16,-3-4 1 16,0 0 5-16,0-4-5 15,0-4 4-15,0-3 0 16,0-1-5-16,0-8 0 15,0 1 1-15,0-3 4 16,3-4-6-16,4 1 2 16,-1-2 13-16,5 0 19 0,5-2 8 15,2 0-2-15,6 0-9 16,9 0 1-16,1 0-17 16,9-4-10-16,2 0-5 15,1 1-31-15,9-1-92 16,-10 1-196-16,-15-1-787 0</inkml:trace>
  <inkml:trace contextRef="#ctx0" brushRef="#br0" timeOffset="53752.6303">10715 4752 944 0,'0'0'238'0,"0"0"-79"16,0 0-110-16,0 0 31 16,0 0 41-16,0 0 175 15,0 0-92-15,22-21-120 16,-22 20-3-16,0 0 5 15,0-1-6-15,0-1-42 16,0 2-23-16,-7-2-13 16,1 1-2-16,-6 2 0 15,-3 0-6-15,0 2-2 0,-4 10 8 16,-1 5 0-16,-2 5 2 16,1 5 14-16,3-1 8 15,2 8 0-15,2 0-5 16,4 1-7-16,4 2 9 15,6 2 0-15,0 3 2 16,0 0-5-16,9 3-3 16,4 0-6-16,-2 2 5 15,-2 2 2-15,1 3 3 16,-4 1-5-16,-3-2-2 16,0 4-2-16,-3-4-1 15,0 2-1-15,0-2-2 16,0-1-5-16,3 1 1 15,1 0 0-15,4 0-1 0,1 4 8 16,0 1-3-16,1 2-4 16,-4 1 16-16,0 2 22 15,-5-1-4-15,-1-4-15 16,0-3-6-16,0-6-8 16,-7-3-5-16,-6-9-1 15,1-8-1-15,-6-10-7 16,-3-8-75-16,-22-9-135 15,7-7-501-15,5-6-599 0</inkml:trace>
  <inkml:trace contextRef="#ctx0" brushRef="#br0" timeOffset="54908.1202">10471 6654 838 0,'0'0'1138'15,"0"0"-951"-15,0 0-95 16,0 0 1-16,0 0 30 16,0 0-29-16,0 0-45 15,4-2-21-15,-1 2-10 16,0 9 16-16,0 7 19 16,-3 4-4-16,4 4-22 15,-4 4-14-15,0 5-11 16,0-2-1-16,0 1 5 15,0-1-5-15,-4-3-1 16,1-4 1-16,0-4 0 16,0-6 0-16,-1-4-1 0,4-4 1 15,0-3-1-15,0 0 1 16,0-3 5-16,10 0 3 16,6 0 4-16,-1 0 0 15,6 0-5-15,-2 0-8 16,-2-2 0-16,-1 2 0 15,-4-1-19-15,-3 1-38 16,-4 0-73-16,-5 0-93 16,0 0-350-16,0 0-181 0</inkml:trace>
  <inkml:trace contextRef="#ctx0" brushRef="#br0" timeOffset="55226.4149">10831 6793 1724 0,'0'0'390'15,"0"0"-281"-15,0 0-7 16,0 0 34-16,0 0 19 15,0 0-30-15,0 0-55 16,-22 72-25-16,8-46-19 0,-2 1-7 16,-3 6-1-16,-4-2-12 15,-2-2-1-15,1 1-5 16,-1-4 0-16,1-4-56 16,6-5-71-16,3-5-104 15,6-3-392-15,6-7-338 0</inkml:trace>
  <inkml:trace contextRef="#ctx0" brushRef="#br0" timeOffset="55765.8657">10882 6967 515 0,'0'0'1159'15,"0"0"-930"-15,0 0-10 16,0 0 4-16,0 0-17 16,0 0-48-16,0 0-66 15,40 0-38-15,-26-2-12 16,5 1-14-16,-1 1-11 15,0 0-10-15,0 0-6 16,-5 0 0-16,-2 0 0 16,-5 4-1-16,1 3-1 15,-7 2 0-15,0 0 1 0,-7 2 1 16,-7 2 0-16,-5 0 1 16,-5-2 5-16,0 1-6 15,-2-2-1-15,6-3 0 16,8-3-1-16,3 0-6 15,3 1-7-15,6-4-10 16,0 3-10-16,0 1 13 16,9 3 6-16,6 3 0 15,1 1 6-15,4 3 8 16,-4 0 1-16,-4 1 0 16,0 0 8-16,-12 0 13 15,0-2-6-15,-3-1 0 0,-18-1 0 16,-12-1-5-16,-4-6-10 15,-30-5-65 1,13 0-271-16,5-11-1111 0</inkml:trace>
  <inkml:trace contextRef="#ctx0" brushRef="#br0" timeOffset="56877.4874">10376 4200 849 0,'0'0'733'0,"0"0"-595"0,0 0-18 15,0 0 30-15,0 0 11 16,0 0-19-16,0 0-43 15,-3-1-48-15,3-3-11 16,0 1-3-16,0-2-6 16,0 3-6-16,0-2-7 15,6 1-12-15,5 0-6 16,2 1-11-16,2 0-10 16,3 2-8-16,-3 0 12 0,1 0 8 15,-5 0 8-15,-5 3-8 16,-6 5 2-16,0 2 1 15,0 3 6-15,-13 2 6 16,-4 1 7-16,-1 1 1 16,0-1 4-16,3 0 8 15,-1 1-6-15,5-1 2 16,2 0-3-16,6-4-5 16,3-1-13-16,0-2 0 15,6-4 5-15,11-3-6 16,8-2-20-16,11-6-130 15,-3-8-398-15,-8-2-369 0</inkml:trace>
  <inkml:trace contextRef="#ctx0" brushRef="#br0" timeOffset="57318.1347">10727 4068 1224 0,'0'0'343'0,"0"0"-210"15,0 0 50-15,0 0 25 16,0 0-45-16,0 0-20 16,0 0 5-16,-15 56-47 15,0-24-46-15,-3 3-5 16,-1 4-15-16,-8 4-11 15,0-2-12-15,-1 4-6 16,2-2-5-16,-2-6 4 16,1-2-5-16,8-5-10 0,5-6-54 15,4-7-62-15,10-10-129 16,4-4-345-16,6-3-666 0</inkml:trace>
  <inkml:trace contextRef="#ctx0" brushRef="#br0" timeOffset="58894.1168">10515 3929 874 0,'0'0'601'0,"0"0"-488"16,0 0 52-16,0 0 94 16,0 0-19-16,0 0-90 15,0 0-67-15,1 0-46 16,4 0-21-16,-5 0-10 16,0 9 7-16,0 5 34 15,0 2-10-15,0 2 9 16,0 3-7-16,0-1-17 15,0-2-13-15,0-1-7 16,0-2-1-16,0-3 1 16,0-2-1-16,0-3 0 15,0-2 5-15,0-3-6 16,0-2 1-16,0 0 1 0,0 0 14 16,12 0 3-1,7-6 14-15,7-3-25 0,-1-2-8 16,-1 3-32-16,-5 3-24 15,-10 2-43-15,-9 3-108 16,0 0-495-16,-2 0-825 0</inkml:trace>
  <inkml:trace contextRef="#ctx0" brushRef="#br0" timeOffset="59624.0703">10815 4256 1303 0,'0'0'668'15,"0"0"-581"-15,0 0 39 16,0 0 36-16,0 0-24 15,0 0-41-15,0 0-39 16,39 0-15-16,-23 0-13 0,-4 0-12 16,3 0-11-16,-3 4-6 15,-6 3-1-15,1 0-1 16,-7 1-5-16,0 2 5 16,0 1 1-16,-3 0 1 15,-10 1 0-15,-2 1 5 16,-3-3-5-16,3 1 0 15,-2-3 0-15,7 1 0 16,3-2-1-16,7 0-6 16,0 0-5-16,0 3 1 15,4 3 4-15,6 1 4 16,3 3 1-16,0-1 1 16,-4 0-1-16,-6 0 1 0,-3-2 0 15,0-1 1-15,-22-4-1 16,-44-2 0-16,5-2-228 15,-3-5-1129-15</inkml:trace>
  <inkml:trace contextRef="#ctx0" brushRef="#br0" timeOffset="62567.3536">11289 5341 633 0,'0'0'157'15,"0"0"-92"-15,0 0 22 16,0 0-15-16,0 0 41 16,0 0 11-16,0 0-72 15,3 1-26-15,1-1 5 16,-1-1 5-16,-1 1 22 16,-1 0 22-16,-1 0 15 15,4 0 211-15,-4 0-106 16,0 0-58-16,0 0-24 15,0 0-29-15,0-2-20 16,0 2-22-16,0 0-20 16,0 0-18-16,-10 0-9 15,-7 0 0-15,-9 0 0 0,-3 0-6 16,-1 0-6-16,-2 4 5 16,7 1 1-16,4-1 5 15,9-1 0-15,2 0-5 16,7-2 0-16,3 2-3 15,0 3-4-15,16-1 10 16,7 4 3-16,6 2 1 16,6-1-1-16,2 2-1 15,-4-2-8-15,-5 3 2 16,-5 1 6-16,-4-1 0 16,-6 1-1-16,-2-1 1 15,-5-1-4-15,-6 0 5 16,0-1 1-16,-3 0 11 0,-14-4 6 15,-2-2 3-15,-7 3 0 16,0-6-4-16,-7-2-9 16,1 0-8-16,3-2 0 15,5-9-61-15,9-12-108 16,5 1-222-16,7 2-357 0</inkml:trace>
  <inkml:trace contextRef="#ctx0" brushRef="#br0" timeOffset="62898.991">11461 5356 618 0,'0'0'1185'16,"0"0"-957"-16,0 0 10 16,0 0-34-16,0 0-34 15,0 0-70-15,0 0-45 16,22 30 26-16,-11-14-26 16,-5 2-27-16,4 1-11 15,-4 3-10-15,0-1-6 16,-6 1-1-16,3-1 0 15,-3 1-10-15,0-4-64 0,-3-2-82 16,-6-6-146-16,0-4-488 0</inkml:trace>
  <inkml:trace contextRef="#ctx0" brushRef="#br0" timeOffset="63092.4645">11555 5225 804 0,'0'0'1235'0,"0"0"-1123"16,0 0-106-16,0 0-6 0,0 0-53 16,0 0-92-1,0 0-89-15,0 16-300 0</inkml:trace>
  <inkml:trace contextRef="#ctx0" brushRef="#br0" timeOffset="63609.8836">11695 5392 2006 0,'0'0'248'0,"0"0"-171"0,0 0 49 16,0 0 34-16,0 0-41 15,61 74-48-15,-55-56-35 16,-1-2-22-16,-5-1-8 16,0-3-5-16,0-1 0 15,0-5-1-15,0-2 0 16,-4-2-14-16,3-2-10 15,-1 0-3-15,2 0 1 16,0 0 9-16,0-9 4 16,10-8-41-16,3-4 21 15,2-4 11-15,0-4 3 16,0 3-5-16,1 3 14 16,-7 3 10-16,-1 6 12 0,1 4-3 15,-5 3-3-15,-1 3 20 16,0 4 16-16,0 0-8 15,0 0-16-15,0 4-7 16,1 10 13-16,1 5-1 16,-4 4-8-16,1 4-1 15,-2 2-2-15,0-4-5 16,0-1-1-16,0-3-5 16,0-4 0-16,0-5-1 15,0-5-66-15,0-7-104 16,-2 0-308-16,2-10-496 0</inkml:trace>
  <inkml:trace contextRef="#ctx0" brushRef="#br0" timeOffset="64024.0847">12065 5057 1073 0,'0'0'911'0,"0"0"-763"16,0 0 74-16,0 0-19 16,0 0-33-16,0 0-70 15,0 0-51-15,13-3-19 16,-5 3-15-16,4 0-14 0,3 0 0 15,-2 3 1-15,1 3-2 16,-8 1-1-16,1 0-6 16,-7 3-2-16,0 1 7 15,0 3 1-15,-10-1 1 16,-1 3 0-16,-1-3 1 16,2 1-1-16,1-1 1 15,3-1-1-15,3-2 1 16,3-2-1-16,0-1 0 15,15-1 0-15,7-3 0 0,20-3-49 16,-6 0-182 0,-3-9-580-16</inkml:trace>
  <inkml:trace contextRef="#ctx0" brushRef="#br0" timeOffset="64904.0408">12380 5185 1185 0,'0'0'301'15,"0"0"-52"-15,0 0 50 16,0 0-91-16,0 0-131 16,0 0-40-16,0 0-4 0,91-26-10 15,-68 24-6 1,3 2-10-16,-7 0-1 0,1 0-4 15,-5 0 6-15,-2 0 9 16,-7 4 1-16,-1 1-6 16,-5 0-2-16,0 1-9 15,0 2 5-15,-11 1 0 16,-5 1 3-16,1 0 0 16,-3 0-8-16,3-2 5 15,5-1-6-15,4-1 0 16,6-2 0-16,0 1 0 15,0 1 1-15,13 4 0 16,2-1 0-16,6-1 8 16,0 2-9-16,-4-2 2 15,-1 1-2-15,-3-2 0 0,-7-1 0 16,-5-2-1-16,-1 0 1 16,0 2 0-16,-7-2 7 15,-12 0 4-15,-5-1 1 16,0-2-3-16,-3-1-9 15,2 0-36-15,4 0-98 16,9-15-151-16,6 0-307 16,6-1-615-16</inkml:trace>
  <inkml:trace contextRef="#ctx0" brushRef="#br0" timeOffset="65188.8367">12829 5145 1287 0,'0'0'391'16,"0"0"-223"-16,0 0 67 16,0 0-3-16,0 0-88 15,0 0-34-15,0 0 45 16,3 45-30-16,-3-24-44 15,0 2-41-15,0-3-23 16,3 2-11-16,0-2-6 16,0-5-11-16,0-2-50 15,0-3-93-15,-3-6-172 16,0-1-462-16,0-3-527 0</inkml:trace>
  <inkml:trace contextRef="#ctx0" brushRef="#br0" timeOffset="65457.74">12893 5170 1679 0,'0'0'370'16,"0"0"-199"-16,0 0 17 16,0 0-1-16,0 0-29 15,0 0-55-15,0 0-33 16,12 0-31-16,-9 7-13 15,1 6 13-15,4 4-4 0,-2 3-17 16,3 1-7-16,-3 1-10 16,0 1 0-16,-2-3-1 15,-4-2-9-15,0-4-46 16,0-3-43-16,0-7-106 16,-10-2-363-16,1-2-443 0</inkml:trace>
  <inkml:trace contextRef="#ctx0" brushRef="#br0" timeOffset="65783.195">12769 5111 798 0,'0'0'1402'16,"0"0"-1245"-16,0 0-18 16,0 0 17-16,0 0-4 15,0 0-61-15,0 0-58 16,30-24-21-16,-14 24-11 15,7 0-1-15,-1 0 0 16,-2 4-18-16,12 0-106 16,-3 0-190-16,-6-1-490 0</inkml:trace>
  <inkml:trace contextRef="#ctx0" brushRef="#br0" timeOffset="66171.0875">13153 5160 2193 0,'0'0'252'0,"0"0"-175"15,0 0-32-15,0 0 13 16,0 0-25-16,0 0-23 16,0 0-9-16,70-38 6 15,-59 38-7-15,2 0-2 16,-4 0 1-16,4 2 0 16,-6 6 1-16,7 2 19 15,-8 2 6-15,3 4-5 16,0 1-7-16,-2 1-7 15,-4 0-4-15,1-4-1 16,3-2 1-16,-4-2-2 0,6-3-28 16,4-7-82-16,-3 0-171 15,-1 0-534-15</inkml:trace>
  <inkml:trace contextRef="#ctx0" brushRef="#br0" timeOffset="66974.604">13363 5095 1437 0,'0'0'679'0,"-217"214"-2795"94,217-214 2116-94,0 0 0 15,7 0 0-15,-1 0 0 16,10 0 0-16,8 0 0 16,7 0 0-16,-5 0 0 15,0 0 0-15,3 0 0 16,1 4 0-16,-1 1 0 15,3 1 0-15,-2 1 0 16,-4 3 0-16,3-4 0 16,-3 2 0-16,3 2 0 15,-10-2 0-15,4 1 0 0,-11 9 0 16,-2-7 0-16,-2 2 0 16,-2-2 0-16,-3-1 0 15,0 0 0-15,4-4 0 16,-4-3 0-16,3-2 0 15,-2-1 0-15,1 0 0 16,4 0 0-16,-6 0 0 16,0 0 0-16,0 0 0 15,0 0 0-15,-3 0 0 16,0 0 0-16,0 0 0 16,0 0 709-16,0 0-8 15,0 0-614-15,0 0-53 0,0 0-26 16,0 0-2-16,0 0-6 15,0 0 1-15,-21-4 15 16,15 4 49-16,0 0 37 16,-3 0-4-16,2 0-23 15,-2 0-30-15,-5 0-7 16,-2 0-8-16,-8 0-3 16,-4 1-18-16,-14 2 0 15,-23 2-3-15,-25 0-6 16,-34-2 0-16,-9-2-16 15,2-1-20-15,16 0 6 16,15-5-9-16,21-1-49 16,17 0-42-16,18 3-22 15,10 3 69-15,4 0 54 16,6 0 29-16,0 0 31 0,14 0-17 16,10 6-5-16,0 1-9 15,16-1-86-15,2-3-487 0</inkml:trace>
  <inkml:trace contextRef="#ctx0" brushRef="#br0" timeOffset="67568.1163">12935 5598 1825 0,'0'0'284'0,"0"0"-123"16,0 0-42-16,0 0-38 16,0 0-18-16,0 0-4 15,0 0-22-15,3 42-10 16,-3-25-1-16,0 1-10 15,-3 4-6-15,-3 1-2 16,0 2 7-16,-5-2 7 16,1 3 12-16,1-4-10 15,-4 0-9-15,3-6-7 16,6-2-7-16,1-5 0 16,3-2 1-16,0-3 4 15,0-2 0-15,0-1 6 16,11 2 23-16,1-3 15 0,7 0-1 15,5 0-11 1,4 0-9-16,2 0 1 0,0 0-9 16,-6 0-12-16,0 1-9 15,-5 1-12-15,-6-2-72 16,-2 0-124-16,-8 0-582 0</inkml:trace>
  <inkml:trace contextRef="#ctx0" brushRef="#br0" timeOffset="68686.2857">14062 5435 1041 0,'0'0'219'0,"0"0"-5"15,0 0 9-15,0 0 51 16,0 0-23-16,0 0-56 16,0 0-52-16,16-10-54 15,-16 9-29-15,0-2-36 16,-8-2-24-16,-5 0 0 15,-2-1-2-15,-6 1 1 0,3 1-5 16,-4 4 5 0,-2 0 0-16,2 0-8 0,2 9 8 15,1 7 1-15,5-2 0 16,4 3-1-16,4-3 0 16,6-1 0-16,0-3 0 15,3-3 1-15,11-3 7 16,5-4-6-16,3 0 4 15,5 0-5-15,-2-7-15 16,2-7 3-16,-5-4-3 16,1-4-9-16,-1-1-7 15,-1-7 4-15,-5-3 15 16,4-4 6-16,-5-5 6 16,1-3 1-16,-2-2 1 15,-1 0 5-15,-7 4 1 0,-2 3 8 16,-1 4 15-16,-1 9-11 15,-2 8-8-15,0 6 7 16,0 6-4-16,0 6-7 16,-2 1-8-16,-8 1-6 15,-3 16 0-15,-6 8 6 16,2 8 12-16,-1 5-5 16,3 4 1-16,6 2-1 15,-1 1-1-15,7 0 2 16,0 2-7-16,3-2 0 15,0-3 1-15,0-2-1 16,3-5-1-16,0-7 0 0,4-5-19 16,-4-6-66-16,3-6-94 15,-2-7-158-15,2-4-156 16,2 0-201-16</inkml:trace>
  <inkml:trace contextRef="#ctx0" brushRef="#br0" timeOffset="69092.0876">14343 5389 1260 0,'0'0'726'15,"0"0"-500"-15,0 0-4 16,0 0-90-16,0 0-54 16,0 0-51-16,0 0-12 15,78-40-5-15,-62 33-9 16,-2 3 0-16,-1 4-1 16,-7 0 0-16,-5 0-9 15,2 9 9-15,0 3 0 16,-1 4 7-16,-1 2-1 15,1 0 1-15,1 0 4 16,-2-2 5-16,7 1-5 16,-5-4-10-16,6-3 5 15,0-3-5-15,1-3 0 0,4-2-1 16,2-2-27-16,-3 0-79 16,10-14-136-16,-8-2-312 15,-1-2-357-15</inkml:trace>
  <inkml:trace contextRef="#ctx0" brushRef="#br0" timeOffset="69304.1285">14652 5274 935 0,'0'0'877'0,"0"0"-703"16,0 0 51-16,0 0-24 0,0 0-1 15,0 0-16 1,-104 89-52-16,62-48-51 0,-7 3-47 16,1 0-34-16,-28 11-31 15,15-11-219-15,7-11-878 0</inkml:trace>
  <inkml:trace contextRef="#ctx0" brushRef="#br0" timeOffset="74438.4844">3531 8544 827 0,'0'0'143'15,"0"0"-57"-15,0 0-4 16,0 0 233-16,0 0 47 16,0 0-141-16,-15 3-68 15,15-3 3-15,0 0-5 16,0 0-19-16,0 3-33 16,0-3-31-16,0 0-18 15,0 0-19-15,5 1-13 16,5-1-17-16,5 2 7 15,6-1-7-15,7-1-1 16,2 0-17-16,0 0-43 16,-6 0-55-16,-5 0-42 15,-4 0-36-15,-9 0-93 16,-6 2-64-16,0-1-225 0</inkml:trace>
  <inkml:trace contextRef="#ctx0" brushRef="#br0" timeOffset="74688.8334">3491 8708 1367 0,'0'0'713'0,"0"0"-623"16,0 0-52-16,0 0 117 0,82 2-27 16,-45-10-109-16,3 2-19 15,10-3-222-15,-11 1-352 16,-8 1-363-16</inkml:trace>
  <inkml:trace contextRef="#ctx0" brushRef="#br0" timeOffset="75865.9314">4453 8224 468 0,'0'0'1267'0,"0"0"-962"16,0 0-168-16,0 0 35 16,0 0-18-16,0 0-66 15,0 0-57-15,23-40-21 16,-10 32-4-16,2-1-4 0,1 2 4 15,1 3-6-15,-1-2 0 16,2 6 1-16,-3-3 0 16,0 3 0-16,3 0 0 15,-6 0-1-15,-2 10-2 16,-7 3 1-16,-3 1-5 16,0 2 6-16,-3 1 0 15,-10 2 1-15,-4 1 0 16,-2 0 0-16,1-3-1 15,0 1 1-15,-1-4 0 16,8-1-1-16,2-2 1 16,6-6 10-16,3 3-10 15,0-2 6-15,0-3 10 0,15-2 3 16,6 3 0-16,4-4-8 16,5 0-12-16,-1 0-23 15,1 0-93-15,1 0-170 16,-7-1-326-16,-11 1-228 0</inkml:trace>
  <inkml:trace contextRef="#ctx0" brushRef="#br0" timeOffset="76203.1903">4968 8497 1340 0,'0'0'656'16,"0"0"-574"-16,0 0 11 15,0 0 117-15,-119 10-39 16,53-4-70-16,-18-5-36 15,-29-1-18-15,-8 0-19 16,21 0-15-16,27-4-11 16,30 1-1-16,10 2-1 0,6 1-20 15,8 0-62-15,5 0-129 16,17 14-326 0,18 0 156-16,7-1-418 0</inkml:trace>
  <inkml:trace contextRef="#ctx0" brushRef="#br0" timeOffset="76832.9518">4547 8681 1711 0,'0'0'344'16,"0"0"-222"-16,0 0 64 15,0 0 0-15,0 0-68 16,0 0-53-16,0 0 7 16,-15 41-17-16,11-18-13 15,-1 1-21-15,-1 4 0 16,-1 1-3-16,-2 2-6 16,-3 4-2-16,0-3 4 15,-3 0-5-15,-1-2-8 16,5-3 5-16,-1-5-5 0,5-5 1 15,4-3-1 1,3-3-1-16,0-3 1 0,10-5 0 16,16-3 5-16,8 0-6 15,8-3 0-15,3-10-21 16,2 1-29-16,7-3-92 16,-14 2-338-16,-10 6-746 0</inkml:trace>
  <inkml:trace contextRef="#ctx0" brushRef="#br0" timeOffset="77695.617">5865 7819 925 0,'0'0'355'16,"0"0"-157"-16,0 0-35 16,0 0 23-16,0 0 33 15,0 0-27-15,0 0-46 16,-75-36-52-16,66 48-27 15,-1 10 14-15,-1 11 25 16,-1 6-36-16,2 11-17 16,4 5-28-16,1 2-10 0,2 9-8 15,2 1 4 1,1 1-4-16,0 1 2 0,0-2 15 16,0-4-3-16,1 2-6 15,2-5-3-15,-1 0-4 16,-2-4-7-16,0 1 7 15,-2-2-8-15,-14-3 1 16,-2-4 1-16,-3-3-1 16,-4-8-1-16,-1-4 0 15,1-6-24-15,4-11-69 16,-1-9-130-16,11-7-439 16,2 0-459-16</inkml:trace>
  <inkml:trace contextRef="#ctx0" brushRef="#br0" timeOffset="78462.1731">5465 9282 1358 0,'0'0'373'16,"0"0"-230"-16,0 0 66 15,0 0 19-15,0 0-74 16,0 0-66-16,0 0-10 15,0 31-5-15,0-11-26 16,-6 4-18-16,3 1-15 16,-3 3-8-16,-2 0 3 15,5-2-3-15,-4 0-5 0,1-3 0 16,0-3 0-16,3-6 0 16,3 0 0-16,0-5 0 15,0-5-1-15,3 0 2 16,16-4 4-16,1 0 0 15,8 0-5-15,5 0 0 16,-6-4-1-16,-2 1 0 16,-6-1 0-16,-8 4-1 15,-5-3-38-15,-6 3-26 16,0 0-29-16,0 0-61 16,0-4-185-16,0 1-288 15,3-1-665-15</inkml:trace>
  <inkml:trace contextRef="#ctx0" brushRef="#br0" timeOffset="78764.2484">5796 9372 1423 0,'0'0'535'15,"0"0"-447"-15,0 0 99 16,0 0 4-16,0 0-32 16,0 0-34-16,0 0-25 15,-3 67-31-15,-9-42-26 16,-1 3-17-16,-1 1-17 16,-2-3-8-16,1 1 5 0,-3-1-6 15,3-5-20-15,3-3-29 16,3-4-48-16,3-7-85 15,6-7-167-15,0 0-355 16,9 0-301-16</inkml:trace>
  <inkml:trace contextRef="#ctx0" brushRef="#br0" timeOffset="79199.0731">5887 9505 360 0,'0'0'1662'0,"0"0"-1395"0,0 0-150 15,0 0 35-15,0 0-30 16,0 0-59-16,0 0-36 16,6 0-16-16,4 0-3 15,7 0-1-15,-1 0-7 16,4 0-7-16,-4 0-4 15,-4 0 3-15,-2 6-1 16,-5 1-1-16,-5 0 2 16,0 1 7-16,0 1 1 15,-15 0 1-15,3 1 5 16,-6 3 11-16,0-3 8 0,5 3-10 16,4-2-8-16,4-1-6 15,5 0-1-15,0-1 0 16,8 0 1-16,11 1 1 15,5-3 4-15,-6 2-6 16,-2 2 0-16,-5-1 0 16,-11-3 0-16,0 1-2 15,-21 1 1-15,-15-4 0 16,-28-5-55-16,6 0-178 16,7 0-669-16</inkml:trace>
  <inkml:trace contextRef="#ctx0" brushRef="#br0" timeOffset="80106.5827">5560 7506 1205 0,'0'0'319'0,"0"0"-90"16,0 0 124-16,0 0-62 16,0 0-87-16,0 0-66 0,0 0-53 15,0-6-46 1,0 2-21-16,3-2-17 0,3 0-1 15,3 1-18-15,6 0-12 16,-6 1 5-16,3 2-1 16,1 2 7-16,-2 0 4 15,-2 0 5-15,-2 0 2 16,-1 0 8-16,-6 6-6 16,3-1 5-16,-3 2-1 15,0 3 2-15,-9 2 0 16,-4 0 1-16,-1 3 0 15,-2-1 8-15,4-1-7 16,-1 1 4-16,2-1 0 16,5-3-5-16,3 0 5 15,3 0-5-15,0-5 0 0,0-1 0 16,9-3 0-16,5-1-1 16,2 0-35-16,0-1-77 15,4-13-74-15,-1 2-152 16,-7-1-291-16</inkml:trace>
  <inkml:trace contextRef="#ctx0" brushRef="#br0" timeOffset="80506.0599">5778 7409 1230 0,'0'0'567'0,"0"0"-453"16,0 0 87-16,0 0 1 15,0 0-42-15,0 0-63 16,0 0-26-16,9-2-7 16,-9 2-23-16,3 6-19 15,-3 5 11-15,0 4-11 16,0 5-2-16,0 1-10 15,0 2-8-15,-3 1 4 16,-3-2-6-16,0 1 0 16,-1-6 0-16,-1 0-1 15,8-8-11-15,0-2 4 16,0-4 7-16,0-3-10 0,11 0 5 16,8 0-7-16,0-3-32 15,1-4-22-15,-1 0-9 16,-5 5-50-16,-7 0-91 15,-1 2-174-15,-6 0-373 0</inkml:trace>
  <inkml:trace contextRef="#ctx0" brushRef="#br0" timeOffset="80804.9524">6014 7438 1674 0,'0'0'592'0,"0"0"-478"16,0 0 36-16,0 0 5 16,0 0-55-16,0 0-55 15,0 0-17-15,3 21 15 16,-3-3-11-16,-3 5-14 15,-11 1-8-15,-2 1-9 16,-2 2 4-16,-3-4-5 16,6 2-60-16,2-7-80 15,8-6-153-15,5-1-452 0,0-8-659 16</inkml:trace>
  <inkml:trace contextRef="#ctx0" brushRef="#br0" timeOffset="81254.3107">6091 7468 1935 0,'0'0'300'0,"0"0"-216"15,0 0 15-15,0 0 38 16,0 0-55-16,0 0-46 0,0 0-21 15,0 0-8 1,3 2-6-16,2 7 0 0,-2-2 1 16,6 0-1-16,1 0-1 15,-1 1 0-15,2-1-7 16,-1-2-11-16,-1 2-3 16,-3-5-6-16,0 2 13 15,-2 1 3-15,-4 0 1 16,0 1 4-16,-10 3 6 15,-5-1 15-15,-6 2 1 16,2 3-1-16,2-3-5 16,4 2-8-16,7-1-1 15,6 1-1-15,0-1 0 16,13-2 0-16,4 5 0 16,8-1 0-16,-1-1 0 15,-2-1-1-15,-8 2 1 0,-8-2-8 16,-6 1-14-16,-30 2-35 15,-6 0-101-15,-9-4-577 0</inkml:trace>
  <inkml:trace contextRef="#ctx0" brushRef="#br0" timeOffset="82208.2873">6605 8074 1190 0,'0'0'508'0,"0"0"-424"16,0 0 54-16,0 0 77 16,0 0-21-16,0 0-68 15,0 0-38-15,-33 30 2 16,10 6 33-16,-2 10-8 15,1 11-41-15,-1 6-30 16,1-1-17-16,9-2-11 0,6-5-10 16,2-7-6-1,7-7 0-15,0-3-42 0,7-9-42 16,11-5-71-16,12 0-126 16,1-9-399-16,-4-6-436 0</inkml:trace>
  <inkml:trace contextRef="#ctx0" brushRef="#br0" timeOffset="82734.6056">7010 7970 1016 0,'0'0'501'0,"0"0"-381"15,0 0 64-15,0 0 83 16,0 0-38-16,0 0-74 15,0 0-39-15,3 0-29 16,-3 8-17-16,0 9 18 16,0 7-18-16,0 4-31 15,0 6-18-15,0 0-15 16,0-2-6-16,0 1 0 16,0-4 0-16,0-6-45 15,0-3-42-15,2-3-84 16,1-6-218-16,3-5-481 0</inkml:trace>
  <inkml:trace contextRef="#ctx0" brushRef="#br0" timeOffset="83005.3915">7246 8352 1237 0,'0'0'344'16,"0"0"-203"-16,0 0 54 15,0 0 23-15,0 0-40 0,0 0-63 16,-91 10-24-16,51-7-29 16,-2 3-29-16,-7-5-9 15,0 3-14-15,4-3-10 16,6-1-71-16,6 0-150 15,14 0-292-15,13 0-298 0</inkml:trace>
  <inkml:trace contextRef="#ctx0" brushRef="#br0" timeOffset="83439.8416">6972 8513 1565 0,'0'0'676'15,"0"0"-591"-15,0 0-24 16,0 0 30-16,0 0-21 15,0 0-44-15,0 0-18 16,77-36-8-16,-60 35 1 16,-4 1-1-16,-1 0 0 15,-6 0 0-15,1 0 1 16,-7 11 20-16,0-1 15 0,-7 6 6 16,-8 1-2-16,-7 0-7 15,-2 3-1-15,-2-4-9 16,4 4-2-16,1-3-2 15,3-1-2-15,8-2-10 16,4-1-5-16,6-5-1 16,0-1 5-16,16-4-6 15,7-3-4-15,23-9-101 16,-3-5-245-16,-3-2-776 0</inkml:trace>
  <inkml:trace contextRef="#ctx0" brushRef="#br0" timeOffset="83825.4168">7604 8311 735 0,'0'0'1201'0,"0"0"-963"0,0 0-6 15,0 0 2-15,0 0-49 16,0 0-78-16,0 0-48 16,42 0-7-16,-15 2-6 15,9-2-29-15,7 0-17 16,11-7-80-16,-8-3-122 16,-9-3-568-16</inkml:trace>
  <inkml:trace contextRef="#ctx0" brushRef="#br0" timeOffset="84407.7904">8462 7846 1320 0,'0'0'639'15,"0"0"-534"-15,0 0 66 0,0 0 11 16,0 0-18 0,0 0-61-16,0 0-14 15,3 33 10-15,-3-10-28 0,0 5-27 16,0 6-10-16,0 3-17 16,0 0-7-16,0-1-10 15,0-1 0-15,0-4-15 16,0-1-26-16,0-3-1 15,0-3-10-15,-3-5-63 16,0-3-62-16,3-6-120 16,0-2-357-16,0-7-916 0</inkml:trace>
  <inkml:trace contextRef="#ctx0" brushRef="#br0" timeOffset="84673.2834">8631 8349 1480 0,'0'0'531'0,"0"0"-433"16,0 0 122-16,0 0-10 15,0 0-60-15,-105 12-52 16,66-12-35-16,-6 0-34 15,1 0-18-15,-2 0-9 16,-1-2-2-16,6-3-49 16,8 3-68-16,6 2-81 0,12 0-406 15,6 0-328-15</inkml:trace>
  <inkml:trace contextRef="#ctx0" brushRef="#br0" timeOffset="85010.2047">8325 8458 1751 0,'0'0'573'15,"0"0"-512"-15,0 0-33 16,0 0 44-16,0 0 14 0,101 0-47 15,-75 0-7-15,-7 0 3 16,-3 0-9-16,-8 3 9 16,-5 10-5-16,-3 1-2 15,-11 5 11-15,-14 4 16 16,-2 3 6-16,-4 0-16 16,7-2-16-16,2-1-14 15,11-7-14-15,11-1-1 16,0-10-10-16,15-5-44 15,39-2-94-15,-5-12-388 16,-1-5-626-16</inkml:trace>
  <inkml:trace contextRef="#ctx0" brushRef="#br0" timeOffset="85524.318">9092 8160 876 0,'0'0'370'0,"0"0"-60"15,0 0 11-15,0 0-30 16,0 0-93-16,0 0-39 16,0 0-31-16,3-3-18 15,-20 3-11-15,-2 9-10 0,-5 2-29 16,0 2-18 0,-3 4-17-16,5 2-11 0,1 1-13 15,9 3 5-15,3-3-6 16,9-3-33-16,0-4-34 15,9-7-50-15,33-6-132 16,1 0-483-16,-4-5-864 0</inkml:trace>
  <inkml:trace contextRef="#ctx0" brushRef="#br0" timeOffset="85889.0141">9293 8160 1243 0,'0'0'931'0,"0"0"-795"0,0 0 15 16,0 0-14-16,0 0-36 16,0 0-28-16,0 0-19 15,-70 54-18-15,49-32-17 16,5 2-4-16,2-1-5 16,5-3-4-16,2-2-4 15,7-7-1-15,0-1-1 16,10-7 2-16,10-3 4 15,5 0-6-15,5-10-1 16,1-5 1-16,-1-5-1 16,-3-4 1-16,-2 1-1 15,-5-4 1-15,-4 4 1 16,-7 0 0-16,-6 7 5 0,-3 5 17 16,0 3-7-16,-15 3-16 15,-8 3 0-15,0 2-10 16,0 0-38-16,1 0-69 15,3 2-91-15,5 5-348 16,4-1-249-16</inkml:trace>
  <inkml:trace contextRef="#ctx0" brushRef="#br0" timeOffset="86227.5165">9627 8101 1883 0,'0'0'367'0,"0"0"-191"15,0 0-9-15,0 0-29 16,0 0-44-16,0 0-25 16,0 0-27-16,-68 34-27 15,58-22-14-15,9 1 0 16,1 3 0-16,0-2-1 15,11 3 1-15,5 0-1 16,3-1 1-16,-2-2-1 16,-5 1 0-16,-2-5 1 15,-7-3-1-15,-3 0-1 16,0 0 1-16,-13-4 1 16,-11 3 0-16,-9-2-1 0,-7-2-82 15,7-2-227-15,8 0-840 16</inkml:trace>
  <inkml:trace contextRef="#ctx0" brushRef="#br0" timeOffset="88886.7831">10142 7936 886 0,'0'0'172'0,"0"0"-58"0,0 0 15 15,0 0 215-15,0 0 13 16,0 0-165-16,0-6-57 16,0 6-30-16,0 0-13 15,0 0-10-15,0 0-13 16,0 0-32-16,0 0-24 15,-3 2-12-15,-12 11 5 16,-9 3 4-16,-4 7 2 16,1 4 3-16,-1 1-3 15,4 0-3-15,9-1-8 16,2-1 7-16,8-6-8 16,5 0-1-16,0-3 1 15,9-4 0-15,9-3-1 0,2-3-30 16,6-5-11-16,-5-2 12 15,-3 0 16-15,-2 0 6 16,-4-2 8-16,-1-5-1 16,-8-3 1-16,1 3 6 15,-4-6 14-15,0 3 9 16,0-3-8-16,0 5-11 16,-10-2-2-16,-4 5-8 15,-2 1-1-15,-2 2-11 16,0 2-42-16,-1 0-117 15,2 8-314-15,4 4-122 16,4-3-654-16</inkml:trace>
  <inkml:trace contextRef="#ctx0" brushRef="#br0" timeOffset="89254.1026">10342 8004 1247 0,'0'0'395'0,"0"0"-227"15,0 0 57-15,0 0 5 16,0 0-61-16,0 0 9 16,0 0-62-16,0 47-43 15,-3-28-25-15,3 1-9 16,0 1-17-16,-3-1-10 16,3-1-11-16,0-2-1 15,-6 0-11-15,6-7-47 16,-3-4-80-16,0-6-158 15,3 0-467-15,0 0-665 0</inkml:trace>
  <inkml:trace contextRef="#ctx0" brushRef="#br0" timeOffset="89522.0841">10458 7975 1737 0,'0'0'327'16,"0"0"-149"-16,0 0-9 16,0 0-32-16,0 0-35 15,0 0-18-15,0 0-20 16,-7 74-21-16,4-48-17 16,0 3-10-16,0 0-4 15,3 1-11-15,-3-3 1 16,0-3 4-16,0-5-6 0,0-6-30 15,-3-3-70 1,0-7-110-16,0-3-287 0,0 0-238 16</inkml:trace>
  <inkml:trace contextRef="#ctx0" brushRef="#br0" timeOffset="89784.9901">10233 7992 588 0,'0'0'872'0,"0"0"-680"16,0 0 15-16,0 0 29 15,0 0-1-15,0 0-57 16,0 0-59-16,109-7-51 15,-81 4-44-15,5-1-24 16,-6 1-21-16,7-1-96 16,-10 3-233-16,-9 0-442 0</inkml:trace>
  <inkml:trace contextRef="#ctx0" brushRef="#br0" timeOffset="90182.3161">10606 8012 454 0,'0'0'1140'15,"0"0"-952"-15,0 0 55 16,0 0 26-16,0 0-58 15,0 0-86-15,0 0-57 16,82-31-23-16,-73 31-10 16,6 0-6-16,-6 0-5 15,0 4-10-15,1 3-13 16,-6-4 5-16,6 4-5 0,-4 3-1 16,-3 3 1-16,4 1-1 15,-1-2 1-15,-3 7-1 16,0-4 2-16,0 0-1 15,0-4-1-15,-3-2 1 16,3-4-1-16,2-3-26 16,2-2-62-16,2 0-53 15,10-3-155-15,-2-10-389 16,-4 0-243-16</inkml:trace>
  <inkml:trace contextRef="#ctx0" brushRef="#br0" timeOffset="90417.9795">10809 7971 905 0,'0'0'996'0,"0"0"-861"0,0 0-16 16,0 0 18-16,0 0-5 15,0 0-14-15,0 0-29 16,-9 44-19-16,-6-19-19 15,-7 4 1-15,-1 0-28 16,-8 2-24-16,1-3-14 16,0 1-175-16,5-6-416 15,8-6-483-15</inkml:trace>
  <inkml:trace contextRef="#ctx0" brushRef="#br0" timeOffset="90819.8683">11064 8309 1380 0,'0'0'238'16,"0"0"-68"-16,0 0 75 16,0 0-25-16,0 0-94 15,-100 19-54-15,55-12-3 16,-23 0 4-16,-26 0-3 15,-30-4-14-15,-12-3-12 16,3 0-16-16,26 0-13 16,35 0-14-16,26 0-1 15,12 0-8-15,7 0-25 16,15 7-67-16,0-4-240 16,12 0-617-16</inkml:trace>
  <inkml:trace contextRef="#ctx0" brushRef="#br0" timeOffset="91386.4114">10509 8510 1741 0,'0'0'328'0,"0"0"-141"16,0 0-18-16,0 0-25 15,0 0-53-15,0 0-42 16,0 0 22-16,0 23-5 16,-6-9-21-16,0 6-20 15,0 0-11-15,-1-1-4 16,-2 5-4-16,1-1-5 15,2-4 0-15,-4 4 1 0,4-6-1 16,3-2 7 0,0-3-1-16,3-6 2 0,0-2-3 15,0-2 3-15,6 1 9 16,7-3 11-16,4 0-10 16,2 0-7-16,2 0-11 15,0 0 8-15,1 0-8 16,-5 0-1-16,-4-3-15 15,2-6-90-15,-3 2-236 16,-3-6-1418-16</inkml:trace>
  <inkml:trace contextRef="#ctx0" brushRef="#br0" timeOffset="92105.8924">11376 7933 1575 0,'0'0'310'15,"0"0"-152"-15,0 0 20 16,0 0 20-16,0 0-25 15,0 0-50-15,62 102-26 16,-39-40-40-16,2 21-6 0,-1 22-9 16,-9-8-20-1,-14-18-5-15,-1-24-11 0,-7-18-6 16,-15 2 0-16,-5 2-1 16,-3 1-17-16,3-7-16 15,0-13-41-15,5-7-155 16,10-11-578-16</inkml:trace>
  <inkml:trace contextRef="#ctx0" brushRef="#br0" timeOffset="92857.7018">11795 8421 1109 0,'0'0'639'15,"0"0"-430"-15,0 0 62 16,0 0-59-16,0 0-67 16,0 0-57-16,0 0-43 15,-12-40-26-15,-4 35-8 16,-1 1-10-16,-5 4 0 15,1 0-1-15,3 10-1 16,-5 7 0-16,6 1 1 16,-1 3 1-16,4-1-1 15,7-1 0-15,4-3 0 16,3-5 0-16,0-5 1 16,3-3-1-16,15-3-9 15,3-3-24-15,6-11-34 0,1-6-3 16,2-8 12-16,-1-1-15 15,3-9-19-15,-2-8 11 16,-2-4 23-16,-1-9 20 16,0-4 38-16,-6 1 7 15,-5 3 27-15,-5 12 71 16,-5 10 22-16,-6 14-32 16,0 7-35-16,0 9-10 15,0 1-9-15,0 6-16 16,-3 0-13-16,-8 0-12 15,-1 19 0-15,-4 5 8 16,-4 9 14-16,4 7 5 16,3 5-8-16,-3 3-1 15,6 3-1-15,0 0-5 0,4-2-6 16,0-4 3-16,6-5-9 16,0-9 0-16,0-5-44 15,9-7-97-15,7-9-176 16,1-5-427-16</inkml:trace>
  <inkml:trace contextRef="#ctx0" brushRef="#br0" timeOffset="93232.3999">12084 8306 1555 0,'0'0'578'15,"0"0"-488"-15,0 0-24 16,0 0 34-16,0 0-10 16,0 0-50-16,87-50-25 15,-75 47 2-15,0 2 0 16,-6 1 3-16,-3 1-10 15,0 15 15-15,-3 7 16 16,0 4 18-16,-3 2-1 16,-6 2-16-16,3-3-10 15,3-4-17-15,3-7-9 0,0-1-5 16,6-9-1-16,12-3-20 16,6-4-46-16,1 0-97 15,8-17-178-15,-7 1-324 16,-3-5-639-16</inkml:trace>
  <inkml:trace contextRef="#ctx0" brushRef="#br0" timeOffset="93457.6797">12305 8215 1652 0,'0'0'477'16,"0"0"-316"-16,0 0-11 0,0 0-6 16,0 0 32-16,-43 78-58 15,18-39-34-15,-8 4-33 16,-3-4-45-16,-12 5-6 16,6-14-228-16,13-8-1274 0</inkml:trace>
  <inkml:trace contextRef="#ctx0" brushRef="#br1" timeOffset="100575.127">12705 8320 738 0,'0'0'177'0,"0"0"135"16,0 0 71-16,0 0-148 15,0 0-12-15,0 0-21 16,0 0-53-16,42 0-31 15,-30 0-20-15,2 0-19 0,5 0-16 16,0 0-14-16,5 0-21 16,4 0-16-16,5 0-12 15,3 0-15-15,0 0-82 16,2 0-129-16,-9 0-394 16,-13 0-132-16</inkml:trace>
  <inkml:trace contextRef="#ctx0" brushRef="#br1" timeOffset="100959.1961">12724 8448 1179 0,'0'0'614'0,"0"0"-519"0,0 0 107 15,0 0 17-15,87 0-108 16,-42 0-111-16,22-6-73 16,-10 1-319-16,-11-1-1001 0</inkml:trace>
  <inkml:trace contextRef="#ctx0" brushRef="#br1" timeOffset="115228.9506">29876 4249 570 0,'0'0'212'15,"0"0"483"-15,0 0-488 16,0 0-96-16,0 0 72 16,0 0 33-16,0-3-56 15,0 3-55-15,0 0-29 16,0 0-21-16,0 0-17 16,1 0-11-16,-1 0-4 15,2 4 11-15,-1 2 12 16,1 1-3-16,-1-1-13 0,2 5-7 15,-1 0-7-15,0 1-5 16,0 4-5-16,-1-1-5 16,-1-1 1-16,2-2-1 15,1 1-1-15,-1-2 1 16,2-1 0-16,1-2 0 16,1-1 1-16,1-2-1 15,0-1 0-15,1-3 3 16,3-1-4-16,2 0-1 15,-3 0-7-15,3 0 8 16,-3-1-10-16,-1-3-8 16,-2 2-20-16,0 1-23 15,-1 1-22-15,-1 0-50 0,-2 0-104 16,-3 0-232 0,0 0-90-16,0 0-655 0</inkml:trace>
  <inkml:trace contextRef="#ctx0" brushRef="#br1" timeOffset="115540.277">30185 4368 494 0,'0'0'975'0,"0"0"-756"16,0 0-64-16,0 0 71 16,0 0-15-16,0 0-80 15,0 0-46-15,0 0-26 16,0 0-17-16,0 6 4 16,0 2 6-16,-2 1-13 15,-5 2-16-15,-5 1-16 16,0-1 1-16,-3 0-8 15,-3 1 1-15,-1-4-1 16,0 0-53-16,3-1-108 16,6 1-170-16,4-1-270 15,6-5-463-15</inkml:trace>
  <inkml:trace contextRef="#ctx0" brushRef="#br1" timeOffset="116066.59">30270 4473 1107 0,'0'0'389'0,"0"0"-248"15,0 0 18-15,0 0 94 0,0 0-51 16,0 0-73-16,0 0-42 16,13 0-20-16,-6 0-21 15,1 0-23-15,1 0-13 16,0 0-8-16,1 0-1 16,-1 0 6-16,-1 3-7 15,-4-2 1-15,2 2-1 16,-3 1 0-16,-3-2 0 15,0 0 0-15,0 1 6 16,0 2 2-16,-6-1-1 16,-1 0 1-16,-4 2-2 15,2-2 0-15,1 1-5 16,3 0-1-16,2 1 0 0,1-1-1 16,2 2 1-1,0 1 0-15,0 1 0 0,0-1 1 16,2 2-1-16,-1-1 0 15,-1-1 0-15,0 0 1 16,-1-3 0-16,-11 1 7 16,-4-2-8-16,-13-4-20 15,4 0-264-15,2 0-1061 0</inkml:trace>
  <inkml:trace contextRef="#ctx0" brushRef="#br1" timeOffset="116873.2967">30995 4267 1215 0,'0'0'644'15,"0"0"-535"-15,0 0-35 16,0 0 75-16,0 0-40 16,0 0-66-16,0 0-29 15,73-6-7-15,-57 6-6 16,4 0 1-16,-5 0-1 0,-2 0 14 16,-3 0 6-16,-2 0-2 15,1 2 6-15,-5 2-4 16,-2 0-1-16,-2 2-1 15,0-1-4-15,0 2 0 16,-8 6 2-16,-5-3 4 16,-2 3-3-16,-1-1-3 15,4 1 0-15,2 0-6 16,6-2-8-16,4-3 5 16,4-1-6-16,16-1-27 15,23-6-99-15,-4 0-412 16,-5-4-495-16</inkml:trace>
  <inkml:trace contextRef="#ctx0" brushRef="#br1" timeOffset="117305.2752">31395 4158 1119 0,'0'0'377'0,"0"0"-255"16,0 0-14-16,0 0 146 15,0 0-8-15,0 0-109 0,0 0-51 16,-14 58-14-16,11-40-16 15,0 1-24-15,3-4-13 16,0 1-7-16,0-4-5 16,0-2 5-16,0-2-6 15,0 0 0-15,0-2 0 16,5 0-4-16,1-4 4 16,3 1 2-16,2-3-6 15,3 0-1-15,4 0 1 16,0 0-2-16,1 0-7 15,0 0-14-15,-2 0-40 16,-2-2-52-16,-5 2-102 16,-2 0-181-16,-7 0-424 0</inkml:trace>
  <inkml:trace contextRef="#ctx0" brushRef="#br1" timeOffset="117588.9459">31599 4342 1437 0,'0'0'392'16,"0"0"-293"-16,0 0 17 15,0 0 80-15,0 0-68 0,0 0-40 16,0 0-14-16,-34 25-20 16,8-18-26-16,-8-1-10 15,-5-1-12-15,-4-2-5 16,-2 0-1-16,1-2-64 16,-3 1-146-16,13-1-328 15,8-1-162-15</inkml:trace>
  <inkml:trace contextRef="#ctx0" brushRef="#br1" timeOffset="118212.8054">31585 4432 1222 0,'0'0'565'16,"0"0"-432"-16,0 0 29 15,0 0 11-15,0 0-86 16,0 0-60-16,0 0-18 15,60 0-8-15,-48 2-1 16,-1 0 0-16,-3 3 0 16,-2-3 0-16,-3 2-1 15,-1-3 0-15,-2 0 1 16,0 0 0-16,0 2 9 0,0-1 3 16,-6 2 10-16,-1-2-7 15,4 3-4-15,0 0-9 16,3 1-1-16,0 3 0 15,3 1 7-15,10 2 8 16,-1 3 24-16,0-1-8 16,-3 1-10-16,-5-3 2 15,-4-2-8-15,0-2-8 16,-9-3-8-16,-32-2-20 16,2-1-191-16,-2-2-704 0</inkml:trace>
  <inkml:trace contextRef="#ctx0" brushRef="#br1" timeOffset="131260.9603">2781 5811 370 0,'0'0'107'16,"0"0"145"-16,0 0 117 15,0 0-236-15,0 0-91 16,-8 0-13-16,8 0 59 0,0 0 39 16,0 0-37-16,0 0-26 15,0 0 3-15,0 0 3 16,0 0-4-16,0 0-25 15,0 0-21-15,0 0-7 16,0 0-12-16,0 0-1 16,8-3 0-16,2-1-14 15,-1-2 13-15,3-1-1 16,1 2 1-16,-5 1 1 16,1 1 0-16,-3 1 0 0,1 2 0 15,-1 0 1 1,-1 0 6-16,-2 0 9 0,0 0 5 15,-2 0 7-15,-1 0 18 16,0 1-19-16,0 7-9 16,0 1 1-16,0 2-7 15,0 3-4-15,-3-5-6 16,0 1-1-16,0-2 0 16,2-1 0-16,-1-1 0 15,2-5 0-15,0 4-1 16,0-3 0-16,0 0-1 15,0-1 0-15,2-1 0 16,5 0 1-16,1 3 0 16,2-2 0-16,-1 4 0 15,-3 0 1-15,3 1 13 0,-6 7 28 16,-2 1 19-16,-1 4-14 16,0 5 11-16,-10 6-14 15,-5-1-18-15,-1-1-14 16,-1-4-12-16,4-10-15 15,10-13-120-15,0-16-215 16,3-11-441-16</inkml:trace>
  <inkml:trace contextRef="#ctx0" brushRef="#br1" timeOffset="171171.9823">13851 8009 1007 0,'0'0'176'16,"0"0"-93"-16,0 0-7 16,0-10 302-16,0 6-116 0,0 1-80 15,0 0-49-15,0-1-17 16,0 0-31-16,3-2-22 16,6 2-22-16,0-2-10 15,4 2 3-15,4 1-20 16,0 1-13-16,3 2 1 15,-5 0-1-15,1 0 1 16,-2 3-1-16,-2 8-1 16,1 0 1-16,-7 2-1 15,1-3 1-15,1 4 0 16,-8-1 9-16,0-2-4 16,0 1 2-16,0 4-7 15,-6-2 5-15,-8 2-5 0,-3 1 7 16,-8-1-8-16,2 1 1 15,-4 0 0-15,-1 2 1 16,4 1-1-16,6-4 0 16,1 1-1-16,7-3 1 15,4-2-1-15,6-2 1 16,0-3-1-16,0-3 0 16,9-1 9-16,12-2 24 15,3-1 3-15,9 0-23 16,4 0-7-16,-6-1-5 15,-1-2-1-15,-9 3-6 16,-3 0-34-16,-12 0-33 16,0 0-58-16,-6 14-126 0,0-5-260 15,0 2-439-15</inkml:trace>
  <inkml:trace contextRef="#ctx0" brushRef="#br1" timeOffset="171831.5004">14260 8430 1107 0,'0'0'284'16,"0"0"-210"-16,0 0-27 16,0 0 104-16,0 0-5 15,0 0-67-15,0 0-16 16,9 0 63-16,-12 1-32 16,-16-1-8-16,-7 4-3 15,-17-1 1-15,-25 4 8 16,-30-1-14-16,-32-3-23 0,-10-3 1 15,24 0-11 1,35 0-9-16,38 0-11 0,16 0-10 16,3 4-9-16,8-1-6 15,3 3-8-15,13 1-64 16,10 0-31-16,33 2-84 16,-3-2-361-16,0 0-628 0</inkml:trace>
  <inkml:trace contextRef="#ctx0" brushRef="#br1" timeOffset="172575.2536">13796 8593 1303 0,'0'0'786'0,"0"0"-674"15,0 0-40-15,0 0 84 16,0 0 47-16,0 0-59 15,0 0-58-15,0-1-35 16,0 1-23-16,0 0-8 16,0 0-5-16,0 1-3 15,0 9 13-15,0 3 7 16,0 4-9-16,0 3-9 0,0 2-2 16,0 4-3-16,-7 2-3 15,1 0 0-15,-2 0-5 16,2 1 1-16,-3-1 5 15,3-3-6-15,-5 2 8 16,5-4-7-16,2 0 4 16,-2-3-6-16,3-4 1 15,3-6-1-15,0-1 0 16,0-3 1-16,0-1-1 16,0-4 1-16,0 0 0 15,0 1 0-15,0-2 5 16,3 0 3-16,4 0 12 15,9 0 6-15,6 0 3 16,5 0-10-16,4 0-11 16,5-2 0-16,-3 0-8 0,-1-1-1 15,-3 3-23-15,-5-2-35 16,-15 2-55-16,-2-1-99 16,-7 1-547-16</inkml:trace>
  <inkml:trace contextRef="#ctx0" brushRef="#br1" timeOffset="174691.4491">15243 7761 757 0,'0'0'339'0,"0"0"-206"16,0 0 18-16,0 0 16 15,0 0 1-15,0 0-22 16,0 0-28-16,10-13-20 15,-10 12-17-15,0-2-8 16,0 3-16-16,0 0-12 16,0 0-4-16,0 0-14 15,-1 0-15-15,-8 0-11 16,-7 0 5-16,-7 0 0 16,-6 0-4-16,0 4 4 15,-4-1-5-15,0 0 8 16,5 0 1-16,1-2 5 0,5 0 0 15,5 1-3-15,4-2-2 16,1 0-8-16,6 3 4 16,2-2 0-16,0-1-6 15,4 2 0-15,0 1 0 16,0 1-1-16,0 3 0 16,0 1 1-16,0 2 1 15,0 1 9-15,0 3 7 16,0-2 8-16,0 2 11 15,0 6-4-15,0-4-6 16,0 7-10-16,0 1-1 16,0 1-5-16,0 2-1 15,-4 0-7-15,-2 6 4 0,0 0-6 16,-3 3 1 0,2 0 0-16,-2 4-1 0,-1-1 6 15,3 2-5-15,0 0-1 16,1 0 1-16,-3 2 0 15,-1-3 0-15,-1 1 5 16,-1 0 4-16,-1-1 7 16,-3 3 3-16,2-1-2 15,-1-2-7-15,-2 4 1 16,5-3-6-16,5 0 3 16,-3-2-3-16,7 1 0 15,0-6-6-15,3-3 2 16,0-4-2-16,0-3 1 15,0-5 0-15,6-3 5 0,7-5-5 16,0 0 5-16,7-9-5 16,3-2-1-16,5 0 0 15,6-6-33-15,7-15-55 16,-5 3-107-16,-4 0-490 0</inkml:trace>
  <inkml:trace contextRef="#ctx0" brushRef="#br1" timeOffset="176711.3532">15492 8296 280 0,'0'0'175'16,"0"0"2"-16,0 0-28 16,0 0-55-16,0 0 37 0,0 0 4 15,0 0-20-15,-22 4-4 16,22-4 5-16,0 0 4 16,0 0-16-16,0 0-3 15,0 0-2-15,0 0 10 16,0 0-10-16,0 0-53 15,0 0-27-15,0 0 3 16,0 0-1-16,0 0-3 16,0 0 4-16,7 3 21 15,3 0-3-15,6 0-17 16,3-1-8-16,4 0-6 16,3-2-7-16,4 0 4 15,-5 0-5-15,7 0 8 16,-7 0-8-16,2 0-1 15,-3 0 1-15,-6 0-1 0,2 0 1 16,3 0-1-16,0 0 0 16,2 0 1-16,-2 0-1 15,3-4 1-15,1 1 0 16,-1 3-1-16,3-3 1 16,-7 1-1-16,4 1 8 15,-3 1-1-15,3 0 11 16,-4 0 6-16,1 0-5 15,2 0-6-15,2 0-7 16,-2 0-5-16,3-1 0 16,1-2 1-16,0 0-1 15,3-1 0-15,-6 0 0 16,-3 1-1-16,0-3-1 0,-1 5 1 16,-6-2-1-16,4 0 0 15,-5 0 1-15,6 2 0 16,-2-1 0-16,-1 2 0 15,3 0 0-15,1 0 0 16,1 0 8-16,-4 0-1 16,2 2 2-16,-5 2-7 15,0-1-1-15,-3-1-1 16,-4-1-6-16,-5-1-89 16,-4 0-110-16,0 0-137 15,0-5-434-15</inkml:trace>
  <inkml:trace contextRef="#ctx0" brushRef="#br1" timeOffset="181480.7266">15507 7779 694 0,'0'0'189'0,"0"0"-100"15,0 0 157-15,0 0 20 16,0 0-105-16,0 0-31 16,0-14-3-16,0 10 15 15,0 0-6-15,0 1-27 16,6 0-31-16,-3 2-27 16,3-2-14-16,3 0-1 0,2 1-10 15,5 0-15-15,-3-2-10 16,2 2 5-16,0 2-5 15,-3 0-1-15,-3 0 0 16,-5 0 0-16,2 4 1 16,-5 2 4-16,-1 4 13 15,0 4-8-15,0-1-4 16,-10 1 2-16,0 0-7 16,-6 1 1-16,-1 1 3 15,-2-2-4-15,2 2-1 16,2-4 0-16,2 1 1 15,4-4-1-15,1 0-1 0,7-3 1 16,1-1-1 0,0-3 1-16,1 1 0 0,16-2 10 15,1-1-1-15,6 0 3 16,-1 0-11-16,3 0-1 16,-10 0-20-16,-3-4-52 15,-6-2-69-15,-4 2-176 16,-3 0-431-16</inkml:trace>
  <inkml:trace contextRef="#ctx0" brushRef="#br1" timeOffset="181998.3131">15828 7654 1107 0,'0'0'361'0,"0"0"-199"16,0 0 26-16,0 0 61 15,0 0-27-15,0 0-82 16,0 0-51-16,0-3-42 16,0 3-30-16,0 1-16 0,0 9-1 15,0 3 24-15,-4 2-2 16,-3 2-5-16,-2 0-5 16,-1 1-6-16,1 1-5 15,-3-2 0-15,4-2 0 16,1-1 0-16,4-2 0 15,0-2-1-15,3-3 1 16,0-3-2-16,0 0 2 16,0-2-1-16,4-1 0 15,7-1 6-15,7 0-6 16,-3 0 0-16,4 0 0 16,1 0-9-16,-6 0-20 15,2 0-21-15,-6 0-28 0,-1 0-100 16,-6 6-178-16,-3 0-190 15,0 2-344-15</inkml:trace>
  <inkml:trace contextRef="#ctx0" brushRef="#br1" timeOffset="182366.0689">15957 7989 1106 0,'0'0'304'0,"0"0"-162"15,0 0 0-15,0 0 68 16,0 0 3-16,0 0-61 16,-80 5-56-16,46-4-41 15,-8-1-23-15,-3 0-9 16,-1 0-10-16,1 0-7 16,3 0-6-16,11 0-9 0,6 0-20 15,10 0-80 1,10 9-179-16,5-1-240 15,0 1-145-15</inkml:trace>
  <inkml:trace contextRef="#ctx0" brushRef="#br1" timeOffset="182875.0713">15698 8061 998 0,'0'0'649'16,"0"0"-500"-16,0 0 25 0,0 0-20 15,0 0-8-15,0 0-64 16,0 0-60-16,36 0-15 15,-21 0-7-15,-1 0 0 16,1 0 0-16,-1 0-2 16,-5 6 2-16,-3-2-7 15,-5-1-1-15,-1 1 8 16,0-1 0-16,0 1 2 16,-7 1 16-16,-5 0 10 15,-6 1-6-15,6 1-7 0,-1 0-9 16,4 2-6-16,6-2 1 15,3 2-1-15,0 1 1 16,6 3 0-16,10-2 0 16,-1-1 0-16,6 0 6 15,-8-1-7-15,-1-3 1 16,-6-1 0-16,-6-2-1 16,0 0-5-16,-8-2 4 15,-12 0 1-15,-6-1-15 16,0 0-79-16,-4 0-143 15,12 0-337-15,4-7-924 0</inkml:trace>
  <inkml:trace contextRef="#ctx0" brushRef="#br1" timeOffset="183192.6023">16236 7961 1416 0,'0'0'566'0,"0"0"-437"0,0 0 43 16,0 0-14-16,0 0-21 16,0 0-85-16,0 0-28 15,108-2-24-15,-60-3-69 16,-8 0-196-16,-12-1-592 0</inkml:trace>
  <inkml:trace contextRef="#ctx0" brushRef="#br1" timeOffset="183919.114">16730 7553 894 0,'0'0'556'15,"0"0"-399"-15,0 0 15 16,0 0 35-16,0 0-18 16,0 0-41-16,0 0-35 15,13 6-14-15,-11 1-27 16,-2 3-10-16,0 3-26 16,0 1-20-16,0 3-5 0,-3 1-1 15,-6 3-9-15,2 1 1 16,-2 0-1-16,0-1 4 15,5-1-5-15,-1-3-20 16,5-4-7-16,0-2 5 16,0-1 12-16,9-4-4 15,3 0 13-15,1-3 0 16,7 1 1-16,-1-2-1 16,-3-2 2-16,4 0 4 15,-5 0 10-15,-2 0-4 16,-2 0-3-16,-2 0-6 15,-2 0-1-15,-6 0-1 16,1 0-8-16,-1 0-38 0,-1 0-104 16,0 0-172-16,0 4-226 15,-1 0-486-15</inkml:trace>
  <inkml:trace contextRef="#ctx0" brushRef="#br1" timeOffset="184236.6732">16993 7965 1328 0,'0'0'209'16,"0"0"-88"-16,0 0 15 16,0 0 76-16,0 0-63 15,-108 0-45-15,70 0-30 16,-4 0-16-16,-4 0-16 16,7 4-17-16,4-2-20 15,12 1-5-15,6 2-89 16,13 1-254-16,4-3-361 0</inkml:trace>
  <inkml:trace contextRef="#ctx0" brushRef="#br1" timeOffset="184723.3359">16824 8029 1194 0,'0'0'550'16,"0"0"-469"-16,0 0 23 16,0 0 38-16,0 0-7 15,0 0-51-15,0 0-54 0,10 0-30 16,0 0-6-16,2 0-9 15,-1 0-1-15,-2 0 4 16,0 6 11-16,-1-2-5 16,-2 2 5-16,-3-2 1 15,-3 1 0-15,0-1 1 16,0 2 6-16,0 0 1 16,-6 1-7-16,-5 1 9 15,2 1-4-15,2-2-6 16,1 3 1-16,2-1-1 15,4 0 1-15,0 0-1 16,0-1 0-16,5 2 0 16,4 0 0-16,-1-2 0 15,0 1 1-15,-4-6 0 16,-1 4-1-16,-3-3 0 0,-3-1 8 16,-17-3-8-16,-16 0-5 15,4 0-240 1,0 0-546-16</inkml:trace>
  <inkml:trace contextRef="#ctx0" brushRef="#br1" timeOffset="185549.3131">16519 8301 958 0,'0'0'105'16,"0"0"-80"-16,0 0-15 16,0 0 23-16,0 0 22 15,0 0 18-15,0 0 4 16,49-8 21-16,-40 8 55 15,4 0 7-15,3 3-22 16,7 1-17-16,3-4-15 16,6 1-44-16,7-1-31 0,0 0-15 15,4 0-4 1,2 2 7-16,1 1-3 0,-4 0-7 16,-7 1-3-16,1-2 9 15,-4 3 22-15,2-5 7 16,-9 0-4-16,7 0-17 15,-6 0-13-15,3 0-10 16,-2-5-12-16,-8 3-44 16,-6 2-39-16,-11 0-151 15,-2 0-239-15,0 0-429 0</inkml:trace>
  <inkml:trace contextRef="#ctx0" brushRef="#br1" timeOffset="186286.4099">16210 8553 1549 0,'0'0'521'16,"0"0"-416"-16,0 0-27 16,0 0 23-16,0 0-4 15,0 0-64-15,94-39-21 16,-69 32-5-16,2 4 1 15,-3 2-7-15,1 1 10 16,-7 0-10-16,0 0 7 16,-6 1 4-16,-2 5 7 15,-3 1-6-15,-3 0-2 0,-4 2 4 16,0 1 16-16,-7 1-16 16,-9 0-6-16,0 3-2 15,-8 0-6-15,2-1 1 16,-1 3-1-16,7-5 0 15,0-1 0-15,3 3-1 16,4-4 1-16,1 1 0 16,5-3 1-16,0 3-1 15,3-6 8-15,0 1 0 16,0-4 7-16,6 3 25 16,8 0 36-16,9-3-26 0,2-1-14 15,7 0-5-15,5 0-7 16,-5 0 1-16,1 0-5 15,-1-5-14-15,-10 1-7 16,-5-2-53-16,-11-1-107 16,-3 0-339-16,-3-3-1177 0</inkml:trace>
  <inkml:trace contextRef="#ctx0" brushRef="#br1" timeOffset="188394.8902">17876 8301 652 0,'0'0'13'0,"0"0"351"16,0 0 8-16,0 0-194 16,0 0-11-16,0 0 51 15,0 0-15-15,7 5-32 16,4-2-30-16,3 1-13 0,6-4-6 16,6 2-14-1,8 2-22-15,9-4-36 0,9 0-23 16,10 0-15-16,2 0-12 15,-1-4-41-15,-5-3-109 16,-19 2-409-16,-17-2-1225 0</inkml:trace>
  <inkml:trace contextRef="#ctx0" brushRef="#br1" timeOffset="191293.3639">18767 7865 546 0,'0'0'318'0,"0"0"-155"16,0 0-121-16,0 0 18 16,0 0 32-16,0 0 18 15,0 0 257-15,0-12-172 0,0 9-60 16,0 3-14-16,0 0 20 16,0 0-18-16,0 0-31 15,0 0-19-15,0 0-15 16,0 0-16-16,0 0-11 15,0 3-11-15,0 7-13 16,0 4 16-16,0 5 11 16,0 5-4-16,0 2-15 15,0 3-14-15,0-2 7 16,0 3-7-16,0-2 6 16,0-2-6-16,0-1-1 15,0-5 0-15,0-4 0 0,0 0 0 16,0-3 1-16,0-3-1 15,0 0-35-15,0-2-42 16,0-3-98-16,0 1-155 16,-3 0-170-16,0-2-39 15,1-3-585-15</inkml:trace>
  <inkml:trace contextRef="#ctx0" brushRef="#br1" timeOffset="191603.6349">18998 8345 1408 0,'0'0'319'0,"0"0"-148"15,0 0-16-15,0 0 19 16,0 0-16-16,-93 4-30 16,50-2-34-16,-2-1-15 15,0-1-24-15,2 0-24 16,8 2-13-16,5-2-18 16,8 0-18-16,9 0-98 15,13 0-156-15,0 0-363 16,2 0-337-16</inkml:trace>
  <inkml:trace contextRef="#ctx0" brushRef="#br1" timeOffset="191999.3834">18822 8476 1678 0,'0'0'238'0,"0"0"-179"15,0 0-34-15,0 0 118 0,0 0 12 16,0 0-69-16,0 0-21 16,80-8-32-16,-74 8-16 15,4 0-4-15,-7 3 14 16,4 7 5-16,-4-3 0 15,-3 5 23-15,0 4-2 16,0-2-15-16,-7 3-16 16,-6 0-4-16,-2 0 3 15,-2-2-5-15,-1 2-4 16,3 0 5-16,3-4-4 16,5 0-7-16,7-4-6 15,0-3 1-15,17-2-1 16,12-4-13-16,26 0-80 0,-7 0-141 15,-2-6-473-15</inkml:trace>
  <inkml:trace contextRef="#ctx0" brushRef="#br1" timeOffset="193307.2752">19528 8306 948 0,'0'0'272'0,"0"0"-121"16,0 0 33-16,0 0 9 0,0 0 12 16,0 0-46-16,0 0-33 15,97-3-41-15,-72 1-16 16,3 1-12-16,4-3-24 15,-7 1-14-15,2 3-10 16,-8 0-8-16,1-1 1 16,-4 1-1-16,2-2 0 15,0 2 5-15,-3 0-5 16,2 0-1-16,2 0 9 16,1 0 3-16,4 0-4 15,1 0 0-15,1 0-2 16,6 0-5-16,-3 0 1 15,1 0-1-15,2 0 1 16,-1 0 8-16,-1 0 4 16,0 0-1-16,-1 0 5 0,3 0-6 15,1 0-2-15,-4 0-4 16,4 0 0-16,3 0-5 16,-4 0-1-16,1 0 1 15,2-4 0-15,-2 3-1 16,-4-2 1-16,0 1-1 15,-4 1 1-15,-1-2-1 16,2 3 0-16,0-1 1 16,0 0-1-16,0-1 0 15,0 2 12-15,-2-2 10 16,1 2 4-16,-1 0-13 16,0 0-11-16,1 0 8 0,-2 0-9 15,3 0 1-15,1 0-1 16,5 0 0-16,-3 0 0 15,3 0-1-15,1 0 1 16,-4 0-1-16,1 0 0 16,-1 0 1-16,-4 0-1 15,0 0 0-15,1 0 1 16,1 0 7-16,0 0-1 16,4 0-5-16,2-1-1 15,3-3 2-15,-1-2-2 16,-2 1 0-16,-2 1 0 15,1 0-1-15,-8 4 1 16,3-3 0-16,-5 2-1 0,2-1 2 16,-1-2 19-16,5 4 13 15,-2-1-1-15,6-1-9 16,2 2-8-16,5 0-4 16,-2 0-11-16,2 0 0 15,0 0-1-15,-2-2 0 16,-4-3 0-16,-5 4 1 15,-4-3 0-15,-5-2-1 16,-7 4 1-16,-1-2 5 16,-8 2-5-16,-3-1-1 15,0-1-33-15,-11 1-165 16,-4-1-725-16</inkml:trace>
  <inkml:trace contextRef="#ctx0" brushRef="#br1" timeOffset="196121.508">19671 7933 582 0,'0'0'163'0,"0"0"-74"0,0 0-22 15,0 0-8-15,0 0 10 16,0 0 216-16,0 0-93 16,21-7-63-1,-21 6-13-15,0 0 17 0,0 1 5 16,0-2-39-16,0 2-31 15,0-2-18-15,0 1-28 16,0-2-8-16,0 3 5 16,0-1-3-16,0-1-11 15,-6 1-5-15,-5-2-8 16,1 3 8-16,-5 0 0 16,4 0 6-16,1 0 4 15,3 0 6-15,1 0-2 16,0 6-8-16,1-5 1 0,-1 5-6 15,2-2 0-15,1 2 0 16,1-2 0-16,2 3-1 16,0 0 0-16,0 1 0 15,6-1 7-15,4 3-6 16,3-1 8-16,-1 1-9 16,2-3 0-16,2 1 0 15,-3-2-1-15,0 1 1 16,4 0-9-16,-4-1 9 15,0 1-2-15,-1 2-8 16,-2-6 8-16,-3 3 2 16,-4-2-1-16,-2-1-2 15,-1-1-9-15,0-1-3 0,0 0 14 16,-14 2-7-16,-6 0 8 16,-5-2-37-16,-5 1-27 15,0-2-52-15,5 0-83 16,4 0-82-16,9 0-222 15,6-6-471-15</inkml:trace>
  <inkml:trace contextRef="#ctx0" brushRef="#br1" timeOffset="196490.3963">19895 7924 1422 0,'0'0'278'16,"0"0"-59"-16,0 0 17 15,0 0-29-15,0 0-84 16,0 0-46-16,0 0-35 16,10 11-12-16,-7 3 37 15,3 2-1-15,-2 4-29 16,-1-1-24-16,0 2-1 0,0-4-11 16,0-2-1-16,1-3-1 15,-4-6-68-15,6-4-89 16,-2-2-313-16,-1 0-315 0</inkml:trace>
  <inkml:trace contextRef="#ctx0" brushRef="#br1" timeOffset="196683.9437">19996 7833 1847 0,'0'0'240'0,"0"0"-166"16,0 0 0-16,0 0 38 16,0 0-64-16,0 0-48 15,0 0-126-15,0 3-176 16,2 4-441-16</inkml:trace>
  <inkml:trace contextRef="#ctx0" brushRef="#br1" timeOffset="197299.2501">20051 7959 1487 0,'0'0'209'15,"0"0"-108"-15,0 0 82 16,0 0 23-16,0 0-53 16,0 0-64-16,0 0-25 15,45 56-19-15,-38-40-19 16,-1-2-9-16,-1-1-16 16,-4-1 8-16,3-4-8 15,-4-1-1-15,0-4-8 16,0 1-26-16,0-4-19 0,0 0 9 15,0 0 16 1,0 0 2-16,0-4-22 0,0-4-23 16,0-8 3-16,13 3 28 15,0-7 8-15,7 0 2 16,-5-2 7-16,2 3 15 16,-1 3 8-16,-5 4 15 15,-2 3 27-15,-1 2 9 16,-2 5 3-16,3-2 11 15,-3 0 8-15,0 4-27 16,-2 0-14-16,1-1 10 16,2 1-2-16,-3 0-16 15,1 0-8-15,-2 1-5 16,0 8 8-16,2 2 24 16,-5 3-13-16,0 1 3 0,0 2-18 15,0 0 0-15,0-1 22 16,0 1-6-16,0 0-1 15,0-5-7-15,0 1-11 16,0-6-4-16,3-2-8 16,0-3-18-16,4-2-117 15,-1-4-244-15,0-6-1307 0</inkml:trace>
  <inkml:trace contextRef="#ctx0" brushRef="#br1" timeOffset="199387.7882">20663 7796 1060 0,'0'0'256'0,"0"0"-143"15,0 0-4-15,0 0 16 16,0 0-13-16,0 0-41 16,0 0-16-16,0 0-21 15,-2 0-16-15,-1 5 12 16,-1 4 70-16,-6 5-7 15,1 1 17-15,-5 2-19 0,-1-1-32 16,3 1-22-16,1 3-17 16,-2 0-9-16,7-3-3 15,2 2-7-15,2 0-1 16,2-4 1-16,0-2 0 16,0 0-1-16,5-3 1 15,4-3-1-15,2 0 0 16,0-5-6-16,1-2 5 15,3 0-5-15,-1 0 5 16,-2-6-7-16,-1-4 0 16,-2 0 7-16,-2-3 1 15,-4 3 14-15,-3 2 1 16,0-2 15-16,0 0-8 0,-10 1-4 16,-2 2 6-1,-4 3 4-15,-2 2-16 0,-1 2-12 16,0 0 0-16,2 0-32 15,1 7-97-15,7 3-227 16,6-4-432-16</inkml:trace>
  <inkml:trace contextRef="#ctx0" brushRef="#br1" timeOffset="199937.3093">20817 7867 857 0,'0'0'653'0,"0"0"-506"16,0 0 29-16,0 0 37 15,0 0-14-15,0 0-81 16,0 0-59-16,0 0-23 16,0 0-14-16,0 0 0 15,0 5 8-15,0 6 39 16,0 2 14-16,0 6-20 15,0 1-13-15,0-1-20 16,0 1-19-16,0-2-11 16,0-6 0-16,0 2-29 15,0-7-77-15,0-5-103 0,0-2-314 16,3 0-181-16</inkml:trace>
  <inkml:trace contextRef="#ctx0" brushRef="#br1" timeOffset="200214.7719">20942 7857 1538 0,'0'0'320'0,"0"0"-166"15,0 0 6-15,0 0 32 16,0 0-58-16,0 0-21 0,0 0 1 15,8 39-44-15,-5-19-26 16,0-1-17-16,1-1-18 16,-3-2-8-16,1-3 6 15,-1-1-7-15,1-4 0 16,-2 1-27-16,0-5-67 16,0-4-73-16,0 0-223 15,0 0-491-15</inkml:trace>
  <inkml:trace contextRef="#ctx0" brushRef="#br1" timeOffset="200499.0027">20791 7816 1335 0,'0'0'566'0,"0"0"-403"15,0 0 14-15,0 0-17 16,0 0-16-16,0 0-33 16,0 0-30-16,99-2-45 15,-74 2-22-15,0 0-14 0,-1-1-40 16,4-2-95-16,-6 3-148 15,-6-1-401-15</inkml:trace>
  <inkml:trace contextRef="#ctx0" brushRef="#br1" timeOffset="200851.8777">21108 7879 1431 0,'0'0'673'0,"0"0"-602"16,0 0-26-16,0 0 74 16,0 0-15-16,85-9-33 0,-71 4-24 15,-5 4-5-15,1 1-17 16,-4 0-5-16,-2 0-8 15,-3 0 1-15,2 6 1 16,0 6 17-16,0 2-3 16,0 2-7-16,2-2-12 15,1 5-7-15,-2-6 0 16,4-1-2-16,-2-4 0 16,0-1-35-16,1-3-29 15,11-4-85-15,-4 0-236 16,2 0-474-16</inkml:trace>
  <inkml:trace contextRef="#ctx0" brushRef="#br1" timeOffset="201115.3489">21331 7864 1083 0,'0'0'591'15,"0"0"-436"-15,0 0 70 16,0 0-21-16,0 0-44 16,0 0-64-16,0 0-35 15,-11 3-20-15,-3 9 29 0,-5 4 6 16,-1 2-20-16,-5 1-27 16,1 1-19-16,0-2-10 15,2-3-32-15,-1 4-148 16,6-4-360-16,4-5-466 0</inkml:trace>
  <inkml:trace contextRef="#ctx0" brushRef="#br1" timeOffset="201648.1903">21615 7730 59 0,'0'0'959'15,"0"0"-832"1,0 0 12-16,0 0 69 0,0 0-9 15,0 0-47-15,0 0-43 16,12-20-45-16,-14 29 42 16,-7 3 44-16,-4 7-8 15,-2 2-8-15,-3 5-34 16,2 3-32-16,-5 2-26 16,-1-2-17-16,0 4-13 15,-1-3-6-15,-1-4-6 16,3 0-1-16,0-5 1 15,2-4-17-15,4-5-84 0,0-2-112 16,7-4-380-16,5-4-320 16</inkml:trace>
  <inkml:trace contextRef="#ctx0" brushRef="#br1" timeOffset="202218.5305">21774 7767 1640 0,'0'0'376'0,"0"0"-121"15,0 0-73-15,0 0-45 16,0 0-64-16,0 0-32 16,0 0 12-16,10 30-6 15,-10-13-20-15,0 3-15 16,0-1-6-16,0 0-4 15,0-2-1-15,-10 3 4 16,3 0-5-16,-3-3 0 16,-1 1 0-16,4-3 0 15,-3-2 0-15,2-4 0 0,3-2 1 16,4-3-1-16,-1-1 0 16,2-3 0-16,0 3 0 15,0-2 0-15,0 1 0 16,8-1 8-16,0-1-1 15,2 0-5-15,0 0 11 16,5 0 8-16,2 0 0 16,0 0-9-16,3 0 4 15,2 0 1-15,2 0-10 16,-2 0 0-16,-2 0-7 16,-2 0-12-16,-6-1-72 15,-2-2-156-15,-10-3-755 0</inkml:trace>
  <inkml:trace contextRef="#ctx0" brushRef="#br1" timeOffset="205380.6266">20190 8576 770 0,'0'0'394'0,"0"0"-129"16,0 0-45-16,0 0 42 15,0 0-31-15,0 0-55 16,0 0-53-16,0-2-25 15,1 2-12-15,1 0-23 16,-1 2-11-16,2 9 23 16,0 4-12-16,-1 2-22 15,1 0-20-15,2 3-13 0,-2 2-2 16,0-2-6 0,-3-2 0-16,4-2-24 0,-1-3-30 15,-3-7-46-15,1 1-58 16,1-4-118-16,1-3-219 15,0 0-30-15,1-3-734 0</inkml:trace>
  <inkml:trace contextRef="#ctx0" brushRef="#br1" timeOffset="205657.6943">20356 8587 851 0,'0'0'997'0,"0"0"-824"16,0 0-13-16,0 0 27 15,0 0-10-15,0 0-64 0,0 0 7 16,6 32-26-16,-5-15-32 16,1 3-12-16,1-1-14 15,-2 1-14-15,3-3-9 16,-1 0-12-16,-1-1-1 15,1-4-2-15,0-2-54 16,-2-3-42-16,-1-3-99 16,2-1-162-16,-2-3-421 0</inkml:trace>
  <inkml:trace contextRef="#ctx0" brushRef="#br1" timeOffset="206206.2884">20100 8592 312 0,'0'0'348'16,"0"0"-348"-16,0 0-170 15,0 0 170-15,0 0 215 0,0 0-13 16,0 0-39 0,0-10-5-16,0 9 19 0,0 1-7 15,0-2-58-15,0 2-65 16,0-3-47-16,0 3-8 16,0 0-28-16,2 0 17 15,1 0 12-15,0 0 7 16,-3 0 0-16,1 0 10 15,-1 0 9-15,0 0 11 16,0 0 17-16,0 0 22 16,2 0 17-16,-2 0 33 15,0 0 13-15,0 0-8 16,1 0-10-16,2 0-19 16,4 0-17-16,4 0-4 15,6 0 1-15,7 0-38 0,8 0-22 16,6 0-15-1,2 0-1-15,-1 0-25 0,-3 0-25 16,-11 0-18-16,-8 0-1 16,-6 0-13-16,-6 0-31 15,-5 0-31-15,0 0-31 16,0 3 45-16,0 0 9 16,0 2-223-16,0-3-519 0</inkml:trace>
  <inkml:trace contextRef="#ctx0" brushRef="#br1" timeOffset="207211.9693">19937 8556 1422 0,'0'0'269'0,"0"0"-128"16,0 0 77-16,0 0 13 16,0 0-63-16,0 0-80 15,0 0-40-15,-33 11 10 16,7 5 7-16,-2 7-2 15,-5 4-29-15,4 1-13 16,3 3-12-16,-1-1-7 16,8-1-1-16,3-2 0 15,8-1 0-15,8-6-1 16,0-6 0-16,4-6-6 16,13-4-15-16,5-4 12 0,5 0-6 15,-1-3-8-15,0-9-3 16,0-5 1-16,-4 0 4 15,-6 1 9-15,1 0 12 16,-11 1 0-16,-6 3 16 16,0 2 5-16,-3 4-11 15,-17 1-10-15,-2 3-1 16,-5 2-11-16,-1 0-59 16,1 3-126-16,8 7-436 15,5 0-873-15</inkml:trace>
  <inkml:trace contextRef="#ctx0" brushRef="#br1" timeOffset="207775.4949">20856 8520 1075 0,'0'0'312'16,"0"0"-98"-16,0 0-16 16,0 0 25-16,0 0-42 0,0 0 14 15,0 0-23-15,-13 47-36 16,-3-22-29-16,-4 5-22 16,-2 6-20-16,-2-2-35 15,2 3-17-15,3-1-7 16,-4-4-5-16,3-4-1 15,3-6-45-15,2-2-75 16,8-3-132-16,4-7-376 16,3-7-353-16</inkml:trace>
  <inkml:trace contextRef="#ctx0" brushRef="#br1" timeOffset="208323.0875">21044 8583 23 0,'0'0'1405'0,"0"0"-1138"16,0 0-32-16,0 0 10 16,0 0-35-16,0 0-75 15,0 0-41-15,0 4-9 0,0 2-22 16,0 4-16-16,0 3-9 16,0 0-7-16,3 1-9 15,-3-1-11-15,0 3-10 16,0 4 9-16,0-2-8 15,0 1-1-15,-10 1 0 16,0 0 5-16,-2-1-6 16,2-3 1-16,1-2-1 15,-2-1 0-15,5-6 0 16,2 1 0-16,2-4 1 16,2-1-1-16,0 0 0 0,0-2 1 15,8 2 16 1,13 0 8-16,2-2-8 0,10-1-5 15,5 0-2-15,1 0-4 16,3 0-5-16,-4 0-1 16,-4 0 0-16,-8 0 0 15,-13 0-37-15,-8-3-34 16,-5-4-94-16,-12 0-201 16,-6 3-661-16</inkml:trace>
  <inkml:trace contextRef="#ctx0" brushRef="#br1" timeOffset="209201.2541">22333 7671 107 0,'0'0'985'16,"0"0"-782"-16,0 0-68 16,0 0-19-16,0 0 34 15,0 0 68-15,0 0-5 16,3 26-63-16,0-9-23 15,-3 7-29-15,5 5-23 0,0 5-10 16,1 4-8 0,0 6-21-16,1 6-20 0,4 2-7 15,-8 8-3-15,1-1 2 16,-2 3-7-16,-2 1 11 16,0 1-3-16,0-3 3 15,-6 4-5-15,-8-3 10 16,5-1 11-16,0-4-4 15,1-3-6-15,2-1-11 16,3-8-1-16,-1-2 2 16,4-10-7-16,0-3 0 15,0-10-1-15,0-3-35 0,0-7-73 16,-4-7-67-16,-1 0-305 16,-1-3-320-16</inkml:trace>
  <inkml:trace contextRef="#ctx0" brushRef="#br1" timeOffset="210148.4373">22549 8745 745 0,'0'0'931'15,"0"0"-736"-15,0 0 12 16,0 0-3-16,0 0-24 16,0 0-43-16,0 0-47 15,11 9-14-15,-7 1-18 16,-4 1-16-16,0 6-1 0,0-1-8 16,0 3-4-16,0 1-14 15,-4 4-8-15,-1-2 2 16,2-1-8-16,0-2 0 15,1 1-1-15,1-7 1 16,1 1 0-16,0-4-1 16,0-3-1-16,0-1 1 15,1-3 0-15,10-1 2 16,5-2-1-16,5 0 0 16,0 0 1-16,1 0-2 15,1-5 0-15,-10 2-15 16,-1 0-21-16,-5 1-30 15,-2 2-66-15,0 0-75 0,-2 2-168 16,-3 4-233 0,0 4-283-16</inkml:trace>
  <inkml:trace contextRef="#ctx0" brushRef="#br1" timeOffset="210464.6428">22884 9114 1348 0,'0'0'536'0,"0"0"-464"16,0 0 61-1,0 0 31-15,0 0-37 0,0 0-21 16,0 0-22-16,-87 11-29 16,46-8-14-16,-5-3-31 15,0 0-1-15,1 0-9 16,5 0-23-16,10 0-65 16,6 0-131-16,12 0-387 15,7 0-644-15</inkml:trace>
  <inkml:trace contextRef="#ctx0" brushRef="#br1" timeOffset="210912.6135">22637 9211 1624 0,'0'0'489'16,"0"0"-395"-16,0 0 47 16,0 0-23-16,0 0-15 15,0 0-47-15,0 0-26 16,85 3-12-16,-69 0-10 16,1 1 1-16,-7-1-8 0,-2 0 2 15,-4 3-3 1,-4-2-1-16,0 2 1 0,0 1 4 15,-9 0 11-15,-3 3-3 16,-6-1-1-16,3 2-10 16,1-1 1-16,3 0-1 15,5 0-1-15,3-1 0 16,3 1-12-16,0-1-3 16,14 3-22-16,2-2 26 15,0 1 10-15,-2-1 1 16,-5 0-1-16,-8-2-5 15,-1-2 5-15,-1 0 1 16,-20-5 9-16,-6-1-9 16,-22 0-23-16,4 0-260 15,6-9-642-15</inkml:trace>
  <inkml:trace contextRef="#ctx0" brushRef="#br1" timeOffset="211886.8166">22521 7669 863 0,'0'0'697'15,"0"0"-567"-15,0 0 19 16,0 0 51-16,0 0-26 15,0 0-50-15,0 0-39 16,29-38-17-16,-23 31-8 16,5 2-1-16,-7-1-7 15,4 1-22-15,-1 1-11 16,3 2-11-16,3 2-8 16,0 0 0-16,2 0 0 15,-2 0-1-15,2 4-10 0,-4 4 1 16,-4 2 0-16,-4 0-1 15,-3 1 5-15,0-2-4 16,-3 6 10-16,-12-3 2 16,1 0 5-16,-2-1 1 15,3 2 1-15,3-2-1 16,0-1-8-16,9 2 6 16,1-3-5-16,0-1 1 15,8-1-2-15,9-4-20 16,15-3-82-16,-9 0-262 0,0 0-435 15</inkml:trace>
  <inkml:trace contextRef="#ctx0" brushRef="#br1" timeOffset="212355.598">22883 7486 1403 0,'0'0'198'0,"0"0"-141"15,0 0-19-15,0 0 92 16,0 0 47-16,0 0-27 15,0 0-28-15,0-7-42 16,0 7-30-16,0 7-18 16,-2 7 61-16,-1 5-14 15,-1 1-37-15,-2 6-21 16,-1-2-12-16,-1 2-3 16,2 1-6-16,-1-4 1 15,-1 2 0-15,2-4 0 16,3-4-1-16,0-1 0 15,3-6-1-15,0 0-5 16,0-4-6-16,0-2 5 0,9-1-1 16,8-3 8-1,2 0 1-15,4 0 0 0,0 0-1 16,0-2 0-16,-7-2-9 16,-1 3-53-16,-9-1-74 15,-6 2-174-15,0 0-350 16,-6 0-723-16</inkml:trace>
  <inkml:trace contextRef="#ctx0" brushRef="#br1" timeOffset="212686.62">23070 7909 1462 0,'0'0'224'0,"0"0"-125"15,0 0 64-15,0 0 26 16,0 0-36-16,0 0-59 15,-120 23-39-15,72-23-12 0,-4 0-15 16,2 0-3 0,-1 0-13-16,9-3-12 0,11-1-29 15,16 1-118-15,8 0-405 16,7 0-773-16</inkml:trace>
  <inkml:trace contextRef="#ctx0" brushRef="#br1" timeOffset="213259.2208">22826 7985 1185 0,'0'0'938'16,"0"0"-777"-16,0 0-2 15,0 0-21-15,0 0-31 16,0 0-50-16,0 0-38 16,33 0-13-16,-18 0-6 15,-1 0-1-15,2 7 1 16,-4-4-1-16,1 3 0 0,-5-3 0 16,-4 4 0-16,-2-3-12 15,-2 2 4-15,0 0 9 16,-6 2 28-16,-11-1-7 15,2 2-5-15,1 1 2 16,0-1-7-16,6-1-10 16,4 0-1-16,4 1 1 15,0 0 8-15,3 2-8 16,9 0 1-16,-1 1 5 16,0-3 4-16,-5 0-4 0,-3-5-6 15,-3 0-1 1,0-2-9-16,-20-1 1 0,-25-1-61 15,0 0-227-15,6 0-794 0</inkml:trace>
  <inkml:trace contextRef="#ctx0" brushRef="#br1" timeOffset="214884.422">23583 7809 880 0,'0'0'355'16,"0"0"-152"-16,0 0 9 16,0 0 25-16,0 0-3 0,0 0-71 15,0 0-51-15,0 0-38 16,0 0-23-16,0 0-16 16,0 0 3-16,0 0 2 15,0 0-18-15,3 0-13 16,4 0-8-16,4 0-1 15,5 0 1-15,2 0-1 16,1 0 1-16,1 0 0 16,-2 0 0-16,-2 0-1 15,-5 0 1-15,-1 0 0 16,-6 0 1-16,1 0-1 16,-4 1 14-16,1 3 4 0,-1 2-7 15,1 4 20-15,-2 7 12 16,0 3 0-16,0 5 1 15,0 5-20-15,0 4-9 16,0 2-4-16,0 4-6 16,0 2-5-16,0 1 0 15,0 0 0-15,0 4-1 16,1 0 1-16,1 0-1 16,-2 1 1-16,0-2 0 15,0-4-1-15,0-3 0 16,0-5 0-16,0 2 0 15,0-7 0-15,0-1 0 16,0-1 1-16,1-4-1 16,2-1 0-16,-1 1 1 15,1-3-2-15,-3 0 1 0,0-4 0 16,0 1 0-16,-2-3 1 16,-8-1 8-16,-5 0 0 15,-6-3 0-15,-4-4 0 16,-7 2-8-16,-1-6-1 15,-16-2-4-15,11-6-176 16,5-7-897-16</inkml:trace>
  <inkml:trace contextRef="#ctx0" brushRef="#br1" timeOffset="217363.0239">3534 11301 317 0,'0'0'312'0,"0"0"756"16,0 0-791-16,0 0-100 15,0 0 30-15,0 0-33 16,6 3-46-16,-6-3-42 16,6 1-19-16,2-1-17 0,5 2-6 15,5 0 1-15,4 0-4 16,2-2-28-16,1 3-12 16,-2-3-1-16,2 0-16 15,-4 1-85-15,3 2-109 16,-12-3-133-16,-3 6-394 0</inkml:trace>
  <inkml:trace contextRef="#ctx0" brushRef="#br1" timeOffset="217559.7491">3528 11520 1691 0,'0'0'588'0,"0"0"-516"16,0 0 5-16,94-4 5 15,-10-13-82-15,-7 0-74 16,-2-3-491-16</inkml:trace>
  <inkml:trace contextRef="#ctx0" brushRef="#br1" timeOffset="220464.774">4484 11017 778 0,'0'0'217'0,"0"0"-58"15,0 0 35-15,0 0 47 16,0 0 21-16,0 0-8 15,0 0-41-15,17-33-37 16,-17 30-18-16,3 3-12 16,0-3-36-16,4-1-44 15,5-3-40-15,2-2-16 0,2 2-8 16,5 5-1-16,-3-3 0 16,4 5-1-16,-5 0 0 15,-1 0 0-15,-4 5-11 16,-3 4 5-16,-3 4-3 15,-6 1-3-15,0 2 11 16,0 1-11-16,-8 2-9 16,-8-2 20-16,-3 3 1 15,-1-4 0-15,-2 1 0 16,0 2-1-16,2-2 0 16,2-2 1-16,6 0-1 15,2-2 0-15,7-6-7 16,3-1 2-16,0 0 6 0,7-1 1 15,13-5-1-15,5 0 1 16,8 0 5-16,0 0-6 16,-2 0-6-16,-4-5-7 15,-8 3-48-15,-8 2-72 16,-8 0-34-16,-3 0-57 16,0 0-159-16,0 5-125 15,-6 2-296-15</inkml:trace>
  <inkml:trace contextRef="#ctx0" brushRef="#br1" timeOffset="220823.9999">5008 11351 485 0,'0'0'1000'15,"0"0"-799"-15,0 0 15 16,0 0 85-16,0 0-122 16,0 0-99-16,0 0-41 15,-79 0 6-15,34 4-5 16,-23 2-10-16,-19 1 7 15,2-4-10-15,6 1-14 0,12-4-13 16,18 0-2 0,-2 0 2-16,5 0-30 0,16 0-31 15,15 0-52-15,12 0-93 16,6 5-145-16,19 2-198 16,-2 0-188-16</inkml:trace>
  <inkml:trace contextRef="#ctx0" brushRef="#br1" timeOffset="221296.3061">4514 11519 1347 0,'0'0'600'16,"0"0"-535"-16,0 0 5 16,0 0 150-16,0 0-68 15,0 0-83-15,0 0-14 16,9 46-11-16,-7-26 1 16,-1 4-14-16,-1 6-14 15,0-1-8-15,0 1 0 16,0 0 1-16,0-4 5 15,-6 4-3-15,-4-4-2 0,7-3 1 16,-3-3-1 0,3 0-2-16,3-4-7 0,0-2 0 15,0-5 1-15,0-2-1 16,0-1 1-16,0-5 4 16,9 2 0-16,4 0 3 15,1-3 4-15,8 0 10 16,0 0 9-16,1 0 0 15,4 0-2-15,-2 0 0 16,2 0-18-16,1 0-12 16,-7 0 0-16,0 0-83 15,-6-3-191-15,-6-4-696 0</inkml:trace>
  <inkml:trace contextRef="#ctx0" brushRef="#br1" timeOffset="222475.9843">5814 10693 1128 0,'0'0'249'0,"0"0"-106"15,0 0 45-15,0 0 42 16,0 0-78-16,0 0-57 16,0 0-11-16,-66-6-12 15,42 6-14-15,-1 0-15 16,4 0-12-16,0 0-8 16,5 0-12-16,-1 6 1 15,4 1 5-15,1 3 5 0,0 0 3 16,3 4 5-1,3-1-9-15,3 0-9 0,0 0 1 16,3 0 1-16,0 0-1 16,0 2 9-16,0-3 7 15,0 4 10-15,0-3 10 16,0 5 0-16,0 1-6 16,0 1-14-16,0 5-5 15,0 2-5-15,0 3 1 16,0 2-5-16,6 2-2 15,-3 0 2-15,3 4-3 16,-1 0 4-16,-4 0-2 16,-1 3-4-16,0 2 2 15,0 2 6-15,-1 3-10 16,-10 0-2-16,-1 2-6 0,-1 0-1 16,4-4 0-16,-2 4 0 15,4-4-1-15,4 0 1 16,3-3 0-16,0 0 1 15,0 0 0-15,-3 0 1 16,3 0 8-16,-3-3 3 16,0-1-3-16,0-3-8 15,3-5 0-15,0-6 0 16,0-8 0-16,0-7-1 16,3-7-56-16,16-3-23 15,34-26-59-15,-3-7-355 16,1-1-682-16</inkml:trace>
  <inkml:trace contextRef="#ctx0" brushRef="#br1" timeOffset="229265.0788">6351 10814 1104 0,'0'0'590'15,"0"0"-451"-15,0 0 28 16,0 0 43-16,0 0-72 16,0 0-23-16,0 12-31 15,0 2-7-15,0-1 2 16,0 2-9-16,0-1-4 0,0 6-26 16,-3 0-7-16,0 0-6 15,-6 2-9-15,3 2-9 16,-6-1-3-16,3-1-6 15,0-2 1-15,2-3-1 16,1 0 1-16,0-5 0 16,6-1-1-16,0-4 0 15,0-1 0-15,0-3 0 16,6 0 0-16,7 0 6 16,5-3-6-16,6 0 1 15,4 0-1-15,2 0-5 16,-3-3-12-16,-6 0-31 15,-3 0-89-15,-15 3-75 0,-3 0-369 16,0 6-247-16</inkml:trace>
  <inkml:trace contextRef="#ctx0" brushRef="#br1" timeOffset="229649.1321">6696 11281 871 0,'0'0'412'0,"0"0"-264"16,0 0 54-16,0 0 67 16,0 0-67-16,0 0-87 15,0 0-37-15,-87 4 10 16,41-2-25-16,-9 0-31 16,-8 1-9-16,-7-1 13 15,-2-2 6-15,8 0-15 16,9 0-11-16,13 0-10 0,15 2-6 15,14-1-73-15,13 6-184 16,0-2-309-16,9 1-218 0</inkml:trace>
  <inkml:trace contextRef="#ctx0" brushRef="#br1" timeOffset="230090.2741">6290 11476 857 0,'0'0'917'0,"0"0"-744"15,0 0 28-15,0 0 71 16,0 0-74-16,0 0-88 16,0 0-49-16,19-4-43 15,-5 1-17-15,-1 1 0 16,2 2-1-16,-5 0-5 16,-1 0 5-16,-4 4-1 15,-2 5 0-15,-3 4 1 16,0 3 8-16,0 1 11 15,-8 6 19-15,-8 0-13 16,-2 3-9-16,-3-2 10 16,6 0-2-16,-1-5-2 15,8 1-2-15,8-4-19 0,0-3 11 16,14-6-1-16,20-7-11 16,45-4-53-16,-7-8-275 15,-5-8-1205-15</inkml:trace>
  <inkml:trace contextRef="#ctx0" brushRef="#br1" timeOffset="231383.2197">6463 11519 446 0,'0'0'0'0,"0"0"-12"16,0 0-149-16</inkml:trace>
  <inkml:trace contextRef="#ctx0" brushRef="#br1" timeOffset="232687.8327">6463 11519 555 0,'76'-26'211'0,"-79"26"-5"16,3-2-94-16,-3 2-7 15,3-2 14-15,0-1 3 16,0 3-52-16,0 0-9 16,0 0-34-16,0 0 23 15,0 0-1-15,0 0-12 16,0 0 4-16,0 0 3 0,0 0 14 16,0 0 11-16,0 0-12 15,0 0-19-15,0 0-13 16,0 0 1-16,0 0 10 15,0 0-2-15,0 0-15 16,0 0-10-16,0 0 20 16,0 0-13-1,0 0 18-15,0 0-7 0,0-3-6 16,0 3 2-16,-3 0-5 16,-3 0-9-16,0 0-2 15,-1 0 2-15,2 0 0 16,-4 0 5-16,0 0 3 15,-1 0 16-15,1 0 12 0,-2 0-8 16,-2 3 0 0,-2 2 2-16,3 0-1 0,-3-1-8 15,3 5-3-15,-1-2-9 16,-1 3 1-16,1 3 2 16,-2 1 10-16,3 1 8 15,0-1-1-15,0 3-4 16,-1 0-7-16,4-1-5 15,-3-2 4-15,3 1-1 16,3 2-16-16,0-4-1 16,0 4-1-16,2-4 4 15,4 3-2-15,0 1-8 16,0 3 8-16,0 0-8 0,4 0 0 16,2-1 0-1,0 1-1-15,0-3 0 0,0-1-1 16,1-3 1-16,-1 0-1 15,-1-3 0-15,1 0 0 16,3-3 1-16,1 0 0 16,2-1 0-16,3-3 0 15,0-2 0-15,6-1-1 16,-3 0-14-16,1 0-9 16,2 0-3-16,-3-4 3 15,1-4 9-15,-2 0-3 16,-1 1-3-16,-4-3 6 15,0 1-1-15,-3-2 0 16,-3 5 4-16,0-4 4 16,1 0 2-16,-1 1-9 0,-1-2 6 15,-2 1 8-15,0 3 1 16,3 1 0-16,-2 2 1 16,-1-1 0-16,-3 0 0 15,3 0-1-15,-3 1 1 16,0-2-1-16,0 4-1 15,0 0 1-15,0-1 0 16,0 0 6-16,0-1-5 16,0 1 1-16,0 1-1 15,0 0 0-15,0-4 0 16,0 5 0-16,-3-5-1 16,0 3 0-16,3-4-1 0,-4 3-15 15,4-2 4-15,-3 2 6 16,3-2 6-16,0 4 1 15,-3 2 0-15,3 0 0 16,0-2 8-16,-3 2-1 16,3-3-7-16,-3 3 5 15,0 0-6-15,0 0 1 16,-2-2 0-16,2 2-1 16,-1 0 1-16,1-3 0 15,-3 3 0-15,3 0-1 16,-3 0 1-16,0 0 0 15,-4 0 5-15,-1 0-6 16,2 0 1-16,-1 0 0 16,1 0 0-16,3 0 0 15,-2 0 0-15,1 0 1 0,4 0-1 16,0 0 1-16,-3 0-1 16,3 0 0-16,-3 0 1 15,-3 0-1-15,0 0 0 16,0 3-1-16,0-1 1 15,-1 1 0-15,-1-1 1 16,-2 0 7-16,1 4 4 16,-3-2-1-16,-3 3 1 15,-1 3-7-15,-14-1-6 16,5-2-39-16,1-3-482 0</inkml:trace>
  <inkml:trace contextRef="#ctx0" brushRef="#br1" timeOffset="239798.3049">16110 6928 439 0,'0'0'98'0,"0"0"540"16,0 0-422-16,0 0-112 15,0 0 11-15,0 0 25 16,0-3-5-16,0 3-27 15,0 0-27-15,0 0-20 16,0 0-21-16,0 0-4 16,0 3-2-16,0 10 4 0,0 4 11 15,0 7-20-15,0 7-8 16,3 7-12-16,0 4-7 16,0 5-2-16,1 1 1 15,-4-1-1-15,0-7 0 16,0-4 0-16,0-7-15 15,0-6 3-15,0-6-10 16,0-4-14-16,3-5-13 16,0-1-54-16,9-2-133 15,-1-4-136-15,2-1-394 0</inkml:trace>
  <inkml:trace contextRef="#ctx0" brushRef="#br1" timeOffset="240256.0283">16259 7318 325 0,'0'0'305'0,"0"0"-131"15,0 0-29-15,0 0-4 16,0 0 24-16,0 0-4 15,0 0-5-15,3-3 0 16,-3 3-16-16,0 0 4 16,-3 0-21-16,3 0-27 15,0 0-36-15,0 0-27 16,0 0-21-16,-3 10 7 0,0 0 11 16,-3 7-15-16,2-2-7 15,-4 1-6-15,3-1-1 16,-1 0 1-16,3-4-1 15,-1-2-1-15,4-2 1 16,-4 0 0-16,1-3 0 16,3-2-1-16,0-2 1 15,0 0 5-15,-3 0 6 16,0 0-3-16,0-2 19 16,-7-6 3-16,-1-4-16 15,-4 2 2-15,-6-3-1 16,-7 2-1-16,-5 0-9 15,-22 5-6-15,4 0-20 0,5-1-572 0</inkml:trace>
  <inkml:trace contextRef="#ctx0" brushRef="#br1" timeOffset="241991.2658">7258 11246 371 0,'0'0'31'0,"0"0"295"16,0 0-199-16,0 0-127 16,0 0-28-16,0 0-3 15,-13 9 31-15,13-9 39 16,0 0 67-16,-2 0 77 15,-1 0 42-15,0 3 10 16,0-3-21-16,3 0-16 16,-3 0-17-16,0 0-20 15,3 0-40-15,0 4-37 16,0-4-7-16,6 0-26 16,15 0 4-16,10 0-13 15,29 0-42-15,30-16-8 16,36-5-142-16,-15 1-381 0,-17 4-1140 0</inkml:trace>
  <inkml:trace contextRef="#ctx0" brushRef="#br1" timeOffset="245886.1388">24076 10412 32 0,'0'0'1289'16,"0"0"-992"-16,0 0-196 15,0 0 19-15,0 0 66 16,0 0-10-16,0 0-55 16,-1-15-36-16,1 14-23 15,0 1-8-15,-2-2-10 16,1 2-9-16,-5 0-13 15,0 0-6-15,-4 0-8 16,-8 0 2-16,-3 0-4 16,-5 0-4-16,0 0-1 0,0 3 4 15,8 5-4 1,4-1-2-16,4 0 1 16,7 0-1-16,3 3-13 15,0 0 5-15,13 2 9 0,3 2 0 16,6 0 6-16,7-1-6 15,2 0 0-15,2 4-9 16,-2 0 2-16,-1-1-2 16,-3 2 7-16,-6 1 1 15,-5-4-5-15,-6 2-1 16,-4-1 1-16,-4-5-5 16,-2-2 1-16,0-2-1 0,-5-3 1 15,-11-4 10-15,-6 0 15 16,-8 0-15-16,-7 0-45 15,-8-11-171-15,9-2-179 16,11 0-298-16</inkml:trace>
  <inkml:trace contextRef="#ctx0" brushRef="#br1" timeOffset="246284.2925">24351 10417 1340 0,'0'0'406'16,"0"0"-187"-16,0 0-13 15,0 0 8-15,0 0-39 16,0 0-63-16,0 0-45 16,0 15-13-16,0 9 16 15,0 6-19-15,4 2-36 16,7 2-6-16,1-1-3 0,0-4-6 15,-2-5-15-15,2-4-43 16,-4-7-85-16,-8-6-119 16,0-5-517-16,0-2-735 0</inkml:trace>
  <inkml:trace contextRef="#ctx0" brushRef="#br1" timeOffset="246481.306">24349 10318 1855 0,'0'0'555'16,"0"0"-552"-16,0 0-3 16,0 0-13-16,0 0 4 15,0 0-173-15,0 0-122 16,23 29-179-16</inkml:trace>
  <inkml:trace contextRef="#ctx0" brushRef="#br1" timeOffset="247169.7535">24585 10489 1607 0,'0'0'359'16,"0"0"-242"-16,0 0 19 16,0 0 42-16,0 0-52 15,0 0-82-15,0 0-8 16,21 16-15-16,-12 2-8 0,3 1-12 16,-2 4 8-16,-2-1 3 15,-2-1 0-15,0-1-5 16,-5-7-6-16,-1 3-2 15,0-10 0-15,0 2-8 16,0-3 8-16,0-3 1 16,0-2 1-16,0 0 0 15,0 0 0-15,0 0-1 16,3-10-13-16,5-4-8 16,1-6 2-16,4-6 19 15,-1-2 0-15,1-3-1 16,-1 0 0-16,-2 5 0 15,-2 0 1-15,-2 9 1 16,-3 7 17-16,0 4 4 16,0 2 2-16,0 4 13 0,2 0-28 15,4 0-7-15,-3 6 8 16,4 5 1-16,2 5-4 16,0 3 5-16,0 5 3 15,-2 3-2-15,-2 2-1 16,-4-1-1-16,-2-3 13 15,-1-1 12-15,-1-1-5 16,0-6-15-16,0-1-14 16,0-4-2-16,2-2-29 15,2-3-168-15,7-6-582 0</inkml:trace>
  <inkml:trace contextRef="#ctx0" brushRef="#br1" timeOffset="248026.7265">25324 10231 198 0,'0'0'226'0,"0"0"-50"16,0 0-18-16,0 0-21 15,0 0-32-15,0 0-74 16,0 0 47-16,38-23 16 16,-36 20 35-16,-1 3 9 15,-1-3-2-15,0 3 9 16,0 0 7-16,0-1-2 15,0 1-33-15,-3 0-43 0,-4 0-29 16,-3 1 44-16,-2 12 12 16,-6 3-35-16,-1 8-14 15,-1 1-14-15,-2 5-9 16,-1 0-7-16,4 4-6 16,0 2-15-16,5 0-1 15,4-3 0-15,5-4-1 16,5-2-16-16,0-4 2 15,5-6-11-15,12-7 14 16,6-3-17-16,2-5-16 16,5-2-6-16,-1-2-2 15,-3-11 25-15,-3-4 17 16,-8 3 10-16,-5-2 1 0,-9 2 10 16,-1 4 10-1,-1 3 3-15,-14-1 13 0,-3 1 0 16,-4 4-10-16,-2-1-9 15,0 4-10-15,3 0-7 16,-1 0-84-16,4 4-503 16,9 2-667-16</inkml:trace>
  <inkml:trace contextRef="#ctx0" brushRef="#br1" timeOffset="248615.9393">25654 10347 675 0,'0'0'1098'0,"0"0"-871"16,0 0-114-16,0 0 39 15,0 0 58-15,0 0-39 16,0 0-42-16,-7 50-31 0,7-28-44 16,0 2-21-1,3 2-17-15,2-2-9 0,0-2-7 16,-2-2-1-16,-2-3-6 16,-1-4-35-16,0-6-55 15,0 0-67-15,6-7-97 16,-2 0-248-16,2 0-194 0</inkml:trace>
  <inkml:trace contextRef="#ctx0" brushRef="#br1" timeOffset="248890.0373">25806 10343 476 0,'0'0'1534'0,"0"0"-1302"0,0 0-156 15,0 0 41 1,0 0 30-16,0 0-52 0,0 0 29 16,-3 37-30-16,4-10-45 15,5 1-7-15,0 0 0 16,0 1-20-16,0-3-10 16,0-2-12-16,-3-4 1 15,0-2 0-15,-1-4-1 16,-2-4-15-16,0-3-49 15,0 0-77-15,0-7-91 16,0 0-336-16,-2 0-215 0</inkml:trace>
  <inkml:trace contextRef="#ctx0" brushRef="#br1" timeOffset="249161.222">25534 10340 1765 0,'0'0'555'0,"0"0"-486"16,0 0 8-16,0 0 68 16,0 0 30-16,0 0-42 15,115-7-32-15,-67 7-36 0,6-3-26 16,1 3-16-1,-3 0-10-15,-6 0-12 0,-7 0-1 16,-9 0-45-16,-17 0-76 16,-8 3-163-16,-5 0-539 0</inkml:trace>
  <inkml:trace contextRef="#ctx0" brushRef="#br1" timeOffset="252637.9475">26338 10242 1121 0,'0'0'245'0,"0"0"-176"16,0 0-63-16,0 0 39 15,0 0 26-15,0 0 25 16,0 0-1-16,-12 8-9 15,11-8 27-15,-2 0 25 16,1 0 5-16,-1 0-35 16,3 0-16-16,0 0-14 15,0 0-8-15,0 0-7 16,0 0-20-16,5 0-7 16,7 0-8-16,3-3-11 15,0-2-10-15,1 0-5 16,-2 3-1-16,-1-2-1 15,-1 4-1-15,-3 0 1 16,-2 0 1-16,2 0-1 16,-1 0 7-16,-2 0-6 0,-2 8-1 15,-2 0 1-15,-2 5-1 16,0 5 0-16,0 1 6 16,-9 3 7-16,-5 2 1 15,-1 3-2-15,0 0-3 16,1-1 6-16,0-3-6 15,2-4-3-15,5-5 0 16,2 0-5-16,2-6 8 16,2-4-3-16,1-1 6 15,0 0-2-15,0-3 8 16,1 1-4-16,11-1-2 16,7 0 24-16,8 0-20 0,3 0-15 15,1 0 2-15,1-4-3 16,-4-1-55-16,-4-2-74 15,-3 0-91-15,-9 1-436 16,-8 2-942-16</inkml:trace>
  <inkml:trace contextRef="#ctx0" brushRef="#br1" timeOffset="253401.7006">26729 10165 327 0,'0'0'781'0,"0"0"-570"15,0 0-63-15,0 0 62 16,0 0 28-16,0 0-17 15,0 0-46-15,-13-3-52 0,12 9-19 16,1 8-14 0,0 2-28-16,0 4-22 15,0 2-6-15,0 2-9 0,0 2-5 16,0 3-4-16,0-2-5 16,-5 1-10-16,-1-2 7 15,0-2-2-15,0-2 0 16,1-3-6-16,3-1 6 15,2-5-6-15,0-1-9 16,0-2 4-16,0-3 5 16,8-1 9-16,3-2 12 15,5 2 7-15,2-5-5 16,3 3-4-16,3-4-2 16,0 0 1-16,1 0-5 15,1 0-5-15,-3 0-7 0,-2 0 1 16,-4 0-2-16,-3 0-1 15,-1 0-46-15,-6 2-62 16,-7 8-180-16,0-3-396 16,-4 3-711-16</inkml:trace>
  <inkml:trace contextRef="#ctx0" brushRef="#br1" timeOffset="254244.4173">27159 10823 750 0,'0'0'394'0,"0"0"-272"16,0 0-47-16,0 0 30 15,0 0-2-15,0 0-11 16,0 0 4-16,-45 0-23 15,27 0-44-15,-6 0-13 0,-4 0-8 16,-5 0 6 0,-6 0 4-16,-4 0 5 0,0 3 1 15,-2-3 26-15,0 0 17 16,5 3-17-16,3-3-19 16,3 2-9-16,2-2-9 15,5 2-7-15,-1-2 1 16,1 0-5-16,-1 0-1 15,-2 3 1-15,-2-3-1 16,-2 0 0-16,-3 0 1 16,-3 0-2-16,1 0 1 15,-2 0 0-15,3-3 0 0,2 3 0 16,3-2-1-16,3 2 0 16,5 0 1-16,4 0-1 15,-1 0 1-15,-1 0-1 16,1-2 0-16,-4 2 0 15,-2 0-1-15,-3-3-16 16,-5 3 2-16,-3-4 13 16,-2-2 1-16,-4 4 0 15,-1-4-1-15,1 1 1 16,3 4-1-16,5-2 2 16,5 0-1-16,4 3 1 15,4 0 1-15,3 0 5 16,2 0 7-16,1 0 2 0,0 0-14 15,-3 0 1-15,2 0-1 16,-5 0 1-16,-2 0-1 16,3 0 0-16,-1 0 0 15,3 0 0-15,2 0 12 16,5 0 30-16,2 0 19 16,6 0-7-16,5 0-10 15,1 0-17-15,1 0-28 16,23 0-58-16,-2 6-283 15,-4-2-407-15</inkml:trace>
  <inkml:trace contextRef="#ctx0" brushRef="#br1" timeOffset="254964.5777">26043 10937 408 0,'0'0'1270'0,"0"0"-979"15,0 0-149-15,0 0 48 16,0 0 13-16,0 0-19 15,0 0-55-15,0-6-45 16,0 6-48-16,0 4-17 16,0 8 19-16,0 5 7 15,0 4-16-15,0 5-14 16,0-1-1-16,0 3-13 0,0-2 0 16,-3 1 5-1,-3 2 0-15,3-2-5 0,-1-1 0 16,-1 0 0-16,0-2-1 15,1-4 0-15,1-4-2 16,-1-3 2-16,2 0 1 16,2 0-1-16,0-6 0 15,0 0-2-15,0 1-5 16,0-6 6-16,0 1 1 16,0-3 0-16,0 3 0 15,0-3 1-15,0 0 10 16,0 0-10-16,2 0 14 15,2 0-13-15,0 0 17 0,4 0-7 16,4-3-3 0,7-2-9-16,8 0 0 0,6 2 0 15,9 0-1 1,8 3-10-16,4 0 11 0,-1 0-29 16,0 0-43-1,-14 0-188-15,-18 0-1168 0</inkml:trace>
  <inkml:trace contextRef="#ctx0" brushRef="#br1" timeOffset="256482.8659">26332 10998 1222 0,'0'0'309'15,"0"0"-213"-15,0 0 21 16,0 0 104-16,0 0-19 16,0 0-58-16,0 0-1 15,-65 37-33-15,27-12-26 16,-14 8-20-16,-20 7-6 0,-20 13-21 16,5-4-18-1,9-5-19-15,-9 15-70 0,33-19-235 16,5-8-774-16</inkml:trace>
  <inkml:trace contextRef="#ctx0" brushRef="#br1" timeOffset="258915.3879">26950 10310 841 0,'0'0'521'15,"0"0"-356"-15,0 0 55 16,0 0 61-16,0 0-17 16,0 0-79-16,0 0-67 15,21-16-26-15,-21 16-34 16,-9 13-35-16,-9 8 33 15,-10 11 23-15,-8 5-34 16,-7 5-28-16,-4 2-17 16,-21 19-84-16,12-10-246 15,10-14-630-15</inkml:trace>
  <inkml:trace contextRef="#ctx0" brushRef="#br1" timeOffset="260002.7032">25443 11030 861 0,'0'0'863'0,"0"0"-693"0,0 0-69 16,0 0 65-16,0 0 42 16,0 0-46-16,0 0-52 15,-16-15-23-15,16 15-13 16,0 0-23-16,0 0-21 15,0 0-15-15,1 0-14 16,4 0 13-16,2 0 1 16,2 0-2-16,6 0-5 15,-1 0 5-15,2 0-11 16,-3 0 8-16,4 3-10 16,-5 4 1-16,1-2-1 15,-4 2-8-15,-1 0 8 16,-2-1-1-16,-2 1 1 0,-1 0-9 15,-3-1-3-15,0-2-7 16,-7 6 11-16,-10 0 8 16,-4 0 7-16,-3 0 10 15,2-1 2-15,-1-3-18 16,6-2 1-16,8 2-1 16,3-3 0-16,6-2-1 15,0 2-10-15,0 1-10 16,1 2 19-16,10 2 0 15,3 1 0-15,3 1 1 16,-1 0 1-16,-1 2-1 16,-3 2-1-16,-4-1 0 15,-5 1 0-15,-3-2 1 16,0 2 0-16,0-5 12 16,-8 2-6-16,-8-2 7 15,-9-1 13-15,-8-6-2 16,-8 1-24-16,-2-3-17 0,-11 0-43 15,11 0-113-15,13-7-503 0</inkml:trace>
  <inkml:trace contextRef="#ctx0" brushRef="#br1" timeOffset="266482.5271">27787 10658 355 0,'0'0'126'16,"0"0"-92"-16,0 0-24 15,0 0 34-15,0 0 68 16,0 0 5-16,-45-7-17 15,34 7-6-15,1 0-44 16,3 3-31-16,1 1-7 16,1-1-11-16,1-3 22 15,1 2 35-15,0-2 22 0,0 0 44 16,2 0 27-16,-1 0 39 16,1 0-8-16,1 0 0 15,0 0-22-15,0 0-35 16,0 0-33-16,0 0-18 15,9 0-6-15,10 0-17 16,5 0-23-16,7 0-8 16,2 0-19-16,0 0 11 15,-4 0-12-15,-3 0 0 16,-7 0-34-16,-4 0-35 16,-6 0-45-16,-6 4-110 15,-3 0-83-15,-15 5-181 16,-9 4 206-16,-2-3-631 0</inkml:trace>
  <inkml:trace contextRef="#ctx0" brushRef="#br1" timeOffset="266682.1106">27729 10833 909 0,'0'0'718'0,"0"0"-616"15,0 0-58-15,0 0 101 16,0 0 84-16,0 0-56 16,0 0-104-16,91 0-69 15,-33 3-50-15,-10-3-213 16,-9 3-405-16</inkml:trace>
  <inkml:trace contextRef="#ctx0" brushRef="#br1" timeOffset="270108.8513">28482 10572 789 0,'0'0'902'0,"0"0"-730"16,0 0-99-16,0 0 62 0,0 0 39 15,0 0-11-15,0 0-43 16,9-21-39-16,-9 19-17 16,0 2-27-16,0 0-10 15,0 0-11-15,-12 0-15 16,-7 0 14-16,-9 2-6 15,-2 8 4-15,0-2-5 16,5 2-8-16,10-2 0 16,7-3 0-16,6 3-1 15,2-1-14-15,2 0-2 16,12 3 17-16,8 0 15 16,2 0 0-16,4 0-14 15,-2 3-1-15,0-4 0 16,-2 2 0-16,-2-1 0 15,-3 0 0-15,-2 3 0 0,-3-3 1 16,-4 0-1-16,-4-3 0 16,-3-4-1-16,-3 0-12 15,0-1 0-15,-10 0 7 16,-13-2 5-16,-5 0 1 16,-3 0-49-16,-1 0-38 15,9 0-26-15,10 0-103 16,7 0-167-16,6-7-291 0</inkml:trace>
  <inkml:trace contextRef="#ctx0" brushRef="#br1" timeOffset="270387.8876">28678 10610 1674 0,'0'0'538'16,"0"0"-448"-16,0 0 39 16,0 0 31-16,0 0 4 15,0 0-62-15,0 0-58 16,22 18 0-16,-13 1-1 16,3 2-16-16,-3 2-17 15,0-1-10-15,-3-1 0 16,-3-5-1-16,0 1-61 0,-3-5-68 15,0-2-108-15,-14-6-249 16,2-4-290-16</inkml:trace>
  <inkml:trace contextRef="#ctx0" brushRef="#br1" timeOffset="270560.492">28783 10479 1833 0,'0'0'521'0,"0"0"-490"16,0 0-31-16,0 0-6 15,0 0-65-15,0 0-142 0,0 0-20 16,32 56-367-16</inkml:trace>
  <inkml:trace contextRef="#ctx0" brushRef="#br1" timeOffset="271032.9494">28890 10610 1913 0,'0'0'539'15,"0"0"-487"-15,0 0-10 16,0 0 11-16,0 0 35 0,0 0-3 15,0 0-24-15,42 90-26 16,-37-70-22-16,-3 0-8 16,-1-3-5-16,-1-5-6 15,0-5 4-15,0 0-10 16,0-4 0-16,0-3-15 16,0 0 6-16,0 0 2 15,0 0 13-15,0-7-12 16,8-5-34-16,4-8 21 15,6-1 22-15,1-5 8 16,0-3 1-16,1 2 0 16,-7 1 0-16,-1 9 18 15,-4 8 35-15,-5 2-18 16,0 7 3-16,-2 0-9 16,1 0-16-16,1 7-11 0,0 9 8 15,0 7 12-15,1 3-11 16,0-3-10-16,2 3 8 15,2-6-9-15,1 0-63 16,1-6-105-16,1-7-183 16,-2-1-504-16,-2-6-435 0</inkml:trace>
  <inkml:trace contextRef="#ctx0" brushRef="#br1" timeOffset="271531.3076">29406 10486 2133 0,'0'0'276'0,"0"0"-258"16,0 0-12-16,0 0 46 16,0 0 51-16,0 0 5 15,0 0-27-15,9 69-36 16,-5-46-21-16,-1-2-15 15,3-3 3-15,0-4-11 16,0-1 1-16,2-3-1 16,3-3-1-16,1-5-1 15,2-2-11-15,4 0-3 16,1 0-1-16,-1-6 5 0,1-7-4 16,0-3 5-1,0-1 3-15,-3 0 7 0,-2 3 0 16,-4 2 0-16,-1-1 11 15,-3 6 7-15,-3 0 6 16,0 1-2-16,-3 3 5 16,1 3 4-16,-1-1 5 15,0 1-13-15,0 0-19 16,0 1-4-16,0 13 0 16,0 5 2-16,0 8 16 15,0 2-6-15,0 4-12 16,0-4 0-16,0-2 0 15,0-1-20-15,0-7-64 16,5-5-65-16,0-4-67 0,0-3-406 16,-2-7-278-16</inkml:trace>
  <inkml:trace contextRef="#ctx0" brushRef="#br1" timeOffset="271792.321">29822 10503 1881 0,'0'0'531'15,"0"0"-481"-15,0 0 1 16,0 0 40-16,0 0 83 16,0 0-44-16,0 78-54 0,0-48-32 15,0 3-31-15,0-3 0 16,0-4-12-16,0 0-1 15,2-6 0-15,2-6-55 16,-3-5-44-16,2-2-117 16,3-7-151-16,0 0-154 15,-1 0-195-15</inkml:trace>
  <inkml:trace contextRef="#ctx0" brushRef="#br1" timeOffset="272039.5363">30000 10523 1920 0,'0'0'345'16,"0"0"-262"-16,0 0-35 15,0 0 88-15,0 0 37 16,0 0-39-16,0 0-38 16,-3 101-39-16,3-68-27 15,0-3-8-15,3 3-10 16,1-6-5-16,-1 0-5 15,0-5-2-15,0-4-12 16,-3-9-52-16,0 1-84 16,0-10-144-16,-3 0-313 15,-4 0-443-15</inkml:trace>
  <inkml:trace contextRef="#ctx0" brushRef="#br1" timeOffset="272305.4437">29721 10456 722 0,'0'0'1493'0,"0"0"-1287"16,0 0-148-16,0 0 70 15,0 0 28-15,0 0-50 16,81-7-30-16,-39 4-28 15,6 0-27-15,0 2-10 16,-4-2-11-16,-5 3-1 16,-4 0-36-16,-5 0-35 0,-2 7-149 15,-7 2-133-15,-9-1-433 16</inkml:trace>
  <inkml:trace contextRef="#ctx0" brushRef="#br1" timeOffset="272897.7607">30574 10733 1189 0,'0'0'571'0,"0"0"-481"15,0 0-19-15,0 0 1 16,0 0 5-16,0 0-6 16,107 1-3-16,-77-1-36 0,-3 0-19 15,-3 0-7 1,-6 0-5-16,-5 0-1 0,-7 2-16 15,-3-1-57-15,-3-1-107 16,0 0-192-16,0 0-389 0</inkml:trace>
  <inkml:trace contextRef="#ctx0" brushRef="#br1" timeOffset="273130.6848">30562 10611 1620 0,'0'0'566'16,"0"0"-520"-16,0 0-14 16,0 0-7-16,0 0-1 15,88-10 0-15,-58 10-6 16,0 0-18-16,3 7-116 15,-7 3-245-15,-5 0-283 0</inkml:trace>
  <inkml:trace contextRef="#ctx0" brushRef="#br1" timeOffset="276882.8856">31293 10479 168 0,'0'0'144'0,"0"0"-76"15,0 0-31-15,0 0 6 16,0 0 149-16,0 0-99 15,0 0-70-15,8-6-13 16,-7 5-4-16,-1-2 5 16,0 3 11-16,0 0 10 15,0-3 20-15,0 3 4 16,0 0-7-16,0-1-8 0,0-1 2 16,0 1 8-1,0-3-17-15,0 4-24 0,0 0-9 16,0-2 26-16,0 2-11 15,0-1-8-15,0-2 3 16,0 0 4-16,-1 0-14 16,-2-4 0-16,-2 4 7 15,1-1 10-15,-3 1 11 16,3-1 4-16,-5-2 15 16,3 4-10-16,-1 0-9 15,1 0-10-15,-3 2-8 16,1 0-4-16,1 0 2 15,-2 0 16-15,-3 0 17 16,2 2 3-16,-4 2 9 16,4 3 22-16,-1 3 16 0,0 3-16 15,1 1-1-15,1-1-24 16,-1 4 3-16,1 1 11 16,2-1-16-16,-3 3-2 15,2 0 5-15,2 1-18 16,0-2-13-16,1 1-9 15,2 0-11-15,2 0 5 16,1-1 2-16,0 1 2 16,0 3-1-16,0-6 7 15,6 3 11-15,3-1-27 16,2-2 18-16,2 2 6 16,-1-2-8-16,2-3 2 15,2-2-17-15,1 2 20 0,1-2-11 16,2-4 5-1,-1-2-1-15,-1-3-5 0,1 1-8 16,0-1 14-16,0-3-6 16,0 0-8-16,-2-3 10 15,0-8-11-15,-2-8 1 16,2-1 15-16,-5-6 4 16,-2-7-11-16,-3-3-9 15,-5-5-1-15,-2 0 0 16,-2-6-11-16,-18-2-36 15,-38-17-16-15,3 15-145 16,-3 5-332-16</inkml:trace>
  <inkml:trace contextRef="#ctx0" brushRef="#br1" timeOffset="281544.6349">24403 12543 967 0,'0'0'360'0,"0"0"-189"16,0 0-14-16,0 0 96 15,0 0 14-15,0 0-75 16,0 0-65-16,0 0-20 16,0 0-5-16,0 0-6 15,0 0-14-15,0 0-15 16,-3 0-19-16,-3 0-22 15,-4-3-13-15,-8 3-4 16,-2-3-7-16,-5 3 0 16,1 0-1-16,4 0 0 15,1 0 5-15,6 0-6 16,4 3-1-16,2 0-1 16,4 1 1-16,-2-1-6 0,5 0 1 15,0 4-2 1,0-1 1-16,11 1 2 0,8 0 5 15,10 3 0-15,8 0 0 16,-3-1-6-16,0 1-3 16,-4 3 9-16,-9-3 0 15,-5 0-1-15,-6 0-8 16,-7 1 0-16,-3-1-11 16,0 0 20-16,-2-2 11 15,-9-1 17-15,-5 0-13 16,-2 0 0-16,-6-4 0 15,-1 0-8-15,0-3-7 16,4 0-5-16,4 0-35 16,10-7-41-16,7-11-116 15,3 0-341-15,7 2-315 0</inkml:trace>
  <inkml:trace contextRef="#ctx0" brushRef="#br1" timeOffset="281861.4752">24661 12508 1132 0,'0'0'1044'0,"0"0"-891"0,0 0-90 16,0 0 91-16,0 0 41 15,0 0-60-15,0 0-61 16,2 29 9-16,2-6-31 16,2 2-25-16,3-1-8 15,0 3-13-15,0-4-5 16,-3-6-1-16,-1-4-21 16,-4-4-27-16,-1 1-41 15,0-6-71-15,0-1-122 16,-4-3-342-16,-4 0-452 0</inkml:trace>
  <inkml:trace contextRef="#ctx0" brushRef="#br1" timeOffset="282048.974">24697 12422 1185 0,'0'0'1181'16,"0"0"-1033"-16,0 0-106 15,0 0-9-15,0 0 47 16,0 0-50-16,0 0-30 16,5-14-61-16,7 18-152 15,-1 9-339-15,-3-1-281 0</inkml:trace>
  <inkml:trace contextRef="#ctx0" brushRef="#br1" timeOffset="282514.7765">24882 12516 98 0,'0'0'2072'16,"0"0"-1785"-16,0 0-219 15,0 0-8-15,0 0 71 16,0 0-18-16,0 89-49 15,0-62-35-15,3-3-16 16,0-4-2-16,0 0 2 16,-3-5-11-16,0-5-1 15,0-3 0-15,0-3 0 0,0-4-1 16,0 0 0-16,0 0-14 16,0 0 13-16,2-4-13 15,5-12-17-15,2 0-3 16,3-11 11-16,4 0 16 15,1-6-5-15,1 1 6 16,-2 2 6-16,-1 6 0 16,-4 8 18-16,-5 6 13 15,-1 7 5-15,0 3-2 16,-1 0-13-16,1 13-6 16,2 7 30-16,2 6 19 15,0 4-14-15,-1 3-23 16,1-3-21-16,-1 0-6 0,0-8-44 15,-8 1-101-15,0-9-217 16,0-7-906-16</inkml:trace>
  <inkml:trace contextRef="#ctx0" brushRef="#br1" timeOffset="283737.3539">25931 12285 1154 0,'0'0'533'0,"0"0"-454"15,0 0-20-15,0 0 169 16,0 0 18-16,0 0-65 16,0 0-56-16,-2-6-22 15,2 6-39-15,-3 0-19 0,-1 0-18 16,-8 0-15-16,-4 6 1 15,-11 9 23-15,-3 7-3 16,-4 2-8-16,2 5-4 16,7 4-13-16,6-1-8 15,10-1 0-15,7-1 0 16,2-3-9-16,8-2 9 16,11-5-1-16,2-3 0 15,0-4 1-15,0-9-11 16,-2-4 10-16,-1 0-8 15,-3 0 8-15,-3-11-11 16,-5-5 12-16,-2-2 4 0,-5-1-2 16,0-1 11-16,-5 4 11 15,-10-1-13-15,-7 1-7 16,-2 6-3-16,2 3-2 16,-2 4-9-16,6 3-63 15,6 0-111-15,12 16-110 16,0 1-262-16,0-3-108 0</inkml:trace>
  <inkml:trace contextRef="#ctx0" brushRef="#br1" timeOffset="284075.2506">26034 12398 1099 0,'0'0'622'0,"0"0"-461"16,0 0 73-16,0 0 56 16,0 0-46-16,0 0-64 15,0 0-66-15,0-4-38 16,0 4-39-16,0 7-23 15,0 9 14-15,2 4-1 16,3 7-10-16,0 3-17 16,-1-3 0-16,-1-2-2 15,0-4-23-15,-1-5-45 0,1-2-67 16,0-2-122-16,0-5-303 16,1-4-190-16</inkml:trace>
  <inkml:trace contextRef="#ctx0" brushRef="#br1" timeOffset="284344.4652">26161 12394 1627 0,'0'0'713'16,"0"0"-630"-16,0 0-49 15,0 0 97-15,0 0 35 16,0 0-62-16,0 0-44 0,3 31 13 15,1-9-35-15,1 8-7 16,1 0-6-16,0 0-14 16,1-5-4-16,0 3-6 15,-2-9-1-15,-2-1-6 16,-1-6-26-16,-2-5-42 16,0-1-70-16,0-5-115 15,0-1-354-15,-7 0-375 0</inkml:trace>
  <inkml:trace contextRef="#ctx0" brushRef="#br1" timeOffset="284594.0116">25933 12355 766 0,'0'0'999'15,"0"0"-813"-15,0 0-78 16,0 0 160-16,0 0-79 16,0 0-73-16,0 0-12 15,104-9 4-15,-65 14-31 16,1 3-35-16,0-2-28 16,0 1-14-16,-4-1-53 15,-7-2-217-15,-13-4-635 0</inkml:trace>
  <inkml:trace contextRef="#ctx0" brushRef="#br1" timeOffset="286681.3616">26486 12212 1000 0,'0'0'302'0,"0"0"-194"16,0 0 79-16,0 0 95 0,0 0-6 15,0 0-90-15,0 0-54 16,2-6-16-16,-5 6-27 16,1 0-13-16,2 0-24 15,0 4-17-15,0 9 11 16,0 4-7-16,0 3-8 16,0 5-5-16,0-1-11 15,2 6-2-15,-1-4-4 16,1 3-7-16,-2 5-1 15,0-5 1-15,0 1-1 16,0-6 1-16,0-5-1 16,0-2 0-16,0-7 1 15,0-1-1-15,0-5 0 0,1-4 5 16,2 3-4 0,0-3 12-16,6 0 34 0,1 0-18 15,4 0-16-15,5-6-5 16,0 1 4-16,3 0-4 15,1 1-9-15,1 4 0 16,0 0-2-16,-1 0-16 16,-1 0-28-16,-3 3-32 15,-8 8-76-15,-5 2-207 16,-6-3-554-16</inkml:trace>
  <inkml:trace contextRef="#ctx0" brushRef="#br1" timeOffset="287122.8039">26877 12767 1033 0,'0'0'520'0,"0"0"-448"16,0 0-1-16,0 0 118 16,0 0 0-16,0 0-45 15,0 0-11-15,-63 0-29 0,30 0-34 16,-11 0 1-16,-8 0-4 15,-22 0-31-15,-23-5-2 16,-25-9 14-16,-9-2-6 16,2-1-18-16,14 3-8 15,18 2-7-15,20 6-1 16,17 2-7-16,21 1 0 16,13 3 0-16,0 0-1 15,5 0 0-15,4 0-33 16,13 7-59-16,9-1-89 15,14 1-166-15,2-5-321 0</inkml:trace>
  <inkml:trace contextRef="#ctx0" brushRef="#br1" timeOffset="287717.3173">25821 12873 1728 0,'0'0'674'0,"0"0"-577"0,0 0-32 16,0 0 94-16,0 0-8 15,0 0-79-15,0 0-38 16,5-12-13-16,-5 12-20 16,0 0-1-16,0 0-7 15,0 0-3-15,0 0-5 16,5 5 7-16,3 2-1 16,1 0-12-16,7 3-4 15,0 0 1-15,5-3 17 16,1 3 5-16,0 0 1 15,-2-2 1-15,0 0 0 16,-7 2 1-16,-4-6-1 16,-5 1-6-16,-4-1-12 0,0 2-6 15,-4 1 24-15,-8-3 11 16,-1 2 1-16,-5 1-3 16,4 0 4-16,0-1 1 15,6 4-6-15,2 0-8 16,6 0 1-16,0 4-1 15,0-2 1-15,3 5 5 16,9-1-5-16,1 1 6 16,-1-3 5-16,-3-2 6 15,-1-5 3-15,-5-1-19 16,-3-3-1-16,0-2-1 16,-20-1 1-16,-36 0-1 0,2-4-130 15,2-3-708-15</inkml:trace>
  <inkml:trace contextRef="#ctx0" brushRef="#br1" timeOffset="290074.5714">26286 12887 947 0,'0'0'508'16,"0"0"-441"-16,0 0 4 15,0 0 145-15,0 0 83 16,0 0-91-16,0 0-69 16,6-4-21-16,-6 4-3 15,0 0-14-15,0 0-22 16,0 0-10-16,0 0-15 0,0 0-21 16,0 4-14-16,0 9 0 15,0 4 2-15,0 6-9 16,-3-1-6-16,0 5-6 15,-3 0 0-15,3 0 1 16,-1-2-1-16,-1 2-1 16,-1-4 0-16,2-4-7 15,-2-5 7-15,3-1 1 16,1-6 6-16,2-1-6 16,0-5 2-16,0-1 4 15,0 0 3-15,9 0 7 16,5 0 7-16,2 0-5 15,2 0 0-15,1 0 3 16,-1 0-2-16,0 0-5 16,0 0-13-16,3 0-1 0,1 0-1 15,4 2-33-15,3 5-37 16,12-3-69-16,-7-1-195 16,-5-3-687-16</inkml:trace>
  <inkml:trace contextRef="#ctx0" brushRef="#br1" timeOffset="290594.4376">27408 12761 1487 0,'0'0'383'15,"0"0"-255"-15,0 0 82 16,0 0 3-16,0 0-100 16,0 0-40-16,0 0-15 15,100 0-26-15,-69 0-23 16,-1 0-9-16,0 0-41 16,-5 0-68-16,-2-3-151 15,-10-3-299-15,-7-2-245 0</inkml:trace>
  <inkml:trace contextRef="#ctx0" brushRef="#br1" timeOffset="290773.0802">27457 12593 1899 0,'0'0'346'15,"0"0"-305"-15,0 0-25 16,89 4-16-16,-57 6-161 16,-3-5-439-16</inkml:trace>
  <inkml:trace contextRef="#ctx0" brushRef="#br1" timeOffset="291231.1192">26859 12183 681 0,'0'0'777'15,"0"0"-654"-15,0 0-90 16,0 0 167-16,0 0 75 16,0 0 4-16,-85 77-57 0,57-41-37 15,-3 4-54 1,1 6-67-16,2-3-40 0,0-1-24 16,0 2-15-16,-1-5-77 15,-18 18-132-15,7-12-328 16,1-8-397-16</inkml:trace>
  <inkml:trace contextRef="#ctx0" brushRef="#br1" timeOffset="291638.6693">26419 13009 1520 0,'0'0'584'0,"0"0"-473"0,0 0 39 16,0 0 72-16,0 0 13 15,0 0-63-15,0 0-75 16,-76 86-50-16,53-56-47 15,-14 9-54-15,10-9-208 16,3-10-906-16</inkml:trace>
  <inkml:trace contextRef="#ctx0" brushRef="#br1" timeOffset="292605.6962">28290 12451 1003 0,'0'0'653'0,"0"0"-531"16,0 0 3-16,0 0 67 16,0 0 5-16,0 0-32 15,0 0-51-15,-78-7-20 16,62 7-24-16,-1 0-22 0,4 6-24 15,1-2-12-15,1 6-11 16,2-3-1-16,1 4 0 16,2 1-6-16,1 1-9 15,4 1-4-15,1-2-9 16,1 2-19-16,18-1 25 16,6-3 15-16,4 0-4 15,4-3-2-15,0 3 7 16,-1 0 5-16,-3 2 1 15,-5 1 0-15,-5 1 0 16,-8-1-8-16,-8 0 1 16,-3-2-18-16,0 2 25 0,-15-4 12 15,-6 1 4-15,-4-3-4 16,-5-4-4-16,-1 0-8 16,-1-3-14-16,2 0-36 15,11-10-140-15,4 0-304 16,12-5-345-16</inkml:trace>
  <inkml:trace contextRef="#ctx0" brushRef="#br1" timeOffset="292883.6931">28436 12516 65 0,'0'0'2041'16,"0"0"-1735"-16,0 0-208 16,0 0 10-16,0 0 48 15,0 0-8-15,0 0-51 16,48 31-19-16,-41-8-33 16,-1 4-27-16,1 1-8 15,-1-1-3-15,-1-3-7 16,0-4-39-16,-2-4-61 15,-3-6-141-15,0-4-384 16,0-6-592-16</inkml:trace>
  <inkml:trace contextRef="#ctx0" brushRef="#br1" timeOffset="293064.0159">28523 12359 1272 0,'0'0'971'0,"0"0"-971"15,0 0-468-15,0 0 178 16,0 0 10-16,0 0-504 0</inkml:trace>
  <inkml:trace contextRef="#ctx0" brushRef="#br1" timeOffset="293530.7193">28712 12491 2089 0,'0'0'572'16,"0"0"-518"-16,0 0-47 15,0 0 11-15,0 0 42 16,0 0-5-16,30 86-16 16,-21-58-21-16,-3-1-18 15,-2-3 2-15,-2-4-2 0,-2-7-8 16,0-6-24-16,0-2-27 16,-6-5 13-16,-3 0 46 15,1-8 0-15,4-6-5 16,4-12-13-16,0 0-1 15,6-8 4-15,15-3 6 16,1-2-7-16,-1 6-5 16,0 6 13-16,-6 7 8 15,-6 8 20-15,-3 4 21 16,-2 8 15-16,-1 0-34 16,2 0-3-16,2 18 32 15,1 7 22-15,-1 6-10 16,2 6 1-16,1 2-23 0,-2 1-22 15,1-5-19 1,0-4-4-16,-5-1-93 0,-2-8-186 16,-1-12-866-16</inkml:trace>
  <inkml:trace contextRef="#ctx0" brushRef="#br1" timeOffset="294692.7968">29198 12371 23 0,'0'0'1517'0,"0"0"-1193"15,0 0-217-15,0 0 71 16,0 0 64-16,0 0-40 15,0 0-33-15,-19-12-47 16,28 8-61-16,4 0-37 16,5 1-12-16,2-1-3 15,1 1-8-15,-2 1 0 16,-3 2 0-16,-1 0-1 16,-4 0 0-16,-2 0 0 15,-1 0 0-15,-2 0 0 16,1 7 0-16,-1-2 6 0,1 3-5 15,0 1 5-15,1 1-6 16,-4 0 0-16,-1 4 0 16,-1-1-1-16,-2 0-8 15,0 3 2-15,-11 4 5 16,-5 0 2-16,-2 0 2 16,-1-1 8-16,4-2 2 15,1-4-4-15,8-6-2 16,6-1 6-16,0-5 7 15,3 2-4-15,18-3 9 16,9 3-17-16,9-3-7 0,4 0-9 16,2 0-31-16,-8 0-47 15,-7 0-88-15,-12 0-112 16,-9 0-314-16,-9 0-707 0</inkml:trace>
  <inkml:trace contextRef="#ctx0" brushRef="#br1" timeOffset="295241.0559">29771 12302 709 0,'0'0'593'16,"0"0"-489"-16,0 0 55 16,0 0 53-16,0 0 63 15,0 0-44-15,0 0-71 0,3-25-73 16,-3 25-51 0,-4 5-21-16,-11 9 49 0,-7 9 28 15,-4 2-25-15,-4 6-7 16,0 2-20-16,3 3-23 15,7 0-17-15,8-5 1 16,6-5-1-16,6-6-6 16,0-4 5-16,9-6 1 15,9-6 0-15,7-4 0 16,2 0-12-16,0-7-5 16,-4-7 6-16,-6-5-5 15,-7 0-38-15,-10 2 8 0,-23 3 8 16,-15 1-115-1,-6 3-554-15</inkml:trace>
  <inkml:trace contextRef="#ctx0" brushRef="#br1" timeOffset="297492.633">29624 12344 990 0,'0'0'637'0,"0"0"-516"15,0 0 18-15,0 0 100 16,0 0-1-16,0 0-57 16,0 0-29-16,-4-15-37 15,4 15-36-15,0 0-24 16,0 0 5-16,0 0-15 16,0 0-20-16,0 15-8 15,0 6 40-15,0 6-5 16,0 9-26-16,0 0-2 0,2 4-5 15,3-4 1-15,-1-3-11 16,-1-3-2-16,0-4-5 16,-1-2-2-16,-1-1 0 15,-1-6 0-15,0-5 0 16,0-2-1-16,0-4 0 16,0-2-9-16,0-4-38 15,0 0-35-15,0 0-23 16,12-4-32-16,-2-9-224 15,4-2-675-15</inkml:trace>
  <inkml:trace contextRef="#ctx0" brushRef="#br1" timeOffset="297883.1532">29893 12378 1211 0,'0'0'390'0,"0"0"-279"15,0 0-5-15,0 0 89 16,0 0 39-16,0 0-41 16,0 0-48-16,-3-10-9 15,3 10-32-15,-2 0-25 16,0 7-4-16,-1 6 13 0,0 7-11 15,-1 7-22 1,-1 2-8-16,1 7-16 16,-1 0-16-16,0 1-6 15,-2-3-7-15,3-2-1 0,-1-5-1 16,1-4 0-16,-2-7-6 16,0-6-3-16,3-3-9 15,0-4-23-15,2 0-26 16,-1-3-23-16,2 0-25 15,0-16-154-15,0 0-653 16,0-4-777-16</inkml:trace>
  <inkml:trace contextRef="#ctx0" brushRef="#br1" timeOffset="298258.7889">29548 12260 895 0,'0'0'1172'16,"0"0"-1001"-16,0 0-57 15,0 0 79-15,0 0-6 16,0 0-72-16,0 0-22 15,68-7-20-15,-32 11-10 0,6-1-26 16,4 3-11-16,5 0-2 16,4 1 0-16,3 3-6 15,0 1 1-15,-4-2-10 16,-8 1-9-16,-8 0 0 16,-12-4 0-16,-8-5 0 15,-9 2-10-15,-6-3-36 16,-3 0-52-16,0 2-47 15,0 3-125-15,0-3-381 16,0 1-363-16</inkml:trace>
  <inkml:trace contextRef="#ctx0" brushRef="#br1" timeOffset="298749.5548">30666 12482 671 0,'0'0'889'0,"0"0"-696"16,0 0 39-16,0 0 71 16,0 0-62-16,0 0-30 15,0 0-73-15,24-15-74 16,-4 15-46-16,2 0-9 16,2 0-9-16,-1 0 0 0,-3 0-15 15,-2 0-45-15,-7 4-85 16,-11 7-112-16,0-6-415 15,-2 2-428-15</inkml:trace>
  <inkml:trace contextRef="#ctx0" brushRef="#br1" timeOffset="298986.6775">30528 12616 2006 0,'0'0'566'0,"0"0"-521"16,0 0 4-16,0 0 44 16,0 0-34-16,112 0-35 15,-69 0-24-15,9 3-73 16,-13 5-272-16,-11-3-624 0</inkml:trace>
  <inkml:trace contextRef="#ctx0" brushRef="#br1" timeOffset="305638.7895">31393 12359 450 0,'0'0'39'0,"0"0"193"15,0 0 22-15,0 0-135 16,0 0-27-16,0 0 21 16,0 0-15-16,-4-13-14 15,2 11-6-15,-1-1-11 16,0 1 0-16,-1-2 11 15,-3-2 11-15,-1 2 9 16,0-5-12-16,-1 5-9 16,-2-3-18-16,-2-2-14 0,1 5-9 15,-1-2-7-15,-1 2-3 16,0-1-4-16,0 5-3 16,0 0-3-16,-2 0-5 15,-1 0-2-15,-2 5 7 16,-1 5 9-16,-1 7 2 15,3 0 0-15,-1 1 2 16,0 3-5-16,3-1-6 16,3 6 3-16,1-2 9 15,4 2-4-15,2 0-9 16,6 3-5-16,0-2-12 16,0 0 0-16,6 0 0 0,7-5 1 15,3-2 12-15,-1-3 11 16,1-4 1-16,2 1-8 15,3-4 16-15,0-5 7 16,2 0-3-16,-1-3-7 16,1-2 0-16,3 0-6 15,-3 0-3-15,2-7-8 16,-2-6-5-16,1-6 4 16,0-5-12-16,-4-6 11 15,-1-6 2-15,-7-4-11 16,-5-5-2-16,-7-2-21 15,-7-3-30-15,-49-18-102 16,1 8-305-16,-6 6-726 0</inkml:trace>
  <inkml:trace contextRef="#ctx0" brushRef="#br1" timeOffset="310153.4239">19992 9343 188 0,'0'0'732'15,"0"0"-661"-15,0 0-71 16,0 0 0-16,0 0 10 16,0 0 98-16,0-69 83 15,0 59-19-15,0 3-37 16,0-3-26-16,0 3-5 15,0-2-19-15,0-1-6 16,0-1-12-16,0-2-27 16,0-2-20-16,4-3-9 15,8-4-10-15,-2-2-1 16,7-2-7-16,-4-4-13 0,2 0-7 16,2-3-17-16,-4-3 9 15,0-1 21-15,0 1 12 16,0-3 1-16,-3-1-7 15,1 0 7-15,1 1-7 16,0-1 0-16,-5 1-19 16,3 5-23-16,-2 2 31 15,0 2 12-15,-5 0 1 16,0 3 5-16,1-2-1 16,-1-4-5-16,3 2 6 15,3-5-1-15,4-3 1 16,1 3-15-16,-1-1-14 15,3 0-16-15,0 1 9 0,-5 0 4 16,0 7-18 0,-1 0 27-16,-6-2 10 0,0 9 13 15,-4-2-1-15,0 1 2 16,0 1-1-16,0-2 0 16,0 0 0-16,-5-3-56 15,3-1 40-15,2-3 17 16,0 4-1-16,0-1 1 15,0 1 0-15,2 1 0 16,6 2 22-16,-2 3 26 16,1 0-19-16,5 1-16 15,0-1-12-15,3 2 8 16,-3-4-9-16,1 3 2 0,4-1 4 16,-7 2-5-1,3-3-1-15,-4 2-10 0,1 0 4 16,-7 1 6-16,4 1 0 15,-7 2 48-15,1 0 6 16,2 2-30-16,2 0-14 16,-1-1-10-16,4 2 1 15,2-1 5-15,1 0 4 16,-1 1-8-16,3 3-1 16,3 1 5-16,-3 2-6 15,2 0 26-15,3 5 11 16,-2-1-6-16,5-1 7 0,4 4-10 15,7 0-27 1,2-2 7-16,5 2-8 0,1 0-11 16,3 0 11-1,-2 0 8-15,-2 0-2 0,1 0-5 16,-6 0-1-16,0 0 0 16,-2 0 0-16,-9 0 0 15,-4 0 8-15,-3 0-7 16,-4 0 2-16,-6 0-2 15,-1 0 0-15,-1 0 0 16,-4 0 0-16,3 0 9 16,-3 0-8-16,0 0-1 15,0 0 0-15,0 0 1 0,0 0-1 16,0 0 2 0,0 0 3-16,0 0-5 0,0-2-1 15,0-4-1-15,0 2-8 16,0-3 3-16,-3-3 6 15,-1 5 1-15,1 0-1 16,-1 0-1-16,1 1 1 16,2 1 0-16,-1 2 0 15,1-2 6-15,-2 0-6 16,0 0-1-16,1 1 1 16,-1-3 1-16,2 1-1 15,-2-1 0-15,1 2-1 16,-1 0 1-16,1-2 0 15,2 5 0-15,0-3 1 16,0 1 1-16,0 1 8 16,-3-2-1-16,3 3 0 0,0 0 3 15,0 0-7-15,0 0-5 16,0 0-10-16,0 0 9 16,8 0 1-16,0 7 0 15,2 0 1-15,3 1-1 16,3 4 1-16,4 0-1 15,6 1-6-15,3 6-16 16,3-1-8-16,-1 0-2 16,-5 1 26-16,-2-3 6 15,-7-1 6-15,-4-4-5 16,-7-3 1-16,-5-2-2 0,-1-4 1 16,0 2 0-1,-4 0 12-15,-12 0 35 16,-6 1 3-16,-5 1-1 0,-2 0-12 15,-3 1-23-15,4 0-13 16,4 12-2-16,6-4-205 16,9-2-400-16</inkml:trace>
  <inkml:trace contextRef="#ctx0" brushRef="#br1" timeOffset="311189.9101">21394 6654 929 0,'0'0'176'0,"0"0"-76"16,0 0-32-16,0 0 29 15,0 0 5-15,0 0 17 16,0 0-33-16,-45-46-35 16,39 46-28-16,-3 0 3 15,-2 0-10-15,0 9 8 16,-3 5 36-16,0 5 20 15,5 5-41-15,-5 2-5 16,8 5-10-16,5-2 1 16,1 1 21-16,0-2-5 15,13 0-15-15,5-1 14 16,6-3-9-16,3-4-29 16,3-4-2-16,4-5 31 0,0-7-16 15,2-4 5-15,2 0-12 16,-7-10 4-16,-3-10-1 15,-4-2 0-15,-5-8-5 16,-10-3 0-16,-9-7-6 16,0-2 1-16,-16-1-7 15,-10 6-16-15,-38 9-55 16,4 12-276-16,1 7-726 0</inkml:trace>
  <inkml:trace contextRef="#ctx0" brushRef="#br1" timeOffset="313299.4736">8040 11035 916 0,'0'0'708'0,"0"0"-571"16,0 0-44-16,0 0 76 15,0 0 10-15,0 0-75 16,0 0-39-16,-30 19 31 16,21 3-23-16,-4 6-6 15,2 4 0-15,2 1-7 16,3-3-24-16,6 0-17 15,0-1-18-15,3-2 7 16,12-5-2-16,3-5-6 16,0-3 1-16,6-6 0 15,-2-3 8-15,-2-5-2 16,2 0 0-16,-4 0-6 0,0-7 7 16,-5-9 4-1,-1-1-10-15,-4-2 26 0,-5-1-12 16,-3-4-1-16,0-2-7 15,0 2-8-15,-6-1 0 16,-8 8-3-16,5 2-35 16,-1 6-43-16,1 9-134 15,6 0-522-15,3 1-402 0</inkml:trace>
  <inkml:trace contextRef="#ctx0" brushRef="#br1" timeOffset="313989.8444">8355 10717 595 0,'0'0'1025'16,"0"0"-765"-16,0 0-18 0,0 0 48 15,0 0-30-15,0 0-90 16,0 0-73-16,0 0-41 15,16 0-13-15,11 0-9 16,7 0-25-16,8 0-2 16,4 3-7-16,2 0-20 15,-2-2 1-15,-7-1 0 16,-6 0-2-16,-8 0 4 16,-8 0 16-16,-7 0 1 15,-7 0 0-15,-3 2 0 16,0 2 12-16,0 3 0 15,0 10 9-15,0 5 20 16,0 8-11-16,0 7-9 16,0 5-12-16,0 4 6 15,3 8-9-15,3 2-5 0,-3 0 7 16,3 0-8-16,1 1 0 16,-2-2 0-16,-2-2-1 15,0 2 0-15,0-2-5 16,3 3 4-16,-3-5 1 15,-3 1-8-15,0-5 9 16,0-4-1-16,0-3 0 16,0-11 0-16,-9-2 1 15,3-7 2-15,-5-7-1 16,1-3 10-16,-2-3 4 16,-4-5 3-16,-4-2-9 15,-5 0-9-15,-2-2-8 16,-9-18-68-16,5 1-92 0,10-6-520 0</inkml:trace>
  <inkml:trace contextRef="#ctx0" brushRef="#br1" timeOffset="314517.0139">9675 11368 1355 0,'0'0'362'0,"0"0"-159"15,0 0 59-15,0 0-2 16,0 0-64-16,0 0-44 16,0 0-62-16,115 0-38 15,-70 0-26-15,4 0-19 16,-4 0-7-16,-2 0-21 15,-8 0-63-15,-6-3-108 16,-11-1-295-16,-12 1-499 0</inkml:trace>
  <inkml:trace contextRef="#ctx0" brushRef="#br1" timeOffset="314698.3949">9708 11229 1952 0,'0'0'374'16,"0"0"-301"-16,97 0-41 15,-39 0 31-15,2 3-41 16,20 0-22-16,-17 0-357 16,-15-3-1252-16</inkml:trace>
  <inkml:trace contextRef="#ctx0" brushRef="#br1" timeOffset="315925.7241">6600 10823 674 0,'0'0'706'0,"0"0"-548"16,0 0-44-16,0 0 101 15,0 0 47-15,0 0-74 16,0 0-61-16,5 6-32 15,-5 8-23-15,-11 5 29 16,-7 11 11-16,-12 6-38 16,-10 7-33-16,-8 4-41 0,-23 25-15 15,10-13-258-15,11-12-741 0</inkml:trace>
  <inkml:trace contextRef="#ctx0" brushRef="#br1" timeOffset="316686.9486">4868 11491 1520 0,'0'0'545'15,"0"0"-431"-15,0 0 35 16,0 0 33-16,0 0-33 15,0 0-77-15,0 0-36 16,-55 55 20-16,22-12 20 16,-12 10-41-16,-4 3-35 15,-6 6-6-15,-32 21-163 0,17-14-507 16,3-15-1147-16</inkml:trace>
  <inkml:trace contextRef="#ctx0" brushRef="#br1" timeOffset="317489.4849">4686 10991 504 0,'0'0'241'16,"0"0"-241"-16,0 0-745 0</inkml:trace>
  <inkml:trace contextRef="#ctx0" brushRef="#br1" timeOffset="317675.5504">4747 10901 867 0,'0'0'292'16,"0"0"-37"-16,0 0 12 15,-52 77-7-15,25-41-37 16,-7 3-69-16,-5 2-34 0,-6 7-62 16,-1 2-36-16,-5 26-22 15,8-13-167-15,16-7-428 0</inkml:trace>
  <inkml:trace contextRef="#ctx0" brushRef="#br1" timeOffset="318314.0116">6597 11682 436 0,'0'0'75'0,"0"0"-46"16,0 0 170-16,0 0 131 16,0 0-22-16,0 0-45 0,0 0-23 15,18-63-31 1,-21 63-23-16,-4 0-33 0,-4 10-37 15,-7 7 15-15,-1 8-12 16,-8 2-35-16,-3 3-41 16,-6 2-21-16,-4-2-22 15,0 1-3-15,-14 8-100 16,8-9-156-16,7-4-553 0</inkml:trace>
  <inkml:trace contextRef="#ctx0" brushRef="#br1" timeOffset="319096.9107">6703 11969 1826 0,'0'0'468'0,"0"0"-385"16,0 0 36-16,0 0 65 0,0 0-44 16,0 0-80-16,0 0-42 15,31-4-5-15,-8 1-13 16,7 3-7-16,1 0-32 15,-4 0-30-15,-5 0 16 16,-4 0 26-16,-6 7 15 16,-9-1-4-16,-3 1-5 15,0 2 21-15,-3 1 7 16,-9 4 30-16,-6 3-4 16,-1-1-10-16,2 0-13 15,4-5-3-15,4 1-7 16,9 1-8-16,0-2-10 0,12 2 10 15,15 0 7-15,10 4 1 16,-3-2 0-16,-4-1 1 16,-4-1 9-16,-10-3-2 15,-7 1 6-15,-9-2-2 16,-12-2 8-16,-21 0-16 16,-13 0-4-16,-30-1-131 15,10-6-355-15,5 0-523 0</inkml:trace>
  <inkml:trace contextRef="#ctx0" brushRef="#br1" timeOffset="320153.9264">11082 10638 933 0,'0'0'1099'0,"0"0"-898"16,0 0-90-16,0 0 21 15,0 0 12-15,0 0-49 16,0 0-59-16,0 20 1 16,0 9 55-16,0 10-16 15,0 9-12-15,0 1-10 16,0 3-23-16,0 1-8 16,0-7-16-16,0-2 2 15,0-8-1-15,0-3-8 16,0-6 0-16,0-5 0 15,0-5-18-15,0-4-60 16,0 0-74-16,0-2-132 16,0-2-366-16,0-3-395 0</inkml:trace>
  <inkml:trace contextRef="#ctx0" brushRef="#br1" timeOffset="320544.5119">11390 11334 1517 0,'0'0'631'0,"0"0"-553"16,0 0 5-16,0 0 83 16,0 0-11-16,0 0-82 15,0 0-25-15,-78 1 5 16,36 2-11-16,-24 3 3 16,-28-2-15-16,-22-1-9 15,13-3 1-15,21 0-4 16,33 0-9-16,29 0-8 15,1 0-1-15,10 3-5 16,6-2-51-16,3 5-81 0,21 1-90 16,34 10-65-1,-6-5-416-15,-1 1-659 0</inkml:trace>
  <inkml:trace contextRef="#ctx0" brushRef="#br1" timeOffset="321228.0317">11068 11569 1145 0,'0'0'1198'15,"0"0"-1038"-15,0 0-116 16,0 0 112-16,0 0 38 16,0 0-76-16,0 0-60 15,-4-1-13-15,10-2-27 16,6 3-9-16,0-3-8 16,4 3-1-16,4 0 2 15,2 0-1-15,-1 0 0 16,4 0 0-16,1 0-1 15,-4 6-6-15,2-2-1 16,-5 3-1-16,-9 3 8 16,0-1-2-16,-7-1-11 15,-3 2 2-15,0 0-4 0,-17 3 14 16,-8-1 1-16,-5 2 7 16,-9-1-5-16,0 0 7 15,7-3-3-15,2 0-5 16,9-4 0-16,6-2-1 15,12 0 0-15,3-1-12 16,0 2-27-16,4-1 14 16,10 6 18-16,4-3 7 15,-2 3 1-15,1 2-1 16,2-1 5-16,-7-1-4 16,0 0-1-16,-3 4 1 15,0-2-1-15,1 1 0 0,-6 0 1 16,-1-2-1-16,-3-2 0 15,0-2-3-15,-10 0 3 16,-15-2 30-16,-14 0-8 16,-7-1-10-16,-9-1-6 15,-2-1-4-15,6-2 5 16,8 0-5-16,15 0-1 16,9 0-1-16,18 0-48 15,1 6-130-15,17-2-514 16,2-1-839-16</inkml:trace>
  <inkml:trace contextRef="#ctx0" brushRef="#br1" timeOffset="322970.7837">11864 11404 1438 0,'0'0'480'16,"0"0"-356"-16,0 0 25 16,0 0 37-16,0 0-42 15,0 0-34-15,88-4-13 0,-42 4-9 16,5 0-23-16,10 0-24 15,0 0-3-15,5 0-22 16,-5-3-8-16,-6 0-7 16,-9 2 0-16,-10-1 0 15,-12 2-1-15,-12 0-15 16,-9 0-27-16,-3 0-67 16,0 0-63-16,-6 0-70 15,-11 0-242-15,4 0-192 0</inkml:trace>
  <inkml:trace contextRef="#ctx0" brushRef="#br1" timeOffset="323227.3744">11837 11279 1358 0,'0'0'642'15,"0"0"-550"-15,0 0 32 16,0 0 90-16,0 0-49 16,0 0-56-16,108-14-18 15,-52 11-19-15,17-4-40 16,-4 4-23-16,5 0-9 16,-5 3-18-16,-14 0-105 15,-4 0-168-15,-14 0-439 16,-18 6-459-16</inkml:trace>
  <inkml:trace contextRef="#ctx0" brushRef="#br1" timeOffset="323803.5776">12374 11073 689 0,'0'0'901'15,"0"0"-723"-15,0 0-64 16,0 0 102-16,0 0 23 0,0 0-107 15,0 0-10 1,18 34-12-16,3-15-47 0,7 5-23 16,8-1-16-16,3 0-19 15,4-1-4-15,-1-1 0 16,-8-2 0-16,-4 4-1 16,-13-3-5-16,-7 0-4 15,-7 0 2-15,-3 0-5 16,-6 4 12-16,-12-5 13 15,-3 3 28-15,-3 1 9 16,-1-3-15-16,-2-3-14 16,9 0-21-16,0-4-25 15,15 1-101-15,3-4-170 16,0-7-626-16</inkml:trace>
  <inkml:trace contextRef="#ctx0" brushRef="#br1" timeOffset="324456.1307">13175 11143 654 0,'0'0'1306'0,"0"0"-1091"15,0 0-103-15,0 0 66 16,0 0-9-16,0 0-45 16,0 0-40-16,-6-26-44 15,12 21-25-15,1 3-10 16,5-1-4-16,8 0 6 15,2 2-7-15,5 1 7 16,3 0-6-16,-1 0 0 16,3 1-1-16,-7 7 0 15,1-1 1-15,-10 0 0 16,-2 0-1-16,-8 2 0 0,-6-5-9 16,0 6-3-16,-3-2-2 15,-11 1 14 1,-5 4 16-16,-2-3-8 0,0-1-1 15,-1 4-6-15,3-6 7 16,8 3-7-16,5-3 0 16,3 0-1-16,3 2-10 15,0 2 10-15,12-1-1 16,9 3-6-16,-2 0 7 16,3 0 1-16,4-3 5 15,-6 0-5-15,-1 0 6 16,-6-3-6-16,-6 2-1 15,-4-5 0-15,-3-1-11 0,0 1-4 16,-6-1 15-16,-11 4 13 16,-8-5 11-16,-4 2-9 15,-4-2-15-15,-4-1-21 16,13-1-44-16,6 0-98 16,12 0-189-16,6-9-619 0</inkml:trace>
  <inkml:trace contextRef="#ctx0" brushRef="#br1" timeOffset="325101.3959">13590 11104 854 0,'0'0'831'15,"0"0"-534"-15,0 0 12 16,0 0-71-16,0 0-48 16,0 0-63-16,0 0-37 15,0-7-41-15,3 7-49 16,7 0 8-16,7 0-4 15,5 2 7-15,8 6-3 16,-4-1-8-16,3 2 0 16,-2-3 1-16,-9 1-1 15,-4 0 0-15,-4-4-1 0,-7 0 1 16,-3 0-9-16,0-2-3 16,0-1-13-16,-10 5 25 15,-4 1 18-15,-4 2 9 16,-2-1-11-16,4-3-5 15,0 5-10-15,3-5 0 16,8-1 1-16,2 3-2 16,3-1-11-16,0 0-19 15,4 2 21-15,13 3 8 16,-1 4 0-16,3-2 1 16,4-1 1-16,0 1 5 15,-1 1-5-15,-3-2 0 16,-1 2 4-16,-6-3-5 0,-3 3 0 15,-3-6-1-15,-6 3-10 16,0 0-2-16,-3-3-2 16,-12 3 15-16,-8-1 14 15,-3 1 2-15,-4 0-1 16,-2-4-10-16,6 0-5 16,1-2-48-16,8 0-100 15,8-4-130-15,6 0-359 16,3 0-513-16</inkml:trace>
  <inkml:trace contextRef="#ctx0" brushRef="#br1" timeOffset="325477.7537">14276 11114 1056 0,'0'0'803'15,"0"0"-596"-15,0 0 35 16,0 0-18-16,0 0-41 16,0 0-77-16,0 0-26 15,-21-2-18-15,12 16 23 0,-4 6-18 16,1 7-23-1,-8 3-14-15,4 2-11 0,0 5-8 16,-5 0-4-16,0-5-6 16,0 2 1-16,2-6 4 15,-1-5-6-15,4-2 0 16,7-4 0-16,0-8-12 16,6-2-51-16,3-4-60 15,0-3-94-15,6-4-303 16,3-8-658-16</inkml:trace>
  <inkml:trace contextRef="#ctx0" brushRef="#br1" timeOffset="325681.5325">14075 10998 1883 0,'0'0'511'15,"0"0"-446"-15,0 0 2 16,0 0 59-16,0 0-51 16,0 0-74-16,0 0-1 15,25 19-91-15,-13-6-221 16,0-2-533-16</inkml:trace>
  <inkml:trace contextRef="#ctx0" brushRef="#br1" timeOffset="325899.2603">14215 11420 1119 0,'0'0'1324'16,"0"0"-1169"-16,0 0 19 15,0 0-38-15,0 0-80 16,0 0-56-16,0 0-197 16,67 20-1142-16</inkml:trace>
  <inkml:trace contextRef="#ctx0" brushRef="#br1" timeOffset="335347.3358">15009 11318 202 0,'0'0'1318'16,"0"0"-1061"-16,0 0-180 16,0 0-33-16,0 0 136 15,0 0 23-15,0 0-57 16,10-4-51-16,-10 1-14 16,0 3-10-16,0 0 8 15,0 0-15-15,0 0-23 16,0 0-16-16,-7 10 0 15,-5 6 28-15,-6 5-7 0,3 1-23 16,-1 1-8-16,5-3-8 16,8-6-7-16,3-4 1 15,21-10 1-15,43 0 17 16,54-23-2-16,63-18-10 16,33-18-7-16,7-13-47 15,-63 13-103-15,-50 8-482 0</inkml:trace>
  <inkml:trace contextRef="#ctx0" brushRef="#br1" timeOffset="396963.6373">12814 15292 1270 0,'0'0'210'16,"0"0"-146"-16,0 0-32 15,0 0 29-15,0 0 50 16,0 0 141-16,0-3-139 15,0 3-60-15,0 0 21 16,0 0 8-16,0 3-13 16,0 7-10-16,-3 7 3 15,-3 8 5-15,0 8 8 16,-4 10-4-16,0 7-11 0,4 2-14 16,3 6-13-16,3 0-18 15,0-5-7-15,2-3-8 16,12-4 3-16,5-6-2 15,-3-5 1-15,10-7-1 16,-3-5 0-16,3-6 5 16,4-9-4-16,-1-8 7 15,6 0 3-15,1-15-6 16,3-9 6-16,-5-8-11 16,3-8 8-16,-8 3-7 15,-6-2 5-15,0 3-5 16,-8 2-1-16,-4 2 1 15,-1 1 4-15,-1 1-6 0,-5 1 2 16,-1-1-2-16,0 1-1 16,0-5-11-16,3 5-9 15,-3 3-28-15,4 2-33 16,7 9-45-16,-5 4-69 16,10 11-305-16,-2 0-99 15,-1 11-200-15</inkml:trace>
  <inkml:trace contextRef="#ctx0" brushRef="#br1" timeOffset="397292.1043">13714 15282 1455 0,'0'0'293'16,"0"0"-86"-16,0 0 74 16,0 0-42-16,0 0-92 15,0 0-78-15,0 0-16 16,-13 39 23-16,0-3-20 16,0 4-22-16,1 6-7 15,3 5-12-15,6 1-6 16,3 1-9-16,0-4-2 0,0-3 1 15,12-6-10 1,0-1-31-16,0-8-37 0,2-11-67 16,12-5-99-16,-10-7-221 15,4-5-170-15</inkml:trace>
  <inkml:trace contextRef="#ctx0" brushRef="#br1" timeOffset="397638.28">13935 15519 1699 0,'0'0'291'0,"0"0"-209"16,0 0 85-16,0 0 40 0,0 0-85 15,0 0-63-15,65-82-24 16,-43 68-3-16,4 4 31 15,-7 5 3-15,1 5-26 16,-7 0-19-16,-1 3-8 16,0 9 7-16,0 8 1 15,-3 1-2-15,-1 2-7 16,1 2-6-16,4-4-6 16,-3 0 6-16,3-5-5 15,7-3-1-15,-2-7-24 16,1 0-26-16,2-6-38 15,0 0-64-15,6-12-81 0,-5-2-340 16,-5-3-222-16</inkml:trace>
  <inkml:trace contextRef="#ctx0" brushRef="#br1" timeOffset="397889.3131">14301 15357 1506 0,'0'0'283'0,"0"0"-157"16,0 0 126-16,0 0-27 15,0 0-118-15,0 0-34 16,0 0 39-16,-35 74-8 0,9-42 2 16,-3 5-33-1,-7-1-25-15,3 1-27 0,0-2-12 16,8-4-9-16,2-2-16 15,7-3-97-15,10-6-204 16,3-9-679-16</inkml:trace>
  <inkml:trace contextRef="#ctx0" brushRef="#br1" timeOffset="398224.2153">14409 15216 967 0,'0'0'993'16,"0"0"-861"-16,0 0-45 15,0 0 117-15,0 0-32 16,71 96-58-16,-42-59-32 16,1 5-26-16,-8-2-15 15,-7-1-17-15,-3-2-11 16,-12-2-13-16,0-4 0 16,-20-2-21-16,-6 1-82 15,-25 6-138-15,8-7-443 0,4-4-613 16</inkml:trace>
  <inkml:trace contextRef="#ctx0" brushRef="#br1" timeOffset="399313.5281">15298 15879 1294 0,'0'0'613'0,"0"0"-525"15,0 0-42-15,0 0 81 16,0 0 56-16,0 0-52 15,0 0-67-15,-137 71-20 16,43-46-2-16,-42 5-5 16,-25 2-10-16,-18 3-9 15,-6-9-9-15,12-4 1 16,-6 1-10-16,-3-4 0 16,-3 3 0-16,5 0-1 15,3 1 1-15,12 0 0 16,8 4 5-16,15-4-5 0,14 4 0 15,13-1 23-15,27-6 14 16,24-1-9-16,22-8-14 16,5 2-13-16,2-3 6 15,6 0-5-15,-4 0-1 16,15-6 0-16,3-1 1 16,6-3 4-16,3 0 0 15,-4-3 0-15,-3-8-6 16,3-6 0-16,-6-8-1 15,-4-8-6-15,4-6 7 16,-3-2 1-16,0-9 0 16,-1-16-1-16,-7-16 1 15,2-18 0-15,5-7-1 0,4 6 0 16,7 5-1-16,9 7-1 16,0 3 2-16,0 14 0 15,0 16 0-15,0 16 0 16,3 7 0-16,0-3-1 15,-3 2 1-15,3-2-1 16,0 0 0-16,-3 7 1 16,3-2 0-16,0 2-1 15,1 3 1-15,0 2-1 16,1-2 0-16,6 2 0 16,2 2 0-16,2-1 0 15,6 4-7-15,8 1 7 0,9 6-8 16,28 5 9-16,41 0-1 15,59 1-5-15,47-1 6 16,30-7 0-16,14-3 1 16,-7-3 0-16,7-2 4 15,-10 2-5-15,-7 3-1 16,-24 11 0-16,-23 6 1 16,-31 0 6-16,-46 7-6 15,-38 2-6-15,-32-5 6 16,-22-1 0-16,-9 0 2 15,-3-3 10-15,-2 0 21 16,-9 0 17-16,-1 0 1 16,0 0-16-16,0 0-3 0,0 0-12 15,0 0-13 1,0 0-1-16,0 0-6 0,0 0-6 16,0 4-3-16,4 2-14 15,2 5-3-15,3 17 17 16,4 33 8-16,-6 40 1 15,1 42 13-15,10 12 17 16,8-7-14-16,21-29-7 16,19-29-1-16,13-17-8 15,-9-15-5-15,3-5-65 16,-19-19-265-16,-21-15-1016 0</inkml:trace>
  <inkml:trace contextRef="#ctx0" brushRef="#br1" timeOffset="411379.8191">12968 14591 513 0,'0'0'234'15,"0"0"-104"-15,0 0 10 16,0 0-100-16,0 0-24 15,-11 43 23-15,11-20 23 16,0 7-2-16,4 3-28 16,15 3-11-16,3 1 21 15,5 2 24-15,-1 0-17 16,0 5-11-16,-7 3-21 0,-2-2-17 16,-11 2-73-1,-6-8-44-15,0-2 24 0,-6-5 2 16,-3-5-51-16,-6-3-60 15,6-5-80-15,6-10-217 0</inkml:trace>
  <inkml:trace contextRef="#ctx0" brushRef="#br1" timeOffset="411694.2897">13199 15134 760 0,'0'0'223'0,"0"0"-101"16,0 0-6-16,0 0 65 15,0 0-1-15,0 0-63 16,0 0-50-16,-8-24-21 16,8 24-19-16,0 0-26 0,0 6-1 15,2 11 38-15,10 0-22 16,-3-1-15-16,0 4-1 16,-2-4-17-16,0-2-10 15,0-1-11-15,-4-6 14 16,-3-2 6-16,0-1 9 15,-7 0 9-15,-10-2 32 16,-7-2 8-16,-13 0 2 16,-2 0 17-16,-6 0 20 15,2-6-23-15,1-3-36 16,7 5-20-16,15-2-112 16,8 1-530-16</inkml:trace>
  <inkml:trace contextRef="#ctx0" brushRef="#br1" timeOffset="422341.0219">12893 16620 1098 0,'0'0'849'0,"0"0"-724"15,0 0-56-15,0 0 118 16,0 0-17-16,0 0-86 16,-16-4-45-16,13 4-17 15,-2 0 17-15,-4 7-8 16,-4 7-5-16,-5 8-5 15,-3 9 14-15,2 1-9 16,-1 1-4-16,4 4-7 16,4 1-8-16,9-1-7 0,3-3-6 15,0-2 0-15,18-7 5 16,4-3 1-16,11-12 14 16,0-5-7-16,3-5-2 15,4-2-5-15,-6-16-9 16,-1-9 8-16,-6-3 1 15,-3-7 0-15,-7-4 1 16,-1-4 0-16,-6 2 1 16,-7 3-1-16,-3 7 5 15,-3 9 9-15,-13 6-5 16,-11 6-10-16,-6 7-22 16,-4 3-68-16,-16 2-136 0,15 0-501 15,5 5-711-15</inkml:trace>
  <inkml:trace contextRef="#ctx0" brushRef="#br1" timeOffset="423047.9091">14558 16334 1056 0,'0'0'313'16,"0"0"-110"-16,0 0 7 15,0 0 59-15,0 0-53 16,0 0-68-16,0 0-49 16,-10-22-32-16,10 22-16 15,0 0-14-15,0 0-13 0,0 13-12 16,0 8 52-16,0 8 11 16,0 4-36-16,0 7-22 15,0 2-9-15,0-2-8 16,0 0 1-16,-3-2-1 15,-3-3 0-15,-1-3-45 16,4-2-34-16,2-6-67 16,1-5-119-16,0-2-215 15,11-4-112-15,-2-3-345 0</inkml:trace>
  <inkml:trace contextRef="#ctx0" brushRef="#br1" timeOffset="423336.202">14889 16805 1610 0,'0'0'348'15,"0"0"-259"-15,0 0 57 16,0 0 51-16,0 0-65 15,-98 30-61-15,57-25 5 16,-5 2-12-16,-3-3-3 16,-9-1-29-16,0 0-20 15,1-3-12-15,6 0-3 16,5 0-61-16,12-3-75 0,7-4-167 16,9 0-300-16,9 2-161 15</inkml:trace>
  <inkml:trace contextRef="#ctx0" brushRef="#br1" timeOffset="423774.844">14312 17160 1612 0,'0'0'581'0,"0"0"-581"16,0 0 0-16,0 0 28 15,0 0 55-15,88-42-21 16,-57 32-38-16,-1 3 4 15,0-1 38-15,-9 6 5 16,-4 2-20-16,-1 0-5 16,-6 0-7-16,-4 10-5 15,-3 4 12-15,-2 9 3 0,-1 1-2 16,0 2-18-16,0 3-18 16,0-3-10-1,5-2 8-15,2-5-8 0,7-5-1 16,-2-4-1-16,7-7-36 15,5-3-29-15,1-3-78 16,14-24-152-16,-9 3-319 16,-4 2-168-16</inkml:trace>
  <inkml:trace contextRef="#ctx0" brushRef="#br1" timeOffset="423966.2466">14782 17042 1106 0,'0'0'689'0,"0"0"-465"16,0 0-18-16,0 0 12 15,-91 49 15-15,49-18-76 16,-4 6-83-16,1 2-40 16,-13 14-34-16,9-8-206 15,10-11-605-15</inkml:trace>
  <inkml:trace contextRef="#ctx0" brushRef="#br1" timeOffset="425669.3898">16035 16690 20 0,'0'0'1160'0,"0"0"-1117"16,0 0 6-16,0 0 24 15,0 0 149-15,0 0-84 16,0 0-38-16,27 9 15 15,-15-3 30-15,-3-2-34 16,4-1-36-16,1 0-28 16,-1-3-13-16,2 0-10 15,3 0-9-15,0 0-8 0,1-6 1 16,1-4-8-16,-3 1 1 16,0-2 0-16,-5-1 6 15,-5 0-5-15,-1 2 8 16,-3-2 6-16,0 4 14 15,-3 0 1-15,0 4 15 16,0-1-3-16,-6 4-4 16,-10 1-21-16,-8 0-17 15,-7 1 1-15,-5 14 11 16,-6 0 14-16,2 6 18 16,4 5-5-16,5 1-4 15,8-3-6-15,13 1-6 16,7-3-8-16,3 2 29 0,10-4-30 15,19-6-7 1,10-1-8-16,13-10-18 0,3-3-43 16,16-10-137-16,-9-10-330 15,-13-5-285-15</inkml:trace>
  <inkml:trace contextRef="#ctx0" brushRef="#br1" timeOffset="426207.1558">16301 16288 920 0,'0'0'588'0,"0"0"-474"16,0 0 20-16,0 0 62 0,0 0-39 15,0 0-80-15,0 0-2 16,82-71 3-16,-63 60-23 16,-6 7-13-16,4 2-2 15,-8 2-2-15,-3 0-6 16,0 9-18-16,-3 8 12 15,-3 6 9-15,0 1 1 16,0 1-7-16,1-1-13 16,5-4-6-16,1-3-1 15,6-4-7-15,4-4-2 16,5-6-2-16,4-3-72 16,14-5-108-16,-5-9-358 15,-10-6-203-15</inkml:trace>
  <inkml:trace contextRef="#ctx0" brushRef="#br1" timeOffset="426422.5032">16629 16152 1350 0,'0'0'605'16,"0"0"-540"-16,0 0 105 15,0 0 76-15,0 0-60 0,0 0-65 16,-94 104-38 0,48-63-54-16,-26 19-29 0,12-9-287 15,11-8-1523-15</inkml:trace>
  <inkml:trace contextRef="#ctx0" brushRef="#br1" timeOffset="429413.6386">18437 16072 1382 0,'0'0'371'0,"0"0"-271"16,0 0-31-16,0 0 63 15,0 0 51-15,0 0-55 0,0-28-82 16,0 39-38-16,3 15 24 16,-3 11 52-16,0 5 12 15,0 4-20-15,0 4-41 16,-9-1-19-16,2-2-8 15,4 0-8-15,3-8-15 16,0-3-74-16,3 0-85 16,20-2-180-16,0-11-256 15,-2-4-221-15</inkml:trace>
  <inkml:trace contextRef="#ctx0" brushRef="#br1" timeOffset="429639.4218">18830 16682 1190 0,'0'0'709'15,"0"0"-573"-15,0 0 54 16,0 0 46-16,-84 14-17 16,15-14-76-16,-29 0-66 15,-28 0-44-15,-3-4-21 16,8-2-12-16,31 6 0 15,31 0-106-15,-10 9-162 16,21 5-494-16,5-4-639 0</inkml:trace>
  <inkml:trace contextRef="#ctx0" brushRef="#br1" timeOffset="429977.1181">17781 16917 1709 0,'0'0'348'16,"0"0"-240"-16,0 0-52 16,0 0 30-16,0 0 11 15,0 0-48-15,91-9-32 0,-74 9-2 16,-1 11 29-1,-6 6 17-15,-7 5 2 0,-3 6 19 16,0-1-12-16,-3 3-19 16,-4-1-24-16,1-3-17 15,6-6-9-15,0-6-1 16,6-1-15-16,11-7-12 16,9-2-60-16,2-4-89 15,8-3-212-15,-9-8-307 16,-8-2-486-16</inkml:trace>
  <inkml:trace contextRef="#ctx0" brushRef="#br1" timeOffset="430188.1548">18082 16960 1179 0,'0'0'795'0,"0"0"-588"15,0 0-50-15,0 0-1 16,0 0 40-16,-79 39-32 15,42-19-73-15,-8 4-44 16,-4 2-25-16,-2-7-11 16,2 1-11-16,7-6-23 15,9-1-62-15,14-3-100 16,6-4-154-16,13-6-441 0</inkml:trace>
  <inkml:trace contextRef="#ctx0" brushRef="#br1" timeOffset="430517.8062">18191 16850 1558 0,'0'0'365'16,"0"0"-196"-16,0 0-28 15,0 0 7-15,0 0-39 16,0 0-44-16,0 0-31 16,19 10-17-16,-17-6 3 15,-2 0 13-15,0 2 9 0,0-2-5 16,0 2 1-16,0-3 2 16,0 4-13-1,0-3-9-15,0 4-11 0,0-1-6 16,0-1-1-16,0 2-28 15,0 1-62-15,27 2-50 16,-4-2-151-16,3-2-474 0</inkml:trace>
  <inkml:trace contextRef="#ctx0" brushRef="#br1" timeOffset="430714.3969">18412 17005 466 0,'0'0'1330'0,"0"0"-1072"16,0 0-120-16,0 0 25 15,77 7-52-15,-45-7-93 16,-2 1-18-16,-4-1-196 16,-3 0-279-16,-11 0-103 15,-8 0-525-15</inkml:trace>
  <inkml:trace contextRef="#ctx0" brushRef="#br1" timeOffset="430909.635">18548 16901 1642 0,'0'0'507'0,"0"0"-343"15,0 0-3-15,0 0 22 16,0 0 10-16,0 0-81 15,-45 85-66-15,33-56-31 16,6-1-15-16,3 10-45 16,1-8-176-16,2-9-505 0</inkml:trace>
  <inkml:trace contextRef="#ctx0" brushRef="#br1" timeOffset="431124.9623">18822 16864 814 0,'0'0'1595'16,"0"0"-1399"-16,0 0-175 16,0 0 36-16,0 0 83 15,-31 94-33-15,22-53-66 16,-3 2-41-16,-3 16-74 15,6-12-298-15,-8-8-1246 0</inkml:trace>
  <inkml:trace contextRef="#ctx0" brushRef="#br1" timeOffset="435488.6992">12480 17620 1252 0,'0'0'337'0,"0"0"-280"15,0 0-36-15,0 0 17 0,0 0 3 16,0 0-19-16,88-33-10 16,-66 33 2-16,2 1 45 15,-8 12 49-15,1-3 5 16,-5 5-25-16,-6 6-42 16,-6 6 0-16,0 5-3 15,0 8-3-15,0 0-11 16,0 0-14-16,0-5-7 15,3-5-1-15,13-10 9 16,11-13 47-16,12-7-5 16,13-12-35-16,2-17-14 15,5-10-7-15,-3-1-2 16,-7-2-16-16,-10-2-39 0,-8 8-7 16,-10 4-15-1,-9 11 3-15,-6 6-68 0,-6 3-172 16,-3 4-221-16,-9 4-527 15</inkml:trace>
  <inkml:trace contextRef="#ctx0" brushRef="#br1" timeOffset="435700.0966">12880 17616 1109 0,'0'0'1183'15,"0"0"-1008"-15,0 0-132 16,0 0-10-16,0 0 98 16,-30 116-21-16,18-30-64 0,-3 0-29 15,7-16-17-15,8-17-10 16,0 3-105-16,5-9-189 16,7-5-508-16</inkml:trace>
  <inkml:trace contextRef="#ctx0" brushRef="#br1" timeOffset="436269.678">14116 17818 1523 0,'0'0'756'15,"0"0"-561"-15,0 0-85 0,0 0-67 16,0 0-20-16,95-77-11 16,-64 68-12-16,-1 0 0 15,-5 8-21-15,-4 1 7 16,-12 0 8-16,-3 14-2 15,-6 6 8-15,0 3 33 16,0 3 28-16,0 4 5 16,0 0-11-16,0-5-19 15,0-1-18-15,0-4-7 16,18-6-10-16,7-6-1 16,8-8 0-16,6 0-28 15,4-10-12-15,-5-12-23 16,1-8-20-16,-1-3-31 0,-8-2-105 15,-5-3-126-15,-4-1-22 16,-9 9 33-16,-9 10-362 16</inkml:trace>
  <inkml:trace contextRef="#ctx0" brushRef="#br1" timeOffset="436457.6296">14512 17703 477 0,'0'0'1450'16,"0"0"-1068"-16,0 0-225 16,0 0-41-16,0 0 57 15,0 0-28-15,-9 100-82 0,9-55-63 16,0 4-14 0,0 20-147-16,0-12-353 0,9-10-760 0</inkml:trace>
  <inkml:trace contextRef="#ctx0" brushRef="#br1" timeOffset="437237.565">16141 17670 1478 0,'0'0'725'0,"0"0"-574"16,0 0 14-16,0 0 39 15,0 0-52-15,0 0-77 0,0 0-71 16,33-40-4 0,-3 33-25-16,-1 4 8 0,0 3 16 15,-6 0-5-15,-7 3 4 16,-9 11-10-16,-7 7-4 16,-4 4 11-16,-16 4 5 15,-5 8 12-15,-5-5 3 16,8 2-8-16,2-7-1 15,11-4-1-15,9-7-5 16,3-3-1-16,26-13-6 16,11 0 6-16,8-9-9 15,7-16-6-15,4-5-29 16,-2-5-58-16,-4-4-34 16,-4-1-63-16,-12 7-78 15,-9 3 36-15,-10 10 96 0,-18 4-45 16,0 10-122-1,-6 0-645-15</inkml:trace>
  <inkml:trace contextRef="#ctx0" brushRef="#br1" timeOffset="437433.766">16421 17613 1124 0,'0'0'941'16,"0"0"-690"-16,0 0-70 0,0 0-35 15,0 0 34 1,0 0-45-16,0 103-75 0,-4-50-39 16,-7 0-21-16,0 5-50 15,2 22-154-15,-2-13-322 16,4-13-893-16</inkml:trace>
  <inkml:trace contextRef="#ctx0" brushRef="#br1" timeOffset="438267.7887">18051 17779 869 0,'0'0'1067'0,"0"0"-833"16,0 0-146-16,0 0-2 15,0 0 48-15,0 0-5 16,0 0-43-16,23-28-59 16,-3 23-18-16,1-3-8 15,3 6 0-15,-7 2-1 16,-3 0 0-16,0 0-1 16,-7 10 1-16,-1 4-1 15,-5 5 0-15,-1 0 0 16,0 3 1-16,0 3 8 15,0-3 1-15,0-1-2 16,0-1 1-16,8-4 1 16,13-4-8-16,2-5 12 0,12-7-5 15,1 0-7-15,4-7-1 16,3-11-1-16,-1-6-27 16,0-3-8-16,-2-10 0 15,-1 2-1-15,-3-4-3 16,-8 5-2-16,-4 4 27 15,-12 11-18-15,-12 6-127 16,-3 7-416-16,-12 5-578 0</inkml:trace>
  <inkml:trace contextRef="#ctx0" brushRef="#br1" timeOffset="438447.8375">18477 17684 2140 0,'0'0'464'0,"0"0"-407"16,0 0 22-16,-17 75 52 15,-5-25-46-15,2 13-85 16,-16 28-13-16,6-14-296 16,5-16-934-16</inkml:trace>
  <inkml:trace contextRef="#ctx0" brushRef="#br1" timeOffset="440917.6609">12980 18406 383 0,'0'0'1220'16,"0"0"-969"-16,0 0-155 15,0 0 12-15,0 0 10 16,0 0-59-16,-6 0-36 16,0 0 10-16,-5-2 45 15,-5 0 13-15,-2-1-30 16,-9 1-42-16,-5 2-4 15,0-3-9-15,-5 3 1 16,4 0 1-16,9 0 2 16,3 0-4-16,12 0-5 0,6 0-1 15,3 0 0-15,0 0-35 16,0 3-6-16,0-1 30 16,6 5 11-16,3 3 7 15,-5 0 17-15,1 0 9 16,-4 4-8-16,-1 4 3 15,0 4 2-15,-4 3 0 16,-8 2-3-16,-4 3-12 16,-1-4-8-16,1 2 1 15,4-3-1-15,3-5-5 16,3-4-1-16,4-2 5 16,2-3-5-16,0-1 1 15,8-1-1-15,4-3 6 0,7-2-7 16,-2-3-10-1,8-1-17-15,-1 0-15 0,4-5-35 16,-2-5-59-16,-4 0-96 16,-1-3-117-16,-9 6-130 15,-9 0-178-15</inkml:trace>
  <inkml:trace contextRef="#ctx0" brushRef="#br1" timeOffset="441137.1712">12698 18595 1340 0,'0'0'508'16,"0"0"-407"-16,0 0 100 15,0 0-12-15,0 0-103 16,117-21-86-16,-69 16-8 15,18-5-178-15,-15 3-334 16,-8 0-436-16</inkml:trace>
  <inkml:trace contextRef="#ctx0" brushRef="#br1" timeOffset="442089.3513">14676 18397 713 0,'0'0'521'16,"0"0"-233"-16,0 0-50 15,0 0-11-15,0 0-45 16,0 0-45-16,0 0-20 16,-91-3-25-16,61 3-17 15,-3 3-2-15,2-1-14 16,-6 0-11-16,4-1-18 16,3 1-21-16,9 0-3 0,5 1-6 15,5-1-1-15,9 3-18 16,2 1-29-16,0 1 12 15,6 2 20-15,4-1 7 16,-1 2 9-16,1-3 0 16,-7 3 0-16,-3 2 18 15,0 1 4-15,-9 5 2 16,-10 3 2-16,-5 7-12 16,-2-2-3-16,4-2-1 15,-2-1 2-15,8-1-3 16,7-8 3-16,3-1-3 15,6-6 3-15,0-1 6 0,15-6 0 16,12 0-6 0,1 0-12-16,8-6-6 0,0-1-36 15,1-3-46-15,-8 4-54 16,0 0-55-16,-14 1-101 16,-8-2-26-16,-5 2-83 15,-2-1-378-15</inkml:trace>
  <inkml:trace contextRef="#ctx0" brushRef="#br1" timeOffset="442284.4222">14312 18579 867 0,'0'0'1038'0,"0"0"-714"16,0 0-146-16,0 0-47 15,0 0-26-15,103-18-45 16,-51 12-60-16,23-3-37 16,-11 1-169-16,-8 2-498 0</inkml:trace>
  <inkml:trace contextRef="#ctx0" brushRef="#br1" timeOffset="443102.0747">16561 18384 1377 0,'0'0'756'16,"0"0"-628"-16,0 0-58 15,0 0 38-15,0 0 18 0,0 0-30 16,0 0-59-16,-19-2-28 16,3 2-3-16,-11 0-5 15,-8 0 6-15,-6 0-6 16,-2 0 5-16,4 0-5 15,2 0 5-15,11 0 17 16,10 0-1-16,4 2-13 16,9 4-9-16,3 1 0 15,0 2 6-15,6 1 2 16,3 3-7-16,0-1 0 16,-1 3 0-16,-6-3 0 15,-2 1 14-15,-3 3 1 16,-13 2 13-16,-10 2 2 0,0 1-7 15,-1 4 0-15,6-5-6 16,3 0-8-16,9-6-2 16,7-1-8-16,2-3 0 15,8-3 1-15,19-1-1 16,6-6 0-16,9 0-30 16,0 0-46-16,2-11-85 15,-7-5-192-15,-11 3-430 16,-12 0-457-16</inkml:trace>
  <inkml:trace contextRef="#ctx0" brushRef="#br1" timeOffset="443282.9201">16220 18572 844 0,'0'0'1298'16,"0"0"-999"-16,0 0-197 15,0 0-47-15,0 0 8 16,114-6-63-16,-37-4-38 16,-8 6-438-16,-8-6-790 0</inkml:trace>
  <inkml:trace contextRef="#ctx0" brushRef="#br1" timeOffset="444183.5034">18464 18322 1151 0,'0'0'558'15,"0"0"-325"-15,0 0 43 16,0 0-18-16,-82 0-31 15,41 0-80-15,-5 0-76 16,1 0-42-16,2 0-19 16,7 4-9-16,10 1-1 15,7 1-14-15,11 1-17 16,5 0-17-16,3 2 21 0,0 1 11 16,3 0 15-1,5 0 1-15,2-3 0 0,-4 2 6 16,-3 1 17-16,-3 0 10 15,0 2-16-15,-6 1-2 16,-11 4-1-16,1 2-5 16,-7 0-8-16,4 1 5 15,3 0-5-15,-1 0-1 16,7-2 1-16,4-4 0 16,3-1-1-16,3-2 2 15,0-2 13-15,0-5-8 16,4 2-1-16,8-6-4 15,8 0 4-15,3 0-6 16,9-9-18-16,1-1-23 0,2 0-30 16,0 2-40-16,-5-1-50 15,-14-2-171-15,-7 1-334 16,-9 1-690-16</inkml:trace>
  <inkml:trace contextRef="#ctx0" brushRef="#br1" timeOffset="444333.3211">18103 18515 1696 0,'0'0'402'16,"0"0"-285"-16,94-7-10 16,-24-2-107-16,-10 5-20 0,-8-6-1030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02T07:21:17.592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21585 818 575 0,'0'0'959'0,"0"0"-661"16,0 0-186-16,0 0 27 15,0 0 56-15,0 0-9 16,-11-1-28-16,11-1-54 16,0 2-35-16,0 0-18 15,0 0-5-15,0 0-7 16,0 0-3-16,-2 0-8 15,2 0-11-15,0 0-17 16,0 8 0-16,0 9 0 16,0 3 1-16,5 4 0 15,3 2 0-15,-1-2-1 16,3-1 0-16,-6-6-14 0,2-1-44 16,-3-4-90-1,1-2-76-15,5-9-241 0,0-1-201 16,2 0-365-16</inkml:trace>
  <inkml:trace contextRef="#ctx0" brushRef="#br0" timeOffset="240.2801">21701 650 909 0,'0'0'725'15,"0"0"-588"-15,0 0-58 0,0 0 26 16,0 0 2-16,0 0-33 16,0 0-74-16,-14 0-145 15,14 8-368-15,0-3-395 0</inkml:trace>
  <inkml:trace contextRef="#ctx0" brushRef="#br0" timeOffset="788.3563">21897 853 740 0,'0'0'872'0,"0"0"-738"15,0 0-40-15,0 0 85 16,0 0-3-16,0 0-39 16,0 0-33-16,21 31-18 15,-12-16-23-15,1-2-30 16,2 1-19-16,-2 0-12 15,0-2-1-15,-3-1 1 16,-1-1-2-16,-3-1-1 16,0-3-25-16,-2-2-9 0,1-4-14 15,-1 0 8-15,1 0 38 16,-1 0-3-16,5-9 6 16,1-6-42-16,4-4 21 15,0-3 20-15,0-1-1 16,-2 2-4-16,1 3 6 15,-6 4 21-15,0 3 18 16,-1 2-11-16,-1 2 2 16,-1 4 10-16,-1 2-3 15,0-1-12-15,2 2-13 16,-1 0-12-16,4 0 0 16,2 3 0-16,3 11 2 0,3 3 17 15,-1 1-11 1,1 3-8-16,-2 1 0 0,-1-2-11 15,0-2-84-15,4 1-141 16,-2-4-329-16,-5-5-185 0</inkml:trace>
  <inkml:trace contextRef="#ctx0" brushRef="#br0" timeOffset="1155.1179">22480 646 129 0,'0'0'1332'15,"0"0"-1167"-15,0 0-79 16,0 0 113-16,0 0 16 16,0 0-47-16,-82-70-61 15,79 70-57-15,-1 0-44 16,-2 3 0-16,0 14-4 15,-5 7 22-15,7 6-1 16,1 4 0-16,3 0 6 16,0 3-18-16,7-1-2 15,10 1 19-15,1 0-9 16,3-1-10-16,-1-2 6 16,0-1-4-16,-2-2-11 15,-5-3 0-15,-4-3-23 0,-5-3-32 16,-4-2-21-16,0-4-42 15,-1 0-95-15,-11-3-97 16,0-8-312-16</inkml:trace>
  <inkml:trace contextRef="#ctx0" brushRef="#br0" timeOffset="1404.3635">22333 887 1744 0,'0'0'359'15,"0"0"-260"-15,0 0 28 0,0 0-40 16,0 0-35-16,0 0-34 16,94-11-3-16,-62 11-9 15,3 0-6-15,-2 0-1 16,-2 0-64-16,-4 0-201 15,0 0-97-15,-8 0-117 16,-6 0-6-16</inkml:trace>
  <inkml:trace contextRef="#ctx0" brushRef="#br0" timeOffset="1593.0977">22670 837 955 0,'0'0'392'15,"0"0"-170"-15,0 0-20 16,0 0 62-16,0 0-13 15,0 0-64-15,0 0-37 0,-2 69-44 16,13-48-42-16,0 1-30 16,2-2-25-16,1-3-9 15,0-3-68-15,-2-1-79 16,1-5-117-16,-4-3-374 16,-4-5-653-16</inkml:trace>
  <inkml:trace contextRef="#ctx0" brushRef="#br0" timeOffset="1794.4212">22790 759 1579 0,'0'0'390'15,"0"0"-281"-15,0 0 27 16,0 0-16-16,0 0-55 15,0 0-65-15,0 0-41 16,0-7-191-16,4 15-336 16,-1 2-568-16</inkml:trace>
  <inkml:trace contextRef="#ctx0" brushRef="#br0" timeOffset="2379.0895">22955 834 605 0,'0'0'882'15,"0"0"-700"-15,0 0-32 16,0 0 53-16,0 0-27 16,0 0-74-16,0 0-52 15,0 12 26-15,8 2-12 16,1 3-21-16,2 2-14 16,-1-2-17-16,-1 1-6 0,-1-3 0 15,-4-2-4-15,-1-3-2 16,-1-1-1-16,-2-5-31 15,0-3-30-15,0-1-11 16,0 0 1-16,0 0 55 16,0-3-20-16,6-9-22 15,0-4 9-15,1-2 4 16,4-3 23-16,0-1 23 16,2 3 9-16,-2 0 10 15,-2 4 3-15,-1 5 13 16,-4 2 27-16,-1 3 8 15,-1 3 11-15,-2 1-12 16,1 1-17-16,3 0-17 16,3 0-15-16,-1 0 1 0,3 9-4 15,4 5-5-15,1 2-12 16,-1-1 1-16,-3 3 8 16,1-2-9-16,1 1-12 15,-3-1-87-15,0 0-130 16,-2-2-158-16,0-5-355 0</inkml:trace>
  <inkml:trace contextRef="#ctx0" brushRef="#br0" timeOffset="2611.9234">23358 824 1258 0,'0'0'905'0,"0"0"-781"15,0 0-7-15,0 0 14 16,0 0 40-16,0 0-60 16,0 0-41-16,1 67-36 15,6-49-20-15,1-4-10 16,-1-3-4-16,1-1-39 16,1-5-67-16,-2-3-104 15,-1-2-339-15,-1 0-285 0</inkml:trace>
  <inkml:trace contextRef="#ctx0" brushRef="#br0" timeOffset="2792.1218">23420 628 1134 0,'0'0'1047'0,"0"0"-917"16,0 0-87-16,0 0-26 15,0 0-17-15,0 0-125 16,0 0-194-16,9-18-263 16,-2 20-592-16</inkml:trace>
  <inkml:trace contextRef="#ctx0" brushRef="#br0" timeOffset="3062.0225">23420 628 1497 0,'106'-84'775'0,"-106"84"-658"15,0 0 15-15,0 0-3 16,8 10-47-16,-2 10 36 16,5 8-22-16,3 8-33 15,1 3-20-15,-2 2-22 16,-1 1-15-16,1-1-6 15,-3-1 0-15,0-4-21 16,-1-3-28-16,0-6-29 0,-2-4-104 16,1-3-123-1,-5-8-419-15,-3-8-406 0</inkml:trace>
  <inkml:trace contextRef="#ctx0" brushRef="#br0" timeOffset="3259.0907">23587 783 1825 0,'0'0'486'16,"0"0"-436"-16,0 0-10 0,0 0 15 15,0 0-55 1,136 0-134-16,-84 4-464 0,-10 0-411 0</inkml:trace>
  <inkml:trace contextRef="#ctx0" brushRef="#br0" timeOffset="3617.3957">23910 798 2045 0,'0'0'320'16,"0"0"-225"-16,0 0-19 16,0 0-29-16,81-3-30 15,-51-3-17-15,-1-3-13 0,-4-2-29 16,-5-3-29-16,-4 1-45 16,-7 0 9-16,-8 2 14 15,-1 0 79-15,-4 2 14 16,-17 2 7-16,-5 3 27 15,-3 1 21-15,-7 3 5 16,5 0 35-16,-1 11-7 16,7 8 10-16,2 5 27 15,9 3-37-15,6 0-27 16,8 4-22-16,3-3-30 16,23-5-9-16,3-1-28 15,29-6-92-15,-5-7-115 0,-5-6-570 16</inkml:trace>
  <inkml:trace contextRef="#ctx0" brushRef="#br0" timeOffset="29133.6003">24247 3674 16 0,'0'0'12'0,"0"0"27"0,0 0 66 16,-8-3 19-16,4 3-45 16,-1 0-46-16,-4 0-33 15,0 0-8-15,0 0-31 16,0 3-34-16,-2 0 2 16,0 0 52-16,-2-1 19 15,1 1 0-15,0 0 0 16,-6 1-11-16,1-1-43 15,-2 2 53-15,1 0-8 16,-1 1-31-16,-1 0 30 16,4-1 10-16,-1 3 91 15,5-1 17-15,1-2-26 0,3 2-44 16,2 0-17-16,2 1 20 16,-4 1-4-16,4 2-5 15,-2-1 37-15,1 3 44 16,-2 1-15-16,0 2-6 15,1 3 5-15,0 1-17 16,2 4-28-16,1 0-41 16,3 1 12-16,0 1-22 15,0-2 12-15,2-2-13 16,6 1-35-16,3-3-27 16,1 1 30-16,0-1 18 15,3 1 2-15,0-1 11 16,3 0-11-16,-1-4-18 15,2 0 30-15,2-3 0 16,-2-4-9-16,4-2-20 0,0-4 28 16,3-1 2-16,0-2 4 15,2 0-5-15,0-3-39 16,3-9-32-16,-1-3 3 16,-2-2 12-16,-1-4 26 15,-3-2-29-15,-6-1 44 16,0-2 15-16,-5-1 58 15,-2-2 0-15,-7 1-8 16,-4-1 44-16,0 0-58 16,-6 1-17-16,-13-3-10 15,-5 2-9-15,-7-4 0 0,-5-1-1 16,-5 2-12 0,-17-12-16-16,8 7-65 0,6 7-278 0</inkml:trace>
  <inkml:trace contextRef="#ctx0" brushRef="#br0" timeOffset="30057.3758">27402 3770 329 0,'0'0'66'16,"-33"79"-66"-16,20-41-235 15</inkml:trace>
  <inkml:trace contextRef="#ctx0" brushRef="#br0" timeOffset="31185.6406">30406 3655 345 0,'0'0'247'15,"0"0"-220"-15,-68 98-27 16,45-19-82-16,6-8-110 16,11-8-71-16</inkml:trace>
  <inkml:trace contextRef="#ctx0" brushRef="#br0" timeOffset="31384.3227">31220 4309 740 0,'0'0'175'0,"0"0"-135"15,97-63-30-15,-61 31 31 16,-9-4 11-16,-12-4 19 16,-8-3-19-16,-7-7 50 15,-19-3-41-15,-19-4-61 16,-50-22-126-16,6 16-133 0,0 7-542 15</inkml:trace>
  <inkml:trace contextRef="#ctx0" brushRef="#br0" timeOffset="34299.2195">1981 2942 362 0,'0'0'686'0,"0"0"-473"15,0 0-49-15,0 0-10 16,0 0 13-16,0 0 48 16,0 0-37-16,-33-21-35 0,32 19-33 15,-1 2-27-15,2 0-18 16,0 0-8-16,0 0-25 16,-1 0-21-16,1 0-11 15,-2 0-18-15,-1 3-9 16,-3 11 20-16,0 5 7 15,-4 4 0-15,4 4 1 16,0 6 0-16,1-1 0 16,1 4 1-16,0-1-1 15,2-1 0-15,2-2 1 16,0-1-1-16,0-3-1 16,2-2 0-16,9-2-8 0,0-6 8 15,8-4-15-15,1-5 10 16,2-5 5-16,8-4 18 15,1 0-12-15,2-7-10 16,0-10 4-16,0-3-12 16,-5-3-21-16,-1-2 11 15,-2-1 10-15,-8 0-15 16,-1-2 23-16,-4 0 4 16,-5-2 6-16,-4 0 13 15,-3-2-18-15,0 1 9 16,0 1 4-16,-1 3-7 15,-2 5-7-15,-1 4-8 16,4 3-39-16,0 10-94 16,0 2-198-16,7 3-425 0</inkml:trace>
  <inkml:trace contextRef="#ctx0" brushRef="#br0" timeOffset="34778.489">2585 2869 914 0,'0'0'663'15,"0"0"-566"-15,0 0-6 16,0 0 36-16,0 0-20 15,0 0-28-15,0 0 8 16,-40 43-10-16,22-16 4 16,3 3-13-16,2 5 8 15,2 5-8-15,5 2-22 0,-1 3-20 16,7 0-4 0,0 0-3-16,0-4-7 0,0-4-3 15,13-2-9-15,2-11-1 16,9-2-60-16,3-10-34 15,16-10-110-15,-3-2-271 16,-10 0-316-16</inkml:trace>
  <inkml:trace contextRef="#ctx0" brushRef="#br0" timeOffset="35168.1798">2715 3119 1413 0,'0'0'530'16,"0"0"-450"-16,0 0 65 15,0 0-3-15,0 0-31 16,0 0-41-16,0 0-35 15,39-70-20-15,-26 64-13 16,-1 1 5-16,-3 4-7 16,0-1 0-16,0 2-2 15,0 0-11-15,0 6-5 16,-3 9 6-16,0 3 12 0,0 7 11 16,4 0 6-16,1 0-8 15,1-2-8-15,4-3 11 16,2-5-12-16,3-5 0 15,4-4-37-15,-1-5-84 16,12-1-181-16,-8-11-196 16,-4-4-576-16</inkml:trace>
  <inkml:trace contextRef="#ctx0" brushRef="#br0" timeOffset="35477.3905">2973 2995 856 0,'0'0'738'15,"0"0"-600"-15,0 0 49 16,0 0 109-16,0 0-88 15,0 0-111-15,0 0-39 16,-40 23 59-16,28 2-34 16,-6 2-31-16,3 3-25 15,-3 2-18-15,0-1-8 16,-1 1-1-16,5-4-34 16,-5 8-117-16,7-7-191 0,5-8-583 0</inkml:trace>
  <inkml:trace contextRef="#ctx0" brushRef="#br0" timeOffset="35926.2612">3015 2785 758 0,'0'0'1134'16,"0"0"-902"-16,0 0-78 15,0 0 19-15,0 0-53 16,0 0-82-16,0 0-12 16,28 72 62-16,-11-24-22 0,5 4-32 15,2 7-8-15,-6-2-5 16,0 1-12-16,-6-1-8 15,-5-2-1-15,-7-4-1 16,0-5-35-16,-12 13-101 16,-6-12-202-16,-1-13-607 0</inkml:trace>
  <inkml:trace contextRef="#ctx0" brushRef="#br0" timeOffset="36538.197">3676 3178 1096 0,'0'0'559'16,"0"0"-435"-16,0 0 73 16,0 0 55-16,0 0-73 15,0 0-94-15,0 0-20 0,79-15-30 16,-42 10-16-16,-1-1-10 16,-3 2-8-16,-3 0-1 15,-5 3 0-15,-7-1-10 16,-6 2-5-16,-3 0-20 15,-5 0-48-15,-4 0-86 16,0 0-153-16,0 0-286 0</inkml:trace>
  <inkml:trace contextRef="#ctx0" brushRef="#br0" timeOffset="36904.904">3631 3053 1092 0,'0'0'517'0,"0"0"-370"15,0 0 109-15,0 0 42 16,0 0-88-16,0 0-64 16,0 0-79-16,-6-3-46 15,21 3 9-15,12 0-3 0,4-1-8 16,5 1-10-16,0-1-3 16,-2 1-6-16,-1 0 0 15,-9 0-16-15,-2 0-38 16,-7 0-37-16,-3 0-25 15,-6 0-107-15,-3 0-293 16,-3 0-284-16</inkml:trace>
  <inkml:trace contextRef="#ctx0" brushRef="#br0" timeOffset="38066.4423">5014 2185 967 0,'0'0'389'0,"0"0"-231"16,0 0-20-16,0 0 67 15,0 0-11-15,0 0-76 16,0 0-65-16,-46-18-33 15,28 18-12-15,-6 0-7 16,-3 0 0-16,-4 6 5 16,-2 6 9-16,3 4 16 15,-1 2-3-15,7 2 6 16,3-2-6-16,3 2 6 0,6-3-13 16,8 2-9-16,4-1-12 15,0 2-9-15,16 2 9 16,5 1 0-16,7 0 15 15,-2-1-15-15,4-3-8 16,0-1 7-16,-2 0 1 16,-3-1-6-16,-4-2 6 15,-1 2-1-15,-7 0-1 16,-7 2-9-16,-3 1 0 16,-3 0 11-16,0 3-8 15,-3 0 8-15,-11 1 5 16,-5 1 4-16,0 1 16 15,-1-2 2-15,4-1-8 16,1 0 3-16,5-3 9 16,2-3-13-16,8-2-3 0,0-1-9 15,0 1-4-15,6-3 2 16,6 1 8-16,0 0-5 16,-3-2-1-16,4 0-5 15,-4-1 0-15,-4 1 1 16,1 0 4-16,-2 2 3 15,-1 5-2-15,-3-1 10 16,0 5-1-16,0 1 3 16,0 3 4-16,0 1-7 15,-7 4-4-15,1 3-6 16,3 4-4-16,0 4-1 16,3 5 7-16,0 5-8 15,0 16 7-15,0 19 5 0,0 29 18 16,0 12 2-16,0 3 9 15,-3-11 7-15,-2-16-18 16,5-10-18-16,0-19-12 16,8-16 0-16,14 5-32 15,-2-21-140-15,2-7-537 0</inkml:trace>
  <inkml:trace contextRef="#ctx0" brushRef="#br0" timeOffset="41146.2599">5638 2139 1068 0,'0'0'388'16,"0"0"-216"-16,0 0-16 16,0 0 52-16,0 0-26 15,0 0-67-15,0 0-37 16,0-4-20-16,0 4-16 15,0 0-24-15,0 0-5 16,0 0-4-16,0 0-9 16,-2 0-2-16,-1 0-13 15,-3 7 15-15,0 7 16 16,-1 1-4-16,1 3-6 16,3 1 4-16,0 1 2 15,0 0 1-15,0-1-7 0,0 1-4 16,1 0 4-16,0 1-5 15,0 0 0-15,1 2 5 16,1-1 6-16,0 1-4 16,0-1-7-16,0 1 5 15,3-3-5-15,4-2-1 16,-1-1 2-16,0-2-2 16,3-2 0-16,1-1-6 15,-1-2-1-15,-1-3 5 16,5-3 2-16,2-1 5 15,6-3 5-15,1 0 2 16,1 0-5-16,2-9-6 16,2-1-1-16,-2-3 0 0,-5 2 0 15,2-1 0 1,-1-2 0-16,-3 1 0 0,0-3 0 16,-2 1 1-16,-1-2 0 15,0-3 11-15,-3-4-6 16,0-1 6-16,3-2-3 15,-3-1-9-15,-3 1 1 16,-2 3-1-16,-1 3 2 16,-3 1 11-16,-3 3 14 15,0 3 6-15,0-1 19 16,0 3-10-16,0 0-5 16,0 2-10-16,-3 0-5 0,0 1-11 15,0 1-4-15,3-1-1 16,0 2-6-16,0 1-9 15,0 3-15-15,0-1-2 16,0 3 6-16,0-2 0 16,0 2-4-16,0-1 3 15,0-1-7-15,0 2-11 16,0-2 20-16,-3 0 17 16,3 2 2-16,0 0 0 15,-4-1 17-15,4 2 4 16,0 0-2-16,0 0 2 15,0 0-6-15,0 0-5 16,0 0-2-16,0 0-7 16,0 0 10-16,0 0-5 15,0 0-6-15,0 0 0 0,0 0-8 16,0 0-38-16,0 0-63 16,0 0-43-16,0 0-4 15,0 0-37-15,0 0-12 16,0 0 40-16,0 0 9 15,0 0-107-15,0 0-82 0</inkml:trace>
  <inkml:trace contextRef="#ctx0" brushRef="#br0" timeOffset="42616.2649">7592 2074 616 0,'0'0'741'0,"0"0"-587"0,0 0 23 15,0 0 34-15,0 0-113 16,0 0-53-16,0 0-27 16,36-26 38-16,-24 22-12 15,4 2-6-15,-5 2 4 16,1-2-7-16,1 2-4 15,-1 0-6-15,0 0-8 16,-3 0-7-16,0 6-10 16,-3 4-9-16,-3 3 0 15,1 0-2-15,-4 6 5 0,0 1 6 16,-4 1 0 0,-11 1 6-16,-1 2-5 0,-1-2 0 15,-2 0-1-15,-1-3 9 16,1-6-9-16,7-2 0 15,2-5 8-15,2-1-7 16,5-3 5-16,3-2 2 16,0 0 9-16,0 0 20 15,0 0 4-15,0-5-27 16,9-5-13-16,3-3-1 16,-3 1 0-16,3-1 0 15,3-3 6-15,0 1-5 16,1-2 0-16,1-3 1 15,5 1-2-15,0-3 1 16,-2 2 0-16,2 3-1 0,-4 4 2 16,-3 2 8-16,-6 5 8 15,-5 0 3-15,-1 5 13 16,-3-1 11-16,0 2-1 16,0 0-12-16,0 0-13 15,-3 0-18-15,-4 2-1 16,-5 8 1-16,-4 4 15 15,-1 2 17-15,-5 5 4 16,5 1-8-16,1-1-1 16,4 0-5-16,2 0-6 15,7-4-9-15,3 0-8 16,0-3-1-16,10-3 0 16,11-1-5-16,9-4-1 0,22-6-95 15,-7 0-166-15,-8 0-689 16</inkml:trace>
  <inkml:trace contextRef="#ctx0" brushRef="#br0" timeOffset="43226.7792">8456 1950 548 0,'0'0'857'16,"0"0"-714"-16,0 0-7 15,0 0 68-15,0 0-14 16,0 0-78-16,0 0-47 16,-4 10-4-16,-6-3 14 15,-6 4 11-15,-6 2-3 16,-11 3-14-16,-3 0-21 0,-7 3-19 15,1-1-8-15,3-1-10 16,8-2-10-16,7-1 5 16,8-2-5-16,7 0 5 15,6-4-5-15,3-1 0 16,0 0 0-16,0 0 17 16,3-1 26-16,9 4 10 15,4-3-15-15,5 2-9 16,0-1-14-16,3 1-7 15,-2 2-8-15,2 0 7 16,-3 0-8-16,-3-1 0 16,-3-1 0-16,-2-2 0 0,-1-1 0 15,-4-2-21-15,2-1-48 16,-1-2-62-16,-3-1-79 16,0-3-358-16,1-8-972 15</inkml:trace>
  <inkml:trace contextRef="#ctx0" brushRef="#br0" timeOffset="43630.028">8620 1987 1207 0,'0'0'1111'15,"0"0"-978"-15,0 0-69 0,0 0 38 16,0 0-22-16,0 0-61 16,0 0 10-16,-22 65 17 15,16-30-21-15,3 3-16 16,3 0-9-16,0-6 0 16,6-3 1-16,6-8 7 15,1-7 1-15,4-6 1 16,-1-8 2-16,4 0 9 15,5-10-2-15,2-10-10 16,-2-9-8-16,2-6 0 16,-2-6-1-16,-5-2 2 15,-4 0-2-15,-10 4 1 0,-6 8 17 16,0 5 28-16,-15 7-22 16,-12 8-24-16,-7 5-9 15,-6 6-27-15,-16 5-103 16,10 10-343-16,9-1-1255 0</inkml:trace>
  <inkml:trace contextRef="#ctx0" brushRef="#br0" timeOffset="47729.9712">5815 3241 426 0,'0'0'614'0,"0"0"-413"16,0 0-71-1,0 0 16-15,0 0 18 0,0 0 10 16,0 0-11-16,0-18-20 15,-6 15-16-15,3 2-18 16,-1-2-11-16,1 1-18 16,0 1-22-16,3 0-30 15,-3-1-20-15,0 2-8 16,3-1-2-16,-3 1 2 16,3 0 1-16,0 0 14 15,-3 0-15-15,0 0-12 16,-3 0 7-16,-3 4 5 15,-3 7 9-15,-4 4 0 16,1 5-9-16,-3 5 1 16,6 0 17-16,0 3-6 0,3 2 1 15,3 1-7 1,6-2-4-16,0 0 4 0,0-1 3 16,0-3-9-16,14 0-6 15,2-4 6-15,-1-2 0 16,3-5 6-16,1-1 0 15,-4-6-4-15,3-3-1 16,-3-4 14-16,3 0 14 16,-3-4-3-16,1-12-4 15,1-5 1-15,-1-4-14 16,-1-5-1-16,0-5 0 16,-6-3-8-16,-3-4-15 0,1 2 15 15,-7 2-5 1,0 6 5-16,0 3 2 15,0 5 4-15,-13 5 4 0,2 1-9 16,-5 3 7-16,1 1-7 16,-3 3 19-16,6 0-10 15,-4 6-10-15,8 1-5 16,2 2-49-16,3 2-92 16,3 2-229-1,0 7-474-15,0 0-293 0</inkml:trace>
  <inkml:trace contextRef="#ctx0" brushRef="#br0" timeOffset="48933.1222">8037 3314 1487 0,'0'0'639'0,"0"0"-530"0,0 0 45 16,0 0 20-16,0 0-22 15,0 0-79-15,0 0-40 16,34-30-14-16,-16 20-5 16,-3 2-13-16,6 3 5 15,-3 0 5-15,1 4-11 16,2 0 1-16,-6 1-1 15,1 0 0-15,-5 0 0 16,1 10-1-16,-5 4-14 16,-1 3 4-16,-6 4 4 15,0 1-5-15,0 4 12 16,-13-1 1-16,-5 0 5 0,-3 1-6 16,-1-3 0-16,5-4-12 15,1-3-5-15,7-5 11 16,3-4-17-16,6-6-37 15,0-1 12-15,0 0 21 16,12-5-2-16,10-12-24 16,2-4 16-16,1-3 30 15,-2-2 6-15,4 3 1 16,-5 3-9-16,-7 1 7 16,0 2 1-16,-3 2 1 15,-5 1 9-15,-1-1 18 16,0 2 10-16,-3 0-2 15,2 2-6-15,-2 3 1 16,-3 4 12-16,3 1 1 16,-3 3-6-16,0 0-13 0,0 0-24 15,0 0-1-15,-3 6-14 16,-8 10 15-16,-5 5 26 16,1 4 10-16,0 1-12 15,3-1-11-15,3-4 2 16,6-4-15-16,3-2 0 15,0-2-1-15,6-4-7 16,16-2-1-16,8-3-32 16,15-4-101-16,-6 0-187 15,-3 0-614-15</inkml:trace>
  <inkml:trace contextRef="#ctx0" brushRef="#br0" timeOffset="49383.3788">8959 3166 732 0,'0'0'738'0,"0"0"-579"0,0 0 36 16,0 0 79-16,0 0-81 15,0 0-62-15,0 0-24 16,-11-5-28-16,4 5-24 16,-2 2-9-16,-3 8 8 15,-6 3-16-15,-7 4 6 16,-5 1-14-16,-4 2-11 15,1 1-4-15,6-1-6 16,6-1-9-16,6 0 0 16,12-1 0-16,3 2 0 15,0 0-11-15,11 1 11 16,11-3 1-16,5 1 11 16,1-5-12-16,-1-4 0 0,-3-2-65 15,-3-2-76 1,-8-3-131-16,-4 0-432 0,-9-3-920 0</inkml:trace>
  <inkml:trace contextRef="#ctx0" brushRef="#br0" timeOffset="50102.0825">7743 3288 273 0,'0'0'350'0,"0"0"-36"16,0 0-70-16,0 0 5 16,0 0-67-16,0 0-1 15,0 0 2-15,60-20-20 16,-57 18-38-16,-3-3-6 16,0 3-9-16,0-1-23 15,0 2-12-15,0 1-25 16,0 0-21-16,-3 0-29 15,0 0 0-15,-2 0-21 16,-4 4-7-16,-4 9 28 16,-5 4 0-16,-3 3 1 0,-4-1 0 15,-2-1 21 1,6 2-6-16,3-5-5 0,3-1-10 16,2 0 1-16,5-2-2 15,5 3 0-15,3-1 0 16,0 2 0-16,6-1-5 15,12 0 5-15,10 1 25 16,5-3-8-16,6-1-1 16,3 0-15-16,-2-4-1 15,-6 1-25-15,-7-4-52 16,-9 1-38-16,-6-2-59 16,-12 0-155-16,0-1-337 15,-12-3-229-15</inkml:trace>
  <inkml:trace contextRef="#ctx0" brushRef="#br0" timeOffset="50657.774">7373 3324 1393 0,'0'0'495'16,"0"0"-428"-16,0 0 32 15,0 0 37-15,0 0-31 16,0 0-36-16,-79-10-18 16,64 13-21-16,0 11 8 15,2 5 10-15,2 3-17 16,-1 6-13-16,5 6 0 16,4-2 0-16,3 0-10 15,0-5-8-15,10-3-1 16,2-6 0-16,6-5 1 0,3-6 3 15,3-6 18 1,1-1-3-16,2-1-3 0,-2-13-14 16,-2-4-1-16,-4-7-17 15,-5-3 8-15,-4-3 3 16,-7-1 6-16,-3-1 0 16,0 2 0-16,-16 2 26 15,-4 6-19-15,-5 6-7 16,-2 6 0-16,0 7-9 15,5 4-43-15,7 3-150 16,4 12-362-16,4-3-578 0</inkml:trace>
  <inkml:trace contextRef="#ctx0" brushRef="#br0" timeOffset="51754.2753">9220 3149 33 0,'0'0'0'0,"0"0"1"15,0 0 15-15,0 0 84 16,0 0 15-16,0 0-1 16,0 0 120-16,5 0 33 15,-1 0-27-15,-4 0 42 16,0 0-43-16,0-1-6 16,0-2-7-16,-4 2-68 15,2 1-53-15,2 0-46 0,0 0-28 16,0 2 13-16,0 11 21 15,0 6-11-15,0 3-14 16,0 8 6-16,-3 4-7 16,3 1-3-16,-6 3-17 15,3-3-3-15,0-1-7 16,-3-3 0-16,3-5-7 16,0-4-1-16,3-5 5 15,-4-3-4-15,4-8-1 16,0-2 1-16,0-3 7 15,0-1 1-15,0 0 8 16,0 0 16-16,0 0 5 16,0 0 11-16,0 0-4 0,4 0-16 15,2 0-8 1,9 0 5-16,9 0 0 0,7 0-6 16,5 0-7-1,7 0-13-15,2 0-1 0,7 12-48 16,-10 2-130-16,-15-3-456 0</inkml:trace>
  <inkml:trace contextRef="#ctx0" brushRef="#br0" timeOffset="55666.8531">5621 4214 649 0,'0'0'613'0,"0"0"-439"16,0 0 3-16,0 0 36 16,0 0 21-16,0 0-44 15,0 0-47-15,-13-27-29 16,13 24-25-16,0 1-8 0,0 1-23 16,0 1-18-1,0 0-15-15,0 0-8 0,-3 0-4 16,3 0-13-16,-3 0-7 15,0 0-14-15,0 3 3 16,-2 9 18-16,-3 6 9 16,0 7-8-16,2 3 5 15,0 1-5-15,3 3-1 16,-1 0 7-16,4 0-6 16,0 3 0-16,0-1-1 15,0-1 0-15,10-3 0 16,2-2-1-16,6-4 0 15,0-6-10-15,9-5 5 16,-2-4 6-16,8-8 1 16,3-1 1-16,0-6 14 0,2-13-16 15,-2-6-4-15,0-7 4 16,-3-5 0-16,-5-5-1 16,-7-3-11-16,-3-2-4 15,-8 1 15-15,-7 1-11 16,-3 6 11-16,0 5-13 15,0 7-7-15,-3 7-29 16,3 4-70-16,0 6-265 16,3 3-748-16</inkml:trace>
  <inkml:trace contextRef="#ctx0" brushRef="#br0" timeOffset="58730.207">7546 4456 1008 0,'0'0'646'16,"0"0"-554"-16,0 0-12 15,0 0 157-15,0 0 27 16,0 0-83-16,0 0-63 16,-12 0-26-16,12 0-17 15,0 0-17-15,0 0-32 0,3 0-25 16,3-4 0-16,3 0 18 15,1-2-19-15,4 1 0 16,2 2-1-16,2 1-5 16,0 2-7-16,-3 0 7 15,1 0-3-15,-5 9-8 16,-2 3-5-16,-6 3 5 16,1 1 1-16,-4 3 3 15,0-1 5-15,-10 2 7 16,-2-2-1-16,-3-1-11 15,0-3 4-15,-1-1 7 16,5-5 1-16,2-2 1 16,6-4-2-16,3-2-13 0,0 0 9 15,0 0-7 1,6-10-44-16,11-6-41 0,-1-3 24 16,6-2 4-1,-2 2 24-15,2-1-1 0,-1 2 29 16,-6 1 18-16,4 1 0 15,-5 1 1-15,2-1 0 16,-4 1 11-16,-1 0 6 16,2 4 1-16,-4 1 11 15,-3 4 13-15,-3 4-2 16,1 0-8-16,-4 2-3 16,0 0-11-16,0 0-19 0,0 0 6 15,-10 13 6 1,-5 2 62-16,-3 7-10 0,-3 2-23 15,-1 1 3-15,1-1-6 16,6-4 8-16,5 0-13 16,8-6-17-16,2-2-16 15,2-3-6-15,17-2 5 16,11-6-21-16,7-1-88 16,23-7-148-16,-8-8-482 15,-10-4-868-15</inkml:trace>
  <inkml:trace contextRef="#ctx0" brushRef="#br0" timeOffset="59390.5464">8183 4259 970 0,'0'0'600'16,"0"0"-485"-16,0 0 64 15,0 0 55-15,0 0-57 16,0 0-63-16,0 0-38 15,3 10 0-15,15 3-8 16,9 1-25-16,6 1-22 16,5-1-9-16,4 0 2 0,0-1-14 15,-2-1 0 1,-4-1 0-16,-3 1 0 0,-8-1 0 16,-2-1-1-16,-10-4 0 15,-4 2-9-15,-6-3 4 16,-3 0-8-16,0-1 1 15,0 3 13-15,-6 2 12 16,-6 0 30-16,-6 4-2 16,-1 1-10-16,-7 5 0 15,-5 1 3-15,-9 1-2 16,1 0 5-16,0 0 0 16,3-2-21-16,5-4-8 15,13-4-6-15,9-4-1 0,9-4-66 16,12-3-92-1,15 0-128-15,6-4-507 0</inkml:trace>
  <inkml:trace contextRef="#ctx0" brushRef="#br0" timeOffset="67252.4788">8949 4196 127 0,'0'0'323'15,"0"0"417"-15,0 0-471 16,0 0-49-16,0 0 42 0,0 0-13 16,-5 0-59-16,5-1-57 15,0-2-42-15,0 2-31 16,0-3-1-16,0 4 11 16,0 0-7-16,0 0-11 15,0 0-19-15,0 0-13 16,0 0-5-16,0 0-15 15,0 0 0-15,0 0-6 16,0 6-14-16,0 10 5 16,4 7 15-16,1 6 14 15,-2 3-14-15,-3 4 8 16,0 1-8-16,0-1 0 16,0-1 10-16,0-1-4 0,0-2-5 15,0-4 7 1,0-6-7-16,0-3 0 0,3-7-1 15,0-3-1-15,3-5-6 16,0-1 7-16,1-3 0 16,2 0 8-16,5 0 20 15,2 0 9-15,8 0-10 16,0 0-7-16,10 0-11 16,-2 0-6-16,9 0-3 15,1 0-12-15,10 0-82 16,-13 2-393-16,-9-2-1250 0</inkml:trace>
  <inkml:trace contextRef="#ctx0" brushRef="#br0" timeOffset="69621.2508">7698 2384 204 0,'0'0'268'15,"0"0"-40"-15,0 0-123 16,0 0-24-16,0 0-7 15,0 0-2-15,0 0-1 16,0-9-19-16,0 9-20 0,0 0-22 16,0 0 0-16,0 0 2 15,0 0 15-15,0 0 7 16,0 0-14-16,0 0-13 16,0 0 6-16,0 0 3 15,0 0 3-15,0 0-2 16,0 0-1-16,0 0-7 15,0 0-7-15,0 0-2 16,0 0-17-16,0 0-6 16,0 0 1-16,0 0 6 15,0 0 7-15,0 0-5 16,0 0 11-16,0 0-4 16,0 0-9-16,0 0-4 0,0 0 7 15,0 0-86 1,0 0-243-16</inkml:trace>
  <inkml:trace contextRef="#ctx0" brushRef="#br0" timeOffset="84102.3161">25225 3942 15 0,'0'0'1175'0,"0"0"-860"15,0 0-202-15,0 0-78 16,0 0 12-16,-10 6 54 16,8-2-9-16,1 3-60 15,-2 5 30-15,-1 2 23 16,-1 1-22-16,1 2-28 15,1-3-14-15,-1-3-20 16,4-1 8-16,0-5-9 16,0-5 1-16,13 0 54 15,15-7 1-15,13-18-41 16,12-8-15-16,10-11-89 0,31-29-122 16,-16 9-284-16,-10 8-388 15</inkml:trace>
  <inkml:trace contextRef="#ctx0" brushRef="#br0" timeOffset="84675.5677">28281 3306 1446 0,'0'0'316'15,"0"0"-257"-15,0 0-59 16,0 0 25-16,0 0 48 16,-27 79 10-16,20-58-32 15,4-3-33-15,3-2-2 16,1-6 8-16,23-6 58 15,13-4 7-15,29-1-48 16,41-25-41-16,-11 0-68 0,-7-3-428 16</inkml:trace>
  <inkml:trace contextRef="#ctx0" brushRef="#br0" timeOffset="85242.8101">31693 3334 1722 0,'0'0'350'0,"0"0"-350"15,0 0-70-15,0 0 70 16,0 0 30-16,0 0 12 16,0 0-13-16,-51 53-7 15,51-45 30-15,9-2 4 16,18 0 16-16,25-4 1 16,36-2-73-16,29-9-19 15,-14-6-243-15,-20-4-515 0</inkml:trace>
  <inkml:trace contextRef="#ctx0" brushRef="#br0" timeOffset="88148.6277">10606 2139 734 0,'0'0'495'16,"0"0"-415"-16,0 0-11 15,0 0 55-15,0 0 15 0,0 0-24 16,0 0-15-1,-103 7-20-15,64-5-3 0,-13 1-16 16,-18-2-23-16,-21 0-11 16,-21 1-11-16,-4-1 6 15,22 0-4-15,22 2-2 16,30-1-9-16,11 0-5 16,1 1-1-16,3-1 0 15,5 0-1-15,10-2 1 16,9 2 5-16,3-2-4 15,0 0 8-15,3 0 23 16,6 0-14-16,3-3 10 16,1-5-11-16,-2 1-6 15,-1-2-6-15,-1 1 6 16,-6 0 6-16,0-4-1 0,-3 2 7 16,0 0-18-16,0 1 25 15,0 2-8-15,0 5 6 16,0-1-3-16,0 3-17 15,0 0-9-15,-6 0-6 16,-3 0 6-16,-8 0 1 16,-3 0 9-16,-7 8-4 15,0 5-6-15,0-1 8 16,2 1-2-16,10 0 6 16,6-4-5-16,9-1-1 15,0-1-5-15,6 0 12 16,21 3 8-16,9 0-5 15,35 4-16-15,-8-1-191 0,-5-5-644 16</inkml:trace>
  <inkml:trace contextRef="#ctx0" brushRef="#br0" timeOffset="89560.7497">10815 4675 100 0,'0'0'876'0,"0"0"-732"16,0 0-130-16,0 0-13 15,0 0 47-15,0 0 82 0,0 0-19 16,26-26-4-16,-26 24-4 16,0 0 1-16,4-1 20 15,-4 0 13-15,0 0-42 16,0 1-41-16,0 0-13 15,0 0-10-15,0 1-16 16,0 1-10-16,-7-2-5 16,3 2-12-16,-2 0-2 15,-7 0 2-15,-6 0 3 16,-1 0 2-16,-9 0 1 16,0 3-5-16,-10-1 1 15,-7 1-15-15,-5 0-25 0,-4-2-6 16,-5-1 11-16,2 2 36 15,3-1 9-15,4 0 0 16,2 3 0-16,10 1 0 16,6-4 2-16,8 2 8 15,7 0-4-15,12-3 0 16,3 0 2 0,3 0 4-16,0 0-5 0,0 0 22 15,0 0-29-15,3 0 10 16,6 0 8-16,-2-4-5 15,1-4-1-15,1-1-11 16,-3-2 12-16,1 0-12 16,2-2 0-16,-2 0 12 0,3 2 4 15,0 1-1-15,-1 1-9 16,-3 4 26-16,1-1-7 16,1 2-5-16,-2 0-6 15,-3 0 11-15,-3 3 13 16,0 1-1-16,0 0 2 15,0 0-16-15,0 0-6 16,0 0-8-16,0 0-10 16,-3 0 6-16,-7 3-6 15,-1 8 12-15,-7 2 3 16,-3 4-3-16,-1 2 4 16,-5 0-2-16,-4 1 8 15,4-2 15-15,-1-1-3 16,8-1 1-16,4-5-1 15,6-2-7-15,10-2-9 0,10 0-18 16,36 2 29 0,30 4-24-16,27 4-5 0,-12-1-183 15,-21-7-602-15</inkml:trace>
  <inkml:trace contextRef="#ctx0" brushRef="#br1" timeOffset="99012.5898">2706 7538 332 0,'0'0'1170'0,"0"0"-982"16,0 0-149-16,0 0-2 15,0 0 128-15,0 0 8 16,0 0-61-16,-19 0-26 16,17 0-5-16,1 0-1 15,1 0-17-15,0 0-10 16,0 0-10-16,0 1-8 15,0-1-13-15,1 0-10 16,11 0-12-16,9 0 25 16,3 0-8-16,9 0-1 15,-2 0-5-15,2 0-10 16,-3-4-1-16,-8 2-1 0,0 1-9 16,-8 1 1-16,-2 0-5 15,-2 0-29-15,-2 0-81 16,-4 0-214-16,1 0-306 15,-4 0-484-15</inkml:trace>
  <inkml:trace contextRef="#ctx0" brushRef="#br1" timeOffset="100027.2456">3463 6889 221 0,'0'0'1074'15,"0"0"-913"-15,0 0-61 16,0 0 101-16,0 0 54 16,0 0-31-16,0 0-69 0,-11-41-38 15,11 41-18-15,0 0-19 16,0 0-14-16,0 0-31 16,0 0-29-16,0 11-6 15,0 8 18-15,3 6 15 16,0 7-12-16,3 5-12 15,-2 4 0-15,-1 0-8 16,-1-2 0-16,-2 1-1 16,0-3-8-16,0-1 6 15,0-3-4-15,-6-4 6 16,-3-2-1-16,3-4-7 16,0-3 7-16,3-5-6 0,0-5-4 15,3-6-7 1,0-1-3-16,0-3 3 0,0 0-5 15,3 0-1-15,9-9 24 16,0-5-11-16,0-5 4 16,0-3-2-16,1-1-27 15,-2-2 8-15,-2 5 14 16,1 0 9-16,-4 4 4 16,3 2 2-16,-3 4 0 15,1 2-1-15,-2 3 1 16,-2 4 0-16,-3 0 11 15,3 1-11-15,-3 0-1 16,0 1-3-16,3 10 3 16,-3 6 20-16,3 3-4 0,-3 3 9 15,3-2-5-15,-3-2 1 16,7 0-12-16,-1-5 6 16,0-4-14-16,2-3-1 15,-2-3-1-15,7-4 0 16,-1 0 1-16,4-4-86 15,4-17-158-15,1-2-406 16,-9 0-443-16</inkml:trace>
  <inkml:trace contextRef="#ctx0" brushRef="#br1" timeOffset="100320.5015">3343 7047 1540 0,'0'0'576'0,"0"0"-507"15,0 0-51-15,0 0 62 16,0 0 60-16,0 0-100 16,0 0-28-16,54-9-24 15,-11 4-41-15,-4 0-280 16,-6 1-398-16</inkml:trace>
  <inkml:trace contextRef="#ctx0" brushRef="#br1" timeOffset="100681.9819">3777 6793 1480 0,'0'0'487'16,"0"0"-447"-16,0 0-2 0,0 0 122 16,0 0-47-16,0 0-60 15,0 0-31-15,23-2 26 16,-23 13 12-16,-8 0-6 16,-4 5-21-16,-1 1-14 15,-2 2 2-15,-3 1 6 16,6-2-12-16,3-3-8 15,5 2-6-15,4-5-1 16,0-1-1-16,10-2-14 16,18-4-104-16,-5 0-241 15,4-4-695-15</inkml:trace>
  <inkml:trace contextRef="#ctx0" brushRef="#br1" timeOffset="101109.4601">4049 7497 456 0,'0'0'1049'16,"0"0"-854"-16,0 0-99 15,0 0 105-15,0 0 24 16,0 0-102-16,0 0-34 15,-120 12-3-15,46 1 6 16,-23 3-13-16,-24 2-6 16,8-5-33-16,26-3-20 15,30-3-13-15,26-4-7 0,9 1 0 16,4-1-61 0,9 0-96-16,9 4-93 0,9-4-224 15,9 2-318-15</inkml:trace>
  <inkml:trace contextRef="#ctx0" brushRef="#br1" timeOffset="101567.2059">3369 7834 1733 0,'0'0'646'0,"0"0"-632"15,0 0-5-15,0 0 38 16,0 0-8-16,0 0-39 15,0 0-7-15,71-31 7 16,-53 29 1-16,-3 2 0 16,-6 0 9-16,-3 0 5 15,-3 5-2-15,-3 5 10 16,0 4 27-16,0 6 16 0,-15 2-1 16,-3 2-20-16,-3 2 0 15,-1-2-17-15,1 1-8 16,7-4-13-16,4-4-6 15,7-1-1-15,3-6-1 16,2-3-19-16,17 0-40 16,9-7-47-16,19 0-153 15,-6-9-418-15,-8-4-505 0</inkml:trace>
  <inkml:trace contextRef="#ctx0" brushRef="#br1" timeOffset="102227.8487">3655 7797 1753 0,'0'0'585'0,"0"0"-508"16,0 0 18-16,0 0 39 16,0 0-56-16,0 0-20 15,0 0-7-15,0 53-15 16,0-31-20-16,0-2-6 15,0-3-2-15,0 0-8 16,0-1 0-16,0-5-1 16,-3-5 1-16,1-1 0 15,2-4-23-15,0-1-7 0,0 0 4 16,0-4 4 0,11-11-47-16,1-5 4 0,1-7 44 15,4 2 12-15,-4-3 1 16,2 2 8-16,-3 7 1 15,-3 6 26-15,-3 2-3 16,0 4 11-16,0 2-3 16,4 1-19-16,-2 2 4 15,-1 2 5-15,2 0-3 16,0 2-7-16,-3 8-3 16,0 5-9-16,-1 0 0 15,-5 4 1-15,0-3 7 16,0 2-8-16,-2-5 2 15,-4-1-2-15,0-5-14 16,3-1 5-16,0-5-4 16,3-1 4-16,0 0-5 15,0-1-5-15,6-14-29 0,6-6-41 16,6-8 52-16,4-2 17 16,1 0-27-16,-1 4 2 15,-3 3 45-15,-5 12 5 16,-1 3 26-16,-7 5 7 15,2 4 4-15,-4 0 3 16,-1 6-8-16,-1 10 27 16,1 9-1-16,-3 6-9 15,0-1-25-15,0 0-14 16,0-1-14-16,0-6-1 16,0 2-88-16,0-5-152 0,0-11-619 15</inkml:trace>
  <inkml:trace contextRef="#ctx0" brushRef="#br1" timeOffset="103240.8196">4520 7199 68 0,'0'0'879'16,"0"0"-590"-16,0 0-73 15,0 0 14-15,0 0 45 16,0 0-25-16,0 0-83 16,-25-13-60-16,22 11-39 0,-3-3-29 15,0 4-20 1,-3-2 9-16,0 2 7 0,-4 1-16 16,1 0-7-16,-5 1-2 15,1 10-9-15,-3 2 0 16,2 6 1-16,1 1 5 15,5-1-6-15,2 2 12 16,6-4-4-16,3 0-8 16,0-4 10-16,3-5-11 15,9-6 0-15,6-2-2 16,0 0-7-16,9-10 3 16,-2-9-37-16,-1-6 4 15,3-7 15-15,-6-8 2 16,0-1 1-16,-6-7-35 15,-2-2 38-15,-4-2 17 0,-6 2 1 16,-3 6 11 0,0 8 44-16,0 4 6 0,-3 9-18 15,-3 3 33-15,0 7-21 16,0 4-8-16,-1 4 3 16,4 2-6-16,1 3-25 15,-2 0-19-15,-2 13-1 16,-2 9 1-16,-2 8 25 15,7 8-4-15,0 4-2 16,3 5-3-16,0-2 2 16,3-1-16-16,6 1 5 15,4-4-6-15,-2-5-1 0,2-4 0 16,-4-9-12 0,0-6-40-16,0-4-58 0,3-12-106 15,-3-1-340-15,1 0-331 0</inkml:trace>
  <inkml:trace contextRef="#ctx0" brushRef="#br1" timeOffset="103592.7761">4669 6727 894 0,'0'0'904'0,"0"0"-732"15,0 0 27-15,0 0 47 16,0 0-48-16,0 0-82 16,0 0-70-16,42-16-27 15,-34 16-6-15,2 3-13 16,-4 6-2-16,-3 8-20 15,-3 3 20-15,0 3 1 16,-6 1-9-16,-7 0 10 16,1-2 14-16,0-3 5 15,6-3-7-15,6-5-12 0,0-1-9 16,22-4-80 0,5-3-87-16,0-3-479 0</inkml:trace>
  <inkml:trace contextRef="#ctx0" brushRef="#br1" timeOffset="104088.7622">4935 6962 1390 0,'0'0'733'0,"0"0"-626"16,0 0 29-16,0 0 41 0,0 0-29 15,0 0-77-15,0 0-43 16,2-14-11-16,-1 14-16 16,2 0-1-16,1 0-10 15,-2 10 10-15,4 3-2 16,-3 4 1-16,-3 4 1 15,3 3 1-15,-3 1 0 16,0 1 11-16,0-1-11 16,3-4 0-16,3-1 1 15,1-3-1-15,-1-6 0 16,5-4 0-16,5-6 0 0,-1-1 12 16,6 0-5-16,4-16-8 15,5-4-11-15,1-8 5 16,-1-6-7-16,0-4-5 15,-3-5-30-15,-3 1 8 16,-8 4 10-16,-5 7 30 16,-8 10 2-16,-3 8-1 15,0 4-1-15,0 5-19 16,-6 4-38-16,-9 0-265 16,3 7-566-16</inkml:trace>
  <inkml:trace contextRef="#ctx0" brushRef="#br1" timeOffset="104345.1905">5130 6883 1068 0,'0'0'1212'16,"0"0"-1064"-16,0 0-109 15,0 0 19-15,0 0 59 16,0 0 18-16,0 0-67 16,0 98-23-16,2-62-26 15,1 4-7-15,0-1-12 16,-3 1-44-16,0 7-153 16,0-12-407-16,0-8-873 0</inkml:trace>
  <inkml:trace contextRef="#ctx0" brushRef="#br1" timeOffset="104816.6105">5465 7377 1056 0,'0'0'482'16,"0"0"-386"-16,0 0 94 16,0 0 118-16,0 0-58 15,-97 16-97-15,46-8-43 16,-28 2-28-16,-29 3-12 16,-36 1-7-16,-16-3-28 0,2-3-14 15,18-1-10 1,41-3-5-16,25 2-6 0,29-1-1 15,15-1 0 1,8 2-6-16,2 1-17 0,10 0-52 16,10 3-93-16,24 4-17 15,10-3-105-15,2-4-454 0</inkml:trace>
  <inkml:trace contextRef="#ctx0" brushRef="#br1" timeOffset="105520.4107">4796 7826 1219 0,'0'0'723'0,"0"0"-619"16,0 0-19-16,0 0 82 15,0 0-10-15,0 0-56 16,-88-2-27-16,60 8 1 16,-5 4-15-16,2 4-11 15,-2 2-19-15,3 0-9 16,8 1-9-16,5-1-11 15,7 1-1-15,10-1 20 16,0-4-20-16,3-1-6 16,13-1-4-16,5-3-1 0,0-5 11 15,0-2 2-15,1 0 2 16,-2-2-4-16,-4-11-6 16,-4-1 6-16,1-5 0 15,-5-1 0-15,-2-3 0 16,-3-6 16-16,-3-6-3 15,0-5 2-15,0-5-6 16,0-2-1-16,-6 5 8 16,-3 5 16-16,2 11 1 15,-1 9 0-15,8 8-17 16,-3 5-9-16,3 1-7 16,0 3-17-16,0 0-32 15,0 0-45-15,0 0-96 16,0 10-58-16,11 10-50 15,-1-4-217-15,-1 1-137 0</inkml:trace>
  <inkml:trace contextRef="#ctx0" brushRef="#br1" timeOffset="105852.8174">4853 7764 2063 0,'0'0'468'16,"0"0"-467"-16,0 0 24 15,0 0 54-15,0 0-6 16,0 0-31-16,0 0-11 0,91-73-7 16,-82 71-6-16,0 2 1 15,-3 0 1-15,-3 0-14 16,1 13-5-16,2 4 13 15,-1 6 11-15,-2 0-7 16,3 2-9-16,0-2 1 16,4-2-10-16,2-5 0 15,6-7 0-15,3-1-42 16,1-3-29-16,2-5-68 16,3 0-206-16,-9-5-300 15,-2-5-330-15</inkml:trace>
  <inkml:trace contextRef="#ctx0" brushRef="#br1" timeOffset="106088.4483">5111 7711 1111 0,'0'0'1087'0,"0"0"-939"15,0 0-21-15,0 0 80 16,0 0-26-16,0 0-74 15,0 0-19-15,-58 60-37 16,39-28-13-16,-4 1-20 16,2 1-17-16,-1-5-1 15,7-2-32-15,0-4-74 0,6-7-129 16,6-2-484 0,3-9-1039-16</inkml:trace>
  <inkml:trace contextRef="#ctx0" brushRef="#br1" timeOffset="106461.7394">5277 7586 1249 0,'0'0'1077'0,"0"0"-946"15,0 0-106-15,0 0 21 16,0 0 14-16,0 0-26 16,0 0-12-16,37 13-11 15,-31-6-4-15,-3 6 7 16,-3-1-1-16,0 1 30 15,0-3 32-15,-6 7 6 16,0-5-19-16,0-2-24 16,3-1-28-16,3-3-10 15,0-3-10-15,13 0-53 16,26-3-110-16,-3 0-417 16,-3-10-682-16</inkml:trace>
  <inkml:trace contextRef="#ctx0" brushRef="#br1" timeOffset="107050.1871">6060 7353 443 0,'0'0'1063'0,"0"0"-806"16,0 0-49-16,0 0 75 15,0 0-50-15,0 0-83 16,0 0-45-16,25 0-29 16,5 0-33-16,6 0-16 15,0 0-15-15,-2 0-7 16,-1-2-5-16,-6-2-39 15,-5 2-33-15,-10 2-29 16,-6 0-57-16,-6 0-91 16,-12 0-236-16,-4 0-108 0</inkml:trace>
  <inkml:trace contextRef="#ctx0" brushRef="#br1" timeOffset="107302.8654">6130 7256 844 0,'0'0'1171'16,"0"0"-1007"-16,0 0-41 16,0 0 64-16,0 0-16 0,0 0-64 15,0 0-55 1,-3 16 16-16,3 7 27 0,0 4-42 15,0 4-28-15,0 0-24 16,0 6-1 0,0 6-100-16,0-7-202 0,0-8-889 0</inkml:trace>
  <inkml:trace contextRef="#ctx0" brushRef="#br1" timeOffset="108022.5389">6560 7040 1455 0,'0'0'651'16,"0"0"-538"-16,0 0 25 16,0 0 24-16,0 0-13 15,0 0-55-15,0 0-26 16,0-4-23-16,0 12-20 15,-5 12 20-15,2 6 11 16,-3 10-28-16,2 5-9 16,4 1 2-16,0 5-9 15,0-4-11-15,4-2-1 16,7-4 1-16,4-6-1 16,1-6-6-16,5-4 5 0,-3-8-6 15,3-4-10-15,1-8 17 16,-1-1 0-16,0-7 0 15,4-10 0-15,-1-8 0 16,-1-6-13-16,-1-8 1 16,-3-5 4-16,-5-7-8 15,-2 0-7-15,-8 3 17 16,-4 8 5-16,0 6 1 16,0 11 0-16,-4 6 7 15,-2 7 8-15,0 1-15 16,3 5-7-16,-2 1-52 15,2 3-144-15,0 0-379 0,3 0-598 16</inkml:trace>
  <inkml:trace contextRef="#ctx0" brushRef="#br1" timeOffset="108638.8647">7140 7146 846 0,'0'0'1156'16,"0"0"-954"-16,0 0-25 15,0 0 1-15,0 0-26 16,0 0-49-16,0 0-67 16,6-39-30-16,9 33-6 15,-3-2 1-15,3 4 0 16,0 3 0-16,-3 1 13 15,-2 0-13-15,-1 2-1 0,-6 10 0 16,-3 6-13 0,0 6 13-16,0 4 1 0,-3 6 10 15,-10 1 9-15,4-1-6 16,3 0-7-16,3-8-1 16,3-3-5-16,0-7-1 15,12-4-1-15,10-4 1 16,5-8 6-16,6 0 3 15,7-1-9-15,0-15 0 16,2-7-10-16,0-2-10 16,-6-9 7-16,1-3-11 15,-6 1 3-15,-11 3 12 16,-1 7 9-16,-13 7-1 16,-1 5-10-16,-5 6 10 0,0-1 1 15,0 5-23-15,-2 1-56 16,-13-1-123-16,-1 3-487 15,4-3-472-15</inkml:trace>
  <inkml:trace contextRef="#ctx0" brushRef="#br1" timeOffset="108868.9489">7413 7061 1298 0,'0'0'1064'0,"0"0"-955"16,0 0-42-16,0 0 126 16,-3 72-15-16,3-38-57 15,0 5-46-15,0 2-39 0,0 0-23 16,0 0-13-16,-7-2-8 16,-2-3-55-16,-8 11-95 15,4-12-190-15,1-6-492 0</inkml:trace>
  <inkml:trace contextRef="#ctx0" brushRef="#br1" timeOffset="109390.4046">8167 7351 978 0,'0'0'824'0,"0"0"-688"16,0 0 69-16,0 0 63 16,0 0-24-16,0 0-103 15,0 0-70-15,25 0 15 16,8 0-17-16,3 0-38 16,5-4-13-16,-2-3-18 15,0 2-41-15,-6-1-43 0,-4 2-110 16,-3 3-135-16,-11-1-304 15,-6-2-43-15</inkml:trace>
  <inkml:trace contextRef="#ctx0" brushRef="#br1" timeOffset="109608.2947">8176 7203 2113 0,'0'0'326'0,"0"0"-219"15,0 0 18-15,0 0 6 16,80-10-64-16,-41 9-42 0,10-2-25 16,14 3-88-16,-11-1-257 15,-10-2-739-15</inkml:trace>
  <inkml:trace contextRef="#ctx0" brushRef="#br1" timeOffset="110373.5084">9302 7021 1477 0,'0'0'335'15,"0"0"-86"-15,0 0 12 0,0 0-47 16,0 0-47-16,0 0-66 15,0 0-77-15,-33-18-24 16,5 18 23-16,-8 0-8 16,-10 0-6-16,-5 0-8 15,2 1 0-15,10 6 1 16,6-4 11-16,14 3-13 16,10-2-1-16,6 0-10 15,3 2 2-15,0 4 8 16,6 0 1-16,6 4 9 0,1 2 6 15,-2-3-3-15,-2 2-3 16,-2 0-8-16,-4 1 11 16,-3 0-11-16,0 4 11 15,-13 4-3-15,-7 2-1 16,1-1-7-16,-2 2 9 16,3-2-4-16,2 0 3 15,2-4-9-15,5-2 1 16,5-2 0-16,1-2-1 15,3-4 0-15,0-1 0 16,10-3 2-16,10 0 11 16,5-6 22-16,8-1-10 15,6 0-15-15,1-8-10 16,-3-6-1-16,2-2-48 16,-9-1-37-16,-5 1-65 0,-4 5-66 15,-21 1-253-15,0 4-105 16,0 4-229-16</inkml:trace>
  <inkml:trace contextRef="#ctx0" brushRef="#br1" timeOffset="110570.1502">8956 7236 1121 0,'0'0'959'0,"0"0"-816"16,0 0 28-16,0 0-32 16,0 0-38-16,0 0-80 0,136 2-21 15,-84 3-233-15,-4-3-568 0</inkml:trace>
  <inkml:trace contextRef="#ctx0" brushRef="#br1" timeOffset="111117.2583">9605 7081 1378 0,'0'0'910'0,"0"0"-781"16,0 0-19-16,0 0 2 15,0 0-15-15,0 0-51 16,0 0-19-16,61-43-6 16,-46 43-15-16,3 0 7 15,1 0-7-15,-6 12 0 16,0 2-4-16,-3 3 4 15,-4 3 9-15,-6 3 8 0,0 3 16 16,-3 3 3 0,-13 4-6-16,2-2-5 0,1-2-13 15,4-2-9-15,3-2-8 16,6-8-1-16,0-1-1 16,19-3 1-16,4-5 0 15,8-3 11-15,5-5-4 16,4 0-5-16,2-5 7 15,1-12-3-15,2-5-6 16,0-9 0-16,-2-9 0 16,-1-3-14-16,-4-5 13 15,-2 1-11-15,-10 7 0 16,-10 8 3-16,-7 7-3 16,-9 6-22-16,0 7-38 15,-15 3-45-15,-9 4-246 0,-1 2-805 16</inkml:trace>
  <inkml:trace contextRef="#ctx0" brushRef="#br1" timeOffset="111319.5233">10014 6984 2176 0,'0'0'464'15,"0"0"-419"-15,0 0 131 16,-11 104-1-16,5-52-69 0,-4 10-53 16,1 1-37-1,-15 29-16-15,6-18-121 0,-6-11-452 16</inkml:trace>
  <inkml:trace contextRef="#ctx0" brushRef="#br1" timeOffset="118985.7255">4028 9494 1245 0,'0'0'324'16,"0"0"-251"-16,0 0 13 15,0 0 117-15,0 0 2 0,0 0-91 16,3 0-19-16,-3 0-2 16,0 0-8-16,0 0-12 15,-3 0-8-15,3-2-10 16,-3 2-11-16,0-2-16 15,-3 0-3-15,0 2 8 16,-6 0-21-16,-1 0-3 16,-7 0 0-16,-2 6-8 15,-2 5 5-15,-1-1-5 16,2 6 17-16,4-3 1 16,5 0 1-16,1 2-8 15,7-3-2-15,3 1-9 16,3 1-1-16,0-1-2 0,9 0 1 15,9-1 1-15,0-1 0 16,6-4-6-16,-2-4-9 16,5-3 6-16,-2 0 9 15,-2 0 0-15,-4-7 0 16,2-7-2-16,-6-2 1 16,-3-6 1-16,1-2-1 15,-4-3 1-15,-4-8-1 16,2-2 0-16,-4-7-1 15,-3-2 2-15,3-3 8 16,-3-1-8-16,0 2 1 16,3 2 5-16,-3 5 12 15,0 4-6-15,0 9 14 0,0 5 8 16,0 7-4-16,0 5-8 16,0 8 10-16,0 2-11 15,0 1-21-15,0 0-9 16,0 15 1-16,-3 7 8 15,0 11 19-15,0 9-7 16,-1 4-11-16,4 5 8 16,-3 5-7-16,3-1-2 15,0-1-1-15,0-1 1 16,0-7-2-16,3-4-16 16,7-8-46-16,-4-4-42 15,0-8-165-15,-3-11-633 0</inkml:trace>
  <inkml:trace contextRef="#ctx0" brushRef="#br1" timeOffset="119519.0407">4244 9013 1162 0,'0'0'775'0,"0"0"-660"16,0 0 25-16,0 0 35 16,0 0-77-16,0 0-54 15,0 0-14-15,20-37 4 16,-13 37-14-16,-4 0-8 15,0 0 1-15,0 0 5 0,0 0-3 16,-3 0 0 0,3 7 9-16,-3 3 2 0,0 3 12 15,0 0 6-15,0 3 0 16,-9-2-4-16,3 3-4 16,-1-4-6-16,4-3-15 15,3 0-15-15,0-3-5 16,7-2-13-16,27-5-63 15,-1 0-153-15,-3 0-715 0</inkml:trace>
  <inkml:trace contextRef="#ctx0" brushRef="#br1" timeOffset="120074.3306">4468 9257 975 0,'0'0'977'0,"0"0"-822"16,0 0-12-16,0 0 57 15,0 0-60-15,0 0-74 0,0 0-41 16,-3-10-13-16,3 26-11 16,0 4 16-16,0 7 19 15,0 6-11-15,-3 2 11 16,3-1-14-16,0 1-8 15,6-4-13-15,10-4 5 16,1-7-5-16,10-3 5 16,4-8 16-16,2-3-3 15,3-6-10-15,5 0 3 16,-3-7-6-16,-4-10-6 16,-1-4 0-16,-5-6 0 15,-4-5 0-15,-4-6 0 16,-7-5-14-16,-4 4 1 0,-3-2 11 15,-3 3 1-15,-3 6 0 16,0 4 0-16,0 9-14 16,-3 2-40-16,0 11-69 15,-9 6-136-15,0 0-401 16,0 5-466-16</inkml:trace>
  <inkml:trace contextRef="#ctx0" brushRef="#br1" timeOffset="120345.9039">4710 9313 1332 0,'0'0'825'15,"0"0"-699"-15,0 0 81 16,0 0 22-16,0 0-66 15,0 0-82-15,0 0-51 16,-15-3-29-16,15 26 22 16,0 7 18-16,0 9-18 15,0 3-17-15,-3-1-6 16,3-1-19-16,0 9-97 16,0-12-340-16,0-11-870 0</inkml:trace>
  <inkml:trace contextRef="#ctx0" brushRef="#br1" timeOffset="120848.9094">5069 9865 1506 0,'0'0'500'0,"0"0"-439"16,0 0 51-16,-113 10 43 16,44 0-38-16,-32 2-60 15,-38 2-26-15,-22-1 5 16,-12 0 0-16,4-10-2 15,17 1 2-15,9 0-16 0,16-2-3 16,33-1-10 0,31 2-7-16,26 0 0 0,16 0-7 15,8 0-16-15,13 5-84 16,0 2-141-16,49 8 89 16,3-1-191-16,3-5-647 0</inkml:trace>
  <inkml:trace contextRef="#ctx0" brushRef="#br1" timeOffset="121698.1484">4167 10432 515 0,'0'0'609'0,"0"0"-505"16,0 0-66-16,0 0 135 15,0 0 43-15,0 0-27 0,0 0-2 16,-63-6-6 0,45 6-24-16,-4 0-13 0,-2 0-28 15,0 6-39-15,0 1-36 16,0 0-16-16,2 3 2 15,7 0-14-15,3 0-7 16,6 3 2-16,6-1-8 16,0-1-12-16,6 5 0 15,9-3 12-15,3-2-12 16,3-1 12-16,-2-4 2 16,-1-3-2-16,0-3 0 15,-3 0 0-15,-2 0 1 16,-1-6 1-16,-1-7-1 15,-1-1 0-15,2-6 10 16,-3-2-10-16,0-2 5 16,0-5 4-16,-3-1-2 0,-3-3-2 15,-3 0 0-15,0-1 10 16,0 1 4-16,0-3-6 16,-9 7 21-16,0-1 7 15,-3 3 6-15,3 8-14 16,0 5-9-16,6 4-4 15,0 1-7-15,3 8-14 16,0-1-1-16,0 2-44 16,0 0-66-16,6 0-86 15,6 13-326-15,-3 0-87 16,0 0-437-16</inkml:trace>
  <inkml:trace contextRef="#ctx0" brushRef="#br1" timeOffset="122117.8359">4299 10390 925 0,'0'0'1068'15,"0"0"-923"-15,0 0-82 16,0 0 101-16,0 0 15 16,0 0-81-16,36-83-62 0,-19 66-16 15,-1 5-6-15,1 2 5 16,-4 3 2-16,-4 6-7 16,-3-1-8-16,1 2-6 15,-4 0 1-15,0 6-1 16,0 10 8-16,-1 4 4 15,-1 4 6-15,1 2-4 16,-1 4 2-16,2-3-7 16,2-2-8-16,8-4 0 15,-1-5 3-15,6-4 2 16,0-7 0-16,6-2-6 16,-2-3-42-16,3 0-73 15,-2-16-92-15,-2 5-390 0,-12-5-201 16</inkml:trace>
  <inkml:trace contextRef="#ctx0" brushRef="#br1" timeOffset="122395.8458">4614 10255 1433 0,'0'0'549'0,"0"0"-427"16,0 0 108-16,0 0 15 16,0 0-78-16,0 0-76 0,0 0-31 15,-36 13 25-15,17 9 12 16,-6 9-17-16,-5 5-31 16,2 4-25-16,-2 2-16 15,0 0-8-15,7-5-9 16,4-6-54-16,7-2-70 15,5-10-170-15,7-9-596 0</inkml:trace>
  <inkml:trace contextRef="#ctx0" brushRef="#br1" timeOffset="122793.9131">4826 10108 1375 0,'0'0'1033'0,"0"0"-894"16,0 0 23-16,0 0-11 16,0 0-69-16,0 0-57 15,0 0-19-15,24-6-6 0,-21 6-6 16,-3 10 0-16,0 3 4 16,0 4 2-16,-7-1 10 15,-4 4 14-15,2-2 6 16,2-6-11-16,7-1-6 15,0-5-13-15,7-2-12 16,35-4 12-16,0-7-84 16,1-4-511-16</inkml:trace>
  <inkml:trace contextRef="#ctx0" brushRef="#br1" timeOffset="127004.6574">5499 9824 312 0,'0'0'617'0,"0"0"-422"16,0 0-112-16,0 0 72 16,0 0 68-16,0 0-2 15,0 0-32-15,0 0-37 16,0 0-26-16,0 0-12 15,0 0-21-15,0 0-16 0,0 0-13 16,6 0-13 0,0 0-11-16,9 0 5 0,3 0-11 15,10 0-19 1,8 0-6-16,10-3-9 0,5 0-27 16,1-1-32-16,-3 2-38 15,-10-2-71-15,-12 4-144 16,-15 0-87-16,-12 0-306 0</inkml:trace>
  <inkml:trace contextRef="#ctx0" brushRef="#br1" timeOffset="128054.8522">5715 9732 939 0,'0'0'408'0,"0"0"-170"0,0 0 8 16,0 0 28-16,0 0-70 15,0 0-53-15,0 0-30 16,-10-3-17-16,10 3-35 16,0 3-28-16,0 11 52 15,0 6-20-15,0 3-19 16,0 3-11-16,0 7-25 15,0-3-12-15,0-1-6 16,0-5-16-16,6 2-57 16,10-4-102-16,-5-8-376 15,2-4-985-15</inkml:trace>
  <inkml:trace contextRef="#ctx0" brushRef="#br1" timeOffset="128688.1627">6278 9471 1287 0,'0'0'539'0,"0"0"-421"16,0 0 117-16,0 0 11 15,0 0-49-15,0 0-64 16,0 0-54-16,-24-33-18 0,24 27-49 16,6 2-10-1,4-2-2-15,1 2 6 0,1-2 10 16,7 4-14-16,-1-2 6 15,-3 3-8-15,4 1 0 16,-8 0-1-16,-2 0-5 16,-6 3-11-16,-3 8 1 15,0 8-3-15,-6 1 19 16,-11 4 6-16,-2 2 1 16,0-1 2-16,-1-1-8 15,1-1 13-15,5-2-5 16,4-4-3-16,7-4 1 15,3-1-7-15,0-5-7 16,10 0 5-16,10-4-26 16,5-3-48-16,17 0-164 0,-5-7-431 15,-7-3-358-15</inkml:trace>
  <inkml:trace contextRef="#ctx0" brushRef="#br1" timeOffset="129422.8364">6521 9429 637 0,'0'0'1033'16,"0"0"-816"-16,0 0-15 15,0 0 40-15,0 0-69 0,0 0-85 16,0 0-21-16,0 32 32 15,3-8-38-15,0 2-22 16,0 1-30-16,0-4-2 16,-3 0-2-16,0-3-5 15,0-3-1-15,0-5-5 16,0-5-10-16,0-1-31 16,0-3-5-16,0-3 22 15,0 0 19-15,0 0 10 16,3-10-19-16,10-8-34 15,1-3 39-15,2-7 7 16,-1-1 8-16,0-1 7 16,-3 1-6-16,0 3 12 0,-2 7 29 15,-4 8 3-15,-1 2 11 16,-2 9-11-16,0 0-3 16,-3 0-21-16,3 0-9 15,4 10-11-15,-4 5 8 16,0 4-9-16,0 2-1 15,-3 0 0-15,0-2-7 16,0-3 1-16,0-3-12 16,0-3-11-16,-3-6 4 15,0 0-4-15,3-3 27 16,0-1 3-16,0 0 11 16,0-1 5-16,3-10-16 0,9-7-3 15,3-6 3 1,3 1 1-16,1-1-1 0,-2 2 0 15,-4 5 1 1,1 4 17-16,-8 6 2 0,1 5-1 16,-4-2-1-16,0 4 12 15,-3 0-8-15,0 0-13 16,0 0-9-16,0 12-7 16,0 9 7-16,0 4 30 15,0 3 9-15,0 2-20 16,0-5-7-16,0 0-3 15,0-3-9-15,0-6-16 16,0-2-58-16,9-7-133 0,-3-5-533 16,6-2-809-16</inkml:trace>
  <inkml:trace contextRef="#ctx0" brushRef="#br1" timeOffset="130134.8076">6946 9794 1077 0,'0'0'384'0,"0"0"-221"15,0 0 56-15,0 0 70 16,0 0-93-16,0 0-98 16,0 0-16-16,-30-8-21 15,11 8 16-15,-8 0-2 0,-10 0-10 16,-9 0-11-1,-20 7-6-15,-25-5-12 0,-15 6 1 16,2-5-8 0,20 2-10-16,27-4-7 0,20 1-11 15,0-1 1-15,4 2-2 16,6-3-7-16,15 0-28 16,9 3-28-16,3-3-49 15,8 2-13-15,11 0-79 16,11 7-264-16,-8-1-97 15,-2-2-345-15</inkml:trace>
  <inkml:trace contextRef="#ctx0" brushRef="#br1" timeOffset="130833.5117">6439 9947 1438 0,'0'0'760'0,"0"0"-660"0,0 0-11 15,0 0 75-15,0 0-17 16,0 0-90-16,0 0-45 16,0 24 29-16,3-2 10 15,0 5-12-15,-3 6 1 16,0 3-11-16,0 4-13 16,0-4-9-16,0 4-7 15,0-3 0-15,0-5 1 16,0-2 0-16,0-6-1 15,0-5 1-15,0-6-1 16,0-6-6-16,0-7-13 16,0 0 8-16,0 0-1 15,3 0-3-15,7-14-10 16,1-6-11-16,1-2 15 16,4-5 3-16,-2-2-3 0,-1 2 3 15,-1 1 17-15,1 6 1 16,-2 3 1-16,-5 7 6 15,0 1 4-15,1 2 22 16,-4 4 4-16,0 3 0 16,3 0-16-16,-3 0-3 15,2 0-7-15,-2 0-5 16,0 10 6-16,1 6-5 16,-4 4-1-16,0 0 3 15,0 3 5-15,0 1-1 16,0-3-4-16,0-3 1 15,0-2-4-15,0-3-5 16,0-2-1-16,9-6 0 16,3-1-9-16,6-4-12 15,0 0-28-15,9 0-84 0,7-20-157 16,-7 0-478-16,-5 1-580 0</inkml:trace>
  <inkml:trace contextRef="#ctx0" brushRef="#br1" timeOffset="131135.4148">6318 10057 1722 0,'0'0'611'0,"0"0"-519"16,0 0 28-16,0 0 42 16,0 0-74-16,0 0-62 15,0 0-26-15,115-7-71 16,-67 4-96-16,-8 2-293 15,-12-2-393-15</inkml:trace>
  <inkml:trace contextRef="#ctx0" brushRef="#br1" timeOffset="131456.4239">6673 9963 1758 0,'0'0'372'0,"0"0"-269"15,0 0 57-15,0 0-14 16,0 0-47-16,0 0-46 16,0 0-12-16,78-16-17 15,-75 17-13-15,-3 8-1 0,0 1 20 16,-3 4 18-16,-6 2 2 15,1 0-5-15,-2 4-15 16,4-6-16-16,3 2-13 16,3-4-1-16,6-4-9 15,15-5-33-15,27-3-101 16,-2 0-416-16,-6-10-1281 0</inkml:trace>
  <inkml:trace contextRef="#ctx0" brushRef="#br1" timeOffset="131966.892">7358 9402 1348 0,'0'0'295'16,"0"0"-165"-16,0 0 57 15,0 0 19-15,0 0-73 16,0 0-16-16,0 0 45 15,-85 72-3-15,52-25-18 16,-1 6-23-16,7 6-45 16,5 1-39-16,11-1-17 15,11-3-17-15,0-6-28 0,24-3-65 16,27-8-124-16,-2-12-458 16,0-9-895-16</inkml:trace>
  <inkml:trace contextRef="#ctx0" brushRef="#br1" timeOffset="133190.3523">9007 9461 1048 0,'0'0'796'0,"0"0"-576"16,0 0 39-16,0 0 3 15,0 0-70-15,0 0-90 16,0 0-56-16,13-29-45 16,-1 25 17-16,3-2-4 0,-3 2-13 15,-3 4 0 1,-2 0-1-16,-1 0-1 0,-3 4-10 16,-3 10 4-16,0 5 7 15,0 1 0-15,0 9 6 16,0-2 3-16,0-1-3 15,0-3-5-15,0-2 5 16,0-4 0-16,11-4-5 16,5-4-1-16,2-2 6 15,6-5 10-15,6-2-5 16,1 0-5-16,5-10-6 16,1-5-5-16,2-2-1 0,-5-6-1 15,2-1 6-15,-6-3 0 16,-8-2-7-16,-2 0 7 15,-7 3-7-15,-4 6 7 16,-3 3-8-16,-6 4-23 16,0 6-39-16,-3 0-101 15,-9 1-333-15,-4-1-377 0</inkml:trace>
  <inkml:trace contextRef="#ctx0" brushRef="#br1" timeOffset="133425.9539">9302 9353 1197 0,'0'0'877'16,"0"0"-732"-16,0 0 85 16,0 0 26-16,0 0-56 15,-25 96-71-15,22-60-47 16,3 4-49-16,0-1-15 15,0 1-18-15,0-4-14 16,6 0-56-16,-6 3-95 16,0-9-204-16,0-9-585 0</inkml:trace>
  <inkml:trace contextRef="#ctx0" brushRef="#br1" timeOffset="133889.5324">10014 9660 857 0,'0'0'782'0,"0"0"-647"16,0 0 54-16,0 0 94 15,0 0-73-15,0 0-79 16,0 0-60-16,110-7-20 16,-71 4-48-16,0-4-3 15,-5 4-61-15,-4 2-97 0,-10-1-159 16,-13-2-179-16,-7 4-56 15,0-2-576-15</inkml:trace>
  <inkml:trace contextRef="#ctx0" brushRef="#br1" timeOffset="134093.5499">10009 9560 798 0,'0'0'1110'16,"0"0"-925"-16,0 0-59 16,0 0 31-16,0 0-26 15,0 0-69-15,115-9-62 0,-73 9-16 16,13 0-198-16,-13 0-462 16,-6 0-382-16</inkml:trace>
  <inkml:trace contextRef="#ctx0" brushRef="#br1" timeOffset="134512.5343">10718 9276 1635 0,'0'0'485'0,"0"0"-367"16,0 0 33-16,0 0 0 16,0 0-27-16,0 0-42 15,0 0-32-15,-82 93-30 16,67-47-7-16,1 3-5 16,4-1-7-16,4-3-1 15,6-2 0-15,0-10-11 16,0-6 10-16,12-4 1 15,9-7 1-15,1-8 0 16,8-7 9-16,0-1 13 0,7-8-8 16,2-12-6-1,0-7-8-15,-2-2 1 0,-4-8-2 16,-9-6-1-16,-3-3 1 16,-8-5 0-16,-10 0 0 15,-3 5-23-15,-13 6-13 16,-35 6-73-16,2 15-189 15,1 5-781-15</inkml:trace>
  <inkml:trace contextRef="#ctx0" brushRef="#br1" timeOffset="143005.5435">8753 9385 168 0,'0'0'326'0,"0"0"-208"15,0 0 3-15,0 0 67 16,0 0-9-16,0 0-12 16,3-16-88-16,-3 15-37 15,0-2 25-15,0 1 14 16,0 2 88-16,0-3 115 16,0 3-105-16,0 0-12 15,0-2-39-15,0 1-40 16,0 1-19-16,0 0-15 0,0 0-12 15,0 0-8 1,0 0-14-16,0 0 0 0,0 0-5 16,0 0-7-16,3 0-8 15,4 10 0-15,1 2 2 16,1 7-1-16,4 2-1 16,4 4 1-16,-1 3 0 15,-1 1 5-15,-2 2-6 16,-2-2-1-16,-8 3 0 15,0-1 1-15,-3 5 1 16,0-3 6-16,-3 0-6 16,-3 1 0-16,-2-1 6 15,1-3-6-15,1-5 10 0,0 1-11 16,3-6 1 0,0-3-1-16,0-4 0 0,3-3-36 15,0-4-92-15,0-2-104 16,0-4-378-16,3 0-794 0</inkml:trace>
  <inkml:trace contextRef="#ctx0" brushRef="#br1" timeOffset="147916.4475">10743 7258 831 0,'0'0'162'15,"0"0"-96"-15,0 0-21 16,0 0 3-16,0 0 15 16,0 0 37-16,0 0 166 15,0-9-132-15,0 9-42 16,0 0 57-16,0 0 19 16,0 0-31-16,0 0-50 15,0 0-22-15,4 0-14 16,6 0-17-16,6 0-4 15,3-2-5-15,10-4-12 16,8 1-12-16,8-3-1 16,4-2 0-16,2 0-1 0,4-2 0 15,3 2 0-15,-1 1 1 16,-9-1 0-16,-2 2 0 16,-11 5 1-16,-3-3-1 15,-8 5 0-15,-6-1 1 16,-4 2-1-16,-1-1 0 15,-3 1-40-15,-4-2-92 16,-3 1-168-16,-3 1-180 16,0-3-144-16</inkml:trace>
  <inkml:trace contextRef="#ctx0" brushRef="#br1" timeOffset="148373.74">10891 7341 1139 0,'0'0'274'16,"0"0"-200"-16,0 0-6 15,0 0 77-15,0 0 47 16,0 0-109-16,0 0-3 16,40 0 13-16,-13 0-20 15,3-2-10-15,4-2 2 16,5-2-19-16,4 1-20 15,2-1-9-15,0 2-4 16,1-2-6-16,-1 0 1 16,-5 2-7-16,-7-2 1 15,-12 2-1-15,-3 1-1 16,-12 1-9-16,-3 0-9 16,-3-1-19-16,0 3-46 0,-3 0-37 15,-11 0-134 1,1-3-263-16,1 2-390 0</inkml:trace>
  <inkml:trace contextRef="#ctx0" brushRef="#br1" timeOffset="148870.2899">11306 6982 1075 0,'0'0'318'0,"0"0"-174"16,0 0-32-16,0 0 54 16,0 0 48-16,0 0-77 15,0 0-60-15,0 0-26 16,0 8-8-16,3 5 33 15,7 1-18-15,5 3-12 16,3 2 4-16,6-1-30 16,3 1-11-16,1 3-8 15,2-1 6-15,0 2-6 16,-5-4-2-16,-9 1 1 16,1-2-14-16,-5-2-2 15,-5-4 14-15,-4 0-5 0,-2-2 7 16,-1-5-6-16,0 2 5 15,0 3 1-15,0-1 1 16,0-1 0-16,-1 2 8 16,-12 0 6-16,-5 3 1 15,-6-1 6-15,-9 1-8 16,2 1 2-16,1-4-7 16,1 0-4-16,9 0-5 15,14-5-117-15,3 0-401 16,3-5-445-16</inkml:trace>
  <inkml:trace contextRef="#ctx0" brushRef="#br1" timeOffset="150131.3259">12626 7048 449 0,'0'0'802'15,"0"0"-656"-15,0 0-47 16,0 0 61-16,0 0 66 15,0 0-13-15,0 0-67 16,0 0-52-16,0 0-23 16,0 0-11-16,0-5-7 15,0-2-30-15,-3 2-13 16,-6-2 2-16,-4-3-12 16,-3 5 0-16,-1-1-1 0,-6 2 0 15,4 4-8-15,-3 0 9 16,-2 0-1-16,6 11 1 15,-3 6 1-15,5 4 11 16,4 3-5-16,2 0 5 16,7-2-3-16,3 0 0 15,0-3 0-15,6-8-9 16,10-2 13-16,3-5-2 16,5-4-10-16,1 0-1 15,-5-11-11-15,2-5-9 16,-1-7-3-16,-6-1 5 15,-3-6 17-15,-2-2-7 16,-2-6 6-16,1-3 2 0,-6-3 0 16,4-2 2-16,-1 1-1 15,-3 3 9-15,-3 4 13 16,3 12 5-16,-3 3 14 16,0 10 4-16,0 5 15 15,0 5-7-15,0 3-35 16,0 0-19-16,0 10-6 15,-3 10 6-15,-3 9 12 16,0 8 13-16,2 2-14 16,4 4-4-16,0-2-4 15,0 2-2-15,0-3 5 16,10-5-6-16,-4-4 1 0,0-7-1 16,-2-6-1-16,-1-5-56 15,2-6-67-15,-2-7-103 16,0 0-318-16,0-13-203 0</inkml:trace>
  <inkml:trace contextRef="#ctx0" brushRef="#br1" timeOffset="150507.6539">12783 6602 1520 0,'0'0'286'16,"0"0"-121"-16,0 0-5 16,0 0 13-16,0 0-44 15,0 0-64-15,0 0-37 16,80-21-19-16,-66 21-3 15,-8 11-6-15,-3 5 0 16,-3 4-1-16,0 2 1 16,-12 2 25-16,-2-1-2 15,-2-2-5-15,4-3 8 16,0-3-9-16,6-3 5 16,6-2-8-16,0-3-14 15,0-1 2-15,6-3-2 0,27-3-9 16,0 0-140-16,-5 0-584 15</inkml:trace>
  <inkml:trace contextRef="#ctx0" brushRef="#br1" timeOffset="150899.3327">13065 6810 1377 0,'0'0'382'0,"0"0"-295"15,0 0 43-15,0 0 64 16,0 0-20-16,0 0-63 16,-36 97-30-16,33-66-44 15,3 2-21-15,0-1-5 16,3-2-10-16,13-5 5 15,1-5 5-15,5-6 3 16,2-5-5-16,0-8-1 16,0-1-8-16,4-6-7 15,-1-11-22-15,-2-8-7 16,-1-5 5-16,-3-6 2 16,0-4-20-16,-6 1-38 0,-2-2 14 15,-2 6 47-15,-5 5 12 16,-6 9-32-16,0 5-168 15,0 6-175-15,-3 5-579 0</inkml:trace>
  <inkml:trace contextRef="#ctx0" brushRef="#br1" timeOffset="151109.1602">13190 6813 325 0,'0'0'1697'16,"0"0"-1489"-16,0 0-159 16,0 0 78-16,0 0 43 15,0 86-30-15,0-51-52 0,-2 2-48 16,-2 2-22-16,1 2-18 16,-9 11-22-16,2-5-178 15,1-12-541-15</inkml:trace>
  <inkml:trace contextRef="#ctx0" brushRef="#br1" timeOffset="151437.7443">13448 7298 1487 0,'0'0'273'15,"0"0"-185"-15,0 0 73 16,0 0 89-16,-110 20-63 16,44-13-80-16,-25 3-24 15,-28 0-29-15,-14-1-2 16,6-3-13-16,23-2-21 15,35-4-9-15,24 3-8 16,14-2-1-16,4 2-23 16,5 0-65-16,11 0-112 0,11 0-334 15,0-2-154-15</inkml:trace>
  <inkml:trace contextRef="#ctx0" brushRef="#br1" timeOffset="151965.3499">12902 7658 1272 0,'0'0'784'0,"0"0"-685"16,0 0 13-16,0 0 69 15,-87 0-11-15,64 0-62 16,1 3-57-16,2 4-27 16,0 0-17-16,7 7-1 15,-3 0-5-15,7 0-1 16,2 0 0-16,6 3-6 15,1-4-9-15,0 1-21 16,8-3 8-16,5-2 20 16,-1-3 2-16,3-6 5 15,3 0 0-15,1 0 0 16,-2-6 1-16,-1-8 0 0,-4 0 0 16,3-5 1-1,-6-5 0-15,0-1 14 0,-3-3 11 16,-3-5-1-16,-3-1-1 15,0 2 3-15,0-1 7 16,0 9-6-16,-3 6-11 16,0 4-10-16,0 7-7 15,0 1-20-15,3 6-87 16,0 0-139-16,9 9-422 16,2 1 77-16</inkml:trace>
  <inkml:trace contextRef="#ctx0" brushRef="#br1" timeOffset="152277.4652">12996 7603 1793 0,'0'0'321'0,"0"0"-98"15,0 0-11-15,0 0-30 16,0 0-82-16,0 0-43 15,0 0-26-15,66-37-21 16,-57 37-9-16,-2 0-1 16,2 0 0-16,-3 13 0 15,0 4 0-15,3 6 0 0,-6 2 0 16,-3 2 8 0,3-3-7-16,0 2-1 0,3-5 1 15,0-2 0-15,2-9-1 16,5-2-14-16,2-6-65 15,11-2-136-15,-3-10-412 16,-4-2-255-16</inkml:trace>
  <inkml:trace contextRef="#ctx0" brushRef="#br1" timeOffset="152474.2974">13211 7622 1086 0,'0'0'934'0,"0"0"-815"16,0 0 5-16,0 0 83 0,0 0-19 16,-82 86-57-16,64-60-55 15,-3-3-48-15,2-2-19 16,3-3-9-16,2-4-33 16,5-5-185-16,6-8-537 0</inkml:trace>
  <inkml:trace contextRef="#ctx0" brushRef="#br1" timeOffset="152774.8793">13384 7483 1536 0,'0'0'229'16,"0"0"-116"-16,0 0 73 16,0 0-2-16,0 0-63 15,0 0-23-15,0 0-3 16,29 37-5-16,-40-22-10 16,-1-1-13-16,-2 0-32 15,4-1-17-15,4-3-12 16,6-3-6-16,0-4-49 15,30-3-65-15,4 0-257 16,3-10-820-16</inkml:trace>
  <inkml:trace contextRef="#ctx0" brushRef="#br1" timeOffset="153382.3033">13945 7258 535 0,'0'0'898'0,"0"0"-704"16,0 0 86-16,0 0 51 15,0 0-70-15,0 0-87 16,0 0-61-16,48 0-52 16,-11 0-31-16,3-4-28 0,6-1-2 15,-1 1-47 1,1-2-60-16,-10 5-112 0,-13-2-471 0</inkml:trace>
  <inkml:trace contextRef="#ctx0" brushRef="#br1" timeOffset="154223.2157">14761 6891 1326 0,'0'0'352'0,"0"0"-222"15,0 0 58-15,0 0 63 16,0 0-61-16,0 0-63 15,0 0-39-15,21-5-59 16,-9-2-20-16,6 0-8 16,1 0 6-16,-1 1-7 15,3 6 0-15,-6 0 0 16,-2 0 0-16,-2 0-1 16,-2 0 0-16,-2 3-6 15,-4 7 1-15,-3 4-1 16,0 3-4-16,-6 4 4 15,-14 3 1-15,0 3 6 0,-1 0 7 16,1-2-1-16,6-2 6 16,5-5-5-16,9-2-5 15,0-4 5-15,9-5-7 16,11-4-70-16,18-3-161 16,-5-5-400-16,-7-8-542 0</inkml:trace>
  <inkml:trace contextRef="#ctx0" brushRef="#br1" timeOffset="154854.6888">15049 6893 1746 0,'0'0'234'16,"0"0"-165"-16,0 0 13 15,0 0 122-15,0 0-72 16,0 0-57-16,21 84-26 15,-20-60-12-15,1-1-24 16,-2-4-7-16,0-4-5 16,0-3-1-16,0-4 0 15,0-5-39-15,0-3-25 16,0 0 15-16,0 0 24 16,1-9-35-16,9-6-85 15,6-8 68-15,1-1 35 16,6-4-28-16,-2-2 5 15,0 2 63-15,-6 6 2 16,-4 5 95-16,-3 7 6 16,-5 3 10-16,-2 7-6 0,1 0-22 15,-2 0-31-15,1 4-39 16,3 10-7-16,0 7 6 16,-1 3 5-16,0 3-10 15,-3-1-6-15,0-6 0 16,0 0 1-16,0-4-2 15,0-6 0-15,0-6-9 16,-3-1-39-16,3-3 26 16,0 0 21-16,0 0 1 15,0-10-15-15,12-6-32 16,1-4 27-16,7-3 4 16,-1 0-9-16,-3 0 9 0,1 5 16 15,-5 5 0-15,-5 6 13 16,0 6 9-16,-2 1 9 15,0 0 1-15,-2 4-4 16,3 10 15-16,0 3 0 16,-2 3-12-16,-1 3-11 15,0-2-11-15,-3 1-8 16,0-6-1-16,0-2-16 16,0-1-108-16,0-6-347 15,0-4-331-15</inkml:trace>
  <inkml:trace contextRef="#ctx0" brushRef="#br1" timeOffset="155282.2692">15564 6766 508 0,'0'0'1077'0,"0"0"-953"15,0 0-10-15,0 0 76 16,0 0-11-16,0 0-84 16,0 0 13-16,0 34 15 15,-9-7-54-15,1 4-34 16,2 0-17-16,0 4-10 16,6-2-7-16,0-5 0 0,0-3 0 15,7-5 5 1,3-6-5-16,2-1-1 0,4-7 1 15,1-5 1-15,2-1-1 16,4-1-1-16,3-12-7 16,-3-4-6-16,-1-5-4 15,-2-4 9-15,2-2 7 16,-6-7 1-16,-2 2 1 16,-4 3 2-16,-7 4 27 15,-3 4 10-15,0 4-25 16,0 7-15-16,-6 1 0 15,-5 1 0-15,2 6-84 16,3 2-161-16,2 1-511 0</inkml:trace>
  <inkml:trace contextRef="#ctx0" brushRef="#br1" timeOffset="155649.514">15960 7212 1594 0,'0'0'208'15,"0"0"-123"-15,0 0 47 0,0 0 75 16,0 0-50-16,-80 10-53 16,31-6-13-16,-23 3-24 15,-25-1-36-15,-31-2-6 16,-11-2-23-16,6-1 4 16,14-1-5-16,31 0 5 15,19 0-6-15,20 0-25 16,13 1-45-16,2-1-24 15,-2 2-97-15,9-2-290 16,14 0-171-16</inkml:trace>
  <inkml:trace contextRef="#ctx0" brushRef="#br1" timeOffset="156265.3359">15116 7368 766 0,'0'0'1192'0,"0"0"-1061"16,0 0-93-16,0 0 95 15,0 0 65-15,0 0-73 0,6 92-59 16,-6-62-38-16,0 5-9 16,0-1-1-16,0 2-1 15,0-3-4-15,-3-2 5 16,0-5-6-16,0-1-4 16,3-5-7-16,-3-6-1 15,3-7 0-15,0 0-9 16,0-7-9-16,0 0-2 15,0 0 13-15,9-7-8 16,8-10-3-16,2-3 5 16,0-6 4-16,1-1 9 15,-1 0-1-15,-1 4 1 0,-6 7 0 16,-6 3 12-16,0 6 7 16,-3 4 7-1,-2 0 1-15,2 3-6 0,-2 0-7 16,1 0-13-16,-1 0-1 15,2 10 1-15,4 6-1 16,-4 0 1-16,0 5 1 16,0 1 4-16,0-1-5 15,-3-1 8-15,4-4-2 16,-1 0-1-16,0-3-6 16,0-6 1-16,4-3 7 15,6-4-8-15,3 0-8 16,0 0-111-16,13-24-174 0,-6 1-408 15,-3 2-521-15</inkml:trace>
  <inkml:trace contextRef="#ctx0" brushRef="#br1" timeOffset="156486.5705">14973 7514 1733 0,'0'0'370'0,"0"0"-270"16,0 0-58-16,0 0-34 16,118-7-8-16,-60-4-144 0,-13 1-343 15,-5 0-1033-15</inkml:trace>
  <inkml:trace contextRef="#ctx0" brushRef="#br1" timeOffset="156775.8169">15440 7390 1547 0,'0'0'381'0,"0"0"-342"16,0 0-8-16,0 0 88 0,94-2 59 16,-83 2-53-16,-4 3-52 15,-7 6-32-15,0 2-23 16,-5 2 27-16,-13 1 29 16,2 1-25-16,-4 0-23 15,7 0-20-15,6-2-5 16,7-3-1-16,0-7-21 15,40-3-59-15,-1 0-281 16,-1 0-845-16</inkml:trace>
  <inkml:trace contextRef="#ctx0" brushRef="#br1" timeOffset="157565.763">16508 7044 1194 0,'0'0'635'16,"0"0"-486"-16,0 0 6 16,0 0 23-16,0 0-12 15,0 0-58-15,0 0-50 16,18-17-34-16,-18 17-14 16,0 6-10-16,0 11 0 15,0 7 32-15,-7 9 3 16,-1 6-7-16,5 0-9 15,3 0-10-15,0-5 0 16,7-1-3-16,13-9 0 0,3-6-4 16,6-6 8-16,1-6-1 15,1-6 0 1,2 0-8-16,0-10 0 0,-2-7 5 16,-1-8 4-16,0-6-4 15,-6-5-4-15,0-7-2 16,-1-2 1-16,-3 0-1 15,-8 6 0-15,-3 3-9 16,-8 13-6-16,-1 4-39 16,0 5-35-16,-16 4-142 15,-7 6-349-15,7 1-76 0</inkml:trace>
  <inkml:trace contextRef="#ctx0" brushRef="#br1" timeOffset="157782.0691">16773 6958 1109 0,'0'0'602'0,"0"0"-488"15,0 0 95-15,0 0 32 16,0 0 12-16,-20 85-41 16,13-44-88-16,4 8-44 15,2 2-35-15,1-2-30 16,0-4-13-16,0-8-2 15,0-3-43-15,0-6-102 16,0-8-171-16,0-9-590 0</inkml:trace>
  <inkml:trace contextRef="#ctx0" brushRef="#br1" timeOffset="158301.6112">17690 7278 1443 0,'0'0'389'16,"0"0"-147"-16,0 0-3 0,0 0-47 16,0 0-17-16,0 0-67 15,0 0-37-15,99-3-31 16,-61-4-24-16,1 2-16 15,-7-2-22-15,-2 0-78 16,-4 3-83-16,-11-2-115 16,-5 2-271-16,-6-2-237 0</inkml:trace>
  <inkml:trace contextRef="#ctx0" brushRef="#br1" timeOffset="158488.2863">17675 7149 1684 0,'0'0'310'15,"0"0"-188"-15,0 0 28 16,0 0-36-16,0 0-37 16,114 0-77-16,-54 0-16 15,-11 0-236-15,-10 0-363 0</inkml:trace>
  <inkml:trace contextRef="#ctx0" brushRef="#br1" timeOffset="159052.5207">18492 7179 1620 0,'0'0'388'0,"0"0"-172"0,0 0-83 15,0 0 8-15,0 0-4 16,0 0-46-16,108 0-39 15,-70 0-33-15,4-4-19 16,-6-1-41-16,1 3-105 16,-8 1-185-16,-11-1-376 0</inkml:trace>
  <inkml:trace contextRef="#ctx0" brushRef="#br1" timeOffset="159695.2908">19126 6891 1377 0,'0'0'336'16,"0"0"-177"-16,0 0 43 16,0 0 21-16,0 0-47 15,0 0-100-15,0 0-39 16,32-23-25-16,-15 17-11 15,5 2-1-15,-2 2 0 16,-1 2-1-16,0 0 0 16,-6 0 1-16,-4 0 0 0,-2 7 0 15,-3 3 1-15,-4 2 0 16,0 2-1-16,-11 2-1 16,-10 4 1-16,-3-1 1 15,2-1 5-15,1 0-4 16,6-4 7-16,5 0 5 15,7-1-8-15,3-3 6 16,0 0-1-16,6-1-4 16,14-2-7-16,6-4-38 15,13-3-170-15,-7 0-291 16,-5-3-209-16</inkml:trace>
  <inkml:trace contextRef="#ctx0" brushRef="#br1" timeOffset="160366.119">19437 6868 1758 0,'0'0'282'0,"0"0"-136"16,0 0-3-16,0 0-14 16,0 0 7-16,0 0-19 15,0 0-38-15,16 86-28 16,-10-62-22-16,-2 2-20 15,-2-3-8-15,-1-3 0 16,-1-4-1-16,0-7 0 16,0-3-7-16,0-5-23 0,0-1-27 15,0 0 8-15,0 0 26 16,0-5 2-16,0-8-25 16,7-4 5-16,6-3 18 15,-3-2 14-15,2-2 8 16,5 4 1-16,-7 3 9 15,0 4 14-15,-4 6 5 16,-1 4-10-16,-2 2 1 16,2 1-7-16,-2 0 1 15,4 0-5-15,-1 0-2 16,0 7 1-16,0 4 1 16,-2 2-1-16,-1 1-5 15,-1-1-1-15,-2 0 0 16,0-2-1-16,0-3 0 0,0-2-8 15,0-5-5-15,0 2 3 16,0-3 10-16,0 0 1 16,0 0 13-16,9-10-14 15,6-4-15-15,-1-4 7 16,5-3 7-16,3-5-9 16,-2 4 1-16,-1-1 8 15,-5 6 0-15,-5 4 1 16,-2 8 1-16,-7 3 11 15,0 2-11-15,0 0-1 16,0 13 1-16,0 6 24 16,0 5-2-16,0 2-4 15,0 3-7-15,0-1-10 0,0-2-1 16,0-1-1-16,6-3-9 16,1-3-67-16,3-6-158 15,-2-1-439-15,0-7-645 0</inkml:trace>
  <inkml:trace contextRef="#ctx0" brushRef="#br1" timeOffset="160635.8509">20014 7206 1609 0,'0'0'238'16,"0"0"-142"-16,0 0 77 0,0 0 4 16,0 0-37-16,-132 26-16 15,45-15-34-15,-34-1-32 16,-9-5-30-16,7-2-11 16,28-3-7-16,35 0-10 15,20 0 0-15,14 0-43 16,1 0-73-16,8 0-147 15,3 0-474-15</inkml:trace>
  <inkml:trace contextRef="#ctx0" brushRef="#br1" timeOffset="161221.1603">19525 7361 1440 0,'0'0'794'16,"0"0"-701"-16,0 0-43 15,0 0 39-15,0 0 48 0,0 0-45 16,-3 90-33-1,3-55-9-15,0 4-20 0,0 1-18 16,0-2-10-16,0-3-1 16,3-5 5-16,0-5-5 15,-3-7 0-15,0-5-1 16,0-6 0-16,0-4-9 16,0-1-9-16,0-2 9 15,0 0 7-15,3-5 2 16,4-6-12-16,6-7-25 15,6-6-8-15,6-5 15 16,5-5 5-16,-1 2 7 16,0 1 10-16,-2 6 8 15,-8 6 0-15,-7 10 1 16,-4 3 16-16,-2 3 2 0,-2 3 15 16,-1 0-4-1,-2 7-9-15,1 5 10 0,-1 8-5 16,1 4-11-16,-1 2-6 15,1-1 0-15,1 0 0 16,1-3-9-16,4-4 1 16,1-4 1-16,0-6-1 15,1-2 5-15,3-6-6 16,3 0-37-16,4-12-114 16,-1-5-321-16,-3-6-528 0</inkml:trace>
  <inkml:trace contextRef="#ctx0" brushRef="#br1" timeOffset="161408.7004">19431 7447 1681 0,'0'0'286'0,"0"0"-198"16,0 0 46-16,0 0 73 15,88 9-119-15,-24-9-88 16,-8-2-85-16,-8-9-623 0</inkml:trace>
  <inkml:trace contextRef="#ctx0" brushRef="#br1" timeOffset="161799.9435">19840 7347 1215 0,'0'0'1039'0,"0"0"-965"16,0 0-73-16,0 0 7 0,0 0 7 16,0 0 1-16,0 0-7 15,94 17-9-15,-75-13 1 16,-7 2 0-16,-6 0-1 16,-6 0 0-16,0 6 0 15,-8 1 43-15,-7 3 46 16,-3-3-5-16,3 3-14 15,5-4-15-15,6-1-33 16,4-1-22-16,28-6-9 16,5-3-131-16,6-1-727 0</inkml:trace>
  <inkml:trace contextRef="#ctx0" brushRef="#br1" timeOffset="162489.1827">20489 6958 1438 0,'0'0'335'0,"0"0"-35"15,0 0-21-15,0 0-73 16,0 0-76-16,0 0-49 16,0 0-46-16,-52-6-18 15,23 6-8-15,-4 0-8 0,1 0 0 16,6 0 0-16,5 2-1 15,7 6 0-15,4 2-7 16,6 3 6-16,1 1 1 16,3 1 1-16,0 2 0 15,0 3 1-15,0 0-1 16,3 1 1-16,-3 0-1 16,0 6 0-16,0-2 1 15,-3-1 14-15,-6 5 14 16,-2-4-5-16,4 0-8 15,1-2-5-15,6-2-3 16,0-4-8-16,1-1 8 16,17-7 3-16,6 0-10 15,8-8 7-15,3-1-9 16,1 0-5-16,-2-6-18 0,1-9-39 16,-9-6-89-16,-7-10-165 15,-9 4-384-15,-9 4-239 0</inkml:trace>
  <inkml:trace contextRef="#ctx0" brushRef="#br1" timeOffset="162669.6993">20262 7168 1654 0,'0'0'329'15,"0"0"-234"-15,0 0-24 0,106 6-48 16,-42-6-23-16,-10 0-299 16,-5-4-684-16</inkml:trace>
  <inkml:trace contextRef="#ctx0" brushRef="#br1" timeOffset="163173.7402">20890 7051 1788 0,'0'0'160'0,"0"0"-118"15,0 0 27-15,0 0 108 16,0 0-40-16,0 0-68 16,0 0-29-16,85-21-15 15,-81 21-12-15,1 3 4 16,-2 7 12-16,1 4 9 16,-3 6-6-16,-1 4 12 15,0 4 6-15,4 2 8 16,-1-3-26-16,3 2-17 15,3-5-5-15,4-5-1 16,1-2 0-16,2-7 3 0,0-1 3 16,7-8-9-16,-4-1-5 15,4 0 5-15,-3-4-6 16,6-12-11-16,0-2-17 16,4-6-5-16,5-3-4 15,-3-4 4-15,4-4-1 16,-3 5 7-16,-5 3 13 15,-8 4 14-15,-11 7 0 16,-8 6-15-16,-7 3-140 16,-11 4-320-16,-7-1-171 0</inkml:trace>
  <inkml:trace contextRef="#ctx0" brushRef="#br1" timeOffset="163406.5343">21218 7028 2111 0,'0'0'316'0,"0"0"-200"16,0 0-12-16,0 0 32 15,0 0 10-15,-28 111-69 16,19-67-34-16,-3 2-33 15,0 3-10-15,-13 8-65 16,-2-11-216-16,0-13-972 0</inkml:trace>
  <inkml:trace contextRef="#ctx0" brushRef="#br1" timeOffset="169817.2721">7806 9567 834 0,'0'0'184'0,"0"0"-121"16,0 0-19-16,0 0 5 15,0 0 25-15,0 0 50 16,0-4 259-16,0 4-108 16,0 0-70-16,4 0-22 0,-4 0-25 15,0 0-39 1,0 0-34-16,0 0-36 0,3 0-14 16,-3 0-14-16,0 0-8 15,0 0-6-15,0 0 5 16,0 0 5-16,-13 0-8 15,-1 0-3-15,-5 0-6 16,-5 4 6-16,6-1-6 16,0-1 1-16,3 0 7 15,9-2-7-15,-1 0-1 16,4 4 0-16,3-4 1 16,0 0-1-16,0 0 1 15,0 0-1-15,0 0 0 16,0 0-6-16,0 0 6 15,0 0 1-15,0 0-1 0,0 0-1 16,0 0-5-16,0 0 5 16,0 0 1-16,0 3 0 15,0 0 0-15,0 0-1 16,0 0 0-16,0 1 0 16,0 3 1-16,0-4-1 15,0 3 1-15,-3-3 2 16,0 5-2-16,0-1 7 15,0 2-7-15,0 3 6 16,-2-1-4-16,-2 1-1 16,4-1 7-16,0 3-7 15,0-3 0-15,0 0 0 16,3-1 1-16,-3 3 8 0,3 0-8 16,0-2 11-1,-3 2-2-15,3 1-4 0,-3-2 8 16,3-2-13-16,0 0-1 15,0 0 6-15,-3-3-6 16,3 2 0-16,-4-2 0 16,4-2 5-16,-3 0-5 15,3 1 7-15,0-5-7 16,0 2 6-16,0 0-7 16,0-3 0-16,0 0 1 15,0 0 0-15,0 0 8 16,10 0-1-16,8 0-1 15,3 0 1-15,4-6-8 16,2-1-1-16,-3 1-27 0,0-2-39 16,1-1-59-16,-4-1-108 15,-9 3-368-15,-6 3-451 0</inkml:trace>
  <inkml:trace contextRef="#ctx0" brushRef="#br1" timeOffset="170156.1119">7737 9732 1903 0,'0'0'375'0,"0"0"-224"15,0 0 6-15,0 0-29 16,0 0-75-16,0 0-49 15,0 0-4-15,82-7-115 16,-73 4-345-16,0 0-668 0</inkml:trace>
  <inkml:trace contextRef="#ctx0" brushRef="#br1" timeOffset="170466.0434">7974 9756 1800 0,'0'0'552'0,"0"0"-487"16,0 0-22-16,0 0 45 15,0 0-40-15,0 0-48 16,102 0-30-16,-71 0-205 16,-7 0-474-16</inkml:trace>
  <inkml:trace contextRef="#ctx0" brushRef="#br1" timeOffset="171049.7632">8319 9481 1207 0,'0'0'595'0,"0"0"-411"15,0 0 38-15,0 0 2 16,0 0-3-16,0 0-60 16,-45 86-76-16,35-53-41 15,5 0-20-15,2 1-15 16,3 2-2-16,5-4-6 15,11-1 0-15,2-2 0 16,3-1 8-16,4-7-9 16,-4-7 0-16,0-4-1 0,3-6 2 15,-2-4-1 1,1 0 6-16,-1-14-5 0,2-6 0 16,-2-7 0-16,1-5-1 15,-1-5-6-15,-1-2-9 16,-6-1-5-16,-2 5-5 15,-7 4-1-15,0 5-12 16,-6 6-54-16,0 4-104 16,-6 3-484-16,-3 3-614 0</inkml:trace>
  <inkml:trace contextRef="#ctx0" brushRef="#br1" timeOffset="172679.8241">7618 9108 945 0,'0'0'179'16,"0"0"-99"-16,0 0 39 15,0 0 50-15,0 0-28 16,0 0-50-16,0 0 14 15,0-16 52-15,0 16-25 16,0 0-23-16,0 0-16 16,0 0-17-16,3 0-20 15,-3 0-20-15,0 7-19 16,0 5 0-16,4 4-10 16,-4 5-5-16,3 2-1 15,0 0 0-15,3 0-1 16,0 0-39-16,0 0-20 15,1-3-14-15,1-1-1 0,1-1-7 16,-3 2 1 0,1-4-13-16,-4-3-10 0,0 0 16 15,0-3 32-15,-3-4-11 16,0-2-32-16,0-4-60 16,0 0 17-16,3 0 63 15,-3 0 49-15,3 0 6 16,3-4-150-16,-1-7 0 15,2-1 63-15,-4 0-51 16,3 5 161-16,-3 1 203 16,-3 1 47-16,0 3-39 15,3-1-19-15,-3 3-5 16,0 0-23-16,0 0-31 16,0 0-42-16,0 0-33 0,0 0-15 15,0 0-20-15,0 0-14 16,0 0-1-16,0 0-8 15,0 0 0-15,0 0 1 16,0 5 7-16,0 6 6 16,3-2-8-16,-3 4 0 15,3-2-4-15,0 2-2 16,1-3 1-16,1 0 0 16,-2-3-1-16,0-4 0 15,-3 1 0-15,0-4 5 16,0 0-3-16,0 0 61 15,0 0 14-15,-8 0 2 16,-8-1-47-16,-2-5-18 0,-16 6-14 16,8-1-98-16,1-1-531 15</inkml:trace>
  <inkml:trace contextRef="#ctx0" brushRef="#br1" timeOffset="183949.3166">15434 9089 864 0,'0'0'282'0,"0"0"-158"15,0 0-54-15,0 0 23 16,0 0 470-16,0-7-346 15,3 7-76-15,-3 0-6 16,0 0-3-16,0 0-28 16,0 0-32-16,0-3-14 15,-3 3-35-15,-12-3-13 16,-11 2-8-16,-5 1-2 16,-6 0 0-16,-9 0 1 0,-2 0-1 15,-1 0 1-15,-1 1-1 16,9 2 1-16,2 3 0 15,6-2 0-15,4 2-1 16,12 0 1-16,2 0-1 16,8-5 0-16,7 2-1 15,0 0-7-15,0 0 6 16,0-2-4-16,0 5 6 16,0-2 0-16,0 2 0 15,0-2 1-15,0 5 0 16,0-1 9-16,0 2 5 15,0 2 3-15,-5 4-3 16,-1-2-1-16,-3 6-2 16,0 0-2-16,-1 0-2 0,-4 3-2 15,1 0 0-15,-2 4-5 16,-3-2 10-16,3-1-2 16,-4 3-2-16,2-1 1 15,1 0 5-15,1 0 3 16,-2-5-8-16,7-1-7 15,0-5 0-15,7-4 0 16,0-5-1-16,3-2 0 16,0-3 0-16,6-1 14 15,7 0-4-15,7 0-2 16,5 0-7-16,5 0 0 16,-1-5 1-16,6 1-1 15,-5-2-1-15,-1 4 0 0,0 0 0 16,-5 0 0-16,-5 1 0 15,-6 1 0-15,-4-3-1 16,-1 3-17-16,-5-3-14 16,-3 1-30-16,3-2-56 15,-3-9-166-15,0 3-435 16,0-3-617-16</inkml:trace>
  <inkml:trace contextRef="#ctx0" brushRef="#br1" timeOffset="184173.8108">14964 9340 1595 0,'0'0'260'15,"0"0"-136"-15,0 0 104 16,0 0 9-16,0 0-82 15,0 0-60-15,88 0-53 16,-63 0-42-16,21-7-96 16,-5 3-459-16,-4-5-1221 0</inkml:trace>
  <inkml:trace contextRef="#ctx0" brushRef="#br1" timeOffset="185060.0479">16042 9125 1249 0,'0'0'357'15,"0"0"-211"-15,0 0 57 16,0 0 11-16,0 0-69 16,0 0-78-16,0 0-35 15,0 9 25-15,-4 1-4 16,-6 3-8-16,-5 1-11 16,-3 0 6-16,-3-2-10 15,-6 5 0-15,-1-4 1 16,-5 0-4-16,-3 1-6 15,-4-1-9-15,1 1-6 16,2-2 1-16,1 1-2 16,6-2-4-16,5 1 0 15,4-1-1-15,9-1 0 0,3-2 0 16,5 1 1 0,0-4 0-16,3 2 0 0,1-1 0 15,0-2 0-15,0 2 22 16,0-2 14-16,12 3-12 15,3-1-1-15,2 1 0 16,9 3-6-16,0 0-1 16,2 2-4-16,2 1-5 15,-1 1 1-15,3 3 0 16,-2 0 0-16,-2-1 3 16,-1 0 2-16,-5-3-2 15,-2 1-4-15,-4-4 1 16,-4-1-3-16,0-5-5 15,-6-1-1-15,-3 1 0 0,-3-4-1 16,3 0-36-16,-3 0-51 16,0 0-95-16,0-1-336 15,0-5-612-15</inkml:trace>
  <inkml:trace contextRef="#ctx0" brushRef="#br1" timeOffset="185892.9232">16353 9128 1007 0,'0'0'338'0,"0"0"-88"15,0 0 8-15,0 0 15 16,0 0-68-16,0 0-77 0,0 0-49 16,0-4-32-16,0 4-27 15,0 1-13-15,-6 11 6 16,0 3 22-16,-8 5-5 15,4 2 14-15,-3 6 10 16,-2 4-14-16,-2-3-7 16,7 7-13-16,-2-5-10 15,5 1 5-15,2-2-8 16,5 0-5-16,0-4-1 16,0-2 0-16,9-4 0 15,6-4 6-15,2-4 2 16,5-5 0-16,3-1 0 15,5-6-1-15,3 0-2 16,-2-9 0-16,2-4-5 16,0-7 7-16,-4-6 2 0,1-3 2 15,-1-8 12-15,-9 0-3 16,-5-2-2-16,-1-2 2 16,-8 0 2-16,-3-3-5 15,-3 4-15-15,0 5-3 16,0 0-27-16,0 4-67 15,0 7-205-15,0 11-954 0</inkml:trace>
  <inkml:trace contextRef="#ctx0" brushRef="#br1" timeOffset="191081.8844">15067 8557 622 0,'0'0'728'0,"0"0"-573"16,0 0-48-16,0 0-40 16,0 0 55-16,0 0-28 15,0 0-2-15,0-10 71 16,0 10-67-16,0 0-55 15,0 0-1-15,0 0 24 16,0 0 1-16,0 0-27 16,-3 10-9-16,-9 7 41 15,-5 2-12-15,-2 8-26 16,-5 3 0-16,2-1-14 16,-2 0-10-16,6-2-2 15,5-5 0-15,4-1-5 0,2-2 7 16,6-5-2-16,1-1-5 15,0-2 1 1,4-3 4-16,12-4-6 16,4 0-13-16,9-4-27 0,1 0-88 15,-2-8-114-15,8-10-240 16,-9 1-82-16,-8 4-474 0</inkml:trace>
  <inkml:trace contextRef="#ctx0" brushRef="#br1" timeOffset="191322.2631">14922 8722 120 0,'0'0'1380'15,"0"0"-1210"-15,0 0-109 16,0 0 82-16,0 0 15 15,0 0-56-15,0 0-56 16,60-20-24-16,-45 20-21 16,0 0-1-16,-2 0-26 15,4 4-139-15,-7 1-158 16,-1-1-380-16</inkml:trace>
  <inkml:trace contextRef="#ctx0" brushRef="#br1" timeOffset="191667.1813">15140 8732 722 0,'0'0'949'0,"0"0"-803"0,0 0-66 16,0 0 80-16,0 0-4 16,0 0-82-16,0 0-55 15,0 17-10-15,0-9 10 16,3 2-5-16,0-2-8 15,3 1-5-15,0-1 10 16,1-5-5-16,5-1 15 16,2-2-5-16,3 0-14 15,2 0-2-15,0-5-1 0,-2-9-8 16,-1 3 9-16,-7-2 0 16,1-2-1-16,-9 2-15 15,1 2-2-15,-2 0 17 16,0 5 0-16,-9 0-14 15,-7 6 0-15,-4 0-38 16,-5 0-99-16,2 0-195 16,9 0-511-16</inkml:trace>
  <inkml:trace contextRef="#ctx0" brushRef="#br1" timeOffset="191999.894">15525 8506 1549 0,'0'0'237'16,"0"0"-85"-16,0 0 57 15,0 0 2-15,0 0-77 16,0 0-62-16,0 0 48 15,-15 37-18-15,1-15-40 16,2 2-26-16,-2 3-8 16,5 2-15-16,-5 1-5 0,4-1-7 15,-2 2 5 1,3-5-5-16,1-3-1 0,2-3-8 16,3-6-47-16,2-6-71 15,1-3-131-15,0-5-393 16,0 0-234-16</inkml:trace>
  <inkml:trace contextRef="#ctx0" brushRef="#br1" timeOffset="192187.3143">15367 8716 1656 0,'0'0'204'15,"0"0"-144"-15,0 0 79 0,0 0-19 16,0 0-94-16,106 0-26 16,-66 0-147-16,-12 0-162 15,-5 0-439-15</inkml:trace>
  <inkml:trace contextRef="#ctx0" brushRef="#br1" timeOffset="192869.8589">15607 8726 1264 0,'0'0'578'0,"0"0"-455"0,0 0 46 16,0 0-10-1,0 0-40-15,0 0-45 0,0 0-26 16,-49 0-14-16,33 3-6 15,2 4-4-15,-1 2-8 16,1-3-8-16,5 1-7 16,5 2 0-16,4-5-1 15,0 2-16-15,1-5-46 16,15-1 17-16,3 0-45 16,1 0-29-16,2-7 19 15,0-6 63-15,-1 2 15 16,-6-4 22-16,1 1 0 15,-2-2 25-15,-4 3 32 0,-3 5 44 16,-2 2 10 0,-2 3-26-16,-3 3-41 0,1 0-27 15,-1 0-17-15,0 13 0 16,2 3 5-16,1 2-3 16,2-1-2-16,5-2 1 15,2-5-1-15,5-2 0 16,5-6-18-16,0-2-9 15,5-2-10-15,-1-11 3 16,1-7-9-16,2-4 6 16,-5-3-22-16,3-5 8 15,-2-2 16-15,2-9 13 0,-2-2 11 16,2-9 2 0,-9 2 3-16,-3 2 6 0,-6 6 18 15,-6 12 60-15,-3 9 13 16,0 13-34-16,-15 9-6 15,-5 1-9-15,0 17-2 16,-9 12 6-16,7 11 5 16,-5 6-11-16,8 2 2 15,5 0-8-15,4-4-9 16,7 0-8-16,3-6-11 16,0-4-6-16,3-6-50 15,15-5-148-15,-6-5-493 16,-1-8-1068-16</inkml:trace>
  <inkml:trace contextRef="#ctx0" brushRef="#br1" timeOffset="204470.194">7579 10126 604 0,'0'0'108'0,"0"0"-43"16,0 0-25-16,0 0 9 15,0 0 230-15,0 0-77 16,0-7-120-16,0 7-35 15,0-3 4-15,0 3-9 16,0 0-26-16,3 0-10 0,0 0-5 16,-3 3 0-16,3 7 18 15,1 3 4-15,-1 0-8 16,0-3-9-16,3 3 1 16,5-1-4-16,2-1 3 15,-1-4-6-15,4-3-16 16,1-4-39-16,2 0-13 15,1 0 9-15,-1-4-12 16,0-6 12-16,-2-3 33 16,-1 1 26-16,-4 0 8 15,-1 0 4-15,-4 5 27 16,-1 1 37-16,-3 3 2 16,-3-1-2-16,0 4-12 15,0 0-4-15,3 0 5 16,-3 0-11-16,3 0-24 0,3 0-14 15,-3 0-15-15,6 0 5 16,-3 0-6-16,3 0 1 16,-3 4 6-16,4-1-5 15,-4-3-1-15,0 3 0 16,-1-3-1-16,-2 0 0 16,1 0-1-16,2 0 1 15,0 0 0-15,3 0 0 16,4-3 0-16,1-4 1 15,2-3 1-15,2-1-2 16,0 2 2-16,0 3-1 16,0-1-1-16,-9 6 0 15,1-1 0-15,-4 2-6 0,-3 0-1 16,0 2 7-16,-3 5 0 16,0 0 11-16,0 0 5 15,3 3-2-15,-3-3-4 16,5-1-1-16,5 0 0 15,-1-5 1-15,0 2-3 16,7-3-1-16,-2 0-3 16,2 0-3-16,-4 0-12 15,2 0-31-15,-1-3 14 16,-4 0 19-16,-3-1 9 16,4-2-7-16,-5-1 8 15,1 3 0-15,0-2 1 16,-3 3 21-16,4-1 17 0,-4 4-6 15,0-3-19-15,0 3-3 16,0 0-10-16,0 0 0 16,2 0 0-16,-2 0 2 15,4 9-1-15,-4 1 6 16,3 0-7-16,0 0 5 16,0-1-5-16,0-2 0 15,3 0 0-15,0-3 8 16,3-1-2-16,-2-3-6 15,2 0 1-15,0 0-1 16,0-1 0-16,0-7-1 16,3-2 0-16,-3-1 1 15,-3-1-1-15,1 1 1 16,-4 2 0-16,2 2 0 0,-5 3 14 16,0 1-2-16,-3 3-11 15,4 0-2-15,-4 0 0 16,3 0-6-16,0 0 6 15,0 3 0-15,6 1 2 16,4-4 6-16,1 0 1 16,5 0-3-16,-2 0-4 15,2-10-1-15,-4 3-1 16,-3-3-41-16,-6 4-58 16,0 3-51-16,-3 0-253 0</inkml:trace>
  <inkml:trace contextRef="#ctx0" brushRef="#br1" timeOffset="222315.6227">4043 11814 667 0,'0'0'254'0,"0"0"-176"16,0 0-13-16,0 0-34 15,0 0 9-15,0 0 114 16,0 0 36-16,0 0-49 16,0 0-1-16,0 0 44 15,0 0-23-15,0 0-43 16,0 0-38-16,0 0-28 16,0 0-6-16,0 0-15 15,0 0-15-15,-3 0-10 0,-6 0 0 16,0 0-5-1,-6 0 0-15,0 0 0 0,-1 0 1 16,-1 0 4-16,-2 5-5 16,4-1 7-16,0 2-7 15,6-2 1-15,-1 4-1 16,4-3 1-16,1-1-2 16,4 5-1-16,1-2 1 15,0 3 0-15,0-3 1 16,0 3 0-16,4-4 0 15,4 4 0-15,5-3 0 16,-1-1 0-16,6-2 0 16,0-1-1-16,4-3 0 15,2 0 0-15,1 0-1 16,-2-3 1-16,2-4-9 0,-4-3 8 16,1-1-13-16,-8-1 6 15,-2 2 8-15,-5 0 1 16,-4-3 5-16,0 3 15 15,-3 0 14-15,0-2 25 16,0 1 1-16,0-2-15 16,-3-2-7-16,-3 0-18 15,2-5 3-15,1 1-2 16,0-5-12-16,3-6-8 16,0-2 4-16,0-1-5 15,0-1-1-15,0 5 2 16,0 3 10-16,0 6-5 15,0 6 1-15,0 4 4 16,0 6 3-16,0 1-9 16,0 3-6-16,0 0-7 0,0 0-74 15,0 7-202-15,10 0-528 0</inkml:trace>
  <inkml:trace contextRef="#ctx0" brushRef="#br1" timeOffset="222897.4663">4277 11387 1158 0,'0'0'255'0,"0"0"-34"16,0 0 96-16,0 0-48 15,0 0-137-15,0 0-70 16,0 0-25-16,17-7-25 16,-4 5-12-16,2-1-1 15,-2-1-18-15,1 4 3 16,-4 0 7-16,-1 0 7 15,-3 4-8-15,-3 6 8 16,-3-1-2-16,0 4 4 16,0 3 45-16,-3-2-7 15,-6 2 1-15,-1-5 4 16,4 1-1-16,4-5-11 16,1-4-15-16,1 0-8 0,0-3-7 15,3 0 8-15,10 0-9 16,5 0-15-16,12 0-125 15,-5-3-208-15,-4-3-457 0</inkml:trace>
  <inkml:trace contextRef="#ctx0" brushRef="#br1" timeOffset="223427.9119">4514 11514 1307 0,'0'0'342'0,"0"0"-253"16,0 0-23-16,0 0 45 16,0 0-64-16,0 0 11 15,0 0 25-15,0 51-39 16,0-27-7-16,0 2 12 0,3 1 5 16,3-4-11-1,3 0-20-15,3 0-9 0,3-6-3 16,4-4 17-16,1-1 3 15,5-8-16-15,2-1 10 16,6-3-8-16,0 0 0 16,4-13-11-16,0-4-6 15,-1-2-1-15,-6-4-5 16,-2-4-2-16,-8 1 1 16,-1-3 6-16,-7 1 1 15,-3 3 0-15,-6 2 7 16,0 3-6-16,-3 6 15 15,0 4 1-15,0 0-14 16,0 6-3-16,0-1-46 16,-10 5-78-16,2 0-229 0,-1 0-458 0</inkml:trace>
  <inkml:trace contextRef="#ctx0" brushRef="#br1" timeOffset="223737.0422">4813 11533 1176 0,'0'0'303'0,"0"0"-35"16,0 0 46-16,0 0-94 0,0 0-121 15,0 0-71-15,0 0 51 16,0 52 10-16,6-25-17 16,-2 0-5-16,2 5-24 15,0-2-26-15,0-1-16 16,0 5 6-16,-3-7-7 16,1 3-88-16,1 8-108 15,-2-7-300-15,0-6-162 0</inkml:trace>
  <inkml:trace contextRef="#ctx0" brushRef="#br1" timeOffset="224186.2821">5123 11989 454 0,'0'0'554'16,"0"0"-437"-16,0 0 50 0,0 0 81 16,0 0-59-16,-109 16-41 15,66-10 10-15,-24 4-33 16,-27 3-29-16,-36 4-7 16,-16-1-34-16,2-1-27 15,9 0-13-15,17-1-14 16,9 2 0-16,21-6 8 15,19 0-9-15,23-6 0 16,12 2-14-16,4-2-44 16,3-1-41-16,15-1-75 15,12-2-125-15,0 0-336 0</inkml:trace>
  <inkml:trace contextRef="#ctx0" brushRef="#br1" timeOffset="225041.8777">4332 12467 1261 0,'0'0'273'0,"0"0"-165"16,0 0 103-16,0 0 44 15,0 0-135-15,0 0-80 16,0 0-14-16,-28 0 7 16,7 4 16-16,-4 5-2 15,-5 2 8-15,-3 2-27 16,-1 4 1-16,1-1-3 16,3 0-3-16,8 1-16 15,7-2-6-15,7 0 5 16,8-6-6-16,0 1 0 15,9-2 1-15,12-3-1 16,5-2 0-16,2-3-2 16,-1 0-5-16,-2-3 7 0,-6-7-9 15,-8 3-3-15,-2-1 10 16,-3-2 2-16,-2 0 1 16,-1-4 0-16,-3-2 0 15,3-1 5-15,-3-2 14 16,0-1 2-16,0-1 12 15,-3-5 9-15,-7 4-17 16,-2-2-7-16,3-2 11 16,-6 6-8-16,6 4-11 15,0 2 2-15,2 4-5 16,1 3-7-16,4 4 0 0,2 0 0 16,0 0-1-16,0-1-18 15,0-2-53-15,0-1 2 16,0 4-11-16,2-1-39 15,1 4-52-15,4 0-138 16,5 4-20-16,2 10-21 16,-4-2-420-16</inkml:trace>
  <inkml:trace contextRef="#ctx0" brushRef="#br1" timeOffset="225409.8422">4388 12401 1277 0,'0'0'370'16,"0"0"-266"-16,0 0 109 16,0 0 0-16,0 0-81 15,0 0-75-15,0 0-6 16,55-55-5-16,-45 50-10 15,-4 3-13-15,-3 2-11 16,0 0-10-16,3 0-1 16,-1 12 8-16,2 5 4 15,-1 3-1-15,3 3-6 16,0-2-5-16,6 1 1 16,0-2 4-16,4-4-6 15,0-5 8-15,-2-1-8 0,2-5 0 16,-2-5 0-16,2 0-12 15,-4 0-53-15,0 0-124 16,-6 0-195-16,-3-2-246 0</inkml:trace>
  <inkml:trace contextRef="#ctx0" brushRef="#br1" timeOffset="225682.6228">4671 12365 1480 0,'0'0'511'0,"0"0"-456"0,0 0 48 16,0 0 51-16,0 0-73 16,0 0 13-16,0 0-17 15,-30 60-19-15,17-38 9 16,-4 2-15-16,-2-1-7 15,-3 0-17-15,2 0-17 16,1-3-11-16,2-3-14 16,4-7-119-16,7-1-226 15,3-8-604-15</inkml:trace>
  <inkml:trace contextRef="#ctx0" brushRef="#br1" timeOffset="226078.4273">4914 12260 1564 0,'0'0'556'16,"0"0"-491"-16,0 0 63 16,0 0 19-16,0 0-89 0,0 0-42 15,0 0-8-15,42 0-8 16,-36 0 1-16,-3 5-1 16,-3 5 1-16,0 1 5 15,0 3 21-15,-3-2 17 16,-6 5-17-16,0-5-3 15,0-2 19-15,3 0-20 16,6-6-14-16,0-1-9 16,6 0 8-16,12-3-8 15,10 0-27-15,17-12-131 16,-6-1-464-16,-5-1-1079 0</inkml:trace>
  <inkml:trace contextRef="#ctx0" brushRef="#br1" timeOffset="227460.1283">5614 11996 704 0,'0'0'312'16,"0"0"-204"-16,0 0 38 16,0 0 30-16,0 0-31 15,0 0-54-15,0 0-16 16,0 0 19-16,0 0 6 16,0 0 18-16,0 0-7 15,0 0-33-15,0 0-20 16,0 0 4-16,0 0-12 15,0 0-19-15,0 0-13 0,0 0-3 16,3 0-3 0,7 0-5-16,4 0 4 0,5 0-4 15,5 0-1-15,0 0-4 16,6 0 5-16,-2 0-6 16,-1 0 1-16,0 0-1 15,-5 0 0-15,-7 0 0 16,-3 2-1-16,-3-2 1 15,-6 0 0-15,0 0 0 16,-3 0 1-16,3 0-2 16,-3 0 1-16,3 0-1 15,3 0-35-15,1 0-86 16,7 0-165-16,-1-2-296 16,-1-3-431-16</inkml:trace>
  <inkml:trace contextRef="#ctx0" brushRef="#br1" timeOffset="228302.2335">6469 11701 362 0,'0'0'769'15,"0"0"-584"-15,0 0-3 16,0 0 61-16,0 0-2 15,0 0-78-15,0 0-67 16,-14-7-32-16,14 7-18 16,0 0-6-16,0 0 12 15,0 0 4-15,0 0-10 0,3-3 17 16,5-3-35-16,4-1-27 16,4 0 0-16,5-3-1 15,-3 4 0-15,4 2-9 16,-5 1-2-16,2 3 9 15,-8 0-4-15,-1 0-7 16,-7 0-4-16,-3 7 8 16,0 6 9-16,0 4 0 15,-6 2 9-15,-9 2 15 16,0-2-6-16,-4 1-2 16,5 0 8-16,1 0 5 0,4-3-3 15,6-5-20 1,3-2-5-16,0 0-1 0,6-3 0 15,9-3 10 1,12-4-10-16,-2 0-64 0,11-11-173 16,-6-1-362-16,-8-3-175 0</inkml:trace>
  <inkml:trace contextRef="#ctx0" brushRef="#br1" timeOffset="229022.3287">6748 11651 1128 0,'0'0'662'0,"0"0"-551"15,0 0 114-15,0 0 41 0,0 0-100 16,0 0-98 0,0 0-50-16,6 10-12 0,-6 7 29 15,0 6 6-15,3 1-20 16,1 1-12-16,-4 1-8 15,3-3 6-15,-3-1-6 16,0-4-1-16,0-4 0 16,0-3 1-16,0-5-1 15,0-3-21-15,0-3-7 16,0 0 19-16,3 0 8 16,3-13-34-16,3-6-25 15,3-3 21-15,-3-3 16 0,0-5-1 16,4 1-6-1,-5 2 11-15,1 3 18 0,-3 5 1 16,1 8 12-16,-4 3 3 16,0 6 1-16,3 2 7 15,-3 0-3-15,3 0-2 16,-1 4-6-16,5 9 6 16,-4 4 3-16,0 3-5 15,-3 3 1-15,-3-1 1 16,0-1-9-16,0-3-9 15,0-3 3-15,0-5-3 16,0-1 0-16,-3-4-25 16,0-3 1-16,3-2-3 0,0 0 9 15,0 0 17 1,0-13-48-16,9-7-34 0,7-6 50 16,-2-3-5-16,2-1-29 15,-2 7 45-15,-4 0 22 16,-4 10 6-16,0 6 11 15,-3 3 34-15,-3 1 4 16,0 3-9-16,0 0-14 16,0 3-17-16,0 8 2 15,0 8 44-15,3 1-18 16,0 3-4-16,0 2-1 16,1-1-8-16,-1 1 0 15,0-3-14-15,0-3-3 16,-3 1-13-16,0-3 0 15,0 3-67-15,0-7-173 16,0-7-722-16</inkml:trace>
  <inkml:trace contextRef="#ctx0" brushRef="#br1" timeOffset="229420.6925">7292 11959 1068 0,'0'0'336'0,"0"0"-207"16,0 0 87-16,0 0 58 15,0 0-78-15,-86 27-59 16,41-17-23-16,-22 3-50 16,-27 3-12-16,-25 0-8 15,-11-3-27-15,6-3-10 16,12-7-1-16,30-3-6 16,19 0-5-16,17 0-36 15,12 0-9-15,1 4 10 16,9-3 11-16,3 5 5 0,14-2-25 15,7 1-59 1,10 5 20-16,32 4-119 0,-3-4-268 16,-2-1-163-16</inkml:trace>
  <inkml:trace contextRef="#ctx0" brushRef="#br1" timeOffset="230177.8253">6727 12189 859 0,'0'0'580'0,"0"0"-361"16,0 0 66-16,0 0 49 15,0 0-71-15,0 0-86 16,0 0-67-16,0-6-28 15,0 6-26-15,0 0-17 16,0 0-18-16,0 7-15 16,4 12-6-16,2 2 1 0,-3 9 8 15,-1 2-9-15,1 2-1 16,-3 1-1-16,0 2 1 16,0-3-5-16,0-5 5 15,0-3 0-15,0-9-5 16,0-4-2-16,-3-2 1 15,1-6-5-15,2-5-2 16,0 0 4-16,0 0-2 16,0-3-3-16,0-11-49 15,8-2-20-15,5-7 24 16,2-3 8-16,-1 3 1 0,-1 0 29 16,-4 3 21-1,4 7 0-15,-5 3 1 0,-2 7 14 16,0-2 21-16,-3 2 6 15,0 3-3-15,-3-3 5 16,4 3-21-16,-4 0-11 16,3 0-10-16,0 7 6 15,3 6 4-15,-3 1 2 16,3 2-2-16,-1 1-1 16,-1 0-2-16,2-2-7 15,-3-1 0-15,3 2 1 16,-3-2-1-16,0-4-1 15,3 0 1-15,1-5 1 16,4-5-2-16,5 0-51 16,8-9-109-16,-3-7-387 0,1-1-297 0</inkml:trace>
  <inkml:trace contextRef="#ctx0" brushRef="#br1" timeOffset="230440.1071">6572 12277 1558 0,'0'0'739'15,"0"0"-661"-15,0 0-52 16,0 0 31-16,0 0-19 16,101-12-38-16,-71 7-87 15,-6-2-459-15,-6 1-922 0</inkml:trace>
  <inkml:trace contextRef="#ctx0" brushRef="#br1" timeOffset="230749.2395">6942 12171 1942 0,'0'0'306'0,"0"0"-230"15,0 0 39-15,0 0 26 16,0 0-64-16,85 0-44 15,-79 0-9-15,1 0-11 16,-7 0-5-16,0 0 4 16,0 9 12-16,-13 4 44 15,-4 4-27-15,4 0-18 16,1-1-8-16,6-2-7 16,6-5-8-16,0 0-1 15,18-5-25-15,34-4-59 16,-7 0-207-16,1-7-749 0</inkml:trace>
  <inkml:trace contextRef="#ctx0" brushRef="#br1" timeOffset="231231.9213">7661 11609 1031 0,'0'0'503'0,"0"0"-314"16,0 0 104-16,0 0-12 16,0 0-102-16,0 0-54 15,0 0-15-15,-46 37 17 16,16-1-12-16,0 3-40 15,-1 11-6-15,4 2-12 0,9 4-29 16,3-3-13-16,12 1-4 16,3-2-11-16,0-5-1 15,10-8 1-15,4-2-1 16,2-8-30-16,-4-7-67 16,12-7-69-16,-6-9-297 15,0-3-590-15</inkml:trace>
  <inkml:trace contextRef="#ctx0" brushRef="#br1" timeOffset="231973.1184">7825 11737 838 0,'0'0'410'0,"0"0"-279"16,0 0 28-16,0 0 85 15,0 0 10-15,0 0-90 16,0 0-37-16,0-9-19 15,0 9-22-15,0 0-29 16,0 0-35-16,0 13 2 16,-6 3 34-16,0 3-9 15,-4 6-17-15,2 0-15 16,-1 5-6-16,0 0-10 0,2 2 6 16,4-4-6-1,0 2-1-15,3-5 1 0,0-2 0 16,0-6 0-16,3-3 1 15,7-5-2-15,5-6 6 16,-1-3 0-16,8 0-5 16,2-2 0-16,1-15-1 15,2 1-12-15,1-5-1 16,-5-1-8-16,-1-5-4 16,-4 1 7-16,-6 2 17 15,-3-2 1-15,-6 4 0 16,-3 1 10-16,0 1 17 15,0 1-5-15,-6 2-1 16,-3 1-1-16,0-1-10 16,-1 0-1-16,2 3-9 0,-1-1 0 15,6 1-38-15,0 4-36 16,3 1-62-16,0 5-136 16,0 4-212-16,0 0-109 0</inkml:trace>
  <inkml:trace contextRef="#ctx0" brushRef="#br1" timeOffset="232282.4317">8211 11890 1363 0,'0'0'910'0,"0"0"-797"16,0 0 10-16,0 0 61 16,0 0-75-16,0 0-65 15,84-7-17-15,-57 0-10 16,3 4-11-16,-2 0-6 15,-1 2-48-15,4-2-149 16,-7 1-458-16,-9-3-903 0</inkml:trace>
  <inkml:trace contextRef="#ctx0" brushRef="#br1" timeOffset="233054.4519">8978 11536 1242 0,'0'0'570'0,"0"0"-447"0,0 0 122 16,0 0 7 0,0 0-83-16,0 0-53 0,0 0-31 15,-68 3-34 1,38 1-33-16,0 1-7 0,2 0-10 16,5 2 0-16,4-2 5 15,7 5-6-15,3-3-7 16,6 3 1-16,0 3 6 15,3 1-2-15,0-1 2 16,0 3 0-16,0 1 1 16,0 2-1-16,0-2 2 15,0-1-2-15,0 2 0 16,0 0 1-16,0-1 6 16,0 0-6-16,0 3 0 15,-3-1 15-15,0 4-5 0,0-2-2 16,-3 2 0-16,6-4 0 15,-3-2 0-15,3 0-3 16,0-1 1-16,0-3 8 16,0-2-6-16,0-3 8 15,0-1 4-15,3-3 4 16,6 0-9-16,3-4-1 16,6 0 2-16,4 0-8 15,1-4-3-15,5-5-6 16,2-5 0-16,-3 4-12 15,-5 0-17-15,-3 0-12 16,-5 4-18-16,-8 2-33 16,-6-3-89-16,0 1-202 15,0-1-672-15</inkml:trace>
  <inkml:trace contextRef="#ctx0" brushRef="#br1" timeOffset="233266.2192">8766 11823 1607 0,'0'0'671'0,"0"0"-604"16,0 0-15-16,0 0 121 16,0 0-25-16,0 0-91 15,0 0-25-15,72-2-3 16,-36 2-29-16,16 0-30 15,-10 0-231-15,-3-10-649 0</inkml:trace>
  <inkml:trace contextRef="#ctx0" brushRef="#br1" timeOffset="233640.1743">9114 11444 1482 0,'0'0'484'15,"0"0"-427"-15,0 0 102 16,0 0 58-16,0 0-61 15,30 72-47-15,-21-35-32 16,1 9-16-16,5 3-31 16,-1 8 2-16,2-1 21 15,-1 2-20-15,-3-1 2 16,-6-1-1-16,-3-2-8 16,-3-2-9-16,0-5-3 15,-6-8-13-15,-3-6 1 16,0-10-2-16,3-10-54 15,0-6-151-15,3-7-581 0</inkml:trace>
  <inkml:trace contextRef="#ctx0" brushRef="#br1" timeOffset="234277.9839">9633 11737 1453 0,'0'0'617'0,"0"0"-555"15,0 0 6-15,0 0 139 16,0 0-29-16,0 0-84 16,0 0-25-16,-10-9-23 15,14 4-12-15,2-1-19 16,5 4-6-16,2-2-9 15,2 4-1-15,-2 0 0 0,4 0-1 16,-5 4 2 0,-2 6-1-16,-3 2 1 0,-4 5 6 15,-3 3 6-15,0 5 8 16,-1 2 5-16,-5 0-4 16,3-1 6-16,0-2-14 15,3-5-5-15,3-2-2 16,11-4-5-16,11-6 10 15,5-7-4-15,2 0 7 16,9 0-13-16,-1-17 0 16,2-3 5-16,-3-6-5 15,1-6-1-15,-4-3 0 16,-5-3-11-16,-4 1 1 0,-9 6 8 16,-3 2 2-16,-9 10-1 15,-6 5-12-15,0 4-10 16,-3 1-11-16,-12 2-68 15,-16 1-112-15,4 2-468 16,3 1-509-16</inkml:trace>
  <inkml:trace contextRef="#ctx0" brushRef="#br1" timeOffset="234533.2289">9926 11682 1239 0,'0'0'1043'0,"0"0"-925"16,0 0-65-16,0 0 127 0,0 0-4 15,-17 98-62 1,14-64-39-16,0 1-36 0,-1 2-17 16,1-1-9-16,0 1-13 15,0-2 0-15,0-4-1 16,0-5-24-16,-3-2-39 15,3-5-98-15,-1-2-155 16,2-7-440-16,2-4-403 0</inkml:trace>
  <inkml:trace contextRef="#ctx0" brushRef="#br1" timeOffset="234880.8158">10412 11866 954 0,'0'0'1369'16,"0"0"-1166"-16,0 0-118 16,0 0 46-16,0 0-4 0,0 0-72 15,85 7-37-15,-52-7-10 16,-1 0-8-16,3 0-35 16,-8 0-35-16,-5-4-48 15,-5-1-60-15,-14 0-115 16,-3-1-68-16,0-1-371 0</inkml:trace>
  <inkml:trace contextRef="#ctx0" brushRef="#br1" timeOffset="235081.6421">10357 11747 2119 0,'0'0'302'0,"0"0"-231"16,0 0 26-16,0 0 47 16,101-6-65-16,-68 6-52 15,3-4-27-15,9 0-78 16,-8-1-150-16,-3-2-501 0</inkml:trace>
  <inkml:trace contextRef="#ctx0" brushRef="#br1" timeOffset="235502.3571">10955 11500 1726 0,'0'0'351'0,"0"0"-232"15,0 0 115-15,0 0-15 16,0 0-79-16,0 0-73 15,-76 82-22-15,67-45-24 16,3 3-6-16,0-1-15 16,6-2 1-16,0-1 0 15,0-6 0-15,12-5-1 16,1-5 0-16,7-6 1 16,2-4 5-16,5-10-4 15,-2 0-2-15,7-1 1 0,2-15-1 16,-1-4-1-1,-5-3-5-15,2-7-6 0,-6-6 0 16,-3-3 4-16,-6-1 8 16,-8 3 2-16,-4-2-1 15,-3 10 31-15,-16 5-19 16,-13 2-7-16,-6 4-5 16,-7 1-1-1,-4 5-5-15,1-1-58 0,-1 3-129 16,13 3-446-16,12 0-781 0</inkml:trace>
  <inkml:trace contextRef="#ctx0" brushRef="#br1" timeOffset="236611.7962">12644 11659 1249 0,'0'0'274'16,"0"0"-150"-16,0 0 118 0,0 0 55 16,0 0-141-1,0 0-67-15,0 0-12 0,-34-8 13 16,17 16 18-16,1 4-14 15,1 5-28-15,-2 3-24 16,10-3-18-16,1 1-8 16,6-1-8-16,0-3-8 15,7-1 6-15,13-3-5 16,1-3-1-16,6-4 0 16,-4-3-6-16,3 0-12 15,-6-3-9-15,-1-7 6 16,-3-2 2-16,-7-6 13 15,-3-2 6-15,-3-1-1 0,-2-4 2 16,-1 2-1-16,0 2 12 16,-3 2 15-16,-4 3-2 15,-2 6 2-15,-4 3-10 16,4 4-11-16,1 3-6 16,2 0 0-16,2 0-1 15,1 3-8-15,3 4 2 16,0-1-2-16,0-2-8 15,0-1-16-15,11-3 26 16,5 0 1-16,6 0 6 16,5-6 1-16,2-4-1 15,3-2 1-15,-2 0-1 16,-5 5 0-16,-2 1 1 16,-7 5-1-16,-3 1 1 0,1 0 4 15,-5 11-4 1,-3 8 4-16,0 5-4 0,-2 5-1 15,0 2 6-15,1-2-5 16,-2-3-1-16,2-2 0 16,-2-9 0-16,0-4 0 15,-3-4 0-15,0-4 0 16,0-3 0-16,0 0 15 16,0 0 39-16,0-6 12 15,3-11-42-15,0-3-17 16,4-9-6-16,5-2-1 15,3-8-6-15,3 3-7 16,-1 2-8-16,5 8 9 16,-3 7 3-16,2 8 8 15,0 5 0-15,3 3-8 0,7 3 8 16,2 0-5-16,3 3 0 16,1 4-61-16,14 3-127 15,-8-1-342-15,-8 1-390 0</inkml:trace>
  <inkml:trace contextRef="#ctx0" brushRef="#br1" timeOffset="237732.2583">14509 11472 1117 0,'0'0'289'0,"0"0"-22"15,0 0 62-15,0 0-34 16,0 0-93-16,0 0-60 16,0 0-46-16,0-15-22 0,0 12-20 15,-3 2-27 1,-9-1-22-16,-8 2-5 0,-3 0-12 16,-7 0 12-16,-3 2-1 15,2 7-1-15,-2 1-5 16,7 0 7-16,10 1-1 15,3-1-7-15,10 1 7 16,0-2-1-16,3 1 1 16,0 0-1-16,13 2 1 15,5-2 1-15,6 3 1 16,2-6 5-16,3 0-5 16,1-5 0-1,-4-2 1-15,2 0 4 0,-8 0 3 16,0 0-9-16,-5-9 7 0,-4-4 5 15,-2-4-6 1,-2-2-5-16,-4-3 7 0,0-9 1 16,0-1 0-16,0-5-8 15,-3-4 1-15,4-1 4 16,-4 0-5-16,3 2 0 16,-3 1 6-16,0 8-6 15,0 2 5-15,0 5 9 16,-3 5 4-16,-4 5 7 15,4 4 3-15,0 3-8 16,0 5-10-16,3 1-4 16,0 1-2-16,0 0-5 15,0 0-2-15,0 0-10 0,0 0 0 16,0 1-11 0,0 9-52-16,0 0-102 0,3 0-382 15,0-2-524-15</inkml:trace>
  <inkml:trace contextRef="#ctx0" brushRef="#br1" timeOffset="238242.6479">14758 10985 143 0,'0'0'1296'0,"0"0"-1072"15,0 0-15-15,0 0 59 16,0 0-30-16,0 0-77 16,0 0-39-16,0-4-18 15,1 4-41-15,6 0-30 0,3 0-6 16,2 0-19-16,2 0-8 16,5 0 0-16,-3 0-1 15,-7 3 0-15,-2 7-9 16,-3 1-1-16,-4 2 10 15,-5 4-7-15,-10-2 2 16,-4 5 6-16,-5-3 11 16,6 0 1-16,1-2 2 15,7-1-3-15,7-1-5 16,3-3-5-16,0 0 0 16,12-3-1-16,12 0-22 15,9-6-103-15,-4-1-259 16,0 0-709-16</inkml:trace>
  <inkml:trace contextRef="#ctx0" brushRef="#br1" timeOffset="238700.8593">14955 11252 1527 0,'0'0'481'15,"0"0"-418"-15,0 0 69 16,0 0 40-16,0 0-37 0,0 0-46 16,0 0-35-1,-15 92-20-15,12-65-4 0,3 2-17 16,0 1-5-16,1-3-7 15,12-5 1-15,3-5 4 16,4-3-5-16,5-5 5 16,-2-8-6-16,6-1-5 15,1 0-3-15,1-11-4 16,2-7 3-16,0-6 0 16,-4-3 9-16,3-9-8 15,-2 3 7-15,-5-4-6 16,-4 4 0-16,-9 4 7 15,-6 6 17-15,-6 6 13 0,0 4-13 16,0 4 1-16,-3 2-5 16,-6 2-13-16,0 3-22 15,-6 2-103-15,6 0-214 16,3 7-563-16</inkml:trace>
  <inkml:trace contextRef="#ctx0" brushRef="#br1" timeOffset="239022.2797">15210 11301 1054 0,'0'0'322'16,"0"0"-21"-16,0 0 12 15,0 0-41-15,0 0-68 16,0 0-64-16,0 0-18 16,0-5-41-16,0 13-45 15,0 6 7-15,0 6 14 16,-3 7 0-16,-3 2-20 16,-1 3-22-16,4 4-14 15,-3-2 5-15,3 0-6 16,3-2-33-16,-4-2-45 15,4 4-119-15,0-9-344 16,0-5-636-16</inkml:trace>
  <inkml:trace contextRef="#ctx0" brushRef="#br1" timeOffset="239428.0491">15382 11794 1523 0,'0'0'524'16,"0"0"-461"-16,0 0 68 16,0 0 59-16,0 0-66 15,0 0-52-15,-109 5-15 16,40 0-8-16,-35-2-18 16,-38-3-13-16,-25 0-8 15,3 0-8-15,10-10 4 16,32 3 0-16,27-1-5 15,27 6-1-15,25-2-23 16,19 4-33-16,6 0-29 16,18 0-79-16,6 0-339 0,21 0-70 0</inkml:trace>
  <inkml:trace contextRef="#ctx0" brushRef="#br1" timeOffset="240120.9372">14633 12220 1160 0,'0'0'373'15,"0"0"-251"-15,0 0 21 16,0 0 116-16,0 0-63 15,0 0-58-15,0 0-24 16,-36 0-26-16,16 0-27 16,1 0-3-16,-3 0-8 0,-2 7-15 15,-5 3-3 1,7 0-17-16,-5 5-9 0,8 5-5 16,4 0-1-16,3 3 1 15,9-2-1-15,3-2 0 16,0-2 0-16,15-1-6 15,0-6 6-15,1-3 0 16,1-1 0-16,2-5 1 16,-6-1 5-16,4 0-5 15,-2-7 5-15,-4-3 3 16,2-7-1-16,-4 0 2 16,1-3 8-16,-7-5 6 15,-3-1 10-15,0-8-5 16,0 1-16-16,-7-4-11 15,-5 1-1-15,-4-3 1 0,5 9 4 16,-1 4-5 0,3 9 0-16,1 7 5 0,5 6-6 15,3 2 0-15,0 2-1 16,0 0-8-16,0 0-34 16,0 0-74-16,5 0-68 15,10 9-111-15,-3 1-343 16,-2 0-358-16</inkml:trace>
  <inkml:trace contextRef="#ctx0" brushRef="#br1" timeOffset="240518.0227">14770 12257 2018 0,'0'0'269'0,"0"0"-202"15,0 0 13-15,0 0 64 16,0 0-41-16,0 0-36 16,64-78-34-16,-48 65-21 15,1 4-11-15,-2 6 5 16,-1 0-5-16,2 3 8 0,-3 0-3 15,-6 13 1 1,1 2 8-16,-4 5-1 0,-4 4-2 16,0 2 6-16,0 2 5 15,0 1 6-15,-1-3-10 16,1-3-11 0,0-3-7-16,0-3 1 0,12-7 5 15,6-4-7-15,6-3-9 16,4-3-59-16,11-9-130 15,-6-5-332-15,-7-2-264 0</inkml:trace>
  <inkml:trace contextRef="#ctx0" brushRef="#br1" timeOffset="240774.0661">15081 12230 582 0,'0'0'1331'0,"0"0"-1138"16,0 0 26-16,0 0 15 15,0 0-65-15,0 0-45 16,0 0-24-16,-75 56-15 16,42-33-34-16,-2 0-27 15,3 0-17-15,2 0-7 16,3-3-8-16,5-1-66 15,2-4-80-15,7-3-222 16,7-9-696-16</inkml:trace>
  <inkml:trace contextRef="#ctx0" brushRef="#br1" timeOffset="241149.115">15197 12080 1670 0,'0'0'274'0,"0"0"-113"16,0 0 111-16,0 0-29 15,0 0-82-15,0 0-75 16,0 0-43-16,43 2-22 16,-43 7-5-16,3 7 10 15,-3 1-5-15,0 0-11 16,0-1-1-16,0-2-9 16,0-5 1-16,0 1-1 15,0-4 0-15,0-2 0 16,3-4-24-16,4 0-31 15,22 0-111-15,-4-10-483 16,5-3-661-16</inkml:trace>
  <inkml:trace contextRef="#ctx0" brushRef="#br1" timeOffset="241832.5713">15807 11771 1122 0,'0'0'352'0,"0"0"-154"16,0 0 90-16,0 0 21 0,0 0-55 15,0 0-64-15,0 0-52 16,8 2-61-16,8-1-24 15,7 1 17 1,12-2-31-16,4 0-27 0,10 0-12 16,2 0-14-16,1 0-53 15,-3-5-104-15,9-2-173 16,-15 4-380-16,-8-4-504 0</inkml:trace>
  <inkml:trace contextRef="#ctx0" brushRef="#br1" timeOffset="242740.3931">16824 11473 1361 0,'0'0'228'15,"0"0"-19"-15,0 0 59 16,0 0-53-16,0 0-73 15,0 0-39-15,0 0-42 16,16-4-24-16,-12 15 21 16,2 2 12-16,0 8-10 0,-3 1-17 15,1 2-7-15,-4 1-20 16,0 2-10-16,0 0-5 16,-10-1 1-16,-7 0 7 15,-5-2 1-15,-5-4 4 16,-1-8-8-16,-4 1-5 15,-1-9 7-15,1-1-7 16,2-3-1-16,3 0 0 16,5 0-25-16,7-3-4 15,5-4 4-15,3-3 1 16,6-2-6-16,1-2 11 16,0-3 4-16,0-2 4 15,5 2 11-15,5 0 0 16,-4 2 1-16,0 1-1 15,4 1 10-15,-4 3 1 0,1 0-10 16,2 0 16-16,2 3-17 16,-2 0 2-16,0 2 5 15,1 4-6-15,1-3 0 16,-2 4-1-16,1 0 6 16,-3 0 14-16,4 0 12 15,1 10-3-15,3 0-5 16,-3 7 6-16,6 3 6 15,-3 4 1-15,-1-1-13 16,2 3-8-16,-3 0 4 16,0-4-4-16,2-1-7 15,-1-2-7-15,2-5-1 16,-1-2 0-16,3-4-1 0,-3-4-35 16,6-4-59-1,4 0-129-15,-1-14-472 0,-6-1-794 0</inkml:trace>
  <inkml:trace contextRef="#ctx0" brushRef="#br1" timeOffset="243169.2148">17066 11326 1091 0,'0'0'1083'0,"0"0"-944"16,0 0 6-16,0 0-32 15,0 0-35-15,0 0-47 16,0 0-13-16,69 0-6 16,-58 0-5-16,-5 8-6 15,-3 2-1-15,-3 1 1 0,0 2 8 16,-9 4 30 0,-8-2 16-16,0 2-14 0,-2 0-13 15,7-4-10-15,-2 0-11 16,10-4-5-16,4-2-1 15,0 0-1-15,21 1-6 16,18-8-75-16,-2 0-232 16,-3 0-743-16</inkml:trace>
  <inkml:trace contextRef="#ctx0" brushRef="#br1" timeOffset="243888.1227">17701 11417 320 0,'0'0'848'0,"0"0"-695"16,0 0 56-16,0 0 26 16,0 0 62-16,0 0-58 15,0 0-55-15,-20 0-31 16,14 16-40-16,-2 5-25 15,-1 5-27-15,2 4-22 0,4 6-25 16,3 0 1 0,0 4-9-16,0-1-5 0,16-2 10 15,4-5-11 1,3-2 0-16,6-8 1 0,-4-5-1 16,3-5 6-16,1-4-6 15,-7-6 0-15,7-2 1 16,-1 0-1-16,3-10 0 15,1-7 1-15,0-3 0 16,-2-7 0-16,-1-5 0 16,-6-8 5-16,0-3-6 15,-8-7-7-15,-2 4 1 16,-6 1-3-16,0 7 8 16,-7 5-1-16,0 7-10 15,0 7-9-15,-11 5-28 0,1 4-76 16,-5 3-81-16,-1 4-394 15,2 0-378-15</inkml:trace>
  <inkml:trace contextRef="#ctx0" brushRef="#br1" timeOffset="244633.3106">17922 11430 808 0,'0'0'406'0,"0"0"-210"15,0 0 55 1,0 0 71-16,0 0-9 0,0 0-71 16,-36 89-53-16,26-53-54 15,3 7-34-15,-2 1-35 16,2 5-27-16,4-5-23 16,3 1-5-16,0-4-11 15,0-6 0-15,0-2-47 16,0-3-87-16,0-5-200 0,0-10-676 15</inkml:trace>
  <inkml:trace contextRef="#ctx0" brushRef="#br1" timeOffset="245254.4616">18509 11723 1106 0,'0'0'897'0,"0"0"-774"15,0 0-5-15,0 0 131 16,0 0-23-16,0 0-105 16,0 0-57-16,49 2-45 15,-17-2-19-15,6 0-6 16,2 0-32-16,-1 3-18 16,-3-1-18-16,-14-2-28 0,-5 0-52 15,-8 0-94 1,-9 0-91-16,-3-9-270 0,-13 2-255 15</inkml:trace>
  <inkml:trace contextRef="#ctx0" brushRef="#br1" timeOffset="245472.5379">18424 11612 740 0,'0'0'1013'0,"0"0"-896"16,0 0-55-16,104-13 91 0,-62 8-14 15,0 5-83 1,-2-2-41-16,-9 2-15 0,-3 0-144 16,-6 0-330-16,-9-3-641 0</inkml:trace>
  <inkml:trace contextRef="#ctx0" brushRef="#br1" timeOffset="246049.918">19184 11378 1054 0,'0'0'375'16,"0"0"-154"-16,0 0 25 16,0 0 19-16,0 0-52 0,0 0-73 15,0 0-30-15,-71 26-9 16,50 4-34-16,2 9-31 16,-3 4-13-16,5 6-13 15,2 5-10-15,1-2 8 16,8-2-2-16,5-7-6 15,1-6 0-15,1-5 1 16,15-6 3-16,3-9 11 16,5-4-3-16,4-9 0 15,5-4 0-15,3 0 0 16,3-13-6-16,-4-7 0 16,1-4-6-16,-3-5 10 0,-5-8-9 15,-5-8 0 1,-4-6-1-16,-8-4 8 0,-8 4-7 15,-3 3-1-15,-17 8 0 16,-14 9-15-16,-35 6-96 16,8 11-110-16,3 8-620 0</inkml:trace>
  <inkml:trace contextRef="#ctx0" brushRef="#br1" timeOffset="250068.6634">6942 11404 234 0,'0'0'398'0,"0"0"-258"15,0 0-79-15,0 0-6 16,0 0 56-16,0 0 161 0,0-4-117 15,0 4-37-15,0 0 0 16,0 0 20-16,0 0 20 16,0 0-26-16,0 0-57 15,0 0-29-15,0 0-9 16,0 10 33-16,0 4 1 16,-3 2-27-16,-3-2-22 15,3-1-11-15,0-4-5 16,3-2 1-16,0-7 5 15,0 0-2-15,15 0 4 16,12-12 13-16,7-12-10 16,9-6-17-16,2-4-13 15,18-15-118-15,-14 7-395 0,-12 8-404 16</inkml:trace>
  <inkml:trace contextRef="#ctx0" brushRef="#br1" timeOffset="251173.2755">6815 12744 512 0,'0'0'408'0,"0"0"-231"0,0 0 5 16,0 0 33-16,0 0-1 15,0 0 4-15,0 0-26 16,-21 70-24-16,17-57-41 16,1-3-39-16,3 0-55 15,0-3-2-15,0-3 36 16,16-1-27-16,6-3-3 15,11-3-7-15,15-14-30 16,18-17-40-16,32-25-194 16,-13 7-524-16,-6-2-852 0</inkml:trace>
  <inkml:trace contextRef="#ctx0" brushRef="#br1" timeOffset="252989.5651">7728 11424 1001 0,'0'0'567'0,"0"0"-485"16,0 0-57-16,0 0 42 15,0 0 50-15,0 0-3 16,0 0-37-16,9 36-31 15,-3-24-28-15,1-1-8 16,-2 2-9-16,-2 0 9 16,3-3-8-16,-3-3 5 15,0-4 6-15,0-3 10 16,7 0 50-16,10-13-2 16,8-12-39-16,12-9-32 0,32-32-100 15,-11 9-292-15,-3 4-867 16</inkml:trace>
  <inkml:trace contextRef="#ctx0" brushRef="#br1" timeOffset="254717.3067">8753 11239 704 0,'0'0'706'16,"0"0"-574"-16,0 0-97 15,0 0-12-15,0 0 52 16,0 0 14-16,0 0 20 16,0 19 37-16,-3-8-6 15,3-1-15-15,-3 3-29 16,3 0-31-16,0 0-16 15,-3 0-16-15,3-3-11 16,0 0-9-16,0-3-5 16,0-7-8-16,3 0 1 15,21-3 8-15,10-18-9 16,26-16-70-16,31-22-94 0,-12 7-334 16,-6 5-363-16</inkml:trace>
  <inkml:trace contextRef="#ctx0" brushRef="#br1" timeOffset="257965.5587">17320 11176 586 0,'0'0'262'16,"0"0"-171"-16,0 0-39 0,0 0 7 15,0 0-6 1,0 0 7-16,-9-16 132 0,3 12-83 15,-1 1-109-15,0 2-10 16,1-5 10 0,0 3 0-16,-1 1 10 0,1-3-9 15,-9 1 4-15,0 1-5 16,-17-3-98-16,6 6-87 16,-3-4-647-16</inkml:trace>
  <inkml:trace contextRef="#ctx0" brushRef="#br1" timeOffset="258106.8513">16941 11104 1069 0,'0'0'187'0,"0"0"-187"16,0 0-255-16,0 0-34 15,-105 6-247-15</inkml:trace>
  <inkml:trace contextRef="#ctx0" brushRef="#br1" timeOffset="258514.8108">16620 11193 899 0,'0'0'235'0,"0"0"-159"15,0 0-76-15,0 0-6 16,0 0-6-16,-82 32 11 0,73-22-12 15,-1 1-3 1,2-2 1-16,3 1 14 0,1 3-1 16,-1-2 2-16,1 1 0 15,-3 4 0-15,1-2 0 16,-7 1 0-16,2 0-50 16,-1 2-25-16,-4-1 33 15,3 4-32-15,3 0 35 16,3 0 25-16,1-1 6 15,3-1 8-15,3-3 29 16,0-1 26-16,0-4 30 16,0 3 1-16,0-3-8 15,0-1 10-15,3 1 22 16,-3 0 2-16,0 2-23 16,0 2-35-16,3 3-33 0,-3 2-21 15,0 1-21-15,0 1-148 16,0 9-80-16,-3-8-45 15,0-5-431-15</inkml:trace>
  <inkml:trace contextRef="#ctx0" brushRef="#br1" timeOffset="258670.1737">16389 11826 785 0,'0'0'234'0,"0"0"-116"16,0 0-5-16,0 0 48 15,0 0-29-15,0 0-72 16,0 0-41-16,55 67-19 15,-42-57-61-15,4 2-55 0,-2-2-58 16,2 4-65-16,-4-4-164 16,-3-3-99-16</inkml:trace>
  <inkml:trace contextRef="#ctx0" brushRef="#br1" timeOffset="258834.6341">16652 12058 163 0,'0'0'966'0,"0"0"-789"16,0 0-124-16,0 0 18 15,0 0 17-15,0 0-88 16,0 0-37-16,84 9-235 0,-67-9-683 16</inkml:trace>
  <inkml:trace contextRef="#ctx0" brushRef="#br1" timeOffset="259017.0811">16893 12085 1033 0,'0'0'313'16,"0"0"-219"-16,0 0-62 15,0 0-22-15,0 0-10 16,0 0-93-16,80 0-72 15,-57 0-52-15,-5-3-109 16</inkml:trace>
  <inkml:trace contextRef="#ctx0" brushRef="#br1" timeOffset="259181.4699">17138 12004 960 0,'0'0'299'16,"0"0"-186"-16,0 0-75 16,0 0-38-16,0 0-62 15,0 0-294-15</inkml:trace>
  <inkml:trace contextRef="#ctx0" brushRef="#br1" timeOffset="259352.9932">17334 11826 1121 0,'0'0'288'15,"0"0"-202"-15,0 0-57 16,0 0 20-16,0 0-49 16,0 0-11-16,0 0-203 15,50-53-129-15</inkml:trace>
  <inkml:trace contextRef="#ctx0" brushRef="#br1" timeOffset="259540.741">17496 11560 1035 0,'0'0'497'16,"0"0"-451"-16,0 0-46 15,0 0-13-15,0 0-4 16,0 0-129-16,0 0-78 16,6-41-267-16</inkml:trace>
  <inkml:trace contextRef="#ctx0" brushRef="#br1" timeOffset="259705.8704">17502 11278 1033 0,'0'0'203'15,"0"0"-193"-15,0 0-10 16,0 0-91-16,0 0-213 0</inkml:trace>
  <inkml:trace contextRef="#ctx0" brushRef="#br1" timeOffset="262605.7844">22777 11338 925 0,'0'0'190'0,"0"0"207"0,0 0-71 15,0 0-83-15,0 0-6 16,0 0-58-16,0 0-51 16,0-7-40-16,0 7-34 15,0 0-10-15,0 6-11 16,0 3 6-16,0 6-2 16,0 2-13-16,-9 2-6 15,-1 4-7-15,-7 1-10 16,-4 3 8-16,-6-2-8 15,-2-1 5-15,-6-1-5 16,-1-4-1-16,1-2 1 16,6-4 0-16,4-6 0 15,6-1 0-15,10-3-1 0,-2-3 0 16,10 0-1-16,1-6-10 16,0-7-7-16,0-4 3 15,0-2 0-15,5-1 3 16,2 1 12-16,-6 1-1 15,1 5 1-15,-1 2 0 16,2-1 0-16,2 1 2 16,1-1 5-16,4 1 1 15,-3 5 4-15,6-4 9 16,-5 4-15-16,3 2-5 16,-2 1 0-16,-1 3 9 15,2 0-2-15,-4 0 1 16,1 3-2-16,6 11 5 0,3 2 6 15,4 3 3 1,9 3 0-16,2 0-12 0,5 4-2 16,1-2-6-16,-1-2 1 15,-6-2-2-15,-6-3-10 16,-5-3-41-16,-5-1-22 16,2-3-75-16,-3-3-144 15,4-5-567-15</inkml:trace>
  <inkml:trace contextRef="#ctx0" brushRef="#br1" timeOffset="263325.6458">23002 11129 833 0,'0'0'779'0,"0"0"-572"0,0 0 55 16,0 0 9-16,0 0-80 15,0 0-64-15,0 0-48 16,29-6-55-16,-16 2-11 16,6 2-3-16,-2 2-1 15,-1 0-7-15,-2 0 4 16,-2 2-5-16,-6 5-1 16,-3 3 1-16,-3 0 5 15,0 4 5-15,-3-1 22 16,-6 0 5-16,-3 0-18 0,1 0-5 15,5-3 0 1,2-3-6-16,4-1-8 16,0-3 0-16,7-2-1 0,14 2-14 15,19-3-102-15,-5 0-266 16,-2 0-626-16</inkml:trace>
  <inkml:trace contextRef="#ctx0" brushRef="#br1" timeOffset="263753.9371">23639 11533 636 0,'0'0'553'16,"0"0"-302"-16,0 0 22 15,0 0 61-15,0 0-56 16,0 0-68-16,0 0-39 0,0 0-62 16,11 0-29-16,10-3-60 15,7 3-11-15,9 0-9 16,5 0-1-16,-1 0-44 16,-1 0-49-16,-11 0-61 15,-7 0-92-15,-12-4-130 16,-6 4-116-16,-4-6-127 0</inkml:trace>
  <inkml:trace contextRef="#ctx0" brushRef="#br1" timeOffset="263965.4459">23631 11423 1655 0,'0'0'537'0,"0"0"-488"16,0 0-6-16,0 0 71 15,105-6-35-15,-64 6-79 16,9 0-8-16,-11 0-252 16,-9 0-609-16</inkml:trace>
  <inkml:trace contextRef="#ctx0" brushRef="#br1" timeOffset="264728.8216">24436 11258 679 0,'0'0'615'0,"0"0"-454"0,0 0 29 16,0 0 105-16,0 0-47 15,0 0-135-15,0 0-38 16,49-33-30-16,-26 26-2 15,2-1 0-15,-2 3 10 16,0-1-6-16,-2 5-7 16,-3 1-10-16,-2 0-10 15,0 0-11-15,-3 0-3 16,-3 0-5-16,-1 0 0 16,-1 1 0-16,-7 5 0 15,-1 1-1-15,0 3 1 0,-3 0 8 16,-10 4 25-1,1-2-3-15,-1 5-14 0,4-3-4 16,1-2 2-16,6 1-9 16,2-3-5-16,5-3-1 15,14 0 5-15,4-1-5 16,4-6-76-16,0 0-112 16,2 0-272-16,-6 0-71 15,-10 0-43-15</inkml:trace>
  <inkml:trace contextRef="#ctx0" brushRef="#br1" timeOffset="265449.0896">24918 11186 1200 0,'0'0'578'16,"0"0"-471"-16,0 0 101 15,0 0 24-15,0 0-91 16,0 0-74-16,0 0 7 16,3 32-8-16,0-12-29 15,4 0-15-15,1 3-10 16,1 0 2-16,1-3-13 16,1-6 1-16,-5-1-1 15,-2-3-1-15,-2-6 0 16,-2-1-18-16,0-3-6 0,0 0 6 15,0 0 5 1,0-3 3-16,1-7-14 0,2 1-3 16,6-6-1-16,0-2 13 15,2-3 9-15,3 1 6 16,-2-4 0-16,-1 3 1 16,1 3 8-16,-5 5 24 15,-1 2-3-15,-3 6 4 16,0 1 6-16,0 3-8 15,-2 0-1-15,1 0-4 16,1 0-26-16,1 6 0 16,1 5 1-16,1 5-1 15,0 4 8-15,1-1-8 16,-2-2-1-16,-2 0 1 16,-2-8-1-16,1 1 0 0,-2-3-1 15,0-4-7-15,0-3-4 16,0 0 11-16,0 0 1 15,4 0 10-15,2-7-10 16,6-9-6-16,0-1 0 16,3-6 5-16,-1 0 1 15,-1 3 0-15,0 1 0 16,-4 4 0-16,-3 7 1 16,0 1 13-16,-3 5 2 15,-1 2 8-15,1 0 0 16,0 0-15-16,1 12-8 15,4 5 26-15,0 5-3 0,1 2-2 16,1 2-11-16,-1 3-5 16,2-5-6-16,-2-1-48 15,6 1-122-15,-3-9-331 16,-3-4-507-16</inkml:trace>
  <inkml:trace contextRef="#ctx0" brushRef="#br1" timeOffset="265794.5622">25618 11482 1033 0,'0'0'735'16,"0"0"-635"-16,0 0 62 16,0 0 53-16,-94 1-36 15,46-1-64-15,-19 0-34 16,-27 0-15-16,-28 0-8 16,-7 0-29-16,8 0-22 15,27 0-6-15,32 0-1 16,14-1-10-16,8 1-34 15,-4 0-29-15,-2 0-34 16,1 0-107-16,4 0-258 16,12 0-11-16,13 4-68 0</inkml:trace>
  <inkml:trace contextRef="#ctx0" brushRef="#br1" timeOffset="266500.7055">24939 11685 1453 0,'0'0'360'0,"0"0"-274"16,0 0-37-16,0 0 160 16,0 0 46-16,0 0-102 15,0 0-68-15,-6-14-21 16,6 14-22-16,0 3-21 16,1 7-7-16,4 4 6 15,-1 3 7-15,2 9 4 16,2 0 9-16,1 8-5 15,1 1-19-15,4 2-7 16,-1 0-7-16,1-1 6 0,-3-3-7 16,-2-7-2-16,-3-3 1 15,0-3 0-15,0-6-1 16,-3-5-7-16,-1-5-7 16,-2-4 9-16,0 0 0 15,0 0 6-15,0 0-1 16,1-3 0-16,4-7-13 15,1-4 8-15,0-2 6 16,2-1 1-16,0-2-1 16,0-1 0-16,-1 3 6 15,2-3 4-15,-2 7 11 16,-1-1-4-16,0 7-4 16,0 0 4-16,0 5-1 0,-1-1 5 15,1 3-14 1,1 0-6-16,1 0 0 0,5 0 0 15,-1 3 5-15,3 11-5 16,0 1-1-16,0 6 2 16,-2-1 5-16,0 3 1 15,-1-1-7-15,-1-1 5 16,-1-9-6-16,-4 2 0 16,0-7-7-16,-1-5-27 15,1-2-32-15,4 0-57 16,-2-6-133-16,-2-7-516 0</inkml:trace>
  <inkml:trace contextRef="#ctx0" brushRef="#br1" timeOffset="266741.7059">24852 11797 1976 0,'0'0'519'0,"0"0"-448"15,0 0 80-15,0 0-29 16,0 0-68-16,0 0-41 16,117-23-13-16,-78 16-28 15,5 4-135-15,-8 3-318 0,-10-4-333 16</inkml:trace>
  <inkml:trace contextRef="#ctx0" brushRef="#br1" timeOffset="267026.669">25271 11682 895 0,'0'0'1359'15,"0"0"-1196"-15,0 0-119 16,0 0 19-16,0 0 45 16,87-4-12-16,-77 4-26 0,-7 0-31 15,-3 7-21 1,0 6-5-16,-11 3 38 0,-4 0-8 16,-2 1-19-16,5 3-13 15,6-5-11-15,6 0 0 16,6-2-5-16,21-4-57 15,31-7-168-15,-7-2-523 16,-2 0-1034-16</inkml:trace>
  <inkml:trace contextRef="#ctx0" brushRef="#br1" timeOffset="267498.9036">26114 11035 1871 0,'0'0'304'0,"0"0"-222"15,0 0 89-15,0 0-17 16,-61 98-14-16,42-52-32 16,2 4-19-16,3 6-36 15,6 0-26-15,7 3-20 16,1 1-5-16,7-6-1 16,14-8-1-16,6-7-43 15,7-9-55-15,21-15-71 16,-7-11-423-16,-5-4-887 0</inkml:trace>
  <inkml:trace contextRef="#ctx0" brushRef="#br1" timeOffset="271726.7074">26367 11208 563 0,'0'0'132'16,"0"0"-60"-16,0 0 490 16,0 0-321-16,0 0-132 15,0 0 18-15,13-44 11 16,-9 36 20-16,-1 2-18 16,-1 2-2-16,-2 4-12 15,0-3-19-15,0 3-22 16,0 0-18-16,0 0-21 15,0 0-13-15,0 0-18 0,0 7-14 16,0 5 22-16,0 2 11 16,-2 3-10-16,-1 5 6 15,-1 2 0-15,0 2-8 16,-1 3 1-16,2-2-7 16,0 3-9-16,3-1 0 15,0-2-7-15,0 0-5 16,11 0 5-16,7-6 0 15,2-3 0-15,1-4 0 16,5-5 0-16,1-6 0 16,-1-3-6-16,1 0 6 15,0-6 0-15,-3-8 1 0,1-6 1 16,1-2 4-16,-3-5-5 16,-2-6 5-16,-1 2-6 15,-4-5 0-15,-5 0 0 16,-5 3 0-16,-6 0 6 15,0 6-5-15,0 2 0 16,-11 6 0-16,-3 4 0 16,1 2-1-16,4 3 1 15,3 3-1-15,4 7-2 16,2-2-54-16,0 2-46 16,11 0-153-16,4 6-366 15,2 3-42-15</inkml:trace>
  <inkml:trace contextRef="#ctx0" brushRef="#br1" timeOffset="272016.0123">27114 11326 1984 0,'0'0'356'15,"0"0"-237"-15,0 0 67 16,0 0-30-16,0 0-79 16,90-11-37-16,-53 7-19 0,0 2-14 15,4 2-7-15,-4 0-34 16,0 0-133-16,-8 0-217 15,-12 0-821-15</inkml:trace>
  <inkml:trace contextRef="#ctx0" brushRef="#br1" timeOffset="272651.8409">27990 11099 1230 0,'0'0'375'0,"0"0"-140"16,0 0 96-16,0 0-97 15,0 0-102-15,0 0-46 16,0 0-13-16,-46-2-5 0,13-1-9 16,-6 2-12-16,-1 1-24 15,1 0-5-15,5 0 0 16,6 0-1-16,8 1-10 15,5 9-7-15,8-2 0 16,5 3 1-16,2-1 9 16,0 6-1-16,9-1-3 15,6 1-5-15,-3-3 5 16,0 4-6-16,-5-5 1 16,-5 1-1-16,-2 1 0 15,0 2 0-15,-3 0 1 16,-9 4 9-16,1 3 1 15,4-1-1-15,-1 3-8 16,4-3 5-16,4-1-6 16,0-2 4-16,0-5-4 0,6-1 6 15,6-4-6-15,6-2 8 16,1-1 1-16,7-2-2 16,3-4-7-16,4 0 5 15,2 0-6-15,-3 0-14 16,-2 0-38-16,-6-4-53 15,-10-9-95-15,-6 4-180 16,-8-4-613-16</inkml:trace>
  <inkml:trace contextRef="#ctx0" brushRef="#br1" timeOffset="272861.6395">27747 11326 1190 0,'0'0'538'16,"0"0"-382"-16,0 0 152 15,0 0-65-15,0 0-93 16,0 0-66-16,89 0-81 16,-45 0-3-16,14 0-130 15,-12 0-158-15,-9 0-512 0</inkml:trace>
  <inkml:trace contextRef="#ctx0" brushRef="#br1" timeOffset="273177.1448">28234 10836 1445 0,'0'0'662'0,"0"0"-557"16,0 0 77-16,0 0-17 16,0 0-37-16,0 0 68 0,32 132-66 15,-4-47-53 1,8 18-38-16,-5-7-16 0,-8-20-17 15,-16-26-6-15,-7-11 0 16,-13 4-24-16,-46 13-82 16,1-3-175-16,-7-14-786 0</inkml:trace>
  <inkml:trace contextRef="#ctx0" brushRef="#br0" timeOffset="280414.6233">3888 14965 459 0,'0'0'707'0,"0"0"-523"15,0 0-20-15,0 0 95 16,0 0 34-16,0 0-72 15,0 0-51-15,-39-33-25 16,39 29-25-16,0-6-32 16,0 0-46-16,9 0-22 15,1-5-10-15,5 3 8 0,3 0-17 16,0-1 8-16,3 3-9 16,-2 3 0-16,4 4-7 15,-4 3 7-15,-2 0 0 16,-4 0 0-16,-4 6-1 15,0 4-8-15,-5 4-8 16,-4 6-4-16,0 5 21 16,0 2 0-16,-10 6 12 15,-2-3-4-15,-1 0-7 16,2-3 7-16,8 1-7 16,3-4-1-16,0-1 0 15,9-2 0-15,9-2 2 0,7 1 12 16,5-4-6-16,6-3-1 15,3-9-6-15,5-4 9 16,3 0 1-16,2-4-4 16,-1-12-5-16,-2-7 5 15,-3 0 1-15,-2-7-8 16,-6-7 0-16,-2-2-5 16,-3-7-7-16,-6-1-16 15,-2-3-8-15,-4 3-10 16,-6 6 7-16,-1 5-18 15,-1 15 1-15,-7 8-22 16,0 13-166-16,-3 0-484 16,0 3-848-16</inkml:trace>
  <inkml:trace contextRef="#ctx0" brushRef="#br0" timeOffset="280849.2282">4319 14846 707 0,'0'0'713'15,"0"0"-575"-15,0 0 128 16,0 0 103-16,0 0-114 16,0 0-121-16,0 0-28 15,-18-7-24-15,16 10-39 16,1 11 15-16,-3 12 38 15,-4 7-20-15,2 7-3 16,0 6-16-16,-4 4-27 16,4-1-16-16,0-2-8 15,1-1-6-15,5-1 0 16,0-5-40-16,0-3-49 0,14 5-83 16,2-11-199-16,1-8-649 15</inkml:trace>
  <inkml:trace contextRef="#ctx0" brushRef="#br0" timeOffset="281375.044">4938 14793 755 0,'0'0'798'16,"0"0"-664"-16,0 0 58 0,0 0 147 15,0 0-117-15,0 0-105 16,0 0-67-16,-24-6-1 15,5 28 58-15,-5 5 23 16,-3 8-34-16,2 5-13 16,5 1-17-16,4 1-27 15,7-2-22-15,9-4-16 16,0-2 7-16,9-5-8 16,12-3-8-16,1-3-29 15,2-6-70-15,10-3-94 16,-4-6-170-16,-7-3-694 0</inkml:trace>
  <inkml:trace contextRef="#ctx0" brushRef="#br0" timeOffset="281742.7888">4962 14987 1401 0,'0'0'740'0,"0"0"-629"15,0 0 76-15,0 0-22 16,0 0-73-16,64-89-68 0,-40 77 0 16,-2 2-3-16,-5 3 2 15,-4 7 24-15,-4 0-8 16,-3 7-16-16,-1 10 1 15,-5 8 8-15,0 5-5 16,0-1 7-16,-2 2-11 16,-4-2-4-16,6-5-3 15,0-4-15-15,0-5-1 16,18-1 0-16,3-8 10 16,6-2-10-16,9-4-67 15,13-4-108-15,-12-8-364 16,-4-2-483-16</inkml:trace>
  <inkml:trace contextRef="#ctx0" brushRef="#br0" timeOffset="282031.6825">5287 14879 664 0,'0'0'924'16,"0"0"-778"-16,0 0 96 15,0 0 148-15,0 0-99 16,0 0-70-16,-107 89-65 16,74-56-34-16,0 3-42 15,-1-5-37-15,1-2-25 0,6-2-18 16,8-4-16-16,8-1-70 15,11-2-101-15,0-7-458 16,0-3-876-16</inkml:trace>
  <inkml:trace contextRef="#ctx0" brushRef="#br0" timeOffset="282419.9249">5357 14697 690 0,'0'0'1058'16,"0"0"-862"-16,0 0-25 15,0 0 98-15,0 0-73 16,0 0-20-16,0 0-30 16,60 108-30-16,-48-61-36 0,-2 6-24 15,-1-3-19 1,-4-1-19-16,-2-6-18 0,-3-4-10 15,0-2-68-15,-3-3-63 16,-21 8-138-16,6-8-473 16,0-6-774-16</inkml:trace>
  <inkml:trace contextRef="#ctx0" brushRef="#br0" timeOffset="290281.0671">6121 14955 149 0,'0'0'180'0,"0"0"-138"15,0 0-29-15,0 0-2 16,0 0-2-16,0 0 1 15,0 0 16-15,0 0 120 16,0 0-6-16,0 0 1 16,0 0 21-16,0 0 6 15,0 0 13-15,0 0-31 16,0 0-35-16,0 0-18 0,0 0-3 16,0 0 8-1,0 0 17-15,0 0 5 0,0 0-5 16,0 0-8-16,0 0-33 15,0 0-26-15,0 0-15 16,0 0-9-16,0-3-6 16,3 2-1-16,11-2 8 15,5 0 17-15,9-1-15 16,5-1-13-16,3 0-12 16,3 2 1-16,-2-3-7 15,-3 5 0-15,-7 1 0 16,-6 0-45-16,-9 0-29 15,-9 0-47-15,-3 0-149 16,-9 0-294-16,-6 0-615 0</inkml:trace>
  <inkml:trace contextRef="#ctx0" brushRef="#br0" timeOffset="290889.238">6160 15068 325 0,'0'0'1112'16,"0"0"-865"-16,0 0-107 16,0 0 202-16,0 0-62 15,0 0-109-15,0 0-70 16,0 0-18-16,16 0 8 16,7 0-26-16,7 0-28 0,4 0-13 15,9 0-24 1,-1 0-18-16,7 0-94 0,-13 0-346 15,-6 0-518-15</inkml:trace>
  <inkml:trace contextRef="#ctx0" brushRef="#br0" timeOffset="300485.4841">7046 15152 548 0,'0'0'537'16,"0"0"-446"-16,0 0-12 0,0 0 97 15,0 0 16-15,0 0-33 16,0 2-17-16,0-2-17 16,0 0-33-16,0 0-18 15,0 0-12-15,0 0-3 16,0 0 0-16,0 0 2 15,0 0-9-15,0-2-13 16,0-3-11-16,3-3-22 16,0-4 4-16,3-2-4 0,-1-3 0 15,2-3-5-15,-1-5-1 16,0-2 0-16,0-6 0 16,0 3 0-16,-3 0 1 15,1 0-1-15,2 0 8 16,-4 5-1-16,1-5 0 15,3 3 4-15,0 1-4 16,1-1 4-16,-1-2-5 16,3 2-5-16,2-3 5 15,2 0 3-15,-1 2-3 16,1 4-5-16,1 1 12 16,2 4-12-16,-4 2 10 0,2 3-5 15,2 1-6 1,-4 0 1-16,1 3-1 0,-2 3 0 15,-2 0 2-15,1 2 4 16,-1 1 0-16,-1 4-5 16,-1 0 5-16,-1 0-5 15,0 0-1-15,0 0 1 16,3 4 0-16,-2 1 10 16,1 5 5-16,-5 0-3 15,3 1-1-15,-3 5-6 16,0-2 5-16,0 6-4 15,1-3 5-15,-4 5 2 16,0 1 4-16,0 0 1 16,0 3-1-16,0 1-5 15,0 3 4-15,0 2 7 0,0 2 0 16,0 3 1-16,-10 2 1 16,1 1-1-16,-2-3 5 15,1-2-8-15,4-1-2 16,0-5-7-16,0-6-4 15,3 0-3-15,-4-7-5 16,4-3 0-16,-2-2 0 16,2-1 0-16,0-1-1 15,0-2 1-15,0 0-1 16,0-4-11-16,3 1-35 16,0 2-65-16,0-6-152 15,6 0-404-15,3 0-757 0</inkml:trace>
  <inkml:trace contextRef="#ctx0" brushRef="#br0" timeOffset="301078.1025">7146 14895 1033 0,'0'0'374'0,"0"0"-184"16,0 0 71-16,0 0 38 15,0 0-90-15,0 0-83 16,0 0-25-16,0-4-5 16,18 4-10-16,6-3-23 15,16 1-63-15,29-8-9 16,-8 5-204-16,-6-4-576 0</inkml:trace>
  <inkml:trace contextRef="#ctx0" brushRef="#br0" timeOffset="302527.7189">7773 14842 841 0,'0'0'808'0,"0"0"-725"16,0 0-5-16,0 0 184 15,0 0-60-15,0 0-108 16,0 0-42-16,33 27-6 16,-17-27 3-16,3 0 5 15,1 0-9-15,2 0-5 16,-1-6-6-16,-3-1-9 16,6-1-13-16,-2-4-5 15,1 1-7-15,-1-5-6 16,-1 2-9-16,-3-1-1 15,-2 1 4-15,2-2 12 0,-6 2-1 16,-3 1 1-16,1 4 1 16,-5-1 18-16,-2 0 8 15,-3 3 13-15,0 1 2 16,-3 2 0-16,-12-3-11 16,-3 3 0-16,-6 4-8 15,-4 0 8-15,-2 0 5 16,-3 0-10-16,2 11-1 15,1 6-4-15,3 0-3 16,5 3-5-16,4 3-5 16,0 3 1-16,6 1 1 15,2 2 2-15,-1 4 0 16,5-4-1-16,0 1-2 0,3-3-8 16,3-7 4-1,0-1-5-15,12-6-1 0,18-6 1 16,12-5-11-1,10-2-65-15,33-15-138 0,-10-4-430 16,-14-8-1266-16</inkml:trace>
  <inkml:trace contextRef="#ctx0" brushRef="#br0" timeOffset="303593.6277">8432 14211 667 0,'0'0'915'16,"0"0"-784"-16,0 0 49 15,0 0 78-15,0 0-95 16,0 0-51-16,0 0-20 15,0 34-17-15,-6-18 10 16,-1 0-9-16,-5-2-20 16,-2 2-3-16,-2 1-1 15,-6-1-24-15,-1 1 1 16,-7-4-14-16,-5 3-5 16,-1-5-9-16,0-1 5 15,3-1-4-15,5-2-1 16,7-3 0-16,3-1 1 0,5-3 4 15,7 0-5-15,-2 0 0 16,5 0 7-16,0-4-8 16,0-2 1-16,0-4-1 15,3 0-1-15,0 0 0 16,0-1 0-16,0 1 0 16,0-2-5-16,3 2-2 15,3 0 8-15,0 0 0 16,2 1 7-16,-1 1 4 15,2-1-2-15,-3 2-2 16,3 3 6-16,-6 1-1 16,4-2-1-16,-2 3-2 0,-2-1 1 15,0 3 1-15,-3-2 7 16,3 2-5-16,-3 0-1 16,0 0 3-16,3 0-7 15,0 0-8-15,4 7 2 16,5 8 11-1,2 2 5-15,2 9 2 0,9-2 1 16,-2 5-2-16,7-2-4 16,5-2-14-16,-5-4-1 15,0-1 0-15,-6-4-67 16,-6-3-61-16,-9-2-136 16,-6-1-431-16,-3-7-456 0</inkml:trace>
  <inkml:trace contextRef="#ctx0" brushRef="#br0" timeOffset="304531.9856">8578 14284 1397 0,'0'0'637'16,"0"0"-528"-16,0 0 122 16,0 0-17-16,0 0-141 0,0 0-54 15,0 0-13 1,63-26-5-16,-45 23 6 0,3 0-6 15,-6 2 0-15,1 1 6 16,-2 0 8-16,-4 0 20 16,-1 4-13-16,-3 6 5 15,-3 0 0-15,-3 5 0 16,0-1-14-16,0 3 8 16,-3 2-8-16,-6-2-7 15,-4-1-5-15,-1 1 13 16,2-1-13-16,-1-4 0 15,4-3 5-15,1 0-5 16,4-5 6-16,4-1-6 16,0-3-1-16,0 0 1 15,0 0-1-15,0 0 6 0,5-3-4 16,8-10-1-16,3-1-1 16,-1-3-12-16,3-3-6 15,0-3 1-15,-3 7 7 16,0-1 9-16,-2 1 1 15,-1 2 0-15,2 4 0 16,-4 0 9-16,2 5 1 16,-3-2 5-16,0 4 0 15,0-1 5-15,-6 4-2 16,3 0-2-16,-3 0 4 16,-3 0-1-16,0 0 0 15,0 0-2-15,0 0-8 16,0 0-9-16,-3 0 0 0,-6 1 5 15,-5 8 17 1,-2 1 5-16,1 3 2 0,-3 3-2 16,2 2-3-16,1-5 4 15,1 6-1-15,1-5-6 16,4 3 2-16,6-5-8 16,0 2-1-16,3-1 3 15,6 0-1-15,12-3 4 16,9-3-11-16,9-5-9 15,4-2-48-15,11 0-64 16,-8-2-90-16,-9-8-496 0</inkml:trace>
  <inkml:trace contextRef="#ctx0" brushRef="#br0" timeOffset="305709.5626">6108 16549 929 0,'0'0'656'0,"0"0"-483"0,0 0 63 16,0 0 33-1,0 0-100-15,0 0-66 0,0 0-5 16,22 0-1-16,-13-2-12 16,3-1-12-16,3 0-4 15,4 2-17-15,1-2-4 16,5-3-26-16,2 2-13 15,0 1-8-15,1-1-1 16,-1 1-9-16,-2 3-37 16,-5 0-18-16,-4 0-36 15,-4 0-82-15,-6 0-107 16,-4 0-274-16,-2 0-24 16,0 0-569-16</inkml:trace>
  <inkml:trace contextRef="#ctx0" brushRef="#br0" timeOffset="305966.1621">6190 16662 1197 0,'0'0'816'16,"0"0"-684"-16,0 0 15 16,0 0 77-16,0 0-82 15,0 0-95-15,89-15-47 0,-56 11-20 16,9-9-100-16,-9 3-365 16,-3 0-484-16</inkml:trace>
  <inkml:trace contextRef="#ctx0" brushRef="#br0" timeOffset="306808.4866">6906 16293 1320 0,'0'0'902'0,"0"0"-778"15,0 0-32-15,0 0 124 16,0 0-33-16,0 0-92 16,0 0-41-16,0-7-22 15,0 18-5-15,0 10 26 0,-6 6 5 16,0 7-12-16,0 2-8 16,-1 1-11-16,-4 2-10 15,5-3-7-15,-3-2-6 16,-1-2 1-16,1-7-1 15,4 0-16-15,-1-11-23 16,2 1-24-16,1-8-49 16,3-7-131-16,0 0-292 15,0 0-386-15</inkml:trace>
  <inkml:trace contextRef="#ctx0" brushRef="#br0" timeOffset="307481.4223">6894 16273 967 0,'0'0'1019'0,"0"0"-799"15,0 0-56-15,0 0 53 16,0 0-53-16,0 0-97 16,0 0-41-16,75-53-2 15,-53 52-9-15,3 1-7 16,-1 0-7-16,-1 0 1 16,2 1-1-16,-1 9-1 0,-5 3 1 15,-1-4-1-15,-3 5 0 16,-9-7 0-16,0 3 0 15,-6-5-2-15,0 2-5 16,0 3 1-16,-12 0 6 16,-9 0 12-16,-4-1-6 15,-2 3 0-15,-3-2-5 16,2 0 8-16,8-1 1 16,1 0 4-16,10-5-8 15,3 2 0-15,6-1-6 16,0-3-13-16,3 1 12 15,12 1-7-15,4 2 7 16,1-2-5-16,4 2 4 16,-2 1 2-16,2 0-1 15,-3 3 0-15,-2 3 0 0,-1-1 0 16,-6 2 0-16,-3 0 0 16,-2 2 1-16,-4-3-1 15,-3 1 1-15,0-2 0 16,0 1 6-16,-7 1 1 15,-5-1 10-15,-7-1-2 16,-4 3 6-16,-2-5-3 16,-5 2 1-16,-3-5 1 15,0-2-6-15,2 0-6 16,7-5-8-16,5 0 0 16,7 0-40-16,10-17-50 15,2 2-175-15,0-2-679 0</inkml:trace>
  <inkml:trace contextRef="#ctx0" brushRef="#br0" timeOffset="308315.9774">7652 16395 768 0,'0'0'925'0,"0"0"-653"15,0 0-55-15,0 0 41 16,0 0-65-16,0 0-110 16,0 0-48-16,12 0-11 15,0 0-8-15,4 0-7 16,4 0-3-16,-1 0-5 15,-3-4 0-15,1-3 0 16,-4-2 0-16,2 3-1 16,-4-6-1-16,2 1-8 15,-1-1 9-15,-3 0 0 0,0-3 0 16,-6 5 8-16,0 1 17 16,-3 1 22-16,0 3 2 15,0 0-12-15,-3 1-14 16,-9 1-10-16,0 3 5 15,-3 0-7-15,-6 0 4 16,-4 0 5-16,-2 10 4 16,-1 5 11-16,-5 3-1 15,0 3-2-15,0 4-2 16,2-2 0-16,-2 6 1 16,8-5-2-16,1 3-6 0,6-2-3 15,6-5-5 1,6 0-6-16,6-6 3 0,0 1-11 15,15-3 1 1,6-3-2-16,13-3 0 0,3-6-39 16,5 0-52-16,21-15-56 15,-14-5-208-15,-7-1-917 0</inkml:trace>
  <inkml:trace contextRef="#ctx0" brushRef="#br0" timeOffset="308797.8906">7764 16045 743 0,'0'0'1237'0,"0"0"-1044"16,0 0-50-16,0 0 103 15,0 0-47-15,0 0-123 16,0 0-43-16,39-1-10 15,-8 1-14-15,9 0-9 16,-1 0-97-16,3-6-122 16,-9 2-442-16,-8-1-447 0</inkml:trace>
  <inkml:trace contextRef="#ctx0" brushRef="#br0" timeOffset="309488.2782">8483 15741 1128 0,'0'0'952'16,"0"0"-823"-16,0 0 26 0,0 0 99 15,0 0-90-15,0 0-92 16,0 0-19-16,15-7-18 16,-9 21 7-16,-3 1 9 15,-3 5-22-15,0 4-11 16,-3 3-9-16,-14 1 0 15,-5 0-9-15,-5 1 1 16,-4-3 0-16,-8-2 0 16,3-1 1-16,-4-9-1 15,1 2 0-15,5-7 0 16,7-4-1-16,2-3-1 16,8-2-7-16,7 0-2 15,1 0 8-15,3-9-8 0,6-5-16 16,0-6-5-16,0-6-2 15,0 0 8-15,0 2 2 16,3 1 17-16,3 3 6 16,0 6 6-16,1 4 0 15,-4 2 5-15,3 3 5 16,-3 3 5-16,5-1-7 16,-5 3-2-16,3 0 1 15,1 0-1-15,2 0 0 16,0 5 6-16,4 3-3 0,1 1-3 15,2 4 1-15,-1 4 2 16,3 3-7-16,0 3 7 16,-3 3-5-16,0 1-1 15,1-3 2-15,-2-1-11 16,-1-1 0-16,-4-8 0 16,7-1-21-16,4-3-72 15,-1-7-113-15,1-3-569 0</inkml:trace>
  <inkml:trace contextRef="#ctx0" brushRef="#br0" timeOffset="310425.6216">8617 15870 52 0,'0'0'1417'16,"0"0"-928"-16,0 0-284 15,0 0 96-15,0 0-30 16,0 0-132-16,0 0-62 15,24-37-26-15,-12 34-31 16,3 0-14-16,3 3-6 16,-2 0 2-16,-1 0-2 15,0 0-1-15,-3 10 0 16,-6-3 0-16,0 5 1 16,-3 1-1-16,-3-1 1 0,0 6 0 15,0-1 2 1,-9 0-2-16,-3 0 7 0,-4 1-6 15,2-4 5 1,1 0-5-16,1-3 0 0,2-2 6 16,5-3-6-16,2-3 0 15,0-3-1-15,3 0 0 16,0 0-5-16,0 0-4 16,6-8-4-16,6-3-14 15,3-3 9-15,4-6 6 16,2 0-9-16,0-2 1 15,3 1 2-15,-2-2 12 16,-2 4 6-16,-1 2-1 16,-3 4 0-16,-2 3 1 15,-5-1 2-15,1 8 5 0,-7 0 8 16,0 0 5-16,0 3-2 16,-3 0-2-16,0 0-2 15,0 0-4-15,0 0-3 16,0 0-7-16,0 0 0 15,-3 3 0-15,-6 3 11 16,-1 5 1-16,1-1 11 16,-2 3 6-16,-2-1-7 15,1 5 5-15,2-3 8 16,-1 3-4-16,2 2-1 16,3-3-9-16,-1-2-6 15,7 2 0-15,0-3-7 0,0-4 2 16,7 3-2-16,5-4-8 15,9 0 9-15,7-6-9 16,8 0-21-16,19-2-72 16,-10 0-88-16,-3-7-493 0</inkml:trace>
  <inkml:trace contextRef="#ctx0" brushRef="#br0" timeOffset="311521.5083">4203 16507 1005 0,'0'0'790'15,"0"0"-579"-15,0 0 14 16,0 0 12-16,0 0-62 0,0 0-54 16,0 0-25-16,0-17-32 15,0 14-40-15,10-1-11 16,5 1-11-16,6 0-2 16,1 3 1-16,-1 0-1 15,-3 0 0-15,-3 6-2 16,-5 11-4-16,-4 3 6 15,-6 7 13-15,0 2-2 16,-9 3-1-16,-10 5-1 16,-3 0-8-16,-5 0 0 15,4-5-1-15,1 0 1 16,10-4 0-16,5-4 0 16,7-9 10-16,3-4 1 0,19-4-5 15,11-6 8-15,13-1-9 16,5-5-6-16,7-12-19 15,0-6-20-15,3-3 5 16,-7-4-11-16,-6 0-6 16,-5 1 15-16,-12-1 15 15,-7 0 12-15,-6 4 3 16,-6 0 6-16,-6 5 0 16,-3 4 0-16,-3 5-1 15,3 2 0-15,-3 4-16 16,3 5-71-16,0-2-69 15,-3 3-113-15,0 0-304 0,0 0-520 16</inkml:trace>
  <inkml:trace contextRef="#ctx0" brushRef="#br0" timeOffset="311801.8436">4586 16530 1302 0,'0'0'912'0,"0"0"-776"16,0 0 11-16,0 0 73 0,0 0-62 16,0 0-62-1,0 0-17-15,-36 72-15 0,26-31-26 16,1 2-22-16,0 2-14 15,-3 2-2-15,0-1-10 16,3-3-56-16,-6 9-82 16,3-11-381-16,-1-8-673 0</inkml:trace>
  <inkml:trace contextRef="#ctx0" brushRef="#br0" timeOffset="312250.4143">5177 16461 1735 0,'0'0'588'0,"0"0"-486"15,0 0 78-15,0 0 0 16,0 0-63-16,0 0-27 15,0 0-14-15,-82 80-24 16,62-45-10-16,-2 2 5 16,7 2-17-16,0-1-8 15,9-3-21-15,6-2 1 16,0-6-2-16,0-5-2 16,17-5-34-16,2-6-31 15,6-5-43-15,2-6-118 16,-2 0-328-16,-8 0-495 0</inkml:trace>
  <inkml:trace contextRef="#ctx0" brushRef="#br0" timeOffset="312588.2584">5238 16627 227 0,'0'0'1833'0,"0"0"-1472"16,0 0-189-16,0 0 50 16,0 0-96-16,0 0-78 15,0 0-26-15,82-29-4 16,-67 28-6-16,-2 1 0 16,-4 0 1-16,-4 0-11 15,-2 9-1-15,-3 3 15 16,0 7 10-16,0 3 1 0,0 4-6 15,0-2-9-15,0-2-2 16,0-2-8-16,0-3-1 16,0-7-1-16,13 0-13 15,-1-7-27-15,9-3-45 16,7-3-110-16,-2-12-360 16,-7 0-395-16</inkml:trace>
  <inkml:trace contextRef="#ctx0" brushRef="#br0" timeOffset="312815.479">5490 16602 902 0,'0'0'1114'0,"0"0"-902"16,0 0 28-16,0 0 20 15,0 0-72-15,0 0-83 16,0 0-42-16,-100 70-17 15,75-43-20-15,-2-3-14 16,3 1-7-16,-3-1-5 16,3 2-40-16,-7 3-89 15,4-6-223-15,8-6-597 0</inkml:trace>
  <inkml:trace contextRef="#ctx0" brushRef="#br0" timeOffset="313175.2233">5684 16345 1410 0,'0'0'549'15,"0"0"-406"1,0 0 175-16,0 0-35 0,0 0-79 16,12 93-87-16,-3-50-48 15,-3 6-32-15,4 1-10 16,-5 3-3-16,-5-1-11 15,0-6-13-15,-5-2-15 16,-17-4-33-16,-20 5-56 16,2-8-188-16,1-11-665 0</inkml:trace>
  <inkml:trace contextRef="#ctx0" brushRef="#br0" timeOffset="331525.8758">7300 17214 679 0,'0'0'0'16,"0"0"-546"-16</inkml:trace>
  <inkml:trace contextRef="#ctx0" brushRef="#br0" timeOffset="349063.6839">3485 14842 644 0,'0'0'838'0,"0"0"-683"15,0 0-99-15,0 0 2 16,33-55 122-16,-17 44 3 16,-1 1-77-16,0 0-43 15,-6 4-13-15,0 2-3 16,-6 1-5-16,1 3-18 16,-4 0-22-16,0 7 15 15,-13 9 24-15,-9 11 41 16,-8 6-31-16,-9 4-32 15,0 2-8-15,0 1-10 16,1-3 18-16,5-2-9 16,10-8-8-16,7-2 4 15,10-4-6-15,6-1 0 16,0-2-1-16,15 1 1 0,9 0-18 16,1 1-3-16,2-1 9 15,-2 2 11-15,-5 1-7 16,-7 1 7-16,-10 1-5 15,-3 5 5-15,0 4-1 16,-13 0 2-16,-4 0 7 16,-5 1 2-16,0-1-1 15,2-8-2-15,7-1-5 16,2-4 0-16,8-6 0 16,3-1-1-16,0-1-1 15,12-2-6-15,9 3-13 0,3 1-8 16,-3-1 10-16,4 4 12 15,-7 2 5 1,-9 11 0-16,-9 10 1 0,0 9 12 16,-19 7 24-16,-10 7-9 15,-5 2-2-15,-2-4 11 16,2-1-6-16,7-5 11 16,2-6-5-16,13-6-9 15,6 0-9-15,6-4-16 16,0-1 5-16,12-5-6 15,7 0-1-15,5-3-36 16,-3-5-3-16,0-1-1 16,-5-4 10-16,-10-1 9 15,-3 1 1-15,-3 0 14 0,-3 7 6 16,-16 5 8-16,-5 8 17 16,1 9-2-16,-5 8 9 15,9 6 33-15,2 13-1 16,13-7-30-16,4 3-17 15,7-5-10-15,16-17-5 16,8 6-2-16,-1-10-5 16,3-12-50-16,-8-12-94 15,-9-9-381-15,-8-10-703 0</inkml:trace>
  <inkml:trace contextRef="#ctx0" brushRef="#br0" timeOffset="351375.3948">3043 16068 1444 0,'0'0'185'0,"0"0"-185"15,0 0-134-15,0 0 131 0,0 0 3 16,0 0 1 0,0 0 5-16,20-27 23 0,-20 27 72 15,0-3 72-15,0 2 22 16,0 0-31-16,-6 1-51 16,-11 0-65-16,-2 0-25 15,-3 0-7-15,-4 0-15 16,-8 0 7-16,-2 0-8 15,-3 0 0-15,-4-7 0 16,-5-10-31-16,-1-7-12 16,1-6 29-16,-4-2 13 15,4-8 1-15,2-2 0 16,4-2 2-16,5-2 21 0,1-3 50 16,5 1 17-1,7-4-30-15,0-1-23 0,6 1-21 16,6-4 8-16,3 0-12 15,2 2-3-15,7-2-8 16,0-1 0-16,0 5 5 16,0-1 2-16,7 0-8 15,8 1 1-15,6-4 0 16,6-4 0-16,4 1 7 16,11-4-7-16,3 4 5 15,10 2-6-15,5 1 0 16,-2 7 0-16,3 9 0 15,-3 3 0-15,-1 5 0 16,-6 5-1-16,1 0 0 16,-3 2-1-16,2 1 2 0,4-2-1 15,2-1-1-15,1 1 1 16,6 1 1-16,15-7-1 16,18-3 0-16,22-8 1 15,5 3-11-15,-7 2 4 16,-10 9-2-16,-16 7 9 15,-3 2-2-15,0 3 2 16,-4 2 0-16,7-3 0 16,3-1 1-16,0-1-1 15,7 0 1-15,2-3 0 0,0 3 1 16,3-3-1 0,3 0-1-16,0 3-1 0,0 0 1 15,1-3-1-15,-2 7 1 16,-1-5 0-16,-1 5 2 15,1 0 7-15,-2-1 6 16,2 1 0-16,2 2-3 16,0 1-6-16,7-1 0 15,-2-1-4-15,5-2-1 16,2 0-1-16,3-3 1 16,1 0 0-16,-4 4 0 15,3-2 5-15,-5-3-5 16,-4 7 0-16,-3-1-1 15,0 0 0-15,-2 3 8 16,2-2-1-16,0-2 7 16,4 2 2-16,1-1 1 0,4 1-4 15,7-2 0-15,0 0 0 16,2-5-13-16,3 1 0 16,0-3 1-16,1-1 0 15,-3 2 0-15,-4-2 1 16,-3 2 4-16,0-1-6 15,-8 2 1-15,-1 1 0 16,-3-2-1-16,3 2 0 16,1-3 0-16,2-1 0 15,4 2 0-15,-1-5 0 16,-2 0-1-16,-2-2 1 16,-6 2 0-16,-7 1-1 0,-7 0 1 15,-6 3-1 1,-3 3-1-16,-5 0 1 0,2 1 1 15,-4 2 0 1,1 0-1-16,0-3 1 0,-12 6 1 16,-11 1 0-16,-11 1-1 15,1 2 2-15,10-7-1 16,8 1-1-16,12-4 0 16,-4-1 0-16,2-1 0 15,-2-1-1-15,-2 3 1 16,0-1 0-16,-6 2-1 15,-4 0 1-15,-5 2 1 16,-3 1-1-16,-10 3 0 16,-9-1 0-16,-6 4 1 15,-5 0 0-15,-4 3-1 0,0-2 0 16,-4 2 0 0,6 0-1-16,-5 0 0 0,6-2 1 15,-4 0-8-15,2-1 7 16,-3 0 1-16,-1 3 0 15,-6 3-1-15,-3-2 1 16,1 3 0-16,-3-2 0 16,3 2 0-16,-1-3 1 15,4 2-1-15,0-2 0 16,7-4 0-16,-1 4 1 16,1-5-1-16,2 2 1 15,2-1-1-15,-3 0 0 0,0 3 0 16,-5 1 0-16,-3-1 1 15,-2 1 0-15,1 2 8 16,-6 1 0-16,0-1 3 16,-3-2 1-16,0 3-1 15,-3 2-10-15,0-2-1 16,0 3-1-16,0-2 0 16,0 2-12-16,-9-3-1 15,-6 3-14-15,-6-4 13 16,-1 4 13-16,-2-3-5 15,3 0 5-15,1-2 1 16,7 2 0-16,0-3 0 16,7 3 1-16,-2-1 0 15,5 4 5-15,1-3 0 16,2 3 2-16,0 0-7 0,0 0 7 16,0 0-7-16,0 0 0 15,0 0 0-15,0 0-1 16,0 0 0-16,0 0 0 15,0 0 0-15,0 0-8 16,0 0 2-16,19 0 5 16,6 6 1-16,11 1 0 15,3-1 0-15,7 2 1 16,-7-3-1-16,1 0 0 16,-5 1 1-16,-3-3-1 15,-5 0 0-15,-6 1 1 16,-5-1 0-16,-5-3 0 15,-5 0 8-15,-6 0 6 0,0 0 9 16,0 0-1 0,0 0 4-16,0 0-7 0,0 0-11 15,0 0-8-15,0 7-1 16,0 2 0-16,-9 5 0 16,-5 9 2-16,-8 3 8 15,-11 11-2-15,-54 29-8 16,7-6-45-16,-5-12-421 0</inkml:trace>
  <inkml:trace contextRef="#ctx0" brushRef="#br0" timeOffset="358338.8077">10020 14674 401 0,'0'0'49'0,"0"0"-49"15,0 0 717-15,0 0-517 0,0 0-83 16,0 0 11-16,31 7 2 16,-22-7-54-16,0-4-15 15,-3 1 21-15,0 0-7 16,-3 2-13-16,1 1-11 16,2 0-7-16,-3 0-21 15,5 0-6-15,1 0 7 16,4 0-2-16,-4 0-10 15,4 0-5-15,-2 0 7 16,-2 0 11-16,1 0 1 16,-4 0 10-16,1 0-5 15,0 7-1-15,2 0-12 16,-2 0-8-16,-1 3 1 0,-3 3-9 16,-3-1-1-1,0 2 5-15,0 2 44 0,0 4-26 16,-6-3-18-16,-7-1 0 15,-1 1-4-15,-2-1-1 16,1-2 1-16,0-1-1 16,0-3 1-16,3-1 7 15,2-4-8-15,2-3-1 16,5 1 1-16,3-3 1 16,0 0-1-16,0-3 25 15,4-6-8-15,13-6-16 16,-2-2-2-16,6-1-1 15,-3-3 0-15,4 3-20 16,-1-2 10-16,-3 3 1 16,0-3-3-16,-3 0 2 0,1 4 10 15,1-4-5-15,-1 0 6 16,-1 3-8-16,0 2 8 16,-3 3 0-16,1 0 0 15,-6 5 0-15,3-2 0 16,-4 5 1-16,-2 2 14 15,-1 2 5-15,-3 0-1 16,0 0-1-16,0 0-2 16,0 0 9-16,0 0-8 15,-10 2-11-15,-1 5-5 16,-1 6 5-16,-7-1 5 16,2 2 8-16,1 2 9 0,0 0-7 15,2 5-1-15,2-1-4 16,-1-1 5-16,4 2 0 15,3 2 4-15,0-4-4 16,4 1-1-16,2-4-8 16,0-5-6-16,11 1-6 15,7-4-3-15,2-5-9 16,18-3-87-16,-5-7-114 16,-6-9-676-16</inkml:trace>
  <inkml:trace contextRef="#ctx0" brushRef="#br0" timeOffset="359284.8998">10928 14591 159 0,'0'0'763'0,"0"0"-138"16,0 0-533-16,0 0 95 16,0 0 97-16,0 0-95 15,0 0-68-15,-83 41-17 16,56-33-14-16,-3 3-10 16,-4 2-4-16,-2-3-1 15,-3 3-23-15,6-2-10 0,2 2-6 16,7-4-17-1,5 2-11-15,2-2-7 16,7-2-1-16,1 2 1 0,6-2 0 16,3-4-1-16,0-3-6 15,0 4-3-15,3-1 0 16,6 1 9-16,1 2 13 16,1-3 20-16,1 4-11 15,-2-3-7-15,2 1-4 16,3 2-4-16,-3-1-1 15,0 5 0-15,2-1 0 16,6 6 8-16,-2-2 2 16,6 3-7-16,-5 1 5 15,4 2-14-15,-4 1 1 16,-3 2-1-16,4-4 1 0,-8-2-1 16,1 0 1-16,-2-4-1 15,-1-3 0-15,-7-4 0 16,-3-2-10-16,0-1-53 15,0 0-73-15,-7-3-100 16,-2-6-431-16,1-8-881 0</inkml:trace>
  <inkml:trace contextRef="#ctx0" brushRef="#br0" timeOffset="360034.6167">11285 14660 320 0,'0'0'1057'0,"0"0"-659"15,0 0-225-15,0 0 95 16,0 0-48-16,0 0-89 0,0 0-80 15,4-9-14 1,-4 9-16-16,0 3-20 0,-10 7 9 16,-2 10 44-16,-9 3-5 15,-1 6-13-15,-1 1 6 16,-2 4-5-16,4-2-18 16,3-1-8-16,5-3-10 15,10-4 5-15,3-3 0 16,0-6 1-16,9-4-7 15,10-3 0-15,8-3 0 16,5-5 18-16,6 0-11 16,1-5 3-16,-2-10-9 15,2-2 5-15,-8-6-5 16,-1-4 4-16,-6-2-4 16,-6-1 8-16,-8 1-1 0,-4-1 20 15,-6 3-3-15,0 2-11 16,-13 4-9-16,-12 5-5 15,-1 5-16-15,-20 2-104 16,10 5-242-16,3-2-892 0</inkml:trace>
  <inkml:trace contextRef="#ctx0" brushRef="#br0" timeOffset="363652.4667">9780 16325 476 0,'0'0'156'16,"0"0"386"-16,0 0-173 15,0 0-205-15,0 0-4 16,0 0 56-16,0 0-58 15,25 0-72-15,-18 0-25 16,-4 0-8-16,6 0-4 16,-1-3-4-16,5 3-5 0,2 0-7 15,3-3-2-15,0 3-6 16,1-1-11-16,5 1-2 16,-6 0-4-16,0 0 1 15,0 0-7-15,-5 1 5 16,-2 6 7-16,-1 3 4 15,-1 3-11-15,-6 3 1 16,-3-2-7-16,0 1 1 16,0 5 10-16,-9-2 5 15,-4 2 25-15,-4 2-25 16,-2-2-11-16,-1 0-5 16,4 0 1-16,-3-5-1 15,2 3 1-15,4-8-1 0,1 0 5 16,6-1-5-16,-3-7-1 15,9 2 0-15,-3-4 1 16,3 0-1-16,0 0 0 16,0 0 0-16,9-2-7 15,6-11-14-15,7-5 0 16,5-2-6-16,3-5-4 16,1-2-13-16,-1 0-11 15,-4 5-12-15,-1-2 3 16,-5 5 36-16,0 2 13 15,-5 4 14-15,-5 3-1 16,1 0 2-16,-2 0 0 16,0 2 12-16,-2 3 3 0,-1-1 7 15,-3 5 8 1,0-2 7-16,-3 3 3 0,0 0-4 16,0 0 4-16,0 0-2 15,0 0-10-15,0 0-9 16,0 0-2-16,0 0 4 15,-3 3 0-15,-6 6 22 16,-4 6-21-16,-6 5-4 16,2-1 2-16,-5 4 14 15,2 4 2-15,1-4-5 16,1 0-13-16,3-3-4 16,6 0-5-16,2-7-3 0,7-1-6 15,0-5 1 1,19 0-1-16,11-7 0 0,9 0-17 15,22-12-135-15,-6-5-372 16,-13-3-963-16</inkml:trace>
  <inkml:trace contextRef="#ctx0" brushRef="#br0" timeOffset="364373.9646">10478 16219 1343 0,'0'0'330'16,"0"0"-144"-16,0 0 110 15,0 0-56-15,0 0-87 16,0 0-45-16,0 0-14 16,34 83-33-16,-10-67-29 15,6 0-7-15,1-1-11 16,5 1-13-16,-3-6 9 15,-2 1-9-15,-1-2-1 16,-6 1 6-16,-5-1-5 16,-7-1 0-16,-3-2 0 15,0 4-1-15,-6-5 2 16,-3 3 5-16,0 2 5 16,0-3 11-16,0 2 14 0,-8 1 4 15,-2 0-10-15,1 0-18 16,-7 3-2-16,-1 1 2 15,-2 1 10-15,-5 5 5 16,0 4-5-16,0 1 2 16,-1 2-2-16,1 0 13 15,6-3-18-15,2-1-12 16,5-9-6-16,2-2-1 16,2-5-8-16,4-1-33 15,3-6-74-15,0 0-95 0,0-13-425 16,0-1-1390-16</inkml:trace>
  <inkml:trace contextRef="#ctx0" brushRef="#br0" timeOffset="365222.078">11127 16120 1081 0,'0'0'499'16,"0"0"-349"-16,0 0 128 15,0 0-8-15,0 0-66 16,0 0-79-16,0 0-41 15,3-2-40-15,-3 2-15 16,0 0 8-16,4 0-10 16,-4 5 13-16,3 6 8 15,-3 5 0-15,3 4-9 16,0 1-9-16,0 5 1 16,-3 3-7-16,0 4-3 0,0-3-2 15,0 6-4-15,0-2-6 16,-3-2-3-16,-3-2 0 15,-1-3 0-15,1-5-4 16,3 0-1-16,-4 0 7 16,3-2-7-16,1-5 0 15,-4 2 0-15,4-1 0 16,0 0 0-16,0 2 0 16,0-7 0-16,0-1 0 15,3 0 0-15,0-2 0 16,0-4 5-16,0-1 6 15,0-3 1-15,3 0 7 16,9 0-1-16,9 0-2 0,4-3-8 16,8-4-8-16,3-3 5 15,6 0-6-15,7 3 0 16,0 0-1-16,21-3-40 16,-14 2-86-16,-11 1-327 0</inkml:trace>
  <inkml:trace contextRef="#ctx0" brushRef="#br2" timeOffset="379501.0593">12356 14822 162 0,'0'0'161'0,"0"0"489"15,0 0-442-15,0 0-102 16,0 0 81-16,0 0 25 16,0 0-17-16,30 4-60 15,-13-8-8-15,5-3-6 16,12 1-35-16,3-1-9 16,11 0-5-16,9-1-12 0,7 1-18 15,4 0-6 1,7 0-15-16,3 1-14 0,-3 0 4 15,2-1-10-15,2 3 0 16,-3-3 5-16,0 2-5 16,-1 0-1-16,-4 2 0 15,1 0-1-15,13-1 1 16,-14 4-1-16,7-2 1 16,0 2-1-16,-17 0 0 15,4-3 0-15,-6-1-8 16,-10-2 0-16,-14 2 0 15,-6-2 9-15,-13-4-1 0,-5 3 1 16,-5-1 7-16,-3-1-6 16,-3 2 0-16,0-2 12 15,0 5-4-15,0-1 4 16,0 0-7-16,-3 3-5 16,-6-2-1-16,-6 3 0 15,0-4-2-15,-12 2 1 16,-1-1-12-16,-2 1-3 15,-5-4 5-15,9 0 11 16,-1 2 0-16,11-3 0 16,4 1 2-16,7 1 10 15,5-1-3-15,0 0-8 16,0 1 9-16,5 2-10 0,1 2 0 16,4 2-1-16,-1-3 1 15,-3 3-2-15,1 0 0 16,7 3 1-16,-2 6-5 15,5 1 6-15,8 7 0 16,1-1 1-16,6 1 1 16,1 0 6-16,-5-2-7 15,-1-1 0-15,-13 2 1 16,-4-5-2-16,-10 5 0 16,-10-2 0-16,-19 6-7 15,-14 3-52-15,-38 12-190 16,6-2-356-16,10-1-559 0</inkml:trace>
  <inkml:trace contextRef="#ctx0" brushRef="#br2" timeOffset="380699.9034">12289 16414 747 0,'0'0'795'16,"0"0"-610"-16,0 0-121 0,0 0 85 15,0 0 111 1,0 0-18-16,0 0-127 0,55-19-61 15,-22 12 1-15,9 3 3 16,4-1-10-16,5 1-14 16,4 1-14-16,6 0-10 15,5 3-4-15,14-4-4 16,16 1-1-16,17 0 5 16,0 1-5-16,1 1-1 15,-11 1 1-15,-12 0 1 16,-3 0-2-16,-12 0 0 15,-18 1 0-15,-16 1-1 16,-3-2-5-16,4 0-5 16,-1 0-26-16,-1 0-14 15,-2-7 8-15,-6-3 18 0,-11-3 17 16,1 2 8-16,-7 0 0 16,-5 2 1-16,-8 1 0 15,0 1 5-15,-3-3 3 16,0 3-8-16,-10 0-1 15,-4 0-1-15,-7 1-1 16,-3 0 1-16,-1 2 1 16,-5 1 0-16,0-1 0 15,2-2 1-15,-2 0 0 16,9 0 0-16,0 1 14 16,5 0 6-16,7 1 0 15,2 1-6-15,4 1-6 0,3 1-8 16,0 1 5-1,0 0-3-15,0 0-2 0,0 0-1 16,3 0-7-16,10 0-2 16,3 0 9-16,8 0 6 15,0 9-5-15,3-3-1 16,2 5 1-16,3-2 0 16,1 1 0-16,-4 0 0 15,0 0 2-15,-2 0 4 16,-8-1 17-16,-6 2-6 15,-5-2-1-15,-2 1 2 16,-6 0-5-16,-6 2 2 16,-15 6 0-16,-14-1-1 15,-11 2-4-15,-40 11-11 16,13-9-176-16,2-5-875 0</inkml:trace>
  <inkml:trace contextRef="#ctx0" brushRef="#br2" timeOffset="388849.1516">26434 5241 476 0,'0'0'0'15,"0"0"0"-15,0 0 10 16,0 0 531-16,0 0-386 16,-14 8-94-16,11-8-34 15,-3 0 21-15,-1 0 31 16,-2 1-8-16,-2-1-9 0,-2 4 2 16,1-1 16-1,-3 0 14-15,2 7-11 0,-3-3 3 16,2 3-34-16,-1 3-24 15,2-2-17-15,4 2-2 16,6-2-9-16,3 1-10 16,0-4-66-16,13-1 53 15,9-3-40-15,4-2-18 16,2-2-3-16,-2 0 30 16,-1 0 23-16,-3-6 5 15,-4-3 17-15,-4 3 9 16,-5-2 2-16,-5 1 40 15,0 0 23-15,-4 0 30 16,0 0 37-16,0-1-48 16,-7-1-25-16,-5 1 0 0,-6-1-16 15,-3 2-30-15,-1 0-13 16,-2 1-7-16,-4-1-160 16,8 4-190-16,4-3-643 0</inkml:trace>
  <inkml:trace contextRef="#ctx0" brushRef="#br2" timeOffset="389922.3235">26332 5303 462 0,'0'0'28'0,"0"0"28"15,0 0 631-15,0 0-523 16,0 0-110-16,0 0-22 0,0 0 24 15,8 11 35-15,-7-11-16 16,-1 0-24-16,2 2-18 16,-2-2-10-16,0 0 2 15,0 1 0-15,-15 0 32 16,-12 4-37-16,-10-1-12 16,-14 0-8-16,-10 0-22 15,-8 0 21-15,-4-1 1 16,-3-2 1-16,0-1 34 15,3 0-12-15,4 0-8 16,10 0 3-16,8-1 19 16,15-2 31-16,11 0 1 15,11 2-27-15,8 1-19 0,6-1-6 16,0 1 6-16,0-2 19 16,5 2-27-16,4-1-15 15,-1-1-5-15,0 1 5 16,-2-2 0-16,-3 2 0 15,0-2 2-15,0-1 4 16,0-2-6-16,0-1 0 16,1-1 0-16,1-1-1 15,-2 2 1-15,1 0-1 16,-1 4 1-16,-1 0 0 16,-1 2 0-16,-1 1 2 15,2 0-1-15,-2 0 12 16,0 0-7-16,0 0-5 15,0 0 1-15,0 0 5 16,0 0 1-16,0 0-7 0,0 0 14 16,0 0-6-16,-5 0 9 15,-5 4 20-15,-8 6 5 16,-4 0-19-16,-4 5-5 16,-2 1-10-16,1-1-8 15,3 1 9-15,11-3 7 16,10-2-1-16,3-1 18 15,16 0-7-15,22-1-8 16,11 2-19-16,27-6-73 16,-9-2-277-16,-13-3-726 0</inkml:trace>
  <inkml:trace contextRef="#ctx0" brushRef="#br2" timeOffset="398955.1271">29318 5193 780 0,'0'0'130'0,"0"0"-3"16,0 0 284-16,0 0-191 15,0 0-105-15,0 0-23 0,-19 4 4 16,17-4-1-16,-1 3-35 16,-5 1-22-16,-1 2-1 15,-7 4 6-15,-2 1-7 16,-3 3-7-16,-1 1-8 16,4 5-11-16,0-1-1 15,6-1-9-15,2-1 8 16,7-2 2-16,3-2-3 15,0-2 5-15,9-2 0 16,9-5 0-16,5 2-12 16,6-6 0-16,0 0-2 15,0 0 1-15,-1-6 1 0,-5-2 1 16,-2-4 5-16,-5-2-5 16,-1 0 0-16,-6 0 10 15,-4 0-10-15,-4 1 21 16,-1 3 4-16,0 0-13 15,-8 3-12-15,-5 0-1 16,-5 3-45-16,-4-1-116 16,-7 1-182-16,4 2-229 15,4-3-484-15</inkml:trace>
  <inkml:trace contextRef="#ctx0" brushRef="#br2" timeOffset="399795.1046">29363 5266 872 0,'0'0'621'0,"0"0"-506"0,0 0-43 15,0 0 84-15,0 0 77 16,0 0-49-16,0 0-58 15,-3-6-65-15,6 6-38 16,7 0-8-16,3 0-9 16,8 0 3-16,4 0-9 15,5 0 6-15,3 0-4 16,3-1-1-16,1-1 0 16,-1 2 0-16,0 0 0 15,-2 0-1-15,-3 0 2 16,-2 0-2-16,0 0 1 15,-1 0-1-15,-3 0 1 16,-1 0-1-16,-5 0 0 0,-2 0 0 16,-3 0 0-16,-3 2 0 15,-5-2 1-15,-1 0 0 16,-4 0 0-16,-1 0 5 16,0 0-6-16,0 0-1 15,0 0 0-15,-7-5 1 16,-4 0-1-16,-2-3 0 15,1 2 1-15,-1-1-1 16,3 2 1-16,1-1 0 16,3 0 1-16,-1 2-1 15,3 0 0-15,2 1 1 16,1 1 0-16,1 1 0 0,0 1 0 16,0 0-1-1,0 0 0-15,0 0-6 0,0 0 5 16,0 0 1-16,0 0 0 15,0 0 0-15,0 0 0 16,1 0 0-16,5 1 1 16,3 4-1-16,3 2 0 15,3 1 1-15,0 2 0 16,4-1-1-16,-2 2 1 16,2-2 0-16,-2 4 0 15,-1-3 0-15,-6 3-1 16,-1-1 1-16,-6 3-1 15,-3-1 8-15,-2 0-8 16,-15-2-1-16,-25 3-52 16,3-5-304-16,0-3-825 0</inkml:trace>
  <inkml:trace contextRef="#ctx0" brushRef="#br2" timeOffset="410743.4543">14766 14426 424 0,'0'0'758'0,"0"0"-90"15,0 0-555-15,0 0 18 16,0 0 111-16,0 0-79 16,-5 11-86-16,5-5-19 15,0 1 21-15,0 2-16 0,0 7-5 16,0-2-7-16,0 6-9 15,0 5-3-15,-2 6 3 16,-1 5-5-16,-1 4-6 16,-2 6-14-16,0 3-16 15,-4-2 0-15,1 2 11 16,1-5-11-16,-1-2-1 16,2-2-1-16,1-10-61 15,0-4-140-15,3-9-420 16,3-10-658-16</inkml:trace>
  <inkml:trace contextRef="#ctx0" brushRef="#br2" timeOffset="411380.5048">15119 14475 310 0,'0'0'1270'0,"0"0"-968"16,0 0-123-16,0 0 49 16,0 0-102-16,0 0-80 15,0 0-16-15,-9 23 38 16,-1-6-9-16,1 4 2 15,1 4-6-15,2 0-5 16,0 4-8-16,5 0-12 16,1-3-9-16,0 1-10 15,1-8-4-15,12-2-7 0,6-4 9 16,3-3 2-16,8-3 7 16,3-7 4-16,6 0-5 15,2 0-4-15,1-9-12 16,-3-5 4-16,1-3-5 15,-7-2-9-15,-7-4-5 16,-1 2 1-16,-6-5 4 16,-1 3 8-16,-6-2 1 15,-5 2 1-15,-1 1 0 16,0 6 0-16,-3-4-1 16,-3 4 0-16,1-1-23 15,-1 4-50-15,2-1-88 16,-1-4-135-16,3 7-355 0,-4 1-325 15</inkml:trace>
  <inkml:trace contextRef="#ctx0" brushRef="#br2" timeOffset="411756.9234">15440 14475 371 0,'0'0'87'15,"0"0"915"-15,0 0-743 16,0 0 84-16,0 0-36 16,0 0-87-16,0 0-65 0,8-9-31 15,-6 9-33-15,-2 0-40 16,0 0-24-16,0 0-20 15,0 9-6-15,0 8 12 16,-3 6-5-16,-6 3 1 16,2 5 7-16,1 8 1 15,-3 0-7-15,-2 2-2 16,4 1-8-16,-2-2 0 16,2-4 0-16,-2-3-6 15,3-4-40-15,-4-2-59 16,2-3-120-16,2-8-310 15,3-6-468-15</inkml:trace>
  <inkml:trace contextRef="#ctx0" brushRef="#br2" timeOffset="412250.6086">15768 14327 431 0,'0'0'959'0,"0"0"-660"16,0 0-75-16,0 0 83 16,0 0-88-16,0 0-103 15,0 0-71-15,4 23 46 16,-4-3 20-16,2 7-39 15,-1 6-3-15,1 2-8 16,-1 5-6-16,3 0-28 16,-4 1-4-16,4-2-10 0,-4 0-5 15,0-5-7-15,0-1-1 16,0-8 0-16,-4-1 0 16,-1-7 0-16,2-1-26 15,-2-7-56-15,4-5-93 16,-1-1-172-16,2-3-388 0</inkml:trace>
  <inkml:trace contextRef="#ctx0" brushRef="#br2" timeOffset="412769.2031">15892 14198 651 0,'0'0'1107'16,"0"0"-837"-1,0 0-16-15,0 0 3 0,0 0-119 16,0 0-59-16,0 0-33 16,55-16-29-16,-42 16-5 15,4 7 0-15,-2-1-3 16,-1 4-9-16,2 0 0 15,-6 3 1-15,-6 0 0 16,-2-3 7-16,-2 4-1 16,0-2 5-16,-2 1 0 15,-9-2 16-15,-5 2 8 16,2-3-1-16,2 0-4 16,3 0-16-16,2-3-5 15,7 1-5-15,0-1-5 16,10 0-7-16,8 1-5 0,23-3-90 15,-6-1-373 1,-2-4-1243-16</inkml:trace>
  <inkml:trace contextRef="#ctx0" brushRef="#br2" timeOffset="413595.1707">14794 15978 836 0,'0'0'636'15,"0"0"-102"-15,0 0-415 16,0 0 89-16,0 0 66 16,0 0-91-16,0 0-74 15,24-29-16-15,-24 29-22 16,0 0-27-16,0 0-20 16,0 1-17-16,0 14-1 15,0 12 15-15,0 6 20 16,0 6-13-16,-3 4-17 15,-5 7 2-15,-2-1-11 0,1 1-1 16,-3-4 0 0,2-1-1-16,-3-1 0 0,6-7-12 15,-2-3-18-15,2-6-31 16,4-4-38-16,3-8-115 16,0-6-361-16,0-10-499 0</inkml:trace>
  <inkml:trace contextRef="#ctx0" brushRef="#br2" timeOffset="414076.4358">15132 16088 568 0,'0'0'1459'16,"0"0"-1180"-16,0 0-150 15,0 0 82-15,0 0-36 16,0 0-98-16,0 0-23 16,-9 45-13-16,6-21-14 15,3-1-3-15,0-2-10 16,0 1-3-16,8-2-10 0,7-4 5 15,0-2-5 1,4-4-1-16,5-3 1 0,2-2-1 16,-1-2 1-16,5-3 1 15,-4 0-2-15,3 0-14 16,-3-11 4-16,3-6 8 16,-2-4 1-16,-2-2 1 15,1-3 0-15,-6-4 1 16,0 0 0-16,-8 1 0 15,-3 2 11-15,-2 4-3 16,-4-1-8-16,-3 6 1 16,0 4-2-16,0 4-60 15,0 3-101-15,-9 7-184 0,-1 0-407 16,-2 0-456-16</inkml:trace>
  <inkml:trace contextRef="#ctx0" brushRef="#br2" timeOffset="414390.7676">15370 16047 1262 0,'0'0'399'15,"0"0"-171"-15,0 0 61 16,0 0 1-16,0 0-95 0,0 0-67 16,3 86-44-1,-3-52-21-15,0 5-27 0,-3 1-18 16,-10 0-17-16,2 0 5 16,-4-1-5-16,0 0-1 15,4-5-1-15,1-2-35 16,0-2-77-16,1-3-89 15,2-10-314-15,6-7-363 0</inkml:trace>
  <inkml:trace contextRef="#ctx0" brushRef="#br2" timeOffset="414848.3792">15792 15886 449 0,'0'0'329'0,"0"0"56"15,0 0 405-15,0 0-516 16,0 0-66-16,0 0-57 16,0 0-41-16,0 30 8 15,0-7-31-15,0 10-26 16,0 7-7-16,0 2-6 15,-3 5-18-15,0-1-2 16,-1-2-13-16,-4-2-8 16,0 0-6-16,1-5-1 15,-3-3 0-15,-2-1-1 16,1-8-41-16,-1-1-58 16,2-1-121-16,1-12-295 15,2-3-407-15</inkml:trace>
  <inkml:trace contextRef="#ctx0" brushRef="#br2" timeOffset="415306.4808">15865 15705 995 0,'0'0'967'15,"0"0"-835"-15,0 0 104 16,0 0 27-16,0 0-114 15,0 0-106-15,0 0-28 16,69-18-7-16,-52 18 1 16,3 7 1-16,-8 3 11 15,0 2-1-15,-4 6-1 16,-3-4 8-16,-5 6 1 16,0-5 7-16,0 6-11 15,-10-5-8-15,-2-2 1 16,3-1-1-16,-1-1 0 0,6-4-8 15,4-2-7-15,0 0 1 16,17-2-1-16,9-1-1 16,26-3-82-16,-6-14-262 15,-8-2-950-15</inkml:trace>
  <inkml:trace contextRef="#ctx0" brushRef="#br2" timeOffset="416234.3518">16750 14539 327 0,'0'0'587'0,"0"0"36"16,0 0-464-16,0 0 82 15,0 0 69-15,0 0-89 16,83 0-74-16,-60-5-29 15,5 3-35-15,3-1-27 16,4-1-33-16,2 0-3 16,-2 2-11-16,0-2-8 15,-2 1-1-15,-8 0-6 16,-2 3-44-16,-10 0-67 0,-7 0-84 16,-6 0-310-1,0 0-108-15,-5 3-246 0</inkml:trace>
  <inkml:trace contextRef="#ctx0" brushRef="#br2" timeOffset="416539.8065">16856 14664 333 0,'0'0'1034'0,"0"0"-636"16,0 0-146-16,0 0 84 16,0 0-115-16,0 0-90 15,88-7-43-15,-52 4-26 16,5-1-31-16,-2 4-16 15,-5 0-15-15,-5 0-29 16,-12 0-157-16,-6 0-331 16,-7-3-675-16</inkml:trace>
  <inkml:trace contextRef="#ctx0" brushRef="#br2" timeOffset="417686.9233">16772 16055 360 0,'0'0'61'0,"0"0"641"16,0 0-186-16,0 0-273 0,0 0 55 15,0 0-50 1,0 0-63-16,36-14-59 0,-18 10-20 16,6 1-22-16,-1 0-36 15,6 3-26-15,4-4-10 16,-1 3-12-16,3 0 0 15,-2 1-22-15,-5 0-35 16,-4 0-54-16,-9 0-74 16,-4 0-98-16,-11 4-270 15,0 1-86-15,0-3-495 0</inkml:trace>
  <inkml:trace contextRef="#ctx0" brushRef="#br2" timeOffset="417931.0578">16765 16240 1416 0,'0'0'490'16,"0"0"-335"-16,0 0 118 15,0 0-43-15,105 0-79 16,-55-7-118-16,2 3-33 16,8 1-163-16,-18-3-517 15,-16 3-1117-15</inkml:trace>
  <inkml:trace contextRef="#ctx0" brushRef="#br2" timeOffset="419834.9393">17772 14773 15 0,'0'0'1218'0,"0"0"-1026"16,0 0-110-16,0 0 74 16,0 0 69-16,0 0-35 15,0 0-58-15,6 7-1 16,-3-7-3-16,-3-4-18 16,3-2-18-16,-3-4-37 15,2-3-31-15,0-1-15 16,1-5-8-16,1-8-1 0,1-3 2 15,1-6-1-15,2-3 0 16,5-4 5-16,-4-7-5 16,5 1 0-16,2-5 0 15,3 5 0-15,1-1 18 16,2 8 8-16,5 2-9 16,-1 10-2-16,3 3 2 15,-7 8 1-15,4 5-4 16,-6 6-9-16,0 6 0 15,-10 2 8-15,-1 0 2 16,0 4-10-16,-5 16 6 16,3 3 3-16,-4 7 14 15,-3 6 7-15,3 4 1 0,-3 2-18 16,0-1-1-16,0 4 5 16,0-4-2-16,0 1-8 15,-10-6 2-15,0 0-7 16,-2-6-2-16,-4 1 3 15,-2-2-8-15,-1-3 6 16,4-3-6-16,0-6-1 16,6-3 0-16,6-7-12 15,0-2-59-15,3-5-29 16,0 0-44-16,0-12-225 16,0-5-681-16</inkml:trace>
  <inkml:trace contextRef="#ctx0" brushRef="#br2" timeOffset="420052.7286">17979 14561 565 0,'0'0'1287'0,"0"0"-1050"16,0 0 2-16,0 0 18 15,85-22-108-15,-52 19-101 16,-4-1-38-16,-1 4-10 16,2-11-168-16,-8 2-404 15,-8-5-472-15</inkml:trace>
  <inkml:trace contextRef="#ctx0" brushRef="#br2" timeOffset="420452.3857">18503 14039 1400 0,'0'0'272'0,"0"0"-195"16,0 0 77-16,0 0 26 0,0 0-59 15,0 0-27-15,0 0 10 16,51 30-15-16,-47-26-18 16,-1 6-32-16,-3-3-28 15,0 5 9-15,-18 1 22 16,-1 1 30-16,-2 2-23 15,0-2-15-15,6-2-1 16,0-1-21-16,10-2-4 16,5 1-7-16,10-3-1 15,13 0-6-15,23-4-23 0,-5 0-175 16,-5-3-643-16</inkml:trace>
  <inkml:trace contextRef="#ctx0" brushRef="#br2" timeOffset="420976.7144">18907 14465 378 0,'0'0'1615'15,"0"0"-1419"-15,0 0-58 16,0 0 27-16,89-6-87 16,-57-3-55-16,1 2-23 15,-7-6-6-15,0 3-20 16,-7-3 0-16,-2-1 8 15,-5 2-5-15,-5-3 23 16,-1 2 16-16,-3 4-2 16,-2-1 8-16,-1 3 21 15,0 0 12-15,-1 1 2 16,-12 6-21-16,-2 0-17 16,-11 0 1-16,-4 0 11 0,-2 13 5 15,-7 7 3-15,0 2 8 16,2 2-8-16,4 6-10 15,8-3-17-15,10-5-3 16,3 1-3-16,9-9-5 16,3-2 6-16,3-1-7 15,15-7-7-15,5 1 1 16,6-3 6-16,4 0-48 16,15-2-124-16,-10-6-188 15,-2-4-643-15</inkml:trace>
  <inkml:trace contextRef="#ctx0" brushRef="#br2" timeOffset="421247.5786">19158 14122 390 0,'0'0'1592'15,"0"0"-1340"-15,0 0-29 16,0 0-37-16,0 0-110 0,0 0-56 16,85-3-20-16,-57-1-33 15,8-2-147-15,-6 2-396 16,-8-3-443-16</inkml:trace>
  <inkml:trace contextRef="#ctx0" brushRef="#br2" timeOffset="421614.8606">19570 13945 1943 0,'0'0'281'0,"0"0"-203"0,0 0 38 15,0 0-18-15,95-15-51 16,-73 15-21-16,-2 0-10 16,-7 0-7-16,-3 0-2 15,-7 7-7-15,-3 3 0 16,0 0 0-16,-13 7 1 15,-7-1 18-15,-2 3 26 16,-2 1 3-16,5-1-1 16,3-1-3-16,3-4-23 15,8 2-6-15,5-5-15 16,0 1 6-16,9-2-6 16,6-3 0-16,5-1-82 15,12-6-151-15,-2 0-459 0,-8 0-881 16</inkml:trace>
  <inkml:trace contextRef="#ctx0" brushRef="#br2" timeOffset="422096.4392">20083 13864 1565 0,'0'0'213'15,"0"0"-1"-15,0 0 75 16,0 0-151-16,0 0-91 16,0 0 16-16,0 0 34 0,-3 66-26 15,-8-42-7-15,-1-1 1 16,2 0-29-16,-2-4-11 16,-6-2-1-16,0-5-7 15,2-1-6-15,-4-4 3 16,4-4-5-16,-1-3-6 15,5 0 0-15,1 0 10 16,5 0-10-16,3-9-1 16,0-3-10-16,3-3-8 15,0 1-1-15,0-2-5 16,0 0 3-16,0 0 6 16,0 5 6-16,0 5 9 15,0-1 0-15,0 7 0 16,3-2 9-16,0 2 6 0,4 0-14 15,5 0 16-15,2 9-4 16,2 5 6-16,3 2-11 16,4 0 4-16,0 0-5 15,0-2-7-15,-4-1 0 16,-2 0-54-16,-4-3-98 16,-1-3-161-16,-6-4-488 0</inkml:trace>
  <inkml:trace contextRef="#ctx0" brushRef="#br2" timeOffset="422681.577">20236 13937 1505 0,'0'0'326'0,"0"0"-197"15,0 0 99-15,0 0-54 16,0 0-83-16,94-16-46 16,-78 16 12-16,-3 0-15 15,-4 0-6-15,-2 6-12 16,-3 7-17-16,-4 1-5 16,0 3 11-16,0 6 20 15,-11-3-2-15,-4-1-8 16,-6 1-3-16,3-3-12 0,-3-4-7 15,6-3 5 1,5-3-5-16,4-5 4 0,3-2-5 16,3 0-6-16,0 0 5 15,9 0-25-15,7-12-42 16,7-5 4-16,0 0-16 16,6-6-5-16,-4 1 8 15,2-2 10-15,-5 1 30 16,-1 4 24-16,-5 1 13 15,-7 9 8-15,-2-1 93 16,-4 5-8-16,-3 3-14 16,0 2-20-16,0 0-26 15,-7 0-18-15,-5 7 13 16,-4 6 26-16,3 3 12 0,-7 1 11 16,7 0 4-16,-4 3-13 15,8-2-13-15,3-1-9 16,5 0-22-16,1-1-6 15,1-2-6-15,13-4-10 16,7 0-2-16,1-1-14 16,18-2-91-16,-7-1-158 15,-4-6-576-15</inkml:trace>
  <inkml:trace contextRef="#ctx0" brushRef="#br2" timeOffset="424490.4905">17684 15992 603 0,'0'0'118'16,"0"0"-44"-16,0 0 199 15,0 0 322-15,0 0-350 16,0 0 19-16,82-33-9 0,-79 32-34 16,-3 1-60-16,0 0-46 15,0 0-25-15,0 0-51 16,-3 7-20-16,-5 12 1 15,1 12 20-15,-2 1-11 16,3 9-16-16,0-2-5 16,-4-2-7-16,2 0 0 15,0-2 0-15,1-5-1 16,0-3-12-16,1-5-36 16,0-3-43-16,0-6-72 15,-2-5-146-15,2-7-403 16,3-1-701-16</inkml:trace>
  <inkml:trace contextRef="#ctx0" brushRef="#br2" timeOffset="425016.2278">17727 15955 1407 0,'0'0'371'15,"0"0"-165"-15,0 0 87 16,0 0 5-16,0 0-99 16,0 0-95-16,0 0-43 15,65-51-23-15,-39 51-17 0,1 0-11 16,8 0-4-16,0 0-5 16,-3 2-1-16,-3 8 1 15,-9 3-1-15,-7 1-6 16,-10 1-3-16,-3 2 8 15,0 0 1-15,-13 3-1 16,-9-3 1-16,-1 1 1 16,-4 0 0-16,2-2-1 15,-2 1 1-15,9-8 0 16,0 4-1-16,9-6 0 16,6 3 0-16,3-3-6 15,0 6-8-15,9 0-1 16,12 4 2-16,1 0-4 0,1-1 1 15,-1 4 7 1,-3-4 3-16,-5 1 0 0,-5-3 5 16,-6 1-5-16,-3 1-8 15,0-2 7-15,-3 1 7 16,-12 0 28 0,-2-2-15-16,1 0-1 0,-7-2 0 15,3-6-4-15,-6-1-8 16,4-4-11-16,-5 0-109 15,11-9-258-15,4-6-697 0</inkml:trace>
  <inkml:trace contextRef="#ctx0" brushRef="#br2" timeOffset="425467.0593">18292 15711 1677 0,'0'0'287'0,"0"0"-54"0,0 0 67 16,0 0-67 0,0 0-94-16,0 0-87 0,0 0-34 15,84-24-3-15,-62 24-4 16,4 0-11-16,-9 0 5 16,-5 7-5-16,-5 3-8 15,-3 1 7-15,-4 5-4 16,-7 4 5-16,-10 2 1 15,-5-1 10-15,-2 1 1 16,6-1-5-16,-2-6 2 16,10 0 2-16,8-3 1 15,2-5-11-15,14-2-1 16,16 0 0-16,19-5-61 16,-9-5-285-16,-5-7-872 0</inkml:trace>
  <inkml:trace contextRef="#ctx0" brushRef="#br2" timeOffset="426682.6313">19357 14073 224 0,'0'0'111'0,"0"0"989"16,0 0-921-16,0 0-9 16,0 0-3-16,0 0-38 15,0 0-23-15,-5-30-35 16,5 27-9-16,0 2 20 16,0 1 13-16,0-3-18 15,0 3-13-15,0 0-15 0,0 0 3 16,0 10 57-1,0 7-18-15,0 3-31 0,1 6-34 16,-1 7-17-16,0 0-9 16,0 13-65-16,-4-9-452 15,-5-11-1689-15</inkml:trace>
  <inkml:trace contextRef="#ctx0" brushRef="#br2" timeOffset="428117.389">19142 16177 348 0,'0'0'58'0,"0"0"879"16,0 0-453-16,0 0-238 0,0 0 21 16,0 0-30-16,0 0-58 15,0-25-45-15,0 25-62 16,0 0-15-16,0 0-14 16,0 0-19-16,7 0-12 15,2 0 0-15,1 0 5 16,8 0-10-16,6 0-6 15,-2 0-1-15,5 0-17 16,-2-5-15-16,-2-5 1 16,-4 0 9-16,-5-4 12 15,-5 2 10-15,-3-1 0 16,-6 3 1-16,0 0 14 16,-2 6 4-16,-11 1 1 15,-13 3-8-15,-7 0 0 0,-9 7 3 16,-3 9 9-16,-5 7 1 15,4 3-8-15,9 1-7 16,5 0-2-16,11-5-1 16,11 2-6-16,10-5 0 15,0-1 0-15,17-5 6 16,9-6-6-16,9-4-1 16,5-3-7-16,-4 0-101 15,9-24-113-15,-14 4-388 16,-4 0-674-16</inkml:trace>
  <inkml:trace contextRef="#ctx0" brushRef="#br2" timeOffset="428409.1656">19204 15728 624 0,'0'0'1622'16,"0"0"-1348"-16,0 0-85 15,0 0 41-15,0 0-104 0,0 0-96 16,0 0-22-16,104-37-8 15,-66 34-64-15,5 3-100 16,-16-1-215-16,-6 1-661 0</inkml:trace>
  <inkml:trace contextRef="#ctx0" brushRef="#br2" timeOffset="428814.1246">19574 15595 789 0,'0'0'1153'0,"0"0"-918"15,0 0-6 1,0 0-5-16,0 0-97 0,84-26-70 15,-61 26-18-15,3-3 1 16,-10 3-3-16,-1 0-10 16,-8 0-13-16,-3 3-13 15,-4 4-1-15,-5 5 1 16,-9 2 17-16,-3 6 4 16,-6 0-2-16,4 0-8 15,1-1-4-15,6 1 1 16,2 1-8-16,7-7 7 0,3 1-8 15,0-3 1-15,8-2-1 16,4 0 0-16,5-3-36 16,-2-4-78-16,9-3-168 15,-5 0-394-15,-1 0-391 0</inkml:trace>
  <inkml:trace contextRef="#ctx0" brushRef="#br2" timeOffset="429296.595">20060 15516 1624 0,'0'0'304'16,"0"0"-105"0,0 0 82-16,0 0-115 0,0 0-102 15,0 0 39-15,0 0-6 16,3 56-27-16,-3-33-14 15,0 0-23-15,-10 1-12 16,-5-1-12-16,-5-4-3 16,-3 1 0-16,-3-2-5 15,1-6 10-15,-1-1-9 16,3-2-1-16,3-8 0 16,8-1 0-16,5 0-1 15,4 0-6-15,3-7 4 16,0-7-15-16,0-5 5 0,10 1-8 15,1-4 10 1,4-1-1-16,-6 3 10 0,0 6 0 16,-2 4 0-16,-4 4 1 15,1 4 19-15,1 2 3 16,3 0-11-16,2 2 1 16,0 8-5-16,4 7-7 15,4 6 7-15,1 0-7 16,1-1 0-16,-3 5 0 15,-2-6 0-15,-5-1-7 16,-7-2-72-16,-3-8-172 16,-4-3-447-16,-8-7-612 0</inkml:trace>
  <inkml:trace contextRef="#ctx0" brushRef="#br2" timeOffset="429880.2469">20197 15581 1272 0,'0'0'868'16,"0"0"-768"-16,0 0 67 16,0 0 39-16,0 0-101 15,0 0-42-15,99-48 3 16,-78 47-17-16,-2 1-13 15,4 0-14-15,-9 4-11 16,0 3 7-16,-6 6-17 16,-5 1 10-16,-3 4-11 0,0-1 7 15,-13 3 8-15,-4 0 12 16,-1-3-11-16,-2-4-8 16,4-1-2-16,-2-2-5 15,6-3 0-15,2-3 0 16,7-1-1-16,3-3 0 15,0 0-1-15,4 0 0 16,14-10-13-16,3-3-5 16,3 0 1-16,3-7 0 15,-1-3-10-15,1-1 4 16,-4-1 4-16,-5 2 8 16,-5 5 11-16,-6 2-1 15,0 6 2-15,-7 6 14 0,0 1 16 16,0 1-3-16,0 2-15 15,0 0-5-15,-8 5-1 16,-3 12-5-16,-3 3 15 16,2 1 8-16,-6 4-2 15,6 2-1-15,2-4 3 16,4-3-9-16,6-1-9 16,0-6-5-16,6-5-1 15,14-2-5-15,9-3-38 16,27-3-81-16,-4-3-353 15,-2-11-561-15</inkml:trace>
  <inkml:trace contextRef="#ctx0" brushRef="#br2" timeOffset="430954.5435">19417 14125 393 0,'0'0'310'0,"0"0"-160"16,0 0-66-16,0 0 38 15,0 0-28-15,0 0-38 16,0 0-4-16,45 0 19 15,-44 0 15-15,-1 0 5 16,0 0-24-16,0 0-6 16,0 0-10-16,0 0 2 15,0 0 4-15,2-3 25 16,-2 3 12-16,0 0-8 16,1 0-5-16,-1 0-15 15,2 0-11-15,-2 0-29 0,0-3-5 16,0 3 9-1,0-4 5-15,0 2 13 0,0-2 17 16,0 0 1-16,-5 1-20 16,-14 1 6-16,-9 2-22 15,-9 0-21-15,-32 0-9 16,11 0-158-16,6 0-826 0</inkml:trace>
  <inkml:trace contextRef="#ctx0" brushRef="#br2" timeOffset="440470.3786">25274 4388 370 0,'0'0'192'16,"0"0"144"-16,0 0-142 15,0 0-49-15,0 0 52 16,-4 0-21-16,4 0-28 16,0 0-23-16,0-1-30 15,0 1-6-15,0-2-11 0,0 2-11 16,0 0-29-16,0 0-17 15,0 0-20-15,0 0 5 16,-3 0-5-16,0 7 14 16,2 6 10-16,-2 3-6 15,0 0-4-15,0 3-2 16,1-4-1-16,2 0 0 16,0-5-4-16,0-2 3 15,0-4 4-15,0-1 3 16,0-1 18-16,2-2 1 15,2 0-9-15,2 0 3 16,1 0-4-16,1 0-3 16,0 0-9-16,-2 0-6 15,2 0-2-15,1 0 2 16,3 0 14-16,6-9 11 0,6-5 20 16,7-3-22-16,7-4-9 15,4-4-11-15,8-4-5 16,1-1-6-16,4 4-1 15,0 2 0-15,-4 4 1 16,-6 6-1-16,-9 5 0 16,-11 5-2-16,-7 4-68 15,-18 0-142-15,0 0-486 16,-5 0-918-16</inkml:trace>
  <inkml:trace contextRef="#ctx0" brushRef="#br2" timeOffset="443746.2526">30419 4470 1086 0,'0'0'368'15,"0"0"-255"-15,0 0-82 16,0 0 32-16,0 0 62 16,0 0-2-16,0 0-51 15,3-3-43-15,-2 3-3 16,-1 0 7-16,2 0 34 16,-2 0 7-16,0-1-13 15,0 1-1-15,0 0 4 16,0 0-18-16,0 0-6 15,0 0-19-15,0 0-5 16,0 0-15-16,0 0-1 16,0 0 0-16,0 4 0 0,0 5 0 15,1-1 0-15,1 2 7 16,-1 0-7-16,1 0 0 16,-1 0 1-16,1-1 0 15,-1 0 0-15,2-1 0 16,-1-1 1-16,-1-1 5 15,2 0-6-15,-3-2-1 16,1-1 1-16,1-2 0 16,-2 1 5-16,1-2-5 15,-1 0 7-15,2 0 1 16,-1 0 9-16,1 0 18 16,1 0 3-16,2 0 1 0,1-3-10 15,4-3 0-15,2-1-5 16,6-4-10-16,9-3-5 15,11-4-9-15,25-8-1 16,29-7 0-16,28 1-1 16,4 5-13-16,-21 11-8 15,-31 11-39-15,-22 2-66 16,-20 2-365-16,-11-2-844 0</inkml:trace>
  <inkml:trace contextRef="#ctx0" brushRef="#br2" timeOffset="448140.1328">21417 14413 1461 0,'0'0'600'16,"0"0"-525"-16,0 0-51 15,0 0 44-15,0 0 49 16,0 0-49-16,0 0-33 16,111-3-2-16,-70 3 10 15,5 0 3-15,9 3 5 16,17 0-17-16,26 1 5 16,31 2-15-16,12-2-18 15,5-1-5-15,-8-3 0 16,-18 3 0-16,-8-3 0 15,-12 4 0-15,-19-1 1 16,-23-1-1-16,-12 3 10 16,-7-3 27-16,6 1-11 15,3 5-7-15,5-5-13 0,-4 3-5 16,-2 1-2-16,-4-4 0 16,-1 4-48-16,-5-4-57 15,-7 1-38-15,-8-2-101 16,-11 2-148-16,-11-4-112 15,-6 0 98-15,-10 0-589 0</inkml:trace>
  <inkml:trace contextRef="#ctx0" brushRef="#br2" timeOffset="448464.1594">23135 14373 1458 0,'0'0'385'0,"0"0"-278"16,0 0 36-16,0 0 83 15,0 0-44-15,0 0-88 16,0 0-48-16,-20-49-41 16,20 55-4-16,17 8-1 15,11 6 12-15,10 2-11 16,5 2 1-16,0-1 6 15,-1-6-8-15,-5-2 0 16,-11-1 2-16,-7-4 7 16,-8-1 19-16,-10-1-10 15,-1 1-8-15,-16 2 1 0,-19 4-11 16,-38 9-17-16,8-3-182 16,5-6-838-16</inkml:trace>
  <inkml:trace contextRef="#ctx0" brushRef="#br2" timeOffset="449876.079">21303 16298 1267 0,'0'0'261'0,"0"0"-191"16,0 0-34-16,0 0 69 15,0 0 34-15,97 0-36 16,-60 0-18-16,8 4-1 15,6-1 22-15,8-2 6 16,20 0-11-16,18 1-25 16,18-2-21-16,5 0-27 15,-4 0-11-15,-9 0-4 16,-11 0-2-16,-1-2-10 16,-1-3 5-16,-1 1-5 15,2 3 0-15,0 1 0 16,2 0 1-16,-3 0-1 15,0 5 0-15,-2 2 6 16,-4 1-7-16,-15-3 0 0,-14-2-1 16,-14-2 0-16,-6-1 0 15,4 0 1-15,1 0-1 16,-1-1 0-16,-7-9 1 16,-14-3 0-16,-7 1 6 15,-6 1 2-15,-6-2 9 16,-1 3 26-16,-2 3-7 15,0-2-23-15,0 5-11 16,0-2-1-16,0 5-1 16,0-2 0-16,-2 3-15 15,-2-6-3-15,-2 3 9 16,-3-3 0-16,-6-1 8 16,-2-3-7-16,-7-2 8 0,-4 0 1 15,-6-1-1-15,-2-4 1 16,-3 4-1-16,5-1 14 15,6 2 15-15,10 5 1 16,4 1-1-16,10 2-8 16,4 4-9-16,0 0-2 15,0 0-10-15,3 0 2 16,9 4 4-16,1 6-5 16,3-1 0-16,0 2 0 15,0 1 0-15,0-1 0 16,2 2 1-16,2 3-1 15,5 1 0-15,3 0 0 16,5-2 1-16,2 2-1 16,0-3-1-16,1 2 1 0,-3-3-1 15,-7-4 1-15,-4 3-1 16,-8-3 1-16,-11 1-1 16,-3 3 0-16,-35 7 0 15,-53 7 0-15,-51 5-5 16,11-9-353-16,7-6-1741 0</inkml:trace>
  <inkml:trace contextRef="#ctx0" brushRef="#br2" timeOffset="469143.7052">26349 5358 120 0,'0'0'339'16,"0"0"-255"-16,0 0-48 15,0 0-5-15,0 0 164 16,0 0-8-16,0 0-82 0,0 0-30 16,-5 0-28-1,1 0-20-15,-2 1-9 0,-2-1-17 16,-3 1-1-16,-6-1-38 15,1 0-157-15,2 0-496 0</inkml:trace>
  <inkml:trace contextRef="#ctx0" brushRef="#br2" timeOffset="469760.8109">25579 5382 54 0,'0'0'743'0,"0"0"-522"16,0 0-127-16,0 0-11 16,0 0 56-16,0 0 28 15,0 0-61-15,0 4-9 16,0-4 1-16,0 0 22 16,0 0-4-16,0 0-22 15,0 0-29-15,0 0-24 16,0 0-7-16,0 0-13 15,0 0 0-15,0 0-8 16,0 0 0-16,0 0-4 0,0 0-8 16,0 0 0-16,0 0 1 15,0 0 6-15,0 0-6 16,0 0-2-16,0 0 1 16,0 0 9-16,0 0-2 15,0 0 1-15,0 0-9 16,-6 0-27-16,-1 0-231 15,0-4-498-15</inkml:trace>
  <inkml:trace contextRef="#ctx0" brushRef="#br2" timeOffset="471156.4112">30253 5313 45 0,'0'0'310'0,"0"0"-223"15,0 0 2-15,0 0 509 16,0 0-449-16,0 0-81 0,0 0-10 15,-1 11-9 1,1-11-30-16,0 0-12 0,0 0-7 16,0 0-9-16,0 1 2 15,0-1-9-15,0 0-13 16,0 0 1-16,0 0 18 16,0 0 10-16,0 0 0 15,0 0 0-15,0 0 1 16,0 0 2-16,0 0-2 15,0 0-1-15,0 0-88 16,-3 0-236-16,-2 0-474 0</inkml:trace>
  <inkml:trace contextRef="#ctx0" brushRef="#br2" timeOffset="472028.717">30055 5307 586 0,'0'0'575'15,"0"0"-575"-15,0 0-313 16,0 0-289-16</inkml:trace>
  <inkml:trace contextRef="#ctx0" brushRef="#br2" timeOffset="472236.9921">30055 5307 1069 0,'34'20'655'0,"-29"-20"-655"16,-2 0-81-16,1-2-608 0</inkml:trace>
  <inkml:trace contextRef="#ctx0" brushRef="#br2" timeOffset="473107.3554">25403 5492 408 0,'0'0'76'0,"0"0"-54"15,0 0-3-15,0 0 4 16,0 0 3-16,0 0 20 16,0 0 23-16,0 0 44 15,0 1 5-15,0-1-27 16,0 0-27-16,0 2-39 16,0-2-25-16,0 1-94 15,0 1-133-15,0-1-351 0</inkml:trace>
  <inkml:trace contextRef="#ctx0" brushRef="#br2" timeOffset="473701.7193">30249 5488 124 0,'0'0'0'0</inkml:trace>
  <inkml:trace contextRef="#ctx0" brushRef="#br2" timeOffset="476253.6111">7716 15302 159 0,'0'0'115'0,"0"0"-82"16,0 0-14-16,0 0 474 15,0 0-342-15,0 0-88 16,0 0-11-16,61 16 32 16,-49-16 36-16,-3 0-6 15,-1 0-40-15,-1 0-26 16,-1 0-19-16,0 0-20 0,0 0-7 16,0 3-2-1,6-3-11-15,0 4-47 0,4-4-42 16,4 2 36-16,-1-2 45 15,5 0 12-15,1 0 7 16,-2 0 25-16,-1 0 18 16,-1 0-4-16,-3 0-1 15,-5 0-12-15,-1 0-10 16,-4 0-7 0,5 2-6-16,-4 1-2 0,4-1 0 15,4 1 7-15,2-2-7 16,1 2 15-16,5-3-5 15,5 0 5-15,1 0 15 16,2 0-9-16,3 0-9 16,1 0-13-16,-4 0-11 0,-2 0-9 15,-1 0-21-15,-2 0-46 16,-2 0-19-16,-2 3 35 16,-2 0 33-16,-7-1 29 15,0 0 9-15,0-2 1 16,-5 0 39-16,4 0 39 15,2 0-4-15,-1-4-12 16,6-5-2-16,1 3-28 16,-2-1-20-16,2 0-7 15,-7 4-4-15,0-3-2 16,-3 5 0-16,-6 1 0 16,1 0-6-16,-7 0-1 0,0 0-18 15,0 0-42-15,0 0-58 16,0 0-167-16,-3-3-641 0</inkml:trace>
  <inkml:trace contextRef="#ctx0" brushRef="#br2" timeOffset="477522.8402">7446 16975 391 0,'0'0'214'16,"0"0"361"-16,0 0-376 15,0 0-153-15,0 0-46 16,0 0 10-16,0 0 16 16,70 8-4-16,-49-8 7 15,0 0 22-15,3 0 6 16,1 0 27-16,2 0-11 0,-2 0-40 16,2 0-23-16,-1 0-10 15,-1 0-17-15,2 0-26 16,1 0-14-16,2 0 11 15,0 0 9-15,4 0 11 16,-1 0 13-16,6 0 12 16,-2 0 1-16,5-6 34 15,-3 2 50-15,2-3-20 16,1 1-33-16,0 2-22 16,1 0-8-16,-1-1 0 0,-3 4-1 15,1-2-1 1,-4 3-26-16,-2 0-2 15,-4 0 13-15,-3 0 15 0,1 0 1 16,-1 0 1 0,-3 0 34-16,3 0 6 0,-2 0-12 15,-1 0-7-15,1 0 27 16,1 0-8-16,-2 0-16 16,-5 0-12-16,-1 0-12 15,0 0 5-15,-9 0-6 16,-3 3-8-16,-6-3-96 15,-6 0-99-15,-12 0-356 16,-3-3-495-16</inkml:trace>
  <inkml:trace contextRef="#ctx0" brushRef="#br2" timeOffset="492554.7933">7494 16923 390 0,'0'0'0'15,"0"0"0"-15,0 0 16 16,0 0 572-16,0 0-448 16,13 6-46-16,-7-6 108 15,3 0-45-15,0-3-60 16,0 0-31-16,0-1 3 15,0 3-11-15,-2 0-15 16,-2 1-14-16,-2 0-17 16,0 0-11-16,3 0 5 0,0 0-4 15,4 2 4-15,2 2-6 16,6 0 2-16,3-1 0 16,3 0-1-16,4-3 1 15,5 0-1-15,-3 0 5 16,1 0 0-16,-1 0-4 15,-3-3-1-15,1 3 9 16,-7 0-4-16,0 0-5 16,-3 0-1-16,0 0 1 15,1 0 0-15,2 3-1 16,3-3 1-16,0 0 0 16,6 0 0-16,-2 0-1 15,2 0 9-15,-5 0-8 0,2-3-2 16,-5 2 1-16,-2-1 0 15,-4 1-1-15,-1 1 1 16,-3 0 0-16,0 0-2 16,0 0 2-16,3 0-2 15,0 0 2-15,4 0-2 16,2 0 2-16,3-3 0 16,0 0 0-16,1 2 0 15,-1 0 0-15,1 1 0 16,-5 0-1-16,-1 0 1 15,-2 0-1-15,-1 0 1 16,-4 0 0-16,3 0-1 16,0 0 0-16,1 0 1 15,1 0 0-15,5 0 0 16,2 0 0-16,1-1 0 0,5-5 0 16,-2-1 1-16,1 1-1 15,-5 2 0-15,-5-2 0 16,-4 5 0-16,-3-2 0 15,-6 3-1-15,-3 0 1 16,0 0-15-16,0 0-89 16,7 0-47-16,-4 0-146 15,0 0-431-15</inkml:trace>
  <inkml:trace contextRef="#ctx0" brushRef="#br2" timeOffset="494392.4306">7731 15292 337 0,'0'0'56'0,"0"0"-34"15,0 0-2-15,0 0 153 16,0 0-50-16,0 0-73 16,0 0 31-16,16 3 40 15,-11-3-12-15,-2 3-25 16,3-3 4-16,0 0 14 0,0 0-2 16,1 0-17-1,2 0-28-15,-3 0-29 0,2 0-16 16,-1 0-4-16,-1 0-5 15,0-3 2-15,0 3-2 16,0 0 0-16,1 0 1 16,1 0-1-16,1 0 6 15,0 0 5-15,4-3-5 16,-2 3 8-16,2 0 1 16,2 0-6-16,3 0-9 15,-6 0 7-15,4 0-8 16,-4 0 1-16,-1 0-1 15,-1 0 1-15,-4 0-1 16,0 0 1-16,0 0-1 16,0 0 0-16,3 3 0 0,0-3 1 15,0 3-1 1,1-3 3-16,2 0-2 0,3 0 1 16,-3 0-1-16,0 0 0 15,0 0 1-15,0 0 5 16,-3 0-6-16,1 0 1 15,-4 0 0-15,-3 0-1 16,2 0-1-16,1 0 1 16,1 0-1-16,2 0 1 15,0 0-1-15,4 0 1 16,1 0-1-16,-2 0 1 16,4-3 0-16,-2 3-1 15,-1 0 1-15,-4-3-1 0,4 3 1 16,-5 0-1-16,-2 0 0 15,3 0 0-15,-2 0 1 16,2 0 1-16,2 0 8 16,5 0 3-16,-1 0-3 15,3 0 2-15,0-3-3 16,1 2 16-16,-1-3 4 16,-3 4-16-16,-3 0-6 15,0 0-5-15,-3 0-1 16,0 0 5-16,1 0-5 15,-1 0 6-15,2 0-1 16,2 0 6-16,-1 0 18 0,6 0 6 16,-3-2 1-16,1 1 3 15,1-2-5-15,2 0-17 16,-7 0-6-16,3 1-6 16,-6 2-5-16,-3-1 0 15,1 1-1-15,-1 0 1 16,0 0-1-16,2 0-1 15,2 0 1-15,2 0 1 16,0 0 0-16,3 0 0 16,3 0-1-16,-2 0 2 15,1 0-1-15,-1 0 0 16,-4-1 0-16,0 1 6 16,-6-3-1-16,0 3-5 15,-6 0 0-15,0 0-1 16,0 0-1-16,0 0-14 0,0 0-50 15,-6 0-135-15,0 0-280 0</inkml:trace>
  <inkml:trace contextRef="#ctx0" brushRef="#br2" timeOffset="501465.0448">23639 3061 907 0,'0'0'613'16,"0"0"-510"-16,0 0-31 0,0 0 27 16,0 0 12-16,-11-5 87 15,11 5-19-15,0 0-89 16,0 0-31-16,0 0-7 16,0 0 9-16,0 0 3 15,0 0-15-15,0 0-13 16,3 0-17-16,8 0-10 15,3 0-8-15,4 0-1 16,-3 0-1-16,4 0 0 16,-4 0 1-16,-2 0 0 15,-4 0-6-15,-4 0 4 16,-2 3-5-16,-2 4 1 16,-1 1-2-16,0 2 8 0,0 2 0 15,0 5 2 1,-9-2-1-16,-3 1 0 0,-1 1 1 15,-2-3-1-15,-3-1 5 16,5-2-6-16,-2-3 1 16,6-2-1-16,4-3 0 15,4-2 0-15,1-1-12 16,0 0 3-16,3 0 0 16,9-10-46-16,4-1 22 15,4-5 20-15,1 2 11 16,-1-3 1-16,-2 1 0 15,2 2 0-15,-4-1 1 16,0 1 0-16,2 1 1 16,-3 0-1-16,2 2 1 15</inkml:trace>
  <inkml:trace contextRef="#ctx0" brushRef="#br2" timeOffset="502547.7915">24048 3138 0 0,'5'-1'0'0,"2"-6"0"16,3 0 0-16,-5 0 0 15,6 2 0-15,-4-7 0 16,-4 9 0-16,4-9 0 15,-1 4 0-15,-1 2 0 16,-5 0 0-16,0 3 0 16,0-1 0-16,-2 2 0 15,-8-1 0-15,-2 1 0 16,1 0 0-16,1-1 0 0,0 1 0 16,2-2 0-16,2 2 0 15,3 2 0-15,2 0 0 16,1 0 0-16,0 0 0 15,0 0 0-15,0 8 0 16,0 3 0-16,-9 2 0 16,0 2 0-16,-9 10 0 15,-6-1 0-15,-6 4 0 16,-4-20 0-16,-3 9 0 16,13-2 0-16,1 0 0 15,3-4 0-15,12 0 0 16,3-4 0-16,1-1 0 15,-8-3 0-15,5-2 0 0,4-1 0 16,0 0 0-16,3 0 0 16,0-6 0-16,0 0 0 15,0-3 0-15,0 0 0 16,0 0 0 0,0-7 0-16,4 11 0 0,2-15 0 15,0 14 0-15,1-7 0 16,-2 2 0-16,1 1 0 15,2-2 0-15,-5 6 0 16,0 2 0-16,2 1 0 16,0-1 0-16,-1-1 0 15,4 0 0-15,-2 0 0 0,3 1 0 16,-2-3 0 0,7-3 0-16,-3 2 0 0,2 1 0 15,-6 1 0-15,0 1 0 16,-2-1 0-16,-2 3 0 15,-3 0 0-15,0 2 0 16,0 1 0-16,0 0 0 16,-3 0 0-16,1 0 0 15,2 0 0-15,0 4 0 16,0 0 0-16,0 3 0 16,6-1 0-16,-3-1 0 15,0 0 322-15,-3-5-286 16,0 0 871-16,0 0-662 0,0 0-143 15,0 0 47 1,0 0 50-16,0 0 8 0,3 0-55 16,2 0-30-16,-1 0-17 15,0 0-38-15,0 0-34 16,-4 0-17-16,0 0-1 16,0 0-3-16,0 0-5 15,0 1-6-15,-6 5 0 16,-3 2 24-16,-5 5 20 15,-2 0-23-15,1 3-11 16,2-2-1-16,2 1-2 16,7-1-2-16,2 0 1 15,2-1 8-15,0-2 6 16,11 1 24-16,8-4-21 16,2-3-12-16,4 0-3 0,-1-4-4 15,-2-1-5-15,-6 0-21 16,-3 0-24-16,-4 0-29 15,-6 0-55-15,-2 0-73 16,-1 0-156-16,0-6-263 16,0 1-508-16</inkml:trace>
  <inkml:trace contextRef="#ctx0" brushRef="#br2" timeOffset="503458.9993">24333 3024 309 0,'0'0'1158'16,"0"0"-832"-16,0 0-212 16,0 0 7-16,0 0 72 15,0 0-21-15,0 0-55 16,45-19-51-16,-44 19-22 16,-1 0-21-16,0 2-22 15,-4 8 12-15,-9 3 4 0,-10 1 2 16,1 1 44-1,-10 2-37-15,5-3-15 0,2-1-10 16,4-3 0-16,8-2 1 16,4-2-1-16,5 0 0 15,4 0-1-15,0 3 0 16,0 2 0-16,14 2 8 16,6 1 15-16,5 0-14 15,5 0 0-15,1-3-8 16,-1-1 0-16,0-2 0 15,-8-5-1-15,-7 2-6 16,-4-4-18-16,-10 1-68 0,-1-2-59 16,0-5-196-16,-4-7-515 15,-4-4-458-15</inkml:trace>
  <inkml:trace contextRef="#ctx0" brushRef="#br2" timeOffset="503833.5045">24770 3039 214 0,'0'0'1452'15,"0"0"-1199"-15,0 0-156 16,0 0-23-16,0 0 19 0,0 0-28 15,0 0-16-15,-38 14 9 16,22 9 11-16,2 1-33 16,3 1-23-16,7-1 8 15,4-4 30-15,0-4 4 16,10-3-9-16,11-5-6 16,2-5-16-16,3-3-12 15,3 0-3-15,-3-3-3 16,-3-8-5-16,-7-6-1 15,-2 0-6-15,-8-1-6 16,-5-2-25-16,-1 3 19 16,0 1 12-16,-10 3 0 15,-11 3-1-15,-3 5-13 0,-15 0-107 16,5 4-363-16,4-2-495 16</inkml:trace>
  <inkml:trace contextRef="#ctx0" brushRef="#br2" timeOffset="505379.5426">30468 3094 227 0,'0'0'801'15,"0"0"-160"1,0 0-500-16,0 0-68 0,0 0 79 16,0 0-2-16,0 0-24 15,16-3-30-15,-8 1-25 16,3-3-14-16,2 2-5 16,-1-1-14-16,2 1-8 15,2 2-7-15,0 1-13 16,1 0-3-16,2 0-6 15,0 0-1-15,-4 5-1 16,-4 6-6-16,-3-1 6 16,-5 1-7-16,-3 2 1 15,0 2 1-15,0 0 6 16,-4 1-1-16,-6-1 1 16,-1-1-1-16,0-2-1 0,1-1-4 15,3-2 5-15,2-4 1 16,1-1-6-16,2-2-18 15,2-2-16-15,0 0-11 16,0 0 1-16,0 0 27 16,0 0 14-16,0-7-63 15,6-3-8-15,5 0 52 16,2-1 4-16,-1-2 12 16,2 1 2-16,-1 3 9 15,1-2 1-15,-3-1 1 16,1 3-1-16,1-4 0 15,0 2 1-15,0-2 0 16,3 0 0-16,0 2 0 0,0 1 6 16,-3 0 1-16,2 3 6 15,-3 3 10-15,-3 0 12 16,-5 2-1-16,-2 2-5 16,-2 0-15-16,0 0-15 15,-6 0 0-15,-10 7 11 16,-5 4 58-16,0 1 1 15,0-1-44-15,2 0-9 16,7-1 2-16,4-1 3 16,5-2-10-16,3 0-6 15,0 1 20-15,4 1-4 16,10 0-10-16,2 2-12 16,4-3-65-16,8-2-155 0,-2-3-327 15,-4-3-130-15</inkml:trace>
  <inkml:trace contextRef="#ctx0" brushRef="#br2" timeOffset="505968.2563">31053 2981 557 0,'0'0'1159'16,"0"0"-940"-16,0 0-121 16,0 0 58-16,0 0-20 15,0 0-84-15,0 0-34 16,28 29-2-16,-10-14 5 16,0 1-7-16,3 0-7 15,0-2-6-15,-2 1 8 0,-1-5-9 16,-3 3 1-16,-2-6 0 15,-4 0-1-15,-2-3-7 16,-4-1-12-16,-3 0 4 16,0 1 4-16,0-2 10 15,0 3-9-15,0 0 10 16,0 2 0-16,-8 3 0 16,-1 2 15-16,-3 0 7 15,-6 3-3-15,-3 0 16 16,-4 0 12-16,1-1-16 15,-1-1-19-15,4-3-6 16,7-1-6-16,8-4-19 16,4-2-70-16,7-3-193 15,13 0-265-15,5-7-631 0</inkml:trace>
  <inkml:trace contextRef="#ctx0" brushRef="#br2" timeOffset="506455.5853">31497 3073 235 0,'0'0'1167'16,"0"0"-825"-16,0 0-235 16,0 0-18-16,0 0 14 15,0 0-24-15,0 0-35 16,-41 8-16-16,27 7 0 15,0 6-11-15,1 0-8 16,6 0 4-16,4-2 55 16,3 1 9-16,0-5-43 15,1-3 0-15,13-3-16 0,7-2-3 16,6-5-3-16,4-2-12 16,0 0-5-16,-1-8-4 15,-5-6-8-15,-7-4-4 16,-4-3 13-16,-8-2 8 15,-6 1 0-15,0 2 0 16,-8 2 0-16,-27-1 0 16,2 6-92-16,0 2-663 0</inkml:trace>
  <inkml:trace contextRef="#ctx0" brushRef="#br2" timeOffset="514179.1763">25961 5372 327 0,'0'0'202'0,"0"0"-108"16,0 0-80-16,0 0-13 15,0 0 9-15,0 0-8 16,0 0 5-16,0 0 12 16,0 0 37-16,0 0 117 0,0 0-71 15,0 0-29-15,0 0 1 16,0 0-7-16,0 0 2 16,0 0 12-16,0 0 18 15,-2 0-22-15,1 0-19 16,-1 0-4-16,1 0 7 15,-1 0-11-15,1 0-22 16,-2 0-12-16,0 0-4 16,0 0 4-16,2 0 3 15,-1 0 9-15,2 0 5 16,-1 0-8-16,1 0-1 16,-2 0 8-16,2 0 14 15,-1 0 0-15,-2 0 1 0,-1 0-16 16,-2 0-7-16,0 0-5 15,-1 0 11-15,1 0-5 16,0 0-5-16,0 0 1 16,0 0-2-16,0 0-1 15,2 0-3-15,-1 0 0 16,-1 0-2-16,2 0 2 16,-1 1-8-16,-2 1-5 15,3 1 8-15,-2-2 14 16,-1 2 12-16,0 0-1 15,-3-2-15-15,1 3 2 16,0 1 9-16,-3-1 3 16,3 0-11-16,-2 2-2 0,1 0-9 15,1-3-2 1,0 3-3-16,-1-1-6 0,1 0 1 16,0 2 4-16,-3 0-5 15,3 1 5-15,-2 1 0 16,-2 1 6-16,1 1 5 15,0 1-1-15,-3 0-1 16,0 1 1-16,-3 2 5 16,-1-3 5-16,1 6-7 15,0-2-5-15,0-2 0 16,2-1-6-16,2 0-2 16,1-1-5-16,4-2-1 15,0-1 0-15,-1 3 1 16,1-2-1-16,-2 2 0 0,-1 1 0 15,0 1 1-15,-2 2 7 16,-2 1 4 0,0-1 3-16,1 0-6 0,-3 0-3 15,3-2-5-15,-1 1 1 16,1 0-1-16,0-1 7 16,3-1-7-16,0 0 0 15,0 1 0-15,2 1 0 16,-2-3 0-16,2 1 0 15,-1 1 0-15,-2 0 0 16,-1 0 0-16,-1 3 0 16,-1 0 1-16,-3 1-1 15,-1-1 6-15,1-1-5 0,1-1 5 16,3 0-1-16,-1-3-6 16,4 2 0-16,-2 1 1 15,-1-2 5-15,2 2-5 16,-2 0 4-16,3-2-5 15,-1 0 0-15,-1 1 1 16,2-2 0-16,-4 1 0 16,-2 0 8-16,0 1 2 15,-3-1-10-15,0 1 0 16,0-2 5-16,-1 2-6 16,1-1 0-16,4-1 6 15,0-1-6-15,0-1-1 16,-1 0 1-16,2 1 2 0,0-2-2 15,0 1 6 1,-1-1-6-16,1 1 1 0,-1-3 6 16,-2 3-7-16,-1 3 0 15,-2-2 0-15,-2 1 2 16,3 0-1-16,-2-1 0 16,3-1-1-16,0 0 1 15,2-1 0-15,1-1 0 16,0 0-1-16,-2-1 1 15,4 0 0-15,-3-1-1 16,4-1 1-16,-2 1 0 16,2 0-1-16,-2-2 0 15,3 2 0-15,-2-2 0 16,3 2-1-16,-3-2 1 16,1 2 0-16,-2-2-1 0,1 3 1 15,-1-1 0-15,-1-1 0 16,0 0 0-16,-2 1 0 15,2-1 0-15,2 0 0 16,-6-1 0-16,3 1 1 16,1-1-1-16,3-1 0 15,0 0-1-15,1-2 1 16,2 3 0-16,1-2 0 16,-2 1 0-16,2-1 1 15,-6 0-1-15,2-1 0 16,-1 1 0-16,-6-1 0 15,0-1 0-15,0 3 0 0,-4-2-1 16,-2 1 1-16,2-2 0 16,-5 3-1-16,1-2 1 15,1-1-1-15,1 3 1 16,1-2 0-16,1 1 0 16,0-1 0-16,0 1 1 15,-1-2-1-15,-2 0 0 16,-3 1 1-16,-2-1 1 15,-5 0-2-15,0 0 0 16,-4 0 0-16,-1 0 1 16,1 0 0-16,-3 0 0 15,5 0-1-15,-1 0 1 16,3 0-1-16,4 0-1 0,4 0 1 16,3 0-1-1,6 0 0-15,1 0 1 0,7 0 0 16,1 0 0-16,3 0 0 15,2 0 11-15,4 0-5 16,-5 0 3-16,7 0 0 16,1 0 0-16,0 0-8 15,0 0 5-15,0 0 0 16,0 0 3-16,0 0-1 16,0 0-7-16,0 0 8 15,0 0-3-15,0 0 0 16,0 0-5-16,0 0 7 15,0 0-7-15,0 0 0 16,0 0 0-16,0 0 7 16,0 0-1-16,0 0 2 0,0 0-7 15,0 0 10-15,0 0 0 16,0 0-6-16,0 0-5 16,0 0-1-16,0 0 1 15,0 0-1-15,0 0 0 16,0 0 0-16,0 0-12 15,0 0-21-15,3 0 7 16,3 3-23-16,-3-2-42 16,3-1-110-16,0 0-381 15,-3-1-931-15</inkml:trace>
  <inkml:trace contextRef="#ctx0" brushRef="#br2" timeOffset="522213.1566">4420 15444 703 0,'0'0'111'15,"0"0"928"-15,0 0-745 0,0 0-181 16,0 0 47-16,0 0 16 15,0 6-53-15,0-6-53 16,0 0-16-16,0 0-3 16,0 0-6-16,0 0-8 15,0 0-11-15,0 4-14 16,0 2 0-16,0 7 16 16,0 3 14-16,0 7 4 15,0 4-7-15,-4 6-4 16,-2 0-8-16,0 0-6 15,3-2-12-15,-3-1-9 16,4-5 6-16,1-8-6 16,-1-3 0-16,2-4-28 0,-2-5-20 15,0 0-44-15,1-3-59 16,-1-2-137-16,-1 0-342 16,3 0-306-16</inkml:trace>
  <inkml:trace contextRef="#ctx0" brushRef="#br2" timeOffset="522498.701">4459 15761 656 0,'0'0'493'0,"0"0"-272"15,0 0 60-15,0 0 55 16,0 0-58-16,0 0-38 16,0 0-42-16,-39 52-50 15,23-42-37-15,0-3-44 16,-1-4-33-16,1 1-20 16,2-4-14-16,-2 0-29 15,7 0-89-15,3-7-160 16,0-9-490-16,6 2-776 0</inkml:trace>
  <inkml:trace contextRef="#ctx0" brushRef="#br2" timeOffset="522874.3117">4586 15450 1557 0,'0'0'359'0,"0"0"-267"16,0 0 89-16,0 0 84 15,0 0-99-15,0 0-67 16,0 0-14-16,-36-24-10 16,9 31-1-16,-10 7-15 15,-6 2-32-15,-20 4-27 16,12-3-139-16,11-8-791 0</inkml:trace>
  <inkml:trace contextRef="#ctx0" brushRef="#br2" timeOffset="523942.5772">4634 17064 413 0,'0'0'78'0,"0"0"-9"16,0 0 562-16,0 0-105 15,0 0-265-15,0 0-9 16,0 0-20-16,19-2-38 16,-19 2-47-16,0 0-35 15,3 0-44-15,2 7-25 16,-1 10 12-16,2 8-16 16,0 9-10-16,0-2-10 15,-3 5-5-15,3-2-8 16,-3-4-6-16,1-1 1 15,-1-6-1-15,0-4-5 16,0-5-22-16,-1-5-27 0,-2 1-21 16,1-9-60-1,1-2-82-15,-1-2-165 0,1-9-382 0</inkml:trace>
  <inkml:trace contextRef="#ctx0" brushRef="#br2" timeOffset="524269.582">4783 17122 967 0,'0'0'851'16,"0"0"-679"-16,0 0-14 16,0 0 83-16,0 0-37 0,0 0-79 15,0 0-40-15,7-14-9 16,-7 14-3-16,0 0-13 15,3 5 0-15,-3 10-9 16,3 5 0-16,0 4-12 16,0 1-17-16,2 2-2 15,-2-3-11-15,3 1-8 16,1-5 5-16,-4 0-6 16,3-3 0-16,-3-5-1 15,0 0-18-15,0-4-23 16,-3-5-39-16,3 1-63 15,0-4-129-15,0 0-415 16,0-10-329-16</inkml:trace>
  <inkml:trace contextRef="#ctx0" brushRef="#br2" timeOffset="524594.9069">4907 17042 1242 0,'0'0'531'16,"0"0"-448"-16,0 0 83 15,0 0 96-15,0 0-62 16,0 0-93-16,0 0-40 0,0 4 33 16,0 14 17-1,0 6-16-15,0 1-17 0,0 4-18 16,3 1-11-16,4-1-17 15,-1-1-20-15,3-1-12 16,0-4-5-16,0-2-1 16,-3-1 0-16,0 0-13 15,-3-5-26-15,-3 2-30 16,0-4-46-16,0 1-133 16,0-7-285-16,0-1-244 0</inkml:trace>
  <inkml:trace contextRef="#ctx0" brushRef="#br2" timeOffset="524872.647">5041 17412 1287 0,'0'0'391'15,"0"0"-182"-15,0 0 103 16,0 0-39-16,0 0-78 16,0 0-40-16,-94 29-31 15,64-25-34-15,-7 0-28 16,-2 0-38-16,2-2-19 16,-2-2-5-16,-1 0-63 15,7 0-94-15,-6-6-153 0,14 2-329 16,2 0-144-16</inkml:trace>
  <inkml:trace contextRef="#ctx0" brushRef="#br2" timeOffset="525284.4752">4987 16999 1298 0,'0'0'620'0,"0"0"-394"15,0 0 67-15,0 0 8 16,-113 3-62-16,65 8-105 15,-7 2-68-15,-6 3-66 16,-33 1-12-16,12-3-193 0,10-6-811 0</inkml:trace>
  <inkml:trace contextRef="#ctx0" brushRef="#br2" timeOffset="528378.8373">29617 5280 116 0,'0'0'70'16,"0"0"-64"-16,0 0 47 15,0 0 25-15,0 0-52 16,0 0-17-16,0 0-8 16,0 0 0-16,0 0 1 15,0 0 4-15,0 0 1 16,0 0-6-16,0 0 24 16,0 0 211-16,0 0-38 15,0 0-74-15,0 0-20 16,0 0-17-16,0 0-4 0,0 0-25 15,0 0-22 1,0 0-11-16,0 0 14 0,0 0 10 16,0 0 14-16,0 0-7 15,0 0-14-15,0 0-21 16,0 0 9-16,0 0 8 16,0 0 0-16,0 0 0 15,0 0 9-15,0 0-3 16,0 0-2-16,0 0-12 15,0 0 0-15,0 0-6 16,0 0-11-16,0 0-3 16,0 0-2-16,2 0-7 15,-1 0 0-15,-1 0 1 16,0 0-2-16,0 0 0 16,0 0 0-16,0 0-6 0,0 0-4 15,0 0-34-15,0 0-60 16,0-1-195-16,0-8-1043 0</inkml:trace>
  <inkml:trace contextRef="#ctx0" brushRef="#br2" timeOffset="539895.2605">29761 5297 352 0,'0'0'134'0,"0"0"111"15,0 0-116-15,0 0-82 16,0 0-19-16,0 0 14 15,0 0 20-15,0 0 9 16,0 0-2-16,0 0 2 0,0 0 10 16,2 0 5-1,-1 0-21-15,2-1-7 0,-2 1-5 16,1 0-18-16,-1 0-14 16,1 0-9-16,-1 0-2 15,1 0-1-15,-1 0 3 16,1 0 2-16,1 0 18 15,-2 0 18-15,2 0 19 16,2 0 0-16,-2 0 4 16,4 0-9-16,-3 0-21 15,4 0-24-15,-2 0-10 16,0 0-8-16,1 0 5 16,-2 0-5-16,-1 0-1 15,2 0 0-15,-1 0 1 16,0 0 0-16,0 0 10 0,0 0 5 15,-1 0-3-15,1 0-3 16,1 1-2-16,0 1 1 16,1-1-2-16,1 1-6 15,-4-1 7-15,2 0-8 16,-1 2 1-16,0-1 0 16,0 0-1-16,-1 0 2 15,1 1-1-15,-1-2 7 16,1 2-1-16,2 0-4 15,-1-1-2-15,0 2 5 0,2-1-5 16,-1 0-1 0,0 1 2-16,1-1 8 0,0 2 11 15,-2-2 1-15,2 2 6 16,-3-1 8-16,1 0-7 16,0 1-8-16,-1-1-6 15,0 0 9-15,1 0-5 16,0 1 3-16,0 0-2 15,0 1-8-15,3 0-5 16,-1-3 2-16,-1 7-3 16,-1-4 1-16,3 2 5 15,0-2 2-15,0 4 7 16,0 0-1-16,1 0 4 16,1 0-3-16,-4 1-6 15,3 1-9-15,0-1 4 0,-3 1 2 16,3 1-1-16,-1 0-1 15,0 1-2-15,2 2 1 16,-1-2-2-16,1 1 2 16,0-1 4-16,-1-2-7 15,0 3-4-15,-2-3 5 16,2 0 1-16,-4-1-8 16,0-1 0-16,0 1 1 15,0-1 0-15,0 2 0 16,-2-2 0-16,2 1 11 15,0-2-6-15,3 3 14 16,-1-1-5-16,1-1 1 16,0 1-3-16,2 2 1 15,0-3-8-15,1 3 4 16,-3-1-4-16,0 0-4 0,0-1-1 16,-1 0 8-16,-1-1-9 15,0 4 9-15,-1-1 3 16,3-2-5-16,-3 2-6 15,1-2 0-15,3 2 5 16,-2-2-5-16,3 2 0 16,-2 0 7-16,1-2-8 15,-1 0 0-15,0 0 0 16,-1 2-1-16,-1-2 1 16,-1 1 0-16,0-1 0 15,0 1 2-15,3-2-2 16,0 3 1-16,0 2 4 0,1-2-5 15,4 2 1 1,-1 0 0-16,2 0-1 0,0-2 7 16,1 1-7-16,-1 1 1 15,2-1 8-15,-1-3-8 16,-1 3 1-16,-1-1-1 16,-1-2-1-16,-1 0 2 15,-2-1-2-15,1 0 2 16,-2 1-1-16,0-3 0 15,-1 0 0-15,1 1 0 16,0-2-1-16,2 0 1 16,-2 0 1-16,0-2 4 15,0 1-5-15,-2-2 8 16,-1-1-8-16,0 1 0 16,-1-3 1-16,-1 2-1 0,-1 0 8 15,3-3-7-15,-3 3-1 16,0-2 7-16,1 2-7 15,2-1 8-15,1-1-3 16,3 3-4-16,-1-1 4 16,1 0-5-16,4 4 0 15,-1-1 0-15,3 0 8 16,1-1-7-16,-1 1-1 16,-1 2 0-16,2-1 0 15,-2 1 0-15,2 1-1 16,0-2 1-16,-1 2-1 0,-1-2 1 15,0 1-1 1,-1-2 1-16,-1 1-1 0,1 1 0 16,2-1 0-16,0 2 0 15,2-1 1-15,-1-1-1 16,2 3 0-16,-1 0 0 16,-2 0 0-16,0 0 0 15,1 0 0-15,-2 2 0 16,-2-5 1-16,2 3-1 15,-3-3 0-15,4 0 1 16,1-1 0-16,2 5-1 16,3-5 0-16,1 4 0 15,0 0 0-15,0-2 1 16,-3-1 0-16,-1 2-1 16,-1-4 0-16,-3 4-1 0,1-2 1 15,-2 0 0-15,0-1 0 16,2-1-1-16,1 1 0 15,2 0 0-15,0-2 1 16,1 3 0-16,0-1-2 16,-1-2 2-16,0-1 0 15,-2 2-1-15,0-1 1 16,-1-1-1-16,-1 0 1 16,0 2-1-16,-3-3 1 15,3 1 0-15,-3-2 1 16,3 3-1-16,1 1-2 15,2-1 2-15,2 2-2 16,2-1-7-16,0 0-1 16,-2 0-4-16,1 0 8 0,-4-1 6 15,-2-1 0-15,0 0 0 16,-1-2 0-16,0-1 0 16,2 2 0-16,0 0 0 15,2 0-1-15,1-2 0 16,-1 1-5-16,3-1 0 15,0 1-1-15,-1 1-3 16,2 1 9-16,-1-1 0 16,1 0 0-16,-4 1 0 15,3-3 0-15,-3 2-1 16,3-2 2-16,1 0-1 16,3 0 1-16,-1 0-1 15,3 0-7-15,-2 0-2 0,-1 0 4 16,-3 0 5-16,-3 0 0 15,0 0-1-15,-3 0 1 16,3 0 1-16,-3 0 0 16,4 0 0-16,-1 0 0 15,3 0 0-15,0 0-1 16,2 0 1-16,-1 0-1 16,-2 0-5-16,0 3-8 15,-4 0-16-15,-3 1-22 16,-2-3-5-16,-2 2-38 15,6-3-53-15,-3 0-143 16,-1-7-408-16</inkml:trace>
  <inkml:trace contextRef="#ctx0" brushRef="#br2" timeOffset="541569.3929">33077 7070 973 0,'0'0'599'0,"0"0"-569"16,0 0-12-16,0 0 2 0,0 0 87 16,0 0 5-16,0 0-36 15,0-6-37-15,-6 6-1 16,-3 4 42-16,-4 6 32 16,-1 1-5-16,-2 3-29 15,3 5-16-15,-5-1-20 16,3 1-12-16,-1 1-11 15,4 4-8-15,1-2-1 16,7 0-1-16,4-2-8 16,0-2 0-16,4-2 0 15,13-2-1-15,3-4 0 0,2-3-1 16,0-1-13-16,2-5-2 16,-3-1-2-16,-2 0 11 15,-3-1-1-15,-2-12 8 16,-5-1 0-16,1-6 2 15,-5-4 5-15,-4-4 1 16,-1-2-1-16,0-1-5 16,-3 3-2-16,-10 2-5 15,-10-2-90-15,1 9-391 16,3 3-829-16</inkml:trace>
  <inkml:trace contextRef="#ctx0" brushRef="#br2" timeOffset="542795.9798">22920 7051 694 0,'0'0'746'0,"0"0"-618"16,0 0-89-16,0 0-4 15,0 0 75-15,0 0 20 16,0 0-64-16,0-11-41 16,0 11-11-16,0 7 53 15,0 7 54-15,-6 3-6 0,-3 2-6 16,-1 4-28-1,3 0-39-15,0 1-26 0,6-2-7 16,1-2-3-16,0-1 4 16,12-6-9-16,6-5 0 15,2-4-1-15,0-4 0 16,1 0 0-16,0-4 0 16,-2-10 0-16,1-6 6 15,-8-6 15-15,-1-4 19 16,-5 1 24-16,-4-5-13 15,-2 1-27-15,0 1-14 16,-3 5-10-16,-24 13-69 16,2 8-236-16,0 6-805 0</inkml:trace>
  <inkml:trace contextRef="#ctx0" brushRef="#br2" timeOffset="557995.4621">27120 5284 201 0,'0'0'138'0,"0"0"-76"0,0 0 16 16,0 0-49-1,109 44-22-15,-64-30-7 0,0 2-19 16,5 1-4-16,3 0 23 15,5 0 17-15,3-2-16 16,5 0 25-16,2 0 25 16,1-3-30-16,-1-3-21 15,0-3 0-15,-3-3-17 16,1-3 14-16,-4 0 3 16,-3 0 0-16,-1-8-16 15,-3 2-19-15,-4-5-53 16,-8 2 58-16,-7 0 28 15,-6-3 2-15,-9 1 6 16,-11-3 4-16,-7-1 0 0,-3-2 51 16,-7-2 7-16,-20 0-18 15,-8-1 31-15,-8 0-20 16,-8-1 1-16,-5 1 3 16,-2 1-16-16,-1 2-22 15,-2 3-9-15,-4 2-17 16,-1 6 6-16,-1 6-7 15,-5 0-8-15,-1 0-29 16,0 12 35-16,-2 4 2 16,2 3 9-16,3 5 2 15,4 2-1-15,8 3-9 16,8 1-1-16,11-1-68 16,12 0 25-16,13-5 20 0,14-2 14 15,5 3 9-15,26-2 45 16,14 4-12-16,26 3 13 15,23 5-46-15,22 0-14 16,9-6-121-16,-10-11 33 16,-11-8 20-16,-15-6 64 15,-14-3 18-15,-15-1 38 16,-15 0-11-16,14-15-27 16,-9-5-135-16,-6-1-206 0</inkml:trace>
  <inkml:trace contextRef="#ctx0" brushRef="#br2" timeOffset="558617.6113">28335 5310 568 0,'0'0'178'15,"0"0"-173"-15,-143-62-5 0,48 39-36 16,-15 6 36-16,-6 11 74 16,8 6 8-16,26 3-14 15,21 12-10-15,13 0-23 16,5 7 18-16,-6 10-24 15,-2 7-9-15,-1 12 1 16,11 4-4-16,10 2-10 16,12-4 0-16,13-2-7 15,6-7 1-15,15-10 1 16,23-5-1-16,26-8 5 16,32-5-5-16,26-10-1 15,11-6-14-15,-6 0-62 16,-11-19 8-16,-19-1 0 0,-3-5-4 15,-16-2 6-15,-19 2 24 16,-18 2 6-16,-10-2 16 16,-4-8-35-16,-9-4-241 15,-9-2 45-15,-11 2 251 16,-42 4 244-16,-36-1-58 16,-40-2-87-16,-22 4 44 15,-9 2 54-15,1 9-54 16,9 7-59-16,-2 4-33 15,10 9-9-15,14 1 16 0,28 13 1 16,30 10-4 0,25 4-31-16,14 7-16 0,11 10-8 15,11 7 1-15,20 21 12 16,56 4-12-16,46-1-1 16,27-12-62-16,9-22-56 15,-6-21 37-15,-20-13 61 16,-8-7 20-16,-26 0 0 15,-23-7 0-15,-27-10-1 16,-14-4-35-16,-6-11-42 16,-9-11-26-16,-15-9 27 15,-27-16 76-15,-62-6-31 16,-60 8-36-16,-40 14 49 16,29 24 19-16,22 17-268 0</inkml:trace>
  <inkml:trace contextRef="#ctx0" brushRef="#br2" timeOffset="574977.8456">29288 4989 393 0,'0'0'188'15,"0"0"54"-15,0 0-131 16,0 0-47-16,0 0 13 16,0 0 14-16,0 0-13 0,0 0-29 15,0 0-20-15,0 0-9 16,0 0 11-16,0 0-14 16,1 0 9-16,-1 0-4 15,0 0 10-15,2 0-3 16,-2 0-13-16,1 0-9 15,1 0-6-15,3 0-1 16,2-1-6-16,0-1-16 16,1 1 4-16,-1-2 10 15,3 0 2-15,-2 3 5 16,0-4 1-16,-1 2 0 16,0-1 0-16,-1 1 1 15,0 1 0-15,-1 0-1 0,1-2 1 16,1 0 0-16,-1 2 0 15,3-1-1-15,-1 0 1 16,3 1-1-16,0 0 0 16,0 1 0-16,0 0 0 15,0 0 9-15,0 0-8 16,-1 0 7-16,-3 0-8 16,-2 0 0-16,-2 0 0 15,0 0 0-15,-2 0 0 16,1 0-1-16,0 0 1 15,0 0 0-15,1 0 1 16,2 0 0-16,1 0 2 16,1 0-2-16,3 0 5 15,1 0-5-15,-1 0 0 0,1 0 12 16,-2 0-12-16,-2 1 1 16,1 0-1-16,-3 3 0 15,-2-3 0-15,0-1-1 16,-3 3 0-16,0-2-1 15,0-1 0-15,0 2 0 16,0-1 0-16,0 0 1 16,0 1 8-16,0 3 13 15,0-1-8-15,0 3-6 16,0-1 0-16,2 0-1 16,-2-1-5-16,2 0-1 15,-1-1 0-15,-1-2 0 16,0 4 0-16,0-4 0 15,0 1 0-15,0 0 0 0,0 1 0 16,0 1-1-16,0 1 1 16,-1 0-6-16,-3-1 6 15,0 2-1-15,1-1 1 16,-1-2 1-16,2 0 0 16,1 0 0-16,-1-4 1 15,1 2-1-15,-1-1-1 16,-1 1-1-16,0-1 1 15,-3 1 0-15,-1 0 1 16,-4 3 5-16,1-4-5 16,-2 6-1-16,2-4 0 15,-1 1 0-15,-1-1-1 16,3-1-6-16,3-2 7 0,-1 0 1 16,2 0-1-16,-2 0 1 15,2 0-1-15,1 0 0 16,-2 4 0-16,0-4 0 15,-1 0 0-15,-1 0-9 16,4 0 0-16,-3 0 9 16,3 0-2-16,-2 0 2 15,2 0 0-15,-1 0-1 16,-1 0 1-16,0 0 0 16,-1 0-1-16,-4 0 0 15,2 0 1-15,0 0-1 16,-1 0 1-16,1 0-1 0,0 0 1 15,-1 0 0 1,1 0 1-16,0 0-1 0,-1 0-1 16,0 0-6-16,1 0 5 15,2 0-4-15,-3 0-1 16,1 0-6-16,-2 0-17 16,-1 0 8-16,2 0 6 15,-2 0 9-15,-2 0 5 16,2 0-7-16,1 0-5 15,2 0-6-15,1 2 11 16,2-1 8-16,0-1 0 16,3 1 0-16,0-1-1 15,2 0 2-15,-1 0 0 16,2 0 0-16,0 0-1 16,0 0 1-16,0 0 0 0,0 0-1 15,0 0 1-15,0 0 0 16,0 0 0-16,0 0-3 15,0 0-21-15,5-2 16 16,-1-4 1-16,2 1-22 16,0 1 15-16,-1-2 3 15,-1 2 10-15,1 0 1 16,-1 0 0-16,3-1 1 16,-1 0 14-16,0-1 1 15,2 2-5-15,2-2 4 16,-2 2-8-16,-1 0-5 15,-1 1-1-15,-1 2 0 0,-1 0 0 16,-4 1 1-16,1 0-1 16,-1 0-1-16,0 0 0 15,0 0 0-15,0 0-6 16,0 0 6-16,0 0 0 16,0 0 8-16,0 0 14 15,0 0 9-15,0 0 11 16,0 0-9-16,0 0-10 15,0 0-11-15,0 0-7 16,0 0-5-16,0 0-23 16,0 0 5-16,-4 0 18 15,-2 2 1-15,0 2 7 16,0 1-7-16,0-1 5 0,-2 0 6 16,-2 0 1-1,0 0 1-15,-3 2 1 0,-3 1-5 16,2-1 0-16,-3 2 0 15,1-2 6-15,2 0-2 16,0 2-6-16,3-2-2 16,5 1-4-16,4-1 6 15,2 2 20 1,8 2-6-16,17 2-8 0,30 11-14 16,-5-4-54-16,-6-4-293 0</inkml:trace>
  <inkml:trace contextRef="#ctx0" brushRef="#br2" timeOffset="589978.3547">30630 6004 97 0,'0'0'0'0,"0"0"-61"16,0 0 37-16,0 0 24 16,89 82 153-16,-65-63-75 15,-2 1-14 1,2 1-42-16,1 1-22 0,-2 1-6 16,8 7-95-16,-7-4 44 15,-4-5-47-15</inkml:trace>
  <inkml:trace contextRef="#ctx0" brushRef="#br2" timeOffset="663193.382">16911 2634 1134 0,'0'0'483'15,"0"0"-404"-15,0 0-53 0,0 0 5 16,0 0 50-16,0 0 15 15,-2 0-42-15,2 0-35 16,0 3-18-16,0 1 6 16,9 3 19-16,8-2 51 15,-2 0-36-15,5 1-7 16,6-3 16-16,-1-2 11 16,6-1-15-16,4 0-9 15,1 0-9-15,-1 0-15 16,4 0-2-16,1 0-10 15,1 0 0-15,-2 0 5 16,1 0-5-16,-1 0 0 16,2 0 0-16,2 0-1 0,2 0 2 15,3 0-1-15,-3 0 0 16,-2 0 1-16,0 0-2 16,-4 0 1-16,-4 0 0 15,-7 0 5-15,-4 2-5 16,-8-2-1-16,1 1 0 15,-8-1-1-15,-5 0 1 16,0 0 6-16,-1 0-6 16,0 0 0-16,-1 0 0 15,-1 0 11-15,-1 0-2 16,0 0-2-16,0 0 6 16,0 0 2-16,0 0 0 0,0 0 0 15,0 0 4-15,0 2-10 16,0-1-3-16,0 0-6 15,2 5 0-15,-1 2 0 16,4 6 14-16,0 5 4 16,1 7 8-16,4 3 1 15,-3 4-12-15,2 5 1 16,0-2 5-16,-1 1-4 16,-2-1-4-16,0 1-5 15,-3 0-2-15,0-1 1 16,1 3-7-16,-1-1 1 15,0 3 0-15,0 2 7 16,1 3-2-16,-1 0 11 16,4 3-2-16,-4 3-3 15,4 1 6-15,2 0-5 0,-3 4 1 16,3 0-13-16,3-2 8 16,-3 4-6-16,0-3-2 15,1 0-1-15,-3 1 2 16,-2-2-2-16,0-3 6 15,-2-2-5-15,1-4-1 16,-4-2 0-16,3-4 0 16,-3-7-47-16,3-3-71 15,3-5-115-15,-2-8-431 16,1-7-248-16</inkml:trace>
  <inkml:trace contextRef="#ctx0" brushRef="#br2" timeOffset="664707.7404">16915 2678 411 0,'0'0'234'0,"0"0"-7"16,0 0-60-16,0 0-25 15,0 0-1-15,0 0-17 16,0 0-9-16,0-14-23 16,0 13-38-16,0 1-10 15,0 0 2-15,0 0-5 16,0 0 9-16,0 0 7 15,0 0 8-15,0 0-8 16,0 0-12-16,0 0-3 16,0 0-10-16,0 7-5 15,0 5 35-15,0 9 1 0,0 4-24 16,0 9-5 0,3 0-15-16,3 5 0 0,-3-1 1 15,5-3 4-15,-5 1-4 16,3-5 6-16,-3 4-3 15,0-1 1-15,0 0-7 16,1 2-7-16,-4-2-8 16,0 0-1-16,0 0 7 15,0-2-7-15,0 1 7 16,0-1-7-16,0-1-1 16,0 0 5-16,0-3-4 15,0-1-1-15,0-1 0 16,0-2 1-16,0-1-1 15,0 1-1-15,0 4 0 16,0 1 0-16,0 1 0 0,0 1 1 16,0-2-2-16,0 1 2 15,0 0-1-15,0-3-1 16,0 0 1-16,0 1 1 16,0-3 0-16,0-2 0 15,0 2 6-15,0-2 0 16,4 0-4-16,2 3-1 15,2-1 5-15,0 1-5 16,2 0 0-16,-4 0-1 16,-2-1 2-16,2 2-1 15,-1-2 0-15,0 1-1 16,-2-1 1-16,4-1 0 16,-4-1 1-16,3-2-2 0,0-2 1 15,1-3-1-15,0 1 1 16,2-3 0-16,2-1-1 15,-5-2 1-15,0-1 0 16,0-2-1-16,-3-1 1 16,0 0 0-16,0-2-1 15,-2-3-1-15,2 0-54 16,8-2-92-16,-5-7-202 16,6-4-402-16</inkml:trace>
  <inkml:trace contextRef="#ctx0" brushRef="#br2" timeOffset="665992.7847">16337 3535 833 0,'0'0'540'16,"0"0"-426"-16,0 0-21 15,0 0 23-15,0 0 29 16,0 0-19-16,0 0-37 15,7-3-18-15,-7 5 14 16,3 4 2-16,0 4-4 0,-3 2-13 16,3 0-24-1,-3 2-21-15,0 2-11 0,0 1-2 16,0-2 2-16,0 2 1 16,-9 0-6-16,-8-2-7 15,1 1-1-15,-3-1 6 16,-2-3-7-16,3-3-8 15,-5-3 1-15,6-1 1 16,2-4 0-16,0-1-2 16,3 0 2-16,3 0 6 15,-1-4-1-15,2-4 1 16,2-1 0-16,4-2 0 16,1-1 0-16,1-1 0 0,0 1-2 15,0-1 2 1,0 1-1-16,3 0 1 15,1 3 0-15,3-1 0 16,-4 2 0-16,1 0 1 0,-1 2 1 16,0 2 9-16,0 1 4 15,0 2 3-15,-3 1 4 16,0 0-1-16,3 0-8 16,0 0-4-16,3 0-3 15,2 8 21-15,5 1 6 16,3 2 0-16,-1 1-10 15,6-1-6-15,0 0 5 16,3 0 2-16,1 2 0 16,-1 1-5-16,-6 2-13 15,3 2 2-15,-5 2 1 0,-3-1 0 16,4 1-2 0,-5-3-6-16,-2-3-1 0,3-2-29 15,6-4-120-15,-8-5-343 16,-2-2-647-16</inkml:trace>
  <inkml:trace contextRef="#ctx0" brushRef="#br2" timeOffset="667636.2687">15810 4590 365 0,'0'0'396'16,"0"0"-89"-16,0 0-111 0,0 0-60 15,0 0-37-15,0 0-44 16,0 0-55-16,0-8-26 15,0 8-50-15,0 0 2 16,0-2 15-16,0 1 24 16,0 1 35-16,0-2 49 15,0 2 53-15,0 0 4 16,0 0 13-16,0 0 37 16,0 0 42-16,0 0-22 15,0 0-35-15,0 0-33 16,0 0-40-16,0 0-35 15,0 0-22-15,0 0-10 16,0 0 0-16,0 0-1 16,0 0 0-16,0 7-2 15,0 6 2-15,0 3 17 0,0 5 4 16,0 3-3-16,0 3 4 16,0 1 7-16,-2 3-1 15,2 0-4-15,0-1-12 16,0-1-6-16,0-2-5 15,2-4-1-15,8-4 1 16,1-2-1-16,5-7 0 16,-1-3 0-16,9-2 0 15,-1-5 0-15,5 0-2 16,2-3-5-16,1-9-4 16,3-1 4-16,-4-2-2 15,-3-3 6-15,0-2 2 16,-4-1 1-16,0-5 0 0,-5-1 0 15,0-3 1 1,-3-4 6-16,-5-2-6 0,-3 1 5 16,-4 1-5-16,-3 2 5 15,0 3 0-15,0 6-4 16,-7 2 8-16,1 5 4 16,-4 5 8-16,7 2-10 15,0 5-10-15,0 2-2 16,3-1-42-16,0 2-91 15,3-2-253-15,6-1-422 0</inkml:trace>
  <inkml:trace contextRef="#ctx0" brushRef="#br2" timeOffset="677945.7688">16048 1285 525 0,'0'0'110'16,"0"0"0"-16,0 0-15 15,0 0-21-15,0 0 4 16,0 0-12-16,-4-4 1 16,2 3-14-16,-2-1-6 15,1 0-3-15,-4-1 1 0,1 0 6 16,0 2 6-16,-4 1 8 16,2-2-10-16,0 0-11 15,1 1-11-15,-2 1-6 16,-3-1-13-16,0 1-5 15,-1 0 1-15,-2 0 2 16,1 0 7-16,1 0 4 16,1 0-4-16,-5 0-4 15,4 0-7-15,-3 0-6 16,0 0 4-16,-1 0-6 16,2 2 1-16,-2 4 5 15,4 1-6-15,0 0 1 16,-4 3-1-16,1 0 0 15,1 1 0-15,-2 0 0 0,4 1 0 16,0-1 9-16,4 1-9 16,-4 0 9-16,3 1 7 15,3 1 12-15,-2 0 13 16,3 2 3-16,-5 0-18 16,5 1-4-16,-1 2-1 15,1 0 2-15,-4 3-8 16,4-2-4-16,-2 0-5 15,3 0-6-15,1-1 0 16,1-1 0-16,2-1 0 16,1 0 0-16,0-2 2 15,0 0-1-15,0-2 5 16,0-1-5-16,0 1 0 0,8-2-1 16,2 1 1-1,-4 0 1-15,3 1-1 0,-1-2 0 16,1-1 0-16,0 0-1 15,5 0-1-15,-2-2-1 16,2 0-4-16,2 1 5 16,3-1 1-16,-4-1 0 15,3-1-6-15,-3-2-18 16,3-1 14-16,0-1-3 16,1-1-6-16,2-1-25 15,-2 0-9-15,1 0 20 16,0 0 8-16,2-3 0 15,-3-2-4-15,-2 2 8 16,2-3 9-16,-2 0 10 16,-2-1 1-16,2 0 1 0,-4-1-7 15,2-2 6-15,-1 0-6 16,-1-2-11-16,0-3-3 16,0 1 10-16,0-2-6 15,-1 3-36-15,1-1-2 16,-2 0-9-16,1 1 6 15,-1 1 4-15,-2-1 34 16,1 3 20-16,-3-2 0 16,-1 1 13-16,-3 0 8 15,0-2 4-15,-3 2 3 0,0-5 11 16,0 0 7-16,0 1 7 16,0 0-8-16,0-1 9 15,0 3 6-15,0 2 13 16,0-1-9-16,0 3 2 15,0 0-9-15,0 1-10 16,0 1-22-16,-3-1-12 16,3-1-12-16,0 0-1 15,-3-1-1-15,3 1-8 16,0-2 9-16,-3 2 0 16,0-1 0-16,-1 2 9 15,-3-1 6-15,0 1-6 16,-2-2-8-16,-1 4 1 15,-2-3-2-15,-2 2 0 16,1 2-1-16,-2-1-5 0,1 2-19 16,2 2-18-16,1 1-42 15,-1 1-55-15,2 0-113 16,4 0-314-16</inkml:trace>
  <inkml:trace contextRef="#ctx0" brushRef="#br2" timeOffset="680650.3216">16042 1158 95 0,'0'0'175'16,"0"0"15"-16,0 0-11 15,0 0-26-15,0 0-1 0,0 0-18 16,0 0-2-1,-4-8 3-15,2 6-22 0,2 1-27 16,-1-1-25-16,1 1-25 16,-3 1-15-16,-1-2-4 15,1 1-15-15,0 0 8 16,-3 0-3-16,-1-1-6 16,1 0-1-16,-1 2 15 15,1 0-2-15,-1 0 7 16,1 0-7-16,-4 0 2 15,2 0-5-15,0 0 2 16,1 0-11-16,-3 0 0 16,4 0 8-16,0 0-8 0,-4 0 0 15,2 0 1 1,-1 0-2-16,0 0 0 0,0 0 1 16,-3 0 1-16,0 0 15 15,-1 0-3-15,1 0 2 16,-3 4 0-16,3-1-7 15,3 2 2-15,-1-2-9 16,0 0-1-16,6-1 1 16,-1 1-2-16,2-1 0 15,2 0 0-15,-2-1 1 16,-1 1-1-16,1 1 1 16,-3 1-1-16,-3 2 1 15,-1 0 1-15,0-1-2 16,0 1 0-16,-2 1 2 15,-3-1 9-15,6 0 2 0,-4 0-1 16,7 0 0-16,-4 1-3 16,4-1 0-16,1-1-2 15,0 2-6-15,1 1 8 16,-2 0 1-16,0 2-1 16,0 1-1-16,-3 0-7 15,1 0 7-15,2-1-6 16,2 0 5-16,-3-5-5 15,1 0 8-15,3 0 11 16,0-3-1-16,3 0-4 16,0 1-5-16,-3-2-10 15,3 2 1-15,-4 1 4 0,1 1-4 16,0 3 5-16,-1 2-7 16,-2 1 1-16,2 0 0 15,-2 2 0-15,0 0 0 16,0 0 0-16,-1-2 5 15,-1-1-6-15,3 0 1 16,1-4 13-16,2 1 4 16,1-1 3-16,1-2-21 15,0 0 1-15,0 1 17 16,0 0-10-16,0-2-1 16,0 2-6-16,0-1 0 15,0 0 0-15,0 2 0 16,0-1 5-16,0 2-4 15,0 0-2-15,0 2 1 16,0-1-1-16,0 2 0 0,0-1 9 16,0 1-2-16,0 1-6 15,0 2 11-15,1-1-11 16,1-1 0-16,1 2 0 16,-2 0 0-16,1 0 8 15,-2 0-8-15,0-2-1 16,1-1 1-16,-1-1 0 15,2-2 0-15,1-1 5 16,2 1-6-16,-1-2 0 16,2 2 6-16,0 1-5 15,0-1 0-15,-2 1-1 16,2 0 0-16,1 0 6 16,-1 1-6-16,-2-3 1 15,2 3-1-15,-3-2 1 0,-3-2 1 16,3 1 5-16,0 1-6 15,1-3 0-15,-1 1 8 16,3-2-1-16,1 2-1 16,3 0-1-16,-3-1-4 15,2-1 0-15,0 1-1 16,-2-2 0-16,3 3 0 16,0-1-1-16,-1 2 1 15,1-1-1-15,-4 0 0 16,1 0-2-16,4-1 2 15,-2 0 0-15,0 1 0 16,-2-3-1-16,5 1 0 16,2 0 1-16,-1-1 0 15,-1-1-7-15,6-1 1 0,-3 0 6 16,-1 0-12-16,5 0-13 16,-6 0-7-16,2 0 6 15,0-1 6-15,-3-2-7 16,0 0-1-16,1 0 15 15,-2 1 12-15,-2 0 0 16,1-2 1-16,-3 1 0 16,4 0-1-16,1-1 2 15,0 2-1-15,-3-3 0 16,2 2 1-16,2 0-2 16,-4 1 1-16,-2-1 0 15,-1 0 0-15,1-2 0 0,-1 3 1 16,2-1-1-16,-2-1 1 15,0 1-1-15,-3-1 0 16,1-1 0-16,2 0 0 16,1-1 0-16,-1-1 0 15,4 0 1-15,-4 0-1 16,4 0-1-16,-4 1 1 16,-2 1 1-16,2 1-1 15,1-1 1-15,-4 0 0 16,4-1-1-16,-1-1 1 15,0-2-1-15,1 1 0 16,0-1-1-16,1-1 0 16,0 0-1-16,-2 2 2 0,-3 0 0 15,0-1 0-15,1 2 0 16,-1-1 1-16,-2 1 0 16,1-2 0-16,-1 2 5 15,1 0 0-15,1 0-5 16,0 0-1-16,0 0 0 15,1 0 0-15,0-1 0 16,0 1 0-16,-1-1 0 16,0 0 0-16,-3 2 0 15,3 1 0-15,0-4 1 16,0 2 0-16,-3-1-1 16,3-1 1-16,-3 1 6 15,1-1 5-15,-1 1 3 0,2-1-6 16,-1-1 0-1,-1 2-8-15,2-2-1 0,-2 1 0 16,1 2 0-16,-1-1 0 16,0 3 1-16,0-3-1 15,0 1 1-15,0 2 1 16,0-3-1-16,0 3 9 16,0-3 7-16,0 0 6 15,0-2 0-15,0 1-6 16,0-3-8-16,-1 1 6 15,-1-2 0-15,2-1 1 16,0-1-15-16,0-3 8 16,0 3-7-16,0-2-2 15,0 2 2-15,-1 2-2 16,1 2 0-16,-2 0-1 16,1 5 0-16,-2 0-8 0,0-1 3 15,-3 1-6-15,3 1 11 16,-4 0 1-16,0-3-5 15,3 3 5-15,-2-2 2 16,0 1-2-16,-1-1 0 16,1 1 0-16,-3 1 1 15,-1-1-1-15,0 0 0 16,0 0-1-16,-2 2-5 16,-3 0 5-16,0 1-10 15,-4 0-10-15,-1 2-31 16,1-2-19-16,-5 3-48 0,2 0-34 15,-11 0-28-15,3 0-149 16,8 0-970-16</inkml:trace>
  <inkml:trace contextRef="#ctx0" brushRef="#br2" timeOffset="692656.5216">16588 3540 588 0,'0'0'572'15,"0"0"-401"-15,0 0-82 16,0 0-50-16,0 0-16 16,0 0 3-16,0 0-1 15,-56 29-9-15,53-29-4 16,-4 0-6-16,4 0-6 15,-2 0-39-15,2-7-51 16,0-2-89-16,1-1-192 0</inkml:trace>
  <inkml:trace contextRef="#ctx0" brushRef="#br2" timeOffset="692963.2339">17090 1889 570 0,'0'0'0'0,"91"-32"-196"16,-49 16-133-16</inkml:trace>
  <inkml:trace contextRef="#ctx0" brushRef="#br2" timeOffset="700222.658">16526 3650 335 0,'0'0'83'15,"0"0"-59"-15,0 0-17 16,0 0 6-16,0 0 97 15,0 0 88-15,3-18-86 16,0 17-37-16,-3-2 2 16,0 3 24-16,3-2 27 0,0 0-7 15,0-1-28 1,0-2-37-16,1 1-24 0,5-2-21 16,-1 1-2-16,4-2-8 15,-2 0 0-15,-1 1 5 16,1 0-5-16,1 2 6 15,1 1 0-15,-5 1 5 16,2-1-11-16,5 0 1 16,-8 0-1-16,3 2 5 15,-1 0-5-15,-2 1 6 16,0 0-5-16,4 0 4 16,-3 0 1-16,2-2 2 15,0 2 1-15,4 0 0 16,1-2 0-16,-2 1 8 0,4 0 14 15,2-2 1-15,-3 3-8 16,-3 0-9-16,3 0-10 16,-3 0-5-16,-4 0 1 15,0 0-2-15,-1 0 0 16,-1 0-6-16,2 7 5 16,1-3 0-16,-3 2 1 15,3-1 0-15,-1 0 0 16,2-1 0-16,2 0 1 15,-2-1 6-15,2 1 0 16,2-3 4-16,2 2 3 16,-6 0-5-16,3-2 4 15,0 2-11-15,-4 0 5 0,-1 0-4 16,0 1 6-16,-2 1-3 16,-2-1-5-16,4 0 0 15,-5 0 0-15,0-2-1 16,0 2-1-16,0-1 0 15,1-2 1-15,2-1 0 16,3 2 1-16,-2-2 0 16,3 0-1-16,-1 0 1 15,-1 0 2-15,0 0 3 16,-1 0-6-16,3 0 2 16,-3 0-1-16,-4 0 0 15,3 0 5-15,-3-3-5 16,3 0 6-16,-2-1-1 15,5-2 6-15,-1 2-3 16,1-3 7-16,1 1 7 16,-1-1-5-16,1 0-5 0,4 0-4 15,-2 0-2-15,0 1-6 16,-1 1 5-16,2 2-6 16,-3-1-1-16,-3 2-5 15,-1 0 3-15,0 0 2 16,1 0 1-16,0 1-1 15,-1-3 0-15,0 3 1 16,1-1 0-16,3-2 1 16,3 1 0-16,-4 1-1 15,4-4 0-15,-3 4-8 16,3-1 1-16,-3 0 6 16,-1 2-1-16,-5-1 1 0,1 2-1 15,-1 0 2-15,2-1-2 16,-3 1 2-16,2 0 0 15,-2 0 0-15,0 0 0 16,3-3 2-16,1 3-2 16,-3 0 0-16,2 0 0 15,2 0 0-15,0 0 0 16,-1 0 0-16,-1 0 2 16,0 0-2-16,-5 0 1 15,2 0 0-15,0 0 9 16,0 0-10-16,0 0 0 15,1 0 2-15,-1 3-2 16,4-3 0-16,-4 3 0 16,3-2 0-16,0 2 0 0,-2 0-1 15,2-2 1-15,-2 2 0 16,1-1 0-16,-1 0 0 16,-1-1 0-16,1 0 1 15,3 0 0-15,-7 1-1 16,3-1 0-16,0-1 1 15,0 2-1-15,0-1 0 16,-2-1 0-16,2 2 0 16,0-1 0-16,0 2 0 15,0-2 0-15,-1 2 0 16,2-1 0-16,-1 0 0 0,-2 1 0 16,3-1 0-1,-1-1 0-15,0 0 1 0,-3 2-1 16,3-2 0-16,0 2-1 15,0-1 1-15,-3 0 0 16,3 1 1-16,-2 0 0 16,3 0 0-16,-1 0-1 15,0-1 7-15,0 1-7 16,2 0 0-16,-2 0 0 16,1 0 0-16,3-2 0 15,-3 1 1-15,2-2-1 16,0 1 2-16,-2-1-1 15,4 0 1-15,-1 0-1 16,1 0 1-16,-5 0 4 16,3 0-6-16,0 0 0 0,-1 1 0 15,0-1 0-15,-2 2 0 16,1-1 0-16,1-1 0 16,-1 2 0-16,3-2 0 15,0 0 0-15,-1 0 0 16,0 0 0-16,1 0 0 15,2 0-1-15,-1 0-8 16,-2 0-4-16,0 0 0 16,-3 0 12-16,1-2-1 15,-1 1 1-15,0 1-2 16,-2-2 1-16,1 2 2 16,-2 0 0-16,1 0-1 0,1-1 1 15,1 1 0-15,0-1 0 16,0-1 0-16,2-1 0 15,1 2-1-15,-2-1 0 16,-1 1 0-16,-3 0 0 16,0 1 1-16,3 0-6 15,-3-2 5-15,0 2-8 16,0-1-5-16,0-1 13 16,3 1 1-16,0-2-11 15,1 0-7-15,1-1 2 16,-1 1 14-16,2 1-6 15,-3 0 7-15,2-1 0 16,-2 2 1-16,0-2 1 0,3 1-1 16,-3 0 7-1,0-2-6-15,2 1 0 0,1 0 0 16,0-1 0-16,0 0-1 16,1-1 1-16,3 2-1 15,-4-3 0-15,1 3-1 16,1-2 0-16,0 1-5 15,-1 0 6-15,2-1-1 16,-3 1-1-16,1 1 1 16,-1-1 1-16,-2 1 0 15,2 1 0-15,1-1 0 16,0 2 3-16,-1-4-3 16,0 3 6-16,0-3 4 15,1 1-3-15,2 1-5 16,-1-1 5-16,-2 0 6 0,1 1-5 15,-1 0-7 1,0 0 7-16,-2 2-7 0,1-3 1 16,-2 4-1-16,2-2 8 15,2 1 1-15,-4 1-2 16,0-2-7-16,1 1 0 16,2 1 1-16,-1-1 5 15,1-1-5 1,2 2-1-16,2-1 0 0,-4-1 0 15,4 2 1-15,-1-3-1 16,1 2-1-16,1-1 1 16,1 2-1-16,-2-1 2 15,2 0-2-15,-1 1 1 0,-2 0 28 16,-1 0-2-16,-2 0-9 16,2 0-5-16,-1 0-7 15,4 0-5-15,-2 0 1 16,-3 0-1-16,1 0 1 15,0 0 4-15,3 0-4 16,-4 2 6-16,3 1 17 16,-2 0 0-16,0 0 0 15,-1 0-12-15,0 0-11 16,1-3 4-16,0 0-6 16,0 0-54-16,2-4-174 15,-1-5-484-15</inkml:trace>
  <inkml:trace contextRef="#ctx0" brushRef="#br2" timeOffset="701011.8778">16268 1369 175 0,'0'0'496'0,"0"0"-414"0,0 0-62 16,0 0-10-16,0 0 28 16,0 0-14-16,0 0-1 15,0-7-10-15,0 5-12 16,0 1-1-16,0-1-1 15,0 1-9-15,0 0-16 16,0 1 4-16,0 0-67 16,0 0-60-16,0 0 29 15,1 0 61-15,1 0 43 16,1 0 16-16,1-2 12 16,-3 2 1-16,1 0-12 15,-2 0-1-15,1 0-7 16,-1 0 0-16,2 0 1 15,3 0-86-15,-5 3-97 0</inkml:trace>
  <inkml:trace contextRef="#ctx0" brushRef="#br2" timeOffset="704487.1856">19804 3221 628 0,'0'0'721'0,"0"0"-482"16,0 0-160-16,0 0-54 16,0 0 17-16,0 0 63 15,0 0 26-15,0 3-30 16,0 7 2-16,0 1 5 16,0 3-48-16,-3 2-9 15,-10 3-22-15,-6 0-6 16,-5 2-12-16,-2-1-5 0,-4 0 3 15,2-2-3 1,-4-3-5-16,2-2 1 0,8-3-1 16,-4-4 5-16,7-2-4 15,2-3-1-15,4-1 8 16,3 0-7-16,4 0 6 16,0 0-7-16,2-7-1 15,1-3-9-15,-2-2-12 16,3-1 6-16,2 1 5 15,-1 0-2-15,1 3 12 16,0 1-1-16,0 2 1 16,0 4 6-16,0-2-5 0,0 2 0 15,0 1 1-15,0-4-1 16,8 1 0-16,5 0-1 16,-3-1 1-16,2 1-1 15,2 0 0-15,-5 3 0 16,-2 1 1-16,0 0 0 15,-1 0 6-15,0 3 4 16,1 8 11-16,3 5 5 16,-1 6-3-16,3 2-1 15,9 3-2-15,1 0-4 16,8-2-8-16,6-3-7 16,4-2-2-16,4-5-20 15,24-3-84-15,-17-6-287 0,-5-2-596 16</inkml:trace>
  <inkml:trace contextRef="#ctx0" brushRef="#br2" timeOffset="717605.1315">19755 3790 183 0,'0'0'247'0,"0"0"629"15,0 0-602-15,0 0-121 16,0 0-32-16,0 6 11 16,0-4 3-16,0 0-45 15,-3-1-43-15,3 2-24 0,0 1 6 16,0 5 26-16,0-1 24 16,0 5-8-16,0 1-31 15,0 3-18-15,0 1-11 16,0 5-11-16,0 1 6 15,-3 0-5-15,3 0 7 16,0-1-8-16,0-4 1 16,0-2 0-16,0-1-1 15,0-4 0-15,3-3-5 16,0-2-45-16,1-5-47 16,-1 0-106-16,3-2-97 15,0 0-74-15,0 0-215 0</inkml:trace>
  <inkml:trace contextRef="#ctx0" brushRef="#br2" timeOffset="717940.666">19738 3773 352 0,'0'0'268'0,"0"0"-59"16,0 0-79-16,0 0-15 15,0 0 29-15,0 0 39 16,0 0 6-16,-31-27-6 0,31 27-16 16,0 0-26-16,0 0-8 15,3 0-48-15,9 0-43 16,10 0-17-16,3 0-13 15,4 0-12-15,-3 0 0 16,3 0-12-16,-7 0-31 16,4 0-50-16,-9 0-66 15,2 5-80-15,-6 0-95 16,-7 1-222-16</inkml:trace>
  <inkml:trace contextRef="#ctx0" brushRef="#br2" timeOffset="718189.701">19795 3948 1121 0,'0'0'401'15,"0"0"-278"-15,0 0-96 16,0 0-19-16,0 0-1 16,0 0-7-16,0 0-58 15,86 1-126-15,-56-1-72 16,-7 0-137-16</inkml:trace>
  <inkml:trace contextRef="#ctx0" brushRef="#br2" timeOffset="718662.855">19992 3929 1190 0,'0'0'591'0,"0"0"-513"16,0 0-61-16,0 0-11 15,0 0 63-15,0 0 8 0,0 0-38 16,20 47-25-16,-15-30-8 16,-1-3-5-16,0-1 0 15,-1-3 0-15,-3-2 0 16,0-4 5-16,0-2-6 16,0-1-5-16,0-1 5 15,0 0 0-15,-8 0-3 16,3-1-13-16,1-8 16 15,2 1 7-15,2-5 2 16,0-1-1-16,0-1 3 16,3-1 14-16,5 0 9 15,3 2-19-15,-3 4-13 0,1 0-1 16,0 4-1 0,1 2 1-16,3 1-1 0,-6 2 2 15,3 1-2-15,1 0 1 16,-4 0 6-16,3 0-6 15,-2 4 6-15,0 1-7 16,2 0-91-16,0 0-235 16,0-2-522-16</inkml:trace>
  <inkml:trace contextRef="#ctx0" brushRef="#br2" timeOffset="719160.8114">20213 3923 1190 0,'0'0'504'0,"0"0"-393"16,0 0-68-16,0 0-16 16,0 0 55-16,0 0-23 15,0 0-59-15,56-14-31 16,-40 8-57-16,-2-1 27 16,1 3 37-16,-5-2 22 0,-1 0 1 15,-3 2 1-15,0 0 11 16,-6 1 43-16,0 1 37 15,0 1-3-15,0-1-25 16,-9 2-7-16,-3 0 2 16,-2 0 8-16,-3 2-9 15,-4 8-17-15,0 3 7 16,0-1 4-16,4 3-2 16,0-2-15-16,5 0-16 15,6 0-5-15,5-2-13 16,1 1 0-16,0-2-41 15,7-5 0-15,11 0-90 0,12-5-166 16,-3 0-252-16,-4-3-116 16</inkml:trace>
  <inkml:trace contextRef="#ctx0" brushRef="#br2" timeOffset="719611.967">20373 3901 629 0,'0'0'309'0,"0"0"-222"16,0 0-47-1,0 0 30-15,0 0 9 0,0 0-29 16,0 0-26-16,64 0-14 15,-54-1-5-15,-1-3-5 16,-2 1-29-16,2-1 1 16,-3-1-4-16,2 0 21 15,-5 1 10-15,0-1 1 16,1 2 3-16,-4 2 8 16,0-1 18-16,0 1 77 15,0 1 12-15,-4 0-27 16,-6 0-21-16,-2 0-16 15,-4 0-3-15,-2 0 24 16,-1 1 23-16,3 7 23 16,-4 2-43-16,4 0-12 0,7 3-13 15,-2-2-25-15,5 2-11 16,6-3-17-16,0 3 0 16,4-6-15-16,26 0-76 15,2-1-160-15,-7-5-332 0</inkml:trace>
  <inkml:trace contextRef="#ctx0" brushRef="#br2" timeOffset="721411.2786">16003 3169 413 0,'0'0'229'16,"0"0"12"-16,0 0-118 15,0 0-55-15,0 0 4 16,0 0 38-16,0 0 31 15,16-28-13-15,-13 26-9 16,-3 2-1-16,0 0 15 16,3-1-5-16,-3 0-20 15,0 1-37-15,0 0-21 16,0 0-11-16,0 0-12 0,0 0-7 16,0 0-9-1,-9 0-11-15,-11 0-15 0,1 0-6 16,-10 4-1-16,3 1-18 15,2 1-6-15,3-2 21 16,0-1 19-16,8 0 6 16,7-2 1-16,0-1-1 15,6 0 0-15,0 3-11 16,0-3-23-16,0 2 14 16,0 2 20-16,0 2 10 15,0 4-1-15,0 1-9 16,0 2 9-16,0 3 6 15,-7 2 16-15,-6 2 10 16,0-1-12-16,-3-1-8 0,3-1-6 16,4-3-8-16,5-4-6 15,0-3 1-15,1-1-2 16,3-2 1-16,0-3-1 16,10 1 18-16,5-2-4 15,9 0 0-15,-2 0-13 16,5-7-1-16,-5-2-56 15,4 1-68-15,-7 2-88 16,1-3-58-16,-7 5-64 16,-6 2-176-16</inkml:trace>
  <inkml:trace contextRef="#ctx0" brushRef="#br2" timeOffset="721690.3768">15792 3288 492 0,'0'0'836'16,"0"0"-648"-16,0 0-126 15,0 0-7-15,0 0 40 16,0 0 22-16,0 0-66 15,36-13-26-15,-14 7-16 16,1-1-7-16,-4 1-2 16,-6 2-41-16,1 3-97 0,-8 1-104 15,0 0-77-15,-6 5-327 0</inkml:trace>
  <inkml:trace contextRef="#ctx0" brushRef="#br2" timeOffset="722028.862">16071 3269 542 0,'0'0'763'0,"0"0"-590"15,0 0-87-15,0 0 32 0,0 0 48 16,0 0 18-16,0 0-119 15,29-20-45-15,-13 15-19 16,-3 0-1-16,-1 3 1 16,-1-1-1-16,-1 3 0 15,-7 0-12-15,0 0 2 16,0 0 10-16,-3 7 0 16,0 4 21-16,0 1 2 15,0 0-14-15,3 1-9 16,0-3-6-16,3-2-94 15,4-3-89-15,10-5-49 16,-1 0-117-16,2 0-445 0</inkml:trace>
  <inkml:trace contextRef="#ctx0" brushRef="#br2" timeOffset="722268.3886">16230 3213 1363 0,'0'0'275'16,"0"0"-198"-16,0 0-51 15,0 0-5-15,0 0 40 16,0 0-11-16,0 0-27 16,-43 55-12-16,27-39-4 15,-6 0 0-15,3-2-5 0,2-3-2 16,3 1-46-1,5-5-156-15,6-3-189 0,3-2-522 0</inkml:trace>
  <inkml:trace contextRef="#ctx0" brushRef="#br2" timeOffset="722514.7176">16368 3261 1538 0,'0'0'333'15,"0"0"-252"-15,0 0-67 16,0 0-5-16,0 0 51 0,0 0 47 16,0 0-42-16,4 48-37 15,-3-33-16-15,-1-1-4 16,0-1-8-16,0-2-93 15,0-2-186-15,0-5-390 0</inkml:trace>
  <inkml:trace contextRef="#ctx0" brushRef="#br2" timeOffset="722680.0599">16415 3162 1461 0,'0'0'355'16,"0"0"-355"-16,0 0-351 15,0 0-503-15</inkml:trace>
  <inkml:trace contextRef="#ctx0" brushRef="#br2" timeOffset="722994.7716">16415 3162 1480 0,'100'-58'294'16,"-96"58"-189"-16,-4 0-12 15,0 0 15-15,3 7-14 16,-3 10-20-16,4 5 33 16,-1 6-24-16,0 0-31 15,0 1-21-15,0-2-13 16,0-1-9-16,1-5-9 16,-1-5-55-16,0-3-90 15,1-3-103-15,1-7-120 16,0-2-203-16,1-1-431 0</inkml:trace>
  <inkml:trace contextRef="#ctx0" brushRef="#br2" timeOffset="725833.2108">17327 3011 108 0,'0'0'293'16,"0"0"-131"-16,0 0 241 16,0 0-142-16,0 0-65 15,0 0-32-15,0 0-18 16,0-10 15-16,0 9-5 15,0-1-36-15,0 2-38 16,3-4-21-16,3 1-15 16,1-1-9-16,3-2-18 15,6 2-11-15,-4-2-8 16,3 4 0-16,0-1-1 16,-4 0-8-16,1 3 2 15,2 0-8-15,-5 0 3 16,-2 0-1-16,4 0 12 15,0 0-6-15,2 7 6 16,-2 3-8-16,1 0 8 0,1 1 0 16,3 1-1-16,-4-1 2 15,1 0-12-15,1 0-3 16,-5-2 8-16,-2-1 5 16,-1-1-5-16,-2-3-5 15,-2 0-7-15,-2-1 7 16,0-1 4-16,0-1 3 15,0 1 5-15,-8 1 8 16,-3-1 6-16,-1 3-1 16,-4 0 11-16,2 1-9 15,2 1-5-15,-3-1-9 16,6 1 8-16,0-2 1 16,2 2-1-16,1 2-2 15,3-2-7-15,3 1-1 16,0 1 1-16,0-1 7 0,0 2-6 15,0 0 5 1,0-1-5-16,0 1 0 0,0-2 0 16,3 2-1-16,0-1-5 15,0 1-56-15,1 0-106 16,3 2-116-16,2-4-35 16,1 0-391-16</inkml:trace>
  <inkml:trace contextRef="#ctx0" brushRef="#br2" timeOffset="726013.6638">17590 3382 1793 0,'0'0'347'15,"0"0"-255"-15,0 0-35 16,0 0-36-16,0 0-21 15,0 0-322-15,0 0-1454 0</inkml:trace>
  <inkml:trace contextRef="#ctx0" brushRef="#br2" timeOffset="728934.528">17379 3869 320 0,'0'0'374'16,"0"0"-88"-16,0 0-143 15,0 0-24-15,0 0 30 0,0 0-12 16,0 0-14-16,-16 60-31 15,16-54-17-15,0 2-12 16,0 1-25-16,0-3-18 16,3 0-6-16,0 2-7 15,-2 1 3-15,4-2 8 16,1 1 2-16,2-1-5 16,2 1-4-16,2-3-10 15,-1 0 5-15,4-2-6 16,5 0 0-16,-2-3-7 15,6 0-14-15,-4 0-13 16,6-6-16-16,-7-4 12 16,4-3-9-16,-4-1 21 0,-3-2 26 15,1-3 0-15,-7 2 61 16,1-1-14-16,-4 0 29 16,-2 4 8-16,-5 1 19 15,0 3-13-15,0 1-35 16,0 1-37-16,-8 1-17 15,-1 2-1-15,0 0-2 16,2 1-32-16,1 0-30 16,-1 1-67-16,2 2-98 15,0 1-247-15,4 0-124 0</inkml:trace>
  <inkml:trace contextRef="#ctx0" brushRef="#br2" timeOffset="729184.7534">17558 3855 745 0,'0'0'810'0,"0"0"-638"15,0 0-8-15,0 0 15 16,0 0-38-16,-3 90-71 16,3-69-70-16,0 11-42 15,5-7-291-15,-2-4-363 0</inkml:trace>
  <inkml:trace contextRef="#ctx0" brushRef="#br2" timeOffset="779409.242">7907 14294 512 0,'0'0'261'0,"0"0"-223"16,0 0 109-16,0 0 116 15,0 0-82-15,0 0-57 16,-10-7-3-16,7 7-12 16,0 0-7-16,-5-3 8 15,-1 3-10-15,-1 0-25 16,-2 0-32-16,-3 0-27 15,0 0-16-15,-1 0-18 16,2 7-84-16,2 2-148 16,2-5-303-16</inkml:trace>
  <inkml:trace contextRef="#ctx0" brushRef="#br2" timeOffset="779913.7934">7795 14236 827 0,'0'0'591'0,"0"0"-472"15,0 0-47-15,0 0 107 0,0 0 31 16,0 0-86-16,0 0-56 16,-6-8-49-16,6 8-10 15,0 0-9-15,0 2 0 16,0 13 9-16,0 2 6 15,0 5-2-15,0 1-13 16,-3 14-34-16,0-8-222 16,0-5-286-16</inkml:trace>
  <inkml:trace contextRef="#ctx0" brushRef="#br2" timeOffset="780283.9426">7937 14445 712 0,'0'0'817'0,"0"0"-678"0,0 0-92 15,0 0 20-15,-93 24-45 16,68-14-22-16,6 0-603 0</inkml:trace>
  <inkml:trace contextRef="#ctx0" brushRef="#br2" timeOffset="782000.0059">7980 15867 348 0,'0'0'0'16,"0"0"-50"-16,0 0 50 16,0 0 47-16,0 0 72 15,0 0-37-15,0 0 71 16,3 0 23-16,-3-4 44 16,0 3-31-16,0 0-33 15,0-1 5-15,0 2 1 16,0 0-14-16,0 0-47 15,0 0-16-15,0 0-4 16,-6 0-36-16,-3 0-31 16,-4 0-8-16,-2 0-5 0,-6 0 1 15,-1 0 6-15,-1 0-7 16,1 0 1-16,1 0-2 16,3 0-17-16,8 0-83 15,5 0-130-15,5-5-20 16,2-2-125-16,11-3-575 15</inkml:trace>
  <inkml:trace contextRef="#ctx0" brushRef="#br2" timeOffset="782301.0832">7910 15770 867 0,'0'0'518'0,"0"0"-400"15,0 0 23-15,0 0 141 16,0 0-31-16,0 0-146 15,0 0-34-15,-3 30-9 16,12-7-24-16,-3 1-38 16,-6 15-17-16,0-9-460 15,0-1-1242-15</inkml:trace>
  <inkml:trace contextRef="#ctx0" brushRef="#br2" timeOffset="793049.6993">22826 6107 650 0,'0'0'145'16,"0"0"-47"-16,0 0 153 0,0 0-43 15,0 0-68-15,0 0 3 16,-3 9 3-16,3-8 3 16,0 0 8-16,0 2-25 15,0-2-25-15,2 4-31 16,4-3-23-16,6 2-25 15,-3-1-13-15,7 0-5 16,4-1-9-16,-1-1-1 16,3-1-32-16,-4 0-19 15,0 0-11-15,-1-1 3 16,-3-7 5-16,1 0 7 16,2-1-10-16,-4-2 23 15,0 2 19-15,-4 1 9 0,1 0 6 16,-7 1 11-16,-2 0 13 15,1 3 4-15,-2-2 14 16,0 2 4-16,0-2-15 16,0 3-12-16,-3 1 1 15,-3-3 0-15,-4 4-9 16,-1 1-2-16,0 0-8 16,1 0 0-16,-8 0 12 15,3 0 5-15,-6 4-4 16,-1 6 5-16,-4 3 3 15,1 1 8-15,-4 5 5 16,3-1 4-16,2 2 19 16,2 2-6-16,5-1-26 15,4 0-3-15,4-1 3 16,4-2-11-16,5-1 3 0,0-1 13 16,2-3 2-16,11-2-12 15,10-3-6-15,2-2 4 16,6-5-3-16,2-1-16 15,1 0-42-15,9-10-99 16,-8-5-161-16,-10-3-538 0</inkml:trace>
  <inkml:trace contextRef="#ctx0" brushRef="#br2" timeOffset="793699.9521">22920 5786 656 0,'0'0'709'16,"0"0"-542"-16,0 0-53 16,0 0 33-16,0 0 58 15,0 0-42-15,0 0-73 16,29 0-35-16,-13 0-12 15,2 0-6-15,4-2-9 16,1-1-7-16,2-1-17 16,-2-1-4-16,-3 1-58 15,-2 2-99-15,-3-1-163 16,-6 1-183-16,-4 2-397 0</inkml:trace>
  <inkml:trace contextRef="#ctx0" brushRef="#br2" timeOffset="794389.1198">23372 5641 1495 0,'0'0'338'0,"0"0"-219"16,0 0 43-16,0 0 21 15,0 0-70-15,0 0-67 16,0 0-30-16,5 0-1 15,-5 9 21-15,-3 1 7 16,-8 1 3-16,-3 2-6 16,-3 0-17-16,-2 0-10 15,-2 0-3-15,1-1-4 16,-2-2-5-16,3-2-1 16,4-1-12-16,1-4-3 15,7 0-1-15,1-3-13 0,3 0-12 16,0 0-5-16,1-1-20 15,1-9-18-15,-1 1 5 16,1-1 20-16,1 0 13 16,-3 0 24-16,3 4 16 15,0 1 6-15,0 0 1 16,0 2 12-16,0-1 19 16,0 0-2-16,7-1-18 15,2 0-6-15,0 1 26 16,5 2 20-16,-7-1 1 15,2 1 2-15,-3 2-9 16,0 0-14-16,-2 0-12 16,-2 2-12-16,-1 7 8 0,1 7 15 15,-2 1 2-15,0 3-10 16,5-2-13-16,-2 0-3 16,4-2-7-16,3-3-32 15,8-5-75-15,-1-2-130 16,-2-5-437-16</inkml:trace>
  <inkml:trace contextRef="#ctx0" brushRef="#br2" timeOffset="794773.8533">23563 5540 1393 0,'0'0'552'16,"0"0"-417"-16,0 0 9 15,0 0 53-15,0 0-26 16,0 0-83-16,0 0-48 0,3 7-10 16,-3 7 22-1,0 6 34-15,0 6-19 0,-7 5-25 16,-1 1-17-16,0 0-19 16,0 1-6-16,-1-5 0 15,1-3-36-15,-2-2-57 16,-3-2-104-16,4-6-127 15,-5-5-477-15</inkml:trace>
  <inkml:trace contextRef="#ctx0" brushRef="#br2" timeOffset="795149.8535">23635 5668 1272 0,'0'0'560'0,"0"0"-491"16,0 0-15-16,0 0 120 16,0 0-10-16,0 0-70 15,0 0-60-15,64-36-18 16,-54 34 6-16,1-1 5 15,-3 3 9-15,0 0-2 16,-2 0-6-16,-1 0-5 16,-2 0-13-16,0 11-1 15,-2 1-3-15,1 2 1 0,1 3-6 16,-1-1 1 0,2 2 8-16,-1-3-9 0,0 0-1 15,0-6 1-15,3 0-1 16,0-5-30-16,4-4-83 15,8 0-123-15,-2-6-330 16,-1-3-301-16</inkml:trace>
  <inkml:trace contextRef="#ctx0" brushRef="#br2" timeOffset="795430.6">23878 5581 1288 0,'0'0'326'0,"0"0"-230"15,0 0 10-15,0 0 83 16,0 0-46-16,0 0-78 16,0 0 20-16,-51 45 19 15,26-22-10-15,-5 1-19 16,0 0-33-16,-1-1-23 15,1-4-10-15,0-3-9 16,0 3-62-16,7-8-165 16,8-4-483-16</inkml:trace>
  <inkml:trace contextRef="#ctx0" brushRef="#br2" timeOffset="796102.25">23971 5507 747 0,'0'0'310'16,"0"0"-188"-16,0 0 36 16,0 0 54-16,0 0-32 15,0 0-7-15,0 0-8 16,10-14-16-16,-10 14-14 15,0 0-9-15,0 0-28 16,0 0-15-16,0 3-19 0,0 11-29 16,-2 6 45-16,-3 7-16 15,-1 7-34-15,3 2-15 16,-2 4-15-16,2 2-9 16,-4 17-86-16,-2-11-175 15,-2-7-492-15</inkml:trace>
  <inkml:trace contextRef="#ctx0" brushRef="#br2" timeOffset="808775.2412">31257 5695 519 0,'0'0'155'0,"0"0"-61"15,0 0-1-15,0 0 14 16,0 0-22-16,74 0-10 15,-58 0-14-15,0 0-15 16,1-4-11-16,-4-2-5 16,0 2 15-16,-1-2 38 15,-2 1 17-15,0-1-1 16,-1 1-20-16,-3-1-3 16,1 0-19-16,-3 2-18 15,0 1 4-15,-1 1-15 16,-2-2-18-16,1 2-9 0,-2 1 0 15,1 0 0-15,-1 1 1 16,0-1-1-16,0-1 10 16,0 2 16-16,0-1 8 15,0-1-7-15,0-1-10 16,0 2-17-16,0-3 5 16,0-1-5-16,0 1-1 15,0 0 0-15,-3 1 0 16,-1 1-2-16,-3-1 2 15,0-1 1-15,0 2 5 16,-1-1 4-16,2 2 16 16,-1 0 8-16,1 1 2 15,0 0-11-15,0 0-12 0,-2 0 0 16,0 0-2-16,-3 7 1 16,-1 2 7-16,-3 2-6 15,0 1 5-15,-1 1 1 16,1 1 3-16,-1 0 4 15,2-1-6-15,1 2-9 16,2-1-4-16,2 2 2 16,2 1 1-16,1-1 7 15,3 1 18-15,1 2 13 16,2-2-23-16,0-3-5 16,8 0-8-16,10-3-3 15,7-6-9-15,3-2-29 0,22-3-167 16,-10-3-309-1,-1-10-264-15</inkml:trace>
  <inkml:trace contextRef="#ctx0" brushRef="#br2" timeOffset="809580.5368">31436 5373 1410 0,'0'0'527'16,"0"0"-407"-16,0 0 55 15,0 0 22-15,0 0-73 16,0 0-55-16,0 0-19 15,30 0 6-15,-15 0-18 16,6 0-16-16,0 0-16 16,1 0-6-16,1 0-34 0,-3 0-77 15,-3 0-82-15,2-1-147 16,-5-1-248-16,-3 2-465 0</inkml:trace>
  <inkml:trace contextRef="#ctx0" brushRef="#br2" timeOffset="810329.1538">31958 5224 1149 0,'0'0'570'16,"0"0"-494"-16,0 0 1 15,0 0 123-15,0 0-60 16,0 0-78-16,0 0-34 16,20 7 1-16,-20 1 13 15,0 2-2-15,0 1-5 0,0-1 4 16,0 2-2-16,-6 2-13 16,-3-1-6-16,-4-2-6 15,-1 1-6-15,-5 1-5 16,1-3 1-16,-3 0-1 15,-1-3 0-15,0-1-1 16,3-2-12-16,3-1-13 16,1-2-7-16,4-1-11 15,1 0 11-15,4 0 14 16,2 0-5-16,1 0 3 0,1 0 12 16,2-6 1-1,0-2-17-15,0-2 5 0,5-3 6 16,4-1 4-16,1 0-3 15,-1 2-7-15,0-1 1 16,0 3 11-16,-2 0 7 16,-2 4 0-16,-1 1 14 15,-1 0 14-15,-1 5 21 16,-2-1-1-16,1 1-11 16,-1 0-16-16,0 0-12 15,2 0-8-15,1 11 4 16,2-1 14-16,0 6-7 15,4-1 7-15,2 2 11 16,2 0-9-16,2-2-12 16,3 0-8-16,-3-4-1 0,0-1-44 15,-2-1-165-15,-3 1-286 16,-4-5-242-16</inkml:trace>
  <inkml:trace contextRef="#ctx0" brushRef="#br2" timeOffset="811080.6721">32162 5260 1252 0,'0'0'386'0,"0"0"-199"16,0 0 108-16,0 0-25 15,0 0-112-15,0 0-78 16,0 0-37-16,19-4-23 15,-12 4-20-15,1 0 3 16,0 0-3-16,-1 0-3 16,-1 4-3-16,-2 6 5 15,-1-3-8-15,-1 5 8 16,-2 1-5-16,0-1 4 0,-3 2 1 16,-8-1 0-16,0-1-9 15,-2 0-11-15,1-4-15 16,1-2-13-16,3 0 21 15,3-5 3-15,2-1 11 16,3 0 5-16,0 0 0 16,0 0-3-16,3 0-11 15,7-6-47-15,4-4 8 16,0-4 1-16,2-1-57 16,-1-2-46-16,0 0 31 15,-5 0 61-15,0 4 30 16,0 2 42-16,-4 2 9 0,1 2 23 15,2 0 28-15,0 0 12 16,-1 3 5-16,-1 0-27 16,-1 1 1-16,-3 1 26 15,0 2-9-15,-2 0-12 16,-1 0-21-16,0 0-15 16,0 0-13-16,-8 4-4 15,-6 8 55-15,-5 3 20 16,-1 4-26-16,1 1 5 15,4-2-11-15,3 2-15 16,8-2-14-16,4-2-8 16,0-1-3-16,31 0-6 15,2-5-81-15,3-2-470 0</inkml:trace>
  <inkml:trace contextRef="#ctx0" brushRef="#br2" timeOffset="834882.2585">32187 4992 1061 0,'0'0'556'16,"0"0"-457"-16,0 0-42 16,0 0 97-16,1 0 51 15,-1 0-56-15,2 0-51 16,-1 0-39-16,1 0-14 15,5 0-5-15,1 0-3 16,1 0-13-16,5 0-11 16,0 0-7-16,4 0-5 0,-2 0 1 15,4 0-2-15,-4 0-10 16,0 0-21-16,-2 0-24 16,-4 1-42-16,-5-1-26 15,-5 0-43-15,0 0-54 16,0 0-20-16,-12 0-77 15,3 0-177-15</inkml:trace>
  <inkml:trace contextRef="#ctx0" brushRef="#br2" timeOffset="835246.4142">32285 4953 362 0,'0'0'691'0,"0"0"-542"16,0 0-43-16,0 0 56 15,0 0 34-15,0 0-19 16,0 0-38-16,0-9-23 16,0 9-20-16,0 0-9 15,0 0-19-15,0 0-25 16,0 0-15-16,0 2-16 15,0 5-10-15,0 4 21 16,-1 0-6-16,-1 2-8 0,1 1-8 16,-1-2-1-1,1 2-6-15,-1-3-68 0,-1 2-120 16,0-1-135-16,0-2-210 16,0-5-407-16</inkml:trace>
  <inkml:trace contextRef="#ctx0" brushRef="#br2" timeOffset="835986.6226">32428 4929 413 0,'0'0'982'16,"0"0"-838"-16,0 0-112 15,0 0 41-15,0 0 68 16,0 0 20-16,0 0-50 16,5-9-44-16,-5 11-32 15,0 8-3-15,0 2 7 16,0 4-13-16,0-2-12 15,0-2-7-15,1 0-5 16,1-2-1-16,0-4 6 16,-1 0-6-16,-1-3 0 15,2-1-1-15,-1-2-7 0,3 0-5 16,2 0-10 0,2 0-13-16,1-5-27 0,2-6 16 15,0 1 18-15,-2-1 16 16,1 0 0-16,-2 1 12 15,-4 3 10-15,1 1 34 16,-3 2 13-16,-1 4-6 16,-1 0-12-16,2 0-18 15,-1 0 3-15,5 0-23 16,1 0 0-16,4 0 0 16,2 0 0-16,2 5 8 15,1 0-8-15,1 1-1 16,1-4 1-16,-5 0-1 15,2-2-15-15,-4 0-6 16,-2 0-4-16,-1 0-2 0,0-7 2 16,-2-2 0-16,-2-1 13 15,1 0 12-15,-3 0 1 16,-1 2 23-16,-1 1 22 16,0 3-8-16,0 1-11 15,-4 3-5-15,-9 0-15 16,-4 0-6-16,-3 7 10 15,-1 4 5-15,1 3 2 16,4 1-12-16,6-4-6 16,7 4-6-16,3-2 5 15,6-2 1-15,15-1-1 16,22 1-46-16,-4-5-165 0,-5-3-396 16</inkml:trace>
  <inkml:trace contextRef="#ctx0" brushRef="#br2" timeOffset="837181.6687">31447 4982 1355 0,'0'0'375'16,"0"0"-274"-16,0 0-78 15,0 0 8-15,0 0 48 16,0 0 10-16,0 0-61 16,1 10-16-16,5 1 19 15,1 6 0-15,3-1-3 16,-1 1-3-16,0 1-1 16,1 0-9-16,-1-2-7 0,-1 3-6 15,0-8-1 1,-3 2-1-16,-1-4-11 0,-1-2-24 15,0 0-8-15,-1-3-15 16,-2-1-9-16,1-1 4 16,1-1 20-16,1-1 20 15,1 0 14-15,3 0 9 16,1-4 0-16,-2-5 1 16,2-2 21-16,-3-1 8 15,1-1 7-15,-1 1-12 16,-2 0 32-16,0-1 2 15,-2 6-33-15,1 1-14 16,0 3-4-16,-2 1-1 16,1 0-1-16,-1 2 1 15,0 0 9-15,0 0-4 0,0 0-6 16,0 0-5 0,0 0 1-16,2 0 4 0,-2 0-6 15,1 0 1-15,-1 0-1 16,3 2-1-16,-2 6 1 15,-1 2 0-15,2 0 2 16,-2 6 11-16,3-2-6 16,-2-1-1-16,4-1-5 15,-2-1 0-15,0-2 0 16,-2-2 0-16,1-3-1 16,-1-1 0-16,-1-2 1 15,0-1 0-15,0 0-1 16,0 0 0-16,-4 0 7 0,-8-1-7 15,-9-5-10-15,-1 0-14 16,-4 2-1-16,-2 4-99 16,4 0-174-16,6 0-667 0</inkml:trace>
  <inkml:trace contextRef="#ctx0" brushRef="#br2" timeOffset="846257.7315">33243 7846 825 0,'0'0'73'0,"0"0"34"16,0 0 288-16,0 0-171 15,0 0-84-15,0 0 39 16,7 0-5-16,-7 0-34 16,0 0-43-16,0 0-37 15,0 0-26-15,0 4-11 0,0 3-2 16,0 3 1-1,0 2-4-15,-11 1 0 0,-4 1-2 16,-6 0-3-16,-3 1 2 16,-3-4-1-16,-2 1-8 15,1-1-5-15,1-5 0 16,4 0 6-16,3-2-6 16,4-4 0-16,3 3 5 15,2-3-5-15,0 0 7 16,3 0-8-16,2-4-8 15,1-5-4-15,2-1 1 16,2 1-3-16,-1-1 5 16,2 0 9-16,0 0 0 15,0 3 1-15,0 0-1 16,0 1 2-16,0-1 7 0,0 4-2 16,5-4 5-16,-1 4-2 15,4-1-9-15,3-1 0 16,0-2-1-16,4 2 1 15,-2-1-1-15,2 0 0 16,-3 2 0-16,-3-1 0 16,-1 1 1-16,-4 4 0 15,-1-1-1-15,-2 1 9 16,-1 0-3-16,2 0-4 16,-2 0-2-16,0 0 0 15,1 0-7-15,1 7 7 16,2 4 0-16,1 4 0 15,1-1 0-15,1 4 0 16,1 0 0-16,1-4 0 16,-2 3 1-16,2-5-1 0,-1-2 1 15,1 0-1-15,1 0 0 16,-1-3 0-16,3-5 1 16,1 3 1-16,-1-5-1 15,4 0-1-15,0 0-6 16,0 0 5-16,-1 0-5 15,0-7-5-15,-3 3 10 16,-3-2 1-16,-1-1 0 16,-3 0 7-16,-2-1 8 15,-1-3 6-15,-1 2-6 16,-1-2 7-16,0-2-4 16,0 3-4-16,0 0-7 0,-4 0-6 15,-5 0-1-15,-2 3-31 16,-19 7-76-16,2 0-247 15,-3 0-433-15</inkml:trace>
  <inkml:trace contextRef="#ctx0" brushRef="#br2" timeOffset="847495.6389">21925 7638 1446 0,'0'0'651'0,"0"0"-549"15,0 0-74-15,0 0-12 0,0 0 86 16,0 0-8-16,0 0-44 16,47 0-22-16,-34 0-7 15,0 0 0-15,4 0 1 16,-1 0-5-16,3 0-7 16,4 0-9-16,-1 0-1 15,4 0-65-15,10 0-124 16,-7 0-299-16,-5 0-186 0</inkml:trace>
  <inkml:trace contextRef="#ctx0" brushRef="#br2" timeOffset="848496.665">22514 7562 560 0,'0'0'749'16,"0"0"-535"-16,0 0-81 15,0 0 33-15,0 0 52 16,0 0-29-16,0 0-74 16,23-9-53-16,-23 9-27 15,0 0-4-15,0 0-2 16,0 0-5-16,-5 3 0 0,-6 6 7 15,-5 0-8 1,-1 0-11-16,-3-1-4 0,-1 0-2 16,1-1-5-16,3 1-1 15,1-3-1-15,4-2-7 16,0 0 8-16,7-3-1 16,2 0-1-16,2 0 1 15,1 0-5-15,0-10-27 16,0 1-23-16,0-4 2 15,1-1-15-15,4 0 34 16,-1 2 18-16,0 2 3 16,3 3 13-16,-4 0 1 15,1 2 1-15,4 0 0 0,-1-5 0 16,5 5 15 0,-1 0-8-16,2-1-8 0,-3 2 13 15,1-1-4-15,1 1 3 16,-6 4 4-16,0-1-1 15,-3 1 0-15,0 0 10 16,0-2 2-16,-2 2 3 16,3 0-8-16,-2 0-6 15,1 0-10-15,0 0-5 16,0 0 1-16,0 0-1 16,2 0 0-16,-2 6 6 15,0 1-6-15,0 3 10 0,2-1-10 16,-2 2 8-1,2-2-8-15,-1 4 7 0,2-2-7 16,-1 1 1-16,4-1-1 16,-6-1 1-16,1 3-1 15,2-4-1-15,-1 3 1 16,1-3 0-16,1 1-1 16,0-1 0-16,3-3 0 15,0 4 1-15,-1-3-1 16,0-3 2-16,1 2-2 15,1-2 0-15,-2 0 1 16,0-3-1-16,1 0 0 16,-1-1 0-16,2 0-1 15,2 0-6-15,-3 0 6 16,3-8 0-16,0-1-1 0,-3-4-4 16,2 0-3-16,-5 0 9 15,0 2-1-15,-1 0 1 16,-5 1 0-16,1 2 1 15,-2-1 0-15,0 2 11 16,0 3 7-16,0-2 1 16,0 2 5-16,-3-2-7 15,-8 3-8-15,-1-4-9 16,-4 1 0-16,-5 2 1 16,-3 4-2-16,-9 0 0 15,-9 0-7-15,-35 27-44 16,2-2-200-16,3-1-664 0</inkml:trace>
  <inkml:trace contextRef="#ctx0" brushRef="#br2" timeOffset="855622.267">22223 8296 550 0,'0'0'169'16,"0"0"65"-16,0 0 48 16,0 0-168-16,0 0 5 15,0 0 43-15,15 12-15 16,-8-7 2-16,0-3 14 15,-1 4-42-15,-2-5-25 16,2 2-22-16,0 1-27 16,8-4-16-16,-2 0-16 0,8 0-9 15,6 0-6 1,3-1-37-16,3-6-31 0,-2-1-25 16,-6 1-8-16,-3 1 20 15,-9 2 47-15,-4 0 34 16,-3-2 0-16,-4 5 41 15,-1-4 30-15,0 0 7 16,0-1-18-16,0-1-23 16,-3 1-6-16,-3 0 9 15,-4 1-8-15,-2-1-30 16,-4 0 8-16,-1 4-8 16,-3 2-2-16,-3 0 1 15,1 0 8-15,-4 9-3 16,1 7 12-16,-2 4-8 0,0 3-9 15,1 0 8 1,3 3-1-16,1-2 5 0,4 1 11 16,6-2 6-16,4-1-2 15,7-6-12-15,1 1-4 16,0-4-3-16,15-5-1 16,10-4-8-16,6-4 0 15,8 0-97-15,29-19-110 16,-10-1-135-16,-5 1-317 0</inkml:trace>
  <inkml:trace contextRef="#ctx0" brushRef="#br2" timeOffset="858288.539">22190 7988 1443 0,'0'0'401'15,"0"0"-274"-15,0 0 23 16,0 0 15-16,0 0-11 16,0 0-86-16,0 0-1 15,10-4-4-15,-6 4 4 0,2 0 18 16,2 0-6-16,3 0-15 16,2 0-25-16,4 0-18 15,4 0-10-15,5-2-11 16,4-1-10-16,-2-1-48 15,0 0-95-15,-4 2-70 16,-7 2-323-16,-6 0-24 16,-6 0-534-16</inkml:trace>
  <inkml:trace contextRef="#ctx0" brushRef="#br2" timeOffset="858955.7069">22671 7843 605 0,'0'0'774'15,"0"0"-591"-15,0 0-32 16,0 0 73-16,0 0 24 16,0 0-60-16,0 0-72 15,8-9-41-15,-7 9-25 16,-1 0-18-16,3 0-21 16,0 5 10-16,-2 3-4 0,-1 2-9 15,0 3-7-15,0 3 7 16,0 0-1-16,-11 1-7 15,-3-1-1-15,-4 1 0 16,0-4-20-16,-4 0-10 16,0-3-5-16,4-3-8 15,-5-1-14-15,6-5 4 16,3 1 2-16,3-2 2 16,6 0 42-16,3 0 7 15,2-3 1-15,0-9 0 16,10-2-19-16,2 0 9 15,5-1 10-15,-4 1 1 16,-1 1 0-16,2 3 16 16,-8 0-3-16,0 4 6 0,-2 2 6 15,-1 1 7-15,0 0 3 16,-3 3-4-16,0 0 0 16,1 0-1-16,1 0-4 15,1 0-14-15,3 0 15 16,2 6 11-16,5 4 4 15,0 3-10-15,3 1-19 16,3 2-7-16,-2-2-7 16,0 4 0-16,-2-3-50 15,-3 0-29-15,-3 3-58 16,0 7-137-16,-6-8-226 16,-3-1-246-16</inkml:trace>
  <inkml:trace contextRef="#ctx0" brushRef="#br2" timeOffset="859638.6679">22946 7886 1332 0,'0'0'312'16,"0"0"-112"-16,0 0 59 0,0 0-37 15,0 0-59-15,0 0-72 16,0 0-52-16,42 0-25 16,-34 0-12-16,1 0 4 15,-3 9 0-15,0-1 6 16,2 4-5-16,-8 2-6 15,0 2 0-15,0 0 0 16,0 1-1-16,-12 0 0 16,3-3-12-16,0-2-12 15,0-6-1-15,5-1 4 16,1-2-8-16,3-3 1 16,0 0 16-16,0-3 11 15,6-10-59-15,8-4 19 0,4-3 11 16,2 1 1-1,0 1 18-15,-1 2 11 0,-6 3-1 16,-3 3 0-16,-1 3 1 16,-2 1-1-16,0-1 1 15,-4 4 0-15,0-1 11 16,-2 2 11-16,-1-1 5 16,0 1 2-16,2 2 8 15,-2-2-8-15,0 2-4 16,0 0-4-16,0 0-2 15,0 0-9-15,0 0-10 16,0 7 0-16,-5 5 0 16,-6 5 27-16,-2 2 12 15,0-1-12-15,0-2-11 0,3-1-8 16,6-4-7-16,2-2 8 16,2-2-8-16,5-4-1 15,17-3 6-15,10 0-6 16,20 0-116-16,-4 0-243 15,-9-6-587-15</inkml:trace>
  <inkml:trace contextRef="#ctx0" brushRef="#br2" timeOffset="863785.544">23322 6818 876 0,'0'0'96'16,"0"0"-96"-16,0 0-78 15,0 0 44-15,0 0 24 16,0 0-34-16,0 0-213 0,56 24-20 16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02T07:36:14.416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27262 3635 772 0,'0'0'131'16,"0"0"-82"-16,0 0-16 0,0 0-2 16,0 0 3-16,0 0 118 15,0 0 3-15,-47-10-92 16,36 9-44-16,-3-2 1 16,-4 0 41-16,0 1 22 15,-1-2-6-15,0 1-24 16,1 0-10-16,0 3-2 15,1 0-14-15,0 0-10 16,-2 0-1-16,0 0 18 16,-2 2 0-16,0 4-9 15,-6 2 3-15,-1 1-1 16,0 1-5-16,-4 0-6 16,4 1-7-16,1-2 0 0,2 2-8 15,5 1 9-15,1-1 8 16,0 1-8-16,2 1 0 15,1 0-8-15,1 1 11 16,-1 2 0-16,1 2 7 16,-2 2 5-16,2 1 3 15,2 3-9-15,1 2-9 16,4-1-2-16,5 2-8 16,3 0 1-16,0-3 8 15,3-2-8-15,10 0 8 16,3-5-9-16,-1 1 9 15,1-1-8-15,-1 0 1 16,0-2-1-16,-1 1 0 0,-2-1 1 16,2 2-1-1,2 0-1-15,1 0 1 0,2-1 0 16,3-1 0-16,1-1-1 16,6-2 0-16,1-1-2 15,1-1 2-15,2-1-1 16,-3 0-7-16,-1-2 8 15,1-2-2-15,-2 3 1 16,1-3-1-16,-1 0-6 16,0 0-4-16,2-2-9 15,0 0 0-15,-3-1 4 16,3-2 6-16,-3 0 2 16,0 0 9-16,0 0-1 15,-2-5 1-15,-1-1 0 16,-3-3 0-16,-2 1 1 0,-1 0 8 15,-2-4 2-15,-1 0 17 16,-1-2 15-16,-2-2-14 16,1-1 2-16,-1-1-3 15,-2-2 8-15,-1 2 11 16,0-1-8-16,-1 1-23 16,1-3-5-16,-3 3 5 15,0-3-4-15,-2-1-5 16,-1 1-6-16,-1-4 5 15,-2-2-5-15,0-4-1 16,0-3-11-16,-8-4-11 16,-12-3-42-16,-10-1-87 0,-39-14-131 15,5 10-101-15,-5 8-450 16</inkml:trace>
  <inkml:trace contextRef="#ctx0" brushRef="#br0" timeOffset="7174.5143">2822 2505 1020 0,'0'0'150'0,"0"0"-70"15,0 0-22 1,0 0 16-16,0 0 91 0,0 0 27 16,23-12-124-16,-20 11-36 15,-3 1 40-15,0 0 42 16,0 0-14-16,0 0-21 16,0 0 4-16,0 0-25 15,0 0-21-15,0 0-11 16,0 0-9-16,0 0-8 15,-9 0-3-15,0 0-5 16,-4 0 6-16,-4 0-6 16,-1 0-1-16,-3 0 0 0,-4 4 0 15,1 2 1-15,0-1 0 16,3 4 0-16,2-2 0 16,3 0 0-16,2 1 5 15,5 2 0-15,-1-3-5 16,2 2 10-16,2 1 1 15,3-2-6-15,0 1 2 16,0-1-6-16,3 0-1 16,0-1 5-16,0 0-6 15,8-1 2-15,2 0 5 16,5-4-5-16,3 0-1 16,3-2 8-16,4 0-8 15,-1 0 5-15,3-4-5 0,-3-3 0 16,-2 0-1-1,-4 0 1-15,-6 1 0 16,-3 1 0-16,1 0 0 0,-7 1 9 16,0 1 1-16,-1-1 22 15,-2 0 7-15,0-2-6 16,1-2-1-16,-1-4-17 16,2-2 1-16,-2-4-4 15,0-3-5-15,3-5-8 16,-3-4 8-16,0-3-7 15,0-3 9-15,0 0 2 16,0-2-1-16,-3 1 4 16,-5 2-14-16,-2 2 7 15,1 4 1-15,3 2 6 16,0 11-3-16,3 3 10 0,-1 6 0 16,2 6-22-16,2 1-6 15,0 0-80-15,0 0-121 16,12 3-374-16,0 2-196 15</inkml:trace>
  <inkml:trace contextRef="#ctx0" brushRef="#br0" timeOffset="7716.2672">2927 2064 1363 0,'0'0'509'0,"0"0"-443"0,0 0 53 16,0 0 67 0,0 0-38-16,0 0-55 0,0 0-32 15,0-22-25-15,6 20-23 16,0 1-7-16,4 1-6 15,2 0 0-15,0 0-6 16,-3 5 5-16,0 4-1 16,-1 1 1-16,-3 1-7 15,0 2 2-15,-2 1 5 16,-3 0 1-16,0-1 0 16,0 1 0-16,0-3-1 15,0 0 1-15,0-2 1 16,-2-4 0-16,2-1-1 15,0-1 0-15,0-1-6 16,14-2-13-16,22 0-126 0,2 0-375 16,-2-9-327-16</inkml:trace>
  <inkml:trace contextRef="#ctx0" brushRef="#br0" timeOffset="8325.767">3252 2238 1587 0,'0'0'369'0,"0"0"-275"0,0 0-22 16,0 0 42-16,0 0-12 16,0 0-43-16,0 0-1 15,-27 35-5-15,21-12-12 16,2 4-12-16,4 2-15 16,0 1-7-16,4-2-6 15,10-3 1-15,1-2 4 16,4-6-6-16,5-4 1 15,4-8 0-15,5-5 1 16,0 0-2-16,4-10-6 16,-1-7-8-16,0-10-2 15,-2 0-11-15,-4-7-4 16,-9-1-14-16,0-2 4 16,-9 0-10-16,-6 6 22 15,-6 5 29-15,0 7 10 0,0 3 3 16,0 6-13-16,-8 2-14 15,-7 5-123-15,5 2-346 16,-2 1-271-16</inkml:trace>
  <inkml:trace contextRef="#ctx0" brushRef="#br0" timeOffset="8558.0667">3471 2217 1428 0,'0'0'763'0,"0"0"-701"15,0 0-61-15,0 0 16 16,0 0 67-16,0 87-8 16,0-47-24-16,0 5-29 15,0 4-18-15,0 1-5 16,0 13-123-16,0-13-252 15,0-8-431-15</inkml:trace>
  <inkml:trace contextRef="#ctx0" brushRef="#br0" timeOffset="8948.6706">3833 2694 1350 0,'0'0'299'0,"0"0"-221"15,0 0 36-15,0 0 110 16,-99 19-36-16,32-7-87 16,-33 2-53-16,-40 1-8 15,-17 1-5-15,-4-3-11 0,9-2-14 16,22-3-2-16,12 2-8 16,24 0 1-16,30 0 0 15,19-2-1-15,14 2-9 16,3 2-46-16,5-1-77 15,16 3-144-15,7-3-41 16,4-4-199-16</inkml:trace>
  <inkml:trace contextRef="#ctx0" brushRef="#br0" timeOffset="9728.491">3052 3182 454 0,'0'0'1041'0,"0"0"-864"16,0 0-117-16,0 0 107 15,0 0 66-15,0 0-77 0,0 0-58 16,-55-4-28-1,34 4-21-15,-3 0-1 16,-4 10-1-16,1 0 1 0,0 2-9 16,2 1-19-16,8 2-9 15,1-1-10-15,10 2 0 16,6 1-1-16,0-3 0 16,9 0-2-16,12-3-4 15,4-4 5-15,2-4-24 16,4-3 1-16,-1 0 10 15,-3-14-4-15,-3-1-7 16,-3-4 1-16,-5-3 3 16,-4-5 13-16,-6-3 8 15,-3-4 0-15,-3-2 16 16,0-2 4-16,-1 1 1 0,-10 2 7 16,-2 3 33-16,1 4-25 15,1 7-3-15,1 3 10 16,4 8-18-16,3 4-11 15,3 2-14-15,0 3-26 16,0 1-72-16,3 0-47 16,15 0-233-16,-3 9-259 15,1 0-432-15</inkml:trace>
  <inkml:trace contextRef="#ctx0" brushRef="#br0" timeOffset="10096.3167">3237 3132 1805 0,'0'0'489'15,"0"0"-489"-15,0 0 0 16,0 0 47-16,0 0 2 15,60-71-18-15,-38 56-14 16,-2 7-3-16,-1 3-5 16,-3 5 0-16,-5 0 9 15,-2 5-2-15,-3 10 13 0,1 6 5 16,-4 5-16 0,0 2-5-16,0-1-5 15,3-4-7-15,2-1-1 0,8-5 1 16,1-6-1-16,5-5 0 15,2-5-25-15,1-1-14 16,5 0-65-16,4-14-205 16,-7 0-221-16,-6 0-305 0</inkml:trace>
  <inkml:trace contextRef="#ctx0" brushRef="#br0" timeOffset="10337.0994">3598 3032 1515 0,'0'0'534'0,"0"0"-472"15,0 0 50-15,0 0 65 16,0 0-5-16,0 0-49 16,-82 71-15-16,54-39-27 15,-5 3-26-15,3 1-30 16,-1-4-11-16,1-4-14 15,5-3 0-15,5-7-72 16,4-7-126-16,7-6-519 16,9-5-815-16</inkml:trace>
  <inkml:trace contextRef="#ctx0" brushRef="#br0" timeOffset="10675.7884">3722 2912 705 0,'0'0'1404'15,"0"0"-1255"-15,0 0-108 16,0 0 60-16,0 0 37 15,0 0-49-15,0 0-54 16,24-18-19-16,-23 23 2 0,2 8 12 16,-1 3 1-1,-2 1-7-15,0 0-12 0,0-2-5 16,0-2 2-16,0-3-8 16,0-2 0-16,6-3-1 15,0-4-5-15,27-1-68 16,-2-10-164-16,2-4-770 0</inkml:trace>
  <inkml:trace contextRef="#ctx0" brushRef="#br0" timeOffset="11860.8522">874 2974 755 0,'0'0'792'16,"0"0"-581"0,0 0-106-16,0 0 55 0,0 0 37 15,0 0-48-15,0 0-60 16,15-1-19-16,-3 1 2 15,12 0 11-15,7-2-26 16,5 0-36-16,7-4-21 16,3-2-8-16,14-1-105 15,-11 1-352-15,-7 1-460 0</inkml:trace>
  <inkml:trace contextRef="#ctx0" brushRef="#br0" timeOffset="12580.2771">1635 2355 1465 0,'0'0'241'0,"0"0"-46"16,0 0 73-16,0 0-30 15,0 0-70-15,0 0-66 16,0 0-62-16,-6 8-39 16,6 16 53-16,0 8-10 15,0 5-26-15,0 6-9 16,0 2-3-16,0 2-5 16,0 0 0-16,0-2 0 15,-5-1 0-15,1-4 0 16,-5-7-1-16,3-5 0 15,3-8-12-15,0-6-17 0,3-7-21 16,0-6-3-16,0-1 30 16,0-3 3-16,9-15 13 15,7-9-32-15,1-6 11 16,2 0 10-16,-2 0-2 16,-1 6 14-16,-2 5 6 15,-3 3 1-15,-3 7-1 16,1 2 10-16,-2 3 14 15,-4 4 6-15,0 0-5 16,0 3-8-16,0 0-8 16,0 0-8-16,0 5-1 15,0 7 1-15,2 5 17 16,-1 4-5-16,-1 3-7 0,-3-1-6 16,6-2 2-1,-3-2-1-15,3-4 0 0,0-4-1 16,6-4 1-16,-3-4-1 15,3-3-113-15,13-9-101 16,-4-7-425-16,0-6-799 0</inkml:trace>
  <inkml:trace contextRef="#ctx0" brushRef="#br0" timeOffset="12845.348">1447 2525 1309 0,'0'0'372'0,"0"0"-275"16,0 0 26-16,0 0 103 15,88 1-67-15,-52-2-98 16,1-8-61-16,15-2-31 16,-13-1-316-16,-6 2-642 0</inkml:trace>
  <inkml:trace contextRef="#ctx0" brushRef="#br0" timeOffset="13138.0977">1866 2349 1918 0,'0'0'227'0,"0"0"-199"16,0 0 9-16,0 0 19 15,0 0 5-15,82-8 1 16,-73 11-29-16,-6 8-12 15,-3 1 31-15,0 5-24 16,-3 2-10-16,-12-1-4 0,0 2 0 16,2-3-8-1,4-2-6-15,7 0-1 0,2-3-31 16,17 1-96-16,7-3-368 16,1-5-340-16</inkml:trace>
  <inkml:trace contextRef="#ctx0" brushRef="#br0" timeOffset="13558.8115">2223 2899 1413 0,'0'0'352'0,"0"0"-254"15,0 0 34-15,0 0 49 16,0 0-47-16,0 0-64 15,-84 0-44-15,47 0-17 16,-8 0-7-16,-10-1-1 16,-14-3-1-16,-22 4 0 0,5 0-7 15,7 0 7-15,10 0 1 16,21 5 0-16,-4 4 5 16,0-1-5-16,16 0 0 15,15-4-1-15,12 1-44 16,15-2-182-16,15-3-134 15,7 0-278-15</inkml:trace>
  <inkml:trace contextRef="#ctx0" brushRef="#br0" timeOffset="13955.0752">1708 3057 1272 0,'0'0'877'16,"0"0"-801"-16,0 0-55 15,0 0 65-15,0 0 19 16,0 0-29-16,0 0-70 15,27-25-6-15,-8 25-8 16,-1 0 1-16,-3 0 0 16,-3 3 1-16,-3 8-3 15,-8 6 7-15,-1 3 2 16,-3 4 9-16,-13 1 4 0,-2 1 4 16,-3-2 1-16,5-5-3 15,5-1-2-15,5-7-12 16,5-4-1-16,1-3-5 15,4-4-50-15,29 0-138 16,-3-11-305-16,1-2-312 0</inkml:trace>
  <inkml:trace contextRef="#ctx0" brushRef="#br0" timeOffset="14526.7695">1936 3087 1908 0,'0'0'340'0,"0"0"-222"16,0 0 50-16,0 0-6 16,0 0-76-16,0 0-66 15,0 0-20-15,0 22 0 16,0-7 0-16,0 2 2 16,0 0 4-16,-3-3-6 15,0-1 0-15,0-5 0 16,-1-2-32-16,4-5-24 15,0-1-15-15,0 0 19 16,0 0 26-16,7-11 20 16,5-6-44-16,3-3 22 15,3-1 22-15,0 1 5 0,-6 5 1 16,1 2 7 0,-4 7 17-16,-1 3-3 0,-4 3 2 15,-1 0-5-15,2 0 0 16,-1 3 0-16,2 7 3 15,-3 2 4-15,0 0 5 16,-3 2-6-16,0-1-15 16,0-2-8-16,0-1-1 15,0-1 0-15,0-5-28 16,0-1-17-16,0-3-10 16,0 0 19-16,0-3 13 15,9-11-10-15,6-5-28 16,0-3 37-16,9-2-1 15,-2 1-10-15,-1 5 29 16,-3 7 6-16,-2 5 23 0,-2 6 23 16,-4 0 14-16,-1 9-4 15,-3 6 26-15,0 3-9 16,0 5-37-16,-3 1-36 16,13 4-21-16,-2-5-248 15,2-8-985-15</inkml:trace>
  <inkml:trace contextRef="#ctx0" brushRef="#br0" timeOffset="15089.239">4313 2707 1348 0,'0'0'403'0,"0"0"-270"0,0 0-27 16,0 0 89-1,0 0-12-15,0 0-88 0,100-1-55 16,-54-5-21-16,2 0-19 15,1-3-64-15,-4 1-124 16,-5 2-187-16,-10 2-261 16,-12 3-609-16</inkml:trace>
  <inkml:trace contextRef="#ctx0" brushRef="#br0" timeOffset="15300.9255">4484 2589 1213 0,'0'0'560'0,"0"0"-393"0,0 0 46 15,0 0-35 1,0 0-74-16,0 0 14 0,0 0 53 16,0 116-32-16,0-64-47 15,-4 4-62-15,-8 24-30 16,3-17-79-16,-1-9-503 0</inkml:trace>
  <inkml:trace contextRef="#ctx0" brushRef="#br0" timeOffset="17210.1639">26361 2564 1190 0,'0'0'199'0,"0"0"-114"15,0 0-8-15,0 0 211 16,0 0-55-16,0 0-151 16,0 0-45-16,-5 18-5 15,2 1 84-15,-1 7-23 16,-4 7-16-16,2 2-14 15,2 2-27-15,1 2-20 16,3 0-10-16,0 0-5 0,0-3 0 16,7-5 1-16,4-3-1 15,4-6 0-15,-2-4 0 16,3-4 0-16,0-5 1 16,1-5-2-16,3-4-5 15,1 0 4-15,4-6 0 16,0-9 0-16,1-5-6 15,-1-5 6-15,-2-8 0 16,-1-5 0-16,-1-6-22 16,-5-4 14-16,-1 2 9 15,-6-1 9-15,-3 6-8 16,-3 3 5-16,-3 5-6 16,0 5 0-16,0 9 0 0,0 3-40 15,0 7-58 1,0 3-129-16,3 6-161 0,6 0-192 15,-2 0-566-15</inkml:trace>
  <inkml:trace contextRef="#ctx0" brushRef="#br0" timeOffset="17613.1213">26939 2888 1482 0,'0'0'377'0,"0"0"-200"16,0 0 7-1,0 0-3-15,0 0-90 0,0 0-63 16,0 0-18-16,77 0-4 15,-52 0-5-15,2 0-1 16,-2 0-12-16,-4 0-71 16,0 0-118-16,-3 0-117 15,-8-7-215-15,-4-1-644 0</inkml:trace>
  <inkml:trace contextRef="#ctx0" brushRef="#br0" timeOffset="17842.2327">26887 2760 1031 0,'0'0'1112'16,"0"0"-995"-16,0 0-116 15,0 0 16-15,0 0-3 16,88-12-14-16,-44 12-48 15,-7 0-254-15,-8 2-340 0</inkml:trace>
  <inkml:trace contextRef="#ctx0" brushRef="#br0" timeOffset="18320.6064">27362 2578 1245 0,'0'0'325'0,"0"0"-157"16,0 0 44-16,0 0-9 15,0 0-85-15,0 0-53 16,0 0-18-16,-24 16 7 16,9 2-8-16,1 5 3 15,-2 8-30-15,3 3 5 16,1 5-11-16,1 3-2 0,5 2-3 16,5-3-7-16,1-5 4 15,0-3-4-15,6-6 1 16,8-6-1-16,3-6 0 15,4-5 1-15,2-5 6 16,3-5-2-16,4 0 0 16,-1-13-5-16,-1-9 8 15,-1-5 0-15,-5-8-1 16,-5-10-2-16,-4-6 0 16,-7 0-6-16,-6-2-10 15,0 10 1-15,-21 4-46 16,0 15-110-16,-3 10-653 0</inkml:trace>
  <inkml:trace contextRef="#ctx0" brushRef="#br0" timeOffset="21088.3991">5274 2406 1129 0,'0'0'252'0,"0"0"-101"15,0 0-69-15,0 0-10 16,0 0 3-16,0 0 18 15,0 0-16-15,-24 7-32 0,9 12 13 16,-1 11 35-16,-4 7 19 16,1 7-41-16,-5 5-13 15,6 3-21-15,5 2-18 16,2-3-10-16,8-5-8 16,3-6-1-16,0-8 1 15,12-10-1-15,6-9 1 16,4-8-1-16,8-5 1 15,3-9-1-15,1-14-9 16,-1-6-7-16,-3-8-3 16,-2-3 10-16,-8-4-9 15,-7-4-6-15,-4 1 14 0,-6 2 10 16,-3 8 22 0,0 5 55-16,-6 8-4 0,-9 5-31 15,-4 6-26-15,-5 4-9 16,-3 2-7-16,-1 4 0 15,8 3-10-15,4 3-73 16,13 26-185-16,3-2-252 16,0 0-293-16</inkml:trace>
  <inkml:trace contextRef="#ctx0" brushRef="#br0" timeOffset="21578.2143">5945 2681 1470 0,'0'0'287'16,"0"0"-136"-16,0 0 17 16,0 0 27-16,0 0-13 15,0 0-53-15,0 0-33 16,79 4-28-16,-53-4-25 16,2 0-22-16,-1 0-7 15,-2-3-8-15,-1 2-6 16,-6-2 0-16,-3 2-42 15,-6-1-62-15,-6 2-88 0,-3 0-312 16,0 0-232-16</inkml:trace>
  <inkml:trace contextRef="#ctx0" brushRef="#br0" timeOffset="21794.7136">5936 2572 1818 0,'0'0'558'0,"0"0"-497"15,0 0-32-15,0 0 38 16,0 0 36-16,0 0-72 16,0 0-16-16,78-5-15 15,-42 4-27-15,16-3-159 0,-9 0-441 16,-6 1-1080-16</inkml:trace>
  <inkml:trace contextRef="#ctx0" brushRef="#br0" timeOffset="22544.3662">6836 2331 1298 0,'0'0'531'0,"0"0"-392"16,0 0 37-16,0 0 27 15,0 0-25-15,0 0-70 16,0 0-45-16,-27 0-23 16,-6 0-16-16,-6 0-10 15,-10 4-13-15,1-1 0 0,-4 0-1 16,10 0 1-1,7-2-1-15,9 0 1 0,10 1-1 16,7-1 0-16,4 1 0 16,5 0-9-16,0 2-8 15,0 1 7-15,5 2 9 16,4 1 0-16,-3 1 1 16,4 1 0-16,-4 0 0 15,0 0 6-15,-3 2 8 16,0 4-1-16,-3 0-3 15,0 2 2-15,0 6-4 16,-3 1-7-16,-9 2 8 16,-1 0-7-16,-1-2-2 15,-2-1 2-15,4 0 4 0,-1-3 1 16,5 0-1-16,-1-1 0 16,3-2 2-16,3-1-7 15,0-1 0-15,3-3 0 16,0-4 0-16,0 0 0 15,0-2 0-15,0-2-1 16,0-2 1-16,6 0 5 16,6-3 1-16,9 0 2 15,4-3 0-15,1-7-9 16,8-2-9-16,-7 1-7 16,0 0-20-16,-8 1-37 15,-5 2-102-15,-11 0-158 16,1 4-239-16,-4-1-442 0</inkml:trace>
  <inkml:trace contextRef="#ctx0" brushRef="#br0" timeOffset="22749.592">6439 2655 864 0,'0'0'976'0,"0"0"-806"15,0 0-7-15,0 0 49 16,0 0-37-16,0 0-86 16,0 0-62-16,79-25-27 15,-40 16-27-15,9-3-187 0,-4 2-328 16,-11 0-455-16</inkml:trace>
  <inkml:trace contextRef="#ctx0" brushRef="#br0" timeOffset="23266.2798">7049 2426 578 0,'0'0'1031'16,"0"0"-935"-16,0 0-64 16,0 0 83-16,0 0 120 0,0 0-64 15,0 0-70-15,63-34-21 16,-57 34-22-16,0 0-14 16,1 7-5-16,-1 3 1 15,-3 5-19-15,3 4 1 16,-6 4-1-16,0 3-6 15,0 3-8-15,0 1-5 16,0-3-1-16,0 0 0 16,0-5 7-16,3-5-8 15,5-4 0-15,8-3 1 16,3-6 6-16,7-2 2 0,4-2-3 16,4 0-5-16,3-10 0 15,2-5-1-15,-3 0 0 16,3-4 0-16,-5 0 1 15,0-2 0-15,-8-2 0 16,-1 0 7-16,-4 2-1 16,-6-1 5-16,-5 3-2 15,-7-2-10-15,0 2-11 16,-3-1-29-16,-6-9-91 16,-7 5-366-16,1 3-375 0</inkml:trace>
  <inkml:trace contextRef="#ctx0" brushRef="#br0" timeOffset="23492.6421">7388 2348 1768 0,'0'0'685'15,"0"0"-616"-15,0 0-51 16,0 0 59-16,0 0 48 15,0 101-28-15,0-60-49 16,0 6-21-16,0 3-26 16,-5 0-1-16,-5 1-30 15,-5 17-125-15,-1-15-325 16,2-9-451-16</inkml:trace>
  <inkml:trace contextRef="#ctx0" brushRef="#br0" timeOffset="25262.8908">8219 2591 1960 0,'0'0'543'0,"0"0"-468"15,0 0-17-15,0 0 12 16,0 0 42-16,0 0-78 16,0 0-13-16,109 1 1 15,-57-4 1-15,3 2-13 16,8-2-9-16,1 3-1 15,5-2-1-15,-2 2 1 16,-6 0-14-16,-7 0-45 16,-14 0-49-16,-10 0 4 15,-11 2 4-15,-11 4 6 0,-5-1-108 16,-3 4-103-16,-11-1 57 16,-4-2-345-16</inkml:trace>
  <inkml:trace contextRef="#ctx0" brushRef="#br0" timeOffset="25548.2982">8211 2793 836 0,'0'0'1401'0,"0"0"-1196"15,0 0-150-15,0 0-14 16,0 0 65-16,0 0-6 0,87 2-12 16,-33-8-26-16,10-2-38 15,15-3-16-15,-3 1-7 16,0-1-2-16,-1 1-37 16,-14 3-23-16,3 0-6 15,-15 1-63-15,-13 0-120 16,-12 3-252-16,-15-1-85 0</inkml:trace>
  <inkml:trace contextRef="#ctx0" brushRef="#br0" timeOffset="25976.3073">8672 2417 1371 0,'0'0'784'0,"0"0"-678"16,0 0-48-16,0 0 7 16,0 0 29-16,0 0-39 15,0 0-30-15,26 14-3 16,-6 0 13-16,9 4-12 15,4 4-9-15,3 0-7 0,5 2-1 16,-2 0-6-16,0-1-16 16,-3-2-8-16,-6 0-5 15,1 0 0-15,-7-2 3 16,-5-1 11-16,-7-2 13 16,-7-4 1-16,-5-1 1 15,0 0 6-15,-5 4 20 16,-10-1 22-16,-7 3 18 15,-5 2 1-15,0-2-33 16,-1 1-19-16,4-1-15 16,6-5-89-16,5-3-481 15,10-6-1216-15</inkml:trace>
  <inkml:trace contextRef="#ctx0" brushRef="#br0" timeOffset="26944.9836">10263 2469 1122 0,'0'0'572'0,"0"0"-394"16,0 0 23-16,0 0 10 16,0 0-23-16,0 0-51 15,0 0-52-15,0-9-24 16,0 9-24-16,0 0-19 15,-6 0-18-15,-10 0-1 16,-7 0-6-16,-7 9 5 16,-4 4 2-16,-6 1-8 15,1 3 8-15,6 0 1 0,5-2-1 16,7-1 0-16,9-1 0 16,6-3-6-16,6 2-3 15,0-3-10-15,15 1-10 16,12 2 10-16,4-4 4 15,5-1-3-15,1-2-6 16,-8-2 17-16,0-1 6 16,-6-2 1-16,-7 0 0 15,-4 0 0-15,-5 0 2 16,-3-2 17-16,0-6 24 16,-4-2-13-16,0-4 16 15,0-3-14-15,0-4-2 16,0-5-12-16,0-3-8 0,0-5 1 15,0-4 0-15,0-6 3 16,0-1 5-16,0-2-7 16,0 2-4-16,0 3-8 15,0 3 6-15,0 7 9 16,0 6 3-16,0 4-2 16,0 4-1-16,0 4 0 15,0 2-6-15,-4 6-8 16,2 3-1-16,0 1-22 15,1 2-82-15,1 2-184 16,-3 4-718-16</inkml:trace>
  <inkml:trace contextRef="#ctx0" brushRef="#br0" timeOffset="27448.1859">10418 2076 1064 0,'0'0'518'16,"0"0"-321"-16,0 0 85 15,0 0-3-15,0 0-68 16,0 0-67-16,0 0-45 16,-3-28-33-16,9 24-14 15,6 2-36-15,0 2-14 16,1 0-2-16,0 0 0 15,4 0-7-15,-5 11-1 16,-6 3-2-16,0 1-9 16,-6 4-22-16,0 1 26 15,-6 1 9-15,-6 1 6 16,-4-1 0-16,2-1 0 0,1-3 0 16,4-1 1-16,6-3-1 15,3-2 0-15,0-2-8 16,9-2 2-16,14-1-80 15,19-6-103-15,0 0-477 16,-9 0-1117-16</inkml:trace>
  <inkml:trace contextRef="#ctx0" brushRef="#br0" timeOffset="27890.1749">10721 2228 1609 0,'0'0'562'0,"0"0"-487"16,0 0 2-16,0 0 0 15,0 0 20-15,0 0 35 16,0 0-10-16,-23 73-43 15,16-41-37-15,1 4-21 16,6-2-6-16,0-4-15 16,0-1 1-16,6-6-1 15,9-5 1-15,6-4 5 0,6-5-5 16,1-7-1 0,5-2-4-16,3 0-7 0,-5-2-15 15,2-10 8-15,-3 0-9 16,-5-4 1-16,-1-2 16 15,-5-4 10-15,-6-1 1 16,4-6 0-16,-5 1 6 16,-3-1-5-16,-5 2 11 15,4 3 2-15,-8 1-15 16,3 5-8-16,-3 0-118 16,0 5-199-16,0 4-424 0</inkml:trace>
  <inkml:trace contextRef="#ctx0" brushRef="#br0" timeOffset="28125.5593">10942 2271 1706 0,'0'0'578'16,"0"0"-481"-16,0 0-36 15,0 0-12-15,0 0 64 16,0 0-1-16,7 93-41 16,-7-53-45-16,0 4-13 15,0 3-13-15,-7 17-39 16,-6-10-135-16,6-9-477 0</inkml:trace>
  <inkml:trace contextRef="#ctx0" brushRef="#br0" timeOffset="28605.4247">11289 2746 1382 0,'0'0'743'0,"0"0"-637"16,0 0-6-16,0 0 19 15,0 0 13-15,-107 8-50 16,38-5-37-16,-28-1-29 0,-40-1-1 16,-18-1 15-1,-8 0-5-15,8-3-7 0,25-6-10 16,23 1-7-16,35 4 8 15,23 4-3-15,21 0-6 16,5 0-10-16,10 4-146 16,13 10-232-16,22-1-298 15,11 0-502-15</inkml:trace>
  <inkml:trace contextRef="#ctx0" brushRef="#br0" timeOffset="29304.4372">10467 3182 856 0,'0'0'614'15,"0"0"-530"-15,0 0-31 0,0 0 43 16,0 0 82-16,0 0 13 16,0 0-34-16,-13 0-35 15,4 0-59-15,-10 7-2 16,-4 3-1-16,-3 1-34 16,3 3-18-16,-1 1-7 15,6 2 0-15,9 2 0 16,2 0-1-16,7-1 0 15,0 0-1-15,7-2 1 16,8-1-1-16,6-5-11 16,0-3 11-16,3-4 0 15,-2-3 1-15,-7 0 0 0,3 0 1 16,-9-4-1-16,4-7 6 16,-7-3 0-16,2-1 35 15,-5-5 3-15,0-1-1 16,4-6 25-16,-7-3-25 15,3-4-10-15,-3-5-9 16,0-3-3-16,0 1 2 16,0 6-8-16,0 5-1 15,-3 10-1-15,-1 3 10 16,1 9-14-16,0 2-8 16,0 2-1-16,-1 2-13 15,4 0-36-15,0 2-78 16,0 0-85-16,4 0-376 0,5 7-198 15</inkml:trace>
  <inkml:trace contextRef="#ctx0" brushRef="#br0" timeOffset="29633.1228">10660 3196 1850 0,'0'0'578'16,"0"0"-503"-16,0 0-39 15,0 0-24-15,0 0 31 0,0 0 0 16,97-77-22-16,-75 69-4 16,-5 7-17-16,-1 1 0 15,-4 0 0-15,-5 13-1 16,-3 5 0-16,-4 7 1 15,0 1 23-15,0 2-9 16,0 1-8-16,0-3-5 16,0-3 1-16,5-8-2 15,13-4-11-15,0-7-43 16,21-4-28-16,-5-4-257 16,-7-8-522-16</inkml:trace>
  <inkml:trace contextRef="#ctx0" brushRef="#br0" timeOffset="29843.6791">10909 3172 1418 0,'0'0'740'0,"0"0"-614"15,0 0 49-15,-78 84 5 16,53-56-43-16,-2-1-62 15,2-4-44-15,5-3-21 16,-2-2-10-16,4-2-62 16,6-8-327-16,6-5-996 0</inkml:trace>
  <inkml:trace contextRef="#ctx0" brushRef="#br0" timeOffset="30226.2743">11179 2990 1979 0,'0'0'530'0,"0"0"-459"0,0 0-28 15,0 0-26-15,0 0-1 16,0 0-10-16,0 0 2 16,12 8-8-16,-12-1 7 15,0 6-6-15,0 0-1 16,0 1 9-16,0 0 1 15,-3-2-3-15,0 0-6 16,3-5-2-16,0-3-8 16,23-4-172-16,6-5-288 15,-2-8-1001-15</inkml:trace>
  <inkml:trace contextRef="#ctx0" brushRef="#br0" timeOffset="30625.587">11913 2696 1450 0,'0'0'787'0,"0"0"-620"15,0 0-97-15,0 0-21 16,0 0 35-16,112-21-52 16,-69 12-27-16,-4 0-5 15,-3 0-97-15,-5 4-174 16,-7 0-315-16,-12 4-320 0</inkml:trace>
  <inkml:trace contextRef="#ctx0" brushRef="#br0" timeOffset="30866.1324">12016 2588 1465 0,'0'0'247'0,"0"0"-17"16,0 0-4-16,0 0-12 15,0 0-27-15,0 0-53 16,0 0-40-16,30-24-49 15,-30 47 36-15,3 9 16 16,-3 6-49-16,0 4-30 0,0 2-18 16,0 0 0-1,0 4-149-15,0-12-431 0,0-12-1151 0</inkml:trace>
  <inkml:trace contextRef="#ctx0" brushRef="#br0" timeOffset="31480.8905">12844 2355 1655 0,'0'0'481'0,"0"0"-232"0,0 0-62 16,0 0-5-16,0 0-29 15,0 0-43-15,0 0-31 16,0 0-36-16,0-2-20 15,6 1-10-15,4 0-5 16,7-1-8-16,2 2-9 16,0 0-9-16,1 0-8 15,-4 4-11-15,-6 7 2 16,-7 5-8-16,-3 3 9 16,-1 3 13-16,-18 3 12 15,-2 2 8-15,-9 2 1 16,3-3 0-16,5 0 0 0,2-3 0 15,11-5 0-15,8-4 0 16,1-4-9-16,10-3-79 16,35-7-79-16,-5 0-370 15,2-10-579-15</inkml:trace>
  <inkml:trace contextRef="#ctx0" brushRef="#br0" timeOffset="32141.0466">13132 2392 1763 0,'0'0'711'0,"0"0"-604"16,0 0-34-16,0 0-46 16,0 0-6-16,0 0 40 15,0 0-13-15,0 74-20 0,0-48-7 16,0-2-20-16,0-2 1 15,0-2-1-15,-6-4 5 16,0-3-6-16,3-6 0 16,0-2-17-16,0-3-35 15,3-2-8-15,0 0 26 16,0-5 16-16,9-8-33 16,3-6-4-16,6-4 37 15,-3-4 12-15,2 2 6 16,0 2 0-16,-5 2 25 0,-3 8 14 15,-3 5 6-15,-1 5-4 16,-3 3-9-16,-1 0 1 16,1 0-1-16,1 2-20 15,2 8 2-15,1 6 4 16,0 1 3-16,1 3-1 16,-7-1-19-16,0-3 0 15,0-2-1-15,0-1 0 16,0-4-9-16,-7-4 8 15,4 0-18-15,0-4-7 16,0-1 10-16,3 0 5 16,0 0-2-16,0-10-12 15,9-5-13-15,7-3 8 0,-3-5 8 16,7-1 0 0,-1 2 8-16,-2 5 14 0,-4 6 6 15,-4 6 10-15,-3 3 2 16,-2 2 4-16,1 0 1 15,1 5 1-15,-3 8 8 16,-3 4 12-16,0 5-1 16,0 0-16-16,0 1-18 15,0-2-9-15,0-5 0 16,0 1-69-16,0-6-89 16,0-4-374-16,0-4-328 0</inkml:trace>
  <inkml:trace contextRef="#ctx0" brushRef="#br0" timeOffset="32666.6609">13802 2193 1585 0,'0'0'661'15,"0"0"-515"-15,0 0 6 16,0 0-23-16,0 0 20 16,0 0-38-16,0 0-32 15,19-5-15-15,-19 5-29 16,0 0-5-16,-3 0-23 0,-13 0-7 16,-5 0-1-16,-6 3-1 15,-6 5 2-15,0 2-1 16,11 2 1-16,1-2-6 15,9 0-6-15,2-2 0 16,7 0 3-16,0 1-5 16,3 0 4-16,0-1 4 15,0 2 6-15,0 0 0 16,0 1 0-16,0 1 0 16,3 0 0-16,-3 2-6 15,0 3 5-15,-3 4 1 16,-11 2-1-16,-2 2-4 15,1 3 5-15,1-4 0 16,4-1-1-16,4-4 1 16,6-3 0-16,0-4-1 0,0-3-6 15,0-3 0-15,13-4-22 16,10-2 14-16,3 0-3 16,6-11-43-16,1-6-87 15,3-5-84-15,-8 4-339 16,-7 2-155-16</inkml:trace>
  <inkml:trace contextRef="#ctx0" brushRef="#br0" timeOffset="32847.3356">13569 2432 1405 0,'0'0'540'15,"0"0"-458"-15,0 0 22 16,83-15-49-16,-27 14-55 16,-10-1-88-16,-9 2-443 0</inkml:trace>
  <inkml:trace contextRef="#ctx0" brushRef="#br0" timeOffset="33222.5813">14062 2663 1525 0,'0'0'526'0,"0"0"-393"15,0 0-24-15,0 0-38 16,0 0 9-16,0 0-18 16,-117 19-17-16,44-10-11 15,-27-1-14-15,-33-1-4 16,-19-3 15-16,0-4 4 16,4 0 11-16,26-3-18 0,9-4-14 15,28 2-13 1,26 1 0-16,21 1-1 0,18 2-33 15,3 1-34-15,11 0-64 16,6 0-149-16,26 11-67 16,13 1-25-16,1 0-833 0</inkml:trace>
  <inkml:trace contextRef="#ctx0" brushRef="#br0" timeOffset="33959.7266">13311 2885 1724 0,'0'0'280'0,"0"0"-80"16,0 0-76-16,0 0-31 15,0 0-23-15,0 0-13 16,0 0-7-16,0 54 37 0,0-22-26 15,0 7-17-15,0 6-14 16,-3 3 3-16,0 1-18 16,-6 4-7-16,3-3-7 15,-6-2 0-15,6-5 0 16,-3-4 0 0,-1-8 0-16,4-8 0 0,3-9-1 15,-1-6-1-15,3-8-20 16,1 0 12-16,0-5 7 15,8-15-41-15,8-5-5 16,0-5 30-16,7-5 3 16,0 1 0-16,2 0 8 0,-5 4 1 15,0 5 6-15,-5 7 10 16,-2 5 2 0,-2 5 5-16,-2 2 11 0,1 3 5 15,-4 1 0-15,-2 2-3 16,2 0-8-16,-1 0-10 15,1 0-6-15,-3 5-5 16,0 7 5-16,-3 5-5 16,0 3 16-16,0 4 1 15,0 0-5-15,0 1 7 16,0-1-11-16,0-2 0 16,0-2-2-16,0-6 0 15,0-5-6-15,0-2-1 0,12-5 1 16,4-2-1-1,4-2-7-15,5-12-92 0,8-13-140 16,-3 3-284-16,-11 0-235 16</inkml:trace>
  <inkml:trace contextRef="#ctx0" brushRef="#br0" timeOffset="34183.1709">13181 3096 1137 0,'0'0'788'0,"0"0"-607"0,0 0 29 16,82-6-65-16,-46 6-58 15,3-1-55-15,-4-2-32 16,8-2-67-16,-11 1-457 15,-5 0-752-15</inkml:trace>
  <inkml:trace contextRef="#ctx0" brushRef="#br0" timeOffset="34461.7328">13636 2977 1026 0,'0'0'1110'16,"0"0"-996"-16,0 0-44 0,0 0-5 15,0 0 46-15,88-6-7 16,-85 6-40-16,-3 10-31 16,0 4 3-16,-6 4 11 15,-10 0-17-15,2 0-13 16,1-1-7-16,7-3-8 15,6-1-2-15,0-5-8 16,39-3-59-16,-4-4-91 16,8-1-587-16</inkml:trace>
  <inkml:trace contextRef="#ctx0" brushRef="#br0" timeOffset="35183.3078">14688 2424 719 0,'0'0'987'15,"0"0"-771"-15,0 0 26 16,0 0-67-16,0 0-36 15,0 0-51-15,0 0-46 16,-20 38-8-16,10-12 28 16,-2 6-33-16,5 5-19 15,1 1 1-15,6 0-10 16,0-3-1-16,9-3 0 16,10-6 0-16,8-6 0 15,2-7-1-15,7-9-8 16,3-4-3-16,3-4 2 15,0-13-2-15,-6-6-6 16,-2-3 0-16,-3-7 5 16,-5-1 4-16,-3-4 9 15,-3-2 1-15,-5-1-1 0,-6 3 22 16,-2 4 24-16,-6 6-19 16,-1 4-20-16,0 5-7 15,-4 6-46-15,-3 3-91 16,-11 6-246-16,-2 4-341 15,7 0-642-15</inkml:trace>
  <inkml:trace contextRef="#ctx0" brushRef="#br0" timeOffset="35387.816">14912 2407 945 0,'0'0'803'0,"0"0"-650"15,0 0 97-15,0 0 60 16,-19 92-66-16,12-50-73 16,3 5-73-16,1 2-56 15,0-1-25-15,0-1-17 16,-3 10-85-16,0-13-197 16,2-10-553-16</inkml:trace>
  <inkml:trace contextRef="#ctx0" brushRef="#br0" timeOffset="35753.0183">15769 2671 1588 0,'0'0'550'0,"0"0"-400"15,0 0 42-15,0 0-11 0,0 0-14 16,0 0-67-16,104 27-46 16,-69-27-31-16,4 0-23 15,0 0-52-15,7-5-158 16,-13-1-362-16,-14 1-437 0</inkml:trace>
  <inkml:trace contextRef="#ctx0" brushRef="#br0" timeOffset="35957.4444">15729 2616 1840 0,'0'0'280'16,"0"0"-187"-16,79 0-38 15,-36 0-32-15,20 0-23 16,-10 0-128-16,-7-2-416 0</inkml:trace>
  <inkml:trace contextRef="#ctx0" brushRef="#br0" timeOffset="36404.8989">16447 2421 1252 0,'0'0'1104'15,"0"0"-968"-15,0 0-15 16,0 0-37-16,0 0 0 15,0 0-33-15,0 0-42 16,-27 10-8-16,15 15 11 16,-4 9 1-16,-1 8-5 15,1 7-8-15,4 1 2 0,6 0-1 16,2-5-1-16,4-4 6 16,0-8-6-16,10-5-1 15,8-8 1-15,9-9 9 16,2-8-2-16,7-3-1 15,3-11 0-15,0-12-4 16,-3-6 7-16,-5-7 1 16,-1-8-2-16,-7-5-1 15,-4-7 23-15,-8 1-16 16,-9 2-13-16,-2 6-1 16,-13 11-7-16,-32 7-74 15,-1 12-250-15,4 9-1059 0</inkml:trace>
  <inkml:trace contextRef="#ctx0" brushRef="#br0" timeOffset="38809.4756">13954 2146 975 0,'0'0'111'16,"0"0"-47"-16,0 0-19 15,0 0 27-15,0 0 151 0,0 0 34 16,0 0-110 0,3-44-60-16,-3 38-17 0,0-1 32 15,0 1-17-15,0 1-80 16,0-2-5-16,-3 1-188 15,-3 3-373-15</inkml:trace>
  <inkml:trace contextRef="#ctx0" brushRef="#br0" timeOffset="38996.7812">13724 2033 950 0,'0'0'587'16,"0"0"-517"-16,0 0-70 0,0 0-3 16,0 0-22-16,0 0-72 15,0 0-76-15,-64-53-92 16,50 53-437-16</inkml:trace>
  <inkml:trace contextRef="#ctx0" brushRef="#br0" timeOffset="39156.0176">13507 1960 765 0,'0'0'261'0,"0"0"-120"15,0 0-31 1,0 0 3-16,0 0-36 16,0 0-77-16,0 0-100 0,-94-12-131 15,77 12-267-15</inkml:trace>
  <inkml:trace contextRef="#ctx0" brushRef="#br0" timeOffset="39327.3411">13237 1960 916 0,'0'0'187'16,"0"0"-187"-16,0 0-13 16,0 0 13-16,0 0 19 15,-91 0 41-15,81 0-29 16,0 0-15-16,1 0-10 15,0 0-6-15,-9 8-20 0,-1-2-114 16,3-2-420-16</inkml:trace>
  <inkml:trace contextRef="#ctx0" brushRef="#br0" timeOffset="39515.0249">12832 2042 1144 0,'0'0'217'0,"0"0"-138"16,0 0 8-16,0 0 26 16,0 0-49-16,0 0-43 15,0 0-21-15,-66 38-22 16,59-24-135-16,-5 7-115 16,3-1-73-16,-3-3-477 0</inkml:trace>
  <inkml:trace contextRef="#ctx0" brushRef="#br0" timeOffset="39708.9902">12638 2335 712 0,'0'0'195'16,"0"0"13"-16,0 0 24 16,0 0-1-16,0 0 11 15,6 74-24-15,-3-57-80 16,3 1-74-16,-3 1-42 15,-3 1-22-15,0 2-102 16,0 10-148-16,0-3-105 16,0-6-389-16</inkml:trace>
  <inkml:trace contextRef="#ctx0" brushRef="#br0" timeOffset="39889.9012">12665 2939 1160 0,'0'0'273'0,"0"0"-161"16,0 0 33-16,0 0 17 15,11 85-88-15,2-68-74 16,-4-1-25-16,4 8-151 16,-4-5-150-16,-2-2-332 0</inkml:trace>
  <inkml:trace contextRef="#ctx0" brushRef="#br0" timeOffset="40101.953">12692 3369 1117 0,'0'0'226'16,"0"0"-73"-16,0 0 53 16,0 0-80-16,0 0-72 15,0 0-54-15,46 80-3 16,-40-68-73-16,0 4-108 15,0 0-5-15,0 3 37 16,2 1 19-16,0 1-74 0,6 6-203 16,-1-6 241-1,0-4 136-15</inkml:trace>
  <inkml:trace contextRef="#ctx0" brushRef="#br0" timeOffset="40272.9353">13137 3828 1446 0,'0'0'321'16,"0"0"-135"-16,0 0 7 15,0 0 16-15,107 41-85 16,-76-41-124-16,5 0-15 16,19 0-186-16,-10-7-178 15,-5 0-466-15</inkml:trace>
  <inkml:trace contextRef="#ctx0" brushRef="#br0" timeOffset="40484.7535">13791 3721 1128 0,'0'0'598'0,"0"0"-484"15,0 0-46-15,91-53-68 16,-58 34-31-16,0-2-42 15,-5-2-56-15,-1 2-76 16,-8 0 18-16,-2-2 5 16,-5 0-38-16,-5-12-62 15,0 4 193-15,-1 3-142 0</inkml:trace>
  <inkml:trace contextRef="#ctx0" brushRef="#br0" timeOffset="40679.0322">14169 3130 750 0,'0'0'889'0,"0"0"-689"16,0 0-6-16,0 0-35 15,16-84-40-15,-7 62-53 16,-3-1-33-16,1-1-33 16,4-3-22-16,-8 2-119 15,-3-2-162-15,0 3 49 0,0-2-17 16,-10 6-4-1,-3 4-218-15</inkml:trace>
  <inkml:trace contextRef="#ctx0" brushRef="#br0" timeOffset="40881.345">14194 2617 669 0,'0'0'318'15,"0"0"-159"-15,0 0 138 16,0-74-85-16,0 51-96 15,0-2 15-15,0-1 29 16,0 0 6-16,0-1-47 16,0 1-50-16,-3-1-69 15,0 2-66-15,-7-3-108 16,-7-7-101-16,4 4-210 0,-2 5-209 0</inkml:trace>
  <inkml:trace contextRef="#ctx0" brushRef="#br0" timeOffset="41031.3015">14061 2067 573 0,'0'0'782'0,"0"0"-625"15,0 0-19-15,0 0-45 16,-107-42-61-16,74 29 17 16,5 0-30-16,-2-6-19 15,12 2-317-15,0 2-1051 0</inkml:trace>
  <inkml:trace contextRef="#ctx0" brushRef="#br0" timeOffset="41520.3829">13520 1356 1298 0,'0'0'356'16,"0"0"-134"-16,0 0 28 16,0 0-14-16,0 0-37 15,0 0-32-15,0 0-30 16,0-10-40-16,0 10-35 16,0 0-24-16,3 0-38 15,-3 1 0-15,0 12-26 16,0 8 26-16,0 12 8 15,-3 9 2-15,-4 4-9 16,0 5 0-16,-3-3 0 0,1-3 5 16,3-4-6-16,0-7-17 15,-3-6-13-15,3-5-78 16,3-4-89-16,0-4-100 16,3-4-302-16,-3-5-89 0</inkml:trace>
  <inkml:trace contextRef="#ctx0" brushRef="#br0" timeOffset="41955.3195">13745 1603 937 0,'0'0'648'0,"0"0"-514"15,0 0 36-15,0 0-18 16,0 0 2-16,0 0-32 16,0 0-31-16,0-3-40 15,-2 3-33-15,-5 0-17 16,-2 0 11-16,-7 6-6 15,-3 2-4-15,2-1-1 16,-6 2 2-16,7-1-2 0,0 0 5 16,-1 1-6-1,4-1 1-15,4 2 0 0,3 0 13 16,3-1 2-16,3 1-1 16,0 1-5-16,0-1 17 15,12 0 12-15,4-2-17 16,7-1-22-16,-1-4-6 15,5-2-99-15,6-1-190 16,-5-3-316-16,-4-7-802 0</inkml:trace>
  <inkml:trace contextRef="#ctx0" brushRef="#br0" timeOffset="42331.8238">13945 1291 1083 0,'0'0'1088'0,"0"0"-954"16,0 0-88-16,0 0-27 15,0 0-8-15,0 0 4 16,0 0 7-16,18 24-6 16,-18-12-8-16,1 3-7 0,-1 3 6 15,0 0-6-15,0 0 8 16,-7 0 21-16,1-2 6 16,-3-2-15-16,2-2-1 15,3-3 0-15,4 1-7 16,0-4 2-16,0 1-9 15,17 0-6-15,22-2-74 16,-2-3-474-16,3-2-1199 0</inkml:trace>
  <inkml:trace contextRef="#ctx0" brushRef="#br0" timeOffset="43111.8062">17427 2835 149 0,'0'0'1465'0,"0"0"-1136"0,0 0-78 16,0 0-65 0,0 0-18-16,0 0-25 0,0 0-88 15,30 10-28-15,-7-5 12 16,7 0-6-16,5-1-17 15,1-1-14-15,-5-2 5 16,-1-1-7-16,-4 0-22 16,-3 0-64-16,-5-12-99 15,-7 1-311-15,-8-1-253 0</inkml:trace>
  <inkml:trace contextRef="#ctx0" brushRef="#br0" timeOffset="43313.1965">17457 2670 2027 0,'0'0'319'0,"0"0"-230"15,0 0-44-15,97-15 5 16,-55 11-42-16,13 1-8 15,-6-2-183-15,-10 0-554 0</inkml:trace>
  <inkml:trace contextRef="#ctx0" brushRef="#br0" timeOffset="44364.5973">17619 2475 1371 0,'0'0'297'0,"0"0"-157"16,0 0-5-16,0 0 44 16,0 0 1-16,0 0-34 0,0 0-19 15,42 50-29-15,-19-32-40 16,3 3-28-16,3 0-18 15,1 3-5-15,-1 0-5 16,0 0-1-16,-7 1 0 16,1-2-1-16,-9-1 0 15,2-1 0-15,-6-5-12 16,-4-2 5-16,-3 1-4 16,-2-2 10-16,-1 3-5 15,0 1 6-15,0 3 0 16,-7 2 11-16,-10 2 27 15,-1 2-2-15,-5 0 0 16,-4 1 1-16,-2-1-7 0,3-4-21 16,3-4-9-1,14-4-12-15,6-4-221 0,3-7-799 0</inkml:trace>
  <inkml:trace contextRef="#ctx0" brushRef="#br0" timeOffset="45130.8949">18676 2591 1370 0,'0'0'330'0,"0"0"-74"0,0 0-31 15,0 0-23-15,0 0-46 16,0 0-49-16,0 0-37 16,-5-3-20-16,1 2-9 15,-8-3-23-15,-6 2-9 16,-6-1-7-16,-6 3 10 15,-2 0-5-15,-1 0 5 16,4 11-4-16,7 3-7 16,5 2-1-16,8 0 0 15,6 3-8-15,3 1 8 16,0-1 0-16,19-2 6 16,0-2-4-16,8-4 4 15,-1-4-5-15,3-6 6 0,-2-1-7 16,0 0-11-1,-8-8 5-15,2-5 4 0,-11-4 1 16,1-4 1-16,-4-4 0 16,-4-4 8-16,-2-3 9 15,-1-7 1-15,0-2 17 16,0-3-2-16,-7-1-3 16,1-1-9-16,0 6 16 15,0 3-4-15,2 5-11 16,-2 3-8-16,-1 5-13 15,2 6 10-15,3 7-4 16,1 3-5-16,1 4-2 16,0 4-1-16,0 0-61 15,0 0-14-15,0 4-60 16,0 10-46-16,3-1-332 0,2-4-318 16</inkml:trace>
  <inkml:trace contextRef="#ctx0" brushRef="#br0" timeOffset="45460.1516">18765 2148 1846 0,'0'0'312'0,"0"0"-176"16,0 0-40-16,0 0 50 0,0 0-53 15,0 0-17-15,0 0-23 16,51-45-30-16,-44 45-16 16,0 5-7-16,0 9-1 15,-4 3 0-15,-3 6-8 16,0 0 8-16,0 2-7 16,-10 2 7-16,-1-4 0 15,2 0 1-15,3 0 0 16,2-3 2-16,4-2-2 15,0-3 0-15,0-2-58 16,20-7-118-16,0-1-417 16,-4-5-778-16</inkml:trace>
  <inkml:trace contextRef="#ctx0" brushRef="#br0" timeOffset="45866.2315">18938 2307 1448 0,'0'0'477'0,"0"0"-436"16,0 0 2-16,0 0 50 16,6 75 59-16,-4-48-11 15,-2 3-22-15,0 3-36 16,1 1-40-16,4-2-22 0,3-1-13 15,5-2-1 1,3-6 1-16,3-3-7 0,7-6 11 16,4-5-11-16,-1-7-1 15,4-2-12-15,-1-2-3 16,-1-12 3-16,-4-6 11 16,0-5 0-16,-9-6 1 15,1-5 2-15,-4-3-1 16,-3-2 8-16,-5 2 18 15,-1 3-3-15,-4 5-24 16,-2 6-2-16,0 2-48 16,0 6-95-16,-9 5-135 15,-9 6-108-15,3 4-245 16,0 2-382-16</inkml:trace>
  <inkml:trace contextRef="#ctx0" brushRef="#br0" timeOffset="46071.8173">19187 2357 1222 0,'0'0'234'0,"0"0"-35"15,0 0 86-15,0 0 29 16,-9 76-66-16,6-43-65 16,-2 1-65-16,2 4-75 15,0 2-26-15,0 1-17 16,3-2-8-16,0-1-87 15,0 8-95-15,0-10-310 0,0-6-220 16</inkml:trace>
  <inkml:trace contextRef="#ctx0" brushRef="#br0" timeOffset="46392.2548">19473 2904 1664 0,'0'0'260'0,"0"0"-37"15,0 0-66-15,0 0 13 0,-114 4-11 16,46-4-51-16,-34 0-35 15,-40 0-36-15,-14-1-17 16,-6-8-10-16,18-4 0 16,42 6-8-16,27 2-1 15,26 2 5-15,17 3-6 16,-1 0-76-16,11 0-134 16,5 7-423-16,17 1-182 0</inkml:trace>
  <inkml:trace contextRef="#ctx0" brushRef="#br0" timeOffset="47015.3269">18759 3292 1756 0,'0'0'351'0,"0"0"-185"15,0 0-94-15,0 0-26 16,0 0 9-16,-98-6-4 16,69 8-8-16,3 6-14 15,0 2-11-15,4 3-7 16,4 2 5-16,6-1 2 16,5 0-8-16,4 2-4 15,3 0 0-15,0-5 8 16,4 0-4-16,11-4-4 15,2-3-4-15,2-4-2 16,1 0 7-16,0 0-7 0,-1-7 0 16,1-6-2-1,-8-3 2-15,1-3 0 0,1-3 2 16,-2-7 21-16,-1-3 20 16,0-5-1-16,0-3 0 15,-1-3 0-15,-6 1 8 16,-1 4-8-16,-1 5-15 15,-2 8-7-15,0 7-2 16,0 5-10-16,0 4-7 16,0 3-1-16,0 5-6 15,0 1-47-15,-2 0-86 16,2 0-128-16,0 19-216 16,0-2-45-16,0-2-638 0</inkml:trace>
  <inkml:trace contextRef="#ctx0" brushRef="#br0" timeOffset="47330.1353">18866 3241 1987 0,'0'0'380'0,"0"0"-155"16,0 0-128-16,0 0-69 15,0 0-18-15,0 0 1 16,98-40-11-16,-80 38 6 16,-4 2-6-16,-5 0 0 15,-2 4-8-15,-4 10 7 0,-3 4 0 16,0 5 1-16,0 1 12 16,0 0-3-16,0-2-8 15,0-4 0-15,0-2 1 16,11-3-1-16,4-6-1 15,5-1-48-15,9-6-95 16,-3 0-202-16,-7 0-414 0</inkml:trace>
  <inkml:trace contextRef="#ctx0" brushRef="#br0" timeOffset="47563.2711">19131 3241 980 0,'0'0'1111'0,"0"0"-936"16,0 0-55-16,0 0 18 15,0 0 66-15,0 0-66 16,0 0-68-16,-87 93-30 16,65-70-8-16,-8-2-17 15,5-1-15-15,1-4 0 16,5-3-73-16,6-4-151 15,7-4-389-15,5-5-496 0</inkml:trace>
  <inkml:trace contextRef="#ctx0" brushRef="#br0" timeOffset="47878.6108">19349 3083 2015 0,'0'0'349'16,"0"0"-232"-16,0 0-71 16,0 0-13-16,0 0 1 15,0 0-20-15,0 0 0 16,36 20-6-16,-36-3 1 15,0 1 9-15,-11 0 6 0,2-1-4 16,1 0 4-16,1-4 0 16,6-3-10-16,1-2-8 15,0-5-6-15,20-3-86 16,6-1-295-16,-1-9-1140 0</inkml:trace>
  <inkml:trace contextRef="#ctx0" brushRef="#br0" timeOffset="48225.5378">19762 2864 1570 0,'0'0'520'0,"0"0"-263"16,0 0-70-16,0 0 2 15,0 0-22-15,0 0-66 16,0 0-31-16,71-18-33 15,-45 14-24-15,0 1-13 16,1 0-30-16,-2 0-71 0,-6-2-143 16,-7 3-362-16,-5-2-293 15</inkml:trace>
  <inkml:trace contextRef="#ctx0" brushRef="#br0" timeOffset="48435.9341">19804 2702 1450 0,'0'0'582'0,"0"0"-514"16,0 0 20-16,0 0 161 16,0 0-48-16,-14 92-55 0,8-58-56 15,3 0-55-15,-1 2-26 16,-4 2-9-16,2-7-209 15,2-8-732-15</inkml:trace>
  <inkml:trace contextRef="#ctx0" brushRef="#br0" timeOffset="48928.7213">20366 2493 1048 0,'0'0'933'0,"0"0"-716"0,0 0-21 16,0 0-58-1,0 0 8-15,0 0-39 0,0 0-16 16,0 46 42-16,0-16-49 16,0 7-38-16,-4 5-26 15,1 3-13-15,-3-1-6 16,-1 1-1-16,0-4 0 16,1-2-18-16,-1-8-27 15,-1-5-39-15,4-4-64 16,-6-6-147-16,3-3-244 15,4-8-238-15</inkml:trace>
  <inkml:trace contextRef="#ctx0" brushRef="#br0" timeOffset="49215.2962">20505 2733 1827 0,'0'0'399'0,"0"0"-177"16,0 0-101-16,0 0-35 15,0 0 8-15,0 0-37 16,0 0 0-16,-36 13-11 16,20 0-22-16,-1 3-6 15,2 3-9-15,8 3-9 16,4-3 6-16,3-1-6 15,0-4-2-15,10-3-7 0,13-4-25 16,9-7-80 0,-2 0-173-16,-1-11-707 0</inkml:trace>
  <inkml:trace contextRef="#ctx0" brushRef="#br0" timeOffset="49560.7881">20580 2430 1692 0,'0'0'583'16,"0"0"-457"-16,0 0 46 15,0 0-10-15,0 0-1 16,0 0-69-16,0 0-35 15,46-38-25-15,-40 38-18 16,0 0-13-16,0 2-1 16,-3 10-6-16,-3 3 5 15,0 3-5-15,0 2 6 16,-2-1-1-16,-4 1 0 16,2-4 0-16,4 0-8 15,0-3-2-15,0-4-6 16,7-1-25-16,25-6-76 0,-6-2-202 15,3 0-661-15</inkml:trace>
  <inkml:trace contextRef="#ctx0" brushRef="#br0" timeOffset="49996.1881">20914 2537 2188 0,'0'0'333'0,"0"0"-118"16,0 0-105-16,0 0-46 15,0 0-43-15,0 0-20 0,0 0 6 16,-9 84-6-16,6-50 9 15,-1 2-10-15,4-2 0 16,0-3 0-16,7-5-8 16,5-3 8-16,5-6 0 15,5-7 0-15,3-6 0 16,3-4-1-16,4 0-9 16,2-6 8-16,-1-11 1 15,0-3 1-15,-4-7 1 16,0-6 0-16,1-6-1 15,-7-4 1-15,3-1 5 16,-10 4-5-16,-3 8-1 0,-3 9-5 16,-10 9-5-16,0 5-122 15,-11 8-220-15,-5 1-431 16,1 0-164-16</inkml:trace>
  <inkml:trace contextRef="#ctx0" brushRef="#br0" timeOffset="50229.2112">21172 2581 1478 0,'0'0'525'16,"0"0"-415"-16,0 0 107 15,0 0-21-15,-21 89-44 0,15-54-70 16,-1 3-44-16,-4 1-15 15,2 1-14-15,-3 0-9 16,2-4-37-16,1-6-103 16,-3 1-135-16,6-10-278 15,3-6-327-15</inkml:trace>
  <inkml:trace contextRef="#ctx0" brushRef="#br0" timeOffset="50529.118">21511 2823 1964 0,'0'0'567'0,"0"0"-415"16,0 0-52-16,0 0-54 15,0 0 1-15,81 0-13 16,-58 0-16-16,-4 0-18 16,1-1-11-16,-3-3-113 15,-5 2-142-15,-5-4-579 0</inkml:trace>
  <inkml:trace contextRef="#ctx0" brushRef="#br0" timeOffset="50732.6446">21434 2678 1810 0,'0'0'308'16,"0"0"-230"-16,0 0-55 0,100 0-23 16,-58 0-11-1,-9 0-189-15,-8-3-328 0</inkml:trace>
  <inkml:trace contextRef="#ctx0" brushRef="#br0" timeOffset="51186.027">21924 2513 1938 0,'0'0'306'15,"0"0"-186"-15,0 0-86 16,0 0-6-16,0 0 9 15,0 0 53-15,0 0-26 16,-30 76-24-16,18-48-9 16,-2 3-10-16,4 1-6 15,1-3 6-15,3-1-5 16,2-1-4-16,2-4 0 16,2-2-3-16,0-4 15 15,0-2 1-15,9-2-8 16,6-3-2-16,3-3 8 15,4-3-5-15,5-3-4 16,3-1-14-16,-2 0 1 16,4-6 1-16,-7-8 7 15,-1-3-3-15,-5-5 6 0,1-6 7 16,-7-3 4 0,-3-3 19-16,-2-2-19 0,-5-1-11 15,-3 4-12-15,0 3-7 16,-28 7-57-16,-1 7-205 15,-1 7-576-15</inkml:trace>
  <inkml:trace contextRef="#ctx0" brushRef="#br0" timeOffset="53069.0508">2791 4864 512 0,'0'0'986'16,"0"0"-824"-16,0 0-78 0,0 0 23 16,0 0 191-16,0 0 5 15,0 0-159-15,0-7-60 16,0 7-5-16,0 0 0 16,0 0-18-16,0 0-31 15,0 0-20-15,-3 0-10 16,-3 10-1-16,-3 7 0 15,-3 6 1-15,2 9 0 16,-2 6 0-16,3 1 0 16,2 0 0-16,2 1 0 0,5-6 0 15,0-3-1 1,13-6 1-16,4-5-2 0,8-2-7 16,2-7-7-16,6-6 2 15,6-5-8-15,2 0 4 16,6-5-1-16,2-12 2 15,2-6 4-15,-2-5-4 16,-4-4 8-16,-2-7 2 16,-7-4 7-16,-8-3 0 15,-6 0 0-15,-8 8-14 16,-8 3 14-16,-3 8 6 16,-3 4 0-16,0 3 5 15,0 5-5-15,-3 0-6 0,-6 6-5 16,3 3-61-16,-4 6-130 15,2 0-409-15,2 3-268 0</inkml:trace>
  <inkml:trace contextRef="#ctx0" brushRef="#br0" timeOffset="53376.2223">3085 4893 1043 0,'0'0'641'0,"0"0"-534"16,0 0 40-16,0 0 99 15,0 0-38-15,0 0-6 16,0 0-20-16,-12 102-49 15,6-61-57-15,-3 4-35 16,2-1-22-16,2-3-10 16,2-2-9-16,3-5-8 15,-3-3-76-15,3 8-113 16,0-12-345-16,0-7-323 0</inkml:trace>
  <inkml:trace contextRef="#ctx0" brushRef="#br0" timeOffset="53743.9262">3622 4852 1928 0,'0'0'380'0,"0"0"-284"0,0 0-5 16,0 0 101 0,0 0-19-16,-101 68-76 0,74-38-34 15,1 6-22-15,4 1-21 16,6 0-19-16,8-2 0 15,7-5 1-15,1-2-1 16,1-3-1-16,10-5-12 16,8-3-49-16,0-4-50 15,11-6-135-15,-3-5-435 16,-6-2-380-16</inkml:trace>
  <inkml:trace contextRef="#ctx0" brushRef="#br0" timeOffset="54043.2556">3628 5052 1714 0,'0'0'482'0,"0"0"-420"16,0 0 44-16,0 0 53 15,0 0-23-15,0 0-69 16,0 0-25-16,81-63-8 15,-71 63-12-15,-4 8-5 16,3 5 5-16,0 6 17 16,-2 2-15-16,1 0-8 15,-2 0-15-15,4-4 1 16,1-1-1-16,-1-6 7 16,2-4-8-16,3-6-1 0,3 0-82 15,3-9-99-15,3-5-310 16,-8-2-347-16</inkml:trace>
  <inkml:trace contextRef="#ctx0" brushRef="#br0" timeOffset="54270.7706">3891 4906 1852 0,'0'0'360'16,"0"0"-244"-16,0 0 49 15,0 0 9-15,0 0-49 16,-84 61-50-16,63-28 1 16,-4 7-38-16,-2-1-8 0,2 0-18 15,-1-4-12-15,1-6-5 16,4-1-100-16,2-7-190 16,7-5-410-16,6-10-770 0</inkml:trace>
  <inkml:trace contextRef="#ctx0" brushRef="#br0" timeOffset="54548.6895">3910 4802 1846 0,'0'0'527'15,"0"0"-450"-15,0 0 39 16,0 0 45-16,0 0-1 16,0 0-50-16,85 85-38 15,-65-43-20-15,-4 4-13 16,-1 5-21-16,-8 0-6 16,-4-3-5-16,-3 0-7 15,-10-3-30-15,-29 7-109 16,3-12-240-16,2-9-1267 0</inkml:trace>
  <inkml:trace contextRef="#ctx0" brushRef="#br0" timeOffset="57010.8129">4477 5175 1326 0,'0'0'275'15,"0"0"40"-15,0 0-56 0,0 0-89 16,0 0-44-16,0 0-37 15,0 0 8-15,57 6-29 16,-32-6-32-16,5 0-12 16,-2 0-17-16,-4 0-6 15,-3 0-1-15,-6 0-65 16,-3-1-115-16,-2-4-201 16,-10 0-380-16</inkml:trace>
  <inkml:trace contextRef="#ctx0" brushRef="#br0" timeOffset="57205.4316">4501 5091 434 0,'0'0'1677'16,"0"0"-1404"-16,0 0-161 15,0 0 33-15,0 0 7 16,0 0-68-16,0 0-59 15,97-14-25-15,-33 5-109 16,-7 2-214-16,-5 1-532 0</inkml:trace>
  <inkml:trace contextRef="#ctx0" brushRef="#br0" timeOffset="58602.9196">6024 4899 1463 0,'0'0'817'0,"0"0"-688"16,0 0 3-16,0 0 24 16,0 0-23-16,0 0-60 15,0 0-32-15,-58 13-5 16,34-1-17-16,2 1-11 16,8 0-8-16,1-3-1 15,10 3 0-15,3-2 0 16,0 0-1-16,0 0-4 15,10 1 6-15,2-1-12 16,2 0 1-16,-1-1 10 16,1 0-11-16,-1-3 4 0,-4 0 8 15,0-2 0-15,-2 1 0 16,-4 0-1-16,-3-2 0 16,0 0-7-16,0 2 1 15,-13 1 7-15,-11 2 9 16,-7-2-8-16,-2 0 1 15,2-1-1-15,1-2-1 16,7-4-2-16,7 0-60 16,13 0-97-16,3-10-175 15,0-3-650-15</inkml:trace>
  <inkml:trace contextRef="#ctx0" brushRef="#br0" timeOffset="58864.9987">6142 4937 1655 0,'0'0'745'16,"0"0"-634"-16,0 0 38 16,0 0-3-16,0 0-20 15,0 0-4-15,0 0-42 16,-4 86-26-16,-4-57-29 0,2-2-14 15,0-1-5 1,-1-2-6-16,4-5 0 16,0-6-36-16,0-1-67 15,0-8-121-15,0-3-304 16,0-1-398-16</inkml:trace>
  <inkml:trace contextRef="#ctx0" brushRef="#br0" timeOffset="59044.0206">6182 4814 1832 0,'0'0'725'16,"0"0"-642"-16,0 0-47 16,0 0-8-16,0 0-28 0,0 0-41 15,0 0-156-15,6 30-401 16,-4-17-911-16</inkml:trace>
  <inkml:trace contextRef="#ctx0" brushRef="#br0" timeOffset="59502.9758">6251 5000 2126 0,'0'0'306'16,"0"0"-215"-16,0 0 8 16,0 0 18-16,0 0-43 15,0 0-38-15,9 85-22 0,-9-71-7 16,0-2-7-16,-3-3-1 16,0-4-6-16,3-5-35 15,0 0-9-15,0 0 24 16,0 0 15-16,3-4-7 15,10-12-35-15,4-4 33 16,5-2 9-16,-1-2 2 16,-3 3 10-16,1 2 1 15,-8 6 12-15,-2 6 18 16,1 3 9-16,-4 4-7 16,-3 0 18-16,6 0-14 15,-4 0-5-15,5 9-10 16,-1 5 9-16,-3 4-1 0,0 3-3 15,1 3-6 1,-7-1-10-16,0-2-10 0,0 2 0 16,-7-6 6-16,-2-2-7 15,-3-5-40-15,2-3-95 16,4-4-190-16,4-3-584 0</inkml:trace>
  <inkml:trace contextRef="#ctx0" brushRef="#br0" timeOffset="59809.4153">6779 4772 1795 0,'0'0'396'0,"0"0"-195"16,0 0 15-16,0 0-39 15,0 0-67-15,0 0-69 16,0 0 2-16,3 48 2 16,-3-21-3-16,0 7-14 15,-3 2-2-15,-3 4-11 16,-3 2-9-16,-1 1-5 16,-2-3-1-16,1-4 0 15,1-5-9-15,1-7-66 16,0-7-73-16,9-9-145 15,0-3-461-15,0-5-907 0</inkml:trace>
  <inkml:trace contextRef="#ctx0" brushRef="#br0" timeOffset="60096.4853">6903 4929 1844 0,'0'0'368'0,"0"0"-189"15,0 0-11-15,0 0-25 16,0 0-21-16,0 0-28 0,0 0-17 16,-61 74-24-16,40-49-26 15,3-3-12-15,5-1-14 16,5-3 0-16,5-3-1 15,3-5-3-15,0-2-34 16,15-5-27-16,24-3-99 16,-5-3-334-16,-1-7-593 0</inkml:trace>
  <inkml:trace contextRef="#ctx0" brushRef="#br0" timeOffset="60433.2444">7018 4985 2022 0,'0'0'333'0,"0"0"-187"16,0 0-55-16,0 0 25 15,0 0-32-15,0 0-42 16,83-26-3-16,-69 26-11 15,-5 0-13-15,-2 1-6 16,-1 13 0-16,0 1 16 16,0 8-2-16,2 2-13 15,-1 1 2-15,-1-2-2 0,0-3-10 16,3-4 0-16,1 0 0 16,1-7 0-16,1-5-15 15,1-3-57-15,1-2-77 16,5-4-118-16,-4-6-388 15,0-3-48-15</inkml:trace>
  <inkml:trace contextRef="#ctx0" brushRef="#br0" timeOffset="60625.4144">7322 4932 709 0,'0'0'881'0,"0"0"-694"16,0 0 201-16,0 0-40 15,-77 80-65-15,47-46-97 16,0-1-37-16,-1 2-54 0,-2-4-59 16,-3-2-23-16,3-5-13 15,-6 2-41-15,8-9-134 16,10-8-634-16</inkml:trace>
  <inkml:trace contextRef="#ctx0" brushRef="#br0" timeOffset="61222.0501">7988 5089 715 0,'0'0'612'16,"0"0"-358"-16,0 0 42 16,0 0 41-16,0 0-96 15,0 0-49-15,0 0-49 0,83 5-55 16,-50-5-42-16,3 0-31 15,0 0-15-15,-4-2-3 16,-3-3-110-16,-5-1-167 16,-8 2-390-16,-10 1-255 0</inkml:trace>
  <inkml:trace contextRef="#ctx0" brushRef="#br0" timeOffset="61486.5855">8167 4963 1809 0,'0'0'350'16,"0"0"-152"-16,0 0-2 16,0 0-5-16,0 0-51 15,0 0-71-15,0 0-38 16,0 43 28-16,0-12-27 15,0 5-17-15,0 0-3 16,0 0-12-16,-5-6-7 16,-1 0-66-16,-7-1-177 15,4-9-280-15,0-4-639 0</inkml:trace>
  <inkml:trace contextRef="#ctx0" brushRef="#br0" timeOffset="62737.973">9144 4942 1549 0,'0'0'303'15,"0"0"-106"-15,0 0 5 16,0 0-12-16,0 0-62 16,0 0-61-16,0 0 37 15,-56 32-2-15,30-9-20 16,-4 2-21-16,9 1-20 15,3-1-25-15,9-3-15 16,6-3-1-16,3-2-38 16,9-6-58-16,15-5-115 0,21-6-119 15,-6 0-467-15,-4-9-648 16</inkml:trace>
  <inkml:trace contextRef="#ctx0" brushRef="#br0" timeOffset="63099.6588">9357 4999 1360 0,'0'0'712'16,"0"0"-506"-16,0 0 15 15,0 0-39-15,0 0-42 16,0 0-30-16,0 0-26 16,-58 36-44-16,42-21-28 15,-1 2-11-15,4-2-1 0,7 2 0 16,3-2-18-16,3-4-13 15,0-1-11-15,16-3 8 16,1-4-17-16,8-3 12 16,2 0-16-16,1-2 18 15,-1-10 17-15,-6-5 10 16,0-2 9-16,-5-3 1 16,-4-2 1-16,-7 0 18 15,-2 2 2-15,-3 5 45 16,-3 5-27-16,-11 5-23 0,-8 4-16 15,-5 3-9 1,-1 0 3-16,-2 3-34 0,0 14-127 16,12-3-517-16,5-3-640 15</inkml:trace>
  <inkml:trace contextRef="#ctx0" brushRef="#br0" timeOffset="63421.5083">9663 4949 633 0,'0'0'1490'0,"0"0"-1300"0,0 0-34 15,0 0 9-15,0 0-43 16,0 0-56-16,0 0-51 15,-58 71-8-15,58-54-5 16,3 1 5-16,9 1-5 16,1-1-1-16,1-2 0 15,-4-3 5-15,-7-3-6 16,0-4 0-16,-3 2 0 16,-6-4-1-16,-18 1 0 15,-4 0-8-15,-15-3-80 16,10 0-248-16,4-1-814 0</inkml:trace>
  <inkml:trace contextRef="#ctx0" brushRef="#br0" timeOffset="63782.4582">9857 4682 1564 0,'0'0'303'0,"0"0"-38"0,0 0-16 16,0 0-10-16,0 0-60 15,6 89-73-15,-6-50-42 16,0 6-22-16,0 3-10 16,0-1-15-16,0 2-9 15,-9-3-8-15,0-6 0 16,-1-4-10-16,-1-7-30 16,-1-6-50-16,2-5-119 15,1-5-274-15,6-7-294 0</inkml:trace>
  <inkml:trace contextRef="#ctx0" brushRef="#br0" timeOffset="64097.8594">10036 5000 1224 0,'0'0'984'16,"0"0"-787"-16,0 0-10 16,0 0-41-16,0 0-17 15,0 0-50-15,0 0-45 16,-19 0-22-16,-1 6 0 16,-2 8-6-16,-2 1-6 15,6 3-1-15,5 2 1 0,5-1 0 16,5 0 0-1,3-5 0-15,0 0 0 0,14-4-9 16,5-6-65-16,23-4-87 16,-6 0-386-16,-5-8-526 0</inkml:trace>
  <inkml:trace contextRef="#ctx0" brushRef="#br0" timeOffset="64449.8635">10260 4979 1781 0,'0'0'731'16,"0"0"-620"-16,0 0-12 15,0 0-4-15,0 0 8 16,85-42-61-16,-63 39-15 15,-5 3-19-15,5 0 1 16,-7 2-9-16,0 12 7 16,-6 4 2-16,0 6 6 15,-5 4 10-15,-1 0-4 16,0-1-1-16,-3 0-14 16,4-7-6-16,3-3 1 15,2-4-1-15,7-8-10 16,-1-3-60-16,9-2-2 0,3-2-134 15,4-20-289 1,-4 1-201-16,-5 2-390 0</inkml:trace>
  <inkml:trace contextRef="#ctx0" brushRef="#br0" timeOffset="64617.4597">10660 4902 1295 0,'0'0'398'15,"0"0"-12"-15,0 0-13 16,-85 68-68-16,46-32-118 16,-6 3-74-16,-4-3-57 15,-36 8-56-15,13-8-44 16,8-9-494-16</inkml:trace>
  <inkml:trace contextRef="#ctx0" brushRef="#br0" timeOffset="71899.6195">3170 5445 1152 0,'0'0'495'0,"0"0"-429"15,0 0-2-15,0 0 34 16,0 0 209-16,-3-3-32 16,3 3-156-16,0 0-31 15,0 0 13-15,0 0 4 16,0 0-19-16,0 0-29 0,0 0-27 16,0 0-3-16,0 0-11 15,0 3-15-15,0 13 7 16,0 4 1-16,0 4 1 15,0 5-8-15,0 1-1 16,0-1 1-16,0-1-1 16,-3-2 0-16,0-3 0 15,0-4-1-15,-1-3-5 16,-1-5-39-16,2-1-72 16,2-1-129-16,1-5-279 15,0-3-210-15</inkml:trace>
  <inkml:trace contextRef="#ctx0" brushRef="#br0" timeOffset="72265.0607">3264 5442 932 0,'0'0'739'0,"0"0"-611"15,0 0-3-15,0 0 132 16,0 0-4-16,0 0-90 16,0 0-48-16,3-3-26 15,-3 8-36-15,0 6-1 0,0 6 18 16,0 3-25-16,0 4-18 15,3 1-9-15,-3 1-11 16,0 2 1-16,0-3-7 16,0 2-1-16,0-3 0 15,-6-3-5-15,0-1-56 16,3-6-69-16,3-1-151 16,0-6-464-16,0-7-716 0</inkml:trace>
  <inkml:trace contextRef="#ctx0" brushRef="#br0" timeOffset="72544.9374">3382 5712 1455 0,'0'0'313'16,"0"0"-202"-16,0 0 133 15,0 0 62-15,0 0-97 16,0 0-77-16,-104 34-50 16,66-27-46-16,1-5-29 0,1 4-7 15,8-6-143 1,4 0-243-16,15 0-736 0</inkml:trace>
  <inkml:trace contextRef="#ctx0" brushRef="#br0" timeOffset="72912.7174">3394 5375 1129 0,'0'0'902'0,"0"0"-750"16,0 0-49-16,0 0 27 16,-103 11 37-16,34 14-60 15,-29 9-107-15,17 0-66 16,4-9-1088-16</inkml:trace>
  <inkml:trace contextRef="#ctx0" brushRef="#br0" timeOffset="77688.0536">23504 4348 995 0,'0'0'153'0,"0"0"-85"16,0 0-42-16,0 0 6 15,0 0 23-15,0 0 77 16,0 0 165-16,-6 0-103 16,6 0-80-16,0 0-38 15,0 0-14-15,0 0-36 16,0 0-26-16,0-3-132 15,0-1-231-15,0-2-1256 0</inkml:trace>
  <inkml:trace contextRef="#ctx0" brushRef="#br0" timeOffset="78492.8663">30238 4718 1644 0,'0'0'302'0,"0"0"-262"16,0 0-40-16,0 0-8 16,0 0-14-16,0 0-33 15,0 0-52-15,0-12-110 16,0 12-283-16</inkml:trace>
  <inkml:trace contextRef="#ctx0" brushRef="#br0" timeOffset="79114.8213">26972 4752 2196 0,'0'0'0'0</inkml:trace>
  <inkml:trace contextRef="#ctx0" brushRef="#br0" timeOffset="82376.2821">22979 4542 983 0,'0'0'391'0,"0"0"-217"16,0 0-81-16,0 0 21 15,0 0 103-15,0 0 9 16,-11-19-83-16,11 19-58 16,0 0-36-16,0 0-14 15,0 0 0-15,-3 0-9 16,-2 1-12-16,-6 11-13 16,-1 4 17-16,-6 5-2 15,1 3-10-15,3 2-5 16,0 0-1-16,4-2 1 0,7 1-1 15,3-6 0-15,0-1 0 16,11-1 1-16,8-5 5 16,6-2-5-16,6-5 7 15,5-2-7-15,6-3 5 16,-2 0-5-16,-1-10 0 16,-3-3-1-16,-5-2 1 15,-6-2 0-15,-2-3 8 16,-7 0 11-16,-1-1 9 15,-6 0 10-15,0 1 9 16,-5 2-11-16,-1 1-23 16,-1 3-14-16,-1 2-35 15,-1 4-60-15,0 2-103 16,0 5-383-16,0 1-201 0</inkml:trace>
  <inkml:trace contextRef="#ctx0" brushRef="#br0" timeOffset="82693.6814">23098 4580 1408 0,'0'0'520'15,"0"0"-432"-15,0 0-13 0,0 0 25 16,0 0 60-16,0 0-57 16,0 0-43-16,0 22 22 15,-2-6 12-15,-4 5-33 16,-1 3-24-16,-3 2-22 16,-1-1-5-16,-2 0-9 15,1 3-1-15,0-3-51 16,-2 0-107-16,7 6-219 15,1-5-360-15,4-8-568 0</inkml:trace>
  <inkml:trace contextRef="#ctx0" brushRef="#br0" timeOffset="82997.6917">23231 4814 897 0,'0'0'831'0,"0"0"-691"16,0 0-43-16,0 0 89 15,0 0 31-15,0 0-46 16,0 0-46-16,0 92-29 15,0-68-34-15,0 0-33 0,0-1-19 16,0-3-4 0,-5-4-6-16,1 0-32 0,-4-3-113 15,-2 0-216-15,1-2-388 16,3-4-615-16</inkml:trace>
  <inkml:trace contextRef="#ctx0" brushRef="#br0" timeOffset="83224.2561">23330 5061 1947 0,'0'0'371'15,"0"0"-204"-15,0 0-66 0,0 0 4 16,0 0-7-16,0 0-55 15,0 0-28-15,-89-4-15 16,61 4-51-16,-1-4-157 16,12 1-428-16,4-2-374 0</inkml:trace>
  <inkml:trace contextRef="#ctx0" brushRef="#br0" timeOffset="83421.2784">23307 4775 889 0,'0'0'1133'16,"0"0"-935"-16,0 0-71 16,-114-17-56-16,72 16-14 15,-5 1-57-15,13 1-169 16,7 5-737-16</inkml:trace>
  <inkml:trace contextRef="#ctx0" brushRef="#br0" timeOffset="84357.8419">26046 4695 557 0,'0'0'1104'0,"0"0"-898"16,0 0-107-16,0 0 42 16,0 0 60-16,0 0-53 0,0 0-43 15,-55 86-44-15,49-60-14 16,1 1-19-16,5 3-16 16,0-2-5-16,3 0-1 15,14-5-5-15,7 0-1 16,2-5 1-16,7-5 0 15,0-7-1-15,3-4-10 16,0-2 2-16,-2 0-5 16,0-13 0-16,-4-2 13 15,-3-7 0-15,-2-1 1 16,1-3 0-16,-6 0 0 16,-1 0 5-16,-6 4 22 15,-4 4-12-15,-3 3-16 0,-5 3-13 16,-1 3-23-1,0 3-85-15,-12 6-212 0,-5 0-364 16,0 0-281-16</inkml:trace>
  <inkml:trace contextRef="#ctx0" brushRef="#br0" timeOffset="84588.419">26292 4789 1664 0,'0'0'637'0,"0"0"-505"16,0 0-24-16,0 0-13 0,0 0-29 16,0 0-35-16,0 0 7 15,-31 81-15-15,19-45-11 16,3 2-4-16,0-3-8 15,-3 4-20-15,3-5-90 16,-3 1-161-16,0-8-422 16,6-9-897-16</inkml:trace>
  <inkml:trace contextRef="#ctx0" brushRef="#br0" timeOffset="84887.5161">26455 5025 916 0,'0'0'994'0,"0"0"-818"16,0 0-63-16,0 0 78 15,0 0-5-15,0 0-31 16,0 0-39-16,-23 93-56 16,13-69-38-16,1-2-14 15,-1-2-8-15,1-1-3 16,1-4-75-16,-2-2-114 0,4-3-437 16,3-6-503-16</inkml:trace>
  <inkml:trace contextRef="#ctx0" brushRef="#br0" timeOffset="85176.9357">26596 5055 1883 0,'0'0'647'16,"0"0"-540"-16,0 0-28 0,0 0-3 15,0 0-6 1,0 0-27-16,0 0 5 0,-7 50-19 16,-2-27-14-16,0 1-3 15,-3-3-12-15,5 0 1 16,-2-4 0-16,3-1-1 16,-1-6-24-16,0 1-58 15,1-6-127-15,2-1-503 16,1-2-855-16</inkml:trace>
  <inkml:trace contextRef="#ctx0" brushRef="#br0" timeOffset="85405.5224">26611 5273 1903 0,'0'0'512'16,"0"0"-390"-16,0 0-27 16,0 0 5-16,0 0-4 15,0 0-42-15,-92-13-22 16,51 13-14-16,-2 0-16 16,2 0-2-16,-9 0-80 15,12 0-162-15,9-1-506 0</inkml:trace>
  <inkml:trace contextRef="#ctx0" brushRef="#br0" timeOffset="85674.0291">26668 5018 757 0,'0'0'1487'0,"0"0"-1216"15,0 0-86-15,0 0-46 16,0 0-20-16,0 0-44 16,0 0-42-16,-107-19-26 15,60 15-7-15,-20-2-111 16,10 3-228-16,10-1-803 0</inkml:trace>
  <inkml:trace contextRef="#ctx0" brushRef="#br0" timeOffset="86653.6338">29831 4924 1024 0,'0'0'1117'15,"0"0"-897"-15,0 0-95 16,0 0-1-16,0 0 7 16,0 0-49-16,0 0-51 15,1 23-13-15,-8 0 25 16,0 5-7-16,1 4-18 0,1 2-7 15,3-3-4 1,2 2-6-16,0-6 1 0,11-2-2 16,8-3 1-16,7-6-1 15,5-3 0-15,5-7-8 16,3-4 1-16,0-2 1 16,1-2-2-16,-3-11 8 15,-3-7 0-15,-1-4 0 16,-1-6 0-16,-3-6 1 15,-2 1 0-15,-5 1 4 16,-6 2-4-16,-7 7 13 16,-2 7-3-16,-6 3-11 15,-1 6-33-15,0 3-75 0,-14 5-189 16,-3 1-504-16,-1 0-274 0</inkml:trace>
  <inkml:trace contextRef="#ctx0" brushRef="#br0" timeOffset="86870.0291">30059 5082 1609 0,'0'0'792'15,"0"0"-642"-15,0 0-34 16,0 0-19-16,0 0-14 15,0 0-7-15,0 0-16 0,-24 98-34 16,15-64-25-16,-1 2-1 16,0 0-39-16,2-1-114 15,4 6-91-15,0-8-385 16,4-8-222-16</inkml:trace>
  <inkml:trace contextRef="#ctx0" brushRef="#br0" timeOffset="87207.4994">30362 5263 2036 0,'0'0'350'16,"0"0"-242"-16,0 0-13 15,0 0 45-15,0 0-29 16,0 0-58-16,0 0-30 16,2 31 26-16,-7-8-16 15,-1 5-12-15,-4 2-21 16,1-1 1-16,1 1-1 15,-2-5-42-15,1-3-64 16,1 0-100-16,2-7-274 16,3-5-266-16</inkml:trace>
  <inkml:trace contextRef="#ctx0" brushRef="#br0" timeOffset="87493.7607">30544 5243 1859 0,'0'0'527'16,"0"0"-448"-16,0 0 0 0,0 0 7 16,0 0-41-16,0 0 25 15,0 0 3-15,-25 75-28 16,17-44 1-16,-2 2-25 15,1 1-5-15,-2-1-10 16,-2-1-6-16,1-4 0 16,0-3-40-16,0-2-95 15,3-6-145-15,5-7-438 16,1-5-447-16</inkml:trace>
  <inkml:trace contextRef="#ctx0" brushRef="#br0" timeOffset="87786.5601">30653 5260 1857 0,'0'0'397'0,"0"0"-267"16,0 0 48-16,0 0 12 15,0 0-50-15,0 0-79 16,0 0-37-16,3 19-15 16,-3 4 18-16,-3 4-12 15,-6 4 0-15,1 4-14 16,-2-2 8-16,1-2-9 16,-1-1-11-16,1-4-65 0,-6 0-117 15,3-6-179 1,0-4-455-16</inkml:trace>
  <inkml:trace contextRef="#ctx0" brushRef="#br0" timeOffset="88058.2399">30696 5577 1735 0,'0'0'487'16,"0"0"-389"-16,0 0 26 0,0 0 60 15,0 0-45-15,0 0-43 16,-105 2-23-16,61-2-25 16,-5 0-30-16,1-4-12 15,0-3-6-15,10 0-42 16,2 1-106-16,10 1-229 15,12 2-795-15</inkml:trace>
  <inkml:trace contextRef="#ctx0" brushRef="#br0" timeOffset="88357.8621">30743 5266 1595 0,'0'0'779'16,"0"0"-603"-16,0 0-5 15,0 0-23-15,0 0-59 16,0 0-60-16,-91-29-20 16,25 21-9-16,-33 2-46 0,14 0-267 15,9 2-1088-15</inkml:trace>
  <inkml:trace contextRef="#ctx0" brushRef="#br0" timeOffset="93252.4516">2394 6676 924 0,'0'0'149'16,"0"0"-60"-16,0 0 29 15,0 0 255-15,0 0-87 16,0 0-94-16,0 1-41 16,0 3-24-16,0 3-26 0,0 2-19 15,0 1-6 1,3 3-16-16,-3 1-18 0,0 1-5 15,0 2-13-15,0 0-12 16,0 3-12-16,0-2 2 16,-6 0-1-16,-1-1 0 15,1-5 5-15,0 3-4 16,3-9-2-16,3 1 0 16,0-6 0-16,0 1 0 15,0-2 12-15,0 0-3 16,0-3 3-16,0-8 0 15,3-6-6-15,6-2-5 16,1-1 0-16,-1-2-1 16,0 1 0-16,-1-2-1 15,5 6 0-15,-4-1 0 0,4 3 0 16,-2 2 1-16,1 1 0 16,-2 1 0-16,1 1 0 15,-2 3-1-15,-2 3 1 16,-4 1-1-16,0 2 1 15,-3 1-1-15,3 0 0 16,-3 0-4-16,0 0 5 16,3 0 0-16,0 2 0 15,0 5 1-15,0 2 6 16,0 2 5-16,-3 1 0 16,0-1 5-16,0 6-4 15,0 0 8-15,-3 1-1 16,-3-1-11-16,-3 3-2 0,3-3 1 15,2-2-8 1,2-1-1-16,2-4 1 0,0 0-6 16,0-1-12-16,6-9-12 15,9 0-21-15,12 0-109 16,-2-9-332-16,-1-4-366 0</inkml:trace>
  <inkml:trace contextRef="#ctx0" brushRef="#br0" timeOffset="93732.7364">2706 6731 1493 0,'0'0'343'15,"0"0"-254"-15,0 0 1 16,0 0 33-16,0 0-30 16,0 0-46-16,0 0-14 15,42-8-20-15,-32 5-4 16,2-6 0-16,-1 1-9 16,-1-1 0-16,-1-2-28 15,-3 1-11-15,0 0 11 16,-3 1 15-16,1 2 11 15,-4 1 2-15,0 3 7 0,0 0 15 16,0 0-8-16,-7 2-3 16,-2-2-3-16,0 3 8 15,-3 0-1-15,-1 0 9 16,-5 7 4-16,3 4 30 16,-3 4 3-16,3 5 1 15,0 3-13-15,5 1-6 16,2 1-5-16,5-2-18 15,3-2-9-15,0-3-10 16,0-4-1-16,6-5-47 16,8-4-36-16,5-5-150 15,2 0-365-15,-6-4-333 0</inkml:trace>
  <inkml:trace contextRef="#ctx0" brushRef="#br0" timeOffset="94063.1103">2845 6714 1930 0,'0'0'389'16,"0"0"-272"-16,0 0-51 15,0 0 18-15,0 0-19 16,0 0-39-16,0 0-17 15,67-58-8-15,-58 58-1 16,-3 0 0-16,0 4 0 16,-3 12 1-16,0 2 10 0,1 6 12 15,-1 1 8-15,0 0 12 16,2-2-23-16,-1-3-8 16,2-6-12-16,3-3 7 15,-3-5-7-15,6-3-65 16,4-3-19-16,10-6-95 15,-2-4-364-15,-5-2-142 0</inkml:trace>
  <inkml:trace contextRef="#ctx0" brushRef="#br0" timeOffset="94275.2164">3121 6666 1428 0,'0'0'512'0,"0"0"-411"16,0 0 132-16,0 0-5 16,-84 77-73-16,57-54-60 15,-1 0-40-15,3-2-41 16,1-4-14-16,6-2-39 16,3-5-140-16,9-3-430 15,6-7-589-15</inkml:trace>
  <inkml:trace contextRef="#ctx0" brushRef="#br0" timeOffset="94612.2867">3364 6472 720 0,'0'0'1376'16,"0"0"-1153"-16,0 0-90 15,0 0 44-15,0 0-10 16,0 0-73-16,0 0-48 16,0 36 37-16,0-11 5 0,-9 5-43 15,3 1-24 1,-4 0-11-16,2 0-8 0,-1-1 5 15,0-2-7-15,-1-3-24 16,4-2-37-16,0-5-57 16,1-2-80-16,2-5-89 15,3-3-422-15,0-5-912 0</inkml:trace>
  <inkml:trace contextRef="#ctx0" brushRef="#br0" timeOffset="94830.0595">3212 6691 1420 0,'0'0'966'0,"0"0"-859"15,0 0-80-15,0 0 8 16,0 0 15-16,0 0-10 15,94 0-40-15,-36-14-72 16,-7 4-406-16,-8 0-704 0</inkml:trace>
  <inkml:trace contextRef="#ctx0" brushRef="#br0" timeOffset="95332.0502">3879 6563 1051 0,'0'0'881'0,"0"0"-673"16,0 0-3-16,0 0 10 0,0 0-22 15,0 0-71-15,0 0-37 16,-48 18-31-16,30-7-22 16,2-1-18-16,5 0-8 15,2 0 0-15,2-1-6 16,4-2 0-16,0 2-8 15,3 0-1-15,0-1-7 16,0 2-11-16,6 0 15 16,4 0 11-16,-2-1-1 15,-2-2-8-15,-3-3 8 16,0 3 1-16,1-5 0 16,-4 4-7-16,0-1 8 15,-7 3 2-15,-10 1 7 16,-2-1-3-16,-3-1-6 15,2-5-42-15,1-2-80 0,8 0-93 16,1-8-307-16,10-5-269 0</inkml:trace>
  <inkml:trace contextRef="#ctx0" brushRef="#br0" timeOffset="95753.3985">4016 6366 1363 0,'0'0'727'0,"0"0"-587"15,0 0 50-15,0 0 19 16,0 0-24-16,0 0-80 16,0 0-47-16,6 18-28 15,-6 4 49-15,0 10-5 16,0 2-31-16,0 5-19 15,-4-1-14-15,-4 1-9 0,2-2-1 16,0-5 1-16,-3-1-1 16,0-5-24-16,2-4-39 15,-4-2-55-15,1-3-132 16,4-7-380-16,0-3-390 0</inkml:trace>
  <inkml:trace contextRef="#ctx0" brushRef="#br0" timeOffset="95969.9651">3943 6635 1243 0,'0'0'1119'0,"0"0"-962"16,0 0-94-16,0 0 43 15,0 0-29-15,0 0-58 16,0 0-19-16,110-27-125 16,-74 21-365-16,-8 1-535 0</inkml:trace>
  <inkml:trace contextRef="#ctx0" brushRef="#br0" timeOffset="96361.636">4195 6643 1513 0,'0'0'268'0,"0"0"-233"15,0 0-26-15,0 0-9 16,107-36-74-16,-84 21-140 15,-1 4-4-15,-7-2 94 16,-6 4 79-16,-6 2 45 16,-3 0 143-16,0 2 60 15,0 3-21-15,-6 2 2 16,-10 0-16-16,-4 0-31 0,-2 9-16 16,-5 7 5-16,2 2-11 15,-2 5 5-15,3 1-18 16,0 1-23-16,8-1-37 15,5 3-29-15,5-8-1 16,6 1-12-16,0-6-49 16,5-5-84-16,20-9-84 15,2 0-279-15,-6-3-235 0</inkml:trace>
  <inkml:trace contextRef="#ctx0" brushRef="#br0" timeOffset="96619.5186">4479 6557 1833 0,'0'0'296'16,"0"0"-75"-16,0 0 16 16,0 0-46-16,-44 96-76 15,35-61-37-15,-1 4 22 16,1 0-51-16,0 1-31 15,-1-1-16-15,-1-2-1 16,-1-2-1-16,-1-5-7 16,-1-6-38-16,1-5-50 15,1-6-92-15,6-6-197 16,0-6-462-16</inkml:trace>
  <inkml:trace contextRef="#ctx0" brushRef="#br0" timeOffset="96902.5987">4388 6594 1647 0,'0'0'777'16,"0"0"-688"-16,0 0-41 15,0 0 37-15,0 0 4 16,91-37-51-16,-60 36-24 0,3 1 1 15,-1 0-9 1,-5 3 18-16,-5 9-1 0,-7 1-2 16,-4 1 8-16,-7 0 7 15,-5 1-4-15,-5-2 1 16,-20 1-9-16,-11-1-24 16,-28 4-75-16,7-7-418 15,3-1-1326-15</inkml:trace>
  <inkml:trace contextRef="#ctx0" brushRef="#br0" timeOffset="102924.5346">5539 4867 664 0,'0'0'118'0,"0"0"586"15,0 0-475-15,0 0-35 16,0 0 51-16,0 0-16 16,11-4-59-16,-11 2-47 15,0 1-11-15,0-2-15 16,0 1-33-16,0 0-26 16,0-1-14-16,-3 0 6 15,-5 1-16-15,-8 2-5 16,-5 0-7-16,-9 5 5 15,-10 9-1-15,-5 7 0 16,-4 7 6-16,4 6 6 0,2 4 6 16,10 3 5-16,9 1-2 15,5-2-6-15,8-6-8 16,11-5-5-16,0-7-2 16,27-8-6-16,12-10-22 15,12-4-55-15,37-18-71 16,-8-8-222-16,-11 0-891 0</inkml:trace>
  <inkml:trace contextRef="#ctx0" brushRef="#br0" timeOffset="103779.4384">8581 4913 1189 0,'0'0'505'0,"0"0"-290"15,0 0 89-15,0 0-45 16,0 0-50-16,0 0-56 16,0 0-54-16,2-4-33 15,-2 4-30-15,0 0-14 16,0 5-9-16,0 11-12 15,0 4 35-15,0 9-3 16,0 5-12-16,0 2-3 16,0-1-12-16,0-5-6 15,-5 1 0-15,5-10-18 16,0-5-36-16,0-5-38 16,0-4-101-16,0-5-162 15,0-1-406-15,0-1-341 0</inkml:trace>
  <inkml:trace contextRef="#ctx0" brushRef="#br0" timeOffset="104245.1764">8647 4858 1446 0,'0'0'721'15,"0"0"-609"-15,0 0 72 16,0 0-19-16,0 0-6 16,0 0-42-16,0 0-62 15,39-53-31-15,-27 53-16 0,7 0-7 16,2 0 1 0,4 2-1-16,1 5-1 0,-2 3 0 15,-5 4-2-15,-4 0-7 16,-4-2 8-16,-4 6-7 15,-7-1 2-15,0 0-1 16,-3 1 6-16,-12 1 1 16,0-2-8-16,-1-1 8 15,-1 0 8-15,7-2-8 16,4-1-15-16,3 0-9 16,3 0-21-16,0 2-12 15,9-1 8-15,7 1 21 16,1 0 13-16,2-1 15 0,-3-3-1 15,-2 0 0 1,-8-2 1-16,-6-2 12 0,0 0 0 16,-15-3-6-16,-9 1 14 15,-25-2-20-15,7-1-151 16,6-2-668-16</inkml:trace>
  <inkml:trace contextRef="#ctx0" brushRef="#br0" timeOffset="104953.9117">11513 5167 552 0,'0'0'1198'0,"0"0"-909"16,0 0-63-16,0 0-83 16,0 0 36-16,0 0-2 15,0 0-47-15,-78 81-39 16,49-53-47-16,-4-1-31 15,0-2-13-15,12 3-103 16,4-8-159-16,14-6-561 0</inkml:trace>
  <inkml:trace contextRef="#ctx0" brushRef="#br0" timeOffset="105515.0814">12092 4887 622 0,'0'0'676'16,"0"0"-435"-16,0 0 58 16,0 0 31-16,0 0-50 15,0 0-69-15,0 0-36 16,0-2-65-16,0 2-45 16,0 0-32-16,0 2-26 15,0 13-7-15,0 6 0 16,0 9 12-16,0 5-6 15,0 3-5-15,0 0-1 16,0-3-1-16,0-3 0 16,9-8 0-16,10-4-5 15,1-5 5-15,11-7 0 0,2-4 0 16,10-4-9 0,-1-4-4-16,4-12 2 0,-1-3 5 15,-6-7-1-15,1-3-2 16,-9-6 9-16,-5-6 1 15,-4-2-1-15,-7 4 1 16,-6 2 0-16,-6 8 1 16,-3 8 20-16,0 5-21 15,0 6-17-15,-3 2 11 16,-6 2-31-16,-3 3-104 16,3 1-161-16,3 2-528 0</inkml:trace>
  <inkml:trace contextRef="#ctx0" brushRef="#br0" timeOffset="105786.4933">12395 4957 1160 0,'0'0'855'0,"0"0"-641"15,0 0-35-15,0 0-67 16,0 0 58-16,0 0-50 16,-3 102-27-16,3-63-41 0,-6 4-32 15,0-3-15-15,0 0-5 16,-6-2-34-16,4-1-93 16,1-2-133-16,-5 10-217 15,2-10-123-15,2-5-461 0</inkml:trace>
  <inkml:trace contextRef="#ctx0" brushRef="#br0" timeOffset="106092.5152">12626 5311 879 0,'0'0'1014'0,"0"0"-784"15,0 0-26-15,0 0-33 16,0 0 22-16,0 0-51 16,0 0-56-16,-19 91-42 15,13-68-20-15,3 0-17 16,-2-1 3-16,0-4-10 15,2-2-8-15,2-3-38 16,-3-2-107-16,-2-1-116 16,3-1-349-16,0-6-178 0</inkml:trace>
  <inkml:trace contextRef="#ctx0" brushRef="#br0" timeOffset="106288.2497">12598 5504 1111 0,'0'0'1007'0,"0"0"-771"15,0 0-12-15,0 0-45 16,0 0-43-16,0 0-79 16,0 0-57-16,-88-15-17 15,71 7-193-15,4 1-504 16,7-2-962-16</inkml:trace>
  <inkml:trace contextRef="#ctx0" brushRef="#br0" timeOffset="106498.3072">12653 5235 1410 0,'0'0'1042'0,"0"0"-873"16,0 0-30-16,0 0-52 16,0 0-11-16,0 0-42 15,0 0-34-15,-109 1-39 0,85 4-281 16,3 1-879-16</inkml:trace>
  <inkml:trace contextRef="#ctx0" brushRef="#br0" timeOffset="106828.684">12874 5108 1958 0,'0'0'321'0,"0"0"-201"15,0 0-46-15,0 0-13 16,0 0-40-16,103-21-21 15,-71 13-56-15,4-1-93 16,-10 3-319-16,-7 2-176 0</inkml:trace>
  <inkml:trace contextRef="#ctx0" brushRef="#br0" timeOffset="107032.2254">12920 4970 1506 0,'0'0'635'0,"0"0"-555"16,0 0 0-16,0 0 28 16,0 0-44-16,109 4-64 15,-67-8-200-15,-2-3-657 0</inkml:trace>
  <inkml:trace contextRef="#ctx0" brushRef="#br0" timeOffset="107668.8262">13370 5121 588 0,'0'0'706'0,"0"0"-486"16,0 0 56-16,0 0-4 15,0 0-55-15,0 0-78 16,0 0-38-16,-10 29 10 16,10-29 18-16,0-5-28 15,0-8-67-15,0-7-19 16,0-4-9-16,7-4-5 16,2-3 1-16,5-6 5 15,1-2-7-15,-2-7 0 16,4-1 0-16,2-6 0 15,2 3 0-15,0-2 0 16,-2 3 1-16,5 6 7 16,-6 6-7-16,3 8-1 0,-6 9 0 15,-4 7 6-15,-1 10 9 16,-1 3-5-16,-2 3-9 16,2 15 7-16,-3 10 5 15,0 9 4-15,-2 8-4 16,-4 5 13-16,0 2-7 15,0 2-13-15,-1-4-5 16,-8 1-1-16,0-3 1 16,-1-6-1-16,-2 1 0 15,-1-9 0-15,2-6-1 16,2-8 0-16,0-3 0 16,-2-7-1-16,8-6-30 0,0-4-54 15,3 0-126-15,0-8-158 16,0-5-751-16</inkml:trace>
  <inkml:trace contextRef="#ctx0" brushRef="#br0" timeOffset="107865.5107">13445 4979 1493 0,'0'0'777'16,"0"0"-690"-16,0 0 21 16,0 0-66-16,113 3-42 15,-51-15-33-15,-13-1-443 0,-10 0-607 0</inkml:trace>
  <inkml:trace contextRef="#ctx0" brushRef="#br0" timeOffset="108314.1024">14033 4895 1807 0,'0'0'275'0,"0"0"-67"0,0 0-90 15,0 0-21-15,0 0-35 16,0 0-30-16,83-17-19 16,-63 12-12-16,-4-4-1 15,1 0-32-15,-5-2-8 16,-2 1 0-16,-3 0 15 16,-4 0 25-16,-3 6 13 15,0-1 17-15,-6 0 16 16,-8 3-16-16,-9 2 11 15,-2 0 22-15,-8 0 20 16,-2 7 1-16,3 9-29 16,-5 4-5-16,4 6-4 15,5 0-10-15,8 3-17 0,4-1-7 16,3-3-1 0,10-2-4-16,3-5-5 0,0-4-2 15,19-5 0-15,4-6-22 16,12-3-56-16,21-10-95 15,-5-6-188-15,-8-2-544 0</inkml:trace>
  <inkml:trace contextRef="#ctx0" brushRef="#br0" timeOffset="108840.365">14406 4473 1190 0,'0'0'678'15,"0"0"-571"-15,0 0 114 16,0 0 19-16,0 0-26 16,0 0-74-16,0 0-62 15,15-21-35-15,-15 33-22 16,0 8 26-16,-3 4-13 15,-3 3-8-15,-6 2-9 16,-2-1-9-16,1-3-8 16,-9-3 1-16,-2-3-1 15,-5-2-11-15,0-6-3 16,0-1-10-16,7-6 0 16,1-2 4-16,9-2-1 0,2 0-3 15,7-7-1-15,3-9-18 16,0-4-25-16,3-3 18 15,10-3 9-15,-3-2-9 16,3 2 14-16,-3 5 28 16,-1 9 8-16,-6 3 43 15,0 8 5-15,0 1-9 16,1 0-11-16,3 10 5 16,3 8 33-16,2 5-25 15,4 5-17-15,-3 1-7 16,4 2-10-16,-1-4-5 15,4 0-2-15,-4-4-10 0,-3-5-109 16,4-7-121-16,-5-2-453 16,-3-8-730-16</inkml:trace>
  <inkml:trace contextRef="#ctx0" brushRef="#br0" timeOffset="109419.8302">14576 4550 2172 0,'0'0'308'0,"0"0"-150"16,0 0-70-16,0 0 22 15,0 0-22-15,86-32-31 16,-69 32-21-16,-5 0-3 15,-3 1-20-15,-1 12 4 16,-2 4-11-16,-3 4-6 16,-3 3 6-16,0 0-5 15,-10-1-1-15,-6-1 0 16,-8-3 0-16,3 1 0 16,-3-8-9-16,5-3-6 15,7-3-3-15,6-5-10 16,6-1 10-16,0 0 6 0,0-6-12 15,12-7-33 1,7-5-9-16,4-3 11 0,3-4 9 16,3-3 19-16,-2 2 21 15,-2-1 6-15,-5 3 14 16,-4 6 17-16,-6 4 32 16,-3 6-2-16,-4 2 8 15,-1 4-11-15,-2 2-7 16,0 0-21-16,0 0-30 15,-7 3 0-15,-11 13 0 16,-6 3 15-16,-1 8 3 16,-4 1 4-16,7 2-11 15,4 0 7-15,6-2 1 16,5-4-5-16,7-3-13 16,0-4 5-16,10-5-6 15,14-4-25-15,27-8-65 0,-5 0-112 16,-1-5-515-16</inkml:trace>
  <inkml:trace contextRef="#ctx0" brushRef="#br0" timeOffset="110146.7977">16587 4922 1239 0,'0'0'210'0,"0"0"-210"15,0 0-299-15</inkml:trace>
  <inkml:trace contextRef="#ctx0" brushRef="#br0" timeOffset="111776.2014">16605 4786 901 0,'0'0'755'15,"0"0"-492"-15,0 0 10 16,0 0-85-16,0 0-43 0,0 0-61 16,0 0 11-1,-34 45-4-15,20-16-34 0,1 6-10 16,1 4-6-16,2 6-20 15,2-2-12-15,3-2-3 16,5-2-5-16,0-6 0 16,0-5 0-16,13-6 1 15,3-5-1-15,4-6 5 16,9-6-5-16,1-5 9 16,4 0-10-16,5-11 0 15,0-8-1-15,0-5 1 16,-2-5 0-16,-2-4 2 15,0-5-2-15,-2-4 8 16,-6-1-7-16,-4 6 0 0,-6 2 0 16,-5 9 0-16,-6 5 8 15,-6 2-9 1,0 2-20-16,0 4-39 0,0 4-30 16,-10 4-137-16,2 1-522 15,-1 4-707-15</inkml:trace>
  <inkml:trace contextRef="#ctx0" brushRef="#br0" timeOffset="112042.5482">16775 4929 781 0,'0'0'975'0,"0"0"-716"15,0 0 9-15,0 0-106 16,0 0-45-16,0 0 10 16,0 0 16-16,-19 101-48 15,16-64-50-15,-5-2-28 16,2 0-16-16,-4-4-1 16,1-1-24-16,0-3-94 15,2-2-153-15,2-2-487 16,3-9-811-16</inkml:trace>
  <inkml:trace contextRef="#ctx0" brushRef="#br0" timeOffset="112445.3585">17009 5250 1273 0,'0'0'618'0,"0"0"-386"15,0 0-12-15,0 0-50 16,0 0-21-16,0 0-61 16,0 0-49-16,-10 20-5 15,4-4 42-15,3 5-22 16,-4 3-22-16,0 1-16 16,3 1-7-16,-2 1-7 15,1-4-2-15,1-1-18 16,0-2-76-16,1-5-97 15,3 0-167-15,0-3-431 16,0-5-596-16</inkml:trace>
  <inkml:trace contextRef="#ctx0" brushRef="#br0" timeOffset="112789.9291">17064 5250 1498 0,'0'0'264'16,"0"0"-90"-16,0 0 17 16,0 0 39-16,0 0-68 15,0 0-65-15,0 0-36 16,-3-3-21-16,2 3 2 15,-2 0 20-15,1 3-15 0,2 12-7 16,-1 0 18 0,-1 7-8-16,1 1-13 0,-2 2-13 15,-1 1-15-15,4-2-8 16,-6-3 1-16,3-3-2 16,0-3-17-16,0-3-47 15,3 0-121-15,0-4-276 16,0-3-449-16</inkml:trace>
  <inkml:trace contextRef="#ctx0" brushRef="#br0" timeOffset="113181.8023">17229 5220 993 0,'0'0'716'16,"0"0"-517"-16,0 0 62 0,0 0-24 15,0 0-11-15,0 0-34 16,0 0-72-16,-25 56-45 16,20-33-35-16,2 1-21 15,-2 0-11-15,1-1-7 16,1 0 3-16,-3 0-4 16,-4-4-27-16,0 0-20 15,3-3-40-15,-1-4-97 16,0 4-60-16,5-4-236 15,-3-4-141-15</inkml:trace>
  <inkml:trace contextRef="#ctx0" brushRef="#br0" timeOffset="113472.5412">17269 5502 1272 0,'0'0'496'0,"0"0"-275"16,0 0 17-16,0 0-5 15,0 0-49-15,0 0-47 16,-104 26-38-16,68-19-44 15,-9-1-31-15,-1-2-13 16,4-4-11-16,-1 0-42 0,4 0-123 16,14-7-212-16,9-1-610 15</inkml:trace>
  <inkml:trace contextRef="#ctx0" brushRef="#br0" timeOffset="113798.2741">17284 5200 9 0,'0'0'1664'0,"0"0"-1328"16,0 0-6-16,0 0-106 15,0 0-15-15,0 0-61 16,0 0-63-16,-47 0-37 16,7 0-18-16,-11 4-14 15,-11 3-16-15,-35-3-102 16,18 1-484-16,8-4-1417 0</inkml:trace>
  <inkml:trace contextRef="#ctx0" brushRef="#br0" timeOffset="115458.2773">17691 5064 1053 0,'0'0'677'0,"0"0"-429"15,0 0-8-15,0 0-68 16,0 0-5-16,0 0-34 16,0 0-33-16,-7 2-42 0,10-2-31 15,10 0-3-15,7 0-21 16,3 0-3-16,9-2-49 15,-4-5-60-15,9 3-86 16,-5 1-286-16,-12 1-301 0</inkml:trace>
  <inkml:trace contextRef="#ctx0" brushRef="#br0" timeOffset="115672.9267">17652 4932 967 0,'0'0'1031'16,"0"0"-827"-16,0 0-110 16,0 0-42-16,0 0-6 15,100 0-46-15,-38 0-31 16,-10 2-285-16,-3-2-558 0</inkml:trace>
  <inkml:trace contextRef="#ctx0" brushRef="#br0" timeOffset="115959.4561">18382 4823 2147 0,'0'0'466'15,"0"0"-377"-15,0 0-26 16,0 0 62-16,0 0-5 16,-20 77-49-16,16-45-38 15,-1 0-19-15,4-1-8 16,-1-3-6-16,2-2-6 15,0-7-42-15,0-2-64 16,0-7-168-16,0-1-437 0,-1-5-305 16</inkml:trace>
  <inkml:trace contextRef="#ctx0" brushRef="#br0" timeOffset="116437.8654">18400 4772 117 0,'0'0'2238'0,"0"0"-1942"16,0 0-158-16,0 0-46 16,0 0 21-16,0 0-28 0,0 0-59 15,70-25-25-15,-37 25 0 16,-5 0-1-16,2 0 0 15,-6 10-1-15,-3 4-11 16,-7 1-5-16,-6 2 16 16,-7 1 0-16,-1-1-7 15,-3 2 2-15,-14-2 5 16,-3 0-10-16,-2-2 10 16,-4-1-7-16,6-2 7 15,5-1-8-15,0-4 8 16,9-2-7-16,6 0-4 15,0 3-1-15,0 1 2 16,14 0-4-16,5 3-4 0,0 0 10 16,2 1 8-1,-8-1 0-15,-2-2 1 0,-6-2-2 16,-5-1-8-16,0 1 4 16,-7 1 0-16,-12 1 6 15,-8-2 7-15,-1 2-7 16,-4-3-80-16,4-5-126 15,9 4-413-15,10-6-494 0</inkml:trace>
  <inkml:trace contextRef="#ctx0" brushRef="#br0" timeOffset="116935.7407">18856 4947 1084 0,'0'0'878'16,"0"0"-699"-16,0 0 72 15,0 0-61-15,0 0-20 16,0 0-61-16,0 0-63 15,68 13-25-15,-42-13-21 16,3-10-41-16,-3 0-37 16,-2-1-9-16,-6-2 10 0,-1-1-4 15,-7 1 3-15,-3 1 72 16,-4-1 6-16,-3 6 31 16,0 2 45-16,0 1-6 15,-8 3-20-15,-4 1-8 16,-6 0 4-16,-3 1 13 15,-8 12 0-15,0 4-15 16,-4 5 8-16,-3 4-3 16,4 1-13-16,6-1-13 15,3 0-8-15,10-3-9 16,6-5-5-16,4-4 0 16,3-3-1-16,0-3-1 15,19-3-23-15,8-5-27 0,6 0-55 16,18-5-136-1,-5-8-463-15,-11 1-278 0</inkml:trace>
  <inkml:trace contextRef="#ctx0" brushRef="#br0" timeOffset="117214.4487">19043 4669 864 0,'0'0'1241'0,"0"0"-1012"16,0 0-39-16,0 0-39 15,0 0 17-15,0 0-77 16,0 0-49-16,53 0-42 15,-20 0-9-15,2 0-95 16,11 0-132-16,-10 0-518 16,-10 0-940-16</inkml:trace>
  <inkml:trace contextRef="#ctx0" brushRef="#br0" timeOffset="117789.8575">19583 4543 1382 0,'0'0'573'15,"0"0"-450"-15,0 0 11 16,0 0 5-16,0 0 18 15,0 0-38-15,0 0-14 16,27 30-13-16,-27-17-39 16,0 3-22-16,0-1-13 15,-11 2-9-15,-4 1 0 0,-5-2-8 16,-9-2 5-16,1 2-6 16,-3-4 0-16,-2-2-6 15,3-1-16-15,6-6-21 16,0 0-11-16,8-1 0 15,7-2-10-15,3 0 15 16,2-2 17-16,4-9 4 16,0-2-12-16,0 0 19 15,4-6 20-15,2 4 1 16,3-1 9-16,1 0 6 16,-1 3 12-16,2 1 10 15,2 4 24-15,-3 1-16 16,2 2 1-16,2 2 11 15,-2 3-11-15,1 0-13 16,-3 0-14-16,0 6-5 0,0 8 1 16,-4 3 10-16,-2 4-7 15,-1 1-9-15,2 3-1 16,-2-4-7-16,1-1-1 16,7-3-7-16,-2-3-38 15,14-4-88-15,0-3-189 16,-2-4-697-16</inkml:trace>
  <inkml:trace contextRef="#ctx0" brushRef="#br0" timeOffset="118151.6216">19827 4614 1134 0,'0'0'1007'0,"0"0"-835"15,0 0-3-15,0 0-53 16,0 0 12-16,93-35-24 16,-76 32-51-16,-3 3-10 15,-2 0-16-15,0 0-11 16,-4 8 2-16,-2 7-1 15,-3 2-7-15,0 1 2 16,-2 0-6-16,1-1-5 16,-1 1 0-16,5-3-1 0,0-6 0 15,3-3-31-15,6-3-10 16,3-3-19-16,6 0-83 16,5-7-64-16,-2-4-435 15,-4-1-83-15</inkml:trace>
  <inkml:trace contextRef="#ctx0" brushRef="#br0" timeOffset="118347.536">20160 4560 1151 0,'0'0'523'0,"0"0"-216"0,0 0 11 16,0 0-40-16,0 0-52 15,-100 44-70-15,68-18-69 16,-7 3-44-16,-29 18-43 16,12-9-79-16,1-5-845 0</inkml:trace>
  <inkml:trace contextRef="#ctx0" brushRef="#br0" timeOffset="121287.5974">12647 5540 142 0,'0'0'1103'16,"0"0"-809"-16,0 0-142 15,0 0-43-15,0 0-2 16,0 0-4-16,-67 1-4 16,32 8-37-16,-13 2-62 15,5-2-59-15,11-8-684 0</inkml:trace>
  <inkml:trace contextRef="#ctx0" brushRef="#br1" timeOffset="152455.1293">4926 6650 940 0,'0'0'1123'16,"0"0"-799"-16,0 0-252 16,0 0-48-16,0 0 0 15,0 0 41-15,0 4-59 16,0-2-6-16,0-1-114 15,0 5-105-15,-9 7-125 16,2-1-274-16,-2 0-437 0</inkml:trace>
  <inkml:trace contextRef="#ctx0" brushRef="#br1" timeOffset="152610.2445">4841 6799 960 0,'0'0'591'0,"0"0"-455"16,0 0 48-16,0 0 15 16,0 0-80-16,0 0-111 15,0 0-8-15,0 49-492 0</inkml:trace>
  <inkml:trace contextRef="#ctx0" brushRef="#br1" timeOffset="153273.9159">5341 6878 1593 0,'0'0'321'16,"0"0"-233"-16,0 0-50 0,0 0 143 15,0 0 22 1,0 0-84-16,0 0-59 0,-3-5-35 15,3-9-9 1,0-2-5-16,3-6-4 0,4-3-5 16,4-5-1-16,1-3 5 15,1-6-5-15,7-1 5 16,2-3 6-16,2-1-3 16,1 3-3-16,-1 3 0 15,0 7 1-15,0 6 4 16,-2 6 29-16,-4 3-19 15,-3 5-11-15,0 4 11 16,-2 3 23-16,-5 4-18 0,-2 0-17 16,-3 0-1-1,4 13 7-15,-4 2 15 0,0 9 13 16,-3 2-7-16,0 4-6 16,0 5-9-16,0-1-8 15,0 2-1-15,-6-1-3 16,-1-1-3-16,-2 0 8 15,-2-3-5-15,-2-2 3 16,1-7-2-16,3 1-8 16,-3-6 5-16,3-2-7 15,0-5-1-15,6-2 0 16,-1-5-52-16,1-3-59 16,3 0-85-16,0-1-144 15,0-9-605-15</inkml:trace>
  <inkml:trace contextRef="#ctx0" brushRef="#br1" timeOffset="153505.7918">5450 6728 1920 0,'0'0'475'0,"0"0"-408"16,0 0 15-16,0 0 75 16,0 0-16-16,0 0-96 0,0 0-45 15,58-1-44-15,-13-6-145 16,-5 1-491-16,-6-1-686 0</inkml:trace>
  <inkml:trace contextRef="#ctx0" brushRef="#br1" timeOffset="153789.745">5926 6686 1505 0,'0'0'840'16,"0"0"-742"-16,0 0-39 16,0 0 111-16,0 0 41 15,0 0-72-15,-48 76-48 16,27-55-46-16,3-1-27 16,-1-1-18-16,-2-2-21 15,3 0-122-15,3-5-371 16,6-7-1175-16</inkml:trace>
  <inkml:trace contextRef="#ctx0" brushRef="#br1" timeOffset="154234.7312">6373 6502 1916 0,'0'0'378'16,"0"0"-212"-16,0 0 13 15,0 0 33-15,0 0-61 16,0 0-80-16,0 0-47 16,2 20-15-16,-2 1 21 15,-3 7 8-15,-5 7-17 16,-2 0-6-16,-2 4-9 15,3-5-5-15,-3-2 6 16,3-5-7-16,0-4-39 16,-1-6-58-16,4-8-112 15,3-2-347-15,-2-5-560 0</inkml:trace>
  <inkml:trace contextRef="#ctx0" brushRef="#br1" timeOffset="154795.9013">6361 6450 1476 0,'0'0'635'15,"0"0"-569"-15,0 0-5 16,0 0 91-16,0 0 34 15,0 0-107-15,0 0-45 16,42-44-4-16,-25 41 7 0,2 2-4 16,3-1-14-16,-2 2-2 15,-1 0-1-15,2 0-2 16,-6 6-13-16,4 1 1 16,-5 3-1-16,-1 3 0 15,-1-3-1-15,-6 0 0 16,-4 0 0-16,-2-1-9 15,0 1 8-15,-11 1 1 16,-4 2 1-16,-6-1 6 16,-4 0-6-16,1 0 4 15,-1 0-4-15,8 2-1 16,1 0 0-16,7-1-1 0,6 3 1 16,3-2-1-16,0-1-7 15,3 2 7-15,9-4-9 16,3-1-17-16,-3 3 18 15,1-5-1-15,-1 1 8 16,-4 1 1-16,-1-4 1 16,-4 5-1-16,-3-2 1 15,0 0 18-15,0 1 9 16,-13-2-7-16,-7 1-1 16,-7 1-1-16,-4-3-11 15,1 0-7-15,2 0-76 16,7-4-158-16,9 1-583 0</inkml:trace>
  <inkml:trace contextRef="#ctx0" brushRef="#br1" timeOffset="155036.8243">6715 6690 1664 0,'0'0'826'0,"0"0"-729"15,0 0 52-15,0 0 10 16,-52 83-30-16,34-59-65 0,-3 0-55 16,2-3-9-1,-1-4-118-15,7-1-258 0,7-9-1352 16</inkml:trace>
  <inkml:trace contextRef="#ctx0" brushRef="#br1" timeOffset="155515.9006">7391 6447 967 0,'0'0'1109'0,"0"0"-920"15,0 0-57-15,0 0-9 16,0 0 14-16,0 0-38 16,0 0-40-16,-82 3 4 0,43 8 0 15,-6 5-9-15,2 2 5 16,1 5-12-16,3 2-11 15,8 0-11 1,7 5-8-16,5-3-8 0,10 0-9 16,6-3 6-16,3-3-6 15,6-4-1-15,16-4-43 16,11-6-20-16,22-7-90 16,-7 0-338-16,-2-1-508 0</inkml:trace>
  <inkml:trace contextRef="#ctx0" brushRef="#br1" timeOffset="155757.8711">7425 6690 1315 0,'0'0'886'0,"0"0"-773"16,0 0 38-16,0 0 30 16,-37 76-11-16,16-54-62 15,3-1-69-15,-9-2-27 16,-6 5-12-16,2-8-119 16,7 1-523-16</inkml:trace>
  <inkml:trace contextRef="#ctx0" brushRef="#br1" timeOffset="156238.2454">7864 6461 1295 0,'0'0'669'15,"0"0"-586"-15,0 0 51 16,0 0 107-16,0 0-6 16,0 0-45-16,-30 84-54 15,24-54-48-15,3 3-18 16,0 4-28-16,3-1-15 15,-3-3-18-15,3-1-8 0,-3-5-1 16,0-4-30-16,0-6-51 16,3-8-65-16,0-3-160 15,0-6-493-15,0 0-551 0</inkml:trace>
  <inkml:trace contextRef="#ctx0" brushRef="#br1" timeOffset="156607.0636">7758 6506 1397 0,'0'0'993'16,"0"0"-895"-16,0 0-64 0,0 0 9 15,0 0 54-15,0 0-57 16,0 0-25-16,106-57-3 15,-76 54 10-15,1 3 2 16,-1 0 1-16,0 7-4 16,-2 10-1-16,-1 1-7 15,1 6-11-15,-4 2 5 16,-3 1-6-16,-3 5 0 16,-2-1 7-16,-7-2-7 15,-6 4 6-15,-3-5 14 16,-3-3 21-16,-16-5-18 15,-8 0-17-15,-4-4-5 0,-5-4 10 16,-3-2-11 0,0-4-1-16,-4-6-57 0,12 0-152 15,11 0-584-15</inkml:trace>
  <inkml:trace contextRef="#ctx0" brushRef="#br1" timeOffset="157251.3653">8708 6331 1903 0,'0'0'341'16,"0"0"-168"-16,0 0-29 15,0 0 36-15,0 0-23 16,0 0-73-16,0 0-35 16,6-34-6-16,2 33-17 15,2 0-20-15,2 1-6 16,0 0-1-16,6 2-5 15,0 8-2-15,1 0-17 16,-4 6-18-16,0-2 2 16,-6 3 11-16,-2-2 14 15,-2-1 5-15,-5 0 4 16,0-3-1-16,0 1 8 16,-9-2 0-16,-3 0 14 15,-7 1 8-15,2-1 10 16,-2 2 2-16,1-3-1 0,0 7 3 15,3-2-11-15,-2 4 2 16,7 1-3-16,-3 0-18 16,7 1 0-16,0-1-6 15,3-2-24-15,3-1-136 16,0-3-426-16,0-5-1165 0</inkml:trace>
  <inkml:trace contextRef="#ctx0" brushRef="#br1" timeOffset="157402.7686">8672 6813 2054 0,'0'0'312'0,"0"0"-181"16,0 0-131-16,0 0-170 15,0 0-1441-15</inkml:trace>
  <inkml:trace contextRef="#ctx0" brushRef="#br1" timeOffset="168268.503">9875 6296 459 0,'0'0'97'0,"0"0"-89"16,0 0 478-16,0 0-183 15,0 0-155-15,-6 7-21 16,3-7-9-16,-3 0 44 15,-3 1-2-15,-7 2-25 16,2-3-11-16,-8 4-12 16,-2-2-17-16,0 1-12 15,-3-2-7-15,-1-1-25 16,-5 0-20-16,-3 0-9 16,3 0-7-16,1 0-1 0,9 0 2 15,4 0 4-15,10 0-7 16,2 0-1-16,3 0-9 15,4 0 6-15,0 0 0 16,0 0-8-16,0 0 5 16,0 0-6-16,0 0 0 15,0 0 0-15,0 0-1 16,0 0 1-16,0 0 0 16,-1 4 0-16,-2 1 0 15,0 2 15-15,0 1-6 16,-3 1 2-16,3 2-5 15,-3 3 6-15,-1 0 1 16,1 3-7-16,-2 3 2 16,-1 0-7-16,2 1 0 15,-2 1-1-15,0 1 8 0,-3 3-8 16,0-5 1-16,3 3-1 16,-1-3 0-16,4 0 0 15,-1-1 0-15,3-1 5 16,-2 0-5-16,3-2 0 15,-4-3 0-15,4-1 1 16,0-2-1-16,0-6 0 16,3 3 0-16,0-6-1 15,0-2-5-15,0 0-15 16,0 0 21-16,16 0 15 16,1 0 8-16,5 0-13 15,5-1-1-15,-2-4-7 16,1 0-1-16,-1 1 0 0,2 0 0 15,-5 3 0 1,-2-3 1-16,2 3-1 0,-4 0 0 16,-6-3-1-16,1 4-1 15,-4-1-35-15,-1-1-31 16,1-1-81-16,1-3-120 16,-1 2-399-16,-6-3-363 0</inkml:trace>
  <inkml:trace contextRef="#ctx0" brushRef="#br1" timeOffset="168613.6469">9420 6536 1192 0,'0'0'396'15,"0"0"-178"-15,0 0-16 16,0 0 29-16,0 0-68 15,0 0-34-15,0 0-25 0,52 0-22 16,-25 0-17-16,0-1-29 16,6-3-36-16,7-1-49 15,-6 1-198-15,-7 3-736 0</inkml:trace>
  <inkml:trace contextRef="#ctx0" brushRef="#br1" timeOffset="184131.2898">9721 6070 738 0,'0'0'135'15,"0"0"-44"-15,0 0 11 16,0 0 27-16,0 0 12 16,0-4-37-16,0 4-12 15,0-3-17-15,0 2-11 16,0 1-18-16,0-2-10 15,0 2-4-15,0 0-1 16,0 0-5-16,0 0-10 16,0 0-14-16,0 0-1 15,0 6 0-15,0 4 11 0,0 3-6 16,-7 0-1-16,4 1-4 16,-3-1-1-16,3-1 12 15,0-1-5-15,0-1 6 16,3-4-12-16,0-2 7 15,0-4 0-15,0 0 16 16,6 0 71-16,16 0 26 16,8-11-42-16,12-8-40 15,7-3-23-15,5-3-16 16,34-10-43-16,-12 9-224 16,-12 3-302-16</inkml:trace>
  <inkml:trace contextRef="#ctx0" brushRef="#br1" timeOffset="187751.7483">9702 6782 97 0,'0'0'1196'0,"0"0"-898"0,0 0-182 16,0 0 8-16,0 0 102 16,0 0-12-16,0 0-68 15,0-3-48-15,0 3-28 16,0 0 3-16,0 0-1 15,0 0-8-15,0 0-19 16,-3 1-15-16,0 7-7 16,0 3 27-16,0 3-23 15,-3 1-17-15,0 3-4 16,0 1-5-16,0-1-1 0,-3 1 1 16,2-4-1-16,1-1 1 15,-2-3-1-15,5-1-1 16,0-4 0-16,0 0 0 15,-1-3-7-15,4-2-1 16,0-1 0-16,0 0 3 16,0 0 0-16,0 0 6 15,0 0 1-15,0-6-1 16,7-5-5-16,-1-2-4 16,2-1 3-16,1 1 6 15,-2 1-1-15,2 1 1 16,-3 1 0-16,0 0 1 15,3 0 0-15,-3 0 0 16,3 0-1-16,-3 1 0 16,4 2 0-16,-1 0 0 0,2 2-1 15,-1 1-8-15,-1 0 3 16,-3 2-2-16,0 1 1 16,-2 1 5-16,4 0-5 15,-5 0 5-15,-3 0 1 16,3 0 1-16,0 0 0 15,0 0 7-15,0 0-5 16,3 0 4-16,1 0-5 16,2 0 1-16,-1 0 4 15,-2 1-6-15,-3 1 1 16,1-1 5-16,-1-1-6 16,-3 0 0-16,0 0 2 15,0 3-1-15,0-2 5 0,0 2-5 16,0 0 0-16,0 4 0 15,0 1 8-15,0 3-3 16,0 6 11-16,-3 0 7 16,-7 3-3-16,2 2-6 15,-1 1-15-15,-4 14-6 16,1-9-195-16,2-4-731 0</inkml:trace>
  <inkml:trace contextRef="#ctx0" brushRef="#br1" timeOffset="196542.8545">2300 8551 788 0,'0'0'487'0,"0"0"-330"16,0 0-103-16,0 0 33 15,0 0 104-15,0 0 20 16,0 0-81-16,0 0-40 16,0 0 16-16,0 0 7 15,0 0-21-15,0 0-10 16,0 0-8-16,0 0-4 15,0-1-9-15,0-2-22 16,0 0-18-16,0-1-13 0,0 1 5 16,0 0 3-16,0 2 2 15,0-1 2-15,0 1-8 16,0 1 7-16,-3 0-13 16,-7 0-5-16,-5 0 5 15,-9 4-6-15,-6 9 0 16,-1 4 1-16,1 1 0 15,3 2 11-15,5 0-11 16,7 0 0-16,3-1 5 16,3-1-6-16,6 1 0 15,3-1 5-15,0 1-5 16,13-5-6-16,4-2-10 16,10-2-34-16,1-6-44 0,3-4-45 15,14 0-113 1,-6-6-314-16,-8-5-166 0</inkml:trace>
  <inkml:trace contextRef="#ctx0" brushRef="#br1" timeOffset="197390.8039">2458 8653 1472 0,'0'0'574'0,"0"0"-487"16,0 0 21-16,0 0 50 15,0 0-35-15,0 0-51 16,0 0-26-16,-41 39-13 16,24-20-13-16,-2-1-9 0,7 2-4 15,1-2-6-15,4-4 0 16,4 0-1-16,3-5-1 16,0-2-5-16,16-1-16 15,4-5-8-15,5-1-22 16,-1 0-28-16,4-10 3 15,-4-1 29-15,-6-2 17 16,-3 0 6-16,-6 0-6 16,-6 4 31-16,-3-1 13 15,0 3 45-15,-3 1-20 16,-9 1-7-16,0-1-4 16,0 1-10-16,-1-1 14 15,4 3-16-15,1-2 1 0,5 1-4 16,2-6 37-16,1 3-42 15,0-3-5-15,4 1-2 16,7-4-10-16,5 3 10 16,1 3 1-16,-1 0-1 15,-1 4 0-15,0 0 1 16,-3 3 7-16,-2 0 3 16,-1 0 13-16,-1 9-5 15,-2 8-3-15,1-3-10 16,-1 5 3-16,-3 1-3 15,0 3 0-15,0-2 5 16,0 0-10-16,-3-1 0 16,0-3 1-16,0-3-1 0,0-1-1 15,0-3 0 1,0-3 0-16,-3-5-7 0,3 0-8 16,0-2 3-16,0 0 11 15,3-7-1-15,12-10-21 16,0-3-9-16,4-1 23 15,2-2 9-15,-3 4-6 16,1 2 6-16,-2 1 1 16,-4 6 1-16,4-1 11 15,-4 1 5-15,2 2 0 16,-1 1 9-16,-1 2-2 16,-4-1 2-16,0 4-9 15,-2 2-3-15,-1 0-3 0,-3 0 3 16,-1 0-2-16,-1 10 2 15,-1 8-7-15,0 3 1 16,0 2-8-16,-1 1 8 16,-7-2-8-16,5 1 0 15,0-6-1-15,3 0-54 16,0-8-63-16,6-3-122 16,6-4-256-16,3-2-88 0</inkml:trace>
  <inkml:trace contextRef="#ctx0" brushRef="#br1" timeOffset="197940.835">3192 8622 841 0,'0'0'1055'0,"0"0"-845"15,0 0-116-15,0 0 51 16,0 0 29-16,0 0-61 15,-80 0-55-15,53 8-13 16,2 4-2-16,-2-1-10 16,9 5-27-16,0-3 15 15,6 4-21-15,6-1-1 16,3-4 1-16,3 0-1 16,0-2-10-16,0-5 5 15,12-2-29-15,6-3 35 16,0 0 7-16,7-12-7 0,-1-8-9 15,6-4-14 1,-2-6 3-16,5-5 1 0,-2-8-4 16,-1-3 0-16,3-4 9 15,-6 0 8-15,-6-1 6 16,-8 4 12-16,-2 11 4 16,-10 8 29-16,-1 8 25 15,0 7-9-15,0 4-1 16,-3 5-11-16,-6 1-19 15,3 3-9-15,-10 9-19 16,2 15 7-16,-8 10 0 16,1 11 5-16,0 6-6 15,5 1-2-15,4-3-6 0,0-2 0 16,9-2-1 0,0-7 1-16,3-7-6 0,0-4 0 15,0-9-38-15,3-5-45 16,12-6-61-16,13-7-139 15,-4 0-364-15,0 0-300 0</inkml:trace>
  <inkml:trace contextRef="#ctx0" brushRef="#br1" timeOffset="198173.8209">3437 8565 1512 0,'0'0'746'0,"0"0"-637"16,0 0-3-16,0 0-10 16,0 0 35-16,0 0-35 15,0 0-53-15,-19 95-16 16,11-68-18-16,2-2 0 16,2-5-9-16,1-5-34 15,3-4-105-15,0-2-168 16,0-5-359-16,0-4-297 0</inkml:trace>
  <inkml:trace contextRef="#ctx0" brushRef="#br1" timeOffset="198352.5759">3565 8430 1307 0,'0'0'928'15,"0"0"-798"-15,0 0-78 16,0 0-9-16,0 0-43 16,0 0-60-16,0 0-448 15,17 1-649-15</inkml:trace>
  <inkml:trace contextRef="#ctx0" brushRef="#br1" timeOffset="198646.1224">3837 8231 2162 0,'0'0'379'0,"0"0"-291"15,0 0-17-15,0 0 88 16,0 0-41-16,-33 97-60 15,23-56-7-15,-1 1-18 16,-2 5-11-16,-2-2-8 16,3-2-2-16,-6-6-12 15,6 0 1-15,-4-6-1 0,2-7-39 16,4-1-58 0,1-3-114-16,3-9-282 15,3-2-438-15</inkml:trace>
  <inkml:trace contextRef="#ctx0" brushRef="#br1" timeOffset="199020.8979">3661 8560 1401 0,'0'0'877'0,"0"0"-758"16,0 0-21-16,0 0 6 15,0 0-13-15,0 0-48 16,0 0-24-16,91 0-19 0,-57-3-16 16,-4 0 4-16,0 0 3 15,-12 3 0-15,-3 0-2 16,-8 0 10-16,-5 0 1 16,-2 0 8-16,0 0 19 15,0 10 7-15,-5 3 41 16,-7 5 13-16,-4 3-7 15,2 2-16-15,-2 2-24 16,7-4-22-16,0-1-13 16,6-3-5-16,3-4-1 15,0-3-22-15,0-3-46 16,0 0-38-16,0-6-110 16,6-1-305-16,3 0-168 0,2-3-764 15</inkml:trace>
  <inkml:trace contextRef="#ctx0" brushRef="#br1" timeOffset="199187.5164">3965 8477 1706 0,'0'0'695'16,"0"0"-602"-16,0 0 26 15,0 0 48-15,0 0-80 16,0 0-87-16,0 0-91 15,0 4-164-15,3 3-483 0</inkml:trace>
  <inkml:trace contextRef="#ctx0" brushRef="#br1" timeOffset="200094.9888">4095 8567 1517 0,'0'0'819'0,"0"0"-719"16,0 0 4-16,0 0 62 16,0 0-39-16,0 0-76 15,0 0-32-15,-52 82-13 0,46-66-6 16,3 4 0-16,0-3-1 15,3-3-4-15,0-3 4 16,0-2-13-16,6-3 13 16,6-6-16-16,4 0-2 15,2 0 17-15,0-4-2 16,3-9-16-16,-3-2 2 16,0-3-6-16,-6 1-8 15,-2 2 3-15,-7 0 14 16,-3 2 14-16,0 3 1 15,0 1 8-15,-6 2-7 16,-4 1 11-16,1 2 9 16,1 1 0-16,5 3 8 0,3 0-2 15,0 0-13 1,0-1-13-16,0-2 26 0,15-3-14 16,6-1-13-16,6-2-21 15,1-1-12-15,2 0 9 16,-6 6 9-16,-6 3 14 15,-6 1 0-15,-2 0 1 16,-2 0 1-16,-5 9 19 16,-3 4-8-16,0 4 1 15,0 2 7-15,-3 1-11 16,-8 2 6-16,1-1-3 16,-2-2-11-16,0 0 9 15,0-4-9-15,3-2-1 0,-1-3-9 16,4-4-12-1,6-4-10-15,0-2 13 0,0 0 9 16,0 0 9-16,6-8-8 16,10-9-23-16,6-4 1 15,1-5 11-15,4-4-8 16,4 1 2-16,-4 3 4 16,-3 3 6-16,-5 9 15 15,-4 3 1-15,-6 3 9 16,0 4 17-16,-3 1 13 15,-3 3 14-15,0 0-9 16,0 0-12-16,-3 0-26 16,3 6 16-16,-3 5 6 15,0 6-12-15,0 3-4 0,-6 1-11 16,-6 3 13-16,0 0 7 16,0-3-1-16,-1 0 17 15,7-3-25-15,0-6-5 16,1-2-8-16,2-3-1 15,0-1-39-15,3-6-47 16,0 0-75-16,14 0-95 16,5-9-330-16,1-2-333 0</inkml:trace>
  <inkml:trace contextRef="#ctx0" brushRef="#br1" timeOffset="200418.9512">4760 8488 1452 0,'0'0'492'16,"0"0"-318"-16,0 0 45 15,0 0-19-15,0 0-42 16,0 0-57-16,0 0-20 16,-52 32-29-16,36-21-29 15,7 2-5-15,-3 0-17 16,6 2 1-16,2 0-2 15,2-2-1-15,2 0 0 16,0 3-5-16,0-3 6 16,0 1-1-16,5-5 0 15,-1 4 1-15,-4-3-1 16,0-2 1-16,0-2 6 16,0 3 3-16,-12-4-3 0,0 1-6 15,-4-2-41-15,5-1-158 16,2-3-624-16</inkml:trace>
  <inkml:trace contextRef="#ctx0" brushRef="#br1" timeOffset="202175.1209">5041 8616 1267 0,'0'0'295'15,"0"0"-223"-15,0 0-21 16,0 0 90-16,0 0 15 16,0 0-74-16,0 0-10 15,0 6 23-15,0 1-11 16,0-3 6-16,6-1-21 16,3 3-28-16,4-5-9 15,2 1-3-15,0 2 0 16,3-3-7-16,3-1-16 15,1 0 1-15,1 0-6 16,2 0-1-16,5 0 1 0,0-5-1 16,-2-4-1-16,-1 2 0 15,-2-6 1 1,-5 3 1-16,-1-3 0 0,-5-1-1 16,-4 2 6-16,-1-2 0 15,-3-2 17-15,-3-1 12 16,0 0-2-16,0-3-16 15,1-2-10-15,-4-4-5 16,0-1 9-16,0-2-9 16,0-1-2-16,0 1 1 15,0-1 8-15,0 5-8 16,0-1 0-16,-4 4 5 16,4 5-5-16,-3 0 14 0,3 1-4 15,0 3 1 1,0-1-6-16,0 3 0 0,0-1 7 15,0-1-2-15,0 3 11 16,0 1-4-16,0 4 7 16,0-1 2-16,0 3-12 15,0 1-13-15,0 0 10 16,0-1-3-16,0 3-3 16,0 0-6-16,0 0 0 15,0 0-5-15,0 0-2 16,3 0 6-16,7 0 1 15,4 0-1-15,2 0 0 16,11 0 1-16,4 6-1 16,8-1 0-16,6 1 1 15,7-2 0-15,5-1-13 0,1-3-5 16,-3 0 10-16,-1 0 7 16,-5 2 0-16,-7-2-1 15,-9 2-7-15,-8-2 9 16,-4 0-1-16,-9 0 1 15,-6 0 0-15,1 0 0 16,-4 0 0-16,-3 0 1 16,2 0 0-16,-2 0 0 15,0 0 0-15,0 0-1 16,0 0-2-16,0 0-4 16,0-8-15-16,0-1-22 15,-5 1 18-15,-5-2 16 16,1 2 9-16,0-2 1 15,-4 0 1-15,-1 0-1 16,-2 2 5-16,4-1-4 0,1 2-1 16,1 4 0-16,4-4 6 15,3 7-7-15,3-1-1 16,0 1 1-16,0 0-14 16,0 0 7-16,0 0-10 15,0 5 2-15,0 7 15 16,9 2 0-16,1 3 0 15,1 2-6-15,8 0 5 16,-1 1 0-16,6-2 0 16,-2-1 1-16,-2-2 0 0,-4 1-1 15,-2-5-8-15,-7-1-6 16,-7-1 6-16,0 2 3 16,0-1-4-16,-18-2-10 15,-4-1-47-15,-8 3-102 16,5 0-193-16,5-6-321 15</inkml:trace>
  <inkml:trace contextRef="#ctx0" brushRef="#br1" timeOffset="203014.3139">6555 7797 760 0,'0'0'589'16,"0"0"-444"-16,0 0 56 15,0 0 102-15,0 0-19 16,0 0-110-16,0 0-56 15,0 0-20-15,0 0-13 16,-1 0-19-16,-1 0-26 16,-1 0-23-16,-4 10-16 0,1 7 19 15,-3 2 9-15,0 5-13 16,0 2-2-16,0 3-8 16,3-1-5-16,0 0-1 15,6-2 1-15,0 2 0 16,0-6 0-16,9-1 0 15,5-4-1-15,8-5 1 16,5-2 0-16,1-6 1 16,5-4 4-16,3 0-6 15,3-4 0-15,-1-9-8 0,1-4 7 16,-3-6-6 0,0 2 6-16,-3-7 1 0,-5 0 7 15,-4-2-7-15,-5 0 0 16,-7 1 14-16,-6 4-2 15,-4 2 9-15,-2 3 17 16,0 3-19-16,-2 2-19 16,-7 1-1-16,3 4-14 15,0 0-31-15,2 3-35 16,1 4-84-16,3 3-129 16,0 0-341-16,-3 0-98 0</inkml:trace>
  <inkml:trace contextRef="#ctx0" brushRef="#br1" timeOffset="203310.5213">6818 7803 464 0,'0'0'1091'0,"0"0"-926"16,0 0-7-16,0 0 109 15,0 0-1-15,0 0-83 16,0 0-57-16,-31 74-15 16,20-45-37-16,2 4-35 0,3 2-16 15,-4 0-16 1,4 1-7-16,0 5-83 0,-2-6-248 15,1-9-841-15</inkml:trace>
  <inkml:trace contextRef="#ctx0" brushRef="#br1" timeOffset="204838.7652">5338 8645 1227 0,'0'0'287'16,"0"0"-154"-16,0 0-12 0,0 0-7 15,0 0 22 1,0 0-42-16,0 0 6 15,33-2 12-15,-17 2-5 0,3 0-40 16,-2 0-22-16,2 0-1 16,-2 0-18-16,2 2-3 15,-1 4-12-15,-3-1 4 16,0 2-9-16,-2 2 0 16,-2 4 3-16,-5 3 20 15,-2 1-12-15,-1 1-17 16,-3 2 9-16,0 1-8 15,0 0 11-15,0 5-12 16,-7-3 12-16,1 1-3 16,0 2-7-16,-2-2 15 15,-2-2-3-15,4 1-13 0,0-3 0 16,0 1 6-16,0-3-6 16,-1-1-1-16,-1 3-1 15,5-3 1-15,-3 1 0 16,0 0 0-16,-1-2 4 15,4 4-4-15,-3-6-1 16,3 3 1-16,3-5 0 16,0 1 0-16,0-3-1 15,0 0-5-15,12-4-9 16,7-2 8-16,5-1 5 16,4-3-35-16,2 0 16 15,3 0 17-15,3 0 2 16,-2 0-2-16,-1 0 4 0,0 0 1 15,0 0 0 1,-5 0 0-16,2 0-1 0,-5 0 0 16,-4 3 1-16,-6-2-1 15,-2-1 0-15,-2 0-8 16,-5 0-13-16,-3 0-3 16,3 0 11-16,-6 0-2 15,4 0 3-15,-1-4 10 16,-3-2-5-16,0 3-14 15,0-4 9-15,0 3 6 16,0-3-6-16,-7-1-26 16,-2 0 20-16,-5 1 12 15,-2-1 6-15,4 1 0 16,0 0 7-16,3 1 11 16,3 1 15-16,3 0-6 0,0 0-2 15,3 0-3 1,0 1-10-16,0 1-11 0,9-1-1 15,2 4 0-15,-1 0-2 16,2 0-4-16,0 4 0 16,1 6 5-16,-2 3-12 15,-1 3 13-15,2 3 12 16,2 1 1-16,-1 0 45 16,-4-2-34-16,0-5-15 15,-5-3-3-15,-4-1 2 16,0-2-2-16,-10-1 0 15,-5 0-6-15,-6-1-23 0,-1 1-69 16,-1 0-108-16,4-3-455 16,7 1-804-16</inkml:trace>
  <inkml:trace contextRef="#ctx0" brushRef="#br1" timeOffset="205702.7243">6424 8983 1260 0,'0'0'344'0,"0"0"-227"15,0 0-69-15,0 0 50 16,0 0 82-16,0 0-43 16,0 0-35-16,3-11-6 15,-3 11-17-15,0 0-14 16,-9 0 2-16,-3-2-10 15,-3 2-30-15,-4 0 8 16,-2 0 4-16,0 6-6 16,-3 7-17-16,5 1-4 15,5 2-3-15,1 0-8 0,7-2-1 16,6 3 0 0,0-4-1-16,0 0 0 15,6-4-7-15,4-2 8 0,4-1-11 16,-2-5-29-16,4-1 4 15,2 0 20-15,-3-7-11 16,7-9 2-16,-2-1-8 16,2-9-7-16,2-1-2 15,-2-6 18-15,1-6 9 16,-1-4-23-16,-1-7 8 16,-6 4 30-16,-5 2 27 15,-4 4 10-15,-3 11 17 16,-3 6-23-16,0 8 10 15,0 6 28-15,0 3-20 16,0 4-4-16,0 1-23 0,0 1-10 16,-1 0-12-16,-4 11-7 15,-5 14 7-15,-2 9 28 16,0 8-10-16,0 5-7 16,3 3-1-16,0-4 0 15,2-1-10-15,1-7 6 16,3-8-6-16,3-8-1 15,0-2-94-15,0-12-158 16,12-3-393-16,1-5-694 0</inkml:trace>
  <inkml:trace contextRef="#ctx0" brushRef="#br1" timeOffset="206117.9409">6700 8798 1092 0,'0'0'916'0,"0"0"-781"16,0 0-59-16,0 0 58 16,0 0 26-16,0 0-69 15,0 0 17-15,-37 63-24 16,22-30-12-16,0 2-19 15,3-1-33-15,9-5-13 16,3-6-1-16,0-6-5 16,12-1 1-16,9-9-2 15,4-6-1-15,11-1-26 0,0-7-12 16,6-7-14-16,-1-8 11 16,-5-1-9-16,0-5 12 15,-6-5 17-15,-5-3 10 16,-4-3-3-16,-6 2 15 15,-9 5 13-15,-3 5 27 16,-3 8 23-16,0 7-17 16,-3 3-46-16,-6 2-6 15,0 6-100-15,-3 1-199 16,3 0-743-16</inkml:trace>
  <inkml:trace contextRef="#ctx0" brushRef="#br1" timeOffset="206365.8689">6839 8827 18 0,'0'0'2112'15,"0"0"-1819"-15,0 0-214 16,0 0 27-16,0 0 80 15,0 0-47-15,-42 97-76 16,35-65-47-16,-1 1-4 16,2-3-12-16,3-1-54 15,-6 5-115-15,6-8-209 0,-7-6-702 16</inkml:trace>
  <inkml:trace contextRef="#ctx0" brushRef="#br1" timeOffset="206725.6149">6972 9200 1185 0,'0'0'1016'16,"0"0"-881"-16,0 0-89 15,0 0 65-15,0 0 57 16,0 0-59-16,-108 1-37 16,53 3-30-16,-15-2-4 15,-21 2-24-15,-18-1-7 16,9-3-5-16,22 0-2 15,26 0-24-15,19 0-61 16,2 0-41-16,1 0-49 16,5 8-171-16,7-3-281 15,12 2-106-15</inkml:trace>
  <inkml:trace contextRef="#ctx0" brushRef="#br1" timeOffset="207312.0809">6455 9532 751 0,'0'0'716'16,"0"0"-606"-16,0 0 17 15,0 0 151-15,0 0 19 16,0 0-112-16,0 0-88 16,-19-20-27-16,3 20 6 15,-1 0-19-15,-5 0-22 16,-2 0-5-16,0 3-3 15,0 7 12-15,2 3-3 16,1 0-14-16,6 3-8 16,3-2-14-16,5-1 0 15,4 0 0-15,3-3-18 16,0-3-10-16,1-3-6 16,11-3-11-16,0-1 19 0,7 0-1 15,-2-5-4-15,2-8 13 16,-2-1 18-16,5-5 0 15,0-4 0-15,-1-7 6 16,2-3 15-16,-1-6 0 16,-3-4-2-16,-2 0 5 15,-8 4 2-15,-2 7 11 16,-4 8 26-16,-3 9-26 16,0 2-13-16,0 6-16 15,-3 4-8-15,0 3-11 16,-1 0-88-16,4 6-153 15,0 11-452-15,0 0-290 0</inkml:trace>
  <inkml:trace contextRef="#ctx0" brushRef="#br1" timeOffset="207670.2863">6591 9455 2065 0,'0'0'475'0,"0"0"-435"15,0 0-27-15,0 0 32 16,0 0 10-16,0 0-48 0,0 0-7 16,82-53-2-16,-70 50 2 15,-1 3 0-15,-4 0 9 16,-1 0 9-16,0 11 19 15,-6 4 32-15,0 4-23 16,0 5 2-16,0 6-9 16,0 0 12-16,0-3-21 15,0-2-29-15,0-4 12 16,0-5-13-16,0-5-5 16,6-6-36-16,7-1-66 15,4-4-51-15,14-6-134 16,-4-8-536-16,-3-3-688 0</inkml:trace>
  <inkml:trace contextRef="#ctx0" brushRef="#br1" timeOffset="207853.6449">6825 9439 1580 0,'0'0'769'16,"0"0"-634"-16,0 0 83 15,-98 82-1-15,64-56-63 16,1 1-87-16,3 0-67 16,0-2-6-16,9-5-125 15,5-9-526-15</inkml:trace>
  <inkml:trace contextRef="#ctx0" brushRef="#br1" timeOffset="209246.4443">7640 7875 679 0,'0'0'532'16,"0"0"-341"-16,0 0-11 15,0 0 33-15,0 0 58 0,0 0-25 16,0 0-68-16,-12-1-54 16,12 1-25-16,-3 0-26 15,3 0-17-15,-7 0-16 16,-4 0-22-16,-1 0-11 16,-10 5-7-16,-2 8 0 15,-4 1 9-15,1 6-3 16,4-1-1-16,4-1-5 15,10-2-1-15,6 0-8 16,3-7-14-16,3 2-44 16,18-7-28-16,9-4-68 15,3 0-160-15,13-7-178 16,-12-7 0-16,-4 1-267 0</inkml:trace>
  <inkml:trace contextRef="#ctx0" brushRef="#br1" timeOffset="210005.1005">7640 7875 1458 0,'55'8'386'16,"-55"-8"-115"-16,0 0-33 16,0 0-35-16,0 0-48 15,0 0-80-15,0 0-42 16,-9 3-12-16,-4 7-3 16,1 7 9-16,0 0-5 15,3-1-15-15,6-1-6 16,3-1-1-16,0-1-14 15,6-6-41-15,10 0 21 16,1-5-21-16,5-2-17 16,2 0 23-16,-6-2 12 0,-3-6 5 15,-3-2 4-15,-2-2 15 16,-7-1 4-16,-3 0 9 16,0 2 13-16,0 0 5 15,-3-1 4-15,-4 2 4 16,-2 3-11-16,1 1 1 15,2 3-6-15,2 0 4 16,4 3-2-16,0 0-2 16,0 0-8-16,0-1-2 15,0 1-3-15,9-3-24 16,3 1 13-16,4 0 7 16,-4-3 6-16,6 5 1 0,-6-3 0 15,-3 3 6 1,-3 0 8-16,3 0 5 0,-6 0 10 15,3 5 14-15,-3 2-15 16,0 7 3-16,0-1-17 16,-3 3-5-16,0-2-9 15,0-1 6-15,0-3-5 16,0 0-1-16,0-4 0 16,-3-2-10-16,0-1-27 15,3-3-2-15,0 0 15 16,0 0 18-16,0 0 5 15,9-12-16-15,7-5-7 16,2-6 22-16,6-3 1 0,0-1 1 16,-2 0-1-16,-2 6 1 15,-4 5 21-15,-7 6 16 16,-3 6 10-16,-2 2-6 16,-4 2-3-16,3 0-17 15,-1 4-11-15,-2 11 27 16,3 5-16-16,0 3-3 15,-3 3-1-15,0-2-5 16,0 2-6-16,0-7-6 16,0-2 0-16,0-4 0 15,0-5-24-15,-3-5-72 16,3-3-92-16,0 0-282 16,0 0-262-16</inkml:trace>
  <inkml:trace contextRef="#ctx0" brushRef="#br1" timeOffset="210282.5317">8277 7525 1326 0,'0'0'783'0,"0"0"-628"15,0 0 20-15,0 0-10 16,0 0-3-16,0 0-11 15,0 0-9-15,-10 88-52 0,4-47-21 16,-2 0-21 0,-1 2-26-16,2-2-14 0,1-3-7 15,3-2-1-15,0-6-16 16,0-1-28-16,-3-6-44 16,1-5-45-16,-2-6-121 15,4-2-293-15,-3-7-380 0</inkml:trace>
  <inkml:trace contextRef="#ctx0" brushRef="#br1" timeOffset="210494.5927">8137 7796 1739 0,'0'0'475'15,"0"0"-365"-15,0 0 0 0,0 0-3 16,0 0-28-16,0 0-54 16,100 13-25-16,-70-9-35 15,10-1-119-15,-9 0-383 16,-4-3-174-16</inkml:trace>
  <inkml:trace contextRef="#ctx0" brushRef="#br1" timeOffset="210689.1087">8396 7797 1324 0,'0'0'569'16,"0"0"-274"-16,0 0-35 16,0 0-62-16,0 0-58 0,0 0-22 15,0 0 4 1,0 39-19-16,0-18-33 0,0 1-23 16,0 3-31-1,0 0-10-15,-3-2-6 0,3-5-27 16,0-4-66-16,0-4-94 15,0-6-276-15,3-4-401 0</inkml:trace>
  <inkml:trace contextRef="#ctx0" brushRef="#br1" timeOffset="210860.9158">8483 7685 947 0,'0'0'1276'0,"0"0"-1098"16,0 0-62-16,0 0-70 16,0 0-46-16,0 0-42 15,0 0-210-15,18 18-514 0</inkml:trace>
  <inkml:trace contextRef="#ctx0" brushRef="#br1" timeOffset="211298.3689">8529 7817 1793 0,'0'0'478'0,"0"0"-312"0,0 0 23 15,0 0-1-15,0 0-67 16,0 0-55-16,6 79-45 15,-6-63-14-15,0-3-6 16,0-5-1-16,0-1-10 16,-3-2-22-16,3-4-2 15,0-1 1-15,0 0 12 16,0-1 20-16,0-11-12 16,15-5-11-16,0-3-9 15,6-2 2-15,0-5 7 16,1 0 15-16,-1 2 9 0,-3 7 0 15,-3 2 5-15,-9 9 23 16,0 4 7-16,-6 3 1 16,3 0-7-16,-3 3-14 15,0 14 12-15,0 5-1 16,0 4-1-16,0 2-10 16,-6-1-9-16,3-2-5 15,3-4-1-15,0 1-80 16,0-6-175-16,3-9-581 0</inkml:trace>
  <inkml:trace contextRef="#ctx0" brushRef="#br1" timeOffset="212403.5179">8841 7797 317 0,'0'0'175'0,"0"0"-48"0,0 0-127 15,0 0-169-15</inkml:trace>
  <inkml:trace contextRef="#ctx0" brushRef="#br1" timeOffset="212979.575">8841 7797 751 0,'-22'-18'639'15,"22"17"-418"-15,0 1 24 16,0 0 22-16,-3 0-50 16,3 0-72-1,0 0-62-15,-3 1-29 0,3 9-15 16,-2 5 34-16,-1 5-33 15,0-1-16-15,3 2-8 16,-3-2-14-16,3-3 4 16,0 0-5-16,0-5 5 15,0-4-5-15,3-4 0 0,0 0 0 16,5-3 5 0,-2 0-4-16,7-3-2 0,-1-7-7 15,6-1-5-15,-3-5 5 16,1-4-1-16,1 0 8 15,2-3 0-15,-7 0 0 16,3 0 8-16,-6 4 11 16,-3 6 31-16,-2 3 12 15,-1 6-3-15,-3 2-17 16,0 2-16-16,0 0-15 16,0 0-11-16,0 12-6 15,0 5 6-15,0 5 16 16,-7 4-5-16,7 1-10 15,-3-3 0-15,3-5-1 16,0-2-48-16,0-4-50 0,10-3-101 16,7-6-143-16,-1-2-328 15,-4-2-424-15</inkml:trace>
  <inkml:trace contextRef="#ctx0" brushRef="#br1" timeOffset="213331.394">9141 7781 1159 0,'0'0'999'16,"0"0"-830"-16,0 0-3 15,0 0-22-15,0 0-30 16,0 0-68-16,0 0 6 0,-24 36 14 16,18-14-35-16,0-2-13 15,3 0-11-15,3 0-7 16,0-3-15-16,3-7-23 15,9-3 38-15,4-4-9 16,1-3-16-16,2 0-10 16,1-10 19-16,-1-7 4 15,-2-3-3-15,-1-2 13 16,-7-5 1-16,-2 1-1 16,-4 2 1-16,-3 4 1 15,0 4 16-15,-3 6 2 16,-7 6-17-16,-5 4-1 15,0 0-12-15,0 0-70 0,2 11-138 16,3 5-410-16,9-5-154 16</inkml:trace>
  <inkml:trace contextRef="#ctx0" brushRef="#br1" timeOffset="213789.8963">9435 7721 1624 0,'0'0'591'15,"0"0"-445"-15,0 0-6 16,0 0-27-16,0 0-13 16,0 0 3-16,0 0-29 15,-12 76-38-15,6-49-18 0,6-5-12 16,0-3-4-16,0-5-2 15,0-1-12-15,3-6-2 16,6-4-13-16,4-3-5 16,-1 0-4-16,6-7-15 15,-3-6-13-15,2-4 21 16,2-4 16-16,-3-3 18 16,1-1 9-16,-1 0 0 15,-4-1 1-15,-2 6 24 16,-5 7 50-16,-2 9 29 15,0 1-31-15,-3 3-31 16,0 0-21-16,0 0-21 16,0 10 0-16,-3 7 0 0,-4 6 0 15,6 0 1-15,-3-3 0 16,4 0-1-16,0-7-44 16,0 0-54-16,12-6-59 15,9-4-75-15,0-3-288 16,1 0-188-16</inkml:trace>
  <inkml:trace contextRef="#ctx0" brushRef="#br1" timeOffset="214038.448">9845 7639 1450 0,'0'0'405'0,"0"0"-202"0,0 0 19 16,0 0-30-16,0 0-85 15,0 0-38 1,0 0-20-16,-70 95 3 0,70-65-19 16,12 1-9-16,3-2-2 15,1 0-5-15,-2-5-4 16,-4-6 2-16,-10-4-6 16,0-4-9-16,-10-3-1 15,-29-3-35-15,0-1-132 16,-1-3-780-16</inkml:trace>
  <inkml:trace contextRef="#ctx0" brushRef="#br1" timeOffset="215713.8577">7607 9075 671 0,'0'0'767'0,"0"0"-533"15,0 0-6-15,0 0 63 16,0 0-44-16,0 0-88 16,0 0-41-16,-6-9-32 15,-3 9-20-15,-4 0-11 16,-1 0-16-16,-8 0-21 0,0 6 0 16,-2 10-7-16,4 1-4 15,1 2-7-15,7 2 0 16,9-1-5-16,3 0-10 15,0-2-47-15,18-7-39 16,9-1-25-16,1-4-57 16,5-6-112-16,0 0-45 15,-2-3 10-15,-4-7 67 16,-6-2 86-16,-6-1-97 16,1-4 233-16,-7 4 41 15,-4-1 253-15,-4 3 124 16,-1 2-50-16,0 5-28 0,0 1 1 15,0 0-79 1,0 3-65-16,0 0-62 0,0 0-55 16,0 0-28-16,-6 7-10 15,0 5 9-15,0 3-4 16,-1 4-6-16,4-2 0 16,3 0-1-16,0-2-19 15,0-2-33-15,7-6 11 16,5-3 8-16,2-4 9 15,2 0-2-15,-1 0 3 16,3-4 0-16,-6-9-10 16,1 3 10-16,-4-2-17 15,-4 1-3-15,-5 2 29 16,0 1 15-16,0 6 0 16,-5-2 1-16,-7 1 15 0,-4 3-1 15,2 0-4-15,1 0-10 16,4 0 9-16,6 0-9 15,3 0 0-15,0-3-1 16,0 0-32-16,12-1 6 16,6-2-60-16,4-1 29 15,-2 0 17-15,2 0 9 16,-3 4 31-16,-2 2 0 16,-4 1 33-16,-1 0 17 15,-6 0 17-15,-1 7 16 16,-2 7-13-16,1 2-9 15,-4 2-36-15,0 1-14 16,0 0-5-16,0-2-5 0,0-1 0 16,0-5-1-16,-4-1-19 15,1-8-11-15,3 3-18 16,0-5 7-16,0 0 9 16,0 0 9-16,0-10-28 15,10-4-13-15,2-3 35 16,4-6 14-16,1 0 3 15,-1 4 12-15,4 1 0 16,-4 3 20-16,-4 7 42 16,-3 2-13-16,3 3 18 15,-3 3-18-15,-3 0 0 16,4 0 11-16,-4 9 7 0,0 5-11 16,2 3-20-1,-5 3-9-15,-3 2-15 16,0 1-10-16,0-3-2 0,0-3-9 15,-3-3-33-15,0-5-49 16,3-6-55-16,0 0-204 16,0-3-340-16</inkml:trace>
  <inkml:trace contextRef="#ctx0" brushRef="#br1" timeOffset="215998.7196">8386 8817 474 0,'0'0'1541'15,"0"0"-1337"-15,0 0-127 16,0 0 78-16,0 0 60 16,0 0-48-16,0 70-51 15,0-35-32-15,0 3-23 16,0 2-14-16,0-1-28 15,0 1-17-15,0-2-1 16,0-4-1-16,-3-4 0 16,-3-6-47-16,0-7-59 15,0-2-93-15,3-8-128 16,-1-4-410-16,1-3-412 0</inkml:trace>
  <inkml:trace contextRef="#ctx0" brushRef="#br1" timeOffset="216337.4731">8307 9079 1691 0,'0'0'627'16,"0"0"-551"-16,0 0-24 15,0 0 17-15,0 0 21 16,0 0-52-16,79 0-24 15,-49 0-14-15,-5 0-19 16,-1 0-3-16,-9 0-8 16,-3 0 16-16,-6 0 13 0,-3 0 1 15,-3 3 3-15,0 7 36 16,0 4 15-16,-3 1 26 16,-5 6 32-16,-2 1-13 15,4-1-33-15,0 1-19 16,0-5-32-16,6-1-15 15,0-6-12-15,0-6-62 16,6-4-146-16,9 0-344 16,0-7-642-16</inkml:trace>
  <inkml:trace contextRef="#ctx0" brushRef="#br1" timeOffset="216502.9487">8568 8943 1543 0,'0'0'800'0,"0"0"-709"16,0 0-44-16,0 0-20 15,0 0-12-15,0 0-15 16,0 0-250-16,15 27-673 0</inkml:trace>
  <inkml:trace contextRef="#ctx0" brushRef="#br1" timeOffset="216965.0991">8647 9060 530 0,'0'0'1752'16,"0"0"-1545"-16,0 0-147 15,0 0-10-15,0 0 48 16,0 77-23-16,0-62-47 16,-3-2-19-16,-4-1-1 15,4-1-8-15,0-6 0 16,3-1 0-16,-3-4-15 16,3 0-2-16,0 0 6 15,0 0-6-15,3-5-11 16,7-10-47-16,5 2 23 0,2-4 15 15,2-3 0-15,3 0 10 16,-4 2 20-16,-3 4 7 16,-6 1 23-16,1 7 19 15,-5 2 13-15,-2 4 11 16,-3 0-8-16,3 0-11 16,-3 4-5-16,3 9 28 15,-3 4-19-15,0 4-24 16,0 3-10-16,0-1-8 15,0-2-9-15,0-2-6 16,0-2-76-16,0-4-148 16,0-4-435-16,0-8-324 0</inkml:trace>
  <inkml:trace contextRef="#ctx0" brushRef="#br1" timeOffset="217393.3428">8944 9060 1096 0,'0'0'904'0,"0"0"-734"15,0 0 10-15,0 0 12 16,0 0-20-16,0 0-78 16,0 0-52-16,-37 78-18 15,32-59-12-15,2-4-5 16,3-2-5-16,0-5-2 15,0-4-16-15,0 0-23 0,0-4-17 16,4 0-14-16,10-4-18 16,1-5-65-16,6-5 43 15,-3-5 50-15,4-1 14 16,-1-4 21-16,0 1 25 16,-3 0 1-16,-6 3 54 15,-2 4 62-15,-4 9 17 16,-6 4-32-16,0 3-48 15,0 0-41-15,-3 10 11 16,-10 10 45-16,-2 3-23 16,0 2-23-16,0 2-16 15,6-3-7-15,2 2 0 16,7-8-86-16,0-5-84 0,10-4-162 16,8-3-378-16,0-6-484 15</inkml:trace>
  <inkml:trace contextRef="#ctx0" brushRef="#br1" timeOffset="217725.5169">9247 9075 582 0,'0'0'1124'16,"0"0"-892"-16,0 0 46 15,0 0-53-15,0 0-51 16,0 0-76-16,-91 82-39 15,76-62-25-15,7 0-24 0,1 0-4 16,7-7-6 0,0-6-37-16,12-1-17 0,9-6-22 15,6 0-55-15,4-9-54 16,2-4 16-16,0-5 82 16,-5-3 23-16,-4-3 11 15,-5 1 53-15,-5 2 16 16,-8 2 68-16,-6 9 88 15,0 2 7-15,-3 7-107 16,-11 1-56-16,-5 0-16 16,-5 9-71-16,3 1-240 15,2 1-520-15</inkml:trace>
  <inkml:trace contextRef="#ctx0" brushRef="#br1" timeOffset="218189.143">9514 9060 179 0,'0'0'1796'16,"0"0"-1548"-16,0 0-122 15,0 0-5-15,0 0 4 16,0 0-31-16,0 0-49 15,-52 88-11-15,38-65 0 16,4-6-16-16,4 0-17 0,3-8 6 16,3-1-7-1,0-3-15-15,6-5-9 0,13 0-29 16,2 0-40-16,4-13 8 16,4 0-1-16,1-3-4 15,-2-4 13-15,-4-3-5 16,1-1 82-16,-8-2 14 15,2 3 45-15,-10 3 36 16,0 8 34-16,-6 3 9 16,-3 7-39-16,0 2-47 15,0 0-25-15,0 3-21 16,-12 14 16-16,0 3 2 16,-4 3-12-16,2 3-6 0,2 1-6 15,2-4-2 1,4 0-45-16,6-6-83 0,3-5-76 15,10-2-272-15,4-6-220 16</inkml:trace>
  <inkml:trace contextRef="#ctx0" brushRef="#br1" timeOffset="218438.4343">9884 9029 1468 0,'0'0'497'0,"0"0"-299"16,0 0 39 0,0 0-60-16,0 0-91 0,0 0-49 15,0 0-27-15,-79 89-10 16,86-63-25-16,13-2-8 16,-1 2 12-16,-4-3 21 15,-3-6 0-15,-12 0-5 16,0-7-8-16,-36-4-42 15,-7-2-264-15,1-4-856 0</inkml:trace>
  <inkml:trace contextRef="#ctx0" brushRef="#br1" timeOffset="222801.4381">23365 12348 227 0,'0'0'168'0,"0"0"-103"15,0 0-39-15,0 0-20 16,0 0 7-16,0 0-4 16,-16 0-1-16,16 0-7 15,0 0 1-15,0 0-2 0,-4 0-26 16,3 0-111-16,-1 0-163 15</inkml:trace>
  <inkml:trace contextRef="#ctx0" brushRef="#br1" timeOffset="222959.2824">23365 12348 189 0,'-26'3'178'0,"26"-3"-118"15,0 0-27-15,0 0 9 16,0 0-9-16,3 0-33 15,0 0-119-15</inkml:trace>
  <inkml:trace contextRef="#ctx0" brushRef="#br1" timeOffset="224839.5174">23440 12329 129 0,'0'0'187'0,"0"0"-82"15,0 0-30-15,0 0 15 16,0 0 30-16,0 0-50 0,0 0-31 15,-5 0-11 1,3 0-5-16,2 0-13 0,0 0 0 16,-1 0-10-16,1 0 1 15,-2 0-1-15,-1 0 10 16,0 0 7-16,-1-3 15 16,1 3-2-16,-1 0 21 15,1 0-18-15,-2 0-8 16,2 0-15-16,0 0-4 15,2 0-6-15,-2 0 0 16,3 0-9-16,-4 0-8 16,2 0 5-16,0 0 4 0,2 0 6 15,-1 0 2-15,-2 0 0 16,0 0 1-16,-2 0 25 16,1 0 11-16,-1 0-2 15,-2 0 1-15,1 0 8 16,2 0-9-16,-3 0 15 15,3 0 2-15,1 0-21 16,1-1-15-16,1 1-6 16,-1 0-7-16,0 0 2 15,0 0-5-15,1 0-1 16,-2 0 1-16,1 0 1 16,-1 0 10-16,-1 0 4 15,1 0 4-15,-3 0 8 16,1 0 20-16,-2 0-19 15,1 0-12-15,1 0-6 0,2 1-4 16,0-1-6-16,2 0 6 16,-1 0-5-16,1 0-1 15,-1 0 2-15,1 3 4 16,-2-3 5-16,-1 0 2 16,1 0 14-16,-4 3-4 15,3 0-6-15,-4-2 8 16,1 2-7-16,0-1-9 15,-1 3-1-15,4 0-6 16,-5-1-1-16,3 0 8 16,0-2 6-16,1-1 5 15,-1 2 5-15,2 0-10 16,-2 1 7-16,3-1-8 0,-1 0 2 16,0 1-10-16,1-1-5 15,0 0 5-15,0 0-5 16,0-2 1-16,0 1-1 15,-1 2-1-15,1 0 0 16,0-1 0-16,0 0 0 16,-1 0 1-16,1-2-1 15,0 2 2-15,0-1-1 16,-5 3 0-16,5-2 0 16,2 0-1-16,-4-1 0 15,2 0 0-15,0 3 0 16,-1-1 1-16,-1 2-1 15,1-2 1-15,-2 2 0 0,2-2-1 16,-3 2 1 0,3-2 0-16,-1 2 0 0,1-3 0 15,-2-1 11-15,3 3-11 16,0-5 8-16,2 4-8 16,-2-1 1-16,1 0-1 15,-1 0 0-15,2 1 0 16,-2-1 1-16,0 4-1 15,-6 0-1-15,3 0 1 16,-2-2 0-16,1 2 0 16,-2-4 0-16,2 4 0 15,-1-4 7-15,2 1 3 0,-1-1-9 16,1 3-1 0,1-2 1-16,1-1 4 0,-1 0-6 15,1 1 1-15,-4-1 22 16,2-1-10-16,0 0-4 15,-3 1 35-15,-2 0-1 16,0 1-1-16,-1-1 1 16,0-3-18-16,2 3-19 15,1-1 0-15,-3 0-5 16,3-2 5-16,1 2-5 16,1-2 0-16,3 3 0 15,1-3 0-15,-4 3 0 16,0-2 0-16,-2-1 0 15,0 3 6-15,-1 0-5 16,-4 0-1-16,-1-1 7 0,-1 3 26 16,-1-2-8-16,3 1-17 15,0-4-3-15,2 3-5 16,0-1 0-16,5-2 1 16,1 2-1-16,3-2 8 15,1 0-8-15,1 0 0 16,1 0 8-16,0 0-9 15,0 0-21-15,0 0-51 16,16 0-141-16,4 0-284 16,-4 0-451-16</inkml:trace>
  <inkml:trace contextRef="#ctx0" brushRef="#br1" timeOffset="228928.1874">25873 12292 103 0,'0'0'173'16,"0"0"-74"-16,0 0 18 16,0 0 20-16,0 0 48 15,0 0-55-15,0 0-23 16,11-23-48-16,-9 20-18 15,1-1-17-15,0 2-9 16,0-1-9-16,-1-1-5 16,1 4 8-16,-2-4-1 0,-1 4 14 15,0 0 20-15,2 0-3 16,-2 0-8-16,0 0-2 16,0 0 0-16,0 0 1 15,0 0-1-15,0 0 2 16,1 0-4-16,1 0-9 15,1 0-7-15,0 0-5 16,0 0 6-16,2 0 4 16,0 0-9-16,1 0 6 15,-1 0 9-15,-2 0 9 16,0 0-4-16,0 0-8 16,-2 0 15-16,-1 0-11 15,3 0-4-15,-2 0-13 0,1 0-4 16,-1 0 6-16,2 0-8 15,0 0 1-15,0 4-1 16,2-4 0-16,-1 4 1 16,1-4-1-16,1 3 1 15,-2-1 1-15,1 1-1 16,-2-2-1-16,0-1 1 16,-2 3-1-16,1-3 0 15,-1 0 0-15,2 0 1 16,0 3-1-16,1-3 1 15,1 5-1-15,-1-5 0 16,1 2 0-16,0 1 0 16,-1-3 0-16,-1 3 1 15,3-2-1-15,-2-1 1 16,1 3 0-16,-1-3-1 0,1 3 1 16,-1-3-1-16,2 2 2 15,-1 0-1-15,-2 2-1 16,0-4 0-16,1 2 2 15,-1 2-2-15,2-4 0 16,-1 3 0-16,3 0 0 16,-2 1 0-16,1-4 1 15,-1 3 1-15,1 0-1 16,-1 0-1-16,0-2 1 16,-2-1 0-16,0 3 0 15,0-3-1-15,0 3 1 16,0 0-1-16,0-2 0 0,1 2 0 15,4-1 1-15,-1 3 0 16,1-3 1-16,-1 1 8 16,2 0-9-16,-3-2 0 15,-1 3 5-15,-1-4-4 16,-1 0 5 0,0 0-6-16,-1 2 1 0,-1-2 4 15,2 1 1-15,-2 2 0 16,2 0 9-16,0 0 6 15,2-2 3-15,1 5 8 16,0-2-3-16,-1 2-2 16,2-2 4-16,-3 2-2 15,2 1-8-15,-1-1-12 0,-1-2-3 16,3 3-1 0,-2-1-5-16,1 1 0 0,-1-1 0 15,-1 0 1-15,2 1-1 16,1 0 0-16,-1 2 0 15,0-2-1-15,0 3 1 16,0 0 0-16,-1 0-1 16,-2-1 0-16,-2 2 0 15,-1-5 6-15,2 4 1 16,-2 0 2-16,0-3 6 16,1 0 1-16,1 2-8 15,4-2-8-15,6 0-38 16,1 0-167-16,-1-4-359 0</inkml:trace>
  <inkml:trace contextRef="#ctx0" brushRef="#br1" timeOffset="230031.6954">26292 12329 45 0,'0'0'363'0,"0"0"-103"16,0 0-104-16,0 0-94 16,0 0-34-16,0 0-2 15,0 0 1-15,4-23 1 0,-4 19-17 16,0 4 2-16,0-2 2 15,0 2 15-15,0-4 16 16,0 2 5-16,0 0 2 16,0-1-5-16,0 0 20 15,-1-1-8-15,-4-1-21 16,2 0-9-16,-2-1-3 16,0 0-4-16,-1-1-7 15,0 1-15-15,-3-1 0 16,-1 3 1-16,1-2 8 15,0 3 0-15,-3 3 3 16,1 0 3-16,-2 0 9 16,1 0 21-16,-1 0 8 0,-4 0-16 15,-1 0 5 1,-1 3 2-16,0 3 3 0,1 1-7 16,-2-1-7-16,4 5-3 15,1-2-11-15,3 1 12 16,2 0 11-16,4 3-6 15,4 1-8-15,2 2 8 16,0 0 0-16,2 1-3 16,11 0-13-16,1 2-11 15,2-5-3-15,2-1 1 16,1 0-8-16,1-4-11 16,4-2-21-16,2-3-23 0,1-1 2 15,0-3 10 1,-2 0 5-16,-4 0 28 0,0-10 10 15,-3-4 1 1,-6-4 21-16,-3-2 15 0,-3 0 19 16,-2-3-2-16,-4 0-6 15,0-1-48-15,-22-3-30 16,-3 4-211-16,-2 8-526 0</inkml:trace>
  <inkml:trace contextRef="#ctx0" brushRef="#br1" timeOffset="251009.5441">5630 6105 1098 0,'0'0'191'0,"0"0"-127"16,0 0-33-16,0 0 6 0,0 0 18 15,-3-3 213-15,3 1-49 16,0 2-102-16,0 0-50 15,0 0-16-15,0 0 19 16,-3 0-27-16,0 2-15 16,-4 9-12-16,-2 5 46 15,0 3-19-15,0 1-26 16,3-3-8-16,0-2-2 16,6-5-6-16,0-3 6 15,0-3-6-15,0-3 11 16,11-1 2-16,8 0 15 15,9-2 1-15,5-13-6 0,9-5-11 16,1-4-7-16,2-4-6 16,-2 2-13-16,-4 4-66 15,-8 3-74-15,-7 8-119 16,-6 11-84-16,-9 0-191 16,-6 0-226-16</inkml:trace>
  <inkml:trace contextRef="#ctx0" brushRef="#br1" timeOffset="251505.967">6469 6211 1190 0,'0'0'380'0,"0"0"-250"15,0 0-66-15,0 0-4 0,0 0 82 16,0 0-4-16,0 0-51 16,-11 39-31-16,8-28-28 15,3 0-9-15,0-2-8 16,0-2 6-16,9-4 4 15,8-3 4-15,11 0 17 16,9-6-18-16,5-11-15 16,6-1-9-16,1-4 0 15,-3-1-54-15,-4 3-119 0,0 3-90 16,-9 5-139 0,-11 6-552-16</inkml:trace>
  <inkml:trace contextRef="#ctx0" brushRef="#br1" timeOffset="251925.2748">7094 6241 914 0,'0'0'392'0,"0"0"-292"16,0 0-73-16,0 0 10 15,0 0 53-15,0 0 36 16,0 0-23-16,7 27-29 15,-7-14 5-15,0-1 47 16,0-1-39-16,0 0-41 16,0-5-26-16,0 0-5 15,0-6 7-15,14 0 32 16,11 0 63-16,11-6-73 16,6-8-32-16,4-2-12 15,2-3-16-15,1-1-67 0,3-2-101 16,-13 3-130-16,-9 8-255 0</inkml:trace>
  <inkml:trace contextRef="#ctx0" brushRef="#br1" timeOffset="252369.3239">7891 6133 874 0,'0'0'178'16,"0"0"-91"-16,0 0 60 15,0 0 23-15,0 0 47 16,0 0-14-16,0 0-35 16,-30 76-59-16,21-65-7 15,6-1-6-15,0-2-8 0,3-4-48 16,0-1-14-16,15-1 22 15,10-2 43-15,14 0-14 16,10-6-44-16,8-5-16 16,4-8-17-16,-3 4-5 15,8-9-99-15,-15 7-156 16,-16 4-480-16</inkml:trace>
  <inkml:trace contextRef="#ctx0" brushRef="#br1" timeOffset="275282.0155">11016 7836 963 0,'0'0'181'15,"0"0"-103"-15,0 0-10 16,0 0 9-16,0 0 224 16,0 0-76-16,0 0-74 15,0 0-44-15,0 0 4 16,0 4-21-16,7-1-8 16,6 1 11-16,6-1-20 15,11 3-21-15,6-3 0 16,13 2-11-16,24-2-25 0,24 4-8 15,21-2-8 1,6 2 1-16,-8 0 0 16,-28-1 0-16,-30-2-1 0,-16-1-6 15,-3 0-21-15,0 0-13 16,1 0-21-16,2-2-8 16,-11 2-17-16,-4-2-68 15,-8 1-172-15,-9-2-248 0</inkml:trace>
  <inkml:trace contextRef="#ctx0" brushRef="#br1" timeOffset="275785.2333">11134 7965 886 0,'0'0'818'0,"0"0"-664"16,0 0-99-16,0 0-3 15,0 0 134-15,0 0-65 16,0 0-54-16,78 10-20 16,-35-7-25-16,11 0-14 15,7-2 2-15,0 2 2 16,5 0-2-16,-2 1-4 15,-2-4 3-15,-3 3 0 16,-7-3 5-16,-10 3-7 16,-2-3-6-16,-5 0 1 15,0 0-2-15,-5 0-24 16,-2-3-52-16,2 0-48 0,-6-5-105 16,-6-1-14-16,-1-1-37 15,-4 1-108-15,-7-1-744 0</inkml:trace>
  <inkml:trace contextRef="#ctx0" brushRef="#br1" timeOffset="276272.1106">11983 7748 1111 0,'0'0'249'0,"0"0"-92"16,0 0-15-16,0 0 30 15,0 0-6-15,0 0-40 16,0 0-34-16,4 6-33 15,13 1 9-15,-2 6-18 16,9-2-11-16,4 1-14 16,5 1-9-16,0 1-10 15,1-2-4-15,-1 2-1 16,-3-1 0-16,-8-4-1 16,-4 1 0-16,-6-3-2 15,-3 0 1-15,-3 0-5 0,-2-4 5 16,-4 3 1-1,3-3-1-15,-3-2 0 0,0 7 1 16,0-3 1-16,0 2 13 16,-3 2 23-16,-10 0 19 15,-5 2-2-15,-9 2-21 16,-13 1-5-16,-21-2-27 16,-36 9-1-16,9-4-266 15,7-5-848-15</inkml:trace>
  <inkml:trace contextRef="#ctx0" brushRef="#br1" timeOffset="277474.2768">10685 9172 664 0,'0'0'505'0,"0"0"-354"16,0 0-31-16,0 0 21 15,0 0 44-15,0 0 14 16,0 0-33-16,-3 3-36 15,0-3-15-15,3 0-8 0,0 2-19 16,0 2-29-16,0 0-17 16,19-1 7-16,17 3 4 15,9 0-24-15,10-1-16 16,11 0-13-16,1-1-12 16,-1 2-15-16,-2-2-6 15,-6 3-1-15,-8-1-6 16,-6-3 8-16,-11 1 7 15,-9-4-17-15,-8 0-32 16,-7 0-25-16,-3 0-57 16,-3 0-76-16,-2-4-244 15,-1-2-529-15</inkml:trace>
  <inkml:trace contextRef="#ctx0" brushRef="#br1" timeOffset="277852.0786">10694 9310 965 0,'0'0'759'16,"0"0"-651"-16,0 0-55 16,0 0 95-16,0 0 60 15,102 29-68-15,-60-23-63 16,6-1-38-16,8-2-27 16,-1-3-11-16,-3 0 1 15,-4 0-2-15,-8 0-5 16,-10 0-30-16,-9 0-29 15,-5-3-12-15,-8 2-27 16,-5-5-12-16,-3 2-48 16,0-5-30-16,-11 5-87 15,1-2-246-15</inkml:trace>
  <inkml:trace contextRef="#ctx0" brushRef="#br1" timeOffset="278151.1406">11039 9128 1382 0,'0'0'381'15,"0"0"-239"-15,0 0-51 16,0 0 97-16,0 0 23 16,0 0-79-16,0 0-48 15,22 23-8-15,2 0-33 16,4 0-25-16,11 7-18 15,10-3-2-15,0 0-28 16,3-5-2-16,-2-3 5 0,-13-1 6 16,-7-2 6-16,-18-3 5 15,-9 3 2-15,-6-3-1 16,-28 1 9-16,-14-1-14 16,-31 1-93-16,9 0-268 15,4-6-589-15</inkml:trace>
  <inkml:trace contextRef="#ctx0" brushRef="#br1" timeOffset="287400.1938">23620 11864 728 0,'0'0'311'16,"0"0"70"-16,0 0-233 15,0 0-24-15,0 0 31 16,0-8 38-16,0 8-42 16,0 0-49-16,0 0-28 15,0 0-25-15,0 0-16 16,0 0-8-16,0 0 2 16,-2 8 1-16,-2-2 15 0,-1 7-7 15,-2 0-6-15,4 3-5 16,0 4-8-16,3 3-16 15,0-2 11-15,0-1-6 16,3-1-6-16,9-2 1 16,2-5 0-16,2-2 0 15,3-6 0-15,5 0 5 16,3-4-6-16,1 0-1 16,4-4-9-16,-4-10 1 15,0-2 0-15,1-1 3 16,-10-3 6-16,0-2 0 15,-5 2 0-15,-4 3 9 16,-4 0 4-16,-4 5-1 0,-2-1 13 16,0 3-10-16,0 3-15 15,0 0 0-15,0 5-71 16,0 2-124-16,0 0-400 16,-3 0-348-16</inkml:trace>
  <inkml:trace contextRef="#ctx0" brushRef="#br1" timeOffset="287722.3352">23796 11918 1154 0,'0'0'267'0,"0"0"-112"15,0 0 36-15,0 0 51 16,0 0-54-16,0 0-74 16,0 0-30-16,0 24 11 15,-6-7 2-15,0 6-30 16,0 0-23-16,-1 4-15 15,1-1-17-15,0-4-12 16,3-1-22-16,0-5-81 16,3 1-175-16,0-4-443 0,0-3-574 0</inkml:trace>
  <inkml:trace contextRef="#ctx0" brushRef="#br1" timeOffset="288082.8701">23950 12072 1043 0,'0'0'604'0,"0"0"-519"16,0 0 21-16,0 0 79 16,0 0-7-16,0 0-33 15,0 0-42-15,0 32-33 16,-6-16-34-16,1-2-14 16,-2-1-11-16,1 1-5 15,1-2-6-15,-1-2 0 16,1 0-87-16,2 0-129 15,0-4-178-15,3-5-229 16,0 1-518-16</inkml:trace>
  <inkml:trace contextRef="#ctx0" brushRef="#br1" timeOffset="288360.7294">24069 12080 1450 0,'0'0'532'0,"0"0"-467"15,0 0 20-15,0 0 111 16,0 0-40-16,0 0-76 16,0 0-27-16,0 11 28 15,-6 5-13-15,0 1-22 0,-1 3-13 16,-2 0-9-1,-3 2-11-15,0-2-11 0,0 0 7 16,2-6-9-16,0 1-36 16,3-5-71-16,0 0-81 15,4-6-325-15,3-1-263 0</inkml:trace>
  <inkml:trace contextRef="#ctx0" brushRef="#br1" timeOffset="288625.4341">24044 12269 1603 0,'0'0'314'16,"0"0"-252"-16,0 0 32 15,0 0 59-15,0 0-24 16,0 0-52-16,-85-3-34 15,65-1-43-15,-1 2-31 16,4-3-265-16,6-1-353 0</inkml:trace>
  <inkml:trace contextRef="#ctx0" brushRef="#br1" timeOffset="288850.5299">24187 12038 1410 0,'0'0'322'16,"0"0"-210"-16,0 0 87 15,0 0 68-15,0 0-93 16,0 0-94-16,0 0-59 16,-109 0-21-16,72 0-296 15,1 0-860-15</inkml:trace>
  <inkml:trace contextRef="#ctx0" brushRef="#br1" timeOffset="292708.0275">23349 11346 629 0,'0'0'591'0,"0"0"-482"16,0 0-63-16,0 0 70 16,0 0 91-16,0 0 12 15,0 0-31-15,0-8-41 0,0 8-33 16,0 0-29-16,0 0-30 15,-4 0-18-15,0 6-1 16,-7 5 16-16,-5 2 21 16,-2 6-16-16,-3 1-26 15,1-1-13-15,-3-1-8 16,4 2 5-16,-1-2 5 16,5-4-10-16,1 0-2 15,3-1-8-15,1-3 1 16,4 0-1-16,1-5-26 15,2-4-48-15,2 3-40 16,1-4-127-16,0 0-249 16,0 0-134-16</inkml:trace>
  <inkml:trace contextRef="#ctx0" brushRef="#br1" timeOffset="292971.7438">23210 11355 1303 0,'0'0'595'0,"0"0"-497"15,0 0-37-15,0 0 93 16,0 0 60-16,0 0-89 16,0 0-39-16,-5 30-4 15,5-11-34-15,0 7-24 16,0-2-9-16,0-2-8 0,8 2-7 15,-2-4-7 1,-2-4-65-16,2 1-75 0,3-2-157 16,-5-4-193-16,2-1-312 0</inkml:trace>
  <inkml:trace contextRef="#ctx0" brushRef="#br1" timeOffset="293218.9894">23398 11510 922 0,'0'0'962'0,"0"0"-842"15,0 0-45-15,0 0 108 16,0 0 1-16,0 0-89 15,92 0-58-15,-77 0-37 16,-2 0-20-16,-2 0-130 16,-3 0-220-16,-7-1-410 0</inkml:trace>
  <inkml:trace contextRef="#ctx0" brushRef="#br1" timeOffset="293428.1411">23426 11383 1433 0,'0'0'369'0,"0"0"-276"16,0 0-47-16,0 0 66 15,0 0-28-15,0 0-84 16,85 27-19-16,-73-20-287 15,-5 0-556-15</inkml:trace>
  <inkml:trace contextRef="#ctx0" brushRef="#br1" timeOffset="293812.0264">23723 11358 1692 0,'0'0'653'0,"0"0"-573"16,0 0-53-16,0 0 53 15,0 0 35-15,0 0-54 16,0 0-18-16,-64 49-26 16,56-26-8-16,2 0-9 15,5-3 0-15,1 0-2 16,0-7-22-16,3 0-12 15,7-9 4-15,7-1 5 16,-4-3 4-16,5 0-2 16,-4-12 24-16,-1-6 1 0,-6-2 0 15,-2-3 32-15,-4-6 18 16,-1-1-13-16,0 4-10 16,-1-1-14-16,-11 7 12 15,-4 6-25-15,-4 5-2 16,-2 9-84-16,-14 3-115 15,6 13-356-15,2 1-186 0</inkml:trace>
  <inkml:trace contextRef="#ctx0" brushRef="#br1" timeOffset="304846.4515">22720 11959 218 0,'0'0'1167'0,"0"0"-806"16,0 0-253-16,0 0 5 0,0 0 97 16,0 0 1-16,-11 0-85 15,8 0-26-15,3 0 13 16,0 0-17-16,-3 0-26 15,3 0-22-15,0 0-17 16,-5 0-13-16,2 3-6 16,-3 10 18-16,-3 1-3 15,3 2-17-15,-1 7-2 16,2 0-8-16,4-2 1 16,1 1-1-16,0 1-6 15,0-3 0-15,10-6 5 16,5-1 1-16,2-4 0 15,5-5 15-15,2-2-14 16,4-2 0-16,2 0 0 0,-2-10 0 16,5-2-1-16,-6-5 0 15,-2-3-1-15,-1-3 1 16,-5 1 0-16,-3-2 0 16,-6 5 7-16,-1-2 1 15,-6 8 5-15,-3 4-7 16,0-1-6-16,0 6-10 15,0-5-34-15,-5 5-60 16,-3 4-138-16,2 0-357 16,-2 0-258-16</inkml:trace>
  <inkml:trace contextRef="#ctx0" brushRef="#br1" timeOffset="305172.8176">22834 12018 1362 0,'0'0'220'16,"0"0"-149"-16,0 0 84 15,0 0 107-15,0 0-54 16,0 0-53-16,0 0-15 15,-3 7-17-15,-2 6-17 16,2 4-32-16,-3 6-24 0,0 0-18 16,-2 6-14-16,-1-2-18 15,-1 2 0-15,-1-3 0 16,-1 2-98-16,3-6-126 16,-5 1-296-16,7-8-186 15,2-6-667-15</inkml:trace>
  <inkml:trace contextRef="#ctx0" brushRef="#br1" timeOffset="305464.9131">22905 12266 209 0,'0'0'1458'0,"0"0"-1211"15,0 0-121-15,0 0 89 16,0 0 3-16,0 0-75 16,0 0-51-16,-24 53-35 15,15-33-26-15,-1 2-16 16,1 2-3-16,2-1-12 15,-4-1 0-15,5-2-34 16,3-3-84-16,2 3-148 16,1-7-349-16,0-6-217 0</inkml:trace>
  <inkml:trace contextRef="#ctx0" brushRef="#br1" timeOffset="305713.5978">22884 12454 1317 0,'0'0'370'0,"0"0"-243"16,0 0 106-16,0 0 21 0,0 0-78 16,0 0-66-1,0 0-22-15,-65 6-34 0,53-6-41 16,2 0-13-1,0 0-95-15,6-6-214 16,2-1-434-16,2 0-687 0</inkml:trace>
  <inkml:trace contextRef="#ctx0" brushRef="#br1" timeOffset="305940.4516">23034 12262 1617 0,'0'0'329'0,"0"0"-236"16,0 0 41-16,0 0 76 16,0 0-79-16,-108-13-81 15,70 13-50-15,2 0-59 16,10 0-675-16</inkml:trace>
  <inkml:trace contextRef="#ctx0" brushRef="#br1" timeOffset="307711.5212">23378 12302 370 0,'0'0'312'16,"0"0"-171"-16,0 0-100 16,0 0-28-16,0 0 0 15,0 0 23-15,0 0-5 16,8-13 13-16,-8 13-14 15,0 0 22-15,0 0 15 16,0 0 12-16,0 0 10 0,0 0-5 16,0 0-1-16,0-3 1 15,0 3-10-15,-2 0-20 16,1 0-20-16,1 0-21 16,0 0-7-16,0 0-6 15,0 0-28-15,0 0-25 16,0 0-2-16,0 0 35 15,0 0 11-15,0 0-1 16,0 0-16-16,0 0-114 16,0 0-371-16</inkml:trace>
  <inkml:trace contextRef="#ctx0" brushRef="#br1" timeOffset="309117.0286">23420 12230 443 0,'0'0'386'0,"0"0"-240"0,0 0-107 16,0 0-23-16,0 0-4 15,0 0-11-15,0 0 9 16,0-20-9-16,0 20 15 16,0-1 26-16,0 1 23 15,0-3-15-15,0 3-8 16,0 0-10-16,0-3-10 16,-4 3 0-16,-1-3-16 15,1 3-5-15,-2 0 7 16,3 0-7-16,-4 0-1 15,3 0 1-15,3 0 0 16,1 0 0-16,0 0 0 16,-2-1 0-16,2 1 0 0,0 0 8 15,-1-3-9-15,-2 3 1 16,0 0-1-16,0 0 0 16,-3 0 1-16,-3 0-1 15,2 0 8-15,-1 0 7 16,0 0-1-16,0 0-8 15,2 0 1-15,1 0 5 16,1 0 3-16,1 0-4 16,0 3-10-16,3-2 1 15,-3-1 8-15,-1 3-9 16,0 0 6-16,0 1 3 16,-1-2 11-16,1 3 5 15,-4-2 20-15,2 3 1 0,1-2-27 16,-1-1 1-1,3 1-20-15,3-1 9 0,-4 0-8 16,4 1-1-16,0 2 6 16,-1-2 2-16,1 1 4 15,0-1-6-15,0 5-6 16,0-5 15-16,-2 3 2 16,2-1-5-16,0 2-3 15,0-2-8-15,0 0-1 16,0 1 8-16,0 0-9 15,0 2 0-15,0-5-3 16,0 3 3-16,3-2 0 16,1-1 9-16,-1 0-8 15,-3-1 0-15,1 0 6 0,1 3-6 16,1-5 0-16,1 5-1 16,0-2 0-16,1-1-73 15,2 3 63-15,2-3 9 16,2 4-21-16,-4-3-10 15,2-1 5-15,-1 1 16 16,0-1 9-16,-2-3-34 16,4 0 14-16,-6 0-16 15,5 0-17-15,-2 0-6 16,2 0-7-16,-1 0 27 16,2 0-27-16,-2 0 0 15,-1 0 35-15,2 0 27 16,-5 0 6-16,1 0 7 0,-2 0 3 15,2 0-9 1,-5 0 16-16,3-3 1 0,-2 2 8 16,2-2-18-16,0-3-7 15,1 2 17-15,-1-2 1 16,0-1 14-16,0 4 2 16,0-4 7-16,-1 0-7 15,-2 1 31-15,1 3-15 16,-1-2-10-16,0-3 3 15,0 3-11-15,0-1-5 16,0-3 4-16,0-1-15 16,0 0-8-16,-1 0-9 15,-11-7-34-15,0 4-189 0,-3 0-415 16</inkml:trace>
  <inkml:trace contextRef="#ctx0" brushRef="#br1" timeOffset="317747.9019">13293 7596 675 0,'0'0'878'0,"0"0"-675"16,0 0-11-16,0 0-13 16,0 0 8-16,0 0-58 15,-9 0-59-15,7 0-24 16,2 0-12-16,-1 0-6 0,-2 0-4 15,0 6 20-15,-3 3 32 16,-3 2-11-16,2 5-17 16,-2 0-9-16,1 4-21 15,2 1-6-15,-1-2-11 16,7 5 1-16,0-3-2 16,0 1 0-16,3-2-12 15,10-1 12-15,1-3 5 16,5-2-5-16,-1-1-1 15,3-6-7-15,3-2 7 16,-2-5-16-16,5 0 16 16,-3 0 0-16,6-8-5 0,-4-2 4 15,3-7 1 1,-2 1 1-16,-2-4 1 0,-5 1 5 16,-1-2-5-16,-5-1 0 15,-2 1 14-15,-2 3-8 16,-7 3 13-16,0 2-5 15,-3 2-3-15,0 1-12 16,0 1 0-16,0 3 0 16,0 1-1-16,0 2-44 15,0 1-66-15,0 2-109 16,0 0-377-16,0 5-283 0</inkml:trace>
  <inkml:trace contextRef="#ctx0" brushRef="#br1" timeOffset="318228.1754">13478 7644 1048 0,'0'0'284'0,"0"0"-138"15,0 0-3-15,0 0 48 16,0 0 17-16,0 0-57 16,0 0-31-16,-20-6-22 15,19 6-9-15,1 0-9 16,-3 0-18-16,0 7 23 16,0 9 33-16,-4 2-28 15,-2 6-27-15,1 4-20 16,-1 2-19-16,2 4-11 0,-2-2-3 15,3-2-10 1,0-1 0-16,3-2-27 0,-2-4-49 16,4 2-166-16,-1-5-379 15,1-6-337-15</inkml:trace>
  <inkml:trace contextRef="#ctx0" brushRef="#br1" timeOffset="318643.8198">13626 7925 1245 0,'0'0'581'0,"0"0"-372"16,0 0 15-16,0 0-21 15,0 0-43-15,0 0-55 16,0 0-47-16,-9 1-13 16,6 12 38-16,-5 4-20 15,2 2-22-15,-1 4-22 0,1 0-12 16,0-2-7-16,0 8-70 16,0-6-205-16,6-6-624 0</inkml:trace>
  <inkml:trace contextRef="#ctx0" brushRef="#br1" timeOffset="319177.8794">13960 7634 955 0,'0'0'373'16,"0"0"-137"-16,0 0-41 0,0 0 60 16,0 0 1-16,0 0-76 15,0 0-40-15,0-9-9 16,-3 9-17-16,0 0-34 15,-3 0-35-15,0 0-25 16,-8 13-8-16,-2 3 53 16,-6 12-8-16,-2 1-16 15,3 4-17-15,0 4-8 16,2 1-14-16,10-3 6 16,1-3-8-16,8-2-13 15,0 0-40-15,4-5-25 0,19 2-64 16,-5-6-232-1,0-8-671-15</inkml:trace>
  <inkml:trace contextRef="#ctx0" brushRef="#br1" timeOffset="319596.8194">13981 7778 823 0,'0'0'1075'16,"0"0"-863"-1,0 0-9-15,0 0-55 0,0 0-13 16,0 0-51-16,0 0-49 15,64-54-20-15,-51 51-4 16,0 3 2-16,-3 0 4 16,0 0-6-16,-7 0-5 15,0 9-6-15,-3 5 8 16,0 3 20-16,0 7-1 16,0 0-6-16,-3-3-9 15,0 3-3-15,-1-3 3 16,4-4-11-16,0-3-1 0,4-1 0 15,5-6-8-15,3-1-33 16,9-5-55-16,12-1-77 16,-5-1-202-16,-4-7-362 0</inkml:trace>
  <inkml:trace contextRef="#ctx0" brushRef="#br1" timeOffset="319876.5941">14206 7757 535 0,'0'0'988'0,"0"0"-749"0,0 0 36 16,0 0-48 0,0 0-36-16,0 0-69 0,0 0-37 15,-15 0-13-15,5 8-2 16,-2 4-1-16,-9 1 2 15,0 4-33-15,-3 0-17 16,-4-1-14-16,4 1-7 16,3-4-6-16,0 2-78 15,12-4-164-15,-1 6-233 16,7-5-205-16,3-2-427 0</inkml:trace>
  <inkml:trace contextRef="#ctx0" brushRef="#br1" timeOffset="320198.1626">14357 7885 1491 0,'0'0'384'15,"0"0"-154"-15,0 0-20 16,0 0 0-16,0 0-36 16,0 0-93-16,0 0-23 15,29 0-34-15,-6 0-24 16,0 0-6-16,6 0-88 0,-7 0-56 15,4 0-87-15,-6 0-246 16,-7 0-241-16</inkml:trace>
  <inkml:trace contextRef="#ctx0" brushRef="#br1" timeOffset="320428.8071">14403 7810 538 0,'0'0'1024'15,"0"0"-781"-15,0 0 44 16,0 0-52-16,0 0-109 16,0 0-53-16,0 0-39 15,64-14-22-15,-40 14-12 16,3 0-70-16,-3 0-294 15,-2 0-469-15</inkml:trace>
  <inkml:trace contextRef="#ctx0" brushRef="#br1" timeOffset="320885.4726">14752 7693 1288 0,'0'0'368'15,"0"0"-114"-15,0 0-25 16,0 0-36-16,0 0-53 16,0 0-64-16,0 0-20 15,-15 11 39-15,5 6-24 16,-1 4-19-16,-1-2-25 15,5 6-12-15,1-1-6 16,0-1 0-16,6 0-9 16,0-2 0-16,0-5-6 0,3-3 6 15,6-3 0 1,2-2 0-16,5-6-7 0,0-2-8 16,2 0 3-16,3-4-12 15,-1-9-12-15,2-1 3 16,-6-4 12-16,-1-2 8 15,-3-1 0-15,-3 1 13 16,-6 3 0-16,-3 1 15 16,0 4-14-16,-6 5 8 15,-11 1-9-15,1 2-28 16,-6 4-131-16,2 0-382 16,7 0-220-16</inkml:trace>
  <inkml:trace contextRef="#ctx0" brushRef="#br1" timeOffset="321210.9466">14931 7548 1367 0,'0'0'360'0,"0"0"-137"15,0 0 1-15,0 0 41 16,0 0-45-16,0 0-66 0,0 0-65 16,20 83-42-1,-7-49-14-15,-1 8 0 0,1 1-18 16,1-3-6-16,-5 4-8 16,-2-6-1-16,-7-4 0 15,0-1-6-15,-7-7 6 16,-8 1-6-16,-5-8-2 15,1-1-23-15,-1-5-68 16,4-1-153-16,3-2-522 16,6-5-900-16</inkml:trace>
  <inkml:trace contextRef="#ctx0" brushRef="#br1" timeOffset="321722.8666">15367 7877 616 0,'0'0'671'16,"0"0"-443"-16,0 0 9 15,0 0 18-15,0 0 16 16,0 0-74-16,0 0-93 16,0-5-10-16,19 5-6 15,3 0-35-15,7 2-32 16,1-1-21-16,-5-1-21 15,-1 0-52-15,-8 0-22 16,-1 0-50-16,-4 0-81 0,-5 0-76 16,-6 0-97-16,0-5-507 0</inkml:trace>
  <inkml:trace contextRef="#ctx0" brushRef="#br1" timeOffset="321925.0121">15325 7744 933 0,'0'0'1078'16,"0"0"-862"-16,0 0-32 16,0 0-76-16,0 0-5 15,83 0-52-15,-41 0-45 0,15 10-6 16,-9-3-163-16,-11-1-625 15</inkml:trace>
  <inkml:trace contextRef="#ctx0" brushRef="#br1" timeOffset="322585.0318">15941 7556 618 0,'0'0'864'0,"0"0"-605"0,0 0 9 15,0 0-31-15,0 0-35 16,0 0-66-16,0 0-45 15,-27 3-48-15,18 12 28 16,2 2-14-16,-8 6-12 16,0 4-18-16,1 3-8 15,3 1-11-15,5 1-7 16,3 1 0-16,3-4-1 16,0-1-15-16,16-3 8 15,3-7-7-15,10-3-17 16,4-5 22-16,3-6-1 15,2-1-11-15,2-3-3 16,1 0-15-16,-1-13 8 0,-1-3 30 16,-3-4 1-16,-5-1 0 15,-1-5 9-15,-8 0 9 16,-2-1 22-16,-9-2-10 16,-3 9-4-16,-5-2-8 15,-3 2-17-15,0 2-1 16,-3 2-6-16,-6 0-11 15,3 3-37-15,-4 3-66 16,4 3-114-16,-4 4-354 16,6 3-229-16</inkml:trace>
  <inkml:trace contextRef="#ctx0" brushRef="#br1" timeOffset="322876.5826">16107 7604 1557 0,'0'0'303'16,"0"0"-43"-16,0 0-62 16,0 0 2-16,0 0-59 15,0 0-35-15,0 0 8 16,-3 50-35-16,-1-22-27 15,1 1-9-15,0 4-19 16,-4 4-4-16,1-2-13 0,2-2-6 16,-2-5-1-1,3-2-56-15,0-3-59 0,3 0-118 16,0-7-404 0,0-6-457-16</inkml:trace>
  <inkml:trace contextRef="#ctx0" brushRef="#br1" timeOffset="324409.8642">16304 7920 1378 0,'0'0'405'16,"0"0"-209"-16,0 0-16 15,0 0 14-15,0 0-16 16,0 0-44-16,0 0-10 15,-15 30-21-15,10-10-36 16,-1 4-13-16,-1 1-5 16,1 3-25-16,-3-1-15 15,3 0-7-15,-1-4-2 16,0-2 0-16,3-6-22 0,1-1-47 16,1-2-89-16,2-5-146 15,0-3-453-15,0-4-501 0</inkml:trace>
  <inkml:trace contextRef="#ctx0" brushRef="#br1" timeOffset="324734.1394">16373 7952 892 0,'0'0'1121'15,"0"0"-951"-15,0 0 16 16,0 0-3-16,0 0 15 16,0 0-41-16,0 0-67 0,7-6-34 15,-7 6-8-15,0 0-7 16,0 0-13-16,0 0-7 16,0 7-10-16,0 5 10 15,0 8-3-15,0 6-6 16,0 1-11-16,0 2 1 15,0-1-1-15,0-2-1 16,0-4-37-16,0-5-47 16,0-1-52-16,0-2-154 15,0-4-425-15,3-3-106 0</inkml:trace>
  <inkml:trace contextRef="#ctx0" brushRef="#br1" timeOffset="324974.5037">16470 8176 1500 0,'0'0'264'16,"0"0"11"-16,0 0 11 15,0 0-41-15,0 0-65 16,-98 10-37-16,76-6-47 15,-5 0-52-15,2-4-34 16,-1 0-10-16,7 0-33 0,1-1-138 16,6-9-286-16,9 1-562 15</inkml:trace>
  <inkml:trace contextRef="#ctx0" brushRef="#br1" timeOffset="325235.5757">16483 7899 1778 0,'0'0'279'0,"0"0"-148"0,0 0-29 15,0 0 82-15,0 0-13 16,0 0-63-1,0 0-55-15,-14-4-18 16,-5 4 5-16,-3 0 6 0,-8 0-25 16,2 1-21-16,-1 5-79 15,8-5-201-15,9-1-601 0</inkml:trace>
  <inkml:trace contextRef="#ctx0" brushRef="#br1" timeOffset="325611.5408">16823 7634 1393 0,'0'0'576'0,"0"0"-362"15,0 0-23-15,0 0-19 16,0 0-7-16,0 0-59 16,0 0-50-16,-18 8-10 15,3 9 6-15,-2 5-11 16,0 1-17-16,0 7-11 0,1 1-12 15,4 0 0-15,0-1-1 16,6-3-31-16,4-3-61 16,2-5-111-16,2-3-142 15,9-6-439-15,-1-7-752 0</inkml:trace>
  <inkml:trace contextRef="#ctx0" brushRef="#br1" timeOffset="325950.3665">16869 7731 1397 0,'0'0'646'16,"0"0"-520"-16,0 0-55 15,0 0 88-15,0 0 47 16,0 0-69-16,84-21-41 15,-70 19-31-15,-5 2-18 16,2 0-5-16,-8 0-18 16,-3 3-23-16,3 10 8 15,-3 5 9-15,0 1-2 16,0 6-3-16,0-1-1 16,3-1-10-16,0-3-1 15,3-3 5-15,3-4-6 16,6-3-14-16,-3-4-40 15,5-6-42-15,12 0-101 0,-7 0-342 16,-2-4-360-16</inkml:trace>
  <inkml:trace contextRef="#ctx0" brushRef="#br1" timeOffset="326206.9226">17112 7742 808 0,'0'0'750'0,"0"0"-578"16,0 0 17-16,0 0 81 15,0 0-4-15,0 0-80 16,0 0-46-16,-71 17-47 0,52-5-21 16,-1 3-24-16,-6 0-15 15,3 1-17-15,-2 0-16 16,5 1-1-16,-3-2-62 15,7-1-130-15,0 3-167 16,7-4-455-16,1-6-535 0</inkml:trace>
  <inkml:trace contextRef="#ctx0" brushRef="#br1" timeOffset="326490.7086">17199 7830 1689 0,'0'0'354'16,"0"0"-67"-16,0 0-101 15,0 0-30-15,0 0-72 16,88 3-44-16,-61-2-34 16,1 1-6-16,-1 1-102 15,-4-2-110-15,-4-1-382 0,-9 0-420 16</inkml:trace>
  <inkml:trace contextRef="#ctx0" brushRef="#br1" timeOffset="326690.7733">17229 7738 1483 0,'0'0'335'0,"0"0"-84"15,0 0-39-15,0 0-15 16,0 0-100-16,95 6-97 15,-53-3-5-15,-6-3-251 16,-10 0-620-16</inkml:trace>
  <inkml:trace contextRef="#ctx0" brushRef="#br1" timeOffset="327090.024">17528 7675 986 0,'0'0'834'16,"0"0"-625"-16,0 0-14 15,0 0-35-15,0 0-9 16,0 0-33-16,0 0 13 16,-19 28-53-16,12-10-32 15,1 5-24-15,3 1-13 16,0-2-1-16,3-2-8 0,0-1 2 15,0-5-2-15,0-4 1 16,6-4 0-16,3-1-1 16,5-5 11-16,5 0-11 15,-2 0-3-15,5-7-18 16,0-6 6-16,-3-2 1 16,2-4 1-16,-8 4 1 15,0-3 12-15,-3 0 1 16,-10 3 16-16,0 5-7 15,-3 0-9-15,-17 0-2 0,1 3-7 16,-18 3-94 0,4 2-207-16,8-2-670 0</inkml:trace>
  <inkml:trace contextRef="#ctx0" brushRef="#br1" timeOffset="327413.3411">17772 7480 1631 0,'0'0'287'0,"0"0"16"0,0 0-84 16,0 0-8-16,0 0-53 15,0 0-52-15,0 0-28 16,80 44-27-16,-60-19-2 16,0 12-5-16,0 5-23 15,-8 8-2-15,-3 2-1 16,-6 1-9-16,-3 0-9 16,-2-6-1-16,-11-4-23 15,-17 9-66-15,5-12-165 16,5-13-660-16</inkml:trace>
  <inkml:trace contextRef="#ctx0" brushRef="#br1" timeOffset="330269.553">26185 11249 100 0,'0'0'965'16,"0"0"-296"-16,0 0-501 15,0 0-45-15,0 0-3 0,0 0 6 16,0 0-42-16,-12 3 5 15,10 14 3-15,-2 3-14 16,-4 9-14-16,2 8 3 16,-1 2-11-16,1 4-29 15,1-1-18-15,2-1-7 16,1-2-1-16,2-6 0 16,0 0-1-1,0-10-26-15,0 0-14 0,2-9-4 16,3-8-2-16,-2-3 9 15,3-3 4-15,1 0 27 16,5-6 5-16,0-11-11 16,2 0 12-16,0-5 6 0,-3 5 4 15,-2-4 5-15,-3 9 0 16,-3 2 13-16,-2 6 3 16,-1 1 13-16,0 3-11 15,0 0-17-15,0 0-15 16,0 0-1-16,0 3-12 15,0 8 11-15,0 9 1 16,0 3-1-16,0 1 1 16,0 1 0-16,0-2 0 15,0-2-1-15,0-6-1 16,-1-1 2-16,-4-1 0 16,1-6 2-16,-5-1 4 15,0-3 14-15,-3-2 20 16,-4-1 21-16,-5 0-4 15,0 0-13-15,-3-7-10 16,3-3-15-16,5 0-17 16,4-2-2-16,12-6-57 0,0 6-252 15,1-2-1216-15</inkml:trace>
  <inkml:trace contextRef="#ctx0" brushRef="#br1" timeOffset="331692.962">13233 8695 159 0,'0'0'585'16,"0"0"-331"0,0 0 246-16,0 0-283 0,0 0 51 15,0 0-24-15,0 0-49 16,1-13-52-16,-1 13-28 16,0 0-10-16,0 0-12 15,0 0-18-15,0 0-18 16,0 0-24-16,-4 10-23 15,-6 2 11-15,-2 10-5 16,-5 1-2-16,7 6-13 16,4 0 0-16,0 2 0 15,6-2-1-15,0 1-1 16,0-5-10-16,9-1-5 16,4-7-1-16,4-1-5 15,1-6-3-15,6-6 16 0,1-4 8 16,5 0-7-16,0 0-7 15,1-10-1-15,2-3-1 16,-3-5 10-16,-5-2 6 16,-1-5-1-16,-3-1 2 15,-8-2 0-15,-2 0 6 16,-5 1 1-16,-3 6 10 16,-3 1-7-16,0 5-1 15,0 5-8-15,0 3-1 16,0 3-41-16,-3 4-132 15,-6 0-208-15,-2 6-355 16,1 5-178-16</inkml:trace>
  <inkml:trace contextRef="#ctx0" brushRef="#br1" timeOffset="332053.8471">13378 8777 1182 0,'0'0'557'0,"0"0"-366"16,0 0 43-16,0 0-9 15,0 0-29 1,0 0-63-16,0 0-50 0,-2 0-33 16,-1 8-23-16,-1 5 19 15,1 7 26-15,-3 6-14 16,0 2-25-16,-1 4-20 16,4-3-7-16,-3 1-5 15,3-1-1-15,-2-4-47 16,3 4-80-16,1-6-176 15,1-4-525-15</inkml:trace>
  <inkml:trace contextRef="#ctx0" brushRef="#br1" timeOffset="332494.8546">13551 9032 192 0,'0'0'1061'0,"0"0"-783"0,0 0-75 16,0 0 41-16,0 0 25 15,0 0-62-15,0 0-65 16,0 0-34-16,0 7 9 16,-6 6-26-16,-3 1-27 15,2 5-17-15,-2-3-21 16,-1 7-6-16,2 0-5 15,2-2-8-15,-3 1-6 16,3-2-1-16,0 0 0 16,-2-3-26-16,4-1-35 15,2-5-58-15,2 4-119 16,0-5-296-16,0-6-204 0</inkml:trace>
  <inkml:trace contextRef="#ctx0" brushRef="#br1" timeOffset="332923.4017">13643 9105 591 0,'0'0'784'15,"0"0"-603"-15,0 0-38 16,0 0 54-16,0 0 79 0,0 0-104 16,0 0-54-16,2-16-9 15,-2 16-6-15,0 0-2 16,0 0-13-16,0 0-19 16,0 0-23-16,0 0-4 15,0 0-16-15,0 0-3 16,0 0-12-16,0 0-5 15,0 0 1-15,0 0 1 16,-2 10-1-16,2 2 11 16,-1 5-1-16,-2 3-4 15,-3 4-11-15,-4-2-1 16,1 1 1-16,1-3-2 16,-2-3-1-16,4 0-43 15,0-5-48-15,0 2-86 16,3-1-91-16,3-3-306 0,0-2-138 15</inkml:trace>
  <inkml:trace contextRef="#ctx0" brushRef="#br1" timeOffset="333167.4251">13617 9317 1096 0,'0'0'507'15,"0"0"-297"-15,0 0 79 16,0 0-4-16,0 0-57 16,0 0-54-16,0 0-52 15,-88 2-47-15,58-2-24 16,6 0-32-16,-3 0-18 16,8 0-1-16,1 0-84 15,12-9-140-15,6-1-300 16,0 2-431-16</inkml:trace>
  <inkml:trace contextRef="#ctx0" brushRef="#br1" timeOffset="333451.3766">13694 9025 798 0,'0'0'848'15,"0"0"-638"-15,0 0 77 16,0 0-32-16,0 0-33 16,0 0-46-16,0 0-58 15,-43 4-56-15,25-1-35 16,-6 0-17-16,-1-3-10 15,-2 0-88-15,-1 0-146 16,5 0-441-16,10 0-355 0</inkml:trace>
  <inkml:trace contextRef="#ctx0" brushRef="#br1" timeOffset="333898.6946">14030 8747 1509 0,'0'0'272'0,"0"0"-14"16,0 0-18-16,0 0-12 16,0 0-74-16,0 0-44 15,0 0-32-15,6-2-29 16,-23 11-31-16,-2 8 42 15,-8 6 23-15,-1 7-21 0,-2 2-28 16,0 4-13 0,8-4-19-16,4 4-1 0,4-6 1 15,7-3-2-15,7-2-11 16,0-5-34-16,0-3-37 16,3 1-93-16,7-7-354 15,4-4-443-15</inkml:trace>
  <inkml:trace contextRef="#ctx0" brushRef="#br1" timeOffset="334326.7719">14036 8914 1408 0,'0'0'498'15,"0"0"-310"-15,0 0 20 16,0 0-30-16,0 0-70 16,0 0-68-16,0 0-23 15,64-27-10-15,-49 23-6 16,3 1 10-16,-6 0-5 15,-5 3 4-15,-1 0 11 16,-5 0 3-16,-1 4-6 16,0 8 3-16,0 2 22 0,-6 3 9 15,-2 2-10 1,-1 4-18-16,3-3-11 0,3-3-11 16,3-1 5-16,0-3-6 15,0-3-1-15,3-3 0 16,6-1-8-16,7-6-52 15,4 0-106-15,9-10-167 16,0-6-411-16,-9 2-477 0</inkml:trace>
  <inkml:trace contextRef="#ctx0" brushRef="#br1" timeOffset="334570.9078">14260 8872 1252 0,'0'0'405'0,"0"0"-79"0,0 0-25 16,0 0-69-16,0 0-32 15,0 0-24-15,0 0-59 16,-88 65-38-16,61-40-25 16,-2-1-20-16,4-2-19 15,-5-2-14-15,5-6-1 16,4 0-50-16,6-5-60 15,8-5-113-15,1 2-341 16,6-6-505-16</inkml:trace>
  <inkml:trace contextRef="#ctx0" brushRef="#br1" timeOffset="334854.5446">14386 9006 1423 0,'0'0'681'0,"0"0"-508"15,0 0 16-15,0 0-25 16,0 0-30-16,0 0-71 0,90 1-39 15,-66-1-24-15,-1 0-8 16,-4 0-53-16,0 0-73 16,-12-1-101-16,-1-2-401 15,-6-1-614-15</inkml:trace>
  <inkml:trace contextRef="#ctx0" brushRef="#br1" timeOffset="335040.7323">14396 8943 838 0,'0'0'1036'0,"0"0"-769"16,0 0-10-16,0 0-71 16,0 0-27-16,0 0-83 0,0 0-76 15,110 0 0-15,-77 0-183 16,-5-4-583-16</inkml:trace>
  <inkml:trace contextRef="#ctx0" brushRef="#br1" timeOffset="335502.0283">14812 8702 874 0,'0'0'943'0,"0"0"-725"15,0 0 59-15,0 0-57 16,0 0-36-16,0 0-57 16,0 0-21-16,0 27-32 15,0-9-25-15,0 0-18 16,-4 4-11-16,0-1-11 15,-5 4-2-15,2-2-6 16,-2 1-1-16,-4 0 0 16,-1-2 1-16,2-2 0 15,2 0-1-15,-3-3 4 16,7-1-4-16,-1-5-1 0,4-3 0 16,3-4 0-16,0 0 1 15,0-1 0-15,6-3 0 16,8 0 1-16,5 0 0 15,3 0 8-15,7 0-9 16,4 0 1-16,-4 0-1 16,3 0 0-16,-5 0-1 15,-4 0-29-15,0 0-69 16,-11-7-161-16,-5 0-613 0</inkml:trace>
  <inkml:trace contextRef="#ctx0" brushRef="#br1" timeOffset="335823.6285">15000 8675 1452 0,'0'0'691'16,"0"0"-506"-16,0 0-16 16,0 0 2-16,0 0-4 15,0 0-68-15,0 0-30 0,52 94-13 16,-43-56-17 0,-3 2-15-16,-6 5 3 15,0 0-4-15,0 1-11 0,-3-3-12 16,-12-1 0-16,-6-4-9 15,-14 7-72-15,6-11-177 16,-1-6-847-16</inkml:trace>
  <inkml:trace contextRef="#ctx0" brushRef="#br1" timeOffset="338016.5586">26113 10819 879 0,'0'0'402'0,"0"0"-208"16,0 0-38-16,0 0 53 0,0 0 32 16,0 0-21-16,0 0-54 15,0-16-36-15,0 16-32 16,0 0-25-16,0 0-12 16,0 0-23-16,0 9-10 15,-2 5 17-15,1 6 1 16,-2 7-14-16,0-2-13 15,-4 2-4-15,1-3-14 16,-2 1 8-16,1 2-9 16,-2-4 0-16,1-3 6 15,2 0-5-15,2-8-1 16,2 5 0-16,1-7 0 0,1-3 0 16,0-3-1-16,0-4-17 15,0 3 18-15,3-3 13 16,10 0 23-16,10 0 0 15,6 0-15-15,6 0-13 16,1-3 5-16,1 3 7 16,2 0-5-16,-7 0-8 15,-3 0-7-15,-7 5 0 16,-7 2-27-16,-15 9-66 16,0-5-188-16,-1-6-576 0</inkml:trace>
  <inkml:trace contextRef="#ctx0" brushRef="#br1" timeOffset="339223.8466">15539 9039 814 0,'0'0'730'15,"0"0"-232"-15,0 0-372 16,0 0 35-16,0 0 4 16,0 0-4-16,0 0-27 15,0-1-68-15,6 1-19 16,7 0-8-16,4 0-12 15,5 0-12-15,0 0-14 16,-3 0-1-16,1 0-57 16,3-3-92-16,-3-3-137 0,-8 2-500 15</inkml:trace>
  <inkml:trace contextRef="#ctx0" brushRef="#br1" timeOffset="339426.7376">15584 8943 1031 0,'0'0'1007'16,"0"0"-845"-16,0 0-105 16,0 0 48-16,0 0 63 15,0 0-87-15,84 0-81 16,-45 0 0-16,-6 0-210 15,-4 0-552-15</inkml:trace>
  <inkml:trace contextRef="#ctx0" brushRef="#br1" timeOffset="340649.3333">16104 8775 1106 0,'0'0'239'0,"0"0"-110"15,0 0-29-15,0 0 90 16,0 0 77-16,0 0-69 16,0 0-58-16,0 0-34 15,0 0-19-15,0 0-14 16,0 0-13-16,0 0 1 16,0 0-16-16,0 10-29 15,-8 3 14-15,-2 7 19 16,1 4-7-16,-3 1-19 0,5 5-13 15,0-1-8 1,7-2-1-16,0 0 5 0,0-4-6 16,14-4-2-16,2-2-5 15,7-1 6-15,0-6 1 16,6-6 1-16,2-1 0 16,2-3 0-16,3 0-1 15,-3-3-9-15,2-8 3 16,-2-5-3-16,-1-1 8 15,-7-2 1-15,-1-4 1 0,-11 2-1 16,-1-1 0 0,-6 1 0-16,-1 3-1 0,-5 1 1 15,0 0-2-15,0 1-14 16,0 2-71-16,0-2-96 16,-11 3-160-16,2 3-348 15,5 4-702-15</inkml:trace>
  <inkml:trace contextRef="#ctx0" brushRef="#br1" timeOffset="340914.0468">16341 8781 1395 0,'0'0'324'0,"0"0"-63"16,0 0-51-16,0 0-31 15,0 0-17-15,0 0-19 16,0 0 9-16,-21 70-40 16,12-37-33-16,-4 5-27 15,-1 0-31-15,2-3-6 16,5-1-15-16,1-3-1 16,3-3-14-16,3-5-58 15,0 4-115-15,0-7-267 16,9-6-509-16</inkml:trace>
  <inkml:trace contextRef="#ctx0" brushRef="#br1" timeOffset="343241.8406">16538 9079 1117 0,'0'0'859'15,"0"0"-704"-15,0 0-22 16,0 0-4-16,0 0 37 16,0 0-39-16,0 0-27 15,0 0-28-15,0 0-25 0,0 3-15 16,0 4-16-16,-6 5 23 16,0 8 12-16,-6 3-17 15,1 1-11-15,1 2-11 16,-6 0-6-16,3-2-6 15,2-1 0-15,2-7-1 16,3 1-26-16,-4-7-37 16,6 0-48-16,3-4-93 15,1-6-113-15,1 0-213 16,13 0-34-16</inkml:trace>
  <inkml:trace contextRef="#ctx0" brushRef="#br1" timeOffset="343571.2798">16642 9101 1109 0,'0'0'545'0,"0"0"-412"16,0 0 39-16,0 0 46 15,0 0 5-15,0 0-80 16,0 0-50-16,3-9-23 15,-3 9-23-15,0 0-6 16,-3 9 0-16,-3 5 41 16,-1 5-25-16,-2 2-15 0,-5 1-5 15,4 4-15-15,1-2-11 16,-4-1-10-16,4-2-1 16,-5-3 0-16,5-4-1 15,2 0-29-15,1-3-43 16,3-6-73-16,3 1-90 15,0-6-294-15,3 0-113 16,6 0-646-16</inkml:trace>
  <inkml:trace contextRef="#ctx0" brushRef="#br1" timeOffset="344110.8424">16693 9158 1151 0,'0'0'668'0,"0"0"-531"16,0 0-19-16,0 0-8 16,0 0 11-16,0 0-62 15,0 0-29-15,3 0-5 16,-3 0-11-16,0 0-5 16,0 0 2-16,0 0-3 15,0 0 11-15,0 0 38 16,0 3-4-16,0-2-11 15,0 1-21-15,0-2-11 16,0 0-4-16,0 0-6 16,0 0-9-16,0 0-13 15,0 0-9-15,0 0-20 16,3 0 35-16,-3-2 10 16,0 2 6-16,0 0 1 15,0 0 12-15,0 0 17 0,0 0 14 16,0 0 10-16,0 0 13 15,0 0 11-15,0 0-2 16,0 0-6-16,0 0-7 16,0 0-8-16,0 0-19 15,0 0-13-15,-2 0-15 16,-4 12-7-16,-3 4 7 16,-2 5 8-16,-1 2-4 15,-3 3-10-15,3-3-2 16,0-3 1-16,0-3-1 15,3 2-9-15,1-8-18 16,0 2-15-16,2-1-14 0,3-5-24 16,0 0-100-16,3 2-104 15,0-8-332-15,0 2-297 0</inkml:trace>
  <inkml:trace contextRef="#ctx0" brushRef="#br1" timeOffset="344345.9586">16659 9382 918 0,'0'0'961'0,"0"0"-776"16,0 0 15-16,0 0-1 0,0 0-4 15,0 0-52-15,0 0-45 16,-98 0-47-16,78 0-25 15,-2 0-26-15,0-4-18 16,5-2-89-16,-3-3-120 16,7 2-491-16,4 0-354 0</inkml:trace>
  <inkml:trace contextRef="#ctx0" brushRef="#br1" timeOffset="344650.7131">16750 9092 1635 0,'0'0'274'16,"0"0"-90"-16,0 0 7 15,0 0 28-15,0 0-54 16,0 0-62-16,0 0-28 16,-30-13-29-16,1 13-18 15,-3 0 1-15,-7 0-19 16,2 0-10-16,4 0-12 0,9 0-83 16,7 0-141-1,11 0-409-15,6 0-361 0</inkml:trace>
  <inkml:trace contextRef="#ctx0" brushRef="#br1" timeOffset="345056.8616">17201 8824 189 0,'0'0'1436'16,"0"0"-1198"-16,0 0-42 15,0 0 16-15,0 0 24 16,0 0-74-16,0 0-57 15,10-10-44-15,-22 11-42 16,-3 11 21-16,-12 8 47 16,-1 5-17-16,-4 7-16 15,2 3-18-15,4 2-15 16,6 0-21-16,4-2 0 16,7-4 0-16,6-3-12 15,3-4-24-15,0-7-36 0,10 0-51 16,22-5-71-16,-6-4-118 15,3-5-435-15</inkml:trace>
  <inkml:trace contextRef="#ctx0" brushRef="#br1" timeOffset="345417.7526">17288 8960 1475 0,'0'0'531'0,"0"0"-375"15,0 0 14-15,0 0-5 16,0 0 15-16,0 0-55 16,0 0-44-16,78-38-29 15,-71 37-21-15,-1 1-2 16,-1 0-17-16,2 3-2 15,-2 6-9-15,1 11-1 16,-6-1 8-16,3 8 2 16,-3-4-9-16,0 4 1 15,0-4 4-15,0-6-6 16,0 0 0-16,0-6 0 16,6-4-1-16,4-3-35 0,2-4-30 15,12 0-122-15,-5-7-181 16,1-3-436-16</inkml:trace>
  <inkml:trace contextRef="#ctx0" brushRef="#br1" timeOffset="345654.7682">17558 8917 1684 0,'0'0'276'16,"0"0"-66"-16,0 0 34 15,0 0 3-15,0 0-57 16,-101 55-68-16,74-32-34 16,2 0-32-16,-4-3-29 15,6 0-26-15,0-6 1 0,4 2-2 16,3-5-27-16,3-3-77 16,9-1-138-16,4-4-416 15,0-3-406-15</inkml:trace>
  <inkml:trace contextRef="#ctx0" brushRef="#br1" timeOffset="345914.0045">17690 9062 1363 0,'0'0'659'0,"0"0"-420"16,0 0-9-16,0 0-30 15,0 0-39-15,0 0-93 16,99 0-36-16,-67 0-32 16,-4 0 0-16,-2 0-67 15,-6 0-144-15,-7 0-377 16,-6 0-424-16</inkml:trace>
  <inkml:trace contextRef="#ctx0" brushRef="#br1" timeOffset="346117.4352">17690 8943 1410 0,'0'0'569'0,"0"0"-459"16,0 0 53-16,0 0-4 16,0 0-60-16,96 13-73 15,-55-6-26-15,-11-4-196 16,-4 0-522-16</inkml:trace>
  <inkml:trace contextRef="#ctx0" brushRef="#br1" timeOffset="346559.1333">18113 8785 1657 0,'0'0'341'15,"0"0"-137"-15,0 0-22 16,0 0-15-16,0 0-35 15,0 0-44-15,0 0 12 16,0 26-21-16,0-10-35 16,3 1-16-16,-1 3-13 15,-1 0-2-15,-1 3-12 16,0 2 0-16,0-1 0 0,0 0 1 16,-4-1-2-1,-2-4-1-15,3 1 1 0,-3-6-1 16,3-2 0-1,3-4 1-15,0-2 0 0,0-3-1 16,9-2 1-16,6 1 0 16,12-2 2-16,2 0-2 15,7 0 0-15,1 0-1 16,-2 0 1-16,-6 0 0 16,-7 0 0-16,-9 0-1 15,-6 0 1-15,-5-3-14 16,-2 0-37-16,-2-3-111 15,-8-1-219-15,0 0-624 0</inkml:trace>
  <inkml:trace contextRef="#ctx0" brushRef="#br1" timeOffset="346904.7508">18460 8650 1373 0,'0'0'692'15,"0"0"-466"-15,0 0-13 16,0 0-50-16,0 0-29 15,0 0-49-15,0 0-10 16,43 72 1-16,-25-30-16 16,1 9-12-16,2 6-3 15,-11 4-14-15,-2-1-13 16,-8-1-15-16,0-4-3 16,-18-4-30-16,-28 5-100 15,1-7-239-15,2-13-866 0</inkml:trace>
  <inkml:trace contextRef="#ctx0" brushRef="#br1" timeOffset="348685.116">19613 7459 864 0,'0'0'150'0,"0"0"59"16,0 0-104-16,0 0 27 15,0 0 57-15,0 0-3 16,0 0 10-16,12-31-30 16,-12 31-37-16,0 0-25 15,0 11 13-15,0 3 5 16,-3 7-26-16,0 1-37 16,0 2-32-16,3 4-13 15,-3-1-14-15,0-6-18 0,-2 2-79 16,-2-4-123-1,2-6-378-15,1-5-299 0</inkml:trace>
  <inkml:trace contextRef="#ctx0" brushRef="#br1" timeOffset="349007.3103">19476 7456 1106 0,'0'0'711'15,"0"0"-554"-15,0 0-31 16,0 0 27-16,0 0 59 15,0 0-7-15,0 0-75 16,-66 66-46-16,57-39-40 16,3 0-26-16,0 3-18 15,6-2-31-15,0-3-147 16,15 4-146-16,9-9-398 16,-5-7-450-16</inkml:trace>
  <inkml:trace contextRef="#ctx0" brushRef="#br1" timeOffset="349286.0572">19863 7360 1446 0,'0'0'731'16,"0"0"-647"-16,0 0 7 16,0 0 91-16,6 86 18 15,-4-49-52-15,-1 4-63 16,2 1-37-16,0-2-33 16,0 2-15-16,-3-5-39 15,0 12-133-15,-12-12-166 0,-1-7-619 16</inkml:trace>
  <inkml:trace contextRef="#ctx0" brushRef="#br1" timeOffset="350064.6854">19593 8838 814 0,'0'0'694'0,"0"0"-522"16,0 0 44-16,0 0 60 15,0 0 2-15,0 0-59 16,0 0-98-16,10-11-64 16,6 5-27-16,-4-1-16 15,4 1-5-15,2 2-7 0,-5 4 7 16,1 0-2 0,1 0-6-16,-2 4 1 0,-1 6-2 15,-3-2 1-15,-1 3-1 16,-5-1-1-16,-3 3 0 15,0-1 0-15,-8 3-5 16,-7 1 6-16,-1-2 0 16,-5 2 6-16,4 0-4 15,3 1-1-15,4-1-1 16,4-3 0-16,6 2-1 16,0-6-1-16,0 1 2 15,13-1 2-15,3-5-2 0,0-4-11 16,7 0-117-16,0 0-75 15,-4-10-298-15,-3 0-269 0</inkml:trace>
  <inkml:trace contextRef="#ctx0" brushRef="#br1" timeOffset="350383.5098">19515 8732 49 0,'0'0'1591'0,"0"0"-1353"15,0 0-106-15,0 0 92 16,0 0 63-16,0 0-54 15,-72 72-106-15,60-39-45 16,2 1-45-16,3-1-19 16,4 0-18-16,3-7-6 15,0-3-37-15,5-2-84 16,22-2-81-16,-2-3-139 16,2-6-363-16</inkml:trace>
  <inkml:trace contextRef="#ctx0" brushRef="#br1" timeOffset="350668.451">19871 8719 1151 0,'0'0'996'16,"0"0"-869"-16,0 0-37 15,0 0 84-15,49 73 34 16,-25-32-51-16,-2 7-64 16,1 3-35-16,-10 0-33 15,-6-5-25-15,-15 14-57 0,-13-18-161 16,-11-5-623-16</inkml:trace>
  <inkml:trace contextRef="#ctx0" brushRef="#br1" timeOffset="352190.502">19631 10093 712 0,'0'0'183'0,"0"0"-80"0,0 0 137 16,0 0 132-16,0 0-123 15,0 0-14-15,0 0-46 16,0-14-37-16,0 14-32 16,0 0-21-16,0 0-11 15,0 0-9-15,0 0-9 16,4 0-25-16,5-3-26 16,8 3-13-16,0 0-6 15,9 0-1-15,-7 0 0 16,3 0-17-16,-5 3-10 15,-7 1-5-15,-4-1 9 16,-3 4 2-16,-3-4-1 16,0 4 7-16,-4-2 8 0,-7 2 8 15,-3 0 1 1,-2-3-1-16,2 3 1 0,-1-1-1 16,1 1 8-16,4-4-8 15,2 4-1-15,4-2 0 16,1-1 0-16,3 4 0 15,0-3-6-15,3 2-3 16,10 4 10-16,7-5 1 16,-4 4-1-16,0 3 0 15,0-3 0-15,-6-1-2 16,-6 2 1-16,-4-2 0 16,0-2-1-16,0 0 2 0,-7-1 9 15,-8 0-8 1,-4-2 1-16,-2-1-2 15,-11-3-111-15,5 0-437 16,7 0-479-16</inkml:trace>
  <inkml:trace contextRef="#ctx0" brushRef="#br1" timeOffset="352505.4808">19544 10093 1631 0,'0'0'337'15,"0"0"-217"-15,0 0-27 16,0 0 150-16,0 0-25 15,0 0-51-15,0 0-47 16,-81 97-42-16,71-68-48 16,3-1-19-16,7-1-11 15,0 0-13-15,13-4-83 16,20-7-117-16,-3-3-354 16,-2-6-514-16</inkml:trace>
  <inkml:trace contextRef="#ctx0" brushRef="#br1" timeOffset="352813.3374">19918 9947 1776 0,'0'0'334'0,"0"0"-222"16,0 0-27-16,0 0 100 0,0 0-14 15,0 0-40 1,99 66-29-16,-72-32-23 0,-5 8-31 16,-4 5-3-16,-6 2-26 15,-12 1-17-15,0-1-2 16,-19-3-72-16,-30 14-110 15,1-14-363-15,2-6-558 0</inkml:trace>
  <inkml:trace contextRef="#ctx0" brushRef="#br1" timeOffset="353676.6215">19610 11472 1239 0,'0'0'290'16,"0"0"-152"-16,0 0-8 15,0 0 145-15,0 0 1 0,0 0-95 16,0 0-71 0,15-18-56-16,-15 25-32 0,0 8 41 15,-3 2-3-15,-6 6-20 16,-1 1-24-16,2 1-3 16,3-1-13-16,5-4 0 15,0 0 0-15,3-3-11 16,17-4-18-16,3-7-24 15,9-3 15-15,4-3-3 16,-2 0 8-16,0-3-2 16,1-7-1-16,-10-3-7 15,-4 0 28-15,-8-1 15 0,-5-2-5 16,-7 5 5 0,-1 1 20-16,0 0 10 0,0 2-8 15,-3 1 12-15,-3 3 6 16,2 1-2-16,1 0 9 15,0 3 0-15,3 0-7 16,0 0-6-16,0 0-19 16,0 0-4-16,0 12-10 15,0 5 29-15,-3 9 12 16,3 4-15-16,-3 1-14 16,-1-2-4-16,1 0-9 15,-4-3-20-15,1-5-48 16,-7-3-101-16,3-9-193 15,1-3-560-15</inkml:trace>
  <inkml:trace contextRef="#ctx0" brushRef="#br1" timeOffset="354001.214">19371 11404 1445 0,'0'0'405'16,"0"0"-242"-16,0 0-15 15,0 0 44-15,0 0 0 16,0 0-63-16,0 0 13 0,-21 53 7 15,8-19-37-15,-4 8-43 16,4 3-39-16,4-1-19 16,2-1-11-16,7-7-1 15,0-7-57-15,26-5-59 16,6-11-162-16,-2-4-578 0</inkml:trace>
  <inkml:trace contextRef="#ctx0" brushRef="#br1" timeOffset="354287.9592">19998 11275 2186 0,'0'0'290'0,"0"0"-220"16,0 0 13-16,0 0 104 16,17 98-41-16,-4-51-35 15,1 5-54-15,1 2-35 16,2 2-15-16,-8-6-7 16,-9-4-55-16,0-7-78 15,-29 4-102-15,-5-12-234 0,-3-11-363 16</inkml:trace>
  <inkml:trace contextRef="#ctx0" brushRef="#br1" timeOffset="361244.6753">13290 10196 833 0,'0'0'212'0,"0"0"-134"16,0 0 70-16,0 0 75 15,0 0-36-15,0 0-56 16,3-8 76-16,-3 8-18 16,3-3-28-16,-3 3-23 15,0 0-30-15,0 0-21 16,0 0-19-16,0 0-16 16,0 0-19-16,0 0-17 15,0 0-8-15,0-3-1 16,0 3-6-16,-12-4 9 15,3 4-10-15,-6-3 0 16,-5 3 0-16,0 0 0 16,-1 0-1-16,-3 0 1 0,2 0 1 15,1 3-1-15,6 1 0 16,3 2-1-16,3 2 0 16,6-2-10-16,3 3 3 15,0 1 8-15,1 0 1 16,16 3 5-16,1 0-5 15,6-2 0-15,1-1 5 16,2-4-6-16,1-2-7 16,-1-2-3-16,-8-2-8 15,1 0-2-15,-5 0 8 16,-1 0 2-16,-1-9 8 16,-4-1 2-16,1 0 0 15,-4-1 7-15,-5 0 5 0,2-3 10 16,-1 0-1-16,-2-1 0 15,0 0-8-15,0-2-1 16,0-1 2-16,0 1-1 16,-5-4-1-16,1-1-1 15,1 1 4-15,0-1 6 16,0-2-2-16,3 2-1 16,0 3-2-16,0 2 2 15,0 3-9-15,0 1-9 16,0 3 0-16,0 4-2 15,0-1-23-15,0 3-6 16,0 2-10-16,0-2-7 16,0 4-26-16,0 0-56 0,0 0-61 15,0 0-276 1,3 13-244-16,0-3-426 0</inkml:trace>
  <inkml:trace contextRef="#ctx0" brushRef="#br1" timeOffset="361936.9484">13532 9940 1011 0,'0'0'255'0,"0"0"-88"15,0 0 22-15,0 0 46 0,0 0 23 16,0 0-77-16,0 0-50 16,13-12-33-1,-13 12-34-15,0 0-23 0,0 12 0 16,0 5 45-16,-6 2-20 15,-1 5-21-15,4 4-19 16,0-3-8-16,3 4-17 16,0-3-1-16,0 1 1 15,10-6-1-15,2-2 0 16,5-2-1-16,-1-4-11 16,4-6-9-16,2-1-13 15,1-6 4-15,3 0-6 16,2-3 0-16,-1-10-3 0,0-4 13 15,-3-3 18-15,0-1 8 16,-5-4-1-16,-6-1 1 16,1 0 0-16,-8 2 8 15,-6 1 17-15,0 6 17 16,0 3-15-16,0 1-16 16,-6 0-10-16,-2 4-1 15,2 5-8-15,2-2-67 16,1 2-89-16,-3 4-188 15,3 0-222-15,0 0-102 0</inkml:trace>
  <inkml:trace contextRef="#ctx0" brushRef="#br1" timeOffset="362305.2045">13714 9938 1227 0,'0'0'512'0,"0"0"-389"15,0 0 40-15,0 0 49 16,0 0-20-16,0 0-80 15,0 0 2-15,0 23-23 0,0-5-19 16,0 2-17 0,0 4-21-16,0 3-2 0,-3-1-11 15,0 1-20-15,0-1 0 16,-5 0-1-16,3-6-7 16,-3 3-35-16,2-2-52 15,0-3-41-15,0 2-17 16,3 1-151-16,0-5-216 15,3-6-166-15</inkml:trace>
  <inkml:trace contextRef="#ctx0" brushRef="#br1" timeOffset="362710.5886">13882 10158 1237 0,'0'0'654'0,"0"0"-495"16,0 0 35-16,0 0 3 16,0 0-31-16,0 0-65 0,0 0-32 15,0 0-27-15,0 6-15 16,0 4 17-16,0 4-11 16,0 3-15-1,0 3-10-15,0 2-7 0,0-1-1 16,-2-1 0-16,-1-1-36 15,-1-5-61-15,3-2-119 16,-2 1-274-16,3-6-129 16,0 0-757-16</inkml:trace>
  <inkml:trace contextRef="#ctx0" brushRef="#br1" timeOffset="362942.5719">13906 10360 1438 0,'0'0'361'15,"0"0"-198"-15,0 0 16 16,0 0-11-16,0 0-54 16,0 0-65-16,0 0-4 15,-7 0-12-15,-6 0-13 16,-1 3-8-16,-4-3-12 15,-8 0-143-15,6 0-394 16,4 0-262-16</inkml:trace>
  <inkml:trace contextRef="#ctx0" brushRef="#br1" timeOffset="363222.1656">14036 10096 1513 0,'0'0'265'16,"0"0"-92"-16,0 0 46 0,0 0 0 15,0 0-111-15,0 0-72 16,-88-3-36-16,55 3-14 16,4 0-282-16,9 3-553 0</inkml:trace>
  <inkml:trace contextRef="#ctx0" brushRef="#br1" timeOffset="363708.8036">14103 10546 955 0,'0'0'268'0,"0"0"-126"16,0 0 23-1,0 0 13-15,0 0-32 0,-88 2-64 16,57-2-26-16,-11 0-23 16,-7 0 32-16,-13-2 26 15,-15-3 10-15,-17-4 21 16,-21 5-18-16,-5-1-44 16,16 0-18-16,17 5-25 15,31 0-11-15,14 0-6 16,5 0-31-16,6 0-8 15,4 0-13-15,9 0-41 16,15 5-150-16,3-3-227 16,0 2-53-16</inkml:trace>
  <inkml:trace contextRef="#ctx0" brushRef="#br1" timeOffset="364510.7506">13438 10846 1358 0,'0'0'319'16,"0"0"-201"-16,0 0 39 15,0 0 79-15,0 0-53 16,0 0-77-16,0 0-32 0,3-23-7 16,-3 22-22-1,-3-2-13-15,-6 0-3 0,-7 3-14 16,-1 0 0-16,-7 0 14 15,-1 0-3-15,-1 0-10 16,4 6-2-16,-2 1-13 16,9 3-1-16,5 0 0 15,7 1 0-15,3 0 0 16,0 0 5-16,9 3-4 16,7-2-1-16,5-1 0 15,0-1 0-15,0-2-1 16,-6-1 1-16,1-4 0 0,-4-1 0 15,0-2 0-15,-3 0 1 16,0 0 0-16,-2-10 7 16,0 0-2-16,3-4 1 15,-4-3 10-15,1-3 12 16,-1-5-12-16,-3 1-4 16,1-6 4-16,-1 4-10 15,-1-1 4-15,-2 4-1 16,0 3 16-16,0 4 9 15,0 7-8-15,-3-1-6 16,0 3-12-16,-3 0-7 16,3 4-1-16,3 0-1 15,0 3-20-15,0 0-54 16,0 0-45-16,13 0-133 16,4 6-235-16,-2 1-203 0</inkml:trace>
  <inkml:trace contextRef="#ctx0" brushRef="#br1" timeOffset="364881.1295">13663 10808 967 0,'0'0'794'16,"0"0"-699"-16,0 0-67 0,0 0 78 16,0 0 96-16,97-22-107 15,-82 15-51-15,-2 2-2 16,-5 4-7-16,-5 1-3 16,-3 0-16-16,0 0-3 15,0 3 4-15,0 7 47 16,0 7 13-16,0 2-19 15,0 1-36-15,0-1-8 16,0 1-14-16,0-5 1 16,9-3-1-16,7-1-15 15,-3-8-57-15,7 0-73 16,6-3-239-16,-3-3-226 0,-5-4-261 16</inkml:trace>
  <inkml:trace contextRef="#ctx0" brushRef="#br1" timeOffset="365127.9171">13927 10760 1672 0,'0'0'285'0,"0"0"-147"15,0 0 91-15,0 0 20 0,0 0-59 16,-79 63-46 0,49-40-42-16,-5 2-56 0,6 0-29 15,-1-6-17-15,0 3-54 16,8-8-245-16,5-4-603 0</inkml:trace>
  <inkml:trace contextRef="#ctx0" brushRef="#br1" timeOffset="365764.5937">14327 10156 819 0,'0'0'169'0,"0"0"-23"15,0 0 12-15,0 0 57 16,0 0-7-16,0 0-46 15,0 0-14-15,0-17-5 16,0 17-25-16,0 10 39 16,0 6 11-16,-3 7-16 15,-3 8-46-15,3 5-19 16,0 7-26-16,0 5-32 16,3 3-12-16,0 5-5 0,0 2-6 15,0-4-5-15,6-1 0 16,-3-4-1-16,0-9 0 15,-3-4 0 1,0-5-1-16,0-2 0 0,0-6-5 16,0 0-19-16,0-7-14 15,-3-3-27-15,3-3-32 16,-3-2-60-16,3-5-113 16,0 0-345-16,0-3-61 0</inkml:trace>
  <inkml:trace contextRef="#ctx0" brushRef="#br1" timeOffset="366090.4196">14558 10769 1073 0,'0'0'882'0,"0"0"-756"16,0 0-33-16,0 0 25 15,0 0 24-15,0 0-35 16,0 0-6-16,-16 30-23 16,5-13-20-16,-4 3 2 15,2-1-21-15,-5 1-26 16,3-3-7-16,-1-1-5 0,4-5-1 15,-3-1-35 1,6-2-94-16,3-8-112 0,3 0-373 16,3 0-372-16</inkml:trace>
  <inkml:trace contextRef="#ctx0" brushRef="#br1" timeOffset="366337.7827">14435 10767 1672 0,'0'0'500'0,"0"0"-427"15,0 0-5-15,0 0 123 16,0 0-15 0,0 0-91-16,0 0-5 0,13 32 4 15,-4-12-26-15,1 1-19 16,-3 1-11-16,1-2-20 15,-4 0-8-15,1-3-31 16,-2-1-95-16,-3-7-221 16,3-4-454-16</inkml:trace>
  <inkml:trace contextRef="#ctx0" brushRef="#br1" timeOffset="366554.4426">14700 10875 1936 0,'0'0'288'16,"0"0"-157"-16,0 0-56 15,0 0-26-15,0 0-49 16,85 7-25-16,-66-7-206 15,-5-3-397-15</inkml:trace>
  <inkml:trace contextRef="#ctx0" brushRef="#br1" timeOffset="366757.1394">14659 10793 1689 0,'0'0'213'16,"0"0"-145"-16,0 0 8 15,0 0-15-15,81 0-61 16,-51-4-47-16,-8 4-180 16,-2-3-471-16</inkml:trace>
  <inkml:trace contextRef="#ctx0" brushRef="#br1" timeOffset="367155.2853">14967 10724 1547 0,'0'0'564'0,"0"0"-483"16,0 0-1-16,0 0 99 15,0 0-27-15,0 0-64 16,0 0-29-16,-26 84-2 16,19-59-30-16,1 2-17 15,3-5-2-15,3 1-7 16,0-6 0-16,0-2 0 16,3-3 6-16,9-4-5 0,6-4 5 15,0-4 1-15,6 0-8 16,-1 0 0-16,6-10-8 15,-7-4-4-15,4-4 0 16,-9 1 11-16,-5-3 0 16,-1-2 1-16,-11-2 0 15,0 2 5-15,-11 1 2 16,-8 2-5-16,-11 5-2 16,-1 4-1-16,-9 3-111 15,8 4-131-15,10 0-442 0</inkml:trace>
  <inkml:trace contextRef="#ctx0" brushRef="#br1" timeOffset="367771.7063">15752 10415 1257 0,'0'0'290'16,"0"0"-16"-16,0 0 50 15,0 0-56-15,0 0-85 16,0 0-78-16,0 0-54 16,91 2-23-16,-57-2-16 15,-7 0-10-15,0 2-2 16,-10-2-24-16,-3 0-66 16,-2 0-69-16,-6 0-192 15,-6 0-423-15</inkml:trace>
  <inkml:trace contextRef="#ctx0" brushRef="#br1" timeOffset="367973.2061">15795 10360 1568 0,'0'0'333'16,"0"0"-98"-16,0 0-80 15,0 0 35-15,0 0-67 16,85 0-71-16,-54 0-52 16,11-3-38-16,-6-1-276 0,-9 1-613 15</inkml:trace>
  <inkml:trace contextRef="#ctx0" brushRef="#br1" timeOffset="368761.1459">16554 10215 796 0,'0'0'298'16,"0"0"-77"-16,0 0 28 0,0 0 19 16,0 0 21-1,0 0-68-15,0 0-52 0,20-13-56 16,-20 13-43 0,0 0-5-16,0 0-13 0,0 0-16 15,-13 0-12-15,-4 0-11 16,-5 0 2-16,-4 3-15 15,-6 4 7-15,6 3-7 16,-1-1 0-16,8 2 0 16,7-2-1-16,2 0-6 15,8 1 7-15,2 0 2 16,2 0 5-16,17 0-7 16,4-3-2-16,9-3-21 15,1-2-10-15,2 2 4 16,0-4 2-16,-5 0 2 0,-4-4 16 15,-3-2 2-15,-10-4 7 16,-3-3 7-16,-4 0 10 16,-2-3 20-16,-4-4 0 15,0-3-5-15,0-4-3 16,0 0-3-16,0-2-2 16,0-4-9-16,0 2-2 15,-5-4 4-15,2 5 1 16,-3 1 1-16,2 6 0 15,1 3 10-15,-2 3-8 16,4 3-20-16,-2 4 0 16,0 5-1-16,3 1 0 15,0 1-45-15,0 3-58 16,0 0-69-16,0 3-131 16,0 6-225-16,0 1-48 0</inkml:trace>
  <inkml:trace contextRef="#ctx0" brushRef="#br1" timeOffset="369279.0765">16884 9897 1490 0,'0'0'351'0,"0"0"-241"16,0 0-48-16,0 0 139 16,0 0 15-16,0 0-58 15,0 0-69-15,-40 92-35 16,36-62-29-16,4-2-1 15,0 4-6-15,0-3-8 16,13 2-2-16,1-5-7 16,4-3 5-16,5-3-5 15,4-6 0-15,-1-1 0 16,6-6 0-16,1-2-1 0,-1-5-13 16,3 0-10-16,-2-5-5 15,-5-8 12-15,-1-4-2 16,-5-5 4-16,-2-3 13 15,-6-4 1-15,-2-4 1 16,2-1 10-16,-8 2 11 16,-3 3 21-16,0 4-17 15,-3 2-19-15,0 3-7 16,0 1-6-16,-6 8-58 16,3 1-60-16,-11 7-207 15,7 3-384-15,-1 0-258 0</inkml:trace>
  <inkml:trace contextRef="#ctx0" brushRef="#br1" timeOffset="369574.5324">17112 9928 1385 0,'0'0'544'16,"0"0"-408"-16,0 0 91 15,0 0 7-15,0 0-55 16,-22 75-70-16,19-45-43 16,0 4-17-16,3-2-24 15,-3 4-24-15,-4-6-1 0,2 1-7 16,-3-2-50-1,-1-5-81-15,-2 1-123 0,2-5-392 16,3-4-446-16</inkml:trace>
  <inkml:trace contextRef="#ctx0" brushRef="#br1" timeOffset="369948.1497">17353 10173 1478 0,'0'0'388'0,"0"0"-41"16,0 0-100-16,0 0-52 16,0 0-49-16,0 0-79 15,0 0-39-15,10 8 4 16,-10 3 11-16,0 2-5 16,0 4-14-16,0 3-14 15,0-2-8-15,0 0-2 16,-3-2-14-16,-4-2-49 0,4-4-88 15,-4-4-188 1,4-2-378-16,2-4-621 0</inkml:trace>
  <inkml:trace contextRef="#ctx0" brushRef="#br1" timeOffset="370234.5031">17524 10102 1430 0,'0'0'477'15,"0"0"-398"-15,0 0 39 0,0 0 160 16,0 0-67-16,0 0-83 16,0 0-38-16,-15 83-24 15,8-57-4-15,1-2-24 16,0 1-22-16,2-4-8 15,1-1-7-15,2-2-1 16,-1-4-6-16,2-4-59 16,0-6-91-16,0-1-148 15,0-3-330-15,0 0-177 0</inkml:trace>
  <inkml:trace contextRef="#ctx0" brushRef="#br1" timeOffset="370474.9309">17567 10357 766 0,'0'0'980'0,"0"0"-869"16,0 0 90-16,0 0 14 15,0 0-4-15,0 0-86 16,-107 10-52-16,68-10-20 15,-1 0-29-15,2 0-15 16,6-1-9-16,2-5-68 16,8-1-210-16,9 1-407 0,10 2-463 15</inkml:trace>
  <inkml:trace contextRef="#ctx0" brushRef="#br1" timeOffset="370714.7626">17633 10050 1482 0,'0'0'610'0,"0"0"-538"16,0 0 1-16,0 0 76 15,0 0-12-15,0 0-85 16,-109 0-48-16,61 3-4 16,9 0-314-16,10-2-805 0</inkml:trace>
  <inkml:trace contextRef="#ctx0" brushRef="#br1" timeOffset="371141.0802">17730 10555 1450 0,'0'0'362'0,"0"0"-120"15,0 0-13-15,-81 0-17 16,39 0-67-16,-20 0-51 15,-26 0-25-15,-35-4-38 16,-15-6-13-16,-4 1-6 0,9 0-4 16,29 1-7-16,16 5 4 15,24-1-5-15,22 4-16 16,2 0-68-16,-8-5-65 16,9 3-216-16,3-3-548 0</inkml:trace>
  <inkml:trace contextRef="#ctx0" brushRef="#br1" timeOffset="371810.52">16961 10967 1111 0,'0'0'528'0,"0"0"-306"16,0 0 31-1,0 0-28-15,0 0-26 0,0 0-39 16,0 0-51-16,-1-13-62 16,-12 8-29-16,-7 0-9 15,-2 3 4-15,-2 2-4 16,-1 0-2-16,2 0-5 15,4 7-2-15,3 5-4 16,6 1 4-16,7 4 6 16,3 0-5-16,0-1 5 15,13-3-6-15,6 0 1 16,0-6 0-16,4-4 4 16,-4 1-5-16,2-4-9 15,-3 0 7-15,-4-10 2 16,-1-3 0-16,-4-4 1 0,-1-6 11 15,-2-2-2 1,-1-7 4-16,-1-4-2 0,0 1 3 16,-1-5-2-16,1 3 4 15,-4 8 1-15,0 5-6 16,0 7-11-16,0 8 1 16,0 5-2-16,0 4-18 15,0 0-51-15,0 0-85 16,0 7-20-16,0 10-114 15,0-1-258-15,3-2-255 0</inkml:trace>
  <inkml:trace contextRef="#ctx0" brushRef="#br1" timeOffset="372135.9027">17168 10922 1324 0,'0'0'1013'16,"0"0"-887"-16,0 0-74 15,0 0-8-15,0 0 73 16,0 0-32-16,83-40-27 16,-62 37-10-16,-8 2-22 15,0 1-17-15,-3 0-8 16,-1 4-1-16,-6 10 1 15,1 2 0-15,-3 1 11 0,1 5-1 16,-1-2-1-16,2 0-1 16,2-3-8-16,4-4-1 15,3-1-7-15,0-4-81 16,11-8-133-16,-4 0-423 16,-3 0-297-16</inkml:trace>
  <inkml:trace contextRef="#ctx0" brushRef="#br1" timeOffset="372327.4383">17427 10892 1744 0,'0'0'366'0,"0"0"-199"0,0 0 67 16,0 0 26-16,0 0-66 15,-100 79-85-15,74-59-37 16,0 0-41-16,-3-1-31 15,3-2-1-15,-1-4-86 16,9 0-175-16,4-10-755 0</inkml:trace>
  <inkml:trace contextRef="#ctx0" brushRef="#br1" timeOffset="372981.4848">17989 10069 1506 0,'0'0'274'0,"0"0"-171"15,0 0-33-15,0 0 103 16,0 0 34-16,0 0-54 15,0 0-18-15,17 43-2 16,-17-12-17-16,0 11-22 0,0 8-10 16,0 9-32-16,0 4-14 15,0 3-23-15,0-3 0 16,6-1-9-16,0-6 0 16,0-2 3-16,0-8-8 15,1-4-1-15,-2-9 0 16,-5 0 0-16,0-5-1 15,0-6-16-15,0-3-17 16,0-4-13-16,0-6-20 16,0-2-45-16,0-1-119 15,0-6-293-15,3 0-196 0</inkml:trace>
  <inkml:trace contextRef="#ctx0" brushRef="#br1" timeOffset="373391.2232">18336 10767 1679 0,'0'0'343'0,"0"0"-188"16,0 0 73-16,0 0-21 15,0 0-63-15,0 0-50 16,0 0-34-16,-81 88-8 15,62-68-29-15,-1 3-14 16,2-6-3-16,1 3-6 16,-2-4 1-16,2-3-1 15,3-3-37-15,1-3-59 16,2-4-87-16,7-3-149 16,-2 0-370-16,6-10-742 0</inkml:trace>
  <inkml:trace contextRef="#ctx0" brushRef="#br1" timeOffset="373635.6456">18151 10792 1211 0,'0'0'740'0,"0"0"-601"16,0 0 32-16,0 0 57 15,0 0-48-15,0 0-84 16,0 0 16-16,11 41-20 15,-3-21-42-15,-2 2-21 16,2 2-2-16,-1-4-15 16,-1-2-11-16,0-1-1 0,0-7 0 15,-2 0-49 1,2-3-80-16,2-3-135 0,-5-2-423 16,3-2-665-16</inkml:trace>
  <inkml:trace contextRef="#ctx0" brushRef="#br1" timeOffset="373891.7065">18489 10905 1743 0,'0'0'275'16,"0"0"27"-16,0 0-59 16,0 0-61-16,81 10-70 15,-54-10-42-15,-2 0-49 16,-2 0-21-16,-7 0-107 16,-4 0-157-16,-9-7-499 0</inkml:trace>
  <inkml:trace contextRef="#ctx0" brushRef="#br1" timeOffset="374101.5044">18474 10803 1322 0,'0'0'357'0,"0"0"-252"15,0 0 27-15,87-4 103 16,-63 4-92-16,3 0-143 16,3 0-2-16,-8 0-374 15,-6 0-721-15</inkml:trace>
  <inkml:trace contextRef="#ctx0" brushRef="#br1" timeOffset="374641.8626">18938 10697 464 0,'0'0'986'16,"0"0"-760"-16,0 0-26 0,0 0 39 15,0 0-16-15,0 0-63 16,0 0-20-16,-42 10-22 15,25 6-39-15,-1-2-33 16,1 6-13-16,3 2-14 16,-2 2-10-16,3-1-3 15,6 2 2-15,1-1-7 16,3-1-2-16,3-2 2 16,0-3 0-16,6-4 5 15,11-4 1-15,5 0-1 16,6-7-5-16,2-3 6 15,6 0-7-15,-5-3-1 0,1-10-5 16,0-3 6-16,-11-4 0 16,0-1-1-16,-9-5 1 15,-9 2-12-15,-3-1 11 16,-12 2-1-16,-50-4-72 16,4 4-244-16,2 3-1614 0</inkml:trace>
  <inkml:trace contextRef="#ctx0" brushRef="#br1" timeOffset="376399.2406">13311 11744 398 0,'0'0'206'0,"0"0"-152"16,0 0-54-16,0 0-28 16,0 0 22-16,0 0-4 15,0 0-102-15,24-9-61 16,-18 4-113-16,-3 0 286 16,-3-3 92-16,0 5-12 15,0-3-80-15</inkml:trace>
  <inkml:trace contextRef="#ctx0" brushRef="#br1" timeOffset="377120.5153">13311 11744 773 0,'43'-59'117'16,"-40"59"-81"-16,0 0-26 15,0 0 3-15,-3 0-3 16,3 0-2-16,-3 0 9 16,3 0 6-16,-2 0 23 15,1 0 19-15,-2 0 154 16,1 0 63-16,-1 0-111 16,0 0 31-16,0 0 8 15,0 0-30-15,0 0-54 16,0 0-60-16,0 0-29 0,-7 0-19 15,-5 0-5 1,-4 0-5-16,-5 0-8 16,-3 0 1-16,0 3 6 0,-5 3-7 15,6 4 6-15,-1-3-6 16,6 3 1-16,-1-1 5 16,6-2-5-16,6 3 1 15,3-3-1-15,1 3 0 16,3-3 6-16,0 2-1 15,3-2-4-15,8 0 6 16,8 0-7-16,0 2 7 16,2-5-8-16,0-2 1 15,3 1-1-15,-5-3 0 16,-4 0-1-16,3 0 0 16,-9 0 1-16,0-8 0 0,-1 1 1 15,2 0 21-15,-4-3 8 16,0-1 13-16,-3 2-11 15,4-5-13-15,-1-4-2 16,-3-2-5-16,-2-4-1 16,-1-2 6-16,2-3-7 15,-2-5 2-15,0 1-10 16,0 0 5-16,0 0 2 16,0 2 11-16,-6 3-5 15,0 1 4-15,-4 7 7 16,4 1 0-16,0 5-9 15,-2 1-11-15,5 8-5 16,1-3-1-16,2 7 0 0,0 1-32 16,0 0-38-16,0 0-76 15,6 4-112-15,4 6-426 16,-1 0-786-16</inkml:trace>
  <inkml:trace contextRef="#ctx0" brushRef="#br1" timeOffset="377788.4774">13565 11403 1445 0,'0'0'255'0,"0"0"-77"16,0 0 62-16,0 0 1 16,0 0-79-16,0 0-77 15,0 0-14-15,-14 27 11 16,5-3-10-16,-1 5-33 15,4 2-19-15,0 4-11 16,2-2-7-16,4 3-1 16,0-6 1-16,0-3 4 15,13-1-5-15,3-10-1 16,8-3 1-16,0-6-1 16,6-3 0-16,7-4-8 15,-2 0-5-15,3-6-14 0,1-6-13 16,-3-6-1-1,1-2 18-15,-6-4 17 0,-1-1 0 16,-6-5 0-16,0-1 6 16,-10 5 7-16,-5 3 19 15,-5 3 18-15,-4 5-12 16,0 0-17-16,0 6-15 16,-11-1-1-16,-2 6-70 15,-5 2-107-15,1 2-426 16,4 0-243-16</inkml:trace>
  <inkml:trace contextRef="#ctx0" brushRef="#br1" timeOffset="378110.5292">13737 11472 1670 0,'0'0'392'0,"0"0"-230"16,0 0-6-16,0 0 6 16,0 0-46-16,0 0 2 15,0 0-36-15,-20 93-44 16,11-59-23-16,2 3-13 0,0 1-1 15,0-4 0-15,1-1-1 16,3-7 0-16,-3-2-36 16,3-1-54-16,0-1-48 15,0-5-239-15,3-4-462 0</inkml:trace>
  <inkml:trace contextRef="#ctx0" brushRef="#br1" timeOffset="378478.5064">14010 11646 1395 0,'0'0'567'16,"0"0"-382"-16,0 0 37 15,0 0-34-15,0 0-56 16,0 0-47-16,0 0-2 16,2 39-28-16,-4-19-28 15,-2 0-7-15,-6-1-11 16,1 1 6-16,-1 0-10 0,1 0-5 15,-2-3-1 1,2-2-24-16,0-2-71 0,1-6-70 16,8-3-195-16,0-4-359 15,0 0-523-15</inkml:trace>
  <inkml:trace contextRef="#ctx0" brushRef="#br1" timeOffset="378763.497">14121 11599 1612 0,'0'0'229'0,"0"0"-112"16,0 0 77-16,0 0 29 15,0 0-74-15,0 0-44 16,-17 76-3-16,7-50-8 15,0 1-20-15,1 2-32 16,-4-4-16-16,5 0-11 16,2-3-15-16,0-2 0 15,0-5 0-15,0-3-57 16,1-5-105-16,5-7-166 16,0 0-367-16,0 0-670 0</inkml:trace>
  <inkml:trace contextRef="#ctx0" brushRef="#br1" timeOffset="379375.4099">14256 11549 1007 0,'0'0'753'0,"0"0"-645"15,0 0 15-15,0 0 80 16,0 0-20-16,0 0-89 15,0 0 2-15,-59 4-8 16,24 2-37-16,0-3-23 16,-5 0-17-16,1 1-11 15,4 2 0-15,6 1-112 0,8 0-419 16,9-2-388-16</inkml:trace>
  <inkml:trace contextRef="#ctx0" brushRef="#br1" timeOffset="379697.7044">14133 11899 1400 0,'0'0'518'16,"0"0"-444"-16,0 0 97 15,0 0 36-15,-79 8-57 16,43-5-102-16,-1 2-48 15,-16-2-74-15,11-2-519 16,13-1-1032-16</inkml:trace>
  <inkml:trace contextRef="#ctx0" brushRef="#br1" timeOffset="380197.7885">14318 12144 309 0,'0'0'1402'16,"0"0"-1188"-16,0 0-36 15,0 0 34-15,0 0-21 16,-88 3-77-16,52-3-32 15,-10 0-17-15,-21 0-34 16,-27-10-19-16,-33-6-6 16,-12-4-5-16,-1 1 7 15,10 4-2-15,17 3-6 16,6 5 1-16,8 3 8 16,16 4-4-16,21 0-5 15,16 0-2-15,13 0-7 0,2 0-13 16,1 7-36-16,6-3-27 15,24 2-60-15,0-2-207 16,15-4-260-16</inkml:trace>
  <inkml:trace contextRef="#ctx0" brushRef="#br1" timeOffset="380783.9685">13496 12467 1751 0,'0'0'488'0,"0"0"-368"16,0 0 37-16,0 0 1 15,0 0-21-15,0 0-52 16,0 0-25-16,-64-45-29 16,37 40-14-16,0 0-4 0,-1 5-2 15,2 0-2 1,1 0-9-16,2 0 0 0,3 10 0 15,3 5 1-15,4-1-1 16,7 2 0-16,3 1 0 16,3-4 0-16,0-3-1 15,3-1-6-15,8-4-2 16,5-5 1-16,-3 0-1 16,2 0 0-16,0-13 0 15,0-1 8-15,-3-6 0 16,1 0 0-16,1-6 1 15,-4-1 1-15,2-6 8 16,-2-3 3-16,4-2-5 16,-8 4 8-16,0 1-4 15,0 12 2-15,-6 5-13 0,0 9 0 16,3 4-45-16,-3 3-60 16,2 0-139-16,4 0-385 15,4 10-33-15,-4 0-495 0</inkml:trace>
  <inkml:trace contextRef="#ctx0" brushRef="#br1" timeOffset="381092.4792">13603 12361 2134 0,'0'0'298'15,"0"0"-221"1,0 0-43-16,0 0 76 16,0 0-29-16,0 0-41 0,81-13 6 15,-73 13-19-15,0 6-6 16,-3 5-1-16,-2 6 12 16,0 3 9-16,-3 3-13 15,0-1-10-15,3-2-16 16,-3 0-1-16,7-6-1 15,-4-4 0-15,6 0-40 16,-3-8-53-16,12-2-86 16,-3 0-209-16,-1-7-514 0</inkml:trace>
  <inkml:trace contextRef="#ctx0" brushRef="#br1" timeOffset="381285.5766">13824 12348 1020 0,'0'0'1208'0,"0"0"-1009"16,0 0 12-16,-88 64 42 15,57-39-60-15,1-1-88 16,0 2-48-16,5-2-27 16,3-5-22-16,8-2-8 15,5-4-78-15,6-7-144 0,3-5-697 16</inkml:trace>
  <inkml:trace contextRef="#ctx0" brushRef="#br1" timeOffset="382164.0873">14685 11622 98 0,'0'0'878'16,"0"0"-682"-16,0 0-33 16,0 0 43-16,0 0 24 0,0 0 36 15,0 0-48-15,-3-10-49 16,3 10-44-16,0 0-24 15,0 0-19-15,0 0-1 16,-3 7-38-16,-5 10-11 16,1 8 56-16,-2 8-30 15,0 8-12-15,-1 6-16 16,1 4-7-16,1 5-4 16,-1-1-5-16,2 2 2 15,1 0-14-15,-3-4 7 16,2-3-8-16,0-1 5 15,3-4-5-15,-1-6 8 16,4-4-8-16,-2-9-1 0,3-3 0 16,0-7-5-16,0-2 4 15,0-7-29-15,0-5-22 16,0 2-23-16,0-4-18 16,0 0-29-16,0 0-32 15,4 0-81-15,1 0-370 16,-1-4-297-16</inkml:trace>
  <inkml:trace contextRef="#ctx0" brushRef="#br1" timeOffset="382562.536">14864 12265 1054 0,'0'0'354'16,"0"0"-235"-16,0 0 38 15,0 0 116-15,0 0 20 16,0 0-93-16,0 0-36 15,6-3-29-15,-9 10-36 16,-7 6 31-16,-4 1-50 16,-2 5-32-16,1 1-24 15,-5-1-7-15,4 2-7 0,-2-2-8 16,3-1 4-16,2 0-5 16,0-7-1-16,6-1-6 15,0-4-41-15,4-2-48 16,0-4-103-16,3 0-109 15,0-7-425-15,0-6-921 0</inkml:trace>
  <inkml:trace contextRef="#ctx0" brushRef="#br1" timeOffset="382818.0709">14710 12282 446 0,'0'0'1413'0,"0"0"-1142"15,0 0-67-15,0 0 0 0,0 0-6 16,0 0-70-16,0 0-43 16,20 12-17-16,-13 0-18 15,-1 7-3-15,1 0-13 16,1 2-8-16,4 2-10 16,-6 0-10-16,0-2-6 15,0-6 0-15,-2 2-25 16,-2-7-54-16,-2 0-77 15,0 0-188-15,0-4-406 16,0-5-478-16</inkml:trace>
  <inkml:trace contextRef="#ctx0" brushRef="#br1" timeOffset="383068.683">14970 12417 1637 0,'0'0'251'16,"0"0"-41"-16,0 0 41 16,0 0-20-16,0 0-91 15,0 0-76-15,0 0-45 16,91 8-19-16,-81-8-64 15,-1 0-98-15,-1-4-365 0,-8-2-398 0</inkml:trace>
  <inkml:trace contextRef="#ctx0" brushRef="#br1" timeOffset="383285.3992">14997 12319 393 0,'0'0'1221'0,"0"0"-1049"15,0 0 34-15,0 0 56 0,0 0-49 16,0 0-107-16,0 0-73 16,58 16-33-16,-40-16-50 15,0 0-282-15,-9 0-626 0</inkml:trace>
  <inkml:trace contextRef="#ctx0" brushRef="#br1" timeOffset="383824.0506">15343 12120 1702 0,'0'0'366'0,"0"0"-208"15,0 0 48-15,0 0 27 16,0 0-52-16,0 0-89 16,0 0-41-16,3 0-27 15,-3 10-12-15,0 1 18 16,0 9-3-16,0 2-5 15,-6 5-10-15,-6 3-3 16,-3-1-3-16,0 2-4 16,-4 1 4-16,-1-5-5 15,4-1 5-15,0 0-5 16,3-7 1-16,6-5 4 16,1-1-6-16,6-6 1 0,0-1-1 15,0-5 1-15,0 2 0 16,0 0 6-16,3 0-6 15,4-1 1-15,4 0-1 16,1-2 10-16,0 0-11 16,-2 3 1-16,3-3 14 15,3 0 5-15,-3 0-2 16,3 0-5-16,7 0-1 16,-3 0-10-16,2 0-2 15,0-3-1-15,-1 1-38 16,-6-3-25-16,-5 2-38 15,-9 0-65-15,-1-1-124 16,-10-2-493-16,-3-1-385 0</inkml:trace>
  <inkml:trace contextRef="#ctx0" brushRef="#br1" timeOffset="384379.959">15945 11991 385 0,'0'0'1012'0,"0"0"-723"15,0 0 65-15,0 0-16 16,0 0-58-16,0 0-77 15,0 0-85-15,48 0-52 16,-25 0-29-16,2 0-19 16,2 0-17-16,-5 0-1 15,1 3-38-15,-7-3-80 16,-7 0-124-16,-5 0-288 16,-4 0-271-16</inkml:trace>
  <inkml:trace contextRef="#ctx0" brushRef="#br1" timeOffset="384574.0578">15908 11883 1979 0,'0'0'231'16,"0"0"-144"-16,88 6 3 15,-48-5-39-15,11-1-51 16,-8 0-370-16,-8-1-856 0</inkml:trace>
  <inkml:trace contextRef="#ctx0" brushRef="#br1" timeOffset="385468.2541">16884 11780 1033 0,'0'0'253'16,"0"0"-7"-16,0 0 35 16,0 0 41-16,0 0-58 15,0 0-86-15,0 0-53 16,12-16-46-16,-12 13-49 16,-12-1-18-16,-2 0-3 15,0 1-9-15,-8 0-6 16,2 0 6-16,-3 3 0 0,5 0 0 15,1 0-1 1,0 6-5-16,4 4 1 0,1 3 5 16,2-2 1-16,3 4 5 15,6-3-5-15,1 0 8 16,0 1-9-16,12-6 1 16,6 0 0-16,6-4-1 15,1-3-12-15,2 0-32 16,-2 0-4-16,1-10 33 15,-7-3 9-15,-2-1 5 16,-4-3 1-16,-4-6 6 16,-2 1 17-16,-1-7 24 0,-2-5-2 15,-2-3-6-15,-2-2 4 16,0-1 1 0,0 5-1-16,0 4 1 15,-3 5-22-15,-6 10-10 0,3 3-11 16,2 6 1-16,1 3-2 15,0 1 0-15,3 0-24 16,0 3-72-16,0 0-123 16,0 0-509-16,0 0-491 0</inkml:trace>
  <inkml:trace contextRef="#ctx0" brushRef="#br1" timeOffset="386101.4871">17155 11510 696 0,'0'0'938'16,"0"0"-783"-16,0 0-3 15,0 0 5-15,0 0 46 16,0 0-66-16,0 0-60 16,-17-10-34-16,14 13-31 15,-3 10 33-15,-3 7-4 16,-2-1-14-16,1 8 0 16,4 0-9-16,0 0-17 15,3 1 7-15,3-1-7 16,0-3 7-16,3-2-7 15,12-2-1-15,6-4 0 16,2-5-21-16,6-4 21 0,-1-4 0 16,2-3 12-16,0 0-12 15,-2-3 0-15,1-12-1 16,-4 0 0-16,-1-5-5 16,-4-4 6-16,-1-8 11 15,-3-2-10-15,-4-5 20 16,0-1-6-16,-6 4 5 15,-3 3 12-15,0 6-14 16,-3 11-18-16,0 3-2 16,-6 10-119-16,-7 3-181 15,2 0-667-15</inkml:trace>
  <inkml:trace contextRef="#ctx0" brushRef="#br1" timeOffset="386895.5881">17256 11499 1045 0,'0'0'243'16,"0"0"-179"-16,0 0-47 0,0 0 8 15,0 0 104-15,0 0 24 16,0 0 10-16,16-20 21 16,-16 20-19-16,0 0-39 15,0 4-4-15,0 12 34 16,-3 4-9-16,-7 4-14 15,2 5-16-15,0 7-47 16,2-2-22-16,2 2-30 16,-3 0-11-16,4-3-6 15,0-4-1-15,0-1-21 16,0-3-36-16,3-4-59 16,-3-2-57-16,3-5-145 15,0-7-402-15</inkml:trace>
  <inkml:trace contextRef="#ctx0" brushRef="#br1" timeOffset="387391.2779">17470 11714 1324 0,'0'0'380'0,"0"0"-146"16,0 0 6-16,0 0-24 0,0 0-50 15,0 0-32 1,0 0 2-16,2 36-44 0,-2-19-23 15,0 3-25-15,-3 0-27 16,-2-1-9-16,1 1-1 16,1-2-7-16,-3-2 0 15,3-3-34-15,-1-3-53 16,1-3-79-16,-1-7-84 16,4 0-341-16,0 0-291 0</inkml:trace>
  <inkml:trace contextRef="#ctx0" brushRef="#br1" timeOffset="387685.3467">17564 11714 1677 0,'0'0'310'0,"0"0"-223"16,0 0 36-16,0 0 80 15,0 0-28-15,0 0-35 16,0 0 1-16,5 19-35 16,-3-8-28-16,-2 5-10 15,0 0-26-15,0 5-24 16,0 1-10-16,-7 0-8 16,0-3-1-16,1 1-11 15,-3-4-45-15,-3-2-58 16,4-5-104-16,2-9-140 15,2 0-458-15,1 0-679 0</inkml:trace>
  <inkml:trace contextRef="#ctx0" brushRef="#br1" timeOffset="387947.1706">17660 11661 1272 0,'0'0'574'16,"0"0"-491"-16,0 0 97 15,0 0 79-15,0 0-47 16,0 0-58-16,0 89-18 16,0-65-51-16,0-1-30 0,0 1-26 15,0-2-15-15,-3-1-8 16,-3-5-6-16,0 0-10 15,-3 3-75-15,-1-8-217 16,2-1-599-16</inkml:trace>
  <inkml:trace contextRef="#ctx0" brushRef="#br1" timeOffset="388218.3092">17678 11985 1092 0,'0'0'526'0,"0"0"-405"16,0 0 140-16,0 0 39 15,0 0-65-15,-85-3-61 16,47-3-34-16,-1 2-68 15,-1-2-41-15,8 2-31 16,2-2-30-16,7-1-144 16,8 2-324-16,11 0-603 0</inkml:trace>
  <inkml:trace contextRef="#ctx0" brushRef="#br1" timeOffset="388510.1806">17784 11664 1235 0,'0'0'804'0,"0"0"-696"16,0 0-52-16,0 0 74 16,0 0 24-16,0 0-66 0,0 0-48 15,-90-9-21-15,51 8-19 16,-17-2-49-16,11 3-190 16,4 0-538-16</inkml:trace>
  <inkml:trace contextRef="#ctx0" brushRef="#br1" timeOffset="388960.0049">17875 12161 1322 0,'0'0'283'16,"0"0"-181"-16,0 0 110 0,0 0 59 16,-87 0-84-1,38 0-67-15,-22-1-10 0,-24-8-49 16,-27-2-24-16,-12-5-8 16,5 3-16-16,15 2-2 15,30 2-5-15,19 5-5 16,19 4 1-16,14 0-2 15,-1 0-1-15,3 4-48 16,5 6-97-16,9 3-321 16,9-6-209-16</inkml:trace>
  <inkml:trace contextRef="#ctx0" brushRef="#br1" timeOffset="389537.8566">17217 12417 1094 0,'0'0'669'16,"0"0"-559"-16,0 0 67 15,0 0 32-15,0 0-12 0,0 0-84 16,0 0-41-16,-18-19-19 16,3 19-12-16,-8 7-7 15,2 5-1-15,1 3-26 16,-3 0 8-16,7 2-3 15,1 3-3-15,6-3-1 16,3-4-7-16,4 1-1 16,2-6 1-16,0-4 0 15,9 2 7-15,7-6-8 16,0 0 6-16,3 0-6 16,-2-9 1-16,0-1 0 15,-3-6 0-15,1-1 13 0,-6-6 3 16,0-1 6-16,-2-6-1 15,0-2-8-15,0-2 5 16,-4 2-2-16,0 2 7 16,-3 6-6-16,0 6-11 15,0 4-7-15,0 8-2 16,0 5-27-16,0 1-46 16,0 0-56-16,0 0-117 15,0 4-144-15,0 6-135 16,0-1-400-16</inkml:trace>
  <inkml:trace contextRef="#ctx0" brushRef="#br1" timeOffset="389867.6423">17324 12435 1393 0,'0'0'805'15,"0"0"-650"-15,0 0 11 16,0 0-17-16,0 0-44 16,0 0-61-16,0 0-14 15,67-30-9-15,-53 27-6 16,-4 3-6-16,0 0-8 16,-2 3 1-16,0 7 5 15,-5 3-1-15,-3 3 6 0,0 4 15 16,0 3 6-1,0 1 2-15,0-2-11 0,0-2-17 16,0-3-5-16,0-2-2 16,0-4-37-16,10-7-69 15,11-4-192-15,0 0-434 16,-1-10-663-16</inkml:trace>
  <inkml:trace contextRef="#ctx0" brushRef="#br1" timeOffset="390072.7218">17548 12402 1141 0,'0'0'1007'0,"0"0"-810"16,0 0 55-16,0 0 15 16,-91 75-87-16,65-51-89 15,3-2-58-15,-1-2-20 16,3-3-13-16,3-1-34 15,1-9-139-15,6 0-557 16,2-7-1316-16</inkml:trace>
  <inkml:trace contextRef="#ctx0" brushRef="#br1" timeOffset="390867.466">18212 11698 1652 0,'0'0'305'16,"0"0"-198"-16,0 0-8 15,0 0 121-15,0 0-31 16,0 0-36-16,-14 84-17 0,10-40-40 16,1 6-42-1,0 6-26-15,-1 3-1 0,1 4-9 16,-5-6-8-16,3 3 1 15,-1-11 4-15,0-3-7 16,1-6-8-16,-1-7-2 16,0-11-7-16,-1-1-40 15,7-11-117-15,0-4-339 16,0-6-418-16</inkml:trace>
  <inkml:trace contextRef="#ctx0" brushRef="#br1" timeOffset="391309.5776">18288 12375 1547 0,'0'0'831'0,"0"0"-714"16,0 0-28-16,0 0 39 16,0 0-8-16,85-56-53 15,-69 46-37-15,2 6-17 0,-4 1-4 16,-4 3-7-16,0 0-1 15,-2 0 10-15,-4 13-2 16,-4 1 6-16,0 5 9 16,0 4 17-16,-1 0-8 15,-5 0-15-15,0 1-6 16,1-5-10-16,4-5-1 16,1-4-1-16,0-3-6 15,0-4-38-15,3-3-23 16,9 0-75-16,9-14-146 15,-6-5-392-15,3 2-145 0</inkml:trace>
  <inkml:trace contextRef="#ctx0" brushRef="#br1" timeOffset="391520.6133">18535 12292 1407 0,'0'0'671'16,"0"0"-548"-16,0 0 93 15,0 0 65-15,0 0-59 16,-92 73-93-16,70-50-62 16,-1-3-38-16,4 2-17 15,-4-5-7-15,3 0-5 16,2-4-43-16,0-6-81 16,0-4-130-16,4 0-385 0,7-3-428 15</inkml:trace>
  <inkml:trace contextRef="#ctx0" brushRef="#br1" timeOffset="391821.1506">18691 12441 1935 0,'0'0'550'16,"0"0"-466"-16,0 0 16 16,0 0 34-16,0 0-22 15,0 0-67-15,0 0-45 16,100 6 0-16,-80-6-101 15,-1 0-126-15,-5-6-417 16,-8 0-637-16</inkml:trace>
  <inkml:trace contextRef="#ctx0" brushRef="#br1" timeOffset="392008.4214">18681 12339 1803 0,'0'0'511'0,"0"0"-449"15,0 0-26-15,0 0 0 16,124 7-36-16,-86-7-294 16,-5 0-494-16</inkml:trace>
  <inkml:trace contextRef="#ctx0" brushRef="#br1" timeOffset="393164.9681">19204 12121 1222 0,'0'0'305'0,"0"0"-62"15,0 0 51-15,0 0-21 0,0 0-78 16,0 0-63 0,0 0-24-16,6 0-32 0,-5 11 1 15,-1 4-6 1,0 2-15-16,0 5-12 0,0 2-19 15,0 3-5-15,0 5-11 16,0 1-1-16,0 0-8 16,-1-3-2-16,-2-1 1 15,-4-1 0-15,4-6 1 16,-4 1-1-16,4-6 1 16,0-4-1-16,2-6 0 15,1-3 1-15,0-1 1 16,0 0-1-16,0-3 2 15,0 0 5-15,0 0 4 16,7 0-1-16,10 0 1 0,-4 0 11 16,10 0 4-1,-4 0 4-15,10 0 1 0,-1 0-1 16,5 0-15-16,4 0-8 16,2 0-7-16,-8-3-15 15,-4-4-76-15,-15-3-176 16,-11 0-1303-16</inkml:trace>
  <inkml:trace contextRef="#ctx0" brushRef="#br1" timeOffset="406890.6616">15389 7509 64 0,'0'0'122'16,"0"0"-78"-16,0 0-29 16,0 0-15-16,0-2-35 0</inkml:trace>
  <inkml:trace contextRef="#ctx0" brushRef="#br1" timeOffset="410441.6112">5244 7071 41 0,'0'0'168'0,"0"0"33"16,0 0 64-16,0 0-116 15,0 0-15-15,0 0 121 16,0 0-77-16,-9-47-41 16,9 41-31-16,0 2 6 15,3 3 34-15,0-2-7 16,6-3-30-16,6 3-23 16,4-3-45-16,8 2-26 15,10 1-8-15,5 3 0 16,13 0-7-16,5 0-132 0,22 11-139 15,-15 3-225 1,-13-3-433-16</inkml:trace>
  <inkml:trace contextRef="#ctx0" brushRef="#br1" timeOffset="410810.3705">6306 6997 1373 0,'0'0'368'16,"0"0"-251"-16,0 0-60 16,0 0 43-16,0 0 45 15,127 6-57-15,-66-5-46 16,8-1-42-16,25 0-25 15,-17 0-354-15,-17 0-1304 0</inkml:trace>
  <inkml:trace contextRef="#ctx0" brushRef="#br1" timeOffset="411118.6077">6927 7002 1691 0,'0'0'539'0,"0"0"-539"16,0 0-44-16,103 0-8 15,-6 0-60-15,-9 0-173 16,-3 0-523-16</inkml:trace>
  <inkml:trace contextRef="#ctx0" brushRef="#br1" timeOffset="411394.9754">7758 7124 2006 0,'0'0'330'0,"0"0"-241"16,146 12-60-16,-65-9-29 15,2-3-548-15</inkml:trace>
  <inkml:trace contextRef="#ctx0" brushRef="#br1" timeOffset="431075.383">10066 5826 808 0,'0'0'134'0,"0"0"-98"16,0 0-17-16,0 0 29 15,0 0-9-15,0 0-18 16,-88-6-20-16,70 6-1 16,3 0-48-16,-4 0-15 15,5 0 38-15,-2 0 8 16,7 0 15-16,-3 0 2 15,0 0 10-15,-3 0-10 16,-1 0-79-16,-1 0-322 0</inkml:trace>
  <inkml:trace contextRef="#ctx0" brushRef="#br1" timeOffset="431292.411">9508 5865 932 0,'0'0'139'15,"0"0"-83"-15,0 0-20 16,0 0-5-16,0 0-5 16,0 0 3-16,0 0 0 15,-60 32-13-15,54-22-16 16,-1 1-35-16,1 2-41 16,-3 1-27-16,-3 0 9 15,3 3-39-15,-9 4-14 0,1-1-74 16,4-3-143-16</inkml:trace>
  <inkml:trace contextRef="#ctx0" brushRef="#br1" timeOffset="431683.7923">9260 6204 601 0,'0'0'254'0,"0"0"-90"16,0 0-44-16,0 0 6 15,-22 82 37-15,13-64-29 16,-3 2-26-16,3-1-50 15,3-1-37-15,0 0-11 16,2 2-10-16,4-1-2 16,0 3-71-16,0 1-52 0,0 3 0 15,-3 1-37-15,-3 2 13 16,-2-3 42-16,-4 1 11 16,2-3 10-16,-2-1 25 15,4-4 39-15,4 0 22 16,4-2 0-16,0 1 20 15,0 0 29-15,0-1 39 16,9 3 32-16,3-2-3 16,1 1 5-16,-1-2 6 15,-1-1-21-15,-1-1-28 16,-1-1-24-16,0-1-27 16,-3-1-18-16,3 0-10 15,-3 0-13-15,0 2-78 16,0-1-47-16,-3 10-41 0,4-6-11 15,-7-1-164-15</inkml:trace>
  <inkml:trace contextRef="#ctx0" brushRef="#br1" timeOffset="431842.4356">9293 7130 681 0,'0'0'247'16,"0"0"-146"-16,0 0-10 15,0 0 10-15,0 0 85 16,0 0-104-16,97 53-55 15,-79-51-27-15,6 1-6 16,-2-3-74-16,14 0-85 16,-9 0-123-16,-2 0-532 0</inkml:trace>
  <inkml:trace contextRef="#ctx0" brushRef="#br1" timeOffset="432012.3781">9838 7129 416 0,'0'0'703'0,"0"0"-571"0,0 0-63 15,0 0-46-15,0 0-23 16,0 0-32-16,104-45-109 16,-77 35-186-16,-9 0-508 0</inkml:trace>
  <inkml:trace contextRef="#ctx0" brushRef="#br1" timeOffset="432471.0779">10091 6951 101 0,'0'0'374'0,"0"0"-254"15,0 0-61-15,0 0-6 16,0 0 3-16,39-83-11 16,-33 73 4-16,0 0-10 15,1 1 3-15,-2 1 30 16,1-1 28-16,-3 2 0 15,0-1 3-15,3 0-39 16,-3-1-64-16,4-2-6 16,2 0-64-16,-1 0-43 0,1-3-41 15,1 5-37-15,2-4-115 16,-5 0-40-16,4-1 155 16,-5 3 191-16,-3-1 62 15,3 1 244-15,-6-2 3 16,3 4-110-16,0-1-72 15,1-1-57-15,2 1-33 16,0-2-11-16,2 0-26 16,2 0-11-16,-1 0-21 15,0 0-16-15,0 1 15 16,-3 1-3-16,0 0 36 16,-3 2 23-16,0 0 51 15,-3 3 15-15,0-2 20 16,0 0-11-16,0-2-29 15,0 3-48-15,0-3-21 16,0-1-55-16,3-1-54 0,3-5-34 16,-3 2-96-16,4 1-308 0</inkml:trace>
  <inkml:trace contextRef="#ctx0" brushRef="#br1" timeOffset="432735.2406">10387 6326 662 0,'0'0'266'16,"0"0"-72"-16,0 0-80 15,0 0 28-15,0 0 3 16,0 0-37-16,0 0-44 16,-14-62-33-16,11 52-19 15,3 0-12-15,0-1-19 16,0-1-29-16,-3 2-26 0,0-1-51 16,-1 2 31-1,1-1 4-15,0 1 13 0,-3-1 0 16,3 0 56-16,-3 3 15 15,3-2 6-15,-3 1 10 16,3 0-10-16,3-1 0 16,-3 2-13-16,3-2-73 15,-3 2-27-15,3-1-206 0</inkml:trace>
  <inkml:trace contextRef="#ctx0" brushRef="#br1" timeOffset="432855.7179">10273 6014 537 0,'0'0'0'0,"0"0"-38"15,0 0-308-15</inkml:trace>
  <inkml:trace contextRef="#ctx0" brushRef="#br1" timeOffset="433193.7062">10081 5821 783 0,'0'0'0'0</inkml:trace>
  <inkml:trace contextRef="#ctx0" brushRef="#br1" timeOffset="437868.1296">21495 8892 846 0,'0'0'189'0,"0"0"-70"16,0 0 210-16,0 0-131 15,0 0-33-15,0 0 8 16,0 0-41-16,0 0-54 15,0 0-34-15,0 0-10 16,0 0-6-16,0 0-1 16,-6 0 3-16,-4 0 8 15,-3 0-2-15,-5 2-6 16,-5 1-5-16,-5 0-3 16,-8 0-3-16,-5-3-7 15,-7 0 0-15,-8 0-1 16,-3 0-2-16,-5-6 1 15,-2-1 11-15,-1-2 3 16,-3-1 4-16,3 0-7 0,4 2-3 16,5-1-6-16,7 3-2 15,9-1-2-15,9 2-7 16,8 3 0-16,9-1 5 16,2 3-6-16,7 0 0 15,1 0 0-15,3 0-1 16,0 0-1-16,1 0 1 15,1 0 0-15,-2 0 1 16,-4 0-1-16,-1-3-5 16,0 2 5-16,1-2-5 15,-3 0 4-15,4 0-4 16,0 2 5-16,3-2 1 0,-1 3-1 16,3 0 1-16,1 0 0 15,0 0 0-15,0 0-1 16,0 0-5-16,0 0 6 15,0 0 9-15,0 0-3 16,0 0 0-16,0 0 1 16,0 0-1-16,0-3 0 15,0-3-5-15,5-1-1 16,1-3 0-16,3 1-1 16,1 1 1-16,2-2 0 15,2 1-1-15,-4 3 1 16,2-1-1-16,-3 3 1 0,-1 1-1 15,-1 0 1-15,-1 2 0 16,-6 1 0-16,0 0 0 16,0-2 1-16,0 2 1 15,0 0 8-15,0 0-4 16,0 0 1-16,0 0 1 16,0 0 1-16,0 0-3 15,0 0-5-15,0 0-1 16,0 0 0-16,0 0 0 15,0 0-2-15,0 0 2 16,-3 0-5-16,-7 0 5 16,-1 6 0-16,-3-2 1 15,0 2 0-15,-5 1 0 16,3 1 5-16,0 1 0 16,-2-1 5-16,4-1-2 0,0 3 4 15,3-3-2-15,3 3-1 16,1-1-1-16,4-1 0 15,2 3 0-15,1 0-8 16,1-1 8-16,18 4 2 16,11-1 1-16,14 0-12 15,32 13-6-15,-11-7-197 16,-7-5-729-16</inkml:trace>
  <inkml:trace contextRef="#ctx0" brushRef="#br1" timeOffset="439617.9629">21293 11252 1403 0,'0'0'583'15,"0"0"-498"-15,0 0-65 16,0 0-7-16,0 0 36 15,0 0-11-15,0 0-23 16,-9 3 3-16,-3 4 13 16,-9 0 4-16,-1 2 1 0,-5 0 4 15,-3 2 12-15,-4 0-11 16,-7 1 4-16,-2 1 3 16,-5-1-22-16,2 3-12 15,-6-3-8-15,0 0 0 16,2 0-5-16,2-2 0 15,3 0 10-15,3-1-4 16,3 2 0-16,0 1-5 16,4 0 4-16,4-1-5 15,4 0 0-15,5-1 0 16,3-3 0-16,7-1 1 16,6-2-2-16,-2 0 2 15,7-4-1-15,1 0 0 0,-2 0 10 16,2 0-2-16,0 0 1 15,-1 0-2 1,-1 0-8-16,1 0 1 0,1 0-1 16,-2-4 0-16,2 4 0 15,-1 0 0-15,1-1 0 16,0-2 0-16,0 3 1 16,0-3 7-16,0 0 4 15,0-1-4-15,0-1-7 16,0-3 5-16,6 1-5 15,2-2 1-15,5-1 5 16,-3-3 4-16,5-1-10 16,-1 4 5-16,-1-3 0 15,-3 3 3-15,-2 4 4 0,-1 0-4 16,-3 1 5-16,0 3-1 16,-1-1 8-16,0 3-1 15,-3-2-1-15,0 2-1 16,0 0-3-16,0 0-6 15,0 0 1-15,0 0-2 16,0 0-8-16,0 0 2 16,0 0-2-16,0 0 1 15,0 0-1-15,0 0 0 16,0 0 1-16,0 0-1 16,0 0 1-16,0 0-1 15,0 0-1-15,0 0 0 16,0 0 1-16,0 0 0 0,0 0-1 15,0 0 1-15,0 0-1 16,0 0 1-16,0 0 0 16,0 0 0-16,0 0 0 15,0 0 2-15,0 5-1 16,-6 2 6-16,-1 1-6 16,-1-1 5-16,0 0-6 15,1 3 1-15,-2-3 8 16,-1 2 3-16,-3-2 3 15,2 0 0-15,2 0 3 16,-3 0-5-16,1-1-4 16,4-1 0-16,1-1 0 15,1 0-3-15,1-1 1 0,4 0-1 16,-3 0-5 0,3-1 0-16,0-2 5 0,0 2-5 15,0-2 0-15,0 3 1 16,0 1 5-16,0-1-5 15,4 4 14-15,8 3 7 16,8 0 7-16,5 3-14 16,8 4-8-16,6-2-8 15,29 2-60-15,-7-4-184 16,-5-6-1096-16</inkml:trace>
  <inkml:trace contextRef="#ctx0" brushRef="#br2" timeOffset="716233.0011">344 16850 347 0,'0'0'144'0,"0"0"-124"16,0 0-20-16,0 0 1 16,0 0-1-16,0 0 490 15,0 0-301-15,0 0-118 16,0 0-14-16,0 0 91 16,0 0-3-16,0 0-40 15,0 0-29-15,0 0 6 16,0 0 28-16,0-3 4 15,0 3-18-15,0 0-25 16,-1 0-15-16,1 0-7 0,0 0-14 16,0 0-12-16,0 0-4 15,0 0-4-15,0 0 4 16,0 0 3-16,6 0-7 16,10 0-4-16,8 0-4 15,4 3 1-15,1 4-8 16,8 0 0-16,2-1 1 15,0 2-1-15,4 1 0 16,0-6-20-16,2-2-14 16,-2-1-24-16,-4 0-10 15,-6 0 29-15,-8-1 17 16,-6-1 10-16,-8 2 5 0,-2 0 5 16,-6 0-4-1,0 0 5-15,-3 0 1 0,0 0-1 16,3 0 1-16,-3 0 0 15,1 0 0-15,1 0 1 16,1 0-1-16,-2 0-10 16,1 0-29-16,-2 0-5 15,0 0 17-15,0 0 7 16,0 0 5-16,0 0 14 16,0 0 1-16,0 0 13 15,0 0-11-15,0-1-2 16,-5-2 2-16,-2-2-1 15,-2 3 14-15,0-6 13 0,-4 3-7 16,-1 1 8 0,-1-5 27-16,0 5-26 0,-1-3 1 15,-2-2 2-15,0 2 2 16,0 1 5-16,5-1-5 16,2-2-1-16,4 5 6 15,1-1 2-15,0 3-1 16,6 2-14-16,0 0-12 15,0 0-3-15,0 0-12 16,0 0 9-16,0 0-9 16,0 0-1-16,0 0-5 15,0 0 6-15,0 0-2 16,0 0-7-16,7 0 1 0,2 0 2 16,2 0 6-1,2 2 0-15,2 6 5 0,3-7-5 16,0 8-9-16,3-2 3 15,-2-1-1-15,-1 5-5 16,0-5-6-16,-3 3-9 16,1-5-9-16,-5 2 19 15,5-2 5-15,-4 0-2 16,0-2 13-16,0 2 0 16,-3-1 1-16,4-3-1 15,-5 0 1-15,-2 1 0 16,-3 0-1-16,0 4 1 15,-3-1 12-15,0 6 3 16,0 5 7-16,-18 8 20 16,-12 7 2-16,-10 6-20 0,-35 21-24 15,8-14-168-15,7-4-1081 16</inkml:trace>
  <inkml:trace contextRef="#ctx0" brushRef="#br2" timeOffset="723326.3547">4680 17448 636 0,'0'0'319'16,"0"0"-319"-16,0 0-32 16,0 0-8-16,0 0 33 15,0 0 6-15,64-10-119 16,-52 8-41-16,0 2 83 15,-3 0 78-15,-3 0 109 16,1 0 36-16,-7 2 27 16,0 5-9-16,0-1-39 0,0 2-48 15,0 2-20 1,0-1-24-16,0-2-4 0,0 0-1 16,6-1-11-16,5-6-16 15,1 0-31-15,4 0-38 16,2 0-11-16,0-8 13 15,-2-2 11-15,1 2 8 16,-4 1 33-16,-7 0 15 16,0 4 43-16,-3 3 25 15,-3 0 3-15,0 0 19 16,0 0 39-16,0 10-17 16,0-3-64-16,0 1-23 15,0 0-15-15,0-1 5 0,0-4-4 16,5-3-11-1,8 0-16-15,2 0-26 0,7-3-18 16,2-7 7-16,-1-3-10 16,-1 3 17-16,-1 1 2 15,-9 4 18-15,-2-1 26 16,-4 5 53-16,-6 1 63 16,0 0 26-16,0 4 42 15,0 4-61-15,0-2-46 16,0 3-16-16,9-8-23 15,9-1-38-15,30-11-47 16,1-9-188-16,-1-4-342 0</inkml:trace>
  <inkml:trace contextRef="#ctx0" brushRef="#br2" timeOffset="787170.0422">24564 11146 644 0,'0'0'114'0,"0"0"-114"16,0 0-3-16,0 0-212 15,0 0 159-15,0 0 44 16,0 0-83-16,0-17-232 0</inkml:trace>
  <inkml:trace contextRef="#ctx0" brushRef="#br2" timeOffset="787398.3768">24564 11146 51 0,'-1'-52'707'0,"-2"55"-596"16,2-1-22-16,-1-2 162 16,1 5-53-16,1-2-105 15,-2 4-48-15,2-2-14 16,0 5-15-16,0 2-16 16,0 0-80-16,0 8-94 15,0-3-139-15,0-2-411 0</inkml:trace>
  <inkml:trace contextRef="#ctx0" brushRef="#br2" timeOffset="787573.8635">24553 11318 573 0,'0'0'225'0,"0"0"3"16,0 0-58-16,0 0 8 16,0 0-7-16,0 0-54 15,0 0-53-15,0 23-34 16,6-16-30-16,2 3-1 15,0 0-65-15,-2 9-108 16,0-2-82-16,-5-4-143 0</inkml:trace>
  <inkml:trace contextRef="#ctx0" brushRef="#br2" timeOffset="787774.6154">24547 11560 586 0,'0'0'233'16,"0"0"-103"-1,0 0-6-15,0 0 31 0,0 0 32 16,0 0-61-16,0 0-73 16,1 29-30-16,4-24-23 15,-1 3-48-15,-1 5-158 16,0-2-117-16,-2-1-342 0</inkml:trace>
  <inkml:trace contextRef="#ctx0" brushRef="#br2" timeOffset="787973.1416">24556 11826 776 0,'0'0'232'16,"0"0"-114"-16,0 0 23 16,0 0 1-16,0 0-33 15,0 0-37-15,0 0-37 16,-2 43-21-16,2-36-14 15,3 3-92-15,-3 3-136 16,0 0-128-16,0-3-366 0</inkml:trace>
  <inkml:trace contextRef="#ctx0" brushRef="#br2" timeOffset="788152.281">24518 12075 922 0,'0'0'195'0,"0"0"-110"16,0 0 43-16,0 0-9 16,0 0-42-16,0 0-35 15,0 0-9-15,-4 62 1 16,4-52-34-16,0 3-15 16,0 0-66-16,0 0-172 15,0 0-518-15</inkml:trace>
  <inkml:trace contextRef="#ctx0" brushRef="#br2" timeOffset="788356.8232">24537 12408 1070 0,'0'0'185'16,"0"0"-50"-16,0 0 51 15,0 0-23-15,-11 82-55 16,11-65-54-16,0 4-45 15,0-2-9-15,3 11-114 16,4-7-154-16,-1-4-284 0</inkml:trace>
  <inkml:trace contextRef="#ctx0" brushRef="#br2" timeOffset="788508.2389">24556 12867 735 0,'0'0'405'15,"0"0"-259"-15,0 0 37 16,0 0 10-16,0 0-57 16,11 77-81-16,-6-64-55 15,-1-1-11-15,-2 2-125 16,-1-1-177-16,-1-6-309 0</inkml:trace>
  <inkml:trace contextRef="#ctx0" brushRef="#br2" timeOffset="788698.7442">24566 13100 851 0,'0'0'165'15,"0"0"-97"-15,0 0 76 16,0 0 9-16,0 0-58 16,0 0-39-16,0 0-11 15,15 68-16-15,-12-58-29 16,0 0-32-16,0 3-209 15,1-3-117-15,-1 0-457 0</inkml:trace>
  <inkml:trace contextRef="#ctx0" brushRef="#br2" timeOffset="788855.6615">24599 13319 212 0,'0'0'623'0,"0"0"-460"15,0 0-8-15,0 0 28 0,0 0 14 16,0 0-76-16,0 74-66 15,0-65-36-15,0 1-19 16,0 0-133-16,0 0-182 16,0-4-400-16</inkml:trace>
  <inkml:trace contextRef="#ctx0" brushRef="#br2" timeOffset="789026.615">24581 13541 327 0,'0'0'678'15,"0"0"-500"-15,0 0 18 16,0 0-5-16,0 0-67 16,0 0-39-16,9 77-33 0,-3-65-35 15,0 2-17 1,-2-1-8-16,-1 6-100 0,-3-5-192 16,0-1-342-16</inkml:trace>
  <inkml:trace contextRef="#ctx0" brushRef="#br2" timeOffset="789202.0804">24602 13950 872 0,'0'0'172'0,"0"0"-33"0,0 0 71 15,0 0-47 1,0 0-76-16,22 86-55 15,-16-66-20-15,0-3-12 16,3 10-85-16,-3-8-243 0,1-2-818 16</inkml:trace>
  <inkml:trace contextRef="#ctx0" brushRef="#br2" timeOffset="789426.677">24658 14337 489 0,'0'0'358'0,"0"0"-170"16,0 0-63-16,0 0 17 15,0 0 11-15,0 0-50 0,0 0-49 16,6 69-37 0,-6-62-17-16,0 6-92 0,0-6-190 15,0 0-730-15</inkml:trace>
  <inkml:trace contextRef="#ctx0" brushRef="#br2" timeOffset="789823.2407">24697 14644 983 0,'0'0'291'15,"0"0"-174"-15,0 0 36 16,0 0 13-16,19 92-29 0,-16-68-59 15,0-1-52 1,0 1-26-16,0 1-1 0,1-1-33 16,-4-1-48-16,3-1-26 15,-2-2-51-15,1 4-53 16,-1-4 25-16,-1-1-8 16,0 1 94-16,0 0 67 15,0-3 34-15,0-1 70 16,0-3 63-16,-3 3 0 15,0-2-1-15,2-1-10 16,-3 4-23-16,4 0-2 16,0-2-21-16,0 2-6 15,0 0 3-15,0-1-17 16,0-2-30-16,0-2-14 16,0 1-11-16,0-3-1 0,0 1-109 15,-6-1-84-15,0 3-73 16,-1-6-38-16,3 0-374 0</inkml:trace>
  <inkml:trace contextRef="#ctx0" brushRef="#br2" timeOffset="790135.0685">24700 15354 637 0,'0'0'553'16,"0"0"-369"-16,0 0-28 16,0 0-12-16,0 0-58 15,0 0-53-15,3 86-21 16,-3-66-12-16,0-3-40 15,0 0-78-15,0 1-83 16,0 2-13-16,-3 0-12 16,-3 4-89-16,0-1-5 0,-1-3 320 15,2 6 39-15,1-2 133 16,-1 1 1-16,2 3 17 16,2 1 24-16,1 0 8 15,0 1-78-15,0 3-87 16,0-4-38-16,-2 3-19 15,2 0-98-15,0 0-58 16,-1-1 14-16,1 1 25 16,0 1 56-16,-2 7-38 15,2-11-33-15,0-2-133 0</inkml:trace>
  <inkml:trace contextRef="#ctx0" brushRef="#br2" timeOffset="790267.9215">24693 16551 113 0,'0'0'0'15,"0"0"-113"-15</inkml:trace>
  <inkml:trace contextRef="#ctx0" brushRef="#br2" timeOffset="790425.8409">24700 16736 307 0,'0'0'128'16,"0"0"7"-16,0 0-135 15,0 0-15-15,0 0-187 16,2 86-24-16</inkml:trace>
  <inkml:trace contextRef="#ctx0" brushRef="#br2" timeOffset="790615.8448">24702 17026 403 0,'0'0'486'16,"0"0"-272"-16,0 0-124 16,0 97-82-16,0-65-8 15,0-2-62-15,0-1 49 0,-2 0-26 16,-4 4 9-16,-1 4 30 15,-2-1 66-15,1 0 36 16,2 1 63-16,2-1-13 16,4 4-82-16,0-11-70 15,0-7-305-15</inkml:trace>
  <inkml:trace contextRef="#ctx0" brushRef="#br2" timeOffset="791364.8438">24739 15150 196 0,'0'0'111'0,"0"0"-64"16,0 0-30-16,0 0-10 15,0 0 0-15,0 0-7 16,0 0-181-16</inkml:trace>
  <inkml:trace contextRef="#ctx0" brushRef="#br2" timeOffset="791988.6217">24739 15150 208 0,'22'-7'169'0,"-23"7"-87"16,-1 0 129-16,1 0 34 0,1 0-70 16,0 0-10-16,0 0 12 15,0 0 5-15,0 0-3 16,0 0 1-16,0 0-33 15,9 0-54-15,6-4-62 16,3 4-18-16,5 0-8 16,6 0-5-16,2-2-25 15,4 2-14-15,2-4 4 16,-1 1 7-16,-1-2-10 16,-3 3 20-16,-8-1-6 15,-2 3-6-15,-6-4 1 16,-5 4 20-16,-4 0 7 15,-1 0-8-15,-1 0 9 0,-2 0-18 16,-2 0-31-16,-1 0 19 16,0 0 31-16,0 0 1 15,0-3 8-15,0 0 7 16,0-3-7-16,0-2 4 16,-4 2 2-16,-4-3-5 15,2 4 3-15,2-1 8 16,-2 2 4-16,3 1 4 15,1 1 6-15,2 2 8 16,0 0-5-16,0 0 0 16,0 0-30-16,2 0-7 15,4 0-2-15,3 0-15 16,3 0-35-16,-5 0 4 16,2 2 15-16,-3 1 19 15,0 4 12-15,0 3 1 0,-5 0 5 16,-1 4 23-16,0 2 12 15,0 0-6-15,-7 2-15 16,-6-3-19-16,-16 6-28 16,3-2-198-16,-1-5-493 0</inkml:trace>
  <inkml:trace contextRef="#ctx0" brushRef="#br2" timeOffset="793139.2519">24733 15137 472 0,'0'0'140'0,"0"0"-88"0,0 0 45 16,0 0 34-1,0 0 4-15,0 0-34 0,0 0-11 16,2-14 13-16,-2 11 27 15,0 3 7-15,0 0-40 16,0 0-40-16,-8 0-20 16,-1 0-11-16,-4 0 11 15,-4 0 1-15,-5 0-21 16,-3 0-6-16,-8 0-1 16,-5 0-10-16,-3 0 2 15,-3 0 4-15,-1-4 11 16,-2 4 27-16,5 0 7 15,2 0-2-15,7 0-18 16,9 0-22-16,6 0-9 16,8 0-12-16,4 0-10 0,6 0 3 15,0 0-51-15,0 0 10 16,6 0 60-16,3 0 11 16,1 0-5-16,0-6-6 15,-1 2-13-15,-1-5-34 16,-2 2 14-16,-1 0 21 15,0 1-1-15,-2 2 4 16,0-1 2-16,0 0 7 16,0 3 1-16,-1 2 16 15,-1-3 9-15,1 2 11 16,-2 1 7-16,0 0-9 16,0 0-14-16,0 0-15 15,0 0 1-15,-8 6 18 0,-4 4 26 16,-6 3 14-16,1 1-15 15,0 2-10-15,2-2-13 16,6-1-10-16,9 1-9 16,0-2-7-16,27-2-1 15,39 0-27-15,-6-6-357 16,-1-1-968-16</inkml:trace>
  <inkml:trace contextRef="#ctx0" brushRef="#br2" timeOffset="797252.9174">25127 12622 202 0,'0'0'48'16,"0"0"-48"-16</inkml:trace>
  <inkml:trace contextRef="#ctx0" brushRef="#br2" timeOffset="798274.1826">24995 12600 182 0,'0'0'268'0,"0"0"-207"0,0 0-61 15,0 0-1-15,0 0 0 16,-92 29-9-16,70-26 2 16,-4 1-72-16,1-1 61 15,0 0 19-15,-1 1 7 16,-2-4 19-16,-2 0 1 16,-1 0-19-16,-1 0-8 15,2 0-7-15,5-4 6 16,3-2-5-16,8-1 5 15,4 5 1-15,6-3 7 16,4 5 24-16,0-3 151 16,0 3-182-16,6 0-17 15,2 0-6-15,-2 0-46 0,-1 0 56 16,-2 0 13-16,-3 3-7 16,0-3-55-16,0 0-46 15,-2 3 87-15,-4-3 21 16,0 0 6-16,3 0 45 15,2 0 57-15,1 0 48 16,0 0 3-16,0 0-61 16,6 0-77-16,1 0-20 15,-1 0-2-15,0 0-7 16,-2 0 8-16,-2 0-1 16,-2 0 0-16,0 0 1 15,0 0-9-15,0 0 8 16,0 0 1-16,0 0 42 0,0 0 15 15,-2 0 14 1,0 0 7-16,0 0 40 0,1 0 44 16,1 0 14-16,0 0-40 15,0 0-54-15,0 0-30 16,3 0-2-16,12 0-18 16,1 0-18-16,8 0-6 15,4 0-8-15,5 4-2 16,2-1-19-16,2 1-14 15,-6 2 0-15,-4-2 7 16,0 0 14-16,-5-2 12 16,-1-2 2-16,-4 1 0 15,0 2 0-15,-2-3 7 16,0 0 5-16,-3 3 1 16,1-3-6-16,-5 3-5 0,-2-3-1 15,-1 0-1-15,-5 0 1 16,0 0 6-16,0 0 1 15,0 0 8-15,0 0 23 16,0 0 29-16,-2 0-33 16,-2 0-20-16,-1-6-14 15,0 2 1-15,1 2-1 16,0-2 2-16,2 2-2 16,1-3-1-16,-2-2-12 15,0 2-19-15,-2-3-26 16,2 1 12-16,0 2 29 15,-1 1 14-15,1-2 2 0,-2 2-2 16,2 1 1-16,0 0 1 16,0 3 1-16,2 0 11 15,1 0 4-15,-2 0-7 16,2 0 0-16,0 0-8 16,0 0-1-16,0 0 6 15,0 3 10-15,5 7 9 16,2 2-16-16,5 1 23 15,3 1 5-15,1-1-18 16,1 1-9-16,-4-1-2 16,-5-3-1-16,-4 2-7 15,-4-2-8-15,0 1-5 16,-13-1-11-16,-9 2-8 16,-31 5-125-16,8-6-215 15,2-5-878-15</inkml:trace>
  <inkml:trace contextRef="#ctx0" brushRef="#br2" timeOffset="799242.3446">24506 12639 178 0,'0'0'646'15,"0"0"-495"-15,0 0-100 0,0 0 21 16,0 0 76-16,0 0 43 16,-94-24-41-16,70 18-41 15,1 0-23-15,-6 3-8 16,-1-4-15-16,-1 4-21 15,-2-2-24-15,0 3-12 16,4-1-6-16,-1 3 1 16,7 0-1-16,8 0-2 15,6 0-12-15,6 0-1 16,3 0-4-16,0 0-5 16,0 0-25-16,12-3-8 0,3 2 35 15,5-5 22 1,-3-2 0-16,-1 3 1 0,-6 1 0 15,-1-2-1-15,-5 2 1 16,-1-2-1-16,-3 2 2 16,0 1 19-16,0 0 13 15,0-1 14-15,0 4-10 16,0 0-6-16,0 0-16 16,0 0-2-16,0 0-7 15,-10 0-6-15,-6 0-1 16,-1 0 15-16,-4 10 8 15,3-3 5-15,5 3 21 16,5 2-14-16,8-1 5 16,0 3-5-16,12 2 1 15,14-3-36-15,22 10-45 0,-5-6-209 16,-4-4-434-16</inkml:trace>
  <inkml:trace contextRef="#ctx0" brushRef="#br2" timeOffset="801720.2646">24718 14102 395 0,'0'0'74'16,"0"0"460"-16,0 0-265 15,0 0-137-15,0 0-46 16,0 0 52-16,0 0 56 16,0 0-8-16,0 0-64 15,0 0-44-15,0 0-20 16,10 0-9-16,4 3-14 15,5-1-10-15,4 0-16 16,5-2-1-16,2 0-8 0,3 4-17 16,1-4-5-1,0 0-8-15,1 0-11 0,-1 2 13 16,-3-2 3-16,-4 0 3 16,-6 0-15-16,-7 0-2 15,-7 0 29-15,-1 0 9 16,-5 0 0-16,-1 0-8 15,0 0 9-15,0 0 10 16,-8-2 0-16,-3-2-4 16,-1 2-5-16,-3 0-1 15,3-3-16-15,0 3-21 16,3 0 3-16,2-1-1 16,4 0 12-16,1 3-20 15,2 0-29-15,0 0 18 16,0 0 34-16,0 0 14 0,0 0 4 15,0 0-11-15,3 0 12 16,2 0-1-16,-1 0 2 16,-1 0 0-16,2 0 1 15,-1 0 14-15,2 0 10 16,2 3 10-16,-2 0-3 16,3 1-1-16,-1 1-9 15,1-1-5-15,-2 2 7 16,-3-2-5-16,-1 2 22 15,-1-2-2-15,-2 3-3 16,0-4-36-16,-11 3-3 16,-22-3-129-16,2 4-399 15,0-3-549-15</inkml:trace>
  <inkml:trace contextRef="#ctx0" brushRef="#br2" timeOffset="802855.7215">24584 14039 342 0,'0'0'284'15,"0"0"-27"-15,0 0-88 16,0 0-54-16,0 0 3 16,0 0 16-16,0 0-19 15,3 0 2-15,-12 0-12 16,-3 0-2-16,-6 0 5 15,-4 0-2-15,-2 0-20 16,-8 0-24-16,1 0-14 16,-3 0-28-16,1 0-9 15,0 0-4-15,3 0-6 16,2-3-1-16,5 0 0 0,6-1-1 16,6 1-17-16,7 3-27 15,-2 0-16-15,4 0-10 16,2 0-8-16,0 0-13 15,0-3 10-15,0 3 22 16,0 0 32-16,3-2 28 16,5-3 18-16,-2 3 8 15,1-5-1-15,1 1 7 16,0 2-3-16,-2-2 2 16,1 5-12-16,-4-2-7 15,0 0 7-15,-3 3 18 16,0 0-7-16,0 0-12 15,0 0-4-15,0 0 13 16,0 0-2-16,0 0-4 0,0 0-4 16,0 0 1-16,0 0 0 15,-5 0-2-15,0 0-3 16,-4 0 2-16,-2 0 1 16,-4 0 14-16,-3 0 8 15,-2 7-2-15,1 3-12 16,5 3-4-16,6-4-12 15,8 1-8-15,4 3-23 16,36-3-136-16,-1 0-186 16,-4-3-591-16</inkml:trace>
  <inkml:trace contextRef="#ctx0" brushRef="#br2" timeOffset="816596.4284">23628 13908 431 0,'0'0'0'0,"0"0"-56"16</inkml:trace>
  <inkml:trace contextRef="#ctx0" brushRef="#br2" timeOffset="818964.8812">25518 13898 350 0,'0'0'155'0,"0"0"-96"15,0 0-16-15,0 0 36 16,0 0-19-16,0 0-37 15,-85 0-23-15,76 0-8 16,-2 0 7-16,7 0 1 16,-1 0 50-16,1 0 69 15,1-4 15-15,-3-2-23 16,3 2 31-16,0-2 0 0,2-1-5 16,-1 4-19-1,2-1-29-15,0 1-11 0,0 3 4 16,0 0-26-16,0 0-19 15,0 0-7-15,-1 0-7 16,1 0 5-16,0 0-6 16,0 0 5-16,0 0 4 15,0 0 4-15,0 0 5 16,0 0 3-16,0 0-1 16,0 0-13-16,-3 0-9 15,-1 0-8-15,0 0-1 16,-2 0 7-16,-4 0-6 15,-2 4-11-15,-5 2 8 16,1 1-1-16,-5 3-7 16,3-3 6-16,-1 3-5 0,2 0-1 15,5 0 1-15,5-1 4 16,5 2-5-16,2-2-1 16,3 1-28-16,15-3 17 15,8 2-5-15,4-5-29 16,2-1-12-16,0 0 11 15,-2-3 15-15,-4 0 17 16,-5 0-2-16,-6 0 14 16,-5-3 2-16,-4-4 20 15,-6-2 24-15,0 2 3 16,0-3-24-16,-4 1 3 16,-11-2-2-16,0 0 0 0,-4 2-14 15,-2 0-9-15,1 2 0 16,0 0-1-16,0 7-20 15,4 0-80-15,1 0-97 16,3 3-142-16,3 6-210 16,3-1-319-16</inkml:trace>
  <inkml:trace contextRef="#ctx0" brushRef="#br2" timeOffset="819642.993">25682 14007 829 0,'0'0'586'0,"0"0"-490"16,0 0-66-16,0 0 59 15,0 0 82-15,0 0-23 16,0 0-62-16,-11-27-54 16,7 27-16-16,0 0 3 15,-4 0 11-15,-1-3 10 16,-3 3 1-16,-1-3 5 0,-4 3-3 15,1-4 1-15,0 4 2 16,0-2 0-16,3 2-12 16,6 0-7-16,1 0-14 15,4 0-12-15,2 0 1 16,0 2-1-16,0 5-1 16,2 3-5-16,7 0 4 15,4-4 0-15,-1 5-9 16,4-6-5-16,-2 2 7 15,2-4 8-15,-4-3 0 16,-1 0 1-16,-1 0 0 16,-4 0 5-16,-1 0-5 15,-2-6 11-15,-3-1 7 0,0-2-1 16,0-4 4-16,0-4-4 16,0 0 9-16,-7-6-5 15,-2 1-4-15,-2-5-9 16,0 0-7-16,1 0 4 15,-1 2-5-15,4 5 8 16,-1 6-3-16,4 4-4 16,-2 3-1-16,5 4 0 15,1 0-1-15,0 3-25 16,0 0-59-16,0 3-60 16,8 14-69-16,-2 0-138 15,2-4-415-15</inkml:trace>
  <inkml:trace contextRef="#ctx0" brushRef="#br2" timeOffset="820234.6681">25942 14007 719 0,'0'0'845'15,"0"0"-662"-15,0 0-126 16,0 0 37-16,0 0 115 0,0 0-23 16,0 0-95-16,-63-50-56 15,52 47-21-15,2 3-13 16,-1 0 5-16,1 0 3 15,0 6-8-15,-1 2 5 16,1-2-5-16,3 4 0 16,1-3 0-16,5 2-1 15,0-2 0-15,0-3-25 16,0 1 8-16,5 2 4 16,4-4-11-16,1-3 5 15,0 0 1-15,0 0 17 16,1 0 0-16,-3 0 1 15,1-5 1-15,-2-2-1 0,-1-4 9 16,-1-2 22-16,-4 0 2 16,-1-3 4-16,0 0-3 15,0-4-1-15,0-4 1 16,-4-3-3-16,-4-2-13 16,1 0-6-16,-1 2 6 15,1 1-2-15,-2 2 1 16,5 1-7-16,1 7-4 15,1 2-6-15,2 4-19 16,0 7-36-16,0 3-100 16,6 0-232-16,3 7-358 0</inkml:trace>
  <inkml:trace contextRef="#ctx0" brushRef="#br2" timeOffset="821240.2945">24964 12335 766 0,'0'0'569'0,"0"0"-482"15,0 0-59-15,0 0 23 16,0 0 148-16,0 0 25 15,0 0-68-15,0-6-47 16,12 6-61-16,2 0-16 16,4 0-13-16,-6 0-8 15,4 3-6-15,-3 0-5 16,2-3-51-16,-4 0-6 0,0 0-5 16,-3 0 2-1,-2 0 4-15,-1-6 11 0,-2-4 36 16,0 3 9-16,-2 0 24 15,-1-2-1-15,0 2-1 16,0 0-3-16,0 2 3 16,-6 0 6-16,-5 2-12 15,-3 0-10-15,-3 3 1 16,-2 0 1-16,1 0 8 16,2 11 21-16,3-2 1 15,3 1-1-15,6 3 0 16,4 0-29-16,0 1-1 15,0-2 2-15,7-1-8 16,10 1-1-16,-1-1-5 16,3-2-105-16,5-2-73 0,-2 0-72 15,3-7-36-15,-6 0-67 16,-3 0-403-16</inkml:trace>
  <inkml:trace contextRef="#ctx0" brushRef="#br2" timeOffset="821985.1956">25173 12312 1205 0,'0'0'205'0,"0"0"-143"15,0 0-10-15,0 0 108 16,0 0 11-16,0 0-83 16,0 0-61-16,7-3-19 15,-4 6 9-15,0 4 9 0,0 6 18 16,1-1 3-1,-1-1-16-15,1 5-14 0,1-5 1 16,0-1-3-16,0-4-15 16,-1-2 6-16,-2-1-4 15,-1-3 13-15,1 0-5 16,-1 0-10-16,2-3-15 16,2-7 2-16,-1 0 13 15,4-7 16-15,-2 0-7 16,-2 1-8-16,2 0 0 15,-1 0 0-15,-1 2 5 16,-1 5 3-16,-2 4-8 16,-1 2-1-16,3 3-6 15,0 0-60-15,0 0-34 0,4 0-88 16,0 6 49-16,2 1 56 16,0 0-23-16,0-2 42 15,1 1 29-15,-4-4 29 16,0 1 6-16,-3-3 15 15,0 1 30-15,-1-1 35 16,1 0 4-16,2 3-8 16,1 0-4-16,2 4-27 15,1-4-14-15,1 1-12 16,-1-1-13-16,-1-3-5 16,-1 0-1-16,1 0-6 15,-4 0-23-15,-1 0 4 16,0-7 25-16,-1 0 18 15,-2-2-17-15,0 3 10 0,0-2-10 16,0 2 0-16,-5 2 6 16,-4 1-1-16,-4 1 3 15,2 0-2-15,0 2 5 16,0 0 4-16,3 0 12 16,2 4 6-16,3 6 20 15,3 3-16-15,0 1-17 16,0 2-19-16,12-2 12 15,2 1-14-15,2-4-87 16,-1 2-96-16,8-6-81 16,-7-5-234-16,-2-2-534 0</inkml:trace>
  <inkml:trace contextRef="#ctx0" brushRef="#br2" timeOffset="822338.1328">25552 12296 1497 0,'0'0'240'0,"0"0"-240"15,0 0-44-15,0 0 44 16,0 0 66-16,0 0 10 16,0 0-32-16,0 58-24 15,1-51-14-15,-1 0-4 16,0-7-2-16,0 3 1 15,0-3 14-15,0 0 10 16,0-3 13-16,0-4-22 0,0-3-4 16,0-2 11-16,0-1-17 15,10-1-6-15,0 2-7 16,3 1-2-16,-2 1 7 16,1 8 2-16,-5 0 14 15,1 2 26-15,-1 2 3 16,2 10 35-16,0 5-4 15,0 6-34-15,3 3-40 16,3 7-12-16,-3-6-322 16,0-10-1224-16</inkml:trace>
  <inkml:trace contextRef="#ctx0" brushRef="#br2" timeOffset="836779.3559">23819 12708 472 0,'0'0'282'0,"0"0"-175"15,0 0-81-15,0 0-19 16,0 0 2-16,0-3 15 16,0 3-7-16,0 0-17 15,1 0-28-15,3 0-146 16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02T07:43:51.74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2842 3609 644 0,'0'0'62'15,"0"0"25"-15,0 0 438 16,0 0-335-16,0 0-85 16,0-15 26-16,0 12 39 15,3 0 9-15,0 2-26 0,-3-1-43 16,0 2-23 0,0 0-20-16,4 0-17 0,-4 0-9 15,0 0-18-15,0 0-8 16,0 0-6-16,0 0-9 15,0 13-5-15,0 8 5 16,-10 9 18-16,1 5-6 16,0 3 3-16,-3 3-3 15,6-1-3-15,3-2-2 16,3-2 8-16,0 0-9 16,14-4-4-16,5-4 7 15,8-3-9-15,7-7 9 16,8-7-7-16,10-7-1 15,6-4 8-15,5-1-9 16,1-16-6-16,2-5-6 0,-5-7 5 16,-6-3-2-16,-6-3 1 15,-7-4 7-15,-9 0 1 16,-6-4-1-16,-8 3 1 16,-7 0-1-16,-6 3 1 15,-3 5 0-15,-3 6 0 16,0 5 0-16,0 5-9 15,-6 3-67-15,-6 3-85 16,2 3-329-16,2 2-292 0</inkml:trace>
  <inkml:trace contextRef="#ctx0" brushRef="#br0" timeOffset="630.6822">3231 3645 1202 0,'0'0'600'16,"0"0"-488"-16,0 0-31 15,0 0 101-15,0 0 18 16,0 0-50-16,0 0-70 16,0 14-56-16,0 9 44 15,0 12 10-15,-1 4-35 16,-4 6-8-16,2 3-23 16,0 2 4-16,-4-3 2 15,1 2-17-15,0-4 6 16,-2-4-6-16,1-4-1 15,1-2-18-15,3-4-52 16,3 2-88-16,0-7-161 16,0-8-508-16</inkml:trace>
  <inkml:trace contextRef="#ctx0" brushRef="#br0" timeOffset="1592.2753">3509 4092 1149 0,'0'0'557'15,"0"0"-432"-15,0 0-12 16,0 0 68-16,0 0 12 16,0 0-54-16,0 0-48 0,3 0-27 15,-2 0-24-15,1 6-25 16,-1 8 42-16,1 3 31 15,-2 6-30-15,0 2-21 16,0 0-10-16,0 3-9 16,0-1-10-16,0-2-7 15,0 1 7-15,0-2-1 16,0-3-6-16,0-3-1 16,0-2-1-16,0-5-20 15,0-1-67-15,0-7-101 16,3-2-341-16,4-1-289 0</inkml:trace>
  <inkml:trace contextRef="#ctx0" brushRef="#br0" timeOffset="1943.8873">3658 4084 1348 0,'0'0'368'0,"0"0"-206"16,0 0 43-16,0 0 29 0,0 0-33 16,0 0-77-16,0 0-33 15,3 1-38-15,-3 12 6 16,0 6 23-16,0 5-33 15,0 4-19-15,0 2-15 16,0 1-4-16,0-1-10 16,-3-2 0-16,0-2 1 15,0-3-2-15,-3-1-24 16,0-4-54-16,3-3-83 16,-3 0-137-16,3-4-404 15,3-4-591-15</inkml:trace>
  <inkml:trace contextRef="#ctx0" brushRef="#br0" timeOffset="2174.7761">3734 4398 1292 0,'0'0'739'0,"0"0"-623"15,0 0 7-15,0 0 59 16,0 0-48-16,0 0-58 16,-106 27-39-16,70-23-24 15,-4-1-13-15,-3-3-81 16,8 0-127-16,7-7-401 0</inkml:trace>
  <inkml:trace contextRef="#ctx0" brushRef="#br0" timeOffset="2427.3234">3728 4031 1774 0,'0'0'526'0,"0"0"-456"16,0 0-2-16,0 0 45 0,0 0 9 16,-82 1-44-16,51 5-54 15,1 1-24-15,-6 0-111 16,8-1-516-16,8-3-794 0</inkml:trace>
  <inkml:trace contextRef="#ctx0" brushRef="#br0" timeOffset="2749.3696">4137 3853 791 0,'0'0'991'16,"0"0"-829"-16,0 0 38 16,0 0 50-16,0 0-65 15,82 0-79-15,-51-5-57 16,-1-2-31-16,3 0-18 15,-8 0-52-15,-1-1-165 16,-9 2-421-16,-6 1-485 0</inkml:trace>
  <inkml:trace contextRef="#ctx0" brushRef="#br0" timeOffset="2927.8549">4119 3763 1971 0,'0'0'503'16,"0"0"-451"-16,0 0-35 15,0 0 11-15,97-13-19 16,-36 1-9-16,-9 1-279 16,-7-4-808-16</inkml:trace>
  <inkml:trace contextRef="#ctx0" brushRef="#br0" timeOffset="4108.1608">5487 3599 2002 0,'0'0'472'16,"0"0"-414"-16,0 0-9 16,0 0 26-16,0 0 31 15,0 0-23-15,-91 17-25 0,70-8-29 16,2 4-16 0,8-3-12-16,4-1-1 0,7 1-6 15,0-2 0-15,3 2 5 16,10 0-5-16,1 2 5 15,2 0 0-15,1 1-9 16,-4 1 1-16,-1-1 8 16,-3-1-1-16,-5 3-4 15,-4-1 6-15,0 0 0 16,-10 2-1-16,-8-1 1 16,-12 1 0-16,0-4 0 15,-1 0-21-15,4-7-83 16,5-2-46-16,17-3-141 15,5-9-211-15,0-8-483 0</inkml:trace>
  <inkml:trace contextRef="#ctx0" brushRef="#br0" timeOffset="4349.2462">5657 3655 2097 0,'0'0'331'0,"0"0"-194"16,0 0 86-16,0 0-34 15,-13 90-67-15,10-58-59 16,0 1-31-16,1-2-17 16,1-5-8-16,1-3-7 0,0-6-37 15,-2-5-79-15,1-8-124 16,1-4-347-16,0 0-352 0</inkml:trace>
  <inkml:trace contextRef="#ctx0" brushRef="#br0" timeOffset="4508.5278">5738 3525 1790 0,'0'0'765'0,"0"0"-677"15,0 0-88-15,0 0-15 16,0 0-175-16,0 0-498 16,0 0-725-16</inkml:trace>
  <inkml:trace contextRef="#ctx0" brushRef="#br0" timeOffset="4970.7516">5865 3696 1724 0,'0'0'711'0,"0"0"-639"16,0 0 4-16,0 0 34 16,0 0 13-16,10 78-41 15,-10-58-43-15,0 0-20 0,0-2-7 16,0-4-6-16,-3-3-5 15,0-4-1-15,0-2-9 16,3-4-12-16,0-1 9 16,0 0 5-16,3-6 1 15,9-9-12-15,3-7-22 16,9-7 1-16,-2-3-21 16,5 0 20-16,-5 2 19 15,-2 7 21-15,-1 8 0 16,-10 5 19-16,2 5 11 15,-4 5 24-15,-4 0 4 16,3 0-18-16,0 12-17 16,0 5-5-16,1 4-6 0,-4 6-3 15,-3 1 0 1,0 2-3-16,0-2-6 0,0-3 2 16,0-3-2-16,0-6-13 15,-7-4-87-15,7-11-109 16,0-1-385-16,0 0-261 0</inkml:trace>
  <inkml:trace contextRef="#ctx0" brushRef="#br0" timeOffset="5259.0032">6387 3369 2082 0,'0'0'331'16,"0"0"-236"-16,0 0-33 16,0 0 37-16,0 0 45 15,0 0 0-15,0 81-50 16,0-42-33-16,0 8-23 16,0 2-19-16,-3 2-8 15,0 0-10-15,-3-4-1 16,3-4-2-16,-2-4-23 15,-1-9-52-15,-4-4-66 16,4-6-87-16,0-7-239 16,0-6-218-16</inkml:trace>
  <inkml:trace contextRef="#ctx0" brushRef="#br0" timeOffset="5535.511">6536 3648 1190 0,'0'0'897'15,"0"0"-760"-15,0 0-19 16,0 0 44-16,0 0 12 16,0 0-40-16,0 0-37 15,-61 62-23-15,50-42-35 16,5 0-20-16,-1-1-9 0,7-2-8 15,0-2-1-15,0-3-1 16,0-2-8-16,10-5-25 16,4-3-41-16,14-2-109 15,2-7-412-15,0-5-514 0</inkml:trace>
  <inkml:trace contextRef="#ctx0" brushRef="#br0" timeOffset="6564.8066">7524 3756 2112 0,'0'0'376'0,"0"0"-275"16,0 0-49-16,0 0 21 15,0 0 18-15,0 0-4 16,0 0-38-16,97 0-26 16,-62 0-14-16,-2-1-8 15,0-1-1-15,-5 0-57 16,-5 2-98-16,-4-1-131 16,-5 0-366-16,-7 0-399 0</inkml:trace>
  <inkml:trace contextRef="#ctx0" brushRef="#br0" timeOffset="6791.3826">7747 3655 2045 0,'0'0'357'0,"0"0"-240"16,0 0 4-16,0 0 53 15,0 0-26-15,0 0-68 16,0 0-40-16,0 25-24 15,6 0-5-15,-1 7-4 16,1 2-5-16,-3 2-2 16,3-2-12-16,1-5-79 15,5 0-138-15,-1-10-330 16,2-6-570-16</inkml:trace>
  <inkml:trace contextRef="#ctx0" brushRef="#br0" timeOffset="7903.3136">8890 3662 1969 0,'0'0'389'15,"0"0"-240"-15,0 0-50 0,0 0-14 16,0 0 32-16,0 0-6 16,0 0-24-16,-107 32-28 15,77-14-29-15,2 4-21 16,11 0-9-16,4-1-9 15,10-2-18-15,3-1-19 16,6-7-31-16,18-5-66 16,28-6-127-16,-7 0-478 15,-2-8-559-15</inkml:trace>
  <inkml:trace contextRef="#ctx0" brushRef="#br0" timeOffset="8235.7754">9147 3666 1949 0,'0'0'308'0,"0"0"-154"0,0 0-15 16,0 0 77-16,0 0-69 15,0 0-67-15,-97 69-50 16,79-51-20-16,9 0-4 16,3-2-5-16,6 0-1 15,0-5 0-15,6-2 0 16,15-5-8-16,7-4-16 15,2 0-6-15,6-3-12 16,-2-10-3-16,-1-2 17 16,-3-5 16-16,-5-1-11 15,-5-2 1-15,-7 3 10 16,-10 3 12-16,-3 3 35 16,0 4-11-16,-16 3 6 15,-4 4-11-15,-5 1-18 0,-5 2-1 16,-3 0-6-16,-1 5-49 15,10 5-187-15,8-3-529 0</inkml:trace>
  <inkml:trace contextRef="#ctx0" brushRef="#br0" timeOffset="8553.6534">9468 3581 1696 0,'0'0'231'0,"0"0"51"0,0 0-94 16,0 0-98-16,0 0-57 16,-45 75-20-16,45-57 7 15,15 3 6-15,9 1-11 16,-2-1-4-16,2-2-10 15,-9-2 5-15,-2-4-5 16,-10-2 0-16,-3-3-1 16,-10-1 1-16,-15-3 0 15,-4-2-1-15,-17-2-60 16,10 0-427-16,6 0-646 0</inkml:trace>
  <inkml:trace contextRef="#ctx0" brushRef="#br0" timeOffset="8950.6525">9572 3358 1443 0,'0'0'843'0,"0"0"-715"16,0 0 29-16,0 0-6 16,0 0 25-16,0 0-43 15,0 0-43-15,9-4-33 16,-9 7-30-16,0 14-18 15,3 9 7-15,-3 10 16 16,0 8-7-16,0 4-13 16,0 4-10-16,0-4 4 15,0-1-6-15,0-5 0 16,0-8-14-16,0-4-28 16,-3-5-45-16,3-10-83 15,0-5-166-15,0-7-574 0</inkml:trace>
  <inkml:trace contextRef="#ctx0" brushRef="#br0" timeOffset="9220.9792">9832 3563 1637 0,'0'0'311'0,"0"0"-123"15,0 0-38-15,0 0 76 16,0 0-40-16,0 0-49 0,0 0-29 16,-66 73-42-16,54-56-33 15,-1 1-19-15,10 1-8 16,3-1-4-16,0-1-1 16,13-3-1-16,5-2-5 15,9-2-59-15,12-10-101 16,-3 0-292-16,-4 0-512 0</inkml:trace>
  <inkml:trace contextRef="#ctx0" brushRef="#br0" timeOffset="11030.6962">13697 3537 750 0,'0'0'221'16,"0"0"344"-16,0 0-392 16,0 0-82-16,0 0 76 15,0 0 77-15,0 0-89 16,-16 27-56-16,7-3-14 16,6 6-40-16,0 3-13 15,3 3-12-15,0-1-2 16,3 2-5-16,16-3-1 15,10-3 12-15,4-5-5 16,6-4-10-16,5-7-1 16,5-6-7-16,-1-9 7 0,3 0-7 15,-7-1-1-15,-1-14-5 16,-5-6-2-16,-5-4 7 16,-3-6 0-16,-8-6 1 15,-7-2-1-15,0-3 1 16,-9 3 15-16,0 4 12 15,-6 4 16-15,0 4-23 16,0 6-8-16,0 1-13 16,0 4-28-16,0 2-81 15,0 5-159-15,0 2-584 0</inkml:trace>
  <inkml:trace contextRef="#ctx0" brushRef="#br0" timeOffset="11286.8397">14094 3542 1713 0,'0'0'401'0,"0"0"-180"15,0 0-98-15,0 0 13 16,0 0 50-16,0 89-61 15,0-52-33-15,-7 6-40 0,4-1-31 16,-3-1-15 0,-2-3-6-16,2-6-34 0,-1 3-126 15,1-10-207-15,3-7-630 16</inkml:trace>
  <inkml:trace contextRef="#ctx0" brushRef="#br0" timeOffset="12059.0352">14340 3880 476 0,'0'0'283'0,"0"0"716"15,0 0-643-15,0 0-82 16,0 0-87-16,0 0-43 16,0 0-12-16,6 9-35 15,-5 5-15-15,6 6 15 16,-4 5-22-16,3 6-33 15,1 2-22-15,-1-3-14 16,0 0-5-16,-2-3-1 16,1-5-5-16,-4-3-31 15,3-5-30-15,-4-4-47 0,0-6-85 16,0-4-158-16,0 0-421 16,0 0-422-16</inkml:trace>
  <inkml:trace contextRef="#ctx0" brushRef="#br0" timeOffset="12328.9547">14491 3892 1770 0,'0'0'332'15,"0"0"-145"-15,0 0-35 16,0 0-1-16,0 0-17 15,0 0-35-15,0 0-11 0,12 33 14 16,-3-10-34-16,-5 2-29 16,2 4-19-16,-5-2-11 15,-1-1 0-15,0-3-9 16,0-2-1-16,0-4-8 16,-1-3-48-16,-2-4-95 15,3-4-226-15,0-6-434 0</inkml:trace>
  <inkml:trace contextRef="#ctx0" brushRef="#br0" timeOffset="12608.6966">14639 3887 2029 0,'0'0'369'0,"0"0"-173"15,0 0-83-15,0 0-4 16,0 0-18-16,0 0-43 16,0 0-3-16,13 43 15 15,-7-18-26-15,0 4-14 16,-2 0-14-16,4-1-5 16,-5-2 0-16,0-2 0 15,-3-4-1-15,0-4-23 16,0-2-50-16,0 1-104 15,0-4-194-15,0-5-575 0</inkml:trace>
  <inkml:trace contextRef="#ctx0" brushRef="#br0" timeOffset="12961.6333">14802 4154 1360 0,'0'0'309'0,"0"0"7"15,0 0-33-15,0 0-39 16,0 0-31-16,0 0-60 16,-86 21-47-16,49-16-35 15,-9-3-38-15,-6 1-19 16,-3-1-13-16,5 0-1 16,6-2-48-16,15 2-49 15,5-2-112-15,11 0-339 16,7 0-401-16</inkml:trace>
  <inkml:trace contextRef="#ctx0" brushRef="#br0" timeOffset="13240.8742">14733 3828 1750 0,'0'0'489'15,"0"0"-373"-15,0 0 39 0,0 0 24 16,-100 13 6 0,52-12-59-16,-8-1-41 0,-3 0-49 15,-2 0-36-15,-1 0-15 16,7 0-100-16,9 0-196 15,15-1-493-15,13-2-946 0</inkml:trace>
  <inkml:trace contextRef="#ctx0" brushRef="#br0" timeOffset="14461.7037">16110 3685 1631 0,'0'0'349'0,"0"0"-200"0,0 0-75 15,0 0 2 1,0 0 57-16,0 0-16 0,0 0-44 16,78 20-40-16,-46-18-20 15,1-2-13-15,-5 0-9 16,-1-2-25-16,-5-5 1 15,-2-3-3-15,-7-1 3 16,-1-2 7-16,-4 0 3 16,-5 1 23-16,0-1 16 15,-3 1 35-15,0 2 2 16,0 1 4-16,-3 3-17 16,-7 4-12-16,-3 0-2 15,-3 2 14-15,-11 0 5 16,-4 4 6-16,-2 11-4 15,-6 5-3-15,2 2-16 16,6 5-4-16,1 2 6 16,10 1 3-16,7-1-8 0,10-2-10 15,3-1 0-15,10-2-1 16,16-5-5-16,7-4 0 16,6-8-9-16,6-7-38 15,20-10-117-15,-10-10-367 16,-9-4-727-16</inkml:trace>
  <inkml:trace contextRef="#ctx0" brushRef="#br0" timeOffset="14776.8172">16281 3300 1328 0,'0'0'785'15,"0"0"-581"-15,0 0-12 16,0 0-73-16,0 0 28 15,0 0-34-15,0 0-62 16,99 0-33-16,-59 0-18 0,4 0-73 16,6-1-141-16,-13 0-465 15,-5-3-534-15</inkml:trace>
  <inkml:trace contextRef="#ctx0" brushRef="#br0" timeOffset="15476.7075">17049 3101 1018 0,'0'0'715'16,"0"0"-500"-16,0 0 29 0,0 0-96 16,0 0-34-16,0 0-56 15,0 0 12-15,-11 36 12 16,-6-14-30-16,-5 3-24 16,-7-2-16-16,0 0-6 15,-4-5 0-15,-2 0-5 16,6-8-1-16,-1-2 1 15,6-4-1-15,7-3-1 16,6-1-19-16,5 0 20 16,6 0 0-16,0-7 18 15,0-6-18-15,0-4 0 16,6-3-15-16,4 0 14 0,-4-2 1 16,1 2-1-1,-1 5 1-15,-2 4 1 0,-1 4 5 16,1 2 10-16,-4 4 18 15,3 1 8-15,0 0 4 16,3 0-25-16,0 0-6 16,8 6-14-16,5 6 7 15,4 7 8-15,6 5 2 16,-3 3-3-16,4 0-9 16,-1 3-5-16,-3-3-1 15,-4-3-18-15,-5-5-78 16,-5-3-110-16,-1-7-431 15,-8-5-476-15</inkml:trace>
  <inkml:trace contextRef="#ctx0" brushRef="#br0" timeOffset="16279.0588">17288 3133 487 0,'0'0'31'15,"0"0"152"-15,0 0 57 16,0 0 49-16,0 0-9 15,0 0-41-15,0 0 1 16,12-10-54-16,-7 10-26 0,1 0-39 16,0 0-31-16,7 0-25 15,-1 7-31-15,3 2-8 16,-2 4 3-16,-1 4-17 16,-2 3 2-16,-3 3 1 15,-7-1-15-15,0 0 8 16,-8 0-7-16,-10-2 0 15,2-5 5-15,-7-3-5 16,6-3 0-16,1-3 0 16,9-3 7-16,1-2-8 15,6-1 8-15,0 0 11 16,3 0 5-16,14-10-24 16,0-7-18-16,8-1-12 15,0-3 12-15,2-2 8 16,-4 0-4-16,0 3 13 0,-5 3-1 15,-2 2 2 1,-5 5 0-16,-2 3 15 0,-2 5 15 16,-7-1 10-16,0 1 16 15,0 2-7-15,0 0-22 16,-4 0-21-16,-11 5-5 16,-3 6 28-16,0 5 13 15,0 1-1-15,6 1-6 16,6 2-14-16,6-1-12 15,0 1 3-15,16-2-6 16,10-2-5-16,7-2-1 16,1-6-9-16,16-5-85 15,-8-3-194-15,-7 0-662 0</inkml:trace>
  <inkml:trace contextRef="#ctx0" brushRef="#br1" timeOffset="23914.6384">2858 5877 962 0,'0'0'176'0,"0"0"-38"15,0 0 209-15,0 0-134 16,0 0-7-16,0 0-28 16,0-12-27-16,3 8-66 15,-1 2-26-15,1-2-1 16,-2 3 11-16,-1 1-17 16,0 0-4-16,0 0-1 15,0 0-3-15,0 0-8 16,0 0-8-16,0 0-10 15,0 0-3-15,0 0-9 16,0 0-6-16,0 3-10 16,0 8 9-16,-4 5 1 0,-4 4 8 15,-2 3 6-15,1 0-13 16,3 1 5-16,1-1-5 16,4 3-1-16,1 0 8 15,0 0-8-15,6-1-1 16,9 0 0-16,6-2 1 15,1-3-1-15,5-6-1 16,1-4-11-16,2-7 1 16,4-3-3-16,2-6 1 15,0-11-2-15,0-5 0 16,-2-3 8-16,-4-4 8 16,-3-4 0-16,0-3 1 15,-8-3 0-15,-1-2 23 0,-3 1 10 16,-6 1-5-16,-6 3-1 15,0 4 2-15,-3 7-13 16,0 4-17-16,0 6 5 16,0 5-5-16,-3 4-30 15,-3 6-103-15,3 0-244 16,0 3-821-16</inkml:trace>
  <inkml:trace contextRef="#ctx0" brushRef="#br1" timeOffset="24364.6083">3070 5954 1156 0,'0'0'706'15,"0"0"-536"-15,0 0 52 16,0 0 29-16,0 0-66 16,0 0-75-16,0 0-49 15,0 32 20-15,0-8-6 16,0 5-34-16,0 5-17 16,-7 2-16-16,-1 0-7 15,1 0 0-15,-4-2-1 16,4-5-58-16,1-2-55 15,6-1-90-15,0-2-337 16,0-7-402-16</inkml:trace>
  <inkml:trace contextRef="#ctx0" brushRef="#br1" timeOffset="24711.4046">3300 6221 1707 0,'0'0'318'0,"0"0"-235"0,0 0-15 15,0 0 84 1,0 0-8-16,0 0-31 0,0 0-13 16,6 54-12-16,-6-32-31 15,0 1-23-15,0 1-16 16,0-1-8-16,-3 1-10 16,-3-3-7-16,3-1-65 15,0 0-143-15,-2-6-444 16,1-8-809-16</inkml:trace>
  <inkml:trace contextRef="#ctx0" brushRef="#br1" timeOffset="25035.7432">3446 6211 1631 0,'0'0'371'0,"0"0"-193"15,0 0 49-15,0 0-11 16,0 0-39-16,0 0-65 16,0 0-46-16,0 11-21 15,0 5 10-15,0 2-1 16,0 4-27-16,0 3-10 15,-3 2-16-15,-7 0 1 0,2 0-2 16,-2-2-12-16,-1-2-60 16,1-5-45-16,1-5-104 15,4-4-351-15,4-2-443 0</inkml:trace>
  <inkml:trace contextRef="#ctx0" brushRef="#br1" timeOffset="25268.4145">3491 6472 1778 0,'0'0'553'15,"0"0"-444"-15,0 0 38 0,0 0 2 16,-81 0-49-16,53 0-64 15,-5 0-26-15,0 0-10 16,6 0-74-16,2-5-142 16,9-2-477-16,10-1-1048 0</inkml:trace>
  <inkml:trace contextRef="#ctx0" brushRef="#br1" timeOffset="25530.8348">3570 6102 1839 0,'0'0'513'0,"0"0"-425"15,0 0 71-15,0 0 63 16,0 0-65-16,-96 14-83 16,59-12-74-16,-15 0-10 15,10-2-228-15,8 0-739 0</inkml:trace>
  <inkml:trace contextRef="#ctx0" brushRef="#br1" timeOffset="26223.4281">3962 5681 1243 0,'0'0'397'0,"0"0"-266"15,0 0-11-15,0 0 154 16,0 0-7-16,0 0-81 16,-94 104-49-16,63-63-12 0,-2 4-22 15,3 1-22-15,5 0-39 16,7-4-27-16,9-1-9 16,6-4-5-16,3-4-1 15,6-7-35-15,21-3-69 16,1-9-185-16,-4-7-554 0</inkml:trace>
  <inkml:trace contextRef="#ctx0" brushRef="#br1" timeOffset="26580.606">3998 5934 1423 0,'0'0'969'0,"0"0"-845"16,0 0-45-16,0 0 69 15,0 0-1-15,0 0-67 16,0 0-37-16,70-13-26 16,-55 13-7-16,0 0-9 15,-3 0 0-15,0 0-1 16,-3 0-1-16,-3 8-8 15,-3 5-2-15,-3 4 4 16,0 1 5-16,-3 8 2 16,-9-2 0-16,3 1 0 0,0-4 1 15,3-2-2 1,6-6 1-16,0-5-1 0,3-3-40 16,15-5-66-1,13-5-123-15,-4-8-456 0,0-4-711 0</inkml:trace>
  <inkml:trace contextRef="#ctx0" brushRef="#br1" timeOffset="26837.403">4280 5888 1625 0,'0'0'501'0,"0"0"-390"16,0 0 38-16,0 0 16 16,0 0 29-16,0 0-67 15,-82 75-36-15,48-50-37 16,1 0-29-16,-3-4-12 16,6-2-13-16,2-2-41 15,11-4-128-15,4-3-317 16,10-6-529-16</inkml:trace>
  <inkml:trace contextRef="#ctx0" brushRef="#br1" timeOffset="27092.3301">4495 6007 2090 0,'0'0'319'0,"0"0"-209"16,0 0 0-16,0 0-43 15,85 0-56-15,-54-7-11 16,-4 3-164-16,-9-2-576 0</inkml:trace>
  <inkml:trace contextRef="#ctx0" brushRef="#br1" timeOffset="27288.1153">4507 5915 1355 0,'0'0'821'0,"0"0"-733"16,0 0-61-16,0 0-20 15,112-5-7-15,-75-1-304 16,-1 0-535-16</inkml:trace>
  <inkml:trace contextRef="#ctx0" brushRef="#br1" timeOffset="27646.8118">4865 5709 1245 0,'0'0'808'0,"0"0"-675"16,0 0 83-16,0 0 27 15,0 0-62-15,0 0-80 0,3 86-38 16,-9-59-33-16,-3 3-18 16,-3-1-10-16,0 4 4 15,2-5-6-15,1-3 2 16,1-2-2-16,5-3 0 16,0-7 1-1,3-1-1-15,0-4 0 0,6-2 0 16,8-5 0-16,8-1 0 15,5 0-7-15,-2-4-12 16,-1-6-22-16,-3 1-66 16,0-2-93-16,-9 0-189 15,-2 2-513-15</inkml:trace>
  <inkml:trace contextRef="#ctx0" brushRef="#br1" timeOffset="27934.0983">5081 5650 1714 0,'0'0'320'15,"0"0"-212"-15,0 0 103 16,0 0-57-16,54 76-30 15,-39-37-50-15,1 2-32 16,-5 5-9-16,-5 2-12 16,-6-1-6-16,0-1-8 0,-6-5 1 15,-11-5-8-15,-8-3 0 16,-8-3-68-16,3-8-316 16,8-9-913-16</inkml:trace>
  <inkml:trace contextRef="#ctx0" brushRef="#br1" timeOffset="28242.093">5790 5990 2116 0,'0'0'361'0,"0"0"-190"16,0 0-16-16,0 0-37 15,0 0-46-15,103-2-50 16,-76-3-22-16,-2-1-42 15,-1-1-143-15,-9 2-432 16,-2 0-597-16</inkml:trace>
  <inkml:trace contextRef="#ctx0" brushRef="#br1" timeOffset="28442.8246">5718 5874 1602 0,'0'0'545'0,"0"0"-442"15,0 0 100-15,0 0-38 16,102 6-77-16,-71-5-88 16,8-1-31-16,-9 0-458 15,-5-6-1235-15</inkml:trace>
  <inkml:trace contextRef="#ctx0" brushRef="#br1" timeOffset="29091.0756">6466 5627 1597 0,'0'0'390'15,"0"0"-149"-15,0 0-38 0,0 0-51 16,0 0-38-16,0 0 55 15,0 0-75-15,-5 96-50 16,-1-58-20-16,2 3-11 16,4 2-11-16,0-3-1 15,4-3 6-15,16-3-6 16,2-7 0-16,8-6-1 16,6-8-7-16,3-5-6 15,4-8-14-15,0 0 1 16,3-9-7-16,-4-10 2 15,0-1 14-15,1-7 6 16,-7-3 5-16,-3-5 6 16,-2-3 0-16,-7 0 0 15,-2 1 2-15,-11 8 15 16,-5 6 27-16,-3 6-17 0,-3 7-21 16,0 2-6-16,-11 4-34 15,-14 4-117-15,4 0-331 16,0 0-467-16</inkml:trace>
  <inkml:trace contextRef="#ctx0" brushRef="#br1" timeOffset="29338.1232">6790 5686 1557 0,'0'0'657'0,"0"0"-515"0,0 0 21 16,0 0-17-16,0 0 27 16,0 0-52-16,-3 85-36 15,1-47-27-15,-4 2-35 16,0 1-17-16,-3-2-6 16,-1-1-51-16,1-2-72 15,-2 6-93-15,4-10-247 16,4-6-399-16</inkml:trace>
  <inkml:trace contextRef="#ctx0" brushRef="#br1" timeOffset="29668.3011">7007 5976 1445 0,'0'0'314'0,"0"0"-84"16,0 0 4-16,0 0-25 15,0 0-31-15,0 0-48 16,0 0 34-16,0 45-37 0,-7-20-46 15,1 4-42 1,0 0-24-16,-3 0-14 0,2-1-1 16,-4-3-16-16,5-4-70 15,-3-1-87-15,2-6-198 16,4-5-532-16</inkml:trace>
  <inkml:trace contextRef="#ctx0" brushRef="#br1" timeOffset="29945.4753">7140 5956 1182 0,'0'0'850'15,"0"0"-699"-15,0 0 42 16,0 0-44-16,0 0-8 15,0 0-23-15,0 0-40 16,-6 77-23-16,-1-51-27 16,1 1-16-16,0 0 0 15,-2-2-11-15,-2-2-1 16,1-3-10-16,0-5-79 16,3-1-138-16,-1-6-350 15,7-2-215-15</inkml:trace>
  <inkml:trace contextRef="#ctx0" brushRef="#br1" timeOffset="30239.5637">7276 5928 1669 0,'0'0'333'0,"0"0"-91"16,0 0-32-16,0 0-52 16,0 0-30-16,0 0-6 15,0 0-38-15,-9 77-32 16,3-48-25-16,0 2-12 0,-4 0-6 16,2-2-9-16,-1-2 0 15,-1 0-15-15,1-7-60 16,3-3-84-16,3-5-167 15,-2-2-457-15,5-7-682 0</inkml:trace>
  <inkml:trace contextRef="#ctx0" brushRef="#br1" timeOffset="30447.874">7251 6238 1091 0,'0'0'1085'0,"0"0"-832"16,0 0 6-16,0 0-40 0,-114 7-73 15,71-7-78-15,-2 0-49 16,-1 0-19-16,4 0-39 16,8 0-131-16,10 0-309 15,12-4-586-15</inkml:trace>
  <inkml:trace contextRef="#ctx0" brushRef="#br1" timeOffset="30703.9775">7339 5920 2136 0,'0'0'314'0,"0"0"-162"15,0 0 24-15,0 0-3 16,0 0-60-16,-105 0-65 16,71 0-48-16,-9 0-9 15,7 0-149-15,9 2-506 0</inkml:trace>
  <inkml:trace contextRef="#ctx0" brushRef="#br1" timeOffset="31125.0015">7846 5548 1798 0,'0'0'318'16,"0"0"-158"-16,0 0 6 16,0 0 5-16,0 0-55 15,0 0 54-15,0 0-28 16,-66 109-55-16,41-64-27 16,-2 5-30-16,6 0-15 15,6-2-14-15,5-3-1 16,10-6-8-16,0-8-51 15,4-8-52-15,22-11-116 16,2-8-462-16,-1-4-759 0</inkml:trace>
  <inkml:trace contextRef="#ctx0" brushRef="#br1" timeOffset="31461.8618">7965 5746 1568 0,'0'0'762'16,"0"0"-606"-16,0 0 40 15,0 0-18-15,0 0-48 16,0 0-56-16,0 0-45 16,61-3-17-16,-41 0-11 15,-1 2 5-15,2-2-6 16,-6 3 1-16,1 0-1 0,-8 0 1 15,1 13 5 1,-6 3 9-16,0 1-3 0,0 5 3 16,-3-1-3-16,0-1-5 15,0-4-5-15,0 0-1 16,0-5-1-16,0-5-1 16,4-3-48-16,8-3-53 15,9-3-124-15,0-10-486 16,0 0-336-16</inkml:trace>
  <inkml:trace contextRef="#ctx0" brushRef="#br1" timeOffset="31665.5416">8264 5709 588 0,'0'0'1208'0,"0"0"-1023"15,0 0 90-15,0 0 11 16,0 0-33-16,-81 51-82 15,54-27-56-15,-4 1-46 16,-2 1-45-16,0-1-13 16,0-4-11-16,5-2-13 15,1 2-92-15,11-8-176 16,7-8-570-16</inkml:trace>
  <inkml:trace contextRef="#ctx0" brushRef="#br1" timeOffset="31997.631">8335 5554 1575 0,'0'0'487'0,"0"0"-260"16,0 0-46-16,0 0-12 16,0 0-6-16,0 0-36 15,0 0-51-15,58 99-27 16,-53-59-14-16,1 3-10 0,0 2-4 16,-3-1-13-16,-3-3-8 15,0-7 0-15,-3 0-1 16,-9-8-26-16,-6-3-52 15,-10-6-58-15,4-4-121 16,3-6-462-16</inkml:trace>
  <inkml:trace contextRef="#ctx0" brushRef="#br1" timeOffset="32648.6966">8328 5914 1307 0,'0'0'594'0,"0"0"-408"16,0 0 64-1,0 0-20-15,0 0-24 0,0 0-74 16,0 0-48-16,30 6-27 16,-5-4-26-16,8-1-20 15,3-1-10-15,-1 0-1 16,1 0-13-16,-6 0-7 15,-9 0-11-15,-3 0-17 16,-6 0-13-16,-9-6-21 16,-3-11-91-16,-6 5-359 15,-6-2-435-15</inkml:trace>
  <inkml:trace contextRef="#ctx0" brushRef="#br1" timeOffset="32949.5142">8389 5775 116 0,'0'0'1960'0,"0"0"-1709"16,0 0-92-16,0 0-1 15,0 0 37-15,0 0-48 16,0 0-56-16,12 0-27 15,-3 0-26-15,0 0-11 16,4 0-12-16,4 0-3 16,2 0-12-16,3 0 1 0,1 2-1 15,1-2-12-15,1 0-25 16,-1 0-34-16,-3 0-48 16,-5-3-116-16,-5-5-373 15,-4-3-446-15</inkml:trace>
  <inkml:trace contextRef="#ctx0" brushRef="#br1" timeOffset="33459.0355">8868 5481 1496 0,'0'0'265'0,"0"0"-10"16,0 0-5-16,0 0-33 15,0 0-21-15,0 0-27 16,0 0-56-16,6 96-33 16,-6-64-39-16,-3 0-5 0,0 4-16 15,0-3-14 1,0 2-5-16,-1-5 0 16,3 0-1-16,-3-4 0 0,4-3 1 15,0-3 0-15,0-4 0 16,0-6 0-16,0 0 0 15,0-5 1-15,9 1 4 16,3-4 1-16,4 2 2 16,1-3 3-16,8-1-3 15,2 0-1-15,1 0-7 16,2 0-1-16,-3 0 0 16,-6 0-12-16,-5-3-44 15,-9-5-51-15,0-1-153 16,-7 1-613-16</inkml:trace>
  <inkml:trace contextRef="#ctx0" brushRef="#br1" timeOffset="33759.7633">9232 5464 1151 0,'0'0'1014'0,"0"0"-893"0,0 0 78 16,0 0-38-16,34 91 0 16,-23-49-49-16,-1 4-31 15,-1 6-20-15,-6 5-28 16,-3-1-23-16,0 1-8 15,-3-4-1-15,-16-4-1 16,-20 6-8-16,3-14-128 16,0-11-495-16</inkml:trace>
  <inkml:trace contextRef="#ctx0" brushRef="#br1" timeOffset="38895.6815">6994 3598 1317 0,'0'0'302'0,"0"0"-181"16,0 0-22-16,0 0 215 16,0 0-17-16,0 0-134 15,0 0-68-15,-3 8-47 16,-3 7 14-16,-7 5 43 16,-4 5-26-16,-5 1-30 15,-5 4-22-15,0-2-12 16,-4-1-15-16,1-3 1 15,6-4-2-15,6-6-46 16,6-6-41-16,5-5-105 16,7-3-154-16,0-7-253 15,10-7-1139-15</inkml:trace>
  <inkml:trace contextRef="#ctx0" brushRef="#br1" timeOffset="39106.8712">6773 3546 1922 0,'0'0'278'15,"0"0"-201"-15,0 0 72 0,0 0 71 16,30 92-62 0,-12-50-40-16,9 5-43 0,6-3-37 15,-2 1-24-15,6-6-14 16,8-2-70-16,-9-11-266 15,-5-12-887-15</inkml:trace>
  <inkml:trace contextRef="#ctx0" brushRef="#br1" timeOffset="39863.5302">10236 3517 1054 0,'0'0'711'0,"0"0"-483"16,0 0 24-16,0 0-58 15,0 0-23-15,0 0-28 16,0 0-51-16,0 2-43 16,0 11 7-16,-3 6 14 15,-6 5-27-15,-7 5-19 16,-4 2-13-16,1 0-10 16,-5-1 0-16,0-2 0 15,3-4-1-15,-1-5-44 0,7-2-50 16,3-5-107-1,12-10-259-15,0-2-215 0,0 0-505 16</inkml:trace>
  <inkml:trace contextRef="#ctx0" brushRef="#br1" timeOffset="40076.4502">10111 3495 854 0,'0'0'1327'0,"0"0"-1110"16,0 0-106-16,0 0-33 16,0 0 115-16,10 73-31 0,5-32-69 15,3 5-43-15,0 0-23 16,2 2-22-16,0-1-5 16,-2 12-106-16,-7-14-227 15,-1-11-936-15</inkml:trace>
  <inkml:trace contextRef="#ctx0" brushRef="#br1" timeOffset="44841.8128">4968 3564 935 0,'0'0'162'15,"0"0"-52"-15,0 0-8 16,0 0 54-16,0 0 242 15,0 0-146-15,0 0-45 16,43 0-60-16,-37-7-16 16,-3-1-33-16,3-2-1 15,-1-2-43-15,-2 1-4 0,1 0-9 16,-4-1-10 0,0 3-11-16,0 0-2 0,-6 2-6 15,-9 0-11-15,-7 5 1 16,-8 2-2-16,-9 0 1 15,-7 16 5-15,-5 9-4 16,-4 10 15-16,0 7 15 16,7 6 2-16,8 6-10 15,17-1-15-15,13-1-3 16,10-2-6-16,18-8 0 16,16-5-1-16,18-11-9 15,20-10-68-15,31-16-116 16,-12-2-370-16,-9-14-927 0</inkml:trace>
  <inkml:trace contextRef="#ctx0" brushRef="#br1" timeOffset="45682.5709">8253 3564 954 0,'0'0'1138'16,"0"0"-961"-16,0 0-38 16,0 0 0-16,0 0 11 15,0 0-17-15,0 0-38 16,0 0-27-16,0 0-25 16,0 2-19-16,0 7-23 15,3 8 14-15,-3 10 20 16,5 9 1-16,-5 4-20 15,0 6-5-15,0 0-10 16,0-2-1-16,0-6-1 16,3-7 0-16,-3-8-38 0,0-8-39 15,0-7-54-15,0-5-93 16,0-3-107-16,0 0-218 16,0 0-264-16</inkml:trace>
  <inkml:trace contextRef="#ctx0" brushRef="#br1" timeOffset="46064.5608">8241 3516 1837 0,'0'0'289'16,"0"0"-97"-16,0 0-11 15,0 0-30-15,0 0-46 16,0 0-40-16,87-16-20 16,-47 16-11-16,2 0-13 15,4 11-1-15,-4 3-2 16,0 7-6-16,-4 2-12 16,-5 4 0-16,-10 5 1 15,-4 3 0-15,-13 3-1 16,-6 0 12-16,-6 0 5 15,-19 2-10-15,-8-4 7 16,-9 0-4-16,-7-6 18 16,-3 0 2-16,1-6-3 15,5-5-3-15,7-5-10 0,9-4-9 16,11-5-5-16,11-5-51 16,5 0-143-16,3 0-505 0</inkml:trace>
  <inkml:trace contextRef="#ctx0" brushRef="#br1" timeOffset="47626.8138">2430 7628 421 0,'0'0'524'16,"0"0"-450"-16,0 0-14 15,0 0 11-15,0 0 263 16,0 0 141-16,0 0-277 0,-3 0-40 15,3 0 1 1,0 0-21-16,0 0-17 0,0 0-35 16,0 0-23-16,0 0-21 15,0 0-6-15,-3 0-8 16,0 0-10-16,-1-3-7 16,-4-1-11-16,-4-2 2 15,-4 2-1-15,-1-1 1 16,-8 3-1-16,0 2 1 15,-8 0 7-15,-3 5 14 16,0 11-2-16,-4 7-1 16,3 4 1-16,1 5-2 15,6 3 2-15,6 4-4 0,9-3-2 16,6 1-9 0,5-5-5-16,4-3 0 0,10-8 0 15,10-3-1 1,5-7 0-16,8-6-20 0,1-5-17 15,6-1-31-15,16-25-74 16,-7 3-219-16,-10 2-698 0</inkml:trace>
  <inkml:trace contextRef="#ctx0" brushRef="#br1" timeOffset="48436.6012">2946 7734 1382 0,'0'0'759'0,"0"0"-617"15,0 0 6-15,0 0 13 16,0 0-14-16,0 0-56 16,0 0-43-16,-31-6-8 15,10 6-8-15,-1 0-1 16,-2 3-5-16,6 4-11 15,3 2-8-15,3-2-1 16,6 0-6-16,3 2-2 16,3-2-4-16,0 1 0 15,0-3 0-15,9 6 0 16,9-3-21-16,-3 0 8 16,4 1 8-16,-2 1 5 15,-1 0 1-15,-4 0 4 0,-3 1-4 16,-2-1 3-16,-5 2-10 15,-2-2-1-15,0 4 7 16,-15-2 5-16,-3-2 1 16,-4 0 1-16,-2-5 0 15,2-1-1-15,2-4-25 16,5 0-91-16,15-8-103 16,0-6-427-16,2-3-376 0</inkml:trace>
  <inkml:trace contextRef="#ctx0" brushRef="#br1" timeOffset="48684.9698">3143 7744 1930 0,'0'0'384'16,"0"0"-237"-16,0 0 97 15,0 0-11-15,-6 76-81 16,0-50-77-16,-1-2-36 16,4-5-28-16,3 1-10 15,0-3 0-15,0-7-1 16,0-1-67-16,0-9-104 16,0 0-178-16,0 0-588 0</inkml:trace>
  <inkml:trace contextRef="#ctx0" brushRef="#br1" timeOffset="48858.9413">3191 7638 1976 0,'0'0'477'15,"0"0"-417"-15,0 0-39 16,0 0-21-16,0 0-115 15,0 0-491-15,0 0-870 0</inkml:trace>
  <inkml:trace contextRef="#ctx0" brushRef="#br1" timeOffset="49308.4638">3325 7770 1872 0,'0'0'390'0,"0"0"-242"15,0 0 24-15,0 0-24 16,0 74-57-16,0-59-58 16,0-2-21-16,0-2-6 15,0-2-5-15,0-5 5 16,0 2-6-16,0-5-6 15,0-1-14-15,0 0 8 16,0 0 0-16,9-11-28 0,6-6-17 16,3-4 23-16,3-3-5 15,1 0 2-15,-2-1 0 16,-1 8 31-16,-5 3 6 16,-1 6 24-16,-7 4 13 15,3 2 3-15,-2 2 18 16,-1 0-1-16,3 6 3 15,-1 6-4-15,-1 5-6 16,-4 2-5-16,0 1-20 16,-3 0-13-16,0 0-11 15,0-6-1-15,-6-3-32 16,-3-3-65-16,3-5-97 0,0 0-182 16,3-3-354-16</inkml:trace>
  <inkml:trace contextRef="#ctx0" brushRef="#br1" timeOffset="49624.6948">3774 7464 1154 0,'0'0'940'16,"0"0"-767"-16,0 0 24 15,0 0 13-15,0 0-36 0,0 0-65 16,0 0 9-16,6 58-38 16,-6-27-29-16,0 2-11 15,0 5-14-15,0-1-13 16,0-3-4-16,-3 2-8 16,-4-3 1-16,1-4-1 15,0-2-1-15,0-7-27 16,0-3-36-16,0-4-46 15,3-6-78-15,3-7-161 16,0 0-486-16,10-2-645 0</inkml:trace>
  <inkml:trace contextRef="#ctx0" brushRef="#br1" timeOffset="49895.7622">3965 7645 980 0,'0'0'935'0,"0"0"-748"16,0 0 5-16,0 0-21 15,0 0 7-15,0 0-33 16,0 0-38-16,-55 46-14 16,36-29-15-16,4-1-29 15,0 4-14-15,6-3-19 16,3 0-8-16,6-2-7 0,0-4 5 15,0-2-6 1,6-3-28-16,10-6-59 0,17 0-78 16,-3-10-343-16,-2-4-627 0</inkml:trace>
  <inkml:trace contextRef="#ctx0" brushRef="#br1" timeOffset="50274.825">4198 7496 1508 0,'0'0'686'0,"0"0"-535"16,0 0 45-16,0 0-19 0,0 0-15 15,0 0-50-15,0 0-33 16,0 70-28-16,0-41-24 15,-3 0-12-15,-3 1-14 16,0 4 8-16,0-5-8 16,-1-2 0-16,4 0-1 15,-2-8 1-15,2 1 0 16,3-6-1-16,0-5 1 16,0-2-1-16,0-3 1 15,8-2 7-15,5-2 19 16,7 0-5-16,2-2-16 15,5-6-6-15,-5 2-25 16,1 0-28-16,-7 1-38 0,3-4-75 16,-8 5-208-16,-4-1-724 15</inkml:trace>
  <inkml:trace contextRef="#ctx0" brushRef="#br1" timeOffset="50668.2158">5044 7742 1445 0,'0'0'704'0,"0"0"-506"15,0 0-7-15,0 0 4 16,0 0-25-16,0 0-57 15,0 0-42-15,94 12-39 16,-61-12-23-16,-2 0-9 16,2 0-52-16,-2 0-38 0,-7-3-95 15,-6-4-164-15,-6-1-421 16,-12 2-749-16</inkml:trace>
  <inkml:trace contextRef="#ctx0" brushRef="#br1" timeOffset="50879.7172">5160 7654 624 0,'0'0'1318'15,"0"0"-1133"-15,0 0 35 16,0 0 46-16,0 0-34 16,0 0-87-16,0 0-67 15,0 25-15-15,3-2 9 0,-3 5-27 16,0 3-27-1,0 1-18-15,-3-1 0 0,-7 2-117 16,1-7-257-16,3-10-838 0</inkml:trace>
  <inkml:trace contextRef="#ctx0" brushRef="#br1" timeOffset="51335.5798">5647 7454 1491 0,'0'0'540'16,"0"0"-366"-16,0 0 37 0,0 0 50 15,0 0-26 1,0 79-66-16,0-43-62 0,-3 1-40 16,3-1-35-16,0 0-22 15,-3-3-8-15,0-2-1 16,0-3-1-16,-5-8-19 16,2-1-59-16,-1-8-62 15,1-5-179-15,-3-5-429 16,6-1-520-16</inkml:trace>
  <inkml:trace contextRef="#ctx0" brushRef="#br1" timeOffset="51680.6069">5614 7440 1174 0,'0'0'1213'0,"0"0"-1044"15,0 0 1-15,0 0 3 16,0 0-58-16,0 0-46 16,0 0-38-16,70-4-17 15,-36 4-8-15,5 4-6 16,0 9-6-16,0 8-9 16,-5 2-1-16,-3 7 7 15,-8 2 1-15,-4 4 1 16,-10-2 1-16,-6-1 6 15,-3-2 2-15,-1-3 11 16,-16 1-5-16,-7-8 1 0,-4 1 3 16,-8-5-11-16,0-7 4 15,-4 0-5-15,0-7-60 16,1-3-188-16,9-4-497 16,11-9-989-16</inkml:trace>
  <inkml:trace contextRef="#ctx0" brushRef="#br1" timeOffset="52160.6628">6257 7625 2058 0,'0'0'368'16,"0"0"-163"-16,0 0-34 16,0 0-29-16,0 0-41 15,0 0-43-15,-91 33-21 16,66-16-17-16,2 3-10 15,4-4-9-15,11 3-1 16,5-5-29-16,3-4-57 16,17-3-38-16,11-7-61 15,23 0-363-15,-8-2-222 16,-7-7-496-16</inkml:trace>
  <inkml:trace contextRef="#ctx0" brushRef="#br1" timeOffset="52514.7548">6427 7645 651 0,'0'0'1212'16,"0"0"-934"-16,0 0-12 16,0 0-41-16,0 0-21 15,0 0-74-15,0 0-42 16,-27 20 2-16,8-3-27 16,2 2-28-16,1-1-22 15,4-1-5-15,9-2-8 16,3 1 0-16,0-4-1 15,9-3-18-15,10-7-14 16,7-2 0-16,4 0-18 16,1-1-8-16,-4-11 10 0,1-4 19 15,-7-1 17-15,-6 0 11 16,-5 0 2-16,-2 0 1 16,-8 3 15-16,0 4 14 15,0 2 9-15,-8 1-18 16,-11 7-15-16,0-2-6 15,-1 2 1-15,-2 0-1 16,8 0-70-16,7 2-154 16,7 5-369-16,0-3-273 0</inkml:trace>
  <inkml:trace contextRef="#ctx0" brushRef="#br1" timeOffset="52792.8835">6790 7589 1287 0,'0'0'913'15,"0"0"-768"-15,0 0 76 16,0 0 2-16,0 0-55 16,0 0-90-16,0 0-40 15,-56 80-9-15,56-64-11 16,0 2-11-16,11-1-1 15,-2-3 0-15,1 2-6 16,-7-7-1-16,-3 0 0 0,0-3-7 16,-16-2-2-16,-11-1-14 15,-18-3-66-15,6 0-195 16,8 0-606-16</inkml:trace>
  <inkml:trace contextRef="#ctx0" brushRef="#br1" timeOffset="53174.8063">6879 7370 1625 0,'0'0'338'16,"0"0"-156"-16,0 0 47 15,0 0 0-15,0 0-39 16,0 0-51-16,0 0-22 16,21-13-35-16,-21 24-32 15,-3 11 13-15,-3 6 18 16,-4 7-14-16,5 5-28 15,2-1-27-15,3 1-5 16,0-3-7-16,0-1 0 16,0-3-12-16,0-7-33 15,0 1-29-15,0-4-43 0,0-3-67 16,0-8-199-16,0-5-715 16</inkml:trace>
  <inkml:trace contextRef="#ctx0" brushRef="#br1" timeOffset="53469.9638">7124 7549 1433 0,'0'0'582'0,"0"0"-394"16,0 0 44-1,0 0-61-15,0 0-53 0,0 0 1 16,0 0-7-16,-61 25-37 16,41-13-15-16,1 4-27 15,5 1-14-15,7-1-8 16,7 3-10-16,0-2 1 16,0-3-2-16,15-2-11 15,3-5-77-15,16-3-71 16,-10-4-326-16,3 0-791 0</inkml:trace>
  <inkml:trace contextRef="#ctx0" brushRef="#br1" timeOffset="53932.6332">7312 7414 1588 0,'0'0'546'0,"0"0"-308"16,0 0 43-16,0 0-42 15,0 0-79-15,0 0-64 16,0 0-39-16,10-6-23 15,-10 12-14-15,0 11 8 0,0 3-2 16,0 8-13-16,0 2-4 16,0 4-8-16,0 2 1 15,0-2-1-15,0-2 1 16,0-2-2-16,0-3 1 16,0-8-1-16,0-2 0 15,0-5 1-15,0-5 0 16,6-3 1-16,5-1 7 15,5-3 4-15,9 0 2 16,1 0-9-16,4-3-6 16,5-4-10-16,-5 3-20 15,-4-2-22-15,-4 2-16 16,-6 0-38-16,-8 2-50 0,-5-1-151 16,-3-1-590-16</inkml:trace>
  <inkml:trace contextRef="#ctx0" brushRef="#br1" timeOffset="54400.1105">8211 7662 1011 0,'0'0'526'16,"0"0"-293"-16,0 0 123 15,0 0-54-15,0 0-43 16,0 0-48-16,0 0-58 16,20 7-51-16,-4-4-38 0,4 0-7 15,11 3-33-15,3-2-12 16,2-4-12-16,-3 3-17 15,1-3-31-15,-7 0-33 16,-6 0-42-16,-9 0-64 16,-12-13-104-16,0 3-459 15,0-1-609-15</inkml:trace>
  <inkml:trace contextRef="#ctx0" brushRef="#br1" timeOffset="54598.0915">8274 7559 1642 0,'0'0'529'0,"0"0"-344"16,0 0 12-16,0 0-17 16,0 0-72-16,106 13-76 15,-67-13-32-15,10 0-140 16,-10-3-471-16,-9-3-1210 0</inkml:trace>
  <inkml:trace contextRef="#ctx0" brushRef="#br1" timeOffset="58401.303">15262 3924 872 0,'0'0'55'0,"0"0"-55"16,0 0-52-16,0 0 52 15,3-79 43-15,-3 65 47 16,-3 2 30-16,-7 4-19 16,-5 1-4-16,-2-1-33 15,4 2-29-15,-3 0-12 0,3-1-10 16,6 1-4-16,1 1 1 16,6 1 22-16,0 1-16 15,0 0-7-15,0 2 11 16,0-1 15-16,0 2 22 15,0 0-7-15,-1 0 18 16,-1 0 17-16,1 0 34 16,-2 0 43-16,3 0-5 15,0 0-13-15,0 0-23 16,0 0-10-16,0 0-25 16,0 0-17-16,7 4-42 15,6 5-9-15,10 2-2 16,-1 0-7-16,7-1-9 15,1-1-25-15,-4-3-63 16,-3-3-42-16,-5-2-47 0,-7-1-60 16,-4 0-51-16,-7 0-73 15,0 0-257-15</inkml:trace>
  <inkml:trace contextRef="#ctx0" brushRef="#br1" timeOffset="58659.2989">15078 3646 1731 0,'0'0'284'0,"0"0"-113"0,0 0-30 15,0 0 55-15,0 0-32 16,0 0-57-16,0 0-57 16,104 24-40-16,-55-23-10 15,-12 1-186-15,-3-2-552 0</inkml:trace>
  <inkml:trace contextRef="#ctx0" brushRef="#br1" timeOffset="58974.3205">15580 3569 1739 0,'0'0'596'0,"0"0"-516"15,0 0-28-15,0 0-11 16,0 0 120-16,0 0-19 16,0 99-47-16,0-62-42 15,0 1-29-15,0 3-12 16,-2-2-5-16,-1-3-7 0,2-5 0 16,1-4-49-16,-3-6-56 15,-1-6-65-15,1-6-149 16,0-5-333-16,3-4-180 0</inkml:trace>
  <inkml:trace contextRef="#ctx0" brushRef="#br1" timeOffset="59527.3332">15625 3526 1298 0,'0'0'364'15,"0"0"-194"-15,0 0 48 16,0 0-16-16,0 0 0 16,0 0-33-16,0 0-55 15,73-58-31-15,-55 58-33 16,6 0-22-16,2 0-15 15,6 7-7-15,-2 5-6 16,2 1 0-16,3 3 0 16,-8 2 0-16,-5-2 0 15,-9 1-2-15,-7 0-5 16,-6 0 5-16,0 0-13 16,-19 1 2-16,-6-1 13 0,-8-3 12 15,-2 0-3-15,2-4-8 16,7 0 11-16,2-3-10 15,12 1-1-15,2-2-1 16,10 2-8-16,0 1 8 16,0 3 5-16,16 3 1 15,8 3-1-15,1 1-4 16,4 1-1-16,-1 0 1 16,-1 3-1-16,-10-2 1 15,-1 1 1-15,-10-2 11 16,-6-3 7-16,0-1 4 15,-3 0-5-15,-16-3 14 16,-7-4-20-16,-13 0 4 0,-4-4-17 16,-18-3-5-1,10-2-183-15,11 0-898 0</inkml:trace>
  <inkml:trace contextRef="#ctx0" brushRef="#br1" timeOffset="60766.4693">9032 7433 789 0,'0'0'162'16,"0"0"-59"-16,0 0 192 15,0 0 28-15,0 0-129 16,0 0-10-16,0 0 20 15,0-4-6-15,0 4-21 16,0 0-8-16,0 0-30 16,0 0-33-16,0 0-27 15,0 7-31-15,0 8-19 0,0 10 31 16,0 6-21-16,0 5-17 16,0 6-10-16,-6-2-11 15,3 0 1-15,-3-3-2 16,0-8 1-16,2-2-1 15,-2-8-28-15,3-7-34 16,1-5-43-16,-1-7-82 16,0 0-190-16,3 0-472 0</inkml:trace>
  <inkml:trace contextRef="#ctx0" brushRef="#br1" timeOffset="61397.3273">9014 7431 1431 0,'0'0'281'0,"0"0"-91"16,0 0 23-16,0 0 54 15,0 0-41-15,0 0-63 16,0 0-63-16,0-37-18 15,9 37-34-15,3 0-29 16,9 0 4-16,4 0-6 16,2 0-9-16,3 0-8 15,1 3-6-15,-1 4-5 0,0 2 1 16,-6-1 3 0,-3 2-7-16,-5 2 2 0,-7-1 11 15,-3 1 0-15,-6 1-1 16,0-2-4-16,-3 3 5 15,-12-1 1-15,-9-1 0 16,-1 2 9-16,-5-1-7 16,0 0 4-16,2-3-6 15,1 0 2-15,9-3-1 16,5 1-1-16,8-1-2 16,5-3-43-16,0 5-9 15,1-1 42-15,16 2 6 16,4 2-5-16,3-2-7 15,4 1 16-15,2-1 2 16,-3-2 0-16,-2 3 0 0,-5-1 0 16,-1 3 0-16,0 2 0 15,-8-3-1-15,1 5 1 16,-9-3 0-16,-3 0 0 16,0-3 7-16,-6 3 16 15,-14-4 10-15,-8 0-1 16,-5-1-1-16,-4-5-7 15,3 2-10-15,1-5-13 16,6-1-1-16,12 0-26 16,12-7-85-16,3-4-85 15,3-5-664-15</inkml:trace>
  <inkml:trace contextRef="#ctx0" brushRef="#br1" timeOffset="62102.221">9784 7604 1187 0,'0'0'526'0,"0"0"-411"16,0 0 67-16,0 0 46 16,0 0-17-16,0 0-63 15,0 0-47-15,0 4-23 16,3 2-10-16,3 0-17 16,0-1-21-16,7 4-8 15,-1-5-7-15,6 0-4 0,0-4-10 16,3 0 1-16,-3 0-1 15,-1 0-1-15,3-7-1 16,-8-3 0 0,0 0-8-16,-3 1 9 0,-3-1 0 15,-3 0 2-15,-3 0 5 16,0 3 20-16,0 3 0 16,-6-3-10-16,-9-2-7 15,-3 5-9-15,-6-2 7 16,-7 6-1-16,-5 0 1 15,0 3-2-15,-7 11 0 16,4 6 6-16,-1 7 9 0,3 1-5 16,7 2 7-16,9-1-11 15,6-2-2-15,15-4 5 16,0-2-3-16,8-5-3 16,20-5-3-16,6-9-6 15,8-2-14-15,7 0-56 16,18-19-74-16,-16-2-168 15,-5-2-607-15</inkml:trace>
  <inkml:trace contextRef="#ctx0" brushRef="#br1" timeOffset="62667.7363">9926 7172 620 0,'0'0'1009'16,"0"0"-818"-16,0 0 45 15,0 0 4-15,0 0 11 16,0 0-75-16,0 0-42 15,31 6-2-15,-4-1-43 16,9-2-45-16,7 0-31 0,-1-3-13 16,-2 0-10-16,-3 0-56 15,-7 0-113-15,-9 0-315 16,-9 0-471-16</inkml:trace>
  <inkml:trace contextRef="#ctx0" brushRef="#br1" timeOffset="63250.317">10669 7017 1888 0,'0'0'298'0,"0"0"-160"16,0 0 9-16,0 0 32 15,0 0-18-15,0 0-58 16,0 0-19-16,25 27-14 16,-22-7-24-16,-3 2-20 15,0 1-13-15,0 1-7 16,-6 0-5-16,-9-2 0 15,-9-2-1-15,-4-1-9 0,-5-1 9 16,-3-5-1-16,2-5 0 16,4-4-11-16,6-4 1 15,5 0-7-15,10 0-3 16,0-5 9-16,9-6 11 16,0-5-19-16,0-1 0 15,6-3 8-15,3-2-2 16,0 2 7-16,-2 0 7 15,-1 7 0-15,-5-1 1 16,-1 8 1-16,2 1 8 16,-2 3 10-16,0 2 6 15,1 0 4-15,3 0-1 16,2 0-16-16,4 9-13 0,2 5 7 16,6 9 11-1,0 0-1-15,4 6-10 0,2-4-6 16,-6-2-1-16,3-2-5 15,-9-6-69-15,-2-3-84 16,-7-4-224-16,0-6-749 0</inkml:trace>
  <inkml:trace contextRef="#ctx0" brushRef="#br1" timeOffset="63746.2092">10958 6909 1491 0,'0'0'312'0,"0"0"-87"16,0 0-2-16,0 0-11 15,0 0-59-15,0 0-59 16,0 0-18-16,15 6-27 16,-15 3 2-16,0 3 0 15,0 6-8-15,0 2 10 16,0 1-9-16,0 8-21 16,0-2-8-16,-3 5-8 0,0-2-1 15,-3 4-6-15,0-4 0 16,3-1 4-16,-4-3-3 15,1-5-1-15,3-6 2 16,3 0-1-16,0-10 0 16,0 2 0-16,0-4 8 15,0-3 12-15,16 0 16 16,5 0 16-16,12 0-20 16,7 0-18-16,2 0-8 15,0 0 4-15,-5 0-4 16,-10 0-7-16,-3 0 0 15,-11 0-35-15,-13 0-69 16,0 1-214-16,-13-1-1075 0</inkml:trace>
  <inkml:trace contextRef="#ctx0" brushRef="#br1" timeOffset="64920.1507">1732 8280 720 0,'0'0'726'16,"0"0"-574"-16,0 0-109 15,0 0 43-15,0 0 2 16,0 0-28-16,0 0-19 16,82-4 3-16,-70 4-10 15,1 0-34-15,12 0-107 0,-5 0-204 16,-1 4-253-16</inkml:trace>
  <inkml:trace contextRef="#ctx0" brushRef="#br1" timeOffset="65077.6474">2360 8301 747 0,'0'0'440'16,"0"0"-440"-16,0 0-117 16,0 0 65-16,0 0 36 15,100 0-117-15,-78 0-228 0</inkml:trace>
  <inkml:trace contextRef="#ctx0" brushRef="#br1" timeOffset="65249.0201">3173 8276 441 0,'0'0'591'16,"91"0"-408"-16,-39 0-33 15,11 0 28-15,-5 0-31 16,-4 0-50-16,4 0-58 15,-1 0-39-15,16 0-120 16,-8 0-177-16,-12 0-305 0</inkml:trace>
  <inkml:trace contextRef="#ctx0" brushRef="#br1" timeOffset="65422.3656">4261 8259 1169 0,'0'0'320'15,"0"0"-255"-15,107 0-65 16,-52-3-59-16,1 3-70 16,2-3 27-16,0 2 38 15,0-1-9-15,21 2-7 16,-18 0-98-16,-5 0-441 0</inkml:trace>
  <inkml:trace contextRef="#ctx0" brushRef="#br1" timeOffset="65564.9158">5517 8250 793 0,'0'0'358'0,"0"0"-306"16,121 0-52-16,-48 0-162 16,-12 0-199-16,-7 0-280 0</inkml:trace>
  <inkml:trace contextRef="#ctx0" brushRef="#br1" timeOffset="65775.2398">6557 8263 155 0,'0'0'1234'0,"0"0"-1001"16,88-1-122-16,-48-1 8 15,6 1-47-15,-1-2-35 16,7 0-37-16,1-1-60 16,21 0-135-16,-11 1-175 15,-5 1-427-15</inkml:trace>
  <inkml:trace contextRef="#ctx0" brushRef="#br1" timeOffset="65962.1716">7558 8256 978 0,'0'0'507'16,"0"0"-369"-16,106 10-11 16,-54-7-30-16,-1 0-45 0,4-1-37 15,3-2-15-15,0 0-28 16,-1 0-63-16,4 0-71 16,0 0-118-16,23 0-63 15,4 1-206-15,-6 0 158 16</inkml:trace>
  <inkml:trace contextRef="#ctx0" brushRef="#br1" timeOffset="66202.6906">8517 8283 286 0,'0'0'492'16,"94"7"-207"-16,-37-1-75 16,3-1-38-16,-2 2 22 15,3-2-9-15,2 2-79 0,1-2-67 16,4 1-39 0,-2-2-53-16,1 3-131 0,-1 2-114 15,-5-1 5-15,-3 4-36 16,-4-2-44-16,-6-1 11 15,1-2 362-15,-7-3 140 16,-1-1 185-16,-2-3 10 16,-3 0-87-16,0 0-60 15,3 0-48-15,1 0-52 16,5 0-70-16,4-3-18 16,-1-1-131-16,26 2-95 15,-14-1-81-15,-6 3-356 0</inkml:trace>
  <inkml:trace contextRef="#ctx0" brushRef="#br1" timeOffset="66326.725">10691 8392 557 0,'0'0'524'16,"85"0"-450"-16,-30 0-74 16,39 0-126-16,-19 0-147 15,-7 3-380-15</inkml:trace>
  <inkml:trace contextRef="#ctx0" brushRef="#br1" timeOffset="66573.6912">11756 8186 1160 0,'0'0'308'0,"0"0"-176"15,0 0-33-15,0 0-76 16,0 0-23-16,0 0-122 16,0 0-68-16,36-69-58 15,-33 50-330-15</inkml:trace>
  <inkml:trace contextRef="#ctx0" brushRef="#br1" timeOffset="66792.1342">11828 7635 768 0,'0'0'401'16,"0"0"-268"-16,0 0-51 15,6-99 30-15,-3 69-29 16,4-2-42-16,-4-2-41 15,1 1-62-15,3-3-19 16,-4 0 5-16,0 2-14 16,-3-2-33-16,3 4-30 15,-3-8-129-15,0 10-11 16,3 3-167-16</inkml:trace>
  <inkml:trace contextRef="#ctx0" brushRef="#br1" timeOffset="66983.4856">11898 6927 405 0,'0'0'415'16,"0"0"-257"-16,0 0-73 16,-2-74-34-16,-2 52 31 15,1 1 41-15,0 0-27 16,0 0-12-16,0 4-46 16,3-1-38-16,-3-1-63 15,0 3-71-15,-1 4-78 16,1 2-189-16,0 1-179 15,3 5 511-15,-3 2 20 0</inkml:trace>
  <inkml:trace contextRef="#ctx0" brushRef="#br1" timeOffset="67470.578">11716 6653 277 0,'0'0'257'16,"0"0"-6"-16,0 0-26 15,-106-22-58-15,70 16-21 16,-6 3-15-16,1-1-27 16,-8 4-6-16,-1-3-17 15,-2 2-13-15,1-1-7 16,-1 1-30-16,-3 1-22 16,3-3-9-16,1 3-82 15,-3-2-48-15,2 0-40 16,1 2-4-16,-4-2 20 15,3 2 67-15,4 0 68 0,-4 0 19 16,3 0 8-16,1 0 26 16,-4 0 20-16,-2 0-2 15,0 0-20-15,-1-4-15 16,-6 3 34-16,-2-4 29 16,-1 1-8-16,-5 0 8 15,1-2 5-15,-1 2-24 16,-1-2-27-16,0 3-21 15,-3-1-13-15,4 0-29 16,-1 0-47-16,-3 3-33 16,3 1 5-16,1 0 29 15,-2 0 37-15,-1 0 27 0,-13 7 10 16,9 1 0-16,-3-1 1 16,4 2 19-16,8-4-4 15,-6-2-15-15,-24 0-32 16,20-2-197-16,11-1-470 0</inkml:trace>
  <inkml:trace contextRef="#ctx0" brushRef="#br1" timeOffset="67674.6471">7780 6604 954 0,'-88'2'238'0,"-12"-1"-54"15,9-1-12-15,0 0-5 16,3 0-18-16,0 0-61 15,3-7-53-15,15 4-24 16,12-2-11-16,9 1-5 0,4 4-59 16,-9 0-40-16,-10 0 3 15,-5 0-30-15,-26 0-115 16,16 0-127-16,10 3-341 0</inkml:trace>
  <inkml:trace contextRef="#ctx0" brushRef="#br1" timeOffset="67818.2821">5757 6628 345 0,'0'0'203'0,"-107"0"-123"15,29 0 9-15,-22 0 34 16,-13 0-5-16,-2 0-41 16,9 0-77-16,33 0-149 0,22 0-649 0</inkml:trace>
  <inkml:trace contextRef="#ctx0" brushRef="#br1" timeOffset="68229.3866">4231 6617 808 0,'0'0'260'0,"0"0"-181"15,-91 0-47-15,55 0-32 16,-1 0-6-16,-2 0-33 15,6 0 18-15,-3 0 2 16,-1 0 12-16,0 0 1 0,-5 0-6 16,-1 0 12-16,-2 1-1 15,-4 3-16-15,1-1-120 16,-1 0-180-16,-1 0-10 16,3-2 209-16,2-1 118 15,2 0 153-15,4 0 18 16,0 0 64-16,6 0-31 15,-2 0-23-15,0 0-68 16,-2 0-25-16,1 0-5 16,-6 0-38-16,2 0-32 15,-5 0-13-15,4 0-71 16,0 2-40-16,4-2-23 0,-2 1-14 16,6-1 79-1,2 1 50-15,1 1 18 0,0-2 0 16,-13 5 0-16,12-1-8 15,1-1-281-15</inkml:trace>
  <inkml:trace contextRef="#ctx0" brushRef="#br1" timeOffset="68882.1556">2569 6661 404 0,'0'0'238'0,"0"0"-46"16,0 0-66-16,0 0-34 15,0 0-19-15,0 0-15 16,0 0-9-16,-91 13-7 15,67-11 17-15,-6-2 8 16,-6 1-42-16,-4-1-11 16,1 0-7-16,-3 0-6 0,-4 3-1 15,1-2-98-15,-2 1 47 16,6-1 3-16,7 1 48 16,7 0 20-16,11-2 96 15,7 2-55-15,6-1-19 16,1 1 37-16,2-2-16 15,0 1-24-15,-1-1-23 16,-2 4-16-16,-2-2 10 16,-5 1-9-16,1-2 5 15,-6 2 1-15,0-3 5 16,-4 1 4-16,2-1 7 16,-5 0-4-16,1 0-8 15,-3 0-11-15,0 2-82 0,-4-1-135 16,1 2-92-16,2 1-221 15,4-1 190-15,3-1 340 16,6-2 151-16,5 4-25 16,2-4 30-16,4 0 49 15,1 1-12-15,0-1-58 16,0 1-71-16,-2 1 19 16,1 1 44-16,-1-3-25 15,-4 4-26-15,3-2-29 16,0 0-31-16,-4-1-16 15,4 2-21-15,3 0-116 16,0 1-98-16,0 2-95 0,0 1-24 16,3 3 55-16,4 2 67 15,-1 3 142-15,-1 4 90 16,-4 1 21-16,-1 1 26 16,0-1 175-16,0 0 117 15,-6-1-40-15,0 1-118 16,-4 2-39-16,2-1-45 15,-1 4-24-15,-1 1-38 16,4 19-35-16,0-8-96 16,3-2-262-16</inkml:trace>
  <inkml:trace contextRef="#ctx0" brushRef="#br1" timeOffset="69049.6876">1638 7490 825 0,'0'0'394'0,"0"0"-246"16,0 0-77-16,-24 76-39 15,18-47-28-15,3 5-4 16,3-9-243-16,0-1-735 0</inkml:trace>
  <inkml:trace contextRef="#ctx0" brushRef="#br1" timeOffset="69190.6157">1626 7954 730 0,'0'0'282'0,"0"0"-282"0,0 0-249 0</inkml:trace>
  <inkml:trace contextRef="#ctx0" brushRef="#br1" timeOffset="69349.2041">1724 8200 1452 0,'0'0'289'16,"0"0"-233"-16,0 0-56 0,0 0-371 15</inkml:trace>
  <inkml:trace contextRef="#ctx0" brushRef="#br1" timeOffset="85027.9874">2946 8960 327 0,'0'0'739'0,"0"0"-649"16,0 0-61-16,0 0 58 16,0 0 72-16,0 0-6 15,0 0-28-15,6-23 4 16,-4 23 9-16,-2-4 1 15,0 4-17-15,0-1 0 16,0 1-1-16,0 0-5 0,0 0-4 16,-2 0-26-16,2 0-33 15,-3 0-14-15,0-1-4 16,-4 1-9-16,-2 0-25 16,-3 0 31-16,-9 0-8 15,-3 0-6-15,-4 6-3 16,-5 6-4-16,3 2-9 15,-1 3-1-15,3 2 1 16,5-1 4-16,4 2-6 16,5-2 0-16,4-1-1 15,7-1 0-15,3-3-1 16,0-3-15-16,6 3 17 16,12-3 12-16,1-2-3 0,2-5-7 15,3-3-2-15,3 0-3 16,-2-3-6-16,-4-11 8 15,-3 3-1-15,1-5 2 16,-5-3 9-16,-2-1-2 16,1-4 10-16,-1-3 4 15,1-5-5-15,-2-4-4 16,-2 0-3-16,1-4 0 16,-1 0-1-16,-3 7 7 15,2 0-3-15,-4 7-5 16,2 3 2-16,-6 9 0 0,3 5-7 15,-3 5-2-15,0 4-9 16,0 0-36 0,3 0-66-16,3 16-112 0,-3 1-136 15,3-3-601-15</inkml:trace>
  <inkml:trace contextRef="#ctx0" brushRef="#br1" timeOffset="85499.5543">3106 8781 920 0,'0'0'1098'0,"0"0"-907"16,0 0-24-16,0 0 67 15,0 0-29-15,0 0-78 16,0 0-56-16,28-32-27 16,-28 32-24-16,0 7-20 15,0 8 9-15,-3 9 13 16,-7 5-8-16,1 1-8 16,1 0 3-16,2 3-2 15,1-4-6-15,5-3-1 16,0-5 1-16,1-3-1 15,11-4-1-15,3-2 1 16,4-7 0-16,2-2 1 0,6-3-1 16,0 0-12-16,3-16-4 15,-2 0 5-15,-1-7 1 16,1-4 4-16,-7 1 0 16,0-4-3-16,-6 0-14 15,-6 4 12-15,-6 2 9 16,0 8 1-16,-3 3-22 15,0 3-49-15,0 7-125 16,-3 2-329-16,-6 1-344 0</inkml:trace>
  <inkml:trace contextRef="#ctx0" brushRef="#br1" timeOffset="85748.3527">3255 8732 1475 0,'0'0'554'16,"0"0"-296"-16,0 0 24 15,0 0-39-15,0 0-86 16,0 0-78-16,0 0-41 16,-15 33 14-16,6 0 11 15,-3 7-24-15,-1 3-22 16,2 0-9-16,0-1-8 15,3-1-60-15,5 1-77 16,0-5-224-16,3-12-658 0</inkml:trace>
  <inkml:trace contextRef="#ctx0" brushRef="#br1" timeOffset="86256.9037">3531 9193 22 0,'0'0'1740'16,"0"0"-1451"-16,0 0-183 16,-85 0 104-16,43 7-8 0,-10 0-60 15,-18 3-57 1,-23 0-6-16,-23-3-6 0,1 2-29 16,18-8-28-16,27-1-2 15,27 0-13-15,7 0-1 16,3 0 0-16,2 0-61 15,4 0-71-15,15 3-71 16,12 10-142-16,3-2-269 16,9 0-17-16</inkml:trace>
  <inkml:trace contextRef="#ctx0" brushRef="#br1" timeOffset="86813.6926">2918 9485 892 0,'0'0'725'16,"0"0"-601"-16,0 0-19 16,0 0 132-16,0 0 16 15,0 0-86-15,0 0-68 16,-54-43-32-16,35 43 3 0,-4 0 0 16,-2 7-15-16,-2 5-18 15,2 5-23-15,1 0-4 16,6 1-2-16,3 0-7 15,8-5 1-15,4 3-2 16,3-5-12-16,0-1-5 16,1-1 17-16,8-5 2 15,3-1 14-15,3-3-7 16,1 0-7-16,1 0-1 16,-1-10-1-16,2-6 6 15,0-2 3-15,-6-4 1 16,4-7 13-16,-5-2 26 15,-2-4 5-15,1-3-36 16,-5 0 3-16,-2 6-2 0,-2 6 11 16,1 7-10-16,-2 8-19 15,0 6-1-15,1 5-33 16,4 0-54-16,8 5-140 16,2 10-378-16,0-2-92 0</inkml:trace>
  <inkml:trace contextRef="#ctx0" brushRef="#br1" timeOffset="87145.3311">3043 9498 1217 0,'0'0'1119'15,"0"0"-985"-15,0 0-79 16,0 0 41-16,0 0-12 16,0 0-29-16,81-56-34 15,-65 53 0-15,-5 3-5 16,-4 0-7-16,-1 10 5 16,-6 6 8-16,0 7-2 15,0 1-3-15,0-1-3 16,0-1-8-16,0-1 0 15,3-5-6-15,3-3 0 16,9-7-49-16,0 0-108 0,16-6-167 16,-7 0-387-16,0 0-659 0</inkml:trace>
  <inkml:trace contextRef="#ctx0" brushRef="#br1" timeOffset="87347.6043">3255 9464 1527 0,'0'0'731'15,"0"0"-639"-15,0 0 115 16,0 0 23-16,-91 69-81 0,61-47-84 16,2 1-43-1,1-7-22-15,8 1-39 0,8-7-194 16,8-3-538-16,3-6-902 0</inkml:trace>
  <inkml:trace contextRef="#ctx0" brushRef="#br1" timeOffset="87829.3067">3443 8924 849 0,'0'0'709'16,"0"0"-493"-16,0 0 108 15,0 0-14-15,0 0-77 16,0 0-76-16,0 0-63 16,-19 69-51-16,19-56-28 15,-3 0-9-15,0 0-6 16,0 3-10-16,-2-2-67 16,2 3-86-16,0-1-148 15,-1-3-373-15,4-3-365 0</inkml:trace>
  <inkml:trace contextRef="#ctx0" brushRef="#br1" timeOffset="88090.4724">3501 8946 1614 0,'0'0'327'0,"0"0"-157"15,0 0 67-15,0 0-53 16,0 0-68-16,0 0-3 16,0 0-4-16,-10 43-46 15,10-24-29-15,-3 1-10 16,-3 1-9-16,0-1-13 16,1 0-2-16,2-1-18 0,2-2-101 15,1 0-183 1,0-4-399-16,3-4-577 0</inkml:trace>
  <inkml:trace contextRef="#ctx0" brushRef="#br1" timeOffset="88308.1497">3507 9092 1637 0,'0'0'573'16,"0"0"-483"-16,0 0 91 16,0 0-7-16,0 0-59 15,0 0-60-15,-97 5-39 0,78-3-16 16,7-2-114-16,6 2-379 16,3-2-506-16</inkml:trace>
  <inkml:trace contextRef="#ctx0" brushRef="#br1" timeOffset="88516.856">3519 8897 1707 0,'0'0'369'0,"0"0"-267"15,0 0 53-15,0 0-26 16,-95 25-123-16,81-14-6 16,4 2-575-16,7-6-908 0</inkml:trace>
  <inkml:trace contextRef="#ctx0" brushRef="#br1" timeOffset="88990.8097">3879 8811 1572 0,'0'0'577'15,"0"0"-515"-15,0 0 180 0,0 0 14 16,-24 86-65-16,18-43-92 16,3 9-33-16,0 2-27 15,1 6-11-15,1-1-10 16,-2 3-18-16,-3 0 0 16,0-2 0-16,0-7-1 15,0-4 0-15,3-8-8 16,0-8-30-16,3-7-25 15,0-3-67-15,3-7-179 16,3-6-550-16</inkml:trace>
  <inkml:trace contextRef="#ctx0" brushRef="#br1" timeOffset="89275.6046">4164 9426 1901 0,'0'0'366'0,"0"0"-192"15,0 0 93-15,0 0-68 16,-47 75-97-16,28-52-62 0,4-3-18 15,-3 0-8 1,2-4-14-16,1-3 0 0,6-2-79 16,-3-5-165-16,6-3-309 15,0-3-405-15</inkml:trace>
  <inkml:trace contextRef="#ctx0" brushRef="#br1" timeOffset="89501.1584">4037 9429 1669 0,'0'0'361'16,"0"0"-72"-16,0 0 2 16,0 0-46-16,0 0-94 0,0 96-63 15,0-71-51-15,0-1-14 16,3-4-23-16,3-3-6 15,4-4-69-15,5-4-135 16,0-2-313-16,-3-4-470 0</inkml:trace>
  <inkml:trace contextRef="#ctx0" brushRef="#br1" timeOffset="89727.7732">4277 9564 1121 0,'0'0'1006'0,"0"0"-850"16,0 0 117-16,0 0-30 16,0 0-100-16,0 0-84 15,100 14-59-15,-70-14-59 16,1-11-154-16,-7 4-333 15,-9 0-509-15</inkml:trace>
  <inkml:trace contextRef="#ctx0" brushRef="#br1" timeOffset="89907.6763">4302 9498 1557 0,'0'0'534'0,"0"0"-347"16,0 0-28-16,0 0-90 16,0 0-69-16,96-3-19 15,-59 3-277-15,-4-1-498 0</inkml:trace>
  <inkml:trace contextRef="#ctx0" brushRef="#br1" timeOffset="90275.3404">4644 9274 1741 0,'0'0'511'0,"0"0"-333"15,0 0 15-15,0 0-5 16,0 0-64-16,0 0-47 15,0 0-33-15,0 75-18 16,0-52-17-16,0 1-2 16,0-1-6-16,-3 2 1 15,3-4-1-15,-3-1 0 16,3-1 5-16,0-8-6 16,0 2 0-16,0-6 6 15,0-4 0-15,0 1-4 0,3-2 16 16,9-2 10-1,9 0 4-15,0 0-19 0,9 0-13 16,5-4-36-16,-2-4-42 16,12-2-83-16,-9 3-363 15,-9-3-746-15</inkml:trace>
  <inkml:trace contextRef="#ctx0" brushRef="#br1" timeOffset="90898.8088">5887 9254 1702 0,'0'0'550'0,"0"0"-419"15,0 0-21-15,0 0 37 16,0 0 6-16,0 0-69 15,107 0-53-15,-74 0-20 16,-3-1-11-16,-2-2-38 16,2 0-104-16,-12 0-126 15,-3 2-505-15</inkml:trace>
  <inkml:trace contextRef="#ctx0" brushRef="#br1" timeOffset="91093.0537">5957 9157 1162 0,'0'0'1128'0,"0"0"-982"16,0 0-32-16,0 0 19 15,82 0-63-15,-16 0-70 16,-11 0-170-16,-3 0-613 0</inkml:trace>
  <inkml:trace contextRef="#ctx0" brushRef="#br1" timeOffset="91799.7221">6975 8976 709 0,'0'0'1137'0,"0"0"-905"15,0 0 6-15,0 0 7 16,0 0-32-16,0 0-76 15,0 0-63-15,-17-14-47 16,-2 14 11-16,-8 0-2 16,-6 0-18-16,-7 10-7 15,1 1 2-15,0 3-12 16,5 0 6-16,13 0-6 0,6 0 1 16,9-1-2-1,6 0-6-15,0-2-2 0,15-2 8 16,6-5 17-16,12-1-2 15,0-3-15-15,5 0-6 16,-2-4 0-16,-3-9 4 16,-5-2-5-16,-4-6 6 15,-6 1 1-15,0-6 0 16,-6-1 14-16,1-6-7 16,-5-3-6-16,-5-4 7 15,0 1-1-15,-3-2-7 16,0 3 2-16,0 9 4 15,-3 1 3-15,-5 11-3 16,5 8-6-16,-1 4 0 16,4 5-7-16,0 0-51 0,0 5-78 15,0 11-6-15,0 13-140 16,0-4-497-16,7-6-528 0</inkml:trace>
  <inkml:trace contextRef="#ctx0" brushRef="#br1" timeOffset="92211.2714">7176 8702 1588 0,'0'0'577'0,"0"0"-370"15,0 0 0-15,0 0-39 16,0 0-41-16,0 0-61 15,0 0-42-15,-6 27 25 16,-3-2 18-16,2 6-28 16,2 2-18-16,5 2-12 15,0-4-8-15,3-4 0 16,15-5-1-16,7-3 0 16,5-8-17-16,3-2-1 15,3-9-1-15,1 0-11 16,-4 0-1-16,3-12 11 15,-5-6-5-15,-7-5 13 16,0-2 4-16,-9-6 7 16,-2-1 0-16,-4-5 1 15,-4-1 1-15,-4 1 0 0,-1 6 7 16,0 6-8-16,0 5 0 16,0 10-35-16,0 6-156 15,-6 4-342-15,-3 3-277 16,3 7-43-16</inkml:trace>
  <inkml:trace contextRef="#ctx0" brushRef="#br1" timeOffset="92422.9824">7430 8704 1336 0,'0'0'509'0,"0"0"-224"15,0 0-27 1,0 0-55-16,0 0 4 0,0 0-56 15,-17 90-43 1,10-57-42-16,1 1-38 0,0-1-17 16,0-5-11-16,3-1-10 15,3-4-65-15,0-2-142 16,3-1-288-16,6-11-479 0</inkml:trace>
  <inkml:trace contextRef="#ctx0" brushRef="#br1" timeOffset="92708.6866">7695 8857 1313 0,'0'0'629'15,"0"0"-472"-15,0 0 122 16,0 0-15-16,0 0-68 16,0 0-84-16,0 0-60 15,-25 85-26-15,19-64-14 16,3-1-11-16,1-2-1 16,-1-1-50-16,3-3-84 15,0 0-81-15,0-4-315 0,0-4-319 16</inkml:trace>
  <inkml:trace contextRef="#ctx0" brushRef="#br1" timeOffset="92963.6011">7777 8815 1672 0,'0'0'385'0,"0"0"-208"15,0 0 0-15,0 0 14 16,0 0-62-16,0 0-53 16,-13 75-16-16,7-51-8 15,3 2-22-15,0-3-15 0,-2 0-9 16,-2-3-6-16,4-7 0 16,3-3-25-16,0 0-89 15,0-4-133-15,0-2-389 16,0-4-245-16</inkml:trace>
  <inkml:trace contextRef="#ctx0" brushRef="#br1" timeOffset="93211.8167">7894 8798 1066 0,'0'0'650'0,"0"0"-406"16,0 0 61-16,0 0-40 16,0 0-29-16,0 0-65 0,0 0-54 15,-27 82-44-15,24-61-37 16,0 0-19-16,0 0-16 16,0 2-1-16,3-3-10 15,-3 7-95-15,3-2-215 16,0-7-540-16</inkml:trace>
  <inkml:trace contextRef="#ctx0" brushRef="#br1" timeOffset="93414.3631">7886 9072 770 0,'0'0'1150'15,"0"0"-874"-15,0 0 2 16,0 0-50-16,-109 3-79 16,82-3-83-16,2 0-66 15,4 1-48-15,6 0-241 16,12-1-585-16</inkml:trace>
  <inkml:trace contextRef="#ctx0" brushRef="#br1" timeOffset="93641.1196">7937 8751 523 0,'0'0'1338'16,"0"0"-1142"-16,0 0-40 15,-91 13 54-15,61-6-83 16,0 3-117-16,-1 4-10 16,7-2-514-16,9-2-1135 0</inkml:trace>
  <inkml:trace contextRef="#ctx0" brushRef="#br1" timeOffset="93977.1467">8001 9279 1160 0,'0'0'484'0,"-104"0"-227"15,13 0 72-15,-39 0-77 16,-12 0-72-16,-4 2-74 16,9 0-39-16,17-2-24 15,22 4-43-15,26-4-22 16,14 3-190-16,28-1-421 15,5-1-595-15</inkml:trace>
  <inkml:trace contextRef="#ctx0" brushRef="#br1" timeOffset="94636.8367">7282 9633 1416 0,'0'0'963'0,"0"0"-831"16,0 0 10-16,0 0 11 15,0 0-33-15,0 0-59 16,0 0-29-16,-45-40-8 16,26 34-4-16,-4 6-11 15,-2 0-2-15,-2 0-7 16,-1 3-1-16,4 11 0 16,-1 3 1-16,8 2 0 15,1 1 0-15,7-1 0 0,6-5-2 16,3 0-7-1,0-6-6-15,6-5 15 0,13-3 3 16,1 0 6-16,5-1-9 16,2-10-1-16,1-5-5 15,-4-2 6-15,-6-1 2 16,0-3-1-16,-6-2 9 16,1-5 11-16,-4-6-7 15,2-3 1-15,-7 1 4 16,-1 7 5-16,0 7-16 15,-3 10-8-15,0 9-5 16,3 4-90-16,6 12-127 0,-3 7-444 16,4 1-52-16</inkml:trace>
  <inkml:trace contextRef="#ctx0" brushRef="#br1" timeOffset="94908.3826">7430 9574 2018 0,'0'0'388'0,"0"0"-222"15,0 0-17-15,0 0-22 16,83-62-33-16,-69 54-32 16,-4 6-20-16,-4 2-16 0,-3 3-26 15,-3 16 1 1,0 1 26-16,0 7-6 0,0-1-9 15,0-4-5-15,0-2-7 16,3-6 0-16,6-1-27 16,6-9-50-16,13-4-107 15,-1 0-285-15,-6 0-509 0</inkml:trace>
  <inkml:trace contextRef="#ctx0" brushRef="#br1" timeOffset="95079.5723">7664 9544 42 0,'0'0'1673'16,"0"0"-1359"-16,0 0 4 15,0 0-35-15,-94 57-57 0,67-37-105 16,0-2-61-16,5-4-40 16,5 2-20-16,4-5-103 15,7-1-427-15,6-7-974 0</inkml:trace>
  <inkml:trace contextRef="#ctx0" brushRef="#br1" timeOffset="95596.8377">8429 8827 1053 0,'0'0'626'15,"0"0"-519"-15,0 0 218 16,0 0 5-16,-43 77-67 15,28-35-68-15,-1 5-64 16,-1 8-48-16,1 4-45 16,1 5-23-16,3-1-14 15,0 2 5-15,3-4-6 16,-1-5-19-16,2-7-25 16,-1-2-7-16,3-12-37 15,-4-4-12-15,1-8-61 16,6-3-108-16,0-10-363 15,3-4-595-15</inkml:trace>
  <inkml:trace contextRef="#ctx0" brushRef="#br1" timeOffset="96027.2279">8583 9382 1091 0,'0'0'1049'15,"0"0"-836"-15,0 0-9 16,0 0-37-16,0 0-41 16,0 0-40-16,0 0 1 15,-30 30-20-15,9-10-22 16,-1 3-19-16,-5 0-14 0,3 0-11 15,0 0-1 1,5-4-16-16,1-5-48 0,6 1-80 16,9-3-160-16,0-6-415 15,3-2-271-15</inkml:trace>
  <inkml:trace contextRef="#ctx0" brushRef="#br1" timeOffset="96261.4507">8426 9360 1696 0,'0'0'329'16,"0"0"-131"-16,0 0 63 16,0 0-35-16,0 0-76 0,0 0-56 15,9 89-36-15,2-60-32 16,-1 1-16-16,2-5-10 15,0-1-40-15,-2-3-84 16,1-2-136-16,-5-5-374 16,0-6-357-16</inkml:trace>
  <inkml:trace contextRef="#ctx0" brushRef="#br1" timeOffset="96485.2076">8777 9525 1938 0,'0'0'309'0,"0"0"-134"15,0 0-42-15,0 0-24 16,100 0-109-16,-70 0-9 15,-5 0-249-15,-9 0-571 0</inkml:trace>
  <inkml:trace contextRef="#ctx0" brushRef="#br1" timeOffset="96679.4414">8763 9412 1610 0,'0'0'644'16,"0"0"-520"-16,0 0 68 15,0 0-80-15,0 0-112 16,120 3-33-16,-80-2-321 16,-1-1-979-16</inkml:trace>
  <inkml:trace contextRef="#ctx0" brushRef="#br1" timeOffset="97039.4213">9211 9233 1448 0,'0'0'737'0,"0"0"-634"15,0 0 61-15,0 0 27 16,0 0-33-16,0 0-61 16,0 0-28-16,0 70-23 15,0-43-25-15,-6 1-12 16,0 2-2-16,-1 0-6 16,1-3 5-16,3-4-6 15,-2-1 1-15,5-4 1 0,0-8 8 16,0 0 25-16,11-6-2 15,8-1 12-15,8-3-3 16,10 0-20-16,2 0-13 16,7-3-9-16,-7-1-15 15,0 1-69-15,-12 3-172 16,-14-1-791-16</inkml:trace>
  <inkml:trace contextRef="#ctx0" brushRef="#br1" timeOffset="101073.6586">2591 10853 163 0,'0'0'372'16,"0"0"553"-16,0 0-717 0,0 0-88 16,0 0 57-1,0 0 21-15,-25 2-50 0,22-2-20 16,3 0 5-16,0 0 21 15,-3 0-9-15,0 0-53 16,0 0-35-16,1-2-3 16,-4-2-27-16,-1-2 0 15,1-1-8-15,-3 4-11 16,-7 1-2-16,-1 2-6 16,-11 0 1-16,-8 9 7 15,-10 9 1-15,-2 9-1 16,-4 3 5-16,3 4 14 15,4 4 12-15,9 0-9 16,9-3-9-16,8-2-5 16,13-7-15-16,6 1-1 0,9-7-13 15,21-6-2-15,13-8 15 16,8-6-48-16,26 0-76 16,20-22-99-16,-15-1-332 15,-10-1-584-15</inkml:trace>
  <inkml:trace contextRef="#ctx0" brushRef="#br1" timeOffset="102032.6575">2825 10743 1205 0,'0'0'573'0,"0"0"-446"16,0 0 84-16,0 0 34 15,0 0-74-15,0 0-52 0,0 0-4 16,-3 0 5 0,3 0-29-16,0 0-11 0,-1 0-11 15,1 0-19-15,0 0-5 16,0 0-8-16,0 0-13 15,0 0-12-15,0 0-11 16,0 7-1-16,0 12 9 16,0 8 11-16,0 3-6 15,0 6-3-15,-4 1-10 16,-1 1 1-16,2-1-1 16,-3 3 0-16,-3-4 0 15,-1 1 0-15,1-1 0 0,-2-3-1 16,1-3 0-16,1-6-2 15,0-2-10 1,3-8-25-16,3-5-41 0,3-6-30 16,0-3-11-16,6-6-67 15,9-7-373-15,1-4-531 0</inkml:trace>
  <inkml:trace contextRef="#ctx0" brushRef="#br1" timeOffset="102362.8907">2961 10996 1575 0,'0'0'368'15,"0"0"-199"-15,0 0 100 16,0 0-45-16,0 0-58 15,0 0-53-15,0 0-50 16,0-8-33-16,-9 8-20 16,-4 3 16-16,-7 7 12 15,-5 4-5-15,-2 1-6 16,2 5-4-16,2 0 2 16,7-3 5-16,7-1-13 15,6-2-17-15,3-2 0 16,12-2-5-16,18-6-1 15,34-4-64-15,-7 0-123 16,-5-1-466-16</inkml:trace>
  <inkml:trace contextRef="#ctx0" brushRef="#br1" timeOffset="102844.3999">3501 10949 1187 0,'0'0'571'16,"0"0"-324"-16,0 0 58 15,0 0-90-15,0 0-51 16,0 0-54-16,0 0 26 0,-61 18-16 16,37-1-38-16,-4 0-11 15,1 7-23-15,2-2-23 16,11 1-13-16,5 0-12 16,9-6-23-16,3-4-71 15,20-4-54-15,38-9-83 16,-6 0-445-16,-3-9-1090 0</inkml:trace>
  <inkml:trace contextRef="#ctx0" brushRef="#br1" timeOffset="103191.1154">3694 10958 1485 0,'0'0'633'15,"0"0"-472"-15,0 0 110 16,0 0-15-16,-99 16-97 15,74-2-70-15,-2 5-26 16,5-1-22-16,5 0-25 16,7-1-14-16,4-1-2 15,6-2-12-15,3-5-27 16,18-4-3-16,1-5 11 16,9 0-36-16,-1 0-32 15,0-10-16-15,-2-4 30 16,-8 1 33-16,-1-4 32 15,-8 4 20-15,-5 2 18 16,-6 2 24-16,0 0 19 0,0 2 7 16,-11 2-21-1,-4 0-17-15,-4 2-10 0,3 2-20 16,2 1-28-16,2 0-126 16,5 9-182-16,7-1-521 0</inkml:trace>
  <inkml:trace contextRef="#ctx0" brushRef="#br1" timeOffset="103481.9092">3973 10882 1825 0,'0'0'364'15,"0"0"-178"-15,0 0 42 16,0 0-84-16,0 0-83 16,0 0-10-16,-60 82-15 15,60-62-26-15,9 0-9 16,3-3 5-16,-6 3 9 16,0-4-9-16,-6 1-6 15,0-1 0-15,-9-2 0 16,-9-1 0-16,-7 2-14 15,7-5-171-15,0-6-565 0</inkml:trace>
  <inkml:trace contextRef="#ctx0" brushRef="#br1" timeOffset="103858.1021">4183 10710 1796 0,'0'0'496'0,"0"0"-343"0,0 0 59 16,0 0-13-16,0 0-90 15,0 0-52-15,0 0 23 16,-16 44-5-16,8-15-28 16,2 7-17-16,0 3-15 15,-4 2-8-15,4-1-5 16,-3-1-1-16,1 0 1 16,-5-6-2-16,4-3 0 15,0-6-16-15,2-5-28 16,4-3-55-16,3-9-109 15,0-1-335-15,6-6-406 0</inkml:trace>
  <inkml:trace contextRef="#ctx0" brushRef="#br1" timeOffset="104128.1863">4310 10929 1000 0,'0'0'1027'16,"0"0"-808"-16,0 0-31 15,0 0 30-15,0 0-18 16,0 0-64-16,-91 38-33 16,67-24-38-16,6 3-31 15,5 2-19-15,8-3-8 0,5 1-7 16,0-3-16-16,8-4-38 15,17-1-42 1,17-9-148-16,1 0-465 0,-7-3-1274 0</inkml:trace>
  <inkml:trace contextRef="#ctx0" brushRef="#br1" timeOffset="104524.7027">4523 10717 1113 0,'0'0'1016'0,"0"0"-840"16,0 0-8-16,0 0 40 16,0 0-27-16,0 0-62 15,0 0-32-15,0 79-21 16,0-52-24-16,-6 0-12 15,-1-2-9-15,-2 5-6 16,0-4-2-16,0 1-5 16,-3 2-7-16,3-5 0 15,3-2 1-15,-1-5-1 16,7-3 0-16,0-2 0 16,0-4 0-16,4-5 0 15,14 0 11-15,3-3 24 16,7 0-16-16,-1 0-12 0,3 0-8 15,-6-3 1 1,-2 0-1-16,-4 3-24 0,-6-1-42 16,4-2-34-16,-5 3-81 15,-2-6-691-15</inkml:trace>
  <inkml:trace contextRef="#ctx0" brushRef="#br1" timeOffset="105261.4518">5305 10935 1156 0,'0'0'840'0,"0"0"-687"15,0 0 36-15,0 0 30 16,0 0-61-16,0 0-55 16,0 0-15-16,82 0 8 15,-40 0-14-15,10 0-10 16,6 0-27-16,2 0-19 15,1 0-20-15,-6 0-6 0,-7-4-60 16,-5 2-94 0,-17-2-228-16,-13 1-638 0</inkml:trace>
  <inkml:trace contextRef="#ctx0" brushRef="#br1" timeOffset="108338.8958">6372 10707 631 0,'0'0'400'16,"0"0"431"-16,0 0-616 15,0 0-1-15,0 0 12 16,0 0-10-16,0 0-68 16,-5-3-53-16,5 3-23 15,0 0-26-15,0 3-13 16,0 14 0-16,0 6 24 15,0 6-18-15,-3 3-19 16,0 9-7-16,-4-2-2 16,4 1-11-16,-3-4 0 15,0-2 0-15,-3-4 0 16,0-4-1-16,0-4-32 16,3-4-25-16,0-8-31 0,6-2-66 15,0-8-151 1,0 0-429-16,0 0-580 0</inkml:trace>
  <inkml:trace contextRef="#ctx0" brushRef="#br1" timeOffset="108744.9137">6312 10720 1098 0,'0'0'820'16,"0"0"-701"-16,0 0 111 16,0 0 50-16,0 0-46 15,0 0-118-15,0 0-53 0,42-23 0 16,-18 17-24 0,1 1-20-16,2 4-10 0,1 1-8 15,-1 1-1-15,-1 16-1 16,-1 6 1-16,2 5 1 15,-5 4 7-15,-2 5-1 16,-4 0-6-16,-4-1-1 16,-5-3 0-16,-4-4 0 15,-3-3 0-15,-3-2-1 16,-13-2 0-16,-8-2 0 16,-7 0 1-16,-2-3 0 15,-3 0 0-15,-1-4 0 16,1-1-6-16,6-5-24 0,8 0-46 15,11-7-109 1,4 0-131-16,7 0-513 0</inkml:trace>
  <inkml:trace contextRef="#ctx0" brushRef="#br1" timeOffset="109127.5548">6961 10691 1207 0,'0'0'856'0,"0"0"-692"16,0 0 21-16,0 0 10 16,0 0 52-16,0 0-94 15,-31 82-47-15,23-49-36 16,-2 7-22-16,4-1-15 16,0 1-19-16,-3-1-13 15,-1-5 0-15,-4-2-1 16,5-2-21-16,-4-6-32 15,1-1-55-15,4-7-53 16,4-3-109-16,1-3-299 16,3-4-265-16</inkml:trace>
  <inkml:trace contextRef="#ctx0" brushRef="#br1" timeOffset="109443.3778">7030 10944 992 0,'0'0'889'0,"0"0"-628"15,0 0 2-15,0 0-57 16,0 0-44-16,0 0-53 16,0 0-33-16,-3 0-22 15,-3 0-21-15,0 3-2 0,-9 4 13 16,0 7-11-16,-6-1-2 15,-1 3-7-15,-1-2-7 16,1 1-5-16,6 0-12 16,2-6 6-16,11 5-4 15,3-5-1-15,3 1-1 16,21-3 0-16,12-4-20 16,34-3-98-16,-9 0-227 15,-4-3-649-15</inkml:trace>
  <inkml:trace contextRef="#ctx0" brushRef="#br1" timeOffset="111261.0107">7682 10843 869 0,'0'0'609'16,"0"0"-345"-16,0 0 36 16,0 0 2-16,0 0-73 15,0 0-47-15,0 0-45 16,-3 0-44-16,3 0-32 16,-3 0-18-16,0 0-17 15,-6 0-16-15,-6 0-4 16,-3 3 3-16,-3 6-7 0,3-2-1 15,2 4 1 1,5-5-2-16,4 0 0 0,7 0-12 16,0-1-5-16,0 1-2 15,15 0 18-15,4 1-1 16,7 0-13-16,-1 0-3 16,2 3 1-16,-5-2 5 15,-2-1 0-15,-4 3 10 16,-4-3 1-16,-5 0 0 15,-4 0-9-15,-3-1 8 16,0 0 2-16,-7-2 0 16,-2 0 0-16,0-2 0 15,0-1-4-15,5-1 4 0,4 0 9 16,0 0-9 0,4-10-11-16,11-3-32 0,7-4 10 15,2-2 1-15,5-2 10 16,-1 1 4-16,-4 3 18 15,-2 4 0-15,-5 4 14 16,-4 5 10-16,-4 1 4 16,0 3 13-16,1 0-11 15,-2 3-5-15,4 11 15 16,1 3-5-16,4 2-8 16,5 1-14-16,-1-4-4 15,7 1-7-15,-1-7 4 16,4-1-5-16,-1-8-1 0,-4-1-13 15,-1 0-30 1,-4-3-53-16,-3-14-73 0,-2 3-175 16,-8-1-547-16</inkml:trace>
  <inkml:trace contextRef="#ctx0" brushRef="#br1" timeOffset="111435.309">7977 10707 679 0,'0'0'1444'0,"0"0"-1232"15,0 0-93-15,0 0-6 16,0 0-101-16,0 0-12 16,0 0-335-16,72 3-573 0</inkml:trace>
  <inkml:trace contextRef="#ctx0" brushRef="#br1" timeOffset="111780.4504">8501 10569 935 0,'0'0'1200'0,"0"0"-1015"15,0 0-28-15,0 0 24 16,0 0 48-16,-14 75-72 16,7-34-72-16,4 0-43 15,0 9-18-15,0-3-15 16,0-1 0-16,0-3-8 15,0-1-1-15,-3-8 0 16,2-4-43-16,1-7-44 16,3-10-118-16,0-3-278 15,0-7-337-15,0-3-213 0</inkml:trace>
  <inkml:trace contextRef="#ctx0" brushRef="#br1" timeOffset="112042.1146">8668 10831 1333 0,'0'0'705'0,"0"0"-480"16,0 0 10-16,0 0-30 16,0 0-59-16,0 0-26 15,0 0-14-15,-76 24-28 16,52-10-26-16,-1 2-17 15,8 0-19-15,4-2-8 16,10 0-8-16,3-1 0 16,3-1-11-16,21-5-25 0,13-4-70 15,23-3-187-15,-8 0-528 16,-6-6-1010-16</inkml:trace>
  <inkml:trace contextRef="#ctx0" brushRef="#br1" timeOffset="112499.0018">8902 10594 1920 0,'0'0'587'15,"0"0"-398"-15,0 0 38 16,0 0-48-16,0 0-63 16,0 0-52-16,0 0-10 15,5-5-24-15,-5 7-17 16,0 11-11-16,0 11 10 16,0 5-2-16,0 5-4 15,0 1-5-15,-4 6 0 16,0-5 0-16,-2 3-1 15,0-6 0-15,2-3 0 16,1-6 0-16,3-4 0 0,0-8 0 16,0-2 0-1,3-3 0-15,10-1 1 0,1-5 5 16,5 1 0-16,8-2-6 16,-2 0 2-16,1 0-2 15,2 0 0-15,-1 0-6 16,-5 0-18-16,-1 0-12 15,-3 0-42-15,3 0-58 16,-6 0-322-16,-5 0-1095 0</inkml:trace>
  <inkml:trace contextRef="#ctx0" brushRef="#br1" timeOffset="113226.9691">9887 10816 823 0,'0'0'886'16,"0"0"-700"-16,0 0-13 16,0 0 67-16,0 0-20 15,0 0-79-15,0 0-25 16,49 0-21-16,-24 0-25 0,7 0-24 16,-5 0-25-16,-2 0-21 15,-1 0-7-15,-2 0-64 16,-5-4-138-16,-4 0-316 15,-7-1-420-15</inkml:trace>
  <inkml:trace contextRef="#ctx0" brushRef="#br1" timeOffset="113430.5455">9912 10697 983 0,'0'0'1071'16,"0"0"-907"-16,0 0 20 15,105 0-18-15,-62 0-72 16,15 0-94-16,-13 0-171 16,-9-4-809-16</inkml:trace>
  <inkml:trace contextRef="#ctx0" brushRef="#br1" timeOffset="115722.0919">10615 10826 814 0,'0'0'138'0,"0"0"-53"15,0 0 39-15,0 0 425 16,0 0-343-16,0 0-52 16,0 0-4-16,3 0 1 15,-3 0-32-15,0 0-24 16,3 0-11-16,-3 0-2 15,3 0 4-15,3 0 1 16,7 3-5-16,7 1 6 16,14-1-32-16,12 0-31 15,11-2-14-15,4-1-10 0,3 0-1 16,-7 0-21-16,-14 0-20 16,-10 0-16-16,-15 0-19 15,-12 0-39-15,-18 0-92 16,-9-1-284-16,-9-2-330 0</inkml:trace>
  <inkml:trace contextRef="#ctx0" brushRef="#br1" timeOffset="116840.7155">11655 10442 1320 0,'0'0'267'16,"0"0"-98"-16,0 0 130 0,0 0-2 15,0 0-85-15,0 0-63 16,0 83-40-16,-6-53-32 15,0 0-21-15,-3 2-22 16,-5-1-5-16,-2-1-10 16,-6-1-10-16,-5 1 0 15,-3-5-8-15,-8-1 4 16,0-4-4-16,-2-3-1 16,4-4 1-16,3-3 5 15,5-5-6-15,11-3-1 16,4-2-9-16,10 0 4 15,3 0 5-15,0-10-20 16,3-7-4-16,10-1 1 16,1-4 16-16,-1 3 8 0,2-1 0 15,0-1-1-15,-3 5 1 16,0 3 1-16,1 1-1 16,-2 1 7-16,5 0 8 15,-1 6 0-15,3 1 6 16,0 4-3-16,-1 0-2 15,3 0 2-15,-8 9 2 16,0 11 1-16,0 4 10 16,-3 6 7-16,-3 0-1 15,4 2-2-15,-3 0-14 16,3-2-11-16,6-3-9 16,-4-7-1-16,1-3-27 15,4-7-67-15,8-10-78 16,-5 0-375-16,-1-4-955 0</inkml:trace>
  <inkml:trace contextRef="#ctx0" brushRef="#br1" timeOffset="117395.6665">12078 10578 1652 0,'0'0'380'16,"0"0"-174"-16,0 0 4 16,0 0 14-16,0 0-39 15,0 0-90-15,0 0-14 16,3 43 3-16,-3-13-26 16,0 2-16-16,0 5-12 15,0 0-15-15,0 2-9 16,-3-4-6-16,-1-4 0 15,-2-8-24-15,0-3-23 16,-1-6-26-16,1-8-77 16,0-6-168-16,-1 0-347 15,4 0-427-15</inkml:trace>
  <inkml:trace contextRef="#ctx0" brushRef="#br1" timeOffset="117957.1112">12123 10486 1876 0,'0'0'348'16,"0"0"-182"-16,0 0 15 16,0 0 35-16,0 0-71 15,0 0-73-15,0 0-35 16,60-44-10-16,-39 41-3 0,-2 3-6 15,2 0-8-15,-2 7-8 16,4 5-1-16,-4 9 0 16,1-1 0-16,-1 4 5 15,-6-1-6-15,1-1 1 16,-8-3-2-16,-3-2 1 16,-3 0-1-16,0-1 0 15,-9-5 0-15,-8-1-10 16,1 0 10-16,-5 0 1 15,5-3 0-15,1-1 0 16,3 0-1-16,4 0-12 16,8-2-25-16,0 5 10 15,0-1 6-15,17 2 7 0,-2 2 4 16,5-1-1 0,3 6 3-16,-5-2 8 0,0 2 0 15,-3 3 0-15,-5 0 0 16,-3-1 1-16,0 1 0 15,-7 0 0-15,0-3 9 16,0-2 9-16,-7-3 10 16,-10 0-2-16,-4-5-1 15,-9-4-4-15,-6 0-6 16,-4-3-8-16,3 0-7 16,7 0-33-16,3-3-52 15,12-7-109-15,5 3-405 16,7-3-458-16</inkml:trace>
  <inkml:trace contextRef="#ctx0" brushRef="#br1" timeOffset="118657.1737">12701 10707 1580 0,'0'0'268'0,"0"0"-93"15,0 0 48-15,0 0 5 16,0 0-91-16,0 0-62 0,0 0-19 16,55 23-24-16,-36-19-15 15,8-2-12-15,-5-2-5 16,4 0-32-16,-2 0-3 16,-5-6-3-16,-4-4-1 15,0 0 13-15,-9 0 16 16,-3 1 10-16,0-2 14 15,-3 5 29-15,0-5 9 16,0 6-10-16,-12 1-6 16,-5 1-5-16,-3 3 5 15,-6 0 7-15,-11 0 1 16,3 10 4-16,-8 7-2 16,6 5-12-16,-4 2 1 15,8 2 4-15,10 0 1 0,6 1-16 16,8-4-4-16,8-3-5 15,0-4-3-15,21-5-3 16,4-5-9-16,14-6 0 16,3 0-69-16,17-17-69 15,-9 1-167-15,-10-7-571 0</inkml:trace>
  <inkml:trace contextRef="#ctx0" brushRef="#br1" timeOffset="119041.629">12860 10301 1209 0,'0'0'539'0,"0"0"-380"0,0 0 85 15,0 0 25-15,0 0-45 16,0 0-66-16,0 0-32 15,26 9-23-15,-7-6-15 16,8 3-40-16,4-4-33 16,5-2-15-16,-3 0-25 15,3 0-102-15,-13 0-239 16,-6-2-662-16</inkml:trace>
  <inkml:trace contextRef="#ctx0" brushRef="#br1" timeOffset="119698.9696">13542 10096 1410 0,'0'0'316'0,"0"0"-125"0,0 0-25 15,0 0 29 1,0 0 2-16,0 0 7 0,0 0-27 16,-16 68-51-16,6-44-56 15,1 3-30-15,-2-2-13 16,-1-4-13-16,-5 2-7 16,1-3 4-16,-6-5-6 15,-5-4-5-15,-5-1 0 16,3-3 0-16,2-4 0 15,3-3 0-15,3 0-21 16,8 0-2-16,4 0 5 16,6-10 2-16,3 0-7 15,0-2 3-15,0-5-6 0,0 0 14 16,9 3 11 0,1-1 0-16,-4 2 1 0,1 2 0 15,1 2 14-15,1 5 8 16,-3-2 11-16,3 5-2 15,0 1-5-15,2 0-8 16,5 4 1-16,0 12-4 16,3 8-4-16,4 5-1 15,0 0-4-15,3 4-4 16,-8-5-2-16,0-5-27 16,-3-3-45-16,-2-8-88 15,-5-5-344-15,-2-7-580 0</inkml:trace>
  <inkml:trace contextRef="#ctx0" brushRef="#br1" timeOffset="120134.9219">13791 10074 1403 0,'0'0'793'16,"0"0"-639"-16,0 0 18 0,0 0-1 15,0 0-14 1,0 0-52-16,0 0-39 0,17 12-16 16,-14 1-9-16,1 10 1 15,-4 4-12-15,0 2-17 16,0 4-5-16,0-2-7 15,0 1 0-15,0 1 0 16,-4-7 0-16,4-2 0 16,0-1-1-16,0-7 2 15,0-5-2-15,0-1 0 16,7-4 1-16,3-3 8 16,10-3-1-16,1 0-7 15,12 0 7-15,4 0-7 16,1-7 5-16,1 3-6 15,-4 1 1-15,-5 1-1 16,-11 2-21-16,-13 0-72 0,-6 0-188 16,0 2-742-16</inkml:trace>
  <inkml:trace contextRef="#ctx0" brushRef="#br1" timeOffset="121398.7035">2108 11540 1262 0,'0'0'495'0,"0"0"-495"15,0 0-202-15,0 0 113 16,98-17 62-16,-75 17 21 16,10 0-125-16,-5 0-154 15,-3 0-362-15</inkml:trace>
  <inkml:trace contextRef="#ctx0" brushRef="#br1" timeOffset="121599.9037">3060 11506 620 0,'0'0'1162'16,"0"0"-963"-16,0 0-145 16,0 0-40-16,86-6-5 15,-56 6-9-15,9 0-36 16,32 0-127-16,-8 0-206 15,-5 3-306-15</inkml:trace>
  <inkml:trace contextRef="#ctx0" brushRef="#br1" timeOffset="121796.2337">4192 11523 485 0,'0'0'1057'0,"85"0"-853"15,-37 0-117-15,10 3 31 16,-3 0 0-16,-1-2-60 15,-2 5-58-15,2-2-15 16,-5 4-59-16,3-1-34 16,-1 0-44-16,-2 3-99 15,1-3-14-15,18 3 29 16,-14-5-36-16,-5 0-215 0</inkml:trace>
  <inkml:trace contextRef="#ctx0" brushRef="#br1" timeOffset="121997.0249">6085 11668 1193 0,'0'0'226'0,"91"6"-140"16,-28-6 10-16,4 0-70 15,2 0-26-15,28 0-129 16,-15-9-213-16,-12 5-689 0</inkml:trace>
  <inkml:trace contextRef="#ctx0" brushRef="#br1" timeOffset="122184.7747">7767 11569 945 0,'85'-7'694'0,"9"0"-576"16,16 0-82-16,-13 2-36 15,-9 1-55-15,-1-2-57 16,-2 3-67-16,3-1-20 16,-27 4-66-16,-9-3-126 0</inkml:trace>
  <inkml:trace contextRef="#ctx0" brushRef="#br1" timeOffset="122347.5747">10233 11447 593 0,'0'0'0'0</inkml:trace>
  <inkml:trace contextRef="#ctx0" brushRef="#br1" timeOffset="122501.9585">11685 11358 925 0,'0'0'0'0,"85"0"-225"0</inkml:trace>
  <inkml:trace contextRef="#ctx0" brushRef="#br1" timeOffset="122710.9427">12944 11394 1288 0,'88'6'398'0,"16"4"-262"16,-7-3-76-16,5 2-16 15,1 2 37-15,-2-1-35 16,2 3-29-16,-6-6-17 16,0 2-75-16,-3 1-52 15,-6-5-91-15,-22 0-76 16,-17-5-266-16</inkml:trace>
  <inkml:trace contextRef="#ctx0" brushRef="#br1" timeOffset="122875.5176">14536 11397 889 0,'0'0'1046'16,"0"0"-867"-16,0 0-120 15,0 0 26-15,0 0 35 16,0 0-54-1,0 0-66-15,45-71-133 0,-35 42-163 16,-4 4-264-16,-6-1-152 0</inkml:trace>
  <inkml:trace contextRef="#ctx0" brushRef="#br1" timeOffset="123109.9647">14528 10363 1152 0,'0'0'591'0,"0"0"-527"15,0 0-64-15,40-73-10 16,-32 54 10-16,-3 3 60 16,-1 0 7-16,-4 2-39 15,0 0-28-15,-4 1-60 16,-13-3-64-16,-18-2-136 15,6 3-83-15,-1 1-349 0</inkml:trace>
  <inkml:trace contextRef="#ctx0" brushRef="#br1" timeOffset="123296.9994">14300 9940 1377 0,'0'0'497'0,"0"0"-406"15,0 0-19-15,0 0 44 16,0 0 41-16,-82-40-60 16,55 34-59-16,-11 2-38 15,-6 1-32-15,-26 1-278 16,7-1-327-16,6-1-521 0</inkml:trace>
  <inkml:trace contextRef="#ctx0" brushRef="#br1" timeOffset="123478.5672">13051 9806 1149 0,'0'0'220'16,"0"0"-73"-16,-119-3-12 16,61 3-48-16,-2 0-43 15,-1 0-44-15,3 3-11 16,-27 12-151-16,17-2-106 15,9-2-275-15</inkml:trace>
  <inkml:trace contextRef="#ctx0" brushRef="#br1" timeOffset="123635.4967">11716 9874 932 0,'0'0'486'15,"-94"0"-326"-15,33 0 5 16,-9 0 7-16,1 0 3 0,2 0-91 15,1 0-59 1,-2 0-25-16,-29 1-167 0,19 6-309 16,5-4-183-16</inkml:trace>
  <inkml:trace contextRef="#ctx0" brushRef="#br1" timeOffset="123836.1008">9954 9981 795 0,'0'0'572'0,"-112"0"-460"16,18 0-63 0,-21 0-21-16,-4 0 2 0,10-2-5 15,9 1-23 1,12 1-2-16,0 0-1 0,12 0-22 16,13 0 4-16,11 3-51 15,-18 6-132-15,10 0-99 16,2-2-200-16</inkml:trace>
  <inkml:trace contextRef="#ctx0" brushRef="#br1" timeOffset="123995.4949">8332 10060 515 0,'0'0'501'16,"0"0"-324"-16,-95 16-9 16,50-9-26-16,0-1 41 15,-4-2 1-15,-3-1-38 0,-6 0-63 16,-5-3-53-16,-1 0-30 15,-30 0-177-15,13 0-327 16,10 0-492-16</inkml:trace>
  <inkml:trace contextRef="#ctx0" brushRef="#br1" timeOffset="124156.937">6818 10129 1232 0,'0'0'300'15,"-81"0"-189"-15,23 0-56 16,-12 0-18-16,-3-4-23 16,3-2-14-16,-32 0-70 0,19-1-189 15,7 0-343-15</inkml:trace>
  <inkml:trace contextRef="#ctx0" brushRef="#br1" timeOffset="124317.5038">5036 10076 783 0,'0'0'664'15,"-143"3"-557"-15,33-3-73 16,-5 3-21-16,17-2-13 16,7-1-52-16,35 2-153 15,10-2-144-15</inkml:trace>
  <inkml:trace contextRef="#ctx0" brushRef="#br1" timeOffset="125008.5659">3494 10079 795 0,'0'0'323'0,"0"0"-158"15,-125 0-18-15,69 0-40 16,1 0-53-16,0 0-54 15,0 0-36-15,-2 3-30 16,-1 0 58-16,4 1 8 16,2 3 1-16,3-4 6 15,1 4-6-15,6 0 0 0,2-4 1 16,1 4-2-16,3-1-33 16,3 0-77-16,2-2 20 15,1 3 59-15,3-2 25 16,-1 0 6-16,3-3 1 15,-5 4 2-15,0-5 61 16,2 5-8-16,-5-3-14 16,-3-2 25-16,-3 2 35 15,-2-3 1-15,2 3-40 16,3-3 46-16,0 1-2 16,6-1-24-16,0 0-47 15,2 0-36-15,0 3-75 16,-2 0-144-16,3 1-81 0,-3 2-21 15,-1 1-41-15,4 3-29 16,3-3 301-16,6 0 90 16,3-1 260-1,2-2-15-15,5-1-67 0,2-1 6 16,1 4-3-16,0-1-29 16,-4 0-41-16,3 3 5 15,-6 2-25-15,0 0-52 16,-3 3-39-16,2 3-1 15,-1 0-129-15,1 4-16 16,4 5 21-16,0 4 50 16,-3 3 37-16,3 5 15 15,0 2-11-15,-1 4-93 0,4-7-48 16,1-2 39 0,2-4 100-16,2-3 36 0,1-5 45 15,-2-3 56-15,2 5 54 16,0 0 12-16,-1 1-33 15,1 2-57-15,0 2-43 16,-2 15-34-16,1-6-144 16,-1-4-242-16</inkml:trace>
  <inkml:trace contextRef="#ctx0" brushRef="#br1" timeOffset="125160.5461">1590 11235 864 0,'0'0'491'16,"0"0"-408"-16,0 0-54 16,0 0-15-16,0 89-14 0,0-62-110 15,3-7-170-15,0-4-725 16</inkml:trace>
  <inkml:trace contextRef="#ctx0" brushRef="#br1" timeOffset="125301.7977">1651 11510 874 0,'0'0'876'16,"0"0"-705"-16,0 0-38 15,0 0-27-15,0 0-54 16,0 0-52-16,0 0-170 0,81 55-777 16</inkml:trace>
  <inkml:trace contextRef="#ctx0" brushRef="#br2" timeOffset="137534.3284">2706 13945 461 0,'0'0'13'15,"0"0"485"-15,0 0 47 16,0 0-399-16,0 0 7 15,0 0 90-15,-3 2-22 16,0-2-65-16,3 0-52 16,-3 0-12-16,3 0-15 0,0 0-8 15,-4 0-12 1,4 0-17-16,0 0-13 0,0 0-5 16,0 0-10-16,0 0-3 15,-2 0-9-15,1 0-1 16,-2 0 1-16,0 0 10 15,-2 0 5-15,-4-2-15 16,-1 2 1-16,-4 0 0 16,-8 0 0-16,1 0 5 15,-6 0 6-15,-3 12 4 16,-1 2 4-16,-2 9-1 16,0 2 9-16,-2 6 2 15,2 5-1-15,9 3-11 16,0-2-11-16,11-1 5 15,8 0-11-15,5-5 5 0,6-6-6 16,21-1-9-16,6-11-8 16,16-6-43-16,27-7-115 15,-9-10-183-15,-6-7-882 0</inkml:trace>
  <inkml:trace contextRef="#ctx0" brushRef="#br2" timeOffset="140432.1499">926 14433 90 0,'0'0'1703'16,"0"0"-1376"-16,0 0-246 15,0 0 64-15,0 0 69 16,0 0-62-16,0 0-67 16,0-7-19-16,0 7-16 15,0 0-17-15,0 0-13 16,0 11-10-16,-3 11 10 16,-3 11 35-16,0 7-4 15,-4 9-27-15,-2 4-14 16,-3 1-9-16,0 4 0 15,0-4 0-15,0-6 5 16,-1-1-5-16,5-6 4 16,1-9-5-16,-2-6-1 0,6-9-49 15,6-7-48-15,0-7-118 16,0-3-107-16,12-13-342 16,-2-1-995-16</inkml:trace>
  <inkml:trace contextRef="#ctx0" brushRef="#br2" timeOffset="140942.8688">1062 14654 960 0,'0'0'808'16,"0"0"-685"-16,0 0-6 16,0 0 147-16,0 0-66 15,0 0-95-15,0 0-24 16,-1 0 6-16,-1 0-9 16,2 0 1-16,-3 0-9 15,0 0-20-15,-3 0-18 16,-3 0-10-16,-3 0-3 15,-3 0 1-15,-1 6 1 16,-1 0-8-16,-2 5 1 0,4-4-2 16,0 0 2-16,3-1-6 15,2-2 2-15,4-1-3 16,6 1-5-16,-3 2-7 16,3 0 5-16,0 0 2 15,0 4 0-15,0 0-1 16,3 0-1-16,3 0 2 15,1 0 1-15,-1-3 11 16,2 3-6-16,1-3 3 16,4 2-7-16,2 1 13 15,9 0 4-15,1 0-13 16,2-1-6-16,3 2-105 16,4 1-91-16,-4-4-270 0,-9-1-894 15</inkml:trace>
  <inkml:trace contextRef="#ctx0" brushRef="#br2" timeOffset="144223.2821">3184 14098 365 0,'0'0'240'16,"0"0"54"-16,0 0-70 15,0 0-11-15,0 0-7 16,0 0-13-16,0 0 25 16,5-18-25-16,-5 14-21 15,0 4 1-15,0-3-21 16,0 3-14-16,0 0-26 0,0 0-35 16,0 0-29-16,0 0-5 15,0-3-15-15,0 3-13 16,-5 0 3-16,-3 0-3 15,-1 0-7-15,-7 0-7 16,-4 3 6-16,-5 10-5 16,1 3 4-16,2 1-5 15,2 3 0-15,4-3-1 16,5 2 0-16,4-5-1 16,5-2-14-16,2-2-36 15,8-3-24-15,13-4-9 16,34-3-120-16,-9-13-508 15,-1 0-808-15</inkml:trace>
  <inkml:trace contextRef="#ctx0" brushRef="#br2" timeOffset="144613.4455">3385 14076 1750 0,'0'0'669'15,"0"0"-593"-15,0 0-39 16,0 0 81-16,0 0-29 16,0 0-37-16,0 0-4 15,-85 66-16-15,76-49-16 16,6-5-3-16,3-1-11 0,0-4-2 16,0-1-16-16,12-6 7 15,10 0-15-15,2 0-39 16,7-16-19-16,-1-1 27 15,0-3 25-15,-6 0 21 16,-3 0 0-16,-2 1 2 16,-8 2 7-16,-5 1 40 15,-5 5 12-15,-1 2 23 16,0 5 5-16,-4 1-28 16,-10 3-35-16,-8 0-2 15,1 0-15-15,-4 7 0 16,7 6-42-16,0 0-88 15,9 4-171-15,3-4-485 16,6-6-716-16</inkml:trace>
  <inkml:trace contextRef="#ctx0" brushRef="#br2" timeOffset="144913.8289">3739 13974 1647 0,'0'0'682'0,"0"0"-597"15,0 0-24-15,-86 35 84 16,67-18-34-16,7 0-80 16,8 0-9-16,4 3-16 0,0-4-1 15,7 1-4-15,5-5 0 16,3 2 5-16,-6-7-5 15,-3 2 6-15,-6-5-7 16,0 2-6-16,-3 0 5 16,-16 2-5-16,-8 2-21 15,-9 2-92-15,6 1-351 16,6-6-462-16</inkml:trace>
  <inkml:trace contextRef="#ctx0" brushRef="#br2" timeOffset="145251.7408">3924 13805 1670 0,'0'0'646'0,"0"0"-569"16,0 0 49-16,0 0 71 16,0 0-75-16,0 0-80 15,0 0-12-15,-5 41 54 16,-1-12-10-16,0 7-21 16,0 0-14-16,-4 1-26 0,2 0-4 15,-1-2-9 1,-1-5 0-16,1-1-18 0,3-5-49 15,3-1-81-15,-2-3-136 16,2-7-353-16,-2 0-189 0</inkml:trace>
  <inkml:trace contextRef="#ctx0" brushRef="#br2" timeOffset="145508.3029">4073 13997 512 0,'0'0'1687'15,"0"0"-1426"-15,0 0-172 16,0 0 103-16,-94 22-23 16,67-8-69-16,4 1-24 15,4 3-31-15,7-4-24 16,5-1-14-16,7-1-7 15,0-1-6-15,16-2-22 16,29-5-57-16,-2-4-111 16,-4 0-581-16</inkml:trace>
  <inkml:trace contextRef="#ctx0" brushRef="#br2" timeOffset="145911.5624">4349 13759 1001 0,'0'0'1425'0,"0"0"-1241"15,0 0-126-15,0 0 58 16,0 0 7-16,0 0-36 15,0 0-28-15,10 66-8 16,-10-40-24-16,0 3-16 16,-4 2-4-16,-5-2 2 0,-5 1-9 15,-2 0 1 1,4-7 5-16,0 0-6 0,3-6 1 16,3-4 0-16,3-6-1 15,3-1 2-15,0-5-1 16,3-1 8-16,12 0 16 15,6 0-4-15,7-7-19 16,-1 0-2-16,3-3-35 16,1 4-26-16,-7 2-59 15,0 1-104-15,-9 3-397 16,-6-3-842-16</inkml:trace>
  <inkml:trace contextRef="#ctx0" brushRef="#br2" timeOffset="146528.7119">5072 14086 497 0,'0'0'801'16,"0"0"-472"-16,0 0-105 16,0 0 73-16,0 0-6 15,0 0-71-15,0 0-38 16,-22 0-61-16,37 0-44 15,6 0 12-15,7 7-20 16,8-2-39-16,7-3-30 16,5 0-48-16,13-2-98 15,-7 0-310-15,-14 0-645 0</inkml:trace>
  <inkml:trace contextRef="#ctx0" brushRef="#br2" timeOffset="147061.7946">5768 13841 1622 0,'0'0'624'0,"0"0"-506"16,0 0 105-1,0 0 33-15,0 0-72 0,0 0-70 16,0 0-56-16,22 10-10 15,-16 17 5-15,4 9-18 16,-2 3-15-16,-2 2-19 16,-3-2-1-16,-3-2-9 15,0-5-41-15,3-5-33 16,-3-4-58-16,0-9-144 16,0-4-361-16,0-4-468 0</inkml:trace>
  <inkml:trace contextRef="#ctx0" brushRef="#br2" timeOffset="147405.8514">5814 13772 2092 0,'0'0'331'16,"0"0"-207"-16,0 0 42 15,0 0-9-15,0 0-81 16,106-24-35-16,-63 24-5 16,-1 10-17-16,0 11-9 15,-1 8-1-15,-2 4-7 16,-3 6 11-16,-6 2 1 16,-8-5-7-16,-7-2-7 15,-10-2-6-15,-5-7 6 0,0 0 5 16,-23-2 4-1,-7-6 1-15,-11-1-2 0,-7 0-7 16,-3-6-1-16,6 0-44 16,8-4-82-16,13-2-90 15,14-4-431-15,10 0-1132 0</inkml:trace>
  <inkml:trace contextRef="#ctx0" brushRef="#br2" timeOffset="148239.7209">6670 13930 1382 0,'0'0'313'15,"0"0"-93"-15,0 0 101 16,0 0-60-16,0 0-90 16,0 0-57-16,0 0-22 15,3-5-16-15,-3 5-6 16,0 0-27-16,-3 0-25 16,-7 0-10-16,-5 0 4 15,-6 8 24-15,-1-1-15 16,2 0-14-16,4 3-5 15,2-3-2-15,8 3 0 16,2-4-6-16,4 8-6 16,0-5 2-16,15 4 10 15,7-3-13-15,1 0-22 0,8-3-7 16,-1 0-8-16,0-1 11 16,-2-2 7-16,-1 2 14 15,-8-2 12-15,-2 2 6 16,-7-2 0-16,-7 2 0 15,0-3 0-15,-3-2 9 16,0 2-8-16,0 0 0 16,-3-1 0-16,-4 0 5 15,4-2-6-15,3 0-17 16,0 0-3-16,0 0-10 16,16-7-61-16,6-3 6 15,1-4 49-15,2-2 21 0,-1 2 15 16,-2 1 0-1,-5 3 25-15,-1 3 32 0,-4 7 13 16,3 0-9-16,-3 0-9 16,0 5-11-16,6 7 2 15,4 2-11-15,8 2-7 16,3-2-9-16,1-1-5 16,5-6-10-16,-3-1 0 15,0-6-1-15,-5 0-18 16,-7-3-37-16,-2-7-62 15,-8-7-92-15,-7 4-287 16,-4-1-381-16</inkml:trace>
  <inkml:trace contextRef="#ctx0" brushRef="#br2" timeOffset="148397.8443">7109 13845 1943 0,'0'0'332'15,"0"0"-178"-15,0 0 23 16,0 0-67-16,0 0-110 16,0 0-71-16,89 9-508 15,-66-9-1088-15</inkml:trace>
  <inkml:trace contextRef="#ctx0" brushRef="#br2" timeOffset="148758.4576">7661 13627 1664 0,'0'0'548'16,"0"0"-378"-16,0 0 48 16,0 0-6-16,0 0-87 15,0 0-11-15,0 0-9 16,15 92-11-16,-15-48-35 0,0 8-22 16,0-2-21-1,0 0-10-15,0-5-6 0,3-8 0 16,0-5-32-16,1-5-20 15,2-7-39-15,-3-3-32 16,0-1-106-16,0-3-267 16,0-3-450-16</inkml:trace>
  <inkml:trace contextRef="#ctx0" brushRef="#br2" timeOffset="149043.2567">7889 13880 1735 0,'0'0'684'16,"0"0"-608"-16,0 0 46 16,0 0 88-16,0 0-53 15,0 0-67-15,-97 4-33 16,75 3-14-16,2 5-13 15,4 3-12-15,10 0-12 16,6 2-5-16,0 3 1 16,9 0-2-16,15-3-18 15,7-3-48-15,26-2-69 0,-5-6-205 16,-10-6-757-16</inkml:trace>
  <inkml:trace contextRef="#ctx0" brushRef="#br2" timeOffset="149433.3866">8150 13634 2134 0,'0'0'341'0,"0"0"-172"15,0 0 27-15,0 0-45 16,0 0-38-16,0 0-36 0,0 0-25 16,30 85-17-16,-27-52-19 15,0 7-8-15,-3 0-7 16,0-1 5-16,0-2-6 16,-3-5 0-16,0-2-1 15,3-6-5-15,0-2-2 16,0-8 7-16,6-1-5 15,6-3 6-15,9-7 0 16,7 1 1-16,5-4 0 16,6 0-1-16,4 0-15 15,-1-7-12-15,3 4-12 16,-7 3-37-16,-2 0-65 16,-12 6-217-16,-9 4-795 0</inkml:trace>
  <inkml:trace contextRef="#ctx0" brushRef="#br2" timeOffset="151273.655">2300 14671 573 0,'0'0'707'0,"0"0"-406"15,0 0-37 1,0 0-45-16,0 0-63 0,0 0-24 15,0 0-49-15,-19-14 6 16,19 14-28-16,0 0-7 16,0 0-8-16,0 0 3 15,0 0-5-15,0 0-6 16,9-3 7-16,4 3-2 16,11-4-23-16,6-2-11 15,4 2-8-15,11-4 5 16,1 3-6-16,2-1 0 15,1 3-1-15,-4 0-20 16,4 3 2-16,-4-3-5 16,-2 2 8-16,2-2 7 15,-3 0 3-15,4-1 6 0,3-2 0 16,2-1 1-16,4 0-1 16,2 1-1-16,1 2-5 15,0-2-6-15,2 4 3 16,-6 0 8-16,1 2-11 15,-3 0 11-15,-1 0 0 16,-2-3-8-16,3 3 9 16,1-3-1-16,0 3 1 15,1-4 0-15,1 1 0 16,-1 3 0-16,1-3 1 16,2 1 0-16,-5 2-1 15,3 0 1-15,-7 0-1 16,4 0 0-16,-4 0 1 0,-2 0-1 15,2 2 0 1,-2 1 0-16,-1-3 0 0,4 0 0 16,3 0 1-16,-1 0-1 15,3 0 1-15,-2 0-1 16,-1 0 0-16,-2 0 0 16,0 0 0-16,-7 0-2 15,0 0 2-15,1 0-9 16,-3 0 8-16,1 0-17 15,0 0 11-15,4 0-1 16,-2-3 8-16,2 3-2 16,0-2 1-16,1 0 1 0,-4 0 0 15,4-1-1 1,-4-1 1-16,-3 1-1 0,4 3 1 16,-4-3 0-16,1 3 0 15,0 0-1-15,2-1 1 16,0 1 0-16,4-4-1 15,-1 2-8-15,1-1 0 16,-1 2-6-16,4-5 7 16,-4 2 3-16,-2 1 4 15,2-1 1-15,-5 1 0 16,2 0-1-16,0 3 1 16,1 0 0-16,-1 0 0 15,7 0-1-15,-1 0 1 16,7 0-1-16,0 0 1 15,6 0 1-15,-1 0-1 0,4 0-2 16,0 0 2-16,-1 0-10 16,1 0 9-16,-1 0-7 15,-2 0 7-15,0 0 1 16,2 3 0-16,-2 0 1 16,-3 1 5-16,5 0-5 15,-2-1 9-15,3-3-3 16,-1 0-7-16,4 0 0 15,-1 0 0-15,2-4 1 16,1-3-1-16,1 4 2 16,2-3 4-16,2 3 6 15,-2-1 13-15,-2 1-10 16,-3 0-1-16,0 2 5 0,-1 1-6 16,-5-3 1-16,0 3-13 15,-4 0 0-15,1 0 7 16,-4 3 1-16,-5 4-8 15,-4-3 6-15,-8 2 1 16,-6-2-8-16,-14-2-14 16,-17-2-96-16,0 0-247 15,-20 0-865-15</inkml:trace>
  <inkml:trace contextRef="#ctx0" brushRef="#br2" timeOffset="152317.5271">2745 15068 162 0,'0'0'1095'0,"0"0"-840"15,0 0-143-15,0 0 55 16,0 0 75-16,0 0-49 15,0 0-91-15,-8-11-39 16,4 8-10-16,-1 0 11 16,0 0 6-16,-3 3-12 0,-1 0-30 15,-4 0 6-15,-4 0 2 16,-5 0 3-16,-5 6-11 16,-3 3 4-16,-4 5 4 15,-2 5 19-15,0 1-4 16,-1 7-8-16,4 2 5 15,3 3 1-15,5 2-5 16,7 3-11-16,6-3-15 16,9-2-12-16,3-7-2 15,3-4-4-15,21-7-19 16,10-8 11-16,14-6-65 16,28-6-132-16,-7-11-438 15,-10-1-1011-15</inkml:trace>
  <inkml:trace contextRef="#ctx0" brushRef="#br2" timeOffset="153113.098">3209 15166 1685 0,'0'0'671'0,"0"0"-590"16,0 0 16-16,0 0 59 15,0 0-41-15,0 0-63 16,0 0-9-16,-48-4 7 16,30 4-17-16,3 7 4 15,-1-3-6-15,2 5-16 16,1-2-3-16,7 3-4 15,0 0-7-15,6 0 1 0,0 3-2 16,0-4-3-16,6 1-11 16,8 0-7-16,2-3-14 15,-1 0 15-15,3-3-1 16,-6 1 20-16,-2 3-6 16,-4-2 7-16,-3-2-9 15,-3 3-11-15,0 2 16 16,0 0 3-16,-6 1 2 15,-3-3-1-15,2 0 6 16,2-4-5-16,2 0 0 16,3-3-1-16,0 0-9 15,3 0-18-15,12-10-6 0,9-5-68 16,0-5 62-16,6 3-12 16,-5 0-28-16,0 1 43 15,-5 9 26-15,-2 3 10 16,-9 4 2-16,1 0 7 15,-4 0 24-15,0 4 2 16,-3 9 28-16,5-2-5 16,0 5-21-16,3-2-17 15,1 2-4-15,9-7-14 16,4-2 17-16,5-4-5 16,3-3-4-16,1 0-10 15,-1 0 0-15,3-7-35 16,-3-3-51-16,-2 1-47 0,-1-7-105 15,-8 6-289 1,-10-1-218-16</inkml:trace>
  <inkml:trace contextRef="#ctx0" brushRef="#br2" timeOffset="153300.0985">3476 15139 1510 0,'0'0'859'16,"0"0"-807"-16,0 0-39 15,0 0 9-15,0 0-22 0,0 0-149 16,0 0-476 0,43 27-870-16</inkml:trace>
  <inkml:trace contextRef="#ctx0" brushRef="#br2" timeOffset="153675.6048">3980 14921 1360 0,'0'0'609'0,"0"0"-482"16,0 0 99-16,0 0 58 16,0 0-31-1,0 0-78-15,0 93-55 0,0-60-50 16,0 1-37-16,0-2-16 15,0 2-16-15,0-2 0 16,-4 1 0-16,-2-7-1 16,1 1-6-16,-1-3-24 15,-1-1-37-15,4-6-59 16,0 1-116-16,3-4-235 0,0-7-384 16</inkml:trace>
  <inkml:trace contextRef="#ctx0" brushRef="#br2" timeOffset="153991.1793">4140 15116 1582 0,'0'0'684'0,"0"0"-604"16,0 0 42-16,0 0 38 15,0 0-3-15,0 0-33 16,0 0-36-16,-39 27-12 16,17-16-23-16,2 1-19 0,-5 1-10 15,4 0-15-15,3 1-3 16,5-4-4-16,5 3-1 16,5-4 0-16,3 4-1 15,0-6-11-15,14 0-8 16,5-3-16-16,5-3-26 15,15-1-102-15,-8 0-195 16,-4-5-712-16</inkml:trace>
  <inkml:trace contextRef="#ctx0" brushRef="#br2" timeOffset="154406.2988">4298 14997 1763 0,'0'0'839'0,"0"0"-791"16,0 0 1-16,0 0 94 15,0 0-52-15,0 0-37 16,0 0 3-16,9 40-2 15,-15-14-11-15,-6 1-26 16,-3 6-6-16,2-4-6 0,-1 1-5 16,1-3 0-16,1-3 8 15,3-2-9-15,4-7 1 16,2-1 1-16,1-6-1 16,2-2-1-16,0-2 1 15,0-1-1-15,10-3 2 16,2 0 10-16,4 0-9 15,4 0-3-15,-1 0-27 16,-1 0-38-16,-3 0-26 16,1 0-23-16,4 0-78 15,-4 7-175-15,-1-4-477 0</inkml:trace>
  <inkml:trace contextRef="#ctx0" brushRef="#br2" timeOffset="155350.8314">4944 15206 1207 0,'0'0'526'0,"0"0"-368"0,0 0 140 16,0 0 10 0,0 0-80-16,0 0-101 0,0 0-27 15,31 0-10-15,-14 0-10 16,8 0-30-16,2 3-29 16,1-3-21-16,2 0-9 15,0 0-65-15,-2 0-95 16,-2 0-163-16,-4 0-385 15,-7 0-88-15</inkml:trace>
  <inkml:trace contextRef="#ctx0" brushRef="#br2" timeOffset="155615.5214">5114 15096 1540 0,'0'0'735'16,"0"0"-639"-16,0 0 23 15,0 0 70-15,0 0-27 16,0 0 1-16,0 0-19 16,0 76-50-16,3-44-34 15,-3 0-26-15,0 0-23 16,0-1-11-16,-3-3-25 0,0 6-63 15,0-8-114 1,3-9-506-16</inkml:trace>
  <inkml:trace contextRef="#ctx0" brushRef="#br2" timeOffset="155958.0798">5614 15018 1971 0,'0'0'386'16,"0"0"-251"-16,0 0 54 15,0 0 28-15,0 0-86 16,0 0-40-16,0 0 6 16,19 52-37-16,-16-18-19 15,-3-1-16-15,0 3-16 16,0 3-9-16,0-6-11 16,-6 0-29-16,-3-9-65 15,-1 6-95-15,1-11-255 16,0-6-495-16</inkml:trace>
  <inkml:trace contextRef="#ctx0" brushRef="#br2" timeOffset="156319.1188">5663 14970 2338 0,'0'0'318'16,"0"0"-263"-16,0 0 39 16,0 0 26-16,94-5-68 15,-58 5-32-15,6 0-1 16,4 6-8-16,-1 10-4 0,-2 4-7 16,-4 4-6-16,-8 2 5 15,-7 3-19-15,-9 1 8 16,-8 4 12-16,-7-2 26 15,0-2 4-15,-10-1-14 16,-8-5 1-16,-9-1 2 16,-6-6-1-16,-7-1-9 15,-3-3 3-15,-2-3-12 16,-1-7-14-16,7-1-25 16,3-2-71-16,11-2-173 15,10-7-536-15</inkml:trace>
  <inkml:trace contextRef="#ctx0" brushRef="#br2" timeOffset="156748.0495">6645 15133 1154 0,'0'0'559'16,"0"0"-336"-16,0 0 89 0,0 0-24 16,0 0-102-16,0 0-65 15,0 0-27-15,0 0-3 16,-79 6-7-16,49 7-29 16,0 1-14-16,2 2-25 15,5-2-15-15,7 2-1 16,10-2-12-16,6 1-75 15,6-5-88-15,33-3-113 16,-2-3-360-16,0-4-526 0</inkml:trace>
  <inkml:trace contextRef="#ctx0" brushRef="#br2" timeOffset="157099.0143">6776 15137 1490 0,'0'0'1000'0,"0"0"-881"16,0 0-33-16,0 0 122 16,0 0-70-16,-97 22-65 15,78-9-39-15,5 4-11 16,4 3-17-16,7-3-6 16,3-2-12-16,3-4-29 15,15-1-38-15,4-4-21 16,5-5-47-16,7-1-42 0,-4-1-35 15,3-9 45-15,-5-7 80 16,-5 2 44-16,-4-5 33 16,-4 0 22-16,-9 6 69 15,-3-1 101-15,-3 8 24 16,0 0-41-16,-9 3-38 16,-9 2-45-16,-1-1-42 15,2 3-28-15,-2 0-30 16,1 5-110-16,3 6-367 15,6-4-487-15</inkml:trace>
  <inkml:trace contextRef="#ctx0" brushRef="#br2" timeOffset="157400.6062">7134 15073 1572 0,'0'0'858'16,"0"0"-765"-16,0 0-21 15,0 0 59-15,0 0-67 16,0 0-42-16,0 0-10 16,-28 61-10-16,40-43 5 15,1 2-1-15,-1-3-4 16,0 0-2-16,-3-2-2 15,-6-4 1-15,-3-2-6 16,0-1 7-16,-13-6 1 0,-10 2-1 16,-11-4-72-16,7 0-316 15,0 0-897-15</inkml:trace>
  <inkml:trace contextRef="#ctx0" brushRef="#br2" timeOffset="157806.3913">7430 14822 1495 0,'0'0'675'15,"0"0"-548"-15,0 0 90 16,0 0 52-16,0 0-83 16,0 0-71-16,0 0-36 15,1 0-14-15,-1 20 1 16,0 7 8-16,0 9-33 15,0 10-22-15,0 0-8 0,0 1-11 16,0-4-1-16,0 0 0 16,0-7-19-16,0 0-29 15,-6-6-11-15,0-7-21 16,0 1-45-16,-1-5-174 16,4-8-533-16</inkml:trace>
  <inkml:trace contextRef="#ctx0" brushRef="#br2" timeOffset="158107.4013">7615 15104 1318 0,'0'0'779'0,"0"0"-676"16,0 0 94-16,0 0 45 15,0 0-60-15,0 0-95 16,0 0-48-16,-20-8 1 16,1 18 41-16,-5 0-9 15,-1 4-26-15,8 0-17 16,1 1-10-16,7-2-17 16,9 1-2-16,0-1 0 15,3-3-9-15,19-3-25 16,2-2-38-16,21-5-85 15,-9 0-451-15,-5 0-723 0</inkml:trace>
  <inkml:trace contextRef="#ctx0" brushRef="#br2" timeOffset="158534.2867">7937 14895 1200 0,'0'0'1008'0,"0"0"-851"16,0 0 55-16,0 0 45 16,0 0-96-16,0 0-74 0,0 0-30 15,15-7-15-15,-15 10-21 16,0 7 6-16,0 10-6 15,-3 4-2-15,-3 8-2 16,-5 2-5-16,1 2-5 16,-2 0-5-16,-1-3-2 15,5 1 0-15,-1-2 1 16,6-5-1-16,0-3 0 16,3-6 0-16,0-4 0 15,0-4 1-15,9-7 0 16,9-2 5-16,6-1 6 15,9 0-2-15,7-9-10 16,-1 1-14-16,3 1-15 0,-4 3-23 16,-8 4-22-1,-1 0-59-15,-10 0-224 0,-10 4-575 0</inkml:trace>
  <inkml:trace contextRef="#ctx0" brushRef="#br2" timeOffset="159218.2066">9393 14552 515 0,'0'0'779'0,"0"0"-505"0,0 0-7 16,0 0 61-16,0 0-46 16,0 0-88-16,0 0-37 15,79-1-32-15,-55 1-27 16,3 0-28-16,3 0-25 16,-2 0-30-16,-1 0-15 15,1 0-44-15,2 0-80 16,-3 0-204-16,-9 0-578 0</inkml:trace>
  <inkml:trace contextRef="#ctx0" brushRef="#br2" timeOffset="159443.5037">9374 14423 1083 0,'0'0'1201'15,"0"0"-1043"-15,80-5-73 16,-35 3 55-16,9-1-61 16,13 3-79-16,-9 0-135 15,-12 0-524-15</inkml:trace>
  <inkml:trace contextRef="#ctx0" brushRef="#br2" timeOffset="162543.1211">10373 14420 420 0,'0'0'505'16,"0"0"-284"-16,0 0-97 15,0 0 7-15,0 0-12 16,0 0-24-16,0 0-31 0,-31-4-6 15,31 1 22 1,-3 3 37-16,0 0 33 0,-2 0-1 16,4 0-6-16,-2 0-17 15,3 0-20-15,0 0-3 16,0 0-23-16,0 0-35 16,12 0 12-16,6 3 6 15,9 4-20-15,7 0-22 16,12-4-10-16,2 1-11 15,1-1-16-15,-4-3-23 16,-5 0-24-16,-10 0-58 16,-9 0-6-16,-9 0-37 15,-9 0-55-15,-6 0-112 16,-15 0-243-16,3 0-436 0</inkml:trace>
  <inkml:trace contextRef="#ctx0" brushRef="#br2" timeOffset="163481.02">11312 14208 489 0,'0'0'556'0,"0"0"-412"15,0 0 23-15,0 0 99 16,0 0 46-16,0 0-44 15,0 0-60-15,0-10-49 16,0 7-17-16,0 3-21 16,0 0-30-16,0 0-28 15,0 0-18-15,0 0-11 16,0 0-15-16,0 0-7 16,0 9 0-16,3 1 0 15,-3 1 0-15,0 8 8 16,0-2-10-16,0 2-4 15,0 1 0-15,-9 0-4 16,-5 1-1-16,-5 2 0 16,-5-4 1-16,-4 1-1 0,-5-3 5 15,-3-1-5-15,-3-2 1 16,5-5-1-16,4-3 1 16,3-2-1-16,8-1-1 15,4-3 0-15,4 0-6 16,7 0-1-16,4 0 6 15,0-9-13-15,0-4-11 16,0-4 10-16,0-3 0 16,0 3 1-16,4-3 1 15,4 1 1-15,-5 3 11 16,0 2 0-16,3 5 1 16,-3-2 0-16,0 4 0 15,3-2 0-15,1 5 7 0,-3-1-5 16,2 3 4-16,4-1-5 15,-3 1 12-15,2 2-4 16,0 0-1-16,0 0-7 16,6 2 10-16,-3 5-1 15,5 6 7-15,3 4 7 16,1 6 4-16,3 4 10 16,4-1-2-16,2 4-14 15,6 2-10-15,3-2-11 16,4-3-1-16,15 3-76 15,-13-11-141-15,-6-6-940 0</inkml:trace>
  <inkml:trace contextRef="#ctx0" brushRef="#br2" timeOffset="168422.2517">14078 13171 880 0,'0'0'632'15,"0"0"-497"-15,0 0 24 16,0 0 90-16,0 0 11 16,0 0-82-16,-7-14-61 15,7 14-28-15,-1 0-24 16,-1 0-12-16,1 0-9 15,-2 11-17-15,-4 12 32 16,1 2-14-16,-6 6-21 16,-5 5-9-16,1-3-3 15,-6 4 0-15,-5-5-6 0,-6-2-6 16,2-3 0-16,-5-4 1 16,3-6-2-16,0-2 2 15,8-8-2-15,1-3-4 16,12-1-5-16,3-3 1 15,2 0-2-15,7-10-1 16,0-4-16-16,0-5-7 16,13-7 8-16,-3-1 6 15,7 1-1-15,-5-1 16 16,-3 4 6-16,1 3 0 16,-3 8 8-16,0 2 20 15,-4 6 11-15,3 1 0 16,-3 3-20-16,7 0-8 15,3 10 11-15,10 6 23 16,10 14 1-16,1 3-5 0,5 6-16 16,1 1-16-16,-4-7-9 15,-7 0-47-15,0-4-103 16,-10-9-369-16,-5-9-614 0</inkml:trace>
  <inkml:trace contextRef="#ctx0" brushRef="#br2" timeOffset="168723.9406">14385 13376 1737 0,'0'0'691'15,"0"0"-595"-15,0 0 61 16,0 0 34-16,0 0-105 16,0 0-60-16,109-14-26 15,-67 8-40-15,-4 3-90 16,-3 0-129-16,-14 3-518 15,-12 0-717-15</inkml:trace>
  <inkml:trace contextRef="#ctx0" brushRef="#br2" timeOffset="168916.9804">14351 13208 1822 0,'0'0'284'0,"0"0"-181"16,0 0 15-16,103-1-2 15,-60 5-98-15,18 8-18 16,-10-2-534-16,-8-3-1050 0</inkml:trace>
  <inkml:trace contextRef="#ctx0" brushRef="#br2" timeOffset="169803.0465">14955 13507 1737 0,'0'0'515'16,"0"0"-436"-16,0 0 10 16,0 0-8-16,0 0-11 15,0 0 18-15,0 0 24 16,-27 61-39-16,27-29-25 16,-3 2-20-16,3 1-16 0,0-4-11 15,0-5 0-15,3-4-1 16,1-7-5-16,4-6-4 15,-1-6 8-15,4-3 1 16,1 0 9-16,2-7-7 16,2-13-2-16,3-5 0 15,-1-9-5-15,3-5 5 16,-1-7 0-16,2-7 0 16,-5-3 1-16,2-20 5 15,-6-7 0-15,-1 4-6 16,-8 10 0-16,-2 10 0 15,-2 15 1-15,0-6 1 16,0-6-1-16,-9 4 5 0,-3-2-5 16,-6 5 1-1,3 0-1-15,-4-1 5 0,2 8 2 16,1 3-7 0,4 4 11-16,0 3-10 0,4 2 19 15,4 4-3-15,4 6 7 16,0 1 24-16,6 4-7 15,15 2-12-15,4 0-16 16,11 4-4-16,12-1 2 16,25 0-3-16,24 3 2 15,30-4-10-15,19 2 5 16,2 6-5-16,1-1 0 16,0 4 5-16,11 0-6 0,13 0-5 15,2 10 4 1,3 0 1-16,-5-3-1 0,-8 0 2 15,-10-4-2-15,-8-3 0 16,-8 0-24-16,-15 0-7 16,-27 0-23-16,-22 0-1 15,-29 0-11-15,-12 0-45 16,2-3-137-16,-6-1-354 16,-14-2-553-16</inkml:trace>
  <inkml:trace contextRef="#ctx0" brushRef="#br2" timeOffset="170539.5043">15461 12804 1403 0,'0'0'491'0,"0"0"-398"16,0 0 43-16,0 0 80 15,0 0-13-15,0 0-76 16,0 0-23-16,-8-20-56 15,28 14-35-15,0-5 4 16,6 5-1-16,-6 0 2 16,2 3-3-16,-2 3-3 15,-4 0-12-15,-3 0 1 16,-10 0-1-16,0 9-10 16,-3 5-9-16,-6 8 19 15,-17 5 16-15,0 3 7 16,-3 3 1-16,1 0-6 0,4-3-6 15,9-3 0-15,5-2-6 16,7-5-6-16,4-7 0 16,15-2-1-16,13-4-37 15,14-7-128-15,-7 0-217 16,-3-10-411-16</inkml:trace>
  <inkml:trace contextRef="#ctx0" brushRef="#br2" timeOffset="171222.7317">15774 12775 1857 0,'0'0'567'0,"0"0"-487"16,0 0-2-16,0 0 39 15,0 0 54-15,0 0-62 16,0 0-38-16,8 83-33 15,-8-58-25-15,0-1-5 16,0 2-8-16,0-5 0 16,-4-3-1-16,-2-4 1 15,0-4-11-15,2-3-17 16,1-1-11-16,3-6 8 16,0 0 19-16,0 0 6 15,0-3-11-15,7-10-31 16,5-7 27-16,5 0 20 0,-2-6-1 15,3-4 2 1,1 0 1-16,-7 4-1 0,-2 2 1 16,1 8 19-16,-5 6 11 15,-3 3 1-15,0 7 1 16,0 0-17-16,0 0-8 16,1 0-8-16,3 3 9 15,3 11-2-15,-4 2-1 16,-3 5 0-16,0-1-5 15,-3 0 0-15,0-1-2 16,0-4 1-16,-3-1 0 16,-3-7-1-16,3 0-12 0,-1-4-5 15,3-3 14 1,1 0 4-16,0 0 10 16,0-10-10-16,8-3 0 0,4-7 0 15,4-3 2-15,1-3-1 16,2-1 5-16,-5 4-4 15,-1 4-2-15,-4 8 1 16,-3 5 14-16,-2 3-5 16,-1 3-8-16,-3 0 3 15,3 3-4-15,1 12 6 16,1 6 20-16,-2 5 0 16,-2 5-12-16,-1-2-15 15,0 4-1-15,0-3-52 16,-6 9-81-16,-3-9-229 15,5-6-600-15</inkml:trace>
  <inkml:trace contextRef="#ctx0" brushRef="#br2" timeOffset="171553.2911">16178 13132 717 0,'0'0'1142'15,"0"0"-1028"-15,0 0-45 16,0 0 82-16,0 0 51 0,0 0-67 16,-85 2-37-1,50-2-6-15,-10 0-19 0,-8 0-8 16,-8 0-6-16,-4 0-5 15,-9 0-19-15,2 0-16 16,0-5-13-16,8 1-6 16,7 1 0-16,16 0-36 15,18 3-64-15,11 0-106 16,12 0-260-16,15 3-195 16,4 3-361-16</inkml:trace>
  <inkml:trace contextRef="#ctx0" brushRef="#br2" timeOffset="172084.9993">15671 13243 1031 0,'0'0'887'0,"0"0"-775"15,0 0 112-15,0 0 11 16,0 0-54-16,0 90-51 16,-3-54-57-16,3 0-36 15,0 7-17-15,-3-4-8 16,0-2-6-16,3-3-5 16,-7-5-2-16,4-6 2 0,3-6-1 15,-3-7 0-15,3-4 0 16,0-5 0-16,0-1-1 15,0 0-7-15,6-7-19 16,10-10-28-16,5-3 10 16,0-7-16-16,3 2 13 15,-2 1 17-15,-4 1 16 16,0 6 14-16,-9 5 1 16,-5 5 12-16,1 4 19 15,-3 0 20-15,0 3 16 16,-1 0-6-16,1 0-19 15,1 0-29-15,2 9 5 16,-5 5 8-16,3 2-2 0,0 7 6 16,-3-3 1-16,3 3-4 15,0-4-9-15,4-2-3 16,2-3-2-16,3-4-7 16,6-4-6-16,-3-3-43 15,12-3-87-15,-7-3-251 16,-5-7-695-16</inkml:trace>
  <inkml:trace contextRef="#ctx0" brushRef="#br2" timeOffset="172313.1539">15578 13362 1435 0,'0'0'336'0,"0"0"-232"16,0 0 77-16,0 0 85 15,0 0-152-15,93-3-71 16,-50 3-43-16,11-3-102 16,-11 0-439-16,-11 0-472 0</inkml:trace>
  <inkml:trace contextRef="#ctx0" brushRef="#br2" timeOffset="172611.0072">16019 13287 1540 0,'0'0'316'0,"0"0"-190"16,0 0 76-16,0 0 31 16,0 0-102-16,0 0-54 15,0 0 8-15,39 10 26 16,-53 2-8-16,2 6-24 16,2-6-28-16,1 2-24 15,4-5-15-15,5 2-12 0,0-5 0 16,24 0-15-16,24-2-98 15,-2-3-263-15,-4-1-947 16</inkml:trace>
  <inkml:trace contextRef="#ctx0" brushRef="#br2" timeOffset="172950.0223">16687 12848 967 0,'0'0'1171'0,"0"0"-961"16,0 0-56-16,0 0-7 15,0 0 80-15,0 0-49 16,0 0-60-16,-87 109-35 16,70-57-37-16,8 4-26 15,3 1-10-15,3-5-9 16,3-3-1-16,0-4-53 16,0-6-66-16,12-4-104 15,-1-11-320-15,1-7-664 0</inkml:trace>
  <inkml:trace contextRef="#ctx0" brushRef="#br2" timeOffset="173851.0551">16840 12887 694 0,'0'0'924'16,"0"0"-659"-16,0 0-9 0,0 0-12 15,0 0-61-15,0 0-54 16,0 0 4-16,-11 40-28 15,3-14-35-15,1 4-13 16,-2 3-18-16,-1 2-12 16,3-1-12-16,6-4-8 15,1 0-7-15,0-7 0 16,4-3-8-16,13-7-5 16,-2-3-8-16,6-3-14 15,1-7-6-15,5 0-3 16,-5-7 7-16,4-6 2 15,-3-7 4-15,0 0 9 16,-5-6 7-16,-2-4 13 16,-2-1 2-16,-5-1 39 15,-2 2 10-15,-4 4-8 0,-3 5-1 16,0 6-1-16,0 1-18 16,0 8-11-16,0 2-10 15,-2 1-19-15,-1 3-84 16,-2 3-196-16,-1 7-415 15,0 0-354-15</inkml:trace>
  <inkml:trace contextRef="#ctx0" brushRef="#br2" timeOffset="174084.7363">17248 13046 1927 0,'0'0'539'0,"0"0"-472"16,0 0-38-16,0 0 6 16,112 2-3-16,-76-2-32 15,9 0-38-15,-11 3-305 16,-7-3-731-16</inkml:trace>
  <inkml:trace contextRef="#ctx0" brushRef="#br2" timeOffset="174639.4405">17830 12854 1698 0,'0'0'558'16,"0"0"-397"-16,0 0 53 16,0 0-21-16,0 0-66 15,0 0-66-15,0 0-32 0,-29-10-6 16,9 10-8-16,-10 0 2 15,2 0-10-15,2 0-1 16,7 0 0-16,1 0-6 16,7 4 0-16,7-1 0 15,1 3-8-15,3-2 1 16,0 2 5-16,0 0 1 16,0 4 1-16,0 0 1 15,0 3 7-15,0-2-1 16,0 2-6-16,0 0-1 15,0 3 0-15,-9 2-1 16,-8-2 1-16,1 3 0 0,3 4 2 16,-3-3-1-16,5 0 1 15,5 0-1-15,3-3 0 16,3-1-1-16,0-5-1 16,10-2 1-16,13-3 0 15,2-2 5-15,8-4-5 16,0 0-12-16,-2 0-21 15,2-10-44-15,-3 1-52 16,-5 2-60-16,-8-3-100 16,-4 3-273-16,-13 0-204 0</inkml:trace>
  <inkml:trace contextRef="#ctx0" brushRef="#br2" timeOffset="174841.4002">17616 13012 1817 0,'0'0'371'0,"0"0"-247"16,0 0 26-16,0 0-43 15,117 4-61-15,-66 2-46 16,-11-5-191-16,-7-1-732 0</inkml:trace>
  <inkml:trace contextRef="#ctx0" brushRef="#br2" timeOffset="175127.8313">17983 12693 1498 0,'0'0'360'0,"0"0"-27"15,0 0-36-15,0 0-46 16,47 91-51-16,-32-47-52 16,0 8-40-16,-4 5-43 15,0 2-38-15,-3 0-8 16,-4 1-12-16,-4-7-7 15,-4-3-23-15,-16-8-47 16,-29 5-67-16,2-11-162 0,3-10-889 0</inkml:trace>
  <inkml:trace contextRef="#ctx0" brushRef="#br2" timeOffset="176923.0593">13781 14410 1881 0,'0'0'363'0,"0"0"-291"16,0 0-8-16,0 0 95 15,0 0-5-15,0 0-46 16,0 0 17-16,-12 26-20 16,9-5-26-16,-3 4-16 15,0 8-13-15,-3 0-14 0,0 7-20 16,-3 3-2-16,-4 0-14 15,-5-1 1-15,0 2-1 16,0-4-1-16,6-1-14 16,-1-7-38-16,8-5-22 15,3-4-50-15,5-3-110 16,0-10-238-16,2-3-394 0</inkml:trace>
  <inkml:trace contextRef="#ctx0" brushRef="#br2" timeOffset="177244.2675">13912 14701 1388 0,'0'0'892'16,"0"0"-763"-16,0 0 19 15,0 0 86-15,0 0-60 16,0 0-96-16,0 0-40 16,-22-10-21-16,-2 13 5 15,-12 7 23-15,-5 2-10 16,2 5-20-16,0-3 6 16,9 5 3-16,12-5-12 15,7 1-12-15,11 3-1 16,8-5 0-16,19 4 0 0,16-1-47 15,26-2-54-15,-11-1-131 16,-3-6-602-16</inkml:trace>
  <inkml:trace contextRef="#ctx0" brushRef="#br2" timeOffset="177540.3439">14388 14869 1512 0,'0'0'775'0,"0"0"-692"15,0 0 22-15,0 0 107 16,0 0-50-16,0 0-87 16,0 0-56-16,82 0-19 15,-37-6-122-15,-9 2-240 16,-6-3-703-16</inkml:trace>
  <inkml:trace contextRef="#ctx0" brushRef="#br2" timeOffset="177731.776">14306 14723 1446 0,'0'0'1049'0,"0"0"-1013"15,0 0-10-15,82-5 6 16,-41 5-32-16,16 0-20 15,-7 8-330-15,-13-3-541 0</inkml:trace>
  <inkml:trace contextRef="#ctx0" brushRef="#br2" timeOffset="178552.9167">14785 15021 958 0,'0'0'398'0,"0"0"-251"0,0 0 17 16,0 0 97 0,0 0 37-16,0 0-113 0,0 89-57 15,0-69-24-15,0-3-51 16,6-2-17-16,-2-1-21 16,2-4-9-16,-2-4 2 15,3-2-8-15,-4-1-6 16,3-3-12-16,0 0 9 15,4-6-7-15,0-5-8 16,7-9 5-16,-2 1 7 16,1-8 1-16,1-6-4 15,2-3-13-15,-3-10-11 16,4-4 16-16,-1-8 16 16,-2-3 7-16,2-1 2 15,-3-4 7-15,1-1 7 0,-5 5 3 16,1 2 2-16,-2 2 30 15,-2 7-12-15,1 4-13 16,-4 8 3-16,1 3-1 16,-1 10 29-16,1 6-8 15,0 3-7-15,-4 7-9 16,-3 3 9-16,3 4 16 16,-3 3-18-16,3 0-31 15,-3 0-9-15,3 0 0 16,0 0-6-16,6 0-4 15,9 0 10-15,5 0 16 16,15 0-2-16,14 0-7 16,17 0-6-16,28 0-1 15,19 3 0-15,11-2-1 16,0 8 0-16,-8-2 1 0,-7 0-15 16,-3 1 3-16,1-3 4 15,-2-5 7-15,-3 0-11 16,-3 0 1-16,-8 0-4 15,-19 0-7-15,-17 0 13 16,-15 0 8-16,-10 0 0 16,0 0-5-16,1 0-11 15,-1 0-23-15,-14 0-45 16,-14 0-71-16,-5 0-92 16,0 0-669-16</inkml:trace>
  <inkml:trace contextRef="#ctx0" brushRef="#br2" timeOffset="179180.7306">15376 14595 687 0,'0'0'1277'0,"0"0"-1112"15,0 0-108 1,0 0 34-16,0 0 45 0,88-44-41 16,-66 38-37-16,-1 4-23 15,-3 0-20-15,-2 2-1 16,-2 0 10-16,-5 0 2 16,-2 2 8-16,-4 6 6 15,-3 2 0-15,0 4-14 16,-7-1-1-16,-8 4 2 15,-5-1 6-15,4 3-9 16,-1-2-6-16,7 0 3 16,4 0-6-16,6-4-15 15,0-1 1-15,15-2-2 0,12 0-24 16,15-9-131-16,-2 2-231 16,-4-3-652-16</inkml:trace>
  <inkml:trace contextRef="#ctx0" brushRef="#br2" timeOffset="179806.1492">15772 14578 1684 0,'0'0'701'16,"0"0"-615"-16,0 0 6 15,0 0 40-15,0 0 22 0,0 0-48 16,0 0-37-1,10 62-33-15,-10-45-21 0,0 3-14 16,-4-6-1 0,-3 2-1-16,-2-7-5 0,3-2-28 15,-1-3 0-15,1 0 8 16,6-4-2-16,0 0 11 16,0 0-1-16,13-13-43 15,0-1 9-15,7-6 21 16,-1 0 16-16,4 0 13 15,-4 1 1-15,-6 2 1 16,1 7 18-16,-5 3 9 16,-3 4 1-16,-6 3 1 15,3 0-14-15,-3 0-5 16,0 3 9-16,3 7 8 0,-3 4-7 16,0 2-8-16,0-3-5 15,0 3-6-15,0-5-1 16,0-1-8-16,-3-3-25 15,-3-1-28-15,3-3 1 16,0-3 42-16,3 0 17 16,0 0 0-16,0 0-6 15,3-9-29-15,10-2 1 16,7-5 3-16,-2-1 14 16,4 0 16-16,2 2 2 15,-7 4 5-15,-1 2 28 16,-4 8 12-16,-5 1-6 15,-3 0 7-15,1 4-1 16,-4 12 2-16,-1 0 4 16,0 7 6-16,0 1-24 0,0-1-26 15,-3 0-7-15,-1-3-44 16,-2 3-108-16,-1-9-150 16,1-2-527-16</inkml:trace>
  <inkml:trace contextRef="#ctx0" brushRef="#br2" timeOffset="180293.8118">16568 14529 1637 0,'0'0'566'0,"0"0"-452"16,0 0 62-16,0 0-20 16,0 0-77-16,0 0-37 15,0 0-2-15,-63-10-13 16,35 10-1-16,-5 0-5 16,3 0-8-16,5 0 2 15,4 0-2-15,9 0-5 16,6 0-7-16,3 6-1 15,3 1 0-15,0 2 0 16,0 2 14-16,0 2-4 0,0 0 2 16,0 0 0-16,3 1-6 15,-3 1-4-15,0 2-2 16,-13 0-8-16,-3 0 8 16,3 3 7-16,-3 0-6 15,-1-4 5-15,10 3-6 16,5-5 0-16,2-1-12 15,3-3 12-15,17-4 2 16,6 0 1-16,6-4-3 16,4-2-39-16,2 0-43 15,-2 0-81-15,4-11-164 16,-11 1-500-16,-13 0-551 0</inkml:trace>
  <inkml:trace contextRef="#ctx0" brushRef="#br2" timeOffset="180476.0629">16365 14666 199 0,'0'0'1533'0,"0"0"-1308"15,0 0-100-15,0 0-15 16,121 14-110-16,-85-6-141 15,-7 1-490-15</inkml:trace>
  <inkml:trace contextRef="#ctx0" brushRef="#br2" timeOffset="180833.9693">16829 14955 791 0,'0'0'883'0,"0"0"-767"0,-109 0 106 16,31-7 48-1,-23 0-57-15,-29-3-88 0,-13 0-15 16,1-3-8-16,2 3-47 16,11 3-33-16,6-1-22 15,5 4 0-15,21 1-28 16,26 3-32-16,25 0-11 16,20 0-31-16,0 0-48 15,19 3-62-15,1 4-172 16,6 0-395-16</inkml:trace>
  <inkml:trace contextRef="#ctx0" brushRef="#br2" timeOffset="181406.1948">15808 15061 2116 0,'0'0'310'0,"0"0"-233"16,0 0 65-16,0 0 73 16,0 0-70-16,0 0-69 15,-4 89-24-15,-2-53-20 16,3 7-19-16,-3-4-7 15,-1 1-6-15,-3-4 1 16,4-6 0-16,-1-7-1 16,0-9 0-16,4-5-6 0,0-4-18 15,0-4-5-15,3-1 11 16,0 0 5-16,0-1-1 16,6-9-30-16,7-4-10 15,7-6 19-15,5-4 26 16,5-1 8-16,-1-2-5 15,3 0 5-15,-2 4 0 16,-5 9 1-16,-4 5 0 16,-9 3 11-16,-3 6-1 15,-4 0 2-15,-3 0 2 0,-2 15 4 16,0 2 12-16,-4 6 1 16,-5 1-7-16,0 3-5 15,0-2-7-15,-2-1-6 16,8-1-4-16,3-9 4 15,0-1-5-15,6-4 8 16,14-5-9-16,0-1-2 16,9-3-62-16,1 0-157 15,-5-11-537-15,-5 0-991 0</inkml:trace>
  <inkml:trace contextRef="#ctx0" brushRef="#br2" timeOffset="181645.18">15834 15157 869 0,'0'0'1502'0,"0"0"-1315"15,0 0-136-15,0 0 8 16,94 5 20-16,-72-4-79 16,8 2-9-16,-7 0-235 15,-4-3-768-15</inkml:trace>
  <inkml:trace contextRef="#ctx0" brushRef="#br2" timeOffset="181946.2454">16221 15104 2036 0,'0'0'320'15,"0"0"-258"-15,0 0 19 16,0 0 88-16,0 0-54 15,0 0-63-15,0 0-7 16,74 23 3-16,-77-13 22 0,-10 0-6 16,2 0-22-16,5-4-10 15,3 3-5-15,3-2-2 16,0 0-16-16,13 0-9 16,26 2-31-16,-3-5-141 15,0-1-560-15</inkml:trace>
  <inkml:trace contextRef="#ctx0" brushRef="#br2" timeOffset="198531.872">4362 13459 441 0,'0'0'23'15,"0"0"-11"-15,0 0-4 16,0 0 5-16,0 0 198 0,-3 16-113 16,-1-9-46-16,1 0-27 15,0 2 7-15,0 1 20 16,-2 0-21-16,-1-3 0 15,0 6-2-15,-4 2 5 16,-2 5-19-16,-1 0-8 16,-4 5 2-16,-4 4-9 15,-1 0 0-15,-2 8-9 16,-3 0 3-16,2 2-5 16,-2 4-11-16,0-4 6 15,6-2 0-15,-1 0-10 0,1-2 6 16,3-1-10-1,-3 0-2-15,0 4 6 0,0-2-10 16,-4 7-26-16,-2 3-38 16,-1 4-30-16,-14 23 71 15,5-11-93-15,7-6-130 0</inkml:trace>
  <inkml:trace contextRef="#ctx0" brushRef="#br2" timeOffset="198763.5666">3573 14911 217 0,'0'0'171'16,"0"0"-70"-16,-49 93-21 0,26-50-54 15,1 0 4 1,-5 1 13-16,5-2-4 0,-1 1-39 16,1-4-17-16,1 1-3 15,0-1 20-15,3-2 39 16,-4 0-21-16,2-1-18 15,-2 1-21-15,0 1-40 16,-2-1 39-16,-6 16-71 16,6-10-42-16,2-4-108 0</inkml:trace>
  <inkml:trace contextRef="#ctx0" brushRef="#br2" timeOffset="198922.4863">2969 15989 493 0,'0'0'287'0,"0"0"-181"15,0 0-83-15,0 0-23 16,0 0-48-16,0 0-261 0</inkml:trace>
  <inkml:trace contextRef="#ctx0" brushRef="#br2" timeOffset="215064.2001">21497 11956 377 0,'0'0'91'0,"0"0"-80"16,0 0 245-16,0 0 82 15,0 0-131-15,0 0-54 0,0 0-26 16,0 0-27-16,1 0-17 15,-1 0-14-15,0 0-11 16,4 0-15-16,-4 0 5 16,0 0 19-16,0-1 8 15,0 1-8-15,0-3-7 16,0 3-11-16,0-3-19 16,0 3-10-16,-7-3-3 15,3 3-10-15,-2 0 9 16,0-2-8-16,0 2 8 15,-1 0 0-15,1 0-5 16,-6 0-2-16,3 5 0 16,0 2-2-16,0-1 2 0,2 1-8 15,0-1 0 1,3-2 7-16,1 3-7 0,1-4 0 16,2-1 7-16,0 3-7 15,0 0 11-15,9-2-6 16,5-2-5-16,-1 3-1 15,2-4-19-15,2 0-8 16,-5 0 4-16,-1 0 14 16,-2-4 8-16,-2-3 1 15,-1 0 0-15,-6 1 0 16,0-3 11-16,0 2 20 16,0 0 3-16,-3 1-1 15,-7 2-1-15,0-2 6 16,-5 6 5-16,2 0-7 15,-4 0-14-15,2 0-10 16,1 10-5-16,3 0-1 0,3 3-6 16,4-3-7-16,1 2 1 15,3-2-11-15,0-3-18 16,6 0 11-16,4-4 4 16,3 1 5-16,0-4 9 15,-1 0 6-15,-1 0 0 16,-1-7-1-16,-4-3 1 15,-2 0 0-15,-2 3 9 16,-1 0 19-16,-1 1 2 16,0 0-5-16,-1 3-3 15,-8 3-13-15,-8 0-8 16,-1 0-1-16,-2 0 0 0,-9 15-69 16,8-1-421-1,6 2-932-15</inkml:trace>
  <inkml:trace contextRef="#ctx0" brushRef="#br2" timeOffset="216513.8718">22294 14166 188 0,'0'0'209'15,"0"0"72"-15,0 0 73 0,0 0-93 16,0 0-15-16,0 0 17 16,0 0 6-16,4-1-58 15,-4-2-38-15,0 0-58 16,-3 0-42-16,-1 3-27 15,1 0-9-15,-6 0-28 16,0 0-8-16,-3 3 5 16,-1 3-5-16,-1 0 0 15,1-1 0-15,2 1 0 16,5 1-1-16,2-1-6 16,4-3-6-16,0 0-5 15,0 0-12-15,0-2 17 16,4 2-3-16,7-3-14 15,0 0 0-15,1 0-10 0,1 0 3 16,-5 0 23-16,-2 0 12 16,-3-4 1-16,-1-2 14 15,-2 3 32-15,0-3 12 16,0 1-19-16,-9 3-1 16,-4-1 3-16,-3 3-1 15,0 0-1-15,3 0-18 16,-2 3-14-16,4 1 1 15,5 5-8-15,5-3-1 16,1 4-37-16,0-3-17 16,12 0-33-16,9-2-95 15,-2-1-50-15,7-4-9 16,-4 0 63-16,-1 0 76 0,-6 0 71 16,-6-6 32-16,-5-1 84 15,-4 1 91-15,0 2 10 16,-10-3-2-16,-5 4 0 15,-3 0-43-15,0 3-66 16,-3 0-74-16,-1 6-4 16,7 4-270-16,0-3-791 0</inkml:trace>
  <inkml:trace contextRef="#ctx0" brushRef="#br2" timeOffset="217850.571">23545 14968 371 0,'0'0'553'15,"0"0"-292"-15,0 0-132 16,0 0 44-16,0 0 3 16,0 0-34-16,0 0-28 15,44 2-19-15,-38-2 18 16,-3 0 18-16,-2-2-9 15,1 2-20-15,-2-3-26 16,0 0-19-16,0 2 5 16,0 1-10-16,-9 0-17 15,-3 0-9-15,-5 0 6 16,1 0 2-16,3 0-8 0,-3 4 0 16,6 2-14-1,6 2-6-15,2 0-5 0,2-1-1 16,0-3-12-16,6 2 0 15,9-3-7-15,0-2-22 16,4-1-16-16,-2 0-2 16,1 0 22-16,-5-7 25 15,-3-3 3-15,-5 1 9 16,-5 2 15-16,0 0 20 16,-5 0-2-16,-12 1 16 15,-1 2 2-15,-9 1 4 16,1 3-1-16,4 0-12 15,6 0-15-15,2 0-15 16,11 0-12-16,3 7-1 16,0-1-14-16,14 3-9 0,1-2-15 15,4-2-33-15,-1-3 0 16,-2-2 19-16,-4 0 14 16,-2 0-4-16,-3 0-5 15,-7-2-19-15,0-3-70 16,0-2-135-16,0 5-114 15,-3-4-284-15</inkml:trace>
  <inkml:trace contextRef="#ctx0" brushRef="#br2" timeOffset="219457.982">25242 15354 649 0,'0'0'803'16,"0"0"-601"-16,0 0-119 15,0 0 27-15,0 0 60 16,0 0-32-16,0 0-74 16,13-17-22-16,-13 12 20 15,2 2 9-15,-2 1 20 16,0 0-14-16,0 2-10 15,0-4-12-15,0 4-19 0,-3 0-15 16,-5 0-11-16,-1 4-2 16,2 5-7-16,1 1 0 15,4 3-1-15,2-4-16 16,0 2-3-16,8-1-4 16,8 0-11-16,2-3-12 15,3-4-14-15,-3-3 20 16,-5 0 21-16,-1 0 6 15,-4 0 13-15,-4-6 1 16,-4-4 27-16,0 0 31 16,0 1 7-16,-12-2 8 15,-4 7-4-15,-5-2 2 0,-3 6-11 16,5 0-22 0,-1 0-19-16,7 6-11 0,3 3-9 15,5 3 0-15,5 1-11 16,0 0-1-16,15-2-25 15,6-1-47-15,3-2-35 16,1-8 7-16,-1 0 52 16,-8 0 41-16,-2-6 19 15,-7-5 9-15,-5-1 31 16,-2 2 27-16,0-3 4 16,-14 6-24-16,-5-1-47 15,-17 6-35-15,3 2-267 16,3 0-1111-16</inkml:trace>
  <inkml:trace contextRef="#ctx0" brushRef="#br2" timeOffset="220673.7236">10606 14825 876 0,'0'0'1206'16,"0"0"-1044"-16,0 0-122 15,0 0-6-15,0 0 92 16,0 0-47-16,79-6-45 16,-46 2 3-16,6 4 35 15,4-2 8-15,8 2-1 16,7 0-29-16,3 0-25 15,-1 6-16-15,1 0-9 16,-3 1-7-16,-9 3-39 16,-7-4-26-16,-9 5-2 0,-11-1-8 15,-15-3-101-15,-10 0-293 16,-14-2 87-16,-10-2-137 0</inkml:trace>
  <inkml:trace contextRef="#ctx0" brushRef="#br2" timeOffset="220922.887">10789 15038 116 0,'0'0'2039'15,"0"0"-1728"-15,0 0-264 16,0 0-46-16,120-14 42 16,-77 14-19-16,-1 0-24 15,0 0-30-15,-7 0-69 16,-9 0-210-16,-10 0-419 0</inkml:trace>
  <inkml:trace contextRef="#ctx0" brushRef="#br2" timeOffset="221702.5028">6260 15497 378 0,'0'0'329'0,"0"0"-46"15,0 0-79-15,0 0 9 16,0 0-27-16,0 0-20 16,0 0-6-16,-55 52-43 15,55-49-4-15,0-1 5 16,0 0 21-16,0-2-15 15,7 3-19-15,2-2-38 16,3 0-17-16,6 4-10 0,7-5-16 16,8 0-14-16,12 0-10 15,4 0-9-15,3 0-58 16,-4-5-57-16,3 5-94 16,-8 0-70-16,-4 2-17 15,-5 5-182-15,-16-1-214 0</inkml:trace>
  <inkml:trace contextRef="#ctx0" brushRef="#br2" timeOffset="221927.9184">6115 15736 925 0,'0'0'1303'0,"0"0"-1172"15,106-2-131-15,-15-8-73 16,21-3 54-16,-15-1-99 16,-18 4-722-16</inkml:trace>
  <inkml:trace contextRef="#ctx0" brushRef="#br2" timeOffset="224127.7057">27457 15687 575 0,'0'0'516'16,"0"0"-377"-16,0 0-19 15,0 0 47-15,0 0-23 16,0 0 5-16,0 0-29 15,-12 0-22-15,6 0-35 16,0 0-11-16,0 0 16 0,-4 0 3 16,-1 0-11-16,1 4 0 15,-3 2-6-15,1 1-16 16,2-3-7-16,3 2-18 16,4 2-5-16,3-5-7 15,0 3 0-15,3-3-1 16,11 1-24-16,1-1-6 15,1-3 17-15,-1 0 12 16,0 0 1-16,-3-7 5 16,-3-3 1-16,0 0 5 0,-3 0 7 15,-3 0 12 1,-3 0 15-16,0 3-4 16,0 5-6-16,-13-4-7 0,-1 5 6 15,-5 1-5-15,0 0-14 16,-1 1-2-16,2 9-13 15,1 2 1-15,5-2 4 16,5 0-5-16,4 1-9 16,3-2-7-16,0 1-17 15,5-6-7-15,9-1-5 16,2-3-4-16,-2 0 24 16,0 0 18-16,-3-4 7 15,-1-9 6-15,-6 4 16 16,-2-2 17-16,-2 4 26 15,-2 0-8-15,-20 7-40 0,-32 0-17 16,3 4-141 0,1 6-993-16</inkml:trace>
  <inkml:trace contextRef="#ctx0" brushRef="#br2" timeOffset="227834.8544">17606 13369 408 0,'0'0'79'16,"0"0"-60"-16,0 0-16 15,0 0 16-15,0 0 181 16,0 0-28-16,0 0-78 16,23-23-68-16,-23 20-11 15,0-1-13-15,0-2 18 0,0 5 9 16,0-2-1-16,0 3 11 16,0-2-2-16,0 2-9 15,0 0-12-15,0-4 3 16,0 4 21-16,0 0 2 15,4-1-30-15,-4-2-12 16,3 3-1-16,-3 0 1 16,3-3-1-16,-3 3 1 15,0 0 1-15,0 0-1 16,0 0 7-16,0 0 31 16,0 0 34-16,0-2 8 15,0 2-22-15,0 0-12 16,0 0-3-16,-3 0 10 0,-4 0-27 15,-4 5-1 1,0 3-5-16,0 1-5 0,-4 1-8 16,0 0 1-16,0 0-7 15,-1 3 0-15,-1-3 17 16,1-1-10-16,-1 2 3 16,-2 2 3-16,1-3-6 15,-5 0-8-15,3 0 2 16,-6 0-1-16,4 0 0 15,-8 0 0-15,3-1 6 16,2-2-6-16,-2 3 0 16,5 0 0-16,-1 0 1 15,1 3 4-15,1-3-5 16,1 3 8-16,3 0-8 16,-4 0 0-16,6 1 0 0,-3 0 0 15,3 1 0-15,-1-4 0 16,4 2 1-16,-6-1-1 15,3 2 0-15,-3-1-1 16,1 0 0-16,0 4 1 16,0-4-1-16,1 3 0 15,-3-2 0-15,0 5 1 16,5-2-1-16,-5 0 1 16,3 0 0-16,0 2-1 15,-2-2 1-15,-1 2-1 16,4 2 0-16,-6-3 0 15,3-1 0-15,1 3 0 16,2-3 2-16,1-1-2 0,1 2 1 16,0-3 16-1,3-1 8-15,1-1-8 0,-1 0-7 16,0-6-8-16,1 3 0 16,2-3-1-16,0 0-1 15,1 1-3-15,0-1-10 16,-2 0 13-16,3 0 0 15,0-1-1-15,2 0 2 16,0 2-1-16,1 1 1 16,-2-3 0-16,1 5 0 15,0-2 7-15,-3 1-6 16,2 0-4-16,1 0 2 0,-2-3-2 16,2 3 1-16,0-3 1 15,0-1-1-15,0 1 1 16,0 0 1-16,0-2-1 15,0 0 0-15,-1 0 0 16,4-1-1-16,-3 2 1 16,3-5 0-16,0 2-6 15,0 0 6-15,0-3 1 16,0 3-1-16,0-3 0 16,0 0 2-16,0 0-2 15,0 0-1-15,0 0-19 16,0 0-5-16,0 0 6 15,0 0 8-15,0 0 5 0,0 4 6 16,-3-1-1 0,0 0 1-16,3 1-1 0,-3-4 1 15,3 4 1-15,0-1 0 16,0 0 4-16,0 3-4 16,0-2-1-16,0 2 1 15,0 1-1-15,0-3 0 16,0 4 1-16,0-3-1 15,0 0 0-15,-3-4 1 16,3 2-1-16,0 0 0 16,0-3 8-16,0 0-6 15,0 3 13-15,0-3-2 16,0 0 2-16,0 0-4 16,0 0-9-16,0 0-1 15,-4 2 7-15,4-2-8 0,0 0 0 16,-1 0 8-1,1 0-8-15,-2 0 1 0,2 0 10 16,0 0 2-16,0 0 12 16,0 0 15-16,0-5-18 15,0-1-10-15,0-3-1 16,-1 1 7-16,1 2 3 16,-2-1-2-16,-2 1-3 15,0-1-1-15,-1 0 1 16,1-2-2-16,1 5 6 15,-3-3 4-15,3 1 0 16,3 2 7-16,-3 1 6 16,3 3-13-16,0 0-13 0,-4-3 0 15,4 3-4-15,0-2 4 16,-4 0-10-16,4-1 5 16,-1-3 3-16,-1 3-9 15,-1-3 3-15,2 2 3 16,-1-2-5-16,2 5 17 15,0-2 15-15,0 3-2 16,0 0-4-16,0 0-3 16,0 0-11-16,0 0-7 15,0 0 2-15,0 0-8 16,0 0 1-16,0 0 10 16,0 0-11-16,0 0 0 15,0 0 1-15,0 4 1 16,0 2 8-16,0 1-4 0,0 3 3 15,2-1 0 1,-1 1-8-16,2-3 10 0,0 3-10 16,1-1-1-16,0 1 6 15,-1 0-6-15,-3 0 0 16,3-3 0-16,-3 2 1 16,0-2 0-16,3 3 0 15,-3-3 0-15,0 0 0 16,0-1 1-16,0-2 5 15,3 2-1-15,-3-6 0 16,0 0 0-16,3 0 7 16,0 0 5-16,1 0 14 15,6-7-16-15,3-3-8 0,3 0-7 16,2 0 0 0,3 3 0-16,-2-3-1 0,7 4-56 15,2 0-84-15,-1-4-213 16,-5 0-552-16</inkml:trace>
  <inkml:trace contextRef="#ctx0" brushRef="#br2" timeOffset="229075.7228">17652 13342 26 0,'0'0'767'15,"0"0"-416"-15,0 0-203 16,0 0-45-16,0 0 65 16,0 0 19-16,0 0-29 15,3-3-44-15,-3 3-26 16,0-3-20-16,0 0-23 15,0 3-18-15,0-1 1 16,0-2-1-16,-6 3-5 0,-1 0-1 16,-6 0 2-16,-1 0 7 15,-2 0-8-15,1 0 6 16,-5 0 4-16,7 0 3 16,0 0-5-16,2-2-3 15,5 2-9-15,3 0-5 16,3 0-1-16,0 0 1 15,0 0-13-15,0 0-4 16,6 0-6-16,1 0-2 16,4 0 10-16,-2 0 1 15,-3 0 0-15,1 0-5 16,2 0 6-16,-1 0 0 16,4 0 0-16,-1 0 1 0,4 0 0 15,5 0-1-15,-2 0 1 16,3 0 0-1,-5 0-1-15,-4 0 0 0,-2 0 1 16,1 0 0-16,-8 0 0 16,0 2 9-16,0 2 14 15,-3 2 21-15,0 5 17 16,0 1-7-16,0 6-29 16,-6 2-23-16,-21 12-3 15,2-5-172-15,-7-4-862 0</inkml:trace>
  <inkml:trace contextRef="#ctx0" brushRef="#br2" timeOffset="232058.3213">30020 15968 517 0,'0'0'668'0,"0"0"-465"15,0 0-12-15,0 0 13 16,0 0-21-16,0 0-93 16,0 0-50-16,-58-19-25 15,57 22-15-15,1 4-16 16,1 2 4-16,11-2-11 15,4-4-19-15,0-3 11 16,-2 0 30-16,-5 0 1 16,-1-6 22-16,-3-1 29 15,-3 0 32-15,-2 1-2 0,0 3-81 16,-24-3-13-16,-2 6-187 16,-1-4-362-16</inkml:trace>
  <inkml:trace contextRef="#ctx0" brushRef="#br2" timeOffset="233482.2308">12059 16334 753 0,'0'0'1250'0,"0"0"-1043"0,0 0-151 16,0 0 51-16,0 0 138 16,0 0-69-16,0 0-91 15,0-12-16-15,-4 8-6 16,-8 1-10-16,-9 0-21 15,-3 0-7-15,-13-1-10 16,-2 1-1-16,-6 3-14 16,-1-4 2-16,1 4-1 15,2 0 0-15,7 0 0 16,8 0 0-16,11 0 0 16,4 0-1-16,7 0 0 0,3 4-1 15,3-1-5-15,0 4 6 16,0-1-1-16,0 2 1 15,0 2 0-15,0 3-6 16,-6 3 6-16,0-2 0 16,-6 6 1-16,-3-1 0 15,-9 5 0-15,-1 4 6 16,-8 2-5-16,-3 4-1 16,-1-1 1-16,4 0 4 15,-1-3-6-15,10-3 0 16,3-2 0-16,9-2 0 15,2-6 0-15,4-5-1 16,6-2 0-16,0-2 1 16,0 1 0-16,16-7 0 15,3 3 6-15,13-5-6 0,1 0-15 16,-1 0-10-16,4 0-11 16,-6-5-18-16,-8 3-18 15,-2-1-26-15,-5 0-29 16,-8 0-33-16,-7 2-92 15,0-2-288-15,-13-1-242 0</inkml:trace>
  <inkml:trace contextRef="#ctx0" brushRef="#br2" timeOffset="233738.8233">11428 16570 1631 0,'0'0'625'16,"0"0"-527"-16,0 0 1 15,0 0 48-15,0 0-43 16,100-19-66-16,-56 19-38 15,15 8-96-15,-11 2-380 16,-13-3-433-16</inkml:trace>
  <inkml:trace contextRef="#ctx0" brushRef="#br2" timeOffset="234085.3188">11910 16685 1386 0,'0'0'839'16,"0"0"-693"-16,0 0-30 16,0 0 104-16,0 0-11 15,0 0-111-15,0 0-49 16,-49 73-27-16,35-53-17 16,-2 0-5-16,4 0-70 15,-2 2-200-15,7-8-543 16,1-4-810-16</inkml:trace>
  <inkml:trace contextRef="#ctx0" brushRef="#br2" timeOffset="234460.1543">12547 16758 1490 0,'0'0'652'0,"0"0"-522"0,0 0 47 16,0 0 41-16,0 0-41 15,0 0-68-15,0 0-25 16,-73 44-36-16,43-22-26 16,2 1-22-16,1-6-48 15,0 3-204-15,9-7-552 16,5-4-1088-16</inkml:trace>
  <inkml:trace contextRef="#ctx0" brushRef="#br2" timeOffset="235074.2767">13460 16510 1872 0,'0'0'520'0,"0"0"-418"0,0 0 10 16,0 0 17-16,0 0-21 16,0 0-52-16,0 0-32 15,-55-40-7-15,28 38 2 16,-1 2 2-16,0 0-13 15,2 0 5-15,2 4-12 16,5 7 8-16,2 0-9 16,4 5 0-16,7-2 0 15,0 3-1-15,3 1 0 16,0 0 1-16,-3 1-1 0,-5 1 0 16,-2 1 1-1,-3-1 8-15,-7 5 11 0,-5-2 3 16,1-3 8-16,1 3-3 15,9-3-10-15,2-5-8 16,9 3 0-16,6-8-8 16,0 1 8-16,12-3-9 15,10-3 0-15,11-3-20 16,3-2-22-16,3 0-41 16,-7 0-86-16,0-13-135 15,-8 1-298-15,-11 1-257 0</inkml:trace>
  <inkml:trace contextRef="#ctx0" brushRef="#br2" timeOffset="235249.6248">13111 16723 1164 0,'0'0'859'16,"0"0"-678"-16,0 0-78 15,0 0-62-15,125-4-41 16,-85 4-251-16,-5 0-551 0</inkml:trace>
  <inkml:trace contextRef="#ctx0" brushRef="#br2" timeOffset="235540.6408">13502 16748 1422 0,'0'0'853'15,"0"0"-647"-15,0 0-54 16,0 0-36-16,0 0-50 16,0 0-41-16,0 0-16 15,24 22 2-15,-24-7 1 16,0 2 16-16,-13 1 17 15,-1-1 1-15,-4 0 2 16,1-2-3-16,4 0-21 0,3-5-17 16,7 0-7-1,3-6-15-15,7-1-70 0,11-3-112 16,3 0-600-16</inkml:trace>
  <inkml:trace contextRef="#ctx0" brushRef="#br2" timeOffset="235751.047">13935 16909 2162 0,'0'0'535'0,"0"0"-435"0,0 0 11 15,0 0-18 1,0 0-40-16,-84 88-53 0,64-68 0 15,0-2-83-15,-6-1-165 16,4-5-392-16,5-4-376 0</inkml:trace>
  <inkml:trace contextRef="#ctx0" brushRef="#br2" timeOffset="236224.2617">14743 16577 45 0,'0'0'2128'15,"0"0"-1664"1,0 0-397-16,0 0 35 0,0 0 4 15,0 0-45-15,0 0-40 16,-104-40-7-16,77 37-13 16,3 3-1-16,0 0 9 15,2 6-7-15,5 3-1 16,1 3 7-16,4 3 5 16,-2 2 2-16,5 0-9 15,2 6-6-15,1-4 6 16,-1 4-1-16,1 1-4 0,-4-4 4 15,1 2 12 1,-2-2 5-16,2 0 1 0,0-3-2 16,1-4 4-16,4-2-10 15,4-2-6-15,0 0-7 16,3-2 7-16,15-4-4 16,7 1-5-16,8-4-34 15,0 0-35-15,-2-3-73 16,2-11-214-16,-6-1-500 15,-12 0-648-15</inkml:trace>
  <inkml:trace contextRef="#ctx0" brushRef="#br2" timeOffset="236381.1706">14400 16763 827 0,'0'0'1138'16,"0"0"-901"-16,0 0-94 15,0 0-64-15,97-2-79 16,-49 2-46-16,-8 0-462 16,-9 0-462-16</inkml:trace>
  <inkml:trace contextRef="#ctx0" brushRef="#br2" timeOffset="236688.1141">14761 16778 1839 0,'0'0'560'0,"0"0"-363"16,0 0 19-16,0 0-69 15,0 0-41-15,0 0-70 16,0 0-26-16,15 14-2 16,-6 5-8-16,-2-3 2 15,5 4-1-15,-4 1-1 16,-2-1 8-16,-3-2 5 15,-3-1 20-15,0-4-4 16,-14-3 1-16,-5 0 3 16,1-3-2-16,-5 3-2 15,6-6-21-15,1 2-8 16,3-2-47-16,6 2-49 0,-5 0-100 16,1 1-380-1,7-1-557-15</inkml:trace>
  <inkml:trace contextRef="#ctx0" brushRef="#br2" timeOffset="236907.4658">15425 16906 2212 0,'0'0'458'0,"0"0"-370"16,0 0 37-16,0 0-52 0,0 0-37 16,0 0-36-16,0 0-63 15,74 23-225-15,-51-22-607 0</inkml:trace>
  <inkml:trace contextRef="#ctx0" brushRef="#br2" timeOffset="237094.6052">16041 16913 1498 0,'0'0'715'0,"0"0"-543"16,0 0 39-16,0 0-59 16,0 0-70-16,0 0-82 0,85 0-20 15,-66 0-172-15,10 0-176 16,-5-2-267-16,-5-1-327 0</inkml:trace>
  <inkml:trace contextRef="#ctx0" brushRef="#br2" timeOffset="237262.5939">16690 16884 887 0,'0'0'992'0,"0"0"-689"16,0 0 6-16,97 0-75 15,-64 0-69-15,0 0-102 16,-5 0-63-16,9 0-91 0,-8 0-243 16,-6 0-677-16</inkml:trace>
  <inkml:trace contextRef="#ctx0" brushRef="#br2" timeOffset="237389.9027">17193 16869 1572 0,'0'0'822'0,"0"0"-619"16,0 0-2-16,86-9-120 16,-68 6-81-16,-7-3-315 0</inkml:trace>
  <inkml:trace contextRef="#ctx0" brushRef="#br2" timeOffset="322461.1238">26990 1677 476 0,'0'0'339'0,"0"0"-245"15,0 0-64-15,0 0-10 16,0 0 1-16,0 0-1 16,-1 0 4-16,1 0 11 15,0 0 7-15,0 0 51 16,0 0 70-16,0 0-41 16,0 0-42-16,0 0-39 0,0 0-41 15,0 10-15-15,0-1-173 16,0 0-407-16</inkml:trace>
  <inkml:trace contextRef="#ctx0" brushRef="#br2" timeOffset="322672.3914">26992 1828 889 0,'0'0'750'0,"0"0"-727"0,0 0-23 16,0 0-103-1,0 0 50-15,0 0 11 0,0 0-98 16,3 24-81-16,0-16-470 0</inkml:trace>
  <inkml:trace contextRef="#ctx0" brushRef="#br2" timeOffset="322866.5849">27033 1981 560 0,'0'0'780'0,"0"0"-651"0,0 0-93 15,0 0-30 1,0 0-5-16,0 0-1 15,0 0-17-15,11 41-98 0,-5-28-92 16,0 0-430-16</inkml:trace>
  <inkml:trace contextRef="#ctx0" brushRef="#br2" timeOffset="323085.8244">27041 2246 924 0,'0'0'392'16,"0"0"-272"-16,0 0-85 0,0 0-20 15,0 0 24-15,0 0 12 16,0 0-31-16,0 16-20 16,0-7-22-16,0 10-146 15,2-2-103-15,1-4-366 0</inkml:trace>
  <inkml:trace contextRef="#ctx0" brushRef="#br2" timeOffset="323281.8536">27047 2527 983 0,'0'0'155'0,"0"0"-113"0,0 0-26 16,0 0 31-16,0 0 16 16,0 0-43-16,0 0-20 15,21 48-156-15,-17-41-177 0</inkml:trace>
  <inkml:trace contextRef="#ctx0" brushRef="#br2" timeOffset="323510.9526">27129 2763 905 0,'0'0'314'0,"0"0"-220"0,0 0-63 16,0 0 17-16,0 0 21 15,0 0-22-15,0 0-40 16,21 49-7-16,-14-36-139 15,-1-3-226-15</inkml:trace>
  <inkml:trace contextRef="#ctx0" brushRef="#br2" timeOffset="323678.9176">27154 3025 1008 0,'0'0'275'0,"0"0"-207"16,0 0-48-16,0 0-11 15,0 0-7-15,0 0 6 16,0 0-8-16,0 31-161 16,0-24-206-16</inkml:trace>
  <inkml:trace contextRef="#ctx0" brushRef="#br2" timeOffset="323872.5892">27111 3284 709 0,'0'0'215'15,"0"0"-139"-15,0 0-53 16,0 0-14-16,0 0-9 15,0 0-4-15,0 0-190 16,0 67-165-16</inkml:trace>
  <inkml:trace contextRef="#ctx0" brushRef="#br2" timeOffset="324087.6591">27129 3546 529 0,'0'0'369'0,"0"0"-230"16,0 0-78-16,0 0 85 15,0 0-32-15,22 79-59 16,-17-65-39-16,2 8-16 16,-2-6-74-16,-1-2-302 0</inkml:trace>
  <inkml:trace contextRef="#ctx0" brushRef="#br2" timeOffset="324248.0839">27198 3937 970 0,'0'0'181'0,"0"0"-99"0,0 0 62 15,0 0-30-15,0 0-53 16,-5 72-39-16,5-60-22 15,0 4-71-15,0-3-226 16,3-3-659-16</inkml:trace>
  <inkml:trace contextRef="#ctx0" brushRef="#br2" timeOffset="324416.0281">27163 4217 986 0,'0'0'204'0,"0"0"-99"16,0 0-49-16,0 0 89 0,0 0 18 16,0 0-91-1,0 0-59-15,-7 69-13 0,10-60-169 16,3-2-146-16</inkml:trace>
  <inkml:trace contextRef="#ctx0" brushRef="#br2" timeOffset="324607.0378">27144 4480 950 0,'0'0'258'16,"0"0"-134"-16,0 0-32 0,0 0 75 16,0 0-58-1,-1 86-32-15,1-68-52 0,1 2-25 16,6 7-68-16,-2-5-279 15,-1-2-831-15</inkml:trace>
  <inkml:trace contextRef="#ctx0" brushRef="#br2" timeOffset="324778.4884">27154 4989 1128 0,'0'0'198'0,"0"0"-124"15,0 0 26-15,0 0 38 16,0 88-78-16,2-70-44 16,5 8-16-16,-1-6-182 0,1-6-373 0</inkml:trace>
  <inkml:trace contextRef="#ctx0" brushRef="#br2" timeOffset="324973.0026">27137 5418 1113 0,'0'0'192'0,"0"0"-122"16,0 0 30-16,0 0-26 16,0 0-74-16,13 77-39 15,-6-63-144-15,-2-2-303 0</inkml:trace>
  <inkml:trace contextRef="#ctx0" brushRef="#br2" timeOffset="325126.9098">27110 5779 523 0,'0'0'568'16,"0"0"-400"-16,0 0-45 15,0 0 21-15,-21 92 14 16,19-68-60-16,2-1-45 15,0 1-33-15,0 1-20 16,0 11-109-16,6-8-171 0,-1-4-248 16</inkml:trace>
  <inkml:trace contextRef="#ctx0" brushRef="#br2" timeOffset="325390.6086">27049 6346 677 0,'0'0'120'0,"0"0"-84"16,0 0-23-16,0 0 10 16,0 0-5-16,3 83-8 15,2-71-9-15,0 0 0 16,-1 1 1-16,1-4-1 16,-2 2 18-16,1-1 60 15,-1 0-5-15,1-1-25 16,0-2-26-16,-3 4-7 0,-1-1 9 15,0 0 49 1,0 0-50-16,0-1-24 0,0 3-36 16,-5-4-67-16,0-2-532 0</inkml:trace>
  <inkml:trace contextRef="#ctx0" brushRef="#br2" timeOffset="325568.0811">27090 6827 1175 0,'0'0'321'0,"0"0"-177"16,20 72-57-16,-10-43 17 15,-4 1 9-15,0-3-72 16,-1-1-41-16,-1 3-68 0,-2-6-218 16,-1-7-517-16</inkml:trace>
  <inkml:trace contextRef="#ctx0" brushRef="#br2" timeOffset="325737.5268">27156 7449 1124 0,'0'0'196'15,"0"0"-140"-15,0 0-56 16,0 0-11-16,4 76-115 0,-4-62-84 15,0-4-326-15</inkml:trace>
  <inkml:trace contextRef="#ctx0" brushRef="#br2" timeOffset="325964.1306">27102 7768 390 0,'0'0'661'16,"0"0"-447"-16,0 0-79 16,0 0-25-16,-30 75-27 15,26-61-33-15,1-1-27 16,1-1-23-16,2 1-136 0,0 5-83 16,0-5 16-16,0 0-93 0</inkml:trace>
  <inkml:trace contextRef="#ctx0" brushRef="#br2" timeOffset="326062.3886">27035 8092 973 0,'0'0'397'16,"0"0"-111"-16,0 0-45 15,-21 98-56-15,15-67-97 16,2-9-88-16,2-9-558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3T07:03:08.1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75F40AC9-51D1-4F3A-AB42-57DA638F8083}" emma:medium="tactile" emma:mode="ink">
          <msink:context xmlns:msink="http://schemas.microsoft.com/ink/2010/main" type="writingRegion" rotatedBoundingBox="3758,6122 4056,6122 4056,7899 3758,7899"/>
        </emma:interpretation>
      </emma:emma>
    </inkml:annotationXML>
    <inkml:traceGroup>
      <inkml:annotationXML>
        <emma:emma xmlns:emma="http://www.w3.org/2003/04/emma" version="1.0">
          <emma:interpretation id="{288B863B-E800-4663-AE67-A81C035679D4}" emma:medium="tactile" emma:mode="ink">
            <msink:context xmlns:msink="http://schemas.microsoft.com/ink/2010/main" type="paragraph" rotatedBoundingBox="3758,6122 4056,6122 4056,7899 3758,789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AC1B807-A529-404F-98DE-42F4FDE60CED}" emma:medium="tactile" emma:mode="ink">
              <msink:context xmlns:msink="http://schemas.microsoft.com/ink/2010/main" type="line" rotatedBoundingBox="3758,6122 4056,6122 4056,7899 3758,7899"/>
            </emma:interpretation>
          </emma:emma>
        </inkml:annotationXML>
        <inkml:traceGroup>
          <inkml:annotationXML>
            <emma:emma xmlns:emma="http://www.w3.org/2003/04/emma" version="1.0">
              <emma:interpretation id="{B5E50FCF-8FA7-422B-BBC0-E6FB780AB371}" emma:medium="tactile" emma:mode="ink">
                <msink:context xmlns:msink="http://schemas.microsoft.com/ink/2010/main" type="inkWord" rotatedBoundingBox="3758,6122 4056,6122 4056,7899 3758,7899"/>
              </emma:interpretation>
              <emma:one-of disjunction-type="recognition" id="oneOf0">
                <emma:interpretation id="interp0" emma:lang="" emma:confidence="0">
                  <emma:literal>}</emma:literal>
                </emma:interpretation>
                <emma:interpretation id="interp1" emma:lang="" emma:confidence="0">
                  <emma:literal>l</emma:literal>
                </emma:interpretation>
                <emma:interpretation id="interp2" emma:lang="" emma:confidence="0">
                  <emma:literal>1</emma:literal>
                </emma:interpretation>
                <emma:interpretation id="interp3" emma:lang="" emma:confidence="0">
                  <emma:literal>4</emma:literal>
                </emma:interpretation>
                <emma:interpretation id="interp4" emma:lang="" emma:confidence="0">
                  <emma:literal>!</emma:literal>
                </emma:interpretation>
              </emma:one-of>
            </emma:emma>
          </inkml:annotationXML>
          <inkml:trace contextRef="#ctx0" brushRef="#br0">3758 6122 16 0,'0'0'92'16,"0"0"-24"-16,0 0-68 15,0 0-73-15</inkml:trace>
          <inkml:trace contextRef="#ctx0" brushRef="#br0" timeOffset="3691.3818">3800 6241 188 0,'0'0'134'0,"0"0"492"15,0 0-483-15,0 0-93 16,0 0-4-16,0 0 51 16,0 0 29-16,0 0-34 15,0 0-36-15,0 0-6 16,0 0 5-16,0 0 11 15,0 0 1-15,0 0 5 16,0-1-2-16,0 1-8 16,0 0-16-16,0 0-22 15,0 0-10-15,0 0-13 0,0 0 0 16,0 1 0-16,0 6 5 16,0 2-5-16,4-1 0 15,-4 2 0-15,3-1 0 16,-3 0 0-16,0 0 0 15,3 0 6-15,-3 3-6 16,0-1 5-16,0 2 6 16,0 0 1-16,0-1 7 15,0 1-2-15,0-1-3 16,3 1-9-16,-3-1 4 0,3-2 3 16,0-1-4-16,0 2-1 15,-3-2-2-15,3 1-5 16,0-2 6-16,0 2-7 15,1 0 2-15,-2 2 4 16,1-1 0-16,0 3 0 16,-3-1-5-16,3 3 14 15,0-3-9-15,0 1 3 16,0 2-3-16,0-1-5 16,0 2 5-16,0-1 3 15,1-1-3-15,-4 2 3 16,3-5 3-16,0 2-5 15,-1 3 2-15,1-5-9 16,-2 4 1-16,2-2 5 16,-1 2-6-16,1-2 2 0,-3 4-1 15,3-1-1-15,0 1 2 16,-3-2 8-16,4 1-1 16,-1 0-7-16,-3-1-1 15,3 0 6-15,0 3-6 16,0-2 0-16,-3 0 5 15,3 1-5-15,0-3 5 16,0 5-5-16,3-3-1 16,-2 1 2-16,1-1-2 15,-5 0 0-15,3 0 1 16,0 0-1-16,0 0 1 16,0-2 0-16,-3 2 4 15,3 0-4-15,-3-1-1 0,0 4 0 16,3-2 1-1,0-1-1-15,1 1 0 0,-4-2 1 16,3 1 1-16,0-1-1 16,-3-3-1-16,3 1 0 15,-1 1 0-15,-2-4 2 16,0 5-1-16,1-3 0 16,-1 1 8-16,0-1-8 15,0 4 5-15,0 0 0 16,0-2-5-16,0 3 0 15,0-2 5-15,0 0-5 16,0 1 0-16,0 2 0 16,0-3 0-16,0 1 0 15,0 0 0-15,0-1 1 0,-3-2-1 16,0-4 0 0,3 2 0-16,-3-2 0 0,3 0 0 15,0 0-1-15,0 1 1 16,-3 1 5-16,3-1-6 15,0 2 1-15,0-2 1 16,0-3-2-16,0 0 2 16,0 0 0-16,-4-1-1 15,4-3 0-15,-3 5-1 16,0-2 0-16,3 0 1 16,-3 0-1-16,0 2 2 15,3-1-1-15,-3 0 4 16,3-1-5-16,0 0 0 0,0-1 0 15,0-2 1 1,0-4 0-16,0 0-1 0,0 0 8 16,0 0-7-1,0 0 14-15,0 0 6 0,0-3 19 16,0-4-25-16,0-3-6 16,0 1-8-16,0-2-1 15,3 6 1-15,0-2-1 16,0 0-1-16,0 0 0 15,4 0 1-15,-4-2-1 16,3-1 1-16,0-1-1 16,0 0 0-16,-1 0 1 15,2-2-2-15,-1 2 2 0,-3-1 0 16,0 1 0-16,0-2 2 16,-3 3-2-16,3 5 0 15,-3-1 6-15,0 3-5 16,3 1 1-16,-3-1-1 15,0 3-1-15,2-2 1 16,-2 1 0-16,1 0-1 16,-1-1 1-16,0-2-1 15,2 4 0-15,-2-3 0 16,2 0 1-16,0-1 5 16,-2 1-4-16,1-5 7 15,1 5-8-15,1-4 0 16,0-2 0-16,0 3 0 0,0-1 0 15,0 4-1 1,-3-1 0-16,3 2 2 0,-3 2 7 16,0-2-3-16,0 2 0 15,0-2-6-15,3-1 0 16,-3 3 0-16,3-3 0 16,-3-1 7-16,4 1-6 15,-4 3-1-15,0-1 0 16,3-1 1-16,-3 2-1 15,0 0 0-15,0 0 0 16,0 0 0-16,0 0 0 16,0 0 0-16,0 0-6 15,0 0 5-15,0 0-5 16,0 2-3-16,0 7 2 0,0 2 6 16,0 5 1-1,0-2 0-15,0 0 0 0,0-2 0 16,0-2 0-1,0-1 0-15,0 0 1 0,0-1-1 16,0 2 0-16,-3 0 1 16,3-1-1-16,-4 3-1 15,1 1 1-15,0 0-1 16,0 2 2-16,0 0-1 16,-3 1 1-16,1-2-1 15,1-2 1-15,0-2-1 16,1-7 0-16,1 3 0 15,2-4 0-15,0-2-1 0,0 0 1 16,0 0 0 0,0 0 6-16,0 0-6 15,0 0 0-15,0 0 2 0,0 0-1 16,0 0 5-16,-3 0-5 16,3 0 0-16,-3 0-1 15,0 0-1-15,0 0 1 16,0 0 0-16,0 0 0 15,3 0 1-15,-3 0 5 16,0 0 6-16,-1 0 6 16,-2-8 7-16,0-1 4 15,-2-5-3-15,-2 2-9 16,1-3-5-16,0 1 10 0,0 0-5 16,-3 1-4-1,-3-1-11-15,0 2-1 0,0-2 0 16,-1 5-1-1,4 1 0-15,2 5-21 0,-7 3-85 16,5 0-210-16,2 3-802 0</inkml:trace>
        </inkml:traceGroup>
      </inkml:traceGroup>
    </inkml:traceGroup>
  </inkml:traceGroup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04T07:58:40.7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26141 2445 992 0,'0'0'289'15,"0"0"-92"-15,0 0-13 16,0 0 41-16,0 0-7 16,0 0-42-16,0-13-55 15,0 13-33-15,0 0-8 0,0 0 5 16,0 0-12-1,0 0-20-15,0 0-18 0,0 0-19 16,0 0 1-16,0 5-16 16,2 6-1-16,2 7 0 15,2 5 0-15,0 4 0 16,2 5 1-16,-2-2-1 16,0-1 0-16,-2-1 0 15,2 0 0-15,0-8-1 16,-3-1-12-16,1-4-87 15,-1-4-70-15,5-5-109 16,0-3-267-16,-1-3-167 0</inkml:trace>
  <inkml:trace contextRef="#ctx0" brushRef="#br0" timeOffset="381.2344">26144 2314 1607 0,'0'0'346'16,"0"0"-219"-16,0 0-49 15,0 0 66-15,0 0-2 16,0 0-57-16,0 0-32 15,6-44-53-15,11 41-15 16,4 2-14-16,4 1 28 0,3 0 1 16,2 0 8-16,-1 7-7 15,-4 7-1-15,-1 3 2 16,-6 2-1-16,-5-1 1 16,-6 0-2-16,-4-2 0 15,-3-2-6-15,-4-1-10 16,-18-1-15-16,-10 0-60 15,-7-1-76-15,-4-2-35 16,-3 1-41-16,12-3-63 16,10-4-204-16</inkml:trace>
  <inkml:trace contextRef="#ctx0" brushRef="#br0" timeOffset="795.0643">26494 2320 1743 0,'0'0'345'16,"0"0"-249"-16,0 0-3 16,0 0 30-16,0 0-50 15,0 0-57-15,0 0-15 16,32 28 8-16,-17-7-7 15,-1 2-2-15,0-1 1 16,-3-3 0-16,0 0 0 0,-4-5-1 16,-4-5-7-16,-3-4-14 15,0-3-33-15,0-2-32 16,0 0 40-16,-5-6 46 16,-2-8-1-16,1-7-9 15,5-4-9-15,1-7-40 16,0 1 10-16,1 4-30 15,7 1 63-15,2 6 16 16,-3 7 14-16,2 5-1 16,0 2-3-16,-1 5-10 15,2 1 0-15,8 1-82 16,-4 10-180-16,-1 1-419 0</inkml:trace>
  <inkml:trace contextRef="#ctx0" brushRef="#br0" timeOffset="1131.5367">26801 2326 1741 0,'0'0'602'16,"0"0"-519"-16,0 0-31 15,0 0-3-15,0 0-20 16,0 0-28-16,0 0 4 15,1 31-4-15,2-18 1 0,6 0-1 16,2 0 1 0,2-5-2-16,5-3 1 0,1-4 6 15,2-1-5-15,0 0 4 16,-2-11-6-16,-2-5 0 16,-4-3-13-16,-2 0-1 15,-7 0-9-15,-2 3 14 16,-2 4 1-16,0 5 7 15,-5 2-67-15,-8 3-74 16,-11 2-81-16,5 0-172 16,2 0-640-16</inkml:trace>
  <inkml:trace contextRef="#ctx0" brushRef="#br0" timeOffset="1716.7058">27077 2044 1580 0,'0'0'193'16,"0"0"-74"-16,0 0 74 15,0 0 24-15,0 0-58 16,0 0-86-16,0 0-73 16,-2-32-3-16,2 52 3 0,0 10 32 15,0 4-11-15,6 8-7 16,5 0-2-16,1-1-6 16,2-3-5-16,0-3 8 15,1-3-9-15,-2-6-1 16,-4-5 1-16,-2-7 0 15,-2-3-1-15,-3-5-10 16,-1-4-12-16,-1-2 23 16,0 0 5-16,2-3 16 15,-1-11-11-15,4-9-10 16,1-2-10-16,3-3 9 16,1-1-8-16,-1 5 7 0,0 5 2 15,1 3-6-15,-1 6-8 16,2 4-39-16,2 5 29 15,4 1 24-15,4 1 8 16,2 12 1-16,-1 6-2 16,0 2-1-16,-5 1-5 15,-4 1 1-15,-7-3-1 16,-5-2 5-16,-1-4-6 16,-1-1-1-16,-15-3-8 15,-7-3-41-15,-15-2-112 16,4-1-193-16,6-4-205 0</inkml:trace>
  <inkml:trace contextRef="#ctx0" brushRef="#br0" timeOffset="3009.3281">27574 2335 2053 0,'0'0'541'16,"0"0"-477"-16,0 0-26 15,0 0 18-15,0 0-56 16,0 0-3-16,0 0-291 16,14-8-1776-16</inkml:trace>
  <inkml:trace contextRef="#ctx0" brushRef="#br0" timeOffset="5817.8263">27861 2641 745 0,'0'0'553'0,"0"0"-455"0,0 0 12 16,0 0 57-16,0 0 79 15,0 0-44-15,0-56-34 16,0 52-18-16,0 1-33 16,0 3-21-16,0 0-20 15,0 0-17-15,0 0-32 16,0 0-13-16,0 5-14 15,0 11 0-15,0 5 0 16,0 7 19-16,0 1-4 16,3 1-14-16,-1 2 1 15,1-5-2-15,0-2-1 16,0-4-71-16,-1-3-75 16,1 2-79-16,-3-6-304 15,1-5-64-15</inkml:trace>
  <inkml:trace contextRef="#ctx0" brushRef="#br0" timeOffset="6260.522">28056 2558 827 0,'0'0'1130'0,"0"0"-979"15,0 0-107-15,0 0 22 16,0 0 45-16,0 0-31 16,0 0-14-16,58-52-31 15,-51 52-23-15,1 0-10 0,-1 0-1 16,-1 0-1-16,0 7 0 16,-3 7 0-16,-1 4-1 15,-2 4 0-15,0 2 1 16,0-2 0-16,0 0 0 15,0-2 1-15,4-4 0 16,6-2 5-16,2-3 0 16,8-4 0-16,1-1-5 15,6-6 0-15,1 0 0 16,3 0-1-16,2-13-5 16,1-5-22-16,-2-2-19 15,-1-3 0-15,-3 0-46 16,-4 2 23-16,-6 1 51 0,-6 4 17 15,-6 4 1-15,-1 1 0 16,-5 0-56-16,0 3-241 16,0 1-440-16</inkml:trace>
  <inkml:trace contextRef="#ctx0" brushRef="#br0" timeOffset="6539.9788">28399 2424 2018 0,'0'0'330'0,"0"0"-244"16,0 0-16-16,0 0 40 16,0 0-30-16,0 0-32 15,0 0 33-15,0 83-29 16,0-51-10-16,0 1-20 15,0 0-13-15,0-3-4 16,0-1-5-16,0 0-1 16,0-5-90-16,0 3-96 15,0 3-107-15,0-6-348 16,0-6-343-16</inkml:trace>
  <inkml:trace contextRef="#ctx0" brushRef="#br0" timeOffset="6891.1791">28724 2390 1200 0,'0'0'836'0,"0"0"-718"16,0 0-18-16,0 0 89 16,0 0-17-16,0 0-84 15,0 0-60-15,0 8-27 16,0 13 45-16,0 6 5 0,0 9-20 16,1 1-11-1,-1 2-7-15,0-1 0 0,2-1-11 16,-2-4-1-16,0-4-1 15,0-2-1-15,0-6-91 16,0-4-60-16,0-6-89 16,0-4-267-16,0-5-171 0</inkml:trace>
  <inkml:trace contextRef="#ctx0" brushRef="#br0" timeOffset="7350.2435">28894 2235 1031 0,'0'0'663'0,"0"0"-520"16,0 0-5-16,0 0 102 15,0 0-54-15,0 0-75 16,0 0-51-16,27-11-32 16,-16 11-14-16,0 0-13 15,0 0 0-15,2 0 0 16,-4 4-1-16,-1 1-1 0,-2 4 0 16,-2 0-6-16,-1 0-1 15,-3 2-1-15,0 1 9 16,0 1-1-16,0-2 0 15,-7 0 0-15,2-2 1 16,1-1 0-16,1-2 6 16,3-2-6-16,0-1 8 15,0-2-2-15,0-1 4 16,6 0 14-16,10 0 4 16,5 0-16-16,3 0-12 15,-2-4-8-15,-4 2-54 16,-9-3-108-16,-5 2-429 15,-4 0-1059-15</inkml:trace>
  <inkml:trace contextRef="#ctx0" brushRef="#br0" timeOffset="13731.5308">32172 5010 300 0,'0'0'61'16,"0"0"-61"-16,0 0-64 15,0 0-16-15,0 0-27 0</inkml:trace>
  <inkml:trace contextRef="#ctx0" brushRef="#br0" timeOffset="14497.5777">32309 7695 358 0,'0'0'994'16,"0"0"-668"-16,0 0-227 15,0 0-51-15,0 0 99 16,0 0 67-16,0 0-57 16,-15-10-55-16,15 8-35 15,0 0-39-15,0-4-28 16,0 2 0-16,1-3-65 15,6 1-107-15,0-1-134 16,-1 1-272-16,0 5-238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07T07:00:50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18243 763 886 0,'0'0'308'16,"0"0"-137"-16,0 0 4 15,0 0-89-15,0 0 32 16,0 0-61-16,0-7-10 16,0 6 100-16,0 1 1 15,0 0-64-15,0-2-31 16,-1 2 0-16,-5-2-14 15,-7-2-23-15,-1 1-2 16,-7 0-12-16,-8 0-1 16,-4 0 0-16,-6 2-1 15,0 1 1-15,3 0-1 0,0 0 18 16,11 0 9-16,1 0-15 16,9 0-12-16,-2 2 1 15,8 3 0-15,5-1 8 16,1 0-9-16,0 2-1 15,3 1 0-15,0 1-4 16,7 2 5-16,7 1 11 16,7 1-11-16,-3-1-1 15,6-1 0-15,-1 1 1 16,3 0-9-16,-4 1 8 16,4 0 0-16,-6-1-1 15,0-1 2-15,-4 2-1 16,-1-3 1-16,-1-1-6 0,-5-1 5 15,-6 0 1-15,1-2-1 16,-4-2-14-16,0 1 15 16,-4 2 19-16,-11 1-6 15,-12 0-1-15,-9 0-4 16,-6 0-8-16,-6-4-22 16,3-3-27-16,9 0-30 15,6 0-18-15,15-3-24 16,15-14-64-16,0 3-141 15,15 0-232-15</inkml:trace>
  <inkml:trace contextRef="#ctx0" brushRef="#br0" timeOffset="249.8457">18467 973 1898 0,'0'0'373'16,"0"0"-280"-16,0 0-61 16,0 0-12-16,0 0-14 15,0 0-5-15,0 0-1 0,0 35-25 16,0-26-284-1,0-3-523-15</inkml:trace>
  <inkml:trace contextRef="#ctx0" brushRef="#br0" timeOffset="946.3447">19037 655 753 0,'0'0'247'0,"0"0"-43"16,0 0 46-16,0 0-28 16,0 0 22-16,0 0-49 15,0 0-62-15,21-9-41 16,-21 9-26-16,0-1-24 16,0 1-14-16,0 0 5 0,-8 0-24 15,-13 0-9 1,-9 0 0-16,-5 4 0 0,-5 3-17 15,1 0-6-15,4-1 9 16,8-2 13-16,9 0 0 16,7-3-5-16,8 2 0 15,0-1 4-15,3 0-12 16,0 2-3-16,0-1 17 16,0 4-1-16,0 2 1 15,3 0 0-15,3 1 1 16,-5-1-1-16,1 4 0 15,-2 1 1-15,0 1-1 16,-3 2 0-16,-6 1 1 16,-5 2 0-16,-1-2 0 15,2 1 0-15,-4 1 0 16,4 0 5-16,0-2 1 0,4-1 2 16,-2-2 9-16,5-2-6 15,3-3-11 1,3-3 10-16,0 0-11 0,2-1 11 15,16-1 38-15,2-3-21 16,12 0-13-16,-1-2-15 16,5 0 0-16,0 0-32 15,-3-6-42-15,-5-3-76 16,-7 4-162-16,-11-1-305 0</inkml:trace>
  <inkml:trace contextRef="#ctx0" brushRef="#br0" timeOffset="1209.6579">18819 851 1440 0,'0'0'306'0,"0"0"-156"16,0 0 25-16,0 0-49 0,0 0-55 15,109-4-38 1,-82 4-33-16,13-3-117 0,-9 0-437 16,-6-1-918-16</inkml:trace>
  <inkml:trace contextRef="#ctx0" brushRef="#br0" timeOffset="1883.9805">19606 889 1332 0,'0'0'252'0,"0"0"-158"15,0 0 36-15,0 0 22 16,0 0 6-16,0 0-80 0,0 0-32 15,71 0 25 1,-31 3-21-16,8 2-18 0,1 1 0 16,5-2-4-16,-1 3-11 15,1-1-11 1,-4 0-5-16,-5-2 0 0,-4 0 5 16,-8-1-6-16,-6 0 1 15,-7-2-1-15,-6-1-31 16,-3 0-76-16,-11 0-112 15,0 0-125-15,-3 0-358 0</inkml:trace>
  <inkml:trace contextRef="#ctx0" brushRef="#br0" timeOffset="2200.257">19577 1024 925 0,'0'0'766'0,"0"0"-644"16,0 0-48-16,0 0 43 15,0 0-25-15,0 0 16 16,107-5-28-16,-55 5-6 15,10 2-12-15,2 3-19 16,-2-1-9-16,0 0 0 16,-10-3-14-16,-10-1-20 15,-7 0-12-15,-6 0-86 0,-2-2-210 16,-14-8-358-16,-3 0-639 0</inkml:trace>
  <inkml:trace contextRef="#ctx0" brushRef="#br0" timeOffset="2595.7691">20050 752 876 0,'0'0'816'0,"0"0"-693"15,0 0-81-15,0 0 32 16,0 0 22-16,0 0-46 16,0 0 0-16,43 21 21 15,-17-3-25-15,3 3-14 16,6 2-17-16,5 1-14 16,2 0 8-16,-3-1-9 15,-4-1 1-15,-1-1 0 16,-6-2-1-16,-9-4-1 15,-6-1-5-15,-5 1-6 16,-8-1-9-16,0 0 21 16,-14 1 8-16,-8 1 9 0,-10-1 15 15,-6 0 24-15,-3-3-18 16,3-2-23-16,5-3-15 16,7-3-3-16,10-1-145 15,12-3-468-15</inkml:trace>
  <inkml:trace contextRef="#ctx0" brushRef="#br0" timeOffset="3266.672">20978 729 1307 0,'0'0'299'16,"0"0"-197"-16,0 0-1 15,0 0-11-15,0 0-18 16,0 0 25-16,0 0 26 16,-58 58-44-16,43-30-22 15,3 1-6-15,7 1-14 16,5 0-6-16,0 1-7 16,14-3-12-16,4-2-6 15,12-5 31-15,1-4-15 16,9-4-6-16,5-7 7 0,5-4-5 15,6-2-8-15,4-4-8 16,-2-13 8 0,0-4-9-16,-2-7 9 0,0-5-9 15,-11-3 5-15,-2-3-6 16,-14 3-7-16,-7 3 6 16,-11 6 1-16,-8 4 12 15,-3 3-10-15,0 3-2 16,0 4 0-16,0 3-36 15,-6 8-56-15,1 2-153 16,-1 0-507-16</inkml:trace>
  <inkml:trace contextRef="#ctx0" brushRef="#br0" timeOffset="3716.1932">21388 724 939 0,'0'0'219'0,"0"0"-72"16,0 0 44-16,0 0 3 15,0 0 22-15,0 0-31 16,0 0-72-16,-4 0-46 16,1 12 17-16,-3 7 27 15,0 6-10-15,-4 8-28 16,0 3-32-16,1 5 5 15,0 0 3-15,1 0-7 16,-3-3-21-16,2-4-9 16,0-4-3-16,2-3-9 15,2-5 1-15,4-4 0 16,-2-4-1-16,3-4-54 16,0-3-94-16,0-1-162 0,7-6-548 15</inkml:trace>
  <inkml:trace contextRef="#ctx0" brushRef="#br0" timeOffset="4354.3171">21942 699 1069 0,'0'0'526'15,"0"0"-398"-15,0 0 54 16,0 0-15-16,0 0-48 16,0 0-39-16,0 0 10 15,-45 23-11-15,20-3-21 16,-4 5-9-16,1 2-9 15,5 3-5-15,2 4-14 16,7-1-15-16,6 2-5 16,7-3 4-16,1-1-4 0,0-3-2 15,7-4-6-15,6-3-31 16,0-5-49-16,0-3 1 16,2-3-24-16,13-5-102 15,-3-2-267-15,1-3-534 0</inkml:trace>
  <inkml:trace contextRef="#ctx0" brushRef="#br0" timeOffset="4721.878">22052 870 1515 0,'0'0'216'16,"0"0"-133"-16,0 0 103 16,0 0-8-16,0 0-36 15,0 0-48-15,85-49-40 16,-71 46-24-16,0 2-7 16,-3 1-6-16,-1 0-7 15,1 0 0-15,-7 3-1 16,1 10-7-16,1 3 8 15,0 5 2-15,1 3-6 16,-1 1-5-16,1-2 1 0,3-3-1 16,0-2 0-1,0-2 6-15,1-4-7 0,4-3-18 16,0-3-40-16,2-3-54 16,15-3-142-16,-5-3-358 15,-4-7-420-15</inkml:trace>
  <inkml:trace contextRef="#ctx0" brushRef="#br0" timeOffset="4992.7482">22420 831 872 0,'0'0'761'0,"0"0"-584"16,0 0 33-16,0 0-3 0,0 0-44 15,0 0-59-15,0 0-51 16,-7-4-34-16,-5 11-19 16,-4 6 14-16,-13 7 41 15,-4 4 0-15,-2 4-16 16,-1-2-18-16,-1 1-8 16,4-4-11-16,5-2-2 15,3-4-106-15,9-1-103 16,9-3-297-16,4-9-291 0</inkml:trace>
  <inkml:trace contextRef="#ctx0" brushRef="#br0" timeOffset="5360.0862">22609 646 108 0,'0'0'1288'0,"0"0"-1060"15,0 0-88-15,0 0-20 0,0 0 38 16,0 0 44-16,0 0-39 15,29 92-62-15,-20-53-28 16,2 5-17-16,-4 1-21 16,-5 2-4-16,-2-3-6 15,0-2 17-15,-6-4-17 16,-11-3-16-16,1-5-8 16,-3-6-1-16,-2-3-5 15,-3-4-65-15,0-4-149 16,8-8-571-16</inkml:trace>
  <inkml:trace contextRef="#ctx0" brushRef="#br0" timeOffset="6696.0414">24241 691 453 0,'0'0'786'16,"0"0"-580"-16,0 0 2 15,0 0 74-15,0 0-40 16,0 0-64-16,0 0-43 16,40 0-36-16,-40 0-30 0,0 0-31 15,0 0-18-15,0 0-11 16,0 0-9-16,-6 0-7 15,-15 0-13-15,-13 0-3 16,-11 0-30-16,-9 0-9 16,-1 0 25-16,6 0 17 15,6 0 7-15,11 0 12 16,11 0 1-16,8 0 0 16,9 0 1-16,4 0 11 15,0 0 1-15,0 0 7 16,0 0 11-16,0 0-4 15,0 0-18-15,0 0 0 16,0 0-8-16,0 0 11 16,0 7-5-16,0 3 14 0,0 3 3 15,0 4 1-15,0 3-4 16,0 3 2-16,-3 3-13 16,-2 1-2-16,-1 1-7 15,0 1 5-15,-4 1-6 16,1 1 1-16,0 0-1 15,-5-1 1-15,4-2-1 16,1 0 0-16,0-3 1 16,1-4 0-16,5-1 0 15,0-4-1-15,3-4 0 16,0-4 1-16,2-1 0 0,10-3 11 16,9-2 0-16,6-2-3 15,5 0-3-15,7 0 0 16,0-2-5-16,0-3 0 15,-5-1 1-15,-6 2 4 16,-5 0-6-16,-5-1 1 16,-6 1-1-16,-3-2-15 15,-3 2-49-15,-6-3-79 16,0 1-327-16,0-1-468 0</inkml:trace>
  <inkml:trace contextRef="#ctx0" brushRef="#br0" timeOffset="6984.1515">23975 926 735 0,'0'0'758'16,"0"0"-653"-16,0 0-19 15,0 0 155-15,0 0-22 16,0 0-61-16,0 0-55 16,23-5-45-16,-4 5 0 15,5 0-3-15,0 0-10 16,6 0-12-16,1 0-15 16,0 0-18-16,-2 0-2 15,-4 0-126-15,-7 0-188 16,-9-1-442-16</inkml:trace>
  <inkml:trace contextRef="#ctx0" brushRef="#br0" timeOffset="37146.1294">22482 1346 573 0,'0'0'241'0,"0"0"-123"16,0 0-18-16,-6 0-64 16,6 0-11-16,-3-1 79 15,3-2 28-15,-5 1-81 16,1 1-37-16,-2-1-7 16,0 2-6-16,-3 0 11 15,-3 0 8-15,1 0-7 0,-1 0-7 16,-1 0-5-16,0 0 6 15,-1 0-6-15,-1-2-1 16,-2-1 1-16,-3 1 1 16,-2-5-1-16,-7 3 1 15,-2-2-1-15,-3 1 0 16,-2-1 0-16,-3 0 0 16,2 1 1-16,-1 1-2 15,3-2 1-15,0 2-1 16,2 0 1-16,0 1 0 15,1 0-1-15,-4 1-10 16,3 2-6-16,1 0 3 16,0 0 0-16,2 0 1 0,7 0-1 15,-2 0-5 1,5 0 7-16,0 0 11 0,2 0 0 16,1 0 1-1,-5 0 5-15,-1 0 2 0,-4 0-6 16,-2 0-1-16,-3 0 0 15,-4 0 0-15,-3 0-1 16,2 0 0-16,3 4 1 16,-1 0-1-16,5 1 1 15,7 1-1-15,1-1-1 16,5 4 1-16,3-2-6 16,1 1 5-16,2-1-9 15,0-1-14-15,-5 0-11 16,-1-1 9-16,-1 0 10 15,-5-1 14-15,0 0-6 0,-6 1-11 16,1-3 1 0,1 3 11-16,-3-4 7 0,2 0 0 15,4 0 0-15,2-1 8 16,3 0 17-16,3 0 13 16,1 0-5-16,0 0-17 15,-1 0-15-15,-2 0 0 16,-1 0-1-16,4 0-1 15,-3 0 1-15,7 0 0 16,2 0 0-16,5 0 0 16,-3 0 25-16,4-3 14 15,3-7 15-15,0-3-10 0,0-3-1 16,0 0-15 0,0-2-14-16,-4 0-1 0,3-2 5 15,-2 2-8-15,1-1-3 16,1 1-6-16,-1 2 17 15,1 0-2-15,-1-1-9 16,2 0 0-16,0-1 11 16,0 0 13-16,0-2 20 15,0-2-22-15,0 0-17 16,0 0-11-16,0-3 0 16,0 1 2-16,0-1-3 15,0 3 2-15,-1-1 7 16,-2 4 5-16,-1 2 4 15,-1 2-17-15,1 1 5 16,1 0-5-16,0-1 0 0,0 1 0 16,0 0 0-16,3-1 1 15,0-1 5-15,0-1-6 16,0-1 0-16,3-2-1 16,0-2-11-16,0 1-9 15,-3-2-32-15,0 0 17 16,0 4 35-16,-3 0-1 15,-3 2 0-15,1 4-6 16,1 2-2-16,2 0 9 16,2 3 0-16,0-1 1 15,0 2-1-15,0-1-1 16,0 1-12-16,2-1 7 16,3 1 5-16,-1 3 1 0,-1 0 1 15,-3 3 8-15,3-1 4 16,0 2-5-16,3-1-8 15,4-1 0-15,2 1 0 16,9-1 0-16,1 1 0 16,7-1 0-16,7 2 0 15,4 0 0-15,0 0 0 16,6 0 0-16,0 0 0 16,0 0 0-16,-1 0 0 15,-1 0 2-15,-3 0-2 16,-3 0 0-16,-4 5 0 15,1-2 0-15,-7 1 0 0,2 0 0 16,3-3 1-16,1 2-1 16,3-1 1-16,8-1-1 15,1 1 1-15,5-1 0 16,-1-1-1-16,-3 1 0 16,-3 0 1-16,-5 1-1 15,-3 2 0-15,-1-2 0 16,-7 1 1-16,0 0-1 15,0 1 0-15,1-1 0 16,2-1 0-16,2 3 1 16,4-2 7-16,1 0-7 15,2-1-1-15,-3 1 1 16,-3-2-1-16,-4 0 1 0,-3 3 1 16,-3-2-2-1,-1 1 1-15,-3 0-1 0,6 1-1 16,-3 0 1-16,4 1 0 15,0-3 1-15,3 1-1 16,0-1 0-16,1-1 0 16,-1 1 0-16,-1-2 0 15,-7 0 1-15,-1 1-1 16,-6-1 1-16,-2 0-1 16,-3 1 0-16,3-1 0 15,-5 0 0-15,3 0 1 16,-1 0 0-16,4 0 0 15,-5 0 8-15,1 0 8 16,2 0 1-16,-2 0-10 16,3 0-7-16,-2 0-1 0,1 0 1 15,-2 0-1-15,0 0 0 16,-6 0 0-16,-1 0 1 16,0 0-1-16,0 0 1 15,2 0-1-15,2 0 1 16,2 0 0-16,2 0 7 15,0 0-7-15,0 0 11 16,-4 0-2-16,-1 0-1 16,2 0-8-16,-8 0 5 15,0 0-6-15,0 2 0 16,0-1-15-16,0 4-7 16,0 0 22-16,0 4 4 15,0 1 18-15,0 1-10 16,0 2-2-16,0-1-2 15,0 2 5-15,0 0-7 0,0 2-5 16,0 1-1-16,0-1 0 16,0 3 2-16,0 1 20 15,-8 1 10-15,1 0-6 16,-1 0-11-16,1 1-1 16,1-1-5-16,0 0-3 15,5-1 3-15,-2 1-2 16,3 3 4-16,0 0 2 15,0 1 0-15,0-1-1 16,0-2-11-16,3-4 0 0,-2-2-1 16,1-3 0-1,-2 3-1-15,1 0 1 0,-1-1-1 16,0 1 1-16,0-1 0 16,0-1 0-16,0-1 0 15,3 0-1-15,-2 1 1 16,1-1 0-16,1 2 0 15,0 0 0-15,-2-1 0 16,2 2 0-16,0 0 0 16,-1-1-1-16,-1 0 0 15,2-1 0-15,0 1 0 16,5-2 1-16,-5-1-12 16,3 0-25-16,0-3-4 15,-2 0 29-15,2-1 12 16,-2-2 0-16,-1-2-2 0,-1 0-5 15,-1-1 5-15,-1-3-5 16,2 2 6-16,-2-2-4 16,0 0 5-16,0 0 13 15,0 0 16-15,0 1-1 16,0 0-15-16,-6 1-1 16,-7 1 13-16,-5-2 0 15,-9 1-1-15,-5-2-8 16,-6 0-10-16,-2 0 3 15,-5 0 1-15,-18-3-10 16,11-4-10-16,8-3-496 0</inkml:trace>
  <inkml:trace contextRef="#ctx0" brushRef="#br0" timeOffset="41712.5009">4741 3475 859 0,'0'0'136'16,"0"0"-94"-16,0 0-29 15,0 0 17-15,0 0 17 16,0 0 129-16,45-6 13 15,-35 5-109-15,1 0-47 16,-2 1-4-16,1 0 22 0,-1 0 3 16,6 0-14-16,0 0-23 15,7 0-15-15,1 0-1 16,8 0-1-16,3 0-24 16,2 0-8-16,3 0 1 15,0 0 11-15,-2 0 1 16,0 0 7-16,-4 0 11 15,-3 0-1-15,1 0 1 16,-4 0 0-16,3 0 0 16,-6 0 1-16,3-3 0 15,-2 0 0-15,2 2 1 16,-2 0-1-16,2-2 1 16,3 0 11-16,-3 1-11 15,3 0 10-15,0-1-10 16,-2 3 1-16,2-2 4 0,-2 2-5 15,2 0 0-15,0 0 0 16,1 0 0-16,-1-1 1 16,3 1-1-16,-5-2 8 15,2 2-8-15,0-1 5 16,-5 0 1-16,-1-1-6 16,-3 2 1-16,0-1-1 15,1 1 1-15,-1 0-1 16,0 0 5-16,-2 0-5 15,-2 0 0-15,2 0 1 16,-1 0-1-16,0 0-1 16,1 0 1-16,1 0 11 0,-1 0 6 15,-2 0 2-15,2 0 1 16,0 0 6-16,1 0 3 16,-1 0-6-16,2 0-9 15,0 0-5-15,0 0-8 16,-5 0-1-16,2 0 0 15,-3 0 0-15,0 0 1 16,4 0-1-16,-2 0-1 16,2 0 1-16,2 0 1 15,-3 0-1-15,4 0 0 16,-1 0 0-16,-3 0-1 16,3 0 0-16,-6 0-2 15,-2 0 1-15,-5 1-1 0,-2 1 1 16,0-2 0-1,-3 1 1-15,-3-1 0 0,0 0 0 16,0 0 22-16,0 0 56 16,0 0-13-16,0 0-40 15,0 0-16-15,0 0-9 16,0 0-19-16,0 0-112 16,0 0-178-16,4-1-828 0</inkml:trace>
  <inkml:trace contextRef="#ctx0" brushRef="#br0" timeOffset="45848.6916">8259 2855 950 0,'0'0'326'15,"0"0"-310"-15,0 0-16 16,0 0 0-16,0 0 20 16,0 0 28-16,0 0-22 0,-6 18-1 15,3 0 65-15,3 5-5 16,-3 4-22-16,3 1 23 16,0 1 22-16,0 4 1 15,0 3-25-15,0 3-1 16,0 1-38-16,0 6-21 15,0 1-17-15,3 2-5 16,3-2 4-16,-1 0-6 16,-2-3 0-16,0-4 5 15,1-4-5-15,-1-4-2 16,-3-6-24-16,3-4-60 16,-3-3-78-16,0-4-35 15,0-5-86-15,0-4-291 0</inkml:trace>
  <inkml:trace contextRef="#ctx0" brushRef="#br0" timeOffset="46600.5156">7958 3355 1305 0,'0'0'77'16,"0"0"-77"-16,0 0-110 15,0 0 110-15,0 0 13 16,94 0 17-16,-67 0-15 16,1 0-14-16,5 0 0 0,0 2 1 15,2-1 5 1,-2 1 23-16,0-1 17 0,0-1-12 15,1 1-3 1,-1 1-2-16,0 0-2 0,-2-1-15 16,-1 1-12-16,3 0 0 15,1 1-1-15,-1 0 0 16,0-2-12-16,3-1 12 16,0 0-2-16,2 0 2 15,-2 0 1-15,0 0-1 16,0 0 12-16,2 0 10 15,-2 0 11-15,0 0 2 16,0 0-12-16,0 0-11 16,1 0-3-16,0 0-8 15,2 2 0-15,3-2-1 0,-2 0-9 16,-1 0-11-16,3 0-3 16,-5 0 4-16,6 0-2 15,-4 0 11-15,3 0 10 16,-2 0 6-16,2 0 10 15,-3 0-2-15,1 0-2 16,-6 0-6-16,-4 2-5 16,-3 1 2-16,-3 0-2 15,-5-2 0-15,2 2-1 16,-6-1-8-16,3-2-27 16,-6 0-47-16,7 0-14 15,-5-5-117-15,-4-2-181 0</inkml:trace>
  <inkml:trace contextRef="#ctx0" brushRef="#br0" timeOffset="47372.33">9754 2959 1033 0,'0'0'203'15,"0"0"-154"-15,0 0-35 16,0 0 20-16,0 0 56 16,0 0 1-16,0 0-2 15,9 44-25-15,-6-26 15 16,-3 2 4-16,3 3 11 16,0 3 15-16,-3 3 0 0,0 0-20 15,0 1-27-15,0 1-6 16,0-1 3-16,0 5-17 15,-3-2-15-15,-3 4 1 16,6 0-7-16,-3 1-12 16,3-1-8-16,0-4 1 15,0 0-1-15,6-2 0 16,-3-4-1-16,3-1-12 16,-5-1-28-16,-1-3-28 15,0-2-45-15,0-2-39 16,-13 3-83-16,-2-3-146 15,-3-7-817-15</inkml:trace>
  <inkml:trace contextRef="#ctx0" brushRef="#br0" timeOffset="48394.8203">8026 3696 1126 0,'0'0'726'0,"0"0"-665"16,0 0-61-16,0 0 0 16,0 0 5-16,0 0 49 0,0 0-17 15,-49 32-19-15,40-18 12 16,3 3 2-16,2 0 11 16,1-2-6-16,3 0-12 15,0-4-10-15,0-1 2 16,10-3 3-16,5-3 5 15,6-3-9-15,0-1-10 16,3 0-5-16,1-5 7 16,-4-8-7-16,-3-2 0 15,-3-1 7-15,-3-3 2 16,-6-1 11-16,-2 3 34 16,-4-3 17-16,0 0-27 15,-7 1-26-15,-8 3-19 0,-6 3-9 16,-4 5-28-1,-2 4-52-15,-12 4-142 0,11 2-268 16,1 5-567-16</inkml:trace>
  <inkml:trace contextRef="#ctx0" brushRef="#br0" timeOffset="49354.2268">9684 3819 1524 0,'0'0'293'15,"0"0"-211"-15,0 0-13 16,0 0 73-16,0 0 15 0,0 0-48 15,0 0-51 1,-3 0-31-16,3 5-21 0,0 1-6 16,0 3 0-16,0 4 9 15,-3 4 5-15,-3 3-3 16,0 1-5-16,3 0-4 16,-3 0 4-16,-1 0-6 15,1-2 1-15,1-2 1 16,2-2-1-16,0-4 1 15,3-2-1-15,0-1 0 16,0-5 0-16,0 0 1 16,0-1-1-16,14-2 17 15,2 0-5-15,6 0-1 0,7 0-6 16,1-3-5 0,-2-2 0-16,-1-2-1 0,3 2-28 15,-8-1-128 1,-10 1-607-16</inkml:trace>
  <inkml:trace contextRef="#ctx0" brushRef="#br0" timeOffset="50917.2898">8225 3124 400 0,'0'0'216'15,"0"0"-69"-15,0 0-44 16,0 0-19-16,0 0 57 16,0 0 43-16,0 0 11 15,-9-7-37-15,9 7-12 16,0 0-58-16,0 0 1 16,0 0-6-16,0 0-21 15,9 0-31-15,3 0-19 16,7 0-11-16,8 0 5 15,6 3-5-15,6 1-1 16,4 2-11-16,0-3-26 16,-1 2 5-16,-2 0 7 15,2-2 11-15,-3 1 13 16,1-1-1-16,-1 0 0 16,-5 0 1-16,2-1 0 0,-3-1 1 15,0-1 1-15,5 1 0 16,-2 2 1-16,0-3 5 15,3 2-6-15,-3 0 0 16,-2 1-1-16,0-1 0 16,2 1 1-16,-3-1-1 15,4 0 1-15,-1 1 1 16,3-2-1-16,4 1 5 16,2-1-5-16,1-1-1 15,-1 0 0-15,1 0-1 16,-1 0-28-16,-6 0 5 15,-6 0 17-15,-1 0 1 0,-9 0 5 16,-4 0-22-16,2 0-119 16,-6 0-154-16,-2-1-426 15</inkml:trace>
  <inkml:trace contextRef="#ctx0" brushRef="#br0" timeOffset="51998.9821">8176 2928 424 0,'0'0'712'16,"0"0"-627"-16,0 0-84 16,0 0-1-16,0 0 76 15,0 0 80-15,0 0-90 16,10 0-47-16,-1 0-4 15,4 0 27-15,4 3 12 16,-1-1-18-16,7 0-15 16,2-1-12-16,5 1-8 15,6 1 1-15,2-2-1 16,1 1-1-16,3-1 0 16,4-1-12-16,-4 1 6 0,3 1 4 15,-2-1 1 1,2 1 0-16,-2 2 1 0,-4-3 0 15,0 0 12-15,-2 1 20 16,3 0 28-16,-4-1 4 16,3 1-5-16,4 1-12 15,2 0-11-15,7 0-22 16,6-2-6-16,8 0-8 16,1 1-18-16,5-2-35 15,-5 0-38-15,-5 0-14 16,22 0-76-16,-21-2-1 15,-8-2-103-15</inkml:trace>
  <inkml:trace contextRef="#ctx0" brushRef="#br0" timeOffset="84259.9213">11591 3522 1264 0,'0'0'336'16,"0"0"-219"-16,0 0 42 16,0 0 36-16,0 0-36 15,0 0-46-15,-6-23-48 16,9 17-10-16,7-2-19 15,5 0-16-15,6-2-14 16,4 2-6-16,5-1 2 16,-2 3-2-16,5 2-1 15,-4 3 0-15,-6 1 0 16,-3 0 1-16,-5 0-8 0,-5 10-4 16,-6 4-4-16,-1 3 10 15,-3 2 6-15,0 4 0 16,0 1 1-16,-7-1 0 15,-6 2 6-15,-2-1-7 16,-6-1 0-16,2-1 0 16,-1-3 1-16,1-1-1 15,7-4 0-15,-2-4 1 16,10-4 5-16,1-4-4 16,3-2-1-16,0 0 11 15,9-1-12-15,9-13 1 16,4-7 1-16,5-1-2 15,6-2 0-15,-2-1 1 16,2 1-1-16,0 0 0 0,-1 3 1 16,0 0 0-16,-5 2 1 15,1-2-1-15,-1 1 8 16,-3 2-3-16,0 0 0 16,-7-1 2-16,2 5 6 15,-9 3 6-15,-1 4 11 16,-9 3 12-16,0 2-10 15,0 2-25-15,0 0-8 16,-3 0-19-16,-16 7 19 16,-5 10 7-16,-6 4 23 15,-1 3-8-15,-2 3-7 0,4 0 0 16,10-2 13 0,0 1-7-16,8-2-10 0,8-3-11 15,3-3 0-15,3-2-10 16,24-2 9-16,40-1-32 15,-1-7-147-15,2-4-567 0</inkml:trace>
  <inkml:trace contextRef="#ctx0" brushRef="#br0" timeOffset="85619.1177">12990 3582 1483 0,'0'0'384'15,"0"0"-261"-15,0 0-71 16,0 0-8-16,0 0 46 0,0 0-16 16,0 0-55-1,-33 19 37-15,8 4 60 0,-8 3-30 16,-6 3-16 0,-6-3-33-16,3 1-17 0,-1 0-20 15,5-2-72-15,-10 7-222 16,11-7-408-16,7-9-366 0</inkml:trace>
  <inkml:trace contextRef="#ctx0" brushRef="#br0" timeOffset="86550.8844">13649 3481 1252 0,'0'0'721'16,"0"0"-595"-16,0 0-37 16,0 0 27-16,0 0 33 15,0 0-30-15,0 0-67 16,0-7-51-16,-4 21-1 16,-2 9 33-16,-3 6 2 15,-4 8-5-15,2 4-15 16,-2 0-7-16,1 1-8 15,0-1 1-15,-2-3-1 0,4-1-1 16,4-4-8 0,-1-4-97-16,4-5-105 0,3-9-260 15,0-8-201-15</inkml:trace>
  <inkml:trace contextRef="#ctx0" brushRef="#br0" timeOffset="86940.2977">13539 3413 1386 0,'0'0'253'0,"0"0"-178"15,0 0 17-15,0 0 125 16,0 0 19-16,0 0-76 16,0 0-78-16,9-24-36 15,18 19-15-15,12 1-17 16,7-1-14-16,5 5 1 16,-2 0-1-16,-7 2-1 15,-7 10 0-15,-3 4-8 16,-8 0 8-16,-8 3-9 15,-10 1-2-15,-6-2 0 16,0 0 11-16,-19 2 1 0,-11-4 12 16,-8-2 0-1,-5 2-12-15,-21-5-104 0,9-3-235 16,9-7-644-16</inkml:trace>
  <inkml:trace contextRef="#ctx0" brushRef="#br0" timeOffset="87994.1509">14497 3679 1824 0,'0'0'259'0,"0"0"-188"0,0 0-42 16,0 0 58-16,0 0 20 16,0 0-45-16,0 0-44 15,-6 2-17-15,-9 15 5 16,-4 4 21-16,-1 5-6 16,-2 2-12-16,-5 0-8 15,2-1-1-15,-17 8-23 16,3-6-204-16,6-8-504 0</inkml:trace>
  <inkml:trace contextRef="#ctx0" brushRef="#br0" timeOffset="88415.0417">14922 3284 1107 0,'0'0'383'0,"0"0"-210"15,0 0-9-15,0 0 14 16,0 0-24-16,0 0-59 0,0 0-65 16,-4 15-11-16,-2 11 52 15,-4 11 12-15,1 8-18 16,1 7-25-16,-1 5-22 16,0 1-10-16,-5 2-7 15,1-2 0-15,0-4 0 16,4-6-1-16,-2-5 0 15,5-8 0-15,2-6-24 16,4-6-58-16,0-8-158 16,0-2-267-16,4-13-201 0</inkml:trace>
  <inkml:trace contextRef="#ctx0" brushRef="#br0" timeOffset="88715.4068">14870 3628 1151 0,'0'0'684'0,"0"0"-606"15,0 0-52-15,88-57 35 16,-53 36 79-16,6-2-35 15,2-4-61-15,0 2-14 16,-2 1-3-16,-5 3 4 0,-6 4 19 16,-5 3-23-16,-8 4-20 15,-1 5-7-15,-3 3-10 16,-7 2-79-16,-6 6-200 16,0 9-376-16,-3-1 39 0</inkml:trace>
  <inkml:trace contextRef="#ctx0" brushRef="#br0" timeOffset="89059.6137">14986 3602 993 0,'0'0'221'15,"0"0"-25"-15,0 0 37 16,0 0-4-16,0 0-9 16,0 0-46-16,0 0-50 15,0 0-29-15,0 0-37 16,0 4-30-16,0 11-2 16,0 5 9-16,-4 5-3 15,-1 1-5-15,4 4-10 16,-2-3-3-16,3 0-4 15,0-5-2-15,3-1-7 16,10-3 11-16,7-6-4 16,8-4-8-16,9-4-2 0,21-4-87 15,-5-11-149-15,-7-5-692 16</inkml:trace>
  <inkml:trace contextRef="#ctx0" brushRef="#br0" timeOffset="89976.2956">15719 3763 2008 0,'0'0'285'15,"0"0"-205"-15,0 0-47 16,0 0 17-16,0 0 11 16,0 0-42-16,0 0-18 15,-38 54 11-15,12-18 22 16,-10 7-23-16,0-2-11 16,1-3-45-16,3-1-166 15,6-12-313-15,13-8-299 0</inkml:trace>
  <inkml:trace contextRef="#ctx0" brushRef="#br0" timeOffset="90695.4044">16162 3457 1048 0,'0'0'246'0,"0"0"-63"15,0 0-10-15,0 0 9 16,0 0 16-16,0 0-61 16,0 0-71-16,-6-3-51 15,-6 24 6-15,-2 11 39 16,-3 10-23-16,3 7-19 15,2 4-17-15,6 3 0 16,5-4-1-16,1-3 11 16,0-5-11-16,13-7-11 15,4-9 11-15,2-7 8 16,8-7 12-16,0-7-3 16,10-7 3-16,2 0-11 0,6-10-1 15,4-10-7 1,3-13 7-16,-6-4-7 15,3-9-1-15,-5-8-18 0,-5-4-11 16,-9 0 24-16,-11 0 5 16,-10 7 0-16,-8 5 0 15,-1 11-31-15,-9 9-113 16,-4 11-222-16,-2 4-754 0</inkml:trace>
  <inkml:trace contextRef="#ctx0" brushRef="#br0" timeOffset="91423.8006">17146 3763 1311 0,'0'0'887'16,"0"0"-775"-16,0 0-104 16,0 0-8-16,0 0 0 15,0 0 5-15,0 0 43 16,-46 61-11-16,27-36-18 0,-5 1-5 15,2-1-13-15,-4-2 5 16,4 0-6-16,-7-1-126 16,-8 2-167-16,9-5-243 15,2-7-277-15</inkml:trace>
  <inkml:trace contextRef="#ctx0" brushRef="#br0" timeOffset="92017.307">17698 3459 1149 0,'0'0'390'16,"0"0"-169"-16,0 0 44 15,0 0-53-15,0 0-34 16,0 0-37-16,0 0-29 15,25-54-35-15,-25 54-37 16,0 4-40-16,0 15-1 16,0 12 1-16,0 6 15 0,-7 10-3 15,4 4-11 1,3 4 4-16,0-2-5 0,2 1-1 16,10-4-6-16,-3-7-11 15,-2-6-45-15,-1-6-44 16,-1-7-24-16,-1-6-102 15,0-9-166-15,0-5-225 16,-1-4-487-16</inkml:trace>
  <inkml:trace contextRef="#ctx0" brushRef="#br0" timeOffset="92866.7497">17733 3401 977 0,'0'0'321'0,"0"0"-175"0,0 0 16 15,0 0 51-15,0 0 31 16,0 0-36-16,0 0-57 15,-3-7-30-15,3 5-10 16,10 1-38-16,9-2-43 16,6 2-21-16,5-1-9 15,5 2 0-15,1 0-20 16,0 0-54-16,-6 0-41 16,-8 4-17-16,-7 3-64 15,-7 2-105-15,-8 3-25 16,-11-2 11-16,-7-1-230 0</inkml:trace>
  <inkml:trace contextRef="#ctx0" brushRef="#br0" timeOffset="93122.5971">17657 3646 1167 0,'0'0'687'16,"0"0"-554"-16,0 0 24 15,0 0-11-15,0 0-32 16,0 0-30-16,95-30-43 0,-61 23-30 16,1 6-11-16,-6 1-1 15,-4 0-109 1,-6 3-171-16,-5 2-232 0,-10 1-400 15</inkml:trace>
  <inkml:trace contextRef="#ctx0" brushRef="#br0" timeOffset="93385.3928">17690 3958 1257 0,'0'0'370'0,"0"0"-274"16,0 0 89-1,0 0 39-15,0 0-31 0,0 0-99 16,107 0-94-16,-35 0-42 15,-14 0-448-15,-8-2-463 0</inkml:trace>
  <inkml:trace contextRef="#ctx0" brushRef="#br0" timeOffset="125337.3625">16776 5202 371 0,'0'0'329'0,"0"0"-76"16,0 0-85-16,0 0 26 15,0 0-14-15,0-12-11 0,0 10-23 16,0 2-28-16,0-1-33 16,0-2 0-16,0 1 15 15,0 0 8-15,0-1-9 16,0 0-18-16,0 2-16 15,0 1-7-15,0 0-9 16,0 0-19-16,0 0-12 16,0 0-9-16,0 0-9 15,0 0 0-15,0 0 0 16,0 0-1-16,0 0-11 16,0 0 6-16,0 0-7 15,0 8 2-15,12 5 11 16,11 6 0-16,2 2 1 0,9 5 0 15,5 4 0 1,5 3 0-16,-1 0-1 0,-1 3 0 16,-6-4 0-16,-5-2-6 15,-4-3 6-15,-8-6-1 16,-5-5 1-16,-1-3 1 16,-4-4 0-16,-2-2 0 15,0-4-1-15,-2 1-8 16,0-4-7-16,-5 0 13 15,0 0-5-15,0 0 6 16,0 0 1-16,0 0 1 16,0 0-1-16,3-7-20 15,-3-2-1-15,0-2 8 16,3 0 2-16,-3-2-2 16,0-1-5-16,0-1 17 0,0 0 0 15,0 0 1-15,0 0 0 16,0 2 1-16,0 0 6 15,0 3 2-15,0-1 3 16,0 5 3-16,0 0-8 16,0 4 2-16,0-1 2 15,0 1-10-15,0 2 9 16,0 0-9-16,0 0-1 16,0 0-2-16,0 0-6 15,0 0-3-15,0 0 5 16,0 5-6-16,0 5 11 15,3 1 1-15,3 4 0 0,7 4 6 16,0-1-5-16,4 2 0 16,-5-2 0-16,-2 1 0 15,0-4-1-15,-3-1-1 16,-1-3 0-16,-6-2 0 16,0-6 0-16,0 4-7 15,0-4 7-15,0-2 1 16,0-1-1-16,0 0-8 15,0 0 9-15,-6 0 0 16,-12 3 6-16,-3-3-5 16,-11 0 8-16,-4 0-7 15,-7 0 5-15,5-6-7 16,-4 6-1-16,12 0-168 0,14 0-555 16</inkml:trace>
  <inkml:trace contextRef="#ctx0" brushRef="#br0" timeOffset="131879.0643">20414 6984 367 0,'0'0'112'16,"0"0"-112"-16,0 0-40 15,0 0-21-15,0 0 45 16,0 0 16-16,-24 4-1 16,19-1-14-16,-1 1-11 15,-2 0 11-15,-1-1 15 16,0-2 0-16,-6 0 11 15,3 2-11-15,1 0-1 0</inkml:trace>
  <inkml:trace contextRef="#ctx0" brushRef="#br0" timeOffset="147617.1178">10882 5816 1167 0,'0'0'232'0,"0"0"-178"15,0 0-41-15,0 0 10 16,0 0 58-16,0 0-6 16,0 0-27-16,0 0-7 15,0 2 16-15,0-2 8 16,0 0 3-16,0 0-7 16,0 2 9-16,9 0-15 15,0-2-27-15,3 4-16 16,4 1-11-16,1-4 9 15,5 2-9-15,2-2-1 16,-2 1-1-16,1-2-30 16,-1 0 4-16,-4 0 10 0,0 0 2 15,-5 0 3-15,1-2 11 16,-5-2 1-16,-2-2 0 16,2 0 1-16,0-2-1 15,-3 0-7-15,3 1-15 16,-3-1 3-16,0 1 5 15,-3 2-16-15,-3-1 7 16,0 2 10-16,0 0 7 16,0-4 6-16,0 6 9 15,0-5 3-15,-3 4 6 16,0-4 14-16,-3 3-3 16,0-2-10-16,-2 0-9 15,4 1 4-15,-2-1-3 0,0 2 3 16,3-1 2-1,-3 2-9-15,2 1 2 0,-5 0-2 16,1 1-7-16,-5 0 0 16,-2 1 0-16,-6 0 2 15,0 0-1-15,-3 0 13 16,-1 2 20-16,1 4 11 16,3 1 0-16,0 0-5 15,-1 3 1-15,7-1-10 16,-3 5 8-16,6 0-14 15,-4 3-4-15,2 3-3 16,4-1-5-16,4 4-3 0,3-1-1 16,3-2-7-16,0 3 5 15,6-4-1-15,10-1-5 16,4-5-1-16,5-2-15 16,2-5-33-16,3-4-73 15,1-2-85-15,15-3-94 16,-13-8-191-16,0-2-104 0</inkml:trace>
  <inkml:trace contextRef="#ctx0" brushRef="#br0" timeOffset="148204.1104">11261 6080 90 0,'0'0'717'0,"0"0"-592"15,0 0-99-15,0 0-5 16,0 0 100-16,0 0 72 16,0 0-9-16,-94 0-68 15,57-3 7-15,-5 1 24 16,-7-3 12-16,-2-3-45 0,-1 2-65 15,-1-1-30 1,11 3-12-16,10 1-6 0,8 2-1 16,12 1-14-16,6 0-79 15,2 0-74-15,4 0-38 16,4 0-31-16,5 1-36 16,3 2-361-16</inkml:trace>
  <inkml:trace contextRef="#ctx0" brushRef="#br0" timeOffset="148601.858">11261 6220 834 0,'0'0'240'0,"0"0"-136"16,0 0 45-16,0 0 49 15,0 0 25-15,0 0-5 16,-106-4-48-16,61-2-43 15,-10 0-25-15,-6-1-18 0,-8-1-30 16,-2-2-14-16,5 2-16 16,12-1-17-16,11 6-6 15,18 2-1-15,11 1-1 16,11 0-41-16,3 0-44 16,0 7-36-16,30 0-103 15,-3 2-306-15,1-8-679 0</inkml:trace>
  <inkml:trace contextRef="#ctx0" brushRef="#br0" timeOffset="149547.3329">11828 5905 1377 0,'0'0'289'0,"0"0"-203"15,0 0-1-15,0 0 80 16,0 0 31-16,0 0-54 16,0 0-71-16,-3-8-52 0,9 8-7 15,13 0-2-15,8 0-8 16,9 1-1-16,6 1 1 15,7 6 4-15,2-2-6 16,1-2-7-16,3 1-12 16,-7 0 7-16,-2-2 2 15,-7-2 9-15,-9 1 0 16,-5-1 0-16,-12-1 1 16,-2 0 0-16,-8 0 0 15,0 0 0-15,-3 0-6 16,0 0-30-16,0-6-55 15,-6-5 24-15,-11-2 20 16,1-1 14-16,-7-2 17 0,3 2 15 16,2 2 1-1,0 2 0-15,6 2 27 0,2 2 5 16,4 2 5-16,3 3 0 16,3 1-3-1,0 0-15-15,0 0-19 0,0 0-18 16,9 2 18-16,4 8 1 15,3 0 1-15,7 2 0 16,0 0-1-16,3-1-1 16,1 2 0-16,-3-3-7 15,-3 4 1-15,-2-1 5 16,-7-1 0-16,-5-1-4 16,-4 0 5-16,-3 1 15 15,0-2 15-15,-4 1 21 16,-11-1 9-16,-4 2-11 0,-8-1-17 15,-5-2-12-15,0 0-13 16,2 1-7-16,-2-3-11 16,6 1-71-16,6-3-184 15,7-3-495-15</inkml:trace>
  <inkml:trace contextRef="#ctx0" brushRef="#br0" timeOffset="150223.1275">12980 5782 205 0,'0'0'1335'0,"0"0"-1145"15,0 0-139-15,0 0 16 16,0 0 110-16,0 0-37 16,0 0-60-16,-3 0-39 15,25-1-26-15,5-6-9 16,2-1-6-16,3-3 0 15,-2 2 0-15,-7 3 1 16,2-2 0-16,-6 5 0 16,2 0-1-16,-9 2 1 15,1 1 0-15,-7 0 0 16,-2 5 8-16,0 10 7 0,-4 5 12 16,0 4 2-16,0 3-8 15,-7 3-10-15,4-2 2 16,0-2-4-16,3 1-3 15,0-7-5-15,0-1 7 16,6-8 1-16,7 0 2 16,0-3 1-16,3-4-4 15,4-4-7-15,3 0-1 16,2 0-1-16,1 0-52 16,3-3-105-16,10-17-139 15,-5 4-58-15,-7 0-269 0</inkml:trace>
  <inkml:trace contextRef="#ctx0" brushRef="#br0" timeOffset="150482.6961">13475 5759 1393 0,'0'0'304'16,"0"0"-218"-16,0 0-30 16,0 0 87-16,0 0 66 15,0 0-35-15,-99 43-64 0,51-10-38 16,-20 13-28-16,-1 0-17 16,-2 3-27-16,-35 18 0 15,30-17-217-15,1-4-524 0</inkml:trace>
  <inkml:trace contextRef="#ctx0" brushRef="#br0" timeOffset="169230.8242">2551 7517 168 0,'0'0'320'0,"0"0"-130"0,0 0-50 16,0 0-26-16,0 0-12 16,0 0-11-16,-3-18-61 15,-6 15-17-15,0 0 0 16,0 0-6-16,3 2-6 16,-3-2 0-16,3 0 0 15,2 0 0-15,-4 0 8 16,2 0-9-16,-4-1 0 15,-2 0-24-15,-6 1-34 16,0 0-42-16,-4 0 21 16,-2 2-1-16,-6-2-4 15,2 1 43-15,-5 0 33 16,0 2 8-16,-1 0 0 16,1 0 0-16,3 0-1 15,5 0 0-15,1 2 1 0,4 4 0 16,1 3-10-16,1 2-4 15,2 2 14-15,-1 3 1 16,1 2 0-16,4 0 0 16,-3-1 0-16,3 3 1 15,-1 0-1-15,-1 2-1 16,1 2 0-16,-1 0 0 16,2 2 0-16,-1 0-1 15,4 3 1-15,3-1 0 16,1-2 2-16,1 0 5 15,3 1 7-15,1-5-2 16,0-2 14-16,0-3 21 16,10 0-8-16,-1 0-17 0,-3-2-9 15,6 4 12 1,-5-1-17-16,1-1 4 0,4-1-12 16,4-2 0-16,2-2-3 15,0-2-34-15,6 0 5 16,-5-3-21-16,2 2 4 15,-3-2 39-15,0 0 10 16,-3 2 0-16,-6-3 2 16,4-1 9-16,-7 2-5 15,3-5 3-15,-1 3 2 16,-1-4 4-16,5 0 12 16,0-1 30-16,6 0-23 0,-3 0-15 15,7 0-7-15,-1 0-5 16,0 0-6-16,0 0 0 15,-5 0 0-15,-4 0-1 16,-1 0 0-16,-1-1-1 16,-1-2-15-16,3 0-4 15,0-2-19-15,0-1 7 16,1-2 15-16,-1-2 16 16,0 3 0-16,0-2 1 15,0-1 0-15,3 2-15 16,-6-2-21-16,3 0-30 15,-2 0 2-15,2 1 64 16,-4-2 0-16,-1 3 32 16,-1-2 18-16,0 2-6 15,0-1-20-15,2-1-14 0,0 0-9 16,-2 1-1-16,-1 0 1 16,1 0-1-16,0-1 1 15,-2-1-1-15,2-4 1 16,2 2 0-16,-1-4-1 15,2 1-14-15,-3-1-12 16,0-2 26-16,0 2 11 16,-3 0 33-16,0 1-33 15,2-3 1-15,-3-1-12 16,0-4-1-16,-2 1-19 16,0-3 0-16,0-1-44 15,-15-15-71-15,6 9 78 16,-6 5-194-16</inkml:trace>
  <inkml:trace contextRef="#ctx0" brushRef="#br0" timeOffset="176080.723">25691 10205 235 0,'0'0'107'0,"0"0"-107"16,0 0-112-16</inkml:trace>
  <inkml:trace contextRef="#ctx0" brushRef="#br0" timeOffset="182904.896">12659 8226 585 0,'0'0'93'0,"0"0"109"0,0 0-53 15,94 0-13-15,-64 0-22 16,-2 0-8-16,-1 0-26 16,-2 0-19-16,-2 0-22 15,0 0-16-15,3 3-15 16,2-1-7-16,5 0-1 16,6 0 0-16,4-2-8 15,2 1-28-15,7-1 1 16,3 0 13-16,-3 3 12 15,7-2 3-15,-4 2-24 16,27 3-53-16,-18-2-64 16,-5-1-238-16</inkml:trace>
  <inkml:trace contextRef="#ctx0" brushRef="#br0" timeOffset="220519.6651">2758 15890 926 0,'0'0'213'0,"0"0"-153"15,0 0-49-15,0 0-11 16,0 0 14-16,17 0 32 0,-13 0 50 16,1 0 23-16,-1 0-1 15,-1 0-6-15,0-1 5 16,0 1-31-16,0 0-33 16,6 0-32-16,1 0-21 15,4 0-30-15,1-3-22 16,9-2-14-16,-2 0 16 15,5-2 29-15,-2-3 21 16,-2 3 0-16,-1 2 1 16,0 1-1-16,-2 0 1 15,-1 2-1-15,2-2 0 16,-1 1 0-16,-1 0 0 16,0-1 1-16,1-3 0 15,-1 4 6-15,3-3 11 16,-5-1 18-16,2 0 2 0,-4-2 3 15,-3 5-14-15,0-1-18 16,-6 3-3-16,-3-1-5 16,-1 3 4-16,-1 0 6 15,-1 0 8-15,0 0 23 16,0 0-14-16,3 0-19 16,-2 0-7-16,1 0-1 15,-1 0-1-15,1 0-20 16,-1 0-15-16,-1 0-22 15,0 0-58-15,0 0-64 16,0 0-158-16,0 0-176 0</inkml:trace>
  <inkml:trace contextRef="#ctx0" brushRef="#br0" timeOffset="223816.5028">21135 8245 212 0,'0'0'675'0,"0"0"-535"16,0 0-39-16,0 0-21 15,0 0-28-15,0 0-12 0,0 0-3 16,-39-30-21-16,33 28-8 16,-6-2-7-16,0 2-1 15,-3-1 0-15,-9-1 0 16,-1 4 0-16,-4 0 9 15,-2-3 20-15,0 3 25 16,-2 0 5-16,3-1-12 16,3-1-21-16,5-2-14 15,2 4 4-15,1-4 13 16,2 4-2-16,0 0-2 16,-4 0-6-16,0 0-3 15,-3 0-3-15,-1 4-5 16,-4 3-1-16,3 3-7 0,-3 0 1 15,2 2-1 1,6-1 1-16,4-1-1 0,0-1 0 16,2-2 0-16,8 1 1 15,-4-2-1-15,5 3 0 16,3 1 0-16,2 0 0 16,1 3 0-16,0 0 2 15,0 4-1-15,0 0 0 16,0-1 1-16,0-1-1 15,6-1-1-15,3 0 1 16,-3 0-1-16,0-2 1 16,0-2-1-16,5 1 0 15,1 1-6-15,5-2 6 16,-1 3 0-16,7-3 0 16,-1 3 0-16,1-2-1 0,-4 1 1 15,-3-1 1-15,1-2-1 16,-5 4 0-16,1-6 0 15,1 3-1-15,-3-3 0 16,6-1-14-16,4-3 2 16,5 5-15-16,6-5-29 15,4 3-18-15,3-3 56 16,2-2 4-16,-1 1 15 16,1-2-11-16,-4 4 11 15,-1-3 7-15,-5 0-4 16,-4-1 4-16,2 2 3 15,-6-2 2-15,6 0 8 0,-1 0-18 16,3 0 12-16,1 0 1 16,-3-2-3-16,1-6-10 15,-1-2 6-15,-4-3-8 16,-2-1 11-16,0-3 5 16,3 2-10-16,-7-2 0 15,-2-3 9-15,-3 3 17 16,-3 0-7-16,-8-1-11 15,-3-2 5-15,-5-3 3 16,-18 0-7-16,-16-6-15 16,-23-3-8-16,-30-11-91 15,12 8-150-15,5 1-527 0</inkml:trace>
  <inkml:trace contextRef="#ctx0" brushRef="#br0" timeOffset="229065.7451">10303 16022 887 0,'0'0'641'16,"0"0"-485"-16,0 0-108 16,0 0-3-16,0 0 94 15,0 0 12-15,15 0-57 16,-9 0-40-16,1 0-3 16,7 0 23-16,-2 0 9 15,1 0-37-15,7 0-29 16,2 0-10-16,2 0-7 0,4 0-12 15,5 0-13-15,0 0-21 16,3 0-27-16,1 0-20 16,3 0 3-16,2 3 25 15,0-2 31-15,1-1 20 16,2 0 13-16,1 0 1 16,2 0 0-16,-2 0 14 15,-4 0 20-15,-3 0 0 16,-11-1 7-16,-4-2-8 15,-8 3-10-15,-10-3-6 16,-3 3-5-16,-3 0-10 16,0 0 10-16,0 0-11 0,-9 0-1 15,-7 6-99-15,4-4-298 16,0 0-1013-16</inkml:trace>
  <inkml:trace contextRef="#ctx0" brushRef="#br0" timeOffset="233507.9023">21326 10244 307 0,'0'0'569'16,"0"0"-341"-16,0 0-111 15,0 0 18-15,0 0 39 16,0 0 10-16,0 0-28 15,4-2-34-15,-3 2-32 16,2 0-32-16,2-2-17 16,-1 2-19-16,2-1-7 0,0-1-6 15,-2 0 7-15,-1 2 18 16,-3 0 3-16,0-4-3 16,0 4-1-16,0 0-5 15,-14 0-3-15,-8 0-4 16,-11-2-6-16,-9-2-2 15,-12 1-4-15,-18-1-3 16,-19-3 1-16,7-2 5 16,4 3 15-16,12-2 0 15,21 5 0-15,0 0-1 16,5 3-9-16,14 0-8 16,16 0-9-16,3 0 1 15,9 0 4-15,0 0-5 0,9 0-53 16,16 0-115-16,-2 0-465 15,-4 0-958-15</inkml:trace>
  <inkml:trace contextRef="#ctx0" brushRef="#br0" timeOffset="235436.1269">26911 9131 644 0,'0'0'271'0,"0"0"-167"16,0 0-24-16,0 0 43 16,0 0 17-16,0 0-41 15,0 0-24-15,9 3 14 16,-7-3 23-16,-1 0 4 16,-1 0-24-16,0 0 0 0,2 0-15 15,-2 0-14 1,0 0-14-16,0 0-14 0,0 0-15 15,0 0-6-15,0 1-3 16,-3 2 30-16,-9 1 4 16,-6-2-17-16,-7-1-6 15,-10-1 3-15,-8 0-5 16,-9 0 5-16,-5 0 18 16,-3-3 3-16,2-4-9 15,9 3-14-15,8 1-7 16,12 2-4-16,9-1-3 15,11 2-3-15,5 0-5 16,4 0 5-16,0 0-2 0,0 0-4 16,16 0-83-16,2 6-115 15,-1 1-450-15</inkml:trace>
  <inkml:trace contextRef="#ctx0" brushRef="#br0" timeOffset="239155.4678">32512 9700 67 0,'0'0'847'15,"0"0"-669"-15,0 0-122 0,0 0 62 16,0 0 77-16,0 0-70 16,0 0-53-16,3 0-18 15,-2 0 35-15,1 0-1 16,-2 0-15-16,0-1-25 16,0 1-16-16,0-2-8 15,0 2 5-15,0 0-1 16,0 0-6-16,-5 0 2 15,-6 0-1-15,-6 0-2 16,-8 0 4-16,-10 0 9 16,-11 3 9-16,-22 4 19 15,0-2-17-15,-6 2-10 0,-1-1-17 16,17-3-6-16,2-2 4 16,14-1 13-1,12 0 5-15,11 0-13 0,9 0-12 16,7 0-2-16,3 0-7 15,21 0-61-15,7 3-262 16,5-3-881-16</inkml:trace>
  <inkml:trace contextRef="#ctx0" brushRef="#br0" timeOffset="265437.4534">2475 15810 675 0,'0'0'822'0,"0"0"-569"0,0 0-140 15,-23 0 29-15,10 0 93 16,1 0-41-16,-6 0-78 15,0 3-45-15,-4 0-32 16,-2 1-21-16,6-1-18 16,2-2-22-16,2-1-77 15,4 0-129-15,4-10-416 16,6 0-771-16</inkml:trace>
  <inkml:trace contextRef="#ctx0" brushRef="#br0" timeOffset="265638.1152">2475 15645 1257 0,'0'0'1228'0,"0"0"-1045"15,0 0-140-15,0 0-27 16,-84 0 50-16,59 0-66 15,-14 3-11-15,2-3-257 16,9 0-605-16</inkml:trace>
  <inkml:trace contextRef="#ctx0" brushRef="#br0" timeOffset="266117.6616">1116 15787 1876 0,'0'0'548'16,"0"0"-512"-16,0 0-36 0,0 0 0 15,0 0 24-15,0 0-11 16,0 0-13-16,95-65-10 16,-80 61 9-16,0 4 1 15,-3 0 0-15,-2 4 9 16,-2 2 21-16,2 4 13 15,-4 6 0-15,-1 5 3 16,-4 4-3-16,-1 8 7 16,0 1-15-16,0 3-14 15,0-5-6-15,8-3-3 16,5-10-12-16,5-4-6 16,12-9-27-16,1-6-21 15,7-8-86-15,0-11-77 16,4-16-278-16,-6 5-89 15,-9 3-528-15</inkml:trace>
  <inkml:trace contextRef="#ctx0" brushRef="#br0" timeOffset="266397.0983">1496 15734 1144 0,'0'0'916'0,"0"0"-763"0,0 0-103 16,0 0 95-1,0 0 86-15,0 0-75 0,0 0-59 16,-91 66-25-16,58-32-7 16,-4 2-9-16,1 3-23 15,0-5-33-15,2-2 0 16,6-5-54-16,1-3-29 15,6-6-58-15,0-1-136 16,8-6-395-16,4-8-513 0</inkml:trace>
  <inkml:trace contextRef="#ctx0" brushRef="#br0" timeOffset="266765.267">1174 15427 1832 0,'0'0'548'16,"0"0"-464"-16,0 0-55 0,0 0 49 15,0 0 1-15,100-14-31 16,-42 12-41-16,8 2-7 15,11 0-55-15,-19 5-116 16,-14 4-527-16</inkml:trace>
  <inkml:trace contextRef="#ctx0" brushRef="#br0" timeOffset="272640.2079">3795 14833 527 0,'0'0'140'0,"0"0"-83"16,0 0 652-16,0 0-507 15,0 0-94-15,0 0 22 16,0 19 15-16,2-19-44 16,-2 2-45-16,0-2-19 15,0 0 3-15,0 0 1 16,0 0-1-16,0 0-1 15,0 0-2-15,0 0 6 16,0-2-16-16,3-4-12 16,1-1-8-16,-1-3 0 15,0 3-6-15,0 1 0 0,0 3 13 16,0-1-2-16,0 0-2 16,0-1-1-16,0 0-9 15,2 3 1-15,0-4 0 16,0 5 0-16,-2-2 6 15,0 0-7-15,3 0 0 16,-3 3 0-16,-3 0 0 16,3 0-1-16,0 0 1 15,-3 0 0-15,7 9 0 16,-4 0 2-16,3 5 4 16,0-4-5-16,2 0-1 15,2 0 0-15,2-3 1 16,1-1-1-16,1-6 0 15,2 0-10-15,-2 0-6 16,2-4 7-16,-1-5 3 0,-1-4 5 16,-1 2-5-16,2-2 5 15,-2 0 0-15,-2 4 1 16,-5 5 0-16,4-2 1 16,-7 2 5-16,3 4-5 15,-3 0 1-15,0 0-1 16,-3 0-1-16,3 0 0 15,0 4 1-15,0 6 8 16,1-1 2-16,1 4 1 16,1-2-11-16,0-2 0 15,7-2 0-15,-1-3 1 16,6-1-1-16,-3 0 4 16,4-3-5-16,-2 0-27 15,-1 0 11-15,1 0-5 16,-4-7-15-16,2 1 2 0,3-1 6 15,-3 1 9-15,1-2 10 16,-2 3 8-16,-4 0 1 16,-1 3 17-16,-3-2 22 15,0 4-8-15,-3 0-11 16,0 0-13-16,1 0-2 16,-1 6-4-16,-1 1 4 15,1 0-4-15,3 0-1 16,-3-1 1-16,3 1-1 15,4-3 1-15,1-1 0 16,1-3-1-16,4 0-5 16,2 0-16-16,0 0-16 0,4-7 25 15,-5-3 3-15,-1 0 3 16,-4 1 0-16,1 2 6 16,-5 0 0-16,-5 1 0 15,0 6 8-15,0-3 4 16,-3 3 8-16,0 0-8 15,3 0-1-15,-3 0-11 16,3 0 1-16,4 6 1 16,-4 0 4-16,3 5-6 15,-1 2 0-15,-2-4 1 16,0 1-1-16,0-3 1 0,0 0-1 16,1-5-1-1,-1-2 1-15,0 0 0 0,3 0-2 16,5 0-17-16,2-6 2 15,-1-4 6-15,4 0 3 16,-2 3 7-16,-5 1-5 16,-2 2 6-16,-1 4 0 15,-3 0 1-15,-3 0-1 16,0 0 7-16,0 4 14 16,0 9 9-16,0-2-2 15,3 2-9-15,-3 0-7 16,6-1-10-16,6-4-2 15,9-8-30-15,3 0-204 16,-5-10-686-16</inkml:trace>
  <inkml:trace contextRef="#ctx0" brushRef="#br0" timeOffset="273304.4143">6861 14888 268 0,'0'0'0'0</inkml:trace>
  <inkml:trace contextRef="#ctx0" brushRef="#br0" timeOffset="274102.5293">6861 14888 748 0,'-10'-9'192'16,"10"12"-54"-16,0-3 81 16,0 0 15-16,0 0-42 15,0 0-43-15,0 0-32 0,0 0-29 16,0 0-22-16,0 0-16 16,0-3-25-16,4-3-16 15,2-1 6-15,3 0-5 16,0-4-4-16,3 5-5 15,-3-4 22-15,3 4 11 16,1-1 6-16,-2 3 1 16,2 4 2-16,-4 0-6 15,3 0-10-15,0 0-5 16,0 4 5-16,1 6-5 16,-2-3-5-16,4 3-10 15,-2 0-6-15,1-4 5 16,-1-2 0-16,-4-1-6 0,3-1 0 15,-2-2 0 1,-2 0 0-16,1 0-12 0,1-2-3 16,2-8 8-16,2-3-2 15,5-1-3-15,0-2 2 16,1 2 4-16,-1 5 5 16,-2-1 1-16,-4 7 0 15,-4 3 9-15,-3 0 1 16,-3 6-1-16,1 3 4 15,-4 9 7-15,0-5 11 16,0 3-15-16,3-2-5 16,2-1-1-16,1-6-2 0,6-1-7 15,7-6-1 1,5 0-6-16,4-3-21 0,2-7-7 16,0-5 6-1,-2 0 5-15,-2-2-6 0,1 4-13 16,-8-1 21-16,-4 6 14 15,-3 4 7-15,-6 1 0 16,0 3 12-16,-3 0 5 16,4 0 9-16,-1 0 3 15,3 6-9-15,5 1-8 16,2 2-3-16,3 2-1 16,-2-5-8-16,5 1 1 15,-1 0 0-15,-6-1-1 16,1 1-2-16,-5-5-13 15,-5 2-4-15,0-2 4 0,-6-2 14 16,3 0 0 0,1 0 0-16,2 0 1 0,3-2-2 15,9-8-19-15,3 0 9 16,3-3 11-16,-2 3-1 16,-2 3-17-16,-1 5-67 15,-7 2-215-15,-2 0-495 0</inkml:trace>
  <inkml:trace contextRef="#ctx0" brushRef="#br0" timeOffset="275940.5579">11334 14862 1026 0,'0'0'319'0,"0"0"-161"16,0 0 39-16,0 0 56 16,0 0-63-16,0 0-78 0,0 0-8 15,66-10-14-15,-53 4-20 16,-1 2-16-16,0-2-18 16,3-4-13-16,0 0-8 15,-1 3-9-15,-1-2 0 16,0 2-4-16,-4 1-1 15,-6 5 0-15,0 1 10 16,0 0-11-16,-2 0 6 16,1 0-5-16,-1 9 11 15,1 1-11-15,4 0 8 16,0-3-8-16,0 3 7 16,6-3-8-16,5-4 8 15,3 1-8-15,1-4-16 16,0 0-11-16,1 0-16 15,-2-3 1-15,-1-7 9 0,2 2 8 16,-6-4 12-16,1-1 12 16,-2 2-5-16,-5 2 6 15,1 5 1-15,-4 1 13 16,-3 3 5-16,3 0 0 16,-2 0-8-16,7 0-1 15,-2 3-1-15,0 7 2 16,1-3-10-16,-1 0 1 15,2 2-1-15,5-3 5 16,-3-2-4-16,7-1 4 16,-5 0-6-16,2-3-9 15,-1 0-9-15,3 0-9 16,-6 0-6-16,4-3 0 0,-2-4-27 16,6-3-18-16,-2 0 18 15,-1 1 29-15,3 0 22 16,-2 5 9-16,-5-3 5 15,-1 7 16-15,-4 0 10 16,-3 0 2-16,0 0-7 16,-2 0-1-16,4 7-14 15,-5 3-10-15,3-4 5 16,3 5-5-16,-3-4 0 16,5 1 5-16,-1-4-6 15,2 2 1-15,-2-5-1 16,2-1-6-16,0 0-9 0,0 0-10 15,3 0-12-15,1-10 3 16,5 1 9-16,0-3-28 16,3 3-14-16,-1-1 24 15,3 0 29-15,-10 4 13 16,4 2 1-16,-11 2 19 16,0 2 10-16,-2 0 8 15,-4 0-1-15,-2 0-10 16,-1 6 2-16,0 4 1 15,0 0-10-15,0-1-3 16,0 2 2-16,2-4-6 16,6-1 1-16,8-4-3 15,2-2-10-15,18 0-63 0,-6-13-149 16,-5 0-347-16</inkml:trace>
  <inkml:trace contextRef="#ctx0" brushRef="#br0" timeOffset="278253.5526">4119 14291 183 0,'0'0'135'0,"0"0"-135"15,0 0-129-15,0 0-60 0</inkml:trace>
  <inkml:trace contextRef="#ctx0" brushRef="#br0" timeOffset="278620.4923">4119 14291 222 0,'45'-29'87'0,"-45"29"-64"16,0 0 114-16,0 0 134 15,0 0-141-15,0 0-78 16,0 0 10-16,0 0 48 15,0 0 3-15,3 0 15 16,0 0-22-16,-3 0 10 16,0 0 27-16,4 0 3 15,-4 0-3-15,0 0-1 0,3 0 0 16,-3 3 2-16,3 7-31 16,-3 2-31-16,0 5-23 15,3 0-19-15,-3 2-14 16,3 0-8-16,0 5-6 15,0-4 11-15,0 3 3 16,0 1-16-16,-1-5 1 16,-1-2-10-16,1-1 0 15,-2-3 4-15,2-3-5 16,-2-6-1-16,2-1 0 16,-2-1-23-16,1 0-50 15,-1-2-66-15,0 3-92 16,0-3-253-16,0-3-121 15,0-4-628-15</inkml:trace>
  <inkml:trace contextRef="#ctx0" brushRef="#br0" timeOffset="279155.2622">4186 14208 413 0,'0'0'892'0,"0"0"-708"0,0 0-121 15,0 0 80-15,0 0 101 16,0 0-74-16,0 0-98 15,27-46-45-15,-12 32-8 16,4 2 10-16,-2 2-3 16,2 0-9-16,0 3-8 15,-2 5 2-15,-1 0-11 16,-2 2 7-16,-1 0 9 16,2 8 11-16,-2 4-2 15,-2 2 9-15,1 3-9 16,4 2-14-16,-2-3-4 15,2-3-5-15,-1 1 5 16,0 2 4-16,-6-5-10 16,0-1 5-16,-9 0-5 15,0-4 2-15,0 3 33 0,-6 1-4 16,-9-3-20-16,-6 3 2 16,-7-3 4-16,-5 0 19 15,-3-1-12-15,3-2 2 16,2-1 3-16,4 0-12 15,11-3-9-15,8 0-9 16,8-13-82-16,0-4-128 16,15 0-446-16</inkml:trace>
  <inkml:trace contextRef="#ctx0" brushRef="#br0" timeOffset="285092.6209">11945 14426 927 0,'0'0'605'16,"0"0"-302"-16,0 0-294 16,0 0 3-16,0 0 17 15,0 0 150-15,16 33-22 16,-9-20-26-16,-1 1-5 15,0 5-22-15,0 2 18 0,-2 1-27 16,4 1-24-16,-2 1-33 16,-3-1-18-16,0-4-13 15,-3-2-7-15,0-1 0 16,0-5-27-16,0-4-71 16,0-1-139-16,0-3-244 15,0-3-268-15</inkml:trace>
  <inkml:trace contextRef="#ctx0" brushRef="#br0" timeOffset="285542.1497">11883 14344 1033 0,'0'0'535'16,"0"0"-452"-16,0 0-20 16,0 0 140-16,0 0 26 15,0 0-105-15,0 0-50 16,69-24-16-16,-44 24-15 15,2 0-22-15,1 0-12 16,2 7-3-16,0 6 3 0,-2 0 5 16,-5 7-2-16,-1 0 6 15,-9 0 4-15,1-3 1 16,-8-2-13-16,-6-5-9 16,0-2 5-16,0-6-5 15,-3 2 0-15,-15-4 8 16,0 0-8-16,-11 3 5 15,3-3-5-15,-1 3-1 16,-1 4-12-16,4 0-30 16,-8 0-90-16,13 2-213 15,0-8-529-15</inkml:trace>
  <inkml:trace contextRef="#ctx0" brushRef="#br0" timeOffset="294456.8618">6254 16854 455 0,'0'0'0'16,"0"0"-12"-16,0 0 11 15,0 0 1-15,0 0 296 16,0 0-108-16,-33-10-136 16,27 6-52-16,-4-1-1 15,1-3 0-15,0 1-43 16,-2-1-61-16,-11 3-104 16,6 0-70-16,-1 5-11 0</inkml:trace>
  <inkml:trace contextRef="#ctx0" brushRef="#br0" timeOffset="294545.8077">5939 16837 225 0,'0'0'211'16,"0"0"-155"-16,0 0-56 15,0 0-340-15</inkml:trace>
  <inkml:trace contextRef="#ctx0" brushRef="#br0" timeOffset="295235.9376">5729 16894 230 0,'0'0'573'16,"0"0"-335"-16,0 0-158 15,0 0-56-15,0 0-24 16,0 0-1-16,0 0-22 16,-69 72-8-16,59-61 13 15,1-1 12-15,1 0 6 16,-1-2 1-16,2-4 32 15,4 2 26-15,-3 1 5 16,3 3-26-16,0 0-19 16,0 4-9-16,3 4-9 15,-3 1-1-15,0 6-14 16,-4-2-80-16,-1-4-71 16,-1 2-46-16,0 2 55 0,2-7 89 15,1 1 67 1,1 0 74-16,4-4 112 0,1-4 18 15,0 1-25-15,0 0-10 16,0-4-65-16,3 5-49 16,3-1-34-16,4 0-20 15,-4-1 8-15,0 3-9 16,0-3-1-16,3 1-16 16,0-1-12-16,0-1-9 15,0-2-13-15,4 0-42 16,1-5-21-16,2 5-3 15,-1-3 1-15,0-2 35 16,-3 2 49-16,0 3 15 0,3-3-18 16,-6 3-18-16,1 1 53 15,-1-3 7-15,0 2-7 16,3 1-8-16,-3-1-50 16,0-2 45-16,0 1 13 15,4 0 61-15,-2-1-6 16,-2-1 17-16,4 3-7 15,-1-4-6-15,0-2-31 16,-3 5-20-16,0-5-6 16,4 0-1-16,-2 0-1 15,1 0 13-15,4 0 0 16,-2 0 15-16,-1 0 2 16,2 0-11-16,-5 0-19 15,1-5-2-15,-2 0-37 16,1-1-130-16,-7 2-518 0</inkml:trace>
  <inkml:trace contextRef="#ctx0" brushRef="#br0" timeOffset="295388.4709">6182 17419 530 0,'0'0'217'0,"0"0"-217"16,0 0-201-16</inkml:trace>
  <inkml:trace contextRef="#ctx0" brushRef="#br0" timeOffset="295567.4727">6381 17343 65 0,'0'0'0'0</inkml:trace>
  <inkml:trace contextRef="#ctx0" brushRef="#br0" timeOffset="295754.2225">6494 17174 874 0,'0'0'177'0,"0"0"-145"16,0 0-32-16,0 0-6 15,0 0-262-15,9-79-382 0</inkml:trace>
  <inkml:trace contextRef="#ctx0" brushRef="#br0" timeOffset="295914.7813">6364 16940 150 0,'0'0'0'0</inkml:trace>
  <inkml:trace contextRef="#ctx0" brushRef="#br0" timeOffset="296100.0027">6364 16940 1265 0,'-28'-93'161'0,"15"86"-161"15,-1-2-248-15,1 2-316 0</inkml:trace>
  <inkml:trace contextRef="#ctx0" brushRef="#br0" timeOffset="307680.0511">16753 15978 211 0,'0'0'236'15,"0"0"-195"-15,0 0-41 16,0 0-10-16,0 0 10 16,0 0 251-16,-14 4-20 15,11-4-201-15,2 0-30 0,-2 0-1 16,1 0 0 0,-2 0 1-16,1 2-1 0,-3 2 1 15,0-3 1-15,-5 2 9 16,4 0-1-16,-2-1 1 15,-1 3 5-15,1 0 9 16,-7 3 2-16,2-1-7 16,2 0 6-16,-6 2-11 15,4 4-5-15,0-3-8 16,2 3 1-16,-2-3-1 16,4 4 0-16,-2-5-1 15,2 2 0-15,-1-6 0 16,2 5 0-16,3-3 0 15,-1 0 10-15,1 0 9 16,0 1 1-16,-2 2-5 0,-1 2-4 16,2 1 8-16,-2 1 36 15,0 1 2-15,-2-1 18 16,2 2 12-16,3-2 1 16,2 2-21-16,0-5-29 15,4 1-24-15,-3 1-5 16,3-1-9-16,0-1 1 15,0 0 1-15,0 2 5 16,0-1 2-16,0 2 1 16,0 2 2-16,0-3-5 15,0 4 2-15,-3-6 1 16,0 5 8-16,0-3-12 16,3 0-4-16,0 0-1 0,0-3 5 15,0-3 0 1,9 3-5-16,1-4 1 0,-3 3-1 15,2-2 1-15,-2 0-1 16,0 3-1-16,-4 0 1 16,0-3-1-16,-3 0 1 15,3 2-1-15,-3-2 1 16,0 0 0-16,3 0-1 16,0 2 1-16,1-2 0 15,5-2-1-15,-2 2 1 16,3 0 4-16,3 0-5 15,-6-1 0-15,1 1-1 0,3 1 1 16,-4-6 0 0,-1 5 0-16,0-1-1 0,1-2 1 15,2 2 1-15,2 1-1 16,-2-5-1-16,4 5 0 16,-4-4 0-16,3 1-21 15,0 1-10-15,0-3-6 16,-2 4 26-16,0-5 12 15,3 2 1-15,-4 3-1 16,-1-5 1-16,1 0 0 16,0 4 0-16,2-5 0 15,1 2 0-15,-5-2-1 16,6 0-41-16,0 0 2 16,-1 2 28-16,-1-2 10 15,0 0 0-15,1 0-1 0,0 0 0 16,-5 0 1-16,2 0 1 15,0 0 0-15,-1 0 1 16,-2 0 1-16,0 0-2 16,1 0 1-16,0 0-1 15,1-4 0-15,0 1-1 16,2-1-19-16,-1 1-15 16,1-3-11-16,2 2-14 15,2 0-8-15,-1 1 8 16,-4-4 9-16,5 4 31 15,-4 1 19-15,-4-3 1 16,1 3 1-16,-2-1 21 16,1-1-15-16,1-2-7 0,1-1-17 15,-2 1 4-15,0 0-5 16,4-2-6-16,-1-2-2 16,0 0 10-16,0 0 0 15,0-2 15-15,-3 2 1 16,0 3 0-16,-2-3 14 15,-2 4 17-15,2-1-2 16,-1 0-6-16,1 0-9 16,3-3 20-16,-4 3-8 15,3-3-13-15,0 0-2 16,1 1 1-16,-1-1 7 16,0 0-9-16,-2 0-3 15,0 1-6-15,-1 1 5 16,1-1 12-16,-4 2 0 15,3-2 1-15,-3 2-3 0,0-2 12 16,3 2-12-16,-3 0-9 16,0 0-6-16,3 0 0 15,-3 1-1-15,3-4 1 16,0 3 0-16,0-3 0 16,1 0 0-16,-1 1 1 15,3 2 4-15,-5-3 0 16,2 1-5-16,1 3 0 15,-4-2-1-15,0 2 0 16,0 2 0-16,0-3 2 0,0-1-2 16,0 3 1-1,0-2-1-15,0 0 0 0,0 2 0 16,0-3 1-16,0 2 0 16,0-3 0-16,3 1 7 15,-3 2-7-15,0 0 15 16,0-5 6-16,0 5-9 15,0-4-6-15,0 6-6 16,0-4 5-16,-3 4 4 16,-2-1-2-16,2 3-7 15,1-4 6-15,2 3-6 16,0-1 1-16,0-1 4 16,0 0-6-16,0-2 1 15,-2-1 0-15,0 3 0 16,-1-5-1-16,0 3 1 15,-1 0-1-15,1 2 0 0,-3-2 0 16,-4 0 0 0,2 1 3-16,-1-1-2 0,1 0 1 15,0-2 5-15,2 2 11 16,0 3-7-16,-1-2-9 16,1 2-1-16,1-1 0 15,-1 0 0-15,1 2 0 16,1-1-1-16,-2 1 1 15,0 0-1-15,-3-2 1 16,4 4-1-16,-1-2 1 16,0-2-1-16,2 3 0 15,-3-1 0-15,1 3 0 0,0-5 0 16,-4 4 0 0,3 0 0-16,1 1 0 0,2-3 0 15,1 3 0-15,0-5 1 16,-3 4-1-16,-1 0 0 15,-1-2 0-15,0-1 0 16,-1 0-2-16,1 4 1 16,-1-2-1-16,-2 2 1 15,-1-4 1-15,2 1 0 16,-2 0 0-16,-3 0 1 16,1-1 0-16,0 1-1 15,-2-1 6-15,-1 1 1 16,-1 3-1-16,-3 0-6 0,-1 0 0 15,-4 0 1-15,7 0-1 16,-5 0-6-16,8 7-13 16,1 0-45-16,-8 3-57 15,10-1-130-15,-2-2-114 0</inkml:trace>
  <inkml:trace contextRef="#ctx0" brushRef="#br0" timeOffset="314875.1091">18437 17052 385 0,'0'0'391'16,"0"0"-206"-16,0 0-69 15,0 0-2-15,0 0 35 16,0 0-19-16,-3 0-32 16,0 0-22-16,2 0-13 15,-1 0-15-15,1 0-1 16,-2 0-11-16,-3 0-18 16,3 0-9-16,-5-3-9 0,3 0 1 15,-2 0 1-15,1 0-2 16,3-4 0-16,0 3 0 15,2-6 2-15,1 0 4 16,0 0 10-16,0-2 2 16,0 0 15-16,0 3-3 15,0-1-1-15,0 0-14 16,0 1 2-16,0 1-5 16,0-1-5-16,0 2 6 15,0-2 11-15,0-1 5 16,-3 0 11-16,3-5-9 15,0 3-7-15,0-1 1 0,0 0 7 16,0 2-5 0,0-2-8-16,0 4 2 0,0-4-6 15,0 3-5-15,0-2-9 16,0 1 0-16,0 2 0 16,0-1 0-16,0 0 0 15,-3 3 5-15,0 3-5 16,3-2-1-16,0 5 1 15,0-2 7-15,0 3 1 16,0-3-3-16,0 3 1 16,0-4 2-16,0 4 3 15,0-3 1-15,0 1 5 16,0 2-2-16,0 0-7 0,0 0-7 16,0 0-1-1,-4 0 1-15,4 0-1 0,0 0 0 16,-3 0-1-16,-1 0 0 15,-2 0 0-15,2 9 0 16,-2-2 0-16,-1 3 0 16,1-1 1-16,3 0-1 15,-3-2 0-15,-4 0 0 16,3-4-2-16,3 0-10 16,-2 1-9-16,3-4-16 15,1 0 8-15,1 0 17 16,1 0 11-16,0-4 0 15,3-6-24-15,6-3 6 16,6 1 13-16,-3-2 5 16,-3 1 1-16,1 3 1 0,-4 3 12 15,-2 4 15-15,3 3 1 16,-4 0-1-16,4 0-13 16,-1 4-1-16,1 10 6 15,2 1-4-15,1 2-3 16,9 2-13-16,-8-8-153 15,1-2-866-15</inkml:trace>
  <inkml:trace contextRef="#ctx0" brushRef="#br0" timeOffset="316450.8195">18888 17017 29 0,'0'0'335'16,"0"0"154"-16,0 0-298 0,0 0-71 15,0 0 33-15,0 0-2 16,0 0-27-16,8 2-21 15,-8-2-12-15,0 0-7 16,2 3-15-16,-2-3-13 16,0 0-11-16,0 0-11 15,0 0-6-15,0 0-4 16,-10 0 4-16,1 0-14 16,-8 0-3-16,2 0-10 15,2 0 0-15,-5 0 0 0,2 0 0 16,4-7 1-1,-2 4-1-15,2-4 9 0,3 1-9 16,2 0 1-16,0 0 4 16,4 2-5-16,0-4 1 15,-2 3 5-15,2 1 2 16,0-4-8-16,1 2 0 16,-2 1 0-16,1 1-1 15,0-3 1-15,-3 0 0 16,5 1 0-16,-5 0 5 15,3-3-5-15,0 0 8 16,3 0 4-16,-3-3-7 16,3 1-5-16,0-2 5 15,0-1-5-15,0 1 0 16,0 1 0-16,0 2-1 0,0 3 1 16,0 1-1-16,0 2 0 15,0-2 1-15,0 2-1 16,0-4 1-16,0 3-1 15,-4-2 0-15,3 0 0 16,-1-3 0-16,2 2 0 16,0-1 1-16,0 4 0 15,0-2 0-15,0 1 6 16,0 2-7-16,0 1 1 16,0-1 1-16,2 4-1 15,-2 0 1-15,0-3-1 16,0 3 0-16,0 0 7 15,0 0 11-15,0 0 8 0,0-2-1 16,0 2-2 0,0 0-2-16,0 0-10 0,0 0-10 15,0 0-2-15,0 0 1 16,0 0-1-16,0 5 1 16,-3 2-1-16,-6 3 1 15,0-3-1-15,2 3 1 16,-3-1-1-16,2-2 1 15,2 0-1-15,1-1 0 16,2-3 0-16,2-1-17 16,1 0-12-16,0-2 5 15,0 0 9-15,0 0 9 16,1 0 0-16,10-10-6 16,0-1 6-16,2-2 5 15,-4 1 0-15,0-1 0 16,-1 2 1-16,-1 2 0 0,-4 2 1 15,0 3 14-15,-3 1 16 16,3 0 16-16,1 3 8 16,3 0-10-16,4 0-23 15,6 10-6-15,0 3-7 16,24 10-9-16,-4-2-136 16,-3-6-679-16</inkml:trace>
  <inkml:trace contextRef="#ctx0" brushRef="#br0" timeOffset="321404.1557">18904 17412 530 0,'0'0'339'15,"0"0"-190"-15,0 0-82 16,0 0 1-16,0 0 32 16,0 0 5-16,-81 0-29 15,66 0-27-15,-2 0-14 16,-2 0-9-16,-1 1 5 16,-3 2 20-16,0 3 10 15,-2-5-26-15,-1 5-25 16,-4-4-1-16,2 1-9 0,-5 1 2 15,1 0-2 1,3 2 1-16,-1-5 0 0,-2 5 0 16,6-6 0-16,-4 3 0 15,3-3-1-15,-1 1 1 16,-4-1-1-16,-1 0 1 16,-2 2 0-16,-1 2-1 15,-2-4 1-15,3 3-1 16,1-3 1-16,1 2-1 15,0 0-1-15,3 1 0 16,5 0 0-16,-4-2-11 16,7 2-4-16,-1 0-6 15,3-3 10-15,0 3-2 16,-2-3-1-16,-2 0-10 16,2 0-18-16,-6 2-5 0,2-2-6 15,-6 0 2-15,1 0 31 16,0 0 20-16,-5 0 0 15,2 0 1-15,-1 0 11 16,0 0-4-16,-1 0-6 16,0 0-1-16,0 0-1 15,1-2-44-15,-1-1-55 16,0 0 21-16,-3-1-52 16,0-5 24-16,-3 2 48 15,1 0 59-15,-1 0 5 16,2 0 44-16,-2 0-22 15,4 2-17-15,1 0-8 0,5 3-1 16,-1-1-1-16,1-2-1 16,3 4-22-16,-1 0 13 15,4-2 7-15,-2-2-26 16,1 3-17-16,-2-4-68 16,3 2-23-16,-1-2-3 15,2 2 102-15,-4-2 38 16,3 2 45-16,-3-3-6 15,-1 1 20-15,2 1-8 16,-2 0-31-16,-2-2 36 16,6 2 5-16,-4 1-38 15,5-4-17-15,1 3-5 16,3 0-1-16,-3 3-1 16,2-1 0-16,-2-2 1 15,3 2 15-15,-3 1 50 0,-1-2 23 16,-1 1-15-16,3 0-10 15,0-1 2-15,7 1-15 16,10-1-22-16,6 1-28 16,0 0-251-16</inkml:trace>
  <inkml:trace contextRef="#ctx0" brushRef="#br0" timeOffset="323342.0931">19963 16233 160 0,'0'0'618'16,"0"0"-415"-16,0 0-76 16,0 0 32-16,0 0 25 15,0 0-25-15,0 0-37 16,10 0-37-16,-7 0-16 15,1 0 14-15,-1 0 3 16,0 0-25-16,0 0-11 16,4 0-7-16,2 0 1 15,3 3 6-15,6-3-14 16,3 0-18-16,7 0-8 16,10 0-4-16,0-3-5 15,4-1 0-15,-2-2 5 0,-1 0-5 16,-3 2 1-16,0 2-1 15,-4 0 5-15,3-1-4 16,1 3 5-16,4 0-5 16,-5-2 5-16,4 0-6 15,0 2 1-15,3-1-1 16,1 0 0-16,4-2-1 16,2-3 0-16,1 2 0 15,-3-1 0-15,-4 3 1 16,-7 2-1-16,-6-3 1 15,-8 3-1-15,-3 0 0 16,-4 0-1-16,-4 0 1 0,-4 0-2 16,-2 3-11-16,-2-1-26 15,-2 0-45-15,2 1-59 16,-3 0-70-16,0-3-32 16,0 1-50-16,-9-1-67 15,0 0-657-15</inkml:trace>
  <inkml:trace contextRef="#ctx0" brushRef="#br0" timeOffset="324122.6479">20039 16309 472 0,'0'0'531'15,"0"0"-402"-15,0 0-52 16,0 0 41-16,0 0-6 16,0 0-15-16,94 8-27 15,-74-6-10-15,4 1 0 16,1 0 10-16,5-3 15 0,3 0 14 16,-1 0-1-1,4 0-30-15,2 0-28 16,2 0-10-16,-1 0-4 0,-3 0 2 15,-4 0-14-15,0 0-3 16,1 0 6-16,-4 0-3 16,1 0 1-16,2-3 15 15,-4 3-11-15,3-3 2 16,4 2-11-16,-1-2-1 16,3 0-7-16,2 0-1 15,0 0 0-15,-3 2 0 16,-4-2 0-16,-2 3 0 15,-1 0 0-15,-9 0-1 16,-1 0 2-16,-3 0 9 16,-2 0 3-16,-3 0-5 0,0-2-3 15,-5 2-5 1,-1-2 0-16,0 1 0 0,-2-1 0 16,0 2-1-16,-2 0-5 15,-1-2-23-15,0 2-58 16,-4-5-40-16,-9 3-182 15,0-4-384-15</inkml:trace>
  <inkml:trace contextRef="#ctx0" brushRef="#br0" timeOffset="324971.9345">20888 15995 320 0,'0'0'156'0,"0"0"-40"0,0 0-18 16,0 0 39-16,0 0 36 15,0 0-28-15,0 0 1 16,-39-7 6-16,36 7-24 15,3 0 9-15,0 0-20 16,0 0-50-16,0 0-11 16,0 4 24-16,0 3-5 15,0 3-8 1,5 3-5-16,3-1-13 0,2-1-18 16,0 2-9-16,-1 3-12 15,5-2-2-15,-5 2-7 16,1 0 0-16,0-3 0 0,-1-2 1 15,1 2-1-15,0-3 0 16,-1 3 1-16,1-3-1 16,3 0 7-16,1-4 2 15,4 5 14-15,2-5-5 16,-1 4 1-16,0-3-10 16,-1-1-4-16,-3-2-5 15,-3 2 5-15,-1-3-6 16,-3 1 1-16,-3-1 0 15,-2-3-1-15,-2 0 1 16,1 3 0-16,-2-3 7 16,1 0 4-16,-1 0 8 15,2 0 1-15,-1 0 0 0,1 0-5 16,-1 0-2 0,1 0-5-16,-1 0 3 0,-1 0 7 15,2 0-6-15,-2 0-1 16,0 0 3-16,0 0 3 15,0 0-2-15,0 0-1 16,0 4-6-16,-2-2 0 16,-8 9 11-16,-6-2 1 15,-4 2 2-15,-5 5 9 16,-4 2-8-16,-4 1-9 16,-2 3-15-16,-18 8-54 15,12-7-213-15,2 0-808 0</inkml:trace>
  <inkml:trace contextRef="#ctx0" brushRef="#br0" timeOffset="340447.9151">24308 16755 418 0,'0'0'714'0,"0"0"-520"16,0 0-70-16,0 0 11 15,0 0 3-15,0 0-19 16,-9-3-48-16,9 3-22 16,0 0-20-16,0 0-4 15,-2 0 1-15,1 0-7 16,-2 0-7-16,-2 0 0 15,-3 0-3-15,-5 0 10 16,0 0 7-16,-6 0-1 0,-4 0-13 16,-2 0-11-1,-3 3 0-15,4 0 0 0,-6 0 5 16,1-2-6-16,3 2 1 16,-1 0-1-16,3-1 0 15,3 1 0-15,0 2-1 16,2-2 1-16,-1-3 0 15,3 1 0-15,-6 0-10 16,4-1-7-16,-5 0 6 16,2 0-7-16,-1 0 9 15,2 0 9-15,-1 2-1 16,1 1 1-16,3-3 0 16,0 3 1-16,6-3 11 15,0 1-6-15,5-1 0 16,2 1-5-16,4-1 6 0,1 0-5 15,0 0 8-15,0 0-9 16,0 0 10-16,0 0-11 16,0 0-12-16,6 0-39 15,0 0-65-15,4 5-77 16,-1-2-128-16,-1-2-257 0</inkml:trace>
  <inkml:trace contextRef="#ctx0" brushRef="#br0" timeOffset="341291.4625">24285 16860 218 0,'0'0'356'0,"0"0"-42"15,0 0-89-15,0 0-16 16,0 0-35-16,0 0-40 0,0 0-35 16,0-3-20-16,0 3-12 15,0 0-3-15,0 0 8 16,0 0 3-16,0 0-10 15,0 0-2-15,0 0-20 16,-2 0-14-16,-4 0 1 16,0 0-12-16,-8 0-8 15,-2 0-1-15,1 0 0 16,-9 0-8-16,2 0 0 16,-4 0 0-16,-2 0 0 15,-3 0-1-15,-4 0 0 16,-4 0 0-16,-1 0 0 15,-5 0 0-15,0 0-1 0,1-3-1 16,3 0-5-16,7 2 7 16,3-2 0-16,9 0 0 15,5 3 0-15,4 0 0 16,7 0 7-16,3 0 1 16,0 0 1-16,3 0-3 15,0 0-5-15,0 0 1 16,0 0-1-16,0 0 0 15,0 0 1-15,0 0-2 16,0 0-21-16,0 0-61 16,0 0-108-16,3 0-319 15,-3 0-812-15</inkml:trace>
  <inkml:trace contextRef="#ctx0" brushRef="#br0" timeOffset="357723.7656">26159 15757 658 0,'0'0'669'0,"0"0"-540"16,0 0-36-16,0 0 50 15,0 0 13-15,-4-2-15 16,2 2-54-16,1 0-20 16,-1 0-2-16,1 0-6 15,-1 0 12-15,2 0-5 16,0 0 1-16,-1 0-7 15,1 0 1-15,-3 0-15 0,-2 0-18 16,1 10 11 0,-5 2 3-16,0 8-20 0,1-3-14 15,0 6 0-15,2-4-2 16,1 4-6-16,2-3 0 16,0 4 1-16,2-4 0 15,-2 2 0-15,0-3 5 16,-2 2-6-16,-2-1 9 15,1-1 3-15,-2-2 2 16,4 0-1-16,-1-1-7 16,4-3 0-16,-2 3-4 15,3-6-1-15,0 1 0 16,0-1 1-16,0-2-1 0,0 2-1 16,0-2 0-1,0-1-6-15,0-3 5 16,0 2 0-16,0-3 1 0,0-2-6 15,0-1 5-15,0 0-5 16,0 0 0-16,0 0-7 16,3 0-16-16,4-9-20 15,2-2 4-15,4 0 8 16,0-2 7-16,-1 3 10 16,-1 0 6-16,-3 0 14 15,-2 1-1-15,0 2 1 16,-3 0 1-16,1 4 8 15,-1-3 18-15,-1 5-2 16,-1 1-5-16,1 0-9 16,-2 0-2-16,0 0-9 0,0 0-7 15,0 0-3-15,0 4 9 16,0 9-1-16,-2-1 1 16,-4 5 0-16,-1 0 0 15,0 3 1-15,-1-5-1 16,0 2 1-16,1-3 0 15,3-1 0-15,1-3 0 16,0-4 11-16,0 1 6 16,-2-6 15-16,1-1 2 15,-5 0 6-15,-3 0-5 16,-3-10-19-16,0-4-13 16,-3-5-3-16,-4-14-70 0,1 6-176 15,0 0-966-15</inkml:trace>
  <inkml:trace contextRef="#ctx0" brushRef="#br0" timeOffset="361015.9403">26417 16019 365 0,'0'0'344'0,"0"0"-63"16,0 0-133-1,0 0-2-15,0 0 15 0,0 0-14 16,0 0-15-16,9-13-9 16,-9 12 6-16,0 1-27 15,0-3-6-15,0 3-7 16,0-5-23-16,0 3-27 16,5-4-29-16,7 1-4 15,1-1-5-15,2 0 1 16,-1-1-2-16,-1 0 0 15,-1 4 0-15,-2 0-1 16,0 1 0-16,-3 1-6 16,-1 1 6-16,-2 0-1 0,-1 0 1 15,0 0 1-15,0 0 2 16,0 3 8-16,4 3 2 16,1 4-5-16,1-3-1 15,4 2-4-15,1 2 4 16,2-1-5-16,-1-3-1 15,3-4-12-15,-4-1-15 16,2 0-16-16,-1-2-3 16,1 0 17-16,1 0 4 15,0-3 1-15,3-6 3 16,2-1 20-16,4 1 1 16,-1-1 1-16,0 0 17 15,-1 0-5-15,-1 4 2 0,-4 4-14 16,-4 1 5-1,-2 1-4-15,-5 0 0 0,-2 0-2 16,-2 0-2-16,-1 1 2 16,0 7 2-16,2-1-1 15,-2 3 13-15,0-1-7 16,3 2 1-16,1-1-7 16,5 0 7-16,2 0-7 15,3-4 7-15,4-3-8 16,5 0 0-16,1-2-22 15,1-1-8-15,2 0-20 16,1-2-17-16,0-7 9 0,1-2 38 16,-1 1 13-16,-4 1 7 15,-2 4 2-15,-5 1 17 16,-4 0 19-16,-2 4 9 16,-4 0 9-16,-1 0-10 15,-2 0-18-15,1 0-1 16,2 5-8-16,-1 2-6 15,2 2-5-15,2 1-7 16,1-3 0-16,2 0 0 16,-1 0 1-16,3-2-1 15,-2-2 8-15,2-2-9 16,0-1-7-16,1 0-9 16,2 0-8-16,0-7-13 15,3 0 9-15,3-2 9 16,1-1 8-16,1 0 10 0,-1 3-6 15,-3 0 7-15,-5 1 1 16,-3 3 0-16,-3 2 12 16,-2-2 5-16,-5 3 12 15,-2 0 1-15,-4 0-3 16,1 0-9-16,-2 0-10 16,0 3-9-16,1 3 2 15,1 2-1-15,1-1 5 16,4 0 2-16,2-1-1 15,5-2-1-15,4-1-5 16,2 0-1-16,3-3-8 16,2 0-30-16,1 0-39 15,-1-10 4-15,2 0 11 16,1-3-10-16,-4 2-29 0,0 1 75 16,-5 0 26-16,-5 4 15 15,-7 3 37 1,-1 3 30-16,-3-4-5 0,-2 4-31 15,1 0-20-15,1 0 1 16,0 0-8-16,0 0 5 16,3 0 7-16,3 5-7 15,0 0-7-15,4-1 0 16,7 2-6-16,2-2 0 16,2-1-1-16,6 0-8 15,0-3 13-15,1 0 2 16,1 0-5-16,-7 0-11 15,-4-3-1-15,-21-4-40 16,0 1-186-16,-13 2-721 0</inkml:trace>
  <inkml:trace contextRef="#ctx0" brushRef="#br0" timeOffset="393264.2118">23932 16064 1038 0,'0'0'539'15,"0"0"-412"-15,0 0-13 16,0 0 40-16,0 0-21 15,1-49-76-15,1 36-37 16,1-1-12-16,-2-2-6 16,2-4 14-16,-1 1 21 15,4-5 4-15,-6-6-9 16,0 1-3-16,0-5 5 16,0-5-4-16,-11-4-8 15,4 0-1-15,-2-3-3 16,1 0 16-16,0-4-13 15,5 3-8-15,0 2 9 0,3 3 2 16,0 4 3-16,0 2 0 16,0 3-8-16,0 0-7 15,0 3-10-15,6 1 14 16,-2-1 11-16,2 3-17 16,-3 1 5-16,0 0 5 15,-2 5-1-15,-1 1-18 16,0 8 8-16,0 2 3 15,0 3 0-15,-1 7-6 16,-5 0-6-16,-4 0-3 0,-1 14 3 16,-1 1 1-1,0 5 0-15,3-2 0 0,5-6 5 16,-4 2-6-16,4-5 5 16,1 2-5-16,-2-7 0 15,2-1-1-15,0-1 1 16,2-2-9-16,1 0-2 15,0 0 5-15,0-7-18 16,13-8-49-16,7-9 14 16,3 1 19-16,2-4 4 15,0 1 0-15,-3 5 20 16,-4 9 16-16,-6 2 11 16,-3 10 23-16,1 0-11 15,2 17 1-15,3 9 37 16,5 10-3-16,5 4-19 0,3 4-23 15,10 8-16-15,-5-10-137 16,-11-15-788-16</inkml:trace>
  <inkml:trace contextRef="#ctx0" brushRef="#br0" timeOffset="394120.4036">23632 14436 1320 0,'0'0'561'0,"0"0"-438"15,0 0 98-15,0 0 41 16,0 0-58-16,0 0-100 0,0 0-41 16,3-9-17-1,-3 9-20-15,-3 0-17 0,-11-1-9 16,-6 1 1-16,-9 0 7 15,-5 0-7-15,-2 0-1 16,2 0 1-16,5 4 0 16,6 2-1-16,8 3-2 15,4-2-5-15,4 4 5 16,4 1-5-16,0-1-2 16,0 1 8-16,3 5-1 15,-2-3 1-15,1 2 0 16,-2 4 0-16,-6 3 0 15,-2 0 0-15,-4 3 1 0,-4 3 0 16,-2 2 0 0,2-1 0-16,-1-1 0 0,7-2 0 15,4-3-1-15,6-5 1 16,3-2 0-16,2-4 0 16,17-3 1-16,8-7-1 15,6-3-13-15,4 0-69 16,14-21-132-16,-14-1-312 15,-4-2-247-15</inkml:trace>
  <inkml:trace contextRef="#ctx0" brushRef="#br0" timeOffset="394347.1193">23283 14697 1405 0,'0'0'396'16,"0"0"-297"-16,0 0 34 15,0 0 4-15,0 0-69 16,100-16-50-16,-66 15-18 16,-2-2-156-16,0 0-162 15,-9 0-194-15,-9 2-563 0</inkml:trace>
  <inkml:trace contextRef="#ctx0" brushRef="#br0" timeOffset="394677.7936">23674 14684 1585 0,'0'0'292'0,"0"0"-124"16,0 0 55-16,0 0-74 16,0 0-63-16,0 0-39 15,80-18-19-15,-69 18-10 16,-10 0 3-16,-1 8-4 16,0 2 7-16,0 4 2 0,-5 4-6 15,-3-1-11 1,2 0-1-16,0-1-7 0,4-2 5 15,2-5-4-15,0-3-1 16,5-1-1-16,8-3-50 16,7-2-87-16,8-5-192 15,-4-9-321-15,-5-3-547 0</inkml:trace>
  <inkml:trace contextRef="#ctx0" brushRef="#br0" timeOffset="394895.383">23915 14681 864 0,'0'0'975'0,"0"0"-810"15,0 0 32-15,0 0 58 16,0 0-86-16,0 0-36 16,-85 16-27-16,44 1-36 15,-6 2-22-15,-2 4-22 16,4 1-19-16,6-2-7 15,10 1-36-15,6-2-97 16,13-1-141-16,4-10-532 0</inkml:trace>
  <inkml:trace contextRef="#ctx0" brushRef="#br0" timeOffset="395186.6457">24044 14723 918 0,'0'0'1249'0,"0"0"-1082"16,0 0-78-16,0 0 101 15,0 0-48-15,0 0-29 16,0 0-44-16,-49 66-24 15,28-40-20-15,0 2-11 16,0 0-7-16,-1-4-5 16,2-1-2-16,1-5-1 0,4-3-68 15,-8-5-80-15,6-6-200 16,7-4-564-16</inkml:trace>
  <inkml:trace contextRef="#ctx0" brushRef="#br0" timeOffset="395489.114">24072 14627 1425 0,'0'0'711'0,"0"0"-653"15,0 0-27-15,0 0 61 0,0 0-41 16,89-2-36-1,-67 4-13-15,-3 5-1 0,-7 0 0 16,0 3 18-16,-11 0 26 16,-1 3 35-16,0-3-4 15,0 3 8-15,-12-3-14 16,-3-1-23-16,-5-2-14 16,-6 1-16-16,-1-6-17 15,2 1-14-15,-5-3-125 16,8 0-186-16,7 0-545 0</inkml:trace>
  <inkml:trace contextRef="#ctx0" brushRef="#br0" timeOffset="395887.1138">24329 14674 1386 0,'0'0'261'0,"0"0"-193"16,0 0 37-16,0 0-51 15,0 0-43-15,101 10-11 16,-72-10-31-16,-3 0-16 16,-2 0 13-16,-4-3 23 15,-2-4 10-15,-8-1 1 16,-1 2 19-16,-3 0 38 0,-5-1 54 15,-1 1 44-15,0 2-20 16,-6 1-69-16,-11 0-21 16,-9-3 23-16,-4 6-4 15,-4 0 0-15,-2 0 7 16,2 6 12-16,6 7-35 16,1 3-21-16,9 1-14 15,6 3-7-15,7-1-6 16,5 1-4-16,2 0-65 15,31-3-120-15,-2-4-331 16,0-4-276-16</inkml:trace>
  <inkml:trace contextRef="#ctx0" brushRef="#br0" timeOffset="396181.9296">24794 14681 1111 0,'0'0'499'0,"0"0"-325"15,0 0 123-15,0 0-89 16,0 0-87-16,0 0-8 16,0 0-25-16,-76-1-16 15,48 1-17-15,1 1-15 16,5 9-4-16,2 0-20 15,10 0-8-15,4 2-8 16,6-2 0-16,0 3-6 0,12-3-25 16,12 0-51-16,13-6-134 15,-4-4-304-15,-2 0-130 0</inkml:trace>
  <inkml:trace contextRef="#ctx0" brushRef="#br0" timeOffset="396478.3586">25149 14373 1497 0,'0'0'255'0,"0"0"36"16,0 0-27-16,0 0-61 15,0 0-62 1,0 0-69-16,0 0-41 0,8-14-16 15,-8 36 31-15,-9 10 14 16,-6 5-2-16,-4 5-20 16,0 5-22-16,2 0-8 15,2-1-7-15,0 3-1 16,4-4 0-16,1-5 0 16,-2-1-26-16,5-8-60 15,-10-5-113-15,5-6-144 16,3-14-494-16</inkml:trace>
  <inkml:trace contextRef="#ctx0" brushRef="#br0" timeOffset="396690.0699">24946 14664 960 0,'0'0'1100'15,"0"0"-996"-15,0 0 6 16,0 0 47-16,0 0-76 16,103 27-57-16,-61-17-24 15,-2-3-66-15,5-1-195 16,-8-4-367-16,-8-2-587 0</inkml:trace>
  <inkml:trace contextRef="#ctx0" brushRef="#br0" timeOffset="397072.2871">25374 14681 1592 0,'0'0'510'15,"0"0"-278"-15,0 0 25 16,0 0-92-16,0 0-84 16,0 0-30-16,0 0 2 15,-44 10-29-15,30 0-16 16,4 3-8-16,1-1 0 15,3-2-1-15,3-3-33 16,3-3-21-16,0-1 22 16,0-3-15-16,5 0 18 0,9 0 9 15,3-4 0 1,4-6 12-16,2-3 8 0,3 4 1 16,-4-1 1-16,-1 3 0 15,-7 1 29-15,-4 6 22 16,-6 0-10-16,-4 0-15 15,0 10-9-15,0 5 7 16,-6 2 2-16,2 4-4 16,-2-2-17-16,6-3-6 15,0 0-10-15,0-2-38 16,18-8-84-16,-4-5-195 16,0-1-641-16</inkml:trace>
  <inkml:trace contextRef="#ctx0" brushRef="#br0" timeOffset="397351.1383">25910 14320 1579 0,'0'0'535'0,"0"0"-461"15,0 0 112-15,0 0 4 16,0 0-63-16,0 0-72 15,0 0 35-15,-13 63-5 16,2-23-25-16,-2 3-11 0,1 6-15 16,-3-3-19-1,1 1-7-15,-2-5-8 0,1-4 0 16,-1-3-1-16,2-4-51 16,1-8-47-16,-7-5-103 15,4-8-165-15,3-10-479 0</inkml:trace>
  <inkml:trace contextRef="#ctx0" brushRef="#br0" timeOffset="397686.4316">25676 14620 1731 0,'0'0'599'0,"0"0"-532"0,0 0 17 15,0 0 40 1,94 5-63-16,-57 1-45 16,1-3-10-16,-3 3-6 15,-5-2-39-15,-4-1-20 0,-9-3 2 16,-6 0 29-16,-5 0 18 16,-6 0 9-16,0 4 1 15,0 5 19-15,-9 1 57 16,-6 7 24-16,2 3-9 15,-3 4-19-15,5-1-31 16,5-4-21-16,4-3-14 16,2 0-6-16,0-5-8 0,12-2-60 15,15-9-96 1,-2 0-353-16,1-6-357 0</inkml:trace>
  <inkml:trace contextRef="#ctx0" brushRef="#br0" timeOffset="397847.5799">26198 14534 1467 0,'0'0'537'0,"0"0"-469"16,0 0 97-16,0 0-25 16,0 0-97-16,0 0-43 15,0 0-238-15,-3 27-658 0</inkml:trace>
  <inkml:trace contextRef="#ctx0" brushRef="#br0" timeOffset="398686.7684">26282 14718 1265 0,'0'0'791'16,"0"0"-739"-16,0 0 38 16,0 0 41-16,0 0-9 15,0 0-34-15,0 0-15 16,-97 87-30-16,82-70-24 0,4 0-10 16,8 0-3-16,3-4-5 15,11-3-1-15,11-3 0 16,10-5-47-16,5-2-55 15,3 0 12-15,-1-5 27 16,-2-9 2-16,-5-9-59 16,-7 2 7-16,-7-2 113 15,-12 4 3-15,-6 2 82 16,0 5-24-16,-15-2-4 16,-6 7 10-16,-3 5 0 15,-1 2-20-15,1 0-17 16,6 0-15-16,3 0-8 15,9 2-7-15,5 1-12 16,1 1 5-16,7-4-21 16,17 0 28-16,6 0-93 0,4 0 11 15,5-4 69-15,-1-5 12 16,0-2-1-16,-4 3 2 16,-4 1 9-16,-6 0 52 15,-6 4 40-15,-3 3-5 16,-6 0-18-16,-5 0-22 15,-1 6-29-15,0 8-12 16,-3 6-1-16,0 3-5 16,-3 0 0-16,-4 2-2 15,-2-1-4-15,0-4-3 0,-3-7 0 16,4-3-2-16,-1-3-10 16,2-7-4-16,3 0 16 15,2 0 3-15,2 0 6 16,0-14-9-16,16-2-18 15,7-8 9-15,8-1 3 16,6-6-33-16,4 2-13 16,1 3-42-16,-7 6 47 15,-8 6 47-15,-6 7 5 16,-10 3 22-16,-4 4 27 16,-4 0-13-16,-3 4-2 15,0 10 4-15,0 9 10 16,-12 1 2-16,-1 5 18 15,-1 4-12-15,-1-4-16 16,3 1-21-16,3-6-12 0,5-2-10 16,4-5-2-16,0-1-11 15,34-6-76-15,1-6-156 16,3-4-789-16</inkml:trace>
  <inkml:trace contextRef="#ctx0" brushRef="#br0" timeOffset="400098.2976">27714 14660 785 0,'0'0'879'0,"0"0"-691"16,0 0 17-16,0 0 34 16,0 0-25-16,0 0-62 15,0 0-69-15,25-39-34 16,-25 39-32-16,0 13-10 15,0 4 22-15,0 6 11 16,0 4-9-16,0 3-14 16,0 2-16-16,0-2 5 15,0-4 0-15,9-3-5 16,0-6-1-16,3-5-1 16,-1-4 1-16,2-8 2 15,6 0-1-15,4-3 0 16,3-11-1-16,3-6 0 0,2-7 1 15,0-2 0 1,-1-7 0-16,-4 6 0 0,-5 1 10 16,-8 8-11-16,-7 5 6 15,-3 6-6-15,-3 3-7 16,0 7-4-16,0 0-40 16,0 0-126-16,0 14-280 15,0 1-158-15,0-4-657 0</inkml:trace>
  <inkml:trace contextRef="#ctx0" brushRef="#br0" timeOffset="400518.7631">28267 14750 1664 0,'0'0'521'0,"0"0"-412"16,0 0 104-16,0 0-3 15,0 0-75-15,0 0-73 16,0 0-47-16,-7-27-14 16,-8 30-1-16,-2 7 0 15,-2 1 1-15,2 2 0 16,3 0-1-16,6 0-2 16,5-4-4-16,3-2-1 15,0-4-8-15,6-3 0 0,11 0 14 16,5 0-18-1,4-5-20-15,-1-6 6 0,0-2 12 16,-4 0 14 0,-2 0 6-16,-5 3 1 0,-4 3 0 15,-4 1 27-15,-4 6 0 16,-2 0-12-16,0 0-15 16,0 13 0-16,-8 4 2 15,0 3-1-15,2 0 0 16,3-1-1-16,3 1-32 15,0-8-101-15,12-4-96 16,4-2-158-16,3-6-388 0</inkml:trace>
  <inkml:trace contextRef="#ctx0" brushRef="#br0" timeOffset="400773.2312">28769 14366 1702 0,'0'0'397'0,"0"0"-288"16,0 0 18-16,0 0 7 15,0 0-51-15,0 0 41 16,0 0-26-16,-48 97-25 16,30-51-40-16,6 3-11 15,-1 4-4-15,4-7-12 16,3-2-6-16,-1-5 0 15,2-6-33-15,0-6-86 0,2-1-100 16,0-10-302-16,3-6-260 16</inkml:trace>
  <inkml:trace contextRef="#ctx0" brushRef="#br0" timeOffset="401170.2024">28870 14687 1612 0,'0'0'506'16,"0"0"-421"-16,0 0 62 15,0 0-51-15,0 0-19 16,0 0-7-16,0 0-39 16,-21 76-23-16,20-56-8 15,1-6 2-15,0-2-2 0,0-6 0 16,1-2-12-16,7-4 3 15,5 0-6-15,4-6-41 16,3-10 15-16,3-1 24 16,2-7-3-16,2 1 1 15,0 1 3-15,-5 5 16 16,-7 3 8-16,-6 4 43 16,-5 6 13-16,-4 4-21 15,0 0-30-15,-1 11-11 16,-11 6 21-16,0 7 3 15,-3 1-10-15,5 2-8 16,2-2-8-16,5-4 0 0,3-1-20 16,5-8-80-16,8-1-148 15,7-11-396-15</inkml:trace>
  <inkml:trace contextRef="#ctx0" brushRef="#br0" timeOffset="401554.1428">29243 14736 1200 0,'0'0'324'0,"0"0"-141"16,0 0 116-16,0 0-61 0,0 0-72 15,0 0-96 1,0 0-48-16,103 30-22 0,-78-33-16 15,-2-10-36-15,-2-1-2 16,-4-4-14-16,-3 4-3 16,-6 1 55-16,-3 3 16 15,-5 3 34-15,0 3-25 16,-10 0 10-16,-8 4 10 16,-7 0 40-16,-7 8 11 15,-2 5 1-15,1 4 6 16,5-1 19-16,4 7-3 15,8-3-30-15,11 0-26 16,5-1-11-16,13 1-12 16,20 0-12-16,11-3-12 15,33-3-162-15,-10-1-333 0,-4-11-835 0</inkml:trace>
  <inkml:trace contextRef="#ctx0" brushRef="#br0" timeOffset="420628.9497">30305 16559 1290 0,'0'0'400'0,"0"0"-307"16,0 0-68-16,0 0 91 16,2-3 83-16,-2 3-69 0,0 0-65 15,0 0-15 1,0 0 13-16,0 0 4 0,0 3 2 15,-3 7 10-15,-6 1-12 16,-3 5-17-16,2-5-22 16,0 0-6-16,6-1-16 15,0-1 2-15,4-3-8 16,10-2 1-16,20-3 13 16,13-1-14-16,15 0-26 15,7 0-43-15,2-5-32 16,-4-5-51-16,-8-5-150 15,-18 5-260-15,-16 4-5 0</inkml:trace>
  <inkml:trace contextRef="#ctx0" brushRef="#br0" timeOffset="421055.4089">30165 16805 1169 0,'0'0'287'15,"0"0"-211"-15,0 0-14 16,0 0 131-16,0 0-21 16,0 0-72-16,0 0-32 15,21 8 24-15,-22 6 6 16,-7-1-16-16,3 1-13 15,5-4 0-15,0-4 1 16,27 1-9-16,26-5-8 16,35 3-26-16,25-5-25 0,8 0-2 15,-30 0-124 1,-29-10-403-16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07T07:08:11.00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70C0"/>
    </inkml:brush>
    <inkml:brush xml:id="br4">
      <inkml:brushProperty name="width" value="0.05292" units="cm"/>
      <inkml:brushProperty name="height" value="0.05292" units="cm"/>
    </inkml:brush>
  </inkml:definitions>
  <inkml:trace contextRef="#ctx0" brushRef="#br0">3355 2420 421 0,'0'0'888'16,"0"0"-727"-16,0 0-84 15,0 0 58-15,0 0 83 16,0 0 3-16,0-4-72 15,0 2-60-15,0 2-10 16,0-1-7-16,0 1-5 16,0 0-13-16,0 0-8 15,-3 0-1-15,3 0-9 16,-3 0-11-16,3 0-18 16,-3 0-6-16,0 0-1 0,-4 0-8 15,1 8 8 1,-5 4 14-16,-2 4-2 0,-4 3 3 15,-5 1 0-15,-5 1-3 16,-4 1 6-16,-2 1 1 16,-3 1-1-16,-1-1-3 15,-3-3-2-15,4 0-2 16,3-1-5-16,2-2-5 16,4 0 5-16,3-2-5 15,3 1 0-15,2-2 1 16,2 0 5-16,4 0-6 15,4-1 0-15,4-2 0 16,1-3 1-16,2-2-2 16,2-2-1-16,0-3-1 15,0-1-6-15,0 2 7 0,2-2-4 16,4 4-2-16,3-1 7 16,4 4 11-16,2 0 1 15,3 3 3-15,-3 2-8 16,7 2 1-16,-1 1 2 15,5 5 5-15,-1 0-1 16,5 0-3-16,0-1 1 16,-2 1-3-16,2-3-3 15,-2 0-4-15,-4-3 4 16,-4 0-5-16,-4-4 0 16,-4-1-1-16,-2 0 2 15,-1-2 5-15,-1 0-1 16,-2-1-5-16,1 1-1 0,-1-1-1 15,0-2 1-15,0 0 0 16,-3-1-12-16,0-1-48 16,-3-1-48-16,0-1-77 15,0 0-160-15,0-4-628 0</inkml:trace>
  <inkml:trace contextRef="#ctx0" brushRef="#br0" timeOffset="1051.0248">3488 2695 468 0,'0'0'832'0,"0"0"-589"15,0 0-125-15,0 0 96 16,0 0 68-16,0 0-54 16,0 0-65-16,-12-1-54 15,12-4-32-15,3-2-29 16,6 2-26-16,4-4-13 0,2 1 1 16,3 2-10-1,-3 2 0-15,3-1 0 0,-3 4 1 16,3 1-2-16,-8 0-6 15,-2 0 1-15,-1 6-1 16,-1 4-1-16,-3 7 2 16,-3 1 3-16,0 3 3 15,0 0 8 1,0 4-2-16,-9-4-5 0,-1 4 0 16,-2-5 5-16,-2 2-6 15,1-3-11-15,2-4 2 16,1-4-7-16,4-4 1 15,3-4-4-15,3-1-2 0,0-2 1 16,0 0 6 0,3-8-13-16,13-7-42 0,1-6 32 15,5-3 27-15,-1-2 8 16,4 1-7-16,-5 0 2 16,2 1-5-16,-5-1 4 15,2 4-3-15,-1-2 3 16,-3 1-4-16,1 2 6 15,1 4 6-15,-4 2 1 16,-4 3 15-16,-3 2 8 16,0 5 10-16,-3 1 20 15,-3 1-4-15,0 2 5 0,0 0-7 16,0 0-24 0,0 0-11-16,-1 0 8 0,-7 0-4 15,-1 8-11-15,-7 7-5 16,-1 3 22-16,-2 5-5 15,-2 2-5-15,3-1 2 16,2 0-14-16,8-2 5 16,5-1-6-16,3-4-1 15,0-3-9-15,9-1 3 16,12-3 2-16,6-3 4 16,6-1-7-16,1-6-61 15,11-6-182-15,-5-8-459 16,-16-4-695-16</inkml:trace>
  <inkml:trace contextRef="#ctx0" brushRef="#br0" timeOffset="1471.9869">3913 2378 1748 0,'0'0'597'16,"0"0"-521"-16,0 0-3 0,0 0 25 15,0 0-30-15,0 0-39 16,0 0-15-16,72-21-14 16,-53 21 0-16,-5 0 0 15,-4 0 0-15,-7 0-13 16,0 12 3-16,-3 2 1 16,0 5 9-16,-6 0 16 15,-6 3 6-15,0-3-7 16,0-1-9-16,5-3-6 15,7-3 0-15,0-3-51 16,25-8-104-16,5-1-318 16,0 0-428-16</inkml:trace>
  <inkml:trace contextRef="#ctx0" brushRef="#br0" timeOffset="1988.9611">4208 2398 398 0,'0'0'1409'0,"0"0"-1165"16,0 0-159-1,0 0 60-15,0 0 48 16,0 0-28-16,0 0-67 15,0 0-50-15,0 0-33 0,0 1-15 16,0 10 0-16,8 6 18 16,4 4-1-16,6 6-8 15,0 3-8-15,7 2 10 16,2 2-5-16,3 0-5 16,-2-2-1-16,2-3 1 15,-3-4 0-15,-5-4-1 16,-1-5-8-16,-6-4 8 15,-3-2 1-15,-6-4 5 16,1-2 3-16,-4-1-8 16,-3 0-1-16,0-2 0 0,0 2-2 15,0 1-4-15,0 3 6 16,0 3 10-16,0 4 9 16,-3 3-2-16,-10 3 5 15,-2 2 13-15,-9 3-8 16,-4 2-9-16,-8 2-3 15,-3-1 7-15,-1 0-3 16,1 1-8-16,8-3-11 16,1 5-26-16,11-7-163 15,8-8-899-15</inkml:trace>
  <inkml:trace contextRef="#ctx0" brushRef="#br0" timeOffset="5224.6159">4935 2757 730 0,'0'0'784'16,"0"0"-688"-16,0 0-72 15,0 0 55-15,0 0 73 16,0 0 24-16,0 0-60 16,0 0-29-16,0 0 2 15,0-1-18-15,0 1-12 16,0 0 2-16,0 0 6 15,0-2 8-15,0 2-26 16,6 0-28-16,12-1 0 16,7-2-8-16,5 1-1 15,3-3-11-15,4 1 0 16,-4-1 5-16,-3 3-5 16,-2-2-1-16,-7 2 0 0,-6 1 0 15,-5-1 1-15,-5 2-1 16,-2-1-16-16,-3 1-22 15,3 0-32-15,-3 0-37 16,0 0-126-16,0 1-389 16,0 2-502-16</inkml:trace>
  <inkml:trace contextRef="#ctx0" brushRef="#br0" timeOffset="5722.2144">4945 2926 1001 0,'0'0'649'15,"0"0"-511"-15,0 0-27 16,0 0 81-16,0 0-9 16,0 0-74-16,0 0-52 15,41-10-22-15,-19 10-15 16,6-4-10-16,-2 1-10 16,1 1 6-16,-5-1-5 15,-1 1 0-15,-6 1-1 16,-6 1-6-16,-2-2-11 15,-2 2-21-15,-2 0-40 0,0 0-89 16,0 0-205-16,-3 0-392 16</inkml:trace>
  <inkml:trace contextRef="#ctx0" brushRef="#br0" timeOffset="6645.4572">6042 2175 933 0,'0'0'340'0,"0"0"-218"15,0 0 3-15,0 0 15 16,0 0 4-16,0 0-18 15,0 0-27-15,-6-39 1 16,0 33-46-16,-4-2-15 16,1 1 15-16,0 1-16 15,-2 0 2-15,1 2-27 16,1 1-1-16,0 3 2 16,-1 0-1-16,-4 0-7 0,-2 2-5 15,2 8 1-15,-5 5 17 16,4 4 6-16,-3 2 8 15,6 3 13-15,-1-1-28 16,4 2-5-16,3 0 10 16,-2-1-14-16,8 2 1 15,0 1 5-15,0 0 4 16,0 3 5-16,0 0-12 16,0 2-4-16,0 1-1 15,0 1 3-15,0 1 13 16,0 1 2-16,0-2-1 15,0 2-11-15,0-1-5 16,0 0-7-16,0 1 1 16,0-3-2-16,0 2 1 15,-3-2 6-15,-1 1-6 0,-2-1 1 16,0-2 5-16,0 1 1 16,0-1 4-16,-1 0-3 15,-1-1 3-15,5-2-11 16,-3-3 0-16,6-1 0 15,-3-2 0-15,3-2 0 16,0-4 0-16,-6 1-1 16,-1-1 0-16,-8-2-47 15,-9 0-29-15,-6 0-43 16,-15-4-71-16,5-3-395 16,9-7-548-16</inkml:trace>
  <inkml:trace contextRef="#ctx0" brushRef="#br0" timeOffset="7395.0376">5268 3670 1606 0,'0'0'282'15,"0"0"-222"-15,0 0 38 16,0 0 71-16,0 0-52 15,0 0-53-15,0 0-32 16,97-2-20-16,-66 1-11 16,-4 0 0-16,-8 1-1 15,-2 0-29-15,-7 0-97 16,-4 0-140-16,-3 1-299 16,0 2-411-16</inkml:trace>
  <inkml:trace contextRef="#ctx0" brushRef="#br0" timeOffset="8199.1375">5900 3545 727 0,'0'0'522'16,"0"0"-444"-16,0 0 39 0,0 0 56 15,0 0 33 1,0 0-8-16,0 0-54 0,11-2-61 15,-11 2-26-15,0 3-20 16,0 4 2-16,-11 2 8 16,-2-3-8-16,-8 4-11 15,-3-1-10-15,-4-2-18 16,-5 0-2-16,3-2-14 16,5-2-18-16,4-1 7 15,9-2 12-15,6 0 8 16,3 0 1-16,3-9-27 15,0-2-35-15,6 0 34 16,6-2 13-16,1 1 11 0,-1 2 10 16,-1 0 0-16,2 1 0 15,-4 0 7-15,3 3 11 16,0-2-6-16,0 1-1 16,1 2-2-16,-1-1 3 15,2 2 7-15,-1 0 10 16,-4 2 0-16,3 1 1 15,-6 1-18-15,0 0-2 16,0 0-5-16,-3 3-5 16,3 5-7-16,-2 5 7 15,-1 1 7-15,3 4 9 16,-1 1-5-16,1 0-2 16,4 1-8-16,-1-3 0 15,0-3 7-15,3-1-7 0,0-4 1 16,0-2-1-16,4-5 5 15,-2-2 1-15,5 0-5 16,-2 0-2-16,2-8-1 16,0-6-5-16,-2-3-1 15,-1 0 6-15,-4-2 0 16,-4 3 0-16,-4 0 1 16,-4 5 27-16,0 2 16 15,-15 3-26-15,-7 5-17 16,-5 1-17-16,-24 1-61 15,5 12-207-15,4 0-702 0</inkml:trace>
  <inkml:trace contextRef="#ctx0" brushRef="#br0" timeOffset="10773.4768">6002 1868 1287 0,'0'0'283'0,"0"0"-209"15,0 0-46-15,0 0 46 0,0 0 33 16,0 0-32-16,0 0 10 15,0 0 11-15,0 0-19 16,0 0-12-16,-2 0-6 16,-4 2-11-16,-4 3-10 15,-2 1 4-15,-3 2 1 16,-6-1-15-16,-1 0-16 16,1-1-11-16,3-2-1 15,0-1 0-15,3-3-7 16,5 0 0-16,1 0 1 15,0 0-10-15,1-7-10 16,4-1 10-16,1-1 15 16,3-1-19-16,-3-1-23 15,3 0 11-15,0 1 26 0,0-3 0 16,0 2-2-16,6-2 0 16,4 1 8-16,1-1 12 15,1 1-6-15,1 2 18 16,-1 2-11-16,0 1-5 15,-3 1 8-15,0 2 3 16,-3 1-4-16,1 0 7 16,-2 2-2-16,-2 1-4 15,0 0-16-15,0 1 0 16,0 9-5-16,0 3 5 16,4 1 17-16,-1 3 0 0,0-1-10 15,3 0-1-15,3 0-4 16,-3-2 4-16,3 0 0 15,4-2-5-15,-5-2 0 16,2-2 0-16,-1-1-1 16,0-1 1-16,0-4-1 15,0 1 8-15,1-3-7 16,1 0 8-16,-2 0-3 16,4-1 0-16,-2-6 0 15,-1-2-5-15,-1-2 7 16,-2-2-7-16,1-1 6 15,-5-3 2-15,3-1 3 16,-6 0-3-16,-3 1 9 16,0 2 28-16,0 4-6 0,-3 4-40 15,-12 5-6-15,-15 2-74 16,-33 30-78-16,2 4-222 16,0 3-516-16</inkml:trace>
  <inkml:trace contextRef="#ctx0" brushRef="#br0" timeOffset="17043.5385">6257 2630 390 0,'0'0'623'15,"0"0"-418"-15,0 0-102 16,0 0-33-16,0 0-21 16,0 0 64-16,6-5 1 15,-6 5-6-15,0 0 25 16,0-2 37-16,0 0-24 15,0 1-22-15,0-3-22 16,0 0-26-16,3-1-19 0,4-1-29 16,4-1-16-1,1 1-11-15,4-1-1 0,2 1-1 16,0 0 0-16,-2 4-1 16,-2 1 0-16,-5 1-6 15,-2 0-4-15,-1 0-4 16,-3 0 8-16,0 6-2 15,0 4 9-15,0 0 0 16,2 1 0-16,-4 2 0 16,1 1 1-16,-2 0-1 15,0 2-13-15,0-1 8 16,0 3 6-16,0-2 1 0,-11 0-1 16,2 1 0-1,-7-3 9-15,4-1 9 0,-6-2 3 16,6-2-11-16,3-3-9 15,2-2 0-15,4-3-1 16,1 1 0-16,2-2 1 16,0 0 0-1,0 0-1-15,0 0-1 0,2 0 1 16,5-2-8-16,2-5 8 16,3-5 16-16,4-3-10 15,-2-2-5-15,2-4 0 16,2 0-1-16,0-1-10 15,0-3 1-15,3 2 7 0,-2 2 1 16,-2 0-14-16,-1 4 8 16,-1 1 2-16,0 5 5 15,-3-1 1-15,-2 4 0 16,-1 2 6-16,0 1 8 16,-4 1 9-16,-2 2 0 15,-3 1 3-15,0 0-5 16,0 1 5-16,0 0-3 15,0 0-2-15,0 0 3 16,0 0-11-16,0 0-4 16,0 0-8-16,0 0-2 15,0 0 1-15,0 0-1 16,-3 0-6-16,-5 5-3 16,2 8 9-16,-7 2 11 15,-2 6-2-15,-3 0 18 16,0-1-6-16,0 3-6 0,3-3 2 15,5 0-9-15,1-2 2 16,6 0-4-16,0-2-6 16,3-2-1-16,0-4-1 15,0-2 1-15,9-3-11 16,7-5 11-16,5 0-14 16,6-2-59-16,13-19-129 15,-11 1-290-15,-4-1-242 0</inkml:trace>
  <inkml:trace contextRef="#ctx0" brushRef="#br0" timeOffset="17501.3309">6751 2331 1487 0,'0'0'711'0,"0"0"-631"16,0 0-29-16,0 0-3 15,0 0-19-15,0 0 1 16,0 0-11-16,49-11-11 16,-34 9-8-16,3 2 0 15,-9 0 0-15,-3 0 0 16,-3 0-2-16,-3 0-14 16,0 3 1-16,0 6 15 15,-6 2 6-15,-8 3 34 16,-2 0 21-16,1 0-15 15,2-1-22-15,2-2-3 16,8-2-7-16,3-2-14 16,0-2-7-16,3-1-2 15,30 1-43-15,0-4-104 0,0-1-566 0</inkml:trace>
  <inkml:trace contextRef="#ctx0" brushRef="#br0" timeOffset="18215.5223">7221 2372 1098 0,'0'0'403'16,"0"0"-258"-1,0 0 32-15,0 0 73 0,0 0-45 16,0 0-64-16,0 0-33 16,-9-19-4-16,9 19-37 15,0 0-23-15,-3 0-16 16,3 6-23-16,0 8-4 16,0 9 39-16,-3 7-1 15,3 6 3-15,0 8-9 16,0 4-2-16,-3 1-14 0,3 1-7 15,0-1-4-15,-2-3-6 16,-1-5-1-16,0-2 0 16,0-5 1-16,3-7 1 15,-4-4-1-15,1-3 2 16,3-4-1-16,0-3 0 16,0-3 0-16,0-1-1 15,0-4 0-15,0-2-10 16,0-1-20-16,0-2-21 15,0 0-43-15,0-3-78 16,10-9-287-16,-2-2-815 0</inkml:trace>
  <inkml:trace contextRef="#ctx0" brushRef="#br0" timeOffset="18777.0855">7349 2527 1056 0,'0'0'792'16,"0"0"-662"-16,0 0-31 0,0 0 36 15,0 0-19-15,0 0-24 16,0 0-28 0,54-52-19-16,-44 48-29 0,-1 2-11 15,-6 2-5-15,3 0-6 16,-4 0-3-16,-2 0 0 16,0 6-9-16,0 4 13 15,0 3 5-15,0 2 9 16,0 3 0-16,0 3-8 15,0 2 0-15,0 0-1 16,0 0 6-16,0 0 0 16,0-3-5-16,3-2 5 15,7-4-6-15,-1-3-2 16,7-4 2-16,1-1 7 16,5-6 2-16,2 0-3 0,4 0-5 15,-2-11-1 1,4-4-1-16,-2-6 0 0,-1-4 0 15,1-2-4-15,-7 1-3 16,-3 0 8-16,-3 5 6 16,-6 3-3-16,-6 5 12 15,-3 2-9-15,0 1-6 16,0 2-53-16,0-2-7 16,-6 3-268-16,-2-1-552 0</inkml:trace>
  <inkml:trace contextRef="#ctx0" brushRef="#br0" timeOffset="19070.6152">7652 2417 836 0,'0'0'1153'0,"0"0"-987"15,0 0-80-15,0 0-4 16,0 0 15-16,0 0-24 16,0 0-2-16,-15 46 32 15,12-14-39-15,3 4-27 16,0 4-9-16,0 2-14 16,0 0-7-16,0-2-6 0,0-2-1 15,0-4-7 1,0-2-69-16,-3 2-146 0,-3-10-505 15,-1-7-736-15</inkml:trace>
  <inkml:trace contextRef="#ctx0" brushRef="#br0" timeOffset="19551.5124">8010 2430 1585 0,'0'0'320'0,"0"0"-207"15,0 0 42-15,0 0 3 0,0 0-30 16,0 0-34-1,0 0-20-15,-88 43-4 0,70-16 0 16,5 4-28-16,2 5-30 16,5-2-12-16,6 2 0 15,0-5 1-15,0-3 0 16,0-4-1-16,9-4-43 16,2-6-53-16,5-2-61 15,9-9-155-15,-5-2-370 16,-1-1-652-16</inkml:trace>
  <inkml:trace contextRef="#ctx0" brushRef="#br0" timeOffset="19872.4155">8101 2562 1113 0,'0'0'509'0,"0"0"-456"15,0 0 47-15,0 0 94 16,0 0 26-16,0 0-78 16,0 0-62-16,42-27-24 15,-32 27-13-15,-4 0-22 16,0 0-4-16,-1 0-9 16,1 0-7-16,1 0 0 0,-1 10-1 15,-3 3-10-15,3 4 9 16,-3 3 1-1,0-1 6-15,4 2 4 0,-2-3-9 16,1-3 5 0,6-3-6-16,1-5-37 0,14-7-112 15,-6 0-371-15,-3-4-386 0</inkml:trace>
  <inkml:trace contextRef="#ctx0" brushRef="#br0" timeOffset="20092.5031">8310 2503 1305 0,'0'0'260'16,"0"0"-154"-16,0 0 68 16,0 0 1-16,-63 82-35 15,44-53-39-15,-1 2-23 16,-2 1-41-16,-2-4-23 15,2-1-14-15,-1-3-98 16,4-6-250-16,10-10-530 0</inkml:trace>
  <inkml:trace contextRef="#ctx0" brushRef="#br0" timeOffset="20377.6106">8571 2595 705 0,'0'0'867'15,"0"0"-771"-15,0 0-26 16,0 0 151-16,0 0 9 15,0 0-68-15,0 0-78 16,-73 94-44-16,52-70-25 16,9 0-15-16,-1-2-15 15,2-4-191-15,5-4-312 16,3-7-353-16</inkml:trace>
  <inkml:trace contextRef="#ctx0" brushRef="#br0" timeOffset="20766.5237">8695 2396 1172 0,'0'0'498'0,"0"0"-365"16,0 0 87-16,0 0-5 0,0 0-60 16,0 0-84-16,0 0-19 15,-27 11 27-15,21 9-22 16,0 2-14-16,3 4-10 16,0 1-15-16,0 1-5 15,0 1-12-15,3 1 11 16,0-3-10-16,-3-2-2 15,3-3 1-15,0-5-1 16,0-3-6-16,0-6-8 16,0-4-31-16,9-3-19 15,9-1-3-15,6 0-56 16,12-9-195-16,-5-4-243 0,-4 2-294 0</inkml:trace>
  <inkml:trace contextRef="#ctx0" brushRef="#br0" timeOffset="20985.3426">8532 2510 821 0,'0'0'1215'15,"0"0"-1076"-15,0 0-86 0,0 0-15 16,0 0-38 0,112 2-22-16,-70-2-333 0,-6 0-345 0</inkml:trace>
  <inkml:trace contextRef="#ctx0" brushRef="#br0" timeOffset="21262.8962">8920 2335 1696 0,'0'0'295'0,"0"0"-213"16,0 0 23-1,0 0 32-15,0 0 2 0,36 106-21 16,-33-62-36-16,0 3-5 15,0 6-35-15,-3-3-22 16,0-2-20-16,0-4 0 16,-6-4 0-16,0-8-13 15,-6-5-62-15,0-3-66 16,0-8-147-16,2-9-503 0</inkml:trace>
  <inkml:trace contextRef="#ctx0" brushRef="#br0" timeOffset="21832.5554">9199 2267 679 0,'0'0'868'15,"0"0"-710"-15,0 0 56 16,0 0 40-16,0 0-37 16,0 0-37-16,0 0-45 15,-10-5-53-15,10 5-38 16,0 0-31-16,0 15 1 15,0 8 20-15,0 10-9 16,-3 10-4-16,0 8-1 16,-2 4-14-16,-4 1 0 15,3 1-5-15,-4-4 0 0,1-3 0 16,3-5 0-16,1-6-1 16,1-3 0-16,1-6 0 15,3-7 0-15,0-6-1 16,0-7-43-16,0-4-77 15,3-6-102-15,6 0-126 16,-6-13-694-16</inkml:trace>
  <inkml:trace contextRef="#ctx0" brushRef="#br0" timeOffset="22343.6978">9205 1977 1035 0,'0'0'992'0,"0"0"-855"15,0 0 16-15,0 0-30 16,0 0-64-16,0 0-35 15,0 0 35-15,39 0-16 16,-17 4-23-16,-1 2-14 16,-6 1-6-16,-6 0-2 15,-6 1-11-15,-3 0 2 16,0 2 3-16,-3 0 8 16,-9 1 7-16,0-3 67 15,2 1 3-15,2-1-30 0,8 0-20 16,0-1-21-1,5 1-6-15,17 1 0 0,23-1-16 16,1-2-183-16,-7-4-718 0</inkml:trace>
  <inkml:trace contextRef="#ctx0" brushRef="#br0" timeOffset="23868.431">9748 2598 1122 0,'0'0'277'0,"0"0"-145"15,0 0 15-15,0 0 18 16,0 0 34-16,0 0-49 16,0 0-40-16,-4-13-48 15,-2 10 25-15,-2-1-48 16,-1 4-17-16,-4-1-5 15,-5-1-11-15,-3 2 3 0,-8 0 10 16,0 0 3 0,2 8 10-16,2 4-21 0,5 2-2 15,7 0 3-15,4 0-12 16,9 2-5-16,0-3 5 16,0-1-1-16,3-1 1 15,13-2 0-15,-3-4 0 16,7-3-14-16,-2-2-4 15,3 0-3-15,1-7-13 16,-2-8-5-16,-4-4 10 16,-1-5 12-16,3-4 4 15,-6-7 11-15,4-7 2 16,-5-4 11-16,-1-4-10 16,-1 0 25-16,-3 0 9 15,-3 5-21-15,0 6 2 0,-3 6 9 16,0 9 26-16,0 6-21 15,0 5-11-15,0 8-4 16,0 5-15-16,-6 0-16 16,-6 8 15-16,-5 13 1 15,1 7 13-15,0 9 4 16,-1 5-2-16,10 4 3 16,1 2-11-16,6 1-5 15,0 0 13-15,0-1-14 16,0-1 0-16,0-5 0 15,0-3 0-15,0-6-1 16,3-6-1-16,-3-4-22 16,3-8-98-16,3-9-116 0,0-5-448 15,0-1-889-15</inkml:trace>
  <inkml:trace contextRef="#ctx0" brushRef="#br0" timeOffset="24296.8736">9912 2578 765 0,'0'0'1173'15,"0"0"-948"-15,0 0-63 16,0 0-31-16,0 0 1 16,0 0-25-16,0 0-77 15,30-24-28-15,-12 15 11 16,0 1-13-16,-3 3 0 16,-2 3 0-16,-5 2 0 15,-2 0-6-15,-3 0-5 16,1 9-5-16,-4 7 10 15,0 6 6-15,0 0 18 16,0 4-3-16,0-3-5 16,0 0-4-16,6-3 0 15,0-4-6-15,3-1 0 0,6-5-1 16,0-2-1-16,4-2-44 16,2-3-105-16,6-3-136 15,-6 0-235-15,-5 0-160 0</inkml:trace>
  <inkml:trace contextRef="#ctx0" brushRef="#br0" timeOffset="24537.6528">10191 2475 1679 0,'0'0'319'16,"0"0"-191"-16,0 0-46 16,0 0 66-16,0 0 81 15,0 0-46-15,-80 103-87 16,50-62-58-16,-3 3-38 16,-22 15-17-16,7-10-268 15,9-11-1034-15</inkml:trace>
  <inkml:trace contextRef="#ctx0" brushRef="#br0" timeOffset="33660.2183">3501 3004 935 0,'0'0'353'0,"0"0"-272"15,0 0-31-15,0 0-33 16,0 0-17-16,0 0-129 16,88 0-45-16,-71 1-86 15,-5 2-98-15</inkml:trace>
  <inkml:trace contextRef="#ctx0" brushRef="#br0" timeOffset="33832.0445">3670 3003 485 0,'0'0'181'0,"0"0"-133"15,0 0-48-15,0 0-100 16,0 0-262-16</inkml:trace>
  <inkml:trace contextRef="#ctx0" brushRef="#br0" timeOffset="34000.3378">3804 3000 484 0,'0'0'277'0,"0"0"-247"15,0 0-30-15,0 0-186 0</inkml:trace>
  <inkml:trace contextRef="#ctx0" brushRef="#br0" timeOffset="34169.7581">3804 3000 628 0,'90'-15'335'0,"-80"15"-234"16,2 0-81-16,9 0-20 15,-6 0-152-15,1 0-684 0</inkml:trace>
  <inkml:trace contextRef="#ctx0" brushRef="#br0" timeOffset="34913.8285">6287 2932 1168 0,'0'0'188'16,"0"0"-142"-16,0 0-8 16,0 0 30-16,0 0-33 15,0 0-25-15,0 0-4 0,52-4 3 16,-40 4-9-16,-2 0-1 16,4 0-166-16,-8 3-166 15,0-1-489-15</inkml:trace>
  <inkml:trace contextRef="#ctx0" brushRef="#br0" timeOffset="35085.7862">6427 2935 766 0,'0'0'694'0,"0"0"-587"16,0 0-83-16,0 0-23 0,0 0 8 15,0 0-18-15,0 0-106 16,76 7-388-16</inkml:trace>
  <inkml:trace contextRef="#ctx0" brushRef="#br0" timeOffset="35235.6314">6599 2939 599 0,'0'0'553'16,"0"0"-450"-16,0 0-78 16,0 0-25-16,0 0-93 15,0 0-162-15</inkml:trace>
  <inkml:trace contextRef="#ctx0" brushRef="#br0" timeOffset="35385.4225">6740 2928 584 0,'0'0'699'16,"0"0"-558"-16,0 0-96 15,0 0-12-15,0 0-33 16,0 0-87-16,0 0-403 0</inkml:trace>
  <inkml:trace contextRef="#ctx0" brushRef="#br0" timeOffset="77385.8012">1978 4759 561 0,'0'0'573'0,"0"0"-415"15,0 0-68-15,0 0 40 16,0 0 3-16,0 0 2 16,0-15-13-16,-3 12-45 15,0 1 13-15,0 1 32 16,0 1-23-16,3-1-28 16,0 1-10-16,-3 0-15 0,3 0-15 15,0 0-15-15,0 0 2 16,0 0-10-16,0 0-8 15,0 0-1-15,-3 0-12 16,0 7-8-16,0 8 20 16,0 8 1-16,-1 5 1 15,1 2 0-15,1 1 0 16,2-2 0-16,0 0-1 16,0-3 0-16,2 3-1 15,8-1-9-15,5-3-11 16,0-1-33-16,6-4 19 15,1-6 11-15,-2-4 15 16,5-4 9-16,-1-6 0 0,1 0-3 16,-1-2-6-16,3-12 9 15,-3-6 9-15,1-3 0 16,-1-7-3-16,0-3 6 16,-6-1-2-16,1-1 8 15,-7-4 15-15,0 3-27 16,-6 2 2-16,-3 5 4 15,-3 4 8-15,0 5 9 16,0 3-8-16,0 4-12 16,-3 4-9-16,0 3-7 15,3 3-48-15,0 3-111 16,0 4-303-16,3 3-252 0</inkml:trace>
  <inkml:trace contextRef="#ctx0" brushRef="#br0" timeOffset="77999.2712">2508 4868 1842 0,'0'0'333'15,"0"0"-240"-15,0 0 12 16,0 0 38-16,0 0-36 16,0 0-55-16,0 0-52 15,-5-11-3-15,5 12-27 16,0 11 30-16,0 3 1 15,0 3 5-15,0 2-5 16,0-1 0-16,0-1 7 16,0-4-8-16,0-2 2 15,-3-3-1-15,0-4-1 16,2 0 1-16,1-2-1 16,0-3 0-16,0 0 0 15,0 0 0-15,0-5 0 0,3-9-34 16,6-2-23-16,1-7 48 15,-1 0 9-15,2-1 1 16,-3 5 0-16,-3-1 1 16,-2 6-1-16,0-2 5 15,0 6 3-15,0 3 9 16,0 0 7-16,4 2-7 16,-4 2-17-16,3 3 0 15,-1 0 5-15,2 0 12 16,2 11-1-16,-3 6 0 15,0 5-16-15,0 0 1 16,-6 1-1-16,3 0-1 16,-3-4-51-16,3-3-29 0,4-1-78 15,1-6-332 1,-2-3-271-16</inkml:trace>
  <inkml:trace contextRef="#ctx0" brushRef="#br0" timeOffset="78323.631">2918 4810 400 0,'0'0'1100'16,"0"0"-857"-16,0 0-89 15,0 0 41-15,0 0-12 0,0 0-50 16,0 0-47-16,-99 14-13 16,71 2-27-16,6 1-3 15,-2 1-1-15,9 2-15 16,0-2-14-16,12 1-13 16,3-2-5-16,0-2-4 15,9 0-30-15,12-5-47 16,6-2-63-16,16-8-162 15,-3 0-342-15,-7 0-621 0</inkml:trace>
  <inkml:trace contextRef="#ctx0" brushRef="#br0" timeOffset="78712.8631">2994 4899 1109 0,'0'0'572'0,"0"0"-553"16,0 0 39-16,0 0 51 16,0 0 14-16,0 0-41 15,0 0-44-15,85 0-13 16,-70-4-12-16,-3-2 0 16,-3 1-5-16,-6-4 5 15,0 2-2-15,-3-1-10 16,0 1 16-16,0 1 27 15,0 0-11-15,0 5-5 0,-9 1-18 16,-5 0 13-16,-5 0-10 16,-5 5 3-16,-4 8 5 15,1 3 4-15,0 2 8 16,3 2-3-16,5 0 1 16,5 2-15-16,6-1-7 15,8-1-9-15,0-2 0 16,10-1-10-16,15-2-42 15,5-7-104-15,15-6-133 16,-6-2-249-16,-11 0-234 0</inkml:trace>
  <inkml:trace contextRef="#ctx0" brushRef="#br0" timeOffset="79073.0364">3242 4880 1538 0,'0'0'513'0,"0"0"-407"15,0 0 33-15,0 0 26 16,0 0-52-16,0 0-71 16,0 0-17-16,10 25 8 15,-1-7-11-15,0 3-12 16,-1 1-3-16,-1-2-7 16,-3-1-9-16,-2-4 3 15,-2-5-4-15,0-3 1 16,0-2 0-16,0-4 9 15,-6-1 12-15,-3 0 4 0,3-3-5 16,0-11 2-16,6-7-13 16,0-5-23-16,9-3 10 15,7-1 4-15,1 5-20 16,4 7 29-16,-2 5 0 16,-1 7-8-16,3 3 7 15,1 3-11-15,-2 0-31 16,-1 0-65-16,-4 6-182 15,-3 4-318-15,-9-1-807 0</inkml:trace>
  <inkml:trace contextRef="#ctx0" brushRef="#br0" timeOffset="79382.4895">3648 4527 1813 0,'0'0'570'16,"0"0"-505"-16,0 0-17 15,0 0 90-15,0 0-24 16,0 0-68-16,0 0-40 16,4 25 12-16,-1 3 48 15,0 6-25-15,3 5-15 16,0 4-15-16,0-1-10 15,1 1-1-15,-4-3 0 0,3 0 0 16,-3-4-40-16,-1-6-21 16,-1-4-63-16,1-6-58 15,-1-8-149-15,1-5-369 16,-1-6-646-16</inkml:trace>
  <inkml:trace contextRef="#ctx0" brushRef="#br0" timeOffset="79586.6284">3658 4799 360 0,'0'0'1662'0,"0"0"-1429"16,0 0-221-16,0 0 9 15,0 0 83-15,0 0-30 0,0 0-50 16,109 25-24-16,-69-20-109 15,2-3-204-15,-5-1-304 16,-13 1-591-16</inkml:trace>
  <inkml:trace contextRef="#ctx0" brushRef="#br0" timeOffset="79998.6805">3998 4795 537 0,'0'0'1331'15,"0"0"-1069"-15,0 0-101 16,0 0 9-16,0 0-45 0,0 0-34 16,0 0-43-16,-33 4-15 15,17 8 4-15,-1 4-16 16,-2 4-12-16,7 0-8 16,-1-2-1-16,10-1-6 15,1-3-20-15,2-4-27 16,0-4-20-16,3-2 9 15,9-4 46-15,0 0 18 16,3-10-21-16,3-4-25 16,-6-3 21-16,4-1 18 15,-2-1 7-15,-4-1 0 16,2 5 11-16,-4 1 18 16,-1 5 31-16,-4 4 7 0,-2 3-8 15,1 2-24 1,-2 0-28-16,3 0-7 0,3 12-1 15,0 3-1-15,4 3-4 16,-1 2-3-16,2-1-64 16,-1-5-62-16,5-3-402 15,-4-6-89-15,-3-5-637 0</inkml:trace>
  <inkml:trace contextRef="#ctx0" brushRef="#br0" timeOffset="80232.0218">4264 4730 1654 0,'0'0'571'0,"0"0"-510"16,0 0 50-16,0 0 48 16,0 0-29-16,0 0-63 15,0 91-20-15,0-67-18 16,10-2-16-16,-4-4-7 15,3-4-6-15,0-4-43 16,-5-5-94-16,1-5-144 16,1 0-346-16,-3-4-627 0</inkml:trace>
  <inkml:trace contextRef="#ctx0" brushRef="#br0" timeOffset="80394.8024">4238 4584 1315 0,'0'0'1133'0,"0"0"-1025"15,0 0-108-15,0 0-20 16,0 0-89-16,0 0-461 16,0 0-818-16</inkml:trace>
  <inkml:trace contextRef="#ctx0" brushRef="#br0" timeOffset="80994.8441">4386 4795 1976 0,'0'0'498'16,"0"0"-438"-16,0 0-34 15,0 0 64-15,0 0-11 16,0 0-79-16,0 0 12 15,7 8-8-15,1 6 13 0,-2 1-11 16,0 3-6-16,1-1 1 16,-4 0-1-16,-3-2-1 15,0-2 0-15,0-3-6 16,0-2-14-16,0-4-12 16,0-2 5-16,0-2 20 15,0 0 8-15,0 0-1 16,8 0 1-16,-1-12-11 15,4-6-33-15,5-3 26 16,2-4 18-16,-3-3 1 0,4 1 8 16,-2 6 9-1,-4 1-2-15,-4 8 17 16,0 2 9-16,-4 5-3 0,-4 5-2 16,3 0-15-16,-1 0-14 15,2 8-8 1,-2 11 33-16,3 4-9 0,0 4-8 15,1 0-5-15,-1-1-5 16,-1-4-6-16,1-4-55 16,0-5-104-16,7-6-313 15,-4-5-313-15,0-2-402 0</inkml:trace>
  <inkml:trace contextRef="#ctx0" brushRef="#br0" timeOffset="81265.8324">4826 4464 1776 0,'0'0'650'0,"0"0"-590"16,0 0-59-16,0 0 88 15,0 0 63-15,-16 83-58 16,16-46-39-16,0 6-30 15,0-1 4-15,9 5-16 16,4-4-1-16,1-2-6 16,-4-4-6-16,-1-6-9 15,0-7-73-15,-3-7-101 16,-2-9-118-16,-1-3-358 16,-3-5-383-16</inkml:trace>
  <inkml:trace contextRef="#ctx0" brushRef="#br0" timeOffset="81461.8771">4750 4744 1239 0,'0'0'1103'15,"0"0"-1053"-15,0 0-20 16,0 0-27-16,96 20-3 15,-62-14-141-15,6-4-168 16,-7 0-267-16,-11-2-674 0</inkml:trace>
  <inkml:trace contextRef="#ctx0" brushRef="#br0" timeOffset="81881.7287">4989 4739 1326 0,'0'0'575'15,"0"0"-509"-15,0 0 171 16,0 0-32-16,0 0-72 16,0 0-46-16,0 0-39 15,31 82-29-15,-19-73-8 16,0-5-7-16,0-1-4 0,-3-3-32 16,3 0-3-16,-3-13-5 15,-3 0 13-15,1-3 12 16,2-1 15-16,-3 1 9 15,-3 3 15-15,3 5 13 16,-3 2 30-16,0 3 17 16,-2 2-21-16,1 1-33 15,1 0-30-15,0 0-9 16,6 10 1-16,4 7 8 16,4 9 6-16,5 4 0 15,5 10-5-15,-3 4 0 16,0 1 5-16,-8 1-6 15,-7-3 0-15,-9-1 7 16,0-7 13-16,-28-5 10 16,-24-5-13-16,-7-7-4 0,-12-5-13 15,-23-5-48-15,25-7-286 16,8-1-1459-16</inkml:trace>
  <inkml:trace contextRef="#ctx0" brushRef="#br0" timeOffset="86552.5106">895 2595 1470 0,'0'0'310'16,"0"0"-218"-16,0 0 1 15,0 0 137-15,0 0-36 16,0 0-88-16,25-18-41 16,-25 18-13-16,0 0-7 15,0 0-4-15,0 0-14 0,0 1-10 16,-9 12-10-16,-6 2 5 15,-7 7 27-15,-2 4-8 16,-9 2-20-16,-4 2-2 16,6-2-3-16,1-1-6 15,6-3 1-15,3-3 0 16,5-1-1-16,5-2 1 16,5-2 0-16,3-2-1 15,3 0-9-15,0 0 1 16,12 0 8-16,9 2 12 15,9-4-1-15,4 1 2 16,2-2-12-16,3-2 9 16,-1 1-9-16,-9-2-1 15,-5 1 0-15,-11-1-2 0,-2 1-8 16,-10 1-18-16,-1-2-31 16,0-1-24-16,-1 0-24 15,-10-3-20-15,-2-3-187 16,8-1-401-16</inkml:trace>
  <inkml:trace contextRef="#ctx0" brushRef="#br0" timeOffset="87221.9561">1035 2719 1468 0,'0'0'348'0,"0"0"-203"16,0 0 37-16,0 0 37 16,0 0-77-16,0 0-64 15,0 0-25-15,64-37-17 16,-52 32-16-16,0 1 3 15,0 4-11-15,-3 0-11 16,0 0-1-16,0 4 0 16,-5 10-17-16,-2 4 7 15,-2 5-6-15,0 1 8 0,0 1 1 16,-2 0 6 0,-7-1 1-16,-4-1-1 0,4-3 2 15,0-5 5-15,0-4-5 16,3-2-1-16,5-5-1 15,1-2-8-15,0-2-1 16,0 0 1-16,4-5-19 16,8-9-32-16,0-3 30 15,7-4 21-15,-2-1 0 16,2-4-2-16,-1 0 9 16,0 3 2-16,-1 0 0 15,0 2 0-15,-3 3 13 0,-4 0-2 16,1 2 11-1,-4 2 6-15,-1 2-5 0,-3 4 1 16,0 1-1-16,-3 4 0 16,0 2 1-16,0 1-24 15,0 0-5-15,-3 6-28 16,-7 12 33-16,-4 6 46 16,-2 5-7-16,4 2-7 15,3-2-12-15,6-3-18 16,3-5-1-16,0-2 5 15,13-6-5-15,8-5-1 16,15-6-77-16,-5-2-172 16,-7 0-464-16</inkml:trace>
  <inkml:trace contextRef="#ctx0" brushRef="#br0" timeOffset="87641.4469">1456 2512 793 0,'0'0'955'16,"0"0"-816"-16,0 0-6 15,0 0 91-15,0 0-32 16,0 0-70-16,0 0-51 15,-3-5-44-15,3 19-10 0,3 4 48 16,10 7-26-16,5-1-27 16,3 1 3-16,7 0-15 15,2-3 16-15,3 1-15 16,-2-3 8-16,-4-3-9 16,-5-4-4-16,-8-3-2 15,-5-3-12-15,-6-3 3 16,-3-1 5-16,0-1 4 15,0 1-12-15,0 4 1 16,-12 4 17-16,0 5 24 16,-7 8 5-16,-5 5 9 15,0 0-23-15,3 3-8 16,-6 11-7-16,5-9-163 0,11-8-614 16</inkml:trace>
  <inkml:trace contextRef="#ctx0" brushRef="#br0" timeOffset="88190.4251">1526 3144 937 0,'0'0'591'0,"0"0"-528"16,0 0-43-16,0 0 40 15,-106 0-22-15,58 0-24 16,-4 4-6-16,-6 1-8 16,-3 1 0-16,-2 1-27 15,8-3-39-15,7 2 37 16,18 4 2-16,12-1-270 15,12-3-206-15</inkml:trace>
  <inkml:trace contextRef="#ctx0" brushRef="#br0" timeOffset="88432.698">1502 3219 933 0,'0'0'709'15,"0"0"-589"-15,0 0 104 16,-124 9 67-16,69-6-109 16,0 1-104-16,0-1-49 15,4 0-29-15,2 0-61 16,14-2-282-16,13-1-945 0</inkml:trace>
  <inkml:trace contextRef="#ctx0" brushRef="#br0" timeOffset="90719.4671">3995 3056 681 0,'0'0'729'0,"0"0"-601"15,0 0-98-15,0 0-12 16,0 0-6-16,0 0-10 16,0 0-2-16,0 0-31 0,0 0-12 15,0-1 2-15,-3 1-5 16,0-2 46-16,-6 1 1 15,-3-1 70-15,-4 0 41 16,1 0 28-16,-6 0 17 16,3-1-3-16,-6 0-51 15,-1-2-50-15,-5 0-33 16,0 0-15-16,-4-1-5 16,1 2-31-16,0-2-50 15,8 3-56-15,1 3 14 16,9 0-3-16,2 0-51 15,8 0-28-15,4 0 86 16,1 4-6-16,1 1-87 16,7-2-566-16</inkml:trace>
  <inkml:trace contextRef="#ctx0" brushRef="#br0" timeOffset="91031.1788">3894 3114 713 0,'0'0'795'0,"0"0"-611"16,0 0-35-16,0 0 113 15,0 0-69-15,-97 0-105 16,55-1-53-16,-27 1-35 16,11 0-198-16,9 0-890 0</inkml:trace>
  <inkml:trace contextRef="#ctx0" brushRef="#br0" timeOffset="111201.6308">1981 6250 155 0,'0'0'800'0,"0"0"-575"15,0 0-119-15,0 0 30 16,0 0 24-16,3-2-1 15,-3 2-32-15,0 0-43 16,0-1-43-16,3 1-7 16,-3 0-10-16,0 0-6 15,0 0 2-15,0 0 11 16,0 0 13-16,0 0-16 16,-6 0-10-16,-3 0 1 0,-6 0-11 15,0 0-8 1,-4 0 1-16,2 0 0 0,-2 0 0 15,4 3 0-15,2 3 5 16,1-4-5-16,-2 5 8 16,1 0-9-16,1-1 0 15,0 0 0-15,3-2 1 16,3 3-1-16,0-5 0 16,6 1 0-16,-3 0-2 15,3 0-8-15,0-2-14 16,0 2-1-16,0 0-6 15,6 0 31-15,0-2 5 16,6 5 5-16,3-3-1 16,-3-2-8-16,7 3-1 15,-2-2 2-15,2-1 5 0,0 3-1 16,-2-2-6-16,-1 1 0 16,1 1 0-16,-4 3-1 15,-4 2-6-15,-6 0-6 16,0 4 1-16,0 1 12 15,-3-1 7-15,0 1-6 16,0-1-1-16,-3-2 0 16,-3 2 21-16,-6-4-1 15,-4 5 4-15,-5-2 3 16,-3 1-1-16,-6-2-5 16,-7-1-6-16,4-2-8 15,-1-2-5-15,1-5 8 16,9-1-10-16,6-1-9 0,6-27-43 15,6 2-342 1,6 0-996-16</inkml:trace>
  <inkml:trace contextRef="#ctx0" brushRef="#br0" timeOffset="112052.7833">2278 6262 575 0,'0'0'723'0,"0"0"-554"16,0 0-46-16,0 0 58 16,0 0 40-16,0 0-62 15,0 0-68-15,0 0-24 16,0 0-13-16,0 0-8 16,0 0-4-16,3 6 29 15,-3 4 11-15,0 7-4 16,0 3-7-16,0 3-28 15,0 3-10-15,0 1-12 0,0 0-12 16,0-2-7 0,0 0-1-16,0-5 1 0,0-2-1 15,0-3 0-15,0-4-1 16,3-2-8-16,0-1-25 16,3-3-37-16,1 0-76 15,2-5-108-15,-1 0-409 16,-4 0-533-16</inkml:trace>
  <inkml:trace contextRef="#ctx0" brushRef="#br0" timeOffset="112510.3755">2121 6209 107 0,'0'0'1102'0,"0"0"-818"15,0 0-153-15,0 0 22 16,0 0 83-16,0 0-47 15,0 0-78-15,21-2-12 16,3 2-12-16,9 0-34 16,13 0-32-16,6 0-21 15,5 0-63-15,10 0-91 16,-16 0-188-16,-11 0-405 0</inkml:trace>
  <inkml:trace contextRef="#ctx0" brushRef="#br0" timeOffset="115175.2084">2599 6366 681 0,'0'0'1019'0,"0"0"-791"0,0 0-119 15,0 0 56 1,0 0 54-16,0 0-42 0,0 0-65 15,0-5-61-15,7 4-35 16,8-2 5-16,7 2-12 16,2-2-8-16,6 0 0 15,0 0-1-15,-6 2-12 16,1-1-43-16,-7 2-38 16,-3 0-27-16,-5 0-109 15,-10 0-141-15,0 0-176 16,-7 0-158-16</inkml:trace>
  <inkml:trace contextRef="#ctx0" brushRef="#br0" timeOffset="115520.1333">2979 6245 1177 0,'0'0'972'15,"0"0"-838"-15,0 0-81 16,0 0 67-16,0 0 69 16,0 0-65-16,0 0-75 15,-6-7-32-15,6 9-11 16,0 10 13-16,0 8 5 15,3 3-8-15,-3 5-5 0,3 2-4 16,-3 0-5-16,0-1-1 16,0-3-1-16,0-4 0 15,0-4-57-15,0-5-73 16,0-6-136-16,0-5-509 16,0-2-775-16</inkml:trace>
  <inkml:trace contextRef="#ctx0" brushRef="#br0" timeOffset="115888.6404">2897 6171 1962 0,'0'0'328'15,"0"0"-290"-15,0 0-8 16,0 0 95-16,0 0 20 15,0 0-69-15,0 0-58 16,49-29-9-16,-19 29-3 16,3 0-6-16,-2 6 0 15,-1 12-1-15,-6 8-1 16,-3 3 1-16,-2 4 0 16,-2-1 0-16,-4-2 0 15,-4-2 0-15,-3-5 1 16,-3 1 6-16,-3-5 3 15,0-2-8-15,-3-1 0 0,-9-2 5 16,-4-3 2-16,-7 0-7 16,-2-2-1-16,-2-2-20 15,0-2-68-15,-4-5-83 16,7 0-320-16,9 0-349 0</inkml:trace>
  <inkml:trace contextRef="#ctx0" brushRef="#br0" timeOffset="116465.6532">3333 6222 461 0,'0'0'813'15,"0"0"-603"-15,0 0-92 16,0 0 63-16,0 0 95 16,0 0-43-16,0 0-77 15,-3-11-62-15,3 11-33 16,-2 0-29-16,-1 4-20 0,2 9 6 15,-4 6 13-15,2 2-16 16,3 6-1-16,0-1-13 16,0 3 7-16,0-2-4 15,0-2-4-15,0-4 0 16,0-3-1-16,3-3-8 16,3-5 8-1,2-6 1-15,2-3 12 0,2-1-3 16,3 0 9-16,3-14-9 15,4-4-8-15,-2-8 0 16,2-3 0-16,0-5 9 16,-5-1-10-16,-4-2 7 15,-2 3-5-15,-5 5 26 0,-3 5-2 16,-3 5 10 0,0 8-7-16,0 2-12 15,0 3-11-15,0 2-6 0,0 4 0 16,0 0-39-16,0 0-55 15,4 0-72-15,2 0-138 16,0 3-437-16,-3-2-769 0</inkml:trace>
  <inkml:trace contextRef="#ctx0" brushRef="#br0" timeOffset="116722.6969">3764 6327 973 0,'0'0'908'16,"0"0"-723"-16,0 0 21 15,0 0 5-15,0 0-54 16,0 0-88-16,97-25-60 15,-70 20-9-15,-5 5-72 16,0-1-90-16,-8 0-401 16,-5 1-443-16</inkml:trace>
  <inkml:trace contextRef="#ctx0" brushRef="#br0" timeOffset="117493.3828">4438 6090 971 0,'0'0'516'0,"0"0"-422"16,0 0-12-16,0 0 34 0,0 0 67 16,0 0-30-1,0 0-57-15,45 0-12 16,-57 0-44-16,-3-1 13 0,-12 1 30 15,-7 0-29-15,-2 0-17 16,-1 1-3-16,10 5-9 16,6 1-14-16,5 0-10 15,11 1-1-15,4 1-11 16,1 0 11-16,0 4 10 16,6 0 2-16,4 1-3 15,-4 1 0-15,0-4-8 16,-3 3-1-16,-3-2 0 15,0 1 0-15,0 3 1 16,-6-1 0-16,-7 4 21 16,1 0-4-16,-2 2-3 0,4 1 0 15,1-4-9 1,0-1-5-16,7-3 5 0,1-3-5 16,1-2 8-16,0-4 11 15,6 0-6-15,9-4 9 16,6-1-1-16,4 0-10 15,3-3-11-15,-1-5-1 16,-4-2-48-16,-1 1-59 16,-4 1-60-16,-9-1-52 15,-3 4-151-15,-3-3-328 0</inkml:trace>
  <inkml:trace contextRef="#ctx0" brushRef="#br0" timeOffset="117698.6909">4264 6324 1405 0,'0'0'542'16,"0"0"-473"-16,0 0-23 15,0 0 65-15,0 0-46 16,88-3-65-16,-54 2-114 15,-7 1-259-15,-6-3-447 0</inkml:trace>
  <inkml:trace contextRef="#ctx0" brushRef="#br0" timeOffset="118244.994">4586 6333 831 0,'0'0'763'0,"0"0"-558"16,0 0 38-16,0 0 9 15,0 0-37-15,0 0-76 16,0 0-63-16,0-17-33 16,0 17-38-16,0 0-5 15,0 5-12-15,0 7 12 16,0 2 1-16,0 5 5 15,0-1-6-15,0 0 0 16,0-3-5-16,3 0 5 16,0-6 2-16,-3-1-1 15,0-4 0-15,0-4 1 16,0 0 8-16,0 0 0 16,0-6 10-16,0-8 10 0,0-6-12 15,9-2-17 1,6-3 0-16,0 0-1 0,7 1-1 15,-1 9-9-15,4 5-5 16,1 6-3-16,2 4 3 16,-4 0-16-16,4 22-92 15,-10-2-435-15,-6-3-1297 0</inkml:trace>
  <inkml:trace contextRef="#ctx0" brushRef="#br0" timeOffset="123207.1521">5933 6136 182 0,'0'0'818'15,"0"0"-641"-15,0 0-79 16,0 0 76-16,0 0 14 16,0 0-20-16,0 0-32 15,0-3-19-15,0 3-11 16,0 0-16-16,0 0-12 15,0 0-11-15,0 0-3 0,0 0 3 16,0 0-3 0,0 0-27-16,0 0-27 0,3 0-2 15,3 9-7-15,3 4 0 16,0 0 0-16,0 1 0 16,0 3-1-16,-3 0 1 15,1-2 0-15,-4-1-1 16,3 2 1-16,-1-4-1 15,-2 3 0-15,3-3-1 16,-3 1 0-16,0 0-15 16,1-1 1-16,-4-3 3 15,0 0 2-15,0-1 2 16,0-1-2-16,0-1-5 0,-4 0-4 16,-5-4 18-16,0 1 0 15,-6-3-1-15,0 0 1 16,-3 0 0-16,0 0 0 15,-4-7 1-15,1-3-1 16,3-1 1-16,-3-2-1 16,6 0-6-16,5 0 6 15,4-1 0-15,4 2 0 16,2-1-15-16,0-1 7 16,2 0 9-16,4 0 0 15,0-1 1-15,1 1 5 16,-4 0-5-16,3 2 0 0,-6-1 0 15,3 3 5-15,-3 0 2 16,0 3-7-16,0 0 5 16,0 2-4-16,0-1 7 15,0 1-8-15,0 3-1 16,0-1 7-16,0 2 2 16,0-2 6-16,0 1-1 15,0 1-1-15,0 1 6 16,0-1 1-16,0 1 5 15,0 0 2-15,0 0-8 16,3 0-4-16,3 0-14 16,3 0 11-16,6 0 9 15,6 0 10-15,4 0 1 0,5 0-17 16,6 0-2 0,-2-9-12-16,5 1-1 0,-6-1-7 15,-5 1-8 1,-4 3-22-16,-9 1-38 0,-5 4-38 15,-10 0-88-15,0 0-330 16,-3 0-398-16</inkml:trace>
  <inkml:trace contextRef="#ctx0" brushRef="#br0" timeOffset="124731.3127">6491 6316 23 0,'0'0'654'15,"0"0"-447"-15,0 0-80 16,0 0 7-16,0 0 52 15,0 0-16-15,0 0-31 16,0 0 0-16,0-1 17 16,0 1 11-16,0 0-26 15,0-2-33-15,0 0-34 16,6 1-16-16,8-2-17 16,5 2-20-16,8-1-15 15,4 2-6-15,-1 0-8 16,-2 0-22-16,-4 0-12 0,-3 0-20 15,-6 0-52-15,-6 0-31 16,-3-1-54-16,-6-5 10 16,0 4-114-16,0-2-186 0</inkml:trace>
  <inkml:trace contextRef="#ctx0" brushRef="#br0" timeOffset="125049.0133">6521 6159 712 0,'0'0'585'0,"0"0"-382"16,0 0 5-16,0 0 28 15,0 0-21-15,0 0-73 16,0 0-69-16,45-7-45 16,-12 7-28-16,4 7-10 15,15-4-122-15,-6-3-383 16,-10 0-650-16</inkml:trace>
  <inkml:trace contextRef="#ctx0" brushRef="#br0" timeOffset="127855.8204">7010 6746 582 0,'0'0'245'16,"0"0"-106"-16,0 0 46 16,0 0 41-16,0 0-61 15,0 0-21-15,0 0-25 0,20 74-27 16,-20-65 22-16,3 0-13 16,0-2-39-16,-3-4-20 15,4-2-13-15,-4-1 1 16,0 0-2-16,0 0 28 15,3-3 36-15,0-10-21 16,6-5-37-16,2-4-19 16,2-8 15-16,2-5-2 15,0-5-8-15,-3-8-12 16,4-4-8-16,-4-1 0 16,0-4 0-16,0 1 0 15,-3 1 2-15,-3-1-1 16,1 3 0-16,-1-1 7 15,-4 2-7-15,1 4 10 0,-3 3 11 16,0 2-16-16,0 1 1 16,0 3 7-16,0 2-2 15,0 0-11-15,0 8 0 16,0 3 0-16,-3 5 0 16,-2 2 0-16,-1-1 0 15,-1 3-1-15,1 0 0 16,0 0 0-16,-3 1 6 15,0 3 12-15,0-3 4 16,3 6-21-16,-3 0 0 0,5 0 5 16,-2 0-6-1,3 0 1-15,0-1 5 0,0-3-6 16,3-1 0-16,-3-4-9 16,3 5 3-16,0-2 5 15,0 5 0-15,0 2 0 16,-2 0-1-16,1 3 2 15,-1 1-1-15,2 0 1 16,-3 1 0-16,3 0 0 16,0 0 0-16,0-1 0 15,0 1 1-15,0-2-1 16,0 2-1-16,0-2 1 16,0 1 1-16,0 1-1 15,0 2 0-15,0 0 1 16,0 2-1-16,3-1 0 15,2-1-2-15,1-1 2 0,3-2 0 16,10 2 0-16,2-3 1 16,7 2-1-16,1-2 0 15,5 2 0-15,0 1-1 16,-1 0 1-16,0 0-1 16,0 2 1-16,-2-1 0 15,-1 0 0-15,0 2 0 16,-2-2 0-16,-1 2-1 15,1 0 0-15,5 0-8 16,-3 0 0-16,-3 0-1 16,3 0 9-16,4 0 1 15,-3 0-1-15,5 2 1 0,0 0 1 16,0-2 0-16,0 2-1 16,5-2 1-16,1 0 0 15,3 0-1 1,1 0 1-16,2 0 1 0,-5 0-1 15,-1 0 0-15,-3 0 0 16,4 0 0-16,-4 1 0 16,4 2 1-16,-1 0-2 15,0 0 1-15,-1 1 0 16,1 0-1-16,0-1-1 16,1 0 0-16,-1 1 1 15,0 0-1-15,-2 1 1 16,-1 1 0-16,0-3 0 15,2 2 0-15,4-3 0 16,1 2 0-16,-1-2 1 0,6-1 0 16,-8-1 5-16,3 0 1 15,-7 0-5-15,0 0-1 16,0-7 0-16,-2 5 0 16,-1-5 0-16,-2 2 0 15,-1-1 0-15,3 3-1 16,-3-3 1-16,4 0 0 15,3 2 0-15,-1 0-1 16,0 2 1-16,0 1 5 16,-2 0-6-16,0-1 1 15,2 1-1-15,0-1-2 16,-2 1 2-16,2-1-1 0,-5 2 0 16,2 0-1-16,0 0 1 15,-3 0 1-15,1 0-1 16,0 0 0-16,-1 0 0 15,-9 0 0-15,0 0-16 16,-8 0-48-16,-10 0-85 16,-3 0-126-16,-3-5-471 0</inkml:trace>
  <inkml:trace contextRef="#ctx0" brushRef="#br0" timeOffset="129191.5012">8137 5597 781 0,'0'0'314'0,"0"0"-181"15,0 0 60 1,0 0 13-16,0 0 9 0,0 0-38 16,0 0-51-16,13-16-67 15,-13 16-31-15,-7-3 34 16,-2 2-4-16,-8-1 3 16,-5 1-11-16,-14-2-2 15,-7 0-11-15,-8 0 0 16,-7-1 0-16,0 3-7 15,1-2 12-15,8 1-5 16,7 2-19-16,11 0-9 16,10 0-1-16,9 0-8 15,6 0 0-15,6 2-11 0,0 2-1 16,0 3 11-16,6 2 1 16,6 0 10-16,3 3-8 15,0-1 7-15,4 0-8 16,-1 0 5-16,3-2-6 15,-3 0 0-15,0-3 0 16,1 0-1-16,-5-1-7 16,2 0 7-16,-7 1 0 15,1-1-8-15,-2 2 9 16,-2 1-1-16,-3-2 0 16,0 1-5-16,-3 3 0 15,0-1-1-15,0 4-5 16,0-1 12-16,-6 4-6 15,-8 2 6-15,1 0 0 0,-2 2 0 16,-3 0 1-16,0 1-1 16,2-3 1-16,5 2 0 15,-2-2 0-15,7 0 5 16,0-2-6-16,3-2 6 16,3-1-5-16,0 0 1 15,0-3-1-15,0 0 8 16,0 2 7-16,6-5 2 15,9 3 3-15,6-4 0 16,4-2-3-16,5-4-8 16,3 0-1-16,1 0-9 0,-4-4 6 15,0-5-6-15,-5 2 0 16,-5-2-13-16,-4 4 2 16,-4 0 1-1,0 1-4-15,-3-2-7 0,0 4-62 16,-2-3-114-16,-1-1-286 15,0 0-314-15</inkml:trace>
  <inkml:trace contextRef="#ctx0" brushRef="#br0" timeOffset="130137.8643">8286 5779 1016 0,'0'0'330'16,"0"0"-119"-16,0 0-7 15,0 0 45-15,0 0-74 16,0 0-63-16,0 0-20 15,0 0-3 1,0 0-28-16,0-2-15 0,3-4-33 16,6 1-5-16,3-2-7 15,3 1-1-15,-2 2 0 16,1 0-1-16,2 2 0 16,-7 1-5-16,0 1-1 15,1 0 6-15,-5 0-9 16,-5 4 4-16,0 5-8 0,0 3 8 15,0 2 6-15,-8 2 0 16,-2 1 1-16,-2 1 0 16,-4 2 0-16,2-1 0 15,-2 1-1-15,1 0 1 16,0-6-1-16,3-3 0 16,6-2 0-16,0-5 0 15,6-1 0-15,0-3 0 16,0 0 0-16,3 0-11 15,9-10-33-15,9-3-6 16,0-5-14-16,3-2 6 16,-2 0 24-16,2 1-15 15,-6 2 35-15,-2 2 8 0,-7 1 5 16,2 5 1 0,-1-2 0-16,-4 2 6 0,0 0 10 15,0 1 14 1,1 1 7-16,-2 0 0 0,1 1 2 15,-3 2-14-15,-3 3 6 16,3-2-3-16,-3 3 3 16,0 0-7-16,0 0-13 15,0 0-11-15,-6 4-5 16,-9 6 5-16,0 9 9 16,-4-2-8-16,-1 5 15 15,1-1-7-15,5-1 8 16,1-4 4-16,4 1-1 15,3-4-14-15,3 1 11 16,3-2-2-16,0-1 1 0,0 0-7 16,9-3-8-16,3 1-1 15,6-4-70-15,13-5-107 16,-7 0-507-16,-6 0-886 0</inkml:trace>
  <inkml:trace contextRef="#ctx0" brushRef="#br0" timeOffset="130440.0008">8598 5881 335 0,'0'0'1112'0,"0"0"-935"16,0 0-92-16,0 0 168 16,0 0 11-16,0 0-89 15,0 0-83-15,-27 72-41 16,27-58-22-16,0 0-12 16,0-2-10-16,0-5-7 15,12-2-10-15,0-5-40 16,4 0-128-16,-1-5-367 15,-4-7-93-15</inkml:trace>
  <inkml:trace contextRef="#ctx0" brushRef="#br0" timeOffset="130627.4591">8725 5779 576 0,'0'0'1083'0,"0"0"-858"16,0 0 2-16,0 0-40 16,0 0-65-16,0 0-93 15,0 0-29-15,0-4-182 16,0 4-479-16</inkml:trace>
  <inkml:trace contextRef="#ctx0" brushRef="#br0" timeOffset="130972.7804">8941 5826 1367 0,'0'0'705'15,"0"0"-536"1,0 0 27-16,0 0-28 0,0 0-15 16,0 0-78-16,0 0-39 15,57-6-24-15,-23 2-12 16,2 3-6-16,1 0-19 15,-4 1-65-15,-5 0-78 16,-16 0-150-16,-4-3-358 16,-8-3-662-16</inkml:trace>
  <inkml:trace contextRef="#ctx0" brushRef="#br0" timeOffset="131723.3683">9351 5710 1517 0,'0'0'512'0,"0"0"-316"16,0 0-4-16,0 0-33 15,0 0-38-15,0 0-72 0,0 0-19 16,78-10-14-16,-56 10-7 16,-1 0-8-16,-6 2 1 15,-3 6-1-15,0 2-1 16,-9 5-6-16,-3-1 5 15,0 3-8-15,-3 1 9 16,-12 0 0-16,-3 1 1 16,-5-1 0-16,6-3 5 15,-1-1-6-15,6-4 1 16,3-3 0-16,6-4-1 16,3-3-4-16,0 0 4 15,0 0 1-15,3-4-1 16,12-9-50-16,0 1 20 0,7-5-7 15,-1-3 11-15,0 3 10 16,0-2 1-16,-2 1 14 16,-4 3 0-16,-1-2 1 15,-1 6 1-15,-4-2 15 16,1 3 7-16,-2 3 11 16,-2 1-4-16,0 3 3 15,-6 2-7-15,3 1-9 16,-3 0-17-16,0 0-3 15,0 1-18-15,-3 10 15 16,-6 2 6-16,-6 3 10 16,-3 1-4-16,2 0 5 15,-1 0 2-15,1 1 4 16,4-2 5-16,1-1-2 16,7-2-10-16,1-3 5 0,3-2-6 15,0 0-3-15,6-3 1 16,9-1 5-16,10-1-12 15,2-3 0-15,1 0-64 16,5-2-76-16,-10-8-186 16,-4-6-571-16</inkml:trace>
  <inkml:trace contextRef="#ctx0" brushRef="#br0" timeOffset="132016.7138">9454 5617 1048 0,'0'0'828'0,"0"0"-600"15,0 0 24-15,0 0-33 16,0 0-37-16,0 0-68 16,0 0-55-16,24-8-33 15,1 8-11-15,11 6-15 16,19-1-76-16,-10-5-164 0,-6 0-496 16</inkml:trace>
  <inkml:trace contextRef="#ctx0" brushRef="#br0" timeOffset="132909.2801">8319 5655 914 0,'0'0'599'0,"0"0"-449"0,0 0-5 15,0 0 0 1,0 0 4-16,0 0-38 0,0 0-15 15,-52 9 22-15,22 9 14 16,-3 9-42-16,2 6-25 16,-2 4-24-16,6 6-23 15,6 1-13-15,11 0-5 16,10-2-9-16,0-3-32 16,43 1-117-16,-1-12-459 15,-1-10-1185-15</inkml:trace>
  <inkml:trace contextRef="#ctx0" brushRef="#br0" timeOffset="133915.2996">9875 5581 339 0,'0'0'1126'16,"0"0"-861"-1,0 0 7-15,0 0-41 0,0 0-71 16,0 0-77-16,0 0-50 15,9 22 55-15,0 5-24 16,1 6-14-16,2 4-12 16,2 9-20-16,-1 2-12 15,-1 0-6-15,-6 1 0 16,-6-4 0-16,0-5-10 16,-6-9-44-16,-28-3-38 15,-2-10-121-15,3-9-470 0</inkml:trace>
  <inkml:trace contextRef="#ctx0" brushRef="#br0" timeOffset="134779.4528">10048 5525 821 0,'0'0'713'0,"0"0"-505"16,0 0 48-1,0 0-44-15,0 0-50 0,0 0-61 16,0 0-61-16,15-18-32 15,-3 18-7-15,1 0 0 16,-1 0-1-16,-1 2-1 16,2 4 0-16,-1-1 1 15,-6 0-1-15,2 1 0 16,-1-2 1-16,-4-1 0 16,-3 0-2-16,0 3-14 15,0-3 0-15,-6 5 16 16,-6 1 0-16,-3-1 23 15,-1 2 4-15,5-4 3 0,2 3-9 16,2-2-3 0,7-1-8-16,0 1 0 0,0-1 17 15,4-1 2-15,9 2-10 16,13-4-19-16,10-3-10 16,-8 0-156-16,-1 0-660 0</inkml:trace>
  <inkml:trace contextRef="#ctx0" brushRef="#br0" timeOffset="136376.9906">7673 6176 485 0,'0'0'750'15,"0"0"-630"-15,0 0-89 16,0 0-17-16,0 0 24 0,0 0-6 15,0 0-12 1,-3 0-4-16,3 0-5 0,0 0 69 16,0 0 35-16,0 0 38 15,0 0 26-15,0 0-35 16,3 0-15-16,3 0-27 16,4 0-34-16,2 0-34 15,6 0-23-15,3 0-10 16,9 0 0-16,3 0-1 15,5 0-14-15,-2 0-4 16,0 5-7-16,-3-1 9 16,-5 0-3-16,-1-1 7 0,-2 2 0 15,-2-3 1 1,4-1 10-16,-2 1-8 0,2-2 8 16,4 0 1-16,2 0-1 15,0 0 1-15,3 0-1 16,-2 0 1-16,3 0 1 15,-4 0-1-15,0-2 1 16,1 2-1-16,-1 0 0 16,-3-1 0-16,-2 1-1 15,2-2 1-15,-5 2 0 16,1-1-1-16,1 1 0 16,4-1 0-16,2-2 1 15,7 3 0-15,-1-1 0 0,0 1 0 16,1 0 0-1,0 0-1-15,2 0 0 0,-3 0 1 16,1 0-1-16,-1 0 0 16,0 0 1-16,-2 0 1 15,3 0-1-15,-1-5 1 16,0 0 0-16,-3-1 0 16,-5-1 0-16,-1 1-1 15,0 3 1-15,-2-1 5 16,-1 1-6-16,3-1-1 15,4 1 1-15,2 0-2 16,1 2-4-16,-1-1-7 16,-2 2-2-16,-1-1 2 15,-3 1-2-15,1-2-1 16,-4 1-2-16,0-1 9 0,-6 2 7 16,-2 0 2-16,-5 0-1 15,-1 0 0-15,2 0 1 16,-3 0-1-16,3 0-7 15,-2 0 8-15,4 0 0 16,-1 0-16-16,-1 0-125 16,0 0-40-16,-3 0-15 15,-9 0 20-15,-3 0-32 16,0 0-170-16</inkml:trace>
  <inkml:trace contextRef="#ctx0" brushRef="#br0" timeOffset="137520.286">8234 6813 1088 0,'0'0'267'0,"0"0"-181"15,0 0-6-15,0 0 29 16,0 0 44-16,0 0-36 16,0 0-26-16,37-40-52 0,-28 23 13 15,6-5 2-15,0-2-8 16,0-3 4-16,4-4-17 15,-5-3-8-15,2-1-7 16,-4-1 19-16,-5 1 23 16,1 6-19-16,-5-1 3 15,3 7-2-15,-3 2-11 16,-3 3-9-16,3 4 1 16,-3 4 8-16,3 7 3 15,-3 2-9-15,0 1-25 16,0 0 0-16,0 0-13 15,3 3 4-15,-3 3-3 0,0 6 11 16,4 3 0 0,2 2 1-16,0 3 0 0,8 1 0 15,2 0 0-15,6 0 0 16,1 1-1-16,1-2 0 16,-2-2 1-16,-3 1-6 15,-2-3 5-15,-5-2 1 16,1-4 0-16,-2-1-1 15,-1-4 1-15,-1-1-1 16,-3-2 1-16,3-2-1 16,-2 0 2-16,4 0 4 15,1 0 3-15,1-7-7 16,1-3 0-16,-1-3 0 0,-1 2 0 16,0-8 5-1,3 0-6-15,-6-4 8 16,0-5 11-16,4-8-1 15,-5 2 1-15,-2-7 14 0,1 4-6 16,-4 3-11-16,0 4-2 16,-3 7-7-16,0 8 1 15,0 7-8-15,0 5-11 16,0 3-90-16,0 7-192 16,0 4-812-16</inkml:trace>
  <inkml:trace contextRef="#ctx0" brushRef="#br0" timeOffset="158070.4333">2160 8352 179 0,'0'0'400'0,"0"0"-148"0,0 0-104 15,0 0-31-15,3 0 3 16,-3 0 19-16,0 0-35 16,0 0-15-16,3 0 23 15,-3 0 9-15,0 0-2 16,0 0-17-16,0 0-17 16,0-1-21-16,0 1-13 15,0-2-5-15,0 1 0 16,0-2-8-16,0 3-21 15,-3 0-17-15,-6 0 9 16,-7 0 18-16,-7 0 14 16,-5 3-16-16,-8 0-11 0,-4-2-2 15,-8-1 25 1,-4 0-4-16,-3 0-17 16,-5 0 2-16,2 0-17 0,4 0 23 15,5 0-15-15,10 0-8 16,6 2 0-16,14-2-1 15,10 7 0-15,4-6-8 16,2 5-2-16,3-3 4 16,0 1-3-16,0-2 7 15,0 2-7-15,0-3-1 16,0 2 9-16,5 0 1 16,7-1 0-16,1 0 6 15,8 3-6-15,0-1 1 16,4 2 0-16,-2 1-1 15,-1 0 1-15,-1 3 0 0,-4-3-1 16,-3 3 0-16,-6 0 1 16,1-1-1-16,-5 0-1 15,-4 2 0-15,0-1-8 16,0 3 8-16,0 3 1 16,-10 0 0-16,-5 2 0 15,-6 3 0-15,-1 1 1 16,-5 7 6-16,0-1-7 15,-3 1 1-15,0 0 0 16,5-2 5-16,1-3-5 16,5-1-1-16,4-4 0 15,0 1 1-15,6-1 0 16,4-2 5-16,2-3-5 0,2-1-1 16,1 0 0-1,0-3 0-15,0-1 2 0,4-2-1 16,10 0 5-16,8-4 3 15,5-3-1-15,9 0 5 16,5 0-6-16,1-1-1 16,-1-8 0-16,0 2-5 15,-8 0 8-15,-6 2-1 16,-6 2-1-16,-8-1 4 16,-7 4-5-16,-4 0-5 15,-2 0-1-15,0 0 0 16,0 0-18-16,0 0-65 15,0 0-395-15,-3 3-530 0</inkml:trace>
  <inkml:trace contextRef="#ctx0" brushRef="#br0" timeOffset="163198.4372">1584 9221 601 0,'0'0'808'0,"0"0"-621"16,0 0-54-16,0 0 140 16,0 0-31-16,0 0-87 15,0 0-57-15,0-16-22 16,0 16-9-16,0 0-14 15,0 0-17-15,0 0-12 16,0 0-10-16,0 2-7 0,-4 12-6 16,-2 5 26-16,-5 5 4 15,1 1-4-15,1-1-15 16,3 2-10-16,3-7-1 16,3-5 4-16,0-4-5 15,0-3-1-15,12-4-17 16,4-3-28-16,9-3-115 15,-5-14-209-15,-1-2-659 0</inkml:trace>
  <inkml:trace contextRef="#ctx0" brushRef="#br0" timeOffset="163387.641">1679 9058 1669 0,'0'0'761'0,"0"0"-677"16,0 0-51-16,0 0 31 15,0 0-33-15,0 0-31 16,0 0-214-16,39 2-788 0</inkml:trace>
  <inkml:trace contextRef="#ctx0" brushRef="#br0" timeOffset="164700.7928">2632 8167 613 0,'0'0'824'0,"0"0"-628"16,0 0-107-16,0 0 60 16,0 0 57-16,0 0-71 15,0 0-67-15,-5 3 1 16,-4 11 72-16,-3 8-35 15,-4 7-42-15,-5 8 0 16,0 6-19-16,-3 7 11 16,-1 5-5-16,-2 2-17 15,4 2 1-15,-2-2-16 16,6 3-8-16,2-1-1 0,7-2-2 16,7-2-7-16,3-8 5 15,0-4-6-15,16-7 0 16,2-3-11-16,12-3-52 15,-3-11-110-15,-5-6-549 0</inkml:trace>
  <inkml:trace contextRef="#ctx0" brushRef="#br0" timeOffset="167103.0293">3131 8259 620 0,'0'0'635'16,"0"0"-508"-16,0 0-37 15,0 0 71-15,0 0 23 16,0 0-58-16,0 0-40 15,0 7 8-15,0-7 9 16,0 0 1-16,0 0-18 16,0 0-21-16,0 0-8 15,0 0-2-15,0 0-14 16,0 0-11-16,0 0-4 16,0-1-1-16,0-4-9 15,3 1-2-15,6-2-7 16,2 1-6-16,2-1-1 0,-1 0 1 15,3 2 0-15,-3 0-1 16,1 1 2-16,1-2-1 16,-2 2 0-16,1-2 0 15,-4 5 0-15,0-2-1 16,0 2 1-16,-5 0 5 16,-2 0-6-16,1 2 0 15,0 6 0-15,-3 1-1 16,0 4 0-16,0 1 1 15,0 2-1-15,-9 1 1 16,-9 3 1-16,0-1-1 16,-3 1 1-16,2-3 0 15,4 0 1-15,2-7-1 16,5-2 0-16,5-5 1 16,3-2-1-16,0-1 1 0,0 0-1 15,0 0 8-15,11-9-9 16,8-1-1-16,3-3-19 15,1-4-12-15,2 0-14 16,-1 1-3-16,-2-3 15 16,2 1 16-16,-3-2-6 15,3 1 6 1,-2 0 17-16,-2-1 0 0,2 2 0 16,-6-1 1-16,-2 6 0 15,-5 2 1-15,-2 1 14 16,-4 4 7-16,-3 3 7 15,0 3 9-15,0 0-9 16,0 0-16-16,0 0-12 0,-13 9-1 16,-2 5 7-16,-6 3 20 15,-1 5 15-15,-1-1 0 16,4 1-17-16,1-1-7 16,3 3 5-16,3-5 0 15,5-1-11-15,5-1-1 16,2-3-5-16,0-4-6 15,5 0-2-15,8-3-5 16,5-4-51-16,12-3-114 16,-5-7-439-16,-4-6-573 0</inkml:trace>
  <inkml:trace contextRef="#ctx0" brushRef="#br0" timeOffset="167480.4389">3559 8299 920 0,'0'0'1091'16,"0"0"-898"-16,0 0-57 0,0 0 31 15,0 0-45-15,0 0-71 16,0 0 3-16,-10 33 10 16,4-13-31-16,-3 0 0 15,6 3-17-15,-4-4-4 16,7-3-11-16,0-4-1 15,0-6-10-15,10 0-50 16,2-3-38-16,15-3-140 16,-5-9-489-16,-5-1-603 0</inkml:trace>
  <inkml:trace contextRef="#ctx0" brushRef="#br0" timeOffset="167673.8568">3640 8197 1446 0,'0'0'762'0,"0"0"-676"16,0 0-49-16,0 0 43 16,0 0-47-16,0 0-33 15,0 0-172-15,30-7-443 16,-24 3-825-16</inkml:trace>
  <inkml:trace contextRef="#ctx0" brushRef="#br0" timeOffset="168108.1229">3679 7932 1824 0,'0'0'306'0,"0"0"-210"15,0 0 65 1,0 0 4-16,0 0-91 0,0 0-54 15,0 0-19-15,70-19 8 16,-61 19-9-16,0 0 2 16,-6 0-1-16,1 0 0 15,-4 3 0-15,0 1-1 16,0 5 0-16,-4 1 13 16,-5 3 14-16,-2 0 4 15,-5 4 14-15,4 2 1 16,-1-1-26-16,5 1-8 15,5-6-6-15,3 0-1 16,0 0-5-16,8-4-1 16,20-3-46-16,-1-6-190 15,-3 0-928-15</inkml:trace>
  <inkml:trace contextRef="#ctx0" brushRef="#br0" timeOffset="168899.2788">3728 8587 466 0,'0'0'317'0,"0"0"-86"16,0 0-122-16,0 0-80 0,0 0-29 16,0 0-269-16</inkml:trace>
  <inkml:trace contextRef="#ctx0" brushRef="#br0" timeOffset="169619.91">3971 8296 342 0,'0'0'403'0,"0"0"-311"16,0 0-92-16,0 0-133 15,0 0-75-15,0 0-201 0</inkml:trace>
  <inkml:trace contextRef="#ctx0" brushRef="#br0" timeOffset="169852.5379">3971 8296 396 0,'-9'39'579'0,"9"-39"-284"15,0 0-35-15,0 0-3 16,0 0-1-16,0 0-54 16,0 0-34-16,0-3-38 15,0 0-26-15,0 2-16 16,6-2-21-16,5 3-39 16,8 0-10-16,14 0 5 15,7 0-11-15,11 0-5 16,1 0-7-16,2 0 1 15,-2 0-1-15,-7 0-13 16,-8 0-56-16,-7 0-82 16,-12 0-170-16,-12 0-569 0</inkml:trace>
  <inkml:trace contextRef="#ctx0" brushRef="#br0" timeOffset="171210.0815">3013 8704 591 0,'0'0'801'16,"0"0"-665"-16,0 0-99 15,0 0-17-15,0 0 22 16,0 0 21-16,80 0-12 16,-49 0 4-16,3 0 2 15,0 0-5-15,-1 0-20 0,6 0-16 16,0 0-1-16,4 0-9 15,5 0-5-15,1 0 6 16,6 0-7-16,1-2 2 16,2-1-1-16,0 0 1 15,3-1 17-15,-1 4 4 16,-2-4-8-16,0 3-14 16,-3-4 1-16,-1 5 0 15,-2-1-1-15,-4-1 0 16,-3-2-1-16,-1 4-1 15,-3-3 1-15,-1 1 1 16,-1-3-1-16,4 5 1 16,-1 0 0-16,1 0 0 15,-1 0 0-15,0 0 0 0,1 0-1 16,-1 0 1-16,-3 0-1 16,-1 0 0-16,-2 0 0 15,3 0 0 1,-5 0 1-16,-1 0-1 0,0 0 0 15,-3-4-1-15,1-1 0 16,-4 0-10-16,3-1-3 16,-5 4 0-16,2 1 13 15,1-1 1-15,5 2 6 16,0 0 18-16,0 0-15 16,4 0 44-16,2 0-27 15,4 0-15-15,2 0 2 16,4 0-12-16,2 0 1 0,-2 0-2 15,3 0 0 1,-5 0-7-16,-3 0 6 0,1 0 1 16,-2 0 0-16,-1 0 1 15,0 0 0-15,1 0 9 16,-1 0-3-16,4 0 5 16,-1 0-2-16,0 0-9 15,4 0 5-15,0-1-5 16,-1-2-1-16,1 0 0 15,2 3 1-15,1-3-1 16,2 2 0-16,-2-2 16 16,-1-1 33-16,4 4-10 15,0 0-22-15,0 0-6 0,1-2-4 16,2 2-1 0,0 0 2-16,5 0 0 0,-2 0 0 15,3 0 4-15,2 0 14 16,-1 0-8-16,-1 0-7 15,-1 2-5-15,-2-2-5 16,0 4 2-16,-1-4-2 16,-3 0 5-16,-2 0 0 15,-3 0-6-15,-4 0 0 16,-2 0 2-16,-1 0 5 16,-2 3-6-16,-1 0 0 15,-6-2 1-15,1 5-2 16,-10-2 1-16,-6-2-1 15,-8 3-53-15,-13-5-221 0,0 0-301 16,0 0-439-16</inkml:trace>
  <inkml:trace contextRef="#ctx0" brushRef="#br0" timeOffset="172627.6661">4929 8177 424 0,'0'0'651'16,"0"0"-395"-16,0 0-92 16,0 0 22-16,0 0 48 15,0 0-33-15,0 0-51 16,0-3-22-16,0-4-33 15,3 6-37-15,5-2-36 16,2 0-21-16,-1 0 1 0,7 2-1 16,-2 1 0-1,1 0 0-15,-2 0-1 0,4 0 0 16,-4 0 0-16,-4 0 0 16,0 8-1-16,-5 2-7 15,-1 2 7-15,-3 8-7 16,0-1 8-16,0 2 7 15,-10 5-1-15,-5-2 0 16,-1 0-4-16,-4-2 5 16,4 1-5-16,-1-2-1 15,1-3 5-15,4-2-5 16,0-2 6-16,3-4 5 16,3-3 0-16,3-1-6 15,3-5-5-15,0 2 11 16,3-3 3-16,15 0 14 0,3 0-10 15,9 0-12-15,-2 0-7 16,-1 0-1-16,-5 0-39 16,-5 0-34-16,-8 0-53 15,-9 0-82-15,0 0-182 16,-3 0-357-16</inkml:trace>
  <inkml:trace contextRef="#ctx0" brushRef="#br0" timeOffset="173350.1502">5274 8269 555 0,'0'0'842'0,"0"0"-655"16,0 0 12-16,0 0 83 16,0 0-41-16,0 0-78 15,0 0-52-15,25-24-36 16,-17 22-44-16,2 2-18 16,-1 0-11-16,-3 0-2 15,3 3-1-15,-2 7-15 16,-4 3 4-16,-1 1 11 15,-2 3 0-15,0-2 0 0,0 2 0 16,-8-1-1-16,-2-2-10 16,1 0 12-16,0-2 0 15,-1-3 0-15,2-2 4 16,5-3-4-16,3-2-24 16,0-2-7-16,0 0 6 15,0 0-5-15,6-9-55 16,6-3 7-16,3-6 15 15,1-4-27-15,4 1 0 16,-1-1 59-16,1 5 30 0,-4 0 1 16,3 1 6-1,-2 5 8-15,-4 1 7 0,-1 0 25 16,-1 2-5-16,-4 0 5 16,-4 3 15-16,-3 1 25 15,0 0-15-15,0 1-20 16,0 0-5-16,0 3-15 15,0 0-9-15,0 0-10 16,0 0-10-16,0 0-1 16,-7 3 6-16,-4 7 4 15,-1 2 14-15,-4 4 17 16,-1 2-1-16,1 2-9 16,7-3-10-16,1 0-10 15,4-1-4-15,4-6-1 16,0-1-6-16,9-2 1 0,12-3-2 15,6-2 0 1,6-2-99-16,11 0-120 0,-8-9-446 16,-6-5-801-16</inkml:trace>
  <inkml:trace contextRef="#ctx0" brushRef="#br0" timeOffset="174519.8399">5338 8077 971 0,'0'0'407'16,"0"0"-259"-16,0 0 2 15,0 0 96-15,0 0-14 16,0 0-54-16,0 0-35 16,-21-23-23-16,21 23-47 15,0 0-21-15,0 0-19 16,6 0-9-16,6 0 18 0,4 0 1 15,4 0-13 1,5 0-14-16,5 0-7 0,3 0-9 16,0 0 0-16,-8 0-15 15,-3 0-46-15,-11 0-73 16,-11 0-61-16,0 0-306 16,-3 0-269-16</inkml:trace>
  <inkml:trace contextRef="#ctx0" brushRef="#br0" timeOffset="176286.5853">5763 8220 611 0,'0'0'767'0,"0"0"-572"16,0 0 9-16,0 0 69 15,0 0-25-15,0 0-85 16,0 0-62-16,3-11-20 16,3 11-14-16,3-2-31 15,3 1-20-15,1-1-10 16,4 2-5-16,-5 0-1 0,4 0 0 15,-4 0 0-15,0 0-1 16,-6 5 1-16,0 6-1 16,-3 1-7-16,-3 2 8 15,0 5 0-15,-6 1 6 16,-6 1-5-16,-6-2 1 16,3 1 6-16,-4 0-8 15,-2-4 0-15,6-5 0 16,3-2 0-16,3-2 1 15,6-4 0-15,3-3 1 16,0 0-1-16,0 0 1 16,0 0-2-16,3-3-7 15,9-6 1-15,6-4-4 16,4-4 4-16,2-3-9 16,0 0-2-16,-3-1 1 0,3 3 1 15,-6 0 8-15,1 2-13 16,2 2 8-16,-6 1 0 15,3 4-3-15,-6-2 7 16,-6 8 7-16,1-3 1 16,-4 6 1-16,-3 0 8 15,0 0 0-15,0 0 4 16,0 0-12-16,-10 7 10 16,1 3 17-16,-8 4 6 15,1 0-2-15,1 1-6 16,0 1-3-16,3 1-4 15,2-1 4-15,1 0 1 16,6 1 1-16,1 2-10 0,2-5-8 16,0-1-5-16,2-4-1 15,7 1 1-15,7-3-2 16,-1-1-59-16,3-5-88 16,0-1-125-16,-2-1-397 15,-8-9-358-15</inkml:trace>
  <inkml:trace contextRef="#ctx0" brushRef="#br0" timeOffset="176548.6905">6130 8328 1347 0,'0'0'341'15,"0"0"-114"-15,0 0 64 16,0 0-34-16,0 0-92 16,0 0-74-16,-19 83-44 15,16-69-25-15,3-2-10 16,0-5-6-16,0-3-6 16,13 2-5-16,4-6-64 15,5-3-127-15,0-11-389 16,-5-3-260-16</inkml:trace>
  <inkml:trace contextRef="#ctx0" brushRef="#br0" timeOffset="176720.3266">6273 8120 863 0,'0'0'1410'0,"0"0"-1219"16,0 0-121-16,0 0 3 15,0 0-27-15,0 0-46 16,0 0-58-16,30 0-248 16,-21 0-990-16</inkml:trace>
  <inkml:trace contextRef="#ctx0" brushRef="#br0" timeOffset="177314.8883">6740 8322 674 0,'0'0'731'15,"0"0"-526"1,0 0 49-16,0 0 44 0,0 0-73 15,0 0-68-15,0 0-35 16,8-3-44-16,8-1-29 16,5 4-27-16,3 0-11 15,3 0-10-15,1 0-1 16,-1 0 0-16,-2 0-44 16,-2 0-55-16,-1 0-38 15,-4 0-61-15,-3-2-94 16,-6-8-78-16,-2 0-190 15,-7 2-445-15</inkml:trace>
  <inkml:trace contextRef="#ctx0" brushRef="#br0" timeOffset="177576.7079">6870 8197 575 0,'0'0'1062'0,"0"0"-806"16,0 0-17-16,0 0-13 15,0 0-26-15,0 0-67 16,0 0-63-16,5 9 32 16,-5 16-14-16,0 4-25 15,0 4-29-15,0-1-23 16,0 2-11-16,-5-4-23 0,2-2-97 15,-3-8-266 1,3-9-963-16</inkml:trace>
  <inkml:trace contextRef="#ctx0" brushRef="#br0" timeOffset="178537.8743">7276 8221 825 0,'0'0'1034'16,"0"0"-874"-16,0 0-32 16,0 0 42-16,0 0-10 15,0 0-67-15,0 0-66 16,24-31-19-16,-12 27-2 15,1 2 1-15,1 1 8 16,-4 1-14-16,2 0 5 16,-3 0 3-16,1 3-3 15,1 8-6-15,-5 1 0 16,-3 4 6-16,-3 4-5 0,0 1 0 16,0 5 11-16,-15-3-1 15,-3 4-10-15,0-7 9 16,-3 0-9-16,2-2 5 15,4-7-4-15,7-2-1 16,1-5-1-16,4-3 0 16,3-1 0-16,0 0 0 15,0 0 0-15,3-6-12 16,9-6-25-16,3-3 11 16,4-5-3-16,2-1-3 15,0-5-2-15,6 4 7 16,-2-2 2-16,2 1 18 15,-2 3 7-15,-2 8 1 0,-7-3 12 16,-2 9 18-16,-7 0-4 16,-4 3 7-16,-3 3 12 15,0 0-13-15,0 0-12 16,0 0-12-16,0 3-8 16,-10 7 15-16,-1 3 35 15,-5 2 9-15,1 2-5 16,0 1 2-16,0 1-23 15,-1-2-5-15,8 2-13 16,2-2-4-16,3-5-6 16,3-1-5-16,0-1 1 15,9-4-2-15,6-5 0 16,3-1-12-16,6 0-63 16,1-5-73-16,5-18-117 0,-8 4-434 15,-5-3-593-15</inkml:trace>
  <inkml:trace contextRef="#ctx0" brushRef="#br0" timeOffset="178872.0622">7289 8002 430 0,'0'0'1632'0,"0"0"-1387"16,0 0-153-16,0 0 77 15,0 0 11-15,0 0-69 16,0 0-74-16,30-10-9 15,-3 13-4-15,4 3-13 16,2-5-11-16,-3 1-11 16,1-2-94-16,5 0-157 15,-9-2-476-15,-6-8-564 0</inkml:trace>
  <inkml:trace contextRef="#ctx0" brushRef="#br0" timeOffset="179342.0186">7743 7903 730 0,'0'0'1214'16,"0"0"-1031"-16,0 0-24 16,0 0 40-16,0 0-26 15,0 0-72-15,0 0-50 16,37-14-35-16,-17 11-16 15,-1 3 1-15,3-1-1 16,-5 1 0-16,-4 0-1 16,-7 0-1-16,-6 1-7 15,0 6 0-15,0 2 0 16,-6 2 9-16,-7 2 8 16,-4 1 11-16,1 2 13 15,4-1-10-15,2-1-4 0,7-1-11 16,3 0-1-16,0-3-6 15,16-2 0-15,23-2-30 16,-5-2-168-16,-1-4-602 0</inkml:trace>
  <inkml:trace contextRef="#ctx0" brushRef="#br0" timeOffset="180790.0897">5462 9422 927 0,'0'0'265'0,"0"0"-90"15,0 0-33-15,0 0-28 16,0 0-25-16,0 0-13 16,0 0 51-16,-15 14 52 0,15-14 5 15,0-8-21-15,0-4-44 16,0-2-61-16,0 0-9 15,1-5-6-15,4-1-2 16,-2-7-10-16,0 1 0 16,0-6-2-16,4-5-14 15,-4-5 3-15,0-5 2 16,0 3 0-16,3 2-2 16,-3 5 0-16,0 8 6 15,0 6-6-15,0 6-5 16,0 8-2-16,0-2-4 15,0 7 4-15,0 3 2 16,-3-1-7-16,0 2-6 0,3 0-2 16,0 0-14-1,0 3 1-15,6 12 6 0,4 1 9 16,1 7 0-16,2 4 0 16,1 2-1-16,-1 1 0 15,3 0 1-15,1-1 0 16,-1-2-1-16,-1-3 1 15,3-3 0-15,-2-4 1 16,1-3-1-16,-4-1 1 16,-1-3-1-16,-3-3 0 15,0-1 1-15,-6-2 5 16,1-4-6-16,-4 0 11 0,5 0-1 16,-2 0 8-1,3-10 6-15,4-4-8 0,-1-5 4 16,0-5-4-16,0-8-2 15,3-5-4-15,-3-5-4 16,-3-7-4-16,0-2-1 16,-5 2 4-16,-1 6-4 15,-3 10 7-15,0 10 3 16,0 11-10-16,0 7-1 16,0 5-20-16,0 0-68 15,0 5-154-15,0 0-771 0</inkml:trace>
  <inkml:trace contextRef="#ctx0" brushRef="#br0" timeOffset="182338.0804">8277 8061 1362 0,'0'0'488'16,"0"0"-429"-16,0 0 11 16,0 0 161-16,0 0-3 15,0 0-27-15,25 84-30 16,-8-23-51-16,2 23-50 16,-5 18-18-16,-1 6-28 15,-10-8-15-15,-3-8-7 16,-10-13-2-16,-10-12-9 15,-2-11-43-15,-17 0-88 16,6-16-232-16,0-11-898 0</inkml:trace>
  <inkml:trace contextRef="#ctx0" brushRef="#br0" timeOffset="193053.2394">1759 10290 664 0,'0'0'303'0,"0"0"-196"0,0 0-42 15,0 0 128 1,0 0 4-16,22-6-45 0,-19 6-5 15,-3-3 33 1,0 3-5-16,0-3-39 0,0 3-35 16,0-4-20-16,0 4-24 15,0-3-18-15,0 3-10 16,0 0-8-16,0 0-6 16,0 0-6-16,-6 0-8 15,-3 0 0-15,-6 3 31 16,-10 3 8-16,-8-2-10 15,-6 2-8-15,-2-2 5 16,-1 0-4-16,3-1-2 16,3 0-9-16,6 1-2 15,6-1-9-15,5-1 0 16,10 4-1-16,0-4 0 0,6 1-2 16,1 1-6-16,1-2 2 15,1 1 5 1,0 0 0-16,0-3-5 0,0 0 5 15,0 0 0-15,0 0 0 16,9 1 1-16,6 2 3 16,9 3 4-16,-2 1-7 15,2-3 7-15,-3 2-7 16,-3 1 0-16,-6 1 0 16,-2-3 0-16,-4 2-2 15,-3 0-4-15,-3 1-4 0,0 0 8 16,0 5-5-16,-9 0 5 15,-9 4 2-15,-4 6 0 16,-6-1 0-16,-8 6 9 16,-3 4-3-16,0-1-5 15,-1 1 5-15,6-2-4 16,4-1-1-16,9-5 1 16,6-5 8-16,3 2-4 15,9-6-5-15,0-3 0 16,3 0 8-16,0-5-3 15,0 2-5-15,9-5 0 16,9-2 6-16,3-2 4 16,10 0-2-16,5-2-2 15,7-11-6-15,-1 2-1 16,0-2-17-16,-2 4-21 0,-9 3 0 16,-8 2-16-16,-10 4-54 15,-13 0-112-15,0 3-414 16,-3 4-436-16</inkml:trace>
  <inkml:trace contextRef="#ctx0" brushRef="#br0" timeOffset="193542.0933">1235 11067 849 0,'0'0'884'16,"0"0"-738"-16,0 0-64 0,0 0 138 15,0 0-29-15,0 0-107 16,0 0-55-16,0 16-17 15,-6-2 63-15,-3 6 18 16,-4 2-7-16,2 3-28 16,2 0-22-16,2-4-13 15,4-2-11-15,3-6-11 16,0-3-1-16,10-4-12 16,7-6-62-16,11 0-113 15,2-12-426-15,-8-5-344 0</inkml:trace>
  <inkml:trace contextRef="#ctx0" brushRef="#br0" timeOffset="193743.5358">1348 10961 1582 0,'0'0'715'15,"0"0"-623"-15,0 0 8 16,0 0 66-16,0 0-73 16,0 0-93-16,0 0-81 15,30-7-146-15,-18 7-872 0</inkml:trace>
  <inkml:trace contextRef="#ctx0" brushRef="#br0" timeOffset="195741.174">2245 10261 677 0,'0'0'344'15,"0"0"-243"-15,0 0-31 16,0 0 109-16,0 0-16 16,0 0-29-16,0 0 21 0,0 0 3 15,0 0 5-15,0 0-10 16,0 0-7-16,3-6-29 15,3 2-31-15,6-3-35 16,0 2-26-16,3-3-10 16,1 5-13-16,-2-3-1 15,2 5-1-15,-1-2 0 16,-3 0-1-16,-3 3 0 16,0 0 0-16,-2 0-5 15,-1 6-6-15,-1 2 11 16,-4 5 0-16,-1 0 1 15,0 3-8-15,0 3 8 16,-6-2 0-16,-3 0 0 0,-4-1 0 16,-2 0 1-16,0-5 0 15,0 2 0-15,5-3 0 16,2-3 0-16,4-4 0 16,2-3-1-16,2 0-1 15,0 0-23-15,3-3-6 16,9-7-28-16,6-4 12 15,3-2-5-15,-3-4-12 16,6 4 9-16,-2-4 27 16,-4 3-1-16,3 3 6 15,-6-1 21-15,3 2 0 16,-2 0 1-16,-1 2 0 0,0-2 0 16,-3 4 1-16,-3-2 21 15,1 4 15-15,-7 4 0 16,0-1 1-16,0 1-1 15,-3 3 0-15,0 0-7 16,0 0-15-16,0 5-14 16,-13 7 9-16,-2 4 37 15,-3 2 7-15,-3 3-18 16,3 0-2-16,-1-1 2 16,4 0-8-16,4 0-8 15,1-1-13-15,4-2-7 16,3 2 1-16,3-5 1 15,0-4-2-15,0 0-1 0,9-7-36 16,7-1-26-16,4-2-62 16,10-8-181-16,-8-6-521 15,-1-1-468-15</inkml:trace>
  <inkml:trace contextRef="#ctx0" brushRef="#br0" timeOffset="196004.6833">2648 10274 901 0,'0'0'1021'15,"0"0"-884"-15,0 0 12 16,0 0 70-16,0 0-40 15,0 0-97-15,-21 83-50 0,21-64-17 16,0-5-9-16,0-4-6 16,0 0-20-16,9-7-87 15,3-3-115-15,0 0-462 16,-2-9-799-16</inkml:trace>
  <inkml:trace contextRef="#ctx0" brushRef="#br0" timeOffset="196169.2756">2754 10153 831 0,'0'0'1261'0,"0"0"-1184"16,0 0-77-16,0 0-21 15,0 0-268-15,0 0-682 0</inkml:trace>
  <inkml:trace contextRef="#ctx0" brushRef="#br0" timeOffset="196648.7468">2712 9971 1721 0,'0'0'398'16,"0"0"-204"-16,0 0 52 0,0 0-51 16,0 0-101-1,0 0-59-15,0 0-26 0,36-37-9 16,-20 37-1-16,1 0-11 16,-4 0 12-16,-1 0-8 15,-3 10-2-15,-3 0-7 16,-6-1 2-16,0 4 8 15,0-2 1-15,-9 2 6 16,-3 0 6-16,-4 0 6 16,5-2 5-16,-1 2-7 15,5-3-8-15,7-3-2 16,0 2 0-16,22 1-24 16,2 0-109-16,6-10-528 0</inkml:trace>
  <inkml:trace contextRef="#ctx0" brushRef="#br0" timeOffset="197415.9288">2930 10599 591 0,'0'0'703'0,"0"0"-554"16,0 0 2-16,0 0 81 0,-88 25-46 16,49-21-69-1,-10 2-15-15,-15-2 14 0,-23-1 20 16,-25-3-23-16,-7 0-10 15,1-13-27-15,12 3-25 16,24 2 0-16,21-1-23 16,16 8-18-16,15 0-8 15,5 1 5-15,4 0-1 16,12 0-6-16,9 2-38 16,3 11-59-16,28 4-29 15,-1-4-428-15,-3-3-773 0</inkml:trace>
  <inkml:trace contextRef="#ctx0" brushRef="#br0" timeOffset="198135.0263">2267 11235 1949 0,'0'0'534'0,"0"0"-523"16,0 0-10-16,0 0 92 16,0 0-36-16,0 0-42 15,0 0-5-15,42-99-9 16,-24 67 10-16,-3-5 8 16,3-2-9-16,-6 2 5 15,0 3 27-15,-2 6 3 16,-2 11-5-16,-5 7 30 15,-2 4-17-15,1 6-14 16,-2 0-24-16,0 0-5 0,0 0-10 16,0 0-8-16,0 9 2 15,0 5 5-15,1 2 1 16,4 3-1-16,2 1-7 16,2 2-5-16,3-3-5 15,3 1-6-15,-3-2 7 16,1-4 10-16,1 2 1 15,-2-6 5-15,1-4 1 16,-1-1 0-16,0-5 1 16,0 0 0-16,-3 0 1 15,4-5 11-15,-2-4 1 16,2-7 4-16,-1-4 7 16,-3-1 2-16,6-7 1 0,-6-3-5 15,0-4-4 1,1-3 4-16,-4-2-7 0,0 2-1 15,-3 1 8-15,0 11-8 16,-1 3 6-16,-2 6-9 16,1 4-11-16,-1 9-1 15,2 1-6-15,5 3-55 16,-1 0-93-16,0 0-440 0</inkml:trace>
  <inkml:trace contextRef="#ctx0" brushRef="#br0" timeOffset="198848.7258">3561 10568 61 0,'0'0'1025'16,"0"0"-660"-16,0 0-165 15,0 0 85-15,0 0-10 16,0 0-84-16,0 0-60 16,-2 0-30-16,2 0-10 15,0 0-6-15,14 0-13 16,8 0-17-16,14-6-13 16,6 2-27-16,10 1-14 0,3-3-1 15,0 3 1 1,-8-1-1-16,-13 3-1 15,-7 1-23-15,-11 0-18 0,-13 0-49 16,-3-2-76-16,-16-2-149 16,1 0-790-16</inkml:trace>
  <inkml:trace contextRef="#ctx0" brushRef="#br0" timeOffset="203661.8313">4495 10410 971 0,'0'0'757'0,"0"0"-602"16,0 0 14-16,0 0 59 15,0 0-25-15,0 0-62 0,-6-5-44 16,6 5-17-16,0 0-5 16,0 0-8-16,0-1-16 15,0 1-1-15,0 0-6 16,0-1-8-16,0-2-18 15,0-1-11-15,9-2-7 16,0-1-1-16,7 0-10 16,-2-2-1-16,-1 8 3 15,-1-2-1-15,1 3 8 16,-5 0-7-16,-2 0 8 16,0 0-8-16,-3 0 1 15,0 3-1-15,-3 9-1 16,0 3 2-16,0 4 8 0,0 2 0 15,0 2-1-15,-6 4 1 16,-3-5-1-16,-6 5 1 16,0-1 0-16,-4-3 0 15,2 0 0-15,-2-3 0 16,4 0 1-16,0-6 0 16,6-1 0-16,0-4 0 15,5-2 0-15,1 2-1 16,3-5 0-16,0-1 0 15,7-2 7-15,11-1 10 16,6 0-5-16,6 0-5 16,-2-4-7-16,-4-2-6 15,-6-1-14-15,-5 6-8 16,-4-2-23-16,-4 3-22 0,-2 0-51 16,-3 0-109-16,0 0-340 15,0 0-464-15</inkml:trace>
  <inkml:trace contextRef="#ctx0" brushRef="#br0" timeOffset="204413.8413">4819 10496 728 0,'0'0'899'0,"0"0"-674"15,0 0-30-15,0 0 58 16,0 0-42-16,0 0-89 16,0 0-70-16,30-30-13 15,-20 27-8-15,2 2-11 16,1 1-12-16,1 0-7 15,-5 0 5-15,1 0-6 16,-1 4 0-16,-3 6 0 16,0 0 0-16,-3 7 0 15,0-2 0-15,-3 5 0 16,0 0-1-16,-4 1 1 0,-7 0 1 16,-4-3 5-16,0 1-5 15,0-5-1-15,-1-4 0 16,7 0 4-16,0-7-3 15,6-1-2-15,3-2 2 16,0 0-2-16,0 0-7 16,12-9-35-16,6-4 24 15,1-3-2-15,2-1 2 16,0-3-10-16,0 0 5 16,-2 0-4-16,-2-3 4 15,2 0-6-15,-4 7 13 16,0-2 16-16,0 3 1 15,-2 2 1-15,-1 3 0 0,-4 2 10 16,2 2 3 0,-7 2 4-16,0 3-6 0,-3 0 9 15,0 1-3-15,0 0-6 16,0 0-2-16,-3 2-10 16,-10 9 16-16,-1 2 26 15,-5 4 3-15,1 0-1 16,0 1 9-16,3-1-25 15,5 0-12-15,4 0-4 16,3-1-10-16,3-3-1 16,0 0-1-16,1 0 12 15,13-3-5-15,5-6-2 0,2 3-5 16,4-7-58 0,1 0-96-16,9-7-89 0,-12-7-381 15,-2-1-331-15</inkml:trace>
  <inkml:trace contextRef="#ctx0" brushRef="#br0" timeOffset="204700.1105">4849 10258 588 0,'0'0'1475'16,"0"0"-1234"-16,0 0-148 15,0 0 115-15,0 0-56 16,110 0-103-16,-46 0-49 15,-9-1-150-15,-8-6-566 0</inkml:trace>
  <inkml:trace contextRef="#ctx0" brushRef="#br0" timeOffset="207530.4988">6263 10083 1007 0,'0'0'325'16,"0"0"-188"-16,0 0 75 15,0 0 32-15,0 0-43 16,0 0-83-16,0 0-35 16,3-8-21-16,-6 8-5 15,-6 0 17-15,0 0 3 16,-9 0-26-16,-7 1-20 16,-8 2-3-16,-9 0-10 15,-7-2-9-15,-12-1-3 16,-3 0 5-16,-8 0-5 15,-3 0-6-15,7 0 11 16,10 0 5-16,16 0-1 0,12 0-5 16,15 0-10-1,11 0 0-15,4 0-1 0,0 3-12 16,0 0-8-16,4 4 20 16,5 2 1-16,3-1 0 15,7-2 0-15,-2 4 9 16,8-3-3-16,-1 0-5 15,3-1 6-15,-2 1-5 16,2 1-1-16,-3-1 8 16,0 0-9-16,-2 3-1 15,-8 3 1-15,-4-2-8 16,-4 5 2-16,-6 0 0 16,0 1-5-16,-12 6 10 0,-9 4 1 15,-4-1 8-15,-8 4 3 16,0 3-2-16,-3-1-8 15,2-1 5-15,4-1-5 16,3 0 0-16,5-5 8 16,6 2 1-16,-1-3-1 15,5 1 11-15,2-2 2 16,2-2-6-16,4-2-4 16,2 0 2-16,2-2-2 15,0-3 4-15,11-1-10 16,11-3 3-16,11-3 2 15,6-5-4-15,7-2-6 16,-1 0 6-16,1 0-5 0,-7-6-1 16,-11 3-1-1,-8 0-13-15,-7 1-17 0,-10 2-11 16,0 0-30-16,-3 0-73 16,0 0-245-16,-6 0-731 0</inkml:trace>
  <inkml:trace contextRef="#ctx0" brushRef="#br0" timeOffset="209202.732">6324 10198 1045 0,'0'0'895'16,"0"0"-729"-16,0 0-30 0,0 0 12 15,0 0-10-15,0 0-55 16,0 0-37-16,27-17-9 15,-21 14 11-15,1 0 1 16,1 2-17-16,1-5-17 16,4 3-15-16,-1-4 6 15,2 5-5-15,2-1-1 16,-1 1-2-16,-2 2 2 16,-2 0-8-16,-1 0 2 15,2 5 5-15,-6 4-11 16,2 4 6-16,-8 5-1 15,0-2 1-15,0 7-3 16,-14-3 9-16,-5 5 0 0,-1-4 7 16,-2 2-5-16,1-4-2 15,3-5 1-15,5-4-1 16,4-1 1-16,4-7 0 16,5-2 5-16,0 0 3 15,3-8-9-15,15-6-3 16,5-9-35-16,8 0 3 15,5-6-27-15,1-1-13 16,0 1 14-16,-7 5 34 16,-3 1-8-16,-6 4-10 15,0 2 24-15,-5 4 16 16,-4 0 5-16,-3 3 6 0,-4 3 25 16,-1-3 21-16,-4 7 6 15,0 2 0-15,0-2-7 16,0 3-19-16,0 0-17 15,0 3-15-15,-6 8 1 16,-9 4 3-16,-7 10 10 16,-5 0 8-16,-1 2 8 15,-2 3-9-15,7-3 0 16,1-5 1-16,10 1 4 16,5-6-1-16,5-3-12 15,2-4-11-15,3-1-2 16,15-3 0-16,7-3-50 15,11-3-107-15,-3 0-355 0,-8-3-405 16</inkml:trace>
  <inkml:trace contextRef="#ctx0" brushRef="#br0" timeOffset="209549.705">6773 10225 1558 0,'0'0'509'15,"0"0"-377"-15,0 0 31 0,0 0-19 16,0 0-4-16,0 0-75 16,0 0-41-16,-19 82-12 15,19-65-11-15,0-1 0 16,0 0-1-16,0-5-15 16,3-2-67-16,7-5-47 15,10-4-119-15,-1 0-360 16,-4-13-562-16</inkml:trace>
  <inkml:trace contextRef="#ctx0" brushRef="#br0" timeOffset="209729.9756">6912 10075 1283 0,'0'0'734'0,"0"0"-670"16,0 0-46-16,0 0-18 16,0 0-176-16,0 0-497 0</inkml:trace>
  <inkml:trace contextRef="#ctx0" brushRef="#br0" timeOffset="210351.0222">7046 10548 929 0,'0'0'286'0,"0"0"-135"0,0 0 16 16,0 0 50-16,0 0-33 15,-107 10-48-15,56-6-5 16,-25 2-1-16,-24-2-10 16,-24-1-27-16,-1-3-23 15,19 3-9-15,36-3-21 16,28 0-24-16,12 2-8 15,5-1-8-15,4 5-8 16,6 1-89-16,15 3-171 16,0-3-378-16,6 0-27 0</inkml:trace>
  <inkml:trace contextRef="#ctx0" brushRef="#br0" timeOffset="211419.7836">6455 11139 606 0,'0'0'1044'16,"0"0"-865"0,0 0-112-16,0 0 76 0,0 0 52 15,0 0-65-15,0 0-44 16,0-20-43-16,6 0 3 16,2-3 11-16,1-6-4 15,4-4-17-15,-4-7-20 16,2 1-5-16,2-4-4 15,-4 6-1-15,0 5 8 16,1 8 14-16,-5 8 2 16,-2 7 21-16,0 8-4 15,-3 1-26-15,0 0-15 0,0 0-5 16,0 0-1 0,0 1-1-16,3 11-7 0,0 5 8 15,7 6 6 1,-1 4-6-16,5 1 0 0,5-1 1 15,0 0 5-15,-2-1-6 16,2-6 1-16,-2 0-1 16,-4-6 0-16,-1-3 1 15,-3-4-1-15,1-4 0 16,-5-2 1-16,1-1 7 16,0 0-1-16,1-1 1 15,2-9-7-15,-3-1 7 16,3-6-2-16,0 0-5 15,-3-3 17-15,0-2-3 16,-3-5 6-16,0-4-5 0,-3-1 0 16,0-3-5-16,0 4 8 15,0 5-4-15,-6 6-13 16,3 9 5-16,3 8-7 16,0 0-10-16,0 3-59 15,0 0-101-15,0 0-493 0</inkml:trace>
  <inkml:trace contextRef="#ctx0" brushRef="#br0" timeOffset="213603.5141">7537 10512 97 0,'0'0'333'0,"0"0"-23"15,0 0-53-15,0 0-51 16,0 0 16-16,0 0-32 15,0 0-22-15,0 0-3 16,0 0 4-16,0 0-23 16,0 0-22-16,9 0-14 0,10 0-7 15,4 0-32-15,7-1-41 16,8-5-23-16,4 4-5 16,0-5-2-16,-2 4-22 15,-7 2-19-15,-12-2 12 16,-3 3-4-16,-12 0-7 15,-3 0-17-15,-3 0-38 16,0 0-44-16,-9 3-34 16,-6-2-121-16,3 2-406 0</inkml:trace>
  <inkml:trace contextRef="#ctx0" brushRef="#br0" timeOffset="213965.4711">7686 10400 1258 0,'0'0'408'0,"0"0"-185"16,0 0 60-16,0 0-36 15,0 0-105-15,0 0-75 16,0 0 24-16,0 29 12 16,0-5-33-16,0 4-20 15,0 3-23-15,0 5-9 16,0 1-17-16,0-1 4 15,-7 0-5-15,-2 0-82 16,0-9-263-16,-3-7-913 0</inkml:trace>
  <inkml:trace contextRef="#ctx0" brushRef="#br0" timeOffset="215810.8545">8131 10415 1393 0,'0'0'605'0,"0"0"-435"16,0 0 29-16,0 0 20 15,0 0-27-15,0 0-70 16,0 0-50-16,3-21-28 15,6 17-31-15,1-2-13 16,7 0 0-16,-1 4-1 16,6 0 0-16,-5 2-6 15,2 0-1-15,-2 0-4 0,-4 4 5 16,-4 5-1 0,-3 4 1-16,-3 2 1 0,-3 3-2 15,0 5 7-15,-12 2 0 16,-7 2 0-16,-1 0 1 15,-2 0 2-15,-2-4-2 16,5-4 0-16,2-5 0 16,5-4 0-16,5-4 1 15,4-3 0-15,0-3 0 16,3 0-1-16,0 0-1 16,3-3-6-16,10-7-22 15,7-3-10-15,5-6 7 16,2-5-7-16,1-5-10 15,-1-2 8-15,3 2 0 16,-5-1 27-16,-5 5 13 0,2 1 0 16,-10 7 1-16,3 1 0 15,-9 6 15-15,0 3 10 16,0 0 26-16,-3 7-2 16,-3 0-10-16,0 0-14 15,0 0-17-15,0 4-8 16,-6 12 0-16,-9 5 31 15,-6 2-4-15,-1 5-2 16,-1-1-14-16,4 0-1 16,1-4-2-16,6 0-7 15,3-3 5-15,9-3-5 16,0-4 8-16,3-4-8 0,15 1 6 16,12-7-7-16,4-3-54 15,2 0-78 1,7-15-194-16,-10-5-444 0,-9-3-706 0</inkml:trace>
  <inkml:trace contextRef="#ctx0" brushRef="#br0" timeOffset="216119.8495">8095 10146 1733 0,'0'0'380'0,"0"0"-241"15,0 0 43-15,0 0 29 16,0 0-65-16,0 0-96 15,0 0-22-15,75-4-16 16,-29 4-12-16,-1 0-53 16,1 0-82-16,-3 0-97 15,-13 0-441-15,-12 1-266 0</inkml:trace>
  <inkml:trace contextRef="#ctx0" brushRef="#br0" timeOffset="216479.9553">8487 10030 1431 0,'0'0'702'0,"0"0"-574"16,0 0 53-16,0 0 33 15,0 0-108-15,0 0-66 16,0 0-23-16,78-23-4 16,-57 23-1-16,-6 0-10 0,-2 0-1 15,-4 6-1 1,-4 1 0-16,-5 3-2 0,0 3 2 16,-5 0 0-16,-7 0 10 15,-7 3 1-15,1-2 1 16,0 3 4-16,5-1-7 15,5-2-8-15,5-2 0 16,3 1-1-16,30-3-69 16,3-3-163-16,3-5-598 0</inkml:trace>
  <inkml:trace contextRef="#ctx0" brushRef="#br0" timeOffset="218543.0466">9566 9921 613 0,'0'0'790'0,"0"0"-586"16,0 0-41-16,0 0 64 15,0 0 7-15,0 0-68 16,0 0-46-16,12-20-20 16,-12 19-27-16,0-2-50 15,-6 3-23-15,-4 0 15 16,-10 0 12-16,-11 0 0 16,-12 0-6-16,-11 0-3 15,-22 0-5-15,1 0 5 16,1 3-1-16,-1-2-11 15,23 3 0-15,1-2 4 16,18 2-9-16,14-1-1 0,9 1 0 16,9-1-11-1,1 0-4-15,0 3-1 0,8 1 16 16,4 0 13-16,10 6-4 16,2-1-3-16,4 0 0 15,5 0-5-15,0 1 0 16,0 1-1-16,1-1 0 15,-4 0 9-15,-3-2-9 16,-9-1 0-16,1-1-1 16,-8 1 1-16,-4 0-1 15,-4 0-8-15,-3 3 3 16,0 0-3-16,0 1 9 16,-16 4-2-16,-5 0 2 0,-3 5 15 15,-9 3 4-15,-7 3-7 16,1 1-5-16,-6 4-5 15,2-1 4-15,1 0 1 16,4 1-1-16,6-3-5 16,8-5 7-16,5-2-7 15,7-1-1-15,3-3 1 16,3 0 5-16,6-3-5 16,0 2-1-16,0-2 12 15,11-1 2-15,8-5-1 16,7-1-2-16,9-1-1 15,5-8-2-15,8-1 4 0,1 0-12 16,2 0 1-16,-5 0 5 16,-7-7-6-1,-9 3 0-15,-5-2-1 0,-11-1-15 16,-4 4-14-16,-7-1-29 16,0 1-36-16,-3 0-72 15,0 0-356-15,0-4-411 0</inkml:trace>
  <inkml:trace contextRef="#ctx0" brushRef="#br0" timeOffset="219385.1071">9975 9872 393 0,'0'0'1087'0,"0"0"-904"15,0 0 41-15,0 0 31 16,0 0-23-16,0 0-64 16,15-77-31-16,-15 75-26 15,3 1-39-15,-3 1-27 0,0 0-18 16,0 0-9-16,0 0-7 16,0 7-11-16,0 9 0 15,0 7 27-15,0 11 6 16,0 4-13-16,0 2-13 15,0-1-1-15,0-2-6 16,-3-6 0-16,0-2-28 16,3-3-44-16,-3-5-45 15,0-3-102-15,-3 4-290 16,-4-10-213-16,2 1-430 0</inkml:trace>
  <inkml:trace contextRef="#ctx0" brushRef="#br0" timeOffset="219754.0903">10379 10330 887 0,'0'0'797'0,"0"0"-616"15,0 0 93-15,0 0-74 16,0 0-46-16,0 0-41 16,0 0-37-16,-116-6-22 0,65 6-14 15,-19-3-7-15,-21 1 19 16,1 1-7-16,16-4-11 15,8 5-14-15,20 0-5 16,5 0-15-16,6 0-1 16,14 0-35-16,15 8-82 15,6 4-87-15,3 2-186 16,12-4-440-16</inkml:trace>
  <inkml:trace contextRef="#ctx0" brushRef="#br0" timeOffset="220434.446">9881 10915 1405 0,'0'0'356'0,"0"0"-189"0,0 0-10 16,0 0 33-1,0 0-8-15,0 0-48 0,0 0-3 16,-15-19-73-16,18 1-41 15,9-5-5-15,0-3-6 16,1-7-5-16,1-3 1 16,-1-8-1-16,-1-4 1 15,-3-3-1-15,-3 5 5 16,-1 7 11-16,-1 15 22 16,-4 9 10-16,0 8-19 15,0 7-14-15,0 0-7 16,0 0-4-16,0 0-5 15,0 13-30-15,3 3 28 0,0 8 1 16,0 5 0-16,6 2 1 16,1-2 8-16,2 1-7 15,6-1-1-15,-6-6 9 16,3-3-8-16,0-3-1 16,-3-4 0-16,1-4 1 15,-2-2 1-15,-2-1 5 16,1-6 2-16,-4 0 8 15,3-3 4-15,1-9-2 16,4-5-13-16,2-7 1 16,4-2 16-16,-1-7-4 15,-1-10-10-15,3 0 3 16,-5 0-11-16,-3 6 11 16,-3 9-11-16,-7 8-1 15,1 10 0-15,-4 9-22 0,-10 1-81 16,-4 0-235-1,-5 0-1733-15</inkml:trace>
  <inkml:trace contextRef="#ctx0" brushRef="#br0" timeOffset="222268.5015">1864 9328 675 0,'0'0'822'0,"0"0"-707"16,0 0-63-16,0 0 117 16,0 0 77-16,0 0-100 0,0 0-75 15,2 0-16-15,-2 0 6 16,0 0-2-16,-2 0-19 15,-3 0-22-15,-4 0-17 16,-8 0 24-16,-2 2-13 16,-2 4-11-16,3-3-1 15,8-2-48-15,4 2-139 16,6-3-114-16,0 0-54 16,1 0-486-16</inkml:trace>
  <inkml:trace contextRef="#ctx0" brushRef="#br0" timeOffset="222404.7506">1864 9328 1273 0</inkml:trace>
  <inkml:trace contextRef="#ctx0" brushRef="#br0" timeOffset="222471.5461">1864 9328 1273 0,'35'-94'552'0,"-50"94"-490"0,-3 0-40 0,-3 6 35 15,2-2-18-15,4 3-39 16,-3-7-158-16,9 0-343 16,3 0-418-16</inkml:trace>
  <inkml:trace contextRef="#ctx0" brushRef="#br0" timeOffset="222764.0333">2032 9138 1337 0,'0'0'405'16,"0"0"-239"-16,0 0 68 15,0 0 28-15,0 0-78 0,0 0-102 16,0 0-6-16,0 0 35 16,19 76-65-16,-10-37-30 15,3 1-16-15,-6 12-33 16,0-9-191-16,-3-12-633 0</inkml:trace>
  <inkml:trace contextRef="#ctx0" brushRef="#br0" timeOffset="223785.5566">1514 8180 939 0,'0'0'533'0,"0"0"-431"16,0 0 122-16,0 0 102 0,0 0-74 16,0 0-87-1,0 0-47-15,3-30-74 0,6 19-21 16,-3-7 8-16,1 1-20 16,1-2-1-16,2-2 2 15,-4 2-2-15,5-1-9 16,-5-1 1-16,2 9 8 15,-3-1-1-15,-2 8 0 16,0 2 0-16,0 3-8 16,0 0-1-16,6 0-14 15,3 8 7-15,3 8 6 16,4 1-7-16,5 6 8 16,3 3-2-16,0-2 2 15,7 0 0-15,-1-4-1 16,-2-4-5-16,-1-7 0 15,-4-6 0-15,-7-3 6 0,-3 0 0 16,-5-7 15-16,-4-12-3 16,-1-3 3-16,0-6-9 15,-3-4 15-15,3-2-8 16,-3-2-13-16,3 7-40 16,0 4-38-16,3 6-120 15,-5 9-574-15</inkml:trace>
  <inkml:trace contextRef="#ctx0" brushRef="#br0" timeOffset="228559.6893">1375 11198 629 0,'0'0'510'15,"0"0"-349"-15,0 0-13 16,0 0 47-16,0 0 63 15,0 0-39-15,-3 0-69 16,3 0-28-16,0 0-42 16,0 0-21-16,0 0-19 15,0 0-20-15,0 0-14 16,0 0-6-16,0 0 0 0,6 0-15 16,6 0-30-1,6 1-38-15,-3-1-136 0,3 4-166 16,-6-4-137-16,-6 0-52 0</inkml:trace>
  <inkml:trace contextRef="#ctx0" brushRef="#br0" timeOffset="228705.971">1375 11198 892 0</inkml:trace>
  <inkml:trace contextRef="#ctx0" brushRef="#br0" timeOffset="228770.6529">1375 11198 892 0,'18'-72'775'0,"-16"69"-660"0,8-1-81 0,5 2-17 15,4-5-2-15,1 1-15 16,4-1-115-16,-8 3-230 16,-4-2-529-16</inkml:trace>
  <inkml:trace contextRef="#ctx0" brushRef="#br0" timeOffset="228965.8215">1580 11028 696 0,'0'0'1183'16,"0"0"-973"-16,0 0-176 0,0 0-26 15,0 0 79 1,0 0-1-16,0 0-47 0,0 0-24 15,10 79-15-15,-10-40-3 16,0-5-213-16,-7-6-509 0</inkml:trace>
  <inkml:trace contextRef="#ctx0" brushRef="#br0" timeOffset="229686.1671">1466 10202 770 0,'0'0'637'16,"0"0"-547"-16,0 0 14 16,0 0 111-16,0 0 15 15,0 0-80-15,0 0-64 16,0 0-30-16,0-4-12 15,3-6-19-15,8-3-13 0,1-4-12 16,-2-2 0-16,2-4-11 16,1 0 1-16,-2-1 9 15,-2 8 0-15,-3 3 1 16,1 6 0-16,-4 4 2 16,-3 3-2-16,3 0-9 15,2 7-13-15,1 9 21 16,0 0 1-16,4 4 1 15,-1-3-1-15,5-4 6 16,-1-6 0-16,-1-7 8 16,4 0-1-16,-2-4 6 15,2-13 9-15,-4-6-4 16,1-2-3-16,-5-2-9 16,-4 3-3-16,-2 1-9 15,1 11-27-15,-3 4-13 0,3 8-119 16,-3 0-429-1,3 11-832-15</inkml:trace>
  <inkml:trace contextRef="#ctx0" brushRef="#br0" timeOffset="230754.5511">5462 10968 1356 0,'0'0'685'0,"0"0"-591"16,0 0-49-16,0 0 65 16,0 0-6-16,0 0-65 0,0 0-26 15,-6 28-6-15,3-13-5 16,-2 2-1-16,4-1-1 15,1 0-1-15,0-3-29 16,0-3 5-16,0-3 6 16,1-3-29-16,4-1-70 15,-2-3-161-15,3-3-278 16,-3-7-651-16</inkml:trace>
  <inkml:trace contextRef="#ctx0" brushRef="#br0" timeOffset="230916.6332">5462 10968 1597 0,'37'-83'384'0,"-34"83"-286"16,-3 0-34-16,0 0 4 16,6 0-68-16,0 0-20 15,3 4-187-15,1-1-417 0</inkml:trace>
  <inkml:trace contextRef="#ctx0" brushRef="#br0" timeOffset="231105.4328">5630 11036 980 0,'0'0'609'16,"0"0"-609"-16,0 0-283 16,0 0 19-16,105 5-490 0</inkml:trace>
  <inkml:trace contextRef="#ctx0" brushRef="#br0" timeOffset="231276.777">5684 10984 778 0,'0'0'1132'0,"0"0"-1096"16,0 0-36-16,0 0-48 16,115-16-110-16,-75 12-423 0</inkml:trace>
  <inkml:trace contextRef="#ctx0" brushRef="#br0" timeOffset="231452.0294">5920 10935 1302 0,'0'0'603'0,"0"0"-478"15,0 0 36-15,0 0-59 16,-30 83-89-16,30-58-13 15,0-8-492-15,0-4-848 0</inkml:trace>
  <inkml:trace contextRef="#ctx0" brushRef="#br0" timeOffset="232367.2108">5842 9968 993 0,'0'0'721'16,"0"0"-721"-16,0 0 7 16,0 0 12-16,0 0 84 15,0 0 5-15,0 0 5 16,6 0-13-16,-6-1-28 16,0 1-17-16,0-4-9 15,0 2 3-15,0-2 4 16,0-2 9-16,0 2-1 15,9-5-38-15,3-1-17 16,3 0-5-16,-3-1 0 16,3 1 0-16,-6 0 0 15,1 6 1-15,-4-1 21 0,-3 2 18 16,-3 3 11-16,3-1-15 16,-3 1-6-16,0 0 4 15,0-2-2-15,3 1-8 16,0-2-14-16,2-2 0 15,2 0-5-15,-1-2 0 16,3 1 3-16,-6-1 3 16,0 7 0-16,0 0 2 15,-3 0-14-15,0 0 0 16,0 0-12-16,0 2 0 16,0 10 4-16,0 1 8 15,0 4 0-15,0-2 1 16,3 2 5-16,4-1-6 0,1-6-1 15,-2 1 0-15,0-4-1 16,0-4 1-16,-2-3-4 16,2 0 5-16,-3 0 9 15,3 0 0-15,0-7 0 16,-1-3-1-16,2-4-7 16,2-5 5-16,-3 0-5 15,0-2 0-15,-3-2 1 16,4 0-1-16,-2 6 0 15,-2 4-1-15,0 7 0 16,-3 6-12-16,3 0-36 16,0 0-76-16,3 23-158 0,-2-1-349 15,2-4-914-15</inkml:trace>
  <inkml:trace contextRef="#ctx0" brushRef="#br0" timeOffset="233285.6826">8862 10875 1137 0,'0'0'598'0,"0"0"-463"0,0 0 44 15,0 0 36-15,0 0-40 16,0 0-83-16,0 0-49 15,0 0-17-15,0 10-4 16,-5 3-10-16,5 1-6 16,-4 3-5-16,4-2 0 15,0 2-1-15,0-4-20 16,4 0-24-16,4-9-2 16,4-4-61-16,1 0-213 15,-1 0-499-15</inkml:trace>
  <inkml:trace contextRef="#ctx0" brushRef="#br0" timeOffset="233454.8487">8917 10855 1620 0,'0'0'394'0,"0"0"-289"15,0 0-9-15,0 0 62 16,0 0-87-16,0 0-71 15,0 0-135-15,18 6-391 16,-12-5-826-16</inkml:trace>
  <inkml:trace contextRef="#ctx0" brushRef="#br0" timeOffset="233687.745">9108 11047 1309 0,'0'0'510'16,"0"0"-503"-16,0 0 3 15,0 0 30-15,78 0-40 16,-56 0-50-16,-7 0-157 15,-3 0-380-15</inkml:trace>
  <inkml:trace contextRef="#ctx0" brushRef="#br0" timeOffset="233860.6798">9026 10976 1277 0,'0'0'810'16,"0"0"-734"-16,0 0-75 16,0 0-1-16,0 0-78 15,100 0-522-15</inkml:trace>
  <inkml:trace contextRef="#ctx0" brushRef="#br0" timeOffset="234082.1578">9244 10922 924 0,'0'0'792'16,"0"0"-672"-16,0 0 146 15,0 0-25-15,0 0-61 16,-3 79-101-16,3-50-51 15,0 5-28-15,0-4-70 16,0-10-589-16</inkml:trace>
  <inkml:trace contextRef="#ctx0" brushRef="#br0" timeOffset="234845.0096">9111 9803 584 0,'0'0'886'16,"0"0"-726"-16,0 0-91 15,0 0 59-15,0 0 32 16,75-77-78-16,-59 51-44 16,-1-2-31-16,0 2 8 15,-3 1-8-15,1 4 2 16,-4 4 21-16,-6 4 7 16,2 6 22-16,-5 1-5 15,0 6-21-15,0 0-8 16,0 0-1-16,3 0-12 0,0 10-11 15,0 7 11-15,1 3-3 16,2 4-7-16,3-3-1 16,0-1 1-16,-1-3 6 15,5-4-2-15,-4-5-5 16,-2-5 0-16,2-3 12 16,2 0 14-16,-2-13 10 15,4-5 9-15,-1-4-3 16,3-4 11-16,0-1-20 15,-2 3-21-15,-3 4-13 16,-6 4-43-16,-4 10-96 16,0 6-682-16</inkml:trace>
  <inkml:trace contextRef="#ctx0" brushRef="#br0" timeOffset="241541.1287">1829 12593 696 0,'0'0'928'16,"0"0"-772"-16,0 0-58 15,0 0 178-15,0 0-18 16,0 0-99-16,-6-8-45 0,6 6-13 16,0-1-23-16,0 0-10 15,0 2-26-15,0-5-19 16,10-2-17-16,2 3-6 16,5-2 0-16,2-3 0 15,5 3-6-15,-2 2-7 16,4 0 1-16,-4 5-3 15,-1 0 1-15,-6 0 7 16,-2 0 5-16,-2 5-8 16,-5 4 4-16,-3 1 4 15,0 3 1-15,-3 4-11 16,0 2 10-16,0-3 1 16,-3 7-5-16,-8-2 6 15,-1-1-7-15,-4 2-10 0,1-2 5 16,-3-3 3-16,-1 0 8 15,2-2 1-15,1-4-1 16,7-2 1-16,3-5 2 16,3-1-2-16,3-3 2 15,0 0 8-15,3 0-10 16,12-10 0-16,7-2-35 16,2-8-1-16,6 0-26 15,-5 0-43-15,1-3-2 16,-4 3 40-16,0-3 13 15,-1 2 0-15,-4 1 19 16,-1 0 28-16,-1 2 7 0,3-2 0 16,-6 6 8-1,1-3 18-15,-4 5 16 0,-1-1-10 16,-1 6 0-16,-4-3 15 16,-1 7 13-16,2-1-5 15,-4 1 7-15,0 3-8 16,0 0-21-16,0 0-12 15,0 0-11-15,0 0-3 16,0 0-7-16,0 0 1 16,0 0-1-16,0 0 1 15,0 0 0-15,0 0 5 16,0 0-5-16,-4 10 0 16,-7 3 35-16,-4 7 14 15,-4 3-12-15,-5 4-2 16,0 1-22-16,0-1-2 0,0 3-12 15,5-3 2-15,4-3-1 16,9-5 6-16,2 1-7 16,4-8 6-16,0 2-5 15,4-5 5-15,8-1-4 16,7-1-2-16,1-7-24 16,7 0-71-16,7-4-84 15,-4-9-324-15,-5-1-460 0</inkml:trace>
  <inkml:trace contextRef="#ctx0" brushRef="#br0" timeOffset="243885.8724">1787 12173 945 0,'0'0'334'16,"0"0"-176"-16,0 0 87 0,0 0 49 15,0 0-92-15,0 0-66 16,0 0-31-16,-19 0-11 16,19 0-33-16,0 0 6 15,4 0-9-15,5 0-13 16,3 0-15-16,4 0-13 16,4 0-3-16,11 0-7 15,6 0-5-15,8 0-1 16,7 0-1-16,5 0-10 15,4 0-24-15,3 0 2 16,-4 0 4-16,-3-2 13 16,-2 2 5-16,-6-2 10 15,-7-1 0-15,-3 3 1 0,-2-2 10 16,0 2 6-16,-2-3-5 16,-1-1-2-16,5 1-8 15,-2 0-2-15,0-4 0 16,-2 4 0-16,-7-4-6 15,-4 5-1-15,-9-3-1 16,-6 5 8-16,-2-3-1 16,-7 3-6-16,0 0-33 15,0 0-21-15,-13 6-104 16,-1 1-385-16,1 0-568 0</inkml:trace>
  <inkml:trace contextRef="#ctx0" brushRef="#br0" timeOffset="249463.9514">2482 12300 584 0,'0'0'910'0,"0"0"-735"16,0 0-54-16,0 0 97 0,0 0-41 15,0 0-70-15,-4 0-15 16,4 0-7-16,0 0-12 15,0 0-3-15,0 0-14 16,7 0-4-16,4-4-5 16,1 2-21-16,4 0-15 15,3-1-5-15,1 0 7 16,-4 3-5-16,2 0-7 16,-6 0-1-16,-3 0 0 15,-6 0 1-15,0 0 7 16,-3 0-1-16,0 3-6 15,0 8-1-15,0 1 9 16,-12 2-9-16,-1 4 8 16,-2-1-8-16,-3 4 6 15,6-9-6-15,1 2-1 0,4-5 1 16,4-1-2-16,3-3 1 16,0 0 1-16,9-3 2 15,6 2 5-15,4-4 9 16,4 0-4-16,5 0-12 15,-4 0-11-15,1-6-105 16,-10-1-219-16,-6 1-862 0</inkml:trace>
  <inkml:trace contextRef="#ctx0" brushRef="#br0" timeOffset="256867.2381">3331 12583 472 0,'0'0'528'0,"0"0"-339"15,0 0-21-15,0 0 72 0,0 0 23 16,0 0-39-1,-15 0-62-15,12 0-29 0,3 0-30 16,0 0-25-16,0 0-9 16,0 0-17-16,0 0-10 15,0 0-6-15,3 0 1 16,12 0 5-16,12 0 11 16,6 0-9-16,9 2-20 15,1-2-6-15,2 0-5 16,-4 0-2-16,-8 2-5 15,-6-2-5-15,-12 0-1 16,-4 0 0-16,-6 0 0 16,-5 0-29-16,0 0-49 15,0 0-132-15,-3 0-498 0</inkml:trace>
  <inkml:trace contextRef="#ctx0" brushRef="#br0" timeOffset="257934.4374">4183 12375 510 0,'0'0'724'0,"0"0"-486"16,0 0-105-16,0 0 53 15,0 0 64-15,0 0-63 16,0 0-58-16,-9 3-24 0,9-3-12 16,0 0-5-16,0 0-15 15,0-3-28-15,0-7-31 16,6 0-7-16,3 1-1 16,2-1 0-16,-1 3-5 15,2 0 6-15,0 1-6 16,4 2-1-16,-2 1 0 15,5 3 0-15,-1 0 0 16,-6 0 0-16,0 0 0 16,1 0 6-16,-5 3-4 15,-5 4 10-15,3 3 4 16,-6 0-2-16,0 5 1 16,0-1-8-16,0 6 5 0,-6 0 3 15,-5 0-9 1,-2 2-5-16,1-1 0 0,-2 2 7 15,-2-1-8-15,4-2 0 16,-1 0 0-16,1-3 0 16,-3 3 0-16,3-6 2 15,3 1 11-15,0-2-7 16,3-4 6-16,6-3-1 16,0-3 1-16,0 0 4 15,5 0 8-15,11-3 21 16,9 0-9-16,2 0-8 15,4 0-10-15,-1-3-1 0,0-3-4 16,-1 0-5 0,-7 4-7-16,-3-1 0 0,-8 0 5 15,-5 3-6-15,-6-1 0 16,0 1-1-16,0 0-23 16,0 0-12-1,0 0-35-15,0 0-72 0,0-6-142 16,0 4-482-16,0-6-696 0</inkml:trace>
  <inkml:trace contextRef="#ctx0" brushRef="#br0" timeOffset="258763.8038">4601 12372 1099 0,'0'0'339'0,"0"0"-147"16,0 0 137-16,0 0 15 16,0 0-130-16,0 0-89 0,0 0-43 15,7-4-48-15,5-3-23 16,2 0-10-16,2 1 0 16,-1 2-1-16,0 4 0 15,0 0-1-15,-2 0-5 16,-2 4-1-16,-1 9 5 15,-4 1-5-15,-3 5 7 16,-3 4 6-16,0 1 3 16,-16 2 4-16,-1 1 0 15,-5-5-7-15,4-1-5 16,0-5 0-16,2-2 0 16,5-4 1-16,2 0-1 15,6-4 0-15,0-3-1 16,3-2-1-16,0-1 0 15,0 0 0-15,0 0-8 0,0 0 1 16,6 0 7-16,8-7-8 16,5-10 0-16,8-3-7 15,-3-5 2-15,10-6-10 16,0-2-20-16,2-3-5 16,0 2 11-16,-3 2 25 15,-3 9 5-15,-5 6 2 16,-8 4 6-16,-4 6 8 15,-7 1 9-15,-3 6 14 16,-3 0-3-16,0 0-7 16,0 0-12-16,-9 6 0 15,-9 8 36-15,-3 6 10 0,-6 3-7 16,2 0-15-16,1 0 7 16,2 0-13-16,8 0-12 15,5-3 3-15,6-1-2 16,3-2 4-16,0-3-8 15,3-5-2-15,14 1 2 16,5-7-3-16,5-3-9 16,4 0-6-16,-1-6-66 15,0-8-74-15,1-15-91 16,-11 6-436-16,-4-1-1129 0</inkml:trace>
  <inkml:trace contextRef="#ctx0" brushRef="#br0" timeOffset="259090.984">4638 12104 1498 0,'0'0'643'16,"0"0"-514"-16,0 0 57 15,0 0 36-15,0 0-77 0,0 0-74 16,0 0-9 0,117 0-28-16,-67 0-22 0,1 0-12 15,-6 0-13-15,-9 0-30 16,-14 0-33-16,-10 0-27 15,-5 0-49-15,-10 0-67 16,-13 7-248-16,1-1-213 0</inkml:trace>
  <inkml:trace contextRef="#ctx0" brushRef="#br0" timeOffset="264227.4102">6724 9646 700 0,'0'0'210'0,"0"0"-152"16,0 0-58-16,0 0-18 15,0 0 7-15,0 0-10 16,-9-17 19-16,6 12 2 15,0 0 22-15,0-1 8 16,0 4 3-16,-6-1-33 0,0 2-52 16,3-2-342-16</inkml:trace>
  <inkml:trace contextRef="#ctx0" brushRef="#br0" timeOffset="264405.9198">6511 9557 851 0,'0'0'165'16,"0"0"-106"-16,0 0-23 15,0 0 81-15,0 0-28 16,0 0-89-16,0 0-61 16,-17-2-42-16,4 2-60 15,4 0-161-15</inkml:trace>
  <inkml:trace contextRef="#ctx0" brushRef="#br0" timeOffset="264588.3498">6276 9555 899 0,'0'0'195'0,"0"0"-145"16,0 0-32-16,0 0-2 15,0 0-16-15,0 0-10 0,0 0-99 16,-74 29-177 0</inkml:trace>
  <inkml:trace contextRef="#ctx0" brushRef="#br0" timeOffset="264781.9849">6069 9617 439 0,'0'0'159'16,"0"0"-111"-16,0 0-25 16,0 0 23-16,0 0 16 15,0 0-22-15,0 0-28 16,-27 2-6-16,18 0-6 16,-7 5-6-16,2-4-115 15,-2-1-521-15</inkml:trace>
  <inkml:trace contextRef="#ctx0" brushRef="#br0" timeOffset="264954.7537">5799 9703 532 0,'0'0'319'0,"0"0"-222"15,0 0-57-15,0 0-1 16,0 0-22-16,0 0-17 15,0 0-69-15,-51 39-116 16,41-26-317-16</inkml:trace>
  <inkml:trace contextRef="#ctx0" brushRef="#br0" timeOffset="265163.9423">5591 9931 363 0,'0'0'168'0,"0"0"22"16,0 0-27-16,0 0-2 15,0 0-30-15,-19 72-64 16,13-49-35-16,-4-2-32 16,-2-1-3-16,-2 2-109 15,-2-3-102-15,7-5-580 0</inkml:trace>
  <inkml:trace contextRef="#ctx0" brushRef="#br0" timeOffset="265332.6922">5417 10318 751 0,'0'0'138'0,"0"0"-47"16,0 0-60-16,0 0-16 15,0 0-15-15,-18 72-36 16,15-59-217-16</inkml:trace>
  <inkml:trace contextRef="#ctx0" brushRef="#br0" timeOffset="265510.4794">5320 10697 831 0,'0'0'228'0,"0"0"-140"15,0 0-88-15,0 0-20 16,0 0-132-16,0 0-382 0</inkml:trace>
  <inkml:trace contextRef="#ctx0" brushRef="#br0" timeOffset="265689.6617">5268 10931 871 0,'0'0'264'0,"0"0"-139"16,0 0-5-16,0 0 14 15,0 0 5-15,0 0-139 16,0 77 0-16,3-61-152 15,3-4-175-15</inkml:trace>
  <inkml:trace contextRef="#ctx0" brushRef="#br0" timeOffset="265865.0339">5371 11212 829 0,'0'0'333'0,"0"0"-246"16,0 0-63-16,0 0-24 16,0 0-10-16,91 23-148 15,-78-19-483-15</inkml:trace>
  <inkml:trace contextRef="#ctx0" brushRef="#br0" timeOffset="266058.3111">5754 11281 1151 0,'0'0'297'16,"0"0"-213"-16,0 0 25 16,0 0-10-16,0 0-77 15,0 0-22-15,0 0-121 16,69 20-175-16,-60-17-522 0</inkml:trace>
  <inkml:trace contextRef="#ctx0" brushRef="#br0" timeOffset="266239.5613">6039 11304 491 0,'0'0'741'0,"0"0"-571"15,0 0-58-15,0 0 0 16,0 0-63-16,0 0-49 16,0 0-151-16,79-3-139 15,-64 3-303-15</inkml:trace>
  <inkml:trace contextRef="#ctx0" brushRef="#br0" timeOffset="266401.8753">6339 11301 153 0,'0'0'1020'0,"0"0"-817"15,0 0-101-15,0 0-11 16,0 0-75-16,0 0-16 16,0 0-183-16,78 0-228 0</inkml:trace>
  <inkml:trace contextRef="#ctx0" brushRef="#br0" timeOffset="266560.2641">6624 11292 722 0,'0'0'191'0,"0"0"-191"16,0 0-188-1,0 0-482-15</inkml:trace>
  <inkml:trace contextRef="#ctx0" brushRef="#br0" timeOffset="266755.2937">6855 11176 869 0,'0'0'303'0,"0"0"-294"15,0 0-9-15,0 0-181 16,0 0-731-16</inkml:trace>
  <inkml:trace contextRef="#ctx0" brushRef="#br0" timeOffset="266937.1733">6975 11001 846 0,'0'0'368'0,"0"0"-344"15,0 0-24-15,0 0-21 16,0 0-63-16,0 0-177 0,0 0-465 0</inkml:trace>
  <inkml:trace contextRef="#ctx0" brushRef="#br0" timeOffset="267115.4845">7091 10776 1160 0,'0'0'379'0,"0"0"-274"16,0 0-98-16,0 0-7 15,0 0-93-15,0 0-393 0</inkml:trace>
  <inkml:trace contextRef="#ctx0" brushRef="#br0" timeOffset="267298.795">7182 10587 1347 0,'0'0'190'16,"0"0"-142"-16,0 0-22 16,0 0-26-16,0 0-3 15,43-75-218-15,-40 59-115 0,-3 3-715 0</inkml:trace>
  <inkml:trace contextRef="#ctx0" brushRef="#br0" timeOffset="267439.2762">7221 10281 52 0,'0'0'882'0,"0"0"-763"15,0 0-112-15,0 0-7 16,0 0-7-16,0 0-97 15,0 0-658-15</inkml:trace>
  <inkml:trace contextRef="#ctx0" brushRef="#br0" timeOffset="267567.4218">7118 10096 75 0,'0'0'0'0</inkml:trace>
  <inkml:trace contextRef="#ctx0" brushRef="#br0" timeOffset="267739.7159">7118 10096 859 0,'-91'-73'288'0,"88"69"-93"0,0-5-35 16,3 2-41-16,-3 1-119 16,3-2-3-16,0 2-191 15,0 2-179-15</inkml:trace>
  <inkml:trace contextRef="#ctx0" brushRef="#br0" timeOffset="267899.3926">6933 9892 831 0,'0'0'169'16,"0"0"-169"-16,0 0-36 0,0 0-214 16,0 0-464-16</inkml:trace>
  <inkml:trace contextRef="#ctx0" brushRef="#br0" timeOffset="268053.7493">6806 9786 157 0,'0'0'593'15,"0"0"-561"-15,0 0-32 16,0 0-183-16,0 0-364 0</inkml:trace>
  <inkml:trace contextRef="#ctx0" brushRef="#br0" timeOffset="271599.3924">5378 12378 743 0,'0'0'512'0,"0"0"-402"16,0 0-52-16,0 0 297 15,0 0-141-15,0 0-122 16,0 0-30-16,-13-7 24 0,13 7 11 16,0 0-6-16,0 0-1 15,0 0 16-15,0 0 9 16,0 0-23-16,0 0-25 16,6-3-17-16,4-3-37 15,5 5-11-15,0-5-2 16,0 6 0-16,-2 0-1 15,4 0-6-15,-4 0 1 16,-1 0 0-16,-1 10 6 16,-4-3-6-16,-1 3 6 15,-3-1-1-15,-3 2 0 16,0-1-5-16,0 3 5 16,0-1 1-16,0 5 1 0,-6-1 0 15,-4 1 0 1,-1-3 0-16,-1 2 5 0,2 0-5 15,1-2-1-15,-2-1 0 16,4-6 0-16,1 2 0 16,0-8 0-16,6 2-1 15,-3-3-20-15,3 0-1 16,0 0-1-16,0-4-2 16,3-12-23-16,9 2 8 15,6-5 11-15,4-1 14 16,1 0 9-16,2 3 6 15,-1-2-1-15,-2 5 1 16,1-1 0-16,-1 1-1 16,-3 0 1-16,-2 2 0 0,2-2 0 15,-1 1 0-15,-3 2 0 16,1-1 1-16,-5 2 16 16,-5 4 2-16,0-1 19 15,-6 4 8-15,0 3-10 16,0 0-6-16,0 0-11 15,0 0-19-15,0 0 0 16,-11 13 0-16,-5 4 20 16,-5 2 4-16,0 4-3 15,-4 1 4-15,5-1 7 16,1-1-4-16,7-2-13 0,3 0-6 16,3-3 3-1,6 0-5-15,0-5-5 0,9 1 8 16,9-3 2-1,7-6-12-15,2-4-1 16,6 0-55-16,6-17-75 0,-5-5-187 16,-4 1-665-16</inkml:trace>
  <inkml:trace contextRef="#ctx0" brushRef="#br0" timeOffset="271952.9465">5365 12157 1942 0,'0'0'568'15,"0"0"-502"-15,0 0 51 16,0 0 69-16,0 0-64 16,0 0-83-16,91-6-26 15,-42 4-11-15,6 0-2 0,-4-1 0 16,-8 3-34-1,-7 0-53-15,-15 0-249 0,-8 0-954 0</inkml:trace>
  <inkml:trace contextRef="#ctx0" brushRef="#br0" timeOffset="273822.7547">6400 12528 453 0,'0'0'0'0,"0"0"-238"0</inkml:trace>
  <inkml:trace contextRef="#ctx0" brushRef="#br0" timeOffset="274159.6693">6400 12528 15 0,'-19'-24'730'0,"19"24"-574"16,0-3 128-16,0 3-37 16,0-4-32-16,0 4 33 15,0 0-28-15,0 0-62 16,0 0-45-16,0 0-15 16,0 0-11-16,0 0-11 15,3 0-18-15,0 0-19 0,10 0 9 16,4 0-29-16,5 0-5 15,8 0-8-15,4 0-5 16,-1 0-1-16,-3 0 0 16,-5 0-17-16,-4 0-16 15,-6 0-19-15,-6 0-24 16,-2 0-18-16,-2 0-35 16,-2 0-108-16,3-6-154 15,-3 2-332-15</inkml:trace>
  <inkml:trace contextRef="#ctx0" brushRef="#br0" timeOffset="274593.4392">6582 12382 783 0,'0'0'634'15,"0"0"-498"-15,0 0 16 0,0 0 148 16,0 0-43-16,0 0-80 16,0 0-44-16,23-23-22 15,-23 23-40-15,0 2-28 16,0 9-10-16,0 9 45 16,0 3-11-16,0 6-23 15,-8 1-25-15,-1 3-11 16,0 0-6-16,-1 0-2 15,4-3-13-15,0-4-78 16,6 1-121-16,0-10-326 16,0-7-653-16</inkml:trace>
  <inkml:trace contextRef="#ctx0" brushRef="#br0" timeOffset="275555.2153">7179 12372 965 0,'0'0'504'0,"0"0"-360"15,0 0 120-15,0 0 41 16,0 0-59-16,0 0-77 16,0 0-33-16,0 0-23 0,0 0-29 15,3-1-18-15,3-5-21 16,1 2-28-16,4-3-16 15,1-1-1-15,4 1 0 16,1 4-6-16,-1 3-6 16,-1 0-4-16,0 0 1 15,-3 0 3-15,-5 12 3 16,-4 5 1-16,-3 0 7 16,0 6 0-16,-7 0 0 15,-5 0 0-15,-6 0 0 16,0 0 1-16,2-4 0 15,-4 1 0-15,4-6 1 16,4-2-1-16,0-4 0 0,6-2 0 16,3-5 0-16,3-1-9 15,0 0 0-15,3-1-2 16,10-13-41-16,7-5 3 16,2-1 22-16,5-3-21 15,3-3-4-15,-2 2 16 16,-1-1 15-16,-6 2 8 15,3 3-5-15,-5 0 9 16,-2 4 7-16,-1 2 2 16,-4 1 0-16,1 3 0 15,-5 3 8-15,-2 1 14 16,-3 4 27-16,-3 0 7 0,0 2-10 16,0 0 0-16,0 0-25 15,-3 0-19-15,-11 10 4 16,-5 7 31-16,0 0-1 15,-1 6-9-15,1 0-5 16,2 0-4-16,7-3-6 16,1 2-4-16,9 1-7 15,0-3 1-15,0-3-1 16,12-3 6-16,15-5-7 16,1-6-9-16,11-3-42 15,1 0-69-15,8-25-162 16,-12 4-405-16,-6-5-674 0</inkml:trace>
  <inkml:trace contextRef="#ctx0" brushRef="#br0" timeOffset="275938.1272">7195 12137 962 0,'0'0'938'0,"0"0"-804"16,0 0-88-16,0 0 134 16,0 0 17-16,0 0-75 15,0 0-30-15,91 7-41 16,-52-7-29-16,0 0-14 16,0 0-8-16,-6 0-7 15,-5 0-74-15,-10-3-62 16,-9 3-90-16,-6 0-281 15,-3 0-267-15</inkml:trace>
  <inkml:trace contextRef="#ctx0" brushRef="#br0" timeOffset="276360.1986">7610 12005 1213 0,'0'0'568'0,"0"0"-424"16,0 0 82-16,0 0-3 15,0 0-75-15,0 0-67 16,96-9-16-16,-80 9-13 0,-4 0-10 15,1 0-8-15,-2 0-16 16,-5 0-6-16,-3 2-10 16,-3 4-1-16,0 1 0 15,0 3 0-15,-6 3 12 16,-8 1 10-16,-2 3-5 16,1-4-7-16,3 0-5 15,3 0-4-15,6-3-1 16,3-4 0-16,0-2 10 15,0-1-10-15,12-3 7 16,6 0-8-16,7 0-8 16,14-13-69-16,-6-4-140 15,-6 5-563-15</inkml:trace>
  <inkml:trace contextRef="#ctx0" brushRef="#br0" timeOffset="282982.5341">8698 11275 616 0,'0'0'12'16,"0"0"50"-16,0 0 315 0,0 0-211 15,0 0-109-15,0 0 5 16,30 0 19-16,-23 0 1 15,2 0-23-15,0 4-27 16,4-2-20-16,4 2-12 16,-4 0-128-16,-1-4-400 0</inkml:trace>
  <inkml:trace contextRef="#ctx0" brushRef="#br0" timeOffset="283154.3624">8903 11281 1086 0,'0'0'374'15,"0"0"-269"-15,0 0-78 0,0 0-18 16,0 0-9-16,0 0-28 16,84 0-196-16,-70 0-295 15</inkml:trace>
  <inkml:trace contextRef="#ctx0" brushRef="#br0" timeOffset="283321.1384">9084 11269 842 0,'0'0'263'0,"0"0"-169"16,0 0-56-16,0 0 45 15,0 0-12-15,0 0-71 16,0 0-3-16,45 0-115 0,-30 0-154 15,-3 0-638-15</inkml:trace>
  <inkml:trace contextRef="#ctx0" brushRef="#br0" timeOffset="283476.7218">9260 11242 1020 0,'0'0'270'0,"0"0"-186"16,0 0 3-16,0 0 75 15,0 0-53-15,0 0-102 16,0 0-7-16,58 0-170 16,-41 0-183-16,2 0-367 0</inkml:trace>
  <inkml:trace contextRef="#ctx0" brushRef="#br0" timeOffset="283630.6022">9435 11225 958 0,'0'0'304'0,"0"0"-195"15,0 0-41-15,0 0 93 16,0 0 3-16,0 0-78 16,0 0-86-16,20 0-9 15,-3 0-97-15,-2 0-155 16,-3 0-281-16</inkml:trace>
  <inkml:trace contextRef="#ctx0" brushRef="#br0" timeOffset="283791.4096">9581 11210 1034 0,'0'0'208'0,"0"0"-144"0,0 0-13 15,0 0 61-15,0 0-32 16,0 0-53-16,0 0-15 16,42 0-12-16,-21 5-92 15,-2-1-175-15,-4-1-129 0</inkml:trace>
  <inkml:trace contextRef="#ctx0" brushRef="#br0" timeOffset="283936.7791">9763 11219 684 0,'0'0'279'0,"0"0"-162"16,0 0-75-16,0 0 42 0,0 0 27 16,0 0-56-1,0 0-36-15,27 0-19 0,-15 0-96 16,1 0-197-16,-4 0-614 15</inkml:trace>
  <inkml:trace contextRef="#ctx0" brushRef="#br0" timeOffset="284070.093">9893 11219 834 0,'0'0'272'0,"0"0"-175"15,0 0-41-15,0 0 47 16,0 0-36-16,0 0-67 15,0 0-181-15,36 0-432 0</inkml:trace>
  <inkml:trace contextRef="#ctx0" brushRef="#br0" timeOffset="284229.724">10075 11193 789 0,'0'0'297'0,"0"0"-189"16,0 0-44-16,0 0-5 16,0 0-59-16,100 0-301 0</inkml:trace>
  <inkml:trace contextRef="#ctx0" brushRef="#br0" timeOffset="298229.8404">8259 12325 677 0,'0'0'29'0,"0"0"513"16,0 0-439-16,0 0-66 15,0 0 61-15,0 0 57 16,-9 11 16-16,9-11-20 16,0 0-19-16,0 0-3 15,0 0-9-15,0 0-19 0,0 0-24 16,0 0-23 0,0-4-26-16,0-6-17 0,0-3-10 15,0-4 0-15,3-6 6 16,3 1-6-16,-1-5 0 15,2 0 8-15,-1 0 13 16,0 1 7-16,0 0-4 16,-6 6 6-16,3 8-2 15,-3 1 15-15,0 4-6 16,0 1-13-16,0 3-7 16,0 3-9-16,0 0-3 15,3 0 0-15,-3 0-6 16,3 0 1-16,-3 0-1 15,4 0-1-15,1 7-10 16,1 6 11-16,3 9 0 16,4 2-1-16,2 2 1 0,0 0 0 15,0 0-1-15,-2-5 1 16,1-1-1-16,1-3-1 16,1-5 1-16,-2 1 1 15,-1-6-1-15,-1-2 1 16,3-5 0-16,0 0 1 15,4 0 0-15,-2-8 0 16,-1-6 1-16,-1-1-1 16,-3-6 5-16,0-5 0 15,-6 2 0-15,1-1 3 16,-4 1 5-16,-3-2-1 16,0 6 13-16,0 0-7 15,0 3-10-15,-3 1-8 16,-4 6-1-16,4 3 0 0,3 1-7 15,-3 6-35-15,3 0-46 16,-3 0-87-16,0 6-82 16,-3 8-307-16,3-1-129 0</inkml:trace>
  <inkml:trace contextRef="#ctx0" brushRef="#br0" timeOffset="298575.3876">8780 12432 1156 0,'0'0'637'16,"0"0"-557"-16,0 0 33 16,0 0 111-16,-121 0-16 15,69 3-78-15,-8-1-20 16,-7 2-43-16,3-1-24 16,-2 0-16-16,5-3-19 15,13 0-8-15,8 0-15 0,12 0-82 16,11 0-70-1,8 0-138-15,2 0-312 0,4 0-169 0</inkml:trace>
  <inkml:trace contextRef="#ctx0" brushRef="#br0" timeOffset="299185.6842">8316 12854 884 0,'0'0'1019'0,"0"0"-912"16,0 0-106-16,0 0 18 15,0 0 144-15,0 0-7 16,0 0-82-16,-6-3-45 16,18-10-6-16,-2-7-4 15,2-1 2-15,2-5-12 16,2-4 0-16,-1-3-9 16,0 4 8-16,-3 2-8 15,1 7 2-15,-4 0 8 16,-5 11-7-16,3-1-2 15,-7 7 24-15,3 3 7 0,-3 0-4 16,4 0-27 0,-4 3 0-16,3 11 0 0,-3 6-1 15,0 3 1-15,0 6 5 16,0-3-6-16,0 1-1 16,3-7 1-16,3-5 0 15,3 0 0-15,1-7 1 16,4-4-1-16,-2-4 6 15,7 0 5-15,-1 0-1 16,3-14 8-16,-3-4 6 16,0-2 9-16,-2-7-9 15,2 1-8-15,-9-4-7 0,0 3 3 16,-3 2-3-16,-3 1 3 16,1 1-8-16,-4 6-4 15,1-3-52-15,9 1-106 16,-4 2-395-16,3 4-499 0</inkml:trace>
  <inkml:trace contextRef="#ctx0" brushRef="#br0" timeOffset="322739.779">10376 8636 120 0,'0'0'724'16,"0"0"-610"-16,0 0-20 15,0 0-55-15,0 0-12 16,0 4 59-16,0 9 66 16,0 5-27-16,0 3 3 15,0 9-44-15,0 4-9 16,-3 4 15-16,0-1-5 0,0 3-38 15,3 0-28-15,-3-5-17 16,3 2-2-16,0-5-68 16,0 2-134-16,0-8-287 15,0-9-509-15</inkml:trace>
  <inkml:trace contextRef="#ctx0" brushRef="#br0" timeOffset="323064.2379">10653 9111 1182 0,'0'0'286'0,"0"0"-211"15,-81 0-30-15,30 0 51 16,-9-3 53-16,-11 3-39 16,-1-1-51-16,-5 0-46 15,8 0-13-15,8 1-66 16,-2 0-101-16,18 0-160 15,14 0-345-15</inkml:trace>
  <inkml:trace contextRef="#ctx0" brushRef="#br0" timeOffset="323663.7108">10039 9555 947 0,'0'0'488'16,"0"0"-411"-16,0 0-20 16,0 0 58-16,0 0-14 15,0 0-60-15,0 0-41 16,24-90-5-16,-12 61-30 16,1-2 18-16,-1 2 5 15,-4 3 12-15,2 6 0 16,-4 3 6-16,-3 6 22 15,0 2 23-15,0 6-4 0,-3 2-8 16,3 1-17 0,-3 0-12-16,3 0-10 0,0 0-12 15,0 11 11-15,9 5 1 16,-3 4 0-16,4 2 9 16,2-1-2-16,3 2 4 15,0-6 0-15,0-4-3 16,-3-3 11-16,-2-7 11 15,1-1 16-15,-5-2 14 16,1-3 26-16,-4-12-6 16,0-4-14-16,3-9 4 15,-3-4-30-15,0-1-18 16,-3 3-20-16,0 7 5 16,0 6-7-16,6 3-9 0,1 5-186 15,4 2-590-15</inkml:trace>
  <inkml:trace contextRef="#ctx0" brushRef="#br0" timeOffset="327507.1186">10746 9137 227 0,'0'0'487'15,"0"0"-288"-15,0 0-88 16,0 0 20-16,0 0 47 16,0 0 29-16,0 0-1 15,0 0-34-15,11 0-12 16,2 0-54-16,5-2-32 15,3-2-24-15,1 1-20 16,1 0-17-16,5-1-13 16,-1 4-14-16,0-3-79 15,-5 3-104-15,-7 0-122 16,-3 0-77-16,-9 0-253 0</inkml:trace>
  <inkml:trace contextRef="#ctx0" brushRef="#br0" timeOffset="327738.56">10891 9039 954 0,'0'0'329'0,"0"0"-162"15,0 0-23-15,0 0 24 16,0 0-22-16,0 0-48 15,0 0 27-15,-27 53-42 16,21-28-52-16,2 2-31 0,4-3-14 16,7 1-179-16,5-8-343 15,6-6-617-15</inkml:trace>
  <inkml:trace contextRef="#ctx0" brushRef="#br0" timeOffset="328072.1409">11302 8729 816 0,'0'0'544'0,"0"0"-428"15,0 0-65-15,0 0 4 16,0 0 107-16,0 0-17 16,10 75-74-16,-7-46-40 15,4 2-16-15,-1-2-15 16,0-3-61-16,6 4-131 15,0-7-124-15,-3-5-324 0</inkml:trace>
  <inkml:trace contextRef="#ctx0" brushRef="#br0" timeOffset="328310.5544">11619 9075 1285 0,'0'0'360'15,"0"0"-271"-15,0 0-41 16,0 0 153-16,-106 0 12 0,60 0-111 16,-2 0-61-16,-1 0-38 15,7 0-3-15,-4 7-118 16,13 3-198-16,12-1-355 0</inkml:trace>
  <inkml:trace contextRef="#ctx0" brushRef="#br0" timeOffset="328858.4767">11292 9456 165 0,'0'0'975'0,"0"0"-816"16,0 0-76-16,0 0 56 15,0 0 81-15,0 0-50 16,0 0-107-16,-7-18-42 15,17-1-14-15,-4-2-6 16,2-5 11-16,-2 3-2 16,1-4 12-16,-1 4 16 15,-3 3 12-15,0 5-1 16,0 5-11-16,0 6-20 16,-3 1-11-16,0 3-7 15,1 0-10-15,1 13 3 16,1 1 7-16,3 5 0 15,0-2 0-15,3 1 0 0,3-6 0 16,-2 1 0-16,4-3 0 16,2-5 0-16,-1-4 1 15,0-1 0-15,0 0-1 16,1-6 0-16,-2-8 1 16,-4-5 0-16,2-4 0 15,-3-2 0-15,-3 0 5 16,3-1-5-16,-6 2 6 15,0 5-1-15,0 6 2 16,-3 6-8-16,0 4-38 16,6 3-175-16,0 0-370 15,1 0-613-15</inkml:trace>
  <inkml:trace contextRef="#ctx0" brushRef="#br0" timeOffset="329114.1322">11861 9068 1677 0,'0'0'326'0,"0"0"-242"16,0 0-61-16,0 0-8 0,0 0 25 15,0 0-29-15,0 0-11 16,86-6-69-16,-65 6-86 16,-3 0-128-16,-6 0-253 15,-6 0-507-15</inkml:trace>
  <inkml:trace contextRef="#ctx0" brushRef="#br0" timeOffset="329316.5738">11922 9015 1177 0,'0'0'335'0,"0"0"-250"0,0 0-23 16,0 0 131 0,0 0-20-16,0 0-68 0,0 0-56 15,-3 82-34-15,0-62-15 16,-3 5-106-16,-2-6-165 15,5-5-319-15</inkml:trace>
  <inkml:trace contextRef="#ctx0" brushRef="#br0" timeOffset="329639.4847">12311 8665 553 0,'0'0'704'15,"0"0"-543"-15,0 0-26 16,0 0-29-16,0 0-10 15,0 0-43-15,0 0 45 16,3 45 32-16,-3-16-43 16,0 6-37-16,0-1-23 0,0 2-19 15,0-3-8 1,0 7-158-16,3-7-175 0,2-11-331 0</inkml:trace>
  <inkml:trace contextRef="#ctx0" brushRef="#br0" timeOffset="329880.5056">12526 9045 1437 0,'0'0'224'0,"0"0"-178"15,0 0-25-15,0 0 94 0,-79-6 20 16,41 4-74-16,0-3-42 16,-5 5-19-16,7 0-76 15,-3 0-135-15,10 10-302 16,12-3-610-16</inkml:trace>
  <inkml:trace contextRef="#ctx0" brushRef="#br0" timeOffset="330382.1584">12301 9435 1305 0,'0'0'291'16,"0"0"-216"-16,0 0-51 15,0 0 78-15,0 0 19 16,0 0-63-16,0 0-29 16,27-75-9-16,-20 51-4 15,-1-2 2-15,0 3 1 16,1 0-7-16,-1 3-5 15,2 9 15-15,-5 2 12 16,0 5-6-16,0 4-14 16,-3 0-14-16,3 0-10 0,-3 7 9 15,3 10-7-15,3 3 8 16,-3-1-11-16,5 5-11 16,5-3-51-16,-1-6 14 15,4-5 24-15,-3-3 25 16,4-4 10-16,2-3 1 15,-5 0 8-15,2-14 17 16,-1-6 31-16,3-6 8 16,-3-1-27-16,2-2-17 15,2-4-21-15,3 4-37 0,-1 5-212 16,-6 7-540-16</inkml:trace>
  <inkml:trace contextRef="#ctx0" brushRef="#br0" timeOffset="337146.9296">12814 9015 658 0,'0'0'283'15,"0"0"-145"-15,0 0 22 16,0 0 35-16,0 0 2 15,0 0-6-15,72 0-39 16,-56 0-42-16,2 0-35 16,-6 0-34-16,0 0-23 15,-2-2-11-15,-4 0-7 16,-2-1-51-16,-4 2-145 16,0 1-188-16,0-1-432 0</inkml:trace>
  <inkml:trace contextRef="#ctx0" brushRef="#br0" timeOffset="337372.3925">12890 8966 734 0,'0'0'593'16,"0"0"-429"-16,0 0 8 15,0 0 16-15,0 0-33 16,0 0-70-16,0 0-39 15,-7 17 62-15,4 1-11 16,-3 0-37-16,-2 2-29 0,3 3-22 16,4-6-9-1,1 5-71-15,0-6-219 0,0-5-422 0</inkml:trace>
  <inkml:trace contextRef="#ctx0" brushRef="#br0" timeOffset="337563.4207">13111 9060 1433 0,'0'0'192'15,"0"0"-192"1,0 0-10-16,0 0-164 0,0 0-616 0</inkml:trace>
  <inkml:trace contextRef="#ctx0" brushRef="#br0" timeOffset="337702.9325">13275 9022 720 0,'0'0'795'15,"0"0"-770"-15,0 0-25 16,0 0-497-16</inkml:trace>
  <inkml:trace contextRef="#ctx0" brushRef="#br0" timeOffset="337861.0447">13499 9026 1955 0,'0'0'313'0,"0"0"-245"16,0 0-68-16,0 0-469 15,0 0-1309-15</inkml:trace>
  <inkml:trace contextRef="#ctx0" brushRef="#br0" timeOffset="345693.3322">1335 12861 834 0,'0'0'221'0,"0"0"390"15,0 0-133-15,0 0-351 16,0 0-5-16,0 0-1 16,0-7-40-16,-3 7-37 15,-6 0-15-15,-7 0 2 0,-4 0 17 16,-2 3-2 0,-2 1-13-16,3-1-18 0,3 0-10 15,3-3-5-15,2 0-45 16,10 0-93-16,1-3-143 15,2-7-479-15</inkml:trace>
  <inkml:trace contextRef="#ctx0" brushRef="#br0" timeOffset="345901.9513">1329 12693 1588 0,'0'0'668'16,"0"0"-569"-16,0 0 55 15,0 0 58-15,0 0-94 0,0 0-75 16,0 0-38-16,-109 12-5 16,66-2-189-16,4 0-678 0</inkml:trace>
  <inkml:trace contextRef="#ctx0" brushRef="#br0" timeOffset="346990.2909">1362 14175 1139 0,'0'0'364'16,"0"0"-277"-16,0 0-39 15,0 0 132-15,0 0 21 16,0 0-90-16,0 0-34 15,-66 0-9-15,47 0-37 16,2 0-19-16,1 0-12 16,4 1-37-16,3-1-171 15,6 0-341-15,3 0-849 0</inkml:trace>
  <inkml:trace contextRef="#ctx0" brushRef="#br0" timeOffset="347216.6184">1526 14208 1729 0,'0'0'568'0,"0"0"-527"15,0 0 32-15,0 0 131 16,-82 20-72-16,43-14-89 15,2-2-29-15,-2 3-14 0,0-4-65 16,9 0-197-16,8-3-700 0</inkml:trace>
  <inkml:trace contextRef="#ctx0" brushRef="#br0" timeOffset="348147.4713">1847 13990 1707 0,'0'0'579'0,"0"0"-503"15,0 0 53-15,0 0 108 16,0 0-89-16,0 0-83 15,0 0-45-15,40-10-14 16,-16 0-5-16,3 4-1 16,1 2 0-16,0-2 0 15,-1 6-1-15,-3 0 0 16,-3 0-7-16,0 0 2 0,-9 10 5 16,-3 3-10-16,-5 7 5 15,-4-1 5-15,0 4 1 16,-10 1 0-16,-5-4 0 15,-6 2 1-15,2-5 1 16,4-3-1-16,-3-2-1 16,9-4 1-16,3-2 0 15,3-6 0-15,3 0 7 16,0 0-2-16,3-3-6 16,9-11-24-16,10-2 9 15,-1-6 9-15,7 1-3 16,-2-5-15-16,1 2 14 15,-2 2 8-15,-1-2 1 16,-5 4 0-16,-2 0-1 0,-5 3 2 16,-2 2 0-16,-1 5 9 15,-6 3 10-15,0 4 9 16,-3 3 7-16,0 0-11 16,0 0 3-16,0 0-17 15,-15 17-9-15,-4 2 22 16,-8 11 18-16,3 0-9 15,0-1-17-15,8 1-14 16,5-7 11-16,8-3-10 16,3-3-1-16,9-8-1 15,15-5-1-15,10-4-35 16,5-1-71-16,13-24-73 16,-10 1-164-16,-12 1-665 0</inkml:trace>
  <inkml:trace contextRef="#ctx0" brushRef="#br0" timeOffset="348870.3662">2300 13669 823 0,'0'0'930'16,"0"0"-681"-16,0 0-55 15,0 0 50-15,0 0-48 16,0 0-97-16,0 0-68 15,23-6-15-15,-13 2-1 0,2 2-4 16,0 2-10 0,-5 0 13-16,-2 0-13 0,-2 2 5 15,0 5 1-15,-3 6 7 16,0-2 5-16,0 2-2 16,0 3 3-16,0-6-11 15,0 1-8-15,0-3 0 16,0 3 0-16,0-5 0 15,0 1-1-15,3 0 1 16,3-1-2-16,1-2-13 16,2-4-37-16,8 0-86 15,-4 0-219-15,4-10-755 0</inkml:trace>
  <inkml:trace contextRef="#ctx0" brushRef="#br0" timeOffset="349333.2867">1848 13587 1169 0,'0'0'1056'16,"0"0"-903"-16,0 0-17 15,0 0 97-15,0 0-80 16,0 0-82-16,0 0-47 15,85 0-5-15,-19-4-7 16,23-4-11-16,16 1-1 16,-5 3 0-16,-24-2-24 15,-24 6-3-15,-19 0 9 16,-5 0 0-16,2 0 9 16,-6-3 3-16,-11 3 6 0,-8-2-1 15,-5 2 1 1,0 0-10-16,0 0-2 0,-6 0-21 15,-12 0-112-15,3 8-209 16,3-1-625-16</inkml:trace>
  <inkml:trace contextRef="#ctx0" brushRef="#br0" timeOffset="350123.4264">3002 13937 1247 0,'0'0'366'0,"0"0"-256"16,0 0 133-16,0 0 34 16,0 0-91-16,0 0-31 15,0 0-44-15,38 6 3 16,-5-6-25-16,9 0-38 15,7 0-25-15,6-3-13 0,-1-3-13 16,-2 2-7-16,-4-1-49 16,-14 3-47-16,-11 0-110 15,-10 2-258-15,-13-3-221 0</inkml:trace>
  <inkml:trace contextRef="#ctx0" brushRef="#br0" timeOffset="351172.0982">3919 13723 722 0,'0'0'956'16,"0"0"-771"-1,0 0-54-15,0 0 114 0,0 0-45 16,0 0-87-16,0 0-53 16,-3-14-35-16,3 5 2 15,9-2 13-15,3 1-7 16,3 0-24-16,3 0-9 15,1 3 1-15,2 2-1 16,3 2 0-16,3 2-1 16,-5 1 0-16,-4 0 0 15,0 7-5-15,-6 6 4 16,-9 3 2-16,-3 5 0 16,0 2 21-16,-9 6 14 15,-7 7 0-15,-7-2-7 16,-1-1-13-16,-1 3-3 0,4-6 1 15,3-1 4-15,5-5-7 16,4-4 5-16,6-3-3 16,3-5-6-16,0 1 12 15,16-6 20-15,5-4-19 16,9-3-5-16,6 0-14 16,1-3-42-16,-3-11-45 15,5-12-130-15,-9 7-382 16,-8-1-600-16</inkml:trace>
  <inkml:trace contextRef="#ctx0" brushRef="#br0" timeOffset="351879.4636">4426 13716 712 0,'0'0'856'16,"0"0"-660"-16,0 0 57 16,0 0 74-16,0 0-74 15,0 0-98-15,0 0-55 16,11-3-35-16,1 0-42 15,4 2-16-15,3-2-6 0,1 0-1 16,-1 3 0-16,-2 0 0 16,-1 3-1-16,-2 10-1 15,-4 1-4-15,-7 8 0 16,-3 1 5-16,0 1 0 16,-5 0 1-16,-14 1 9 15,0-2 6-15,1 1-14 16,-3-7 8-16,4-2-9 15,4-5 0-15,7-3 1 16,3-1-1-16,3-6 0 16,0 0 0-16,0 0-12 0,9-3 4 15,12-10-2 1,4-3-4-16,2-7-14 0,3-4-8 16,-3 1 2-16,3-4 1 15,0 4 0-15,-5 2 23 16,-1 5 9-16,-5 3 1 15,-7 5 0-15,-3 5 17 16,0 2 20-16,-8 4 3 16,-1 0-5-16,0 0-13 15,0 0 0-15,-5 7-5 16,-12 7 10-16,-5 8 3 16,-5 4 7-16,2 1-1 15,2 2-12-15,2 1 1 16,9-6-10-16,5 2-4 15,7-10-10-15,0 1 8 0,21-4-1 16,4-5-8 0,8-5-15-16,0-3-27 0,-2 0-67 15,5-17-100-15,-8-3-348 16,-10 1-578-16</inkml:trace>
  <inkml:trace contextRef="#ctx0" brushRef="#br0" timeOffset="352448.8807">4476 13600 1134 0,'0'0'332'16,"0"0"-81"-16,0 0 88 16,0 0-57-16,0 0-110 15,0 0-40-15,0 0-20 16,41 3-28-16,-18-3-28 15,12 0-15-15,4 0-4 16,6 0-11-16,3-6-17 16,-2 4-9-16,-6 0 0 15,-14 2 0-15,-4 0 0 16,-10 0-1-16,-9 0 1 16,-3 0-9-16,0 0-8 0,-2 0 1 15,-11 0 10-15,-2 0 6 16,-1 0-61-16,2 0-145 15,1 0-334-15,10 0-551 0</inkml:trace>
  <inkml:trace contextRef="#ctx0" brushRef="#br0" timeOffset="356189.4212">4944 13332 844 0,'0'0'830'0,"0"0"-597"15,0 0 12-15,0 0 27 16,0 0-45-16,0 0-75 0,12-5-84 16,-6 1-31-1,7 0-18-15,-1-1-8 0,2 0-10 16,2-1 0-16,1 3 1 15,2 3-2-15,-3-3 0 16,4 3 0-16,-7 0-1 16,-1 0 0-16,-1 0 0 15,-4 6-8-15,-4 3 7 16,-3 1-8-16,0 4 9 16,-5 3 1-16,-11 3 15 15,1-3 8-15,0 1-10 16,0-4-4-16,5-4-7 0,1-3-1 15,6-1 7 1,3-3-7-16,0-1 0 0,0-2-1 16,0 0 7-16,6 2 5 15,10 1 12-15,4-3 4 16,2 3-13-16,2-2-9 16,-3-1-5-16,-3 3-1 15,-6-3-15-15,-2 0-31 16,-7 7-48-16,-3-4-146 15,0 0-565-15</inkml:trace>
  <inkml:trace contextRef="#ctx0" brushRef="#br0" timeOffset="356835.7351">5384 13923 548 0,'0'0'184'16,"0"0"-114"-16,0 0 56 0,0 0 58 15,0 0 13 1,0 0 20-16,0 0 25 0,3 0 27 15,0 0-37-15,3 0-56 16,6 0-38-16,0 0-22 16,10-2-32-16,5-1-32 15,9-4-29-15,3 1-17 16,4 2-6-16,-3-2-10 16,-4 5-42-16,-6-2-26 15,-8 3 1-15,-11 0 5 16,-8 0-12-16,-3 0-31 15,0 0-39-15,-11 0-5 16,-5 0-50-16,1 0-483 0</inkml:trace>
  <inkml:trace contextRef="#ctx0" brushRef="#br0" timeOffset="357105.3641">5621 13819 1793 0,'0'0'473'15,"0"0"-422"-15,0 0 92 16,0 0 84-16,0 0-93 16,0 0-82-16,0 0 32 15,0 45 10-15,0-18-28 0,0 3-26 16,0 2-17-16,0-1-22 15,-4-1 5-15,-2-1-6 16,0-6-51-16,0 1-80 16,0-9-167-16,6-5-747 0</inkml:trace>
  <inkml:trace contextRef="#ctx0" brushRef="#br0" timeOffset="357841.255">5984 13795 1711 0,'0'0'602'0,"0"0"-500"16,0 0 82-16,0 0 13 15,0 0-121-15,0 0-55 16,0 0-16-16,85-30-5 16,-60 30-1-16,-1 0 0 15,-4 0-8-15,-4 3 8 16,-1 7-5-16,-5 1 5 0,-4 2 0 15,-6 4 1-15,0 3 6 16,0 2 6-16,-16 3 4 16,1 0 5-16,-9-3-10 15,2-1-4-15,2-5-6 16,1-2 0-16,7-4 0 16,2-3 0-16,5-1-1 15,2-6-1-15,3 0-11 16,3 0-12-16,12-7 4 15,6-9-17-15,3-4-3 16,7-4 7-16,-1-1 5 16,0-2 7-16,-2 3 4 15,-1 1 17-15,-5 4 0 0,-5 5 9 16,-1 1 9 0,-4 6 18-16,-4 1 16 0,-1 2 3 15,-4 1-11-15,0 3 4 16,-3 0-17-16,0 0-4 15,0 0-5-15,0 0-11 16,0 3-11-16,-10 8 10 16,-4 9 16-16,2 5 2 15,-4 2-8-15,2 0 2 16,4 0-2-16,1-5-11 16,6-2-8-16,3-3 9 15,0-4-10-15,3-3 6 16,12-4-6-16,6-6-24 0,7 0-58 15,2-2-75 1,16-22-100-16,-10 1-425 0,-8-1-584 0</inkml:trace>
  <inkml:trace contextRef="#ctx0" brushRef="#br0" timeOffset="358239.2182">6057 13620 1008 0,'0'0'673'16,"0"0"-549"-16,0 0 121 16,0 0 49-16,0 0-55 15,0 0-70-15,0 0-59 16,-18 0-20-16,26 0-44 16,8 7-4-16,9-1 6 15,5-2-29-15,6-1-7 16,3 0-12-16,1-3-7 15,-3 0-35-15,-4 0-28 0,-6-6-11 16,-9 2-57-16,-9-2-70 16,-9-1-53-16,0 5-242 15,-9-2-255-15</inkml:trace>
  <inkml:trace contextRef="#ctx0" brushRef="#br0" timeOffset="358667.8914">6566 13389 1850 0,'0'0'504'15,"0"0"-382"-15,0 0 117 16,0 0-51-16,0 0-104 16,0 0-58-16,0 0-17 15,61-6-2-15,-40 6-6 16,-6 0-1-16,-2 0 0 16,-4 0-1-16,-3 7-10 15,-6 1 2-15,0 3 0 16,-3 2 8-16,-9 3 1 15,-4-2 19-15,4-1 4 16,0-1-6-16,3 0-3 16,6-3-13-16,3 1 5 0,0 0 3 15,3-4-3-15,15 0 0 16,3-2-6-16,6-4-12 16,-2 0-51-16,5 0-51 15,-8-9-166-15,-10 2-561 0</inkml:trace>
  <inkml:trace contextRef="#ctx0" brushRef="#br0" timeOffset="359869.095">1466 15724 1066 0,'0'0'769'16,"0"0"-634"-16,0 0-32 15,0 0 105-15,0 0-32 16,0 0-60-16,0 0-34 16,0-6 1-16,0 6 8 0,0 0-3 15,0 0-13 1,9-2-25-16,2 0-12 0,5-1-11 16,11-4-10-16,1 2-17 15,8 0 0-15,-2-1-7 16,-1 2-32-16,-6 4-25 15,-6-3-3-15,-6 3-11 16,-6 0-46-16,-6 0-22 16,0 0-11-16,-3 0-74 15,0 0-274-15,-3 0-545 0</inkml:trace>
  <inkml:trace contextRef="#ctx0" brushRef="#br0" timeOffset="360147.8516">1520 15839 1340 0,'0'0'314'0,"0"0"-41"15,0 0 71-15,0 0-77 16,0 0-61-16,0 0-79 16,82 4-63-16,-49-4-42 15,0-6-22-15,-5 2-4 0,2 1-83 16,-2 0-114-16,-4 0-365 16,-9 2-596-16</inkml:trace>
  <inkml:trace contextRef="#ctx0" brushRef="#br0" timeOffset="363007.4852">2190 15583 595 0,'0'0'1118'15,"0"0"-722"-15,0 0-186 16,0 0 22-16,0 0-34 15,0 0-86-15,0 0-53 0,-3 0-12 16,3 0-7-16,0 0-7 16,0 0-5-16,9 0-14 15,10-7-13-15,2 0 1 16,6-1-1-16,0 3-1 16,4 1-1-16,-4 1-1 15,-3 3-7-15,-5 0 8 16,-4 3-10-16,-6 11 2 15,-3 3 1-15,-6 8 2 16,0 1-2-16,-4 5 8 16,-8-5 0-16,-2 1-1 15,1-1 1-15,2-7-1 16,1 1 0-16,1-6 0 0,3-4-6 16,0-4 6-1,6-5 0-15,-3 1 0 0,3-2-1 16,0 0 1-16,0 0 1 15,6-12-1-15,8-5-27 16,5-7 10-16,3-5-9 16,8-1-12-16,-2 1 15 15,-2-1 12-15,1 4-7 16,-8 6 10-16,0 2 9 16,-8 6 0-16,-2-1 2 15,1 3 8-15,-7 3 16 16,0 0 9-16,2 1 4 0,-5 2-4 15,1 1-7-15,-1 3-5 16,0-3-3-16,2 3 0 16,-2 0-7-16,0 0-7 15,0 0-6-15,0 6-10 16,-11 8 2-16,-2 6 8 16,-5 7 14-16,-6 5-1 15,5-2-1-15,2 0-1 16,4-4-10-16,7-5 8 15,6-5-3-15,0-3-5 16,19-3 11-16,11-8-5 16,7-2-7-16,4 0-15 15,3-15-84-15,4-18-116 16,-10 5-478-16,-16 0-1283 0</inkml:trace>
  <inkml:trace contextRef="#ctx0" brushRef="#br0" timeOffset="363799.8462">2654 15312 1018 0,'0'0'666'15,"0"0"-581"-15,0 0 156 16,0 0 42-16,0 0-126 0,0 0-93 16,0 0-11-16,-9 0-29 15,18 0-12-15,7 0 28 16,-2 0-16-16,2 0-12 16,-4 0-3-16,-1 3-8 15,-6 0 0-15,-2-2-1 16,-3 7 0-16,0 2 3 15,0 0 21-15,-8 4 7 16,-6 2 14-16,5-5-6 16,-3 5-15-16,5-7 1 15,-1 1 2-15,8 0-9 16,0-3-12-16,0-3-6 16,6-1 2-16,12-3-2 15,22 0-27-15,-2-7-210 0,-7-2-655 0</inkml:trace>
  <inkml:trace contextRef="#ctx0" brushRef="#br0" timeOffset="364481.1365">2112 15305 811 0,'0'0'411'16,"0"0"-290"-16,0 0 54 15,0 0 4-15,0 0-23 16,0 0-29-16,0 0-5 16,3 0 14-16,8 0-2 15,1 0-15-15,7 0-1 16,14-3-10-16,9-1-14 15,26-2-31-15,23-4-36 16,23-3-20-16,-10 2-6 16,-20 2-1-16,-29 1-14 15,-19 3-8-15,-3 1 6 0,-5 1 1 16,-3-3 6-16,-10 4 8 16,-12 0 1-16,-3 2 0 15,0 0 0-15,0 0-16 16,-10 0 14-16,2 0-36 15,2 0-43-15,3 0-56 16,3 0-93-16,0 0-237 16,2 0-66-16,4 0-517 0</inkml:trace>
  <inkml:trace contextRef="#ctx0" brushRef="#br0" timeOffset="364848.9028">3652 15581 211 0,'0'0'0'0</inkml:trace>
  <inkml:trace contextRef="#ctx0" brushRef="#br0" timeOffset="365176.8804">3524 15579 954 0,'0'0'389'0,"0"0"-90"16,0 0 40-16,0 0-50 16,0 0-86-16,0 0-35 15,0 0-31-15,-3 0-29 16,25 0-4-16,14 1-25 15,13-1-34-15,12 0-27 16,8 0-13-16,-2-4-5 16,-4-3-1-16,-11-2-18 15,-13 5-4-15,-17 4 2 16,-13-2-1-16,-6 0-3 0,-3 2 5 16,-3 0-46-1,-9 0 29-15,-1 0-106 0,5 0-375 16,4-3-672-16</inkml:trace>
  <inkml:trace contextRef="#ctx0" brushRef="#br0" timeOffset="367969.6975">4501 15470 897 0,'0'0'945'16,"0"0"-756"-16,0 0-67 16,0 0 79-16,0 0-48 15,0 0-50-15,0 0-23 16,-3 3-10-16,6-3-12 15,10-3-22-15,-1-4-9 16,2-2-9-16,5-2-12 0,5 2-6 16,1 1 1-16,1 2 0 15,4 2-1-15,-8 1 0 16,0 3-1-16,-8 0 1 16,-4 0-6-16,-4 7 0 15,-3 4 4-15,-3 5-6 16,0 3 8-16,-6 4 0 15,-7 0 1-15,-1 1-1 16,-5 0-1-16,1-1 0 16,0-4-9-16,3-3 10 15,5-5 1-15,2-2 0 16,4-5 1-16,2-1-1 0,2-3 5 16,0 0-5-16,0 0 11 15,2 0-11-15,10-7-1 16,7-6-35-16,5-4-6 15,0-5-5-15,0-1 1 16,1-4-37-16,2 0 41 16,-5-5 24-16,1 2 2 15,-1-1 9-15,2 3 6 16,-6 4 1-16,0 4 0 16,-6 5 1-16,1 4 11 15,-4 5 23-15,-3 2 15 16,-3 4 2-16,-3-3-14 15,0 3-14-15,0 0-10 0,0 0-14 16,-9 13 0 0,-6 6 29-16,-6 5 7 0,-7 6 12 15,1-1-2-15,2 1-8 16,8-7 1 0,4-2-15-16,7-3-5 0,6-7-11 15,0-1-8-15,24-1 13 16,10-5-6-16,8-4-8 15,4 0-58-15,-1 0-68 16,1-17-154-16,-13 0-550 16,-14-1-765-16</inkml:trace>
  <inkml:trace contextRef="#ctx0" brushRef="#br0" timeOffset="368549.0379">4571 15209 985 0,'0'0'642'0,"0"0"-445"15,0 0 89-15,0 0-5 16,0 0-96-16,0 0-86 16,0 0-25-16,3 0-14 15,6 0-14-15,9 0-7 16,9 0 0-16,10 0-12 0,9 0-8 15,6 0-11-15,-2 0-8 16,-1 0 5-16,-10 0-4 16,-8 0-1-16,-10-3 1 15,-9 3-1-15,-9-2-1 16,-3 0-18-16,0-1-17 16,0-3-27-16,-6 2-43 15,0 1-67-15,0 0-136 16,6 2-385-16</inkml:trace>
  <inkml:trace contextRef="#ctx0" brushRef="#br0" timeOffset="369140.9965">5293 14888 1224 0,'0'0'836'15,"0"0"-689"-15,0 0 69 16,0 0 34-16,0 0-90 16,0 0-90-16,0 0-45 15,30-6-14-15,-18 3-11 16,1 3 0-16,4 0-1 15,-4 0 1-15,-4 9 0 16,0 1-8-16,1 3 7 16,-5-2-5-16,-5 3 6 0,0-2 0 15,0 1 0-15,-3 1-1 16,-12-2 1-16,0 2-7 16,-1-1 7-16,-1-3 19 15,1 3 2-15,7-6 3 16,3 0-1-16,3-4-1 15,3 1-10-15,0-1 4 16,12-1 4-16,13 1-1 16,11-3-4-16,3 0-15 15,0 0-5-15,-6-3-60 16,-11-3-64-16,-9 0-144 16,-13 3-530-16</inkml:trace>
  <inkml:trace contextRef="#ctx0" brushRef="#br0" timeOffset="371588.818">1620 17293 882 0,'0'0'770'15,"0"0"-637"-15,0 0 68 0,0 0 63 16,0 0-98-16,0 0-75 16,0 0-23-16,-6 0-30 15,6 3-15-15,0 3 19 16,0 5 4-16,4-1-10 16,2 0 1-16,0 2-7 15,-1 2-7-15,1 1 1 16,0 4 2-16,-2 0-3 15,2 0-8-15,-1-2-6 16,-1 0-8-16,-1-2 10 16,-1 3-4-16,-2-1-1 15,0-3-5-15,0 1 1 0,-8 0 5 16,-8 0-7-16,2-2 6 16,-3-2-5-16,0-3 0 15,6-1 1-15,-2-5-2 16,1-2 0-16,2 0-5 15,-2-2-7-15,0-7-5 16,-3-7 5-16,3-2-9 16,-3 2-10-16,3-1 7 15,-1 0 14-15,7 2 8 16,0 0 1-16,3 3 1 16,3-4-1-16,0 2 1 15,0-3-9-15,0 0 1 16,0-3-1-16,0 0-6 0,1 1-7 15,1 1 0 1,1 1 14-16,0-1 8 0,0 6-1 16,4-2 1-16,2-3 0 15,3 1-12-15,3 0-2 16,3-3 8-16,1 1 6 16,-5 5-2-16,-1 4-4 15,-5 1 6-15,-4 6 9 16,-2 2 1-16,-1 0-9 15,1 0-1-15,3 0 0 16,3 1 19-16,4 5 8 16,6-1 7-16,7-1 5 15,11-1-5-15,6-3-13 0,13 0-7 16,3-9-7 0,-1-4-6-16,-5 0 0 0,-7 2-1 15,-9 0-1-15,-11 3-13 16,-10 4-13-16,-3 0-11 15,-9 2-33-15,-3 2-118 16,0 0-429-16,0 0-497 0</inkml:trace>
  <inkml:trace contextRef="#ctx0" brushRef="#br0" timeOffset="372459.1665">2336 17495 565 0,'0'0'791'0,"0"0"-593"16,0 0 4-16,0 0 107 15,0 0-82-15,0 0-87 0,0 0-42 16,-6-3-21-16,12 1-13 15,6 2 6-15,3 0 2 16,3 0-11-16,6 0 3 16,4 0-10-16,8 0-18 15,3 0-12-15,1 0-24 16,-1 0 0-16,-5 0-1 16,-7 0-26-16,-5 0-18 15,-8-2-9-15,-7 2 4 16,-5 0-37-16,-2 0-52 15,0 0 17-15,-5 0-31 16,-5 0-337-16,-1 0-252 0</inkml:trace>
  <inkml:trace contextRef="#ctx0" brushRef="#br0" timeOffset="372754.2193">2375 17323 401 0,'0'0'1347'0,"0"0"-1009"15,0 0-105-15,0 0 34 16,0 0-88-16,0 0-80 16,0 0-55-16,107-6-44 15,-23 3-13-15,-10 2-163 16,-11-4-562-16</inkml:trace>
  <inkml:trace contextRef="#ctx0" brushRef="#br0" timeOffset="375839.3219">3004 17756 1234 0,'0'0'317'16,"0"0"-178"-16,0 0 74 15,0 0-5-15,0 0-90 16,0 0-60-16,0 0 4 16,-2 4 17-16,2 5-12 15,4-2 5-15,0 0-2 16,1 1-12-16,1 0-29 15,0 1-19-15,0-2-1 0,-2-2-8 16,2 1 1 0,-1-4 4-16,-2-2-6 0,0 0 0 15,1 0 0-15,1-2 1 16,2-9 5-16,2-3-5 16,0-4 0-16,3-5-1 15,-3-4-8-15,0-7 1 16,1-2 7-16,-4-7 0 15,-1 0 0-15,-5-5 0 16,0 4-1-16,0 0 0 16,0 5 1-16,0 6 0 15,0-1 1-15,0 4-1 16,0 1 6-16,0 0-6 16,1-4 11-16,4 0-10 15,-4 0 1-15,2-2-1 0,-1 3 5 16,-2 3 2-16,0-1-2 15,0-2 18-15,0 2 38 16,0-1-40-16,0 1-1 16,0 5-6-16,0 1 9 15,0 4-2-15,-2 5-2 16,1 2-5-16,1 4 4 16,0 4-11-16,0-2-2 15,0 4-5-15,0-5-1 16,0 0 0-16,0-3 0 15,0-2-1-15,0-3-8 16,0-1 8-16,0 2 0 16,0 4 1-16,0 4 0 15,0 4 1-15,0 1 10 16,0 2-4-16,0 0-6 0,1-2-1 16,1 2-10-16,1 0 2 15,1 0 8-15,2 0 3 16,6 0 3-16,4 0 1 15,4 0-6-15,5 0-1 16,2 0 1-16,3 0 5 16,3-3-5-16,-2 3 1 15,5-5-1-15,-3 3 4 16,3-1-5-16,-5-1-12 16,3 1-2-16,0 1 8 15,-4-3 5-15,0 3 0 16,-2 2 0-16,-2-3 1 0,1-2 0 15,1 4 0-15,-1-1 0 16,4 0-1-16,-1-1 1 16,3 0 0-16,3-1 0 15,-2-1 0-15,3-1 0 16,-4 1-1-16,1 1 1 16,-4-2 0-16,-3 2-1 15,3 1-1-15,-3 0 2 16,0 2-2-16,1 1 1 15,2-3 0-15,3 3 0 16,-2-3 0-16,2 2-5 16,4-1-5-16,2-2 2 15,3 2 0-15,-2 0 8 0,2 2 0 16,-5 0 0-16,-1 0 0 16,0 0 1-16,-2 0 0 15,-4 0-1-15,4 0 1 16,-4 0 0-16,1 0-1 15,2 0 0-15,0 0-11 16,1 0 0-16,2 0 11 16,-3 0-5-16,3 0 6 15,1 0 0-15,-4 0 0 16,4 0 0-16,-4 0-1 16,0 2 2-16,-5-2-1 15,2 2 0-15,1-2 0 16,2 0 0-16,0 0 0 0,6 0 0 15,3 4 1 1,2-4 0-16,0 0 4 0,0 2-5 16,-5-2 0-16,0 1 0 15,-3 2 0-15,1-3 0 16,-1 3 0-16,-2-3 0 16,-1 0-1-16,0 0 1 15,1 0 1-15,2 0 0 16,4-3-1-16,-1-1 0 15,0 2-1-15,7 2 1 16,-1-4 0-16,7 4-1 16,9-2 2-16,2 0-2 0,1-1 2 15,3 1-1-15,-4-1 1 16,-2-1 1-16,-6-3-2 16,0 1-1-16,-10-1 1 15,-9 2 1-15,-9 0-1 16,-8 0 1-16,-13 3-1 15,0 2-9-15,-6 0-63 16,0-3-158-16,-6 3-788 0</inkml:trace>
  <inkml:trace contextRef="#ctx0" brushRef="#br0" timeOffset="379652.7571">3615 17362 671 0,'0'0'906'0,"0"0"-658"0,0 0-65 16,0 0 14-16,0 0-30 15,0 0-54-15,22-29-29 16,-7 23 0-16,-3 2-2 16,-3-4-17-16,4 6-14 15,-2-1-12-15,-2-3-8 16,4 4-8-16,2 0-13 16,0 2 2-16,0 0-6 15,-2 0-6-15,1 2 1 16,-5 9-1-16,1 1 0 15,-7 5 11-15,-3 3-5 16,0 1-5-16,0 0 0 0,-3 4 0 16,-7-6 5-16,-2-2-6 15,-2 0 0-15,-2-4 1 16,2 0 0-16,1-6 0 16,1-2 0-16,6-1-1 15,6-4-1-15,0 0-7 16,0 0-2-16,3-12-23 15,9-5-15-15,6 0 20 16,0-3 5-16,1 0 7 16,-2 4 7-16,2-2 0 15,2 4-3-15,-6-2 0 16,6 4 6-16,-3-3-6 16,1 2 6-16,0-1-10 15,-2 2 10-15,-1 1 6 16,-1 4 0-16,-6 3 6 0,-6 1 6 15,0 3 13-15,-3 0 6 16,0 0-1-16,0 0 0 16,0 0-12-16,0 0-8 15,-6 0-4-15,-3 10 8 16,-1 1 2-16,-1 5 5 16,-2-3 2-16,1 3 13 15,0 1-2-15,0 0-10 16,0 2-5-16,2-2-4 15,4-2-4-15,1-1 2 16,4-3-7-16,1-2 2 16,0-5-8-16,12-1 6 15,10-3-6-15,8 0-13 0,1-5-46 16,-1-4-53-16,9-11-124 16,-9 4-452-16,-8 3-1039 0</inkml:trace>
  <inkml:trace contextRef="#ctx0" brushRef="#br0" timeOffset="380163.254">4119 17086 738 0,'0'0'1253'15,"0"0"-1038"-15,0 0-134 16,0 0 69-16,0 0-60 16,0 0-51-16,0 0-27 15,58-17-12-15,-43 17 1 16,-4 0 0-16,-4 0 0 0,-1 0-1 16,-6 0 9-16,3 4 15 15,-3 4 13-15,0 4 9 16,-3 3-2-16,-5 0 9 15,-5 3 1-15,-2 0 0 16,2 0-3-16,2-4-17 16,2 3-11-16,2-8-2 15,4-2-9-15,3-2-11 16,0 0 0-16,19-2-1 16,5-3-10-16,18 0-86 15,-6-10-183-15,-8 0-631 0</inkml:trace>
  <inkml:trace contextRef="#ctx0" brushRef="#br0" timeOffset="380642.7591">3640 17009 1167 0,'0'0'697'0,"0"0"-532"15,0 0 68-15,0 0 10 16,0 0-33-16,0 0-71 16,0 0-46-16,-28-7-20 15,31 7-31-15,13 0-3 16,11 0-3-16,15 0-2 16,10 0-13-16,9 0-12 15,6 0-7-15,2 0-2 16,-3-3-7-16,-10-1-14 0,-10-1-17 15,-16 2-4-15,-13 2 9 16,-7 1 16-16,-7 0-4 16,-3 0 12-16,0 0-6 15,0 0-2-15,-7 0-59 16,7 4-227-16,0 5-469 16,0-3-744-16</inkml:trace>
  <inkml:trace contextRef="#ctx0" brushRef="#br0" timeOffset="381140.2698">4777 17342 679 0,'0'0'901'0,"0"0"-684"15,0 0 8-15,0 0 59 16,0 0-83-16,0 0-65 15,0 0-24-15,33 10-11 16,-5-10-14-16,5 3-33 16,3-3-29-16,4 0-17 15,-1 0-8-15,-2 0-61 16,-1 0-90-16,-9 0-198 0,-11-3-600 16</inkml:trace>
  <inkml:trace contextRef="#ctx0" brushRef="#br0" timeOffset="382114.9277">5396 17224 1324 0,'0'0'402'0,"0"0"-172"16,0 0 8-16,0 0-67 16,0 0-82-16,0 0-56 15,0 0-22-15,66-54-10 16,-47 52 9-16,2-1-4 16,-6 3-5-16,1 0 0 15,-5 4 11-15,-2 4 17 16,-6 5 10-16,1 1 6 15,-4 1-3-15,0 3 4 16,-4 1-12-16,-5 1-1 16,-5 0 10-16,-2-3-4 0,1 3-11 15,-3-4-7 1,3 0-12-16,-1-2-7 0,5-3-1 16,1-5 7-16,7 0-8 15,3-6 0-15,0 0-21 16,0 0-6-16,13-8-3 15,7-7-19-15,5-5-17 16,5-6 9-16,3-2-20 16,1 0-6-16,-4 0-14 15,0 6 30-15,-5-1 39 16,-4 6 28-16,-3 2 7 16,-5 2 16-16,-2 2 16 0,-5 1 23 15,1 3 7 1,-1 1 14-16,-3 3-19 0,0 1 5 15,-3 0-7-15,0 2-17 16,0 0-6-16,0 0-23 16,0 10-8-16,-9 7 14 15,-7 6 28-15,-1 6-3 16,-2-2-12-16,1 3-5 16,3-5-11-16,6-2-10 15,5-2 0-15,4-4 5 16,0-5-7-16,7-2 1 15,8-3-2-15,6-7-6 16,4 0-15-16,-2 0-28 16,7-14-45-16,5-8-78 15,-2-1-171-15,-9 3-536 0</inkml:trace>
  <inkml:trace contextRef="#ctx0" brushRef="#br0" timeOffset="382581.0229">5417 16975 804 0,'0'0'853'0,"0"0"-683"16,0 0-58-16,0 0 89 15,0 0-41-15,0 0-48 16,0 0-8-16,-27-5-28 15,30 5 9-15,8 0-7 16,5 3 4-16,9 1-8 16,5 5-12-16,3-5-14 0,9 1-20 15,1-3-16-15,2-2-5 16,-3 0-7-16,-7 0-19 16,-5-2-20-16,-12-3-10 15,-9 1 4-15,-6 1-19 16,-3 0 19-16,0 0-48 15,-7 3-29-15,-4 0-188 16,2 3-503-16</inkml:trace>
  <inkml:trace contextRef="#ctx0" brushRef="#br0" timeOffset="383235.2157">6063 16791 829 0,'0'0'723'0,"0"0"-566"16,0 0 68-16,0 0 38 15,0 0-73-15,0 0-73 16,0 0-26-16,6 0 1 16,3 0-17-16,6 0-20 15,-3 0-27-15,1 0-13 16,-1 0-9-16,-1 0-5 16,-4 0 0-16,-4 4-1 15,0 2 7-15,-3 4 4 16,0-1-4-16,-3 6-6 15,-10 0 6-15,-4 2-1 16,1 0 5-16,-1-3 8 0,1 1 5 16,7-2-3-16,0-3-4 15,5 0-5-15,1-4 0 16,3 0 1-16,0-1 12 16,3-2 2-16,13-3-1 15,6 0-4-15,5 0-11 16,3 0-10-16,1-8-1 15,-8 2 0-15,-4 0-16 16,-8 3-20-16,-7-2-37 16,-4 3-58-16,-6-1-229 15,-9-1-986-15</inkml:trace>
  <inkml:trace contextRef="#ctx0" brushRef="#br0" timeOffset="390819.2331">14518 3568 153 0,'0'0'167'0,"-15"89"-60"15,6-30 16-15,0 5 33 16,3 1-15-16,4-1 12 16,2-4-34-16,0-2-29 15,0-3-51-15,0-3-20 16,0-1-12-16,0 0-6 15,0-1 5-15,-6 0 15 16,-4 1 18-16,0-2-10 16,-4 2-4-16,2-3-5 15,5 1-14-15,-2-1-4 16,0 2 14-16,0 0 45 0,1 3-3 16,4 2 12-1,-2 3-18-15,-4-1-18 0,4 2-5 16,-4-2-13-16,0 0-2 15,-3-1-5-15,1 1-7 16,-6 2-1-16,3 1 5 16,-4 4-4-16,-1 1-1 15,4 3 1-15,3 1 4 16,-1-2-5-16,5 1 12 16,-1 0 10-16,4 10 1 15,0 9-11-15,-5 12 6 16,1-10-7-16,4-17-1 15,-3-20 7-15,0 2 2 16,-2 18-6-16,1 21-3 16,4 9-3-16,3-18-7 0,3-19 5 15,0-2-5-15,3 9 0 16,6 8 0-16,-2 12 6 16,4-10 2-16,-8-18 11 15,3-9 10-15,-6-11 4 16,3-2-2-16,-3 9 0 15,0 8-12-15,0 19-7 16,0 9 13-16,0 12-6 16,0 3-10-16,6-9-9 15,-3-10 5-15,3-7-5 0,-2 0 0 16,-1 0-1 0,0-1 1-16,-3-8 0 0,0-12-1 15,0 5 1-15,0 14-1 16,0 8 1-16,-2 12 0 15,-5-7-1-15,0-9 1 16,1 1 0-16,0-1 0 16,0 4 8-16,-3 1 13 15,1 3 6-15,4 3-4 16,-2 0 6-16,-4 0-2 16,4-3-12-16,0 4 8 15,2 2-8-15,1 1-1 16,0 2-7-16,3-2-1 15,-1 5 0-15,-1 1-7 16,-2 7 1-16,3-3-1 0,-2 2-1 16,-3-2 1-16,3 2 1 15,0 1-1-15,-3 6 2 16,6-2 5-16,-3-2-1 16,0 8-5-16,3 0 16 15,0 2-1-15,0 1-1 16,0-3 0-16,0-1 0 15,0-2-9-15,3 3 1 16,-3-5-6-16,0 2 1 16,0 0-2-16,0 2 0 15,-14-6-10-15,4 3-8 16,-3-3 0-16,-2 1 10 16,-2 1 8-16,4-1 0 15,-7 2 0-15,4-3 2 16,3 0-2-16,-3 0-1 0,2 0 1 15,2-9-2-15,0 2 2 16,-5-6-12-16,1 5 12 16,-3-1 0-16,-5 2 0 15,-5-2 1-15,0 2-1 16,-1-1 0-16,-2-1 7 16,3-4 1-16,4-1 13 15,2-8 6-15,2 1-7 16,6-2-11-16,2-6-8 15,-1 2 1-15,1-5-2 16,-2-1-6-16,-3-4 5 16,0 4-5-16,-1-3 4 0,-5 3 1 15,-2-1 0-15,4-8 0 16,3-14 0-16,-5 10 1 16,3 10 0-16,-3 12 0 15,-1 10 0 1,7-4 0-16,3-7 0 0,3 2 1 15,-6 3 1-15,2 0-1 16,-3 4 0-16,2-2 8 16,-1 3 3-16,-3-4 9 15,-1-2 2-15,2-5-8 16,4-2-7-16,-2-2-7 16,3-2 8-16,3-2-8 15,2-9 0-15,4-15-1 0,3-13-12 16,-1 13-47-16,3-7-127 15,-1-5-591-15</inkml:trace>
  <inkml:trace contextRef="#ctx0" brushRef="#br1" timeOffset="395508.6217">7292 16463 722 0,'0'0'878'15,"0"0"-698"-15,0 0-132 16,0 0 109-16,0 0 97 15,0 0-103-15,-10 9-80 16,10-8-13-16,0 3 27 16,0-1 10-16,4-2-4 15,7 2-17-15,8 0-10 0,4-3-16 16,11 0-21-16,9 0-18 16,5 0-8-16,4 0-1 15,0 0 1-15,-7 0 0 16,-2 0-1-16,-10 4 0 15,-6 2 0-15,-6-3 0 16,-8-1-1-16,-5 0 0 16,-5 1-23-16,0-3-21 15,0 0-25-15,-3 0-85 16,3 0-171-16,0-3-512 0</inkml:trace>
  <inkml:trace contextRef="#ctx0" brushRef="#br1" timeOffset="395972.7021">7276 16623 1625 0,'0'0'367'15,"0"0"-234"-15,0 0 24 16,0 0 4-16,0 0-44 15,0 0-60-15,82-3-23 16,-49 0 5-16,1 2-2 16,2-2-2-16,0 0-4 15,4 1-12-15,2 1-5 16,0 0-8-16,1-3 0 16,-3 2-5-16,-4-1 0 15,-6 2 0-15,-8 1 0 16,-8 0 0-16,-7 0-1 15,-7-3-1-15,0 3-31 0,0-3-59 16,-3-1-55-16,-7 1-211 16,2-1-487-16</inkml:trace>
  <inkml:trace contextRef="#ctx0" brushRef="#br1" timeOffset="396612.8082">7625 16342 1020 0,'0'0'657'0,"0"0"-452"16,0 0 9-16,0 0 10 16,0 0-37-16,0 0-28 15,0 0-65-15,-15 0-43 16,15 4-5-16,5 5-12 16,5 1-2-16,5 0-4 15,4 1-7-15,1 2-7 16,2-4-13-16,-1 1 5 15,-3 3-6-15,-3-3 0 0,-3 0 0 16,1-4 0-16,-4 5-1 16,0-6 0-16,-1 2 0 15,2-3 0 1,2 2 0-16,-3-2-5 0,3-1 5 16,-3 0 0-16,-3-1 0 15,1 0 1-15,-1 1 0 16,-3-3-1-16,-3 0 1 15,3 0 0-15,-3 0 0 16,0 0-1-16,0 3 0 16,0-3 0-16,0 0 0 15,0 0-1-15,0 1 2 16,0 5 6-16,0-1 12 16,0 3 0-16,-9 2-2 0,-1 6 3 15,-5 1 2-15,-6 3 0 16,-1 0-7-16,-1 0-4 15,-2-4-8-15,4 0-2 16,6-2-19-16,2-7-94 16,10-3-144-16,3-2-452 15,0-2-885-15</inkml:trace>
  <inkml:trace contextRef="#ctx0" brushRef="#br1" timeOffset="402785.0125">8598 16452 995 0,'0'0'385'16,"0"0"-161"-16,0 0 31 16,0 0 21-16,0 0-47 15,0 0-57-15,0 0-35 16,-6-1-22-16,6 1-37 16,0 0-5-16,0 0-4 15,0 0-10-15,0 0-12 16,0 0-16-16,0 0-11 15,0 0-14-15,-3 10-5 16,3 2 9-16,-3 9-2 16,-2 5-8-16,-2-2 1 15,1 2-1-15,0 0 1 16,0-4-1-16,-3-2 0 0,2-3-2 16,-1-3 1-16,5-4-11 15,0-4 0-15,0-1-2 16,3-5-2-16,0 0 1 15,0 0 9-15,0-4 0 16,3-7-15-16,6-9-9 16,3-5 14-16,0-3 2 15,-3-4 1-15,4 2 1 16,-5-3 6-16,1 6 5 16,0-1 1-16,1 8 0 15,-1 2 0-15,-1 3 1 16,2 4 8-16,-1 2-7 15,-3 2 13-15,-3 0-3 16,3 4-6-16,-6 0 5 0,0 3 0 16,0 0-11-16,0 0 0 15,0 0-1-15,0 0 0 16,0 0-5-16,0 3 6 16,4 7 0-16,1-1-1 15,1 1 1-15,3 3-10 16,4-3 10-16,-4 4 2 15,2-1-1-15,2-2 8 16,-4 7-9-16,3-1 0 16,0-2 0-16,-3 3 0 15,3 2 0-15,-2-6-13 0,1 1 4 16,-2-4 0 0,1 2 3-16,-4-6 4 0,0 1-4 15,-3 0 6-15,0-1-1 16,-3-3 0-16,3-1 0 15,-3 3 0-15,0-5 0 16,0 2-7-16,0 0-1 16,0-1 3-16,0-2 5 15,0 2 0-15,0 0 1 16,-9 1 1-16,0 0 7 16,-7-2-7-16,-4 2 13 15,-5 0 1-15,-2 0 1 16,-3-3 8-16,-1 0-8 15,-2 0 1-15,8 0-5 0,1 0-5 16,6 0-5-16,6-3-1 16,6 0 0-16,3 1-1 15,3 1-18-15,0 1-27 16,0-1-31-16,3 1-46 16,10 0-96-16,-5 0-308 15,1 0-350-15</inkml:trace>
  <inkml:trace contextRef="#ctx0" brushRef="#br1" timeOffset="403497.0493">8953 16428 651 0,'0'0'752'16,"0"0"-505"-16,0 0-8 15,0 0 39-15,0 0-51 16,0 0-30-16,0 0-55 16,0 0-63-16,9 0 0 15,3-4-39-15,4-2-19 16,1 2-13-16,-1-2-1 16,-1-1-6-16,0 5 1 15,-3-3 5-15,-2 2-1 0,-4 0 0 16,0 3-6-1,-5 0 1-15,3 0-1 0,-4 0-1 16,0 0 1-16,3 11 5 16,-3 1 8-16,3 5 4 15,1 6 1-15,-1-4-4 16,0 4-6-16,0-2-7 16,0-1 0-16,0 0 5 15,0-4-6-15,3 0 0 16,1-5 1-16,1-1-1 15,4-1 1-15,4-5 6 16,1-1-7-16,8-3-8 0,2 0-43 16,-2 0-48-16,5-17-133 15,-9 1-479-15,-6 2-1058 0</inkml:trace>
  <inkml:trace contextRef="#ctx0" brushRef="#br1" timeOffset="404060.7621">9247 16379 1096 0,'0'0'366'16,"0"0"-91"-16,0 0 15 15,0 0-60-15,0 0-70 16,0 0-55-16,0 0-15 15,16-14-4-15,-13 14-32 16,-3 0-7-16,0 0 6 16,0 0-6-16,0 0-5 15,0 4-15-15,-3 8 24 16,-7 11 21-16,-8 4-14 16,-3 3-5-16,-7 6-22 15,-5 1-11-15,0-1-20 16,-6 11-56-16,8-9-231 15,7-11-1146-15</inkml:trace>
  <inkml:trace contextRef="#ctx0" brushRef="#br1" timeOffset="406509.9321">9548 16517 403 0,'0'0'1124'0,"0"0"-799"0,0 0-171 16,0 0 117 0,0 0-36-16,0 0-92 0,0 0-68 15,-6 3-11-15,17-1 11 16,2 0-4-16,5-2-12 15,3 3-29-15,1-3-21 16,1 0-9-16,-1 3-11 16,-4-3-40-16,-3 0-41 15,-2 1-59-15,-10 2-95 16,0 0-280-16,-3 0-118 0</inkml:trace>
  <inkml:trace contextRef="#ctx0" brushRef="#br1" timeOffset="406741.8449">9533 16441 1493 0,'0'0'483'0,"0"0"-354"16,0 0 110-16,0 0-9 15,0 0-122-15,0 0-79 16,0 0-29-16,106-17-1 16,-67 11-86-16,7 6-146 0,-10-3-446 15,-9 3-794-15</inkml:trace>
  <inkml:trace contextRef="#ctx0" brushRef="#br1" timeOffset="408679.6042">9890 16665 1160 0,'0'0'192'0,"0"0"-139"16,0 0 122-16,0 0 45 15,0 0-71-15,0 0-27 0,-3 83-18 16,9-66-39 0,-3-1-37-16,4-4-13 0,-4-3-6 15,0 0 0-15,0-7 9 16,0 0 4-16,-2-2 1 16,6 0 37-1,-1-4-8-15,4-9-24 0,2-7-21 16,2-3-1-16,2-7 0 15,-4-3-5-15,2-7-1 16,2-5 0-16,-3-3 7 16,-1-1 4-16,0 4-10 15,-3 4 12-15,-3 5 33 16,3 4-3-16,-5 5-2 16,2 3 11-16,0 2-8 0,-5-1-15 15,3-1-4 1,-1 1-10-16,0-3-4 0,4-1-10 15,-4-3 6-15,3-2-1 16,3 6 0-16,-6-2 10 16,3 9-4-16,-2 6 0 15,1 3-1-15,-5 3-4 16,0 1 4-16,0 5-10 16,0-3 1-16,0 4-1 15,0 0 0-15,0 0 8 16,3 0 3-16,0-2-3 15,3-2-9-15,-3 1-5 16,7-4 5-16,-4 1 5 16,0 2-4-16,-3 1 1 15,2 0-1-15,-5 3 5 0,0-2-6 16,3 2-1 0,-3 0-8-16,3 0 3 0,4 0 6 15,-1 0 0-15,6 0 2 16,6 0 4-16,0 0-5 15,2 0 0-15,6 0 0 16,-2 0 0-16,4 0 0 16,-2-1-1-16,2-3-1 15,-1 4-9-15,-4-2 4 16,3 2-2-16,-4-4 8 16,4 3-1-16,-2-4 1 15,-2 1 1-15,-1 1 0 16,3-3 0-16,-2 2 0 15,2-2 0-15,-5 2-1 16,4 2 0-16,-1-3-1 0,-2 2 0 16,2 3-8-16,-1 0 7 15,-3-3 1-15,-1 3-1 16,0 0-4-16,1 0 6 16,3 0 0-16,-3 0 0 15,3 0 0-15,1 0-2 16,2 0 2-16,0 0-1 15,3-2 1-15,1 0 0 16,2 2 1-16,-4-3-1 16,6 3 1-16,-2 0-1 0,-2 0 0 15,2 0 0 1,0 0 1-16,-2 0-1 0,-1 0-1 16,3 0 1-16,-6 0 0 15,3 0 0-15,-5 0 0 16,-1 0 0-16,-3 0-1 15,2 0 0-15,0 0 0 16,1 0 1-16,0 0-1 16,1 0 1-16,1 0 0 15,-1 0 0-15,2 0 0 16,1 0 0-16,-2 0-1 16,3 0 2-16,6 0-1 15,1 0 0-15,-4 0 12 16,3 3-11-16,-2-2-1 15,-4 0 0-15,0 4 0 0,-3-5 1 16,-1 0-1-16,-3 0 0 16,-1 0 0-16,0 0 1 15,-2 0 0-15,1 0 0 16,2 0-1-16,-3 0 1 16,10 0-1-1,7 0 0-15,4 0 0 0,3 0 0 16,5 0 0-16,2 0 1 15,0 0-2-15,-3 0 1 16,1 0 0-16,-3 0-1 16,-6 0 1-16,-3 0 1 15,-10 0 0-15,-1 0 0 16,-6 0 0-16,-6 0 0 0,7 0 1 16,-5 0-1-1,5-5 0-15,5 3 0 0,0 2 0 16,8-3-1-16,0 3 1 15,1 0-1-15,-1 0 1 16,0 0-1-16,-2 0 0 16,-4 0 0-16,-6 0 0 15,-4 0 1-15,-4 0 13 16,-4 0-4-16,-3 0-2 16,-3 0-8-16,0 0-1 15,0 0-26-15,0 0-73 16,-6 0-196-16,-1 0-725 0</inkml:trace>
  <inkml:trace contextRef="#ctx0" brushRef="#br1" timeOffset="408837.0119">13002 15852 1425 0,'0'0'170'16,"0"0"-170"-16,0 0-499 0</inkml:trace>
  <inkml:trace contextRef="#ctx0" brushRef="#br1" timeOffset="411262.7031">2621 15325 168 0,'0'0'197'0,"0"0"-138"15,0 0-44-15,0 0-14 16,0 0 35-16,0 0 15 16,0 0 28-16,-33 16-24 0,32-16 16 15,1 0-12-15,0-9-58 16,0-4-1-16,1-1-320 16</inkml:trace>
  <inkml:trace contextRef="#ctx0" brushRef="#br1" timeOffset="413029.6386">10494 16219 1164 0,'0'0'619'0,"0"0"-483"16,0 0-37-16,0 0 92 16,0 0-30-16,0 0-87 15,0 0-32-15,6-6 13 16,-6 6 12-16,0 0 6 16,0 0 7-16,0 0-1 15,0 6-19-15,-3-2 3 16,0 2-20-16,-3 5-11 15,-1-5-1-15,-3 4-4 0,0 0-9 16,-9 3-3-16,-5-2 1 16,-1 1-2-16,-1 1-8 15,-5-1-5-15,4 1 0 16,4-4 10-16,6-1-10 16,5 0 0-16,3-4 5 15,2 2-5-15,5-6-1 16,0 0 0-16,2 0 1 15,0 4 0-15,0-4 0 16,0 0 0-16,0 0 5 16,0 0-6-16,0 0-1 15,0 0-4-15,0 2 5 16,0 3 15-16,8 0-4 0,-2-1 2 16,3 5 7-16,0-5-7 15,4 3-1-15,1 2 0 16,2-1 2-16,-1 2-7 15,3 0-1-15,1 3 2 16,1-1 3-16,-1 1-2 16,-1-3 2-16,0 2-1 15,1 3 4-15,1-2 11 16,-1-4 2-16,-4 3-15 16,0-3-6-16,0-2-5 15,-5 2 1-15,-3-5-1 16,0 2-1-16,-1-5-1 15,-6 2-5-15,0-1-1 0,0-2 5 16,0 0-4-16,0 0-1 16,0 0-1-16,0 0-7 15,0 0-12-15,0 0-19 16,0 0-27-16,10-6-53 16,-1-4-121-16,0-3-608 0</inkml:trace>
  <inkml:trace contextRef="#ctx0" brushRef="#br1" timeOffset="413979.5891">10669 16356 728 0,'0'0'717'15,"0"0"-505"-15,0 0 31 16,0 0 50-16,0 0-60 0,0 0-53 16,0 0-37-1,-6-4-52-15,6 4-24 0,6-3-22 16,4 0-30-16,2 2-5 16,-2-2-8-16,7 1-2 15,-1-2 2-15,-4 4-1 16,2 0 1-16,2 0-2 15,-7 0 0-15,-3 0 0 16,-2 0-7-16,-4 4-8 16,0 3 15-16,0 5 9 15,-7 4 13-15,-5-3-4 16,-4 3-4-16,0 2-5 0,2-6-3 16,2 5-5-1,0-6 0-15,0 0 0 0,3-1 0 16,0-2 0-16,6-2 0 15,-4-2 1-15,7-3-2 16,-3 1-14-16,3-2-2 16,0 0 2-16,0 0-2 15,6-4-13-15,7-9-16 16,3-1 11-16,4-2 1 16,2 0 0-16,-2 0 17 15,2 2 14-15,-1 2 2 16,-3-1-1-16,-1 2 0 15,-1 2 1-15,-3 0 5 16,-4 4-5-16,-6-2 11 16,0 4 7-16,-2 1 10 0,1-2-2 15,-2 2-1-15,1 0-10 16,4-3 4-16,-5 3 2 16,3 2 0-16,-3-3-6 15,0 3 2-15,0 0-5 16,0 0-5-16,0 0-5 15,0 0-1-15,0 0 0 16,-3 10 7-16,-12 0 17 16,3 5 3-16,-7 3-5 15,5 1-4-15,-2-2-4 16,7-3-3-16,-1 2 0 16,5-5-4-16,5-1-7 15,0 0-1-15,0-2 0 0,9-4 1 16,3 2-1-1,0-6 0-15,4 1-31 0,-2-1-22 16,5 0-32-16,2-4-64 16,-3-6-236-16,-2-4-821 0</inkml:trace>
  <inkml:trace contextRef="#ctx0" brushRef="#br1" timeOffset="414423.1564">11036 16164 1597 0,'0'0'594'0,"0"0"-424"16,0 0 10-16,0 0-27 16,0 0-74-16,0 0-42 15,0 0-23-15,49-7-4 16,-43 7-1-16,0 0 8 16,-3 0-2-16,-3 3 5 0,0 4-3 15,0-2 8 1,0 4 7-16,-3 1-4 0,-6-1-13 15,0 0-6-15,-5 1 2 16,7 0-1-16,1-3-3 16,0 0-6-16,6-4-1 15,0 1 0-15,0-2-9 16,0 2-9 0,6-1-33-16,7-3-13 0,7 0-62 15,5 0-133-15,-5 0-404 16,-1 0-400-16</inkml:trace>
  <inkml:trace contextRef="#ctx0" brushRef="#br1" timeOffset="415063.6751">11207 16157 1460 0,'0'0'513'0,"0"0"-284"16,0 0 46-16,0 0-34 15,0 0-73-15,0 0-89 16,0 0-55-16,5 0 15 15,7 10-11-15,-2 0-16 16,2 0-11-16,6 4 0 0,-3-2 0 16,5 4 8-16,3-2-9 15,-4-1 0-15,1-3 0 16,-5-1 0-16,-5-1 0 16,-3-4 0-16,-3-1-1 15,-1 0 0-15,-3-3-5 16,0 2 0-16,0-2 6 15,0 0 0-15,0 3 6 16,0 1-5-16,0-1 1 16,0-2 4-16,0 0-5 0,0 4 7 15,0-2-1-15,0-1 4 16,0 3 2-16,0-1 4 16,0 4 2-16,-7 0 1 15,0 2-2-15,-6 3 1 16,-2 3-1-16,-3 2 3 15,-3 1 0-15,-6 5 0 16,-1 2 2-16,-2-3-6 16,0 3-3-16,2-2-7 15,7-4-5-15,3-2-1 16,5-4 1-16,2-5-2 16,8-4 0-16,0-2-19 15,3 0-45-15,0-3-35 16,0 0-69-16,7 0-190 15,3-7-863-15</inkml:trace>
  <inkml:trace contextRef="#ctx0" brushRef="#br1" timeOffset="415773.7835">11722 16431 776 0,'0'0'674'16,"0"0"-493"-16,0 0 42 15,0 0 19-15,0 0-61 16,0 0-58-16,0 0-38 16,-12-3-11-16,12 3 14 15,0 0 0-15,0 0-5 16,0 0-23-16,0 0 0 16,0 0-6-16,3 0-11 0,12 0-3 15,0 0-13 1,9 0-10-16,1 0-16 0,8 0 5 15,0 0-4-15,2 0-2 16,0 3 0-16,-5-1 0 16,-5-1 1-16,-10 3-1 15,-6-1 0-15,-9-3-30 16,0 0-40-16,-6 0-53 16,-12 0-167-16,-1 0-1108 0</inkml:trace>
  <inkml:trace contextRef="#ctx0" brushRef="#br1" timeOffset="420857.9326">12419 16226 727 0,'0'0'790'0,"0"0"-579"15,0 0-57-15,0 0 89 16,0 0-26-16,0 0-73 15,0 0-38-15,19-3 1 0,-19 3-13 16,3 0-9 0,-3 0 0-16,3 0-19 0,-3 0-17 15,0 3-22-15,0 4-16 16,0 3 7-16,-6-1-8 16,-10 8 1-16,-6-3-4 15,-4 1-1-15,-7-1 0 16,-3 0-5-16,0-3 1 15,7 1 5-15,3-4-6 16,4 0 0-16,4-1-1 16,9-4 1-16,0 1-1 15,6-2 0-15,3 1-1 16,0-1-10-16,0 3 4 16,0-2 7-16,3 4 0 15,3-3 0-15,3 2 1 16,3 1 13-16,0-1 2 0,0 1-7 15,1 3-7-15,1-3-1 16,-1 2 1-16,2 2-1 16,3 1 0-16,-3-1 0 15,1 2-1-15,1 0 1 16,-4 0-1-16,-4-2-1 16,-3-1-5-16,-2-2 6 15,-2 0-1-15,-2-2 1 16,0-3-2-16,0 0 1 15,0 1 0-15,0-1-16 16,-3-3-32-16,0 0-53 16,3 0-67-16,0 0-319 15,1-3-900-15</inkml:trace>
  <inkml:trace contextRef="#ctx0" brushRef="#br1" timeOffset="421796.763">12504 16365 674 0,'0'0'726'0,"0"0"-546"15,0 0 30-15,0 0 92 0,0 0-122 16,0 0-123-16,0 0-31 16,40-23-12-16,-22 17-12 15,-3 2 5-15,1 4 8 16,-2-3 7-16,-1 3 23 15,-4 0-1-15,0 0-9 16,0 0-6-16,-3 0 0 16,-3 5 2-16,0 3-1 15,-3 2 1-15,0 0-6 16,0 3 5-16,-9 3 6 16,-8-2-24-16,1 3-6 15,-3-1-5-15,-2-2 5 16,0-1-5-16,3-1-1 0,6-2 1 15,2-3 4 1,4-1-5-16,6-6-7 0,-3 1-7 16,3-1-3-16,0 0 0 15,6 0-17-15,10-4-2 16,3-10-7-16,7-1 16 16,-2-2-18-16,1-3-2 15,2 3-7-15,-6-3 20 16,3 5 25-16,-5 1 8 15,-6 4 1-15,1 0 0 16,-2 1 8-16,-3 5 14 16,-1-2 8-16,1 2 7 0,-2 1-8 15,-1 1 0-15,-3 0-2 16,-3 2 9-16,0 0 0 16,0 0-8-16,0 0-3 15,0 0-11 1,-6 0-13-16,-8 10 12 0,1 1 9 15,-5 5 11-15,3-2 6 16,3 1 7-16,0-1-14 16,5 2-8-16,1-5-11 15,3-2-12-15,3 1-1 16,0-3-9-16,0 0 8 16,16-1-22-16,3-4-63 15,19-2-101-15,-8 0-310 16,-5-2-608-16</inkml:trace>
  <inkml:trace contextRef="#ctx0" brushRef="#br1" timeOffset="422553.6853">12818 16192 939 0,'0'0'782'15,"0"0"-656"-15,0 0 84 16,0 0 52-16,0 0-108 16,0 0-105-16,0 0-2 15,3 8 7-15,5-2-15 16,1 1-8-16,-3-1-4 16,0 1 4-16,0 0 14 15,2 0 3-15,2 2-5 16,2 1-3-16,1 0-17 15,2-4-7-15,3 5-14 0,1-2-1 16,-2-2 5 0,-5-2-5-16,1 3-1 0,-7-4 0 15,-2-1 0-15,-1 0-1 16,-1-2 0-16,-2-1 0 16,0 1-4-16,0-1 5 15,0 0 1-15,1 2 1 16,4 1-1-16,-5-1 16 15,3-2-7-15,-3 2-1 16,3-1-1-16,-3 2 1 16,0-3-2-16,0 0-1 15,0 2 4-15,0-2-9 16,0 0 11-16,0 0-3 16,0 0 3-16,0 3 5 0,0-1-4 15,0 6-5 1,0-1 2-16,-6 3-1 0,-5 2 2 15,1 5 1-15,-6 0 4 16,-4 6-1-16,-2-2 3 16,-2 1 2-16,3 1-2 15,-3-3-5-15,8-3-2 16,1-2-5-16,4-5-6 16,7-3 0-16,1-4-25 15,3-3-55-15,0 0-75 16,7-2-187-16,7-6-987 0</inkml:trace>
  <inkml:trace contextRef="#ctx0" brushRef="#br1" timeOffset="423597.8962">12938 15989 1172 0,'0'0'386'0,"0"0"-81"15,0 0 69-15,0 0-120 0,0 0-94 16,0 0-63-16,0 0-33 15,14-7-19-15,-2 7-19 16,1 0-7-16,3 0-7 16,-1 0 1-16,0 0-4 15,0 0-3-15,-2 0-6 16,-2 0 1-16,-2 6-1 16,-5-2-6-16,-1 1-8 15,-3 4-2-15,0 0 5 16,0 1 11-16,-3-1 13 15,-7 2 6-15,-1-1-5 16,2 3-1-16,-4-6-2 16,4 2 2-16,0 1-4 15,0-3-1-15,3-1-7 16,3 2 7-16,0-3-7 0,0 2 0 16,3-4 0-16,0 0-1 15,0-2 0-15,3 2 0 16,7-3 26-16,7 3-3 15,1-3-8-15,3 0-4 16,-2 0-10-16,-3 0 5 16,1 0-5-16,-5 0 7 15,-3 0 2-15,-5 0 7 16,-1-3 4-16,-2 3 1 16,-1 0-5-16,0 0-1 15,0 0 2-15,0 0-4 16,0 0-7-16,0 0-7 15,0 0 0-15,0 0-12 0,0 0-30 16,0 0-70-16,0 0-203 16,0 0-984-16</inkml:trace>
  <inkml:trace contextRef="#ctx0" brushRef="#br1" timeOffset="424522.4422">12847 15896 567 0,'0'0'597'16,"0"0"-455"-16,0 0 47 16,0 0 22-16,0 0-36 15,0 0-35-15,0 0 28 16,52 0-24-16,-31 3-34 15,0 4-20-15,9-4-17 16,4 1-40-16,7-1-21 16,3 0-12-16,3-2-40 15,-3 2-30-15,-5 0-51 16,-12 1-71-16,-18 2-142 0,-5 1-290 16,-4-1-628-16</inkml:trace>
  <inkml:trace contextRef="#ctx0" brushRef="#br1" timeOffset="432330.5931">13457 15619 965 0,'0'0'266'16,"0"0"-144"-16,0 0 71 16,0 0-12-16,0 0-86 0,0 0-40 15,0 0 16 1,0-7-16-16,0 4-8 16,0 3 16-16,0-1-11 0,-6 1-20 15,0 0-11-15,-4 0-12 16,-4 0-8-16,-2 0 0 15,-2 0-1-15,-3 0-20 16,-1 0-38-16,0-3 17 16,2 3 16-16,-3-3 19 15,7 0-4-15,-3 3 10 16,-2-4 1-16,3 0 6 16,-6 2-7-16,-1 1 0 15,-2-1 0-15,-8 2 0 16,3-3 0-16,-1 1 0 15,-3 2 1-15,0-1-1 0,5 1 0 16,-2 0 0-16,0 0 0 16,5 0 0-16,1 0 1 15,0 0 0-15,2 0-1 16,1 0 1-16,0 0-1 16,-3 0 0-16,2 1 1 15,-2 1-1-15,-1 1 0 16,1-1 0-16,-3-2 0 15,2 0 1-15,1 1-1 16,-6-1 1-16,2 0 0 16,-2 2 0-16,-3-2 0 15,1 2 0-15,3 0-1 16,-4-2 1-16,3 0 0 0,2 0 0 16,-5 0-1-1,2 0-1-15,1 0 1 0,-1 0-1 16,1 0 1-16,-3 0 0 15,-2 0 0-15,-2 0 1 16,2 0-1-16,-4 0 0 16,-1 0 0-16,4-2 1 15,0-3 0-15,3 3 0 16,2-4 0-16,4 5 1 16,-3-2-1-16,5-1 0 15,1 1-1-15,-3 3 0 16,2 0 1-16,1 0-1 15,-4 0 1-15,4 0-1 0,-6 0 0 16,2 0 0 0,-2 3 2-16,0 1-2 0,-3-1 1 15,2-2 0-15,-2-1-1 16,-1 0 0-16,-2 0 1 16,3 0 4-16,-1 0-5 15,-3 0 0-15,-2 0 0 16,0 0 0-16,-4 0 0 15,-2 0 0-15,-1 0 0 16,0 0-1-16,-2 1 1 16,-1-1 0-16,-2 2 9 15,3-2 12-15,-4 3-6 16,3-3-7-16,1 2-6 16,2-1 3-16,0 1-4 0,1 2-1 15,-4 0 1-15,1-4 0 16,3 3 0-16,-7 0 0 15,3-3 0-15,-2 3-1 16,2-2 1-16,-3 2 1 16,1 0-2-16,3 0 2 15,2 1-1-15,-2 2-1 16,2 0 0-16,3 2 0 16,-2-1 1-16,2-1-1 15,-2 1 0-15,2-1 0 16,4 1 0-16,-3-5 0 15,2 5 0-15,4-4 1 16,-4 1-1-16,1 2 0 0,-1-2 1 16,-3-1-1-1,4 1 0-15,-1 2 0 0,7 2-1 16,0-5 0-16,0 3 0 16,5 1 0-16,-5 0 0 15,3 2-7-15,2-2 8 16,1 0 0-16,0 2-1 15,-1-3-5-15,-2 1 0 16,0 0-10-16,5 0 14 16,-2-7-4-16,6 3 6 15,5 0 0-15,4 0 12 16,3 0 19-16,3 1-7 16,0 3-12-16,6 3-2 15,-3-3-3-15,2 5 5 16,4-1 22-16,0 1 3 0,0 0 2 15,0 3-14-15,0-2-1 16,0 4 8-16,-3-1-5 16,-2 7-9-16,-1-2-5 15,0 5-5-15,0 1-8 16,-1 2 2-16,1 0 0 16,3-2-1-16,-3 1 0 15,3 1 5-15,3-3 8 16,0 0 14-16,0 0 11 15,0-2-8-15,0 1-10 0,0 2-8 16,0 3 1 0,0-1-13-16,0-2 5 15,-5 3-4-15,-2-4-1 0,4-1 0 16,0 3-1-16,3-7 2 16,-3 1-1-16,3-3 0 15,0 2 0-15,0-6 17 16,0 2 4-16,0 0 2 15,0 1-6-15,0-3-12 16,0 2-4-16,0-1-1 16,0 1 1-16,0 3 0 15,0 3-1-15,-3-1 0 16,-3-1-1-16,0 2 1 16,2 0 0-16,1-4-1 15,3 1 1-15,0-3 0 16,0-4 0-16,0 1 0 0,0-1 0 15,0-1 0-15,0-2-1 16,0 0 1-16,0 1-1 16,0-1 0-16,0-2 0 15,0 0 0-15,0-1 0 16,0-3 0-16,0-1 0 16,0-3-8-16,0 3-17 15,0-3 4-15,3 0 0 16,1 0 15-16,-4 0-2 15,3 3-2-15,0-3 1 16,0 1 8-16,0 0 0 16,3 0 1-16,4-1-1 15,4 0 1-15,1 0 0 0,7 0 2 16,2-1-1-16,3-1 1 16,1-4-1-16,-1 3 1 15,-6 2-1-15,0 1-1 16,-6 0-27-16,1 0-9 15,-2 0 2-15,2 0 20 16,-1 0 4-16,3 0 10 16,4 0 0-16,2 0 0 15,7 0 1-15,5-3 0 16,3-4 0-16,3 7-1 16,1-3 2-16,-4 3-2 15,-5 0 0-15,-7 0-11 16,0 0-13-16,-5 0 14 15,-2 0 10-15,2 0 0 0,2 0-1 16,1 0 1-16,4 0 0 16,8 0 1-16,6 0 5 15,3 0-5-15,0-3 10 16,4 1-11-16,-5 2 0 16,-5 0-9-16,-3 0-19 15,-7 0-15-15,-3 0 13 16,0 0 22-16,-3 0 8 15,1 0 1-15,5 0 21 16,1 0 2-16,8-1 3 16,7 1-3-16,2 0-5 15,5 0-1-15,3 0-12 0,-5-1-6 16,1 1 0-16,-6-2-12 16,-4 2-10-16,-10-4 4 15,-3 3 6-15,-5-1 10 16,-3 2 2-16,3 0-1 15,1 0 0-15,5 0 1 16,2 0 1-16,9 0 6 16,5 7 2-16,-1-5-9 15,4 0 8-15,-1 3-8 16,3-5 1-16,-10 0 0 16,1 0-1-16,-3 0 0 15,-6 0-6-15,-7 0 5 16,3 0-1-16,-2-5-5 0,-2 4 7 15,5 1 0-15,3 0 0 16,1 0 0-16,5 0 0 16,0 0-6-16,4 0 6 15,-1 0-1-15,0 0 1 16,-2 1 0-16,-6 1-1 16,2-2 1-16,-3 0 0 15,0 0-1-15,-2 0 1 16,5 0-1-16,-3 0-6 15,-2 0 6-15,2 0 1 16,4 0 0-16,-4-2 0 16,2 1 0-16,3 0 0 15,1-1 0-15,-6-5 0 0,1 3 0 16,-7 1-14 0,0-1-4-16,-5 1 0 0,-1 1 11 15,0 0 7 1,0 2 0-16,1 0-2 0,5 0 2 15,-3 0 0-15,6 0 0 16,-1 0-6-16,7 0 0 16,0 0-51-16,3 0-15 15,-3 0 33-15,1 0 5 16,0-2-1-16,-7 1-8 16,-6-2 24-16,0-1 12 15,-1 1 2-15,0 0 5 16,-2-1 31-16,3 2 20 15,-4-1 8-15,6 0 1 16,-4 2-20-16,4-5-18 0,0 3-15 16,3 1-6-1,-2 0-1-15,-2-3 0 0,1 3 0 16,0 2 0-16,0-3 0 16,-1 3 0-16,2 0 0 15,-3 0 0-15,-3 0 0 16,3 0 0-16,-2 0 1 15,-3 0-1-15,4 0 8 16,-3 0-8-16,2-3 10 16,-3 1-8-16,2 2 11 15,-6-2-5-15,1-2-7 16,-2 2 0-16,-1 0 0 0,-4 1 7 16,-2 0-8-16,7 1 1 15,-5 0-1-15,6 0 2 16,1 0-2-16,5 0-1 15,-5 0-8-15,4 0 4 16,-8 0 4-16,1 0 2 16,-6 0-1-16,0 0 6 15,-7-3-4-15,0-2 26 16,0 3 9-16,0-4 5 16,3 2 13-16,-3 1-8 15,3-1-21-15,3 2-25 16,1-2-2-16,2 0-16 15,-2 1 1-15,4 1 2 0,-2-4 4 16,-3 5 10 0,3-5-1-16,-2 2 1 0,-4-2 0 15,1 2 6-15,3-3 19 16,-4 4 11-16,0-4 2 16,0 1 0-16,0-1-10 15,-3 0-4-15,7-2-9 16,-4 2-5-16,0 1-1 15,3-5-8-15,1 2 7 16,4-1-7-16,-2 0-1 16,0-5 2-16,4 3-1 15,-4-3 0-15,2 1-1 16,-1-3-2-16,-4 2-5 16,3 0-2-16,-5 2 3 15,2-1 0-15,2 2-3 16,1 1 7-16,-3 2 1 15,3-1-11-15,-2-3 10 0,0 0 2 16,3 2 0-16,-4-4 0 16,1-2 0-16,-1 0-22 15,-3-1 0-15,0 3-4 16,-2-2 1-16,2 4-5 16,-1 1 17-16,1 0 11 15,0 3 1-15,3-1 1 16,-3 0 1-16,3 0-1 15,-3 0 1-15,0-2 0 16,3 2-1-16,-3-3 0 0,0 1-1 16,1 1 1-16,-3 0 1 15,2 1-1-15,-1 0 0 16,-1 1 0-16,1-4 1 16,-1 3-1-16,3-3 1 15,-1 3-1-15,0-7 0 16,3 5-2-16,1 1-4 15,-1-2-1-15,-2-2 1 16,1 3 4-16,1-1 1 16,0-1-1-16,0 1 1 15,-3-2 0-15,-3 1-5 16,0-2 5-16,0 2-5 16,0 0 3-16,0 1 2 0,0 4 0 15,0-4 1 1,0-2-1-16,0 2 0 0,0 1 1 15,0-2-1-15,0-1-14 16,3 1 14-16,-3-2-1 16,3 7 1-16,-3-5 1 15,0 3 0-15,3 2 0 16,-3 1 0-16,0 2 0 16,0 0 0-16,0-1 0 15,0 1 0-15,0 2 0 16,0-5 0-16,0 5-1 15,0-3 1-15,6-2-6 16,1-2-3-16,0-2 3 16,3 1 6-16,-1-2 1 15,1 1 0-15,-4 3 9 0,-3 1 16 16,-2 1-6-16,-1 0 12 16,0 3 11-16,0-2-27 15,0 1 10-15,0 2-10 16,0-3-2-16,-1-1-14 15,-11-4 0-15,2 4-142 16,1-3-555-16</inkml:trace>
  <inkml:trace contextRef="#ctx0" brushRef="#br1" timeOffset="442670.1791">8267 17685 722 0,'0'0'830'0,"0"0"-629"16,0 0-24-16,0 0 27 15,0 0-39-15,-6 0-54 0,6 0-41 16,0 5-4-1,0 4 15-15,-2 1 13 0,-4 4-1 16,0 3-11-16,-4 2-9 16,-2 2-17-16,-2 4-19 15,1-2-15-15,1 4-8 16,-1-5-13-16,5-4 5 16,2 1-6-16,0-7 1 15,3-4-1-15,3-1 1 16,0-7-1-16,0 2 1 15,0-2-1-15,0 0-2 16,0-2-11-16,6-11-7 16,5-4 1-16,5-8-3 15,-1-3 20-15,3-2-13 16,-3-6 6-16,4 4 9 0,-2 1 1 16,-1-1-1-16,-1 2 0 15,0 6 6-15,0-2 9 16,-2 7 2-16,-2 5-7 15,2-2 9-15,-7 6-7 16,0 3-3-16,-3 3 0 16,0 1-7-16,0 3-1 15,-3 0-1-15,3 0-5 16,-3 0-7-16,4 14 0 16,-4 2 3-16,3 3 2 15,-1 4 7-15,1-2 2 16,3 0 5-16,6-3-6 15,4-2-1-15,1-2-12 0,2 2 0 16,2-3 2 0,-3 1 3-16,1-3 5 0,-5 2-10 15,-4 0 6-15,-4-1-1 16,0-1 1-16,-6 2 4 16,0 0-11-16,0-3-4 15,0-5 11-15,-6 3 6 16,-3-1 17-16,-4-3 2 15,-7 1-2-15,-5 0-8 16,-5-3 6-16,-6 2-8 16,-1-4 0-16,0 0-6 15,7 0 6-15,3-4-7 16,12 0 0-16,6-3-22 16,5 4-26-16,4 3-55 15,10 0-122-15,8 0-276 16,0 0-352-16</inkml:trace>
  <inkml:trace contextRef="#ctx0" brushRef="#br1" timeOffset="443227.542">8792 17676 810 0,'0'0'539'15,"0"0"-304"-15,0 0 47 16,0 0 4-16,0 0-59 16,0 0-71-16,0 0-7 0,0-6-19 15,0 6-42 1,0 0-33-16,0 0-14 0,0 13 1 15,0 3 11-15,0 7-14 16,0 5-9-16,-6 3-3 16,0 6-15-16,3-3-3 15,-3 1-9-15,3-2 0 16,-2-2 1-16,1-2-1 16,-2-4 0-16,0 0 0 15,0-4-1-15,-3-3-23 16,2-4-13-16,-1-1-23 15,2-8-18-15,6 0-25 16,0-5-73-16,0-3-94 16,3-12-477-16,5-1-867 0</inkml:trace>
  <inkml:trace contextRef="#ctx0" brushRef="#br1" timeOffset="443736.7056">8771 17647 87 0,'0'0'1182'16,"0"0"-807"-16,0 0-105 15,0 0-63-15,0 0-70 0,0 0-57 16,0 0-34-16,58-51-31 16,-43 43-8-16,3 4 4 15,-3-1 5-15,1 4 8 16,1 1-3-16,2 0 4 16,0 0-3-16,4 1-1 15,4 8 7-15,-2 1 1 16,-1 3 6-16,1-4-2 15,-2 6-3-15,-4-3-3 16,-4 1 0-16,-3 0-9 16,-6-1-5-16,-3 0 11 15,-3 0 13-15,0-2 17 0,-9 3-17 16,-12-4 4 0,-4 1-10-16,-11 0-8 15,-3-2-14-15,0-7-3 0,-1-1-6 16,6 0-2-16,10 0-18 15,9-1-13-15,5-7-19 16,10 6-30-16,0-1-90 16,25 0-108-16,-1 3-419 15,-2 0-516-15</inkml:trace>
  <inkml:trace contextRef="#ctx0" brushRef="#br1" timeOffset="444329.8325">9399 17712 662 0,'0'0'957'0,"0"0"-644"15,0 0-49-15,0 0-35 0,0 0-30 16,0 0-78-16,0 0-58 16,21-13-20-16,-3 9-11 15,-1 1-16-15,3 1-1 16,-2-3-14-16,3 4 0 16,-2 1 4-16,-4 0-5 15,3 0-1-15,-9 0-17 16,0 0-37-16,-3 0-57 15,-6 0-87-15,0 0-169 16,0 0-477-16</inkml:trace>
  <inkml:trace contextRef="#ctx0" brushRef="#br1" timeOffset="444540.5342">9360 17596 1106 0,'0'0'684'0,"0"0"-455"16,0 0 53-16,0 0-76 15,0 0-42-15,0 0-48 16,0 0-54-16,72-1-37 16,-42 1-25-16,12 0-51 15,-1-2-214-15,-8-3-622 0</inkml:trace>
  <inkml:trace contextRef="#ctx0" brushRef="#br1" timeOffset="446851.3856">9754 17832 988 0,'0'0'335'0,"0"0"-148"16,0 0 15-16,0 0-4 15,0 0-20-15,0 0-58 16,0 0-42-16,-3 26-3 16,3-15-5-16,0 1-19 15,3 1-26-15,0-2-7 16,-3-1-6-16,3-1-3 15,-3-7-8-15,0 3 12 16,3-5-7-16,-3 3 0 16,3-3-5-16,-3 0 1 0,0 0 10 15,3 0-6-15,3 0-5 16,-1-10 1-16,2 0-2 16,2-3 0-16,-3-7 0 15,4-1-1-15,-1-4-7 16,-1-9 1-16,1-1 5 15,1-8-8-15,-1 3 4 16,0-3-9-16,0 4 8 16,0-4-10-16,-3 4-4 15,-3 0 21-15,0 4-7 16,0 3 7-16,1 1 2 16,-4 3 11-16,3 4 9 0,-3-1-10 15,3 7 0 1,-3 4 0-16,0 0 9 0,0 9 7 15,0-2-10-15,0 3 10 16,0 2 8-16,0 1-11 16,0 1-11-16,0 0-8 15,0 0-5-15,0 0 5 16,0 0 2-16,0 0-7 16,0 0-1-16,0 0 0 15,0 0 0-15,0 0-6 16,0 0 4-16,0 0 1 15,0 0 1-15,0 0 0 16,0 0 9-16,0 0 6 16,0 0-8-16,3 0-1 15,-3 0-5-15,3 0-1 16,5 0 8-16,-5 1-7 16,4 5 6-16,2 1-5 0,0-5 7 15,1 3-9-15,7-3 9 16,-5 2-7-16,4-4 3 15,1 0-5-15,2 2 0 16,-5-2 0-16,2 1 0 16,0 2-1-16,-4-3 1 15,2 3 0-15,2-3 0 16,-1 0 0-16,6 0 0 16,-2 0 1-16,4 0 1 15,2 0-2-15,-1 0 1 16,-2 0-2-16,-2 0 1 15,-4 0-9-15,-1 0 8 0,-3 0 0 16,0 0 0-16,-2 0 0 16,-1 0 1-16,2 0-1 15,5 0 0-15,2 0 0 16,3 0 0-16,4 0 1 16,-1 0-2-16,1 0 2 15,1 0 0-15,-6 0-1 16,-1 0 1-16,-3 0-12 15,-4 0-2-15,0 0 4 16,-6 0 4-16,0 0 6 16,0 0 0-16,1 0-1 0,2 0 1 15,2 0-2 1,8 1-10-16,-3-1-3 0,10 2-12 16,-4 2-1-16,2-4 9 15,-2 3 5-15,4-2 14 16,-7 2 0-16,-2-3-1 15,-1 0 0-15,-4 0 0 16,0 0 1-16,-3 0-1 16,0 0 1-16,4 0 0 15,1 0 1-15,5 0-1 16,0 0-6-16,7-3-5 16,-4 2 10-16,2 1 0 15,-3-3 0-15,0 3 1 16,-2-3-1-16,-5 2 1 15,-1 1-1-15,-4-2 1 0,3 1-1 16,3 1-11-16,0 0 0 16,2-3 5-16,2 3-2 15,3 0 7-15,2-3-4 16,1 0 5-16,-1 3-1 16,-2-4 2-16,4 2 0 15,-4-3 7-15,2 3 11 16,-6-1 0-16,3-1-6 15,1 0-2-15,-2-1 2 16,5 1-12-16,-1-3 6 16,4-1-5-16,-1 3-1 15,3-1 1-15,-6 2-1 16,3-1-1-16,-2 3 1 0,-1-1 1 16,1 0-1-1,-2 0 0-15,-1 2 1 0,2-1-1 16,1-3 0-16,-2 2 0 15,2 3 0-15,2 0 0 16,-5 0-1-16,2 0 0 16,-3 0 1-16,3 0 0 15,-2 0-1-15,5 0 0 16,-5 0 0-16,4 0 1 16,1 0 0-16,-2 0 1 15,-1 0-1-15,-3 0 12 16,0 0-6-16,-5 0-5 15,-1 0 0-15,0 0 4 16,0 0-5-16,4 0-1 0,-2 0 0 16,5 0 0-16,2 0 1 15,0 0 0-15,6 0 1 16,-2 0-1-16,2 0-1 16,0 0 1-16,-2 0 0 15,2-3 0-15,-7 1 1 16,0 0-1-16,-4 2 0 15,-2 0 0-15,-8 0-24 16,-3 0-66-16,-6 0-162 16,0 4-366-16,-6 2-428 0</inkml:trace>
  <inkml:trace contextRef="#ctx0" brushRef="#br1" timeOffset="453880.3773">10336 17512 567 0,'0'0'504'16,"0"0"-326"-16,0 0 6 15,0 0 21-15,0 0-6 16,0 0-20-16,9-3-41 16,-9 3-28-16,3 0-22 0,-3 0-13 15,0 0-12-15,0 0-7 16,0 0 2-16,0 0 0 15,0 0-21-15,0 0-5 16,0 0-2-16,0 0-2 16,0 0 0-16,0 0 2 15,0 0-6-15,0 0 0 16,0 0-8-16,0 0-2 16,-6 0-7-16,0 0 5 15,-3 6-4-15,-3 1 4 16,0 1 0-16,-8 2 1 15,3-1 4-15,-1 1-5 0,0 0 0 16,0 0-3-16,-3 2-2 16,2-2 0-16,1 2-6 15,-3-2 0-15,6-3 1 16,-3 3-1-16,6-5 0 16,2 0 0-16,4-1-1 15,3-3 0-15,3-1 0 16,0 3-1-16,0-3-7 15,0 0 8-15,0 2-7 16,0-2 7-16,0 3 8 16,3-3-7-16,0 0 5 15,-3 1-6-15,3 0 1 16,-3 1 1-16,3 1 4 16,0-3-6-16,1 3 11 0,2-2-1 15,0 1 2 1,5 2-6-16,-1-1 6 0,2-2-4 15,-3 5-2-15,6-4 1 16,-3 5-6-16,4 0 5 16,-2 3 0-16,2 0-5 15,-1 0 7-15,0 0-7 16,0 0 11-16,-2-5-6 16,-4 3-6-16,-1-1 0 15,-2-4-1-15,-3 1-11 16,-3 1 6-16,0-3 5 15,4 3 0-15,-4-2-6 16,0-2 5-16,0 5 2 0,0-6-2 16,0 3-19-16,0-2-27 15,0-1-55-15,0 0-166 16,0 0-534-16</inkml:trace>
  <inkml:trace contextRef="#ctx0" brushRef="#br1" timeOffset="454442.5914">10516 17624 127 0,'0'0'1191'0,"0"0"-857"16,0 0-119-16,0 0 58 15,0 0-65-15,0 0-59 16,0 0-38-16,0 50-11 15,0-32-18-15,0 2-10 16,-3 0-22-16,2 1-20 16,-2 2-4-16,-3-4-8 15,3 1-11-15,-3-3-6 16,3-1-1-16,-4-6 1 16,4-1-1-16,0-2-30 15,0-2-29-15,-1-3-54 16,4 2-78-16,0-4-100 15,0 0-220-15,0 0-216 0</inkml:trace>
  <inkml:trace contextRef="#ctx0" brushRef="#br1" timeOffset="454885.4197">10555 17578 1083 0,'0'0'363'0,"0"0"-149"0,0 0-61 16,0 0 9-16,0 0-47 15,0 0-26-15,0 0-33 16,66-43-5-16,-54 39-5 15,1 4-6-15,-6 0-3 16,6 0 2-16,0 6-2 16,-4 4-4-16,1-3-6 15,1 3-2-15,-5 0-4 16,0 0-2-16,-3 1 6 16,-3 0 8-16,0 3 10 0,0-4 7 15,-3 0-4 1,-6 3-6-16,-6-3-11 0,0 0-1 15,-4 0-7-15,-5-1-14 16,3-4-7-16,-3 1-3 16,5-5-30-16,5-1-43 15,8 0-68-15,6-5-71 16,0-7-420-16,6-2-665 0</inkml:trace>
  <inkml:trace contextRef="#ctx0" brushRef="#br1" timeOffset="455547.1105">10821 17422 1154 0,'0'0'533'0,"0"0"-237"15,0 0-31-15,0 0-70 16,0 0-67-16,0 0-58 15,0 0-28-15,20 0-8 16,-10 0-15-16,-7 0-5 16,4 0-4-16,-4 0 1 15,0 0-5-15,0 2-5 0,-3 3 14 16,0-3 3 0,3 1-12-16,-3 1 4 0,0-1 1 15,0 1 1-15,0-1 3 16,0 4 6-16,0-1 16 15,-6 3-10-15,-3 3-3 16,-4 1-2-16,2 0 2 16,1-4-13-16,4 3-10 15,3-4 0-15,3-4-1 16,0 2 1-16,0-5-1 16,6-1-24-16,7 0-44 15,4 0-111-15,-1 0-322 16,-7 0-477-16</inkml:trace>
  <inkml:trace contextRef="#ctx0" brushRef="#br1" timeOffset="456298.4061">10958 17445 1011 0,'0'0'593'0,"0"0"-351"15,0 0 22-15,0 0-75 16,0 0-78-16,0 0-52 16,0 0-38-16,0-3 10 15,0 9 26-15,0 1 13 16,0 3-3-16,3 0 3 16,3 3-12-16,3-2-16 15,6 0-14-15,3 1-10 16,3-3-6-16,1 1-3 15,5-2-9-15,-6 1 1 0,0-3-1 16,-5-2 1 0,-7-2 0-16,-6 2-1 0,0-1 0 15,-3-3 1-15,0 0 22 16,0 0-1-16,0 2 1 16,0 3-4-16,0-2 2 15,0 1-2-15,0 1-1 16,0 0-3-16,0 0-6 15,0 2-8-15,0-3 8 16,-3 2 3-16,-3 4-1 16,-3-3-4-16,-1 3 5 15,-4 3 5-15,1 1 8 16,-5 2 1-16,-3 3-4 16,-1 1 1-16,-1-1-4 0,1 0-7 15,4-1-11 1,3-3 0-16,2-3 1 0,4-5-2 15,4-1 0-15,3-4 0 16,2-2 0-16,0 2 0 16,0-2-6-16,0 0-1 15,0 0-10-15,0 0-7 16,0 0-15-16,0 0-33 16,0 0-40-16,0 0-33 15,-1 0-95-15,-2 0-331 16,-3 0-407-16</inkml:trace>
  <inkml:trace contextRef="#ctx0" brushRef="#br1" timeOffset="457047.3">11519 17633 624 0,'0'0'525'0,"0"0"-303"15,0 0 7-15,0 0-11 16,0 0-19-16,0 0-49 15,0 0-35-15,0-9-1 16,0 9-11-16,0-1-2 16,0 1 3-16,0 0-18 15,0 0-12-15,0 0-7 16,0 0-13-16,12 0-21 16,6-3-15-16,4 0-12 15,1 1-5-15,0 0-1 16,3 0 1-16,-3 2-1 15,0-3 0-15,-2 1 0 0,-3 2 1 16,-3-1-1-16,-2 1 0 16,-7 0 3-16,-1 0-2 15,-2-1-1-15,-3 1 0 16,0 0-17-16,0 0-18 16,0 0-34-16,0 0-58 15,-7 0-136-15,0 7-477 16,1-3-872-16</inkml:trace>
  <inkml:trace contextRef="#ctx0" brushRef="#br1" timeOffset="457835.6861">12256 17392 841 0,'0'0'541'0,"0"0"-409"0,0 0 95 16,0 0 63-16,0 0-59 15,0 0-69-15,0 0-39 16,-81 42-16-16,52-28-22 15,-7-3-13-15,0 2-11 16,-5 3-9-16,6-5-8 16,1 5-5-16,11-7-11 15,4 2-15-15,10-2-2 16,3-5-10-16,0 2-1 16,6 1 0-16,0 0 0 15,0 2 1-15,0 1 6 16,6-1-1-16,0 3 9 15,6 0-3-15,1-2-4 16,4 0 7-16,5 3 0 0,-1-3-9 16,3 0 4-16,0-3-4 15,-2 3 0-15,-7-7-5 16,0 3 10-16,-9-1-10 16,-3-4-1-16,-3 0 0 15,0-1 0-15,0 0-9 16,0 0-12-16,0 0-29 15,0 0-54-15,-3 0-123 16,3 0-446-16,-3 0-607 0</inkml:trace>
  <inkml:trace contextRef="#ctx0" brushRef="#br1" timeOffset="458182.9327">12277 17561 954 0,'0'0'390'16,"0"0"-119"-16,0 0 28 15,0 0 1-15,0 0-62 16,0 0-45-16,0 0-35 15,-3-3-38-15,3 9-18 16,-6 8-25-16,3 3-14 0,0 3-24 16,0 0-15-1,0-1-13-15,0 1-10 0,-3-2-1 16,3-1-8-16,-1-3-28 16,-2-2-26-16,3-1-19 15,-5-6-44-15,-5 3-132 16,1-7-327-16,0-1-290 0</inkml:trace>
  <inkml:trace contextRef="#ctx0" brushRef="#br1" timeOffset="458533.8719">12283 17469 61 0,'0'0'1426'0,"0"0"-1110"16,0 0-177-16,0 0 6 16,0 0-7-16,0 0-30 15,0 0-53-15,67-45-10 16,-55 44-14-16,0 0-10 16,0 1-12-16,-3 0-1 15,2 1-2-15,2 7-5 16,-3 2 1-16,-4 2-1 15,0 0 0-15,0 1 13 0,-6 1 20 16,0 2 25 0,0-5-11-16,-3 0-27 15,-9-1 0-15,-7-3-11 0,-2 0-10 16,0-2-9-16,-6 0-64 16,-2-1-95-16,6-2-213 15,8 2-501-15</inkml:trace>
  <inkml:trace contextRef="#ctx0" brushRef="#br1" timeOffset="459353.8964">12465 17359 620 0,'0'0'599'16,"0"0"-338"-16,0 0 26 15,0 0-17-15,0 0-59 16,0 0-70-16,0 0-61 15,0 0-30-15,0 0-18 16,3 0-13-16,-3 0-10 16,0 0-2-16,0 0 5 15,3 0 13-15,-3 0 23 16,3 4 9-16,3 2 1 16,4-1 14-16,-3 4-11 15,9 0-22-15,0 1-11 16,3 0-13-16,7 0-7 0,-2-1-7 15,1 1 0-15,-1-3 0 16,-6 0-1-16,-5-3 0 16,-6-1 0-16,0 0-1 15,-7 0-5-15,0-3 5 16,0 0 1-16,0 2 18 16,-3 3-2-16,-1-5-1 15,1 3-9-15,2-2-5 16,1 0 1-16,0 1 5 15,0 1-6-15,0-3 0 16,0 0 5-16,0 0-5 16,0 0 0-16,0 0-1 15,-2 0 2-15,2 3 10 0,-1-1 0 16,-2 6 4 0,-4-1 1-16,1 5-1 0,-6 2 2 15,-3 6 8-15,-3 3-2 16,-6 1 4-16,-1 1 2 15,-4-3-10-15,3 0-16 16,3-4-4-16,-2 0-91 16,7-9-152-16,6-6-1043 0</inkml:trace>
  <inkml:trace contextRef="#ctx0" brushRef="#br1" timeOffset="468028.2214">12723 17259 692 0,'0'0'723'0,"0"0"-608"16,0 0 65-16,0 0 91 16,0 0-99-16,0 0-85 15,27-3-2-15,-21 3 1 16,-3 0-8-16,4 0-4 16,-4-2 9-16,1 2-7 15,1 0-4-15,0 0-20 16,1 0-16-16,-3 0-15 15,4 0-8-15,-1 0-1 16,0 2-3-16,0 0-8 16,0 1 7-16,0-1-8 0,-3 2 1 15,-3-4 1 1,3 0-2-16,-3 3 6 0,0 0-6 16,0 3 6-16,-6 1 6 15,-5 3 18-15,1 2-4 16,1-3 5-16,-4 4-7 15,2-6-6-15,5 1-8 16,-1-1-4-16,4 0 2 16,0-4-8-16,0-2 2 15,3 2-1-15,0 0 1 16,0-3-2-16,-3 3 1 16,3-2 0-16,-3 2 0 15,0 0-1-15,3 0 1 16,-3-3 0-16,3 1 0 15,0-1-1-15,0 0 6 0,6 0 10 16,3 0 8 0,8 0-13-16,2 0-10 0,0 0-1 15,-1 0 0-15,-3 0-13 16,-6 0-48-16,-9 0-75 16,0 0-243-16,-12 0-1424 15</inkml:trace>
  <inkml:trace contextRef="#ctx0" brushRef="#br1" timeOffset="469633.8711">12623 17155 750 0,'0'0'318'0,"0"0"-101"0,0 0 27 16,0 0-35-16,0 0-64 15,0 0-39-15,0 0-1 16,94 0-8-16,-67 0-12 15,2 0-13-15,3 3-14 16,-5-3-8-16,1 1-11 16,2 0-18-16,-5-1-14 15,4 0-7-15,-5 0-126 16,-5-5-265-16,-7-2-393 0</inkml:trace>
  <inkml:trace contextRef="#ctx0" brushRef="#br1" timeOffset="475386.1148">8186 17083 424 0,'0'0'541'0,"0"0"-273"16,0 0 13-16,0 0 19 0,0 0-7 15,0 0-76-15,0 0-99 16,0 5-49-16,0 2-20 15,0 6-20-15,0-1-14 16,0 6-9-16,0-1-5 16,0 2-1-16,0 4-15 15,0-2-116-15,-19 15-172 16,5-11-353-16,-5-2-616 0</inkml:trace>
  <inkml:trace contextRef="#ctx0" brushRef="#br1" timeOffset="475556.7273">8052 17500 1169 0,'0'0'380'0,"0"0"-180"16,0 0-97-16,0 0-57 16,0 0-10-16,0 0-36 15,-26 87-23-15,26-69-161 16,-4-3-190-16,1-2-386 0</inkml:trace>
  <inkml:trace contextRef="#ctx0" brushRef="#br1" timeOffset="475730.3956">7971 17835 808 0,'0'0'510'0,"0"0"-273"16,0 0-61-16,0 0-25 0,0 0-81 15,0 0-63-15,-3 89-7 16,0-72-156-16,-7 8-149 16,1-4-194-16,3-3-215 0</inkml:trace>
  <inkml:trace contextRef="#ctx0" brushRef="#br1" timeOffset="475924.1199">7913 18205 449 0,'0'0'545'0,"0"0"-250"16,0 0-25-16,0 0 11 0,0 0-36 15,0 0-67-15,0 0-84 16,6 49-53-16,3-42-41 16,1-3-84-16,-5 5-147 15,-2 3-82-15,-3 3-70 16,0-3-141-16</inkml:trace>
  <inkml:trace contextRef="#ctx0" brushRef="#br1" timeOffset="476097.3001">8104 18326 880 0,'0'0'654'0,"0"0"-545"15,0 0-95-15,0 0-14 16,110-9-61-16,-80 9-248 16,-3 0-748-16</inkml:trace>
  <inkml:trace contextRef="#ctx0" brushRef="#br1" timeOffset="476285.7179">8705 18281 64 0,'0'0'1280'16,"0"0"-1040"-16,0 0-170 0,0 0-7 15,0 0 5-15,81 0-44 16,-59 0-24-16,2 0-43 16,9 7-133-16,-5-2-184 15,-1 0-474-15</inkml:trace>
  <inkml:trace contextRef="#ctx0" brushRef="#br1" timeOffset="476443.2269">9250 18310 591 0,'0'0'1001'0,"0"0"-788"15,0 0-158-15,0 0-55 16,0 0-7-16,82-5-167 15,-66 13-131-15,-1 1-264 0</inkml:trace>
  <inkml:trace contextRef="#ctx0" brushRef="#br1" timeOffset="476642.1494">9714 18330 485 0,'0'0'794'15,"0"0"-516"-15,0 0-42 16,0 0-11-16,0 0-73 16,0 0-69-16,88-8-61 15,-66 10-22-15,5 7-41 0,15 0-168 16,-9 0-308-16,1 0-320 16</inkml:trace>
  <inkml:trace contextRef="#ctx0" brushRef="#br1" timeOffset="476803.1428">10286 18370 798 0,'0'0'687'15,"0"0"-531"-15,0 0-6 16,0 0 33-16,0 0-22 16,104-6-81-16,-76 6-80 15,-1 3-71-15,12 7-213 16,-8-3-297-16,-1-1-437 0</inkml:trace>
  <inkml:trace contextRef="#ctx0" brushRef="#br1" timeOffset="476979.6476">10883 18356 963 0,'0'0'903'0,"0"0"-732"16,0 0-109-16,0 0-11 15,0 0-51-15,90-2-3 16,-57 3-229-16,16 11-34 16,-10-5-283-16,-3 0-354 0</inkml:trace>
  <inkml:trace contextRef="#ctx0" brushRef="#br1" timeOffset="477163.3573">11361 18374 720 0,'0'0'657'15,"0"0"-425"-15,0 0 75 16,94 0-27-16,-55 3-61 16,-1 4-57-16,7 0-92 15,-3 3-47-15,1-2-23 16,-1 2-72-16,-6-3-63 16,-6-4-163-16,-2-3-210 15,-10 0-101-15,-6 0-389 0</inkml:trace>
  <inkml:trace contextRef="#ctx0" brushRef="#br1" timeOffset="477329.9771">12087 18364 1164 0,'0'0'480'0,"0"0"-356"15,0 0-4-15,0 0-60 16,102-4-60-16,-70 4-5 15,12 0-97-15,-8 0-247 16,-6 0-275-16</inkml:trace>
  <inkml:trace contextRef="#ctx0" brushRef="#br1" timeOffset="477530.1366">12565 18305 354 0,'0'0'572'0,"0"0"-392"16,0 0 1-16,0 0 21 15,0 0-27-15,82-12-63 16,-67 12-93-16,4 0-19 16,5 0-70-16,-5 0-69 15,7 0-121-15,-6 0 6 16,-1 0 37-16,-3 0 123 16,-7 0 68-16,-6 0-35 15,-3-2-295-15</inkml:trace>
  <inkml:trace contextRef="#ctx0" brushRef="#br1" timeOffset="477730.0056">12941 18217 1177 0,'0'0'367'15,"0"0"-249"-15,0 0-60 16,0 0-58-16,0 0-39 16,0 0-258-16,0 0-376 0</inkml:trace>
  <inkml:trace contextRef="#ctx0" brushRef="#br1" timeOffset="477906.3728">13049 18099 580 0,'0'0'767'0,"0"0"-612"16,0 0-82-16,0 0-2 15,0 0-21-15,0 0-50 16,0 0-60-16,38-65-160 16,-34 46-19-16,-1 4-63 15,2 0-262-15</inkml:trace>
  <inkml:trace contextRef="#ctx0" brushRef="#br1" timeOffset="478155.5007">13114 17795 365 0,'0'0'335'15,"0"0"-90"-15,0 0-107 16,0 0-43-16,0 0-25 15,0 0-17-15,0 0-41 16,29-62-3-16,-29 52-9 16,0 0 13-16,0 1 17 15,0 2 51-15,0 2 4 16,0-2-32-16,0 5-53 16,2-8-59-16,3 2-159 15,-2 3-194-15</inkml:trace>
  <inkml:trace contextRef="#ctx0" brushRef="#br1" timeOffset="478334.7117">13165 17574 525 0,'0'0'749'0,"0"0"-590"16,0 0-86-16,0 0-35 15,0 0-12-15,0 0-26 16,0 0-22-16,49-57-103 15,-49 52-50-15,3-5-38 16,0 3-11-16,-3-3-85 0</inkml:trace>
  <inkml:trace contextRef="#ctx0" brushRef="#br1" timeOffset="478507.8651">13234 17372 1000 0,'0'0'391'0,"0"0"-243"16,0 0-45-16,0 0-17 16,0 0-14-16,0 0-72 15,0 0-120-15,10-48-92 16,-1 34-172-16,-2-3-649 0</inkml:trace>
  <inkml:trace contextRef="#ctx0" brushRef="#br1" timeOffset="478651.0283">13284 17128 750 0,'0'0'501'0,"0"0"-501"16,0 0-64-16,0 0-18 16,0 0 10-16,0 0-171 0</inkml:trace>
  <inkml:trace contextRef="#ctx0" brushRef="#br1" timeOffset="478802.4581">13263 17002 227 0,'0'0'520'0,"0"0"-267"0,0 0 6 16,0 0-50-16,0 0-67 15,0 0-107-15,0 0-35 16,9-42-523-16</inkml:trace>
  <inkml:trace contextRef="#ctx0" brushRef="#br1" timeOffset="501151.9706">15575 1871 1403 0,'0'0'519'15,"0"0"-425"-15,0 0 60 16,0 0 35-16,0 0-29 15,0 0-36-15,0-16-23 16,0 15-28-16,0-1-14 16,0 2-12-16,0 0-5 0,0 0-9 15,0 0-9-15,0 0-6 16,-8 0-9-16,-11 0 3 16,-7 0-3-16,-10 2-2 15,-6 2-5-15,0-2 8 16,-3 2-1-16,1-3-3 15,-1 1-4-15,4-2 5 16,5 1-5-16,7-1-1 16,13 0 6-16,6 2-6 15,6-2 7-15,4 0-8 16,0 1 1-16,0-1 0 16,0 0 0-16,0 1-1 15,0 2 0-15,0 0 0 16,0 4 1-16,0 4-1 0,0 5 9 15,0 3 3 1,-6 7-3-16,-1 4-2 0,-5 3-5 16,-1 4-1-16,-7 2 1 15,1 4-1-15,-1 0 0 16,4 0 1-16,-3-4-1 16,5 0 0-16,4-7 1 15,7-4-2-15,3-4 1 16,0-4-1-16,3-6 1 15,14-4 5-15,9-6-5 16,7-4 7-16,3 0-8 16,-2 0 0-16,-1-8 0 15,-6 0-32-15,-8 1-16 0,-6 2-21 16,-5 1-41-16,-8-3-90 16,0 3-318-16,-5-2-439 0</inkml:trace>
  <inkml:trace contextRef="#ctx0" brushRef="#br1" timeOffset="501401.9786">15080 2215 1405 0,'0'0'390'0,"0"0"-286"0,0 0 48 16,0 0 10-16,0 0-8 15,105-44-50-15,-77 38-45 16,-1 5-56-16,-5 1-3 16,-8 0-224-16,-8 0-594 0</inkml:trace>
  <inkml:trace contextRef="#ctx0" brushRef="#br1" timeOffset="501752.1738">15513 2184 836 0,'0'0'1441'16,"0"0"-1238"-16,0 0-80 15,0 0 11-15,0 0-34 16,0 0-42-16,88-46-38 16,-61 36-10-16,3 3-4 15,-7 2 0-15,0 4 5 16,-10 1-1-16,-3 0-2 16,-3 8-8-16,-4 11 0 15,-3 4 5-15,0 7 16 16,0 3-2-16,0-1-7 15,0-2-11-15,0-6 1 0,3-6-1 16,13-5-1-16,3-6-1 16,10-7-29-16,1 0-69 15,13-15-136-15,-9-7-372 16,-1-3-285-16</inkml:trace>
  <inkml:trace contextRef="#ctx0" brushRef="#br1" timeOffset="501957.5954">15919 2156 1891 0,'0'0'483'16,"0"0"-325"-16,0 0 43 0,0 0-53 16,0 0-77-1,0 0-35-15,0 0 27 0,-91 76-29 16,45-44-19-16,1 2-15 15,-18 6-86-15,15-8-117 16,12-8-392-16</inkml:trace>
  <inkml:trace contextRef="#ctx0" brushRef="#br1" timeOffset="502940.8726">16247 2180 939 0,'0'0'575'0,"0"0"-336"15,0 0 33-15,0 0-40 16,0 0-66-16,0 0-38 15,0 0-21-15,18-54-11 16,-18 51-19-16,0 3-10 16,0 0-19-16,0 0-13 15,-3 0-16-15,-6 0-10 16,-9 0-8-16,-4 9-1 16,-3 4 1-16,2 1-1 0,-4 3 1 15,5 2 0 1,6 1-1-16,5 0 1 15,6-3-1-15,5-2-1 0,2-2-5 16,16-3-3-16,4-4-9 16,4-4-30-16,3-2-32 15,0 0-29-15,0-12-3 16,-2-5 45-16,-1-4 16 16,-7 0-7-16,-3-1 32 15,-2 4 26-15,-5 4 26 16,-6 3 28-16,0 4 32 15,-3 3-4-15,0 2 8 16,0 1-5-16,0 1-20 16,0 0-12-16,0 0-14 15,0 0-18-15,0 0-9 0,0 9-11 16,0 4 0 0,0 5 8-16,0 1-9 0,0 2-18 15,3 0-30-15,0-3-82 16,3-4-166-16,2-5-518 15,-1-8-681-15</inkml:trace>
  <inkml:trace contextRef="#ctx0" brushRef="#br1" timeOffset="503622.1015">16486 2141 1343 0,'0'0'1076'0,"0"0"-936"16,0 0-25-16,0 0 5 16,0 0-33-16,0 0-48 15,0 0-29-15,10 1-9 16,-6 13 0-16,1 3 0 16,-2 1 0-16,-2 0 1 15,-1 1-1-15,0-3 1 16,0-4-1-16,0-2-1 15,0-5-10-15,0 0-14 16,0-4-19-16,0-1-2 16,0 0 5-16,0-2 8 0,10-13-24 15,3-4 0-15,-1-4 40 16,4-1 16-16,-2 1 2 16,-1 5 24-16,-3 4 13 15,-2 3 17-15,-4 5-10 16,0 2-20-16,0 2-7 15,-4 2-2-15,3 0-5 16,0 0-11-16,0 7 0 16,3 3 8-16,-5 3-7 15,2 1-1-15,-3 2 7 16,0-3-8-16,0 2-1 16,0-4-5-16,-1-2-6 15,-2-3-12-15,0-4 2 16,3-1-4-16,0-1 7 15,0 0 1-15,3-6-6 0,9-12-37 16,9-2 13-16,-2-5 31 16,5 0 11-16,-5 1 0 15,-1 4 4-15,-4 7 2 16,-8 7 1-16,-3 4 14 16,-3 2 5-16,0 0 18 15,0 7-28-15,0 10 32 16,0 6 26-16,0 2-18 15,0 0-8-15,0 2-16 16,0-7-17-16,0-3-9 16,5-4 0-16,4-5-59 15,11-8-114-15,-5 0-335 0,1-7-489 0</inkml:trace>
  <inkml:trace contextRef="#ctx0" brushRef="#br1" timeOffset="503880.7613">16987 2113 1343 0,'0'0'840'0,"0"0"-713"16,0 0 85-16,0 0-10 16,-21 72-64-16,19-42-58 15,2 6-11-15,0 1-23 16,0 3-19-16,5-1-12 0,-4 0-9 15,-1-6-6-15,0 0 0 16,0-6-35-16,-4-3-39 16,-5-6-65-16,-7-5-104 15,-4-12-263-15,7-1-283 16,1 0-495-16</inkml:trace>
  <inkml:trace contextRef="#ctx0" brushRef="#br1" timeOffset="504186.8326">16944 2085 1994 0,'0'0'277'0,"0"0"-217"16,0 0 40-16,0 0 24 0,46-78-27 15,-22 65-34-15,3 6-33 16,-1 5-17-16,0 2-1 15,-3 3 9-15,-1 12 6 16,0 4-8-16,-1 1 2 16,-6 3-1-16,0-1 0 15,-9-4-3-15,-6-1-16 16,0-4 0-16,-6 0-1 16,-15-4 0-16,-8-2 0 15,-3-1-58-15,-4-5-124 16,-3-1-129-16,11-7-394 15,10-6-879-15</inkml:trace>
  <inkml:trace contextRef="#ctx0" brushRef="#br1" timeOffset="504464.8058">17317 1848 1185 0,'0'0'1217'16,"0"0"-1126"-16,0 0-38 16,0 0 69-16,0 0 30 15,0 0-67-15,0 0-53 16,23-46-26-16,-23 63-5 0,0 8 13 16,0 9 35-1,0 7-7-15,-1 4-14 16,-4 0-4-16,2-1-9 0,-1-5-15 15,1-3-29-15,-1-4-64 16,-2-10-165-16,3-6-615 0</inkml:trace>
  <inkml:trace contextRef="#ctx0" brushRef="#br1" timeOffset="504876.0218">17530 2013 1737 0,'0'0'325'0,"0"0"-233"0,0 0 63 16,0 0 18-16,86 0-57 15,-60 0-49-15,-4-1-36 16,1-4-20-16,-7-3-10 15,-3 0 1-15,1 0-1 16,-11 2 8-16,0 0-1 16,-3 0 2-16,-3 1-2 15,-15 1-8-15,-6-1 6 16,-6 2 9-16,-2 3 24 16,-7 0 13-16,3 0 3 15,1 6-2-15,9 8-16 0,0 6 5 16,13 4 4-16,7 1-8 15,6 3-2-15,12 1 0 16,14-5-9-16,15-3-12 16,6-7-15-16,5-7-21 15,6-7-93-15,-12-3-230 16,-17-12-1159-16</inkml:trace>
  <inkml:trace contextRef="#ctx0" brushRef="#br1" timeOffset="538752.6142">18324 1973 1964 0,'0'0'380'0,"0"0"-265"16,0 0 10-16,0 0 41 15,0 0-71-15,0 0-57 16,9-3-30-16,-6 3-8 16,5 0-8-16,3 0-31 15,3 6-168-15,-1 3-461 16,-4 0-284-16</inkml:trace>
  <inkml:trace contextRef="#ctx0" brushRef="#br1" timeOffset="538909.5399">18311 2152 1485 0,'0'0'526'15,"0"0"-400"-15,0 0 109 16,0 0-19-16,0 0-121 0,0 0-95 16,0 0-9-16,16 49-516 15,-16-43-1349-15</inkml:trace>
  <inkml:trace contextRef="#ctx0" brushRef="#br1" timeOffset="540155.8966">18928 1989 1452 0,'0'0'543'0,"0"0"-459"0,0 0 18 16,0 0 28-16,0 0 32 15,0 0-46-15,-7 81-48 16,7-56-29-16,0 2-18 16,0-1-6-16,0-4-3 15,0-3-6-15,0-3-5 16,0-4 0-16,0-7 0 16,0-2-1-16,0-1 0 15,0-2 8-15,0 0-2 16,0 0 8-16,0-13 1 15,0-7-15-15,0-7-19 16,3-7 1-16,1-5 7 0,3-3-16 16,2-3 2-16,4 2 6 15,0 4 17-15,-1 2 2 16,2 3 11-16,2 3 8 16,0 0 0-16,2 1 16 15,3-1-16-15,1 0-9 16,2 1 2-16,-6 6-6 15,0 6-6-15,-6 7 1 16,-5 4 0-16,-3 7 0 16,-4 0-1-16,0 13-6 15,0 9 6-15,0 8 25 16,0 7 13-16,0 3-3 0,0 0 4 16,0 2 0-1,3-2-12-15,5-1-7 0,-2-2-11 16,2-2-2-16,-5-3-6 15,-3-1 0-15,0-3-1 16,0-3 0-16,-11-3 0 16,3 0 0-16,-1-3-1 15,1-2-26-15,2 0-44 16,0-7-48-16,3-1-71 16,-1-8-160-16,4-1-263 15,0 0-141-15</inkml:trace>
  <inkml:trace contextRef="#ctx0" brushRef="#br1" timeOffset="540389.9086">19073 2073 713 0,'0'0'1210'15,"0"0"-1022"-15,0 0-33 16,0 0-23-16,0 0-34 16,0 0-33-16,0 0-28 15,91-75-35-15,-65 73-2 16,9 2-149-16,-8 0-536 16,-7 0-973-16</inkml:trace>
  <inkml:trace contextRef="#ctx0" brushRef="#br1" timeOffset="540945.7816">19798 2012 897 0,'0'0'929'0,"0"0"-781"16,0 0 7-16,0 0 31 15,0 0-35-15,0 0-50 16,0 0-26-16,0 30 13 16,3-5-27-16,3 3-25 15,-5 3-18-15,1 2-12 16,-1-3-6-16,-1 0 1 16,0-1-1-16,0-2 0 15,0-4-35-15,-4-3-56 16,-2-3-64-16,-7-7-124 15,2-6-309-15,3-4-237 0</inkml:trace>
  <inkml:trace contextRef="#ctx0" brushRef="#br1" timeOffset="541266.859">19821 2002 798 0,'0'0'1000'16,"0"0"-840"-16,0 0 65 16,0 0-1-16,0 0-74 15,0 0-53-15,93-69-33 16,-60 69-29-16,3 0-11 16,-2 0-7-16,-4 8-11 15,-3 1-5-15,-12-1-1 16,-4 2-6-16,-5-1-13 15,-6-1 4-15,0 2-2 0,-3 0 10 16,-14 0-1-16,-9 1 8 16,-3-1-1-16,-4-2 0 15,-2 1-20-15,6-3-68 16,-3-6-164-16,14 0-420 16,6 0-562-16</inkml:trace>
  <inkml:trace contextRef="#ctx0" brushRef="#br1" timeOffset="542174.979">20414 1956 1631 0,'0'0'296'0,"0"0"-102"15,0 0-16-15,0 0-40 16,0 0-37-16,0 0-35 16,0 0-38-16,-58-14-19 15,35 18-8-15,0 6 1 16,-5 4 4-16,2 3-5 15,0 3 1-15,6-1 5 0,4 1-7 16,6-3 0-16,4-3-8 16,6-3 1-16,0-5-16 15,0-4-17-15,15-2 39 16,5 0-42-16,0-8-30 16,3-7 8-16,-1-5 35 15,0-3 25-15,-1 0 5 16,-4 3 0-16,-2 0 33 15,-6 4 27-15,-3 3 16 16,-3 5 10-16,-1 3 5 16,0 1-12-16,-2 4-16 15,0 0-23-15,0 0-25 16,0 0-15-16,1 4-9 16,1 7-3-16,-1 3 12 0,2 3 1 15,0 3-1-15,3-2 0 16,1 0 0-16,3-2 0 15,-1-3-1-15,1-3-5 16,7-5-6-16,-5-1-8 16,5-4 2-16,2 0-3 15,-2 0-13-15,2-7-8 16,-3-4 9-16,-4-2 2 16,-4 0 12-16,-2 1 11 15,-4-1 7-15,-2 3 1 16,0 0 10-16,0 2 2 15,0-1-11-15,-3 1 10 0,1-1-10 16,2-1 16-16,0-1-2 16,5 0-15-16,9 2-5 15,3 0-3-15,2 2 8 16,1 3 0-16,-1 2 0 16,1 2 0-16,-10 0 0 15,-1 0 0-15,-4 4 0 16,-5 6-1-16,0 4 1 15,0 1 36-15,-12 5 9 16,0-3 3-16,-2 1-21 16,4 1-11-16,4-4-8 15,2-2-8-15,4-1 1 16,0-1-1-16,7-1-12 16,10-2-11-16,2-2-19 0,3-1-64 15,12-5-164 1,-5 0-455-16,-5-6-823 0</inkml:trace>
  <inkml:trace contextRef="#ctx0" brushRef="#br1" timeOffset="542491.32">21022 1665 899 0,'0'0'399'16,"0"0"-225"-16,0 0 209 16,22-76-52-16,-22 67-107 0,0 6-75 15,0 3-55-15,0 0-47 16,0 6-29-16,0 14-16 16,0 10 78-16,0 6-8 15,0 7-20-15,0 2-14 16,0-1-25-16,0-3-4 15,0 0-8-15,0-1-1 16,0-3-1-16,0-1-41 16,0-2-42-16,0 0-83 15,0-9-167-15,-10-8-408 0</inkml:trace>
  <inkml:trace contextRef="#ctx0" brushRef="#br1" timeOffset="542898.2378">20872 1938 1938 0,'0'0'319'15,"0"0"-225"-15,0 0 32 16,0 0 14-16,101-21-44 15,-62 21-52-15,0 0-29 16,-3 0-6-16,-8 0-8 16,-8 2-2-16,-6 2-23 0,-8-1-49 15,-4-1-23-15,-2 0 7 16,0-1 41-16,0-1 31 16,0 0 17-16,0 0 9 15,0 0 34-15,0 0 37 16,0 0 15-16,0 3-31 15,0 1-37-15,0 6-4 16,0 2 53-16,0 1-2 16,0 1-38-16,1-3-24 15,1-2-11-15,2 0-1 16,1-5-59-16,10-4-105 16,-3 0-144-16,-1-3-770 0</inkml:trace>
  <inkml:trace contextRef="#ctx0" brushRef="#br1" timeOffset="543079.1475">21288 1760 1026 0,'0'0'1464'0,"0"0"-1263"15,0 0-64-15,0 0-56 16,0 0-81-16,0 0-21 15,0 0-125-15,-4-3-464 16,-2 5-1213-16</inkml:trace>
  <inkml:trace contextRef="#ctx0" brushRef="#br1" timeOffset="543528.8386">21513 1938 1352 0,'0'0'757'15,"0"0"-499"-15,0 0 11 16,0 0-72-16,0 0-71 16,0 0-41-16,0 0-25 15,12-19-26-15,-12 17-34 16,-7 2-1-16,-13 0-18 15,-6 0 19-15,-6 4 0 16,-2 8 2-16,3 3-1 16,4 0-1-16,12 0 2 15,8 2-2-15,7-2-2 0,7 1-5 16,26 0-26-16,43-4-61 16,-5-2-192-16,-1-5-737 0</inkml:trace>
  <inkml:trace contextRef="#ctx0" brushRef="#br1" timeOffset="545050.6117">21743 1685 913 0,'0'0'408'16,"0"0"-173"-16,0 0 42 15,0 0 29-15,0 0-72 16,0 0-57-16,0 0-29 15,0-16-43-15,0 16-42 16,0 1-32-16,0 16-24 16,0 9 44-16,-1 7 8 15,1 9-16-15,-3 1-18 16,0 3-8-16,3-3-16 16,0-3 0-16,0-1-1 15,0-6-36-15,0-3-58 16,0-10-148-16,0-7-532 0</inkml:trace>
  <inkml:trace contextRef="#ctx0" brushRef="#br1" timeOffset="545585.1748">21933 1963 1505 0,'0'0'331'0,"0"0"-107"16,0 0 31-16,0 0-77 16,0 0-71-16,0 0-49 15,0 0-34-15,64-10-12 16,-46 5-11-16,-5 1 5 16,2-2-5-16,-1 1-1 15,-4-1-1-15,-3-1 0 16,1 0 0-16,-2-1 1 15,-3 1-1-15,0 1 2 0,-3 1 8 16,0 0 8-16,0 3 1 16,-9 0-2-16,-13 2-16 15,-10 0 6-15,-7 0 1 16,-7 7 5-16,0 6-2 16,7 2 31-16,8 2 11 15,13 1 5-15,12 2-32 16,6 0-4-16,13-1-7 15,20 4-14-15,33-4-26 16,-8-4-175-16,-6-8-711 0</inkml:trace>
  <inkml:trace contextRef="#ctx0" brushRef="#br1" timeOffset="547777.6309">22728 1877 18 0,'0'0'1393'15,"0"0"-990"-15,0 0-123 16,0 0-15-16,0 0-32 16,0 0-56-16,0 0-62 15,-5-6-46-15,5 6-30 16,0 7-11-16,0 7 39 15,2 3-8-15,2 2-32 16,-1 1-17-16,0-1-8 16,-3-1-2-16,2-1-1 15,-2 0-30-15,0-1-40 0,0-2-36 16,0-3-58-16,0-6-155 16,0-1-402-16,-2-4-386 0</inkml:trace>
  <inkml:trace contextRef="#ctx0" brushRef="#br1" timeOffset="547958.825">22817 1786 2111 0,'0'0'301'0,"0"0"-168"15,0 0 24-15,0 0-46 16,0 0-62-16,0 0-49 15,0 0-24-15,9-11-113 16,0 22-232-16,3-2-495 0</inkml:trace>
  <inkml:trace contextRef="#ctx0" brushRef="#br1" timeOffset="548423.0379">23037 1925 2192 0,'0'0'577'0,"0"0"-521"0,0 0-39 16,0 0-10-16,0 0 1 16,0 0 8-16,0 0 17 15,7 62-12-15,-7-47-12 16,2-1-9-16,-2-3 1 15,0-1 1-15,0-3-1 16,0-2-1-16,0-2 0 16,0-3-13-16,0 0-5 15,0 0 4-15,3 0 4 16,5-6-2-16,5-5-4 16,3-7 4-16,2-1 11 15,3-1 1-15,-1-1 0 16,-1 2 0-16,-5 6 18 15,0 2 6-15,-1 6-6 0,1 3-3 16,-2 2 7-16,1 0 4 16,1 1 4-16,-4 11-9 15,-3 5-6-15,-1 4-2 16,-1 2-3-16,-2 1-10 16,-2-2-7-16,1 0-83 15,2-4-150-15,4-4-410 16,-2-7-870-16</inkml:trace>
  <inkml:trace contextRef="#ctx0" brushRef="#br1" timeOffset="549053.7104">23962 1712 933 0,'0'0'958'0,"0"0"-725"16,0 0-38-16,0 0-13 15,0 0-27-15,0 0-31 16,0 0-48-16,0 3-18 15,0 19 10-15,0 4-22 16,0 7-18-16,3 4-5 0,4 1-4 16,0 0-13-16,-2-1-6 15,-4-2 0-15,-1-3 0 16,0-3 0-16,0-4-6 16,-3-5 6-16,0-5-8 15,2-7 2-15,1-2-6 16,0-6-3-16,0 0 9 15,0 0 6-15,1-3-9 16,10-8 9-16,3-6-14 16,3-3-2-16,3-3-5 15,-5 3 12-15,-1 1 9 0,2 4 0 16,-7 4 0 0,4 4-1-16,-3 2-5 0,7 4-4 15,-5 1 9 1,5 0-1-16,0 6 2 0,1 7 0 15,-3 3 8-15,0 2-7 16,-5 1 1-16,-4-2-2 16,-6-3 0-16,0-1 0 15,-1-4-1-15,-13-2-5 16,-5-1 5-16,-5-2 1 16,0-1-1-16,2-2-21 15,2 1-76-15,13-2-151 16,5 0-521-16,2-2-539 0</inkml:trace>
  <inkml:trace contextRef="#ctx0" brushRef="#br1" timeOffset="549421.2554">24485 2013 1309 0,'0'0'836'15,"0"0"-730"-15,0 0-3 16,0 0 14-16,0 0-19 16,0 0-25-16,0 0 3 15,-28 17-14-15,19-3-23 16,1 2-22-16,4-2-10 16,4-1-6-16,0-2-1 0,3-4-1 15,14-3 1 1,0-3 0-16,4-1-10 0,5 0-26 15,-4-4-31-15,0-8 7 16,-4-2 8-16,-3-3 3 16,-6 0 3-16,-4 1 15 15,-5 5 31-15,0 1 14 16,-9 4-13-16,-11 2 11 16,1 4-10-16,-5 0-2 15,-7 2-18-15,5 6-259 16,7-1-618-16</inkml:trace>
  <inkml:trace contextRef="#ctx0" brushRef="#br1" timeOffset="549751.3617">24732 1977 1551 0,'0'0'720'16,"0"0"-641"-16,0 0 41 16,0 0 5-16,0 0-14 15,78-33-35-15,-70 31-26 16,-2 2-37-16,-1 0-4 16,1 0-9-16,1 9 0 15,0 3-1-15,2 1 0 16,-1 2 0-16,2 1 1 15,-2 0 1-15,1 1-1 0,1-3 0 16,-1-1 0-16,2-3-9 16,0-4-23-16,3-1-15 15,13-5-80-15,-4 0-206 16,0 0-554-16</inkml:trace>
  <inkml:trace contextRef="#ctx0" brushRef="#br1" timeOffset="549933.887">25103 1934 652 0,'0'0'1044'15,"0"0"-844"1,0 0 67-16,0 0 13 0,0 0-54 16,0 0-95-16,-99 58-73 15,64-30-38-15,-38 12-20 16,9-8-204-16,2-5-1092 0</inkml:trace>
  <inkml:trace contextRef="#ctx0" brushRef="#br1" timeOffset="551852.703">29461 1727 818 0,'0'0'923'16,"0"0"-730"-16,0 0-132 16,0 0 68-16,0 0 34 15,0 0-37-15,0 0-31 16,0-1-41-16,0 1-35 15,1 0-19-15,1 9 7 16,-1 7 27-16,-1 5 16 16,0 5 0-16,0 3 8 15,0 6-13 1,-6 5-1-16,-1 4-6 0,3 4-14 16,1 0 0-16,3 4-4 0,0 0-7 15,0 0 5 1,6-4 6-16,4 2 0 15,-1-2-5-15,-2-2-1 0,-2 1-6 16,-3-1-4-16,-2 2-1 16,0 3-1-16,0 2 0 15,0 1 5-15,-2 0-10 16,2-2 6-16,0 1 2 16,7-6-1-16,2-1-7 15,0-3 5-15,0-3-6 16,0 0 1-16,-3 0 7 15,-4 2 1-15,-2 2 0 16,0 3-2-16,0 1-1 0,-5 1-4 16,0-3-1-16,0 0 0 15,3-1 5-15,2 0-5 16,0-5 1-16,0-1-1 16,0 0 5-16,0-2-6 15,0 2 1-15,-6 0-1 16,-3 0 0-16,-3 4 0 15,-3 3 0-15,2 2-1 16,1 3 1-16,6 0 1 16,2-1 0-16,4-1 0 15,0 2 0-15,0 1 0 16,0 0 0-16,0 2-1 16,0-1 1-16,0 2-1 15,0 4 1-15,0-2-1 16,-4 1-1-16,-3 0-9 0,-2-2-13 15,3-2-11-15,2-5-13 16,4-3-23-16,0-6-47 16,0-10-183-16,0-13-778 0</inkml:trace>
  <inkml:trace contextRef="#ctx0" brushRef="#br1" timeOffset="552709.2058">28946 4442 598 0,'0'0'901'0,"0"0"-667"15,0 0-133-15,0 0 35 16,0 0 31-16,0 0-53 15,0 0-53-15,93-21-21 0,-65 21-12 16,2 0-13-16,3 0-8 16,1 0-4-16,2 0-2 15,1 0 0-15,2 0 0 16,0 0 0-16,1 0-1 16,3 0-1-16,1 0 0 15,1 0-1-15,2 0 1 16,1 0 1-16,-2 0 0 15,2 0 1-15,0 0 0 16,1-2 0-16,0 0-1 16,2-3-1-16,1 1-34 0,-1 1-11 15,-2 0 7 1,0 3 8-16,-1-3 17 0,-1 3 14 16,0 0 0-16,2 0 0 15,1 0 9-15,0 0 0 16,2 0 7-16,-1 0 6 15,3 0-16-15,-1 0-5 16,1-1-1-16,-3-2 1 16,-2 0-1-16,-2-1 0 15,-1 0 0-15,-3-1 0 16,0 0 2-16,-1-1 7 16,0 4 1-16,4-1 6 15,0 1-2-15,3 2 8 16,2 0-1-16,2 0 1 15,-1 0 7-15,1 0-3 0,-2 0-13 16,1 0-1-16,0 0-3 16,1 0-9-16,4 0 6 15,-1 0-5-15,4 0 0 16,1 0-1-16,-1 0 1 16,-2 0-1-16,-5 0-18 15,-6-1-30-15,-7-2 5 16,-3 2 11-16,-2 0-47 15,-3 1-133-15,15 0-90 16,-7 1-202-16,-3 6-573 0</inkml:trace>
  <inkml:trace contextRef="#ctx0" brushRef="#br1" timeOffset="554325.0983">31861 1994 681 0,'0'0'372'16,"0"0"-121"-16,0 0-10 15,0 0-24-15,0 0 10 16,0 0-35-16,0 0-54 15,-11 8-51-15,9-8-44 16,1 0-21-16,1 0-5 16,-2 0 0-16,2 0-5 15,0 0-3-15,0 0-1 16,0 0-2-16,0 0 1 0,0 0 11 16,-1 0 0-16,1 0 7 15,0 0 11-15,0 0-5 16,0 0-7-16,0 0-14 15,0 0-1-15,-2 0-8 16,-1 7-1-16,-2 6 0 16,-3 7 36-16,-3 3 1 15,-1 4-23-15,-3 4-5 16,3 1-8-16,1 1 5 16,0 3 6-16,4-1-3 15,0 2 6-15,0 0 1 16,3 2-2-16,-1 1-3 15,-1-3 3-15,0 2-1 0,-2-1-2 16,0 2-10 0,0-3 1-16,1 4 5 0,0-2 1 15,2 1-2-15,1 0 0 16,2-4 1-16,1-2 5 16,1-1-1-16,0-5-1 15,0-1 1-15,0-2-1 16,0 0 5-16,0 2 4 15,0 0-2-15,-2 1-7 16,-2 0-1-16,-3 0-8 16,0-2 0-16,1 0 0 15,3-1 1-15,2 2-1 16,1-1 1-16,0 3-1 16,0 1 7-16,0-1-7 15,4 1 1-15,1 1-1 16,-1 0 0-16,-1-1 0 15,-3 1 1-15,0 0-2 0,0 1 1 16,0 3-1-16,-6 1 6 16,-1 0-6-16,2 4 2 15,2 0-1-15,0-1 5 16,3 3-5-16,0 2 0 16,0 1 0-16,6 0-1 15,3-1 2-15,0-1-2 16,-3 0 2-16,-3-2-2 15,-3 0 0-15,0-2 0 16,0 1 0-16,-4 1 0 0,-4 0 1 16,-1 1 0-16,5 0 7 15,-1-1-2 1,5 0 0-16,0-1 1 0,0 0-5 16,0 0-1-16,0-2 0 15,0-1 0-15,0 4 0 16,0-2 1-16,0 1 11 15,0-2-2-15,-1 2-2 16,-2-3 1-16,1-1-2 16,2 0-2-16,0-2 1 15,0-6-6-15,0-5-1 16,2-5 1-16,1-5-1 16,0-6-8-16,-3-4-5 0,1-3-10 15,1 0-7 1,1 0-15-16,3-3-67 0,4-4-163 15,-1-1-465-15,-1 1-445 0</inkml:trace>
  <inkml:trace contextRef="#ctx0" brushRef="#br1" timeOffset="554468.2386">31724 5074 1655 0,'0'0'730'0,"0"0"-617"15,0 0 55-15,0 0-37 16,0 0-131-16,0 0-233 16,0 0-650-16</inkml:trace>
  <inkml:trace contextRef="#ctx0" brushRef="#br1" timeOffset="555374.6908">29152 4673 641 0,'0'0'859'0,"0"0"-708"15,0 0-46-15,0 0 109 16,0 0-11-16,0 0-50 16,-87-5-43-16,76 10-18 15,0 7-34-15,-1 3-10 16,-1 2-17-16,1 3-5 15,3 1-4-15,2 2 14 16,7-4 5-16,0 1-8 16,0-2-18-16,13-4-13 15,5-5 16-15,7-3-2 16,4-6-5-16,0 0-11 16,4-7-2-16,0-9-13 15,-2-4-12-15,-1-4 15 0,-3-1 5 16,-5-3 5-16,-7 1 2 15,-6 3 0-15,-9 3 33 16,-2 4 5-16,-17 2-23 16,-6 7-9-16,-3 5-6 15,-10 5-40 1,7 13-230-16,9 0-785 0</inkml:trace>
  <inkml:trace contextRef="#ctx0" brushRef="#br1" timeOffset="556675.3746">31857 4607 894 0,'0'0'1021'0,"0"0"-856"16,0 0-87-16,0 0 107 15,0 0-7-15,0 0-44 16,0 0-44-16,-4-11-28 16,4 11-17-16,0 0-15 15,0 0-6-15,0 6 0 0,0 5 25 16,0 3 5-1,0 4-14-15,0 3-2 0,0 5-7 16,0-1-11-16,0 3-14 16,0 1 1-16,-3-1-5 15,1-1-2-15,-1-1 1 16,0-1 0-16,2-5 0 16,1 0 0-16,0-8-1 15,0-1 0-15,0-4 1 16,0-3 0-16,1-1 9 15,2-3-2-15,3 0 1 16,4 0 1-16,4 0 4 16,5-2-4-16,4-3 1 15,4-1 1-15,2 4-3 16,6-1-4-16,3 3-5 0,1 0 0 16,-1 0-9-16,-6 4-47 15,-15 3-101-15,-11-2-321 16,-6-1-1510-16</inkml:trace>
  <inkml:trace contextRef="#ctx0" brushRef="#br1" timeOffset="562667.2084">28788 3078 542 0,'0'0'728'16,"0"0"-537"-16,0 0-109 15,0 0 14-15,0 0 56 16,0 0 14-16,6-4-59 16,-3 3-32-16,0-1 17 15,-1 1 19-15,-2 1-10 16,0-1-12-16,0 1-21 15,0 0-29-15,0 0-33 16,-11 0 0-16,-8 4-6 16,-11 7 9-16,-7 1-3 0,-8-1-6 15,-6-1-24-15,2-3-2 16,2-1-1-16,10-4 15 16,9-2 10-16,10 0-16 15,12 0-16-15,6 0 25 16,0-8-13-16,14-6-51 15,8-5 18-15,3 1 26 16,2 0 10-16,-2 2 7 16,-5 4 11-16,-2 2 1 15,-8 4 0-15,-5 2 1 16,-2 2 11-16,-2 2 1 16,-1 0-2-16,3 0-10 0,1 0-1 15,3 3 2 1,2 6 17-16,2 2-3 0,1 2-1 15,4 1 6-15,1 1 4 16,2 2-6-16,1 0-7 16,2-1-6-16,1-4-4 15,-4-1-1-15,1-4-1 16,0-2 0-16,0-2-9 16,1-3 8-16,1 0-5 15,-1 0 5-15,1 0 1 16,1-6 1-16,-4-2-1 15,1-4 11-15,-4 0 4 16,-6-2 14-16,-2-2 29 16,-5-1 0-16,-3 1-13 15,0 0-15-15,-2 0 0 0,-11 2-21 16,-9 3-9-16,-8 5-2 16,-9 6-44-16,-38 19-97 15,9 7-356-15,4 4-594 0</inkml:trace>
  <inkml:trace contextRef="#ctx0" brushRef="#br1" timeOffset="564228.9782">32513 3053 1242 0,'0'0'284'15,"0"0"-218"-15,0 0-40 16,0 0 73-16,0 0 27 16,0 0-12-16,0 0-1 15,2 11-35-15,-2-5-19 16,0 1-6-16,-10 0-10 15,-8 3-9-15,-8-1-3 16,-7-1-9-16,-4 0-7 16,-4-3-8-16,3-1-1 15,5-1-6-15,8-3 0 0,10 0-10 16,6 0-5 0,5 0 9-16,4 0 5 0,0-1-9 15,1-9-78-15,11-1 3 16,0-4 49-16,3-1 4 15,-2 4-31-15,-2 1 48 16,-1 1 15-16,-2 2 15 16,-1 1 12-16,-1 0 8 15,3 1 2-15,-2 0 7 16,6 0-17-16,0 2-8 16,2 1-3-16,0-1 15 15,0 3 2-15,-2-1-4 16,-1 2-6-16,-4 0-14 15,-1 0-1-15,-4 0-6 16,-2 7-2-16,-1 3 1 0,2 5 15 16,-2 0 5-16,1 2-5 15,1-1-5-15,2 2-2 16,2-1-2-16,2-2-1 16,2-1 3-16,1-1-9 15,0-3 1-15,1-2 0 16,1-1 6-16,3-2-6 15,2-1-1-15,4-2 6 16,2-2-6-16,1 0-12 16,-1 0 6-16,-3 0-10 15,0-4 9-15,-6-1 5 16,-2-2 2-16,-4-2 0 16,-1-1 14-16,-5-1 14 0,1-2 9 15,-3 1-4 1,1-2 1-16,-2 1-9 0,0 1-17 15,0 2-8-15,-6 3 0 16,-12 2-66-16,-40 5-69 16,3 0-384-16,-5 4-297 0</inkml:trace>
  <inkml:trace contextRef="#ctx0" brushRef="#br1" timeOffset="567591.869">29818 3800 363 0,'0'0'576'0,"0"0"-451"15,0 0-90-15,0 0-23 16,88-4-12-16,-65 4-39 16,4 0-35-16,0-3-30 15,3 0-7-15,3 1-93 16,2 0 27-16,4 0 105 15,5 2 72-15,3 0 105 16,7 0 58-16,0 0-61 16,6 0-5-16,1 0-7 15,2 0-33-15,-1 4-52 16,5-2-5-16,-3-1-36 16,-1-1 8-16,-4 0 15 15,-2 0 7-15,-6 0-1 16,-3 0 7-16,-3 0 57 15,-2 2 44-15,0 1-19 0,2-1-4 16,3 0-4-16,1-1-1 16,0 1-2-16,2-2-6 15,1 0-10-15,-4 0-24 16,-1 0-21-16,-6 0-10 16,-8 0-32-16,-7 0-9 15,-5 0-69-15,-7 0 36 16,-4 0 22-16,-1 0-18 15,0 1 5-15,2 6-27 16,6 0-2-16,-1 0-52 16,-2-2-244-16</inkml:trace>
  <inkml:trace contextRef="#ctx0" brushRef="#br1" timeOffset="568606.5593">29646 3096 224 0,'0'0'180'16,"0"0"-80"-16,0 0-17 16,0 0-26-16,0 0 6 15,0 0 8-15,0 0 31 16,-39 0 11-16,39 0 4 15,0 0-5-15,2 0-36 16,5 0 52-16,-3 0 17 0,3-3 19 16,-3 1 32-16,-1 0-3 15,2 0-56-15,-1 1-54 16,0-1-38-16,2 2-22 16,5 0-12-16,5 0-2 15,7 0-9-15,11 0 0 16,6 2-1-16,8 5-21 15,9 0-23-15,6 0 4 16,5 2 16-16,-1-2 3 16,2 0 7-16,-5 0-1 15,-3-1-5-15,-4-1-46 16,-5-3-36-16,-4 0-8 0,-1-2 26 16,-3 0 40-16,2 0 26 15,-3 0 4-15,2 0 9 16,3 0 6-16,-2 0 0 15,6 4 0-15,3 1 6 16,0 0 6-16,4-1 6 16,0 1-9-16,-2-2-9 15,0-1-25-15,-3-2-33 16,-7 0 0-16,-3 0-1 16,-7 0 17-16,0 0 29 15,0 0 13-15,2 4 1 16,5-2 0-16,5 1 6 15,4 1 6-15,3 1-4 16,2-2-8-16,-1 3-1 16,7 0-17-16,-15 0-150 0,-13-2-215 15</inkml:trace>
  <inkml:trace contextRef="#ctx0" brushRef="#br1" timeOffset="569695.548">29434 2363 1018 0,'0'0'324'0,"0"0"-170"16,0 0 16-16,0 0-10 15,0 0-43-15,0 0-61 16,96 0-36-16,-65 0-10 15,3 0-10-15,1 0-30 16,-1 0-35-16,2 0 3 16,-2 0 29-16,3 0 18 15,1 0 8-15,2-1-5 0,4 1 11 16,0 0-17 0,2 0 11-16,-3 0 1 0,-1 0 6 15,1 0-2-15,-4 0 2 16,0 0-1-16,-3 2-40 15,-2 1-65-15,-1 0-27 16,-2 2-19-16,2-3 61 16,1 1 43-16,4 0 38 15,2 0 9-15,2 0 1 16,0-2 0-16,-2 2 1 16,0-3 0-16,-3 0 22 15,-2 0 17-15,-1 0 2 16,-4 0-2-16,0 0-18 0,-3-1-9 15,-1-4-12 1,1 1 7-16,3-1-1 0,4 2 16 16,5 1 18-16,5-1-2 15,6 3-4-15,2 0 3 16,1 0-5-16,0 0-8 16,0 0-16-16,-4 0-2 15,-1 0-7-15,-1 0 0 16,-2 0-19-16,13 0-45 15,-11 0-122-15,-3-6-350 0</inkml:trace>
  <inkml:trace contextRef="#ctx0" brushRef="#br1" timeOffset="574267.6791">16911 3482 1288 0,'0'0'263'15,"0"0"-148"1,0 0 21-16,0 0 31 0,0 0-33 16,0 0-57-16,82-31-12 15,-63 26-9-15,4 0-7 16,-3 1-6-16,3 1 5 16,-7-3-4-16,2 2-4 15,-1 1-14-15,-6 1-9 16,0 0-5-16,-5 1-4 15,-2 1-7-15,0 0 0 16,-4 0-1-16,0 0 0 16,0 0-7-16,0 10 7 15,-8 4 12-15,-3 5 9 16,-3 2-1-16,2 1-9 0,-2 2 7 16,5-1-6-16,5-3-3 15,4 0-8-15,0-1 8 16,0-2-3-16,0-3 0 15,1 0 4-15,7-1 2 16,5-2-1-16,1-3-5 16,5-1 0-16,5-1 1 15,-2-3-1-15,10-3-5 16,5 0-1-16,-2 0 0 16,6-11-1-16,-2-4 1 15,1-3 1-15,-1-1 0 16,-6-5-1-16,-5-2 0 15,-1 0-1-15,-6-2 1 0,0 0 0 16,-5 0 0 0,-3 1-12-16,0 3-9 0,-3 4 9 15,-7 7-10-15,0 4-53 16,-3 9-66-16,0 0-213 16,-9 0-513-16</inkml:trace>
  <inkml:trace contextRef="#ctx0" brushRef="#br1" timeOffset="574890.6192">17320 3489 1523 0,'0'0'391'16,"0"0"-199"-16,0 0-10 16,0 0-21-16,0 0-27 0,0 0-34 15,0 0-30-15,0-4-40 16,0 12-24-16,0 11 4 15,0 5 13-15,-3 8 14 16,-3 4-17-16,3 2-11 16,-5 1-7-16,2 1 0 15,-3 1-2-15,3 0-23 16,2 9-113-16,-2-8-207 16,3-12-642-16</inkml:trace>
  <inkml:trace contextRef="#ctx0" brushRef="#br1" timeOffset="575702.0748">17473 3895 1194 0,'0'0'371'0,"0"0"-122"15,0 0 6-15,0 0-48 16,0 0-59-16,0 0-61 16,0 0-20-16,0 8 18 0,-3 6-31 15,0 1-21-15,2 2-18 16,1 0-9-16,0-1-5 16,-2-2 4-16,2-1-5 15,0-5 0-15,0-2-7 16,0-4-5-16,0 0-5 15,0-2 8-15,0 0 2 16,0 0 7-16,0 0-6 16,0-9 3-16,6-3 2 15,7-6-14-15,3-4 6 16,-2-1 8-16,1 1-6 16,2 1 6-16,-5 3 0 15,-3 3 1-15,-1 4 1 0,-1 4 12 16,-4 3 2-1,0 2 5-15,-3 2 5 0,3 0-8 16,0 0-11-16,3 3-6 16,-1 8 7-16,0 4 5 15,1 3-5-15,-3 5 8 16,-2 1-1-16,1 1 4 16,-2 1-5-16,0-3-1 15,0-3-4-15,0-1 1 16,0-5-9-16,-2-3-14 15,2-7-131-15,-1-2-332 16,1-2-684-16</inkml:trace>
  <inkml:trace contextRef="#ctx0" brushRef="#br1" timeOffset="576414.2063">18206 3407 755 0,'0'0'497'16,"0"0"-304"-16,0 0 37 16,0 0 31-16,0 0-36 15,0 0-58-15,0 0-40 16,6-23-34-16,-6 23-28 16,0 0-19-16,-2 0-17 15,-7 0-13-15,-4 11 39 16,-10 6 54-16,0 5-28 0,-4 8-27 15,6 4-7 1,-2 4-17-16,6 1-18 0,8 2-6 16,6-1-5-16,3-2 0 15,0-1-1-15,15-2-8 16,7-1-28-16,5-2-32 16,-2-2-40-16,3-5-53 15,-6-6-129-15,-6-9-484 0</inkml:trace>
  <inkml:trace contextRef="#ctx0" brushRef="#br1" timeOffset="577435.9305">18259 3580 431 0,'0'0'1291'0,"0"0"-1055"16,0 0-73-16,0 0 40 15,0 0-45-15,0 0-29 16,0 0-65-16,36-77-30 16,-21 73-14-16,2 1-8 0,-5 3-11 15,2 0 1-15,-1 0-1 16,-3 4 0-16,-4 8-1 15,-5 3-7-15,-1 4 1 16,0 3 6-16,-10 2 9 16,-4 0 0-16,4-2-3 15,4-4-4-15,4-1 4 16,2-3-5-16,5-3 8 16,15-1-2-16,8-1-7 15,5-4-42-15,7-3-76 16,5-2-98-16,-6-7-279 15,-11-5-166-15</inkml:trace>
  <inkml:trace contextRef="#ctx0" brushRef="#br1" timeOffset="577746.6222">18558 3530 392 0,'0'0'927'0,"0"0"-689"16,0 0-15-16,0 0 20 16,0 0-14-16,0 0-37 15,0 0-36-15,0-18-36 16,-7 18-38-16,-4 13 2 0,-5 5 7 15,-5 6-31-15,-6 0-30 16,-3 1-18-16,2 1-12 16,-4-2-25-16,-5 2-126 15,9-4-335-15,4-8-836 0</inkml:trace>
  <inkml:trace contextRef="#ctx0" brushRef="#br1" timeOffset="578591.9564">18743 3400 1468 0,'0'0'367'0,"0"0"-159"0,0 0-40 16,0 0-33-16,0 0-3 16,0 0 5-16,0 0-33 15,51 82-21-15,-40-45-24 16,-3 3-15-16,-4 2-11 16,-4 0-13-16,0-1-13 15,-6-4-6-15,-7-3 0 16,0-5 0-16,0-3-1 15,0-5-14-15,3-6-65 16,0-4-135-16,0-5-320 16,7-5-414-16</inkml:trace>
  <inkml:trace contextRef="#ctx0" brushRef="#br1" timeOffset="578895.4618">19138 3718 1610 0,'0'0'366'0,"0"0"-136"15,0 0-29-15,0 0-79 0,0 0-55 16,0 0-37-16,0 0-15 16,75-6-6-16,-50 6-9 15,-1 2-10-15,-3 1-72 16,-6-3-127-16,-8 0-335 16,-5 0-478-16</inkml:trace>
  <inkml:trace contextRef="#ctx0" brushRef="#br1" timeOffset="579087.9417">19077 3578 1607 0,'0'0'386'16,"0"0"-237"-16,0 0 14 15,0 0-126-15,112 0-37 16,-70 0-291-16,-5 0-626 0</inkml:trace>
  <inkml:trace contextRef="#ctx0" brushRef="#br1" timeOffset="580153.9421">19665 3925 573 0,'0'0'785'0,"0"0"-644"15,0 0 57-15,0 0-15 16,0 0-36-16,0 0-29 16,0 0-23-16,18 47-39 15,-14-40-30-15,1-1-9 16,0-3 6-16,-2 0-3 15,4-3-2-15,-4 0 2 16,3 0 6-16,1-5-4 16,3-5-15-16,-1-3-5 15,4-1-1-15,-2-5 5 16,1-2-5-16,0-6 0 16,-1-5 5-16,-2-4 3 15,1-7-2-15,-3-4 10 0,-2-4 14 16,-2-3-7-1,2-1 7-15,-5-2 24 0,3 0-37 16,0-1-12-16,1 0 1 16,-1 0-7-16,3 1 19 15,-3 1-8-15,0 7 45 16,-2 6-27-16,-1 10-5 16,0 9 6-16,0 8 10 15,0 5-13-15,0 5-2 16,-1 3-4-16,1 2-10 15,0 1-4-15,0 0 2 16,0 0-8-16,0 0 14 0,0 0-14 16,0-2-1-16,4 1 1 15,5-2 0-15,8 1 5 16,2-3-5-16,4 3 0 16,8-1 0-16,9 3-1 15,6 0 0-15,8 0-1 16,6 0 0-16,2 0-5 15,-1 0-5-15,-2 4-2 16,-11 2-10-16,-9-2-11 16,-9-2-2-16,-11 3-7 15,-9-2-5-15,-6-2-7 16,-2 2-18-16,-2 0-23 16,0 1-87-16,0 0-306 15,-6-1-323-15</inkml:trace>
  <inkml:trace contextRef="#ctx0" brushRef="#br1" timeOffset="580567.6721">20112 3335 734 0,'0'0'1248'15,"0"0"-1094"-15,0 0-96 0,0 0 2 16,0 0 47-16,91-46-20 16,-65 39-36-16,1 3-23 15,-8 2-5-15,-1 2-13 16,-4 0-9-16,-6 0-1 15,-3 9 6-15,-4 2-6 16,-1 5 6-16,0 2 5 16,-14 2-2-16,-2-1-3 15,-1 1-6-15,2-3 8 16,-3-2-7-16,7-2 5 16,5-3-5-16,5 0 1 15,1-3 5-15,0 0-6 16,15 0-1-16,19-2-33 0,-2-1-215 15,-3-3-607-15</inkml:trace>
  <inkml:trace contextRef="#ctx0" brushRef="#br1" timeOffset="580875.6318">20586 3616 1415 0,'0'0'492'0,"0"0"-370"16,0 0 80-16,-94 0-3 15,49 0-31-15,-12-4-40 16,-3-2-33-16,-2 1-20 15,-4-1-44-15,6 2-19 16,10 2-10-16,11 2-2 16,11 0-31-16,11 0-111 15,11 7-215-15,6 1-495 16,0-3-583-16</inkml:trace>
  <inkml:trace contextRef="#ctx0" brushRef="#br1" timeOffset="581325.4739">20186 3732 1637 0,'0'0'532'15,"0"0"-418"-15,0 0 28 16,0 0-41-16,0 0-33 16,0 0 5-16,0 0-12 15,0 42-20-15,-3-25-28 16,-2 5-6-16,1-3-1 0,-2 2 0 16,3 1-5-1,-4-2 0-15,5-2 1 0,0-2-1 16,2-4-1-16,0-1 9 15,0-5-8-15,0-3 5 16,0-2-4-16,0-1-1 16,0 0 10-16,0 0 8 15,0 0 13-15,11 0-7 16,7 0-1-16,9 0 6 16,4 0-8-16,6 0-1 15,5 0-10-15,-2 0-10 16,1 0-1-16,-12 0-16 0,-6 0-71 15,-10 0-180 1,-12-1-616-16</inkml:trace>
  <inkml:trace contextRef="#ctx0" brushRef="#br1" timeOffset="582196.0359">21184 3469 540 0,'0'0'1206'15,"0"0"-960"-15,0 0-43 16,0 0-27-16,0 0-65 16,0 0-13-16,0 0-2 15,-7-68-10-15,-3 65-28 16,-3 0-34-16,-6 2-7 0,-4 1-4 15,-2 0 8-15,1 0-3 16,2 0 1-16,6 0 2 16,5 1-4-16,5 3-16 15,4-2 1-15,2 2-2 16,0 2 1-16,8 2-1 16,8 3 6-16,6 3 3 15,4 1-9-15,2 0-9 16,1 0-3-16,-1-1 6 15,-1 2-3-15,-7-1-7 16,2-3 4-16,-8-1-3 16,-2-1 4-16,-3-2-5 0,-4-2 3 15,-5 0-17-15,0-2-2 16,0-1 1-16,-11-1 9 16,-5 0 4-16,-3-2-31 15,-7 0-23-15,7 0-23 16,-1 0-48-16,11-7-118 15,6-4-226-15,3-2-333 0</inkml:trace>
  <inkml:trace contextRef="#ctx0" brushRef="#br1" timeOffset="582453.6719">21531 3423 2092 0,'0'0'309'16,"0"0"-155"-16,0 0-22 15,0 0-41-15,0 0 32 16,0 0-28-16,0 0-50 16,17 80-25-16,-8-61-18 15,-2-2-2-15,3-3-17 16,-2-3-34-16,-4-4-54 15,-4-5-111-15,0-2-338 16,0 0-355-16</inkml:trace>
  <inkml:trace contextRef="#ctx0" brushRef="#br1" timeOffset="582632.6302">21572 3327 512 0,'0'0'1860'16,"0"0"-1644"-16,0 0-133 16,0 0-32-16,0 0-51 15,0 0-20-15,0 0-112 16,8-28-202-16,-3 35-654 0</inkml:trace>
  <inkml:trace contextRef="#ctx0" brushRef="#br1" timeOffset="583128.4198">21706 3441 1735 0,'0'0'682'0,"0"0"-601"15,0 0-38-15,0 0-15 16,0 0 37-16,0 0-1 16,0 0-13-16,55 85-20 15,-45-65-16-15,0 0-7 0,-3-6-7 16,-1-5-1-16,-3-3-1 16,-3-3-14-16,0-3-24 15,0 0-13-15,0 0-9 16,0-4 16-16,0-6-1 15,1-3 27-15,7-3-26 16,4-4 7-16,4-4 29 16,5-6 9-16,2 0 6 15,0-1-6-15,1 6 1 16,-3 5 25-16,-4 9-3 16,-7 7-4-16,0 4 0 15,-2 0 5-15,-1 14 31 16,2 7 18-16,-1 4-9 0,1 4-12 15,-2 0-7 1,2-1-9-16,-2-2-9 0,-1-5-24 16,1-3-3-16,0-5-63 15,-4-9-132-15,0-4-376 16,-2 0-815-16</inkml:trace>
  <inkml:trace contextRef="#ctx0" brushRef="#br1" timeOffset="583856.2609">22197 3223 605 0,'0'0'1036'0,"0"0"-729"16,0 0-9-16,0 0-58 15,0 0-67-15,0 0-60 16,0 0-50-16,3-10-18 16,4 22 10-16,2 4-4 15,1 2-29-15,-2 1-10 16,0-1-11-16,-2-1 0 15,-2-3-1-15,-1-3-8 16,-3-3-5-16,1-2-19 16,-1-3-7-16,2-3-7 15,-1 0 7-15,2 0 17 16,2 0 7-16,4-11 4 0,6-3-26 16,0-4 19-1,4-5 17-15,0 2-3 0,-2-1 4 16,1 6 27-16,-8 3 11 15,-2 5 9-15,-2 2-19 16,-1 3 2-16,-2 3 1 16,-1 0-4-16,1 0-16 15,0 1-10-15,5 11 0 16,-5 5 11-16,5 4 9 16,-2 4-9-16,0-1 0 15,0 0-6-15,-1-3-5 16,-2-4-1-16,1-2 0 15,-4-7 0-15,1-2-17 16,-1-2-35-16,0-3-47 16,7-1-119-16,-6-2-168 0,5-7-605 0</inkml:trace>
  <inkml:trace contextRef="#ctx0" brushRef="#br1" timeOffset="584111.1976">22638 3238 1098 0,'0'0'1035'0,"0"0"-836"15,0 0-4-15,0 0-29 16,0 0-49-16,0 0-29 16,0 0-18-16,9-8-17 0,-6 13-19 15,5 6-13-15,-5 5-14 16,1 0-6-16,1 2 0 15,-1 0-1-15,1 2-9 16,0-6-48-16,0 0-55 16,-1-7-110-16,-2-2-166 15,-1-5-533-15</inkml:trace>
  <inkml:trace contextRef="#ctx0" brushRef="#br1" timeOffset="584373.5364">22759 3232 1264 0,'0'0'808'0,"0"0"-665"0,0 0 66 16,0 0-26-16,0 0-61 16,0 0-60-16,0 0-24 15,6 9 24-15,2 6-5 16,-1 4-34-16,0 1-8 15,0-2-5-15,0 3-1 16,0-5-8-16,-1 1-1 16,0-3-16-16,-3 0-58 15,-3-6-72-15,0-2-159 16,-1-6-646-16</inkml:trace>
  <inkml:trace contextRef="#ctx0" brushRef="#br1" timeOffset="584637.3415">22567 3163 1659 0,'0'0'339'15,"0"0"-139"-15,0 0-3 16,0 0-22-16,79-13-41 16,-48 13-54-16,2 0-50 15,2 3-18-15,-3 5-12 0,-1-1-122 16,-10-2-247-16,-7-3-805 16</inkml:trace>
  <inkml:trace contextRef="#ctx0" brushRef="#br1" timeOffset="585140.34">23016 3264 836 0,'0'0'1001'0,"0"0"-768"16,0 0-3-16,0 0-31 15,0 0-37-15,0 0-54 16,0 0-40-16,34-55-33 16,-24 45-26-16,3 0-8 15,-7 3-1-15,1 1 1 16,-3 5-1-16,-2 1 0 0,1 0-9 16,3 0-2-16,0 1 10 15,6 9 0-15,-5 3-1 16,1 4 1-16,1 2-4 15,-2 1 5-15,-1 1 0 16,2-2 0-16,-4-3 0 16,1-4 0-16,2-1-7 15,-1-5-47-15,1-1-42 16,10-5-73-16,-7 0-392 16,2-2-237-16</inkml:trace>
  <inkml:trace contextRef="#ctx0" brushRef="#br1" timeOffset="585402.5456">23220 3201 1277 0,'0'0'543'0,"0"0"-414"16,0 0 96-16,0 0-45 15,0 0-45-15,0 0-34 16,0 0-40-16,5-5 0 16,-16 19 9-16,-5 4-1 15,-4 3-24-15,-1 4-26 0,1 0-14 16,2 0-5-16,-5 6-128 16,10-5-335-16,3-8-555 0</inkml:trace>
  <inkml:trace contextRef="#ctx0" brushRef="#br1" timeOffset="585837.4439">23454 3599 568 0,'0'0'790'15,"0"0"-610"-15,0 0 42 16,0 0-26-16,-115 0-47 16,65 0-3-16,-22 0-21 15,-26-1-20-15,-29-3-35 16,-10 1-28-16,7-3-27 16,30 2-9-16,31 1-5 0,21 2 0 15,13 1 0-15,2 0-1 16,4 0 0-16,7 5-22 15,15 4-115-15,10 2-78 16,12-1-127-16,9-3-339 0</inkml:trace>
  <inkml:trace contextRef="#ctx0" brushRef="#br1" timeOffset="586318.9603">22743 3688 1478 0,'0'0'1002'15,"0"0"-846"-15,0 0-12 16,0 0-33-16,0 0-45 16,0 0-33-16,0 0-8 15,0 39 5-15,0-18-17 16,0 2-11-16,0 2-1 0,0 2 1 16,-2-4-1-1,-4 0 0-15,2-2 0 0,-2-2 0 16,1-4 1-16,1-2 7 15,2-5-9-15,0-1 1 16,2-4 0-16,0-2 5 16,0 1-4-16,5-1 7 15,9 1 3-15,4-2 3 16,3 1 6-16,3-1 9 16,2 0 3-16,3 0-8 15,2 0-1-15,2 0-19 16,0 0-5-16,3 0-51 15,-13 0-96-15,-9 0-548 0</inkml:trace>
  <inkml:trace contextRef="#ctx0" brushRef="#br1" timeOffset="594013.2434">16872 5010 468 0,'0'0'362'0,"0"0"129"15,0 0-295-15,0 0 19 16,0 0 28-16,0 0-18 15,-2-2-48-15,2-4-49 16,0 2-22-16,0-1-19 16,0 1-21-16,0 1-6 0,3-1-18 15,2-1-20-15,2 1-13 16,7-2-9-16,-4-1 0 16,6 4-7-16,3-1 0 15,0 1-8-15,5 3-6 16,-6 0 4-16,3 0 2 15,-6 0 14-15,-4 9-5 16,-3 0 5-16,-5 2-9 16,-2 7 8-16,-1-2 1 15,0 3-1-15,0 2 1 16,0-1 0-16,-6-1 0 16,2 1 1-16,1 0 0 15,0-2 0-15,3 0 0 0,0 1 1 16,0-2 4-1,0-3-4-15,3-1 0 0,7-3 0 16,3-2 0-16,6-3 1 16,3-3 5-16,8-2 5 15,9 0-6-15,3 0-5 16,7-7 0-16,0-7 0 16,2-1-1-16,-1-5 6 15,-3-3-5-15,-6 0-1 16,-3-2 1-16,-12 1 0 15,-4 4 7-15,-9 1 5 16,-6 2-1-16,-4 3-10 0,1 2-2 16,-4 2-1-1,0 3-36-15,0 3-62 0,-14-3-135 16,1 1-489-16,-2 3-641 0</inkml:trace>
  <inkml:trace contextRef="#ctx0" brushRef="#br1" timeOffset="594535.7069">17396 5040 818 0,'0'0'1067'15,"0"0"-812"-15,0 0 9 16,0 0-32-16,0 0-27 15,0 0-77-15,0 0-71 16,0-15-33-16,0 32-24 16,0 8 20-16,0 6 10 15,0 3-15-15,0 2-6 16,0 3-9-16,0-3-1 16,0 0-68-16,0 3-117 15,0-8-454-15,-12-8-1271 0</inkml:trace>
  <inkml:trace contextRef="#ctx0" brushRef="#br1" timeOffset="595483.5878">15258 5191 1365 0,'0'0'491'16,"0"0"-254"-16,0 0 2 16,0 0-29-16,0 0-33 15,0 0-35-15,0 0-41 16,5-20-38-16,-3 20-24 15,-2 0-20-15,1 0-19 16,2 6-3-16,1 7 3 16,-4 4 10-16,0 4-8 15,0 1-2-15,0 2 1 16,-4 1 0-16,-3-4-1 0,0-5 0 16,4-2-1-1,-3-5-1-15,6-3-4 0,-3-3-12 16,3-3 8-16,0 0 8 15,0 0 2-15,9-10-1 16,4-5-16-16,7-5 0 16,-1-3 8-16,2-3 0 15,0 2 3-15,-5 2-6 16,-2 4 11-16,-1 2 0 16,-1 3 0-16,-1 2-1 15,2 2 1-15,-1 2 0 16,1 1 1-16,1 0 1 15,-1 3-1-15,-4-1 0 16,0 4-1-16,-1 0 1 0,-1 0-1 16,-4 4-11-1,0 9 11-15,0 3-5 0,-3 4 6 16,0 5 1-16,0-2 5 16,-3 1 0-16,-3 0-5 15,-1 1 8-15,-3-5-2 16,3 1 4-16,1-3-11 15,-1-4 1-15,1-1 0 16,0-4-1-16,3-3-75 16,3-6-183-16,0 0-344 15,0-1-483-15</inkml:trace>
  <inkml:trace contextRef="#ctx0" brushRef="#br1" timeOffset="595709.1678">15636 5300 1884 0,'0'0'301'0,"0"0"-149"16,0 0-20-16,0 0-22 15,0 0-40-15,90-4-52 16,-70 4-18-16,-1 0-4 15,-2 0-101-15,-4 0-203 16,-4 1-461-16,-6-1-480 0</inkml:trace>
  <inkml:trace contextRef="#ctx0" brushRef="#br1" timeOffset="595911.5583">15668 5207 1866 0,'0'0'342'0,"0"0"-218"16,0 0-49-16,0 0-29 0,92-9-44 16,-57 9-2-1,-12 0-212-15,-4 0-515 0</inkml:trace>
  <inkml:trace contextRef="#ctx0" brushRef="#br1" timeOffset="596158.1174">16028 5122 1107 0,'0'0'1235'15,"0"0"-1039"-15,0 0-10 0,0 0-58 16,0 0-44 0,0 0-48-16,0 0 3 0,-15 60 1 15,10-22-24-15,2 2-10 16,3 0-6-16,0-1-33 16,0 1-105-16,-2-9-367 15,-1-12-985-15</inkml:trace>
  <inkml:trace contextRef="#ctx0" brushRef="#br1" timeOffset="597991.7483">18112 4912 677 0,'0'0'1017'0,"0"0"-871"16,0 0-26-16,0 0 111 16,0 0-34-16,-58 88-30 15,34-45-32-15,6 1-52 16,2 1-17-16,6-2-20 15,9-3-19-15,1-5-18 16,3-1-9-16,15-5 0 16,-2-7-85-16,13-2-106 15,-9-7-196-15,-1-6-616 0</inkml:trace>
  <inkml:trace contextRef="#ctx0" brushRef="#br1" timeOffset="598591.485">18212 5155 327 0,'0'0'1488'15,"0"0"-1217"-15,0 0-49 16,0 0-34-16,0 0-63 15,0 0-52-15,0 0-43 16,82-53-8-16,-63 49-5 0,-2 4 2 16,-3 0 8-16,-5 0-5 15,-3 4-7-15,1 8-6 16,-7 2-1-16,0 3-1 16,0 4 1-16,-13 1-1 15,-3 0 2-15,0-1-3 16,-2-4-5-16,6-2 0 15,3-4-1-15,2-5 0 16,4 1-15-16,3-5-1 16,0-2-2-16,0 0-3 15,7-2-9-15,5-11-18 16,8-2-55-16,5-7 32 16,1-4 8-16,3-3 22 15,-2 0 14-15,-1 0 0 16,0 3 23-16,-8 5 4 0,0 4 18 15,-9 6 17-15,-3 2 8 16,-5 5 8-16,-1 0 10 16,0 4 3-16,0 0-19 15,0 0-26-15,0 8-19 16,-10 9 12-16,-3 3 40 16,-1 5-16-16,2 1 0 15,6-2-14-15,-1-2-11 16,7-2-10-16,0-3-1 15,0-4-19-15,14-3-72 16,18-10-115-16,-6 0-500 16,0-5-903-16</inkml:trace>
  <inkml:trace contextRef="#ctx0" brushRef="#br1" timeOffset="598863.1142">18665 4946 2002 0,'0'0'327'15,"0"0"-159"-15,0 0-34 16,0 0-34-16,0 0-30 16,0 0-9-16,0 0-16 15,94 94-18-15,-78-52 0 0,-3 1-8 16,-7-1 1-1,-6-2-5-15,0-6-11 0,-12-1-4 16,-8-3-1-16,1-6-26 16,-11-3-112-16,8-5-183 15,1-8-521-15</inkml:trace>
  <inkml:trace contextRef="#ctx0" brushRef="#br1" timeOffset="599118.4609">19083 5229 1580 0,'0'0'507'0,"0"0"-292"15,0 0-15-15,0 0-100 16,89-1-63-16,-54 0-37 16,-4 1 0-16,2-6-186 15,-9 0-458-15,-12-1-420 0</inkml:trace>
  <inkml:trace contextRef="#ctx0" brushRef="#br1" timeOffset="599290.9098">19077 5125 1798 0,'0'0'351'16,"0"0"-193"-16,0 0-83 16,0 0-53-16,130 0-22 15,-82-1-376-15,-5-3-910 0</inkml:trace>
  <inkml:trace contextRef="#ctx0" brushRef="#br1" timeOffset="600206.0074">19567 5611 738 0,'0'0'767'16,"0"0"-684"-16,0 0-13 15,0 0 46-15,0 0 53 16,0 0-24-16,0 0-83 16,10 82-37-16,-7-70-12 0,3-2 5 15,-2-5 11-15,-1-3 10 16,0-2 29-16,2 0 15 15,4-9 3-15,0-7-49 16,1-4-24-16,5-7-4 16,-1-3-8-16,0-9 0 15,1-4 0-15,2-7 0 16,-4-17 0-16,0 4 1 16,-2-5 8-16,-3 1-1 15,-8 7 2-15,0-5-10 16,-4 6 5-16,-11 5 16 15,-2 5-1-15,-6 2-9 0,4 2 6 16,-2 0 13-16,2 4-4 16,7 6 19-16,3 8 34 15,4 7-9-15,5 8-18 16,0 6-23-16,0 3-12 16,1 0-17-16,15 0-1 15,3 2-2-15,11-2 1 16,6 0 0-16,6 0 1 15,4-1-1-15,5 0 1 16,5-2 0-16,8-2 0 16,8 1 0-16,-4 0 0 15,3 1 1-15,-4 2 0 16,-4 3-1-16,-10-1-2 0,-5 2 2 16,-12 0-12-16,-4 0-24 15,-2 0-24-15,-1 0-18 16,-8 2-89-16,-1 2-104 15,-6-1-280-15,-7-2-61 16,-4-1-457-16</inkml:trace>
  <inkml:trace contextRef="#ctx0" brushRef="#br1" timeOffset="600651.9377">20089 4929 1134 0,'0'0'915'16,"0"0"-764"-16,0 0 28 16,0 0-19-16,0 0 5 15,0 0-68-15,0 0-67 16,46-31-30-16,-20 30-1 16,-1 1 0-16,-1 0 1 15,-10 0-1-15,-5 8-11 0,-7 4 1 16,-2 3 1-16,-3 3 9 15,-13 5-1-15,-4-3 1 16,-2 1 1-16,2-3 5 16,7 2-5-16,4-5 0 15,6-3 0-15,3 0 0 16,0-1-12-16,31-4-56 16,-1-2-164-16,0-1-599 0</inkml:trace>
  <inkml:trace contextRef="#ctx0" brushRef="#br1" timeOffset="600928.7455">20473 5215 573 0,'0'0'922'16,"0"0"-676"-16,-83 0 62 16,31 0-70-16,-11 0-84 15,-15 0-50-15,3 0-21 16,0 0 2-16,3 0-46 16,18 0-24-16,2 0-15 15,18 0-29-15,23 0-147 0,10 6-380 16,1 0-260-16</inkml:trace>
  <inkml:trace contextRef="#ctx0" brushRef="#br1" timeOffset="601302.1592">20045 5348 975 0,'0'0'1141'15,"0"0"-940"-15,0 0-20 0,0 0-76 16,0 0-54-16,0 0-4 16,0 0-11-16,-3 75-15 15,0-49-7-15,2 1-13 16,1 0 6-16,0-2-6 15,0 1 5-15,0-3-4 16,0-2 4-16,0-3 1 16,0-4 2-16,6-4 3 15,0-4-3-15,4-3 2 16,7-3 7-16,5 0-2 16,8-2-16-16,6-5-32 15,-2-1-109-15,12 0-115 0,-7 0-449 16,-9 1-521-16</inkml:trace>
  <inkml:trace contextRef="#ctx0" brushRef="#br1" timeOffset="602436.0469">20940 5037 631 0,'0'0'991'0,"0"0"-693"16,0 0-22-1,0 0-61-15,0 0-29 0,0 0-43 16,0 0-55-16,2-29-52 15,-5 29-36-15,-8 0 1 16,-3 0-1-16,-9 0 9 16,4 1-8-16,-1 3 0 15,7 1-1-15,1-1 0 16,5 2 1-16,4-2-1 16,0 0-1-16,3 2 0 15,0 1-6-15,3 3-1 16,10-1-13-16,13 2 9 0,-1 1-22 15,5-1-23-15,-1-2 15 16,-2 0 22-16,-7-1 9 16,-2-1 2-16,-11-1-3 15,-2-2-14-15,-4 1 2 16,-1 0 12-16,0 0 4 16,0-1 7-16,-1 0 0 15,-5 1-5-15,0-3 5 16,3 1 1-16,0-3 0 15,0 0 7-15,3 0-5 16,0 0 4-16,0-5-6 16,10-8-9-16,6-2-2 15,3-6 11-15,3-4 1 16,2-1 0-16,-2-1 0 16,1 3 7-16,-7 5-1 15,-3 5 14-15,-2 9 0 0,-2 3-9 16,0 2-3-16,-2 0-2 15,3 7 5-15,2 7 9 16,5 5 16-16,-4 1-8 16,6 1 1-16,3-2-2 15,5-2-3-15,4-4 1 16,3-3-10-16,5-7 1 16,-3 0-9-16,-4-3-8 15,-2 0-20-15,-5 0-68 16,-3-23-95-16,-6 3-408 15,-9-1-482-15</inkml:trace>
  <inkml:trace contextRef="#ctx0" brushRef="#br1" timeOffset="602601.735">21252 4892 1217 0,'0'0'1103'0,"0"0"-961"16,0 0-99-16,0 0-43 16,0 0-178-16,0 0-710 0</inkml:trace>
  <inkml:trace contextRef="#ctx0" brushRef="#br1" timeOffset="603279.0834">21791 4946 977 0,'0'0'823'16,"0"0"-684"-16,0 0 34 15,0 0-27-15,0 0-18 16,0 0-18-16,0 0 32 15,1 31-24-15,5-11-31 16,0 3-34-16,0 0-32 16,0 0-15-16,1-2-5 0,-3-3-1 15,-1-3-24 1,-3-3-63-16,0-3-109 0,0-9-156 16,0 0-346-16,-7 0-321 0</inkml:trace>
  <inkml:trace contextRef="#ctx0" brushRef="#br1" timeOffset="603523.9207">21956 4936 1415 0,'0'0'603'16,"0"0"-443"-16,0 0 46 15,0 0-28-15,0 0-50 16,0 0-68-16,0 0-32 0,7 10 39 15,-1 11-6-15,2 1-25 16,1 7-19-16,0-2-8 16,0-1-8-16,2-3 0 15,-8-3-1-15,0-2-24 16,-3-5-67-16,-2-4-127 16,-13-4-332-16,2-5-270 0</inkml:trace>
  <inkml:trace contextRef="#ctx0" brushRef="#br1" timeOffset="603751.0966">21696 4875 901 0,'0'0'1263'16,"0"0"-1080"-16,0 0-37 15,0 0-39-15,0 0-30 16,101-21-35-16,-53 20-29 16,1 1-13-16,-4 0-7 15,-4 1-169-15,-9 6-411 16,-17-4-219-16</inkml:trace>
  <inkml:trace contextRef="#ctx0" brushRef="#br1" timeOffset="604074.4972">22165 4916 1318 0,'0'0'917'0,"0"0"-798"16,0 0-29-16,0 0-2 15,0 0-5-15,0 0-16 16,83-43-25-16,-72 43-18 16,-2 1-18-16,-1 11 0 0,-1 5 3 15,1 3 13 1,1 3-7-16,0 1-5 16,2-2-4-16,2-1 0 0,-2-2-6 15,1-3-18-15,2-7-37 16,1-5-66-16,3-4-160 15,-4-6-394-15,-1-7-456 0</inkml:trace>
  <inkml:trace contextRef="#ctx0" brushRef="#br1" timeOffset="604290.1587">22427 4830 1646 0,'0'0'490'0,"0"0"-414"0,0 0 3 16,0 0 34-16,0 0 55 16,0 0-61-16,-36 80-46 15,24-50-37-15,-8 0-22 16,0 2-1-16,-2-2-1 16,0-3-108-16,-3-1-120 15,7-6-370-15,4-11-589 0</inkml:trace>
  <inkml:trace contextRef="#ctx0" brushRef="#br1" timeOffset="604936.3063">22800 4737 451 0,'0'0'686'0,"0"0"-405"16,0 0-6-16,0 0 34 0,0 0-74 15,0 0-56-15,0 0-64 16,0-21-29-16,0 21-31 15,-3 8-13-15,-7 12 68 16,-3 7-22-16,-3 5-38 16,-4 5-25-16,-1 1-10 15,-4 4-14-15,0-3-1 16,-2-3 1-16,2-1 0 16,2-1-1-16,2-4-34 15,3-4-54-15,8-4-57 16,1-4-78-16,2-7-273 15,4-7-280-15</inkml:trace>
  <inkml:trace contextRef="#ctx0" brushRef="#br1" timeOffset="605325.5606">22856 4899 1517 0,'0'0'666'15,"0"0"-557"-15,0 0 17 16,0 0-33-16,0 0-18 16,0 0 25-16,0 0-8 15,-13 56-32-15,2-32-36 16,1 5-14-16,-1-1-4 0,0-3-5 15,1-1 0-15,1-4 0 16,2-4 0-16,4-3 0 16,2-4 0-16,1-2 0 15,0-3-1-15,7-1 10 16,10-1 2-16,5-2-1 16,5 0-1-16,1 0-4 15,0-2-6-15,-2-3-6 16,-5 1-12-16,-5 1-24 15,-12-3-56-15,-4 2-160 0,0-2-636 16</inkml:trace>
  <inkml:trace contextRef="#ctx0" brushRef="#br1" timeOffset="605634.6563">23108 4675 1699 0,'0'0'326'0,"0"0"-201"0,0 0-10 16,0 0 97-16,59 74-29 15,-36-28-65-15,0 7-39 16,-4 8-42-16,-3 5-19 16,-6 1-10-16,-10-5-8 15,-3-6-46-15,-39 2-96 16,-1-16-175-16,2-12-525 0</inkml:trace>
  <inkml:trace contextRef="#ctx0" brushRef="#br1" timeOffset="606341.5425">21736 4689 591 0,'0'0'862'15,"0"0"-603"-15,0 0-4 16,0 0-81-16,0 0 76 16,0 0-12-16,0 0-38 15,-43 129-64-15,37-49-38 16,6-4-50-16,0-5-33 0,9-11-15 15,8-11-31 1,15 20-103-16,-4-12-214 0,-3-14-1018 0</inkml:trace>
  <inkml:trace contextRef="#ctx0" brushRef="#br2" timeOffset="622150.8426">28960 5925 548 0,'0'0'327'16,"0"0"-168"-16,0 0-35 16,0 0 77-16,0 0 16 15,0 0-18-15,0 0-71 16,0 0-15-16,0 0-14 16,0 0-16-16,0 0-30 15,0 0-25-15,0 10-6 16,0 7 14-16,0 5-5 15,0 8-9-15,0 5 17 16,0 6-10-16,0 6-2 16,0 1-8-16,3-1-1 0,5 2-3 15,2-3-4-15,-1 0 0 16,-1-3-2-16,1 1 2 16,-1-2-1-16,0 5 1 15,0-2-1-15,-2-1-2 16,-1 1 0-16,-2 0-7 15,-2-1 0-15,1-3-1 16,-2 2 1-16,0-3-1 16,0-1 0-16,0-2 0 15,0 0 0-15,0-2 0 16,0 1 1-16,-3-3-1 16,0 7 0-16,0-4 1 15,0 7 20-15,0-2 8 16,1 2-9-16,2-4-12 15,0 0-7-15,0-2 0 0,6 2 0 16,3 0 8-16,-1 0-8 16,-1-1-1-16,-6 1 1 15,-1 0-1-15,0 2 1 16,-11-2-1-16,-3 8 1 16,0-2-1-16,1 3 1 15,4 0-1-15,5-1-1 16,4-4 1-16,0-1-2 15,9-2 1-15,6-3-7 16,0 2-10-16,-5-3-26 0,-7 0-26 16,-3-2-28-1,0 3-21-15,-15-1-10 0,-6 1-5 16,-1 1-58-16,-8 9-8 16,8-8-90-16,4-7-249 15</inkml:trace>
  <inkml:trace contextRef="#ctx0" brushRef="#br2" timeOffset="623420.5389">28681 8193 1416 0,'0'0'402'15,"0"0"-309"-15,0 0-85 16,0 0 23-16,0 0 58 16,0 0-26-16,0 0-36 15,74-9-15-15,-54 9-5 16,2 0-5-16,0 0-1 16,1 0 8-16,-1 0-8 15,2 0 1-15,1 0 4 16,2 0-6-16,0 0 0 0,0 0 0 15,2-1-9-15,-3 1 2 16,3 0 5-16,0 0 1 16,0 0 1-16,2 0 0 15,-1 0 17-15,0 0 42 16,0 0-34-16,-2 0-24 16,3 0 0-16,1 0 0 15,0 0-1-15,3-6-1 16,-1 5-1-16,4-5 1 15,0 3-2-15,-1 0 2 16,1-1 1-16,-1 4 7 16,0 0 2-16,-3 0 5 15,-1 0-13-15,2 0 0 16,1-3 5-16,2 2-6 0,4-2-1 16,0-3-7-16,1 4-5 15,0-3-9-15,-1 3 1 16,-4-1 11-16,-4 1 9 15,-4 0 0-15,-3 0 1 16,-2 0 0-16,-1 0 1 16,1 1-1-16,-2-2 0 15,2 0 2-15,3 0 4 16,2 2-4-16,5-2 0 16,3 3-1-16,4 0 0 15,-2-2 17-15,2 1-7 16,-3 0-3-16,-6-2 1 15,-4 0 6-15,-2 2-1 16,-2-1-8-16,0-1 5 0,-2 2-10 16,4-1 7-16,0 2-2 15,3 0 5-15,3 0 29 16,6 0-11-16,5 0-11 16,4 0-3-16,4 5 1 15,-2-4-5-15,-3 1-10 16,-3-2 5-16,-4 0-5 15,-4 0-1-15,-5 0-11 16,0 0-2-16,-2 0 3 16,-3 0 4-16,3 0 5 15,-1 0-5-15,5 0 5 16,4 0 0-16,4 0 1 0,5 1 0 16,0-1 9-1,0 0 4-15,-4 0-11 0,-6 0-1 16,-3 0 0-1,-5 0-1-15,-3 0 1 0,-2 0-1 16,-2 0 0-16,3 0 1 16,4 3 6-16,6-3-1 15,9 3 0-15,5-3 12 16,6 0-12-16,-2 0-6 16,-3 0-15-16,-4 1-59 15,-3-1-161-15,-14 0-247 16,-10 0-148-16</inkml:trace>
  <inkml:trace contextRef="#ctx0" brushRef="#br2" timeOffset="624380.65">29067 8186 126 0,'0'0'0'0,"0"0"-84"0</inkml:trace>
  <inkml:trace contextRef="#ctx0" brushRef="#br2" timeOffset="625334.7265">29067 8186 476 0,'0'4'410'16,"0"-4"-185"-16,0 0-55 16,0 0-7-16,0 0-36 15,0 0-54-15,0 0-43 16,0 3-14-16,0 0-3 16,3 1 14-16,-1 3 37 15,1 3 15-15,-2-1 12 16,1 7 24-16,-2-2-1 15,0 6-39-15,0 0-39 16,0 3-21-16,-2 0-14 16,-2 0 1-16,-3 1 4 0,3-2-6 15,1 2 0 1,3-1 0-16,0 0 2 0,0-1-1 16,0-1 10-16,3 1-10 15,1-4 20-15,0 1 13 16,-1 1 9-16,-3-1-3 15,0 2-3-15,0 1 5 16,0 5-27-16,0-1-14 16,1 1 8-16,4 5-8 15,2-1 0-15,5 3 0 16,0 1 5-16,1-1-5 16,1-2 0-16,0 5 0 0,-1-4 8 15,-3 3 2 1,-1 0-10-16,-3 0 1 0,-3 4-2 15,1-1 2-15,-1 1-1 16,0 2 8-16,0-2-2 16,1 5 2-16,1-2 0 15,-2-2 0-15,2 3 0 16,-1-4-1-16,1 3-7 16,-2-4 1-16,1 0-1 15,-1-2 6-15,1-1-6 16,-2 4-1-16,1-3 0 15,-3-1 0-15,0 0 1 16,0 0 0-16,0 1 0 16,0-2 5-16,-2-1-5 15,-5-1-1-15,3-1 1 0,-1-1-1 16,2 2-2-16,0-4 2 16,2 1-1-16,1 1 0 15,0-2 1-15,0 1 0 16,0 0 0-16,0 2-1 15,3 1 0-15,-3-1 1 16,0-1-1-16,0 2-1 16,0-1 1-16,0-1 1 15,0 2-1-15,0-4 1 16,0 1 0-16,1-3-1 16,2-1 1-16,0 0 0 15,-1-2 0-15,1-2 1 16,-3 2-1-16,0 2 0 15,0-2 1-15,0 4-1 16,0 0 1-16,-5-2-1 0,-1 0 1 16,2-3 0-16,1 1-1 15,1-4 0-15,2-2 0 16,0-1-6-16,0-3-17 16,0-1-9-16,0 0-11 15,0-3-15-15,-3-3-28 16,-1 0-33-16,-4-1-37 15,1-3-34-15,-5-3 17 16,2 0-73-16,1 0-471 0</inkml:trace>
  <inkml:trace contextRef="#ctx0" brushRef="#br2" timeOffset="626438.6139">28978 10812 314 0,'0'0'611'16,"0"0"-445"-16,0 0-82 15,0 0 8-15,0 0 25 16,84 0 8-16,-52 0-16 16,4 0 2-16,4 0-2 15,5 0-25-15,0 0-20 16,-3 0-17-16,-4 0-18 0,-5 0-2 16,-3 0-8-16,-2 0 3 15,0 0-3-15,0 0-4 16,1 0-6-1,3 0-3-15,3 0 14 0,4 0 19 16,1-4 14-16,6-1-6 16,2 1-11-16,0-2-27 15,-2 2-8-15,-1-2 1 16,-6 6-1-16,-5-1-1 16,-1 1 1-16,0 0 0 15,0 0-1-15,1-3 1 16,6 3-1-16,2-3 2 15,6 1-1-15,1-3 1 16,2-1-1-16,1 3 0 16,-4 0 0-16,1 0 0 0,-6-1-1 15,-1 4-1-15,-2-3 1 16,-1 3-1-16,-2-3-1 16,3 2 2-16,1-5 0 15,1 5 0-15,-1-5-9 16,1 2 7-16,0 2-5 15,1-2-2-15,1 4-4 16,-2 0 13-16,1 0 0 16,-3 0 0-16,-1 0 1 15,-2 0-1-15,-1 0 0 16,0 0 1-16,-1 0 9 16,0 0-10-16,-1 0 1 0,1 0-1 15,1 0-6 1,-1 0-14-16,2-3-11 0,-1 0 1 15,2-1 20-15,-3 4 9 16,-2-3 1-16,-2 3 10 16,-3 0 18-16,0 0 15 15,-1 0 0-15,-2 0-15 16,3 0 10-16,2 0-15 16,3 0-17-16,3 0-6 15,1 0 1-15,1 0-1 16,0 0 0-16,-5 0 0 15,-2 0 1-15,-3-1-1 16,-2-1 0-16,-5 1 1 16,0 1 6-16,-1 0 8 15,4 0-5-15,0 0-8 0,6 0-1 16,3 0 0-16,1 1 0 16,5 2-1-16,0 0-31 15,0-3-31-15,-2 0-20 16,6-3-88-16,-10-4-223 15,-8-2-467-15</inkml:trace>
  <inkml:trace contextRef="#ctx0" brushRef="#br2" timeOffset="631628.0342">29051 8160 489 0,'0'0'575'15,"0"0"-437"-15,0 0-95 16,0 0 5-16,0 0 35 15,0 0 8-15,0 0-7 16,16 0 1-16,-10 0 7 16,-1 0 22-16,-1 0-15 15,-1 0-10-15,1 0-33 0,-1 0-20 16,-1 0-11-16,1 0-9 16,0 0-15-16,1 0 1 15,2 0-1-15,2 0 0 16,2 0 0-16,-1 0 0 15,0-3 0-15,1 2-1 16,1-1 1-16,-2-2-1 16,3 1 0-16,0 1 0 15,1-4-1-15,1 2-7 16,-1-4 8-16,2 2 0 16,-1 2-1-16,0-2 1 15,0-1 1-15,1 3-1 16,0-4 0-16,-1 1-1 0,2 0 0 15,-2-1-33 1,-2-1-6-16,2-1 8 0,-2 4 0 16,-3-4 17-16,2 0 5 15,-1-3 9-15,-1 2 1 16,2-2 1-16,0-3 0 16,1 0 6-16,1 2-7 15,1-3 1-15,2-2-1 16,1 2 0-16,0-2-1 15,-2 2 1-15,2-2-8 16,-4 2-14-16,-1 3 7 16,-4 1 14-16,-1 2 1 15,-1 0 1-15,0-3 13 0,-2 2 0 16,2-2-5-16,2-3-2 16,1 1 7-16,3-4-3 15,1-1-10-15,3-2 1 16,0 0-1-16,0 1 0 15,-4 2 15-15,0 0 3 16,-3 3-7-16,-3 2-3 16,0 1 14-16,-2 0-14 15,3 2-8-15,-2 1-1 16,1-1-10-16,0-1-1 16,2-1 11-16,2-1-1 15,-1-1-1-15,3-3 2 16,3-1 0-16,-2-1 0 15,0 0 2-15,0 0 0 0,-2-2-1 16,-2 4 5-16,0-2 9 16,-1 1-8-16,2 1-7 15,-2 0 0-15,1 5 1 16,-2-3-1-16,2 0 1 16,0-2 0-16,0 2 8 15,3-1-8-15,-2-2 0 16,3 2 5-16,0-2 9 15,0 0-14-15,0 1 5 16,1-1-5-16,-2 0-1 16,-3 2 1-16,-2 0-1 15,0 1 1-15,0-2 0 16,-3 5-1-16,1-2 1 0,-1 0 0 16,2 2-1-1,0-2 0-15,3-1 1 0,0 2 0 16,2-2-1-16,-1 0 0 15,0 0 1-15,-1 0-1 16,2 0-2-16,-2 1 2 16,-2 0 0-16,1 0 0 15,0-2-1-15,-1 3 1 16,0-2-1-16,-1 2 1 16,1 0-1-16,-1-1 1 15,2 0 0-15,-1 2 0 16,1 0 0-16,-1-1 0 15,1 2 0-15,-1-4 1 0,-1 2-1 16,3 0-6-16,-1 0 6 16,-2-1-11-16,0 1-9 15,-2 5 6-15,2-3 14 16,-2 3-9-16,-1-1 9 16,2 1-1-16,-1 0 1 15,1-1-1-15,1-3-4 16,1 3 5-16,-1-4 0 15,3 1 9-15,1 1-9 16,0-2 7-16,-1 0-5 16,-2 1-2-16,2 1 1 15,-3 1 0-15,-2 4 1 16,1-1-2-16,1 2 8 16,1 2-8-16,4-2-10 15,1 0-11-15,4-1 8 16,1-2-9-16,0-2-3 0,3 2 15 15,-5-1 9-15,1 1 1 16,-4 2 0-16,-1 1 1 16,-1 1-1-16,-1 2 1 15,-2 1 12-15,2 2 1 16,-1-1-1-16,1 1-7 16,1-2-5-16,5 3 0 15,-1 0 8-15,2 0-7 16,-1 0 0-16,3 0-2 15,-2 9 6-15,2-2-5 16,0 5 0-16,-3-1 0 16,0 5 0-16,-3-1 0 15,1 4 5-15,1 2 0 0,1 0 1 16,1 2 5-16,1-2 5 16,0-1-8-16,2 0 5 15,-2-1-1-15,1-2 6 16,-5 3-9-16,2-2-4 15,-4-1-5-15,-2 1 0 16,1 1 0-16,-4-2 0 16,2 4 1-16,-2 1-1 15,0 1 0-15,1 0 0 16,0 0 6-16,1 4 5 0,0-4 2 16,0 2-4-1,-2-1 0-15,0 4-4 16,-1-3 5-16,-1-2 2 0,2 3 9 15,-2-3-9-15,3 1-11 16,-1-4 5-16,0 1 1 16,1 1-2-16,0-1 6 15,2 1 4-15,1 1-9 16,-2 0 8-16,1 2 4 16,0-1-2-16,-1 4-4 15,0-2 1-15,-1 1 0 16,-1 2-3-16,0 0-4 15,1 1-1-15,-3 2-4 16,1-2-2-16,-1 3 1 16,-1-3-1-16,2 1 1 0,-2-3 0 15,3-1 0-15,0-3 0 16,0-2 0-16,1 1 1 16,2-2-1-16,3 2 1 15,-1-4-1-15,0 4 1 16,0-2-1-16,-2 1 0 15,1-1 1-15,-1 0-1 16,-3 0-1 0,0 1 1-16,0 0-1 0,0-1 0 15,-1-1 1-15,-1-2 0 16,1-1-1-16,-1-2 0 16,2 1 1-16,3-5 0 15,0 5 0-15,2-2 6 16,2-1-6-16,-1-1 0 15,1 1 0-15,-1-2 0 0,0 3-1 16,-2-4 1-16,-1 2-1 16,-1-1 0-16,-2-3 0 15,0 1 0-15,-2-4 1 16,2 2-1-16,0-1 0 16,0-2 1-16,4 2 8 15,0-2-8-15,2 3 11 16,1 0-6-16,-1-1 0 15,4 1-4-15,-1 0-1 16,3-1 0-16,-3 2-1 16,3-1 2-16,-3 2-2 15,0-4 0-15,-2 5 0 0,0-3 0 16,-2-1-1-16,0 0 1 16,0 1 0-16,1-3 0 15,5 2 2-15,-2-2-1 16,4 0 2-16,-2-1-2 15,-1 0 1-15,-1 1-2 16,-2-1 1-16,-1 0 0 16,0 1 0-16,-1-2 5 15,-1 1 3-15,0 1 5 16,1-1 10-16,0 0-1 16,0 0 4-16,3-1-3 15,0-1-7-15,0 0-11 16,1-1-5-16,-2 0 2 0,0 0-2 15,-3 0-1-15,-4 0 0 16,-2 0-41-16,-2 0-58 16,-2 0-91-16,0 0-320 15,0 0-27-15,-2 0-21 16,-2-2-289-16</inkml:trace>
  <inkml:trace contextRef="#ctx0" brushRef="#br2" timeOffset="631763.3207">32162 8064 98 0,'0'0'736'16,"0"0"-505"-16,0 0-60 15,0 0 36-15,0 0-73 0,0 0-134 16,0 0-133 0,3-13-956-16</inkml:trace>
  <inkml:trace contextRef="#ctx0" brushRef="#br2" timeOffset="633211.973">31905 5963 1017 0,'0'0'269'0,"0"0"-175"15,0 0 9-15,0 0 41 0,0 0 20 16,0 0-31-16,0 0-36 16,0 2-27-16,0 3-16 15,0 2-5-15,0 4-27 16,0 4-13-16,0 3-9 15,1 6-24-15,4 17-173 16,-2-5-128-16,0-2-293 0</inkml:trace>
  <inkml:trace contextRef="#ctx0" brushRef="#br2" timeOffset="633384.4688">31987 6499 1066 0,'0'0'204'15,"0"0"-26"-15,0 0-83 16,0 0-24-16,0 0-21 16,0 0-15-16,0 75-21 15,0-64-14-15,0 8-73 16,0-2-219-16,0-3-70 0</inkml:trace>
  <inkml:trace contextRef="#ctx0" brushRef="#br2" timeOffset="633579.3014">31973 6842 900 0,'0'0'203'15,"0"0"-3"-15,0 0-84 0,0 0 28 16,-3 82-30-16,0-65-11 16,2-1-33-16,-2-2-37 15,0 0-22-15,3 3-11 16,-2-2-55-16,2 2-46 15,0 3-110-15,0-2-180 16,0-4-604-16</inkml:trace>
  <inkml:trace contextRef="#ctx0" brushRef="#br2" timeOffset="633768.1778">31912 7224 358 0,'0'0'629'0,"0"0"-480"0,0 0-29 16,0 0-17-16,-4 71 86 15,4-51-38-15,0-3-50 16,4 0-35-16,2 1 11 16,0-1-40-16,-2 6-37 15,1-2-101-15,0 2-31 16,-1 9-37-16,-1-7-136 16,2-4-242-16</inkml:trace>
  <inkml:trace contextRef="#ctx0" brushRef="#br2" timeOffset="633955.7342">32005 7790 859 0,'0'0'239'0,"0"0"-74"15,0 0 41 1,0 75-7-16,0-54-5 0,-2-1-63 16,2 0-29-16,0 3-43 15,0-1-37-15,0-1-22 16,5-1-46-16,2 3-94 15,-3 3-83-15,1-2-184 16,-2-8-438-16</inkml:trace>
  <inkml:trace contextRef="#ctx0" brushRef="#br2" timeOffset="634149.9812">32048 8342 29 0,'0'0'1337'0,"0"0"-1135"15,0 0-147-15,0 0 117 0,0 88 35 16,0-67-96-16,1-1-56 16,1 2-30-16,-1-1-25 15,2 1-41-15,0-1-93 16,-1-2-62-16,1 11-109 16,-2-7-57-16,-1-2-596 0</inkml:trace>
  <inkml:trace contextRef="#ctx0" brushRef="#br2" timeOffset="634540.5972">32115 8887 854 0,'0'0'298'15,"0"0"-178"-15,0 0 28 0,0 79 4 16,0-52-57-16,0-2-21 16,0-1-24-16,5 2-34 15,4-2-16-15,2 2-60 16,1 1-40-16,-1 0-34 15,-1-2-13-15,-2 2-14 16,-5-1-89-16,-2-2-50 16,-1 1 122-16,0 2 178 15,0-3 23-15,-4 4 123 16,-4-1-3-16,-2 0-20 16,4-3-18-16,0 4-30 15,3 0-46-15,3 0-29 16,0-1-8-16,0 3-10 15,1-3 17-15,5 2 1 16,1 4 13-16,-3-4 22 0,0 2 46 16,-2-1 32-16,-2-1-18 15,0-3-15-15,0-2-20 16,-6 2-27-16,0-6-18 16,0 3-15-16,-2 7-78 15,2-5-176-15,2-5-89 0</inkml:trace>
  <inkml:trace contextRef="#ctx0" brushRef="#br2" timeOffset="634697.5058">32151 10250 914 0,'0'0'296'0,"0"0"-147"16,0 0 10-16,9 83-46 15,-6-56-55-15,4-1-34 16,-2-2-24-16,-1-1-3 0,-2 6-120 15,-1-8-161-15,1-3-237 0</inkml:trace>
  <inkml:trace contextRef="#ctx0" brushRef="#br2" timeOffset="634952.1054">32208 10726 512 0,'0'0'587'0,"0"0"-493"16,0 0-68-1,0 0 18-15,-4 76 12 16,4-55-27-16,0 9-4 0,0-1 21 16,8 7 24-1,4 0-37-15,4 4-33 0,0-1-25 16,1 2-1-16,0-1 9 16,-1-1 4-16,-2 4 12 15,-3-7 1-15,-2 4 12 16,-4-5 4-16,-2-4 14 15,-3 4 5-15,0-11-35 16,0-4-287-16</inkml:trace>
  <inkml:trace contextRef="#ctx0" brushRef="#br2" timeOffset="636086.6645">28051 5535 1515 0,'0'0'496'0,"0"0"-386"0,0 0-11 15,0 0-4-15,0 0-54 16,0 0-22-16,0 0 15 16,-2 26 5-16,2-2-5 15,0 2 11-15,0 4 8 16,5 2-26-16,3 0-19 16,3-1-7-16,3 1 9 15,0-3-4-15,3-5 0 16,2-6 0-16,3-5 2 15,1-8-7-15,4-3 5 16,3-2-5-16,4-7-1 16,2-13-1-16,3-3-8 15,1-8-5-15,-1-2 13 0,-3-6-20 16,-5 0 3-16,-5 2 9 16,-10 4 9-16,-7 3 8 15,-6 4 15-15,-3 8-12 16,0 4-10-16,-3 4-1 15,-5 6-16-15,-6 4-69 16,1 0-290-16,3 5-550 0</inkml:trace>
  <inkml:trace contextRef="#ctx0" brushRef="#br2" timeOffset="636335.0082">28291 5609 1570 0,'0'0'481'0,"0"0"-402"16,0 0 57-16,0 0 21 16,0 0-65-16,0 0 48 15,3 96-22-15,0-51-54 16,-3 7-41-16,0 0-18 15,0 4-5-15,0 15-99 16,0-11-165-16,0-11-578 0</inkml:trace>
  <inkml:trace contextRef="#ctx0" brushRef="#br2" timeOffset="637670.7659">28153 8610 1403 0,'0'0'347'16,"0"0"-252"-16,0 0 28 16,0 0 73-16,0 0-36 15,0 0-61-15,0 0-24 16,-3-7-18-16,0 7-24 15,-2 7-22-15,-1 5 15 16,-4 11 62-16,2 3-32 16,1 2-27-16,2-2-11 15,5-2-10-15,0-4-8 16,5-2 8-16,13-7-8 16,7-1 6-16,8-10-6 0,4 0 0 15,3 0-12 1,1-10-1-16,-2-7-7 0,-2-3-3 15,-6-2 9-15,-5-5 8 16,-4 3 5-16,-4-1 1 16,-8 4 0-16,-4 1 21 15,-4 4 7-15,-2 6-12 16,0 1-10-16,0 3-6 16,-2 1-13-16,-2 3-89 15,-10 2-161-15,2 0-475 16,0 0-806-16</inkml:trace>
  <inkml:trace contextRef="#ctx0" brushRef="#br2" timeOffset="637929.2242">28342 8589 1874 0,'0'0'397'0,"0"0"-268"16,0 0-42-16,0 0-32 16,0 0-27-16,0 0 32 15,0 0 22-15,0 103-40 16,-1-60-20-16,1 0-9 16,0-3-13-16,0-2-12 15,0-7-89-15,0-4-173 16,0-10-451-16,-2-9-895 0</inkml:trace>
  <inkml:trace contextRef="#ctx0" brushRef="#br2" timeOffset="638300.8916">28588 8438 209 0,'0'0'1405'0,"0"0"-1124"16,0 0-146-16,0 0 45 15,0 0-13-15,0 0-48 16,81 9-20-16,-72 5-33 15,-2 1-38-15,-3 2-3 16,-4-3-8-16,0 1 8 16,0 0-1-16,-10-2-14 15,1 0 13-15,0-1 5 16,1 0 4-16,4 3-7 16,4-4-12-16,4 5-12 0,18-2-1 15,24 1-57 1,-4-2-214-16,-3-5-1049 0</inkml:trace>
  <inkml:trace contextRef="#ctx0" brushRef="#br2" timeOffset="642164.3153">32373 10691 1506 0,'0'0'652'16,"0"0"-652"-16,0 0-85 15,0 0-241-15,0 0-349 0</inkml:trace>
  <inkml:trace contextRef="#ctx0" brushRef="#br2" timeOffset="648908.1795">29263 10783 425 0,'0'0'21'0,"0"0"-3"15,0 0 301-15,0 0-88 16,0 0-82-16,0 0 12 16,13-9-13-16,-12 9-57 15,-1 0-40-15,0-1-12 16,0 1-4-16,0-4-35 15,0 4 0-15,0-2 0 16,0 2 6-16,-1 0 53 0,-5 0 31 16,3 0-2-16,-1 0 13 15,2 0 0-15,1 0-6 16,1 0-8-16,0 0-23 16,0 0-27-16,0 0 0 15,0 0-1-15,0 0 8 16,0 0 2-16,3 0-13 15,10 0-5-15,3 0-7 16,7 0-10-16,2 0-10 16,2 0 0-16,0-4-1 15,-2 3-18-15,-2-4-1 16,-4 2 5-16,-4-1 1 16,-4 1 4-16,-3 2 9 0,-3-1 0 15,1-2 0 1,0 1 0-16,4-1 0 0,2-5 0 15,2 1 0-15,3-2 0 16,1-2 0-16,0 1-6 16,1-1-9-16,0 2-2 15,-2 3 1-15,-1-3 10 16,1 4 0-16,-3-4 6 16,1 3-6-16,-3 0 6 15,-1 0-2-15,-2-1-4 16,-1 1-7-16,2-4 0 15,1 5-2-15,1-4-11 0,2-3 25 16,2 2-7-16,0-5 8 16,1 3 7-16,0-3-7 15,-2-1 8-15,3 3-2 16,-2-2-5-16,-2 0 0 16,-2 0-1-16,0 3-11 15,-3-1-35-15,-2 2 15 16,-1-3-2-16,4-1 12 15,0-1 20-15,0-2-6 16,3-2-4-16,1 2-2 16,1-1 3-16,-2 0 2 15,0 1 7-15,0-1 1 16,-4 2-6-16,1-1 5 0,-3 0-1 16,-1-1 2-1,1 0-1-15,0 3 1 0,-1-5 0 16,-2 2 1-16,4 0 12 15,-2 0 0-15,4-1-12 16,-1 2-1-16,0-4 0 16,3 3 0-16,-3-2-1 15,0-2-14-15,1 0 0 16,-2-2-5-16,-2 2 18 16,1-1-4-16,-2-2 6 15,2 4 0-15,-3-1 1 16,1-1 1-16,0 2 4 15,-2 0 7-15,0 0 5 16,0 3-2-16,0-1 6 16,-1-1-7-16,1 2-15 0,0-3 11 15,0 3-1-15,-1 3-4 16,1-2 33-16,-2 5-10 16,1-1 1-16,-1 0-14 15,1 2 5-15,-2 0-5 16,0 4-8-16,0-2-1 15,0-1-7-15,0 1-6 16,0-2-19-16,0 2 2 16,1-1 23-16,3 3 0 15,-1-1 0-15,2 0-2 16,1-1 1-16,-1-2-6 16,1 0 7-16,-2 2 0 15,-1-1 6-15,0 1 8 16,1-2-13-16,-2 1 0 15,-1-1-1-15,1-1-10 0,0-3 10 16,-1 3 9-16,1-4-7 16,1 1-1-16,-2 1 0 15,1-1 8-15,-1 4 4 16,2 0-5-16,-1-1-8 16,-1 1 8-16,1-1-1 15,-1-2-6-15,-1 3-1 16,3 1-1-16,-2-2 1 15,1 4 2-15,-2 3-2 16,0 0 0-16,1 1 0 16,-1 2 9-16,0-2-8 15,0 3 0-15,0-1 11 0,0-2-11 16,0-1 0-16,0 1 15 16,0-2-10-16,0 0-5 15,0-2 0-15,0-1 0 16,3 1 7-16,0-2-7 15,-1-2-1-15,1 3 1 16,-2-2 0-16,1 1 0 16,-2 2 1-16,1 0-1 15,-1 3-1-15,0-4 0 16,2 3 0-16,1-1 1 16,3-3 0-16,-2 0 0 0,4 0 0 15,-1 0 0 1,1-1-1-16,0 6 0 0,-1-2 1 15,-4 5-1-15,0 1 11 16,-2 2-4-16,1 1-6 16,1-2-1-16,0 2-5 15,4-1 4-15,0-2 1 16,2 0-1-16,1 0-5 16,-2 0 5-16,0-1-1 15,-2 4 2-15,-2 0-1 16,1 0 0-16,0 0-11 15,0 0 6-15,1 0 4 16,-1 0 1-16,1 4-5 16,2 1 6-16,0 2-1 15,1 0 1-15,0 3-1 0,0-4 0 16,0 5 1-16,-3-4 0 16,1 2 0-16,0-2 0 15,0 2 0-15,0 1 0 16,2 2 0-16,1-1 1 15,-1 2-1-15,1 1 0 16,-2-1 1-16,-3-2-1 16,-1 1 0-16,-1 2-1 15,-1-1 1-15,-2 3 1 16,0-2 0-16,0 5 1 16,0-3 5-16,0 1-5 15,0 0 4-15,0 3-5 16,0-3 17-16,0 2 3 15,0 0-5-15,1-2 8 0,5 1-12 16,1-2 0-16,1 3-11 16,0-2 0-16,-2 2 0 15,0-1-1-15,-1 1 0 16,0 0 1-16,-2-1 1 16,0 2 7-16,0-1-8 15,-2-3 19-15,1 0 1 16,-2-2 0-16,1-1-2 15,1 1 6-15,1-1-13 16,-1-4 3-16,2 5-7 16,-1-1 8-16,1 1-4 0,-1-1 1 15,2 4-2 1,-1-1-10-16,-1 0 13 0,0 1-4 16,-1 2-2-16,-1 1 1 15,2 0-2-15,0-1 1 16,0-1 2-16,0 2-1 15,0-4-3-15,2 3 3 16,-1-2-3-16,1 2-4 16,2-1 5-16,-4 2-6 15,1-4 0-15,-2 0 0 16,-1 1-1-16,-1 0 1 16,0-1-1-16,0 0 1 15,2 3 1-15,-1-1-1 16,2 1 0-16,2 0 0 15,-2 1 0-15,3-2 0 0,-2 1 0 16,-1-2 0-16,2-3-1 16,-2 1 1-16,0-1 0 15,0-1 1-15,0 3-1 16,0-2 5-16,4-1-5 16,-2 1 0-16,1-2 1 15,1 1-1-15,-1 0 0 16,3-2 0-16,-3 2 0 15,0-3 6-15,2 2-6 16,-1-3 7-16,0-1 2 16,1-1-1-16,1 0 3 15,1 3-6-15,-1-3-5 16,0-1 5-16,1 1-6 0,-1 0 1 16,2-1 0-16,1 1 7 15,1 3-7-15,2-1 1 16,0 0-2-16,1-1 5 15,1 2-5-15,1-1 0 16,-2-2-1-16,1 3 1 16,-4 0 0-16,0-3-7 15,-1 2-4-15,-1-2 5 16,-1 3 6-16,1 0-6 16,-1-1 6-16,4-1-2 15,1 2-7-15,1 0-1 16,1 1-2-16,0-2-4 15,-2 3 2-15,3-2 8 16,0 0 6-16,-3 0-1 0,1 0 1 16,-2-3-1-16,-4 2 0 15,2-2 0-15,-1 0-6 16,-2 0-2-16,2 1-5 16,1 0 1-16,2 2 5 15,-2 0 7-15,0 0-8 16,1-1 8-16,1 0 0 15,0-1 1-15,2 2 0 16,0-1 0-16,0 1-2 16,2-3 2-16,1 3 0 15,-1-3 0-15,2 3 0 16,-2 0 0-16,1-3-2 16,-4 2 2-16,-2-2 0 0,-2-1-8 15,-1 0 7 1,-1 1 0-16,2 0-1 0,-1-1 2 15,2-2 0-15,2 3 0 16,2-4 0-16,5 3 1 16,0-2-1-16,6 3 0 15,-1 2-8-15,3-3-8 16,-4 5-7-16,-1-5 15 16,-5 5-1-16,-2-5 7 15,-4 3 1-15,2-1 0 16,-3-2 0-16,2 0 1 15,2 2 1-15,3-2 1 16,1-3-1-16,4 0-1 0,1-2-10 16,0-1-33-16,-2 0-21 15,-4 0-6-15,-1 0-29 16,-5 0-79-16,-3 0-91 16,0 0 6-16,-3 0-103 15,-2 0-546-15</inkml:trace>
  <inkml:trace contextRef="#ctx0" brushRef="#br2" timeOffset="649050.8783">32484 10744 166 0,'0'0'1375'0,"0"0"-1062"15,0 0-175-15,0 0-138 0,0 0-116 16,0 0-441-16</inkml:trace>
  <inkml:trace contextRef="#ctx0" brushRef="#br2" timeOffset="649186.195">32655 10746 1393 0,'0'0'384'16,"0"0"-384"-16,0 0-255 15,0 0-1127-15</inkml:trace>
  <inkml:trace contextRef="#ctx0" brushRef="#br2" timeOffset="650216.6501">30688 5726 806 0,'0'0'831'0,"0"0"-831"15,0 0-94-15,0 0 88 16,0 0 6-16,0 0 20 0,0 0-8 15,-3 62-12 1,3-36-84-16,0-4-212 0,1-3-361 0</inkml:trace>
  <inkml:trace contextRef="#ctx0" brushRef="#br2" timeOffset="650394.6812">30711 6083 1080 0,'0'0'214'16,"0"0"-50"-16,0 0 32 16,0 0-85-16,0 0-70 15,0 0-41-15,-9 75-20 16,9-61-176-16,3 13-62 0,0-5-27 16,-1-2-562-16</inkml:trace>
  <inkml:trace contextRef="#ctx0" brushRef="#br2" timeOffset="650562.703">30723 6468 789 0,'0'0'234'0,"0"0"-138"16,0 0 78-16,0 0 8 16,0 0-62-16,0 75-59 15,0-64-45-15,0 0-16 16,0 2-140-16,0-3-165 15,-6 0-522-15</inkml:trace>
  <inkml:trace contextRef="#ctx0" brushRef="#br2" timeOffset="650746.5937">30599 6843 1035 0,'0'0'228'0,"0"0"-167"16,0 0-15-16,0 0 2 16,0 0-29-16,0 0-19 15,-15 84-108-15,15-73-135 16,0-1-472-16</inkml:trace>
  <inkml:trace contextRef="#ctx0" brushRef="#br2" timeOffset="650973.1298">30531 7331 1098 0,'0'0'226'16,"0"0"-160"-16,0 0 46 15,5 78-19-15,0-54-70 16,0-1-23-16,-2-2-48 15,-3-1-46-15,0 2-5 16,0-3-28-16,-11 9-40 16,1-5-145-16,2-4-405 0</inkml:trace>
  <inkml:trace contextRef="#ctx0" brushRef="#br2" timeOffset="651162.1875">30493 7886 846 0,'0'0'534'0,"0"0"-429"16,0 0 138-16,0 0 14 15,-15 83-148-15,12-64-78 0,3-3-31 16,0 2-46 0,0 2-98-16,5 5-92 15,2-4-264-15,-1-5-447 0</inkml:trace>
  <inkml:trace contextRef="#ctx0" brushRef="#br2" timeOffset="651327.4788">30475 8342 107 0,'0'0'1040'0,"0"0"-837"16,0 0-68-16,0 0 54 15,-11 92-81-15,11-72-73 16,1 0-35-16,5-1-37 15,4 10-130-15,-2-4-162 16,-4-2-189-16</inkml:trace>
  <inkml:trace contextRef="#ctx0" brushRef="#br2" timeOffset="651513.6856">30503 8778 434 0,'0'0'632'16,"0"0"-461"-16,0 0 15 15,0 0 35-15,0 0-109 16,-14 79-97-16,14-64-15 16,0 0-140-16,6 2-142 15,2-2 151-15,-3 6-203 16,0 2-386-16,-5-3 672 16</inkml:trace>
  <inkml:trace contextRef="#ctx0" brushRef="#br2" timeOffset="651716.6978">30513 9019 205 0,'0'0'153'16,"0"0"127"-16,0 0-78 0,0 0 39 15,-15 80-137-15,12-62-51 16,0 2-49-16,3 0-4 16,0-2-83-16,0 4-79 15,3 1 28-15,5 0 82 16,0-2 52-16,0 4 4 16,-4-1 103-16,1 0 51 15,-4-1-25-15,-1-1 5 16,0-2 4-16,0 0-33 15,0-3-64-15,0-3-45 16,-4 1-55-16,-1-2-210 16,2-6-397-16</inkml:trace>
  <inkml:trace contextRef="#ctx0" brushRef="#br2" timeOffset="651914.2622">30511 9640 499 0,'0'0'737'0,"0"0"-613"16,0 0-83-16,0 0 36 16,0 0-77-16,-13 79-2 15,13-62-24-15,0-1-45 16,0 5 55-16,0-1 15 16,5 1-1-16,2 9-102 15,-3-6-70-15,1 0-412 0</inkml:trace>
  <inkml:trace contextRef="#ctx0" brushRef="#br2" timeOffset="652132.1836">30511 10228 692 0,'0'0'538'16,"0"0"-413"-16,0 0 32 15,-10 98-55-15,9-71-66 16,-1 0-27-16,0 0-2 15,2 1-6-15,-1-1 1 16,1 0 4-16,0 2 7 16,0 1 4-16,0 0-9 0,0-1-8 15,0 11-113 1,3-9-228-16,0-5-389 0</inkml:trace>
  <inkml:trace contextRef="#ctx0" brushRef="#br2" timeOffset="652298.4138">30514 10988 1137 0,'0'0'258'15,"0"0"-130"-15,0 0 26 16,0 0-103-16,8 72-51 16,-5-58-17-16,-2-4-135 15,1 0-28-15,-1 0-101 16,-1-2-516-16</inkml:trace>
  <inkml:trace contextRef="#ctx0" brushRef="#br2" timeOffset="652408.2047">30569 11173 783 0,'0'0'0'0,"0"0"-403"0</inkml:trace>
  <inkml:trace contextRef="#ctx0" brushRef="#br2" timeOffset="659265.093">15762 6872 1377 0,'0'0'407'0,"0"0"-191"16,0 0-21-16,0 0-27 16,0 0-12-16,0 0-43 15,4-4-52-15,-4 4-13 0,2 0 9 16,-2 0-5-16,0 0-19 15,0 0-11-15,0 0-14 16,-3 8 10-16,-13 4 22 16,-6 2-16-16,-7 2-10 15,-7 1-4-15,-7 2 1 16,-1-2-2-16,-2 0-3 16,3-1-5-16,-3 1 12 15,4-2-4-15,3 0-8 16,8-2 0-16,4-3 0 15,11-3 0-15,7-2-1 16,9-2-1-16,0 0-5 16,0 1 0-16,0 3 6 0,16 3 4 15,6 4 5 1,7 2-7-16,7 0-1 0,-3 3 1 16,2 1-1-1,-2 0-1-15,-3 1 1 0,-2-2-1 16,-2-2 1-16,-6 0 0 15,-3-3-1-15,-5-6 0 16,-9-1 0-16,0-4-1 16,0-2-6-16,-3-1-1 15,0 0-7-15,0 0-64 16,6 0-76-16,1-3-207 16,1-7-1050-16</inkml:trace>
  <inkml:trace contextRef="#ctx0" brushRef="#br2" timeOffset="660045.1854">15801 7072 1083 0,'0'0'485'0,"0"0"-323"16,0 0 37-16,0 0-19 16,0 0-38-16,0 0-53 15,0 0-18-15,76-38-4 16,-61 37-15-16,-2-2-2 15,4 3-7-15,-5 0-11 16,2 0-5-16,-2 0-5 16,2 0-10-16,-8 4-11 15,0 6 0-15,-3 3 0 16,-3 2 5-16,0 3 2 16,-9 4 4-16,-9-1-12 15,0 0 1-15,-7-3 5 16,1-1 2-16,2-3-1 15,5-2-6-15,4-3-1 16,7-5-13-16,6-3-13 0,0-1 8 16,6 0 5-16,13-7-3 15,8-7-22-15,6-2 17 16,1-2-7-16,0 0 13 16,-2 1-1-16,-6 2 3 15,-3 0 7-15,-8-1 5 16,-2 7 1-16,-2-3 0 15,-2 3 12-15,-2-1 7 16,-3 1 4-16,2-1 5 16,-1 4 2-16,3 2 10 15,-5-2-9-15,1 2-2 16,-1 4 3-16,-3-1 7 0,0 1-6 16,0 0-18-16,0 0-15 15,0 1 0-15,-15 12 0 16,-2 3 1-16,-3 4 19 15,-3 0 4-15,4 0 2 16,-1-1-17-16,10-1-8 16,0-2 7-16,10-2 8 15,0 0-5-15,3-3-5 16,13 0-5-16,8-4 0 16,4-4-1-16,3-3-59 15,10 0-99-15,-11-4-183 16,-5-9-690-16</inkml:trace>
  <inkml:trace contextRef="#ctx0" brushRef="#br2" timeOffset="661179.0902">16233 6873 932 0,'0'0'690'0,"0"0"-496"16,0 0 71-16,0 0-54 0,0 0-59 16,0 0-57-1,0 0-30-15,10-1-17 0,-6 4-17 16,-1 7 36-16,3 2 11 16,4 5-29-16,6 2-18 15,6 0-14-15,3 3-8 16,5-1-8-16,3 1 1 15,-1-1-1-15,0 1 0 16,-5-4-1-16,-7-3 0 16,-1-1 0-16,-6-4-1 15,-6-1-1-15,-1-5 2 16,1-1 0-16,-2 0 0 16,0 1 0-16,1-4 1 15,-3 0 1-15,0 3-1 16,-3-3 0-16,0 0 0 0,0 0 0 15,0 1 5-15,0-1 8 16,0 0 8-16,0 0-5 16,0 5-8-1,-9 2-2-15,-12 5 8 0,-4 5 12 16,-4 7-5-16,-8 3 10 16,-1 0 2-16,6-2-16 15,-1-2-16-15,4 1-2 16,13-7-106-16,3-8-403 0</inkml:trace>
  <inkml:trace contextRef="#ctx0" brushRef="#br2" timeOffset="676106.0964">16973 7014 671 0,'0'0'307'0,"0"0"-175"16,0 0 486-16,0 0-376 16,0 0-41-16,0 0-33 15,0 0-34-15,0 0-29 16,2 0-27-16,-2 0-14 15,1 0-12-15,3 0-9 16,-1 0-11-16,1 0-2 16,5 0 4-16,3 3 6 15,9-3-7-15,7 0-16 16,8 0-16-16,3 0 1 16,-3 0-2-16,2 0 0 15,-5 0-14-15,-6 0-4 16,-6 0-10-16,-3 0-11 0,-9 0-24 15,-6 1-38 1,0 5-59-16,-3-2-19 0,-3 6-94 16,-9-1-288-16,-2-2-627 15</inkml:trace>
  <inkml:trace contextRef="#ctx0" brushRef="#br2" timeOffset="676345.7838">17070 7159 1590 0,'0'0'349'0,"0"0"-189"15,0 0-20-15,0 0 8 16,0 0-36-16,0 0-55 15,90 0-36-15,-46 0-21 16,21 0-43-16,-10-2-175 16,-13-2-508-16</inkml:trace>
  <inkml:trace contextRef="#ctx0" brushRef="#br2" timeOffset="677035.2032">18009 6541 1702 0,'0'0'334'0,"0"0"-222"16,0 0 10-16,0 0 44 15,0 0-28-15,0 0-42 16,0 0-37-16,0-23-15 16,0 23-12-16,0 0-8 15,0 0-6-15,0 0-4 16,0 0-13-16,0 13 1 16,-3 3 10-16,0 5 25 15,-1 6-9-15,4 1-11 16,0 1-10-16,0-1 1 15,0 0-8-15,4-2 0 16,2-3 1-16,0 0-1 16,-2-1 0-16,1-3 1 0,-1-1-1 15,2-1-1-15,-2-5 1 16,3-1 1-16,-4-4-1 16,0-2 0-16,0 0 1 15,3-2 1-15,1-3-1 16,2 0 5-16,5 0 0 15,5 0 0-15,3 0-4 16,6 0-1-16,4 0 1 16,0-2-2-16,1 0-12 15,-1 0-24-15,-10-2-27 16,-2 4-51-16,-13 0-43 16,-3 0-90-16,-4 0-259 15,-8 0 5-15,-7 6-202 0</inkml:trace>
  <inkml:trace contextRef="#ctx0" brushRef="#br2" timeOffset="677351.8505">18512 6975 451 0,'0'0'884'0,"0"0"-721"16,0 0 30-16,0 0 37 15,0 0-19-15,0 0-89 16,0 0-5-16,-45 15-4 16,2-10-34-16,-8 1-40 15,-9-3 10-15,-3 0 1 16,1-3-20-16,5 2-19 15,13-1-11-15,8 0-19 16,15 5-90-16,18 4-166 16,3-3-356-16,0 3-247 0</inkml:trace>
  <inkml:trace contextRef="#ctx0" brushRef="#br2" timeOffset="677712.2936">18188 7147 1343 0,'0'0'653'16,"0"0"-505"-16,0 0-21 15,0 0 4-15,0 0-20 16,0 0-49-16,80-11-35 15,-60 8-12-15,-7 3 1 16,-1 0 4-16,-7 0-5 16,-2 3 3-16,-3 8 28 15,0 1-18-15,-7 7 3 0,-7 1 8 16,2 0 2-16,-1 3-4 16,3-6-24-16,6-1-7 15,2-6-4 1,2-6 5-16,3 0 1 0,20-4 5 15,6 0-13-15,33-17-33 16,-11-1-150-16,-2-1-653 0</inkml:trace>
  <inkml:trace contextRef="#ctx0" brushRef="#br2" timeOffset="694651.0258">15204 8457 804 0,'0'0'8'0,"0"0"-8"15,0 0-47-15,0 0-10 16,0 0-26-16,0 0-31 16,-3 31-23-16,3-26 95 15,3-2 34-15,-3 1 7 16,0-1 1-16,0 1-20 16,0-1-48-16,0 0-93 0</inkml:trace>
  <inkml:trace contextRef="#ctx0" brushRef="#br2" timeOffset="695610.426">15346 8425 1164 0,'0'0'174'0,"0"0"-102"16,0 0 4-16,0 0 22 15,0 0 177-15,0 0-56 16,0 0-114-16,0 0-37 0,0 0 4 16,0 3 32-1,0 0-19-15,-3 4-17 0,-6 3 1 16,0-1-14-16,-8 2 0 15,1 2-15-15,-3-1-7 16,-8 2-6-16,0 1-7 16,-1 3-1-16,-5-1-7 15,-3 0-2-15,2-1-2 16,-2 0-2-16,6 0 0 16,0-2-5-16,5 0 0 15,4-4 5-15,6-5 2 16,6 1-8-16,2-5 0 0,4 2-1 15,3-3 1 1,0 0-1-16,0 3 0 0,0-3 0 16,0 0 0-16,0 1 0 15,0 2 0-15,3 3 0 16,7 2 1-16,-1 0 1 16,8 4 6-16,2-1-6 15,3 1 0-15,8 3 9 16,0 0 1-16,-1 1-10 15,0 0 0-15,1 4 0 16,-9-1 0-16,3-2 0 16,-5 3-1-16,-4-3 1 15,3-1 0-15,-6-2 0 16,1-1 8-16,1-1-1 16,-2-1-8-16,2 1 6 0,0-2-4 15,1-2-2-15,-6-1 0 16,0-3 1-16,-2 1-1 15,-4-4-1-15,-2-1-24 16,-1 0-34-16,2 0-48 16,-2-8-80-16,0-5-450 15,0-1-131-15</inkml:trace>
  <inkml:trace contextRef="#ctx0" brushRef="#br2" timeOffset="696585.2376">15431 8656 712 0,'0'0'312'0,"0"0"-169"16,0 0 32-16,0 0 21 15,0 0-41-15,0 0-6 16,0 0-3-16,-3-13-18 16,3 13-34-16,0 0-8 15,0 0-8-15,0 0-12 16,9-3-13-16,2 2-38 16,8-2-8-16,1 0-5 15,3 2-2-15,-2 1 1 16,0 0 0-16,-2 0 1 15,-7 0-2-15,-3 1 0 16,-4 8-1-16,-1 2 1 16,-4 1 3-16,0 5 11 0,-4 2-7 15,-6 1-5-15,1-2 8 16,-2 1-10-16,-1-2 1 16,-4 0 1-16,2-2-1 15,-1-4 5-15,-2 2-5 16,7-6 0-16,4-2 0 15,2-2-1-15,4-3 0 16,0 0 6-16,0 0-5 16,0 0-1-16,14-8-21 15,6-5-19-15,1-4 5 16,3 1-10-16,-2-5-10 16,1 1 23-16,-4 4 17 15,-2-1-4-15,-1 1 10 0,0 2 8 16,-6-2 1-16,3 5 1 15,-3-1 0-15,-1 2 10 16,-2 0 11-16,-1 3-3 16,3-2 9-16,-1 6 8 15,-5-4 2-15,3 6-5 16,-3-1-6-16,-3 1 8 16,3 1 1-16,-3 0-6 15,0 0-9-15,0 0-3 16,0 0-5-16,0 0-4 15,0 0 3-15,0 4 33 16,-6 5-18-16,0 1-10 16,-5 1 1-16,-2 1 3 0,1 4-1 15,0-2-8 1,0 3-2-16,1-3-1 0,4 2 0 16,3-2-9-16,4-1 1 15,0-4-1-15,10 4 2 16,10-6 4-16,11 0-6 15,9-4-43-15,14-3-102 16,-8-3-207-16,-7-11-569 0</inkml:trace>
  <inkml:trace contextRef="#ctx0" brushRef="#br2" timeOffset="697307.081">15956 8451 1478 0,'0'0'289'16,"0"0"-92"-16,0 0-21 15,0 0-19-15,0 0-43 16,0 0-62-16,0 0-33 16,3 0-13-16,1 0-6 15,7 7 0-15,-2 6-1 16,0-3 1-16,5 6 0 16,5 0 1-16,0-2-1 15,8 5 1-15,-2-2-1 16,5-4 1-16,0 4 0 15,-3-4 0-15,0 3 1 16,-4-5-1-16,0-1 6 0,-10-3-6 16,-1-1-1-16,-4-4 1 15,-5 1 8-15,-3-1-3 16,0-2 9-16,0 0 2 16,0 2 6-16,0-2-5 15,0 6 8-15,0-2 17 16,0 2-13-16,0 1-13 15,-3 1-5-15,-4 2 0 16,-3 2-10-16,0 2 10 16,-9 3 0-16,-4 3 6 0,-3 3 14 15,0 0-8 1,0 0-3-16,3 2-1 0,3-4-10 16,5-1-8-16,5-3-2 15,7-5 0-15,3-2-90 16,0-1-203-16,3-8-505 0</inkml:trace>
  <inkml:trace contextRef="#ctx0" brushRef="#br2" timeOffset="697998.6172">16642 8798 861 0,'0'0'244'16,"0"0"-78"-16,0 0 4 16,0 0 6-16,0 0-14 0,0 0-26 15,0 0-26-15,3-3 9 16,14 3-43-16,3 0 3 16,6 0-11-16,2 0-25 15,4 0-15-15,2 0-7 16,-6 0-12-16,1 2-9 15,-10-2 6-15,-1 0-6 16,-9 0-1-16,-6 0-30 16,-3 0-37-16,0 0-64 15,0 0-77-15,-3-2-97 16,0-1-241-16</inkml:trace>
  <inkml:trace contextRef="#ctx0" brushRef="#br2" timeOffset="698351.323">16684 8650 491 0,'0'0'1077'0,"0"0"-874"0,0 0 2 16,0 0-10-16,0 0-59 16,0 0-66-16,0 0-12 15,27-5-33-15,1 5-15 16,5 0-1-16,6 0-9 15,-3 0 0-15,-4 4 0 16,-2-2-1-16,-4 0-144 16,-11-2-198-16,-8 0-325 0</inkml:trace>
  <inkml:trace contextRef="#ctx0" brushRef="#br2" timeOffset="700797.6682">17814 8133 751 0,'0'0'247'0,"0"0"-95"16,0 0-8-16,0 0-30 15,0 0-75-15,0 0 28 16,0 0 19-16,13-19 58 16,-10 14-8-16,0 3-45 15,-2-1 17-15,-1 0 28 16,0 0-24-16,0-1-45 15,0-2-37-15,-7-1-23 0,-2 1 2 16,-5 1 0 0,2-1-8-16,1 3 1 0,2 3 4 15,3 0-5 1,-4 0 1-16,3 0-1 0,1 3 0 16,-1 8 5-16,1 2-6 15,-4 0 1-15,2 6 14 16,0-1 12-16,2 0 1 15,-1 2-4-15,3 1 1 16,1-1 9-16,0 3-7 16,3 0-9-16,-3 0 0 15,3 2-5-15,0-1-4 16,0 0-3-16,0-1 0 16,0 3 5-16,0-3-4 15,0 4-6-15,6-4 8 0,-3 0-8 16,0 0 10-16,-3 1 1 15,1-1 2-15,-1-4-2 16,0 4 2-16,0 1-2 16,0-3 1-16,0 0-11 15,0 3 5-15,3-1-6 16,0 2 0-16,1-1 0 16,-1 5 5-16,-1-1-5 15,-2 0 7-15,0 1-7 16,0-4 8-16,-2 1 1 15,-4 1-1-15,-1-4-9 16,3-3 8-16,-2 2-8 0,3-2-1 16,-3-3 1-16,1 0 1 15,-1 0-1-15,0-5-1 16,0 1 1-16,-1-2-1 16,-2-2-29-16,-8-2-24 15,-9-3-59-15,-1-1-139 16,6-3-561-16</inkml:trace>
  <inkml:trace contextRef="#ctx0" brushRef="#br2" timeOffset="707074.9612">17616 9399 175 0,'0'0'248'0,"0"0"-186"15,0 0 339-15,0 0-174 16,0 0-123-16,0 0-20 16,0-10-4-16,0 10-25 15,0 0-26-15,0-1-19 16,0 1 11-16,0 0 22 15,0-1 37-15,-3 1-13 0,0 0 21 16,-1-2 47-16,-2-1 6 16,2 3-48-16,1 0-41 15,-3 0-24-15,0-3-18 16,-2 3 1-16,-2 0-1 16,-2 0 0-16,-1 0-1 15,0 0 7-15,0 0 1 16,0 8 5-16,-3-3 3 15,2 5 3-15,2 0 3 16,3 3-14-16,-3-2-2 16,6 2-4-16,1 1 0 15,2 1 17-15,2-1-9 16,1-1-7-16,0 4 1 0,0-4-13 16,0-1 0-1,0 2 5-15,9-1 2 16,5-3-5-16,5 0 5 0,0-4-6 15,8-5 5-15,-1-1-6 16,3 0 0-16,3-1-2 16,-6-12 2-16,0 0 0 15,-2-1 7-15,-6-4-5 16,-4-2-1-16,-2-1 20 16,-5-2-3-16,-3 3-4 15,-4 1 19-15,-4-1-10 16,-13 3-23-16,-2 2-6 15,-11 0-76-15,9 10-165 16,3-2-676-16</inkml:trace>
  <inkml:trace contextRef="#ctx0" brushRef="#br2" timeOffset="709682.1571">17698 7645 530 0,'0'0'581'16,"0"0"-460"-16,0 0-18 16,0 0 77-16,0 0 82 15,0 0 5-15,0 0-67 16,-11-20-37-16,11 19-37 15,0-1-17-15,0 2-24 16,0 0-15-16,0 0-16 16,0 0-11-16,0 0-19 15,0 0-17-15,0 0-7 16,0 0-15-16,0 10 10 0,0 6 5 16,0 1 11-1,-3 7-10-15,0-2-1 16,0 1 0-16,0 0 1 0,-4-1 1 15,0 0-1-15,3-4 0 16,-2-1 5-16,1-3-6 16,4-5 0-16,-2 2 1 15,0-6-1-15,3-1-1 16,0-1 1-16,0 0 0 16,0-2-14-16,0-1 2 15,0 3 12-15,0-3 1 16,0 0 6-16,0 0 4 15,0 0 4-15,0 0 9 0,3 0-8 16,0 0 1 0,4 0-1-16,5 0-1 0,2 0 2 15,3 0-6-15,4 0-3 16,5 0-2-16,4 0-5 16,5 0-1-16,4 6 0 15,4-2-1-15,5 6-25 16,-8 0-97-16,-11-5-759 0</inkml:trace>
  <inkml:trace contextRef="#ctx0" brushRef="#br2" timeOffset="711955.2074">17974 8536 1026 0,'0'0'345'16,"0"0"-149"-16,0 0 5 16,0 0 53-16,0 0-55 0,0 0-88 15,0 0-23-15,-3-12-27 16,9 8 6-16,0 1-8 16,2 2-14-16,0-1-24 15,5 1-6-15,-4 1-15 16,5 0 0-16,-1 0 1 15,0 0 0-15,0 0 0 16,-4 3-1-16,2 1-1 16,-8 3-5-16,0 0 5 15,0 2 1-15,-3 1 6 16,0 1-6-16,0 1 1 16,0 1-2-16,-3 0 1 0,-3 1 0 15,-8-1 10-15,2 0-10 16,-2-4 0-16,2-2 0 15,1-2 0-15,4 1-14 16,2-5-7-16,4-1 4 16,1 0 7-16,0 0 9 15,0 0 0-15,9-5-36 16,6-2 7-16,3-2 21 16,-1-1 8-16,6-3 1 15,-5 3 0-15,3 0 0 16,-4-3 1-16,0 2 0 15,1 0 11-15,-3-3-4 16,1 4 2-16,1-1-1 16,-4 1-8-16,-1 1 14 0,-1 2 3 15,-1 1-2-15,-4 2 4 16,-6 1 9-16,0 3 7 16,0 0-18-16,0 0-18 15,0 0-1-15,-6 0 1 16,-7 3 16-16,-4 7 9 15,-2 0-2-15,2 1-1 16,-1 0-7-16,5 0-1 16,-4 0 1-16,7 0 10 15,0 1-4-15,1-3-2 16,3 1-5-16,1 3-4 16,3-3 1-16,2 0-11 15,0 0 0-15,0-1 0 16,13-2 1-16,6 0-1 0,8-1-24 15,21-6-114-15,-2 0-327 16,-7-6-876-16</inkml:trace>
  <inkml:trace contextRef="#ctx0" brushRef="#br2" timeOffset="712902.3075">18707 8445 1151 0,'0'0'385'16,"0"0"-192"-16,0 0 26 0,0 0 26 16,0 0-45-16,0 0-60 15,0 0-38-15,9-7-27 16,3 4-42-16,9-1-23 15,-2 0-9-15,7 1 12 16,-3 0-7-16,0 3 1 16,-5-1 1-16,-3 1 4 15,-6 0-3-15,-6 0-8 16,0 0-1-16,-2 0-1 16,-1 1-6-16,0 6-2 15,0 3 3-15,-1 3 6 16,-11 4 17-16,1 3-5 15,-2-1-2-15,4 4-4 0,0-2 1 16,5 0-7-16,4-1-1 16,0-2 0-16,4-6-11 15,11-1 12-15,9-1 6 16,4-4 6-16,5-5-12 16,6-1-5-16,0 0-10 15,2-7-5-15,-4-3 4 16,-1-7 1-16,-1 0 0 15,-6-1-1-15,-6 0 5 16,-7 1-5-16,-7 1 5 16,-4 3 11-16,-5 2 8 15,0 1-8-15,0 2 0 0,0-3-12 16,-4 8-104 0,0-3-137-16,-2 3-332 15,3-1-203-15</inkml:trace>
  <inkml:trace contextRef="#ctx0" brushRef="#br2" timeOffset="713217.8836">19113 8419 1385 0,'0'0'349'15,"0"0"-85"1,0 0-12-16,0 0-59 0,0 0-38 16,0 0-48-16,0 0-44 15,-18-2-29-15,12 19 42 16,-2 3-6-16,0 7-22 16,-1 5-19-16,3 1-13 15,-2 0-14-15,2 0 8 16,3-2-9-16,2-3-1 15,-1-3-1-15,2-2-65 16,0-3-104-16,2-3-333 16,4-8-574-16</inkml:trace>
  <inkml:trace contextRef="#ctx0" brushRef="#br2" timeOffset="714741.7413">18673 8177 428 0,'0'0'857'0,"0"0"-622"16,0 0-34-16,0 0 20 15,0 0-4-15,0 0-44 16,0 0-55-16,-8 0-42 0,5 19 25 16,0 5 17-16,-1 6-39 15,-2 9-20-15,2 4-13 16,-3 6-19-16,3 0-14 15,2 2-13-15,1-2 0 16,-1-3 0-16,2 0-30 16,0-7-55-16,0 6-81 15,0-9-160-15,2-11-424 0</inkml:trace>
  <inkml:trace contextRef="#ctx0" brushRef="#br2" timeOffset="715239.1311">19444 8209 1265 0,'0'0'282'15,"0"0"-103"-15,0 0 93 16,0 0 9-16,0 0-85 16,-55 73-40-16,41-35-55 15,4 7-37-15,2 1-35 16,1 4-20-16,6-1-3 15,-5-2-6-15,3-4 0 0,3-3-1 16,-3-5-45-16,0-8-79 16,-4 0-60-16,3-7-303 15,1-11-363-15</inkml:trace>
  <inkml:trace contextRef="#ctx0" brushRef="#br2" timeOffset="715703.1331">19515 8029 948 0,'0'0'1036'16,"0"0"-904"-16,0 0-53 15,0 0-11-15,0 0 15 16,0 0-10-16,81-4-23 0,-64 4-20 15,-8 0-14-15,-2 2-10 16,2 6 5-16,-6-1 4 16,-3 2 4-16,0 0-1 15,-2 1 20-15,-12 1 1 16,-1 3 27-16,-3 0-29 16,3-2-6-16,5 0-11 15,3 1-10-15,7-2-10 16,4 2-7-16,18 1 6 15,30 2-54-15,-4-7-240 16,-2 2-911-16</inkml:trace>
  <inkml:trace contextRef="#ctx0" brushRef="#br2" timeOffset="716595.8807">20054 8557 1498 0,'0'0'261'0,"0"0"-121"15,0 0 23-15,0 0-23 16,0 0-29-16,0 0-15 16,0 0-29-16,-68-47-29 15,55 44-2-15,0 2 4 16,0 1-6-16,-5 0-11 0,0 4 8 15,-4 6 8-15,1 4 1 16,6-1-13-16,-2 0-12 16,10-3-5-16,5-4-10 15,2 1-11-15,0 0 7 16,5-4 4-16,9-3 12 16,3 0 12-16,4 0-15 15,0 0-9-15,3-10-21 16,1-2-4-16,1-5 6 15,-5-4-13-15,-1-6 4 16,1-4-9-16,-4-9 4 16,1-5 15-16,-6-3 17 0,-2-5 0 15,-3 0 2-15,-4 10 48 16,-3 4-37-16,0 6 5 16,-1 7 7-16,-11 2-3 15,-4 10-13-15,-2 2 7 16,0 7-8-16,-1 5 2 15,2 0-9-15,1 5 1 16,4 14 1-16,0 9 14 16,4 7 13-16,7 8-5 15,1 4-9-15,0 5 3 16,4 0-18-16,9-2 0 16,3-6 0-16,-2-1 0 15,0-6 5-15,1-6-4 0,-6-6-1 16,0-5-13-16,-2-8-5 15,3-2-73-15,4-3-44 16,13-7-39-16,-2 0-350 16,0-4-424-16</inkml:trace>
  <inkml:trace contextRef="#ctx0" brushRef="#br2" timeOffset="716995.3411">20323 8471 1015 0,'0'0'893'0,"0"0"-723"16,0 0 42-16,0 0-50 15,0 0-33-15,0 0-48 16,67-81-37-16,-48 67-9 16,-4 6-8-16,2 2-18 15,-8 5-2-15,-3 1-6 16,0 0 7-16,-5 4-7 16,2 10 9-16,-3 4-4 15,0 2 15-15,0 5 8 16,0 0-10-16,3-2 0 0,4 0-10 15,6-3-7-15,4-6-2 16,1-1-1-16,5-6-28 16,2-4-58-16,6-3-119 15,-2-3-181-15,-9-4-334 0</inkml:trace>
  <inkml:trace contextRef="#ctx0" brushRef="#br2" timeOffset="717260.4594">20635 8361 1363 0,'0'0'621'0,"0"0"-522"15,0 0 80-15,0 0 13 16,0 0-7-16,0 0-66 15,0 0-46-15,-36 4 2 16,20 13 18-16,-6 8-32 16,-4 3-22-16,-3 2-23 15,1 0-10-15,-9 9-6 16,4-6-134-16,7-7-476 0</inkml:trace>
  <inkml:trace contextRef="#ctx0" brushRef="#br2" timeOffset="724122.1069">21112 8425 1230 0,'0'0'328'16,"0"0"-124"-16,0 0 41 0,0 0-38 15,0 0-53-15,0 0-53 16,0-1-36-16,0 1-5 16,0 0-16-16,0 0-3 15,0 0 6-15,4 0 11 16,2 0 5-16,7 0-15 16,3 0-15-16,7 0 0 15,9 1-14-15,4 1-11 16,4-2-7-16,1 0-1 15,-3 0-1-15,-7 0-30 16,-6 0-10-16,-9 0-21 16,-9 0-43-16,-7 0-84 0,-10 0-305 15,-14 3-179-15,-1-2-506 16</inkml:trace>
  <inkml:trace contextRef="#ctx0" brushRef="#br2" timeOffset="724563.7806">21154 8544 1317 0,'0'0'265'0,"0"0"-72"0,0 0 68 15,0 0 12 1,0 0-81-16,0 0-64 0,85 0-56 16,-43-1-53-16,3 1-8 15,-2 0-11-15,-9 0-15 16,-10 0-91-16,-11 3-198 15,-7-2-532-15</inkml:trace>
  <inkml:trace contextRef="#ctx0" brushRef="#br2" timeOffset="730915.8394">21878 8194 798 0,'0'0'940'15,"0"0"-779"-15,0 0-95 0,0 0 67 16,0 0 47-16,0 0-23 16,-11-4-51-16,11 4-14 15,0 0-3-15,0 0 4 16,0-4-13-16,0 4-21 15,0 0-8-15,0 0-8 16,0-2-9-16,5-2-13 16,6 0-21-16,1-2 0 15,6 0 0-15,0 2-2 16,3 0 1-16,-1 2 1 16,-4 1-2-16,-3 1 2 15,1 0 1-15,-10 0-1 16,1 0 0-16,-4 0-5 15,-1 0 3-15,0 4-11 16,0 6 4-16,0 6 8 0,-7 1 0 16,-8 4 1-16,1 0 0 15,-2 0 1-15,1 1 0 16,-3-4 0-16,3 1 0 16,0 1 0-16,5-8 1 15,1-1-1-15,4-4 0 16,2-2 0-16,3-1-1 15,0-3-1-15,0-1 0 16,9 0 1-16,6 0 6 16,8 0 9-16,3 0-6 0,1 0-8 15,-2 0-1 1,-3 0-1-16,-6-1-33 0,-2-1-23 16,-7 2-39-16,-7 0-66 15,0 0-203-15,-4 0-543 0</inkml:trace>
  <inkml:trace contextRef="#ctx0" brushRef="#br2" timeOffset="731306.7838">22274 8474 975 0,'0'0'405'16,"0"0"-200"-16,0 0-2 15,0 0 3-15,0 0-9 16,0 0-39-16,-91 0-11 16,49 0-26-16,-8 0-17 15,-3 0-15-15,-2 0-20 16,2 0-21-16,5 0-29 16,8 0-13-16,10 0-6 0,13 1-16 15,9 5-84-15,8 1-167 16,16-5-392-16,3 3-891 0</inkml:trace>
  <inkml:trace contextRef="#ctx0" brushRef="#br2" timeOffset="732251.8619">21979 8682 398 0,'0'0'371'15,"0"0"-173"-15,0 0-48 16,0 0-2-16,0 0 40 0,0 0-18 16,0 0-2-1,0-12 2-15,0 12-13 0,0-1-13 16,0-3-12-16,0 4-9 16,0 0-13-16,0 0-19 15,0 0-21-15,0 0-28 16,0 0-22-16,0 0-11 15,0 0-8-15,0 10 14 16,0 3 11-16,0 1-6 16,0 3-1-16,0 2-2 15,-2 0-7-15,2 2 1 16,-1 2-4-16,1-3 1 16,0 2-7-16,0-1 6 15,0-4-6-15,0-1 7 16,0-2-8-16,0-3 0 0,0-1 0 15,0-2 1-15,0-2-1 16,0 0 0-16,0-2 0 16,1-4 0-16,1 0 0 15,-2 4 1-15,1-4 5 16,-1 0-4-16,3 0 19 16,0 0 5-16,3 0 1 15,3 0-3-15,5 0-7 16,1 0 1-16,5-4-3 15,7 1 0-15,5-4-8 16,3 3-6-16,6-1-1 16,0-1 0-16,-3 1-24 0,-5 5-47 15,-11 0-71-15,-8 0-223 16,-14 0-1058-16</inkml:trace>
  <inkml:trace contextRef="#ctx0" brushRef="#br2" timeOffset="736405.5972">22982 7840 449 0,'0'0'352'0,"0"0"-194"15,0 0-22-15,0 0 1 16,0 0 20-16,0 0 1 16,0 0-1-16,0-21 4 0,0 15 15 15,0 0-2-15,0 0-43 16,0 0-23-16,0 0-26 15,-3 0-25-15,-1 1-13 16,-2-2 6-16,-1 1-31 16,-5-1-18-16,-1 0-1 15,-4 3 1-15,2 1 0 16,1 1 0-16,-3 0 0 16,1 2-1-16,1 0 1 15,-2 0 5-15,2 8 6 16,1 3 6-16,-2 1 2 15,3 3-10-15,3 0-8 16,4 4 0-16,-1 1 7 0,3-1 1 16,4 4-4-1,0 1 3-15,0 0-8 0,0 2 5 16,11 0 0-16,-2 1 5 16,1 2-2-16,2 0 9 15,-1 1-6-15,-2 0-6 16,-1 0 1-16,-2 3 2 15,-1-1-3-15,-2 0 1 16,1 3 4-16,-1-2 16 16,0 3 0-16,2-2-11 15,1 2-4-15,-3 0-6 16,1-3-4-16,-1 3-2 0,-3-2 0 16,0-1 1-16,0 0-1 15,0 3 6-15,-3-3 0 16,-3 3 0-16,2-5-5 15,-4-2-1-15,4-3 1 16,1-4 0-16,0-5 0 16,-2-3-1-16,1-4-2 15,-2 0-28-15,-3-3-31 16,-2 0-2-16,-5-1-21 16,-3-4-105-16,-2-2-499 15,7 0-1138-15</inkml:trace>
  <inkml:trace contextRef="#ctx0" brushRef="#br2" timeOffset="737262.0712">22859 9155 971 0,'0'0'546'16,"0"0"-399"-16,0 0 28 0,0 0 31 15,0 0-39 1,0 0-55-16,0 0-10 0,-36 0-14 15,20 10-20-15,-1 2 1 16,0 3 4-16,3 3-15 16,4 2-31-16,1 0-14 15,6-1-5-15,1-1-8 16,2-2-1-16,0-6-7 16,10-1 8-16,6-1 9 15,6-5 8-15,5-3-2 16,3 0-9-16,-5-11 1 15,1-1 1-15,-4-8-7 16,-6 2 0-16,-7-1-1 16,-6-1-8-16,-3 1 7 15,-4-1-16-15,-19 7-4 0,-14-10-94 16,3 3-344 0,5 3-732-16</inkml:trace>
  <inkml:trace contextRef="#ctx0" brushRef="#br2" timeOffset="738229.7222">22759 7328 735 0,'0'0'681'16,"0"0"-503"-16,0 0 1 15,0 0 61-15,0 0 12 16,0 0-52-16,0 0-60 16,0-24-45-16,3 24-28 15,-1 0-30-15,-1 0-2 16,2 2-19-16,0 10-5 0,0 8-1 16,0 3-1-1,-3 4-7-15,0 2 6 0,0 0 7 16,0-1-7-16,0-2-7 15,0-4 0-15,0-5 7 16,0-3-8-16,0-2 1 16,3-5 1-16,0-3 4 15,0-1 9-15,1 0 7 16,3-2 8-16,4 1 12 16,6-1 1-16,4-1-8 15,5 0-19-15,3 0-8 16,0 0-7-16,-1-4 1 15,-4-2-2-15,-4 2-8 16,-6 1-18-16,-2 3-40 16,-12 0-65-16,0 6-221 0,0 1-782 0</inkml:trace>
  <inkml:trace contextRef="#ctx0" brushRef="#br2" timeOffset="740332.7465">23080 8236 1335 0,'0'0'364'0,"0"0"-240"16,0 0 44-16,0 0 53 15,0 0-35-15,0 0-64 0,-4-11-39 16,4 11-10-16,0-1-16 16,4-2-4-16,6 2 6 15,-1-2-3-15,3 1-21 16,2 1-14-16,-1 0-8 15,2 1-4-15,0 0-3 16,0 0-6-16,-3 7 0 16,-2 4-10-16,-1 1-4 15,-4 4 2-15,-4 1 12 16,-1 3 1-16,0-1 7 16,0 1-7-16,-1-3-1 15,-8 0 0-15,-3-1 0 16,0-4 1-16,-3-2 0 15,1-3 0-15,4-1 1 16,1-5-2-16,5-1 1 0,2 0 1 16,2 0 4-16,0 0-6 15,3-7-15-15,10-6-2 16,3 1 4-16,0-5 1 16,0 3 6-16,1-2 4 15,-2 3-5-15,-1-1 6 16,2 2 0-16,-3-2 1 15,2 0 0-15,3-1 0 16,-3 1 0-16,2 1 0 16,-1 2 0-16,-2 2 0 15,-5 0 0-15,-1 5 1 16,-5 1 12-16,-2 2 2 16,-1 1-6-16,0 0-7 0,0 0 4 15,0 0 0 1,-1 0 3-16,-5 0 3 0,-2 4 3 15,1 3 3-15,-3 1 1 16,0 2 11-16,-2 1-2 16,-1 5 8-16,0-2 0 15,-2 3-10-15,3 0-11 16,3-2-6-16,0-2-9 16,6 1 0-16,3-5-2 15,0 1 1-15,12 0-5 16,9-4-11-16,9-1-28 15,4-5-58-15,18 0-91 0,-7-5-434 16,-8-7-609-16</inkml:trace>
  <inkml:trace contextRef="#ctx0" brushRef="#br2" timeOffset="741195.6374">23841 8139 644 0,'0'0'841'0,"0"0"-630"16,0 0 23-16,0 0 5 16,0 0-39-16,0 0-43 15,0 0-30-15,-18-14-44 16,11 14-42-16,-3 0-18 16,-6 0-2-16,-5 0 3 15,-6 0-7-15,1 2-10 16,-4 6 1-16,4-3 2 15,7 2 3-15,6 0-5 0,3-4-8 16,9 3-7-16,1-3-7 16,0 1 13-16,4 0-5 15,13 2 6-15,1 0 13 16,4 5-13-16,2-4-7 16,-3-2 6-16,1 6 0 15,-2-5 0-15,-2 4-1 16,-1-1 2-16,0 0-1 15,-2 3 0-15,-3-2 0 16,-5 0-7-16,-2-3-5 0,-5 3-1 16,0-2 5-16,-6 0 3 15,-9-2 6-15,-7 1 6 16,-7-1 2-16,-5-2-8 16,0-4 0-16,-2 0-11 15,6 0-10-15,8 0-40 16,11-11-48-16,11-11-53 15,4 3-389-15,13-2-145 0</inkml:trace>
  <inkml:trace contextRef="#ctx0" brushRef="#br2" timeOffset="741488.7544">24033 8088 876 0,'0'0'1192'15,"0"0"-1030"-15,0 0-46 16,0 0 2-16,0 0 18 16,0 0 40-16,0 0-44 15,-1 50-55-15,1-28-43 16,0 2-20-16,0 1-13 15,9-1 0-15,0-3-1 16,-2-1-16-16,1-8-52 16,-3 1-71-16,-5-11-141 15,0 0-522-15,-5-2-470 0</inkml:trace>
  <inkml:trace contextRef="#ctx0" brushRef="#br2" timeOffset="741684.9572">24065 7998 1952 0,'0'0'619'16,"0"0"-569"-16,0 0-17 16,0 0 7-16,0 0-25 15,0 0-15-15,0 0-49 16,17 1-55-16,-9 9-286 0,-3-1-475 15</inkml:trace>
  <inkml:trace contextRef="#ctx0" brushRef="#br2" timeOffset="742245.6502">24221 8114 1166 0,'0'0'1064'0,"0"0"-951"0,0 0-45 15,0 0 27 1,0 0 11-16,0 0-13 0,23 83-28 16,-13-63-10-16,-3 3-15 15,-1 0-23-15,-1-4-16 16,-3-2-1-16,-2-3 1 15,0-5-2-15,0 0 0 16,0-5-6-16,-3-1-7 16,3-3-13-16,0 0 3 15,0 0 15-15,0-3 8 16,0-10-30-16,10-3 2 16,5-5 17-16,1-5 12 15,4-2 0-15,-3 1 0 16,-1 0 1-16,-3 6 0 15,-4 3 14-15,-2 5 4 0,-1 3 11 16,0 3-5-16,2 0-1 16,-4 6-10-16,2-1 5 15,-1 2-11-15,2 0 6 16,0 0-12-16,1 11 4 16,-2 4 1-16,-1 1-1 15,-4 4 11-15,-1 4 8 16,0-1-10-16,0 2 2 15,0-4-5-15,-3 0-5 16,0-6-6-16,2-3-1 16,-3-2 0-16,4-6-81 15,0-4-120-15,0 0-352 16,0-2-584-16</inkml:trace>
  <inkml:trace contextRef="#ctx0" brushRef="#br2" timeOffset="742811.7517">24523 7857 1397 0,'0'0'502'16,"0"0"-345"-16,0 0 57 15,0 0-22-15,0 0-27 16,0 0-38-16,0 0-49 15,-6-4-44-15,6 4-19 16,3 0-9-16,10 0 13 16,2 0-9-16,6 0-10 15,-2 1 0-15,4 4 1 16,-4 3-1-16,-2 0-1 16,-6-4-5-16,-3 3 0 0,-5-1 5 15,-3-2-10 1,0-1 1-16,0 4 1 0,-3-1 9 15,-9 2 0-15,-1 2 11 16,-4 0 6-16,2 2 4 16,3-3-4-16,2 0-4 15,7-4-2-15,3 4-11 16,0-1-1-16,1-2 0 16,14 0 1-16,5 2 0 15,5-2-18-15,3-3-76 16,8-3-139-16,-6 0-379 15,-6 0-432-15</inkml:trace>
  <inkml:trace contextRef="#ctx0" brushRef="#br2" timeOffset="743606.4009">24873 8029 392 0,'0'0'1131'16,"0"0"-924"-16,0 0-67 0,0 0 98 15,0 0-2-15,0 0-29 16,0 0-32-16,-13-11-69 16,13 11-30-16,0 0-13 15,0 0-16-15,0 0-19 16,0 3-16-16,0 8 0 16,0 8 19-16,0 1-10 15,0 3-15-15,0 0-6 16,0-4 0-16,0-1-6 15,0-5-25-15,0 0-35 16,0-7-57-16,0 1-129 16,0-7-208-16,0 0-102 15,0 0-335-15</inkml:trace>
  <inkml:trace contextRef="#ctx0" brushRef="#br2" timeOffset="743885.9334">25021 7989 1669 0,'0'0'495'0,"0"0"-373"15,0 0 43-15,0 0 4 16,0 0-25-16,0 0-62 16,0 0-38-16,0 20 27 0,0 0-16 15,6 2-12 1,-2 5-20-16,1-1-11 0,-2-1-5 15,0-4-6-15,-3-1-1 16,0-4-1-16,0 1 0 16,0-6-17-16,0-3-47 15,0-4-68-15,0-4-151 16,0 0-415-16,0 0-302 0</inkml:trace>
  <inkml:trace contextRef="#ctx0" brushRef="#br2" timeOffset="744147.4293">24822 7969 1450 0,'0'0'370'0,"0"0"-215"0,0 0 23 15,0 0 21-15,0 0-30 16,0 0-29-16,0 0-46 16,90-17-46-16,-65 17-29 15,1 0-18-15,-2 0-1 16,0 4-24-16,4 5-100 16,-7 1-185-16,-5 0-483 0</inkml:trace>
  <inkml:trace contextRef="#ctx0" brushRef="#br2" timeOffset="744581.685">25243 8022 1839 0,'0'0'494'0,"0"0"-374"16,0 0 44-16,0 0-37 0,0 0-75 16,0 0-30-16,0 0-1 15,72-30-10-15,-54 27-10 16,-6 2-1-16,-3-2 0 15,-5 3 1-15,0 0 5 16,-4 0-6-16,0 0-1 16,0 7 1-16,0 3 6 15,0 6 11-15,0 1 2 16,0 5-6-16,0-1-5 16,0 1-7-16,0-2 0 15,8-5-1-15,0-3 0 16,4-2-27-16,2-4-40 15,6-2-90-15,1-4-105 0,-4 0-348 16,-1-10-424-16</inkml:trace>
  <inkml:trace contextRef="#ctx0" brushRef="#br2" timeOffset="744830.235">25482 7982 1343 0,'0'0'332'0,"0"0"-107"16,0 0 42-16,0 0-62 15,0 0-76-15,0 0-54 16,0 0 13-16,-31 17 12 16,17 2-32-16,-4 3-26 0,-1 2-26 15,-5 2-8-15,-1-1-8 16,-2-1-31-16,4-3-89 15,-5 5-91-15,7-3-295 16,6-7-261-16</inkml:trace>
  <inkml:trace contextRef="#ctx0" brushRef="#br2" timeOffset="745228.2272">25660 8339 821 0,'0'0'672'15,"0"0"-554"-15,0 0 40 16,0 0 39-16,0 0 3 16,0 0-33-16,0 0-52 15,-97 12-37-15,53-11-23 16,-8 1 19-16,-9-2 4 16,-20 0-14-16,8-2-6 0,-4-8-26 15,4 3-18 1,17 4-12-16,7 2-2 0,10 1-2 15,20 0-44-15,11 0-64 16,8 0-108-16,14 8-115 16,10-2-182-16,-3 1-290 0</inkml:trace>
  <inkml:trace contextRef="#ctx0" brushRef="#br2" timeOffset="745716.1214">25185 8434 1883 0,'0'0'348'16,"0"0"-151"-16,0 0-4 15,0 0 4-15,0 0-55 16,0 0-61-16,0 0-44 16,0-3-24-16,0 3-13 15,0 11 11-15,0 1-1 16,0 2-1-16,-2 5 2 16,-1-3-5-16,-1 1-5 15,0 0-1-15,-1 0 6 16,-1-1-6-16,2-3-1 0,-2 0 1 15,3 1 0-15,-3-2 1 16,4-2 0-16,2-3 0 16,0-3-1-16,0-2 1 15,0 3-1-15,9-2 9 16,3-3 14-16,6 0-8 16,0 0-6-16,6 0-8 15,1 0 7-15,3 0-7 16,4 0-1-16,1-3-6 15,-1-2-25-15,0 3-40 0,-5 1-65 16,-9-1-159 0,-8-2-520-16</inkml:trace>
  <inkml:trace contextRef="#ctx0" brushRef="#br2" timeOffset="746541.88">26092 8229 649 0,'0'0'926'0,"0"0"-720"16,0 0-6-16,0 0 41 16,0 0-35-16,0 0-65 15,0 0-53-15,-19-22-33 16,11 21-14-16,-1-2-20 0,-1 3-10 16,-3 0-10-16,-3 0 0 15,-3 0 5-15,1 6 3 16,0 7-9-16,2 0 0 15,6-2-6-15,2-1 0 16,5-1-2-16,3-2-2 16,0-3-2-16,0-1 12 15,12-3 3-15,3 0 19 16,3 0-14-16,3-7-8 16,-1-9 0-16,2-4-1 15,0-2-18-15,2-9 13 16,1-5 4-16,1-7 1 15,2-3-10-15,-3-1 11 0,-1 0 39 16,-9 3 33-16,-3 3-28 16,-9 8-15-16,-3 3 2 15,0 4-5-15,-3 7 1 16,-5 6-14-16,0 5 2 16,0 5-15-16,-3 3 0 15,-5 4-7-15,0 16 6 16,-5 6 1-16,2 7 5 15,5 7 5-15,3-1-10 16,6 4 1-16,3-1-1 16,2-1 6-16,0 1-6 15,13-4-1-15,3-6-17 0,4 1-4 16,4-7-8-16,0-7-39 16,3-4-70-16,4-9-172 15,-5-2-369-15,-7-4-303 0</inkml:trace>
  <inkml:trace contextRef="#ctx0" brushRef="#br2" timeOffset="746910.9804">26371 8104 1607 0,'0'0'736'16,"0"0"-617"-16,0 0 41 0,0 0-7 16,0 0-77-16,0 0-40 15,0 0-13-15,84-40-8 16,-67 37-6-16,-4 0-3 16,-4 3-5-16,-3 0 14 15,-2 0-9-15,0 11-6 16,-2 1 1-16,1 8 11 15,0 0-1-15,0 2-5 16,1-1-6-16,3-1 1 16,3-4-1-16,2-1-1 15,4-5-21-15,2-3-11 16,4-3-30-16,5-4-65 16,0 0-67-16,6-10-86 0,-8-7-259 15,-7 1-430-15</inkml:trace>
  <inkml:trace contextRef="#ctx0" brushRef="#br2" timeOffset="747104.1922">26611 8051 1435 0,'0'0'365'15,"0"0"-134"-15,0 0-10 16,0 0 0-16,0 0 16 15,0 0-73-15,-83 69-73 0,52-39-50 16,-5 6-41-16,-27 14-6 16,9-4-226-1,8-9-1018-15</inkml:trace>
  <inkml:trace contextRef="#ctx0" brushRef="#br2" timeOffset="753516.7206">17014 10908 487 0,'0'0'1081'0,"0"0"-912"16,0 0-27-16,0 0 59 15,0 0-30-15,0 0-66 16,0-7-53-16,0 7-16 16,0 0 8-16,0 0 19 15,0 0 27-15,0 0 3 16,0-2-26-16,0 2-12 16,0 0-12-16,-2 0-32 15,-11 0 17-15,-13 0 17 16,-6 0-1-16,-7 0-19 15,-4 0-15-15,5 0-2 16,7 0-8-16,9 0 2 0,10 0-1 16,9 0-1-16,3 0-36 15,3 0-55-15,14 3-51 16,12 10-95-16,-10 0-380 16,-3-6-461-16</inkml:trace>
  <inkml:trace contextRef="#ctx0" brushRef="#br2" timeOffset="753811.2686">17035 11070 1283 0,'0'0'706'16,"0"0"-556"-16,0 0 33 15,0 0 1-15,0 0-38 16,0 0-58-16,0 0-32 16,-71 0-21-16,35 0-19 15,1 4-10-15,1-2-6 16,11 5-75-16,10-6-276 15,11-1-902-15</inkml:trace>
  <inkml:trace contextRef="#ctx0" brushRef="#br2" timeOffset="755146.0396">17672 10676 942 0,'0'0'366'0,"0"0"-150"16,0 0-3-16,0 0-13 16,0 0-13-16,0 0-34 15,0 0-31-15,-33-18-10 16,33 14 1-16,0-2-43 0,0-1-10 15,7 0-8-15,2 1-10 16,4-4-19-16,3 2-16 16,3-1-1-16,1 2-5 15,0 0 0-15,3 1-1 16,-5 6 0-16,-1-1 8 16,0 1-8-16,-8 0 0 15,-2 0-6-15,-2 7 4 16,-2 5-4-16,-2 0-1 15,-1 1 5-15,0 4 2 16,-3-4 0-16,-6 4 0 16,-1-2 0-16,-7-1 0 15,1 3 1-15,0 0 0 0,-5-1 0 16,3-3 0-16,5 0 1 16,-1 0-1-16,8-3 0 15,1-3-1-15,5-1 0 16,0-2-1-16,0-1 1 15,8 0 1-15,9-2 5 16,5-1 2-16,8 0-8 16,-1 0-1-16,3 0-13 15,-2 0-36-15,-8 0-63 16,-2 0-78-16,-10 6-124 16,-4-2-223-16,-6-1-245 0</inkml:trace>
  <inkml:trace contextRef="#ctx0" brushRef="#br2" timeOffset="755620.5824">18154 10968 428 0,'0'0'610'16,"0"0"-341"-16,0 0 6 15,0 0 6-15,-117 0-66 16,51 0-67-16,-23 0-24 16,-21 0-22-16,3 0-33 15,23-7-19-15,27 3-1 16,23-2-13-16,4 6-16 15,3-2-14-15,8 2-6 0,10 0-10 16,9 0-62 0,0 5-62-16,6 5-21 0,8 4-127 15,2-4-254-15,-6 0-356 0</inkml:trace>
  <inkml:trace contextRef="#ctx0" brushRef="#br2" timeOffset="756234.814">17629 11107 1395 0,'0'0'537'15,"0"0"-339"-15,0 0 7 16,0 0-41-16,0 0-54 16,0 0-37-16,0 0-32 15,0-10-8-15,0 17 16 16,0 3-13-16,0 2-1 15,0 5 0-15,0 0-8 0,-3-1-6 16,3 4-9-16,-7-4-3 16,4 4 3-16,-3 0-4 15,2-3-2-15,-3 3-5 16,4-4 1-16,-3 0-1 16,3 1 5-16,0-1-6 15,0-5 1-15,3 2-1 16,-4-6 0-16,4 2 0 15,0-3 1-15,0-2 5 16,0-1-5-16,0 0 1 16,0-3 5-16,4 0 4 15,2 0 3-15,0 0 0 16,5 0-2-16,3 0-3 16,4 0 4-16,-2 0 2 0,7 0-1 15,0 0-2 1,6 0-3-16,0 0-8 0,1 0 0 15,-2 0-1-15,-6 0 0 16,-5 0-33-16,-7 0-47 16,-10 0-60-16,0 0-219 15,-13 0-951-15</inkml:trace>
  <inkml:trace contextRef="#ctx0" brushRef="#br2" timeOffset="757444.2357">18827 10319 851 0,'0'0'243'0,"0"0"-103"15,0 0 43-15,0 0 23 16,0 0 3-16,0 0-18 16,0 0-17-16,-19-52-32 15,18 46-26-15,-1 6-31 16,1-1-29-16,-3 1-14 0,1 0-17 16,-6 0-13-16,-7 1 3 15,-4 9 30-15,-3 6 8 16,0 1 3-16,1 7-7 15,3 1-15-15,6 6-8 16,-1 2-4-16,8 3-7 16,3 4-3-16,3 2 0 15,0 4 0-15,0 1-4 16,6-1-7-16,4-3 5 16,-3 0-5-16,-1 0 6 15,-3 0-7-15,0 2 0 16,0-1 0-16,-2-3 1 0,-1 1 1 15,2 0-1-15,-2 2 0 16,0-5 0-16,0 4 0 16,0-1-1-16,-3-2 10 15,-3-4-2-15,-3-2-1 16,-1-1-6-16,-1-7 0 16,-1 0 0-16,-1-5-1 15,-4-1-1-15,-2-5-9 16,0-3-63-16,-10-3-86 15,6-3-360-15,4-3-623 0</inkml:trace>
  <inkml:trace contextRef="#ctx0" brushRef="#br2" timeOffset="758082.6514">18600 11773 1174 0,'0'0'711'16,"0"0"-598"-16,0 0 29 16,0 0 48-16,0 0-3 0,0 0-75 15,0 0-60 1,-91 53-19-16,77-33-15 0,4-2-6 15,5-2-1-15,5 0-11 16,0-3 0-16,2-6 5 16,12-4 12-16,5 0-6 15,3-3-2-15,2 0 2 16,2-12-4-16,-1-2-7 16,-3-2 0-16,-4 0 2 15,-6-2-1-15,-8 2 4 16,-4 0-5-16,-3 3-1 15,-17 2-30-15,-25-8-97 16,3 2-394-16,2 0-1174 0</inkml:trace>
  <inkml:trace contextRef="#ctx0" brushRef="#br2" timeOffset="759170.127">18681 9760 1497 0,'0'0'303'16,"0"0"-101"-16,0 0-33 15,0 0-1-15,0 0-28 16,0 0-56-16,0 0-40 0,0-14-21 16,0 17-11-1,0 8 40-15,0 2 8 0,0 3-17 16,0 3-7-16,0 1-1 16,0 4-12-16,0-1-3 15,0 2-8-15,0-4-2 16,0 2-9-16,0-4 0 15,3-3 0-15,1-5 1 16,-1 2-1-16,-3-6 1 16,3 0-1-16,-3-4 1 15,3 0 4-15,-3 2-6 16,3-5 1-16,-3 1 0 16,3-1 5-16,-2 0 8 15,5 0 5-15,0 1 8 16,3-1-1-16,5 0 3 0,0 0-2 15,7 3-3-15,2-3-3 16,2 0-7-16,2 0-7 16,0 0-5-16,-7 0 5 15,-3 0-7-15,-2 0 0 16,-9 0-2-16,-5 0-20 16,-1 3-22-16,0-2-35 15,-1 8-63-15,-15-5-315 16,2-1-334-16</inkml:trace>
  <inkml:trace contextRef="#ctx0" brushRef="#br2" timeOffset="760603.6664">19073 10789 1393 0,'0'0'376'0,"0"0"-124"16,0 0-44-16,0 0-30 16,0 0-32-16,0 0-53 15,0 0-69-15,36-29-15 16,-19 26 0-16,2-4-7 15,-3 4-1-15,-2 3 14 16,-3-1 3-16,-3 1 7 16,-2 0-7-16,1 0-5 15,-1 0-12-15,0 7-1 16,0 2 0-16,-2 3-1 16,-1 0-1-16,0 1 0 15,-3 4 1-15,0-2 1 16,-6 0 1-16,-4 0 1 0,-2-1 0 15,-5-1 0 1,1 0 5-16,-3-2-1 0,1-1 3 16,3-1-8-1,2-1 5-15,7-5-5 0,1-1 0 16,5-2 5-16,0 0 1 16,0 0 2-16,15-5 3 15,1-3-10-15,10-4-2 16,-3-2 1-16,6-2-1 15,-7 2-2-15,4 0 1 16,-7 2 1-16,-2-1 0 16,-1 3 0-16,-1 0 0 15,3 0 1-15,-5 0 0 16,3 0 13-16,0-2 2 16,1 1 2-16,1 1-2 15,-1-3 4-15,-4 6 7 16,-3-2 9-16,-2 5 3 0,-3 1-4 15,-5 3-9-15,0 0-17 16,0 0-9-16,0 0-8 16,-5 0-5-16,-7 9 13 15,-4 5 4-15,-4 1 2 16,1-1 3-16,3 3-3 16,0 0-5-16,4-1 7 15,4 1 2-15,2-3 4 16,3-2-2-16,3 4-3 15,0-5-8-15,9 1 5 16,13-5-6-16,11 0-43 0,26-7-99 16,-3 0-322-16,-11 0-932 15</inkml:trace>
  <inkml:trace contextRef="#ctx0" brushRef="#br2" timeOffset="761302.8085">19975 10394 675 0,'0'0'793'0,"0"0"-688"16,0 0-2-16,0 0 37 15,0 0 84-15,0 0-116 16,0 0-5-16,-48 13 39 15,22 16-7-15,-9 11 4 0,-2 9-2 16,-4 7-30-16,2 10-20 16,-3 10-20-16,7-10-16 15,8 5-10-15,11-2-19 16,15-11-10-16,1 5 0 16,11-1-11-16,21-8-1 15,7-5-60-15,17-9-77 16,-9-10-137-16,-4-17-628 0</inkml:trace>
  <inkml:trace contextRef="#ctx0" brushRef="#br2" timeOffset="766183.7">20165 10403 476 0,'0'0'597'0,"0"0"-396"16,0 0 24-16,0 0 26 15,0 0 29-15,0 0-69 0,0 0-60 16,-11-27-38-16,11 27-25 16,0 0 6-16,-1 0-6 15,1 0-14 1,-2 0-23-16,1 0-21 0,-2 0-14 15,1 11-1-15,-1 9 36 16,0 5-14-16,2 1-19 16,1 5-9-16,0-2-9 15,0-1 0-15,0-3 0 16,0-4-1-16,0-2-14 16,0-2-28-16,0-4-32 15,4-3-44-15,2 0-141 16,-1-3-289-16,0-1-66 15,-2-2-411-15</inkml:trace>
  <inkml:trace contextRef="#ctx0" brushRef="#br2" timeOffset="766507.1581">20297 10750 1039 0,'0'0'616'16,"0"0"-455"-16,0 0 61 0,0 0-20 16,0 0-45-16,0 0-22 15,0 0-23-15,-71 0-35 16,44 0-23-16,-1 0-14 15,1 0-19-15,-2 0-20 16,6 0 1-16,0 0-2 16,4 3-43-16,7-1-69 15,-1 0-84-15,2 1-165 16,5-3-369-16,0 0-482 0</inkml:trace>
  <inkml:trace contextRef="#ctx0" brushRef="#br2" timeOffset="766862.1022">20109 10826 1114 0,'0'0'733'0,"0"0"-619"16,0 0-4-16,0 0-10 15,0 0-4-15,0 0-34 16,0 0-14-16,84-7 2 16,-77 7-7-16,-4 0 0 15,-3 0-4-15,0 0-11 0,0 0-14 16,-10 10 23-16,-6 3 14 16,-5-2-5-16,3 4-10 15,-1-1 2-15,5 2-15 16,5-6-11-16,3 4-11 15,6-7-1-15,0 3-5 16,12-5-7-16,8 2-60 16,12-7-135-16,-3 0-536 15,-2 0-398-15</inkml:trace>
  <inkml:trace contextRef="#ctx0" brushRef="#br2" timeOffset="767213.5432">20699 10757 153 0,'0'0'1564'16,"0"0"-1251"-16,0 0-70 0,0 0-74 15,0 0-59 1,0 0-47-16,0 0-38 0,107-4-25 15,-73 4-9-15,7 4-91 16,-8-1-279-16,-10-3-458 0</inkml:trace>
  <inkml:trace contextRef="#ctx0" brushRef="#br2" timeOffset="768984.2062">21369 10412 108 0,'0'0'756'15,"0"0"-535"-15,0 0 7 16,0 0 2-16,0 0 26 16,0 0 11-16,0 0-56 15,-3-39-47-15,-1 33-30 16,3 2-3-16,1 1-13 15,0 3-29-15,0 0-11 16,0 0-15-16,0 0-24 16,0 0-18-16,0 0-21 15,0 3 0-15,0 12 0 16,0 4 3-16,0 9 13 0,1 3-5 16,6 5-10-16,-4-3 0 15,0 0-1-15,0 0 0 16,-2-7-1-16,-1-5-9 15,2-1-14-15,-2-4-17 16,1-4-30-16,2-2-62 16,0-3-121-16,1-3-282 15,1-4-196-15</inkml:trace>
  <inkml:trace contextRef="#ctx0" brushRef="#br2" timeOffset="769262.5934">21599 10747 958 0,'0'0'935'0,"0"0"-751"15,0 0 2-15,0 0-9 16,0 0-27-16,0 0-31 15,-107-3-43-15,68 3-33 16,-3 0-17-16,3 0-14 16,3 0-7-16,6 0-5 15,6 6-49-15,6 1-91 16,2 3-161-16,5-3-406 0,3-5-442 16</inkml:trace>
  <inkml:trace contextRef="#ctx0" brushRef="#br2" timeOffset="769607.8682">21343 10873 912 0,'0'0'1238'16,"0"0"-1083"-16,0 0-38 15,0 0-32-15,0 0-15 0,0 0-45 16,0 0-14-16,78-8-10 16,-60 8 9-16,-4 0-9 15,-4 0 11-15,-7 0 13 16,-3 3-5-16,0 4-13 16,-9 3 36-16,-9 6 26 15,-4-2 23-15,2 6-38 16,2-4-19-16,8 1-14 15,7 0-21-15,3-1-6 16,15-3 5-16,18-1-32 16,23-5-131-16,-4-4-465 15,-5-3-957-15</inkml:trace>
  <inkml:trace contextRef="#ctx0" brushRef="#br2" timeOffset="770155.4358">22025 10592 462 0,'0'0'694'16,"0"0"-450"-16,0 0-4 15,0 0 35-15,0 0 5 16,0 0-59-16,0 0-40 16,19-37-41-16,-19 37-70 15,0 0-13-15,-11 0-8 16,-4 0 4-16,-9 3 1 0,-1 8 2 15,-2 1-29-15,3 7-13 16,3-2-9-16,9-3-5 16,6 3-10-16,6-4-14 15,3 0-24-15,18-1-19 16,9-1-42-16,6-2-121 16,10-8-345-16,-11 2-135 15,-6-3-176-15</inkml:trace>
  <inkml:trace contextRef="#ctx0" brushRef="#br2" timeOffset="770507.73">22183 10638 91 0,'0'0'1364'0,"0"0"-1049"15,0 0 18-15,0 0-58 16,0 0-74-16,0 0-60 16,0 0-63-16,-9-27-45 15,2 30-17-15,-5 7-5 16,5 4-2-16,-4-1-9 15,6 3 0-15,4-5-11 16,1-2 11-16,0-2-2 16,1-4 2-16,11-3 19 15,8 0-7-15,1 0-12 16,7-3-22-16,1-6-8 16,-3-5-8-16,0 0 1 15,-10-2 16-15,-3-1 5 16,-8 1 11-16,-5 2 5 15,0 7 15-15,-14 0-15 0,-9 2 0 16,-10 5 1-16,-2 0 0 16,6 0-1-16,-1 5-10 15,7 6-121-15,14-1-190 16,6 0-368-16,3-3-421 0</inkml:trace>
  <inkml:trace contextRef="#ctx0" brushRef="#br2" timeOffset="770869.0139">22573 10542 1360 0,'0'0'309'0,"0"0"-154"15,0 0 63-15,0 0-76 16,0 0-11-16,0 0-2 16,0 0-9-16,-49 6-42 15,36 4-35-15,6 3-9 16,4-3-25-16,3 3-9 16,0 4 0-16,6 0 1 0,11-1-1 15,5 3-5 1,2-2 4-16,-8 0-8 0,-3-1 8 15,-7-3-10-15,-6-5-8 16,0-2-6 0,-10 1 4-16,-9-4-12 0,-20 0-37 15,6-3-182-15,5 0-492 0</inkml:trace>
  <inkml:trace contextRef="#ctx0" brushRef="#br2" timeOffset="773376.2119">22794 10446 901 0,'0'0'609'15,"0"0"-453"-15,0 0 91 16,0 0 14-16,0 0-42 16,0 0-54-16,0 0-38 15,0-17-36-15,3 13-33 16,4-2-21-16,3 2-7 0,1-1-15 16,4-1 0-16,-5 2-14 15,2 0 5-15,3 1-6 16,-1 0 0-16,-1 3-1 15,-3 0 1-15,-1 0-1 16,2 0 0-16,-8 4-5 16,0 5 0-16,-3 0 4 15,0 3 2-15,0 0 0 16,-2 1 1-16,-6 4 13 16,-2-2-7-16,1 3 1 15,2-5-2-15,2 4-5 16,1 0 9-16,4-5-8 15,0 1-1-15,0-4 0 0,10 0 1 16,5-4-1 0,8-2-1-16,3-1-61 0,0-2-117 15,-2 0-174-15,-6-2-402 16,-9-3-660-16</inkml:trace>
  <inkml:trace contextRef="#ctx0" brushRef="#br2" timeOffset="773716.598">23110 10436 912 0,'0'0'650'0,"0"0"-449"15,0 0 80-15,0 0-32 16,0 0-53-16,0 0-40 16,0 0-36-16,0-13-35 15,0 13-42-15,0 2-33 16,0 9 11-16,0 5 8 16,5 4-13-16,2 1-8 15,-3 4-8-15,1-4 0 16,-1 1-8-16,-1-5-40 15,0-3-64-15,-1-5-74 0,-2-2-118 16,0-4-355-16,0-3-50 0</inkml:trace>
  <inkml:trace contextRef="#ctx0" brushRef="#br2" timeOffset="773983.4506">23225 10436 834 0,'0'0'888'16,"0"0"-646"-16,0 0 25 16,0 0-34-16,0 0-38 15,0 0-69-15,0 0-70 16,0-7-43-16,0 24 35 16,3 2 1-16,4 2-8 15,3 4-10-15,0-1-11 0,-4-1-7 16,2-1-12-16,-3-5-1 15,-2-3-2-15,-2-4-36 16,1-3-60-16,-2 2-102 16,0-8-262-16,-2-1-234 15,-5 0-626-15</inkml:trace>
  <inkml:trace contextRef="#ctx0" brushRef="#br2" timeOffset="774240.8824">23043 10404 1452 0,'0'0'316'16,"0"0"-125"-16,0 0 80 15,0 0-31-15,0 0-80 16,0 0-64-16,0 0-56 15,59-8-16-15,-29 8-18 16,2 1-6-16,-4 5-19 16,-3 1-78-16,-3 2-117 15,-6 1-163-15,-6-3-367 0</inkml:trace>
  <inkml:trace contextRef="#ctx0" brushRef="#br2" timeOffset="774646.1026">23423 10462 1209 0,'0'0'567'0,"0"0"-328"15,0 0 32-15,0 0-84 0,0 0-34 16,0 0-74 0,67-72-19-16,-53 62-10 0,-1 4-21 15,-4 2 10-15,-1 1-13 16,-7 3-14-16,-1 0-3 16,2 0-8-16,-2 0-1 15,1 7-2-15,2 5 2 16,1 2 1-16,1 3 5 15,-1 2-4-15,1 1-1 16,1 0 0-16,0-3 1 16,3-5-2-16,-3-2 0 15,1-2-42-15,2-6-46 16,1 2-64-16,3-4-145 16,-6-4-524-16,0-6-553 0</inkml:trace>
  <inkml:trace contextRef="#ctx0" brushRef="#br2" timeOffset="774864.518">23693 10347 586 0,'0'0'849'16,"0"0"-690"-16,0 0 73 16,0 0 96-16,0 0-59 15,0 0-70-15,0 0-70 16,-64 68-49-16,50-44-32 15,0 0-24-15,0-1-17 16,-1-1-7-16,2-2-24 0,1 0-124 16,-8 1-167-1,6-5-421-15,3-2-578 0</inkml:trace>
  <inkml:trace contextRef="#ctx0" brushRef="#br2" timeOffset="775229.6359">23830 10683 922 0,'0'0'412'15,"0"0"-204"-15,0 0 44 16,0 0-8-16,0 0-86 16,0 0-47-16,0 0 32 15,-44 13-27-15,9-12-31 16,-7 5-15-16,-8-3-19 16,-7-2-2-16,-5 2-11 15,-18-3-17-15,-14 3-14 16,8-3 2-16,10 3-9 15,17 1-16-15,19 2-33 16,5 5-62-16,0 2-84 16,17-1-171-16,11-5-339 15,7-2-603-15</inkml:trace>
  <inkml:trace contextRef="#ctx0" brushRef="#br2" timeOffset="775718.291">23255 10819 1699 0,'0'0'535'0,"0"0"-432"15,0 0 49-15,0 0 4 16,0 0-32-16,0 0-54 0,0 0-3 16,0 20-30-16,0-8-22 15,-4 2-6-15,3 3-8 16,1 0 0-16,0 2 0 16,0-2 1-16,0-1-1 15,0 1 5-15,0-4-6 16,0 0 2-16,0-3-1 15,0-3 0-15,5 0 7 16,-2 0-1-16,1-2 7 16,3-2 1-16,1 0 0 15,-1-2 8-15,4 3 9 16,2-4-2-16,-1 0-2 0,4 0-7 16,1 0-4-16,2 0-8 15,4 0-8-15,-4 0 1 16,3 0-2-16,1 0-13 15,-4 0-34-15,-1 2-54 16,-9-1-73-16,-4 1-287 16,-4-2-677-16</inkml:trace>
  <inkml:trace contextRef="#ctx0" brushRef="#br2" timeOffset="776366.5934">23975 10242 1145 0,'0'0'392'0,"0"0"-213"0,0 0 127 15,0 0-41-15,0 0-56 16,0 0-36-16,45 86-53 16,-23-47-46-16,-1 13-21 15,5 5-20-15,-6 8-12 16,3-2-10-16,-10 4-10 15,-1-8-1-15,-5-3-1 16,-5-6-23-16,-2-4-17 16,-5-3-59-16,-21-4-116 15,0-12-319-15,3-10-280 0</inkml:trace>
  <inkml:trace contextRef="#ctx0" brushRef="#br2" timeOffset="777137.74">24655 10641 1235 0,'0'0'561'16,"0"0"-486"-16,0 0 45 16,0 0 24-16,0 0-4 15,-101-54-36-15,80 48-39 16,-3 4-6-16,2 2 7 16,0 0-7-16,2 2-9 15,1 11-21-15,4 4-8 16,1 0-1-16,7-1-14 0,5-2-5 15,2 2 5-15,0-7-6 16,6-1 0-16,11-6 2 16,-4-2 18-16,5 0-20 15,-1-6-11-15,0-7 1 16,-2-7 1-16,2-6-6 16,-4-5 15-16,2-8-8 15,-1-4 2-15,-4-6 6 16,0 2 0-16,-5-2 0 15,-5 5 11-15,0 2 26 16,-8 8 30-16,-9 5-41 16,-4 4-16-16,0 4-1 15,1 7 6-15,5 6 4 0,2 4-8 16,4 4-11-16,0 6-2 16,-1 10 2-16,1 11 8 15,1 6 5-15,4 10 13 16,4 4-8-16,0 5 0 15,0 1-5-15,6 0-7 16,6-7-6-16,2 0 0 16,3-10-1-16,1-6-6 15,0-6-38-15,1-7-60 16,9-9-98-16,-5-3-396 16,-4-5-311-16</inkml:trace>
  <inkml:trace contextRef="#ctx0" brushRef="#br2" timeOffset="777535.978">24754 10463 1835 0,'0'0'483'0,"0"0"-327"15,0 0-19 1,0 0-44-16,0 0-31 0,0 0-19 16,0 0 3-16,92-59-20 15,-81 59-7-15,-4 0-13 16,1 6-5-16,-2 8 0 15,-3 4 8-15,0 5-1 16,0 1 2-16,0-1-1 16,3 0-8-16,2-3 1 15,5 0-2-15,-1-6 0 16,7-3-37-16,3-4-66 16,-1-3-115-16,6-4-265 0,-6-7-96 15,-5-5-464-15</inkml:trace>
  <inkml:trace contextRef="#ctx0" brushRef="#br2" timeOffset="777764.1972">25051 10413 1020 0,'0'0'767'0,"0"0"-644"16,0 0 105-16,0 0-16 15,0 0-70-15,0 0-23 16,0 0 54-16,-54 43-58 16,32-10-48-16,-4 1-40 15,3 1-27-15,0-1-21 0,-5 5-197 16,4-9-470-16,3-6-785 16</inkml:trace>
  <inkml:trace contextRef="#ctx0" brushRef="#br2" timeOffset="779608.5029">16950 12778 849 0,'0'0'331'16,"0"0"-182"-16,0 0 49 15,0 0 32-15,0 0-12 16,0 0-43-16,0 0-29 16,0 0-19-16,0 0-9 15,0 0 11-15,0 0-30 16,0 0-17-16,0 0-15 16,13 0-13-16,7 0-20 0,5 4-17 15,8-4-17-15,0 2-1 16,3 4-34-16,-3-5-29 15,-4 5-51-15,-11-5-72 16,-7 2-32-16,-6 0-117 16,-5 1-35-16,-5-1-224 15,-8 0-376-15</inkml:trace>
  <inkml:trace contextRef="#ctx0" brushRef="#br2" timeOffset="779843.9179">16947 12937 833 0,'0'0'699'15,"0"0"-600"-15,0 0 130 16,0 0 69-16,0 0-130 15,97 6-102-15,-54-6-66 16,5 0-73-16,-11 0-279 16,-10 0-493-16</inkml:trace>
  <inkml:trace contextRef="#ctx0" brushRef="#br2" timeOffset="780690.6185">17784 12511 834 0,'0'0'754'16,"0"0"-649"-16,0 0 79 15,0 0 61-15,0 0-25 16,0 0-70-16,0 0-19 15,-12-7-15-15,12 4-49 16,9-4-43-16,2 3-6 0,3-4-12 16,4 3 11-16,-2-1-17 15,7 2 1-15,0 1-1 16,3 3 0-16,-4 0 0 16,-2 0 0-16,-7 0-7 15,-6 7 6-15,-7 4-14 16,0 4-2-16,-7-1 16 15,-9 5 1-15,-5 1 0 16,-1 3 1-16,0-3 8 16,5-1 0-16,-2-2-3 15,6 0-5-15,6-4 1 16,4 0 4-16,3-2-5 16,0-5 0-16,6 1 8 15,11 0-8-15,8-2-1 16,-2-1-34-16,12-4-113 0,-8 0-379 15,-7 0-439-15</inkml:trace>
  <inkml:trace contextRef="#ctx0" brushRef="#br2" timeOffset="781081.5537">18219 12858 965 0,'0'0'719'0,"0"0"-551"16,0 0 125-16,-109 0-33 15,60 0-80-15,-3 0-87 16,-11 0-38-16,-14 0 22 16,3 0-15-16,2 0-28 15,0-1-22-15,21 1-11 0,5 0-1 16,16 0-37-16,15 7-124 15,15 7-131-15,0-2-327 16,6-2-374-16</inkml:trace>
  <inkml:trace contextRef="#ctx0" brushRef="#br2" timeOffset="781778.7069">17762 13075 772 0,'0'0'837'15,"0"0"-697"-15,0 0 98 16,0 0 62-16,0 0-70 15,0 0-81-15,0 0-68 0,-1-10-31 16,-2 16-5-16,-1 3 9 16,-1 6-26-16,2-1-7 15,0 5 5-15,0 0 4 16,2 2-11-16,-5-1 15 16,3 3-16-16,0-1-7 15,-1 5-5-15,1-4-5 16,-4 1 1-16,4 1 5 15,0-4-6-15,2-1 5 16,-1-4-5-16,2-5-1 16,0-2 6-16,0 0-6 15,0-5 1-15,2-1 0 16,-1 0 5-16,2-3-5 0,-3 0 5 16,2 0-6-1,-2 0 1-15,0 0 5 0,1 0 3 16,2 0 9-16,8 0 0 15,1 0 1-15,8 0-11 16,9 0-7-16,10-6 0 16,9-1 1-16,7 1-2 15,4 2 0-15,0-1-14 16,-10 3-16-16,-10 0-34 16,-24-1-56-16,-8 3-98 15,-7-4-509-15</inkml:trace>
  <inkml:trace contextRef="#ctx0" brushRef="#br2" timeOffset="783506.985">18946 12210 631 0,'0'0'631'0,"0"0"-505"15,0 0-5-15,0 0 43 0,0 0 7 16,0 0-33-1,0 0-50-15,-6-7-44 0,-3 4 13 16,-9 3 35-16,0 0-14 16,-8-1-1-16,0-2-14 15,-7 3 5-15,0-3-1 16,2 3-9-16,1-3-10 16,5 3 3-16,5 0-2 15,8 0-15-15,8 0-13 16,1 0-5-16,3 0-15 15,0 0-1-15,0 10 1 16,-3-1 9-16,3 2-2 16,-4 2 10-16,1 1 0 15,-1 1 1-15,0 2 7 16,-1-2 1-16,-2 3-3 0,0 2-1 16,4-1-6-16,0 2-7 15,0 1-1-15,3 1-3 16,0 4-5-16,0 0 1 15,0 3 8-15,0-3-8 16,0 5 5-16,0-2 2 16,0 2 8-16,0 2-4 15,0-1 1-15,-3-4-4 16,0 1-2-16,3 0-1 16,0-4-5-16,0-3 7 0,0 1 1 15,-3-2-2 1,3 2-2-16,0-1 0 0,-5 0 3 15,2 0 1-15,-3 0-2 16,2 4 2-16,-1-2 2 16,2 2-3-16,0 0 0 15,2 0 0-15,1-1-2 16,0 4-6-16,0-4-1 16,-3 0 1-16,0 1-1 15,0-1 1-15,-1-2-1 16,-2 2 1-16,-2 0-1 15,3-2 0-15,-1 1 0 16,1 2-1-16,2-3 1 16,0-1-1-16,3-1 1 15,0-2-1-15,0 0 1 0,0 0 0 16,0-4-1-16,0-3 1 16,0 1-1-16,0-1 1 15,0 1 0-15,0-4 0 16,0-1 0-16,0 2 0 15,0-6 1-15,6-3 0 16,10-2-1-16,11 0-1 16,3 0-39-16,2-7-32 15,1 0-70-15,8 0-79 16,-15 1-504-16,0 2-1200 0</inkml:trace>
  <inkml:trace contextRef="#ctx0" brushRef="#br2" timeOffset="785916.5429">19167 12487 1058 0,'0'0'291'15,"0"0"-146"-15,0 0 43 16,0 0 12-16,0 0 5 16,0 0-40-16,0 0-25 15,0-43-38-15,-3 39-28 16,0-1-19-16,-3 2 27 16,3-1 8-16,-4-2-23 15,0 5-22-15,1-5-14 16,0 6-8-16,-1-3-7 15,-3 3-4-15,-3 0-6 0,1 0 2 16,1 10-2-16,-1 5 4 16,-2 5-1-1,5 7 3-15,2 3-6 0,4 6 3 16,3 1-8-16,0 5 7 16,0 1-7-16,1-3 1 15,7 3 5-15,-2-4-6 16,-2 4 0-16,0-3 7 15,-2 0-8-15,-2 0 1 16,0-4 0-16,0 4 1 16,0-5-1-16,-3-1 0 15,-3-4-1-15,0-8-2 0,0-2-8 16,-1-3-35-16,-3-7-40 16,-1-3-39-16,-8-4-100 15,4 0-487-15,2-3-448 16</inkml:trace>
  <inkml:trace contextRef="#ctx0" brushRef="#br2" timeOffset="786435.8174">19012 13415 1472 0,'0'0'602'0,"0"0"-488"0,0 0 24 15,0 0 33-15,0 0-20 16,0 0-64-16,0 0-35 15,-66 44-33-15,61-26-17 16,5-4-2-16,0 2-6 16,6-5 6-16,7-5 2 15,3-2 5-15,0-4 2 16,0 0-7-16,1-4 7 16,-4-9-8-16,0-3-1 15,0-2-16-15,-10-1-39 16,-3-7-27-16,-9 6-82 15,-8 4-529-15</inkml:trace>
  <inkml:trace contextRef="#ctx0" brushRef="#br2" timeOffset="788334.9807">19258 12001 1154 0,'0'0'351'16,"0"0"-179"-16,0 0 64 0,0 0 42 16,0 0-71-16,0 0-69 15,0 0-23-15,-2-12-8 16,2 12-43-16,0 0-28 15,0 0 0-15,0 0-5 16,0 0-8-16,0 5-5 16,0 6 1-16,0 2-5 15,0 4-7-15,0 2-1 16,-4-1-4-16,1 4-1 16,-3-2 0-16,-1 0 5 15,2 0-6-15,2-3 0 16,0-2 1-16,0-2-1 15,1-3 0-15,2-3 0 0,0-3 0 16,0-1 1 0,0-3-1-16,0 0-1 0,9 0 1 15,11 0 22-15,3 0-14 16,7-6-2-16,2-1-5 16,-1 3-1-16,-4 1 1 15,-5 3-1-15,-2 0 0 16,-7 0-6-16,-1 0-33 15,-8 0-52-15,-4 7-178 16,0 0-500-16,-3-4-921 0</inkml:trace>
  <inkml:trace contextRef="#ctx0" brushRef="#br2" timeOffset="789431.1138">19595 12596 1104 0,'0'0'349'0,"0"0"-209"16,0 0 89-16,0 0 42 0,0 0-91 16,0 0-47-1,0 0-28-15,21-3-8 0,-11 3-25 16,5 0-17-16,-2 0-21 16,4 0-7-16,-5 0-12 15,1 0-3-15,-2 4-11 16,-5 6 0-16,-2 5-1 15,-4 2-10-15,0 0 9 16,0 3 1-16,-10 0 8 16,-4-1-8-16,-1-2 1 15,2-1 1-15,-1-2 5 16,4-4-7-16,1-4 0 0,5-2 0 16,2-2 0-1,2-2-2-15,0 0 1 0,0-2-13 16,15-9-41-16,2-8 19 15,6-1 12-15,6-4-17 16,0 1-14-16,3-3-3 16,-2 6 19-16,-4 0 37 15,-3 6 1-15,-7 2 1 16,-4 4 0-16,-1 0 0 16,-5 4 17-16,-3 1 11 15,-3 0 9-15,0 3 5 16,0 0-3-16,0 0-10 15,-9 3-5-15,-9 10 57 16,3 4-14-16,-8 2-9 16,3-2-22-16,5 3-10 0,0 0-8 15,7-5-11-15,8-1-6 16,0 2-1 0,6-5 0-16,14-1 0 0,8 0-15 15,3-1-63-15,10-5-134 16,-5-2-390-16,-11-2-383 0</inkml:trace>
  <inkml:trace contextRef="#ctx0" brushRef="#br2" timeOffset="789814.0532">20050 12917 1891 0,'0'0'281'0,"0"0"-144"16,-81 3 69-16,39 0-11 15,-7 0-69-15,-5-2-53 16,-4-1-42-16,2 0-25 0,-4 0-1 16,6 0-5-16,9-4-55 15,9-2-38-15,11 1-80 16,8 5-125-16,7 0-413 15,7 0-596-15</inkml:trace>
  <inkml:trace contextRef="#ctx0" brushRef="#br2" timeOffset="790767.2019">19719 13154 889 0,'0'0'1012'0,"0"0"-845"16,0 0-8-16,0 0 72 15,0 0-1-15,0 0-92 16,0 0-62-16,11-20-58 0,4 15-12 16,2 1-5-16,-1 1-1 15,1 0 9-15,-5 3-1 16,-3 0 2-16,1 0 4 15,-4 0-2-15,-2 0 3 16,0 0-6-16,-4 0-9 16,0 3 0-16,0 7-5 15,0-1 5-15,0 1 7 16,-4 7 1-16,-3-5-2 16,-2 2-5-16,-1 0 0 15,1 1 5-15,-2-1 0 16,1-1-6-16,2-1 9 15,2-1 10-15,5-4-8 0,1 0 5 16,0-4 2-16,0 1 2 16,13-1-2-16,7 0-7 15,6-3-11-15,7 0-54 16,12 0-57-16,-7-7-168 16,-9-3-790-16</inkml:trace>
  <inkml:trace contextRef="#ctx0" brushRef="#br2" timeOffset="791817.4386">20500 12883 990 0,'0'0'544'0,"0"0"-428"15,0 0 81-15,0 0 39 16,0 0-65-16,0 0-59 16,0 0-14-16,-1-35-16 15,-6 35-16-15,-6-1-28 16,-3-2-3-16,-3 3 12 16,-5 0 11-16,-1 4-17 15,-1 5-5-15,3 1 2 16,4 3-5-16,6 3-13 15,3-2-8-15,6-1-2 16,4 1-8-16,0-4 3 0,7 0-5 16,7-5-2-1,3-3 1-15,4-2-7 0,1 0-16 16,-2-7-6-16,0-7 2 16,0-6-2-16,-5-3 3 15,-1-6 6-15,-2-8 0 16,2-6 20-16,-2 0-13 15,-3-4 14-15,-3 2 1 16,-2 5 12-16,-4 7 5 16,0 6-9-16,0 4 2 15,-3 6 4-15,-4 5-2 16,1 2-1-16,-2 0-1 16,4 8-3-16,-6-3 1 15,3 5-3-15,0 0-5 16,-5 0 0-16,2 13 8 0,1 5 22 15,-6 7 2-15,7 8-7 16,2 4-8-16,6 2-6 16,0 4-6-16,2 4 7 15,10-7-6-15,3-4-6 16,-2-3-1-16,3-7 0 16,0-3-2-16,-2-3-7 15,-2-7-23-15,0-3-25 16,2 0-33-16,1-9-91 15,-1-1-156-15,2 0-524 0</inkml:trace>
  <inkml:trace contextRef="#ctx0" brushRef="#br2" timeOffset="792215.382">20732 12811 1179 0,'0'0'889'0,"0"0"-765"16,0 0 77-16,0 0 15 16,0 0-57-16,0 0-86 15,0 0-40-15,88-67-12 0,-78 61-5 16,0 3-8-16,-2 0-7 15,0 3 5 1,-5 0 0-16,4 0-6 0,-4 10 1 16,0 6 5-16,0 4 3 15,-2 6 8-15,1 2 5 16,-1-2-5-16,1-1-7 16,2-5-8-16,4 0 4 15,4-6-5-15,-2-4-1 16,6-4-6-16,3-2-22 15,3-4-38-15,2 0-72 16,4-3-124-16,-5-8-403 16,-6-2-195-16</inkml:trace>
  <inkml:trace contextRef="#ctx0" brushRef="#br2" timeOffset="792448.98">21015 12728 631 0,'0'0'914'15,"0"0"-682"-15,0 0 24 16,0 0-10-16,0 0-62 16,0 0 5-16,0 0 30 15,-70 47-71-15,39-18-55 16,-5 1-41-16,0 3-52 15,-21 10-18-15,8-9-154 0,7-6-609 0</inkml:trace>
  <inkml:trace contextRef="#ctx0" brushRef="#br2" timeOffset="796293.6158">21622 12752 1059 0,'0'0'271'16,"0"0"-146"-16,0 0 61 0,0 0 39 15,0 0-37 1,0 0-52-16,0 0-25 0,0 0-16 16,0 0-6-16,0 0-6 15,0 0 23-15,0 0-9 16,0 0-15-16,8 0-14 15,7 6-17-15,7-2-9 16,9-1-6-16,13-1-18 16,6-2-11-16,6 0-5 15,-1 0-2-15,-6 0-17 16,-13 0-5-16,-12 0-9 16,-15 0-8-16,-9 0-79 15,-14 13-112-15,-13-3-40 0,0 1-407 16</inkml:trace>
  <inkml:trace contextRef="#ctx0" brushRef="#br2" timeOffset="797500.8682">22524 12316 552 0,'0'0'491'0,"0"0"-414"16,0 0-16-16,0 0 197 15,0 0 56-15,0 0-29 16,0 0-75-16,-3-16-59 15,3 8-6-15,3 5 5 16,-3 0-30-16,0 3-35 16,0 0-34-16,0 0-18 15,0 0-20-15,0 3-13 16,0 10 1-16,0 11 6 16,0 4 14-16,0 6-10 15,0 3-11-15,0 2 1 16,1 4-1-16,-1-7 0 15,0 1 0-15,2-8-8 0,-2-2-16 16,2-4-28-16,0-6-26 16,1-2-49-16,0-5-43 15,3 0-85-15,-2-6-345 16,-1-1-242-16</inkml:trace>
  <inkml:trace contextRef="#ctx0" brushRef="#br2" timeOffset="797826.8513">22777 12801 1077 0,'0'0'932'0,"0"0"-823"15,0 0-52-15,0 0 70 16,0 0 23-16,0 0-28 16,0 0-25-16,-115 0-29 15,75 3-22-15,-6-3-5 16,-5 0-13-16,2 0-10 16,0 0-10-16,4 0-8 15,5-3-7-15,10 3-44 16,12 0-75-16,4 0-103 15,14 3-364-15,0 7-44 16,8-3-541-16</inkml:trace>
  <inkml:trace contextRef="#ctx0" brushRef="#br2" timeOffset="798261.5876">22489 13002 1367 0,'0'0'856'16,"0"0"-757"-16,0 0 4 0,0 0 93 15,0 0-29-15,0 0-86 16,0 0-41-16,69-25-21 15,-57 21-10-15,-3 4-4 16,-2 0-5-16,3 0-1 16,-2 0 1-16,0 4-1 15,-2 2 1-15,1 3 0 16,-1 1 1-16,-3 0-1 16,-3 1 0-16,0 1-6 15,0 4 6-15,-11-5 0 16,-3 5 14-16,-2-5 11 15,2 5 2-15,2-3-4 16,3 1-10-16,6-5-5 16,3 4-7-16,0-3 1 0,15 0-2 15,11-4-13-15,21 1-83 16,-3-6-165-16,-5-1-550 0</inkml:trace>
  <inkml:trace contextRef="#ctx0" brushRef="#br2" timeOffset="799177.385">23342 12134 88 0,'0'0'1191'16,"0"0"-960"-16,0 0-108 15,0 0 117-15,0 0 24 16,0 0-71-16,0 0-71 16,-17-27-54-16,11 27-28 15,-6 0-20-15,-6 0 23 16,-3 3 18-16,-5 11-1 15,1 3-1-15,3 6-6 16,1 6-1-16,6 4-3 16,3 3-20-16,3 8-13 15,6 1-8-15,3 2 1 16,0 5-8-16,0 2 8 0,6 2-8 16,3 0 0-16,0 1 0 15,0 2 5-15,1-4 0 16,-2-4-5-16,-4-2 0 15,-1-3 2-15,-3-2 3 16,0-5 1-16,0-2-5 16,-3-5 5-16,-4-5-5 15,-5-2-1-15,1-4 0 16,-1-5 0-16,1-2-1 16,0-4-15-16,-1 0-43 15,-1-7-66-15,-9-3-153 16,3 0-497-16,2-7-847 0</inkml:trace>
  <inkml:trace contextRef="#ctx0" brushRef="#br2" timeOffset="799656.7632">23184 13419 1597 0,'0'0'647'0,"0"0"-571"16,0 0 14-16,0 0 30 15,0 0-35-15,0 0-25 16,0 0-1-16,-33 23-30 16,22-7 2-16,2 1 3 15,4-1-10-15,5 1-22 16,0-4-2-16,8-4 0 0,12-5 0 15,6-3-1 1,4-1-20-16,-6 0 0 0,1-10 20 16,-6-4 1-1,-5 0-1-15,-6-4 0 0,-8 4 0 16,0-1-14-16,-10 0-26 16,-30-2-71-16,4 4-228 15,0 4-611-15</inkml:trace>
  <inkml:trace contextRef="#ctx0" brushRef="#br2" timeOffset="800640.7886">23173 11585 925 0,'0'0'611'15,"0"0"-504"-15,0 0 62 16,0 0 100-16,0 0-40 15,0 0-58-15,0 0-30 16,0-25-53-16,0 25-42 16,0 0-18-16,0 0-14 0,0 9-8 15,0 7 28-15,0 5-5 16,1 2-1-16,2 3-13 16,-3 4-5-16,0 0-4 15,0-1-5-15,1 1 0 16,1-3 0-16,1-2 0 15,0-5 0-15,0 0-1 16,1-6 1-16,-1-4 0 16,2-2-1-16,-2-3 2 15,3-1-2-15,0-2 15 16,0-2 5-16,4 0 1 16,3 0-2-16,0 0-2 15,1-6 5-15,-2 2-4 0,3 1-3 16,-3-3-2-16,2 5 1 15,0-2 1-15,2 0-3 16,0 3-5-16,-3 0-6 16,1 0-1-16,-4 0 0 15,-2 0-32-15,-1 0-54 16,-7 0-86-16,0 0-522 16,-9 0-939-16</inkml:trace>
  <inkml:trace contextRef="#ctx0" brushRef="#br2" timeOffset="802772.3434">23559 12567 453 0,'0'0'730'16,"0"0"-446"-16,0 0-49 16,0 0 60-16,0 0-54 15,0 0-62-15,0 0-56 16,-8-5-22-16,8 5-17 16,0-2-20-16,0-1-12 0,3-1-7 15,8-2-27-15,4 2-9 16,1-3-8-16,2 1 5 15,0-1 0-15,1 5-5 16,1-2-1-16,-5 4-1 16,-1 0 1-16,-5 0 0 15,-2 4 0-15,-7 5-7 16,0 4-7-16,0 4 14 16,-17 6 8-16,-2 1 2 15,-4-2 7-15,1 1-8 16,2-3-3-16,3-3 3 15,5-3 3-15,6-9-11 16,-2 2 5-16,7-7-6 0,1 0 2 16,0 0 4-1,0 0-6-15,9 0-6 0,4-7-9 16,5-5 2-16,2-1 2 16,2-8-11-16,0 3 5 15,-1-1 16-15,3 1-5 16,-3 1 6-16,3 3 0 15,-6-2 0-15,1 3 0 16,-1 3 5-16,-2-4 3 16,-1 5-2-16,-1-1 10 15,-4 0 2-15,-4 6 0 16,-2-2 0-16,-2 6-1 0,-2 0-8 16,0 0-8-1,-2 0 8-15,-12 3-9 16,-7 14 1-16,-2 2 15 0,-4 8 9 15,1 0-2-15,3 3-7 16,7-8-2-16,4 1-5 16,9-6 3-16,3-4-11 15,5-2 0-15,17-6-1 16,11 2-56-16,23-7-93 16,-4 0-175-16,-7 0-579 0</inkml:trace>
  <inkml:trace contextRef="#ctx0" brushRef="#br2" timeOffset="803278.5376">24320 12533 666 0,'0'0'856'16,"0"0"-639"-16,0 0 74 15,-94 13-9-15,64-6-38 16,4 0-60-16,7 3-87 16,6 3-60-16,7 1-26 15,6 1-11-15,0 2-23 16,6-2-41-16,12 0-75 0,16-2-109 16,-6-6-351-16,1-3-79 0</inkml:trace>
  <inkml:trace contextRef="#ctx0" brushRef="#br2" timeOffset="803650.3068">24472 12560 1348 0,'0'0'668'16,"0"0"-524"-16,0 0 8 15,0 0 13-15,0 0-12 16,0 0-25-16,-82 17-23 0,60-1-47 15,3 0-27-15,5 0-19 16,5-2-6-16,6 0-6 16,3-1-11-16,0-3 1 15,10-3-4-15,9-5 8 16,7 2-12-16,1-4-37 16,7 0-28-16,-3 0 18 15,1-6-2-15,-11-5 17 16,-2-2 24-16,-10 0 26 15,-4 3 19-15,-5 1 39 16,0-2-21-16,-8 4-7 16,-6 1-17-16,-5 3-5 15,-3-1-7-15,2 4-1 0,4 0-22 16,4 0-71-16,3 0-139 16,6 1-353-16,3 2-229 0</inkml:trace>
  <inkml:trace contextRef="#ctx0" brushRef="#br2" timeOffset="804034.3167">24772 12537 1064 0,'0'0'1074'0,"0"0"-920"15,0 0 6-15,0 0-10 16,0 0-28-16,0 0-58 16,0 0-37-16,0-4-25 15,0 7-1-15,0 7 0 16,0 1 0-16,0 2 0 16,0 2 0-16,0 3-1 15,1-2 0-15,8 0-11 16,0-1 10-16,0-3-5 15,0 2 6-15,-3-5 0 16,-5 2 0-16,-1-4 0 16,0-2-8-16,-1 2 7 15,-12-1 0-15,-4-2 1 16,-4 3 1-16,-2-7-1 16,1 3-28-16,-4 0-140 0,3-3-163 15,10 0-527-15</inkml:trace>
  <inkml:trace contextRef="#ctx0" brushRef="#br2" timeOffset="805047.892">25018 12382 1262 0,'0'0'339'15,"0"0"-229"1,0 0 52-16,0 0 72 0,0 0 1 15,0 0-51-15,0 0-48 16,18-14-54-16,-3 8-27 16,4 5-22-16,3-5-12 15,-2 5-14-15,-2-2-6 16,-5 3-1-16,-1 0 0 16,-6 0-6-16,-3 0-1 15,-1 3-11-15,-2 5-6 16,0 5 23-16,-3 3 1 15,-6-2 8-15,-3 3 8 16,1-2 4-16,2 2 1 16,5-4-1-16,0 0-9 15,4-2-10-15,0-1 0 0,13 0 8 16,9-4-9-16,2 5-7 16,6-6-84-16,-2-1-91 15,4-4-200-15,-8-1-283 16,-7-8-296-16</inkml:trace>
  <inkml:trace contextRef="#ctx0" brushRef="#br2" timeOffset="805350.7426">25403 12351 776 0,'0'0'1036'0,"0"0"-844"16,0 0 8-16,0 0 31 16,0 0-17-16,0 0-59 15,0 0-64-15,0-7-51 16,1 18 4-16,2 9 8 16,-1 3-22-16,1 1-20 15,-2 1-8-15,-1-1-2 16,0 2 0-16,2-7-21 15,-2-2-59-15,0-3-56 16,0-4-107-16,1-10-226 16,-1 0-191-16,2 0-364 0</inkml:trace>
  <inkml:trace contextRef="#ctx0" brushRef="#br2" timeOffset="805595.74">25525 12382 1418 0,'0'0'502'0,"0"0"-319"16,0 0 70-16,0 0-34 16,0 0-58-16,0 0-68 15,0 0-22-15,-6 16-2 16,3 3-22-16,3 5-19 16,0 2-6-16,0 1-11 15,0-5-2-15,0-1-9 16,2-5 0-16,1-3-2 0,-2-6-32 15,-1 0-41-15,0-4-58 16,-1-3-150-16,-11 0-344 16,0-3-432-16</inkml:trace>
  <inkml:trace contextRef="#ctx0" brushRef="#br2" timeOffset="805821.4327">25301 12335 1035 0,'0'0'1217'15,"0"0"-1074"-15,0 0-13 16,0 0 71-16,0 0-62 0,0 0-70 16,86-26-36-16,-46 26-24 15,-2 0-9-15,-2 0-8 16,-6 10-43-16,-8 3-103 15,-9-4-159-15,-9 1-453 0</inkml:trace>
  <inkml:trace contextRef="#ctx0" brushRef="#br2" timeOffset="806233.9928">25734 12391 880 0,'0'0'1113'15,"0"0"-928"-15,0 0 53 16,0 0-20-16,0 0-80 15,0 0-52-15,0 0-37 16,69-40-19-16,-57 35-12 16,-2 3-6-16,-4-1-3 15,-3 3-8-15,-2 0-1 0,-1 0 0 16,2 0-8-16,1 3 7 16,0 4 1-16,0 4 1 15,2 5-1-15,-1 0 8 16,0 5-2-16,2-4-5 15,0 1-1-15,0-4 0 16,5-1-21-16,-2-6-50 16,6-7-111-16,-1 0-170 15,-3 0-559-15</inkml:trace>
  <inkml:trace contextRef="#ctx0" brushRef="#br2" timeOffset="806446.0175">25997 12329 1141 0,'0'0'758'16,"0"0"-632"-16,0 0 110 15,0 0 0-15,0 0-37 16,0 0-44-16,0 0-74 16,-94 65-50-16,77-37-20 15,-1-3-11-15,1 2-18 16,0-4-101-16,-5 3-132 15,5-6-515-15,2-7-826 0</inkml:trace>
  <inkml:trace contextRef="#ctx0" brushRef="#br2" timeOffset="806812.4417">26179 12662 1260 0,'0'0'697'0,"0"0"-608"15,0 0 38-15,0 0-62 16,0 0 43-16,0 0 31 15,-87 14-45-15,42-7-23 16,-10 1-14-16,-9-3-24 0,-16 0 4 16,-16-3 12-16,8-2-5 15,12 0-1-15,13 0-13 16,20 0-17-16,4 0-13 16,3-2-9-16,14 2-48 15,11 0-55-15,10 0-59 16,1 10-73-16,1 1-248 15,7 2-126-15</inkml:trace>
  <inkml:trace contextRef="#ctx0" brushRef="#br2" timeOffset="807360.9959">25572 12758 1403 0,'0'0'982'16,"0"0"-868"-16,0 0-58 15,0 0 90-15,0 0 8 16,0 0-42-16,0 0-31 15,32 32-35-15,-30-18-20 16,-2 6-17-16,0-3-2 16,0 3-5-16,0 2 4 0,-5-2-5 15,1 4 0-15,-1-4 0 16,1-5-1-16,-1 0 0 16,4-6 1-16,-1-2-1 15,2-4-1-15,0 1 1 16,0-4-2-16,0 2 2 15,5-2 1-15,1 0 1 16,1 1-1-16,-1-1 8 16,0 0-8-16,-3 0 1 15,-1 0-1-15,-2 0 5 16,0 0-4-16,0 0 4 16,0 0-5-16,3 0 5 15,1 0 3-15,4 0-7 0,5 0 4 16,4 0-5-1,3 0 0-15,4 0-1 0,0 0 0 16,0 0-29-16,1 0-28 16,1 0-43-16,-7 0-96 15,-4 0-544-15</inkml:trace>
  <inkml:trace contextRef="#ctx0" brushRef="#br2" timeOffset="808252.5889">26726 12622 1134 0,'0'0'599'16,"0"0"-450"-16,0 0 69 16,0 0-36-16,0 0-48 15,0 0-33-15,0 0-31 16,-27-39-25-16,18 29-9 15,-2-3 22-15,-2 3 13 16,-3 0-29-16,0 0-10 16,-8 3-13-16,-6 5-6 15,-3-2-4-15,-6 4-1 0,-1 0-7 16,4 10 8 0,7 0-1-16,7 6-8 0,9 1-8 15,9 3-4-15,4-3 6 16,1-2-3-16,18-2 2 15,7-4 7-15,4-3 0 16,1-6-1-16,-2 0-18 16,1-4-7-16,-5-13-8 15,-3-5-2-15,-1-5 12 16,-2-7 3-16,1-8 11 16,-1-1 9-16,-2-6-4 15,-1 2 5-15,-6 1 1 16,-2 9 11-16,-7 4 15 0,-1 7-1 15,0 6-3-15,-7 3-16 16,-4 4 2-16,0 4 8 16,2 6 4-16,-1 3-9 15,2 0-12-15,-1 5 2 16,1 15 7-16,2 4 16 16,2 13-6-16,1 2 2 15,3 7-3-15,0 4-10 16,12-4-8-16,3 0 0 15,2-4 0-15,-3-5 0 16,-1-7-9-16,-4-4-20 16,-4-6-19-16,-2-3-37 0,-2-7-64 15,3-7-198 1,-4 0-389-16,4-3-760 0</inkml:trace>
  <inkml:trace contextRef="#ctx0" brushRef="#br2" timeOffset="808651.4792">26972 12511 1077 0,'0'0'625'0,"0"0"-432"0,0 0 67 16,0 0-60-16,0 0-67 16,0 0-38-16,93-47-19 15,-80 43-19-15,-2 1-15 16,-5 0-8-16,-5 3-12 16,1 0-19-16,-2 0-3 15,0 0-9-15,0 10 9 16,0 3 1-16,0 4 14 15,3 3 0-15,0 2-6 16,1-1-8-16,2-1 5 16,3 0-4-16,0-2-2 15,2-6 0-15,2 0-38 16,2-5-48-16,4-1-72 0,5-6-173 16,-4-2-319-1,-3-12-581-15</inkml:trace>
  <inkml:trace contextRef="#ctx0" brushRef="#br2" timeOffset="808878.3829">27237 12471 544 0,'0'0'976'15,"0"0"-787"-15,0 0 16 16,0 0 103-16,0 0-42 0,0 0-51 15,0 0-67 1,-94 62-64-16,67-35-53 0,1 0-19 16,-1-2-12-16,2-1-25 15,-5 2-124-15,6-5-173 16,9-8-545-16</inkml:trace>
  <inkml:trace contextRef="#ctx0" brushRef="#br2" timeOffset="810288.6538">27098 11915 198 0,'0'0'229'0,"0"0"-93"15,0 0-44-15,0 0-80 16,0 0 4-16,0 0 17 15,0 0 20-15,0-25-12 16,0 24 9-16,0-2 47 16,-2 0 49-16,1 0 52 0,1 2-37 15,-2-2-47-15,2 3-15 16,-1-3-4-16,1 0-27 16,-2 3-9-16,2-4 17 15,-1 2 34-15,1-3-3 16,-2-1-16-16,2 3-14 15,0 2-23-15,0-2 1 16,0 3-4-16,0 0-20 16,0 0-1-16,0 0-3 15,11 0-8-15,2 0-3 16,10 0-7-16,2 0-2 16,3 0-7-16,5 0-1 15,0 0-8-15,1 0-14 16,2 0 13-16,-2 0-2 15,1 0 6-15,-4 0 0 0,-1 3 5 16,-5-3 1-16,-2 0 0 16,-6 0 0-16,-3 0 6 15,-5 0 3-15,-3 0 2 16,-2 0 3-16,-2 0-6 16,-2 0-2-16,0 4 0 15,0 2 16-15,0 1-2 16,0 7 21-16,0 2 11 15,3 3-2-15,1 2-16 16,2 5-3-16,3 3-4 16,3 1-13-16,-1 4 1 0,2 1 1 15,-4-1-7 1,-2 2 6-16,-2 0-9 0,-2 1 8 16,0-4-5-16,-3 3-2 15,0 1-6-15,0-4 8 16,0 6 2-16,0-3-5 15,3 7 3-15,-2 0-1 16,2 1-2-16,-1 1-5 16,1 2 0-16,-3-1 0 15,1-3-1-15,-1 0 2 16,0-3-1-16,0-8 0 16,0-2 0-16,0-6-1 15,0-4 0-15,0-3 1 16,0-2 0-16,0-2 0 0,3-3-1 15,0-3 1-15,2 0 0 16,-4 0 5-16,2-1-5 16,-3-2-1-16,0 2-1 15,0-2-9-15,0 1-10 16,-4-2 20-16,-11-1 2 16,-8 0 7-16,-35-2-9 15,5 0-104-15,2 0-589 0</inkml:trace>
  <inkml:trace contextRef="#ctx0" brushRef="#br3" timeOffset="823271.1862">16853 14650 553 0,'0'0'516'0,"0"0"-374"16,0 0 119-16,0 0 52 16,0 0-33-16,0 0-72 0,0 0-29 15,0-9-26-15,0 8-40 16,0 1-20-16,0 0-30 16,0 0-19-16,0 0-8 15,0 0-7-15,0 0-19 16,10 0-2-16,3 0 2 15,10 0-2-15,-1 0-8 16,7 0-1-16,-3 0-31 16,0 4-13-16,-9-1-29 15,-1 0-23-15,-10 1-32 16,-3-1-48-16,-3 1-164 16,-9-1-317-16,-5-1-153 0</inkml:trace>
  <inkml:trace contextRef="#ctx0" brushRef="#br3" timeOffset="823495.3444">16893 14809 1363 0,'0'0'525'0,"0"0"-405"16,0 0 137-16,0 0-64 16,0 0-114-16,103 0-79 0,-67 0-45 15,-8 0-463 1,-4 0-577-16</inkml:trace>
  <inkml:trace contextRef="#ctx0" brushRef="#br3" timeOffset="824470.1377">17690 14324 598 0,'0'0'841'0,"0"0"-670"0,0 0 47 16,0 0 66-16,0 0-58 15,0 0-67-15,0 0-32 16,-6-37-31-16,6 30-41 16,10-2-7-16,0 3-14 15,2-1 5-15,5 0-11 16,-1 1-19-16,7 2-8 15,-4 1-1-15,1 3 0 16,-1 0 0-16,-4 0 0 16,0 0 0-16,-6 6 0 15,-3 1-9-15,-5 3 8 16,2-1-1-16,-3 3 2 16,0 0-2-16,-4 4 2 0,-8 1 0 15,-5 0 0-15,1 3 0 16,-3-1 0-1,-3 1 1-15,5 0 0 0,-1-3 6 16,6-2-6-16,6-5 8 16,3 0-8-16,3 1 0 15,0-5 11-15,6-2 0 16,7 2-4-16,7-3-1 16,3-3-1-16,3 0-5 15,-5 0 0-15,6 0-1 16,-7 0-1-16,3 0-6 15,-8 0-22-15,-5 0-41 0,-1 4-75 16,-8 3-124-16,-1-2-400 16,0 0-394-16</inkml:trace>
  <inkml:trace contextRef="#ctx0" brushRef="#br3" timeOffset="824947.5406">18094 14684 586 0,'0'0'689'16,"0"0"-586"-16,0 0 99 15,0 0 105-15,0 0-89 16,0 0-97-16,0 0-7 15,-40 0 4-15,14 0-27 16,-6 0-15-16,-10 0-24 16,-14 0-16-16,-15-3 15 0,-2 2 1 15,0-2-10-15,-2 0-7 16,20 3-15-16,0 0-13 16,16 0-6-16,10 0-1 15,15 7-18-15,11 0-64 16,3 2-69-16,16-2-102 15,8 0-442-15,-3-4-609 0</inkml:trace>
  <inkml:trace contextRef="#ctx0" brushRef="#br3" timeOffset="825574.2474">17668 14876 709 0,'0'0'758'16,"0"0"-539"-1,0 0 93-15,0 0-10 0,0 0-93 16,0 0-63-16,0 0-36 16,0-14-32-16,0 14-38 15,0 0-15-15,0 0-2 16,0 9-5-16,0 2-3 15,0 2-3-15,0 3-5 16,-4 4 1-16,-3 0-2 16,-1 4-6-16,4-2 11 15,-2-1-10-15,0 2 0 16,2-1 10-16,1-2-10 16,-4 1 0-16,1-5 0 15,3 1 1-15,0-2-1 16,2-4 1-16,1 2-1 0,0-3 0 15,0-4 5-15,0-2-4 16,0-1 5-16,0-3 5 16,0 0-3-16,6 0 15 15,1 0 4-15,7 0 2 16,-2 0-3-16,4-6-10 16,7 2-11-16,0-2 4 15,6 2-9-15,-3 1-1 16,4 0-1-16,-1 2-26 15,0 1-94-15,-7-3-212 16,-5 0-1009-16</inkml:trace>
  <inkml:trace contextRef="#ctx0" brushRef="#br3" timeOffset="831544.2786">18924 14353 529 0,'0'0'219'16,"0"0"-124"-16,0 0-30 0,0 0 2 15,0 0-4-15,0 0-22 16,40-43-5-16,-37 37 23 16,0 2 44-16,-3 1 44 15,0-3-34-15,0 2 9 16,0-3 58-16,0 2 38 15,0 0-28-15,0 0-17 16,0 1-38-16,0 1-14 16,0 3-21-16,0 0-21 15,0 0-13-15,0 0-26 16,0 0-17-16,0 0-14 16,0 0-3-16,0 10-5 15,-6 4 32-15,1 4 7 0,-1 6-13 16,2 5-3-16,1 1-9 15,0 0 2-15,0 2-11 16,0-2-5-16,0-3 1 16,3-4-2-16,0-5-1 15,-3 0 1-15,3-7-12 16,0 3-27-16,-3-5-33 16,-1 1-42-16,4-3-117 15,0-1-152-15,0-4-443 16,0-1-593-16</inkml:trace>
  <inkml:trace contextRef="#ctx0" brushRef="#br3" timeOffset="831897.3314">19177 14718 637 0,'0'0'965'0,"0"0"-792"16,0 0 56-16,0 0 71 0,0 0-68 15,0 0-89 1,0 0-46-16,-93 0-9 0,60 0-33 15,-6 0-28-15,-6 0-12 16,-4 0-9-16,0 0-5 16,3-4 4-16,8 4-5 15,9-3-27-15,9 3-93 16,7 0-78-16,13 0-160 16,0 0-273-16,0 0-511 0</inkml:trace>
  <inkml:trace contextRef="#ctx0" brushRef="#br3" timeOffset="832333.0572">18843 14882 1751 0,'0'0'291'16,"0"0"-172"-16,0 0 124 16,0 0-33-16,0 0-96 15,0 0-72-15,0 0-12 16,64-9-3-16,-57 9-2 16,0 0-5-16,0 0-11 15,-1 0 5-15,-2 0 4 16,1 0 3-16,-1 6-3 0,-1 1-3 15,0 2-6 1,-3 1 9-16,0 3-4 0,0 5-13 16,-7-3 11-16,-8 2 3 15,-6-1 10-15,-1 4-1 16,-5-6 2-16,6 2 1 16,0-6-5-16,10-3-5 15,4-1-5-15,7-2-5 16,0-2-6-16,19-2 8 15,10 3-9-15,23-3-80 16,-9 0-105-16,-2 0-455 0</inkml:trace>
  <inkml:trace contextRef="#ctx0" brushRef="#br3" timeOffset="839587.1094">19674 14100 652 0,'0'0'361'16,"0"0"-174"-16,0 0 33 16,0 0-3-16,0 0-1 15,0 0-41-15,0-20-29 16,1 16-14-16,2 1-20 15,-1 0-20-15,-1 2-2 16,-1 1-17-16,0 0-12 16,0 0-12-16,0 0-18 15,0 0-14-15,0 0-7 16,0 7 8-16,0 3 19 16,0 4-8-16,0 2-2 0,0 4 3 15,0-1-11-15,0 2-4 16,-3 1-1-16,2 1-2 15,-2-3-5-15,0 4 0 16,0-2 11-16,3-2-7 16,-3 0 2-16,3 0 1 15,0-3-4-15,-4 0 4 16,4-2-13-16,0-1 0 16,0-1 8-16,0 0-8 15,0-4 0-15,0 1 0 16,0-2 0-16,0-2 4 15,0-3-5-15,0 0 0 0,0 1 0 16,0-4 1-16,0 3 1 16,0-3-1-16,0 4 0 15,0-4 5-15,4 0-4 16,-4 0 4-16,3 3 0 16,-3-3-5-16,3 0 10 15,-3 0-2-15,0 3-8 16,3-3 8-16,3 0-8 15,1 3 5-15,5-3 0 16,2 0-5-16,3 0 0 16,2 0 1-16,-3 0-2 15,2 0 1-15,0 0-1 16,-2 0 0-16,2 0 0 0,0 0-1 16,-2 0 0-16,0 0-10 15,0 0-4-15,-2 0-22 16,-3 0-19-16,0 0-27 15,-4 0-56-15,-4 0-188 16,-3-3-415-16,0-3-470 0</inkml:trace>
  <inkml:trace contextRef="#ctx0" brushRef="#br3" timeOffset="840467.3415">19898 13927 801 0,'0'0'744'15,"0"0"-664"-15,0 0-13 16,0 0 166-16,0 0-19 15,0 0-89-15,0 0-33 16,3 0-27-16,8-2-11 16,1-2-17-16,4 4-13 15,-2-3 5-15,3 3-5 16,1 0-6-16,-2 0 0 16,-3 0-11-16,0 0-5 0,-6 3-1 15,-6 1 0 1,-1-2-1-16,0 4-1 0,0 1 1 15,-8 0 7-15,-6 3 12 16,3 1 29-16,0-5-8 16,5 4-7-16,0-4 7 15,3 1-8-15,-2-1-16 16,1 0 6-16,2-1-11 16,2 0-11-16,0-3 1 15,0 0 4-15,0 1-4 16,0 0-2-16,11 1-10 15,1 2-53-15,5-2-111 16,9-1-168-16,-5-1-411 16,-3 0-661-16</inkml:trace>
  <inkml:trace contextRef="#ctx0" brushRef="#br3" timeOffset="841606.9591">20132 14674 453 0,'0'0'539'0,"0"0"-380"16,0 0 35-16,0 0 41 16,0 0-18-16,0 0-57 15,0 0-9-15,9 0-32 16,-9 0-11-16,0 0-13 0,-9 0 15 15,-4 0-19-15,-6 0-17 16,-4 0-12-16,-10 0-13 16,-6 0-1-16,-9 0-14 15,-5 0-16-15,-5 0-5 16,-4 0 4-16,-2-8-8 16,5 6 3-16,-1-5-5 15,10 1-5-15,11 2-1 16,13-2-1-16,6 5-8 15,13 1-28-15,7 0-39 16,0 0-29-16,9 7-56 16,13 3-73-16,-4-3-287 15,2 0-210-15</inkml:trace>
  <inkml:trace contextRef="#ctx0" brushRef="#br3" timeOffset="842312.2533">19725 14908 1292 0,'0'0'277'0,"0"0"-142"15,0 0 168-15,0 0-29 16,0 0-107-16,0 0-58 15,0 0-9-15,7-13 4 16,-3 9-29-16,1 1-42 16,3 1-21-16,2-2-2 15,2 1-3-15,1 3-6 16,4-3 0-16,-1 3-1 0,0 0 0 16,1 0 0-1,-8 0 0-15,0 0 0 0,-5 3-1 16,1 0 0-16,-4-2 1 15,-1 2-1-15,0 2-8 16,0 2 9-16,0 3 2 16,0 0-1-16,-3 3-1 15,-6 4 7-15,0-3 1 16,-2 3-7-16,-2 1 8 16,3-4-3-16,-5 2 0 15,5-2-4-15,-5-1-1 16,3-1 1-16,3-2-1 15,2 0 1-15,1-3-1 0,2-3 7 16,3 3-2 0,1-5-5-16,0-2 14 0,0 0 4 15,5 0 11-15,9 0 10 16,7 0-14-16,8 0-10 16,4 0-14-16,-1 0 3 15,-2 0-5-15,-4 0-30 16,-9-2-84-16,-8 2-171 15,-6-7-912-15</inkml:trace>
  <inkml:trace contextRef="#ctx0" brushRef="#br3" timeOffset="850550.5347">20848 14681 170 0,'0'0'0'16,"0"0"-109"-16</inkml:trace>
  <inkml:trace contextRef="#ctx0" brushRef="#br3" timeOffset="850721.6993">20848 14681 139 0,'-24'0'236'0,"24"0"-57"16,-1 0-24-16,-2 0 47 16,0 0-116-16,0 0-58 15,-4 0-19-15,2 0-2 16,2 0-7-16,3 0-1 15,-2 0-2-15,2 0 3 16,0 0 23-16,-4 0-23 16,-2-1-83-16,1-5-210 0</inkml:trace>
  <inkml:trace contextRef="#ctx0" brushRef="#br3" timeOffset="851539.5989">20706 14681 464 0,'0'0'719'0,"0"0"-472"0,0 0-36 16,0 0 96-16,0 0-39 16,0 0-101-16,0 0-47 15,17-4-3-15,-7 4-23 16,8 0-28-16,2 0-23 15,-3 0-10-15,6 0-12 16,-7 0-3-16,0 0-11 16,3 4-5-16,-3-1-1 15,0 0-1-15,4-2 1 16,-1 2-1-16,1 0 1 16,-3-3 0-16,-2 0 0 0,2 0-1 15,-10 0 2 1,-1 0-1-16,-3 0 0 0,0 0 1 15,-3 0-2-15,0 0-1 16,0 0 1-16,-7 0 0 16,-2 0 9-16,-11 0-3 15,2 0-4-15,-4 0 4 16,-3 0-5-16,-2 0 5 16,1 0 0-16,-2 0-4 15,3 0 5-15,1 0-5 16,9 0 5-16,0 0-5 15,9 0-1-15,4 0-1 0,2 0-1 16,0 0 0 0,5 0-17-16,13 0 18 0,3 0 0 15,10 0 0-15,4 0-10 16,-3 0-8-16,-2 3-28 16,-4-2-77-16,-7-1-140 15,-9 0-444-15,-4 0-662 0</inkml:trace>
  <inkml:trace contextRef="#ctx0" brushRef="#br3" timeOffset="852365.2773">21508 14176 561 0,'0'0'673'16,"0"0"-466"-16,0 0 13 15,0 0 71-15,0 0-15 16,0 0-72-16,0 0-69 15,0-31-33-15,0 31-29 16,0 0-27-16,0 0-22 16,0 14 18-16,0 2 28 15,3 7-19-15,-1 4-8 0,3 3-12 16,-2 5-13-16,1-1-10 16,-1-1-2-16,-1 0-5 15,-2-5-1-15,0-1 1 16,0-3-1-16,0-4 0 15,0-4-23-15,0 0-15 16,0-3-24-16,0-4-35 16,0-1-69-16,0-1-94 15,0-4-299-15,0-3-160 0</inkml:trace>
  <inkml:trace contextRef="#ctx0" brushRef="#br3" timeOffset="852696.6401">21774 14664 104 0,'0'0'1211'15,"0"0"-957"-15,0 0-13 16,0 0 71-16,0 0-55 16,0 0-69-16,0 0-65 15,-78 0-16-15,40 0-20 16,-5 0-28-16,-6 0-26 16,-1 0-15-16,0 0-12 15,6 0-5-15,9 0-1 16,14 0-36-16,6 2-82 0,15 2-100 15,0-3-297-15,8 2-396 0</inkml:trace>
  <inkml:trace contextRef="#ctx0" brushRef="#br3" timeOffset="853177.6756">21486 14825 1646 0,'0'0'346'0,"0"0"-149"15,0 0 44-15,0 0-71 16,0 0-114-16,0 0-38 15,0 0-10-15,77-18-7 16,-58 18 6-16,1 0 9 16,-6 0 25-16,-2 0 3 15,-3 0-3-15,-4 0-16 16,-5 2-7-16,0 2-17 0,0 2 0 16,0 1 7-16,-8 6 5 15,-1 4 21-15,-3-2-2 16,-2 5-19-16,3 0-2 15,0 0-5-15,3 0 4 16,0-3 2-16,4-1 3 16,4-2 3-16,0-1 3 15,0-3-5-15,0-4-4 16,0 1-6-16,9-4 0 16,11 1 5-16,6-4-11 15,7 0-40-15,15 0-98 16,-8-10-247-16,-8-5-970 0</inkml:trace>
  <inkml:trace contextRef="#ctx0" brushRef="#br3" timeOffset="861127.5647">18665 14014 552 0,'0'0'700'0,"0"0"-443"16,0 0-68-16,0 0 58 15,0 0-56-15,0 0-66 16,12-5-49-16,-8 3-21 16,-1 2 2-16,1-4-9 0,-1 4-2 15,0 0 8 1,-3 0-7-16,0 0-6 0,0 0-18 16,0 0-8-16,-3 0-7 15,-7 0 2-15,-1 0 11 16,-1 0 0-16,-1 0-3 15,-4 0-6-15,2 0-3 16,2 0-2-16,-5 4-1 16,3-2 6-16,-1 3 5 15,2 0-11-15,1 2 0 16,4-3 1-16,-3 5-5 16,1-2-2-16,5 0 1 15,0 0-1-15,0 2 0 16,5-5 0-16,-2 3 1 15,3-1 0-15,0 4 1 0,0-4 3 16,0 5-4-16,0-2-1 16,4 5 1-16,4-4 0 15,1 3 0-15,3-3 0 16,-3 3 5-16,3-4-6 16,-1 4 0-16,2-2 0 15,-3-1 0-15,-4 1 0 16,0 1 0-16,0-2-1 15,-2 0 1-15,-1-1 0 16,-1 1 0-16,-2 3 0 0,0-2 0 16,0 5 1-1,0-3 0-15,-3 0 10 0,-3 4-1 16,0-4-9-16,3 1-1 16,0 2 1-16,0-2 0 15,0 2 7-15,-1 0-8 16,-2 1 1-16,-5 2 0 15,2-2-1-15,-4-3 0 16,1 1 0-16,-2-1 0 16,4-1 0-16,1-3 0 15,-1-2 0-15,7-2 0 16,-4 0 0-16,6-3 0 16,-1 1-1-16,2-1 1 15,0 0 0-15,0-2-1 16,0 2 0-16,0 0 1 0,0-3-1 15,0 2 0-15,3-1 1 16,4 3 0-16,-4-2 1 16,4 2-1-16,-1-1 0 15,-2 0 0 1,2 0 0-16,-1 1 1 0,-1 2-1 16,2-2 0-16,-1 3 0 15,-2 2 0-15,-3 2 0 16,3-1 0-16,-3 3 1 15,0 1 0-15,0-1 7 16,0-1-7-16,0 2 8 16,0-1-3-16,0 0 2 15,0 1-7-15,0-2 7 0,0 1-2 16,0 1 0-16,0 2 6 16,0-2-2-16,0 2 1 15,0 0-4-15,0 4-5 16,-3 0 7-16,-7 3 2 15,2 0 0-15,0 0-1 16,1-3 1-16,1 0-5 16,3-4-5-16,-4-2 0 15,3 2 0-15,1-3 7 16,2 1-2-16,-1-4 0 16,-1 3-5-16,0 1 6 15,-1 1-5-15,-3-1-1 0,1 4 10 16,3-3-10-1,-3 2 1-15,3-4-1 16,-4 0 5-16,6 3-5 0,-1-5-1 16,0 2 1-16,2 0 0 15,0-3 6-15,-2-1-7 16,2 4 0-16,-1-3 0 16,-1 5 1-16,1-3-1 15,-2 1 1-15,1 1-1 16,1 0 1-16,1-2 0 15,0 1-1-15,0 0 6 16,7-3-5-16,10 0 8 16,-2 0-8-16,4-6-1 0,-1-1-10 15,6-3-73 1,-3 0-118-16,-4 0-673 0</inkml:trace>
  <inkml:trace contextRef="#ctx0" brushRef="#br3" timeOffset="863839.03">22447 14056 506 0,'0'0'410'0,"0"0"-218"16,0 0-29-16,0 0 32 0,0 0-27 16,0 0-28-16,0 0-18 15,5 0 9-15,-5 0-28 16,0 0-27-16,0 0-25 15,0 0-21-15,0 0-9 16,0 0 8-16,-11 0 25 16,-3 0 5-16,-3 3 2 15,-5-2-5-15,-4-1-12 16,0 3-3-16,-7-3-5 16,3 0 6-16,2 0-14 0,5 0-14 15,5 0-13 1,11 0 14-16,0 0-11 0,5 0-4 15,2 0-1-15,0 0 1 16,0 0 1-16,0 0-1 16,0 0 0-16,0 0 0 15,0 0 2-15,0 0-2 16,0 0 0-16,0 0 7 16,0 0 7-16,-2 0 8 15,2 3 4-15,0 1-5 16,0 2 1-16,0 1 0 15,0 0 4-15,0 1-4 16,0 1-7-16,2 0-4 16,-2 4-2-16,0 0-2 15,0 1 4-15,0 1-5 0,0 3 0 16,0-2 5-16,0 4 3 16,-2-4-1-16,-1 4 8 15,2-4-9-15,-1 4 3 16,1 1-1-16,1-2-5 15,-2-3-3-15,1 4-6 16,-1 0 1-16,-2 0 0 16,-1 0 6-16,1-1-5 15,-3 1 4-15,4 0 4 16,0 0-8-16,3 0 4 16,-4-4-5-16,4-1 5 15,0-3-5-15,0 1 0 16,0 0 0-16,0-3-1 15,0-1 1-15,0 2-1 16,0-1 0-16,-1 3 0 0,-2-3 0 16,1 3 0-16,-1-3 1 15,0 0-1-15,2 0 0 16,-1-3 1-16,2 2-1 16,0-1 1-16,0 1 0 15,0-2-1-15,0 2 1 16,0-2-1-16,0 0 1 15,0 3-1-15,0-3 0 16,0 3 0-16,0 2 0 16,0-2-1-16,-4 0 1 15,1 0 1-15,2-1-1 16,1-1 0-16,0 2 0 16,0-5 0-16,0 0 0 0,0 1 0 15,0-2 0 1,0 1 0-16,0 2 0 0,0-3 0 15,-3 5 1-15,1 1-1 16,-1 0 0-16,2 0 0 16,-1 1 0-16,1-2 0 15,1 0 0-15,0-2 1 16,0-2-1-16,0-3 0 16,0 1 0-16,4-3 6 15,7 0-5-15,6 0 0 16,7 0-1-16,5 0-16 15,2-5-34-15,2-2-43 0,7 2-71 16,-5 0-300-16,-10 2-636 16</inkml:trace>
  <inkml:trace contextRef="#ctx0" brushRef="#br3" timeOffset="875394.0653">23702 12055 183 0,'0'0'326'0,"0"0"-25"16,0 0-57-16,0 0-98 15,0 0-37-15,0 0-27 16,0-11-14-16,0 11-5 16,0 0-6-16,0 0-2 15,0 0-3-15,0 0 5 16,0 0 8-16,0 0 3 15,0 0 14-15,0 0-9 0,0 0-18 16,0 0-5-16,-2 0 7 16,1 0 4-16,1 0-11 15,0 0-1-15,0-3-18 16,0 0-16-16,0 0-8 16,1 0 2-16,4-1-9 15,-2 1 6-15,1 2 2 16,3-2-8-16,-3 0-1 15,1 3 0-15,2-3 0 16,0 2 1-16,1-2-6 16,1 3 5-16,3-2-4 15,-3 2-2-15,-2 0 6 16,0 0-6-16,-4 0 6 0,-3 0 0 16,0 0-9-1,0 0-1-15,0 2 10 0,-3 8 1 16,-4 3 6-16,-2 1-5 15,0 0 0-15,-1 2 0 16,2-3-1-16,2 0 6 16,2-3-6-16,2 0-1 15,2-2 1-15,0-3-9 16,0-1-26-16,3-1 35 16,8 0 7-16,4-3-7 15,0 0-15-15,2 0-6 16,-1-3 0-16,-2-7-2 15,0 3 5-15,-2-3 8 16,-3 0 8-16,0 0 2 0,-2-2 14 16,0-1 7-16,1 2-4 15,0-2 7-15,-1 0 6 16,2 3-11-16,0 3 2 16,-2 0-9-16,-1 1-5 15,2 2 2-15,-4 4-3 16,-2 0-6-16,-2 0 0 15,0 0-12-15,0 8 12 16,-5 4 21-16,-5 5-3 16,1 0-8-16,1 0-1 15,4 2 3-15,4 0-4 16,0-2-8-16,30 5-33 16,2-5-323-16,6-6-1114 0</inkml:trace>
  <inkml:trace contextRef="#ctx0" brushRef="#br3" timeOffset="880130.9897">25597 11896 658 0,'0'0'262'0,"0"0"-149"15,0 0 0-15,0 0 36 16,0 0 0-16,0 0-34 15,0 0-30-15,0-13-4 16,0 10-9-16,0-1 17 16,-3 1-5-16,-3-4-16 15,-3 5-24-15,-6-6-17 16,-4 5-18-16,-2-1-3 16,-5 1 1-16,3 3 2 15,3 0-9-15,4 0 0 16,5 0 0-16,2 10 1 15,6 0 1-15,3 0 8 16,0 4 9-16,3-1-5 0,12-4 3 16,3 1-5-1,5-3-9-15,0-4-3 0,1-3-26 16,-1 0 0-16,-4 0 1 16,-1-10-11-16,-3-2 17 15,-2-8 12-15,-1 0 6 16,-3-4 1-16,0-3 1 15,-3-1-1-15,-2 1 0 16,-2 0 18-16,-2 5-6 16,0 1-3-16,0 1 22 15,0 5-18-15,0 2-7 16,0 6 1-16,0 4 1 16,0 2-2-16,0 1-6 15,0 0-8-15,-2 0 1 0,-2 11 7 16,1 8 1-16,0 1 5 15,3 6 14-15,0-2 7 16,0-2 4-16,9 3-18 16,5-3-13-16,2-3-12 15,-1 1-151-15,4 3-70 16,-5-9-110-16,-3-1-303 0</inkml:trace>
  <inkml:trace contextRef="#ctx0" brushRef="#br3" timeOffset="880515.1163">25845 11814 588 0,'0'0'855'16,"0"0"-736"-16,0 0-88 15,0 0-2-15,0 0 68 16,0 0 42-16,0 0-16 16,1 36-53-16,-1-22-25 15,0-5-4-15,0 4 8 16,0-3-10-16,6-3-6 16,3 0-18-16,0-2-2 15,-2-4 0-15,2-1 7 16,0 0-3-16,-1 0 6 15,1-11 0-15,-1-1 10 0,0-5-17 16,0-3 11-16,-1-3-9 16,2 4-9-16,-3 2-9 15,0 7 0-15,-2 5-10 16,-4 5-103-16,0 2-486 16,0 5-667-16</inkml:trace>
  <inkml:trace contextRef="#ctx0" brushRef="#br3" timeOffset="890194.2217">22605 14492 788 0,'0'0'679'15,"0"0"-564"-15,0 0 51 16,0 0 122-16,0 0-69 0,-4 0-94 16,2 0-35-16,2 0-2 15,0 0-6-15,0 0-12 16,0 0-7-16,0 0-8 15,0 0-12-15,0 0-13 16,5 0-12-16,6-3-12 16,2 0-6-16,2 3 1 15,3-4 0-15,-5 4-1 16,3 0 0-16,-3 0 1 16,-4 0 0-16,-1 0 0 15,-2 4-1-15,-3 2-1 16,0 0 0-16,-1 2-1 15,-2 1 1-15,0 2-10 0,0-1 11 16,0-1-1-16,-3 4 1 16,-5 0 0-16,-1-2 1 15,1 2 0-15,-2-3 0 16,3 0 1-16,-2 0-1 16,3-3 0-16,2-2 0 15,-1-1-1-15,4 2 1 16,-1-6-1-16,2 0 1 15,0 0-1-15,0 0 0 16,0 0-1-16,0 0 0 16,0 0 1-16,8-3-6 15,6-7-3-15,1 1 8 16,6-5 0-16,-1-2-7 16,1 2 2-16,1-4-1 15,-2 3-2-15,-1-1 8 0,2 0 0 16,-6 2 0-16,1 1 1 15,-2 3 0-15,-3 0 1 16,-3 6 0-16,-2-2 11 16,-2 2 4-16,-2 4-1 15,-2 0-3-15,0 0-6 16,0 0-5-16,0 0-1 16,0 0-2-16,0 0 1 15,0 0 0-15,0 0 1 16,-8 4 8-16,1 6 1 15,-3-3 4-15,0 3-1 16,0-1-1-16,-2 2 2 16,2 2 2-16,1 0 0 0,-2-2 0 15,4 4 4-15,-1-2-1 16,4 2-6-16,2-3 0 16,2 1-6-16,0-3 2 15,12 3 4-15,12-3-5 16,9-4-7-16,28-2-97 15,-9-4-153-15,-4 0-550 0</inkml:trace>
  <inkml:trace contextRef="#ctx0" brushRef="#br3" timeOffset="897553.1553">23518 14337 224 0,'0'0'164'0,"0"0"-93"16,0 0-12-16,0 0 36 16,0 0 162-16,0 0-60 15,0-7-45-15,2 4 22 16,-1 0-16-16,2 3-23 15,-1 0-40-15,1-3-33 16,-3 3-5-16,0 0-10 16,0-1 8-16,0 1-1 15,0 0-2-15,0 0 10 16,0-2 9-16,-3 2-3 16,0 0-18-16,3 0-8 0,-2-4-4 15,2 4 1-15,0 0-8 16,-1 0-3-16,1 0 0 15,0 0-4-15,-2 0-10 16,-1-3-8-16,-2 2 0 16,-3-2 2-16,-1 0 0 15,-3-1-7-15,0 1 0 16,0 0 6-16,2-1 2 16,-1 4 3-16,4-3-11 15,-2 3 0-15,2 0 1 16,1 0-1-16,0 0 1 15,0 0-1-15,-2 0 0 16,1 3 0-16,-2 1 5 0,1-1-4 16,1 1-1-16,3-1 0 15,1 0 7-15,3 0-7 16,0 1-1-16,0 0 1 16,0-2-1-16,10 5 30 15,5 0-18-15,2-1 0 16,2 1-11-16,1-1 7 15,-1 0-7-15,0 1-1 16,-1 0 0-16,-3 1 0 16,-1-3 1-16,-2 2-1 15,2 3 1-15,-2-3-1 16,-2 3 0-16,-1 0 0 16,2 3 1-16,-7-4-1 15,1 2 1-15,-2-2 7 16,0-2-1-16,-3 0-7 0,0 2 0 15,0-6-1-15,0 4 1 16,-6-3 0-16,-6-1 13 16,-6 0-2-16,-3-2-2 15,0-1-2-15,-1 0-5 16,1 0-1-16,4 0-1 16,6-4-39-16,5-6-45 15,6 0-85-15,4-3-201 16,12 3-209-16,1 0-365 0</inkml:trace>
  <inkml:trace contextRef="#ctx0" brushRef="#br3" timeOffset="898296.631">23744 14318 857 0,'0'0'701'15,"0"0"-554"-15,0 0 105 16,0 0 52-16,0 0-104 16,0 0-75-16,0 0-38 15,-11-11-25-15,11 11-38 16,0 11 0-16,0 1 40 15,-1 5-3-15,-1 2-19 0,0 4-13 16,0-5-10-16,2 2-7 16,0-2-4-16,0-4-7 15,0-1 5-15,0 1-6 16,0-8-1-16,0-2-32 16,0 2-66-16,2-3-105 15,8-3-135-15,-3 0-277 16,1 0-598-16</inkml:trace>
  <inkml:trace contextRef="#ctx0" brushRef="#br3" timeOffset="898506.2209">23794 14205 217 0,'0'0'1115'0,"0"0"-919"15,0 0 19-15,0 0 64 16,0 0-59-16,0 0-113 16,0 0-73-16,0-14-34 15,0 14 0-15,0 10-61 16,0 3-217-16,0-3-437 0</inkml:trace>
  <inkml:trace contextRef="#ctx0" brushRef="#br3" timeOffset="899256.1554">23923 14353 1307 0,'0'0'364'0,"0"0"-193"16,0 0 80-16,0 0-15 16,0 0-88-16,0 0-57 0,0 0-35 15,0-2-23-15,0 4 9 16,0 9 21-16,0-2-16 15,1 4-17-15,2 4-3 16,-1-2-13-16,-1 0-7 16,-1-3 3-16,0 0-9 15,0-3 0-15,0 0-1 16,0-5-1-16,0 3-5 16,0-7 6-16,0 0 0 15,0 0-1-15,0 0-7 16,2 0 7-16,-1 0 1 15,5 0 0-15,5-11-7 0,-1-1 1 16,4-6-8-16,3-1-11 16,1-4-11-16,0 3-7 15,-1 1 14-15,-4 2 11 16,-1 1 17-16,-3 5 0 16,-1 2 1-16,-4 2 2 15,1 3 14-15,-2 1 13 16,-1 3-4-16,0 0 5 15,-2 0-9-15,1 0-11 16,1 0-4-16,-1 0 0 16,4 0 0-16,-1 7 12 15,1 3 4-15,-1 0-2 16,4 3 2-16,-8 3 2 0,0 1-3 16,0 3 5-1,0 0 1-15,-9 0 1 0,1 0 2 16,1-5 3-16,1-1-14 15,0-4-2-15,3-3-16 16,3-1 0-16,0-2-1 16,0-1-10-16,0-3-34 15,5 0-53-15,12 0-87 16,0-7-611-16,-2-6-1079 0</inkml:trace>
  <inkml:trace contextRef="#ctx0" brushRef="#br3" timeOffset="900459.4063">24456 14186 152 0,'0'0'252'0,"0"0"-50"15,0 0-37-15,0 0 12 16,0 0-19-16,0 0 13 16,0 0-12-16,-7-4 0 15,6 4-6-15,-1-3 13 0,1 3 12 16,1 0-16 0,-2 0-35-16,2 0-21 0,0 0-7 15,0 0-21-15,0-3-38 16,0 2-19-16,5-3-20 15,3-2 1-15,2 3 7 16,2-4-9-16,-2 4-11 16,4-3-5-16,-5 5 10 15,3-2 5-15,-1 3 0 16,2 0-1-16,-4 0 2 16,-1 0 0-16,0 0 7 15,-4 4 2-15,-2 5 5 0,-2-2-5 16,0 2 1-16,0 4 5 15,-2 1-6-15,-7 3-2 16,-2-2 1-16,-2 3 5 16,3-4 2-16,-2 1-3 15,3-2 0-15,5-2 9 16,2-1-3-16,2 0-12 16,0-1-6-16,3 1 1 15,9-3 11-15,6-4 0 16,3 0-12-16,4-3-58 15,1 0-121-15,4-2-176 16,-7-5-336-16,-6-3-394 0</inkml:trace>
  <inkml:trace contextRef="#ctx0" brushRef="#br3" timeOffset="900760.9687">24778 14184 1185 0,'0'0'266'0,"0"0"-79"16,0 0 91-16,0 0-9 16,0 0-101-16,0 0-51 15,0 0 41-15,-27 14-31 16,17 2-44-16,4-2-23 15,-1 3-27-15,6 3-24 16,1-5-9-16,0 2 0 16,0-4-18-16,0-2-55 0,0-1-69 15,1-1-68-15,3-9-289 16,-1 1-179-16,0-1-516 0</inkml:trace>
  <inkml:trace contextRef="#ctx0" brushRef="#br3" timeOffset="901027.9319">24857 14169 1527 0,'0'0'312'16,"0"0"-112"-16,0 0 60 0,0 0-93 16,0 0-89-1,0 0 14-15,0 0 6 0,0 35-31 16,0-18-8-16,0 3-1 15,0-3-15-15,0 0-20 16,0-1-13-16,0 3 1 16,0-5-11-16,0 2-1 15,0-6 1-15,1-1-25 16,2-4-55-16,0-3-105 16,0-2-90-16,2 0-289 15,-4 0-569-15</inkml:trace>
  <inkml:trace contextRef="#ctx0" brushRef="#br3" timeOffset="901278.1152">24666 14086 1196 0,'0'0'329'0,"0"0"-99"15,0 0 37-15,0 0-14 16,0 0-68-16,0 0-45 16,94 10-33-16,-67-6-46 15,-1 1-36-15,1-3-25 16,-4 0-17-16,-2 2-113 16,-4-2-118-16,-6-1-484 0,-6 2-621 15</inkml:trace>
  <inkml:trace contextRef="#ctx0" brushRef="#br3" timeOffset="901666.8614">25031 14204 335 0,'0'0'1328'0,"0"0"-1081"0,0 0 34 16,0 0-23-1,0 0-90-15,0 0-99 0,0 0-37 16,57-33-6-16,-42 31-9 16,0 2-17-16,-2 0 0 15,-2 0 0-15,1 0 7 16,-5 6 2-16,-1 3-9 15,-3 2 0-15,-1-1 0 16,-2 6 0-16,0-1 10 16,0-3-4-16,0 2-5 15,0-1 0-15,0-4-1 16,1-2 0-16,6-1-41 0,2 1-56 16,4-4-76-1,4-3-195-15,-3 0-295 0,-1 0-372 16</inkml:trace>
  <inkml:trace contextRef="#ctx0" brushRef="#br3" timeOffset="901902.5268">25267 14136 1455 0,'0'0'300'16,"0"0"-189"-16,0 0 132 15,0 0-36-15,0 0-7 16,0 0-57-16,0 0-29 16,-92 65-43-16,71-45-35 0,0-3-18 15,0 0-12-15,6-2-6 16,3 2-52-16,-4 0-107 16,5-1-191-16,4-2-587 0</inkml:trace>
  <inkml:trace contextRef="#ctx0" brushRef="#br3" timeOffset="902462.3241">25349 14427 684 0,'0'0'676'16,"0"0"-468"-16,0 0 52 0,0 0-14 16,0 0-98-16,0 0-69 15,0 0 1-15,-45 0 19 16,20 0-11-16,-6 0-27 15,-12 0-19-15,-7 0-4 16,-10-1-8-16,-7-5 13 16,-4-1-16-16,-1-3-7 15,0 3-10-15,7 1-9 16,4-1 0-16,7 5 0 16,9 2-1-16,11-2-9 15,11 2-14-15,7 0-5 16,10 0 0-16,5 0-35 0,1 0-26 15,4 0-57-15,13 10 18 16,1-3-257-16,-6 0-398 0</inkml:trace>
  <inkml:trace contextRef="#ctx0" brushRef="#br3" timeOffset="902837.7531">24763 14479 1677 0,'0'0'328'16,"0"0"-83"-16,0 0-3 15,0 0-62-15,0 0-95 16,0 0-31-16,0 0 0 15,3 33-17-15,-3-19-16 16,0 3-9-16,0 1-12 16,-3 2 0-16,-5 0 0 15,-1-3 1-15,1-3 0 16,2 1 8-16,2-5-3 16,4-3-6-16,0-1 0 15,4-5 1-15,13 2 18 16,7-3-19-16,9 0-7 15,6 0-38-15,-2 0-54 16,1 0-98-16,-10 0-185 0,-10 0-512 16</inkml:trace>
  <inkml:trace contextRef="#ctx0" brushRef="#br3" timeOffset="903626.5229">25647 14856 563 0,'0'0'488'0,"0"0"-256"16,0 0 61-16,0 0-1 16,0 0-80-16,0 0-54 15,0 0-4-15,-81 0-37 16,46-2-23-16,-5 0-18 15,-8-2-37-15,-4 2-14 0,-2-2-7 16,-6-2-9-16,1 2-3 16,-5-2-5-16,-2-1 6 15,-2 3-6-15,-1-2-1 16,-1 2 1-16,1 1 0 16,-1 1 0-16,1-3 0 15,-1-1 0-15,-2 3 0 16,0 0 1-16,1 0-1 15,1-1 6-15,2 1-6 16,5 0-1-16,8-1-1 16,-1 4 0-16,7 0 0 15,6 0 0-15,3 0 1 16,3 0 0-16,1 0 0 0,-3 4 0 16,-3 2 0-1,-3-2 0-15,-4 2 1 0,1-3 0 16,1 1 0-16,5-2 0 15,6-2-1-15,6 0 1 16,8 0 0-16,5 0-1 16,6 0 6-16,4 0 5 15,4 0 1-15,2 0-5 16,-1 0-6-16,-2 0-1 16,-3 0 1-16,-2 0 0 15,-2 5-1-15,-2-3 1 16,2-2 0-16,2 3-1 15,5-3 1-15,1 0 0 16,3 0 11-16,0 0-12 16,6 0-7-16,6 0-50 0,6 0-61 15,1 0-77-15,-1 0-290 16,-6 0-168-16</inkml:trace>
  <inkml:trace contextRef="#ctx0" brushRef="#br3" timeOffset="903778.5283">23456 14786 977 0,'0'0'943'16,"0"0"-723"-16,0 0 19 15,0 0-66-15,0 0-173 16,0 0-118-16,0 0-693 0</inkml:trace>
  <inkml:trace contextRef="#ctx0" brushRef="#br3" timeOffset="905293.395">23920 15024 1192 0,'0'0'502'16,"0"0"-370"-16,0 0 69 16,0 0 3-16,0 0-59 15,0 0-49-15,0 0 2 16,-26-8 16-16,26 6-1 15,0-1-18-15,0-1-32 16,10-2-50-16,1-1-13 16,3 1-1-16,-1 2 1 15,4 4 1-15,-1 0-1 16,4 0-8-16,-6 0 7 16,-2 7-5-16,-3 3-11 0,-6 3 2 15,-3 0-6-15,0 1 21 16,-12 2 0-16,-5 0 1 15,-2-3-1-15,0 1 2 16,3 2 4-16,1-5-5 16,4 1 7-16,7 1-1 15,4-3-7-15,0 0 0 16,13-3-22-16,11-3 11 16,6-1-27-16,4-3-110 15,8-3-132-15,-7-7-296 16,-10-1-304-16</inkml:trace>
  <inkml:trace contextRef="#ctx0" brushRef="#br3" timeOffset="905556.2816">24247 15034 1491 0,'0'0'550'15,"0"0"-454"-15,0 0 77 16,0 0 11-16,0 0-21 16,0 0-52-16,0 0-41 15,-17 79-31-15,17-59-20 16,0-1-13-16,0-2-5 16,0-3-1-16,0-1-21 0,2-3-49 15,-2 0-108 1,0-5-151-16,0-3-270 0,0-2-247 0</inkml:trace>
  <inkml:trace contextRef="#ctx0" brushRef="#br3" timeOffset="905803.827">24371 15037 864 0,'0'0'1015'16,"0"0"-832"-16,0 0 30 15,0 0-22-15,0 0-65 0,0 0-62 16,0 0 26-16,-9 20-2 16,4-4-54-16,3 4-10 15,2 0-8-15,0 0-5 16,0-1-4-16,0-2-7 16,0-4-1-16,0-3-37 15,2 0-57-15,-1-6-109 16,-1 2-187-16,0-6-395 0</inkml:trace>
  <inkml:trace contextRef="#ctx0" brushRef="#br3" timeOffset="906028.4312">24159 14961 1764 0,'0'0'339'0,"0"0"-198"16,0 0 21-16,0 0-35 15,0 0-44-15,0 0-44 16,116 21-39-16,-74-12-29 16,6 1-173-16,-11 0-393 15,-9-5-396-15</inkml:trace>
  <inkml:trace contextRef="#ctx0" brushRef="#br3" timeOffset="906331.0942">24641 14975 932 0,'0'0'625'0,"0"0"-480"16,0 0 141-16,0 0 44 16,0 0-99-16,0 0-34 15,0 0-51-15,-94 76-37 16,73-51-43-16,3 3-29 16,1-2-14-16,2 1-11 15,2-2-12-15,1-1 0 16,1-1-9-16,1-3-39 15,4-1-67-15,3 1-112 0,3-6-309 16,0-4-360-16</inkml:trace>
  <inkml:trace contextRef="#ctx0" brushRef="#br3" timeOffset="906764.2156">24754 15034 1211 0,'0'0'748'0,"0"0"-572"16,0 0 13-16,0 0-47 16,0 0-47-16,0 0 10 15,0 0-28-15,3 42-28 16,-3-22-10-16,0 0-1 15,0-2-10-15,0 5-10 16,-2-7-11-16,-7 4-5 16,-2-1 8-16,-2 1-8 15,-1-3-2-15,2-1 0 16,3-3 1-16,-2-2 0 16,5-1 0-16,5-4-1 15,1 1 6-15,0-4-6 16,0 0 6-16,1-3 3 0,16 1 17 15,1-1-2-15,9 0-15 16,4 0-2-16,3 0-6 16,4 0 0-16,0 0-1 15,-1-1 0-15,-2-2-5 16,-10 0-69-16,-10 0-163 16,-10-1-726-16</inkml:trace>
  <inkml:trace contextRef="#ctx0" brushRef="#br3" timeOffset="908590.4814">26003 14846 525 0,'0'0'498'16,"0"0"-369"-16,0 0 40 0,0 0 52 16,0 0-41-1,0 0-64-15,0 0-24 0,-14 0 13 16,14 0 13-16,-1 0-4 15,-1 0-17-15,2 0-6 16,0 0-15-16,0 0-2 16,0 0 1-16,0 0 4 15,5 0-18-15,14 0-12 16,8 2 6-16,13-2-17 16,5 0-29-16,3 0-2 15,-6 0-1-15,-10 0-6 16,-9 0 0-16,-11 0-13 15,-11 0-10-15,-1 0-38 16,-7 0-64-16,-10 0-149 16,-2 4-705-16</inkml:trace>
  <inkml:trace contextRef="#ctx0" brushRef="#br3" timeOffset="911840.9373">26845 14310 580 0,'0'0'700'16,"0"0"-488"-16,0 0 19 0,0 0 31 15,0 0-41 1,0 0-47-16,0 0-34 0,10-33-35 16,-10 33-30-16,0 0-20 15,0 0-13-15,0 0-9 16,0 0-6-16,0 0-6 15,0 0-12-15,0 0-8 16,0 10 1-16,0 7 13 16,0 0-7-16,-4 3-2 15,0 5-5-15,-2-1 7 16,0-1-8-16,3 4 1 16,0-4 0-16,2 0 0 15,1-3-1-15,-2 0 1 16,2-5-1-16,0 2 0 15,0-4 1-15,0-3-1 0,0 0 1 16,2 0 0 0,5-6 0-16,2 2 5 0,2-2-5 15,-1-1 5-15,3-3 0 16,-1 0 0-16,3 0-5 16,-1 0 13-16,0 0 1 15,0-6-8-15,0 2-6 16,0 1-1-16,-2 0-8 15,0 2-37-15,0 1-37 16,0 0-82-16,0 0-142 16,-3 4-457-16</inkml:trace>
  <inkml:trace contextRef="#ctx0" brushRef="#br3" timeOffset="912240.5966">27286 14720 1111 0,'0'0'679'15,"0"0"-506"-15,0 0 38 16,0 0-48-16,0 0-77 16,0 0-24-16,0 0 18 15,-63 7-1-15,29-3-19 16,-11-2-3-16,-7-2-19 16,-10 0-9-16,-6 0-1 15,-1 0-5-15,5 0-7 16,6 0-9-16,12 0-5 15,11 0-2-15,13 0-7 16,11 0-29-16,11 3-68 16,0 4-90-16,26 4-51 15,2-5-330-15,1 0-816 0</inkml:trace>
  <inkml:trace contextRef="#ctx0" brushRef="#br3" timeOffset="912681.6889">26799 14998 1350 0,'0'0'670'0,"0"0"-544"15,0 0 84-15,0 0-2 0,0 0-53 16,0 0-60 0,0 0-53-16,-1-10-31 0,14 6-11 15,1-1-11-15,3 3 11 16,2 0 12-16,1 2-6 16,-3 0 10-16,-1 0 1 15,-4 0 2-15,-3 2-2 16,-6 3-8-16,-3 1-2 15,0 4-6-15,-7 3 5 16,-10 3 1-16,-4 1 1 16,0 0-7-16,0-1 1 15,5 0 5-15,7-3-7 16,5-3 0-16,4-2 0 0,0-2-19 16,16-2 11-1,10-1-20-15,5-3-95 16,15 0-173-16,-10-3-344 0,-8-6-206 15</inkml:trace>
  <inkml:trace contextRef="#ctx0" brushRef="#br3" timeOffset="912945.7422">27118 14991 1482 0,'0'0'522'0,"0"0"-322"15,0 0 27-15,0 0-47 0,0 0-55 16,0 0-49 0,0 0-18-16,2 20-3 0,-2-7-26 15,0 4-8-15,0-4-11 16,0 3-2-16,0-3-8 16,-2 1 1-16,-2-1-1 15,1-7-14-15,2 1-40 16,1-3-92-16,0-1-135 15,0-3-359-15,0 0-220 0</inkml:trace>
  <inkml:trace contextRef="#ctx0" brushRef="#br3" timeOffset="913206.9536">27247 14945 1422 0,'0'0'581'0,"0"0"-423"15,0 0 75-15,0 0-31 0,0 0-52 16,0 0-69-16,0 0-47 16,0 17 23-16,0 0-14 15,-2 1-13-15,1 1 3 16,1 2-5-16,0-4-8 16,0-1-8-16,0-3-5 15,-2 0-6-15,1-3-1 16,-3-3-29-16,-1-4-50 15,-1 1-69-15,-3-4-98 16,0 0-431-16,3 0-327 0</inkml:trace>
  <inkml:trace contextRef="#ctx0" brushRef="#br3" timeOffset="913418.169">27026 14856 707 0,'0'0'803'0,"0"0"-644"16,0 0 18-16,0 0 42 15,0 0-11-15,0 0-43 16,0 0-76-16,20-8-36 16,24 16-53-16,6-2-1 15,15-5-177-15,-11 2-388 16,-12-3-666-16</inkml:trace>
  <inkml:trace contextRef="#ctx0" brushRef="#br3" timeOffset="914212.2527">28142 14080 973 0,'0'0'222'16,"0"0"-31"-16,0 0 31 16,0 0 20-16,0 0 0 15,0 0-75-15,0 0-65 16,-27-37-32-16,6 34-5 15,-2 2-3-15,1 1-11 16,3 0-11-16,3 9-1 16,1 6 0-16,4 5 12 15,4 6 4-15,1 7-12 16,3 4 0-16,3 5-10 0,0 5-9 16,0 3-7-1,0-2-10-15,0 2-1 0,0-3-4 16,0-1 6-16,2 0-8 15,1 0 0-15,2 0 0 16,1 1-1-16,-1-1-4 16,1 0 5-16,-3 0 2 15,-2-2-1-15,-1 1-1 16,0-1 1-16,0-5-1 16,-7-5 1-16,-5-2-1 15,-4-2 0-15,-3-6-1 16,-3-4 1-16,-2-2-1 15,-1-8-9-15,0-6-28 0,-8-4-75 16,6 0-139-16,9-3-549 16</inkml:trace>
  <inkml:trace contextRef="#ctx0" brushRef="#br3" timeOffset="915226.9454">27966 15364 1228 0,'0'0'612'0,"0"0"-461"15,0 0 62-15,0 0-43 16,0 0-54-16,0 0-22 15,0 0-12-15,-66 13-27 16,54-3-10-16,2 4-20 16,4-2-9-16,3 2 1 15,3-1-8-15,0 1-8 16,9-8 16-16,9 0 1 16,2-2-3-16,0-4-15 15,1 0 0-15,-3 0-15 0,0-13 0 16,-6-1 6-16,-3-3 8 15,-6-1-5-15,-3-3-13 16,-9 0-53-16,-25-11-62 16,1 6-459-16,0 0-1017 0</inkml:trace>
  <inkml:trace contextRef="#ctx0" brushRef="#br3" timeOffset="916270.3675">28020 13653 783 0,'0'0'494'0,"0"0"-365"15,0 0 72-15,0 0 44 16,0 0-2-16,0 0-41 16,0 0-33-16,25-46-35 15,-16 42-18-15,-3 1-16 16,-1 0-21-16,-2 3-23 16,-3 0-26-16,1 0-20 15,-1 7-9-15,0 9 10 16,0 7-2-16,0 0 1 15,0 7 1-15,2 0-2 16,2 7 4-16,2-2-4 16,-3 3-8-16,1-3 6 15,-2-1-6-15,-1-9-1 0,1-2 1 16,-2-6 0-16,0-7 0 16,0-3 0-16,0-3 1 15,3-1 4-15,4-3 4 16,4 0 8-16,7-3 2 15,4-4-13-15,5 0-1 16,1 0 2-16,1 1-2 16,-4 3 1-16,-2 3-5 15,-6 0-2-15,-3 0-2 16,-4 0-44-16,-10 16-90 16,0-3-371-16,-2-3-605 0</inkml:trace>
  <inkml:trace contextRef="#ctx0" brushRef="#br3" timeOffset="926460.3439">28584 14482 491 0,'0'0'781'0,"0"0"-578"16,0 0-71-16,0 0 65 15,0 0-9-15,0 0-53 16,4-19-38-16,-4 19-17 16,2 0-8-16,-2-4 4 15,0 4 1-15,0 0 7 16,0-2-4-16,0 2-16 16,0 0-21-16,0-2-21 15,-9 2-21-15,-6 0 7 0,-8 0-2 16,-3 0 0-16,-3 0 0 15,2 0-5-15,4 0 0 16,4 0 11-16,5 0-10 16,5 0-1-16,3 4 0 15,3 0-1-15,3-2 0 16,0 5-1-16,0 0 1 16,4 0 0-16,11 3 1 15,5 0 0-15,3 3-1 16,4-3 0-16,-1 0-10 15,-1 2-4-15,-3-2 1 16,-4 0 4-16,-3 0 7 16,-4-3 1-16,-4 3 0 0,-3-3 0 15,-2-1 0-15,-2 1-1 16,0 0 1-16,-5-1 1 16,-12-3 1-16,-5 3-1 15,-7-5 1-15,-2-1-1 16,0 0-15-16,3 0-34 15,8 0-100-15,12-10-67 16,6-1-267-16,2-1-247 0</inkml:trace>
  <inkml:trace contextRef="#ctx0" brushRef="#br3" timeOffset="926851.0108">28816 14440 1106 0,'0'0'544'0,"0"0"-403"16,0 0 89-16,0 0 2 15,0 0-87-15,0 0-16 0,0 0 38 16,-16 35-48-16,16-15-38 16,0 1-33-16,0 2-26 15,0-1-4-15,0-2-10 16,0 0-8-16,0-6-5 15,0-2-47-15,0-2-57 16,0-3-91-16,0-4-125 16,0-3-384-16,0 0-647 0</inkml:trace>
  <inkml:trace contextRef="#ctx0" brushRef="#br3" timeOffset="927052.5296">28861 14287 1475 0,'0'0'405'0,"0"0"-214"15,0 0 54-15,0 0-29 16,0 0-49-16,0 0-107 16,0 0-60-16,-9-29-53 15,20 41-27-15,0 8-106 16,-1 0-378-16,-4-6-352 0</inkml:trace>
  <inkml:trace contextRef="#ctx0" brushRef="#br3" timeOffset="927621.7199">29094 14519 804 0,'0'0'872'0,"0"0"-701"16,0 0 89-16,0 0-22 16,0 0-73-16,0 0-28 15,0 0-42-15,3 39-28 0,-3-26-26 16,0-2-23-16,0 5-5 15,0-3-4 1,0-4-9-16,0 3 1 0,0-3-1 16,-5 0-1-16,-2-2 1 15,3-4-13-15,1-2-7 16,3-1-2-16,0 0 4 16,0 0 17-16,1-4 0 15,12-9-10-15,4-4 11 16,4-5-1-16,-1-2 1 15,0 1 0-15,-1 4 0 16,-5-1 2-16,-2 6-1 16,-3 1 0-16,-3 0 6 15,1 6-1-15,0 0 6 16,-1 5-1-16,2-2-1 0,0 4-1 16,0 0-8-16,0 0 0 15,-1 6 0-15,-2 8 1 16,-4 3 4-16,-1 6-5 15,0-1-1-15,-1 2 11 16,-7-3-10-16,-1-5 0 16,2 0 0-16,3-7-1 15,1 4-72-15,3-6-208 16,0-4-563-16</inkml:trace>
  <inkml:trace contextRef="#ctx0" brushRef="#br3" timeOffset="928163.876">29467 14370 1252 0,'0'0'487'15,"0"0"-342"-15,0 0 34 16,0 0-11-16,0 0-48 16,0 0-42-16,0 0-23 15,79-23-13-15,-64 23-5 16,-2 0-1-16,1 0-11 16,-2 0-12-16,-2 0-4 15,-1 4 6-15,-4 4-4 16,-5-1-5-16,0 8-5 0,-4-3 14 15,-9 5 3 1,-2-1 0-16,1 1-2 0,3-1 8 16,3-3-2-16,5 1-10 15,3-5-3-15,0 1-3 16,6-3 0-16,14-4-6 16,1-2-44-16,12-1-115 15,-5 0-150-15,-6-4-404 0</inkml:trace>
  <inkml:trace contextRef="#ctx0" brushRef="#br3" timeOffset="928449.3888">29788 14330 1280 0,'0'0'372'0,"0"0"-116"15,0 0 45-15,0 0-85 16,0 0-71-16,0 0-48 16,0 0-15-16,0 20-7 15,0-4-29-15,0 4-16 16,0 0-9-16,-2 1-8 16,-2-1-7-16,1-2-5 15,0-1-1-15,0-7-32 16,3-4-39-16,0 1-101 15,0-7-125-15,0 0-294 16,4 0-136-16</inkml:trace>
  <inkml:trace contextRef="#ctx0" brushRef="#br3" timeOffset="928676.3979">29941 14337 1023 0,'0'0'710'16,"0"0"-537"-16,0 0 100 15,0 0-71-15,0 0-95 16,0 0 11-16,0 0-10 16,-10 36-17-16,7-16-37 15,0 3-14-15,0-3-17 16,1-1-14-16,0 1-1 0,2-6-8 16,0-1-66-1,0-6-91-15,0-1-94 16,0-5-371-16,0-1-192 0</inkml:trace>
  <inkml:trace contextRef="#ctx0" brushRef="#br3" timeOffset="928930.0759">29721 14282 1290 0,'0'0'302'16,"0"0"-60"-16,0 0 85 0,0 0-115 15,0 0-80-15,0 0-23 16,0 0-35-16,94 0-44 16,-65 0-30-16,0 0-3 15,-4 2-91-15,-3 4-188 16,-8-2-305-16,-5 2-552 0</inkml:trace>
  <inkml:trace contextRef="#ctx0" brushRef="#br3" timeOffset="929319.8027">30086 14318 1041 0,'0'0'768'16,"0"0"-571"-16,0 0 83 16,0 0-90-16,0 0-106 15,0 0-40-15,100-50-13 16,-76 44-12-16,-3 5-11 15,-5 1-7-15,-3 0 10 16,-5 0-5-16,-3 1-5 16,-5 8 7-16,0 4 0 15,0 3 6-15,-2 4 5 16,-4-3 11-16,3-1-16 0,1 1-6 16,2-1-6-16,0-5-1 15,11-1-1-15,8-1-45 16,2-5-101-16,9-4-184 15,-7 0-364-15,-4 0-652 0</inkml:trace>
  <inkml:trace contextRef="#ctx0" brushRef="#br3" timeOffset="929569.7793">30383 14262 1041 0,'0'0'608'16,"0"0"-405"-16,0 0 103 16,0 0-91-16,0 0-96 15,0 0-39-15,0 0 27 16,-51 42-19-16,27-16-36 16,-2 1-25-16,-4-1-16 15,2 1-10-15,3-4-1 16,3-1-87-16,3 2-116 15,5-7-281-15,8-4-381 0</inkml:trace>
  <inkml:trace contextRef="#ctx0" brushRef="#br3" timeOffset="929949.727">30544 14608 1107 0,'0'0'821'15,"0"0"-641"-15,0 0 42 16,0 0-63-16,0 0-79 15,0 0-22-15,0 0 13 16,-103 0-11-16,49 0-18 0,-23 0-15 16,-22 0 4-16,-24 0-4 15,-7-7 3-15,22 1-18 16,31 2-2-16,32 1-9 16,14 3-1-16,1 0 0 15,7 0-5-15,4 3-41 16,14 1-58-16,5 3-101 15,30 2-5-15,3 0-381 16,-1-4-774-16</inkml:trace>
  <inkml:trace contextRef="#ctx0" brushRef="#br3" timeOffset="930378.0812">29955 14726 669 0,'0'0'1464'0,"0"0"-1250"16,0 0-106-16,0 0 17 16,0 0-9-16,0 0-1 15,0 0-43-15,0 44-21 16,0-27-14-16,-3 3 19 15,-1 2-40-15,-1 1 0 0,2 1-7 16,-2-2-8-16,2-2-1 16,0-2 6-16,2-3-6 15,-1-5 1-15,2-3-1 16,0-5 0-16,0-1 0 16,0-1 1-16,0 0 7 15,0 0-7-15,0 0 13 16,0 0 13-16,5 0 10 15,4 0-16-15,6 0-9 16,3 0-10-16,6 0-1 16,2 0 0-16,3 0-1 15,2 0-33-15,0 0-48 16,-5 0-91-16,-10-3-601 0</inkml:trace>
  <inkml:trace contextRef="#ctx0" brushRef="#br3" timeOffset="931602.1018">31181 14486 142 0,'0'0'1429'0,"0"0"-1128"15,0 0-74-15,0 0 24 16,0 0-67-16,0 0-68 0,0 0-52 15,-52-20-29-15,31 17 0 16,-4-3 9-16,-2 4-10 16,1 2-6-16,1 0-11 15,1 2-10-15,2 10-1 16,5 1-5-16,6 1 0 16,5-1-1-16,6-1-8 15,0 1 7-15,6-4 1 16,11-1 10-16,6-4 2 15,-2-1-12-15,3-3 0 16,-2 0-16-16,-2-7-1 16,-1-5 11-16,-2-8 5 15,0-3-6-15,-2-4 6 0,0-2 1 16,1-8-1-16,-1-2 1 16,1-1 0-16,-3-2 0 15,-4 4 2-15,-2-1 0 16,-4 9 19-16,-3 3 15 15,0 5-16-15,0 9 5 16,0 2 7-16,0 7-7 16,-3 4-18-16,-4 0-7 15,-5 11-13-15,-5 12 13 16,1 7 2-16,1 9 6 16,4 8 0-16,10-1 4 15,1 4 7-15,1-4-2 0,14 0-10 16,-1-7-7-16,3-8-8 15,-3-3-13-15,1-10-18 16,-3-5-50-16,0-7-117 16,-2-6-128-16,-2 0-703 0</inkml:trace>
  <inkml:trace contextRef="#ctx0" brushRef="#br3" timeOffset="931932.4352">31486 14386 1465 0,'0'0'664'0,"0"0"-603"16,0 0-24-16,0 0 92 15,88-16 1-15,-71 10-47 16,-1-5-44-16,-5 8 18 15,-2-3-13-15,-4 6 4 16,-2 0-14-16,-2 6-19 16,-1 10 2-16,2 8 10 15,-2 4 0-15,3 1-10 16,1-1-8-16,0-1-8 16,6-8-1-16,0-1 0 15,5-6-28-15,3-8-63 16,17-4-95-16,-6 0-275 15,-2 0-387-15</inkml:trace>
  <inkml:trace contextRef="#ctx0" brushRef="#br3" timeOffset="932132.4661">31833 14344 1498 0,'0'0'394'15,"0"0"-190"-15,0 0 136 16,0 0-93-16,-104 83-97 16,74-51-74-16,0 4-52 15,-1-5-24-15,-7 1-52 0,9-4-255 16,6-12-901-16</inkml:trace>
  <inkml:trace contextRef="#ctx0" brushRef="#br3" timeOffset="937744.7379">31936 14003 901 0,'0'0'667'16,"0"0"-569"-16,0 0-60 16,0 0 80-16,0 0 57 15,0 0-48-15,0 0-43 16,11-9-8-16,-1 9-5 16,2 0 9-16,9 0 6 15,5 3-18-15,7 1-7 0,3 2 0 16,3-4-5-16,3 3-21 15,3-3-11-15,-5 1-7 16,-6-3-7-16,-8 0-2 16,-9 0-2-16,-8 0 0 15,-6 0 9-15,-3 0-1 16,0 0 1-16,0 0-7 16,0 0-7-16,0 0 0 15,0 0-1-15,0 4 0 16,0 2-1-16,2 4 1 15,0 4 8-15,1 3 1 16,-2 3 4-16,1 3 11 16,-1 0-7-16,-1 0 2 15,0 4-2-15,0 1-10 16,0-1 3-16,0 2-2 0,-3-2 2 16,2 3 1-16,1-4 8 15,0 2 1-15,0-2-7 16,0 0-2-16,0-2-4 15,4 1 1-15,2-2-8 16,0 1 1-16,0-5-1 16,0 4-1-16,0-2 1 15,1 2-1-15,-2-1 1 16,-2-2 0-16,-2 0-1 16,-1-3 1-16,0 0-1 0,0-5 0 15,0 2 1-15,0-1 0 16,2-3 1-16,-2 0-1 15,1 0 0-15,1-1 0 16,-1 2 2 0,1 2-2-16,-2-4 0 0,1 2 0 15,-1 2 1-15,0 3 0 16,0-2 0-16,0-2-1 16,0 1 1-16,0-1-1 15,0 0 0-15,0-5 0 16,0-1 1-16,0-2-1 15,-3-1-1-15,-11 0-19 16,-8-3 9-16,-9 0 10 16,-6 0-9-16,-6 0-26 0,-12-3-38 15,9-4-86-15,12 0-504 16</inkml:trace>
  <inkml:trace contextRef="#ctx0" brushRef="#br3" timeOffset="939443.6246">32573 13679 863 0,'0'0'225'15,"0"0"-35"-15,0 0 3 16,0 0 6-16,0 0-14 15,0 0-15-15,0 0-33 16,17-29-23-16,-13 26-24 16,2 0-10-16,-2-1-19 0,2 1-25 15,3 0-11-15,3-1-9 16,2-2-8-16,5 5-8 16,1-2 0-16,2 3 0 15,0 0 0-15,-4 0 0 16,2 4-1-16,-5 5 0 15,-1 2 1-15,-1-2-1 16,-3 4 0-16,-4 1 1 16,-2 2-1-16,-1 1 1 15,-3-1 11-15,0 3 7 16,0 2 16-16,0 2 5 16,0-3 15-16,-3 2-17 15,-1-1-22-15,-4-1 0 0,0 0-6 16,-2-1-2-1,-2-6-5-15,-4 3-2 0,-3-5 2 16,-1 3 14-16,-1-5-4 16,6 4 15-16,1-3-2 15,5-1-13-15,4 1 6 16,3 4-1-16,2 1-8 16,2 3 1-16,13 2 4 15,6 3-2-15,1-3-6 16,-1 3-5-16,-3-6 0 15,-4-2 0-15,-4-4 0 16,-4-2-1-16,-2-2-1 16,-2 0 1-16,-1-4 0 15,1 1 1-15,-2-4-1 0,1 3 1 16,-1-3 0-16,2 2-1 16,-2-2 0-16,0 0 1 15,0 0-1-15,0 0 6 16,0 4 6-16,0-2-4 15,0 3-8-15,-5 2 16 16,-4 0-4-16,-2 6 5 16,0-1-16-16,2 5 0 15,-1 0 5-15,1 3-5 16,1 3 5-16,-1 3-6 16,1 1 0-16,1 0 1 15,3 2 4-15,2 7-5 16,2 1 1-16,0 5 6 0,17 2-6 15,7 8 8-15,1 2-3 16,3 1-4-16,-1-2-1 16,-2-1 5-16,-3-1-6 15,-5-6 1-15,-4-5 1 16,-5-6-1-16,-6-9-1 16,-2-1 0-16,0-1 1 15,-10-4 0-15,0-2 0 16,1 0-1-16,8 3-24 15,1-5-154-15,0 0-870 0</inkml:trace>
  <inkml:trace contextRef="#ctx0" brushRef="#br3" timeOffset="966754.9993">25710 14105 186 0,'0'0'103'0,"0"0"41"16,0 0 74-16,5 0 1 15,-1-3-50-15,1 1-18 16,-1 2-43-16,0-2-26 15,-1 2 5-15,-1-2-2 16,-2 2-19-16,0 0-11 16,0 0-5-16,0 0 26 15,0-3 11-15</inkml:trace>
  <inkml:trace contextRef="#ctx0" brushRef="#br3" timeOffset="967086.8842">25765 14586 2438 0,'3'12'-8'16,"0"2"7"-16,0 1 1 15,-1-2-1-15,-2 1 1 16,0 2-1-16,0-2 1 16,0-1 0-16,0-2 0 15,0 1 0-15,1-1 0 16,1-2 0-16,-1 1 0 15,2-4 0-15,-1 1-1 0,-2-4-80 16,0-3-225-16,0 0-387 16</inkml:trace>
  <inkml:trace contextRef="#ctx0" brushRef="#br3" timeOffset="967636.9413">25664 14208 388 0,'0'0'172'0,"0"0"-116"16,0 0-33-16,0 0-13 15,0 0-10-15,0 0-20 16,0 0-24-16,74-17-94 16,-64 10-35-16</inkml:trace>
  <inkml:trace contextRef="#ctx0" brushRef="#br3" timeOffset="968544.5244">25664 14208 71 0,'97'-53'79'0,"-97"46"63"16,0 4 32-16,0 0-17 16,0 0-71-16,0 0-19 15,0 3-9-15,0-4 29 16,0 4-18-16,0-3-31 16,0 3 147-16,0-3-39 15,0 2-44-15,0 1-27 16,0-3-21-16,0 0-9 15,3 0-8-15,-3 0-11 16,0-1 6-16,0 2 9 16,0 0 9-16,0 2-25 15,0 0-8-15,0 0 5 0,0 0 3 16,-6 4 18-16,0 6-10 16,2 0 4-16,-1 3 26 15,2 0 2-15,-2 3 8 16,0-1-28-16,0 3-8 15,2 2 15-15,-1 0 4 16,1-2-16-16,0 2-18 16,1-1-4-16,2 1-2 15,0-1-14-15,0 0 4 16,0 1-5-16,0-3 5 0,0 0-5 16,0 0 0-1,0 0-1-15,0-1 0 0,0 0 1 16,3 0 0-16,2 1 14 15,-2 0 3-15,1-1-5 16,-1 2-4-16,1 0-7 16,-1-1 5-16,0 0-6 15,2 0 1-15,-2 1-1 16,2-2 1-16,-1-1 5 16,-1 2 2-16,3-1-2 15,-2 1 4-15,-1-5 2 16,2 5-5-16,-1-1 1 15,1 1 1-15,-1 3-4 16,1-4 2-16,-2 3-7 16,0-1 6-16,-2 2-1 0,1-1 3 15,-2 1 5-15,0-3 2 16,1 2-4-16,-1-3 2 16,2 1-2-16,1 0 4 15,0-1-4-15,0 1-5 16,0 0-5-16,-2-1-1 15,-1 3 5-15,0 1-6 16,0-2 2-16,-1 2-2 16,-8-1 1-16,-2 4-1 15,-1-3 1-15,2 2-1 16,-1 2 2-16,4 2-2 16,4-2 1-16,3 1 0 15,0-1-1-15,0-1 1 16,6 0 0-16,3-5 0 15,-3 1 5-15,-3 0-6 0,-3-2 0 16,0 0-1-16,0-5 1 16,-12 2-1-16,-4-1 1 15,2 0-1-15,1-3 0 16,4-3 0-16,4-4-15 16,5-2-47-16,0-1-59 15,17 0-25-15,7-4-220 16,-1-3-451-16</inkml:trace>
  <inkml:trace contextRef="#ctx0" brushRef="#br3" timeOffset="968956.5044">25846 15569 537 0,'0'0'805'0,"0"0"-541"16,0 0 3-16,0 0 37 15,0 0-54-15,0 0-98 16,0 0-60-16,-37 39-38 0,37-25-21 15,0-2-10-15,1 2-12 16,14 0-2-16,3-1-3 16,6-4-5-16,3-2 0 15,-1-4 0-15,0-3-1 16,-4 0-12-16,-1 0-6 16,-7-6 5-16,-4-5 5 15,-7-1 8-15,-3-4-1 16,-3 1 0-16,-15-1-9 15,-4 0-26-15,-14-5-109 16,6 3-379-16,3 1-736 0</inkml:trace>
  <inkml:trace contextRef="#ctx0" brushRef="#br3" timeOffset="970022.8292">25864 13730 333 0,'0'0'260'16,"0"0"-71"-16,0 0-17 16,0 0 41-16,0 0 7 0,0 0-43 15,0 0-18-15,7-34-1 16,-2 31-8-16,-1 3-41 16,4-4-35-16,-4 4-2 15,2 0-5-15,-3 0 7 16,2 0-11-16,-4 0-8 15,2 0-12-15,-1 0-11 16,-2 0-3-16,1 0-16 16,-1 0-7-16,0 4 2 15,0 9-1-15,2 4 15 16,-2 3-8-16,2 5-4 16,-2-1-4-16,2 0-4 15,-1 1-1-15,2-1 7 0,0 2-7 16,2-6 0-16,0-1 7 15,-1-4-7-15,-1-3-1 16,0 1 1-16,0-6 0 16,-2 0 0-16,1-1-1 15,-1-5 2-15,-1 5-1 16,3-3 1-16,0-2 4 16,2 1 0-16,2 2 14 15,4-2 10-15,1 0 2 16,1 1-10-16,5-3 9 15,3 0-7-15,-2 0-4 16,4 0-5-16,0 0-8 16,0 0-5-16,-4 0-1 0,-2 0-1 15,-5 0 0-15,-6 0 0 16,-5 0-42-16,-2 5-90 16,-14 5-194-16,-5-3-805 0</inkml:trace>
  <inkml:trace contextRef="#ctx0" brushRef="#br3" timeOffset="982944.8847">26222 15718 316 0,'0'0'121'16,"0"0"-71"-16,0 0-31 16,0 0 140-16,0 0-77 15,-37-7-47-15,32 7-27 16,1 0-8-16,1 0-17 16,0 0 11-16,1 0 5 0,-1-3-18 15,-1 1-24-15,1 1-12 16,0 0 19-16,-3-4 8 15,0 3-42-15,1-4-161 0</inkml:trace>
  <inkml:trace contextRef="#ctx0" brushRef="#br3" timeOffset="990272.9095">23213 15226 42 0,'0'0'738'0,"0"0"-466"15,0 0-127-15,0 0-22 16,0 0 20-16,0 0 14 15,49-14-21-15,-31 11 10 16,-2-2-1-16,2 0-18 16,-4-1-53-16,-1 2-40 15,-5 1-21-15,-1-1-13 16,0 1-30-16,-2 0-106 0,4-4-162 16,-2 0-213-16,4 2-254 15</inkml:trace>
  <inkml:trace contextRef="#ctx0" brushRef="#br3" timeOffset="990453.3794">23486 15076 889 0,'0'0'273'0,"0"0"-83"16,0 0-17-16,0 0-1 16,0 0-34-16,0 0-54 0,0 0-55 15,34-35-29-15,-24 28-44 16,5-3-55-16,0-3-97 15,8-4-71-15,-7 2-62 16,0 1-259-16</inkml:trace>
  <inkml:trace contextRef="#ctx0" brushRef="#br3" timeOffset="990634.8915">23678 14898 529 0,'0'0'239'0,"0"0"-39"16,0 0-60-16,0 0-10 15,0 0-18-15,0 0-54 16,0 0-32-16,61-66-7 15,-53 63 20-15,-1-4 26 16,4 0-4-16,-1 1 18 0,4-3-9 16,0 2-30-1,2-3-40-15,0 0-63 0,0-7-111 16,-1 4-201-16,-6 1-443 16</inkml:trace>
  <inkml:trace contextRef="#ctx0" brushRef="#br3" timeOffset="992294.6116">23913 14654 831 0,'0'0'228'0,"0"0"-67"16,0 0-50-16,0 0-2 15,0 0-17-15,0 0-43 16,86-46-34-16,-73 43-15 16,-2-4-54-16,-1 4-19 15,1-4-1-15,-2 1 10 16,1-1 11-16,-1 3 24 15,0-4 17-15,-1 0-4 16,-1-2-14-16,0 1 1 0,-1-1 14 16,-1-1 4-16,1-6 10 15,-2 5 1-15,4-5 1 16,-2 3 42-16,1 2 41 16,1-1 55-16,2-1-24 15,0 4-52-15,3-3-10 16,1 3-12-16,1 0-13 15,0 1-15-15,-1-2-6 16,-1 2-6-16,-3-1-1 16,0-3-1-16,0 2-10 15,-3-2 5-15,2 0-3 16,-1-1 8-16,1-1 1 0,0 1 0 16,-2 1 0-16,3 0 1 15,-1 3-1-15,1 0 1 16,-1 4 0-16,1-1 0 15,-3 0 0-15,2 1 1 16,-3-1-2-16,2 0 1 16,-2-3 0-16,-2 1-1 15,-1-1 9-15,2 3-2 16,-2-3 5-16,4 1 1 16,0-1-7-16,4 0-4 15,2 0-2-15,4 0 0 16,2 0-10-16,1 0-8 15,1 0 5-15,-1-1 6 0,0 1-2 16,-2 2-1 0,-5-2 3-16,0 3 5 0,-3 0 2 15,-3 0-1-15,3-3 1 16,-1 4 0-16,0-3 0 16,5-2 0-16,-2 0-2 15,1-1 1-15,1-1-1 16,-5 1 1-16,1 0 1 15,-3-1 0-15,1 3 0 16,-4 0 14-16,4 1-3 16,-4 2 8-16,1-3-5 15,-1 3-5-15,1-3 7 16,-1 4-9-16,1-4-6 0,2 3-1 16,-1-3 1-1,2 4-1-15,-1-1 1 0,2 1 0 16,-2 3-1-16,1-1 0 15,-2 0 0-15,3 2 0 16,-6 2 0-16,1 0 0 16,1 0 0-16,2 0-1 15,6 0 0-15,3 0 1 16,6 0-1-16,5 0 1 16,2 2-9-16,3 3 0 15,1-2-4-15,-2 2 4 16,-4-5 8-16,-6 2-8 15,-8 0 9-15,-5-2 0 16,-5 0 0-16,-2 0 1 16,-1 0 0-16,0 0 0 15,0 0 8-15,0 0-3 0,0 0 13 16,0 0-2-16,0-4-7 16,0 2-4-16,0-1-5 15,-3-1-1-15,0-2 1 16,-1 2-1-16,-2-2-2 15,-5 2-8-15,2 1 9 16,0 0-5-16,3-1 5 16,1 1 1-16,2 3 0 15,3 0 1-15,0 0-1 16,0 0 0-16,0 0 0 16,0 0 0-16,0-3 1 0,0 3 5 15,0 0-3 1,0-3 13-16,0 3 3 0,0 0-6 15,0 0 0-15,0 0 6 16,0 0-3-16,0 0-7 16,0 0-7-16,0 0-1 15,0 0 8-15,0 0-3 16,0 0 10-16,0 0 31 16,0 0 29-16,0 0-3 15,0 0-2-15,0 0-24 16,0 0-26-16,0 0-8 15,0 0-7-15,0 0-5 16,0 0-1-16,0-4-1 16,0 1 0-16,-2 0 0 15,1 2 1-15,1 1 1 0,0 0 0 16,0 0 5-16,0 0-5 16,0 0 0-16,0 0 8 15,0 0-6-15,0 0 4 16,0 0-6-16,0 0 0 15,0 0-1-15,0 0-1 16,0 0-5-16,0 0-3 16,4 4 8-16,8 6 1 15,3 0 0-15,4 6 0 16,2-2 0-16,3-2 0 16,0 2 0-16,-3-1 0 15,-3-3 1-15,-5-4-1 16,-4 1 0-16,-4-3-1 15,-5-4-5-15,0 0-1 0,0 3 5 16,-2-3 2-16,-9 0 1 16,-3 3 13-16,-3 1 6 15,-2-1 5-15,1 0 1 16,2 1-4-16,-2 1-10 16,4 2-11-16,4 0-1 15,10 6-69-15,0 0-233 16,0-7-368-16</inkml:trace>
  <inkml:trace contextRef="#ctx0" brushRef="#br3" timeOffset="992896.2072">25530 13350 552 0,'0'0'150'15,"0"0"-6"-15,0 0 25 16,0 0-18-16,0 0 14 15,-55 75-59-15,44-48 8 16,2 3-32-16,3-1-22 16,6 1 8-16,0-3-21 0,6 0-13 15,12-2-9 1,3-5 5-16,4-3-3 0,1-8-14 16,4-2 0-16,-1-7 2 15,3 0-14-15,-2 0 0 16,-1-7 5-16,-2-9-5 15,-5-7 0-15,-5-4 0 16,-4-2 6-16,-7-4-6 16,-3 2 29-16,-3 1 19 15,0 8 38-15,-3 2-44 16,-6 10-27-16,-13 10-16 16,3 10-140-16,1 7-473 0</inkml:trace>
  <inkml:trace contextRef="#ctx0" brushRef="#br3" timeOffset="995687.6484">16885 16840 48 0,'0'0'1442'15,"0"0"-1215"-15,0 0-122 16,0 0 119-16,0 0-38 15,0 0-89-15,0 0-39 16,-7 14 13-16,11-11 5 16,10 0-9-16,5-3 8 15,7 1-13-15,3-1-24 16,4 0-24-16,2 0-14 0,-6 0-16 16,-2 0-48-1,-6 0-46-15,-4-1-66 0,-6 1-102 16,-9 0-228-16,-2 0-102 15,0 7-351-15</inkml:trace>
  <inkml:trace contextRef="#ctx0" brushRef="#br3" timeOffset="995898.057">16908 16975 1205 0,'0'0'523'0,"0"0"-398"16,0 0 16-16,0 0 34 15,0 0-69-15,0 0-51 16,82 11-55-16,-12-14-161 16,-10-7-354-16,-8 0-625 15</inkml:trace>
  <inkml:trace contextRef="#ctx0" brushRef="#br3" timeOffset="996619.5665">17652 16576 1332 0,'0'0'510'15,"0"0"-441"-15,0 0-2 16,0 0 43-16,0 0-29 16,0 0-54-16,84-29-14 15,-66 23-7-15,3 5-5 16,-7-2 8-16,1 3 0 16,2 0 11-16,-7 0 0 15,2 0-6-15,-2 0-3 16,0 3-2-16,-7 6 13 0,0 5 3 15,-3-1 2-15,0 4 4 16,-12 3-4-16,-8 3-4 16,-3 0 6-16,-3 3-6 15,-1-5-5-15,5 2 4 16,-1-7-1-16,7 1 12 16,3-1-6-16,4-3 0 15,3-3-6-15,1-4-7 16,5 5 1-16,0-5-1 15,1 0 8-15,15-1-4 16,1-3-3-16,5 1-15 16,3-3-27-16,2 0-65 0,-2 0-99 15,-1 0-362-15,-12-3-274 16</inkml:trace>
  <inkml:trace contextRef="#ctx0" brushRef="#br3" timeOffset="997053.5339">18051 17009 1363 0,'0'0'389'16,"0"0"-158"-16,0 0-15 15,0 0-64-15,0 0-51 16,0 0-36-16,0 0-14 15,-100 0-3-15,57 3-7 16,-5-2-12-16,-11 1-7 16,-2-2-6-16,-1 0 1 0,-4 0-5 15,8 0-6 1,6 0-5-16,7 0-1 0,13 0-19 16,12 0-60-16,14 0-55 15,6 0-105-15,15 4-144 16,8-1-262-16,3-1-286 0</inkml:trace>
  <inkml:trace contextRef="#ctx0" brushRef="#br3" timeOffset="997617.8362">17530 17190 833 0,'0'0'913'0,"0"0"-686"15,0 0 27-15,0 0-18 16,0 0-25-16,0 0-75 15,0 0-60-15,18 4-25 16,-12-1-18-16,-3-2-9 16,0 5-11-16,-3 4-2 15,0 3 1-15,0 3 1 16,0 4 6-16,-9 4-8 16,0 2-5-16,-5 1-5 0,4-5 1 15,2 2-1 1,0-1 0-16,2-1 1 0,3-4-2 15,-4 1 1-15,3-2 0 16,1-3-1-16,0 2 1 16,3-7 0-16,0 2-1 15,0-6-1-15,0 2 1 16,0-6 0-16,0 2 1 16,0 0-1-16,0-3 1 15,6 0 5-15,5 0 3 16,6 0 10-16,8 0 2 15,3-6-4-15,8 2 1 16,1-2-3-16,2 3-15 0,-1-1 0 16,-2 3-17-16,-1-2-42 15,-13 3-134-15,-10-5-660 0</inkml:trace>
  <inkml:trace contextRef="#ctx0" brushRef="#br3" timeOffset="998842.7518">18770 16201 1418 0,'0'0'233'15,"0"0"-167"-15,0 0 18 16,0 0 25-16,0 0-46 15,0 0-4-15,-86 5 9 16,63 8 10-16,-3 1-19 16,3 2-34-16,1 1 24 0,3 3-12 15,6-1-7-15,-2 1-6 16,9 1-7-16,6 2 6 16,0-4 0-16,0 1-3 15,11-3-1-15,5 0-6 16,0-2-4-16,4 0-9 15,-4-3 1-15,-1 1 9 16,-4-3-3-16,-1 3-1 16,-7-3-4-16,-3 4 5 15,0-2-1-15,-3 1 9 16,-12 1 19-16,1 1 11 16,-3 3 2-16,1-6 4 0,0 3-12 15,6-1-5-15,-6 1-7 16,5-2-9-16,2-2-9 15,-1 2-8-15,4 0 0 16,3-4-1 0,0 4 0-16,3-2 1 0,0 2 2 15,0 0-2-15,0-2 1 16,3 2-2-16,6 0 1 16,-1 0 0-16,1 3 0 15,0 1 0-15,1 0 0 16,-3 6 10-16,-7 0-2 15,0 6-8-15,-3 5 6 16,-17 5 10-16,-3 4-2 16,-9 3 4-16,1 1-5 0,0 2-7 15,2 0 7-15,6 1 1 16,4-1 10-16,2 1-3 16,5-1-2-16,1 0-7 15,4 0 5-15,4-2 5 16,3 0-10-16,0-8-4 15,0-5-9-15,14-4 0 16,25-13-39-16,-3-4-74 16,-1-13-345-16</inkml:trace>
  <inkml:trace contextRef="#ctx0" brushRef="#br3" timeOffset="1.0004E6">19131 16391 1035 0,'0'0'408'0,"0"0"-183"16,0 0 36-16,0 0-37 15,0 0-70-15,0 0-62 16,0 0-30-16,0 31 2 16,0-19 7-16,0 6 7 15,-2 0-23-15,-2 2-15 16,-1 1-7-16,1 2-11 15,-3-1-4-15,4 1-9 16,-5 0-1-16,3 3-7 16,-1-2-1-16,0 0 1 15,-1-1-1-15,3-3 0 16,-2-5-1-16,3-1 1 16,0-1 0-16,-1-4 1 0,4 2-1 15,0-7 1-15,0 2-1 16,7-5 12-16,9 0-3 15,6-1 0-15,4 0 0 16,4 0 1-16,-5 0-1 16,-1 0-3-16,-5-1-6 15,-4 0 1-15,-4-2-2 16,-5 3-24-16,-5-3-37 16,-1 0-90-16,0 2-210 15,0-5-594-15</inkml:trace>
  <inkml:trace contextRef="#ctx0" brushRef="#br3" timeOffset="1.00085E6">19434 16295 310 0,'0'0'1434'0,"0"0"-1118"16,0 0-133-1,0 0 41-15,0 0-26 0,0 0-104 16,0 0-54-16,28 0-12 15,-14 0-13-15,0 0-13 16,0 2 5-16,1 6-6 16,-9 2-1-16,-3 0 0 15,-3 2 0-15,0 3 0 16,-9-1 0-16,-8 1 9 16,4-1-7-16,0-1 5 15,-1 1-6-15,6-5 7 16,4-2-8-16,4 0 0 15,0-1 1-15,7 0 6 16,16-2-7-16,1-3-12 16,17-1-130-16,-6 0-227 0,-5 0-714 0</inkml:trace>
  <inkml:trace contextRef="#ctx0" brushRef="#br3" timeOffset="1.00136E6">19598 16975 795 0,'0'0'352'15,"0"0"-79"-15,0 0 26 16,0 0 22-16,0 0-53 16,0 0-81-16,0 0-44 15,12 0-34-15,-19-2-26 0,-10 2-23 16,-12-3-9-16,-9 1-12 16,-16 1-9-16,-19 0-9 15,-21-2-11-15,3-2-9 16,10 3-1-16,19-2-10 15,24 4-11-15,5 0-17 16,7 0-10-16,12-2-37 16,14 2-80-16,17 0-96 15,8 0-517-15,2 0-753 0</inkml:trace>
  <inkml:trace contextRef="#ctx0" brushRef="#br3" timeOffset="1.00194E6">19197 17098 1179 0,'0'0'1075'15,"0"0"-915"-15,0 0-81 16,0 0 35-16,0 0 4 15,0 0-44-15,0 0-39 16,3 61-5-16,-19-41-4 16,-3-1-3-16,3 1-10 15,-4-1-1-15,7-7-6 0,0 0-5 16,8-4 0 0,5-1 5-16,0 0-5 0,15 0-1 15,9-4-7 1,13 1-16-16,2-1-5 0,0-3 3 15,-3 0-5-15,-10 0-8 16,-3 0 3-16,-10 0 21 16,-3-3 14-16,-7-1 6 15,-1-2 27-15,-2 2 0 16,0-6-2-16,0 4 3 16,0-5-20-16,0 2-2 15,1-1-3-15,2 1 1 16,2 5-2-16,0-3-1 15,-5 4 13-15,3 3 4 16,-3 0 3-16,0 0-6 0,0 0-4 16,0 0-3-16,0 0-7 15,0 0-6-15,0 10 7 16,-10 6 34-16,1 5 13 16,-2 4-16-16,-1 2-13 15,1 0-16-15,1-5-10 16,-1 8-68-16,4-9-127 15,1-5-583-15</inkml:trace>
  <inkml:trace contextRef="#ctx0" brushRef="#br3" timeOffset="1.01043E6">21317 16359 1113 0,'0'0'498'0,"0"0"-442"15,0 0-25-15,0 0 146 16,0 0 13-16,0 0-81 16,6-3-36-16,-6 3 3 0,0 0-12 15,0 0-9 1,3 0-16-16,-3 10 38 0,0 3 6 16,0 3-16-16,0 7-16 15,0 0-8-15,0 6 2 16,0 1-9-16,0 4-6 15,0-1-11-15,-3-3-7 16,0 3-6-16,0-1-4 16,-4-2-1-16,3-3 1 15,1-1 3-15,0-3-4 16,0 0-1-16,0-7 1 16,2 1-1-16,1-4 0 15,0-3 1-15,0-3 4 0,0-1-4 16,0-2-1-1,0-1 8-15,0-1-8 0,0-1 6 16,0-1-6-16,5 4 11 16,6-4 7-16,6 0 4 15,8 0-1-15,5 0-12 16,6 0-8-16,-1 0-1 16,-2 0-14-16,-5 0-23 15,-7 0-29-15,-4 0-37 16,-11 0-90-16,-6 0-196 15,0 0-472-15</inkml:trace>
  <inkml:trace contextRef="#ctx0" brushRef="#br3" timeOffset="1.01095E6">21878 17032 795 0,'0'0'357'0,"0"0"-118"16,0 0-1-16,0 0 16 15,0 0 4-15,0 0-49 16,0 0-64-16,0 3-30 15,-11 2-10-15,-8-3-18 16,-7-2-23-16,-12 0-24 16,-10 0-22-16,-12 0-16 15,-4 0 4-15,-4-2-5 16,-3-6-1-16,5 2-1 16,7-1-25-16,8 1-18 0,9-1-7 15,13 3-34-15,9-1-49 16,10 3-56-16,8 0-44 15,2 2-95-15,13 0-279 16,-1 0-457-16</inkml:trace>
  <inkml:trace contextRef="#ctx0" brushRef="#br3" timeOffset="1.01531E6">21323 17243 1270 0,'0'0'478'16,"0"0"-326"-16,0 0 50 15,0 0-6-15,0 0-43 16,0 0-62-16,0 0-32 15,11-3 1-15,-11 3-5 16,0 0-10-16,0 0-13 16,0 7-17-16,0 2 8 15,-6 2 2-15,-2 2-13 16,-2 3-4-16,1-2-7 16,-1-1 0-16,3-2 0 15,1-2 0-15,0 0 0 16,6-2-1-16,-4-3 1 0,4-1-1 15,0 0 0-15,0 0-1 16,13-2 1-16,4-1-1 16,5 0-18-16,-2 0-2 15,2 0 1-15,-2 0 7 16,-2-4 1-16,-4 1 4 16,-3 0 7-16,-2 2 0 15,-3-5 1-15,2 4 0 16,-3-3 1-16,2 1 0 15,-4 1 7-15,1-2-1 16,-1 1-5-16,2-2-1 16,-1-1 0-16,3 0 0 15,-2-1-1-15,1 3 1 0,-1 1 0 16,-2 1-1-16,0 0 1 16,-3 3 9-16,0 0 4 15,0 0-1-15,0 0 4 16,0 0-1-16,0 0-1 15,0 0-6-15,0 0 0 16,0 3-8-16,0 6 5 16,0 4 12-16,0 6 3 15,0 1-8-15,-3-1-4 16,0 0-8-16,-5-2 0 16,2-3-1-16,0-1-1 15,-3-4-47-15,3-3-71 16,-1-2-124-16,-1-1-312 15,2-2-267-15</inkml:trace>
  <inkml:trace contextRef="#ctx0" brushRef="#br3" timeOffset="1.01564E6">21693 17247 1290 0,'0'0'578'15,"0"0"-419"-15,0 0 35 16,0 0 5-16,0 0-39 0,0 0-60 16,0 0-36-16,0 26 6 15,0-9-26-15,-3 3-22 16,-5 0-3-16,2-1-11 15,-3-2-8-15,-1-1 1 16,1-2-1-16,-2-4 0 16,1-2-29-16,4-3-45 15,0-2-73-15,3-3-78 16,3 0-256-16,0 0-91 16,0-9-696-16</inkml:trace>
  <inkml:trace contextRef="#ctx0" brushRef="#br3" timeOffset="1.01592E6">21787 17247 1335 0,'0'0'546'16,"0"0"-389"-16,0 0 42 16,0 0-5-16,0 0-34 15,0 0-54-15,0 0-51 16,0 16 15-16,0-2-13 15,0 5-17-15,-6 0-10 16,-2 3-7-16,2-3-8 16,0 1-3-16,-1-2-2 15,2 0-8-15,2-8-1 16,0-1 0-16,2-2-1 16,1 0-27-16,-3-4-33 15,3-3-82-15,-6 0-116 0,1 0-299 16,-2 0-170-16</inkml:trace>
  <inkml:trace contextRef="#ctx0" brushRef="#br3" timeOffset="1.01618E6">21566 17227 1352 0,'0'0'389'0,"0"0"-144"0,0 0-6 15,0 0-36-15,0 0-63 16,0 0-46-16,107 0-45 16,-56 0-31-16,6 0-18 15,-4 0-30-15,2 0-71 16,-16 0-150-16,-12 0-466 0</inkml:trace>
  <inkml:trace contextRef="#ctx0" brushRef="#br3" timeOffset="1.04923E6">20296 17005 385 0,'0'0'133'0,"0"0"572"16,0 0-398-16,0 0-106 16,0 0 17-16,0 0-82 15,0 0-68-15,8-3-37 16,-2 0-9-16,-2 3-14 16,0 0 0-16,1 0 0 15,-1 0 5-15,-1 0 12 16,0 0 11-16,0 0 5 15,0 0 4-15,3-2 5 16,2 2 8-16,-2-2 4 16,4 2 2-16,2-2-11 15,5-1-19-15,-1 0-6 0,6-1-4 16,2-2-3-16,8 2-12 16,-3-2-8-16,6 2 5 15,-1-3-4-15,-10 3-1 16,0-1 5-16,-14 4-6 15,-1 1 0-15,-6 0 0 16,-3 0-9-16,0 0-52 16,0 0-75-16,-8 4-63 15,-2 4-482-15</inkml:trace>
  <inkml:trace contextRef="#ctx0" brushRef="#br3" timeOffset="1.05246E6">22880 16633 339 0,'0'0'101'15,"0"0"215"-15,0 0-45 0,0 0-99 16,0 0 5-1,0 0-53-15,0 0 9 0,15-25-10 16,-13 23-37-16,-2-2 11 16,0 2 32-16,0-1-9 15,0 2-4-15,0 1 10 16,0 0-15-16,0 0 4 16,0 0-41-16,-3-3-38 15,-3 3-14-15,-4 0-16 16,-4 0-5-16,-4 0-1 15,-5 0 1-15,0 5-1 16,0 5 0-16,1 5 5 16,-1-2-4-16,7 3 1 15,3 1-2-15,5-1 0 16,6 1-1-16,2-3-10 0,10-1-1 16,10-4-1-16,12-3-20 15,0-5-11-15,4-1-37 16,-3 0-45-16,-5 0-60 15,-1-1-107-15,3-5-68 16,-8-1-151-16,-3 0-44 0</inkml:trace>
  <inkml:trace contextRef="#ctx0" brushRef="#br3" timeOffset="1.05287E6">23159 16613 712 0,'0'0'488'16,"0"0"-264"0,0 0-2-16,0 0-1 0,0 0-22 15,0 0-9-15,0 0-52 16,-64-7-52-16,49 17-36 16,1-1-7-16,5 2-22 15,2 1-9-15,6 2-3 16,1-4-9-16,0 3 0 15,4-3-8-15,8 0 7 16,6-3-4-16,0-3 5 16,3-4 5-16,-2 0-5 15,4 0-6-15,-3-4-14 0,-3-6 7 16,-1-2-3 0,-2-6 15-16,-4 2 1 0,-3 0 0 15,-4 1 28-15,1 3 1 16,-4 1 2-16,0 2-4 15,-10 2-12-15,-3 0-8 16,0 4-6-16,-1 0-1 16,2 3-72-16,5 0-92 15,2 0-148-15,4 4-318 16,1 2-303-16</inkml:trace>
  <inkml:trace contextRef="#ctx0" brushRef="#br3" timeOffset="1.05333E6">23508 16524 1054 0,'0'0'506'16,"0"0"-343"-16,0 0 30 15,0 0-14-15,0 0-42 16,0 0-55-16,0 0-13 16,-33 0-6-16,23 3 3 15,1 0 1-15,0 1-7 16,5-1-23-16,1 0-19 16,3 1-8-16,0-1-8 15,0 4-2-15,0 0-1 16,0 1 0-16,10 3 1 0,5 2 0 15,-2 0 0-15,1-2 0 16,-2 2-1-16,-3 0 0 16,-2-4 0-16,-3-2-1 15,-2-1-4-15,-2-2-5 16,0 2 11-16,0-5 0 16,-8 5 20-16,-6-2 6 15,-4 2-7-15,-9-3-10 16,0 1-9-16,2-1-36 15,4 0-96-15,9 1-186 16,7-4-400-16,4 3-776 0</inkml:trace>
  <inkml:trace contextRef="#ctx0" brushRef="#br3" timeOffset="1.05456E6">23750 16541 622 0,'0'0'359'16,"0"0"-102"-16,0 0-10 16,0 0-1-16,0 0-15 15,0 0-24-15,0 0-37 16,-9-1-43-16,9 1-11 16,0 0-1-16,0-3-32 15,0 3-27-15,0 0-20 16,4-3-11-16,5-1-6 0,5 1-18 15,-1 0-1-15,2 1-14 16,-1 2 1-16,-4 0 0 16,2 0 11-16,-5 0-5 15,-1 0 6-15,-1 0 0 16,1 0 0-16,-2 0-7 16,-1 2 7-16,2 5-10 15,-2 2 11-15,0-2 0 16,-2 2-11-16,1-2 5 15,-2 3-7-15,0 0 2 16,-2 3 11-16,-7-1 0 16,2 3 10-16,-5-2-4 15,4-4-4-15,2 1-2 0,5-3 0 16,1 0 0 0,0-4-17-16,10-3 4 0,10 0-6 15,6 0-32-15,3 0-51 16,7-7-116-16,-8-3-374 15,-10 4-329-15</inkml:trace>
  <inkml:trace contextRef="#ctx0" brushRef="#br3" timeOffset="1.05486E6">24090 16483 1324 0,'0'0'511'16,"0"0"-272"-16,0 0 21 15,0 0-55-15,0 0-68 16,0 0-55-16,0 0 16 16,0 28-16-16,0-9-28 15,0 0-19-15,0 1-16 16,0-3-9-16,0 3-8 15,0-8-2-15,0 0-12 16,0-4-49-16,0-3-41 16,5-1-85-16,5-4-114 15,-3 0-254-15,1 0-120 0</inkml:trace>
  <inkml:trace contextRef="#ctx0" brushRef="#br3" timeOffset="1.0551E6">24175 16500 1476 0,'0'0'488'0,"0"0"-216"16,0 0-28-16,0 0-21 15,0 0-96-15,0 0-83 16,0 0-21-16,0 17 36 16,0 0-11-16,0 3-24 15,1 2 1-15,3-1-13 16,-4 0-5-16,0-3-7 15,0-2-5-15,0-6-29 0,0 0-53 16,0-3-42-16,0-4-117 16,-10-3-354-1,3 0-442-15</inkml:trace>
  <inkml:trace contextRef="#ctx0" brushRef="#br3" timeOffset="1.05533E6">23896 16448 1612 0,'0'0'355'0,"0"0"-154"16,0 0-4-16,0 0-28 15,86-3-56-15,-54 3-65 0,-1 6-36 16,-3-2-12-16,-6 2-48 15,-5-2-108-15,-6 1-384 16,-7-1-437-16</inkml:trace>
  <inkml:trace contextRef="#ctx0" brushRef="#br3" timeOffset="1.05567E6">24258 16473 1920 0,'0'0'472'0,"0"0"-322"15,0 0 34-15,0 0-85 16,0 0-54-16,0 0-35 16,0 0-9-16,84-16-1 15,-71 16 1-15,-3 0 0 16,-7 4-1-16,0 3 7 15,-2 5 10-15,-1 5 5 16,0 0 1-16,0 3-7 16,0 0-15-16,3-4 5 15,3 0-6-15,1-4-9 16,4-2-21-16,1-2-19 16,1-4-29-16,3-1-56 0,1-3-43 15,4 0-150 1,-6 0-287-16,-2 0-307 0</inkml:trace>
  <inkml:trace contextRef="#ctx0" brushRef="#br3" timeOffset="1.05594E6">24460 16477 484 0,'0'0'1136'15,"0"0"-845"-15,0 0-5 16,0 0-40-16,0 0-68 0,0 0-67 16,0 0-56-1,-20 20 11-15,9 0-13 0,-1 3-15 16,-3 4-20-16,0-6-8 16,-1 4-10-16,0-5-10 15,2-1-51-15,0-2-87 16,-1 4-175-16,6-6-476 15,2-5-714-15</inkml:trace>
  <inkml:trace contextRef="#ctx0" brushRef="#br3" timeOffset="1.05683E6">24854 16442 522 0,'0'0'602'0,"0"0"-385"0,0 0-6 16,0 0 12-16,0 0 14 15,0 0-24-15,0 0-68 16,-3-4-42-16,1 4-20 15,2 0 8-15,-1 0-15 16,-2 0-12-16,-3 4-31 16,-4 11 44-16,-6 5-15 15,-3 3-17-15,-5 7-3 16,-5 3-16-16,-3 1-12 16,1-1-5-16,0-1-8 15,4-2-1-15,4-7 0 16,4-2-14-16,5-6-50 0,6-3-70 15,8-3-141-15,0-3-512 16,1-6-507-16</inkml:trace>
  <inkml:trace contextRef="#ctx0" brushRef="#br3" timeOffset="1.05721E6">24923 16497 1627 0,'0'0'480'0,"0"0"-391"16,0 0 81 0,0 0-4-16,0 0 14 0,0 0-62 15,0 0-49-15,-36 72-21 16,24-51-14-16,-3 5-4 15,4-4-12-15,-2 2-9 16,4-4-3-16,1 0-6 16,2-6 0-16,5 1 0 15,1-5-2-15,0 0 1 16,0-6 0-16,6 2-4 16,11-5 5-16,8-1 1 15,6 0 9-15,4 0-10 16,2 0-11-16,-3-4-11 15,-7 0-20-15,-6 1-46 16,-11 0-90-16,-7 3-291 0,-3 0-568 0</inkml:trace>
  <inkml:trace contextRef="#ctx0" brushRef="#br3" timeOffset="1.05814E6">25285 16933 1159 0,'0'0'522'0,"0"0"-396"16,0 0 122-16,0 0-16 16,0 0-73-16,0 0-38 15,0 0-31-15,-63 25-43 16,37-17-14-16,-6-6-15 16,-4 3-9-16,-4-5-1 15,-8 0-7-15,-5 0 0 16,-3 0-1-16,-3 0-6 15,-7 0-13-15,4-3-4 0,-1 1 10 16,2 2-1-16,1 0 13 16,2 0 0-16,-2 0-6 15,2 0 5-15,0 0-7 16,3 0 8-16,-1 0-8 16,7 0 8-16,3 0-5 15,4 5 5-15,5-3 1 16,-3 0 0-16,4 1 0 15,1 0 0-15,1 0 0 16,0 1 1-16,-2-4-1 16,-3 3-1-16,2-3 1 15,-4 0 0-15,3 0-6 16,-1 0 0-16,3 0 4 16,2 0 1-16,-1 0-8 15,1 0 7-15,1 0 1 0,0 0-7 16,1 0 7-16,-5 0 1 15,2 0-1-15,-1 0 1 16,0 2 0-16,1 0 0 16,0 0 0-16,2-2 0 15,4 0 0-15,-6 0 0 16,4 3 1-16,-3-3-1 16,1 3 1-16,0-2-1 15,2 2 0-15,1 0 1 16,0-3 0-16,3 1-1 15,2 1 0-15,1-2 1 16,0 0 6-16,0 0 4 16,0 0-10-16,-4 0 1 0,0 0-1 15,-8 0 8 1,2 0 2-16,1 0 4 0,5 0 7 16,6 0 9-16,6 0 1 15,7 0-12-15,5 0-8 16,1 0-12-16,-1 4 0 15,-1-1-1-15,0 1-26 16,1 2-6-16,-2-3 0 16,0 2 4-16,3-5 0 15,0 2 4-15,3-2-5 16,0 0-49-16,25 0-176 16,2-2-401-16,2-5-447 0</inkml:trace>
  <inkml:trace contextRef="#ctx0" brushRef="#br3" timeOffset="1.05897E6">23213 17392 895 0,'0'0'316'0,"0"0"-137"15,0 0 16-15,0 0 15 16,0 0-8-16,0 0-54 15,0 0-12-15,-62-7-22 16,61 7-4-16,1 0 3 16,0-2 6-16,0 1-8 15,3-2-14-15,11-3-55 0,3 2-27 16,9-3-8-16,-2 0-7 16,7 4-2-16,3 0 2 15,-3 3 0-15,-5 0 0 16,-4 0 0-16,-5 0-1 15,-11 0-5-15,-5 5-9 16,-1 3-5-16,-4 2 2 16,-16 4 18-16,-5 2 27 15,-2 1-7-15,0-3-7 16,3 1 1-16,7-5 4 16,7 0-7-16,9-3-11 15,1-3-4-15,11-3 4 16,12-1 0-16,12 0-7 15,2 0-47-15,5-5-38 0,-8-5-69 16,5-4-102-16,-11 4-339 16,-7 0-261-16</inkml:trace>
  <inkml:trace contextRef="#ctx0" brushRef="#br3" timeOffset="1.05923E6">23647 17323 582 0,'0'0'1345'0,"0"0"-1041"16,0 0-109-16,0 0 9 15,0 0-27-15,0 0-60 16,0 0-32-16,0 19-12 0,0-2-29 16,0 0-13-16,0 0-8 15,0-1-13-15,0-2-8 16,0-1-2-16,0-4-24 15,0-1-28-15,0-3-36 16,0-2-54-16,0 1-97 16,0-4-134-16,0 0-338 15,1 0-397-15</inkml:trace>
  <inkml:trace contextRef="#ctx0" brushRef="#br3" timeOffset="1.05948E6">23778 17323 1522 0,'0'0'403'0,"0"0"-115"16,0 0-26-16,0 0-24 16,0 0-71-16,0 0-61 15,0 0-47-15,0 4 0 16,0 11 3-16,0 2-25 16,-3 3-14-16,2 0-14 15,1 0-8-15,0-5 0 16,0 0 0-16,0 1-1 15,-2-3-22-15,2-6-28 16,0 0-34-16,-1-1-61 16,-5-5-141-16,-2-1-211 15,-1 0-346-15</inkml:trace>
  <inkml:trace contextRef="#ctx0" brushRef="#br3" timeOffset="1.05971E6">23543 17297 958 0,'0'0'746'15,"0"0"-576"-15,0 0 81 16,0 0-33-16,0 0-66 16,0 0-11-16,95-11-35 15,-55 11-39-15,2 0-19 16,-3 0-13-16,-4 0-35 15,-6 0-10-15,-11 1-156 16,-8 5-189-16,-5-3-602 0</inkml:trace>
  <inkml:trace contextRef="#ctx0" brushRef="#br3" timeOffset="1.06011E6">24229 17237 133 0,'0'0'1284'15,"0"0"-1015"-15,0 0-27 16,0 0 28-16,0 0-51 0,0 0-71 15,0 0-48-15,26-6-16 16,-26 6-10-16,0 0-14 16,0 0-15-16,0 0-15 15,0 7-6-15,-10 9 28 16,-3 6 6-16,-8 6-19 16,-3 5-1-16,0 2-10 15,-3-3-13-15,0 2-7 16,0-4-8-16,4-3 0 15,5-5 0-15,-2-4-8 16,8-6-37-16,4-5-29 16,6-3-51-16,2-4-153 15,2 0-394-15,6 0-911 0</inkml:trace>
  <inkml:trace contextRef="#ctx0" brushRef="#br3" timeOffset="1.06064E6">24439 17180 1285 0,'0'0'570'15,"0"0"-423"-15,0 0 60 0,0 0-12 16,0 0-49-16,0 0-34 15,0 0-23-15,4 5 22 16,-4 7-28-16,0 5-27 16,0-2-17-16,0 4-10 15,0 0-5-15,0 1-9 16,-3-2-9-16,-4 2-5 16,0-2-1-16,-4 1 0 15,-4-2 0-15,-1-2 6 16,-2 3-5-16,1-5 7 15,1 3-7-15,4-4 4 16,3-3-5-16,5-2 0 16,2-1-1-16,2-2 0 0,0-1-4 15,0 0 5-15,3 0 8 16,8-3 14-16,-1 2-2 16,2 0-7-16,1 1 1 15,0-3-1-15,3 0 2 16,0 0-1-16,5 0-4 15,4 0 1-15,2 0-4 16,2-5-6-16,-7 3-1 16,1-1 0-16,-10-2-23 15,-1 3-22-15,-5 2-27 16,-5 0-40-16,-2-3-85 16,-3-2-486-16,-9 3-1178 0</inkml:trace>
  <inkml:trace contextRef="#ctx0" brushRef="#br3" timeOffset="1.06176E6">25646 16345 1255 0,'0'0'257'0,"0"0"-182"0,0 0 49 16,0 0 52-16,0 0-24 15,0 0-12-15,0 0-3 16,-19 41-14-16,11-13-26 16,1 6-5-16,-4 1-31 15,4 9-19-15,2 2-8 16,2 4 5-16,2 3 6 15,-1 2-2-15,1 2-13 16,-2-1 4-16,-1-1-4 16,-1-2-3-16,-1 0-7 15,1-6 3-15,-1 2-2 16,3-5 2-16,0-4-14 0,3-1 1 16,0-7-4-1,0-2-5-15,-2-6 0 0,0-1-1 16,-2-7 1-16,-1-3-1 15,-1-2 0-15,2-2 0 16,-1-1 0-16,2-4-22 16,0 4-13-16,3-7-14 15,0 5-20-15,0-3-74 16,-1 7-140-16,-1-3-364 16,-1-2-486-16</inkml:trace>
  <inkml:trace contextRef="#ctx0" brushRef="#br3" timeOffset="1.06214E6">25667 17488 1207 0,'0'0'526'0,"0"0"-451"15,0 0 103-15,0 0 96 16,0 0-77-16,0 0-81 0,0 0-42 16,-75 61-25-1,71-49-11-15,4-3-19 0,0-2-11 16,3-5 18-16,12-2 25 15,7 0-31-15,4-1-20 16,2-10-12-16,-1-2-18 16,-4-4-16-16,-4 2-9 15,-6-2-21-15,-9 0-24 16,-5-9-81-16,-17 5-450 16,-4 2-903-16</inkml:trace>
  <inkml:trace contextRef="#ctx0" brushRef="#br3" timeOffset="1.06296E6">25858 16184 712 0,'0'0'565'0,"0"0"-366"15,0 0 9-15,0 0 17 16,0 0-30-16,0 0-43 15,0 0-43-15,0-3-31 16,0 3-10-16,0 0 17 16,0 3 6-16,0 5-20 15,0 2-7-15,1 5-13 16,1-2-17-16,-2 6-26 16,0 1-8-16,0-2-2 15,0 2 2-15,-3 0 9 16,-3 0 2-16,5 2-10 0,-1-7 0 15,2 0-1-15,0-6 0 16,0-3-5-16,0-2 5 16,0 0 2-16,0-4-1 15,3 0 5-15,4 0 0 16,5 0 0-16,3-4-4 16,2 0-1-16,2 1 1 15,1 0-1-15,2 3-1 16,0 0 0-16,-4 0-1 15,-3 0-21-15,-12 3-108 16,-3 1-239-16,0-1-804 0</inkml:trace>
  <inkml:trace contextRef="#ctx0" brushRef="#br3" timeOffset="1.06406E6">26465 16213 692 0,'0'0'602'16,"0"0"-372"-16,0 0 46 15,0 0 18-15,0 0-52 16,0 0-73-16,0 0-27 16,3-36-57-16,9 31-63 15,2 0-2-15,3 5-9 16,6 0-5-16,-1 0-1 15,4 3-5-15,-3 8 0 16,-2 5-1-16,-6-2 1 16,-7 4-12-16,-8 2-1 0,0 0-4 15,-6-2 17-15,-9 0 10 16,-5 2-1-16,1-3 1 16,1-2 9-16,-3 3 2 15,2-5-4-15,2 3 8 16,0 2-7-16,5-2-12 15,1 3 4-15,1 1-9 16,5 0-1-16,2 3 1 16,0 1 0-16,3-1 0 15,0-4-1-15,0-5-6 0,0-1-4 16,2-3-14 0,2-5 15-16,1 0 9 0,-4-2 16 15,1-3 2-15,-2 0 9 16,0 0 4-16,0 0 1 15,0 0 7-15,-3 0-20 16,-6 1-19-16,-9 7 0 16,-3 3 16-16,-5 5-3 15,-2 7 7-15,1-2-2 16,4 6-2-16,3 3-10 16,1 4-4-16,5 6-1 15,4 1-1-15,5 4 0 16,5 5 0-16,0-1-1 15,2 3 0-15,13 5 0 16,1 0-5-16,7 4 5 0,0 3 1 16,0-1 0-16,-2-1 9 15,-8-2-7-15,-10-4-1 16,-3-7-1-16,-6-7 9 16,-12-2-3-16,-3-6-6 15,-2-7-1-15,3-4-8 16,1-7-51-16,5-3-131 15,6-10-732-15</inkml:trace>
  <inkml:trace contextRef="#ctx0" brushRef="#br3" timeOffset="1.07096E6">23010 15780 857 0,'0'0'363'0,"0"0"-248"15,0 0 1-15,0 0 86 16,0 0-33-16,0 0-56 15,0 0 4-15,1 0-18 16,1-3 4-16,-1 3-19 16,-1 0-1-16,0-2 0 15,0 2-14-15,0 0-32 16,0 2-37-16,0 14 8 16,0 5 21-16,-3 12 6 0,-1 1-18 15,2 8-16 1,1 0 5-16,1-1-6 0,-2 0-54 15,-2 10-172-15,-1-15-382 16,0-9-649-16</inkml:trace>
  <inkml:trace contextRef="#ctx0" brushRef="#br3" timeOffset="1.07374E6">23716 16009 350 0,'0'0'397'0,"0"0"-163"15,0 0-94-15,0 0 37 0,0 0 16 16,0 0-42-16,0 0-49 16,3-4-20-16,-3 4 31 15,0 0 8-15,1-3-6 16,2 3-25-16,4 0-23 15,4-3-27-15,5 0-25 16,8 2-15-16,8-2 0 16,3 3-71-16,14 0-196 15,-10 0-219-15,-7 0-76 0</inkml:trace>
  <inkml:trace contextRef="#ctx0" brushRef="#br3" timeOffset="1.07447E6">24338 15754 1079 0,'0'0'257'0,"0"0"-109"16,0 0 42-16,0 0 10 0,0 0-66 16,0 0-64-16,0 0 1 15,0 9 19-15,0 15 73 16,0 5-45-16,0 11-55 15,0 8-39-15,0 0-24 16,0 22-44-16,0-14-336 16,0-9-845-16</inkml:trace>
  <inkml:trace contextRef="#ctx0" brushRef="#br3" timeOffset="1.0817E6">24033 16260 447 0,'0'0'254'16,"0"0"-176"-16,0 0-26 16,0 0 91-16,0 0-5 15,0 0-21-15,17-14 6 0,-16 14-11 16,-1-3-22-16,0 3-10 15,0-3 9-15,0 3-9 16,0 0-23-16,-1 0-57 16,-5 0-1-16,-3 0-24 15,-2 0-14-15,1 0 13 16,-2 0-1-16,1 0 11 16,2 0 15-16,-1 0 0 15,1 0 1-15,-1 0 0 16,-4 0 0-16,1 0 1 15,-5 0-1-15,-2 0 0 16,-3 3 0-16,-3 3-19 16,1-3 0-16,0 5 18 0,2 1 0 15,1-3 0-15,3 2 1 16,2 2 14-16,1-1 9 16,2 1 6-16,-2 3-6 15,2-2-11-15,-2 5-3 16,2-3-8-16,1 1 0 15,0 1 5-15,-3 2-5 16,0 0 9-16,-1 6 4 16,0-2 15-16,-2 4 2 15,2 2 4-15,-1-2-2 16,3 2-6-16,-2-1-11 16,0 2 3-16,-2-2 3 15,-4 3-3-15,4 1-10 16,-4-4-3-16,1 3-5 15,1 3 7-15,3 1 0 0,-2-1-2 16,1 2-5-16,0 1 9 16,-2-3-9-16,2 2 6 15,-4-1 1-15,3-2 2 16,-2 1 2-16,0 1 7 16,-1-2-4-16,-1 1-5 15,3 1-3-15,-5-1-1 16,2 2-5-16,2 0 5 15,-1 1-4-15,-2-1-1 16,0-1 1-16,1-4-2 16,3-2 7-16,3-4-6 15,1-4-1-15,0 1 1 16,1-6-1-16,1 2 0 16,-8-2 0-16,3-1-1 15,-2-1 0-15,0 2-21 0,-2 0 14 16,1 2 8-16,0-2-1 15,1 2 1-15,1-2-1 16,3 1-11-16,5-2-1 16,2-7 3-16,5 2-14 15,3-4-11-15,3-4-46 16,0 0-11-16,0 0 23 16,3-1-38-16,3-10 11 15,2-1 44-15,-1-1 38 16,0 3-12-16,-1-1-9 0,-1 2-1 15,-2-1 19-15,0 1 17 16,-3 3 2-16,1-2 11 16,-1 2 20-1,0-1 9-15,0 3-1 0,3-6-5 16,0 3 11-16,1-1-3 16,3-2 1-16,-1 0-10 15,0 6 24-15,0-3 2 16,1 0-27-16,-3 5-2 15,1 1-7-15,-1-2 5 16,0 3 0-16,-4 0-11 16,0 0-9-16,0 0-9 15,0 0 21-15,0 0 6 16,0 0-1-16,-5 3 7 16,-1 4-6-16,0 3-7 0,-1-3-8 15,1 3-1-15,0-5 1 16,0 4-1-16,-1-1 6 15,0-1 4-15,1 0 6 16,0 1-9-16,-1 2-5 16,0-1 2-16,4 0 8 15,0-5-17-15,3 2 4 16,0-2-10-16,3 1 18 16,8 0 9-16,7 1-13 15,3-5-6-15,0 1-9 16,-1 1-18-16,-7 0-88 0,-12 1-119 15,-1 2-297 1,0-4-516-16</inkml:trace>
  <inkml:trace contextRef="#ctx0" brushRef="#br3" timeOffset="1.08228E6">22567 17906 977 0,'0'0'373'16,"0"0"-245"-16,0 0-37 16,0 0 39-16,0 0 50 15,0 0-18-15,0 0-53 16,38-58-1-16,-38 58 4 16,0 0-14-16,-4 0-35 15,-8 0-28-15,-1 0-15 16,-7 10-1-16,-1 2 18 15,-4 5-4-15,1 4-5 0,-1 2-5 16,4 0-10-16,5 0 1 16,0 3 2-16,6-2 2 15,7 0-2-15,3-2 19 16,0 1-17-16,12 0-17 16,5-4 13-16,3-2-14 15,1-4 0-15,5-5-1 16,4-8 0-16,-1 0-5 15,3-11-3-15,1-9 1 16,-4-5 8-16,-2-7 2 16,-5-2 4-16,-6-5-5 15,-6 1 9-15,-9 4-8 16,-1 6 5-16,-8 7-7 16,-15 8-8-16,-32 13-104 15,4 5-395-15,-1 10-679 0</inkml:trace>
  <inkml:trace contextRef="#ctx0" brushRef="#br3" timeOffset="1.08512E6">27001 16884 660 0,'0'0'668'15,"0"0"-501"-15,0 0-21 16,0 0 68-16,0 0 25 16,0 0-38-16,0 0-59 0,0-5-29 15,0 5-10 1,0 0-11-16,7 0-22 0,2 0-16 16,7 0-27-16,3 0-8 15,4 0-10-15,4 0-8 16,3 0 0-16,0 0-1 15,-3 0-11-15,-4 0-44 16,-7 0-59-16,-7 2-77 16,-5 1-33-16,-4-3-77 15,-3 3-103-15,-9-2-215 16,-2 2-180-16</inkml:trace>
  <inkml:trace contextRef="#ctx0" brushRef="#br3" timeOffset="1.08541E6">26965 17029 1164 0,'0'0'323'0,"0"0"-182"0,0 0 119 16,0 0 28-1,0 0-92-15,101 3-78 0,-56-3-40 16,3 0-28-16,-3 0-50 16,-5 0-30-16,-12 3-171 15,-14-2-614-15</inkml:trace>
  <inkml:trace contextRef="#ctx0" brushRef="#br3" timeOffset="1.08828E6">27860 16534 940 0,'0'0'730'15,"0"0"-573"-15,0 0 14 16,0 0 63-16,0 0-74 15,0 0-71-15,0 0-51 16,23-24-12-16,-9 18 8 16,0 3 3-16,1 2 6 15,-2-2-9-15,3 3-1 16,-2 0-1-16,2 0-6 16,-4 0-8-16,-2 0-3 15,-2 0-14-15,-3 0-1 16,-2 3 0-16,-2 4-14 0,-1 0 14 15,0 6 0 1,0-3 1-16,0 4-1 0,0 2 0 16,-6-3-2-16,-7 3 2 15,-1 1 5-15,-2 0 5 16,-2 1 8-16,0 1-3 16,2-1-3-16,-1-1-4 15,5-4-7-15,4 1 6 16,3-5-7-16,5-3 1 15,0 1-2-15,3-3 2 16,16-1-1-16,7 0 19 16,3-3-7-16,4 0-4 15,-3 0-8-15,-5 0-1 0,-6 0-23 16,-8 0-33 0,-6 0-34-16,-5 0-85 0,0 1-318 15,-6 7-302-15</inkml:trace>
  <inkml:trace contextRef="#ctx0" brushRef="#br3" timeOffset="1.08868E6">28319 16943 1217 0,'0'0'571'16,"0"0"-505"-16,0 0 47 16,0 0 108-16,0 0-39 15,0 0-90-15,0 0 20 16,-66 9 32-16,27-3-32 15,-12-4-27-15,-6 1-28 16,-10 0-28-16,-3-3-19 16,0 1-4-16,1 0-6 15,6 4 0-15,7 2-1 16,7-1-8-16,10 3-18 0,11-2-20 16,10 0-30-1,10 3-56-15,8-3-73 0,2 7-131 16,11-8-224-16,1 0-541 0</inkml:trace>
  <inkml:trace contextRef="#ctx0" brushRef="#br3" timeOffset="1.08923E6">27803 17131 986 0,'0'0'897'0,"0"0"-708"15,0 0-11-15,0 0 43 16,0 0 6-16,0 0-70 16,0 0-73-16,3 0-39 15,0 0-15-15,0 7 1 16,2 6-3-16,-2 1-16 15,0 6-10-15,0 3 5 16,-3-3-6-16,0 6 0 16,0-3 0-16,0 2-1 15,-6-3 0-15,0-3-2 16,0 0 2-16,0-5 0 16,1 0 1-16,1-2-1 15,1-5 1-15,2-2 1 0,1 3-2 16,0-5 0-16,0 3-1 15,0-3 1-15,10 1 0 16,3-1 7-16,4-3 1 16,2 0-2-16,5 0-5 15,0 0 1-15,0 0-1 16,-3-3 5-16,0-2-5 16,-1 1 8-16,0-1-1 15,1 3-7-15,-5-4 5 16,2 2-5-16,-6 1-1 15,0-2 0-15,-5 3-10 16,-4 2-22-16,-3-3-53 16,0 0-117-16,-10 1-489 0,-5 0-983 15</inkml:trace>
  <inkml:trace contextRef="#ctx0" brushRef="#br3" timeOffset="1.09023E6">28821 16365 937 0,'0'0'709'0,"0"0"-574"16,0 0 26-16,0 0 28 15,0 0-59-15,0 0-38 16,0 0-18-16,13 39-19 16,-13-19-10-16,0 4-13 0,0 1 0 15,0 2 9-15,0 3 9 16,0-4-12-16,-1-2-8 16,-1 2-13-16,1-4-7 15,-1 2-1-15,1-4-8 16,-1 0 0-16,2 0 0 15,0-7 5-15,0 0 0 16,0 0-5-16,0-6-1 16,0-2 1-16,0 0 5 15,3-3 2-15,7-2 8 16,6 0 14-16,4-2-9 16,6-5-12-16,2-3-8 15,2 0 7-15,-3 0-2 16,-3 2-6-16,-6 1 0 15,-6 3 0-15,-3 1 0 0,-3-1-21 16,-1 4-36 0,-3-3-83-16,-2 3-220 0,0-3-481 0</inkml:trace>
  <inkml:trace contextRef="#ctx0" brushRef="#br3" timeOffset="1.09062E6">29175 16266 1435 0,'0'0'323'16,"0"0"-218"-16,0 0 14 16,0 0 30-16,0 0-54 15,92 3-35-15,-76 3-17 16,-4 2 3-16,-7-1 5 16,-5 0-20-16,0 1-6 15,-9 2 17-15,-10 0 22 16,-3 2 27-16,0 3-30 15,3-2-24-15,5-3-17 0,8 3-20 16,6 0-6 0,0 0 6-16,17-2-31 0,21 5-106 15,-3-5-346-15,-5-2-654 0</inkml:trace>
  <inkml:trace contextRef="#ctx0" brushRef="#br3" timeOffset="1.09101E6">29512 16975 732 0,'0'0'1386'16,"0"0"-1184"-16,0 0-132 15,0 0 72-15,0 0 15 16,0 0-61-16,0 0-42 16,-70-5 21-16,28 5-3 15,-10 5-18-15,-10-3-17 16,-18 1-24-16,-16-3-2 15,9 0-10-15,10 0-1 16,18 0 0-16,23 0-1 0,3 0-16 16,6 0-29-1,11 3-38-15,11 7-74 0,5 6-161 16,5-1-288-16,6 1-189 0</inkml:trace>
  <inkml:trace contextRef="#ctx0" brushRef="#br3" timeOffset="1.0915E6">28913 17142 1979 0,'0'0'513'0,"0"0"-454"15,0 0-23-15,0 0 44 16,0 0 26-16,0 0-46 15,0 0-38-15,-14 87-13 16,3-68-7-16,0-4 7 16,3-2-8-16,2-2 5 15,3-2-4-15,3-3 5 16,0 0-7-16,0-1 1 16,13-4 5-16,8-1 5 15,7 0-4-15,4 0-2 16,2-1-5-16,-1-10-12 15,-3-1 11-15,-5-2 0 0,-3-3 0 16,-5 5 1-16,-4-6 1 16,-5 7 9-16,-2 1 14 15,-5 6 21-15,1-1 2 16,-2 4-9-16,1 1-8 16,-1 0-10-16,0 0-10 15,0 0-10-15,0 3 0 16,0 10 0-16,0 4 8 15,0 6 1-15,0 0-3 16,0 2-5-16,0 3-1 16,0-4 0-16,0-4-49 15,7 2-91-15,1-6-363 16,0-9-1254-16</inkml:trace>
  <inkml:trace contextRef="#ctx0" brushRef="#br3" timeOffset="1.0919E6">30120 16973 1181 0,'0'0'275'16,"0"0"34"-16,0 0 32 15,0 0-88-15,0 0-83 16,0 0-39-16,0 0-28 16,72-7-30-16,-48 7-44 15,3 0-25-15,1 1-4 16,-3-1-98-16,1 0-142 16,-11-1-492-16,-5-9-828 0</inkml:trace>
  <inkml:trace contextRef="#ctx0" brushRef="#br3" timeOffset="1.09207E6">30105 16831 1179 0,'0'0'361'15,"0"0"-258"-15,0 0 20 16,100 6-123-16,-62 1-2 15,-7-4-559-15</inkml:trace>
  <inkml:trace contextRef="#ctx0" brushRef="#br3" timeOffset="1.09277E6">31029 16275 933 0,'0'0'865'16,"0"0"-726"-16,0 0 23 16,0 0 38-16,0 0-71 15,0 0-5-15,0 0-20 0,0 57-27 16,0-30-25-16,3 5-4 16,3 2-13-16,-2 6-9 15,1 2-8-15,-5 0-9 16,0-1 0-16,0-1 2 15,0-3-10-15,-3-5 7 16,-2-7-7-16,1-4 0 16,1-4 7-16,1-6-7 15,1-2 5-15,1-3-5 16,0-2 0-16,0 2 0 16,7-3 11-16,5 3 8 15,5-2-4-15,1 0 4 16,3 1-3-16,4-3 4 15,5 0-3-15,4 1-7 0,3 0-2 16,2 2-8-16,0-3 1 16,-3 1-1-16,-5-2-1 15,-6 2-1-15,-10-3-32 16,-7 3-46-16,-8-3-120 16,-8 0-586-16,-7 0-1054 0</inkml:trace>
  <inkml:trace contextRef="#ctx0" brushRef="#br3" timeOffset="1.09313E6">31626 17052 925 0,'0'0'1010'0,"0"0"-908"16,0 0-9-16,0 0 80 16,0 0-15-16,0 0-36 15,0 0-9-15,-100 21 13 16,31-20-29-16,-26-1-34 15,-22 0-24-15,5-2-21 0,26-8-11 16,28 4 0 0,25 2-7-16,5 1-1 0,2 0-39 15,7 3-66-15,17 0-118 16,2 0-101-16,5 3-467 0</inkml:trace>
  <inkml:trace contextRef="#ctx0" brushRef="#br3" timeOffset="1.09358E6">31091 17315 2158 0,'0'0'340'0,"0"0"-221"16,0 0 9-16,0 0-24 16,0 0-50-16,101-2-38 15,-69 2-7-15,-2 0-1 16,-5 4 5-16,-8 2 11 15,-7-2-6-15,-5 2-18 16,-5 1-3-16,-3 0 3 0,-18 2 19 16,-9 4-2-16,-4 1 2 15,-2 2 9-15,2-2 2 16,4 2-9-16,9-4-7 16,6-2-1-16,9 1 4 15,6-3-5-15,2 2 1 16,22 0-1-16,11-2-9 15,15-1-3-15,29-7-123 16,-9 0-234-16,-9-7-1264 0</inkml:trace>
  <inkml:trace contextRef="#ctx0" brushRef="#br3" timeOffset="1.09415E6">31903 16798 1798 0,'0'0'515'16,"0"0"-431"-16,0 0 50 16,0 0 12-16,0 0-48 15,0 0-2-15,0 0-41 16,-28 100-33-16,20-69-11 0,4-2-4 16,-2-4-1-1,5-6-5-15,-1-6 0 0,2-6 1 16,0-5-1-1,0-2 10-15,21 0 47 16,28-9 12-16,32-16-44 0,49-19-17 16,37-12-8-16,22-14-1 15,17-9-2-15,-6 0-20 16,-13 4-31-16,-44 22-71 16,-30 16-89-16,-51 14-76 15,-27 10-1639-15</inkml:trace>
  <inkml:trace contextRef="#ctx0" brushRef="#br3" timeOffset="1.11751E6">19777 18579 508 0,'0'0'878'15,"0"0"-696"-15,0 0-124 16,0 0 0-16,0 0 91 16,0 0 27-16,0-24-47 0,0 18-24 15,0 2 2-15,0-3 5 16,0 5 0-16,0 1-3 16,0-2-18-16,0 3-14 15,0 0-13-15,0 0-20 16,0 0-14-16,0 0-20 15,0 0-10-15,-2 6-10 16,-5 12 8-16,-2 2 1 16,-5 5 1-16,2 2-1 15,-1 0 0-15,3 1 0 16,0-1-8-16,2-5 0 16,3-2-3-16,1-3-6 0,1-5 6 15,1-3 10-15,1-3-5 16,1-5 6-16,0-1 1 15,0 0 0-15,0 0 7 16,4-11-2-16,7-4-5 16,7-4-2-16,-3-4 1 15,4-2 1-15,2 1-1 16,-3-4 0-16,3 2 0 16,-8 1 1-16,3 0 6 15,-3 1-5-15,-2-2 11 16,-2 3-4-16,0-2 7 15,0 6-5-15,-1-2-1 16,-2 6 0-16,-3 2 2 0,0 7 5 16,0 3 7-1,-2 3-11-15,2 0-12 0,-2 5-16 16,5 12 8-16,3 9 8 16,4 1 0-16,4 0 6 15,2 2-5-15,4-5-1 16,-1 4 0-16,1-7-1 15,-5 2 0-15,-3 0-1 16,-3-3-7-16,-2-1 2 16,-4 2 6-16,0-1 0 15,-2 0-1-15,0-4 1 16,-1 0-11-16,-3-2 4 16,3-3-1-16,-3-2 8 15,0 0-12-15,0-2 1 16,-13-2-2-16,-6 2 4 0,-7 0 8 15,-6-3 1 1,-11-1-1-16,1 0-7 0,-1-3-3 16,5 0-11-16,12 0-39 15,9 0-42-15,17 0-90 16,1 0-400-16,18-7-472 0</inkml:trace>
  <inkml:trace contextRef="#ctx0" brushRef="#br3" timeOffset="1.1182E6">20299 18628 897 0,'0'0'781'0,"0"0"-613"15,0 0-34-15,0 0 53 16,0 0-20-16,0 0-62 16,0 0-47-16,64-44-24 15,-46 34-4-15,-1-3 6 16,-1 4 13-16,-1-1 4 0,0 3-12 16,-3-2-5-16,-2 5-1 15,-3-1-5-15,-1 5-15 16,1 0-13-16,-4 0-2 15,0 0-1-15,1 15-7 16,-4 2 8-16,3 6 6 16,0 6-5-16,1 1 8 15,2 0 0-15,2 1 2 16,7-1-4-16,-3-1 0 16,5-7-7-16,5-1 1 15,-2-7 10-15,6-4-11 16,-1-2-1-16,2-5-25 15,1-3-54-15,1 0-87 0,-5-12-196 16,-7-4-500-16</inkml:trace>
  <inkml:trace contextRef="#ctx0" brushRef="#br3" timeOffset="1.11847E6">20752 18488 1335 0,'0'0'533'16,"0"0"-351"0,0 0 37-16,0 0-80 0,0 0-22 15,0 0 57-15,-88 64-41 16,46-25-51-16,0 3-38 15,0 5-33-15,4-3-11 16,-8 5-124-16,10-11-480 16,5-12-1462-16</inkml:trace>
  <inkml:trace contextRef="#ctx0" brushRef="#br3" timeOffset="1.13322E6">17843 18595 570 0,'0'0'523'15,"0"0"-393"-15,0 0 66 16,0 0 20-16,0 0 34 16,0 0-18-16,29-23-73 15,-29 18-40-15,3 3-41 16,-3-2-15-16,1-1-10 15,-1 5-11-15,0 0-8 16,0 0-13-16,0 0-6 16,0 0-15-16,0 0 0 15,0 3 0-15,-7 10 20 16,-5-1 25-16,-9 8-6 16,-4-3-14-16,-5 3-1 15,-6 0 2-15,-2-1-1 16,3 1-7-16,-1-3-6 15,4 0-2-15,9-2-2 0,6-4-1 16,10 1-1-16,5-3-5 16,2 1-1-16,9 2 1 15,17 1 5-15,6-2 8 16,7-1-13-16,4 1-1 16,-1-3 0-16,-4 1-11 15,-8-2-16-15,-11 3 0 16,-7-5-3-16,-5 3-27 15,-2-6-62-15,-5 3-49 16,0-5-57-16,0 0-103 16,-4-3-303-16,3-7-640 0</inkml:trace>
  <inkml:trace contextRef="#ctx0" brushRef="#br3" timeOffset="1.13382E6">17985 18706 1132 0,'0'0'937'16,"0"0"-784"-16,0 0-53 15,0 0-24-15,0 0 6 16,80-12-18-16,-51 12-32 0,-7 0-18 15,1 0-7-15,-8 6-1 16,-4 4 12-16,-6 2 3 16,-5 6-9-16,0 1 1 15,-12 2 23-15,-7 0 0 16,-5 1-11-16,3-7-13 16,3-1-11-16,6-4 0 15,5-5-1-15,4 0 0 16,3-5-10-16,0 0-5 15,16-3 1-15,11-10 13 16,7-5-5-16,6-3-9 16,2-5-6-16,0 1-12 15,-9 1 11-15,-7 2 8 0,-7 2 13 16,-5 1 1-16,-5 5 1 16,-4 3 20-16,0 3 14 15,-5 2 11 1,3 2-1-16,-3 2-5 0,0 2-13 15,0 0-6-15,0 0-15 16,0 5-6-16,0 5 1 16,-3 4 0-16,-10 5 21 15,3 3-1-15,-3-1-2 16,4 1-1-16,-1-5-7 16,9-3-5-16,1 0-6 15,0-7 0-15,11-2 0 16,7-5-12-16,9 0-48 15,14-6-122-15,-7-11-413 16,-2-3-587-16</inkml:trace>
  <inkml:trace contextRef="#ctx0" brushRef="#br3" timeOffset="1.13453E6">18447 18497 1420 0,'0'0'602'16,"0"0"-509"-16,0 0 16 15,0 0 38-15,0 0-27 16,0 0-44-16,0 0-31 15,52 2 5-15,-36 14-7 16,3 4 2-16,8 1-5 16,1 0-13-16,8 3-10 15,1-3-10-15,1 1-5 16,-5-3 4-16,-5-1-5 16,-7-2-1-16,-6-2 0 15,-8-1 0-15,-6 0 1 0,-1-1 0 16,0 2 20-16,-4 0 20 15,-3 3 4-15,-5-3-6 16,-2 4-6-16,2 1-11 16,-1-2-8-16,-5 0-8 15,3 0-5-15,2-2 4 16,0-3-5-16,3-1-38 16,6-6-90-16,2-3-204 15,2-2-524-15</inkml:trace>
  <inkml:trace contextRef="#ctx0" brushRef="#br3" timeOffset="1.13493E6">19099 18638 1423 0,'0'0'520'15,"0"0"-420"-15,0 0 29 16,0 0 7-16,0 0-32 16,0 0-51-16,101-10-29 15,-75 10-15-15,3 0-8 16,-4 0-1-16,-4 3-17 16,-5-3-57-16,-4 2-56 15,-7 0-81-15,-5-2-88 16,-14 0-78-16,1 0-283 0</inkml:trace>
  <inkml:trace contextRef="#ctx0" brushRef="#br3" timeOffset="1.13518E6">19243 18508 1107 0,'0'0'554'15,"0"0"-417"-15,0 0 128 16,0 0-53-16,0 0-50 16,0 0-72-16,0 0-48 15,0 2 25-15,0 14 9 16,0 3-15-16,0 2 2 16,0 4-32-16,0 0-17 15,0 1-14-15,0-1-28 16,0 5-116-16,-7-7-212 0,-4-6-507 15</inkml:trace>
  <inkml:trace contextRef="#ctx0" brushRef="#br3" timeOffset="1.13548E6">19352 18866 1631 0,'0'0'653'0,"0"0"-563"15,0 0 17-15,0 0 34 16,0 0-75-16,-130 13-66 16,82-10-155-16,3-3-830 0</inkml:trace>
  <inkml:trace contextRef="#ctx0" brushRef="#br3" timeOffset="1.15186E6">11134 16802 110 0,'0'0'353'16,"0"0"-198"-16,0 0-98 16,0 0-29-16,0 0-12 15,0 0 26-15,-24-4 25 0,21 1-15 16,-4 3-11-16,1 0 15 15,-3 0 44-15,0 0-9 16,-2 0-23-16,1 0-6 16,-2 0 1-16,-5 0-24 15,0 0-25-15,-1 0-8 16,-6 0-4-16,2 3 5 16,-1-3-6-16,-5 3 5 15,4-2-5-15,-1-1 8 16,-2 0-3-16,5 0-6 15,2 0 10-15,1 0 2 16,-1 3 5-16,4-1-6 16,-4 3-10-16,1 1 6 0,0 0-6 15,-5 0 0-15,3-1 1 16,-3 0 5-16,-1 2-7 16,5-4 1-16,1-2 1 15,1 2-1-15,6-3 0 16,3 0 0-16,6 3 0 15,3-3-1-15,0 0 0 16,0 0-1-16,6 0-17 16,9 0-76-16,-3 0-45 15,0-3-132-15</inkml:trace>
  <inkml:trace contextRef="#ctx0" brushRef="#br3" timeOffset="1.15311E6">11201 16696 114 0,'0'0'326'0,"0"0"-69"15,0 0-82-15,0 0-48 16,0 0-26-16,0 0 8 16,0 0 8-16,-19-1-24 15,19 1-34-15,-3-3-24 16,0 3-17-16,0 0-7 16,-3-2-5-16,-2 2-5 15,4-4 1-15,-2 3-1 0,-3 1 0 16,-1-3 0-1,-3 3 0-15,6 0 0 0,-3-3 15 16,1 3 3-16,0 0 2 16,-3 0-5-16,6 0 3 15,-3 0 5-15,-3 0-8 16,2 0-5-16,-4 0 0 16,1 0 5-16,-2 0-3 15,1 0-7-15,1 0 2 16,1 0-7-16,-1 0 2 15,-1 0 3-15,1 0-6 16,1 0 9-16,-3 0 9 16,3 0-2-16,0 0 4 15,-1 0-8-15,0 3-3 16,2-3-8-16,2 0 6 0,-3 0-6 16,1 0 0-1,4 0 0-15,-2 0 0 0,0 0 0 16,-4 0 0-16,2 0 0 15,-2 0-1-15,-2 0 1 16,-2 3-1-16,1-2 1 16,0 3-1-16,-1 1 0 15,1-1 0-15,4-1 1 16,-3 1-1-16,6 2 0 16,-3-3 1-16,2 1-1 15,1-4 1-15,2 3 0 16,0-1 0-16,4-1 9 15,-4 3 3-15,4-2-5 0,-3 1-2 16,3 1-6-16,-3 2-17 16,-6 2-67-16,3 1-97 15,0-7-377-15</inkml:trace>
  <inkml:trace contextRef="#ctx0" brushRef="#br4" timeOffset="1.69366E6">30495 11189 117 0,'0'0'1341'16,"0"0"-1002"-16,0 0-147 16,0 0 51-16,0 0-31 15,0 0-59-15,0 0-51 16,0 0-21-16,0 0-8 16,0 1-6-16,5 5-17 15,-1 3-23-15,0 1-8 16,-1 0-5-16,-1 4-14 15,-2 2 1-15,0 1 0 16,0 5-1-16,0 1 1 16,0 1 5-16,0 0 1 15,0-4-5-15,0 2-2 16,0-5 6-16,0-4-5 0,3-1 0 16,0-4-1-16,1-1 0 15,2-2 8-15,3-2 4 16,-1 1 4-16,2-4 7 15,3 3-2-15,1-3-8 16,5 0-1-16,2 0-6 16,3 0-5-16,-2 0 0 15,-5 0-1-15,-2-3 0 16,-6 3-19-16,-6 0-23 16,-2 0-48-16,-1 0-77 15,0 4-216-15,-1 5-409 16,-7-2-193-16</inkml:trace>
  <inkml:trace contextRef="#ctx0" brushRef="#br4" timeOffset="1.69405E6">30989 11592 856 0,'0'0'751'16,"0"0"-585"-16,0 0 13 16,0 0 31-1,0 0-62-15,0 0-51 0,0 0-34 16,4 0-1-16,-16 0 8 15,-5 0 15-15,-9 2-6 16,-11 2-27-16,-5-3-16 16,-9 2 1-16,-1-3-13 15,-3 0-13-15,1 0-1 16,8 3-3-16,6 0-7 16,11-2-2-16,14 2-47 15,9-3-102-15,6 7-145 16,2-1-93-16,7-2-315 0</inkml:trace>
  <inkml:trace contextRef="#ctx0" brushRef="#br4" timeOffset="1.69445E6">30699 11721 1467 0,'0'0'669'0,"0"0"-574"16,0 0-9 0,0 0 75-16,0 0-70 0,0 0-49 15,93 0 1-15,-81 0 10 16,-5 4-11-16,0-1 7 15,-3-1-17-15,-4 3-19 16,0 1-11-16,0-3 4 16,-8 7 9-16,-5 0 13 15,-2 0-1-15,0 0-8 16,3-3-13-16,2-1-4 16,7-2-2-16,3 2 1 15,0-2-1-15,16-1 21 16,9-3-11-16,13 0-10 15,23 0-85-15,-6 0-179 16,-6 0-503-16</inkml:trace>
  <inkml:trace contextRef="#ctx0" brushRef="#br4" timeOffset="1.69656E6">30801 9412 895 0,'0'0'273'15,"0"0"-99"-15,0 0 10 16,0 0 1-16,0 0-26 16,0 0-37-16,0 0-41 15,0 0-34-15,0 0-22 16,0 0-11-16,0 0 3 15,0 0-7-15,0 0-1 16,0 0-8-16,0 0 13 16,0 10 14-16,-2 0-5 0,1 3-15 15,-2 3-8 1,0 1-29-16,0 6-85 0,0-2-8 16,0 0-17-16,3 0 78 15,0-1 18-15,0 0 7 16,0 0 15-16,0-4 13 15,7 4 8-15,2-2 0 16,2-3 16-16,2 0 12 16,-2-4 26-16,-1 2 0 15,-3-3-16-15,-1 3-26 16,-3-2-11-16,-1 2-1 16,-2 1-6-16,0 1-5 15,0 2 11-15,0 0 0 16,0-1-9-16,0 1 2 15,0-2-7-15,0 0-15 0,8-2-13 16,3 3-36-16,1-2-70 16,3 1-61-16,-3 1 32 15,-1 1-33-15,-3-3 10 16,-2 5 44-16,-3-5 156 16,-3 3 49-16,0-2 123 15,0-1 36-15,0 0-32 16,0-1 23-16,-3 3-9 15,2-2-27-15,1-2-44 16,0 1-33-16,0-2-10 16,0 5-24-16,0-2-18 15,4-1-34-15,1 4-21 16,-1-1-167-16,0 4-22 0,-3 0-38 16,-1 1 5-1,0 0-12-15,0 2 27 0,0-2 42 16,-3-1 151-16,0-1 35 15,0-3 67-15,-2 1-18 16,1 0 1-16,-1-1 2 16,0-2 49-16,0 1-60 15,2 2-41-15,2 0-81 16,1 3 6-16,0-1 47 16,0-3 28-16,0-2 61 15,1 3 57-15,7-4 4 16,0-1-37-16,1 5-48 0,1-4-37 15,-3-2-296-15</inkml:trace>
  <inkml:trace contextRef="#ctx0" brushRef="#br4" timeOffset="1.69743E6">30214 9934 396 0,'0'0'210'0,"0"0"-86"16,0 0 0-16,0 0 54 0,0 0-31 15,0 0 1-15,0 0 0 16,3 53-6-16,-3-41-45 16,0-1-54-16,0 5-43 15,2-2-43-15,-2 2-70 16,0 4-103-16,0 0-175 15,0 0-254-15</inkml:trace>
  <inkml:trace contextRef="#ctx0" brushRef="#br4" timeOffset="1.69761E6">30265 10258 788 0,'0'0'251'15,"0"0"-76"-15,0 0 49 0,0 0-69 16,0 0-76-16,0 0-46 15,0 0-15-15,14 55-4 16,-7-40-14-16,5 0-111 16,6 5-153-16,-3-3-72 15,-2 0-380-15</inkml:trace>
  <inkml:trace contextRef="#ctx0" brushRef="#br4" timeOffset="1.69778E6">30374 10505 827 0,'0'0'311'16,"0"0"-85"-16,0 0-30 16,0 0-18-16,0 0-77 0,0 0-53 15,0 0-32 1,-17 80-16-16,17-65-55 0,7 2-42 16,0 4-52-16,-2-1-154 15,-2-4-86-15</inkml:trace>
  <inkml:trace contextRef="#ctx0" brushRef="#br4" timeOffset="1.69824E6">31068 10541 563 0,'0'0'654'15,"0"0"-515"-15,0 0-33 16,-100 24 37-16,66-11-59 16,1 0-82-16,3-3-2 15,-4 3-136-15,7-3-119 16,7-6-251-16</inkml:trace>
  <inkml:trace contextRef="#ctx0" brushRef="#br4" timeOffset="1.69846E6">30866 10400 1250 0,'0'0'560'15,"0"0"-491"-15,0 0-47 16,0 0 0-16,-83 46-16 15,60-34-6-15,-5 3-176 16,4-2-366-16,8-6-631 0</inkml:trace>
  <inkml:trace contextRef="#ctx0" brushRef="#br4" timeOffset="1.69865E6">30941 10173 1330 0,'0'0'231'0,"0"0"-172"16,-82 5-38-16,43 7-5 16,-9 6-16-16,10-1-172 15,8-3-220-15</inkml:trace>
  <inkml:trace contextRef="#ctx0" brushRef="#br4" timeOffset="1.69885E6">30922 9882 1393 0,'0'0'322'15,"0"0"-236"-15,0 0-56 16,-111 10-20-16,86 3-10 16,-1 0-138-16,7 0-206 15,7-4-334-15</inkml:trace>
  <inkml:trace contextRef="#ctx0" brushRef="#br4" timeOffset="1.69904E6">30975 9650 1332 0,'0'0'578'0,"0"0"-508"16,-89-4-46-16,48 4 86 16,0 0-32-16,3 1-78 15,3 12-46-15,6-1-279 16,12-1-385-16</inkml:trace>
  <inkml:trace contextRef="#ctx0" brushRef="#br4" timeOffset="1.69923E6">30826 9392 1817 0,'0'0'487'16,"0"0"-425"-16,0 0-44 15,-88-16 27-15,60 16-20 16,6 0-25-16,6 0-70 16,10 6-168-16,5 0-288 15,1-5-121-15</inkml:trace>
  <inkml:trace contextRef="#ctx0" brushRef="#br4" timeOffset="1.69942E6">30834 9055 1448 0,'0'0'302'0,"0"0"-100"15,0 0-41-15,0 0-73 16,0 0-46-16,0 0-38 16,-91-72-4-16,69 72-106 15,-13 10-117-15,5 4-109 16,6-2-246-16</inkml:trace>
  <inkml:trace contextRef="#ctx0" brushRef="#br4" timeOffset="1.69958E6">30601 8807 1260 0,'0'0'496'0,"0"0"-436"16,0 0-52-16,0 0-8 15,0 0-40-15,0 0-154 16,0 0-287-16,-91 17-471 0</inkml:trace>
  <inkml:trace contextRef="#ctx0" brushRef="#br4" timeOffset="1.69974E6">30601 8807 687 0,'-55'-23'771'16,"31"23"-665"-16,-5 4-106 16,-23 29-57-16,9-3-195 15,1 2-506-15</inkml:trace>
  <inkml:trace contextRef="#ctx0" brushRef="#br4" timeOffset="1.70012E6">30459 9237 656 0,'0'0'551'0,"0"0"-291"16,0 0 5-16,0 0 7 15,0 0-81-15,0 0-97 16,0 0-70-16,-25 13-11 16,8 1-2-1,-5 5-11-15,-11 14-216 0,3-6-166 16,8-5-356-16</inkml:trace>
  <inkml:trace contextRef="#ctx0" brushRef="#br4" timeOffset="1.70031E6">30477 9447 1234 0,'0'0'390'0,"0"0"-289"0,0 0-68 16,0 0 19-16,-82 41-20 15,63-24-32-15,5 3-37 16,-1 2-129-16,8-5-147 15,2 0-255-15</inkml:trace>
  <inkml:trace contextRef="#ctx0" brushRef="#br4" timeOffset="1.70048E6">30393 9656 1077 0,'0'0'271'15,"0"0"-147"-15,0 0-47 0,-88 31-35 16,62-11-42-16,7-5-247 16,5-1-541-16</inkml:trace>
  <inkml:trace contextRef="#ctx0" brushRef="#br4" timeOffset="1.70063E6">30298 9855 1413 0,'0'0'244'0,"0"0"-181"15,0 0-44-15,-94 35-19 16,73-20-98-16,9-3-443 0</inkml:trace>
  <inkml:trace contextRef="#ctx0" brushRef="#br4" timeOffset="1.70081E6">30322 10043 1232 0,'0'0'338'15,"0"0"-294"-15,0 0-44 16,0 0-139-16,0 0-191 0,0 0-603 15</inkml:trace>
  <inkml:trace contextRef="#ctx0" brushRef="#br4" timeOffset="1.70096E6">30285 10212 1197 0,'0'0'395'0,"0"0"-308"16,0 0-87-16,0 0-179 16,0 0-596-16</inkml:trace>
  <inkml:trace contextRef="#ctx0" brushRef="#br4" timeOffset="1.70114E6">30347 10397 2016 0,'0'0'281'15,"0"0"-281"-15,0 0-34 16,0 0-445-16,0 0-969 0</inkml:trace>
  <inkml:trace contextRef="#ctx0" brushRef="#br4" timeOffset="1.70131E6">30395 10565 232 0,'0'0'2138'16,"0"0"-2138"-16,0 0-477 15,0 0-1132-15</inkml:trace>
  <inkml:trace contextRef="#ctx0" brushRef="#br4" timeOffset="1.70287E6">30953 10915 522 0,'0'0'404'16,"0"0"-233"-16,0 0-19 16,0 0 30-16,0 0-26 15,0 0-32-15,0 0-16 16,-3 4-7-16,1-1-7 0,-1 3-15 15,0-3-13 1,2 3-14-16,1-1-8 0,0 0-4 16,0-1 15-16,0 3 1 15,0-4-6-15,0 4-9 16,0-1-10-16,0-2-16 16,0 3-15-16,0-1-2 15,-7 4 2-15,-1 0 7 16,-1 0 3-16,1 4-2 15,0-5-8-15,2 1 0 16,3 0 0-16,1-1 5 16,2-6-5-16,0 4-6 15,0-3 6-15,0-1-1 16,0 1 1-16,0-1 2 16,2-1-1-16,4 2 8 0,2-3-2 15,2-1-5-15,0 0-1 16,2 0 5-16,1 0-6 15,0 0-2-15,0 0-8 16,0-1-13-16,0-3-6 16,1 2-43-16,1 2-80 15,-2 0-118-15,0 0-74 16,-5 2-334-16</inkml:trace>
  <inkml:trace contextRef="#ctx0" brushRef="#br4" timeOffset="1.70319E6">31235 11196 778 0,'0'0'665'15,"0"0"-556"-15,0 0 58 16,0 0 78-16,0 0-71 0,-105 0-75 16,72 0-46-1,1 0-14-15,-3 0-15 0,5 0-21 16,4 0-3-16,2 3-173 15,8 6-210-15,7-5-486 0</inkml:trace>
  <inkml:trace contextRef="#ctx0" brushRef="#br4" timeOffset="1.70343E6">31124 11287 1166 0,'0'0'550'0,"0"0"-458"15,0 0 79-15,0 0 22 16,0 0-91-16,0 0-19 16,20 78-15-16,-7-56-45 15,-1 1-23-15,-1 0-17 16,-3 1-201-16,-3-5-117 15,-5-4-297-15</inkml:trace>
  <inkml:trace contextRef="#ctx0" brushRef="#br4" timeOffset="1.70376E6">31350 11371 1177 0,'0'0'209'0,"0"0"-96"16,0 0 17-16,0 0-50 16,0 0-45-16,0 0-22 15,0 0-12-15,-54 80 25 16,70-74 33-16,4-1 5 15,2-3-13-15,4-2-30 16,-3 0-8-16,-1-7-13 0,-3-6 2 16,-9-1-2-1,-4 1-9-15,-6 0-3 0,-13 2-54 16,-38-2-155-16,5 4-145 16,-3 3-697-16</inkml:trace>
  <inkml:trace contextRef="#ctx0" brushRef="#br4" timeOffset="1.70475E6">30028 10925 616 0,'0'0'856'0,"0"0"-654"0,0 0-97 16,0 0 15-16,0 0-24 15,0 0 8-15,0 0-53 16,-2 36-24-16,-1-26 32 15,0 0-6-15,2 0-18 16,-1 0 8-16,-1-3 2 16,2 3-5-16,-2 0-15 15,2-2-14-15,1 0-2 16,0 1-8-16,0-2 0 16,0-3 2-16,0-1-3 0,10 0 1 15,3-3 15 1,7 0-8-16,5 0-8 15,-1 0-10-15,3-6 2 0,-3 2-2 16,-7-2-2-16,-6 6-9 16,-3 0-34-16,-5 0-81 15,-3 0-130-15,0 10-106 16,0-4-351-16</inkml:trace>
  <inkml:trace contextRef="#ctx0" brushRef="#br4" timeOffset="1.7063E6">31356 11281 611 0,'0'0'287'0,"0"0"-115"15,0 0 35-15,0 0 30 16,0 0-58-16,0 0-29 15,0 0 25-15,0-3 5 16,0 3-20-16,0 0-26 16,0-3 2-16,0 3-15 0,0 0-46 15,-2 0-39-15,-5 0-36 16,-9 0 4-16,-6 0-4 16,-11 0 0-16,-3 0-7 15,-3 0-10-15,4 0-5 16,5 0 16-16,7 0 6 15,7 0 0-15,8 0 0 16,5 0 0-16,3 0-1 16,0 0-8-16,0 0-8 15,1 0 17-15,6 4 18 16,0 2 6-16,-3-2-8 16,1 1-8-16,-2-1-8 15,-3 3-1-15,0-1-5 0,0 1 0 16,0 3 1-16,0-3 5 15,0-1 0-15,0 1-9 16,3-4-16 0,7 4 7-16,2-4 2 0,7 1-8 15,4-1-11-15,7 0-6 16,1-3 0-16,0 0-8 16,-4 0-10-16,-3 0 14 15,-6 2 30-15,-6 0 8 16,-3 1 0-16,-2-1 7 15,-1 3 14-15,-1 1 22 16,-1 0 4-16,2 4 3 0,-1 3 26 16,2 1-1-16,-3-1 5 15,-2 1-20-15,-1-4-20 16,-1-2-33-16,0-4-6 16,-6 2 6-16,-10-4 12 15,-8 0-12-15,-28-2-17 16,3 0-184-16,1 0-627 0</inkml:trace>
  <inkml:trace contextRef="#ctx0" brushRef="#br4" timeOffset="1.70719E6">30409 11215 1528 0,'0'0'518'15,"0"0"-452"-15,0 0 79 16,0 0 22-16,0 0-85 15,0 0-58-15,0 0-9 16,-25-5 2-16,5 5 13 16,-12 0 21-16,-12 0 4 15,-12 0-21-15,-8-2-14 16,-7-3-7-16,0-2-4 16,4 1 6-16,11-1-6 15,12 5-9-15,17 2-14 16,13 0-136-16,14 0-226 15,6 11-96-15,14 0-35 0,0-2-469 16</inkml:trace>
  <inkml:trace contextRef="#ctx0" brushRef="#br4" timeOffset="1.7077E6">30022 11358 1771 0,'0'0'356'0,"0"0"-261"16,0 0-28-16,0 0-26 15,0 0-30-15,0 0-1 16,0 0 9-16,-22 33 10 16,14-24-1-16,2 1-5 15,3-3-8-15,0-1-6 16,3-3-1-16,0-3-8 16,0 0-2-16,7 0 2 15,6 0 8-15,3 0-8 16,0 0-6-16,1-2-6 0,-2 2 11 15,-2 0-5 1,-2 0 5-16,-1 0 1 0,0 0 6 16,-1 6 21-16,0 1 8 15,-2 3 11-15,-3-3 11 16,-3 3-6-16,-1-2-22 16,0-1-12-16,-8 0-5 15,-8-2 7-15,-4 0-19 16,-4-2-31-16,3-2-78 15,1-1-112-15,7 0-304 16,6 0-361-16</inkml:trace>
  <inkml:trace contextRef="#ctx0" brushRef="#br4" timeOffset="1.70789E6">30165 11289 1989 0,'0'0'523'15,"0"0"-497"-15,115-2-26 16,-61 7-76-16,-8 1-748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07T07:27:50.948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C00000"/>
    </inkml:brush>
    <inkml:brush xml:id="br2">
      <inkml:brushProperty name="width" value="0.05292" units="cm"/>
      <inkml:brushProperty name="height" value="0.05292" units="cm"/>
    </inkml:brush>
    <inkml:brush xml:id="br3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1957 2427 1332 0,'0'0'362'16,"0"0"-269"-16,0 0-58 15,0 0 94-15,0 0 41 16,0 0-33-16,3-7-33 16,-3 7-24-16,0 0-10 15,0 0-9-15,0 0 0 16,0 0-7-16,-3 0-22 15,-1 0-21-15,2 6 4 0,-2 3 29 16,-1 2-15-16,-1 2-7 16,-3 1-1-16,-4 2 0 15,1 1-2-15,-6 3-5 16,0-1-4-16,-3 3-9 16,-4 0 10-16,-2 2-10 15,0 1 0-15,-1 1-1 16,4-2 2-16,-3-2-2 15,5 0 0-15,-2-4 1 16,7-4 0-16,4-3-1 16,4-3 1-16,6-3-1 15,0-2-1-15,3-1 0 16,0-1-14-16,0 0 3 16,0 3 2-16,3 2 10 15,3 1 5-15,3 3 6 0,4 1-2 16,1 1-8-16,2 2 7 15,6 1-1-15,-2 0 2 16,7 1-3-16,-2 1 0 16,-1-1-4-16,-3-3-1 15,-2 0 1 1,-5-2-2-16,2-1 1 0,-7-1 0 16,-1-2-1-16,-1-3-1 15,-4 1-9-15,0-2-26 16,3-2-61-16,5-1-100 15,0 0-167-15,-3 0-426 0</inkml:trace>
  <inkml:trace contextRef="#ctx0" brushRef="#br0" timeOffset="757.5852">2014 2694 899 0,'0'0'866'0,"0"0"-720"15,0 0-102 1,0 0 72-16,0 0 41 0,0 0-31 15,0 0-40-15,58-66-24 16,-52 64-5-16,-2-1-3 16,-2 3-4-16,1 0-20 15,1 0-15-15,1 0-6 16,4 0 3-16,1 7-6 16,1 3-6-16,-1 3 0 15,-1 1 0-15,0 4-9 16,-3 0 0-16,-3 2-6 15,-3 0-5-15,0 0 14 16,-6-1 6-16,-3-2 1 16,-4 0 1-16,1-7-2 15,4-1-1-15,1-6-14 0,7-3 15 16,0 0 6-16,0-2-6 16,0-12-37-16,7-3-21 15,5-6 46-15,3 0-4 16,0 0 7-16,4 0 4 15,-2 3 5-15,-1 0 1 16,-2 2 1-16,-1 3 4 16,-4 0 3-16,0 0-2 15,0 4-1-15,0 0 0 16,-3 1-5-16,0 3 8 16,0 3 1-16,-3-1-1 15,1 2 3-15,-1 2 7 16,-3 1-1-16,0 0 2 0,0 0-8 15,0 2-11 1,-3 12-1-16,-4 3 43 0,-2 4-5 16,1 1-4-16,-3 2-4 15,0-2 1-15,5-3-10 16,3-2-5-16,3-1-16 16,0-4 0-16,0 0-6 15,9-4 5-15,7-2 1 16,1-2-27-16,7-4-83 15,10 0-157-15,-4-11-411 16,-8-3-787-16</inkml:trace>
  <inkml:trace contextRef="#ctx0" brushRef="#br0" timeOffset="1135.634">2417 2398 1249 0,'0'0'821'15,"0"0"-694"-15,0 0-4 16,0 0 25-16,0 0-46 15,0 0-58-15,0 0-27 0,37-8-11 16,-28 8 6-16,-3 0-6 16,0 0-4-16,-3 6-2 15,-3 4 1-15,0 1 17 16,0 2 1-16,0 1-5 16,0 0-4-16,0 0-2 15,-3-1-7-15,3-2-1 16,0-2-17-16,0-2-76 15,3-2-64-15,4-1-224 16,2-4-369-16</inkml:trace>
  <inkml:trace contextRef="#ctx0" brushRef="#br0" timeOffset="1674.3377">2591 2352 1200 0,'0'0'567'15,"0"0"-446"-15,0 0 62 16,0 0 44-16,0 0-53 15,0 0-64-15,0 0-54 0,-12 0-50 16,15 8-5-16,8 7 29 16,2 3-11-16,5 3 2 15,6 2-19-15,1 2 7 16,5 2-9-16,1 0 0 16,2 0-1-16,3-1 1 15,0-1 0-15,-2-2 0 16,-1-2 6-16,-6-2-5 15,-6-3-1-15,-6-4-8 16,-5-2 7-16,-4-3 0 16,-3-2-5-16,-3 0-3 15,0-1-3-15,0 0 11 0,0 3 1 16,-3 5 13 0,-6 2 8-16,-4 6 12 0,-7 2 1 15,-4 3 4-15,-7 3-4 16,-2-2 8-16,2-2-9 15,1-1-11-15,8-6-13 16,4-4-8-16,9-1-1 16,9-5-55-16,0-6-134 15,16-1-404-15,5 0-398 0</inkml:trace>
  <inkml:trace contextRef="#ctx0" brushRef="#br0" timeOffset="2446.908">3470 2749 702 0,'0'0'332'15,"0"0"-216"-15,0 0-38 16,0 0 58-16,0 0 44 16,0 0 8-16,0 0-17 15,-18 4-27-15,18-4 22 0,0 0-22 16,0 0-38-16,0 0-40 15,6 0-29-15,9 0-10 16,3 0-26-16,9 0 31 16,1 0-32-16,2-3 0 15,0-1-59-15,-8-2-60 16,0 0-205-16,-8 4-195 16,-8-3-178-16</inkml:trace>
  <inkml:trace contextRef="#ctx0" brushRef="#br0" timeOffset="2651.9615">3419 2653 1495 0,'0'0'392'15,"0"0"-286"-15,0 0 14 16,0 0 2-16,0 0-29 15,0 0-54-15,115-26-39 16,-51 15-49-16,-7 2-502 16,-11-2-681-16</inkml:trace>
  <inkml:trace contextRef="#ctx0" brushRef="#br0" timeOffset="3672.2247">4462 2026 844 0,'0'0'294'0,"0"0"-102"16,0 0 20-16,0 0-2 16,0 0-15-16,0 0-11 15,0 0-64-15,-30-11-30 16,24 11-29-16,3 0-25 16,-7 0-13-16,1 0-9 15,-2 8-4-15,-5 8-8 0,1 7 14 16,-3 3 9-1,3 5-2-15,-1 7 3 0,5 3 20 16,1 5-20-16,4 3-7 16,6 3-7-16,0 6-3 15,0 2 3-15,6 4-5 16,4 3 0-16,1-1-6 16,-2 1-1-16,-2 1 1 15,-4-3 0-15,-3-3 6 16,0-4-1-16,-7-5 11 15,-5-5-10-15,0-6 7 16,-6-6-13-16,-1-7 0 16,4-8-1-16,-12-7-58 15,3-7-229-15,3-7-975 0</inkml:trace>
  <inkml:trace contextRef="#ctx0" brushRef="#br0" timeOffset="4752.3411">4589 2472 1128 0,'0'0'526'0,"0"0"-439"15,0 0 68-15,0 0 59 16,0 0-25-16,0 0-75 0,0 0-81 16,9-3-17-16,1 0-5 15,5 3 4-15,0 0-8 16,0 0 6-16,0 0-2 16,-3 3 1-16,-3 8-5 15,1 4-6-15,-7 2 0 16,0 3-1-16,-3 2-6 15,0-1 6-15,0 0 11 16,-3 0-10-16,-4-3 8 16,-2 0-9-16,0-3 1 15,3-3 5-15,3-3-5 16,0-4-1-16,3-3-11 16,0-2-12-16,0 0 4 0,6-2-15 15,3-12-48 1,6-6-53-16,3-5 45 0,1 0 24 15,-4-3 10-15,3 3 34 16,-3-1 22-16,-5 5 0 16,1 3 27-16,-4 2 41 15,1 3 7-15,-1 1-17 16,-1 2-9-16,0 1 14 16,-3 3-14-16,0 3 3 15,-3 1-13-15,0 2-6 16,0 0-7-16,0 0-8 15,0 0 5-15,0 0-23 16,-6 5 1-16,-3 7 2 0,-4 6 46 16,-1 4-19-1,-5 5-4-15,7-1 1 0,-1 0-6 16,5-5 0-16,5 2-11 16,3-5-5-16,0-4-5 15,18-4-1-15,6-5 0 16,9-5-59-16,19-5-123 15,-3-12-512-15,-10-2-964 0</inkml:trace>
  <inkml:trace contextRef="#ctx0" brushRef="#br0" timeOffset="5385.8882">4929 2244 983 0,'0'0'701'15,"0"0"-508"-15,0 0 37 16,0 0-15-16,0 0-65 16,0 0-75-16,0 0-53 15,8-3-9-15,5 3-11 16,2 0-2-16,1 0-6 15,1 0-7-15,-4 0 12 0,-4 0-7 16,-3 1 0-16,-3 2 6 16,-3 1-4-16,0 2-6 15,0 1-3-15,-3 0 15 16,-9 2 23-16,2 4 5 16,-2 0 8-16,1 0-1 15,8-2-6-15,0 0-5 16,3-1-24-16,9-2-2 15,33-3-22-15,-3-3-96 16,1-2-567-16</inkml:trace>
  <inkml:trace contextRef="#ctx0" brushRef="#br0" timeOffset="6891.6943">4228 3451 780 0,'0'0'985'0,"0"0"-672"16,0 0-216-16,0 0-10 15,0 0 18-15,0 0-19 16,0 0-35-16,-27 2-35 16,21 9-1-16,-3 6-6 15,3 2 0-15,-4 4 0 16,7 0-8-16,0-1 8 0,3-1-9 15,0-4-4 1,3-2 3-16,10-8 1 16,2 0 0-16,6-6 21 0,-3-1-7 15,4 0-7-15,-4-11 1 16,0-5 6-16,-3 1 13 16,-6-4 3-16,-3 1-5 15,-3 0 16-15,-3 1 12 16,0 0-18-16,0 1-35 15,-9 2-14-15,-5 2-80 16,1 2-156-16,4 3-860 0</inkml:trace>
  <inkml:trace contextRef="#ctx0" brushRef="#br0" timeOffset="8086.1622">4174 1471 192 0,'0'0'649'15,"0"0"-419"-15,0 0-81 0,0 0 19 16,0 0 14-1,0 0-10-15,0 0 25 0,0-2-6 16,0 2-20-16,-4 0-34 16,4 0-24-16,-3 0-20 15,3 0-26-15,0 0-20 16,0 0-13-16,0 0-12 16,0 7-13-16,0 7 8 15,0 6-2-15,0 5-9 16,0 3-5-16,-3 1 11 15,3 2-6-15,0-3-4 16,0 1-1-16,0-3 0 16,0-2 1-16,0-1-1 15,0-3 8-15,0-2-9 16,0-7 1-16,0-3-1 0,0-3 0 16,0-1 0-1,0-4-6-15,0 1 6 0,0-1 8 16,0 0-1-16,3 0 1 15,-3 0-7-15,3 0 0 16,4 0 7-16,5 0-7 16,6 0 1-16,0-3-1 15,9 0 1-15,-2 1-2 16,5 0 0-16,-2 2-52 16,5 0-120-16,-8 2-382 15,-8 3-1231-15</inkml:trace>
  <inkml:trace contextRef="#ctx0" brushRef="#br0" timeOffset="9197.4384">5387 2242 365 0,'0'0'1470'15,"0"0"-1213"-15,0 0-191 16,0 0 2-16,0 0 64 0,0 0-17 16,0 0-14-1,-6 31 24-15,6-4-23 0,-3 10-33 16,0 3-28-16,-1 7-23 15,-5 1-6-15,3-1-12 16,-2-4-2-16,-2-4 2 16,1-3-9-16,3-6-31 15,3-6-35-15,3-6-59 16,0-5-95-16,0-5-308 16,3-6-161-16</inkml:trace>
  <inkml:trace contextRef="#ctx0" brushRef="#br0" timeOffset="9634.5804">5453 2446 1202 0,'0'0'1086'15,"0"0"-961"-15,0 0-85 16,0 0 34-16,0 0-8 15,0 0-17-15,86-43-4 16,-69 42-14-16,-4 1-21 16,1 0-9-16,-4 0-1 15,-1 8-15-15,-3 5 7 16,-3 2 8-16,-3 5 9 16,0 0 12-16,0 5-7 15,0-1-2-15,0-2-5 16,0-2-5-16,0-1-1 15,6-6 0-15,7-1 0 0,7-5 10 16,2-4-2-16,11-3-8 16,0 0-1-16,7-6-18 15,-1-10-1-15,-2-2-2 16,-4-3-5-16,-3-2-9 16,-5 0-18-16,-7-1 4 15,-6 3 20-15,-6 2 11 16,-3 4-28-16,-3 2-49 15,-3 1-198-15,-9 3-248 16,-3 2-191-16</inkml:trace>
  <inkml:trace contextRef="#ctx0" brushRef="#br0" timeOffset="9890.9057">5854 2346 1079 0,'0'0'1071'0,"0"0"-917"16,0 0-36-16,0 0 37 15,0 0-24-15,0 0-45 16,0 0 17-16,-15 64-28 16,15-29-43-16,0 5-23 15,0 1-8-15,0 1 1 16,0-1-2-16,-4-2-29 0,1-5-61 15,-3 9-101-15,3-9-171 16,0-11-490-16</inkml:trace>
  <inkml:trace contextRef="#ctx0" brushRef="#br0" timeOffset="10255.7243">6154 2167 1888 0,'0'0'373'16,"0"0"-268"-16,0 0-15 15,0 0 29-15,0 0-29 16,0 0-25-16,0 0 52 16,-3 68-35-16,3-32-36 15,0 6-25-15,0 2-6 16,0 3-14-16,0 0 0 16,0-3-1-16,0-5-1 15,0-2-5-15,0-7-12 16,0-4-47-16,0-5-74 15,0-11-179-15,0-5-450 0,0-5-705 0</inkml:trace>
  <inkml:trace contextRef="#ctx0" brushRef="#br0" timeOffset="10617.9383">6364 2030 1403 0,'0'0'253'0,"0"0"-146"16,0 0 70-16,0 0 34 15,0 0-45-15,0 0-35 16,0 0-29-16,9-5-16 15,-9 10-19-15,0 1-13 16,0 6-28-16,0-1-17 16,0 4-9-16,-3 0 1 15,-3 2 9-15,-1-1 4 16,4 0-4-16,3-3-8 16,0-2-2-16,0-3 0 15,0-2-52-15,15-2 3 16,16-4-50-16,2 0-223 15,-2 0-952-15</inkml:trace>
  <inkml:trace contextRef="#ctx0" brushRef="#br0" timeOffset="11441.3377">6875 2577 965 0,'0'0'707'15,"0"0"-490"-15,0 0 23 16,0 0-36-16,0 0-65 15,0 0-58-15,0 0-7 16,-20-40-7-16,10 33-27 0,1 0-10 16,-6 4 0-16,0 2-8 15,-4 1-14-15,-1 0-3 16,-5 7-5-16,4 5-1 16,3 4 1-16,0 1 0 15,9 1 0-15,3-2-8 16,6-2-1-16,0-2 1 15,3-2 8-15,9-3 8 16,3-4-8-16,0-3 0 16,7 0-4-16,-2-7-20 15,2-10-28-15,2-4 3 16,-2-7 10-16,-5-5 0 16,2-7-13-16,-1-7 15 15,-6-5 12-15,-3-1 25 16,-3 4 11-16,-6 7 25 0,0 7 43 15,-3 6-28-15,-6 7-17 16,0 3 17-16,-1 7-2 16,2 3-10-16,5 5-18 15,0 3-5-15,3 1-15 16,-3 0-1-16,3 11-21 16,-3 12 15-16,3 10 6 15,0 4 1-15,0 9 0 16,3 4 14-16,6 2-14 15,2-3 11-15,-1-3-12 16,-4-3 0-16,3-7-1 16,-6-6 0-16,3-7-28 15,-2-5-47-15,2-6-48 0,2-8-81 16,-2-4-335-16,0 0-137 16</inkml:trace>
  <inkml:trace contextRef="#ctx0" brushRef="#br0" timeOffset="11779.0083">7146 2367 1969 0,'0'0'389'16,"0"0"-295"-16,0 0-42 15,0 0 20-15,0 0-10 16,0 0-7-16,0 0-13 16,30-19-25-16,-27 23-17 15,-3 10-10-15,3 4 10 16,-3 7 12-16,3-1 1 16,-3 1 11-16,3-3-3 15,4-3-5-15,1-5-7 16,1-4-1-16,4-3-8 15,2-6-1-15,6-1-42 16,0 0-112-16,9-12-179 16,-3-4-434-16,-8 2-575 0</inkml:trace>
  <inkml:trace contextRef="#ctx0" brushRef="#br0" timeOffset="11986.2174">7358 2346 704 0,'0'0'1327'0,"0"0"-1121"16,0 0-80-16,0 0 0 15,0 0-40-15,0 0 4 16,0 0 48-16,-61 78-51 16,34-43-47-16,-6 4-22 15,-1-5-18-15,-8 9-33 16,8-11-173-16,11-9-558 0</inkml:trace>
  <inkml:trace contextRef="#ctx0" brushRef="#br0" timeOffset="12613.7986">6384 2059 166 0,'0'0'1145'0,"0"0"-847"15,0 0-53-15,0 0 54 0,0 0-50 16,0 0-49 0,0 0-60-16,-27-6-68 0,18 6-47 15,-6 0-25-15,-9 11 0 16,5 6-145-16,5-2-565 0</inkml:trace>
  <inkml:trace contextRef="#ctx0" brushRef="#br0" timeOffset="13538.9737">7910 2560 993 0,'0'0'562'16,"0"0"-473"-16,0 0 49 15,0 0 25-15,0 0-49 16,97-6-48-16,-64 0-32 15,-2 3-19-15,-4 1-15 16,-3 0-17-16,-9 2-141 16,-9 0-135-16,-6 0-228 0,0 0-504 0</inkml:trace>
  <inkml:trace contextRef="#ctx0" brushRef="#br0" timeOffset="13761.5645">7816 2432 1181 0,'0'0'654'0,"0"0"-575"15,0 0 46 1,0 0 57-16,0 0-28 0,91 0-85 15,-27 0-69-15,-6 0-155 16,-11-4-781-16</inkml:trace>
  <inkml:trace contextRef="#ctx0" brushRef="#br0" timeOffset="14813.23">8747 2078 337 0,'0'0'1126'0,"0"0"-909"16,0 0-138-16,0 0 70 0,0 0 95 15,0 0-9-15,0 0-48 16,-9-8-44-16,9 7-48 16,0-4-21-16,3 1-30 15,6 0-9-15,0-2-19 16,3 0-5-16,3 1-10 16,1 1 0-16,-2-1-1 15,-1 5-1-15,-1 0 1 16,-3 0 0-16,-2 0-1 15,-7 0-23-15,0 7-12 16,0 8-6-16,0 2 12 16,-13 3 30-16,1 4 9 15,-4 2-7-15,-1-2-1 16,1 0 5-16,1-2-6 0,3-3 0 16,6-3-6-16,6-4 4 15,0-1-13-15,0-3 0 16,0-2-1-16,6-1 1 15,9-3-4-15,3-2 19 16,4 0 16-16,2 0-16 16,-2 0-33-16,1 0-76 15,-4 0-57-15,-8 0-104 16,-1 0-270-16,-7 3-265 0</inkml:trace>
  <inkml:trace contextRef="#ctx0" brushRef="#br0" timeOffset="15137.4896">9199 2427 1408 0,'0'0'664'0,"0"0"-594"16,0 0-6-16,0 0 85 15,-104 22 5-15,51-13-52 16,-21 1-35-16,-17 0-21 16,3-2-18-16,10-2-14 0,17 0-13 15,18-2-1-15,4 0 0 16,8 3-69-16,11 0-116 15,7 4-307-15,10-1-14 16,3-2-50-16</inkml:trace>
  <inkml:trace contextRef="#ctx0" brushRef="#br0" timeOffset="15647.4025">8792 2634 1250 0,'0'0'968'0,"0"0"-854"15,0 0-49-15,0 0 21 16,0 0 36-16,0 0-13 15,0 0-35-15,0 29 12 16,0-14-25-16,0 5-31 16,0 2-18-16,0 2-2 15,0 5-2-15,0-2-7 16,0 5 7-16,0 0-7 16,0-1 1-16,-6-1 4 15,0-4-5-15,3-3 0 16,-3-4 0-16,3-7 1 0,3-3-1 15,0-3-1-15,0-3 1 16,0-3 7-16,0 0-7 16,0 0 11-16,0 0 2 15,3 0 9-15,0 0 1 16,3 0-5-16,0 0-2 16,4-3-8-16,2 1 3 15,6 0-12-15,3-1 0 16,9 0-2-16,3-2 2 15,5 1-33-15,-2 1-46 0,6-4-94 16,-6 3-302 0,-14-2-573-16</inkml:trace>
  <inkml:trace contextRef="#ctx0" brushRef="#br0" timeOffset="16578.0734">9878 1760 825 0,'0'0'190'0,"0"0"-119"16,0 0-10-16,0 0 45 16,0 0 34-16,0 0-2 15,0-71-16-15,-7 68-33 16,-1 2-33-16,-1 1-12 16,-3 0 0-16,-1 4 17 15,-4 10 31-15,-2 6 33 16,1 5 4-16,0 7-34 15,2 3-24-15,5 5-16 16,2 6-11-16,6 3-15 16,3 4-22-16,0 4 5 15,9 4 12-15,5 2 3 0,-1 2-12 16,-4 1-8-16,-3 3-5 16,0 9 4-16,-6 11-6 15,0-9 9-15,0-8-2 16,0-9 4-16,0-16-11 15,0 6 1-15,-6 2 0 16,-3-10-1-16,0-7-9 16,-1-7 9-16,-1-7 0 15,-1-7-24-15,-1-6-27 16,-2-5-67-16,-3-6-160 16,6 0-336-16,2-7-793 0</inkml:trace>
  <inkml:trace contextRef="#ctx0" brushRef="#br0" timeOffset="17114.1937">9772 3498 1227 0,'0'0'486'0,"0"0"-384"16,0 0 55-16,0 0 20 16,0 0-45-16,0 0-48 15,-82 32-40-15,73-17-12 16,6-1-7-16,3 1-16 15,0 0-8-15,12-2 8 0,6-3 7 16,4-3-7-16,2-4-9 16,-3-3-6-16,3 0 4 15,-8-6 2-15,-2-6 0 16,-8-4 0-16,-6 1 1 16,0-2-1-16,-3 0-10 15,-14 1 9-15,-14-1-28 16,1 4-233-16,6-2-607 0</inkml:trace>
  <inkml:trace contextRef="#ctx0" brushRef="#br0" timeOffset="18268.4435">9829 1263 864 0,'0'0'537'0,"0"0"-358"0,0 0 31 15,0 0 53-15,0 0-10 16,0 0-63-16,0 0-57 15,-8-1-52-15,8 1-47 16,0 0-32-16,0 9 16 16,0 7 22-16,0 4-10 15,0 3-20-15,0 4 5 16,0 3-7-16,0-1-7 16,-3 1 0-16,3 0 6 15,0-4-5-15,0 0-1 16,0-3 0-16,0-7-1 15,0-2-1-15,0-4 0 16,0-2-1-16,3-4 2 16,0-1 0-16,-2-1 1 15,3 0-1-15,2-2 6 0,1 0 6 16,2 0 6 0,3 0 4-16,6 0-13 0,4-3-3 15,1 0 0-15,2 2-6 16,2 1-1-16,1 0-5 15,-4 0-13-15,-6 3-151 16,-6 4-413-16,-9-5-915 0</inkml:trace>
  <inkml:trace contextRef="#ctx0" brushRef="#br0" timeOffset="20121.1177">10118 2307 758 0,'0'0'1110'16,"0"0"-889"-16,0 0-55 15,0 0 3-15,0 0-66 16,0 0-35-16,0 0-22 15,45-11 9-15,-26 6-16 16,-2 2-13-16,-1 2-6 16,-1 1-6-16,3 0-13 15,-3 0 0-15,1 1-1 16,-2 9-6-16,-4 2 4 0,-1 4-7 16,-3 1-11-16,-6 2 0 15,0 2 4-15,-3 0 4 16,-9 2 12-1,-5-2 3-15,0-1-2 0,2-5 0 16,2-2 1-16,5-4-2 16,5-5-6-16,0-1-22 15,3-3-1-15,0 0 2 16,0 0 1-16,9-6-21 16,6-8-85-16,3-5-10 15,-1-3 49-15,6-1-47 16,-5 1 54-16,0 0 59 15,1 1 16-15,-4 2-11 0,3 1 13 16,0 0-1 0,3 3 10-16,-3 2 25 0,-2 2 36 15,-2 4 2-15,-1 1-1 16,-7 2 10-16,-3 1 12 16,-3 2 12-16,0 1 2 15,0 0-25-15,0 0-45 16,-9 0-16-16,-4 1-2 15,-3 12 20-15,-1 1 34 16,-1 3-9-16,3 0-10 16,0 4-5-16,5-3-4 15,4-1-9-15,3 0-2 16,3-2-19-16,0-3-6 0,3-1 1 16,16-1 7-1,1-2-8-15,8-4-38 0,6-4-98 16,8 0-116-16,-6-5-367 15,-8-5-427-15</inkml:trace>
  <inkml:trace contextRef="#ctx0" brushRef="#br0" timeOffset="20520.4766">10656 2016 1237 0,'0'0'859'0,"0"0"-705"15,0 0 3-15,0 0-27 16,0 0-26-16,0 0-42 15,0 0-30-15,26-6-19 16,-23 6-6-16,0 0-7 16,0 0-9-16,-3 7 0 15,0 6-3-15,0 3 11 16,0 2 0-16,-9 0 2 16,0 1 9-16,-4-2 3 15,5-3-4-15,2-4 3 16,6 0-10-16,0-3-2 0,6-2-11 15,18 0-10-15,27-5-122 16,-5 0-418-16,-1 0-1133 0</inkml:trace>
  <inkml:trace contextRef="#ctx0" brushRef="#br0" timeOffset="21825.6657">11149 2249 651 0,'0'0'666'0,"0"0"-460"0,0 0 30 16,0 0 40-1,0 0-53-15,0 0-87 0,0 0-53 16,6-11-32-16,-3 8-13 15,-3 1 4-15,0 2 24 16,0-1-4-16,0 1-23 16,-3 0-30-16,-3 0-9 15,-3 0-1-15,-7 0 1 16,-1 3 13-16,1 4 2 16,-4 0-6-16,7 0-3 15,4 0-5-15,3-1 0 16,2 0 0-16,4-3-1 15,0 2-9-15,0-1-4 16,0 2 8-16,16-1 5 16,0 3 8-16,10-1-8 0,4 1-25 15,1-1-21-15,2 2-2 16,0-1 24-16,-8 2 14 16,-1-1-1-16,-5 2 4 15,-10-2 6-15,-1 0-8 16,-8-2 1-16,0 0-12 15,0-2-9-15,-10 0 28 16,-7-1 1-16,-4-1 13 16,-12 0-7-16,-4-3-6 15,4 0 0-15,5 0-70 0,8 0-83 16,10-15-110 0,7 1-239-16,3-2-277 0</inkml:trace>
  <inkml:trace contextRef="#ctx0" brushRef="#br0" timeOffset="22105.6816">11379 2214 1560 0,'0'0'737'15,"0"0"-636"-15,0 0-13 16,0 0-36-16,0 0 76 16,0 0-18-16,0 0-37 15,11 82-28-15,-4-58-20 0,2-3-11 16,-2-2-14-16,-1-3 0 16,0-3-40-16,3-6-41 15,-6-3-78-15,2-1-121 16,-1-3-350-16</inkml:trace>
  <inkml:trace contextRef="#ctx0" brushRef="#br0" timeOffset="22285.2036">11434 2138 1913 0,'0'0'280'0,"0"0"-200"15,0 0-46-15,0 0-16 16,0 0-18-16,0 0-65 16,0 0-289-16,21 10-437 15</inkml:trace>
  <inkml:trace contextRef="#ctx0" brushRef="#br0" timeOffset="22772.9867">11622 2237 1699 0,'0'0'230'0,"0"0"-108"15,0 0 26-15,0 0-34 16,0 0 7-16,0 0-17 15,37 77-22-15,-34-59-30 16,0 1-21-16,0-4-16 16,-2-1-13-16,-1-2-2 15,0-4-8-15,0-2 2 16,0-3-10-16,0-3-12 16,0 0 3-16,0 0 25 15,0 0 13-15,0-2-5 0,3-7-8 16,7-7-12-1,0-6 11-15,2-1 1 0,0-6 0 16,3 1-1-16,-3 1 1 16,-2 5 1-16,-1 6 20 15,-1 8 18-15,-5 5 0 16,3 3 7-16,-2 0-40 16,-1 3-6-16,3 11 0 15,0 6 15-15,-2 3 7 16,2 3-11-16,5 1-4 15,-5 0-7-15,0-2-4 16,7-2-116-16,-6-8-269 16,0-6-978-16</inkml:trace>
  <inkml:trace contextRef="#ctx0" brushRef="#br0" timeOffset="23385.4976">12068 2050 591 0,'0'0'969'0,"0"0"-779"15,0 0-21-15,0 0 17 16,0 0-10-16,0 0 3 16,0 0-31-16,-6 0-49 15,6 10 0-15,0 4-13 16,6 3-24-16,0 4-28 16,0-1-20-16,-2 1-13 15,4-3-1-15,-5-1-19 16,0-1-55-16,0-5-66 15,0 1-140-15,0-6-346 16,0-2-177-16</inkml:trace>
  <inkml:trace contextRef="#ctx0" brushRef="#br0" timeOffset="23644.4938">12231 2039 1385 0,'0'0'714'0,"0"0"-534"16,0 0-4-16,0 0-51 16,0 0-25-16,0 0-43 15,0 0 17-15,3 30-3 16,0-11-36-16,4 2-15 16,-1 3-5-16,0-1-3 0,0-1-6 15,-3-2-6 1,0-1 0-16,3-4-20 0,-6-5-54 15,3-1-113-15,-3-8-164 16,0-1-451-16,0 0-541 0</inkml:trace>
  <inkml:trace contextRef="#ctx0" brushRef="#br0" timeOffset="23907.6773">11928 1999 1245 0,'0'0'400'0,"0"0"-292"0,0 0-63 16,0 0 66-16,0 0 113 16,0 0-29-16,0 0-98 15,27-7-23-15,-8 7-15 16,5 0 13-16,0 0-7 15,6 0-35-15,1 0-30 16,6 0 0-16,14 0-79 16,-8 4-224-16,-7-2-560 0</inkml:trace>
  <inkml:trace contextRef="#ctx0" brushRef="#br0" timeOffset="24299.0818">12432 1999 2099 0,'0'0'299'0,"0"0"-191"15,0 0-29-15,0 0-32 16,0 0-2-16,0 0-24 16,0 0-11-16,64-19-8 0,-50 19-1 15,-4 0 1-15,2 0 4 16,-6 2-5-16,0 5 6 16,3 3 8-16,-3 1-3 15,0 4 5-15,3 0-6 16,-3 2-2-16,1-1-7 15,4-1-1-15,-2-2 0 16,4-2-1-16,0-2-33 16,7-5-80-16,8-4-107 15,-1 0-317-15,-9-2-165 0</inkml:trace>
  <inkml:trace contextRef="#ctx0" brushRef="#br0" timeOffset="24570.5141">12671 1960 1026 0,'0'0'508'16,"0"0"-353"-16,0 0 50 15,0 0 6-15,0 0-25 16,0 0-25-16,0 0-30 15,-18 0-46-15,12 10-31 16,-8 7 38-16,1 5-33 0,-6 4-34 16,-2 2-12-1,-3 1-13-15,-3 1-29 0,-9 4-143 16,5-8-420-16,1-7-835 16</inkml:trace>
  <inkml:trace contextRef="#ctx0" brushRef="#br0" timeOffset="25334.8966">11585 1913 1187 0,'0'0'526'16,"0"0"-301"-16,0 0 23 16,0 0-68-16,0 0-34 15,0 0-23-15,0 0-23 0,6-6-30 16,-3 4-26-16,4-1-26 15,-1 2-17 1,0-2 13-16,-2 0-8 0,2 2 3 16,5 1-9-16,-5 0-1 15,3 0-11-15,1 0-1 16,-4 0 4 0,0 4-8-16,-1 3-16 0,-2 1-13 15,-3 2 12-15,0 3 4 16,0-1 23-16,-3 3 7 15,-4-2 12-15,3 0-10 16,4-1 4-16,-3-3-5 16,3-2-1-16,0-1 0 15,0-2-9-15,3-1-17 16,8-1-6-16,5-1-45 0,9-1-124 16,1 0-383-16,-7-3-681 15</inkml:trace>
  <inkml:trace contextRef="#ctx0" brushRef="#br0" timeOffset="26579.9786">12899 2301 1028 0,'0'0'321'16,"0"0"-199"-16,0 0-20 16,0 0-6-16,0 0-3 15,0 0-21-15,0 0-24 16,-36 5-8-16,20-3-1 16,-2 0 27-16,-12 3 3 15,-10 0-10-15,-8-1-9 16,-24 0 5-16,-19-1-17 0,8-2-1 15,1-1-10-15,14 0-11 16,19 0-4-16,1 0-11 16,4-4 0-16,16 3 6 15,9 0-7-15,18 1-38 16,1 0-98-16,24 0-168 16,3 6-200-16,3 0-503 0</inkml:trace>
  <inkml:trace contextRef="#ctx0" brushRef="#br0" timeOffset="27052.4138">12406 2478 1262 0,'0'0'814'0,"0"0"-722"16,0 0-14-16,0 0-14 15,0 0 20-15,0 0-1 16,0 0 2-16,-7 79-23 15,3-51-23-15,1 0-22 0,0 2-10 16,3-3 2-16,-3-2-8 16,0-4 0-16,3-3 11 15,0-3 8-15,0-5-2 16,0-3-9-16,0-3-9 16,0-3 9-16,6-1 25 15,5 0 6-15,5 0-7 16,3 0-12-16,-3 0-15 15,7 0-5-15,-3-1 0 16,2 0 5-16,0 1-6 16,2 0 0-16,-2 0-1 15,-2 0-60-15,-4 0-176 16,-7 0-528-16</inkml:trace>
  <inkml:trace contextRef="#ctx0" brushRef="#br0" timeOffset="28036.1173">13387 2269 821 0,'0'0'709'16,"0"0"-590"-16,0 0 48 16,0 0 7-16,0 0-11 15,0 0-33-15,0 0-17 16,9-48-30-16,-9 41-37 15,0 1-12-15,-6 2-12 16,-8 1 20-16,-2 0-26 0,-3 3 14 16,-8 0-6-16,3 0 7 15,-3 3-8-15,3 8-11 16,5 2 0-16,7 3-11 16,3-1-1-16,9 2-7 15,0-2 5-15,0 1 2 16,9-3 8-16,9-3 6 15,6-4-14-15,1-4-14 16,5-2-22-16,-4 0-32 16,3-9-20-16,-5-7 43 15,-6-6 12-15,-4-3 16 16,-1-6 0-16,-4-7 6 16,-2-4 11-16,-1-4 9 0,-3 0 1 15,0 2 11 1,-3 5 3-16,0 8 14 0,0 8 18 15,-6 7-7-15,0 4-12 16,-4 5-18-16,4 4 1 16,-2 3-14-16,0 0-6 15,0 2-9-15,-4 12 9 16,3 5-1-16,-2 7 1 16,7 4 5-16,4 3 17 15,0 4-1-15,0 2-9 16,10 1 5-16,7-3-16 15,-2-4-2-15,-2-3-4 16,4-7-36-16,-4-5-58 16,-1-3-78-16,0-5-197 0,-6-5-435 15</inkml:trace>
  <inkml:trace contextRef="#ctx0" brushRef="#br0" timeOffset="28391.0143">13649 2116 1785 0,'0'0'359'0,"0"0"-249"16,0 0-13-16,0 0 9 0,0 0 12 15,0 0-26-15,0 0-38 16,59-18-29-16,-50 18-17 16,1 7-7-16,-4 9 8 15,0 2 8-15,0 3 0 16,-1 1-8-16,2 3-2 16,-4-2-1-16,3-5-4 15,0-2 7-15,3-4-8 16,1-5-1-16,7-3-12 15,2-3-34-15,11-1-87 16,-7-4-174-16,-1-5-531 0</inkml:trace>
  <inkml:trace contextRef="#ctx0" brushRef="#br0" timeOffset="28585.6712">13818 2062 1620 0,'0'0'306'0,"0"0"-108"16,0 0 16-16,0 0-5 15,-81 56-15-15,61-23-85 16,-2 3-59-16,-1 5-50 16,-19 12-16-16,5-10-238 0,2-12-1123 15</inkml:trace>
  <inkml:trace contextRef="#ctx0" brushRef="#br0" timeOffset="31513.0614">3419 4720 500 0,'0'0'533'0,"0"0"-268"16,0 0-91-16,0 0-4 16,0 0 40-16,0 0 17 15,0 0-44-15,-22-2-48 16,22 2-22-16,0 0 0 15,0 0-9-15,0 0-37 16,0 0-14-16,10 0-26 16,8 0-8-16,6 0-6 15,6 0-13-15,3 0-24 16,-2 0-24-16,-4 0-11 16,-2 0 6-16,-2 0 12 15,-10 0-19-15,-1 0-1 16,-7 0-6-16,-3 0-18 0,-2 0-72 15,-4 0-314-15,-8 5-82 16,0 1-650-16</inkml:trace>
  <inkml:trace contextRef="#ctx0" brushRef="#br0" timeOffset="31747.0903">3400 4878 1832 0,'0'0'356'0,"0"0"-208"16,0 0-14-1,0 0-11-15,88 0-72 0,-48 0-51 16,11-1-31-16,-12-2-226 15,-7 2-850-15</inkml:trace>
  <inkml:trace contextRef="#ctx0" brushRef="#br0" timeOffset="32885.8733">4241 4292 876 0,'0'0'801'0,"0"0"-617"16,0 0-5-16,0 0 33 15,0 0-21-15,0 0-39 16,0 0-36-16,-3-8-43 15,6 6-33-15,6 0-25 16,2 1-13-16,2-3 14 0,4 3-16 16,-1 0-1-16,2 1-7 15,0 0 8-15,-2 0 6 16,-4 1-6-16,-3 6-6 16,-4 3-5-16,-5 4-5 15,0 0 2-15,-2 4 4 16,-10 1 10-16,-7-1 8 15,2 0 1-15,-2-1-8 16,4-1 0-16,-3-2 6 16,6-1-6-16,2-2-1 15,4-1 1-15,4-3-1 16,2-1 0-16,0-2-17 16,5-1 11-16,11 0 6 0,8-2 9 15,-3 0-9 1,7-1-7-16,-1 0-95 0,0 0-26 15,-2 2-100-15,-8 1-296 16,-4 0-166-16</inkml:trace>
  <inkml:trace contextRef="#ctx0" brushRef="#br0" timeOffset="33241.1835">4689 4652 842 0,'0'0'967'15,"0"0"-821"-15,0 0-41 16,0 0 88-16,-84 3-7 16,35 1-65-16,-23 1-45 15,-24 0-19-15,-21 4-9 16,7-5-1-16,22-1-11 16,31-1-24-16,26 0-9 15,5 2-3-15,4 1-73 16,9 3-130-16,8-1-373 0,5-3-318 15</inkml:trace>
  <inkml:trace contextRef="#ctx0" brushRef="#br0" timeOffset="33780.3169">4183 4897 910 0,'0'0'949'0,"0"0"-780"16,0 0-45-16,0 0 52 16,0 0-23-16,0 0-42 15,0 0-47-15,0 2-31 16,0 5 12-16,0 3 7 16,0 3-15-16,0 4-8 15,0 0-28-15,0 4-1 16,-6 1 8-16,-4 4-7 15,1-1 5-15,-2 0 3 0,1-2-7 16,4-4 5-16,0-6-6 16,3-1-1-16,3-4 0 15,0-2-1-15,0-2 1 16,0-1 0-16,3-2 0 16,6-1 1-16,4 0 11 15,4 0 1-15,2 0 13 16,6 0-13-16,1 0-1 15,4 0-6-15,1 0-6 16,-1-3-9-16,0 3-52 16,-5 0-190-16,-7 0-511 0</inkml:trace>
  <inkml:trace contextRef="#ctx0" brushRef="#br0" timeOffset="40591.5208">5257 4252 155 0,'0'0'197'0,"0"0"-143"16,0 0-39-16,0 0-15 16,0 0-7-16,0 0-6 15,14-15 13-15,-11 12 0 16,0-1 16-16,0 1-6 0,1-1-2 16,-4 4-8-16,0 0-34 15,-7 0-315-15</inkml:trace>
  <inkml:trace contextRef="#ctx0" brushRef="#br0" timeOffset="41220.7783">5329 4144 418 0,'0'0'78'16,"0"0"471"-16,0 0-319 15,0 0-54-15,0 0 7 16,0 0 14-16,0 0-5 16,-6-21-23-16,0 19-21 15,6 2-25-15,-2-1-27 16,1 1-17-16,-2-2-29 15,0 1-25-15,-3 1-16 16,0 0 13-16,-3 0-22 16,-7 0-1-16,-1 1 1 15,-2 12 1-15,-2 2 7 0,3 3-7 16,-1 3 17 0,5 1-5-16,1 1-4 0,4 1 11 15,0 2-5-15,6 0 0 16,-3 3 0-16,5 2-6 15,1-1 3-15,0 6 1 16,0 0 0-16,0 3-1 16,7 1-4-16,-1 0-7 15,0 3 5-15,0 0-6 16,0 2-1-16,1 1 0 16,1 1 1-16,-2 5 0 15,-3-2 0-15,0 3 0 16,-3-1 0-16,0-2 1 15,0-4 0-15,-6 1 0 16,-2-6 0-16,2-7-1 0,-1-3 0 16,-2-8-1-1,3-3 1-15,0-6-1 0,-4-4-14 16,-1-6-40-16,-1-1-54 16,-4-3-106-16,-11 0-291 15,9 0-208-15,-3 0-424 0</inkml:trace>
  <inkml:trace contextRef="#ctx0" brushRef="#br0" timeOffset="41724.805">5026 5624 1530 0,'0'0'377'16,"0"0"-276"-16,0 0-25 16,0 0 70-16,0 0-29 15,0 0-24-15,0 0 1 16,-22 26-29-16,16-13-28 16,3-1-23-16,3-1-5 15,0 2-2-15,0-6-5 16,13 2 5-16,5-4-5 15,3-5-1-15,-3 0-1 16,3 0 1-16,-2-4-1 16,-1-6 8-16,-6-3-1 15,-3 1 2-15,-6-1 15 16,0 2 3-16,-3-2-23 16,0 0-4-16,-12-1-9 15,-15-5-82-15,2 2-225 0,1 0-741 16</inkml:trace>
  <inkml:trace contextRef="#ctx0" brushRef="#br0" timeOffset="42574.719">5186 3588 1024 0,'0'0'512'0,"0"0"-328"15,0 0 47-15,0 0 22 16,0 0-45-16,0 0-37 15,0 0-38-15,-3-4-39 16,3 4-34-16,0 0-19 16,0 0-20-16,0 10-15 15,0 8 12-15,0 5 17 16,0 6-22-16,0 3-4 16,0 4-9-16,0-1 0 15,0-1 0-15,0-3 0 16,0-6 0-16,0-3-1 0,0-5 1 15,7-7-2-15,-1-3 1 16,3-6-1-16,7-1 1 16,1 0 0-16,7-5-5 15,1-8-19-15,5 4-50 16,7 7-104-16,-7 2-145 16,-8 0-487-16</inkml:trace>
  <inkml:trace contextRef="#ctx0" brushRef="#br0" timeOffset="44135.6714">5387 4713 1674 0,'0'0'498'16,"0"0"-408"-16,0 0 35 0,0 0 20 16,0 0-66-16,0 0-19 15,0 0-2-15,55-13-10 16,-38 9-11-16,-1 1-21 16,1 2-5-16,-1 1-11 15,-1 0 1-15,3 0-1 16,-6 0-1-16,1 4 0 15,-4 6-7-15,-6 4-2 16,0 3-13-16,-3 4 5 16,0 3 18-16,-9-1-1 15,-3 2 1-15,-6-3 1 16,-1-4-1-16,4-4 1 16,2-3 0-16,2-6 0 0,5-2 0 15,6-3 7 1,0 0 7-16,0-6-15 0,17-13-20 15,5-6-38-15,8-5 18 16,1-1-5-16,-1 1 16 16,0 3 9-16,-5 5 8 15,-8 4 12-15,-4 5-1 16,-7 3 1-16,0 1 18 16,-3 4 31-16,0 0 17 15,-3 1-2-15,0 2-12 16,0 0-11-16,0 2-3 15,0 0-8-15,0 0-12 16,0 0-18-16,0 0 0 0,-3 13-11 16,-9 5 11-1,-4 6 23-15,-1 3-4 0,-2 0-1 16,8-3-10-16,2-3-7 16,6-6 5-16,3 0-6 15,0-6 0-15,9-3 0 16,8-5-18-16,8-1-30 15,21-2-89-15,-7-9-176 16,-3-1-550-16</inkml:trace>
  <inkml:trace contextRef="#ctx0" brushRef="#br0" timeOffset="44525.0345">5893 4405 1590 0,'0'0'700'15,"0"0"-599"-15,0 0-18 16,0 0-20-16,0 0-25 16,0 0-11-16,0 0 7 0,18 12-4 15,-15-1-10-15,-3 3 6 16,0 3 12-16,0 1-7 16,-5 2-6-1,-8 1-10-15,1-3 0 0,6-2 0 16,0-4-1-16,6-2-7 15,0-4-7-15,15-4-9 16,34-2-93-16,-7-8-357 16,0-7-1414-16</inkml:trace>
  <inkml:trace contextRef="#ctx0" brushRef="#br0" timeOffset="49151.2388">6309 4408 876 0,'0'0'491'0,"0"0"-461"16,0 0-17-16,0 0 68 16,0 0 75-16,0 0 5 15,14-13-21-15,-14 13 4 16,0 0 28-16,-5 0-27 15,2 0-26-15,0 0-3 16,3 0-14-16,-3 0-29 16,0 4-31-16,-7 11-18 15,-5 6 13-15,-6 10 23 0,-4 10-17 16,2 7-18-16,-1 3-5 16,5 2-20-16,7 1 0 15,6-3 0-15,3-1-6 16,3 0 6-16,0-5 0 15,0-5-7-15,12-10-51 16,24-3-90-16,-3-10-140 16,1-10-467-16</inkml:trace>
  <inkml:trace contextRef="#ctx0" brushRef="#br0" timeOffset="49735.9138">6815 4335 899 0,'0'0'840'0,"0"0"-657"15,0 0-5-15,0 0 27 0,0 0-20 16,0 0-38-1,0 0-50-15,-6 0-46 0,3 6-30 16,3 9 7-16,-3 6 29 16,-3 4-24-16,3 4-17 15,-4-1-4-15,4-1-6 16,-2-2-6-16,2-2-2 16,3-2-22-16,0-4-55 15,0-2-76-15,0 2-79 16,8-4-281-16,2-5-255 0</inkml:trace>
  <inkml:trace contextRef="#ctx0" brushRef="#br0" timeOffset="49986.8196">6964 4652 742 0,'0'0'1006'16,"0"0"-849"-16,0 0-24 16,-86 17 58-16,44-10 14 15,0-1-49-15,-7-3-31 16,4-2-51-16,-1-1-33 16,4 0-25-16,12 0-16 15,8 0-62-15,17-4-102 16,5 1-152-16,0 3-510 0</inkml:trace>
  <inkml:trace contextRef="#ctx0" brushRef="#br0" timeOffset="50328.5823">6696 4800 887 0,'0'0'1365'0,"0"0"-1185"16,0 0-115-16,0 0 9 15,0 0 34-15,0 0-76 0,0 0-30 16,55-11 4 0,-45 9-6-16,-1 2 0 0,-6 0-11 15,-3 4-4-15,0 7 15 16,0 4 23-16,-12 2-7 15,-4 4 11-15,-2 1 13 16,0-1-11-16,3-3-16 16,6-2-7-16,3-5-6 15,6-4-8-15,9-2-12 16,18-5-59-16,28 0-86 16,-7-9-397-16,-2-5-342 0</inkml:trace>
  <inkml:trace contextRef="#ctx0" brushRef="#br0" timeOffset="50606.6655">7325 4632 1099 0,'0'0'1162'0,"0"0"-1013"16,0 0-42-16,0 0 32 16,0 0-35-16,0 0-32 15,81 0-68-15,-10 0-4 0,-11 2-192 16,-2-2-574-16</inkml:trace>
  <inkml:trace contextRef="#ctx0" brushRef="#br0" timeOffset="51132.4052">8046 4268 1534 0,'0'0'398'16,"0"0"-163"-16,0 0-34 15,0 0-20-15,0 0-7 16,0 0-54-16,0 0-43 16,0 0-27-16,0 0-29 15,0 11-20-15,0 6 15 16,0 9 8-16,0 4-8 16,0 2-16-16,-6 1-2 15,0-1-26-15,-2-2-37 16,4-3-38-16,1-2-97 15,3 0-150-15,0-7-299 16,0-6-464-16</inkml:trace>
  <inkml:trace contextRef="#ctx0" brushRef="#br0" timeOffset="51364.3139">8176 4655 1517 0,'0'0'650'16,"0"0"-547"-16,0 0 53 15,0 0 30-15,-105 13-17 16,71-12-80-16,-2-1-45 16,-7 0-32-16,4 0-12 15,-3 0-9-15,9 0-73 0,5 0-152 16,12 0-419-1,5 0-348-15</inkml:trace>
  <inkml:trace contextRef="#ctx0" brushRef="#br0" timeOffset="51681.4965">7901 4754 1852 0,'0'0'345'16,"0"0"-258"-16,0 0-25 15,0 0-29-15,0 0-18 0,0 0-5 16,0 0-10-16,67 7 0 16,-61 2-9-1,-6 0 9-15,0 4 18 0,0 2 35 16,-16 5-14-16,-2 1 43 15,0 2 15-15,0-1-35 16,5-2-36-16,8-4-16 16,5-5-10-16,5-4-51 15,42-7-50-15,-5 0-112 16,0-7-743-16</inkml:trace>
  <inkml:trace contextRef="#ctx0" brushRef="#br0" timeOffset="52056.3444">8537 4497 1564 0,'0'0'737'16,"0"0"-583"-16,0 0 1 0,0 0-6 15,0 0-43-15,0 0-54 16,-96 9-34-16,81 3-18 15,5 4 0-15,7 2-30 16,3 0-39-16,0-1-23 16,13-2-32-16,7-4-72 15,17-5-93-15,-7-2-248 16,-3-4-532-16</inkml:trace>
  <inkml:trace contextRef="#ctx0" brushRef="#br0" timeOffset="52393.8324">8725 4470 1921 0,'0'0'374'0,"0"0"-239"0,0 0 22 16,0 0 25-16,-88 23-36 16,65-8-69-16,4 1-43 15,7 3-19-15,7-2-15 16,5-1 0-16,0-3-12 15,14-3-21-15,11-5-25 16,5-3 4-16,6-2-10 16,-5 0-2-16,2-10 38 15,-6-4 13-15,-9 4 15 16,-5-3 1-16,-7 3 20 0,-4 0 37 16,-2 2 5-16,0 1-11 15,-14 0-33-15,-2 1-13 16,-4 2-6-16,-2 3-6 15,-1 1-52-15,3 0-111 16,5 1-424-16,4 3-589 0</inkml:trace>
  <inkml:trace contextRef="#ctx0" brushRef="#br0" timeOffset="52709.0435">9023 4422 1928 0,'0'0'313'16,"0"0"-215"-16,0 0-18 16,0 0-18-16,0 0-28 15,0 0-11-15,0 0-16 16,-16 51-6-16,23-33-1 15,5 1 10-15,0 1-2 16,3-1-7-16,-6-2 0 16,-6-3 1-16,-3-2 4 15,0-2 16-15,-9-2 2 16,-12-1-6-16,0-3-17 16,-9-2-1-16,5-2-220 15,7 0-1033-15</inkml:trace>
  <inkml:trace contextRef="#ctx0" brushRef="#br0" timeOffset="53384.8103">9323 4281 1525 0,'0'0'488'0,"0"0"-247"15,0 0-19-15,0 0-43 16,0 0-51-16,0 0-76 16,0 0-44-16,25-21-8 15,-10 15-24-15,6 4-8 16,-3 0 4-16,3 2-2 15,-2 0 3-15,-6 0 4 16,0 7 14-16,-3 0 7 0,-10 3-5 16,0 0-11-1,0 2 18-15,-13 3 0 0,-7 0 27 16,1 2 17-16,-2-1-8 16,6-2-16-16,6-2-10 15,5-2-10-15,4-1-9 16,4-2 3-16,17-4-40 15,25-3-84-15,-4 0-255 16,-6 0-630-16</inkml:trace>
  <inkml:trace contextRef="#ctx0" brushRef="#br0" timeOffset="53641.1542">9630 4266 1521 0,'0'0'555'0,"0"0"-386"16,0 0-4-16,0 0-40 15,0 0-25-15,0 0-39 16,0 0 30-16,0 36-24 16,0-17-27-16,3 2-19 15,0 0-14-15,0-3-7 16,-3-3-21-16,1-3-71 15,3-3-80-15,2-7-150 16,1 0-406-16,-4-2-480 0</inkml:trace>
  <inkml:trace contextRef="#ctx0" brushRef="#br0" timeOffset="53874.6263">9757 4244 1491 0,'0'0'314'16,"0"0"-177"-16,0 0 153 16,0 0-70-16,0 0-60 15,0 0-44-15,-19 82-40 16,19-59-37-16,0-4-14 16,3 4-14-16,0-5-4 15,4-3-7-15,-1-5-14 0,-3-3-105 16,0-3-96-16,0-2-262 15,-3-2-326-15</inkml:trace>
  <inkml:trace contextRef="#ctx0" brushRef="#br0" timeOffset="54098.8278">9500 4254 75 0,'0'0'2067'16,"0"0"-1787"-16,0 0-145 15,0 0-31-15,0 0-32 16,0 0-13-16,84-1-29 0,-48 1-30 16,1 0-16-16,8 0-182 15,-9 3-481-15,-11-2-736 0</inkml:trace>
  <inkml:trace contextRef="#ctx0" brushRef="#br0" timeOffset="54540.0823">9912 4250 876 0,'0'0'890'0,"0"0"-647"16,0 0 38-16,0 0-58 15,0 0-47-15,0 0-69 16,0 0-76-16,24-16-25 16,-9 12-4-16,3 3 8 15,-3 1-10-15,1 0 0 0,-7 0 1 16,-1 8-1 0,-2 1 0-16,1 5 1 0,-4 1 15 15,0 2 5-15,0 0-5 16,3-1-8-16,0-2-8 15,3-3-1-15,3-2-32 16,4-4-40-16,4-2-110 16,8-3-177-16,-7 0-346 15,-3 0-599-15</inkml:trace>
  <inkml:trace contextRef="#ctx0" brushRef="#br0" timeOffset="54758.7516">10091 4242 1039 0,'0'0'972'0,"0"0"-822"15,0 0 17-15,0 0-23 16,0 0-7-16,0 0-55 16,0 0-35-16,-3 18 20 15,-4 1-28-15,1 1-18 16,-6 3-14-16,-6 3-7 15,-4 8-88-15,2-4-173 16,4-7-632-16</inkml:trace>
  <inkml:trace contextRef="#ctx0" brushRef="#br0" timeOffset="55096.2463">10403 4496 735 0,'0'0'989'16,"0"0"-838"-16,0 0 24 15,0 0 13-15,0 0-2 0,-113 28-31 16,50-20-33-16,-28 1-34 16,-25-2-33-16,-8-2-23 15,7-5-12-15,28 0-6 16,29 0-5-16,20 0-9 16,16 0-39-16,3 0-80 15,9 0-143-15,5 0-548 0</inkml:trace>
  <inkml:trace contextRef="#ctx0" brushRef="#br0" timeOffset="55569.8113">9748 4732 1935 0,'0'0'536'0,"0"0"-444"16,0 0 21-16,0 0-26 15,0 0-26-15,0 0-39 16,0 0 10-16,-7 45-13 16,4-24-7-16,-5 1-11 0,2 1 6 15,0-2-6-15,2 0-1 16,-2-3 1-16,3-1 0 16,3-7 0-16,0 0 0 15,0-4-1-15,0-2-5 16,3-4 3-16,13 0 2 15,4 0 8-15,8 0-8 16,-1 0 1-16,-1-1 0 16,0-1 0-16,-8 1 0 15,0 1-1-15,-6-2-15 16,1 2-82-16,-5-1-160 16,-5-2-753-16</inkml:trace>
  <inkml:trace contextRef="#ctx0" brushRef="#br0" timeOffset="56222.1038">10503 4131 827 0,'0'0'686'0,"0"0"-483"16,0 0 34-16,0 0-39 15,0 0-26-15,0 0-47 16,0 0-27-16,30 46 36 15,-8-6-27-15,8 22-41 16,-4-2-21-16,2 6-21 16,-1 0-15-16,-11-13-9 15,-1 5 0-15,-11-6-11 16,-4-8-1-16,0-8-41 16,-7-3-15-16,-8-8-17 0,-8-2-65 15,6-7-317-15,2-6-405 16</inkml:trace>
  <inkml:trace contextRef="#ctx0" brushRef="#br0" timeOffset="56875.8608">11167 4552 1378 0,'0'0'796'15,"0"0"-690"-15,0 0-41 16,0 0-19-16,0 0 19 15,-97-29-14-15,70 29-21 16,-3 0-15-16,5 1-5 16,1 12-9-16,5 3 0 15,6 0-1-15,9 1-1 16,4-3-9-16,0-1 10 0,8-3 2 16,11-4 36-1,-1-5-16-15,6-1-8 0,1-3-14 16,2-11-14-16,-6-6-7 15,3-6 9-15,-4-5-30 16,3-3-2-16,-5-9-23 16,-3-5 24-16,0-3 20 15,-6 2 9-15,-2 2 14 16,-4 6 22-16,-3 11 37 16,0 8 10-16,-10 5-16 15,-5 6-25-15,-2 2-11 16,4 1 2-16,-2 5 21 15,2 1-8-15,-1 2-22 0,4 2-10 16,1 15-9 0,3 7 9-16,0 8 16 0,6 8 17 15,0 3-2-15,0 3-12 16,0-3-17-16,9 6-1 16,0-6 8-16,4-1-2 15,-3-7-7-15,7-3-9 16,-2-5-101-16,9-6-76 15,-6-6-378-15,-2-6-371 0</inkml:trace>
  <inkml:trace contextRef="#ctx0" brushRef="#br0" timeOffset="57206.6748">11370 4424 937 0,'0'0'1177'0,"0"0"-1026"15,0 0 13-15,0 0-24 16,0 0-24-16,85-39-21 16,-76 39-30-16,-3 0-32 15,1 2-26-15,-4 13-5 16,-2 8 17-16,-1 7 6 15,0 2-1-15,0 2-6 16,2-2-1-16,1-3-5 0,5-4-11 16,5-5 0-1,-1-8 6-15,6-4-7 0,3-8-33 16,3 0-32-16,10-13-123 16,-4-5-308-16,-7-5-411 0</inkml:trace>
  <inkml:trace contextRef="#ctx0" brushRef="#br0" timeOffset="57403.8375">11655 4361 1079 0,'0'0'556'0,"0"0"-277"0,0 0 86 15,0 0-28 1,-81 78-61-16,53-49-80 0,-5 6-72 15,-3-3-67-15,-7 0-45 16,-18 11-12-16,13-10-117 16,5-7-386-16</inkml:trace>
  <inkml:trace contextRef="#ctx0" brushRef="#br0" timeOffset="59136.5903">3097 7106 367 0,'0'0'1138'0,"0"0"-814"16,0 0-196-16,0 0 47 15,0 0-85-15,0 0-56 16,0 0-33-16,109-3 8 0,-70 2-3 16,-1 0-5-16,-8-1 0 15,-4 2-1-15,-10-2 0 16,-4 2-6-16,-9 0-62 15,-3 0-114-15,-1 2-211 16,-10 2-421-16</inkml:trace>
  <inkml:trace contextRef="#ctx0" brushRef="#br0" timeOffset="59353.7413">3118 7268 1575 0,'0'0'478'0,"0"0"-372"0,0 0 82 16,85 0-73-16,-36 0-115 15,18 0-16-15,-12-3-212 16,-8 1-494-16</inkml:trace>
  <inkml:trace contextRef="#ctx0" brushRef="#br0" timeOffset="60119.6589">4116 6722 637 0,'0'0'1203'15,"0"0"-935"-15,0 0-166 0,0 0 52 16,0 0 32-16,0 0-35 15,0 0-67-15,-7-18-56 16,17 8-19-16,5 2-9 16,1-1-6-16,4 3 5 15,-1 2-6-15,2 4 1 16,-3 0 6-16,3 0-1 16,-6 4-16-16,-2 8 3 15,-4 2 2-15,-6 2-2 16,-3 0 4-16,0 2-2 15,-15 2 12-15,-6 1 0 16,-4-2 5-16,-2 2-4 16,3-1 1-16,0-2-1 15,8-1 0-15,7-4-1 0,6-3-6 16,3-1-3-16,0-2 8 16,9-1-8-16,7 1-1 15,4-4-3-15,8 1-25 16,12-4-91-16,-7 0-216 15,-5 0-474-15</inkml:trace>
  <inkml:trace contextRef="#ctx0" brushRef="#br0" timeOffset="60435.4512">4598 7034 965 0,'0'0'911'16,"0"0"-784"-16,0 0-3 15,-81 10 87-15,32-4-29 16,-24-2-54-16,-18 0-53 15,3 1-10-15,6-4-23 16,15 2-21-16,16-2-16 16,0 1-5-16,5 0-63 0,12 4-81 15,13 4-137-15,15-2-352 16,6-1-484-16</inkml:trace>
  <inkml:trace contextRef="#ctx0" brushRef="#br0" timeOffset="60901.6521">4083 7239 965 0,'0'0'840'16,"0"0"-727"-16,0 0 11 16,0 0 72-16,0 0-29 15,0 0-30-15,-21 79-67 16,12-52-39-16,-1 2-7 15,1-3 0-15,0 1 3 16,0-3-3-16,0 2-2 16,3-3 9-16,3-3-10 15,-3-2-6-15,6-3-6 16,0-2-3-16,0-3-6 0,6-3-7 16,11-1 7-16,5-6 12 15,8 0 6-15,1 0-6 16,2 0-10-16,0 0-1 15,-2-3-1-15,-1 2-31 16,1-1-66-16,-7 2-170 16,-5-1-515-16</inkml:trace>
  <inkml:trace contextRef="#ctx0" brushRef="#br0" timeOffset="66600.7807">5241 6304 848 0,'0'0'387'16,"0"0"-245"-16,0 0-17 15,0 0 66-15,0 0 43 16,0 0-45-16,0 0-62 15,9-26-9-15,-9 25-10 16,0-3-13-16,0 4-1 16,0 0-24-16,0 0-16 15,0 0-29-15,-3 0-5 16,-3 0-20-16,-3 0 15 0,-2 0 0 16,-8 0 3-1,-3 2-10-15,-2 7-1 0,0 2 0 16,-3 1-5-16,6 1-1 15,-1 1 4-15,7 2-5 16,4 0-1-16,1 2 0 16,7 0-14-16,3 2 8 15,0 1 6-15,8-1-9 16,8 0-14-16,-1 3 7 16,6-4 16-16,-5 1 0 15,-1-2 1-15,-3 0 0 16,0-1 0-16,-6 0 2 15,-3-1-2-15,0-1 0 16,-3-1-2-16,0 0 2 16,0 0-8-16,-6 1 8 0,0-4 7 15,-2 2-7-15,1-2 0 16,1-3 0-16,0-1 1 16,3-1 1-1,0-2-1-15,3 1 1 0,0 0-1 16,0-2-1-16,0 0 0 15,0-3 0-15,0 1 6 16,0-1 0-16,0 0 3 16,0 0 0-16,0 0-7 15,0 0 5-15,0 0-5 16,0 0 4-16,0 0-6 16,0 0-1-16,0 0-15 0,0 0-69 15,3 0-194 1,3 0-681-16</inkml:trace>
  <inkml:trace contextRef="#ctx0" brushRef="#br0" timeOffset="68596.4193">5169 6736 743 0,'0'0'230'16,"0"0"-174"-16,0 0-41 0,0 0-4 16,0 0 5-16,0 0 13 15,0 0 25-15,-9 17 5 16,5-13-3-16,4 1 26 15,-3 0 32-15,0 0-5 16,0 0-14-16,-3 1 32 16,0 1 22-16,0 2-58 15,-3-2-57-15,0 0-15 16,3 1 3-16,-4-2-2 16,1 0-5-16,0-3 3 15,-3 0 10-15,0 1 10 16,3 1-20-16,-1-4-9 15,-1 3 3-15,2-1 16 0,-1-1-10 16,-2-1-8 0,1 2-4-16,1-2-5 0,1 1 7 15,3-1-7-15,3 1 0 16,3-2 5-16,0 0-5 16,0 0 15-16,0 0 7 15,0 0 14-15,0 0-16 16,0 0-21-16,6 0-1 15,-3 0 1-15,3 0 0 16,1 4 8-16,-1-3-6 16,2 2-2-16,-2 0 0 15,0 0 0-15,4 0 1 0,-4-2 0 16,3 2 1 0,-3-1-1-16,0 0 8 0,-3 1 0 15,0-2 0-15,-3 1-1 16,0 2 3-16,3 2-3 15,-3-1-2-15,0-1 9 16,0 6 8-16,3 0-8 16,-3 0 0-16,0 0-1 15,0 3-4-15,0 0-4 16,0 0 1-16,0 1 1 16,0-1 1-16,0 4 3 15,0-4 1-15,0 1-1 16,0-1-3-16,0-1 0 15,0 5 1-15,0-1 1 16,0 1 4-16,0-1 3 16,0 2-6-16,-3 0 0 0,0-1 11 15,0 0 0-15,0 0-1 16,-4 0 2-16,2-5-6 16,-1 4-5-16,6-5-5 15,-3 1-7-15,3-4 0 16,0 1 5-16,0-1-4 15,0 0-1-15,0 2 7 16,0 1-2-16,0 2 3 16,0 0 1-16,0 1 1 15,0-1-10-15,0 4 6 16,-6-4-1-16,3 2-4 16,-1-1-1-16,4-4 0 0,0 3 7 15,0-2-8-15,0 2 1 16,0-2 1-16,0 0-1 15,0 3 1-15,0-1-1 16,0 2 0-16,4 0 5 16,-4 3 2-16,3 0-7 15,0 2 7-15,-3-1-2 16,0-1-5-16,3 0 1 16,0-1-1-16,0 0 5 15,0 2-5-15,0-3 0 16,0 2 0-16,1 2-1 15,-1-1 1-15,-1 1 9 0,1-1-10 16,0 2 0 0,0 0-3-16,3-2 2 0,0-1 1 15,1 0-1-15,7-3-5 16,2-5-3-16,8-2 9 16,9-8-16-16,22-1-88 15,-4-15-182-15,-6-1-998 0</inkml:trace>
  <inkml:trace contextRef="#ctx0" brushRef="#br0" timeOffset="75791.0614">3725 7325 124 0,'0'0'277'16,"0"0"-169"-16,0 0 86 16,0 0 209-16,0 0-261 15,0 0-60-15,0 0 59 16,0 0-6-16,0 0-46 15,0 0 13-15,0 0 4 16,0 0 19-16,0 0-2 16,0 0-8-16,0 0-18 15,0 0-16-15,0 0-15 16,6-3-34-16,6-4-23 16,0 1-8-16,3 1 6 15,4 0-7-15,-4 1-1 0,0 4 0 16,-3 0-6-1,0 0 6-15,-6 0-1 0,-3 4-7 16,-3 6-7-16,0 2-14 16,0 0 15-16,0 2 15 15,-3 2 9-15,-5-1-7 16,2 1-1-16,-4 1 5 16,4 0-5-16,-3-2 0 15,-1 2 6-15,-1 0-7 16,-1-1 0-16,-4 0 0 15,-1 0 15-15,-2-2 3 16,0 3-3-16,2-7-3 16,1 3 1-16,1-3-5 15,5 0-1-15,2-3-6 16,2 1 7-16,3-3 1 0,3-2 10 16,0 0-3-1,0 1 5-15,9-2 18 0,9 1 47 16,3-3-29-16,6 0-31 15,1 0-17-15,-4 0-8 16,1 0-1-16,-4 0-22 16,-3 0-58-16,-3 0-127 15,-11 0-427-15</inkml:trace>
  <inkml:trace contextRef="#ctx0" brushRef="#br0" timeOffset="79018.9544">5887 6475 1423 0,'0'0'373'0,"0"0"-249"15,0 0 46-15,0 0 12 0,0 0-45 16,0 0-36-16,0-9-22 15,0 6-1-15,0 3-13 16,0-2-5-16,0 2-15 16,0-1-5-16,0 0-16 15,-3-2-5-15,-3 0-1 16,0 0-10-16,-1 0-1 16,-4-1 1-16,2 4-8 15,-4 0 2-15,2 0-1 16,-1 0 0-16,-1 4 0 15,1 8 1-15,-1 1-2 16,2 6 0-16,-1 2 0 0,2 2 0 16,1 1 1-16,1 2 0 15,-2 3-1-15,4-2 2 16,0 5 5-16,3-1-6 16,3 4-1-16,0-1 1 15,0 3-1-15,0-2 1 16,0-1 5-16,6 2-5 15,-3 1 0-15,3-1 5 16,-6 0-6-16,0 3 0 16,0-1 0-16,0 0 0 15,-3 1 1-15,-6-1 0 16,0 0 11-16,3-4-11 16,-3 2 7-16,3-7-7 0,0-4 5 15,0-3-6 1,3-8 0-16,-4-4-18 0,1-5-42 15,1-5-33-15,-10 0-102 16,2-11-371-16,4-3-495 0</inkml:trace>
  <inkml:trace contextRef="#ctx0" brushRef="#br0" timeOffset="79568.8219">5627 7730 735 0,'0'0'1170'0,"0"0"-905"16,0 0-129-16,0 0 15 15,0 0-9-15,0 0-43 16,0 0-51-16,-16-9-25 16,10 9-7-16,-3 13 2 15,2 3-3-15,1 2-9 16,4-1-6-16,2-3-9 16,0-3 2-16,8-5-21 15,8-5 28-15,9-1 0 16,-1-4-2-16,6-12-7 15,-9-3 9-15,0-2-1 16,-9 0-10-16,-5 4 10 16,-7 0 1-16,0 0 0 0,-13 6-2 15,-4-1-38-15,-14-1-102 16,1 3-421-16,6 0-629 0</inkml:trace>
  <inkml:trace contextRef="#ctx0" brushRef="#br0" timeOffset="80649.5393">5875 5890 386 0,'0'0'740'0,"0"0"-575"16,0 0-26-16,0 0 69 16,0 0 42-16,0 0-34 0,0 0-44 15,0-6-51-15,0 6-23 16,0 0-7-16,0 0-11 15,0 0-14-15,0 0-16 16,0 0-18-16,0 7 7 16,0 6-9-16,0 3-16 15,0 3-14-15,0 3-1 16,0 5 0-16,-3-2 1 16,-3-2 11-16,2 4-10 15,-1-2 0-15,2-4 7 16,0-3-8-16,0-3 0 15,3-5 0-15,0 0 0 16,0-4 0-16,0-2-6 0,0-4 6 16,0 3 0-16,0-3 1 15,6 1 5-15,5 1 1 16,2-2 8-16,5 0 5 16,3 0-1-16,1 0-1 15,2 0-6-15,-6 0-11 16,1 1-1-16,-5 2 0 15,-4 0-29-15,-1 3-37 16,-6 3-114-16,-3 0-174 16,0-2-646-16</inkml:trace>
  <inkml:trace contextRef="#ctx0" brushRef="#br0" timeOffset="81698.7435">6094 6849 738 0,'0'0'1108'0,"0"0"-889"16,0 0-98-16,0 0 46 15,0 0-1-15,0 0-30 16,0 0-42-16,3-10-59 16,8 4-15-16,5 0-16 15,-1-1-4-15,0 2 0 16,0 3-1-16,-2 2 1 15,-5 0 8-15,-2 0-8 16,0 0-6-16,-6 5-2 16,3 6 1-16,-3 2 1 0,0 1 6 15,0 3 0 1,-9-1 1-16,0 2 0 0,-2 0-1 16,-5 1 0-16,4-5 0 15,0 0 1-15,3-2 0 16,3-6-1-16,6-1-1 15,-3-5-6-15,3 2-3 16,0-2 8-16,0 0-7 16,0 0-6-16,3 0-10 15,6-7-20-15,6-5 9 16,0-2 21-16,4-5 4 16,1-1 2-16,2-2 0 0,2-2-6 15,1 3 0 1,-2 1 7-16,-4 3 8 0,-1 3-7 15,-3 4 7-15,-6 4 2 16,-2 3 7-16,-7 1 16 16,0-1 14-16,0 3 7 15,0 0-12-15,0 0-5 16,-4 0-14-16,-8 7 3 16,0 6 13-16,-6 2-4 15,-1 5-6-15,-1 1 4 16,1 2 2-16,4 1-12 15,3-3-3-15,6 0-6 16,3-4 4-16,3-1 2 16,0-6-3-16,12-2-1 15,9-5-8-15,4-3-34 0,2 0-78 16,12-17-123-16,-9-1-495 16,-8-2-689-16</inkml:trace>
  <inkml:trace contextRef="#ctx0" brushRef="#br0" timeOffset="82114.6951">6497 6533 1733 0,'0'0'609'0,"0"0"-501"15,0 0 18-15,0 0 16 16,0 0-36-16,0 0-61 16,0 0-27-16,45-8-18 15,-32 8 0-15,-2 0 0 16,-5 6 0-16,-2 1-14 15,-4 2 3-15,0 5 1 16,0 0-5-16,-16 3 15 16,2-1 5-16,-2-1 16 0,1-2 0 15,3-4 7-15,3-2-4 16,9-3-10-16,0-3-13 16,0 3 0-16,9-2-1 15,12-1-8-15,21-1-96 16,-3 0-181-16,-1 0-645 0</inkml:trace>
  <inkml:trace contextRef="#ctx0" brushRef="#br0" timeOffset="83668.7377">6912 6889 808 0,'0'0'367'0,"0"0"-238"16,0 0-7-16,0 0 64 16,0 0 41-16,0 0-22 15,0 0-52-15,13-16-23 16,-13 16-14-16,0-1-30 16,-6-3-20-16,3 4-8 0,-4 0-27 15,-5 0-7 1,0 0-6-16,-9 0-2 0,2 0 11 15,-5 0 1-15,3 0-5 16,-3 10-7-16,5 1 4 16,1 3-10-16,0 0-4 15,9 2-4-15,0-1-2 16,6-1-1-16,3-2 0 16,0-2 1-16,3-4-1 15,6-1-6-15,6-5-10 16,6 0 16-16,4-7-5 15,2-7-15-15,4-4-5 16,-1-5-32-16,3-4-18 16,-2-4 29-16,-1-5 20 0,0-4 9 15,-5-6 13-15,-2 3 5 16,-7 0 12-16,-2 10 24 16,-4 7 1-16,-4 6 14 15,-3 7 7-15,-3 5-19 16,0 0-8-16,0 5 8 15,0 1-5-15,0 2-28 16,0 0-6-16,0 2-22 16,-3 14 14-16,-10 7 8 15,-1 9 16-15,2 1-8 16,-4 4 2-16,7 0-8 16,-3-1 5-16,6-3-1 15,0-1-6-15,3-4 1 0,3-2-2 16,-3-6 1-16,3-4-6 15,0-5-20-15,0-2-23 16,9-6-49-16,7-3-41 16,10 0-96-16,-2 0-455 15,-5-7-667-15</inkml:trace>
  <inkml:trace contextRef="#ctx0" brushRef="#br0" timeOffset="84087.4087">7209 6783 1534 0,'0'0'509'16,"0"0"-336"-16,0 0-6 16,0 0-63-16,0 0-35 15,0 0-13-15,0 0-4 16,46-30-17-16,-40 30-18 16,0 0-4-16,-3 0-7 15,3 9-5-15,-6 2 9 16,3 6 8-16,-3 0-12 15,0 3-4-15,0-2 9 0,0 2-3 16,0-6-8-16,3 2 6 16,4-5-4-16,4-4-1 15,1-5-1-15,7-2-8 16,8 0-59-16,0 0-74 16,7-9-184-16,-4-1-203 15,-8 0-238-15</inkml:trace>
  <inkml:trace contextRef="#ctx0" brushRef="#br0" timeOffset="84366.8146">7419 6727 1217 0,'0'0'331'0,"0"0"-149"15,0 0 11-15,0 0-1 16,0 0 1-16,0 0 22 16,0 0-29-16,-73 72-54 15,49-44-41-15,-4 3-33 16,1-1-19-16,3-3-17 16,2-4-14-16,7-3-8 15,4-1-36-15,8-8-91 16,3-9-173-16,8-1-470 0,4-1-939 15</inkml:trace>
  <inkml:trace contextRef="#ctx0" brushRef="#br0" timeOffset="84794.8337">7825 6891 1751 0,'0'0'580'16,"0"0"-409"-16,0 0 43 16,0 0-42-16,0 0-58 15,0 0-56-15,0 0-10 16,82-6-14-16,-43 4-14 15,6-2-8-15,1 3-11 0,-4-2-1 16,-8 1-26-16,-7 2-35 16,-17-5-93-1,-10 5-224-15,0-2-1141 0</inkml:trace>
  <inkml:trace contextRef="#ctx0" brushRef="#br0" timeOffset="86753.6856">8805 6370 568 0,'0'0'907'0,"0"0"-773"15,0 0-38-15,0 0 79 16,0 0 51-16,0 0-70 15,0 0-37-15,-13-17-38 0,7 17-17 16,-3 0-21-16,-2 0-10 16,-8 8 12-16,-3 9 19 15,-5 7-6-15,1 4-3 16,1 5-11-16,4 2-16 16,6 2-7-16,5 2-14 15,4 4-6-15,6 1 8 16,0 6 8-16,0 2 4 15,0 5-8-15,3-1-13 16,-3 2 0-16,0-1 6 16,0 2-5-16,-6-3 0 15,-8-3 8-15,1 1-9 16,-2-6 8-16,0-7-7 0,0-8 0 16,2-7-1-1,1-7-1-15,0-6-21 0,0-8-26 16,3-3-27-16,-15-2-108 15,5-6-365-15,4-5-587 0</inkml:trace>
  <inkml:trace contextRef="#ctx0" brushRef="#br0" timeOffset="87271.336">8550 7593 1071 0,'0'0'664'0,"0"0"-540"0,0 0-14 15,0 0 98-15,0 0 10 16,0 0-58-16,-91 35-44 15,74-21-29-15,10 2-38 16,4-2-36-16,3-3-12 16,0-1 0-16,17-2 6 15,5-7 14-15,8-1-9 16,1 0-12-16,2-12-7 16,-3-3 1-16,-8-6 6 15,-8 6 0-15,-8-3-7 16,-6 1 7-16,0 2 1 15,-9 1-1-15,-12-2-1 16,-12 3-76-16,6 2-168 0,3-2-807 0</inkml:trace>
  <inkml:trace contextRef="#ctx0" brushRef="#br0" timeOffset="88277.0172">8747 5842 876 0,'0'0'237'0,"0"0"-64"16,0 0 25-16,0 0 2 15,0 0-7-15,0 0-24 16,0 0-24-16,0-10-19 15,0 10-12-15,0 0-7 16,0 0-18-16,0 0-22 16,0 0-10-16,0 0-23 0,0 10-11 15,0 7 16 1,0 2-24-16,0 3-15 0,0 6 0 16,-3-2 7-16,-3 1 5 15,3-1-3-15,0 0-9 16,-1-4 2-16,1-4-1 15,3-3-1-15,0-4 0 16,0-1 0-16,0-6-1 16,0 1-6-16,0-2 0 15,0-3 5-15,10 0 2 16,2 0 18-16,9 0-6 16,0 0-2-16,3 0-8 15,-2 0-1-15,0 0 1 16,-2 0-1-16,-1 0-1 0,-5 0 0 15,-1 4-12-15,-7 4-91 16,-6 5-128-16,0 0-308 16,0-1-361-16</inkml:trace>
  <inkml:trace contextRef="#ctx0" brushRef="#br0" timeOffset="89364.7977">9062 6738 1156 0,'0'0'668'0,"0"0"-560"16,0 0 62-16,0 0 23 15,0 0-13-15,0 0-54 16,0 0-53-16,6-38-37 15,7 32-18-15,-2 2-12 16,5 2 0-16,-4-2-5 16,1 4 20-16,-2 0-11 15,1 0-9-15,-2 4 1 16,-1 2-2-16,-5 4 0 16,0 4 7-16,-1 2 1 15,-3 1-8-15,0-1 9 0,-8 0 3 16,-4 3 2-1,-4-4-7-15,-1 1-6 0,1-3 5 16,1-1-4-16,1-4-2 16,7-6 1-16,4 3 0 15,3-5-1-15,0 0 0 16,0 0-6-16,14-7-20 16,5-6-15-16,3-1 11 15,1-3 12-15,-1 2 10 16,-1-1 8-16,-3-2-6 15,0 4-2-15,-6-2 7 16,1 1-7-16,-4 0 6 16,-1 2 2-16,2 1 1 15,-4 1 21-15,0 5 11 16,0 2-9-16,0 0-4 0,-3 2 0 16,1 1-8-1,-4 1 4-15,0 0-7 0,0 0-9 16,0 0-12-16,-7 7 12 15,-5 10 6-15,-7 2 18 16,-1 1-1-16,1 0-6 16,7 0-8-16,0 0-1 15,9-3-8-15,3-2 0 16,0-2 1-16,0-2 5 16,11-1-6-16,2-1 0 15,2-4-7-15,4 0-30 16,8-5-58-16,0 0-131 15,-2 0-511-15</inkml:trace>
  <inkml:trace contextRef="#ctx0" brushRef="#br0" timeOffset="89779.9871">9508 6397 1440 0,'0'0'331'0,"0"0"-109"16,0 0 7-16,0 0-51 15,0 0-59-15,0 0-43 16,0 0-23-16,21-1-18 16,-17 8-9-16,-4 2-6 15,0-3-13-15,0 5-6 16,0 0 0-16,-10 2 0 16,-2 1 5-16,-3 0 15 15,3 0-2-15,3-1 2 16,2-3-14-16,7 1-7 15,0-2-5-15,13-2 5 16,10-3 0-16,21 0-42 0,-5-4-181 16,-3 0-645-16</inkml:trace>
  <inkml:trace contextRef="#ctx0" brushRef="#br0" timeOffset="90545.0683">9884 6621 172 0,'0'0'1353'16,"0"0"-991"-16,0 0-76 16,0 0-64-16,0 0-78 15,0 0-22-15,0 0-43 16,-52-7-33-16,32 7-10 16,-2 7-4-16,-2 7 1 15,2 4-2-15,2 0-12 16,4 4-13-16,4-2-6 15,6-2-1-15,1-3-8 16,5-2-47-16,14-6-6 16,8-3-48-16,26-4-116 0,-9 0-366 15,1-7-298-15</inkml:trace>
  <inkml:trace contextRef="#ctx0" brushRef="#br0" timeOffset="90919.4715">10017 6615 1375 0,'0'0'664'0,"0"0"-528"15,0 0-24-15,0 0 14 16,0 0 24-16,0 0-49 16,0 0-44-16,-88 73-17 15,74-54-18-15,8-3-15 16,3 1-7-16,3-4-6 15,0-3 6-15,14-3 0 0,11-4 11 16,5-3-11-16,1 0-45 16,2 0-34-16,0-7 23 15,-8-6 24-15,-1 0 1 16,-12 1 21-16,-3-2 4 16,-6 0 6-16,-3 4 31 15,-3 0-4-15,-12 3 5 16,-7 0 1-16,-8 2-6 15,0 1-14-15,-5 4-12 16,6 0-1-16,5 0-6 0,12 0-78 16,9 3-132-1,3 4-383-15,0-1-141 0</inkml:trace>
  <inkml:trace contextRef="#ctx0" brushRef="#br0" timeOffset="91244.1885">10354 6547 631 0,'0'0'1272'16,"0"0"-1111"-16,0 0-68 15,0 0 33-15,0 0 19 16,0 0-44-16,0 0-21 0,-61 50-17 15,61-33-35-15,0 1-10 16,0 0-5-16,10-1-7 16,2 4 9-16,0-6-9 15,0-1 0-15,-6-2-6 16,-3-2-6-16,-3-2-15 16,0-2-1-16,-12 3-3 15,-9-3 1-15,-4-1-18 16,-11 4-90-16,6-3-230 15,5-5-492-15</inkml:trace>
  <inkml:trace contextRef="#ctx0" brushRef="#br0" timeOffset="92190.1474">10572 6456 1151 0,'0'0'616'0,"0"0"-355"15,0 0 17-15,0 0-69 16,0 0-68-16,0 0-90 15,0 0-42-15,43-36-8 16,-22 32-1-16,-1 1-6 16,3 3 6-16,-8 0-12 15,0 0 12-15,-9 0-1 16,-3 9-15-16,-3 1 2 16,0 1 1-16,-9 3 13 15,-6 0 16-15,0 0 14 0,-1-1-9 16,-1 1-6-16,4-1 0 15,4-3 0-15,6 0-6 16,3-2-9-16,0-2 1 16,12 0-1-16,8-4-17 15,9-1-98-15,13-1-192 16,-6 0-404-16,-8-9-403 0</inkml:trace>
  <inkml:trace contextRef="#ctx0" brushRef="#br0" timeOffset="92439.508">10870 6423 1337 0,'0'0'601'15,"0"0"-413"-15,0 0 50 16,0 0-32-16,0 0-36 16,0 0-55-16,0 0-39 15,0-10-53-15,0 19-23 16,0 5 26-16,0 3-5 15,0 2-11-15,0 1-9 16,0-1-1-16,0-2-1 16,0-4-49-16,0-2-51 15,3-4-105-15,0-3-133 16,0-2-231-16,0-2-122 0</inkml:trace>
  <inkml:trace contextRef="#ctx0" brushRef="#br0" timeOffset="92671.9279">10991 6378 1363 0,'0'0'599'0,"0"0"-432"15,0 0 9-15,0 0-31 16,0 0-56-16,0 0-17 16,0 0 45-16,0 40-26 15,0-15-22-15,-3-1-24 16,0 0-11-16,3 0-14 15,-3-4-19-15,-2-6 1 16,5 0-2-16,0-5-27 16,0-3-53-16,0-1-113 15,0-3-295-15,0-2-318 0</inkml:trace>
  <inkml:trace contextRef="#ctx0" brushRef="#br0" timeOffset="92886.4287">10803 6324 948 0,'0'0'1210'0,"0"0"-1038"16,0 0-15-16,0 0-57 15,0 0-26-15,0 0-23 16,100-4-30-16,-67 4-21 0,-2 0-13 15,2 7-104-15,-7 0-346 16,-6-1-368-16</inkml:trace>
  <inkml:trace contextRef="#ctx0" brushRef="#br0" timeOffset="93264.1211">11167 6388 41 0,'0'0'1645'0,"0"0"-1384"15,0 0-46-15,0 0-25 16,0 0-49-16,0 0-54 15,0 0-29-15,79-31-22 16,-68 31-19-16,2 0-4 16,-4 4-6-16,1 7 5 15,-3 2 5-15,3 4 7 16,-7 1-1-16,3 1-6 16,-2-1-16-16,2-3 5 15,-3-2-5-15,3-3 0 16,1-3-1-16,7-3-25 15,-2-4-39-15,10 0-115 0,-5 0-372 16,-1-7-240-16</inkml:trace>
  <inkml:trace contextRef="#ctx0" brushRef="#br0" timeOffset="93486.7239">11428 6347 1428 0,'0'0'295'0,"0"0"-50"16,0 0-37-16,0 0-35 15,0 0-30-15,0 0-26 16,0 0-39-16,-70 42-26 0,49-19-27 16,-1 3-7-1,-1-1-17-15,4 3-1 0,-8 6-110 16,5-7-214-16,6-7-614 0</inkml:trace>
  <inkml:trace contextRef="#ctx0" brushRef="#br0" timeOffset="93893.7467">11616 6731 879 0,'0'0'773'0,"0"0"-621"16,0 0 72-16,0 0-13 15,-112 9-63-15,60-7-41 16,-11-1-18-16,-14-1-36 16,-20 0-14-16,-14 0-17 0,10-4-14 15,26-1-8-15,26-1-8 16,21 6-44-16,5 0-36 15,1 0-76-15,11 0-150 16,7 3-271-16,4 2-373 0</inkml:trace>
  <inkml:trace contextRef="#ctx0" brushRef="#br0" timeOffset="94358.4181">11065 6863 1751 0,'0'0'571'15,"0"0"-450"-15,0 0 12 16,0 0 1-16,0 0-26 16,0 0-63-16,0 0-29 15,-4 25 15-15,-2-9-11 16,-6 2-8-16,2 4 4 16,-4-2-7-16,4 0-9 15,-2-3 0-15,6-4 1 16,0-3 0-16,3-1 0 0,3-4-1 15,0-2-1-15,0 0-8 16,6-3 9-16,12 0 9 16,6 0-1-16,1 0-8 15,2 0 6-15,-2 0-6 16,-2 0 1-16,-7 0-1 16,-4 0-9-16,0 0-29 15,-6 0-44-15,6 0-119 16,-2 0-348-16,-4 0-826 0</inkml:trace>
  <inkml:trace contextRef="#ctx0" brushRef="#br0" timeOffset="95408.6256">11864 6757 970 0,'0'0'349'0,"0"0"-100"15,0 0 24-15,0 0-8 16,0 0-70-16,0 0-58 16,0 0-32-16,13-26-22 0,-13 18-23 15,0 3-11-15,0 0-20 16,0-4-12-16,0 5-8 15,-3-2-9-15,-10 3-1 16,-4 2-8-16,-8 1 7 16,-2 0 1-16,-2 1 1 15,0 11 0-15,2 2 0 16,5 0 9-16,3 1-8 16,12-2 6-16,3-2-7 15,4-4 1-15,0-1 3 16,17-1 14-16,9-5 2 15,1 0-20-15,4 0-15 16,2-11-4-16,-3-4-12 0,-2-4-13 16,-1-3-24-1,-6-5 14-15,0-4 27 0,-2-5 11 16,-2-3-5 0,-1-6 3-16,-1 1 9 0,-6 2 9 15,0 2 9-15,-6 7 3 16,0 5-3-16,-3 5 21 15,0 7 6-15,0 6 4 16,0 6-9-16,-6 4-19 16,-8 0-3-16,1 12-3 15,-3 11 6-15,0 6 16 16,2 10-8-16,5 4-1 16,3 0-1-16,6 5-9 15,0-4-3-15,0-3-6 16,0-5 0-16,9-3-1 0,0-6 0 15,1-5-32 1,1-5-40-16,1-4-45 0,10-6-56 16,-7-4-208-16,0-3-557 0</inkml:trace>
  <inkml:trace contextRef="#ctx0" brushRef="#br0" timeOffset="95741.0761">12162 6634 1453 0,'0'0'598'16,"0"0"-514"-16,0 0 47 0,0 0 20 15,97-34-8-15,-76 28-70 16,-6 0-37-16,-5 6 4 15,-7 0-21-15,-2 0-19 16,-1 6-9-16,0 11 9 16,0 6 21-16,0 3 16 15,-1 2 6-15,1 1-5 16,0-6-20-16,0-3-11 16,10-4-7-16,7-4-9 15,2-7-28-15,4-5-74 16,6 0-143-16,-3-2-395 15,-11-7-187-15</inkml:trace>
  <inkml:trace contextRef="#ctx0" brushRef="#br0" timeOffset="95943.7419">12462 6583 1258 0,'0'0'334'15,"0"0"-81"-15,0 0 131 16,0 0-86-16,-88 58-86 16,55-29-72-16,-3 1-58 15,5 4-49-15,4-5-33 16,0 8-30-16,11-9-158 0,10-8-537 16</inkml:trace>
  <inkml:trace contextRef="#ctx0" brushRef="#br0" timeOffset="97241.1824">12783 6090 643 0,'0'0'850'15,"0"0"-647"-15,0 0 38 16,0 0-20-16,0 0-45 16,0 0-42-16,0 0-51 0,-5-34-17 15,22 30-66 1,6 1 0-16,3 0-10 0,-1 3 2 15,2 0 1-15,-3 0 0 16,-6 10 7-16,-1 0 1 16,-4 0-1-16,-4 0 0 15,-9 1-1-15,0 2-8 16,0-1 9-16,-6 4 0 16,-10 1 38-16,-1 0 6 15,-6 3-4-15,4-2-4 16,0 2-10-16,-2 0-6 15,6 3-6-15,3 1-4 16,3 3-9-16,4 3 0 16,5 1 0-16,0 0 0 15,6-1 10-15,11-4-10 0,-5 0 5 16,4-6-6-16,1-6 0 16,-4-5-11-16,-4-1 10 15,0-4 0-15,0-3 1 16,-6-1 12-16,-3 0-3 15,0 0 0-15,0 0 0 16,0 0 7-16,0 0 9 16,0 2-14-16,0 1-11 15,0 3 0-15,-6 3 0 16,-5 5 32-16,4 6-5 16,-2 4-12-16,2 1-5 15,1 6-2-15,3 2-2 0,0 3-5 16,3 4 8-16,0 6-8 15,0 6-1-15,9 4 12 16,1 4 2-16,-1 6-4 16,-2 0-1-16,-1-1 1 15,-6-5 10-15,0 1-1 16,-1-9 1-16,-14-4-2 16,-4-9-6-16,0-7-12 15,2-5-1-15,5-9-39 16,3-11-69-16,7-3-189 15,2-4-875-15</inkml:trace>
  <inkml:trace contextRef="#ctx0" brushRef="#br0" timeOffset="100072.576">3319 9018 620 0,'0'0'712'0,"0"0"-535"16,0 0 21-16,0 0 106 15,0 0-40-15,0 0-109 16,0 0-43-16,-3 0-16 16,0 0-29-16,-1 0-14 15,-5 0-1-15,-3 0 9 16,-9 4-3-16,-4 0-16 15,-8-1-21-15,0 3-10 0,-1-2-11 16,1-1 1-16,9 0-1 16,9-2-18-16,8-1-31 15,7 0-45-15,0 0-82 16,34 3-173-16,-3 0-329 16,-1 0 66-16</inkml:trace>
  <inkml:trace contextRef="#ctx0" brushRef="#br0" timeOffset="100275.5331">3288 9165 1273 0,'0'0'814'15,"0"0"-689"-15,0 0 48 16,-85 7 37-16,55-5-79 15,-3-2-82-15,5 0-49 16,16 0-52-16,5 0-222 16,7-2-689-16</inkml:trace>
  <inkml:trace contextRef="#ctx0" brushRef="#br0" timeOffset="100830.9005">3989 8520 1111 0,'0'0'659'0,"0"0"-446"15,0 0 46-15,0 0-29 16,0 0-50-16,0 0-70 16,0 0-46-16,-4-6-28 15,4 6-24-15,0 6-6 16,-3 11-1-16,3 9 27 15,0 4-11-15,-2 3-4 16,1 4-11-16,-1 1 1 0,1-4-7 16,-4-2 0-16,2-2-1 15,0-6-29-15,3-5-39 16,0-3-89-16,0-1-100 16,0-5-385-16,3-4-511 0</inkml:trace>
  <inkml:trace contextRef="#ctx0" brushRef="#br0" timeOffset="101147.2849">4362 8976 1430 0,'0'0'291'16,"0"0"-75"-16,0 0 89 15,0 0-68-15,-110 13-57 16,59-9-48-16,-6 2-36 16,-4-2-29-16,-4 0-23 15,-4-3-28-15,6-1-8 16,2 0-8-16,13 0-40 15,14 0-69-15,10 0-114 0,18 0-274 16,6 0-163-16,0 5-305 16</inkml:trace>
  <inkml:trace contextRef="#ctx0" brushRef="#br0" timeOffset="101640.957">3864 9161 1824 0,'0'0'396'15,"0"0"-196"-15,0 0 23 0,0 0-37 16,0 0-89-16,0 0-55 15,0 0-19-15,0 4-16 16,4 12 8-16,2 0-6 16,-3 7-8-16,0 1 5 15,-1 1-6-15,-2 3 2 16,0 1-1-16,0-2 11 16,0-1 1-16,-5 1-1 15,-1-4-3-15,3-1-1 16,-1-8-8-16,4-1 1 15,0-3-1-15,0-4 0 16,0-2-7-16,0-4 1 16,0 3 6-16,0-2 6 0,4 1 1 15,-1-1-1 1,5-1 5-16,1 3-5 0,4-3 12 16,8 3 1-16,3-3 4 15,9 0-14-15,3 0-2 16,5 0-7-16,1 0-14 15,-3 0-52-15,1 0-113 16,-12-3-461-16,-14 0-1323 0</inkml:trace>
  <inkml:trace contextRef="#ctx0" brushRef="#br0" timeOffset="103473.528">5117 8421 578 0,'0'0'679'15,"0"0"-459"-15,0 0-51 0,0 0 68 16,0 0-43 0,0 0-45-16,0 0-84 0,13-39-31 15,-13 36 27-15,0 0 22 16,0 2 3-16,0-2-2 16,0 3-25-16,0 0 4 15,-4-1 1-15,-5-1-13 16,-3-2-23-16,-7 4-10 15,-5 0-3-15,3 0 0 16,-3 0 6-16,2 0-3 16,5 7-12-16,4 6-5 15,7-1 0-15,0 2-1 16,6 3-9-16,0 2 0 16,3 2 9-16,12-1 0 0,3 2 1 15,1 1 6-15,-4-3 2 16,3-1-9-16,-6-1-9 15,-3-2 1-15,-2 0 8 16,-1-5-2-16,-4 1-4 16,-2 1-1-16,0 0-2 15,0 1 3-15,-2 0 6 16,-8 2 10-16,1 1 2 16,0 0-1-16,3-2-4 15,-1-1-6-15,4 2 0 16,3-3-1-16,0-2-6 15,0-2 0-15,1 1 6 16,8-3 0-16,0 0 1 0,-3-1 0 16,3 1 7-16,3-1-7 15,-5 1 7-15,1 3-7 16,-1 4 0-16,-1 2 11 16,-3 6 2-16,0 2 1 15,-3 5 7-15,0 1 0 16,0 8 1-16,-6 1-7 15,0 4-1-15,-1 3-9 16,4 0-4-16,0 2-1 16,3 0 7-16,0 4-8 15,0 1 0-15,0-4 0 16,3-2 0-16,3-7 1 16,-6-7-1-16,4-6-35 0,-4-9-93 15,3-7-208 1,0-11-802-16</inkml:trace>
  <inkml:trace contextRef="#ctx0" brushRef="#br0" timeOffset="119241.729">5872 8352 550 0,'0'0'576'15,"0"0"-391"-15,0 0-27 16,0 0 62-16,0 0 6 16,0-4-54-16,0 4-48 15,0-3-11-15,0 3-7 16,0 0-7-16,0 0 1 16,0 0-18-16,0 0-22 15,0 0-16-15,-3 0-9 16,3 0-22-16,0 0-5 15,0 6-8-15,0 4 12 0,-3 4 2 16,3 0-6 0,-1 3-7-16,-2-2 8 0,-2 6-7 15,2-5-1-15,0 2 0 16,-3 1 0-16,3-1 0 16,0 0 1-16,-4 1-1 15,4-2-1-15,0-1 1 16,0 3 0-16,0-5-1 15,0 0 1-15,0-2-1 16,1-4 0-16,-1-2 0 16,3-1 0-16,0-3 0 15,0 0-1-15,0-2 0 16,0 0 1-16,0 0 0 16,0 0 1-16,0 0 0 15,0 0-1-15,3 0 0 0,5 4 0 16,4-3 31-16,7 1-4 15,5-2-10-15,7 3-7 16,2-3-8-16,0 3-1 16,0-2-1-16,-8-1 1 15,-5 0-1-15,-4 2 1 16,-10-2-1-16,-3 0-1 16,-3 0-11-16,0 0-33 15,0 0-3-15,0 0-70 16,-3 0-157-16,0-6-540 15,0 2-811-15</inkml:trace>
  <inkml:trace contextRef="#ctx0" brushRef="#br0" timeOffset="120135.2283">6151 8154 909 0,'0'0'408'15,"0"0"-204"-15,0 0 32 16,0 0 66-16,0 0-47 15,0 0-77-15,0 0-47 16,-9-4-31-16,9 4-18 16,0 0-22-16,0 0-11 15,0 0-10-15,3 0-20 16,6 0-7-16,3 0 2 16,4 0-13-16,1 0-1 15,-1 0 0-15,1 0-1 16,-7 6 0-16,-1-2-8 0,-6 2 1 15,0-2-4 1,-3 3-9-16,0-1 5 0,0-3 10 16,0 7 6-16,-6-3 9 15,0-1-8-15,0 2 0 16,-4 1 1-16,2-2 4 16,2-1-6-16,0 1 1 15,2-1-1-15,4-2 0 16,0 3-1-16,0 0-15 15,7 2-1-15,2-2 16 16,3 0-6-16,3 1-8 16,-6-1 14-16,0-2 0 0,-2 1 0 15,-7-4 0-15,0-1-5 16,0 2-12-16,0 3 7 16,-13-2 11-16,-8 3 14 15,-3 0-1-15,-4-2-7 16,1 3-6-16,8 2-102 15,8 3-139-15,8-2-458 16,3-1-666-16</inkml:trace>
  <inkml:trace contextRef="#ctx0" brushRef="#br0" timeOffset="120653.6935">6448 8827 1113 0,'0'0'707'16,"0"0"-584"-16,0 0 25 16,0 0 78-16,-81 4-48 15,35 0-38-15,-21 1-36 16,-21 1-16-16,-18-2-4 16,3 0-11-16,24-2-34 15,24-1-12-15,19-1-20 16,3 0-6-16,6 0-1 15,5 0-33-15,16 0-64 0,6 0-69 16,25 0-75 0,5 0-367-16,0 0-454 0</inkml:trace>
  <inkml:trace contextRef="#ctx0" brushRef="#br0" timeOffset="121343.176">6078 9007 1164 0,'0'0'952'0,"0"0"-827"15,0 0-73-15,0 0 78 16,0 0 4-16,0 0-69 16,0 0-42-16,-6 0-4 15,15 1-5-15,7 1 15 16,2-1-6-16,0 1-7 15,3-2-5-15,1 4-1 16,-5-2 6-16,2 1-4 0,-2 0-1 16,-7 1-4-16,-4-1 4 15,-3 3-10-15,-3-2 8 16,0 3-1-16,0 0 5 16,0-1 4-16,-13 4 3 15,-1 0-5-15,-5 0 2 16,1-3-7-16,-3 1-4 15,9-4-5-15,2 0 0 16,5-2 1-16,5-1-2 16,0-1-12-16,0 3-21 15,2 1-19-15,8 2 31 16,2 1 21-16,0 3 0 16,6 0 2-16,1 0-1 15,-1-1 5-15,3 2-5 16,-3-2 0-16,-3 1 0 0,-3-3 1 15,-2 0-1-15,-10-4 1 16,0 3 5-16,0-3-6 16,-3-2 26-16,-16 2 9 15,-8 0 0-15,-6 1-9 16,-3-1-14-16,-1-3-11 16,7 0-2-16,8 0-49 15,7 0-162-15,12-3-599 0</inkml:trace>
  <inkml:trace contextRef="#ctx0" brushRef="#br0" timeOffset="123709.4695">7040 8798 882 0,'0'0'894'0,"0"0"-755"15,0 0-95-15,0 0 66 16,0 0 71-16,0 0-38 15,0 0-35-15,0 0-22 16,0 0 10-16,6 0-23 16,9 0-3-16,3 3-9 15,10 0-4-15,5 0-21 16,9-2-24-16,4-1-12 16,23 0-71-16,-11 0-169 0,-7-4-535 15</inkml:trace>
  <inkml:trace contextRef="#ctx0" brushRef="#br0" timeOffset="166837.9903">8147 8321 312 0,'0'0'589'16,"0"-1"-393"-16,0 1-50 15,0 0 11-15,0 0 22 16,0 0-10-16,0 0-23 16,0 0-27-16,0 0-30 15,0 0-15-15,0 0-14 16,-7 0-5-16,1 0 3 15,-6 0-5-15,-6 0-3 16,-4 0 5-16,-4 0-14 16,-1 0-16-16,-1 0-9 0,4 0 1 15,2 0 3 1,7 0-5-16,3 0-7 0,6 0-7 16,0 0 0-16,3 0 0 15,3 0-1-15,0 1 1 16,0 0-1-16,0-1-1 15,0 0 1-15,0 3 0 16,0 0 0-16,-3 0 1 16,3-2 0-16,0 2 5 15,0 1 2-15,-3 2-7 16,3 0 6-16,0 1-1 16,-3 3 3-16,3-1 6 15,-3 6-5-15,-1-1 1 16,4 0-10-16,0 1 13 15,-3 1 5-15,3 1 3 16,-3 0-7-16,1-2 0 0,-1 5-3 16,0-3-3-16,-3 3-1 15,3-1 7-15,-4-2-2 16,4 3-4-16,-3 0 3 16,3 0 15-16,0-1-8 15,0 1-13-15,0 3-4 16,-2-2-1-16,-2 0 5 15,4 0-5-15,0-1-1 16,-3 3 0-16,3-4 0 16,0 2 1-16,0 1 0 15,0-2 0-15,-1-1 0 16,4 1 7-16,0-2-7 0,0-2 8 16,0 1-8-16,0 1 1 15,-3-1-1-15,3 0-1 16,0 0 0-16,0 0 0 15,-3-2 0-15,3 2 0 16,0 0 0-16,0-1 0 16,0-2 0-16,-2 3 0 15,2 0-1-15,-3-2 1 16,3 0 0-16,0 0 0 16,-3 2 0-16,0-2-1 15,0-1 1-15,3 0 0 16,0-1 0-16,-3-4 0 0,3 1 0 15,0-3 0-15,0 0 0 16,0 0 0-16,0 1 0 16,3-3 0-16,6 0 1 15,2-4 0-15,5 2-1 16,3-3-6-16,4 0-51 16,17-4-102-16,-4-6-210 15,-2-1-892-15</inkml:trace>
  <inkml:trace contextRef="#ctx0" brushRef="#br0" timeOffset="175737.1762">8498 8711 580 0,'0'0'542'15,"0"0"-381"-15,0 0-7 0,0 0 20 16,0 0-16 0,0 0-5-16,-11 0-11 0,11 0 0 15,-4 0-18-15,4 0-20 16,0 0-21-16,0 0-9 15,0-1 2-15,0 1-1 16,0-4-25-16,4 0-23 16,7 0-15-16,1-2-10 15,1-1 7-15,1 1-8 16,2 2 17-16,-4 0-12 16,1 2-5-16,1-2 0 15,-2 2-1-15,1 2 0 16,-2 0-1-16,-5 0 0 0,1 0-1 15,-4 0-8-15,0 2 1 16,-3 5-3-16,0 3 1 16,0 0 5-16,0 2 5 15,0 2 1-15,-3 0 5 16,-4 1-3-16,-2-1 4 16,-2 3-6-16,-2-3 0 15,1-2 0-15,-2-1 1 16,4-5-1-16,1 0 0 15,3-2 0-15,3-2 0 16,0-2-2-16,3 0-13 16,0 0 14-16,0 0-1 15,3 0-10-15,6-8-38 16,6-6 14-16,6 0 27 0,-2-2 0 16,1 0 9-16,-1 0-1 15,0-1-17-15,-2 3 0 16,2-3 0-16,-5 1 3 15,2 1 2-15,-1 1 12 16,-2 1 0-16,-2 2 0 16,1 1 0-16,-2 1-1 15,-1 6 2-15,-4-4 8 16,-2 7 6-16,-3 0 7 16,0 0 3-16,0 0-9 15,0 0-15-15,0 0-6 16,-11 7 6-16,2 3 25 15,-4 6-7-15,-2-1-3 0,0 3 3 16,3-2 12-16,-1 0-5 16,7-2-7-16,1 0-4 15,5-4-13-15,0 2-1 16,0-5 0-16,0 4-6 16,15-6 6-16,3-2 0 15,3-2-59-15,13-1-163 16,-1-4-435-16,-9-6-336 0</inkml:trace>
  <inkml:trace contextRef="#ctx0" brushRef="#br0" timeOffset="176307.2897">8944 8401 1250 0,'0'0'379'0,"0"0"-154"16,0 0 12-16,0 0-12 16,0 0-85-16,0 0-65 15,0 0-35-15,21-4-24 16,-15 3-10-16,4 1-5 15,-1 0 1-15,-1 0-1 16,-2 0-1-16,1 0 0 16,-4 4-6-16,0 2 5 15,0-1 0-15,-3 3-5 16,0-2 0-16,0 3-1 16,0-1 7-16,-3 1 14 0,-7 1-2 15,1-3-1-15,1 0-1 16,2-1 2-16,3-4 1 15,0 2 11-15,3-3-3 16,0 1-15-16,9 3-5 16,5-3 16-16,8 1-17 15,8 1-104-15,-2-2-227 16,-7-2-425-16</inkml:trace>
  <inkml:trace contextRef="#ctx0" brushRef="#br0" timeOffset="177867.5479">9360 8497 476 0,'0'0'352'16,"0"0"-106"-16,0 0-2 16,0 0 0-16,0 0-28 15,0 0-33-15,0 0-32 16,30-4-29-16,-27 4-18 15,-3 0-23-15,0 0-15 16,0-3-17-16,0 3-2 16,-3 0-11-16,-3 0-11 15,-4 0-16-15,-4 0 15 0,-5 5-2 16,1 0-1-16,-3-1-1 16,6 2-8-16,-3 0-5 15,9-2-6-15,-1-2 0 16,4 3-1-16,3-2 0 15,0 0 1-15,3 0-1 16,0-2-1-16,0 4-8 16,0-1-5-16,0 0-26 15,9 2 7-15,4-1-9 16,4-1-5-16,2 2-7 16,-1-2 16-16,-3 0 11 15,0 0 14-15,-5 2 11 16,-4-2-4-16,-3 3 5 0,-2-1 1 15,-1 1 6 1,0 2 0-16,0-2 2 0,-4-3 27 16,-5 3-1-16,-4-2 6 15,-7 0 0-15,-2-2-12 16,-5-3-16-16,-1 0-12 16,4 0 0-16,6 0-46 15,8 0-62-15,4-4-112 16,6-2-130-16,0 3-128 15,6-1-126-15</inkml:trace>
  <inkml:trace contextRef="#ctx0" brushRef="#br0" timeOffset="178217.1203">9459 8490 1410 0,'0'0'621'15,"0"0"-477"-15,0 0 44 16,0 0-32-16,0 0-73 15,0 0-2-15,0 0-10 16,3 43-25-16,0-25-22 16,0 2-9-16,1-2-14 15,-4-1 1-15,0-1-2 0,0-5-11 16,0-1-48-16,0-2-76 16,0-6-160-16,0-2-517 15,0 0-530-15</inkml:trace>
  <inkml:trace contextRef="#ctx0" brushRef="#br0" timeOffset="178402.274">9569 8372 1659 0,'0'0'354'16,"0"0"-188"-16,0 0-38 15,0 0-88-15,0 0-40 16,0 0-236-16,0 0-127 16,21 18-619-16</inkml:trace>
  <inkml:trace contextRef="#ctx0" brushRef="#br0" timeOffset="178895.6171">9672 8520 899 0,'0'0'1072'0,"0"0"-958"16,0 0-36-16,0 0 40 15,0 0 2-15,0 0-56 16,0 82-39-16,0-65-12 15,0-3-7-15,0-2-5 16,0-1 0-16,0-6 1 16,0-1 4-16,0 0-6 15,0-4 0-15,0 0 0 16,3 0-6-16,6-6-24 16,9-6-65-16,1-6 36 15,4-2-15-15,2-1 2 0,-1-1 30 16,-2-1 23-1,-5 7 19-15,-4 2 39 0,-4 7 43 16,-6 3 5-16,0 2 0 16,0 1-11-16,-3 1-16 15,0 0-11-15,3 0-17 16,-3 3 0-16,5 8 36 16,2 3-10-16,-4 2-14 15,0 2-25-15,0 0-17 16,-3-2-2-16,0-2-6 15,0-1-35-15,0 0-75 16,0-7-97-16,-3 0-448 16,0-6-617-16</inkml:trace>
  <inkml:trace contextRef="#ctx0" brushRef="#br0" timeOffset="179318.1587">10154 8406 120 0,'0'0'1431'15,"0"0"-1087"1,0 0-12-16,0 0-101 0,0 0-116 15,0 0-79-15,0 0-17 16,48-20-10-16,-29 19-3 16,-7-2 0-16,3 3-5 15,-9 0 7-15,-3 0-2 16,-3 0-6-16,0 8-6 16,0 2 6-16,-6 1 11 15,-8 5 20-15,1-1-13 16,-3 1-3-16,-1 1-6 15,5-2-2-15,2 1 5 16,4-5 0-16,3 2-11 16,3-6-1-16,0 0-6 15,6-4-48-15,10-3-54 0,10 0-155 16,-1 0-446-16,-1-7-492 16</inkml:trace>
  <inkml:trace contextRef="#ctx0" brushRef="#br0" timeOffset="179581.0509">10351 8400 1378 0,'0'0'288'0,"0"0"16"16,0 0-19-16,0 0-70 15,0 0-62-15,0 0-63 16,0 0-27-16,0-4-28 15,0 12 1-15,0 5 16 16,0 1-22-16,3 2-16 0,-3-2-13 16,0-1 1-16,3-2-2 15,-3-1-17-15,3-5-67 16,1 1-93-16,2-6-143 16,-3 0-296-16,3 0-324 0</inkml:trace>
  <inkml:trace contextRef="#ctx0" brushRef="#br0" timeOffset="179814.0255">10513 8329 1132 0,'0'0'583'0,"0"0"-409"0,0 0 51 16,0 0 1-16,0 0-39 15,0 0-59-15,0 0-35 16,-1 71-35-16,1-50-15 15,0 0-16-15,0-2-18 16,0-3-7-16,0 2-2 16,0-6-11-16,0-2-53 15,0-3-87-15,0-1-148 16,0-3-452-16,-6-3-472 0</inkml:trace>
  <inkml:trace contextRef="#ctx0" brushRef="#br0" timeOffset="180041.6527">10327 8309 1340 0,'0'0'330'0,"0"0"-167"15,0 0 133-15,0 0-44 16,0 0-126-16,0 0-29 15,0 0-33-15,79 4-39 16,-46-2-25-16,-1-2-85 16,6 0-189-16,-8 0-417 15,-11 0-804-15</inkml:trace>
  <inkml:trace contextRef="#ctx0" brushRef="#br0" timeOffset="180369.1475">10666 8325 1094 0,'0'0'966'16,"0"0"-801"-16,0 0-4 15,0 0-23-15,0 0-38 16,0 0-48-16,0 0-31 15,88-10-8-15,-79 10-7 16,-2 0-5-16,-1 0 0 16,0 7-1-16,-3 6 8 0,0 3 11 15,-3 1-4-15,1 1-9 16,1 2 2-16,2-5-7 16,1 1-1-16,1-5-20 15,3-2-70-15,0-5-66 16,5-1-149-16,-1-3-335 15,-3 0-466-15</inkml:trace>
  <inkml:trace contextRef="#ctx0" brushRef="#br0" timeOffset="180564.1437">10894 8308 916 0,'0'0'622'0,"0"0"-403"0,0 0 116 15,0 0-65-15,0 0-81 16,-79 82-62-16,55-58-62 16,0 0-38-16,-3-1-21 15,2-3-6-15,-2-1-101 16,8-2-155-16,10-7-549 0</inkml:trace>
  <inkml:trace contextRef="#ctx0" brushRef="#br0" timeOffset="180902.1105">11152 8259 1015 0,'0'0'772'16,"0"0"-642"-16,0 0 84 16,0 0-28-16,0 0-47 15,0 0-42-15,0 0 16 16,0 17-23-16,-12 6-16 16,-4 0-8-16,-4 9-6 15,-2 2-17-15,-2-1-26 16,-1 0-11-16,-2 0-6 0,3-6 0 15,3 1-16 1,5-6-61-16,7-3-106 0,2 0-191 16,7-11-554-16</inkml:trace>
  <inkml:trace contextRef="#ctx0" brushRef="#br0" timeOffset="181292.5964">11215 8390 1438 0,'0'0'313'16,"0"0"-29"-16,0 0 3 15,0 0-91-15,0 0-59 16,0 0-47-16,-3 85-31 15,-5-64-21-15,-5 0-11 16,1-1-12-16,0-1-14 16,0-4 9-16,3-3-9 15,3-2 5-15,3-1-6 16,0-1 1-16,3-5-1 16,0 0 0-16,3-3 12 15,9 0 26-15,9 0-17 16,3 0-14-16,6 0-7 15,-2 0 0-15,-1 0-1 0,0 0-10 16,-8 0-23-16,-4 0-54 16,-8 0-94-16,1 0-323 15,-8 0-599-15</inkml:trace>
  <inkml:trace contextRef="#ctx0" brushRef="#br0" timeOffset="182358.4494">11497 8857 575 0,'0'0'706'16,"0"0"-544"-16,0 0 69 16,0 0 22-16,0 0-77 0,0 0-51 15,0 0-46-15,-30 3-13 16,18-2-6-16,-6 1-4 16,0-2-14-1,-4 0-16-15,-5 0-17 0,-3 0 0 16,-4 0-8-16,-2-3-1 15,-6-1-7-15,-1-5-26 16,-2 5-1-16,-1-1 6 16,4-2 13-16,-1 3 6 15,4 1 8-15,5 0 1 0,1 0 1 16,3 3 12 0,2 0 4-16,1-1-7 0,-3-1-4 15,2 1-5-15,2-2-1 16,-2 3 0-16,-2-3-1 15,0 3-8-15,2-1-2 16,-2-2 5-16,0 3 6 16,-1-3 0-16,1 3 0 15,0-3 0-15,2 3 0 16,1-1 8-16,-1-1-1 16,1 1 1-16,0-1-7 15,0 2 1-15,0-4-1 16,-4 4 0-16,1 0-1 15,0 0 1-15,2 0-1 16,-2 0 0-16,3 0 0 0,2 0 0 16,-2 0 2-16,6 0-1 15,-3 0-1-15,-1 4 0 16,-2-4 1-16,-1 2-1 16,-2-1 0-16,-3 1 1 15,2-1-1-15,1-1 1 16,0 0 0-16,2 3-1 15,-2-3 0-15,3 3 0 16,-4 0 0-16,-2-2 0 16,0 2 1-16,-1 0 0 15,4 0-1-15,0-2 0 16,2 2 0-16,1 0 0 16,3-2 0-16,0 1 0 15,-3-2 1-15,2 4 8 16,5 0-8-16,-2-1 11 0,3-3-4 15,2 4-7-15,1-2 0 16,7 1-1-16,-1-3 0 16,2 4-1-16,2-2-35 15,0-1-47-15,0 1-55 16,-1-2 32-16,1 0 29 16,3 0-3-16,-1 0-57 15,4 0-67-15,0 0-71 16,0 0-94-16,7 0-666 0</inkml:trace>
  <inkml:trace contextRef="#ctx0" brushRef="#br0" timeOffset="182495.2395">9192 8842 1190 0,'0'0'289'15,"0"0"-167"-15,0 0-43 16,0 0-79-16,0 0-136 15,0 0-419-15</inkml:trace>
  <inkml:trace contextRef="#ctx0" brushRef="#br0" timeOffset="182636.4742">9192 8842 1260 0,'25'-4'861'0,"-25"4"-706"0,0 0-2 16,0 0-31-16,0 0-97 15,3 0-25-15,6 0-380 16,-3 0-1368-16</inkml:trace>
  <inkml:trace contextRef="#ctx0" brushRef="#br0" timeOffset="184258.5215">9559 9124 582 0,'0'0'1047'16,"0"0"-797"-16,0 0-66 15,0 0-2-15,0 0-21 16,0 0-56-16,0 0-20 16,-14 0-6-16,17-3-37 15,8-1-12-15,2-2 7 16,-1 3-16-16,-1 2-11 16,5-1-2-16,0 2-7 15,-3 0-1-15,4 0 0 16,-5 0-8-16,0 2 8 15,-3 6-15-15,-9 4-22 0,0 3 1 16,0 0 35 0,-9 2 1-16,-3 1 1 0,-4-3 8 15,2 2-8-15,2-4 20 16,2 1 6-16,4-4-8 16,3-2-4-16,3-3-15 15,0 0-6-15,9-2 0 16,10-3-6-16,8 0-60 15,18 0-138-15,-9-8-357 16,-5 1-188-16</inkml:trace>
  <inkml:trace contextRef="#ctx0" brushRef="#br0" timeOffset="184529.1876">9871 9101 1290 0,'0'0'595'0,"0"0"-412"16,0 0 39-16,0 0-29 15,0 0-52-15,0 0-53 16,0 0 18-16,-2 30-28 16,2-10-27-16,0 0-23 15,0-3-8-15,0 2-14 16,0-5-6-16,0-1 0 15,0-4-26-15,0-5-37 16,0 2-60-16,6-6-116 0,0 0-265 16,-3 0-206-16</inkml:trace>
  <inkml:trace contextRef="#ctx0" brushRef="#br0" timeOffset="184791.1565">9942 9092 1005 0,'0'0'716'16,"0"0"-481"-16,0 0 31 15,0 0-55-15,0 0-51 16,0 0-35-16,0 0-8 16,0 29-38-16,0-12-25 15,0 3-20-15,3-1-22 16,0 1-4-16,0 0-8 0,0-3 1 15,3-4-1-15,-6 1-21 16,4-6-53-16,1-3-78 16,-5 2-109-16,0-5-346 15,0-2-204-15</inkml:trace>
  <inkml:trace contextRef="#ctx0" brushRef="#br0" timeOffset="185018.5828">9808 9082 1460 0,'0'0'256'16,"0"0"-48"-16,0 0 44 15,0 0-55-15,0 0-98 16,0 0-48-16,0 0-51 15,112 0-5-15,-75 3-133 16,-4-3-416-16,-9 0-363 0</inkml:trace>
  <inkml:trace contextRef="#ctx0" brushRef="#br0" timeOffset="185319.6283">10257 8997 1026 0,'0'0'801'0,"0"0"-663"15,0 0 91-15,0 0-6 16,0 0-13-16,0 0-61 15,0 0-58-15,-16 88-46 16,8-59-23-16,-1 4-8 16,-3-3-14-16,-5 0-1 0,4 0-20 15,0-4-65-15,-2 1-99 16,6-7-176-16,3-8-516 0</inkml:trace>
  <inkml:trace contextRef="#ctx0" brushRef="#br0" timeOffset="185723.2913">10445 9029 1681 0,'0'0'633'0,"0"0"-513"15,0 0 29-15,0 0-20 0,0 0-50 16,0 0-50-16,0 0-8 16,6 20 10-16,-3-3-6 15,-3-1-13-15,0 3-10 16,0 4 4-16,0 0-5 16,-3 1-1-16,-6-1 1 15,-3 0 0-15,-3-3-1 16,3 0 0-16,2-3 0 15,1-4 0-15,9-3 0 16,0 0 0-16,0-4-6 16,16 0 6-16,5-5 0 15,12 1 0-15,4-2-1 16,2 0 1-16,-7 0-9 0,0 0-33 16,-8 0-71-16,-6-5-90 15,-8 1-291-15,-7 1-372 0</inkml:trace>
  <inkml:trace contextRef="#ctx0" brushRef="#br0" timeOffset="186548.2566">11737 8354 910 0,'0'0'391'0,"0"0"-123"16,0 0 45-16,0 0-32 16,0 0-66-16,0 0-62 15,0 0-31-15,-3 0-52 16,3 17-5-16,0 4 6 15,3 12-13-15,3 7-34 16,-6 5-12-16,0 10-6 16,0 0-5-16,-3 3 0 15,-6-1 0-15,3 0-1 16,-3-5 0-16,3 1 0 0,0-4-1 16,-3-2-6-16,3-3-4 15,-7-4-4-15,3 0-6 16,3-5-1-16,0-2-3 15,1-1-14-15,6-5-15 16,0-2-31-16,0-5-44 16,6-3-97-16,4-3-250 15,-4-4-143-15,-2-4-462 0</inkml:trace>
  <inkml:trace contextRef="#ctx0" brushRef="#br0" timeOffset="186918.4119">11762 9442 1568 0,'0'0'199'0,"0"0"-145"16,0 0-37-16,0 0 10 16,0 0-27-16,0 0-11 15,85 53-62-15,-52-53-64 0,-3-7 69 16,-9-7 68-16,-7-2 74 15,-4 0 5-15,-10-1-21 16,0 2-4-16,-17-3-23 16,-25 2-31-16,7 3-182 15,2 0-804-15</inkml:trace>
  <inkml:trace contextRef="#ctx0" brushRef="#br0" timeOffset="187914.134">11858 7930 575 0,'0'0'491'0,"0"0"-297"16,0 0 27-16,0 0 0 0,0 0-6 15,0 0-10-15,0 0-20 16,0-1-30-16,0 1-15 16,0 0-10-16,0 0-26 15,0 0-41-15,0 0-30 16,0 7 1-16,0 7-11 16,3 1-11-16,-3 5-3 15,0 4-9-15,0-1 8 16,0 3-8-16,0 0 0 15,0-2 0-15,0-1 0 16,0-4 0-16,0-2-1 16,-3-1 1-16,-1-5 1 0,3-1-1 15,1-5 1 1,0 0-1-16,0-2 1 0,0-3 8 16,0 0-7-16,0 0 11 15,0 0 3-15,5 0 13 16,4 0 7-16,7-3-26 15,0 2-9-15,7-3-1 16,-4 4-1-16,1 0-32 16,2 6-64-16,-4 4-138 15,-6-4-649-15</inkml:trace>
  <inkml:trace contextRef="#ctx0" brushRef="#br0" timeOffset="189117.4466">12274 8726 874 0,'0'0'298'0,"0"0"-62"0,0 0 62 15,0 0 1-15,0 0-48 16,0 0-76-16,0 0-40 16,0 3-29-16,12 0-13 15,0-3-19-15,8 4-13 16,6-2-14-16,4-1-19 16,1-1-16-16,5 0-12 15,3 0-15-15,-6 0-63 16,1 0-153-16,-10 0-389 15,-11 0-780-15</inkml:trace>
  <inkml:trace contextRef="#ctx0" brushRef="#br0" timeOffset="197639.1763">13475 8193 494 0,'0'0'7'16,"0"0"24"-16,0 0 687 15,0 0-415-15,0 0-88 16,0 0 32-16,0 0-29 0,0 0-39 16,0 0-50-16,0 0-29 15,0 0-26-15,-5 0-7 16,4 0-8-16,-1 0-16 16,1 0-13-16,-1 7-3 15,-1 2-2-15,0 8-8 16,-1 6-4-16,1 2-5 15,-3 0-7-15,-1-2 0 16,4 7 7-16,0-3-8 16,0-2 0-16,-1 1 0 15,1-5 1-15,2 3-1 16,-2-4 0-16,1-2-1 0,-1-4 1 16,1 2 1-16,2-5-1 15,0-1 1-15,0-3-1 16,0-2 0-16,0 0 1 15,0-4 0-15,8-1 5 16,2 0 0-16,6 0 0 16,-4 0-5-16,1 0 8 15,4-6 4-15,-5 5-6 16,1 0 1-16,1-1-7 16,-1 2 0-16,-1 0-1 15,2 0-1-15,-1 0-20 16,-4 2-23-16,0 0-30 15,1 4-54-15,1-5-102 0,-5 3-362 16,-3-2-511-16</inkml:trace>
  <inkml:trace contextRef="#ctx0" brushRef="#br0" timeOffset="198178.6624">13877 8692 651 0,'0'0'656'0,"0"0"-578"16,0 0-31-16,0 0 52 15,0 0 37-15,0 0-22 16,0 0-11-16,5 3 13 16,-5-2 10-16,-2 1-10 15,-6-1-8-15,-7 2 6 16,-6-1-14-16,-4 2-2 15,-8-1-4-15,-6-2-28 16,-6-1-14-16,-7 0 3 0,-6 0-5 16,-3 0-19-1,-5 0-11-15,2 0-11 0,-1 0-8 16,6 0 10-16,1 0-11 16,9 0-1-16,4 0 1 15,9 0-1-15,9 0-2 16,8 0-6-16,7 0-15 15,3 0-13-15,3 0-34 16,4 0 12-16,2 0-32 16,0-2-36-16,8 0-41 15,10 2-174-15,-4 0-297 16,-1 0-480-16</inkml:trace>
  <inkml:trace contextRef="#ctx0" brushRef="#br0" timeOffset="198772.1338">13084 8972 1564 0,'0'0'375'16,"0"0"-204"-16,0 0-7 15,0 0 1-15,0 0-17 16,0 0-32-16,0 0-45 15,-6-3-24-15,6 0-8 16,3 3-15-16,6-3-8 16,6 2-7-16,0-1-7 15,1 2-1-15,1-4 0 16,-1 4-1-16,-1 0 1 16,0 0-1-16,-6 0 0 15,-3 6 0-15,-3 1-7 16,-3 3 7-16,0 1 3 0,0 2 6 15,-9 3 0-15,-8 4 0 16,4 1-3-16,-6-2 3 16,3-1-2-16,5-4 1 15,-1 2-8-15,6-5 0 16,3-2 9-16,0-2-8 16,3-3-1-16,3-1 0 15,12-2 10-15,9-1-10 16,4 0-21-16,5 0-33 15,-5-7-41-15,-1-1-118 16,3-2-123-16,-12 1-202 16,-5 2-164-16</inkml:trace>
  <inkml:trace contextRef="#ctx0" brushRef="#br0" timeOffset="199073.3534">13487 8963 1460 0,'0'0'519'0,"0"0"-315"16,0 0 9-16,0 0-3 16,0 0-51-16,0 0-62 15,0 0-4-15,-12 30-20 16,7-13-34-16,4-1-18 15,-1 0-9-15,2 2-6 0,0-1-6 16,0-2 0-16,0-2-11 16,0-3-19-16,0-1-33 15,0-5-43-15,0-1-112 16,0 0-85-16,0-3-213 16,3 0-76-16</inkml:trace>
  <inkml:trace contextRef="#ctx0" brushRef="#br0" timeOffset="199342.1565">13598 8966 1542 0,'0'0'543'16,"0"0"-380"-16,0 0 45 0,0 0 4 16,0 0-56-16,0 0-78 15,0 0-20-15,0 26 7 16,-2-8-22-16,2 4-3 15,-3 2-14-15,3-1-8 16,-3 3-6-16,3-4-3 16,0-4-8-16,-3-5-1 15,3-3-7-15,0-3-19 16,0-5-26-16,0-2-47 16,0 0-73-16,0 0-111 15,0-9-546-15,0-1-731 0</inkml:trace>
  <inkml:trace contextRef="#ctx0" brushRef="#br0" timeOffset="199585.6511">13425 8949 1446 0,'0'0'392'16,"0"0"-202"-16,0 0 54 15,0 0 3-15,0 0-32 16,0 0-99-16,0 0-20 16,32-6-38-16,4 5-19 15,10 1-11-15,5-2-19 16,1-1-9-16,3-1-66 16,-2-5-111-16,-17 2-384 0,-14 0-573 15</inkml:trace>
  <inkml:trace contextRef="#ctx0" brushRef="#br0" timeOffset="201902.4328">14655 8092 550 0,'0'0'534'16,"0"0"-370"-16,0 0 23 15,0 0 9-15,0 0 17 16,0 0-7-16,0 0-26 16,9-11-32-16,-9 11-36 15,0 0-20-15,0 0-9 0,0 0-19 16,0 0-20-1,-2-1-10-15,1-1-4 0,-4 1-14 16,-2 1-10-16,-3 0-4 16,-6 0-1-16,-1 0 0 15,-1 0 13-15,-2 4 6 16,3 7-8-16,2-2-1 16,-3 4 4-16,9-1 1 15,0 1-4-15,3 2 2 16,-2 1-4-16,5 4-1 15,2 4 0-15,1-2 3 16,0 5-4-16,0 0-7 16,0 2 7-16,0-3-7 15,1 5 0-15,2-3 0 16,2-1 1-16,-5 3-2 0,0-3 6 16,0 1-3-1,0 0 4-15,0 2 2 0,3-1-8 16,0 4 0-16,0-4 5 15,-3 2-5-15,3 0 0 16,-3 0 0-16,0 3 0 16,0-1 0-16,0-1 1 15,-9 4-1-15,-2-3 6 16,1 1-5-16,-2-5-1 16,2-5-1-16,-4 0-1 15,1-6 1-15,-2-4-1 16,-3-1-8-16,0-6-29 15,-1-2-24-15,-2-4-33 16,6 1-37-16,6-2-102 16,0 0-426-16,6 0-257 0</inkml:trace>
  <inkml:trace contextRef="#ctx0" brushRef="#br0" timeOffset="204214.0187">15828 8320 12 0,'0'0'1039'0,"0"0"-727"16,0 0-17-16,0 0-18 0,0 0-21 15,0 0-67-15,0 0-58 16,0-14-27-16,0 14-12 15,0-3-8-15,0 1-17 16,0 1-30-16,-5-3-10 16,-8 4-1-16,-2 0-11 15,-11 0-5-15,0 0-1 16,-1 0 2-16,3 0-11 16,3 0 0-16,5 3 1 15,7 1-1-15,1-1-1 16,5 2-5-16,3-1-1 15,0 3-2-15,0 3 8 16,8 0 1-16,4 0-1 0,7 0-13 16,5 0-2-1,-2 0-13-15,7 0 1 0,-6-1 6 16,3 4 13-16,-7-2 9 16,1 1-1-16,-7-1 0 15,-4-1 1-15,-3 0 0 16,-3 3 1-16,-3-4 5 15,0-2 0-15,-2 2-4 16,-11-2 11-16,-6-4-2 16,-5-2-1-16,0-1-9 15,-3 0 0-15,-2 0-1 16,9 0-16-16,5-4-59 0,8-3-108 16,7-2-148-1,7 2-373-15,8 0-694 0</inkml:trace>
  <inkml:trace contextRef="#ctx0" brushRef="#br0" timeOffset="204502.0757">15967 8352 1553 0,'0'0'320'15,"0"0"-33"-15,0 0-59 0,0 0-44 16,0 0-47 0,0 0-56-16,0 0-6 0,13 30 1 15,-7-12-18-15,-2 2-25 16,1-2-17-16,-2 2-15 16,1-3 1-16,-3-4-2 15,1-4-22-15,-2 0-45 16,0-5-54-16,0-4-145 15,0 0-409-15,0 0-397 0</inkml:trace>
  <inkml:trace contextRef="#ctx0" brushRef="#br0" timeOffset="204689.3809">16032 8249 1092 0,'0'0'866'0,"0"0"-741"16,0 0 5-16,0 0-65 16,0 0-40-16,0 0-25 15,0 0-98-15,-4 3-165 16,4 4-300-16,0 0-741 0</inkml:trace>
  <inkml:trace contextRef="#ctx0" brushRef="#br0" timeOffset="205251.843">16126 8359 1270 0,'0'0'555'16,"0"0"-370"-16,0 0 69 16,0 0-69-16,0 0-57 15,0 0-50-15,0 0-37 16,23 75-17-16,-16-58-10 16,-4-3-13-16,0-3 0 15,0 0 0-15,-3-8-1 16,0 2-1-16,0-4 1 0,0-1-2 15,0 0-5-15,0 0-12 16,0 0 19-16,0-8 12 16,0 1-12-16,0-6 0 15,6-1-6-15,1-3-1 16,3 0 7-16,3-2 0 16,-4 3 1-16,1 2 0 15,-4 4 1-15,-2 1 13 16,1 6 4-16,-4-1 7 15,2 4 3-15,1 0-3 16,0 0-11-16,-1 3-14 16,3 3 7-16,0 9-1 15,0-2 1-15,0 2-2 0,-1 2 3 16,-2 0 2-16,-1 0 1 16,-2 2-6-16,0-5-6 15,0 2 1-15,0-6-1 16,0 0-28-16,0-1-155 15,0-8-405-15,0-1-760 0</inkml:trace>
  <inkml:trace contextRef="#ctx0" brushRef="#br0" timeOffset="206184.282">16444 8276 834 0,'0'0'298'16,"0"0"-111"-16,0 0 25 15,0 0 25-15,0 0 26 16,0 0-34-16,0 0-57 0,-20-7-34 16,20 7-6-16,0 0-33 15,0-3-33-15,0 3-25 16,0 0-33-16,11-1-8 15,4-2-6-15,1 3-9 16,4 0 14-16,-3 0-7 16,-1 0-1-16,-3 1 8 15,-7 5-1-15,-3 1-11 16,-3 2 7-16,0-1 5 16,0 2 0-16,-9 2 1 15,-4 1 1-15,-1 1-1 16,2-2 9-16,-1 5-3 0,7-6 3 15,1-1-8-15,5-1-1 16,0 0-5-16,14-4-25 16,8-1 3-16,5-4-137 15,12 0-143-15,-10-5-326 16,-3-5-237-16</inkml:trace>
  <inkml:trace contextRef="#ctx0" brushRef="#br0" timeOffset="206445.3276">16665 8256 314 0,'0'0'1213'16,"0"0"-989"-16,0 0 64 16,0 0-22-16,0 0-69 0,0 0-44 15,0 0-28-15,3 20-29 16,3-3-32-16,-2 1-16 15,2 2-19-15,-3 1-19 16,0-1-9-16,-2 0-1 16,1-5-22-16,-2-3-38 15,0-6-52-15,1-3-112 16,1-3-151-16,-1 0-324 16,1-7-372-16</inkml:trace>
  <inkml:trace contextRef="#ctx0" brushRef="#br0" timeOffset="206678.9223">16762 8262 1403 0,'0'0'274'0,"0"0"-52"0,0 0 14 16,0 0-20-16,0 0-43 16,0 0-15-16,0 0-49 15,0 49-28-15,0-28-26 16,3 5-24-16,4-3-17 15,-4-3-13-15,0-1 0 16,0-5-1-16,-2-4-24 16,1-3-58-16,-2-4-72 15,0-3-93-15,0 0-303 16,0-7-494-16</inkml:trace>
  <inkml:trace contextRef="#ctx0" brushRef="#br0" timeOffset="206902.9508">16596 8203 1309 0,'0'0'582'16,"0"0"-421"-16,0 0 59 15,0 0-44-15,0 0-15 16,0 0-47-16,0 0-38 15,72 4-58-15,-44-2-18 0,-1 3-67 16,0 1-94 0,-12-2-192-16,-5-2-378 0</inkml:trace>
  <inkml:trace contextRef="#ctx0" brushRef="#br0" timeOffset="207226.5073">16872 8229 1121 0,'0'0'1116'16,"0"0"-980"-16,0 0-38 16,0 0-22-16,0 0 18 15,0 0-24-15,0 0-40 0,72 0-12 16,-63 0-17-16,-1 3 7 15,-2 5-8-15,0 2 1 16,1 3 12-16,-4 4-1 16,-3 2-2-16,4 2-2 15,-1-2-7-15,0 0 5 16,3-2-6-16,1-4-1 16,3-4-53-16,3-5-85 15,6-4-129-15,-6 0-456 16,0 0-624-16</inkml:trace>
  <inkml:trace contextRef="#ctx0" brushRef="#br0" timeOffset="207438.4727">17063 8245 1077 0,'0'0'644'15,"0"0"-517"-15,0 0 197 16,0 0-50-16,0 0-72 15,0 0-56-15,-70 80-62 16,50-54-42-16,4-2-24 16,0-3-18-16,0-3-10 15,6-5-96-15,10-5-198 16,0-5-474-16,0-3-819 0</inkml:trace>
  <inkml:trace contextRef="#ctx0" brushRef="#br0" timeOffset="207804.6491">17399 8074 1528 0,'0'0'296'16,"0"0"-60"-16,0 0-2 16,0 0-47-16,0 0-31 15,0 0-56-15,0 0-43 0,-8 7-32 16,-4 13 47-16,-1 5-15 16,-7 6-27-16,2 2-12 15,-2 6-12-15,-1-2-5 16,0 0-1-16,0-1 1 15,2-3-1-15,-1-5 0 16,2-4 0-16,5-6-10 16,3-6-29-16,6-2-75 15,4-7-130-15,7-3-307 16,6 0-421-16</inkml:trace>
  <inkml:trace contextRef="#ctx0" brushRef="#br0" timeOffset="208234.1199">17542 8157 1079 0,'0'0'804'0,"0"0"-657"15,0 0 106-15,0 0-50 16,0 0-13-16,0 0-63 16,0 0-42-16,-11 72-36 15,5-52-22-15,-1 1-15 0,-2 2-6 16,2-1-6 0,-2-2 1-16,-2 4-1 0,2-4 0 15,2-3 1-15,4-3-1 16,0-4 1-16,0-2-1 15,3-5 0-15,0 3 0 16,6-5 2-16,6-1 7 16,9 0-2-16,-1 0-6 15,6 0-1-15,-2 0 6 16,3 0-5-16,-5 0-1 16,2 4 0-16,-11-2-6 15,0-1-36-15,-6 2-57 16,-7 3-169-16,0-3-665 0</inkml:trace>
  <inkml:trace contextRef="#ctx0" brushRef="#br0" timeOffset="210800.137">18126 8438 1290 0,'0'0'308'16,"0"0"-110"-16,0 0-3 15,0 0 3-15,0 0-53 16,0 0-63-16,0 0-35 0,-20-19-14 15,11 14-6-15,-6-1-8 16,0 4 6-16,-4-3 5 16,-2 5 21-16,0 0 1 15,0 0-12-15,2 10-16 16,0 3-18-16,5-2-5 16,3 2 0-16,7 0 0 15,1 1 0-15,3-2 0 16,0-4 11-16,6-3-6 15,6-2 1-15,6-3-1 16,-3 0-6-16,5-3-8 16,0-9-3-16,-2-5-6 15,0-3-12-15,-3-4 16 16,1-6 12-16,1-6 0 16,-4-5 0-16,-3-4-10 0,3-4 10 15,-3 3 1-15,-4 4 36 16,-3 1-7-16,-3 5 27 15,0 7-12-15,-9 8 2 16,-1 5-6-16,2 9-8 16,0 7-23-1,1 0-9-15,-2 7 0 0,-8 19 6 16,5 4 16-16,1 7 5 16,2 4-6-16,6 4-11 15,3 1 1-15,0 0-10 16,0-3-1-16,6 0 0 15,-3-7-1-15,3-7 1 16,-6-4-27-16,3-10-30 0,-2-4-36 16,5-5-83-16,4-6-148 15,3 0-255-15,0 0-1091 0</inkml:trace>
  <inkml:trace contextRef="#ctx0" brushRef="#br0" timeOffset="211108.2229">18213 8320 1039 0,'0'0'891'16,"0"0"-678"-16,0 0 11 0,0 0-74 16,0 0-11-1,0 0-24-15,0 0-24 16,78-17-36-16,-71 17-21 0,1 0-22 15,-1 3-11-15,-2 6 0 16,-2 8-1-16,-3 3 1 16,0 5 0-16,0-1-1 15,0 3 0-15,0-4 1 16,3-3 5-16,0-4-6 16,6-6-35-16,4-3-51 15,4-4-37-15,6-3-90 16,0 0-383-16,-7-7-190 0</inkml:trace>
  <inkml:trace contextRef="#ctx0" brushRef="#br0" timeOffset="211319.4852">18431 8342 1607 0,'0'0'216'0,"0"0"-25"16,0 0 62-16,0 0-4 15,0 0-45-15,-95 69-73 16,72-43-50-16,1-2-45 16,-7 3-23-16,3-5-13 15,0 2-8-15,7-4-104 16,5-7-149-16,8-4-472 16,5-4-763-16</inkml:trace>
  <inkml:trace contextRef="#ctx0" brushRef="#br0" timeOffset="212256.2976">18592 8012 722 0,'0'0'514'0,"0"0"-372"16,0 0 36-16,0 0 16 16,0 0 34-16,0 0-15 15,0 0-77-15,-12-3-14 16,12 3 3-16,0 0-19 15,12 0-51-15,5 0 3 16,3 0-22-16,3 0-21 16,-1 0-8-16,1-1-5 15,-6-3 7-15,-5 2-9 0,-2-1 2 16,-7 2-1-16,-3 1 6 16,0 0-6-16,0 0 8 15,0 0 0-15,0 0 0 16,0 1-9-16,0 15 2 15,-3 8 43-15,-5 6-5 16,3 5-7-16,2 7-18 16,2 2 0-16,1 2-5 15,0 4-9-15,0-1 5 16,0-2-1-16,1 1-5 16,2-3 0-16,0-3 1 15,-3 4-1-15,0-3 1 16,0 1-1-16,0-2 0 0,-1 2 1 15,-5-2 5-15,1-2-6 16,4-2 1-16,-1-2 0 16,2-6-1-16,0-3 1 15,0-4-1-15,0-3 0 16,0-4 0-16,0-5-1 16,0-1 1-16,0-1 0 15,-5-5-8-15,-10-4 1 16,-6 0-13-16,-4 0-30 15,-14-4-70-15,7-5-119 16,9-1-653-16</inkml:trace>
  <inkml:trace contextRef="#ctx0" brushRef="#br0" timeOffset="213253.9579">19002 7827 1003 0,'0'0'352'0,"0"0"-95"0,0 0 23 16,0 0 1-16,0 0-61 15,0 0-51-15,0 0-79 16,5-17-56-16,10 10-19 16,3 3 3-16,3 1-11 15,1 3-7-15,1 0-1 16,-3 3 0-16,3 8-12 16,-4 3 7-16,-1 2 4 15,-4 3-4-15,-7 1 5 16,-4 0 1-16,-3 3 1 0,0-2 11 15,-13-3 6-15,-4 0 1 16,-2-2 8-16,-4 1 15 16,4 2-9-1,-5-1-3-15,5 3 2 0,4 4-11 16,0 1-15-16,7 3 2 16,4 5-8-16,4-3 1 15,0-1 0-15,0-1 5 16,3-7-5-16,4 2 0 15,2-6 0-15,-1-4-1 16,-2-1 0-16,0-2 0 16,-6-5-6-16,1 4 5 15,-1-2-1-15,0 3 1 0,-1 5 1 16,-11 2 0 0,-5 5 1-16,1 5 6 0,-5 3 10 15,1 6-2-15,3 2-2 16,-1 8-5-16,6-1-2 15,3 3-6-15,2 3 1 16,1-2-1-16,2 3 1 16,3-1-1-16,1-1 6 15,0 2 17-15,0-2 5 16,0 0 3-16,1-4-4 16,3-8-15-16,-4-2-10 15,0-8-1-15,0-10 1 16,-13-5-2-16,-1-7-57 15,-21-4-61-15,6-3-148 16,-4 0-756-16</inkml:trace>
  <inkml:trace contextRef="#ctx0" brushRef="#br0" timeOffset="218857.1581">13169 8332 320 0,'0'0'116'0,"0"0"-35"16,0 0 476-16,0 0-295 15,0 0-16-15,0 0-13 16,0 0 7-16,-27 0-34 16,24 0-47-16,0 0-28 15,3 0-6-15,0 0-17 16,0 0-28-16,0 0-25 16,0 0-19-16,0 0-9 0,0 0-12 15,0-4-9 1,0-2-5-16,7-1-1 0,6 3-9 15,-4-1-3-15,4 0 6 16,-3 3 0-16,4-1 0 16,-5 0 4-16,3 2 1 15,-4-1-6-15,-2 2 5 16,1 0-5-16,-4 0 5 16,0 0-8-16,-3 0-2 15,0 3-11-15,0 7 23 16,-10 6 10-16,1-3-4 15,1 4-4-15,-1-1-1 16,3-2 1-16,0-1-1 16,3-4 0-16,-5 4 0 15,2-2 0-15,-1 1 0 0,-9-1-1 16,-1 2 0-16,-2 2 1 16,-2-3 1-16,-3 0 4 15,5 1-6-15,3-6 2 16,5-1 7-16,8-5 4 15,0 3 2-15,3-4-7 16,0 2-8-16,6-1 22 16,10-1 1-16,4 2-4 15,3-2-9-15,3 0-2 16,-1 0-8-16,-5 0-5 16,-4 0-23-16,-4 0-19 15,-3 0-40-15,-6 0-105 16,-3 1-367-16,0 2-557 0</inkml:trace>
  <inkml:trace contextRef="#ctx0" brushRef="#br0" timeOffset="220283.3544">14918 8442 902 0,'0'0'656'15,"0"0"-512"-15,0 0 19 16,0 0 31-16,0 0-14 15,0 0-41-15,0 0-32 16,33-21-24-16,-23 17-7 16,2 1-7-16,1 0-8 15,1 0-10-15,-2 2-24 16,4 1-11-16,2 0-8 16,-3 0-7-16,-2 0 0 0,1 3-1 15,-5 7-6-15,-3 1-12 16,-6 5-1-16,0 1 19 15,0 0 9-15,-6 2 7 16,-8-2-8-16,-2-1-7 16,1-3 6-16,-3-3-5 15,3-2 4-15,2-2-5 16,4-4 6-16,2 0-1 16,4-1-4-16,3-1 5 15,0 0-5-15,0 0-2 16,5 0 0-16,9-4-27 15,2-4 27-15,8-5 0 16,-3 0 0-16,6-4 0 0,-1 1-1 16,3 0-14-16,-6-4-3 15,2 3 8-15,-5 0 2 16,3 0 7-16,-10 1 1 16,-1 7 0-16,-1 2 0 15,-8 3 9-15,0-1 4 16,0 4 16-16,-3 1-7 15,0 0 0-15,0 0-2 16,0 0-4-16,0 0-4 16,0 0-11-16,-9 6 0 15,-1 5 26-15,-4 7 3 16,-1-1 6-16,-2 0-6 16,5 0-5-16,1-3-4 0,5-1 0 15,3-4-9 1,3 1-10-16,0-3-2 0,16-4 6 15,11 0-1-15,8-3-5 16,10 0-96-16,20-3-103 16,-10-8-475-16,-13 0-1207 0</inkml:trace>
  <inkml:trace contextRef="#ctx0" brushRef="#br0" timeOffset="221288.4078">14442 9310 616 0,'0'0'804'16,"0"0"-527"-16,0 0-54 16,0 0-4-16,0 0 7 15,0 0-43-15,0 0-43 16,-42 26-30-16,25-9-34 15,4 5-24-15,-3 1-17 16,3-2-22-16,9-2-4 16,4-4-9-16,0-5 0 15,14-5 0-15,8-5 7 0,5 0-7 16,4 0-9-16,-1-12 1 16,0-5 7-16,-9 0 1 15,-4-3 0-15,-4 5 13 16,-10-3 7-16,-3 7 4 15,0-2-4-15,-6 4-15 16,-10-5-5-16,-13 2-66 16,-1 2-182-16,1-3-842 0</inkml:trace>
  <inkml:trace contextRef="#ctx0" brushRef="#br0" timeOffset="222113.9254">14558 7486 985 0,'0'0'359'16,"0"0"-92"-16,0 0 11 15,0 0-20-15,0 0-53 16,0 0-61-16,0 0-38 15,0-2-32-15,0 11 10 16,0 4-7-16,0 5-23 16,-7 3-14-16,4 0-16 15,0 4-9-15,0-1-3 16,0 2-6-16,0-2-4 16,-1 0-1-16,1-2-1 15,2-2 1-15,-4-1-1 0,1-4-1 16,0-2 1-16,1-2-1 15,3-3 1-15,-3-4 0 16,3-1 1-16,0-1 0 16,0-2 7-16,14 0 17 15,8 0-11-15,6-2-8 16,5-3-6-16,0 2 0 16,4 0 0-16,-6 3 0 15,-1 0 0-15,-8 0-38 16,-5 10-68-16,-11 0-239 15,-6-3-1121-15</inkml:trace>
  <inkml:trace contextRef="#ctx0" brushRef="#br0" timeOffset="231049.9807">8971 9408 421 0,'0'0'170'0,"0"0"-88"15,0 0 282-15,0 0-225 16,0 0-84-16,0 0 119 16,0 11 70-16,10-11 11 15,-1-3-59-15,5-3-62 16,2-5-51-16,-1-1-36 15,3-3-24-15,1-4-8 16,-3-1-8-16,7-6-7 16,-1-5-17-16,4-5-14 15,7-10 12-15,4-4 8 16,0-8 11-16,5-6-22 0,1 2 15 16,-1-5 5-1,0 1-27-15,-2 8-26 0,-1-1 0 16,-4 2-15-16,0 6 9 15,-2 5 37-15,-3 0 23 16,-5 11 1-16,-1 2 6 16,-6 1-6-16,2 4 1 15,3 4-1-15,-4-2 1 16,4 7-1-16,-1-1-1 16,2 3-5-16,0 3 5 15,6-2 1-15,0 5 0 16,1 0 0-16,9 0-17 0,-4-2 11 15,3 3 6-15,0 3 1 16,-8 0 0-16,-4 1 5 16,-4 2 19-16,-3 1 7 15,-5-3-7-15,0 5-6 16,0-5-10-16,1 2 7 16,-2-2-7-16,2 1-8 15,-4 1 9-15,-3-2 2 16,0 2 7-16,-6 3 8 15,-3-1 5-15,0-1-20 16,-3-1-11-16,-9 1-1 16,0-1 18-16,-4 0-17 15,-1-2 17-15,1 2 1 0,4 0-10 16,-2-1-1 0,7 4-7-16,4-4 8 0,0 4 1 15,3-2 2 1,0 1-12-16,0-3-1 0,3 2-14 15,6 2 6-15,0-1-9 16,0 1 8-16,-3 1 9 16,3 0-9-16,-2 0 4 15,0 7-2-15,0 6 7 16,2 2-1-16,-2 4 1 16,2 1 1-16,6-1 0 15,0 1 0-15,7-4 1 16,-5 1 0-16,-1-6 0 15,-4-3-1-15,-9-4-10 16,-3-1-77-16,0 0-35 0,-12-2 72 16,-7 1-189-1,-8-1-146-15,1 2-105 0,10-3-299 16</inkml:trace>
  <inkml:trace contextRef="#ctx0" brushRef="#br0" timeOffset="231486.6685">10754 7777 1069 0,'0'0'219'0,"0"0"-164"16,0 0-28-16,0 0 155 16,0 0 75-16,-94 82-57 15,83-45-71-15,5 3-81 16,6-1-35-16,13-5-12 15,19-5 14-15,10-9 10 16,4-7-9-16,9-7-11 16,-3-6-5-16,4-3-1 0,-10-14-15 15,-8-8-2 1,-6-5-44-16,-8-2 30 0,-12-6 7 16,-9-2-10-1,-3 5-25-15,-15 8 35 0,-51 14 4 16,2 9-316-16,-6 4-765 0</inkml:trace>
  <inkml:trace contextRef="#ctx0" brushRef="#br0" timeOffset="233926.8003">3040 11229 920 0,'0'0'602'0,"0"0"-503"16,0 0-4-16,0 0 137 16,0 0 15-16,0 0-87 15,0 0-40-15,-10 0-1 16,10 0-11-16,0 0-26 16,0 0-17-16,10 3 6 15,5-3-24-15,3 3-23 16,6 0-15-16,0-2-9 15,3-1-17-15,-2 3-36 16,2 1-30-16,-2-2-61 16,-2-1-51-16,-4 2-98 0,-7 0-176 15,-3 0-28-15,-8-3-331 16</inkml:trace>
  <inkml:trace contextRef="#ctx0" brushRef="#br0" timeOffset="234145.3801">3079 11404 922 0,'0'0'837'16,"0"0"-670"-16,0 0-51 15,0 0 52-15,88-1-142 0,-30-8-26 16,-7 2-333-16,-5 0-529 0</inkml:trace>
  <inkml:trace contextRef="#ctx0" brushRef="#br0" timeOffset="234775.6">4104 10757 1313 0,'0'0'844'15,"0"0"-729"-15,0 0-13 16,0 0 115-16,0 0 4 15,0 0-121-15,0 0-46 16,0 0-14-16,0 0-5 16,0 0-19-16,0 6-9 15,0 14 8-15,5 9 39 0,-4 5-25 16,2 5-22 0,-3 5-1-16,0-2-4 0,0-2-2 15,0-4 1-15,0-3-1 16,0-9-15-16,1-5-18 15,2 0-33-15,2-8-38 16,4 2-113-16,-3-3-283 16,4-3-450-16</inkml:trace>
  <inkml:trace contextRef="#ctx0" brushRef="#br0" timeOffset="235085.1231">4486 11269 1099 0,'0'0'935'0,"0"0"-805"16,0 0-6-16,0 0 100 15,-94 0-25-15,45 0-70 16,-8 3-50-16,-7 0-15 16,-5 1-14-16,-1-2-25 15,5-2-18-15,6 4-7 16,10-4-16-16,10 0-41 16,14 4-67-16,9-4-170 15,11 0-547-15</inkml:trace>
  <inkml:trace contextRef="#ctx0" brushRef="#br0" timeOffset="235811.0692">4037 11503 1343 0,'0'0'489'0,"0"0"-423"16,0 0 82-16,0 0 96 0,0 0-55 15,0 0-67-15,0 0-34 16,-3-3-12-16,3 3-21 16,0 0-22-16,0 0-18 15,0 9-15-15,0 8 28 16,0 5 18-16,0 2-28 16,0 3-10-16,0 3-8 15,3 0 0-15,3-4 1 16,-3 0 0-16,4-2-1 15,-4-2 1-15,0-3-1 16,-1-1-9-16,-2-5 9 16,0 1 0-16,1-5 1 0,-1 2-1 15,2-9 0-15,-1 1 0 16,-1 0 0-16,0-2-1 16,2-1 0-16,-2 0 1 15,1 0 1-15,2 0-1 16,2 0 0-16,8 0 13 15,8 0 1-15,6 0-2 16,10 0 1-16,5 0-11 16,0 3 5-16,4-3-7 15,-6 0-43-15,4 3-65 16,-12-3-224-16,-9 0-551 0</inkml:trace>
  <inkml:trace contextRef="#ctx0" brushRef="#br0" timeOffset="237035.6364">5265 10700 1521 0,'0'0'479'16,"0"0"-374"-16,0 0 78 16,0 0 10-16,0 0-42 15,0 0-72-15,0 0-43 16,-21-17-6-16,3 17 3 16,-9 0-2-16,-6 0-8 15,-4 3 3-15,-3 8 0 16,7 2-10-16,3 3-8 15,5 8-8-15,14-5 1 0,7 5-1 16,4 2-15-16,4 1 12 16,17 2-6-16,9-2-6 15,6 0-23-15,-2-2-12 16,2-1 7-16,-8-4 10 16,-7 0 21-16,-6-1 5 15,-5-3 6-15,-8-2-7 16,-2-1 8-16,0 1 9 15,-12-1 6-15,0-1 2 16,3-2 5-16,-4 2 0 16,5-4-11-16,2-1-10 15,3 1 0-15,3-2-1 16,0 3 0-16,12 1 0 0,6 0 0 16,8 3 0-16,-1 0-9 15,0 1 8-15,-1-1 0 16,-7 4 1-16,-4-1 0 15,-7 0 1-15,-6 7 17 16,0 1 6-16,-3 6 15 16,-15 6 8-16,-3 7-9 15,-3 3-1-15,-1 6-4 16,1 2-6-16,6 5-12 16,-1 1 0-16,1-1-9 15,9 0 1-15,3 4-7 16,6-3 8-16,0 3-2 15,6-8 10-15,7-1-8 16,4-9-8-16,-4-14-17 16,-1-15-95-16,-3-9-218 0,-1-7-811 0</inkml:trace>
  <inkml:trace contextRef="#ctx0" brushRef="#br0" timeOffset="238050.8443">5939 10717 1435 0,'0'0'569'0,"0"0"-443"15,0 0 59-15,0 0 8 16,0 0-80-16,0 0-86 0,0 0 6 16,0 26 31-1,0-6-17-15,0 3-21 0,0 5-11 16,0 1 10-16,-6-1-5 16,-4 2-11-16,4-2 4 15,-3 0-6-15,-3-1-5 16,6-3 7-16,-3-2-8 15,6-2 1-15,-3-3-2 16,6-1 2-16,0-6-2 16,0-4-2-16,0-1-4 15,0-2-1-15,0 0 7 16,9-3 9-16,0 0 10 16,7 0-2-16,1 0 2 15,5 0-5-15,2 0-7 0,1 0-5 16,1-3 5-16,2 0-7 15,-4 2 0-15,-2-3-1 16,-8 2-26-16,-1-1-21 16,-7 2-35-16,-6-2-59 15,0 0-114-15,0 0-475 0</inkml:trace>
  <inkml:trace contextRef="#ctx0" brushRef="#br0" timeOffset="238641.3347">6309 10542 1542 0,'0'0'594'16,"0"0"-412"-16,0 0 30 15,0 0-17-15,0 0-111 0,0 0-54 16,0 0-23-1,55-3-6-15,-44 3 0 0,1 0-1 16,-2 0-1-16,-4 0 0 16,-3 3 0-16,-3 4-11 15,0-1-3-15,0 0-12 16,0 1 22-16,-6 0 5 16,-3 3 9-16,-4-1 0 15,5 1-8-15,-1 0 5 16,2 0-6-16,4 0 0 15,3 3-1-15,0-2-11 16,0-1 6-16,6 0 6 16,4 3 10-16,-2-4-1 15,1-2 0-15,-2 0-7 16,-1-4-1-16,-6 0 0 0,0-3 0 16,0 3 0-1,0-3 0-15,0 1 0 0,-10 1 5 16,-4 5 0-16,-5 0-6 15,1 0-98-15,-9 9-213 16,5-3-495-16,5 0-633 0</inkml:trace>
  <inkml:trace contextRef="#ctx0" brushRef="#br0" timeOffset="239101.0994">6630 11215 819 0,'0'0'687'0,"0"0"-521"15,0 0 122-15,0 0-13 0,0 0-70 16,0 0-37-16,-106 13-28 15,42-12-37-15,-29 2-33 16,-32-3-9-16,-15 0-14 16,7-3-16-16,12-4-18 15,39 7 5-15,24 0-12 16,22 0-6-16,21 0-1 16,-1 0-59-16,11 0-76 15,7 7-162-15,17-4-381 16,8 0-160-16</inkml:trace>
  <inkml:trace contextRef="#ctx0" brushRef="#br0" timeOffset="239744.9069">6050 11420 967 0,'0'0'1335'0,"0"0"-1140"16,0 0-79-16,0 0 89 16,0 0-55-16,0 0-95 15,0 0-55-15,4-6 0 16,11 6-1-16,9 0-5 16,1 0-17-16,-1 0-10 15,0 0 9-15,-5 0 12 16,-8 0 11-16,-5 0-7 15,-3 0 7-15,-3 3-7 0,0-3 7 16,0 6 1 0,-9-3 21-16,-3 5 3 0,-6 2-12 15,-3 0-2-15,0-2-4 16,2 1-5-16,7-1 0 16,4-1-1-16,4 0-1 15,4 0-20-15,0 3 9 16,0 0 0-16,15 6-21 15,0-3 24-15,1 3 2 16,-1-2-5-16,0 1 11 16,-3-1-7-16,-5-4 7 15,-4-2 0-15,-3-2-5 16,0 1 6-16,-3 0 32 16,-13 1-7-16,-3-3-4 15,-7 0-14-15,-4-4-7 0,-1-1-48 16,4 0-141-16,11-4-452 15,7-6-1000-15</inkml:trace>
  <inkml:trace contextRef="#ctx0" brushRef="#br0" timeOffset="240333.6318">7339 11239 1540 0,'0'0'578'0,"0"0"-380"0,0 0 43 16,0 0-44-1,0 0-85-15,0 0-45 0,119-1-25 16,-64-2-25-16,27 0-17 16,-13-1-102-16,-11-2-471 0</inkml:trace>
  <inkml:trace contextRef="#ctx0" brushRef="#br0" timeOffset="243018.946">8480 10658 485 0,'0'0'945'15,"0"0"-774"-15,0 0-121 0,0 0 46 16,0 0 62-16,0 0-26 16,0 0-45-16,0-17-17 15,0 17 0-15,0 0 14 16,0 0 5-16,0 0 0 16,0 0 6-16,0 0-10 15,0 0-19-15,0 0-26 16,0 0-23-16,-3 6-16 15,3 8 11-15,0 5 11 16,-3 8-8-16,0 0-5 16,0 2-4-16,0 0-6 15,0-2 1-15,-3-3-1 0,2 2 1 16,-2-3 0-16,-2 0-1 16,2-3 1-16,3-4-1 15,0-3 1-15,3-3-1 16,0 0 0-16,0-6 0 15,3 2 1-15,3-3-1 16,5-2 1-16,2-1 1 16,-1 0 5-16,4 0-1 15,1 0 2-15,-1 0 4 16,4 0-2-16,-1 0-2 16,5 0-7-16,-6 0-1 15,4 0-1-15,-4 0 0 16,-6 0-31-16,0 0-23 0,-5 0-46 15,-2 0-75-15,-5 6-149 16,0 1-266-16,0 0-377 0</inkml:trace>
  <inkml:trace contextRef="#ctx0" brushRef="#br0" timeOffset="243455.7008">8893 11110 696 0,'0'0'638'0,"0"0"-458"16,0 0 66-16,0 0 64 15,0 0-75-15,0 0-103 16,-91 7-60-16,57-7-20 15,-12 0-16-15,-23 0-9 0,-19 0-14 16,3 0-5-16,12 0-1 16,13-3-6-16,26 3 8 15,1 0-9-15,6 3-39 16,15 6-114-16,12 6-239 16,6-4-343-16,11-5-595 0</inkml:trace>
  <inkml:trace contextRef="#ctx0" brushRef="#br0" timeOffset="244040.8431">8380 11301 1217 0,'0'0'383'0,"0"0"-189"15,0 0-12-15,0 0 8 16,0 0-27-16,0 0-36 15,0 0-15-15,0 0-9 16,0 0 0-16,0 0-12 16,-3 0-18-16,3 0-36 15,-3 14 1-15,-3 2-16 16,0 8-9-16,-1 4-11 16,-4 3-1-16,5 2 5 15,-4-1-6-15,1-2 0 0,0-3 0 16,-3-4-16-16,6-3-11 15,0-5-9-15,3-3-27 16,3-6-64-16,0 0-89 16,3-6-134-16,9 0-315 15,3 0-540-15</inkml:trace>
  <inkml:trace contextRef="#ctx0" brushRef="#br0" timeOffset="244371.7382">8537 11368 1335 0,'0'0'491'0,"0"0"-379"15,0 0 88-15,0 0 19 16,0 0-47-16,0 0-44 15,0 0-30-15,-11 39 11 16,5-20-25-16,-4 6-30 16,4 0-24-16,0 5-13 15,-2-3-9-15,1 0-7 16,-2-2 0-16,3-5 0 16,0-3-1-16,0-4-11 0,2-6-47 15,1-3-59-15,3-2-95 16,0-2-110-16,0 0-354 15,0-9-640-15</inkml:trace>
  <inkml:trace contextRef="#ctx0" brushRef="#br0" timeOffset="245172.9119">8231 11331 639 0,'0'0'377'0,"0"0"-231"16,0 0 1-16,0 0 14 16,0 0 38-16,0 0 4 15,0 0 5-15,-55-13-31 16,55 13-53-16,4 0-20 16,8 0-41-16,7 0 11 15,4 3 14-15,10 2-6 0,13 0-40 16,9-5-24-1,9 3-18-15,2-3-17 0,4 0-53 16,-7 0-91-16,-8 0-45 16,-16 0-108-16,-11 0-89 15,-13 0-156-15,-9 0-152 0</inkml:trace>
  <inkml:trace contextRef="#ctx0" brushRef="#br0" timeOffset="247501.015">7479 11087 738 0,'0'0'837'0,"0"0"-605"15,0 0-58-15,0 0 54 16,0 0-16-16,0 0-50 15,0 0-51-15,-5-3-36 16,5 3-6-16,0 0-2 16,0 0-6-16,0 0-8 0,0 0-15 15,0 0-5 1,0 3-10-16,0 13 5 0,0 4 25 16,0 10-11-16,0 6-8 15,0 4-11-15,-3 3-18 16,3 0-5-16,0 17-54 15,0-12-121-15,3-9-469 0</inkml:trace>
  <inkml:trace contextRef="#ctx0" brushRef="#br0" timeOffset="250183.3592">14928 9099 1084 0,'0'0'223'0,"0"0"-158"16,0 0-47-16,0 0-17 15,0 0-1-15,0 0-10 16,98 69-6-16,-69-63-4 16,-4-5 15-16,-2 1 5 0,-4-2 21 15,-1 0 8 1,-3 0 7-16,1-9 15 0,1-1 6 16,2-3-18-16,1-1 3 15,5 1 37-15,2 1-2 16,1 0-13-16,5 3 1 15,-3 3-10-15,1 2-19 16,-1 1 3-16,-3 3-16 16,-5 0 4-16,-3 0 2 15,-2 7-11-15,-4 3-6 16,0 0-11-16,0-2 0 16,3-1 7-16,-4-3-7 15,9-1 0-15,0-3-1 16,6 0-13-16,5 0-45 15,3 0-43-15,5-7 27 0,-1-2 25 16,-3-2 19-16,-1-1 12 16,-2 2 3-16,-1 0 15 15,-9 3 1-15,0 1 23 16,-8 5 20-16,-1 1 19 16,2 0 1-16,1 0-17 15,3 0-15-15,-2 4-7 16,6 4 6-16,1-2-6 15,5 0-6-15,-4 1-13 16,6 0-5-16,-2-1-1 16,-5-3-9-16,1-1-20 15,-3-2-14-15,0 0-19 0,-2 0-31 16,0-5 15-16,2-5 49 16,3-3 29-16,-2 0 7 15,6-1 40-15,-4 4-4 16,3 0 23-16,1 3-2 15,-5 3-33-15,-1 4-18 16,-2 0-6-16,-2 0-5 16,-1 2-1-16,-3 4 5 15,1 1 7-15,-2 2 3 16,3-2 5-16,0 0-9 16,2-1 1-16,3-3-6 15,-1-1-5-15,1-2-1 16,0 0 0-16,3 0 5 0,-1-5-6 15,2-5-8-15,3-3 0 16,-1 0-6-16,-1 1-13 16,2-2 8-16,-5 4 17 15,-1 3 2-15,-4 3 1 16,-2 1 0-16,2 0 5 16,-4 3-6-16,4 0 1 15,-1 0-1-15,1 3 9 16,-1 0 13-16,0 7-1 15,1-3-9-15,-4-1-11 16,4 2 1-16,-4-3-1 16,0 0 1-16,4-5-1 15,-7 0 1-15,5 0-2 16,0 0-10-16,0-2-20 16,3-8 8-16,2-1-4 0,6 0 6 15,-5-2 19-15,3 3 0 16,-4 0 1-16,0 7 6 15,-5 0 3-15,0 2-8 16,-3 1-1-16,-2 0-1 16,-1 0 1-16,0 4 0 15,-3 2-1-15,1 1-5 16,2 0 6-16,-1-1 0 16,1-3 0-16,2 1 1 15,2 0 7-15,4-4 8 0,6 0 0 16,3 0 3-1,6 0 31-15,1-8-11 0,-4 2-13 16,-2 0 3-16,-7-2-10 16,-8 2-7-16,-11 2-12 15,-4 1-2-15,-10 1-295 16,-10 2-624-16</inkml:trace>
  <inkml:trace contextRef="#ctx0" brushRef="#br0" timeOffset="277976.7997">9423 10707 428 0,'0'0'298'15,"0"0"-178"-15,0 0-13 0,0 0 17 16,0 0-1-16,0 0 14 15,0 0-13-15,3 0-6 16,-3-1-38-16,0-5-5 16,0 3-16-16,0 0-9 15,0-4-13-15,0 3 8 16,0-1-1-16,0-2 5 16,0-3 9-16,-3 3-8 15,3-3-26-15,-3 0-16 16,3 0 6-16,0-3 11 15,0 3-7-15,0 0 7 16,0-3 3-16,0 0-2 16,0 0-8-16,0 0-5 15,0-1-1-15,6 1 5 16,0 0-16-16,-3 0 8 0,0 0-8 16,1-2 0-1,-1 3 1-15,-3-5 4 0,3 7-5 16,-3 1 11-16,0-1 1 15,0 6-3-15,0 1 7 16,0 0 1-16,0 3-5 16,3 0-4-16,-3 0-8 15,0 0 8-15,3 0-9 16,-2 0 1-16,6 0-1 16,-1 0 6-16,4 0-4 15,2 0 4-15,2-3-5 16,5 2-1-16,3-1 1 15,5-2 0-15,0 4 0 0,7 0 6 16,-1 0-1-16,0 0-5 16,-2 0 1-16,-7 0-1 15,-6 0 1-15,-3 0-2 16,-9 3-1-16,-3 0-35 16,-3-2-56-16,0 6-54 15,0 3-76-15,-9-1-315 16,-3-3-510-16</inkml:trace>
  <inkml:trace contextRef="#ctx0" brushRef="#br0" timeOffset="279596.7433">9423 10565 924 0,'0'0'246'15,"0"0"-158"-15,0 0 12 16,0 0 44-16,0 0-31 16,0 0-20-16,0 0-11 15,0 43-26-15,0-23 1 16,0 3-3-16,0 0-7 15,-3 0 35-15,0 4-14 16,-4-1 19-16,2 3-24 16,2-2-1-16,-3 3-10 15,3-1-15-15,-3 2-13 16,3-2-4-16,0-3-3 16,3 4-6-16,-4-3-2 15,4 1-9-15,0 0 6 0,0-2 2 16,0-2-7-16,0-2 8 15,0 2-3-15,0-1-5 16,0-3 0-16,0 2 8 16,-3 1-8-16,0-2 1 15,0-1-1-15,-2 0 13 16,2-1-2-16,3 1-3 16,-3 0-1-16,3-1 0 15,-3 1-7-15,0-3 5 16,3 3-5-16,-3 0 0 15,-1-4 7-15,1 0-7 16,3 2-1-16,0-2 2 16,0-3-1-16,0 4 5 15,0-5-5-15,0 1 0 0,0 0 0 16,0-2 0-16,-3 2-1 16,3 1 1-16,-3-2 0 15,3-1 0-15,-3 1 0 16,3-1 0-16,-3-2-1 15,3 1 1-15,0-3 0 16,0 0-1-16,0-1 1 16,0-2-1-16,0-1 1 15,0-1-1-15,0-2 1 16,9 3 12-16,4-3 29 16,7 0-12-16,5 0-30 0,24-5-82 15,-7-6-217 1,-6 2-965-16</inkml:trace>
  <inkml:trace contextRef="#ctx0" brushRef="#br0" timeOffset="285290.5401">10195 10774 869 0,'0'0'486'0,"0"0"-366"0,0 0 51 15,0 0 58-15,0 0-14 16,0 0-53-16,-4 0-45 16,4-1-13-16,0 1 5 15,0-4 0-15,0 4-24 16,0-2-32-16,11-2-21 15,2 1-13-15,2 0-11 16,3 0-6-16,3-1-1 16,-4 4 0-16,0 0-1 15,-2 0 0-15,-3 0-1 0,-3 0-6 16,-6 4-2 0,0 5 0-16,-3 4-2 0,0 0 10 15,0 6 1-15,-9-1-1 16,-3 2 0-16,-3-4 1 15,2 3 1-15,-1-2-1 16,-2-3 0-16,4-4 1 16,3-1-1-16,0-1 0 15,6-5-1-15,0-1 1 16,3-2-9-16,0 0-3 16,0 0-6-16,0 0-3 15,0 0 10-15,11-2-14 16,5-9-20-16,0-1 11 15,4-2 9-15,-1-2 4 16,5 0 5-16,-6-4 15 0,4 3-7 16,2 0 8-1,-3 0-1-15,3-2 1 0,-5 5-1 16,1 2 1-16,-7 1 1 16,-1 2-1-16,-6 2 2 15,0 3-1-15,-3 1 17 16,-3 0 7-16,0 3 7 15,0 0-18-15,0 0-5 16,0 0-3-16,0 0-5 16,0 0 5-16,0 0-4 15,0 3 8-15,0 4 16 16,-9 0 5-16,0 6 5 16,-6 0-2-16,-1 6 8 15,2-2-11-15,-2 6 2 16,4-3-7-16,3-2-7 0,7 0-10 15,2-4-8-15,17-1 6 16,12-3-7-16,18-6-1 16,38-4-106-16,-9-7-207 15,-12-6-1081-15</inkml:trace>
  <inkml:trace contextRef="#ctx0" brushRef="#br0" timeOffset="288811.791">11182 10716 1332 0,'0'0'384'15,"0"0"-275"-15,0 0-14 16,0 0 106-16,0 0-40 15,0 0-87-15,0 0-21 16,0-6 7-16,0 6-4 16,0 0 10-16,0-3 4 15,0 3-18-15,-6 0-9 16,-8 0-9-16,1 0-10 0,-9 0-3 16,-1 0 6-1,-2 7-9-15,1 5-5 0,-1 2 2 16,4 0-3-16,9 1-6 15,3-1-6-15,6 2 0 16,3-1-2-16,3-3-13 16,15 1 15-16,12-6-44 15,1-4-67-15,18-3-83 16,-7 0-277-16,-9-6-238 0</inkml:trace>
  <inkml:trace contextRef="#ctx0" brushRef="#br0" timeOffset="289223.6945">11355 10710 1187 0,'0'0'637'16,"0"0"-557"-16,0 0-12 15,0 0 31-15,0 0 3 16,0 0 1-16,0 0-17 15,-49 36 0-15,35-25 3 16,4 1 14-16,1 1-50 16,6-3-27-16,3 0-16 15,0-4 1-15,0 2-1 16,12-1-4-16,7-4 3 16,5-3-9-16,3 0 0 0,-3 0-31 15,0 0-10-15,-2-10 0 16,-4 0 21-16,-3-4 19 15,-3-2 1-15,-5 3 12 16,-4 0 9-16,-3 0 3 16,0 6 3-16,-16 1-3 15,1 2-9-15,-9 4 0 16,2 0-15-16,1 0 0 16,6 0-36-16,3 6-89 15,3 4-159-15,6-6-307 16,3 3-171-16</inkml:trace>
  <inkml:trace contextRef="#ctx0" brushRef="#br0" timeOffset="289675.5803">11737 10634 990 0,'0'0'817'16,"0"0"-687"-16,0 0 35 15,0 0 33-15,0 0-32 16,0 0-41-16,0 0-13 0,-75 0-12 16,62 3-37-16,4 1-34 15,3 3-18-15,3-1-11 16,3 3 0-16,0 2-12 15,0-2-3-15,3 2-1 16,9 2-10-16,4-3-25 16,1-1 2-16,2 2 6 15,-4-1 3-15,3-2 0 16,-6 0 14-16,-2 2 13 16,-3-4-1-16,0 1 1 15,-7 0 7-15,0 2 6 16,0-3 0-16,0 2 6 15,-7-1 8-15,-3-1 4 16,-6 1-6-16,-2-3-6 16,3-2-6-16,3-1-8 0,2-1-108 15,7 0-426-15,3-7-544 0</inkml:trace>
  <inkml:trace contextRef="#ctx0" brushRef="#br0" timeOffset="292100.5955">9663 11041 1149 0,'0'0'371'15,"0"0"-276"-15,0 0-33 16,0 0 112-16,0 0-4 15,0 0-41-15,0 0-8 16,-40 9 7-16,28-9-7 16,-5 3 6-16,-5-3-12 15,-2 0-20-15,-4 0-38 16,1 0-32-16,2 0-16 16,5 0-9-16,10 0-32 15,17 0-109-15,13 0-425 16,8 0-1370-16</inkml:trace>
  <inkml:trace contextRef="#ctx0" brushRef="#br0" timeOffset="294008.1349">11974 10638 1318 0,'0'0'352'16,"0"0"-175"-16,0 0 23 15,0 0-14-15,0 0-60 16,0 0-63-16,0 0-17 16,6-20 8-16,0 16 5 15,1 0-1-15,7-2-19 16,-2 3-20-16,2 3-7 16,5 0-10-16,0 0-1 15,-4 0-1-15,3 0 0 16,-6 0-1-16,-5 10-7 15,-7 0-6-15,0 0-22 16,0 3 27-16,-13 4 9 16,-5 0 0-16,-3-2 6 0,-1 2-5 15,5-3 7-15,1-1 1 16,4-3 0-16,6 0 3 16,6-4-5-16,0 0-6 15,6-2 5-15,12-3-6 16,6-1-16-16,7 0-102 15,8 0-223-15,-5-11-326 16,-13 3-411-16</inkml:trace>
  <inkml:trace contextRef="#ctx0" brushRef="#br0" timeOffset="294278.4669">12234 10611 918 0,'0'0'717'16,"0"0"-569"-16,0 0 74 16,0 0 46-16,0 0-81 15,0 0-85-15,0 0-44 16,3 3 36-16,-3 11-18 16,0 5-28-16,0 1-10 15,0-1-16-15,-3 1-13 16,0 0-9-16,0-3 0 15,3-3-24-15,-4-4-65 16,4-1-94-16,0-2-135 0,0-1-337 16,4-3-407-16</inkml:trace>
  <inkml:trace contextRef="#ctx0" brushRef="#br0" timeOffset="294519.2117">12350 10631 1247 0,'0'0'792'16,"0"0"-656"-16,0 0 22 15,0 0-31-15,0 0 10 16,0 0-24-16,0 0-47 16,-25 56-27-16,25-36-24 15,0-1-9-15,0 1-5 16,0-4-1-16,0-4-16 0,0-3-72 15,0-3-72-15,0-2-132 16,0-1-314-16,0-3-330 0</inkml:trace>
  <inkml:trace contextRef="#ctx0" brushRef="#br0" timeOffset="294735.442">12186 10542 1824 0,'0'0'368'0,"0"0"-253"16,0 0 17-16,0 0-7 16,0 0-58-16,97-1-43 15,-55 1-24-15,13 0-76 16,-16 0-197-16,-8 1-501 0</inkml:trace>
  <inkml:trace contextRef="#ctx0" brushRef="#br0" timeOffset="295070.9028">12532 10599 834 0,'0'0'954'16,"0"0"-854"-16,0 0-8 15,0 0 88-15,0 0-13 16,0 0-78-16,0 0-43 16,78-41-14-16,-71 41-9 15,-4 3-5-15,0 8-6 16,-3 6 25-16,0 1-13 15,0 3-5-15,0 2-1 16,0-3-6-16,0-4-4 16,3 1-2-16,6-7-6 0,6-4-16 15,0 0-76 1,9-6-156-16,-2 0-387 0,-6-2-582 0</inkml:trace>
  <inkml:trace contextRef="#ctx0" brushRef="#br0" timeOffset="295298.8072">12747 10555 1295 0,'0'0'527'16,"0"0"-309"-16,0 0 9 15,0 0-61-15,0 0-59 16,0 0-61-16,0 0 49 15,-63 49-20-15,38-25-19 0,-8 5-18 16,0-3-22-16,2-2-14 16,1-1-2-16,5 4-56 15,4-8-155-15,12-3-509 0</inkml:trace>
  <inkml:trace contextRef="#ctx0" brushRef="#br0" timeOffset="295818.0492">13023 10446 1350 0,'0'0'337'0,"0"0"-106"15,0 0 48-15,0 0-63 16,0 0-64-16,0 0-60 16,0 0-37-16,-6 10 18 15,3 0-7-15,-3 7-23 16,1 1-16-16,1 4-7 0,-5 3-5 15,-1 2-5-15,-6-1-4 16,3 4-4-16,-6-3-1 16,1-2 0-16,3-1 0 15,2-5 0-15,4 2-1 16,1-5 0-16,5-3-1 16,1-3-6-16,2-3-13 15,0-4 5-15,2 0 15 16,9 0 6-16,5-3 12 15,5 0-3-15,6 0-6 16,-4 0-1-16,6 0-8 16,-5 0 0-16,0 0 0 15,-3 0-20-15,-5 0-71 16,-4 0-145-16,-5 4-320 16,-5 2-502-16</inkml:trace>
  <inkml:trace contextRef="#ctx0" brushRef="#br0" timeOffset="297718.0715">10224 11064 245 0,'0'0'83'16,"0"0"-59"-16,0 0 5 15,0 0 63-15,0 0 60 16,0 0-58-16,0 0-55 16,-3-7-39-16,3 7-77 15,0 0-93-15,0 0 86 16,3 0 50-16,3 0 16 16,-3 0 18-16,0 0 237 15,-2-3-22-15,-1 2-13 16,0-2-24-16,0 3 2 15,0 0-23-15,0 0-41 16,0 0-52-16,0 0-36 16,0 0-28-16,0 0-53 0,0 0-58 15,4 0-3-15,0 0 72 16,-1 0 41-16,0 0 1 16,0 0 30-16,0 0 33 15,0 0 14-15,0 0 13 16,0 0-5-16,0 0-3 15,4 0-25-15,-1 0-15 16,2-3-6-16,5 3-17 16,-1 0-12-16,3 0-6 15,0 0-1-15,4 0 0 16,-3 0-11-16,7 0 10 16,-4 0 1-16,7 0 0 15,1 3 1-15,-2-3 0 16,2 0 0-16,-2 0 0 0,1 0-1 15,-1 0 2-15,2 0-2 16,-2 0 1-16,-1 3 13 16,3-2 1-16,-6-1-2 15,6 3 3-15,-2-3 15 16,5 3 12-16,-1-3-8 16,6 4-8-16,-2-4-17 15,3 0-3-15,4 3-6 16,-3-3 0-16,5 3 0 15,1-3 1-15,-1 0-2 16,-3 0 0-16,4 0 0 0,-7 0-8 16,1 0-4-1,-1 0 11-15,3 0-5 0,1 0 5 16,-1 0 1-16,3 0-1 16,4 0-27-16,-4 0-2 15,4 0 2-15,-1 0 5 16,-4 0-1-16,4 0 8 15,-3 0 7-15,1 0 9 16,-4 0-1-16,-3 0-1 16,0 0 1-16,-4 0-16 15,3 0 3-15,-1 0 13 16,-7-3-5-16,3 3 4 16,0-3 1-16,-4 3 1 15,3 0 0-15,-2 0 0 16,1 0 0-16,-1 0 0 0,1 0-1 15,2 0 0 1,0 0-14-16,-2 0-17 0,-2 0-7 16,-4 0 19-1,2 0 13-15,-1 0 7 0,-1 0 7 16,1 0 2-16,3 0 0 16,-3 0-8-16,3 0 6 15,4 0-7-15,-3 0 1 16,3 0-1-16,2 0 0 15,1 0 0-15,-4 0 0 16,-3 0 1-16,0 0-1 16,-3 0 0-16,3 0 0 15,-7 0 0-15,4 0 0 16,-1 0 9-16,2 0 22 0,-3 0 19 16,6 0 2-16,-5 0 7 15,5 0-12-15,-3 0-10 16,-3 0-15-16,-2 3-8 15,1 0-8-15,-3 0-5 16,0-2 5-16,-2-1-6 16,1 2 15-16,-6-2 6 15,3 0-12-15,-6 4-8 16,-1-4 0-16,-3 0-1 16,0 0-46-16,-3 4-102 15,0-4-162-15,0 3-334 0</inkml:trace>
  <inkml:trace contextRef="#ctx0" brushRef="#br0" timeOffset="297874.5046">13208 11084 715 0,'0'0'0'0</inkml:trace>
  <inkml:trace contextRef="#ctx0" brushRef="#br0" timeOffset="298040.4873">13208 11084 485 0,'25'-10'900'16,"-25"10"-900"-16,0 0-4 15,3 0-918-15</inkml:trace>
  <inkml:trace contextRef="#ctx0" brushRef="#br0" timeOffset="299774.0344">10845 11440 606 0,'0'0'673'15,"0"0"-511"-15,0 0-9 0,0 0 42 16,0 0 25-1,0 0-59-15,0 0-38 0,-11-20-3 16,14 17-12-16,5-4 10 16,-2 1-35-16,4 2-32 15,-1-2-33-15,0 3-14 16,6-1-4-16,-3 4-7 16,4 0-3-16,-2 0-8 15,-1 0 4-15,-4 4 4 16,-3 2-1-16,0 7 2 15,-6 0 0-15,0 1 8 16,-3 3-5-16,-9-2 5 16,-1-1 1-16,-1 2-1 15,-2-5 0-15,4 2-1 0,-2-3 2 16,7 0-1-16,-2 0 1 16,6-3 0-16,3 1 0 15,0-4 0-15,12-1 0 16,12-3 7-16,2 0-7 15,9 0-40-15,1 0-112 16,7-15-186-16,-7 4-351 16,-11 1-122-16</inkml:trace>
  <inkml:trace contextRef="#ctx0" brushRef="#br0" timeOffset="300045.1519">11204 11397 1068 0,'0'0'854'15,"0"0"-653"-15,0 0-27 16,0 0-5-16,0 0-34 16,0 0-50-16,0 0-24 15,-13 29 26-15,4-8-35 16,0-1-22-16,3 2-20 15,-2-2-8-15,7-3-2 16,-2-3-16-16,0-1-58 16,3-4-81-16,0-2-140 15,0-1-328-15,0-6-200 0</inkml:trace>
  <inkml:trace contextRef="#ctx0" brushRef="#br0" timeOffset="300292.5016">11309 11380 1300 0,'0'0'790'0,"0"0"-666"16,0 0 31-16,0 0-2 16,0 0-2-16,0 0-57 15,0 0-41-15,-17 63-15 16,17-44-13-16,0 1-12 15,0-2-11-15,0 1-2 0,0-5-11 16,0-1-61-16,3 0-95 16,-3-7-149-16,0-2-392 15,0-4-394-15</inkml:trace>
  <inkml:trace contextRef="#ctx0" brushRef="#br0" timeOffset="300550.7768">11137 11309 1363 0,'0'0'370'0,"0"0"-188"15,0 0 40-15,0 0 5 0,0 0-99 16,0 0-34-16,87 0-14 15,-50 0-4-15,-3 0-33 16,2 0-32-16,-3-2-11 16,-7 2-92-16,3 0-119 15,-10 0-530-15,-2 0-832 0</inkml:trace>
  <inkml:trace contextRef="#ctx0" brushRef="#br0" timeOffset="301350.3456">11740 11252 1440 0,'0'0'376'0,"0"0"-260"0,0 0 17 15,0 0 75-15,0 0-48 16,-51 76-62-16,27-46-34 16,2 5-15-16,-4-4-10 15,3 2-14-15,0-4-13 16,1 1-6-16,1-3-6 16,6-8-1-16,2 1-79 15,13-3-130-15,0-7-322 16,0-7-262-16</inkml:trace>
  <inkml:trace contextRef="#ctx0" brushRef="#br0" timeOffset="301801.7516">11941 11292 962 0,'0'0'890'0,"0"0"-774"16,0 0-6-16,0 0 57 15,0 0-21-15,0 0-49 16,0 0-8-16,11 19-22 16,-11-9 16-16,0 6-13 15,-5-2-11-15,-1 3-13 0,0 2-16 16,-1 1-17-16,1 3-4 15,-3 1-3-15,-2-5-5 16,4 4-1-16,1-3 0 16,0 0 0-16,0-1 1 15,-1-5-1-15,4 2 0 16,0-2 1-16,0-1-1 16,0-3 0-16,3-3 0 15,0-1 0-15,0-5 1 16,0 2 0-16,9-3 8 15,10 0 12-15,8 0-8 16,7 0-5-16,5-7-7 16,0 3-1-16,1 1-27 0,-1 0-79 15,-16 3-238-15,-7-3-737 16</inkml:trace>
  <inkml:trace contextRef="#ctx0" brushRef="#br0" timeOffset="302995.8353">13587 11017 935 0,'0'0'532'0,"0"0"-387"15,0 0 52-15,0 0 25 16,0 0-27-16,0 0-53 15,0 0-29-15,-6 1-15 16,6 2-12-16,9-3-5 16,2 4-14-16,8-3-12 15,3 1-16-15,8-2-20 16,6 2-8-16,2-2-11 0,7 0 0 16,-3 0-23-16,-3 0-40 15,-2 0-53-15,-7 0-44 16,-5 0-74-16,-2-2-158 15,-7-1-346-15</inkml:trace>
  <inkml:trace contextRef="#ctx0" brushRef="#br0" timeOffset="303371.6676">13848 10919 1395 0,'0'0'586'15,"0"0"-409"-15,0 0 45 16,0 0-26-16,0 0-48 16,0 0-26-16,0 0-29 15,-9 78-44-15,7-45-29 0,1 7-20 16,1 13-24-1,0-6-266-15,0-12-1095 0</inkml:trace>
  <inkml:trace contextRef="#ctx0" brushRef="#br0" timeOffset="307372.8281">14755 10541 856 0,'0'0'254'0,"0"0"-87"16,0 0 72-16,0 0 15 15,0 0 9-15,0 0-58 0,0 0-51 16,6-29-28-16,-6 29 0 16,0 0-5-1,0 0-30-15,0 0-16 0,0 0-24 16,0 0-18-16,0 0-17 16,0 0-15-16,0 6 0 15,0 11-1-15,0 6 2 16,-2 4 4-16,-1-1-6 15,0 1 1-15,0-2 0 16,-1-2-1-16,1-3 0 16,0 0 0-16,-4-3-1 15,4-3 0-15,0-2 0 16,0 1 0-16,0-6-8 0,3 0 8 16,0-4-5-1,0 1 0-15,0-1 4 0,0-1-10 16,0 2-13-16,0-2 25 15,12 0 8-15,1-2-1 16,7 0-5-16,5 0-1 16,-1 0 8-16,4 0-9 15,-1 0 0-15,-1-2 1 16,0 0-1-16,-5-2 0 16,0 4-6-16,-9 0-23 15,-2 0-22-15,-6 0-49 16,-1 0-91-16,-3 11-69 15,0-1-359-15,0-3-342 0</inkml:trace>
  <inkml:trace contextRef="#ctx0" brushRef="#br0" timeOffset="307817.3034">15213 10998 1395 0,'0'0'520'0,"0"0"-397"15,0 0 62-15,0 0-28 16,0 0-51-16,0 0-23 16,0 0-15-16,-82 0-23 15,42 0-26-15,-14 0-10 16,-6 0-1-16,-16 0 4 15,6 0 6-15,-6 0 6 16,9 0-4-16,18 0-6 0,7 0-14 16,12 0-1-16,18 0-72 15,8 0-52-15,14 0-50 16,14 0-372-16,-3 0-528 0</inkml:trace>
  <inkml:trace contextRef="#ctx0" brushRef="#br0" timeOffset="308199.2635">14606 11180 816 0,'0'0'1260'15,"0"0"-1084"-15,0 0-59 16,0 0 6-16,0 0-22 16,0 0-62-16,0 0-38 15,73-27-1-15,-55 27-1 16,-4 0 1-16,-1 3 0 16,-10 7 1-16,0 3 10 15,-3 0-10-15,-6 0 13 16,-15 7 4-16,0-3 11 15,-5-1 0-15,9 4-1 16,0-6-9-16,7-1-8 16,8 0-10-16,2-3 1 15,0 0-2-15,17-2-15 0,5-3-56 16,14-2-166-16,-4-3-400 16,-3 0-465-16</inkml:trace>
  <inkml:trace contextRef="#ctx0" brushRef="#br0" timeOffset="308446.1086">14901 11198 1547 0,'0'0'645'16,"0"0"-489"-16,0 0 34 15,0 0-4-15,0 0-76 0,0 0-66 16,0 0-31-16,0 17 21 15,0-3-7 1,0 5-15-16,-2-2-10 0,-2-1-1 16,1 1-1-16,-1-4-21 15,2-3-53-15,2-3-110 16,0-1-128-16,0-6-412 16,0 0-155-16</inkml:trace>
  <inkml:trace contextRef="#ctx0" brushRef="#br0" timeOffset="308688.1031">15016 11166 1580 0,'0'0'503'15,"0"0"-323"1,0 0 19-16,0 0 12 0,0 0-66 16,0 0-79-16,0 0-32 15,0 20 18-15,3-3-16 16,0 2-12-16,-2 5-5 15,2-2-10-15,-1-1-7 16,-1-3-2-16,-1 0 0 16,0-5-19-16,0-3-53 15,0 0-92-15,0-7-116 16,0 1-292-16,-6-4-294 0</inkml:trace>
  <inkml:trace contextRef="#ctx0" brushRef="#br0" timeOffset="308911.5733">14805 11149 690 0,'0'0'1066'0,"0"0"-876"15,0 0 21-15,0 0 38 16,0 0-78-16,0 0-52 15,0 0-43-15,117 0-39 16,-75 0-37-16,0 0-24 16,13 0-134-16,-16 0-396 15,-8 0-486-15</inkml:trace>
  <inkml:trace contextRef="#ctx0" brushRef="#br0" timeOffset="309571.6505">15824 10390 1045 0,'0'0'179'0,"0"0"-88"0,0 0 108 15,0 0 107-15,0 0-39 16,0 0-99-16,0 0-78 15,-20-37-17 1,5 51 56-16,-14 9 29 0,-1 6-36 16,1 8-34-16,-3 6-23 15,9 7-29-15,9 5-18 16,5 8-6-16,9 0-5 16,0 3-7-16,6 3 0 15,8 1-37-15,-2-4 26 16,-9-3 10-16,-3-4 1 15,0-2 0-15,-15-8 0 16,-9-3-1-16,-2-7-1 0,4-5 1 16,-5-2 0-16,8-8 0 15,4-4-37-15,4-7-95 16,11-6-131-16,4-4-329 16,9-3-210-16</inkml:trace>
  <inkml:trace contextRef="#ctx0" brushRef="#br0" timeOffset="310022.8262">15525 11655 1147 0,'0'0'812'0,"0"0"-688"15,0 0 64-15,0 0-28 16,0 0-36-16,0 0-18 16,0 0-57-16,-55 70-32 0,55-54-8 15,7-7 0-15,11 2-9 16,9-8-9-16,3-3-18 16,-2 0 5-16,-1 0 21 15,-6-14 1-15,-3-6 35 16,-9 1 4-16,-2-4-9 15,-7-1-30-15,0-1-14 16,-27-2-51-16,5 4-197 16,-5-1-791-16</inkml:trace>
  <inkml:trace contextRef="#ctx0" brushRef="#br0" timeOffset="310907.5662">15619 9892 1096 0,'0'0'259'15,"0"0"-88"-15,0 0 64 16,0 0 49-16,0 0-47 16,0 0-70-16,0 0-43 15,33-2-27-15,-33 2-32 0,0 7-23 16,0 3 9-16,0 7-20 16,0 7-14-16,0 2-8 15,-6 0-8-15,3 4 1 16,-4 2 0-16,4 2 0 15,-1-5-2-15,3-3 1 16,-1-2-1-16,2-7 0 16,0-1 1-16,0-5-1 15,0-5 1-15,0 0 0 16,9-6 6-16,5 0 2 16,2 0 2-16,0 0 5 15,4 0 14-15,-2-6-9 16,3 2-6-16,-5 1 0 0,-3 0-13 15,4 3-2 1,-5 0-1-16,-2 0-41 0,5 10-64 16,-1 0-165-16,-8-3-555 0</inkml:trace>
  <inkml:trace contextRef="#ctx0" brushRef="#br0" timeOffset="313898.2289">16174 10865 598 0,'0'0'502'16,"0"0"-397"-16,0 0 20 16,0 0 40-16,0 0 29 15,0 0-4-15,0 0 5 0,7-34-7 16,-7 32 0-1,0-1-22-15,0 3-32 16,0-3-48-16,0 3-17 0,-4 0-14 16,-5 0-16-16,-3 0-16 15,-8 0-7-15,0 0-3 16,-7 13-5-16,3 1-7 16,1 1 0-16,6 2-1 15,8 3-1-15,6-3-16 16,3 3-42-16,3-5-17 15,16-1-48-15,11-4-83 16,12-4-264-16,-7-5-254 16,-3-1-56-16</inkml:trace>
  <inkml:trace contextRef="#ctx0" brushRef="#br0" timeOffset="314280.0752">16334 10851 734 0,'0'0'1007'0,"0"0"-730"15,0 0-27-15,0 0-57 16,0 0-43-16,0 0-67 16,0 0-35-16,-49 9 12 15,30 6-23-15,3 2-13 16,-4-1-6-16,10 4-13 16,3-6-5-16,7 1-6 15,0-5-2-15,4-3 8 16,11-3 11-16,9-4-11 15,2 0-7-15,4-2-19 16,2-10-5-16,-4-3 13 16,-2-3 12-16,-7 2-6 0,-4-1 5 15,-3 1 7-15,-9 7 26 16,-3-2 12-16,0 4-19 16,-6 1-13-16,-12 0 0 15,-3 2-5-15,-5-2-1 16,3 6 0-16,-1-2-6 15,7 2-54-15,6 0-70 16,5 0-74-16,6 5-185 16,0 2-274-16,3-1-166 0</inkml:trace>
  <inkml:trace contextRef="#ctx0" brushRef="#br0" timeOffset="314626.3993">16671 10734 1560 0,'0'0'507'0,"0"0"-378"16,0 0-3-16,0 0-31 16,0 0-34-16,0 0-33 15,0 0 28-15,-9 13-2 16,9 0-5-16,0 3-21 15,0 0-10-15,0 0-6 16,9 2-11-16,1 2 17 0,-1-4-10 16,0 0-7-16,0-2 0 15,-3-1 1-15,-3-6-2 16,-3 0 0-16,0 2-11 16,0-6-1-16,-9 3 3 15,-5-1 9-15,1 0-1 16,-3-1-14-16,-10 3-107 15,10-1-200-15,-1-3-496 0</inkml:trace>
  <inkml:trace contextRef="#ctx0" brushRef="#br0" timeOffset="315091.4398">16935 10680 1455 0,'0'0'399'15,"0"0"-43"-15,0 0-88 16,0 0-44-16,0 0-83 16,0 0-71-16,0 0-36 15,77-29-19-15,-51 26-13 0,-3 3 4 16,-3 0-6-16,-7 0 0 16,-5 3-7-1,-5 4-3-15,-3 3-1 0,0 0 1 16,0-1-5-16,-9 4 8 15,-3 3 7-15,-3-2 6 16,1 3-5-16,0-2 0 16,5-1 10-16,-1-1-6 15,7 1-5-15,3-3-14 16,0-6-4-16,13 2-19 16,9-4-48-16,14-3-156 15,-6 0-410-15,-4 0-214 0</inkml:trace>
  <inkml:trace contextRef="#ctx0" brushRef="#br0" timeOffset="315336.288">17245 10661 1443 0,'0'0'380'16,"0"0"-53"-16,0 0-67 15,0 0-66-15,0 0-72 16,0 0-63-16,0 0 1 15,-5 22 13-15,5-5-25 16,0 3-21-16,0 0-13 16,0 0-5-16,0-4-9 15,0 1-13-15,-1-4-47 16,-1-3-43-16,1-3-121 0,-1-4-234 16,2 0-185-16,0-3-250 0</inkml:trace>
  <inkml:trace contextRef="#ctx0" brushRef="#br0" timeOffset="315572.0123">17333 10678 1468 0,'0'0'345'16,"0"0"-50"-16,0 0-34 16,0 0-48-16,0 0-58 15,0 0-84-15,0 0-20 16,-8 13 15-16,7 3-38 15,-3 3-7-15,4 5-9 0,0-5-1 16,0 4-11-16,0-3 0 16,5-3 0-16,0-3-39 15,-1-4-28-15,-2-1-73 16,-2-3-105-16,0-3-331 16,0-3-535-16</inkml:trace>
  <inkml:trace contextRef="#ctx0" brushRef="#br0" timeOffset="315804.0916">17084 10617 1803 0,'0'0'300'16,"0"0"-87"-16,0 0-5 15,0 0-91-15,0 0-47 16,112 0-35-16,-66 0-22 16,-1 0-13-16,-1 0-22 15,-5 4-93-15,-10 3-272 16,-14-4-397-16</inkml:trace>
  <inkml:trace contextRef="#ctx0" brushRef="#br0" timeOffset="316241.7449">17530 10680 863 0,'0'0'1313'16,"0"0"-1146"-16,0 0-43 0,0 0-14 15,0 0-8-15,83-29-46 16,-60 26-27-16,-7 3-19 15,0 0-2-15,-6 0-8 16,-4 10 0-16,-3 3 6 16,-3 2 11-16,0 2 7 15,0 0-2-15,0 3-8 16,0-3-13-16,0 0 0 16,0-5-1-16,3-2-9 15,10 0-42-15,4-4-97 16,6-6-125-16,0 0-447 15,-5 0-810-15</inkml:trace>
  <inkml:trace contextRef="#ctx0" brushRef="#br0" timeOffset="316435.9956">17821 10648 1415 0,'0'0'316'15,"0"0"69"-15,0 0-112 16,0 0-101-16,-91 69-64 16,64-49-56-16,2 3-34 15,-2-1-18-15,-5 8-63 16,9-9-170-16,4-3-422 0</inkml:trace>
  <inkml:trace contextRef="#ctx0" brushRef="#br0" timeOffset="316802.6833">18045 10998 825 0,'0'0'623'0,"0"0"-492"0,0 0 154 15,0 0-26 1,-88 0-74-16,43 0-43 0,-30 0-31 16,-22 0-9-16,-27-2-8 15,-9-6-17-15,10 5-20 16,22-1-21-16,33 4-20 15,22 0-9-15,6 0-7 16,1 0-21-16,5 0-33 16,5 0-50-16,19 0-84 15,13 7-127-15,17 1-200 16,5-3-223-16</inkml:trace>
  <inkml:trace contextRef="#ctx0" brushRef="#br0" timeOffset="317245.381">17281 11093 1315 0,'0'0'665'0,"0"0"-519"16,0 0 75-16,0 0-1 16,0 0-38-16,0 0-69 0,0 0-7 15,0 26-34 1,0-12-32-16,0 5-22 0,0 1-17 16,0 1-1-16,0 1-1 15,-3 1 0-15,0-3 0 16,0-3 1-16,3 0-15 15,0-5 13-15,0-5-11 16,0 3 4-16,0-6 8 16,0-1-1-16,0 0 2 15,0 1 0-15,6-4 6 16,1 0 5-16,5 0-4 16,2 0-5-16,5 0-1 15,1 0 1-15,5 0-2 16,2 0-9-16,15 0-73 0,-7 0-111 15,-1 0-555-15</inkml:trace>
  <inkml:trace contextRef="#ctx0" brushRef="#br0" timeOffset="318071.4099">18590 10892 1119 0,'0'0'597'0,"0"0"-288"0,0 0-16 16,0 0-75-16,0 0-66 15,0 0-65 1,0 0-38-16,-36-49-16 0,22 45 1 16,-5-2-10-16,-3 6-14 15,-4 0-9-15,-7 0 1 16,0 6-2-16,2 6 1 15,5 2-1-15,9 3-1 16,5 2-12-16,9-5-17 16,3 0 3-16,0-4 12 15,12 0 15-15,5-8 0 0,5-2-6 16,1 0-21 0,3 0-10-16,-1-14 0 0,2-5-18 15,-8-7 8-15,4-4 0 16,-6-3 1-16,2-10 10 15,-3 1 18-15,-6-5-3 16,-1 1 21-16,-3 2 0 16,-5 6 32-16,-1 4 9 15,0 10 25-15,-3 5-14 16,-5 6-19-16,0 7-2 16,1 6-13-16,-3 0-11 15,-1 10-1-15,2 12 27 16,-1 8-2-16,4 7-7 15,6 2-1-15,0 1-4 0,0 3-3 16,3-1-10-16,10-2-5 16,4-2-1-16,0-6-12 15,2-5-46-15,0-4-41 16,-3-4-78-16,-3-9-163 16,1-4-303-16</inkml:trace>
  <inkml:trace contextRef="#ctx0" brushRef="#br0" timeOffset="318393.5503">18782 10776 1177 0,'0'0'495'16,"0"0"-346"-16,0 0 150 15,0 0-40-15,0 0-77 16,0 0-37-16,80-9-51 16,-73 9-45-16,0 0-20 15,-4 0-20-15,0 7-8 16,0 5 9-16,-3 8-1 16,0 3 0-16,0-1-8 15,0 2 0-15,3-3 5 16,0 1-6-16,5-5-29 15,3-3-27-15,3-5-56 16,9-3-95-16,0-3-433 16,-6-3-455-16</inkml:trace>
  <inkml:trace contextRef="#ctx0" brushRef="#br0" timeOffset="318605.5495">19022 10783 1445 0,'0'0'255'16,"0"0"25"-16,0 0 37 15,0 0-81-15,-101 78-87 16,71-47-66-16,-2 2-35 16,0-4-29-16,2 4-19 0,1-6-43 15,10-4-145-15,9-6-413 16,4-7-458-16</inkml:trace>
  <inkml:trace contextRef="#ctx0" brushRef="#br0" timeOffset="319251.1308">19076 10300 1079 0,'0'0'846'0,"0"0"-669"15,0 0 12-15,0 0-70 16,0 0-37-16,0 0-33 16,94-43-26-16,-67 37-12 15,-5 6-11-15,-2 0 2 16,-3 0-2-16,-2 0 1 16,-3 0 8-16,3 0 12 15,-6 0 27-15,3 0 14 16,3 4-12-16,-3 2-12 0,4 3-8 15,-3 2-7-15,1 6-4 16,-5 4-6-16,-3 3-1 16,-6 11 2-16,0 0-7 15,0 8 4-15,-5 4 4 16,1 5-8-16,-2 4-6 16,-1 1 1-16,-3 1-1 15,4 2 0-15,-1 4 1 16,-2 8-1-16,2-6 0 15,1 3 0-15,-1 3 0 16,4-11 5-16,2 7-6 0,1 0-1 16,0 0 0-1,8-1 0-15,4-5 1 0,2-6 2 16,-3-7-1-16,-3-13-1 16,-8-12-4-16,0-7-22 15,-19-11 18-15,-7-3 8 16,-13-3 0-16,-43-13-55 15,11-3-187-15,5-4-561 0</inkml:trace>
  <inkml:trace contextRef="#ctx0" brushRef="#br0" timeOffset="320220.035">17922 9934 1315 0,'0'0'241'16,"-88"40"-106"-16,0-1-6 16,-39 22 58-16,-19 11-5 15,-3 7-51-15,6 9-53 16,22 6-22-16,14 7-29 15,20 2-12-15,12 0-2 0,13-3-12 16,11-6 8-16,2 5-9 16,8-7 1-16,4-1-1 15,5-6 0-15,-1-2 0 16,-3-7-52-16,0-10-18 16,5-13-31-16,1-12 27 15,0-3 24-15,2 1 21 16,-8 1 18-16,1 3 11 15,9-10 0-15,5-9 0 16,12-9-1-16,3-5-6 16,6-5 7-16,0-5 35 15,9 0 15-15,5-2-37 0,2-7-2 16,3 0-1-16,-7-1-8 16,3 0 18-16,-6 0 17 15,-3 3 6-15,0-1-3 16,1 2-7-16,0 0-11 15,3-4 6-15,-1 6 8 16,1-2-8-16,2 5-14 16,6-1-4-16,-3 2-10 15,-1 0 0-15,2 0 0 16,-4 2 0-16,-4 2 0 16,-2-1-1-16,-3 0-7 15,-1-2 2-15,-1 2 6 16,-1-3 0-16,0 0 9 15,3 0 17-15,0 0 35 16,5 0-20-16,1-3-32 0,-3-1-2 16,1 1-1-16,-1 0-6 15,0 0 0-15,-3-1 0 16,-2 2-7-16,-1-3-30 16,0 3-42-16,-13 2-76 15,-6-3-239-15,-5 3-417 0</inkml:trace>
  <inkml:trace contextRef="#ctx0" brushRef="#br0" timeOffset="320661.5159">16253 11572 977 0,'0'0'1050'0,"0"0"-889"15,0 0-52-15,0 0-12 16,0 0-25-16,0 0-48 0,0 0-16 16,-6 20 18-16,-11 4-8 15,0 2-7-15,-2 3-4 16,0-2 0-16,3-4-6 16,-2-3 0-16,6-1 7 15,6-5-2-15,2-1 7 16,4-3 8-16,11-3 16 15,18-1 6-15,13-5-14 16,7-1-29-16,2 0-9 16,10 0-131-16,-15 0-197 15,-13 0-472-15</inkml:trace>
  <inkml:trace contextRef="#ctx0" brushRef="#br0" timeOffset="321330.2315">16383 12021 1920 0,'0'0'525'0,"0"0"-448"15,0 0 63-15,0 0 23 16,-109 41-53-16,74-18-56 16,6 6-31-16,2-2-22 15,12-2-1-15,9-1-19 16,6-5-4-16,16-11 2 15,19-5 20-15,11-3 0 16,9-8 0-16,4-8 1 0,0-7 8 16,-11-1-7-1,-13-1 17-15,-12 1 3 0,-20 4-21 16,-6 5-10-16,-79 4-36 16,2 5-147-16,-12-1-853 0</inkml:trace>
  <inkml:trace contextRef="#ctx0" brushRef="#br0" timeOffset="336505.6861">19577 10202 1249 0,'0'0'335'16,"0"0"-235"-16,0 0-5 15,0 0 104-15,0 0 13 16,0 0-109-16,67-47-27 16,-46 41-18-16,-3 3-2 15,-1 1 5-15,-1 2-18 0,0 0-14 16,1 2-6-16,0 8 1 15,3 2-7-15,2 5-16 16,2 3 6-16,0 0-6 16,-6 2-1-16,0-5 0 15,-9 0 1-15,-6 0-1 16,-3-4 1-16,0 0 18 16,-3 0-5-16,-16 0 8 15,0 4 10-15,-4 0 3 16,0 3 9-16,4 2-20 15,1 5-11-15,7 3-7 16,5 5-5-16,5 2 1 16,1 0-1-16,0-1 0 0,4-3-1 15,7-3 1 1,2-4 0-16,1 0 8 0,-4-7-8 16,0-5 0-1,-4-4 1-15,-3-4 4 0,-1-5-6 16,-2-1 1-16,0 0 0 15,0 0 16-15,0 3-7 16,-3 0-9-16,-8 4 8 16,-2 6 20-16,0 1-7 15,-7 3-5-15,7 4-8 16,-4 4-1-16,7 4-7 16,2 7 0-16,4 4 5 0,4 6-6 15,0 6 1-15,4 2 0 16,8 5 6-1,4 4-7-15,1 0-5 16,-1 3 5-16,-3 2 1 0,-6 0 5 16,-4-2 3-16,-3-4 3 15,-3-5 6-15,-10-6 0 16,-8-4 14-16,2-4-10 16,2 0-2-16,1-8-8 15,4-3 0-15,2-3-7 16,7-9-5-16,3-4-58 15,13-9-61-15,6-1-155 16,4-6-1057-16</inkml:trace>
  <inkml:trace contextRef="#ctx0" brushRef="#br0" timeOffset="337724.5014">3473 13593 173 0,'0'0'124'16,"0"0"-93"-16,0 0-31 16,0 0 21-16,-88 34 7 15,64-24-7-15,9-7-21 0,3 1-158 16</inkml:trace>
  <inkml:trace contextRef="#ctx0" brushRef="#br0" timeOffset="337924.5354">3233 13652 360 0,'0'0'232'0,"0"0"-132"15,0 0-67-15,0 0-11 16,0 0 28-16,0 0 22 15,0 0 19-15,-33 7-18 16,30-7-39-16,0 0-34 0,-3 0-14 16,-6 0 13-1,-6 5 1-15,0 0-61 0,2-1-158 0</inkml:trace>
  <inkml:trace contextRef="#ctx0" brushRef="#br0" timeOffset="338284.8274">3128 13689 1000 0,'0'0'510'0,"0"0"-369"16,0 0 74-16,0 0 74 16,0 0-81-16,0 0-98 15,0 0-12-15,6 0-14 16,14 0 23-16,5 0-22 16,8 0-39-16,7 0-31 15,2 0-9-15,-2 0-6 16,3 0-18-16,-5 0-31 15,-7 0-18-15,-6 0-63 16,-8 0-65-16,-7 0-93 16,-10 0-67-16,-4 1-268 15,-11 5-16-15</inkml:trace>
  <inkml:trace contextRef="#ctx0" brushRef="#br0" timeOffset="338552.013">3073 13891 1463 0,'0'0'401'16,"0"0"-212"-16,0 0 69 15,0 0-53-15,81 0-95 16,-43 0-71-16,0 0-38 16,-4 0-1-16,5 0-131 15,-8 0-404-15,-10 0-582 0</inkml:trace>
  <inkml:trace contextRef="#ctx0" brushRef="#br0" timeOffset="339080.2982">4261 13174 789 0,'0'0'1024'0,"0"0"-843"15,0 0-49-15,0 0 143 16,0 0-53-16,0 0-78 16,0 0-56-16,-3-3-23 15,3 3-20-15,0 0-13 16,0 0-10-16,0 9-13 15,0 15 5-15,0 5 14 16,-2 8-9-16,-1 7-1 16,0 1-1-16,2 4-10 15,-1-2-7-15,2-1 0 0,-1-6-17 16,-4-4-62-16,-2 1-109 16,1-7-165-16,-3-10-524 0</inkml:trace>
  <inkml:trace contextRef="#ctx0" brushRef="#br0" timeOffset="339390.753">4477 13726 1333 0,'0'0'563'15,"0"0"-432"-15,0 0 160 16,0 0-40-16,-122 0-87 16,71 0-69-16,-9 0-39 15,-10 0-9-15,0 0-18 16,3 0-16-16,7 3-13 15,14 1-47-15,9 9-88 16,17-4-145-16,7 1-528 0</inkml:trace>
  <inkml:trace contextRef="#ctx0" brushRef="#br0" timeOffset="339808.818">4064 13868 1669 0,'0'0'587'0,"0"0"-507"15,0 0 99-15,0 0 18 16,0 0-106-16,0 0-60 15,0 0 17-15,-2 57-14 16,-4-35-1-16,3 1-12 0,-4 1-15 16,1 1 2-16,0-1-8 15,0 2 2-15,1-2 5 16,-2-1-6-16,1 0 0 16,0-6 1-16,3-2 3 15,3-2-5-15,0-6 0 16,0 0-1-16,6-4 2 15,13 0 0-15,4-2 0 16,11-1 7-16,2 0-8 16,6 0 2-16,0 0-2 15,-4 0 0-15,1 0-37 16,-12 0-137-16,-9 0-450 0</inkml:trace>
  <inkml:trace contextRef="#ctx0" brushRef="#br0" timeOffset="340853.0462">5186 13098 1124 0,'0'0'578'0,"0"0"-443"15,0 0 137-15,0 0 20 16,0 0-68-16,0 0-88 16,0 0-53-16,0-23-31 0,-11 20-22 15,-11 3-12-15,-6 0-7 16,-14 0-2 0,-9 8 6-16,0 7 1 0,-1 5 1 15,13-1-10-15,11 5-6 16,10 2 0-16,15 1-1 15,3 2 0-15,12 4 0 16,12-3 0-16,9 0-10 16,4-1-19-16,2-6 5 15,-8-6 8-15,-4-1 5 16,-9-2-2-16,-5-4 4 16,-8-2 0-16,-5 0 8 15,0-1-5-15,0 3 6 16,-8 2 12-16,-5-1 6 0,1 2 2 15,3 1-7-15,-3 2-2 16,3 1-1-16,3 0-4 16,6 3-5-16,0-1 0 15,0 4 0-15,9-3 5 16,5-1-6-16,-1 1 0 16,2-3 0-16,-2 3 0 15,-2-3 0-15,-5 5 1 16,-3 4 6-16,-3 2 8 15,0 7 3-15,-15 7 7 16,-6 5-4-16,-2 3 2 16,-2 3-11-16,6 7 10 15,5-2-11-15,4 5-4 0,7-3 1 16,3-1 7-16,0-6-5 16,6-4-9-16,12-12-1 15,19-8-55-15,-1-11-122 16,-3-12-617-16</inkml:trace>
  <inkml:trace contextRef="#ctx0" brushRef="#br0" timeOffset="341738.7704">5657 13108 1194 0,'0'0'545'16,"0"0"-417"-16,0 0 124 16,0 0-20-16,0 0-65 15,0 0-55-15,0 0-29 16,0 0-20-16,0 0-18 15,0 4-14-15,0 9 29 16,0 7 1-16,0 3-29 16,0 7-13-16,0 2-5 15,0 8-8-15,-7-1-5 16,4 2 0-16,-6-1 2 0,4-2-3 16,-1-7 1-1,0-6-1-15,6-2 0 0,-4-9-1 16,4-7 1-16,0-1-7 15,0-2-11-15,0-4 18 16,10 0 6-16,7 0 9 16,5 0-2-16,5 0-4 15,1 0-2-15,-1-3 4 16,-3 2-2-16,-3-3-8 16,-5 2-1-16,-2 2-1 15,-5-3-53-15,1 2-63 16,-7-9-141-16,0 4-410 0,0-4-1096 15</inkml:trace>
  <inkml:trace contextRef="#ctx0" brushRef="#br0" timeOffset="342555.9842">5930 12953 1145 0,'0'0'392'0,"0"0"-127"16,0 0 87-16,0 0-80 16,0 0-111-16,0 0-64 15,0 0-14-15,-4 0-22 16,4 0-35-16,7 0-19 15,5 0 13-15,3 0-3 16,0 0-17-16,1 0-14 16,1 6 6-16,-5 1 8 15,1 4 0-15,-7-2-2 16,-3-2-13-16,-3 3 9 16,0-1 5-16,0 2 1 0,-6-2-1 15,-3-2 1 1,-4-3 0-16,4 1 2 0,-2 0-1 15,1-5 0 1,7 2 7-16,0-2-8 0,3 3-1 16,0 0 0-16,0 1-14 15,0 3 2-15,13 3-22 16,-1 3 25-16,2 1 10 16,-1-1 7-16,-1-1 5 15,0 1-3-15,-6-6-8 16,-3 0 0-16,-3 0-1 15,0-4 0-15,-3 0 1 16,-15 1-1-16,0 2-2 16,-6-3 2-16,-1-2-70 0,4 5-72 15,-3 4-125-15,8 0-346 16,2-1-527-16</inkml:trace>
  <inkml:trace contextRef="#ctx0" brushRef="#br0" timeOffset="343017.0126">6193 13755 1028 0,'0'0'888'16,"0"0"-795"-16,0 0-13 16,0 0 130-16,0 0-74 15,0 0-68-15,-118 4-24 0,57-4-12 16,-33 0 3-16,-30 0 9 16,-9-9-24-16,17-1-10 15,31 3-9-15,40 4 1 16,18 3-2-16,5 0-8 15,10 0-116-15,12 5-258 16,6 8-352-16,16-3-523 0</inkml:trace>
  <inkml:trace contextRef="#ctx0" brushRef="#br0" timeOffset="343578.193">5611 13934 745 0,'0'0'1460'0,"0"0"-1252"15,0 0-113-15,0 0 130 16,0 0-72-16,0 0-103 16,0 0-50-16,6 0-12 15,9 0 12-15,3 0 0 0,4 0 0 16,-1 0-8-16,1 3 7 16,1 3 1-16,-4-2 1 15,-4 2-1-15,-3-2 0 16,-6-1-1-16,-3-2 1 15,-3 2 1-15,0 1 8 16,0-1-8-16,-3 3 0 16,-9 1 7-16,-3 3-1 15,0-1-6-15,2 2 8 16,4 1-7-16,4 1-1 16,5 1-1-16,0-1-1 15,11 4-22-15,11 0-11 16,5-2-6-16,1-1 5 0,-2 2 14 15,-4-2 20-15,-4-4 0 16,-12 0 0-16,-3-5 1 16,-3 0 13-16,-3-3 8 15,-15 2 12-15,-13-4-4 16,-5 0-29-16,-22 0-3 16,10 0-137-16,8-9-439 0</inkml:trace>
  <inkml:trace contextRef="#ctx0" brushRef="#br0" timeOffset="347550.2221">7649 13095 1048 0,'0'0'820'16,"0"0"-716"-16,0 0 17 15,0 0 101-15,0 0-49 16,0 0-33-16,0 0-42 15,-3 30-22-15,3-16-10 16,3 1-5-16,0 5-19 16,-3 0-6-16,0 4-13 15,0-2-3-15,-3 6 6 16,-6-2-11-16,3 3-5 16,-3-2-1-16,2-1-8 15,4-2 6-15,-2 1-7 16,5 0-1-16,-3-3 1 0,3-3-1 15,0 1 0-15,0-3 1 16,0-4 0-16,0-1 1 16,0-1-1-16,0-4 1 15,3-3 0-15,5-2 6 16,2 1 2-16,5-3 8 16,9 0-1-16,-2 0-2 15,8 0-13-15,-6 0 5 16,3 0-6-16,-2 0 1 15,-4 0-1-15,-3 0 0 16,-3 3 0-16,-6-3-5 16,0 1-24-16,-5-1-17 15,5 0-45-15,-3 0-104 0,2-7-591 0</inkml:trace>
  <inkml:trace contextRef="#ctx0" brushRef="#br0" timeOffset="348068.6414">8026 12969 831 0,'0'0'861'0,"0"0"-693"16,0 0 103-16,0 0 34 15,0 0-80-15,0 0-110 16,0 0-62-16,8 0-32 16,4 0-9-16,1 0-12 0,-1 0-25 15,-1 0 10-15,-4 0-5 16,-4 3 2-16,-3 4 17 16,0 6 0-16,-3 1 1 15,-12 3 1-15,-3-1 7 16,-1 3-1-16,-2-2 8 15,6-3 5-15,-1 2 2 16,5-3-4-16,5-2-4 16,6-1-6-16,0 2-8 15,15-2-1-15,12 0 1 16,22 3-56-16,-4-6-193 16,-9 0-531-16</inkml:trace>
  <inkml:trace contextRef="#ctx0" brushRef="#br0" timeOffset="348716.0905">8393 13775 1222 0,'0'0'407'16,"0"0"-169"-16,0 0 76 15,0 0-85-15,0 0-110 16,0 0-26-16,0 0-6 16,-107 0-7-16,58-3-17 15,-23-1-11-15,-31-5-4 16,-27-2 5-16,-13-2-16 15,6-2-4-15,22 5-9 16,33 3-5-16,24 4-4 16,19 3-9-16,12 0-6 15,2 0 0-15,5 0 0 16,4 0-8-16,7 0-44 16,9 6-45-16,9 1-59 0,10 3-84 15,1-4-587-15</inkml:trace>
  <inkml:trace contextRef="#ctx0" brushRef="#br0" timeOffset="349233.3491">7294 14063 1776 0,'0'0'666'0,"0"0"-613"16,0 0-25-16,0 0 87 15,0 0-39-15,0 0-54 16,79-27-16-16,-58 27 3 16,-2 0-3-16,-1 0-5 15,-3 3 1-15,-6 4-1 16,-3 3 10-16,-3 0 20 0,-3 3-6 15,0 1-5-15,-3 0 4 16,-12 1-4-16,-3 5 3 16,0-3 8-16,2-1 1 15,7 0-14-15,4-3-12 16,5 1-5-16,3-4 4 16,17-2-5-16,10-6-42 15,11-2-54-15,16 0-146 16,-9-8-417-16,-9-4-555 0</inkml:trace>
  <inkml:trace contextRef="#ctx0" brushRef="#br0" timeOffset="349511.5251">7780 14043 1737 0,'0'0'350'16,"0"0"-173"-16,0 0 50 16,0 0-33-16,0 0-84 15,0 0 3-15,0 0-18 16,-7 50-27-16,-2-30-24 16,6-1-26-16,-3 1-9 15,4-3-9-15,1-4-1 0,1 0-32 16,0-4-43-16,0 1-62 15,0 0-139-15,0-4-436 16,0 0-320-16</inkml:trace>
  <inkml:trace contextRef="#ctx0" brushRef="#br0" timeOffset="349789.011">7871 14040 1839 0,'0'0'537'16,"0"0"-449"-16,0 0 116 16,0 0-6-16,0 0-81 0,0 0-69 15,0 0 22 1,3 40-15-16,-3-15-20 0,0-1-10 16,0 3-13-16,0 1-1 15,-3-4-10-15,3 2 1 16,0-8-2-16,0 0 0 15,0-4-25-15,0-4-27 16,0-4-23-16,0-2-54 16,0-4-145-16,0 0-325 15,0 0-418-15</inkml:trace>
  <inkml:trace contextRef="#ctx0" brushRef="#br0" timeOffset="350052.7406">7558 14007 1380 0,'0'0'965'0,"0"0"-888"15,0 0-34-15,0 0 121 16,0 0-48-16,101 0-65 15,-54 0-36-15,2 0-5 16,6 0-9-16,-4 0 0 16,-2 0-1-16,-1 0-45 15,-5 0-92-15,-13 0-331 0,-9 0-301 16</inkml:trace>
  <inkml:trace contextRef="#ctx0" brushRef="#br0" timeOffset="350468.2902">8192 13908 1852 0,'0'0'636'15,"0"0"-489"-15,0 0 68 16,0 0-43-16,0 0-93 16,0 0-55-16,0 0-18 15,88-7-5-15,-70 7-1 16,0 4-1-16,-9 5-5 15,-9 0-6-15,0 2 1 16,0 2 11-16,-18 1 9 16,-3 2 12-16,-1 1 16 15,2-4 1-15,7-4-8 0,7 1-12 16,6-3-12 0,3-1-6-16,46-6-40 15,-4 0-110-15,4 0-494 0</inkml:trace>
  <inkml:trace contextRef="#ctx0" brushRef="#br0" timeOffset="353971.3411">13256 10499 1234 0,'0'0'277'0,"0"0"-199"15,0 0-8-15,0 0 12 16,0 0 6-16,0 0-36 15,0 82-25-15,0-63-8 16,0-5-5-16,0 3-12 16,0 0-2-16,0-2-69 15,4 2-71-15,2 0-64 16,-3 2-27-16,0-2 61 16,-3-3-4-16,0 1 11 15,0-1 36-15,0-4 127 16,0 3 26-16,-3-4 75 15,0 2 39-15,0-1 0 0,0 3 9 16,3-2 54 0,-4 1 6-16,4 2-71 0,0-1-10 15,0 0 57-15,0 1-75 16,0 2-54-16,0-2-8 16,0 1-27-16,0-1-13 15,0 5-6-15,0-1-2 16,0 0 0-16,0 2-14 15,-3 0-37-15,0 1 0 16,0-1 0-16,0-1 22 16,-2 1 19-16,0-1 4 15,1-2 5-15,0-1 1 16,-2 1 1-16,0 0 0 16,0-1 0-16,0 1 1 15,3 0-1-15,-5 1 0 0,5 1-1 16,0 3 1-16,2-2 0 15,-2 5-1-15,0-4 0 16,0 2 0-16,-3 2 0 16,-1-4 0-16,1 2 0 15,-4 1 0-15,3 1 1 16,0-1 9-16,1 5 7 16,3-1-3-16,0 1-3 15,3 4 3-15,0-3 4 16,0 2 6-16,0-1-5 15,3-1-4-15,0-2-2 16,-3-1-4-16,0 0-8 0,0-1 5 16,0 0-5-1,0-2 1-15,0-5-1 0,0 1 0 16,0-3-1-16,0-1-37 16,0-3-71-16,6-2-98 15,-2-4-196-15,-1-2-591 0</inkml:trace>
  <inkml:trace contextRef="#ctx0" brushRef="#br0" timeOffset="354353.4336">13223 12132 1219 0,'0'0'284'16,"0"0"-125"-16,0 0-43 15,0 0 7-15,0 0-60 16,0 0-42-16,0 0-21 15,33 64-30-15,-5-60-62 16,2-4 45-16,-3 0 27 16,-1 0 13-16,-3-7 7 15,-8-6 6-15,-4 4 32 0,-8-5 74 16,-3-2 34-16,-1 2-6 16,-18-2-63-16,-7-1-53 15,-19 1-24-15,7 3-154 16,1 2-524-16</inkml:trace>
  <inkml:trace contextRef="#ctx0" brushRef="#br0" timeOffset="355126.2863">13445 10102 727 0,'0'0'748'16,"0"0"-598"-16,0 0 34 15,0 0 79-15,0 0-34 16,0 0-90-16,0 0-57 16,0 4-35-16,-4 13 23 15,4 4 9-15,0 3-32 16,0 6-22-16,0 1-7 15,0 0-17-15,0-1 7 16,4-1-1-16,5-5-7 16,0-1 1-16,6-6 6 15,-3-6-7-15,4-5 9 16,1-6-1-16,5 0-7 0,2 0 1 16,0-10 3-16,0 3-5 15,-8 0-1-15,-4 5-20 16,-5 2-74-16,-7 16-154 15,0 4-407-15,0 2-996 0</inkml:trace>
  <inkml:trace contextRef="#ctx0" brushRef="#br0" timeOffset="361170.317">8165 13250 829 0,'0'0'245'15,"0"0"-128"-15,0 0 67 16,0 0 61-16,0 0-42 15,0 0-59-15,0 0-24 16,0-3-26-16,0 3-25 0,0 0-11 16,0 0-13-1,0 0-8-15,0 0-3 0,0 0 4 16,0 0 4-16,0 0-2 16,0 0 11-16,0 0 8 15,0 0 1-15,-3 0-6 16,0 0-14-16,-6 0-10 15,-7 3 23-15,-1 7 12 16,-8 0-19-16,-2 3-7 16,2 4-21-16,-2 6-18 15,5-3-99-15,11-4-611 0</inkml:trace>
  <inkml:trace contextRef="#ctx0" brushRef="#br0" timeOffset="368387.7843">7018 13729 352 0,'0'0'89'0,"0"0"1"15,0 0 259-15,0 0-218 16,0 0-60-16,0 0-32 16,0 0 16-16,0-9-7 0,0 9 7 15,0 0 39 1,0 0 30-16,0 0-4 0,0 0 32 16,0-1-7-16,0-2-5 15,0 0-6-15,3 0-20 16,-3 2 6-16,3-2-25 15,-3 3-11-15,0 0-14 16,0 0-21-16,0 0-18 16,0 0-11-16,-8 0 12 15,-5 0-5-15,-2 0-9 16,-4 3 15-16,-8-3 1 16,-3 0-13-16,-1 0-10 15,-5 0-10-15,3-3 7 16,5 0-8-16,8 0 0 15,10 3-25-15,10-11-84 0,13 5-181 16,5-6-927-16</inkml:trace>
  <inkml:trace contextRef="#ctx0" brushRef="#br0" timeOffset="369685.4631">8978 12923 186 0,'0'0'80'16,"0"0"-80"-16,0 0-4 16,0 0 4-16,0 0 3 15,0 0-3-15,0 0-1 16,-19 12-37-16,19-10-136 0</inkml:trace>
  <inkml:trace contextRef="#ctx0" brushRef="#br0" timeOffset="370810.4278">8929 12953 165 0,'0'0'392'0,"0"0"265"16,0 0-548-16,0 0-40 16,0 0 113-16,0 0 23 15,0 0-69-15,0 4-30 16,3-4 8-16,3 0-9 15,-3 0-31-15,4 0-21 16,1 0-2-16,1 0-10 16,0 0-20-16,4 0-10 15,7 0-10-15,5 0 0 0,2 2 1 16,9 5-1-16,-2 4 0 16,0-2 1-16,-5 1 4 15,-4 3-5-15,-1 0-1 16,-8-2 0-16,-7 2 0 15,-3-1 6-15,-4 1 8 16,-2 1-4-16,0 1 11 16,-5 3 13-16,-7-2 0 15,-1 7-4-15,1-2-16 16,-3 2-2-16,0 3-2 16,2-3-1-16,2 1-8 15,2 2 5-15,6-3 2 16,3 4-8-16,0-4 1 0,0 2 0 15,0-1-1 1,9-4 1-16,2 0 0 0,2-3-1 16,-1-5 0-16,0 1 0 15,0-6 0-15,0 0 0 16,-2-4 0-16,-4 0 0 16,-3-2 0-16,-3-1 1 15,0 3-1-15,0-1 0 16,0 3 0-16,-9 4 14 15,-4 5 41-15,-8 5-10 16,3 4 0-16,-4 7-18 16,2 6-17-16,4 4-8 15,7 2-1-15,4 8 1 16,5 6 4-16,0 1 3 16,8 3-3-16,7 5 0 15,1 8-5-15,1-6 7 0,-4 2-7 16,-4 0 7-16,-9-10-7 15,0 4-1-15,-12-4 2 16,-12-9-2-16,-4-4-1 16,-5-10 0-16,-6-3 1 15,2-12 0-15,-8-15-29 16,11-6-136-16,10-3-595 0</inkml:trace>
  <inkml:trace contextRef="#ctx0" brushRef="#br1" timeOffset="389066.9858">10303 10301 157 0,'0'0'302'15,"0"0"689"-15,0 0-833 16,0 0-70-16,0 0 94 0,0 0 16 16,0 0-76-1,21-1-43-15,-21 1 1 0,0 0 4 16,0 0-13-16,0 0-19 15,0 0-20-15,0 0-17 16,0 1-9-16,0 9-5 16,0 5 7-16,0 2 6 15,-3 3-8-15,0 3-5 16,3-2 0-16,0-2 0 16,0 1 1-16,0-1-1 15,0-5 1-15,0-1-1 16,3-2 0-16,3-3 1 15,3-1 7-15,3-2 1 0,4-3 2 16,4-2 3 0,2 0-2-16,2 0-11 0,-6 0-2 15,1 0-9 1,-8 0-104-16,-5 0-399 0,-2 0-946 0</inkml:trace>
  <inkml:trace contextRef="#ctx0" brushRef="#br1" timeOffset="391213.1803">12926 10357 327 0,'0'0'69'16,"0"0"9"-16,0 0 38 15,0 0 498-15,0 0-387 16,0 0-38-16,0 0-27 15,0-11-10-15,0 11-12 16,0 0-42-16,0 0-30 16,0 0-10-16,0 0 1 15,0 0-10-15,0 0-15 16,0 0-7-16,0 0-3 16,0 0-10-16,0 0-6 15,0 0-7-15,0 0-1 0,0 0 0 16,0 0 0-16,0 0 0 15,0 0 1-15,0 0 5 16,0 0-5-16,0 0-1 16,0 0 0-16,0 0-1 15,0 0-1-15,-12 7 2 16,0 6 9-16,-4 1 3 16,-4 6 9-16,1 4 7 15,-7 5 1-15,0 4 0 16,0 6-12-16,-5 1-10 15,-6 2-5-15,1-1-1 16,0-2 0-16,0 0 0 16,5-2 0-16,1-1 0 15,8-6 0-15,2-4-1 0,7-3 0 16,4-5-6-16,3-9-36 16,3-6-166-16,3-3-431 15,0 0-550-15</inkml:trace>
  <inkml:trace contextRef="#ctx0" brushRef="#br1" timeOffset="392766.9951">12607 10481 350 0,'0'0'91'0,"0"0"-10"0,0 0-13 16,0 0 443-16,0 0-313 15,0 0-57-15,0 0 38 16,3-2 6-16,1 2 13 16,-1-3-43-16,0 3-25 15,-3 0-23-15,0 0-18 16,0 0-28-16,0 0-18 15,0 0-14-15,0 0-4 16,0 0-4-16,0 0-9 16,-10 7 3-16,1 6 11 15,-4 3 7-15,2 4 1 16,-4 6-1-16,1-3-4 0,1 3-8 16,1-5-8-1,-1-2-7-15,2-5-5 0,5-4 0 16,-1-3-1-16,1 0-8 15,3-6-70-15,3-1-98 16,0 0-134-16,3 0-363 0</inkml:trace>
  <inkml:trace contextRef="#ctx0" brushRef="#br1" timeOffset="393060.627">12520 10456 1264 0,'0'0'541'15,"0"0"-355"-15,0 0 11 16,0 0 1-16,0 0 9 16,0 0-73-16,33 82-83 15,-18-49-51-15,8 7-6 16,-4-7-309-16,-3-9-1107 0</inkml:trace>
  <inkml:trace contextRef="#ctx0" brushRef="#br1" timeOffset="398332.8567">9780 13689 466 0,'0'0'216'0,"0"0"22"16,0 0 391-16,0 0-436 16,0 0-20-16,0 0 44 15,-11 1-35-15,11-1-50 16,0 3-31-16,0 0-3 16,6 1-19-16,3-1-8 15,3 3-9-15,4 1-13 16,7-3-21-16,5 2-14 15,8-2-13-15,1 1-1 16,2 0-9-16,-7-2-14 16,0 0-12-16,-5-1-7 0,-9-2-5 15,-5 0-18 1,-9 0-28-16,0 0-24 0,-4 0-92 16,0 0-175-16,-8 0-264 0</inkml:trace>
  <inkml:trace contextRef="#ctx0" brushRef="#br1" timeOffset="398637.9827">9835 13577 1393 0,'0'0'333'0,"0"0"-135"16,0 0 118-16,0 0-48 16,0 0-101-16,0 0-79 15,0 0-35-15,74-4-5 16,-35 4-12-16,10 2-36 15,-1 0-2-15,12-2-150 16,-16 0-420-16,-8 0-1174 0</inkml:trace>
  <inkml:trace contextRef="#ctx0" brushRef="#br1" timeOffset="401319.5593">10861 13194 810 0,'0'0'78'0,"0"0"17"0,0 0 405 16,0 0-276-1,0 0-18-15,0 0 25 0,0 0-35 16,9-6-55-16,-9 6-38 16,3 0-23-16,-3 0-23 15,0 0-18-15,0 9-1 16,0 2 4-16,0 4 5 16,0 5-6-16,0 5-12 15,-6 0-10-15,3 1-1 16,-3 7-9-16,2-2 2 15,1 1-10-15,-3 1 5 16,-1-2-5-16,3-2-1 16,-2 1 1-16,-1-7-1 15,4-1 0-15,0-5 0 16,3-4-1-16,0-6 1 0,0 0 1 16,0-1 0-1,6-5 8-15,7-1 0 0,7 0 9 16,2 0-5-16,2 0-4 15,1 0-1-15,-1 0-7 16,-3 0 0-16,3 0 0 16,-5 0 0-16,1 0-1 15,-4-1-15-15,-4-2-52 16,-6-3-84-16,-2 2-215 16,-4-6-877-16</inkml:trace>
  <inkml:trace contextRef="#ctx0" brushRef="#br1" timeOffset="401799.3837">11170 13072 1401 0,'0'0'713'0,"0"0"-618"16,0 0 36-16,0 0 24 15,0 0-59-15,0 0-60 16,0 0-27-16,38 0-9 16,-25 0 0-16,0 6 1 15,-4 1-1-15,-3 3 0 16,-3 3 0-16,-3-2 0 16,0 4 1-16,-6-1 1 15,-9 2 4-15,-1-2 0 16,-1-1 1-16,1 0 13 15,4-3 2-15,3-3-3 16,6 0-10-16,3-2-8 0,1 2 1 16,19 0-2-1,13 3-83-15,-2-5-205 0,-4 3-621 0</inkml:trace>
  <inkml:trace contextRef="#ctx0" brushRef="#br1" timeOffset="402282.4184">11347 13755 1122 0,'0'0'339'16,"0"0"-43"-16,0 0 45 0,0 0-87 15,0 0-91-15,-101 10-32 16,59-10-14-16,-10 3-46 16,-21-2-10-16,-24-1-20 15,6 0-19-15,9 0-10 16,13 0-12-16,20 0-1 15,7 0-11-15,0 0-32 16,23 0-50-16,19 0-104 16,0 0-161-16,15 0-473 0</inkml:trace>
  <inkml:trace contextRef="#ctx0" brushRef="#br1" timeOffset="403473.17">10939 13990 962 0,'0'0'314'0,"0"0"-101"16,0 0 55-16,0 0 54 16,0 0-92-16,0 0-58 15,0 0-23-15,3-3-27 16,0 3-31-16,1-3-31 16,2 3-18-16,3-4-15 15,1 4-8-15,7-3-11 16,1 3-8-16,6 0 0 0,-2 0 0 15,5 0-6 1,-2 0-3-16,-5 3-3 0,-4 4-3 16,-7 0 3-16,-6-1 2 15,-3-3-4-15,0 5 8 16,0 0 6-16,-12-1 0 16,-4 3 0-16,-1 0 1 15,-5-3 0-15,-1 0 1 16,4-1-1-16,3-2 1 15,2-1-1-15,7 0 0 16,7 1-1-16,0-1 0 16,0 4-2-16,4 1-4 15,9-1-13-15,7 4-21 16,-1 2 8-16,4 0 5 16,-4 0 7-16,-2-2 9 0,-4 2 10 15,-7-3-1-15,-3-4 1 16,0 3 0-16,-3-2 0 15,0 0 1-15,-6 0 19 16,-7-2 20-16,-7 3 0 16,-5-2-1-16,-8-2-5 15,-6-4-15-15,-1 0-4 16,6 0-8-16,7 0-6 16,9-3-1-16,9-8-41 15,21-18-89-15,13 6-334 16,8 0-603-16</inkml:trace>
  <inkml:trace contextRef="#ctx0" brushRef="#br1" timeOffset="404022.4682">11895 13808 887 0,'0'0'775'15,"0"0"-598"-15,0 0 60 16,0 0 24-16,0 0-83 16,0 0-72-16,0 0-46 15,97 4-26-15,-53-4-18 16,1 3-8-16,0 1-8 15,-6-1 0-15,-9 0-64 16,-11 1-107-16,-12-4-404 16,-4 0-648-16</inkml:trace>
  <inkml:trace contextRef="#ctx0" brushRef="#br1" timeOffset="405035.1327">12756 13178 1111 0,'0'0'329'15,"0"0"-152"-15,0 0 71 16,0 0 4-16,0 0-78 15,0 0-57-15,0 0-16 16,33 19 4-16,-30-5-12 16,0 3-22-16,-3 5-21 15,0 2-8-15,0 5-11 16,0-3-11-16,0 1-13 16,0 2 1-16,0-2-8 15,0 0 0-15,-3-1 0 0,0-2-1 16,0-2 1-16,0-3-1 15,-1-1 1-15,3-5 0 16,-1-1 0-16,2-5 0 16,0 0 0-16,0-4 0 15,10 0 1-15,6-1 7 16,3-2-7-16,7 0 10 16,4 0-10-16,-1 0 14 15,0-5 2-15,-3 2-4 16,-3-1-11-16,-7 1-1 15,-2 0-1-15,-8 1-14 16,0 0-46-16,-6 0-79 16,3-8-143-16,-3 0-492 0,0 0-865 15</inkml:trace>
  <inkml:trace contextRef="#ctx0" brushRef="#br1" timeOffset="405449.5859">13208 13132 1644 0,'0'0'349'0,"0"0"-90"16,0 0-37-16,0 0-95 16,0 0-66-16,0 0-39 15,97-4-10-15,-75 5-5 16,-5 7-6-16,-4 0-1 16,-7 1 0-16,-6 5-6 15,0-4 5-15,-16 3 1 16,-7 3 1-16,-5-5 5 15,-2-1 6-15,1-1 21 16,6 1 17-16,11-4-8 16,3 1-19-16,9 1-16 15,6-2 4-15,15 4-10 0,12 3-1 16,13 2-91-16,-10 0-208 16,-5-6-688-16</inkml:trace>
  <inkml:trace contextRef="#ctx0" brushRef="#br1" timeOffset="405968.6421">13490 13839 707 0,'0'0'736'0,"0"0"-616"0,0 0 142 15,0 0 49-15,0 0-94 16,-124 15-69-16,60-14-55 15,-24 2-14-15,-21-3 21 16,-6 0-30 0,18-7-39-16,25 1-17 0,34 6-7 15,8 0-7-15,3 0 0 16,9 0 0-16,-1 0-73 16,12 0-60-16,7 0-52 15,0-6-151-15,13 1-392 0</inkml:trace>
  <inkml:trace contextRef="#ctx0" brushRef="#br1" timeOffset="406395.5071">12685 14073 1921 0,'0'0'293'0,"0"0"-183"0,0 0 82 16,0 0-57-1,0 0-83-15,0 0-38 0,90-10-7 16,-63 10 5-16,-6 0-4 15,0 0 4-15,-5 6 3 16,-7-2 5-16,-4 3-3 16,-5 2-5-16,0 0-2 15,-18 2 5-15,-3 5 3 16,-9 1 15-16,-5 0 3 16,6 0-18-16,5 2-6 15,8-6-6-15,13 0-5 16,3 0 0-16,7-3 6 15,17-3-7-15,9-3-1 16,23-4-92-16,-7 0-192 16,-7-4-482-16</inkml:trace>
  <inkml:trace contextRef="#ctx0" brushRef="#br1" timeOffset="406650.7298">13038 14100 1622 0,'0'0'666'16,"0"0"-549"-16,0 0 86 15,0 0-7-15,0 0-87 16,0 0-50-16,0 0-17 16,33 15 5-16,-29-1-14 15,-1 2-12-15,-3 1-9 0,0 0-10 16,0-1-2-16,0 0-7 15,0-6-59-15,-7-1-68 16,4-1-109-16,0-5-262 16,3 0-249-16</inkml:trace>
  <inkml:trace contextRef="#ctx0" brushRef="#br1" timeOffset="406897.8669">13217 14102 1842 0,'0'0'385'0,"0"0"-234"16,0 0 39-16,0 0-37 15,0 0-23 1,0 0-36-16,0 0-43 0,0 69-21 16,0-45-12-16,0-1-5 15,0 0-7-15,0 1-5 16,0-2-1-16,0-2-1 15,0-7-54-15,-6 1-51 16,-14-8-110-16,7-2-294 16,0-4-363-16</inkml:trace>
  <inkml:trace contextRef="#ctx0" brushRef="#br1" timeOffset="407137.5992">12952 14048 1582 0,'0'0'688'0,"0"0"-601"16,0 0 69-16,0 0 6 15,0 0-80-15,100-2-54 16,-52 2-17-16,5 0-11 15,-4 0-41-15,5 0-74 16,-14 0-236-16,-12 0-562 0</inkml:trace>
  <inkml:trace contextRef="#ctx0" brushRef="#br1" timeOffset="407476.2783">13457 14009 1490 0,'0'0'546'0,"0"0"-372"16,0 0 76-16,0 0-68 15,0 0-82-15,0 0-54 16,0 0-25-16,79 17-8 0,-79-7-2 15,0 0 13-15,0 4 0 16,0-1-5-16,-7 0-1 16,4-3 0-16,-3-1 0 15,6 2-3-15,-4-2-5 16,4-2-4-16,0 0-4 16,7-4-2-16,12-3-13 15,17 0-97-15,-5-6-263 16,-1-1-905-16</inkml:trace>
  <inkml:trace contextRef="#ctx0" brushRef="#br1" timeOffset="409788.679">1262 16613 430 0,'0'0'573'0,"0"0"-444"15,0 0-31-15,0 0 277 16,0 0-93-16,0 0-96 16,0 0 2-16,6-7-26 15,-3 7-45-15,-3 0-11 16,0 0-3-16,0 0-27 15,0 0-30-15,0 7-22 16,0 7-12-16,0 8 1 16,-6 8-4-16,-8 3-3 15,-2-2-5-15,1-2 0 16,3-3-1-16,0-4 1 0,6-7-1 16,-1-6 1-16,7-3-1 15,0-2 0-15,0-4 1 16,0 0 0-16,0-3 0 15,4-11-1-15,8-8-27 16,2-5-4-16,2-3-3 16,1-5-4-16,-1 4 8 15,-4-2-10-15,1 7 21 16,-1 1 11-16,-3 5 8 16,0 5 1-16,0 3 24 15,-3 0 7-15,3 3 8 16,-2-1-22-16,-1 2-5 15,-1 3 8-15,-2-1-10 0,0 5-10 16,0 1 0-16,1 0-1 16,-4 0-1-16,3 7-8 15,0 7 9-15,0 9 2 16,3-1 5-16,2 4-7 16,5 5 0-16,2-7 0 15,4 4-1-15,1-4-17 16,5-2-5-16,-4 1-7 15,0 1 8-15,-6-4 1 16,-2-3-3-16,-4-1-10 16,-3 0-2-16,-3-3 18 15,-3-3 11-15,0 1 6 0,0-2 1 16,-12-1 0 0,-4 0 6-16,-8-1 17 0,-6-2 5 15,-4 0-15-15,-5-2 5 16,0-3 15-16,5 0 3 15,4 0-14-15,6 0-10 16,8 0-12-16,10-6-5 16,6 3-102-16,16-5-189 15,4 3-716-15</inkml:trace>
  <inkml:trace contextRef="#ctx0" brushRef="#br1" timeOffset="410253.1946">1787 16640 1175 0,'0'0'927'16,"0"0"-785"-16,0 0-18 0,0 0 44 15,0 0-64-15,0 0-34 16,0 0-27-16,70-63-1 15,-65 63-27-15,-1 0-14 16,-1 0-1-16,3 9-1 16,0 3 1-16,-3 8 2 15,0 5 4-15,3 4 0 16,-2-2 0-16,-1 3-5 16,2-4 0-16,1-3 0 15,0-3 0-15,7-5-1 16,-1-6-25-16,3-7-85 15,12-2-79-15,-3-6-429 0,1-11-710 16</inkml:trace>
  <inkml:trace contextRef="#ctx0" brushRef="#br1" timeOffset="410524.5943">2036 16573 1645 0,'0'0'316'0,"0"0"-102"16,0 0 48-16,0 0-104 0,0 0-73 16,0 0 13-1,0 0 15-15,-58 94-5 0,21-52-8 16,-7 3-41-16,0-1-34 15,2-5-16-15,6-2-9 16,6 0-98-16,11-11-230 16,11-5-1121-16</inkml:trace>
  <inkml:trace contextRef="#ctx0" brushRef="#br1" timeOffset="411276.2614">2378 16798 1190 0,'0'0'704'16,"0"0"-534"-16,0 0 59 16,0 0-24-16,0 0-88 15,0 0-51-15,0 0-22 16,73 0-26-16,-36-5-9 0,2 4-8 15,-3 0-1-15,0-2-48 16,-5-2-141-16,-10 3-376 16,-9-1-358-16</inkml:trace>
  <inkml:trace contextRef="#ctx0" brushRef="#br1" timeOffset="411508.6049">2442 16652 508 0,'0'0'1471'0,"0"0"-1223"0,0 0-76 15,0 0 3-15,0 0-91 16,106-9-60-16,-55 6-24 15,31-1-124-15,-15 1-344 16,-9-2-921-16</inkml:trace>
  <inkml:trace contextRef="#ctx0" brushRef="#br1" timeOffset="413266.9773">2969 16891 1220 0,'0'0'271'0,"0"0"-176"16,0 0 75 0,0 0 31-16,0 0-81 0,0 0-49 15,0 0-21-15,16 84-3 16,-10-66-10-16,2-2-13 16,-1-6-7-16,-3-3 3 15,1-1-5-15,-2-5-5 16,0-1 12-16,3 0 39 15,0-9-27-15,7-6-20 16,-1-4-12-16,0-5 3 16,0-5-5-16,3-2-1 15,-3-6-9-15,-3-2 0 16,4-3-5-16,-4-1-2 16,-3 3 13-16,-1-3 4 15,-2 4 27-15,-3 2 11 0,4-2 28 16,-1-6-7-16,3 4-9 15,0-6-28-15,0-2-9 16,4-1-4-16,-5 4-7 16,-1-4 7-16,-2 3-8 15,-2 2 5-15,0 2-5 16,0 3 0-16,0 1 0 16,0 3 0-16,-6 5 7 15,1 6 7-15,4-2 34 16,-2 4 12-16,3 3-30 0,0 0-22 15,0 1-7 1,0 2-1-16,0 3 0 0,3 2 1 16,0-1-1-16,1 1-1 15,-1 7 1-15,-1-2 5 16,1 5 0-16,-3 2-4 16,0 0-1-16,0 0-1 15,0 0 0-15,0 0 0 16,3 0 0-16,0-4 1 15,3 1-1-15,4 2-1 16,5-2 1-16,3 0 0 16,7 1-2-16,1 1 1 15,1 1 0-15,6 0-11 16,2 0 4-16,-2 0-1 16,6 0 2-16,-2 1-2 0,-1 4 3 15,4-2 6-15,-4-3-1 16,3 1 0-16,-2 0 0 15,-1-1 0-15,-3 2 0 16,1-2-2-16,-3 0 2 16,-5 0 1-16,1 0 0 15,1 0-1-15,-1 0 1 16,3 0 0-16,-2 0 0 16,5 0 0-16,0-2 0 15,1 1 1-15,2 0 0 16,-3-2 1-16,5 3-1 15,-5-3-1-15,0 3 1 16,-3 0-1-16,-2 0 1 0,2 0-1 16,3 0 0-1,1 0 0-15,2 0 6 0,3 0-6 16,1 0 0-16,2 3-1 16,3-3 1-16,-2 3 0 15,2-3 2-15,-5 0-2 16,-9 1-2-16,-2-1 1 15,-7 0 0-15,-1 0 1 16,1 0-1-16,1 0 1 16,2 0-1-16,8 0 1 15,0 0-1-15,8 0-7 16,1 0-13-16,3 0-5 0,3 0 7 16,1 1 7-1,-4-1 10-15,-2 0 1 0,-3 2 1 16,-7-2 0-16,0 0 0 15,-2 0 0-15,2 0-1 16,0 0 1-16,3 0 0 16,1 0 0-16,-3-2 0 15,-1 0 1-15,0-1-1 16,-2 0 1-16,2 0 0 16,0 2 0-16,3-2-1 15,-2 3 1-15,5-2 0 16,1 0-1-16,2 2 0 15,-3-3-1-15,4 0 0 16,-6-1 0-16,2 1 0 16,-3-2 0-16,7 1 1 0,-1 1-1 15,-3-4 1-15,1 4 0 16,-4-4 0-16,-5 1 1 16,-1 2-1-16,-5-3 0 15,-2 3 1-15,-4-1 0 16,-5 4-1-16,-7-2-1 15,-4 3-60-15,-3-3-134 16,0 3-475-16,-3-3-855 0</inkml:trace>
  <inkml:trace contextRef="#ctx0" brushRef="#br1" timeOffset="414888.4944">3819 16336 1230 0,'0'0'327'15,"0"0"288"-15,0 0-418 16,0 0-50-16,0 0-16 15,0 0-36-15,0 0-43 16,30-2-23-16,-30 5 16 16,0 5 1-16,0 2-19 15,-9 4-8-15,-12 1 1 16,-9 2-11-16,-7 0 0 0,-2-1-3 16,-4 2-5-1,1-2 0-15,6-7 0 0,8 1 1 16,7-4-2-16,9 1 0 15,5-3 0-15,7 2-6 16,0 4 5-16,0 0 0 16,13 4 1-16,8 1 0 15,0 2 0-15,6-3 1 16,1 2 0-16,2-2-1 16,3 2 1-16,-8-7 0 15,-1 1-1-15,-9-3-1 16,-6-4-43-16,-5-1-48 15,-4-2-68-15,0 0-136 16,0 0-372-16,-7 0-255 0</inkml:trace>
  <inkml:trace contextRef="#ctx0" brushRef="#br1" timeOffset="415471.0169">3822 16445 1335 0,'0'0'636'0,"0"0"-521"0,0 0 87 16,0 0 27 0,0 0-51-16,85-23-63 0,-68 23-49 15,-1 0-21-15,-1 0-11 16,0 0-14-16,-3 0-13 15,-2 2-6-15,-1 6 0 16,-6 2-1-16,-3 5 2 16,0 0-1-16,-3 4 7 15,-13 1-7-15,-4 0 5 16,1 0-6-16,4-4 2 16,0-6-2-16,6-1-1 15,6-7-20-15,3-2-4 16,0 0-1-16,12-1-7 15,12-13-25-15,6-5-61 16,4-5 15-16,-1-2-4 0,-2 2-39 16,-4 1 32-1,-8 4 78-15,-5 5 36 0,-5 4 1 16,-6 4 50-16,1-1 48 16,-1 5-1-16,0-3-16 15,-3 5-2-15,0 0 1 16,0 0-20-16,0 0-28 15,0 0-24-15,0 5-8 16,-3 10 8-16,-13 3 25 16,-1 5-5-16,-2 2-4 15,3-4-8-15,5-2-10 16,8-2-5-16,3-5-1 16,0-5 0-16,14-7-17 15,20 0-92-15,-7-7-202 16,3-5-578-16</inkml:trace>
  <inkml:trace contextRef="#ctx0" brushRef="#br1" timeOffset="415768.3717">4283 16266 1549 0,'0'0'326'0,"0"0"-122"16,0 0 28-16,0 0-97 16,0 0-43-16,82-3-21 0,-73 3-17 15,-6 7-8-15,-3 3 30 16,0 5-16-16,-6-1-20 16,-6 2 12-16,0-1-22 15,0-3-16-15,6-5-8 16,6 0-6-16,0-1-1 15,3-6-30-15,30 0-102 16,-5-3-429-16,-1-7-1003 0</inkml:trace>
  <inkml:trace contextRef="#ctx0" brushRef="#br1" timeOffset="416177.7605">4514 16209 1472 0,'0'0'488'0,"0"0"-354"16,0 0 114-16,0 0-46 16,0 0-43-16,0 0 2 15,0 0-56-15,3 34-50 16,5-18-25-16,1 0-23 15,10 4 4-15,3-3-11 16,4 0-34-16,4-1-17 16,0 1 0-16,-5-4 18 15,-6 0 9-15,-8 3-3 0,-5-2 5 16,-6-1 9-16,0 1 13 16,-12 3 16-16,-9 1 25 15,0 3 11-15,-6 5-7 16,0 1 1-16,-1-2-23 15,1 3-7-15,5-2-15 16,5-7 5-16,4-2-6 16,7-7-39-16,6 1-82 15,13-9-128-15,13 1-445 16,4-3-832-16</inkml:trace>
  <inkml:trace contextRef="#ctx0" brushRef="#br1" timeOffset="416404.5997">5062 16520 1721 0,'0'0'657'0,"0"0"-540"16,0 0 154-16,0 0-89 15,94 7-107-15,-57-7-75 16,-1 0-3-16,19 0-131 16,-13-3-363-16,-3-1-1123 0</inkml:trace>
  <inkml:trace contextRef="#ctx0" brushRef="#br1" timeOffset="416959.9989">6002 16240 1517 0,'0'0'391'16,"0"0"-174"-16,0 0 49 15,0 0-49-15,0 0-68 16,0 0-67-16,0 0 1 16,-21 20-8-16,0-5-18 15,-9-2-20-15,-7 4-11 16,-5 0-8-16,-3-2-8 16,2 3-8-16,3 2-1 0,4-1 0 15,12-2 0-15,11 3-1 16,7 0 0-16,6-1-1 15,6 1 2-15,13 0-1 16,8-3 1-16,3 0 0 16,-2-2-1-16,-1-4 0 15,-9-2-11-15,-3-2-29 16,-9-7-33-16,-6 0-29 16,0 0-80-16,0-3-177 15,0-7-775-15</inkml:trace>
  <inkml:trace contextRef="#ctx0" brushRef="#br1" timeOffset="417513.4135">5981 16346 1707 0,'0'0'796'16,"0"0"-654"-16,0 0-2 15,0 0-33-15,0 0-60 16,0 0-34-16,91-17-11 16,-70 17-1-16,-6 0 0 15,-2 0-1-15,-4 7 0 16,-6 4 0-16,-3 4 6 0,0-2 10 16,-3 3-2-1,-12 1-4-15,-1-1 1 0,-2-6-6 16,3 4-4-16,3-10-1 15,3 5 6-15,3-8-6 16,3 0 0-16,3-1-26 16,0 0 2-16,6 0 8 15,12-11-34-15,3-3-18 16,9-2 26-16,1-5 5 16,-1 1 7-16,-3 1 18 15,-2 2 3-15,-7 4 9 16,-6 3 1-16,-3 3 18 15,-6-1 44-15,-3 7-8 16,4 0-1-16,-4 1-12 16,0 0-6-16,0 0-21 0,0 0-15 15,0 1 0-15,-7 11 0 16,-5 4 12-16,-4 5 6 16,5-1-3-16,-1-1-8 15,5-2 3-15,4-4-9 16,3-3-1-16,0-2 0 15,10-7-49-15,20-1-66 16,-2-10-264-16,-5-5-866 0</inkml:trace>
  <inkml:trace contextRef="#ctx0" brushRef="#br1" timeOffset="419053.0609">6609 16113 1272 0,'0'0'723'16,"0"0"-519"-16,0 0 68 16,0 0-44-16,0 0-85 15,0 0-79-15,0 0-23 16,27 27 13-16,-9-10-21 15,1 3-19-15,8 0-12 16,-3 2-2-16,3-1-1 16,1-5-21-16,-4 1-6 15,-2-4 4-15,-5-4 16 16,-8-2 7-16,-5 0 1 0,-4 2-5 16,0 2 5-1,-16 2 19-15,-8 2 23 0,-1 3-8 16,-4 6 1-16,-5-1 1 15,7 0-2-15,-3 4-17 16,6-2-8-16,2-2-4 16,3-3-5-16,5-6-25 15,2-5-122-15,5-5-229 16,4-4-1092-16</inkml:trace>
  <inkml:trace contextRef="#ctx0" brushRef="#br1" timeOffset="419653.6426">6157 15662 178 0,'0'0'1355'15,"0"0"-1103"-15,0 0-85 0,0 0 140 16,0 0-94-16,116 3-82 16,-63 1-39-16,5 2-36 15,13 3-25-15,1-2-13 16,3 1-9-16,-1-1-8 15,-5 1-1-15,-11-6-52 16,-10 0-32-16,-14-2-44 16,-16 0-136-16,-18-4-413 0</inkml:trace>
  <inkml:trace contextRef="#ctx0" brushRef="#br1" timeOffset="420235.1846">7534 16455 750 0,'0'0'919'0,"0"0"-652"16,0 0-32-16,0 0 27 15,0 0-69-15,0 0-72 16,81-7-52-16,-50 7-24 16,5 0-23-16,1 0-22 15,-3 0-30-15,2 0-106 16,-12 0-140-16,-6-3-455 0</inkml:trace>
  <inkml:trace contextRef="#ctx0" brushRef="#br1" timeOffset="420420.74">7676 16332 1538 0,'0'0'355'0,"0"0"-165"16,94 0-4-16,-30 0-186 15,-7 0-34-15,-11 0-750 0</inkml:trace>
  <inkml:trace contextRef="#ctx0" brushRef="#br1" timeOffset="423409.6646">8393 16734 606 0,'0'0'365'0,"0"0"-217"15,0 0-45-15,0 0 254 16,0 0-152-16,0 0-20 16,0 0-45-16,-16 49-17 15,13-31-14-15,0 1-36 16,0-2-29-16,3 3-6 16,0-3-1-16,0-1 1 15,0 0-18-15,0-3-5 16,0-2-6-16,0-3-2 15,0 0-1-15,0-4 3 0,0-2-8 16,0-2 10 0,0 0-1-16,0 0 8 0,6 0 27 15,0-14-24-15,3-1-15 16,3-9-5-16,0-5 0 16,1-1 0-16,-1-9-1 15,-1-4 2-15,2-3-1 16,-1-4 0-16,-3-4 1 15,3 0-1-15,-3-3 0 16,0 1 9-16,1-1 45 16,-1 0-19-16,2 5 10 15,-1-3 2-15,2 2-12 16,1-1-12-16,1-1 3 16,-2-1-9-16,4 3-6 15,-5 3 4-15,2 10 4 0,-4 4 1 16,-3 7-2-16,-3 8 4 15,3 2 7-15,-6 3-9 16,0 3 0-16,4 2-8 16,-4 1-7-16,0 0-4 15,1 0-1-15,3 1 0 16,-1-4 0-16,0-1 0 16,3-6 0-16,3 0 0 15,-2 0-1-15,-1 2 1 16,0 4 0-16,-1 0 0 15,-2 4 0-15,-3 4 0 16,3 3 0-16,-3 2-1 16,0 1-1-16,4 0 0 0,-4 0-6 15,0 0 6 1,0 0-1-16,0 0 1 0,3 0 1 16,0 0-1-1,6 0 1-15,0-3-1 0,3 0 1 16,0 3-1-16,4-3 1 15,1 3-1-15,2 0 0 16,-1 0-5-16,6 0 5 16,4 3 0-16,8 3-19 15,4-2 4-15,2 2 2 16,3-2-2-16,4-1-2 16,0 1 6-16,2 2 6 15,-2-1 6-15,-1 0 0 16,1-3 0-16,-1 3 0 15,-2-2 1-15,0-2 0 0,2-1-1 16,-2 0 1-16,-1 0-1 16,0 0-1-16,1 0 0 15,0 2 0-15,2 2-8 16,3-4 8-16,-6 3-1 16,0 1 1-16,0-1 0 15,1-1-5-15,-1-2 6 16,0 1-6-16,3 3-2 15,-1-2-4-15,-3 2 5 16,-2-4 6-16,-2 3 1 16,-1-3-1-16,0 3 1 15,0 0-1-15,7 1 1 16,2-1 0-16,4 0-1 0,6 1 0 16,-2-1-11-16,3 0 4 15,-8-3 7-15,-2 1-5 16,-3-1 4-16,-4 0-4 15,-3 0 5-15,2 0-8 16,5 0 9-16,7-1-1 16,1-2 0-16,7-3 0 15,0 5 1-15,6-5 0 16,11 2-10-16,-4 1-8 16,1 0 7-16,-1 0 10 15,-9-1 1-15,3 0 0 16,-8 1 0-16,-6-2 0 15,-8 1 1-15,-4-2-1 16,-10 2 0-16,-3-5-49 0,-12 1-98 16,-4-1-79-16,-10 2-363 0</inkml:trace>
  <inkml:trace contextRef="#ctx0" brushRef="#br1" timeOffset="425333.2176">9020 15972 431 0,'0'0'849'16,"0"0"-639"-16,0 0 526 15,0 0-434-15,0 0-116 16,0 0-18-16,0 0-25 16,18-10-49-16,-14 10-40 15,-2 0-18-15,-2 0-21 0,3 0-15 16,-3 7 8-16,3 8 2 15,0 3-1-15,-3 6-8 16,0 4 0-16,0 2 0 16,0 1 0-16,-9 1-1 15,0-2 0-15,-3-3-1 16,3-2 1-16,2-4-6 16,1-2-8-16,3-9 14 15,3-1-2-15,0-4-13 16,0-1 5-16,6-3 9 15,10 1 1-15,2-2-1 16,6 0 1-16,2 0-1 16,3 0 0-16,1 0 0 0,-5 0-11 15,-5 0-34 1,-4 0-37-16,-10-2-30 0,-6-3-68 16,0-1-306-16,-6 2-712 0</inkml:trace>
  <inkml:trace contextRef="#ctx0" brushRef="#br1" timeOffset="425677.125">9393 15923 1487 0,'0'0'542'15,"0"0"-359"-15,0 0 77 0,0 0-53 16,0 0-70 0,0 0-52-16,0 0-28 0,61-10-27 15,-53 10-19-15,-2 0-10 16,-2 10 5-16,-4 0-6 16,0 2 0-16,-7 2 1 15,-7 2 0-15,1 1 0 16,1-4 0-16,0-3 1 15,6-3-1-15,3 2-1 16,3-4 0-16,0 3 0 16,3-3-1-16,9 1-44 15,6 3-121-15,-2-5-309 16,-5 2-636-16</inkml:trace>
  <inkml:trace contextRef="#ctx0" brushRef="#br1" timeOffset="426030.1366">9465 16375 932 0,'0'0'1195'0,"0"0"-907"15,0 0-86-15,0 0-7 16,-84 0-65-16,41 0-49 16,-2 0-39-16,-4 0-14 15,-3 0-8-15,4 0-13 16,2-6-7-16,7 3 0 15,9 2-36-15,8 1-58 16,5 0-39-16,5 0-77 16,2 0-316-16,4 4-354 0</inkml:trace>
  <inkml:trace contextRef="#ctx0" brushRef="#br1" timeOffset="426555.4568">9092 16483 1618 0,'0'0'832'16,"0"0"-673"-16,0 0 36 15,0 0-47-15,0 0-86 16,0 0-40-16,0 0-13 15,49 8 0-15,-24-5-8 16,5 3 0-16,-1-2-1 0,-1 2 1 16,-7-2-1-1,-5 2 2-15,-7-2-2 0,-6-1-1 16,-3 0-5-16,0 1 4 16,0-1 2-16,-6 1 0 15,-7 2 1-15,-4 1 7 16,-5-2-7-16,7-1 8 15,-3 2 0-15,9 1 0 16,-1-3-9-16,7 2 0 16,3 4 0-16,0-4 0 15,3 5-1-15,13 1 1 16,1 1 0-16,5 1-1 16,0-1 1-16,-4 1-1 15,-3-3-7-15,-9-2 8 0,-3 1 0 16,-3-3-5-16,0-1 5 15,-12 1 9-15,-10-5 12 16,-2-2 3-16,-6 0-23 16,3 0-1-16,-3-2-49 15,8-15-116-15,7 1-438 16,9-1-927-16</inkml:trace>
  <inkml:trace contextRef="#ctx0" brushRef="#br1" timeOffset="427074.1978">9906 16401 730 0,'0'0'899'0,"0"0"-602"16,0 0 33-16,0 0-72 15,0 0-64-15,0 0-63 16,0 0-43-16,14 0-20 16,8 0-10-16,11 3-13 0,6 1-29 15,3-1-16 1,2-3-15-16,-2 0-109 0,-15-3-219 16,-11-6-1042-16</inkml:trace>
  <inkml:trace contextRef="#ctx0" brushRef="#br1" timeOffset="428500.6911">10597 15992 694 0,'0'0'122'0,"0"0"-32"15,0 0-21-15,0 0 19 16,0 0 324-16,0 0-127 0,0 0-62 16,6-24 0-1,-6 24-4-15,3 0-40 0,-3 0-38 16,0 0-29-16,0 0-28 15,1 0-23-15,-1 0-20 16,0 0-21-16,0 0-12 16,0 11-7-16,0 6 5 15,0 4 0-15,-4 6-6 16,1 3 2-16,0-3-1 16,-3 2 0-16,3-2-1 15,3-3 2-15,0 1-2 16,0-5 1-16,0-3 0 15,0-1-1-15,0-6 1 16,0-4 0-16,6-2-1 16,3 0 0-16,3-4 0 0,3 0 8 15,4 0-7-15,5 0 0 16,-3 0 0-16,3-3-1 16,-5 2 0-16,1-5-11 15,-7 3-27-15,-1-1-9 16,-5 1-51-16,-4-8-117 15,0 8-393-15,-3-6-590 0</inkml:trace>
  <inkml:trace contextRef="#ctx0" brushRef="#br1" timeOffset="428851.0436">10912 15879 816 0,'0'0'913'16,"0"0"-682"-16,0 0-10 16,0 0-59-16,0 0-34 15,0 0-61-15,0 0-41 16,91 11-11-16,-81-1-4 15,-4 6-4-15,-6-2 1 16,0 5 5-16,-16 0 26 0,-2 2 13 16,-6-1-18-1,-1-2-10-15,4-1-5 0,6-3-11 16,9 0-8-16,6-5 1 16,0 1-1-16,18 0-10 15,22 2-88-15,-1-5-243 16,-7 0-697-16</inkml:trace>
  <inkml:trace contextRef="#ctx0" brushRef="#br1" timeOffset="429287.1675">11267 16362 1189 0,'0'0'274'0,"0"0"-82"16,0 0 141-16,0 0-31 15,0 0-86-15,0 0-31 0,-88 7-52 16,49-7-53-16,-10 0-35 16,-22 0-19-16,-24-12-11 15,-21 0-9-15,5-1-6 16,28 3 0-16,26 5-7 15,26 3-25-15,1 2-13 16,3 0-20-16,11 0-59 16,16 0-101-16,4 7-133 15,9-3-291-15</inkml:trace>
  <inkml:trace contextRef="#ctx0" brushRef="#br1" timeOffset="429693.8704">10503 16520 1495 0,'0'0'513'0,"0"0"-399"16,0 0 88-16,0 0-67 16,0 0-42-16,97-9-25 0,-76 9-19 15,-3 0-10-15,-5 0-5 16,-2 3-13-16,-5 7-9 16,-6 3 13-16,0 1 2 15,0 2 6-15,-6 0 0 16,-8 3-6-16,-2-3-8 15,4 2-2-15,-2-5-10 16,10 0-7-16,4-3 0 16,0-3-1-16,15-1-5 15,10-1-40-15,8-5-74 16,6 0-134-16,-3-5-424 16,-11-5-360-16</inkml:trace>
  <inkml:trace contextRef="#ctx0" brushRef="#br1" timeOffset="429926.7135">10818 16577 1205 0,'0'0'534'15,"0"0"-289"-15,0 0 82 16,0 0-68-16,0 0-59 16,0 0-64-16,0 0-72 15,30 0-23-15,-30 16-8 16,0 1-7-16,3 6-11 15,-3-4-6-15,0 1-8 16,0-2-1-16,0-6-9 16,0-2-54-16,0-6-86 15,0-4-168-15,0 0-294 0,-3 0-260 0</inkml:trace>
  <inkml:trace contextRef="#ctx0" brushRef="#br1" timeOffset="430173.576">10982 16576 1056 0,'0'0'932'0,"0"0"-679"15,0 0-18-15,0 0-41 16,0 0-66-16,0 0-36 16,0 0-5-16,0 49-30 15,0-29-14-15,0 4-10 16,0-3-12-16,0 1-6 0,0-3-15 15,0-5 1 1,0 2-1-16,0-9-13 0,0-3-47 16,0-3-60-16,-5-1-80 15,-2 0-101-15,-2-3-500 0</inkml:trace>
  <inkml:trace contextRef="#ctx0" brushRef="#br1" timeOffset="430416.8112">10792 16534 1382 0,'0'0'340'0,"0"0"-94"0,0 0-8 15,0 0-28-15,0 0-45 16,0 0-46-16,0 0-47 15,99 0-38-15,-65 0-22 16,-1 0-12-16,-3 0-35 16,-9 0-107-16,-5 0-232 15,-8 0-515-15</inkml:trace>
  <inkml:trace contextRef="#ctx0" brushRef="#br1" timeOffset="430707.1158">11185 16507 788 0,'0'0'1216'0,"0"0"-988"16,0 0-20-16,0 0-34 15,0 0-58-15,0 0-39 16,0 0-33-16,68 24-11 15,-68-11-10-15,0-3 6 16,0 5-2-16,-4-4 4 16,-5 2-1-16,0 0-5 15,6-3-11-15,3-3-2 16,0-2-11-16,6 0-1 16,27-5-48-16,-4 0-160 15,3-5-553-15</inkml:trace>
  <inkml:trace contextRef="#ctx0" brushRef="#br1" timeOffset="432125.6811">11743 16352 1064 0,'0'0'571'16,"0"0"-330"-16,0 0 56 0,0 0-49 15,0 0-59 1,0 0-50-16,0 0-45 0,70 0-33 16,-32 0-25-16,10 0-21 15,5 0-14-15,-4 0-1 16,-7 0-66-16,-11 0-138 15,-13 0-333-15,-15-5-1107 0</inkml:trace>
  <inkml:trace contextRef="#ctx0" brushRef="#br1" timeOffset="433312.2463">12043 15559 1119 0,'0'0'185'16,"0"0"-128"-16,0 0 28 15,0 0-29-15,0 0-26 16,0 0-4-16,0 0 34 16,61 11 8-16,-42-9 29 15,1-1-21-15,2-1-15 16,2 0 5-16,-3 0-6 15,3 0-13-15,1 0-4 16,-1 0-20-16,-2 0-6 0,4 3-10 16,-3 0-6-16,3-2 9 15,-1 0 2-15,2 1 19 16,0 1 12-16,0-3-4 16,3 0 6-16,2 0-9 15,4 0-8-15,0 0-10 16,3 0-2-16,0 0 1 15,1 0-8-15,0 0-8 16,0 0 1-16,2 0-1 16,0 0 5-16,0 0-5 15,4 0 1-15,-1 0-1 16,4 0-1-16,-1 2 1 16,1-2 7-16,0 0-8 15,2 1 0-15,-1-1 0 0,-2 0 0 16,-2 0 0-16,-1 0 0 15,0 2 1-15,-5-2-1 16,1 2 12-16,-1-2 8 16,-4 0-9-16,0 0-11 15,-4 0 0-15,9 0-72 16,-11 0-242-16,-7 0-578 0</inkml:trace>
  <inkml:trace contextRef="#ctx0" brushRef="#br1" timeOffset="435865.698">12750 15909 168 0,'0'0'745'16,"0"0"-631"-16,0 0-33 15,0 0 16-15,0 0 245 16,0 0-208-16,0 0 9 15,26-20 60-15,-23 17-33 16,1 3-33-16,-1 0-2 0,0 0-22 16,-3 0-14-16,0 0-16 15,0 0-22-15,0 0-26 16,0 3-19-16,0 12 5 16,0 0 1-16,0 4 4 15,-3 5-11-15,-5-2-2 16,2 6-11-16,3-3 5 15,0 2-7-15,-4 0 1 16,4-5 0-16,0 2 0 16,0-1 0-16,-3-3-1 15,3 0 1-15,-6-3 4 16,4 2-4-16,1-6-2 16,1 1 1-16,0-7 0 15,3-2 0-15,0-1 2 16,0 0-2-16,0-4 0 0,3 3 2 15,7-3 11-15,10 0-5 16,5 0-1-16,5 0 8 16,6 0 3-16,-3 0 3 15,-2 0-5-15,-4 0-8 16,-5 0-8-16,-8 0 0 16,-5 0-7-16,-6 0-30 15,-3 0-17-15,0 0-52 16,0 0-157-16,-6 0-364 15,-4 0-179-15</inkml:trace>
  <inkml:trace contextRef="#ctx0" brushRef="#br1" timeOffset="440121.0953">6739 15958 333 0,'0'0'237'0,"0"0"-114"15,0 0-22-15,0 0 37 16,0 0-19-16,0 0-8 16,0 0-38-16,0-3-37 15,0 0 125-15,0-4-62 16,0 0 11-16,0-1-19 16,0 1-10-16,-5 0-47 15,2 0-21-15,-1 2-13 0,1-3-32 16,0 3-6-16,3 3 16 15,0-1 22-15,0 3 6 16,0 0 41-16,0-3 40 16,0 1 49-16,0 1 1 15,0 0-6-15,0-2-12 16,0 3-36-16,0-4-22 16,6 1-11-16,4-3 3 15,-2 2-15-15,4-1-2 16,1 1-12-16,2-3-8 15,0 3-15-15,-3 2 6 16,1 2-6-16,1 0 4 0,-5 0-5 16,4 0 0-16,-7 0 0 15,0 0 0-15,-3 0-1 16,-1 0 0-16,-2 2 0 16,0 6 0-16,0-4 1 15,0 4 0-15,-5 2 0 16,-4 0 0-16,0 1 0 15,-1 3 2-15,4-5-2 16,0 4 1-16,1-3 1 16,2-1-2-16,-1 4 1 15,4-3-1-15,0 0 0 16,0 0 1-16,0-3-1 0,0 0 1 16,0-4-1-1,0-1 0-15,4 3 1 0,2-5 1 16,-1 3-1-16,4-3 10 15,4 0 10-15,2 0 1 16,0-3 9-16,3-2-11 16,-2 3-2-16,-2-1 6 15,2 3-8-15,-7-3-7 16,0 3-8-16,-4 0-1 16,-1 0 0-16,-4 0-2 15,0 0-4-15,0 0-18 16,0 0-39-16,0 0-81 15,0 0-210-15,0 0-573 0</inkml:trace>
  <inkml:trace contextRef="#ctx0" brushRef="#br1" timeOffset="441978.4972">13045 16470 456 0,'0'0'53'0,"0"0"621"15,0 0-433-15,0 0-121 0,0 0 20 16,0 0-1-16,-22 0-27 15,22 0-31-15,-3 0 16 16,0 0 2-16,3 0-27 16,-3 0-5-16,3 0-11 15,0 0-26-15,0 0-10 16,0 0-9-16,0 0-10 16,-6 0 13-16,3 0-1 15,-6 2 3-15,-7 0 14 16,-7 4 3-16,-5-3-8 15,-8 1-1-15,-7-1-5 16,-2-2 16-16,-10-1-16 16,-3 0 5-16,-2 0 4 0,5 0-10 15,13 0-10-15,6 0-1 16,17 0-7-16,10 0-1 16,9 0-42-1,6 0-46-15,27 0-91 0,-2 2-331 16,-1 2-333-16</inkml:trace>
  <inkml:trace contextRef="#ctx0" brushRef="#br1" timeOffset="442648.7368">12671 16686 1669 0,'0'0'476'0,"0"0"-386"16,0 0 101-16,0 0-44 15,0 0-89-15,0 0-22 0,0 0 7 16,-3 33-13-16,-3-19-7 16,0 4-6-16,0-1-5 15,-5-3-10-15,5 2 5 16,2-2 1-16,1-2-8 15,3-1 1-15,0-2 0 16,0-3 5-16,9-2 0 16,9-1-5-16,7-3-1 15,5 0-6-15,3 0-3 16,-4 0-3-16,3-6-1 16,-10-1-6-16,-2 3 8 15,-8-1 2-15,-7-3 9 16,-2 3 1-16,-3 1-1 0,0-3 0 15,0-2 1-15,0 2 7 16,0-3-7-16,0 0 8 16,0 0 6-16,0 0 3 15,0 3 15-15,3 0 9 16,0 2 8-16,1 3 21 16,-4 1 0-16,0 1-17 15,0 0-24-15,0 11-18 16,0 10 20-16,0 6-1 15,0 8-13-15,-8 2-18 16,-2 17-19-16,1-6-131 16,3-12-387-16</inkml:trace>
  <inkml:trace contextRef="#ctx0" brushRef="#br1" timeOffset="446003.4307">3297 17770 626 0,'0'0'832'16,"0"0"-516"-16,0 0-77 15,0 0 9-15,0 0-73 16,0 0-69-16,3 0-16 15,6 0-5-15,7 0-10 16,2 0 1-16,0 0-15 16,6 0-10-16,1 0-18 15,5 0-16-15,0 0-10 16,1-1-7-16,-1 1-1 16,-2 0-27-16,-2 0-17 15,-2 0-27-15,-5 0-62 0,-1 0-65 16,-6 1-113-16,-9 17-225 15,-3-5-47-15,0 1-459 0</inkml:trace>
  <inkml:trace contextRef="#ctx0" brushRef="#br1" timeOffset="446303.4757">3364 17973 1283 0,'0'0'596'16,"0"0"-324"-16,0 0 7 15,0 0-48-15,0 0-85 16,106-22-79-16,-72 17-41 16,5 2-26-16,10 3-72 15,32 0-95-15,-10 0-374 16,-8 0-865-16</inkml:trace>
  <inkml:trace contextRef="#ctx0" brushRef="#br1" timeOffset="448488.072">13062 15784 639 0,'0'0'1121'0,"0"0"-916"16,0 0 18 0,0 0 45-16,0 0-88 0,0 0-92 15,0 0-12-15,22-4-15 16,-10 1-15-16,3 3-14 16,-3 0-1-16,1 0-4 15,-6 0-9-15,0 0-3 16,-1 0-7-16,-3 6-7 15,-3-2-1-15,0 6 2 16,0 0-1-16,-6-1 7 16,-10 5-6-16,-1 0 10 15,-6 1 1-15,7-1 5 16,3 2 0-16,4-5-6 16,9 2-4-16,0-3-1 15,9-4-5-15,14-5-2 16,28-1-59-16,-6 0-176 0,-6-1-956 15</inkml:trace>
  <inkml:trace contextRef="#ctx0" brushRef="#br1" timeOffset="455455.2602">4231 17663 591 0,'0'0'20'0,"0"0"541"15,0 0-179-15,0 0-248 16,0 0-20-16,0 0 112 16,0-13-58-16,0 13-61 15,0 0-27-15,0 0-6 16,0 0 2-16,0 0 13 15,0 0-3-15,-3 0-20 16,0 0-18-16,0 0-20 16,-3 5-11-16,-2 10 12 15,-5 0 6-15,1 6-11 16,-4 5-11-16,4 3-1 16,-3 2-4-16,6 3-2 15,0-2 0-15,6-2-6 16,1-2 1-16,2-3 0 0,0-6 5 15,8-6-5-15,11-6-1 16,4-7 0-16,8 0-15 16,2-14-16-16,4-7-26 15,-3-6-16-15,-1-3-11 16,-6 0 8-16,-3 0 30 16,-6 0 25-16,-6 2 21 15,-5 4 9-15,-7 4 43 16,0 3 8-16,-3 3 8 15,-10 3-18-15,-1 1-20 16,-5 3-5-16,-3 3-13 16,-5 4-12-16,3 0 0 0,-3 0 0 15,2 1-6 1,-2 9-49-16,8 1-90 0,2 3-90 16,8-1-304-16,9-6-255 0</inkml:trace>
  <inkml:trace contextRef="#ctx0" brushRef="#br1" timeOffset="455704.8015">4544 17830 1936 0,'0'0'373'0,"0"0"-256"16,0 0 86-16,0 0-39 15,0 0-83-15,0 0-69 16,0 0-12-16,48 28-125 16,-35-26-201-16,-1-1-691 0</inkml:trace>
  <inkml:trace contextRef="#ctx0" brushRef="#br1" timeOffset="456118.2902">4823 17564 1475 0,'0'0'570'0,"0"0"-355"16,0 0 32-16,0 0-47 0,0 0-79 15,0 0-66-15,0 0-13 16,0 20 24-16,0 0 13 16,0 3-21-16,0 5-16 15,0 4-13-15,0 3-11 16,0-1-11-16,-4-2-6 16,-5 0-1-16,3-3-1 15,-2-4-36-15,5-8-43 16,3-3-80-16,0-5-202 15,9-7-678-15</inkml:trace>
  <inkml:trace contextRef="#ctx0" brushRef="#br1" timeOffset="456815.9599">5171 17554 1220 0,'0'0'752'0,"0"0"-526"15,0 0-14-15,0 0-55 0,0 0-42 16,0 0-36-16,0 0-21 16,-30-5-20-16,18 5-14 15,-6 5 16-15,2-1-3 16,2 5-7-16,-2 1-7 16,7-3-8-16,0 2-8 15,1-1-6-15,3-1-1 16,2 1-1-16,3 0-7 15,0 3 7-15,0-1-11 16,8 3-3-16,3-1-8 16,1 2 16-16,-2 1-7 15,1 1 2-15,-5 1 5 16,0 0 6-16,-2 0 0 0,-1-2 0 16,0 2 0-16,-3 0 1 15,0-2 0-15,0 0-1 16,0-2 0-16,-10-1 0 15,-4 3 1-15,-5-6 0 16,-2 1 0-16,-6 0 1 16,2-4 5-16,-2-2-6 15,5-2 1-15,5-2-1 16,4 0 0-16,7-12 9 16,6-8-9-16,10-5-11 15,13-6-20-15,5-2-5 16,8 4 2-16,-1-1 16 15,-6 0 12-15,1 6 4 16,-8 2-11-16,-1 2-21 16,-6 3-2-16,-2 1-19 0,-7 4-29 15,-3 2-29-15,-3 3-93 16,0 3-317-16,0 4-425 0</inkml:trace>
  <inkml:trace contextRef="#ctx0" brushRef="#br1" timeOffset="457288.141">5487 17567 1281 0,'0'0'538'16,"0"0"-276"-16,0 0 25 0,0 0-55 16,0 0-71-1,0 0-61-15,0 0-18 0,0-8-18 16,0 8-18-16,0 5-7 16,0 10 2-16,0 10 4 15,0 4-3-15,-6 8-8 16,0 5-16-16,-4-1-9 15,-2 1-3-15,1 1-6 16,-5-7-31-16,1-5-59 16,0 5-96-16,3-14-331 15,9-5-690-15</inkml:trace>
  <inkml:trace contextRef="#ctx0" brushRef="#br1" timeOffset="458278.0612">5875 17515 833 0,'0'0'497'16,"0"0"-245"-16,0 0 10 0,0 0 3 16,0 0-46-16,0 0-57 15,0 0-43-15,-12-3-35 16,11 10-13-16,-1 4 15 15,-1 6-19-15,0 0-19 16,3 6-10-16,-6 1-10 16,3 2-3-16,0 7-8 15,-4 0-7-15,1 2-1 16,0 0-7-16,-2-3-1 16,2 1 0-16,-1-6-1 15,1-5 1-15,3-1-1 0,3-3 2 16,-3-1-1-1,3-6 1-15,0-2-1 0,0 1 0 16,0-3 0-16,0-2 5 16,0 0-5-16,0-2 6 15,6-1 4-15,0 3 11 16,1-5 2-16,4 0-4 16,1 0-4-16,4 0 2 15,8 0 0-15,4 0 2 16,11-6-8-16,6-1-11 15,7 3-1-15,3-2 0 16,-1 2-22-16,3 4-70 16,-14 0-128-16,-15-3-845 0</inkml:trace>
  <inkml:trace contextRef="#ctx0" brushRef="#br1" timeOffset="462722.742">2148 17874 430 0,'0'0'787'16,"0"0"-502"-16,0 0-111 15,0 0 66-15,0 0 9 16,0 0-74-16,0 3-64 0,0 6-1 16,0 0-9-16,-3 4-17 15,3 3-20-15,-3 1-21 16,0 2 3-16,-1 1-29 15,-4 3-5-15,-1 4-11 16,-1-1 1-16,-2-2-1 16,0-3 5-16,0-2-5 15,3-6 0-15,3-5 0 16,3-4-1-16,3-4 0 16,0 0-1-16,0 0-9 0,6-15-14 15,9-5-21-15,3-7 6 16,1-5 6-1,-1-4 8-15,0 1 12 0,-3-2 1 16,0 2 12 0,-3 4 1-16,1 2 5 0,-1 1 8 15,-1 6 6-15,-1 3 1 16,-1 3 5-16,3 3-4 16,-2 3-8-16,-2 3-7 15,-5 3-5-15,3 4 21 16,-3 0-9-16,3 0-10 15,-2 3-4-15,2 11-7 16,0 6 7-16,-1 0 0 16,-2 5 1-16,0 2 0 15,0 0-1-15,4-5-1 0,-1 2-11 16,0-4-15-16,3-3-6 16,1 0 12-16,1-2 14 15,-2-2 6-15,-2-1 0 16,-1-2 1-16,-3 1 0 15,-3-3-8-15,0 0-1 16,0-1 9-16,0 0 7 16,-6 0 7-16,-10 2 1 15,-1-2 1-15,-8 0 1 16,-2-5 8-16,-1 1-3 16,1-3-13-16,8 0-9 15,8-1-40-15,8-9-102 16,3-4-471-16</inkml:trace>
  <inkml:trace contextRef="#ctx0" brushRef="#br1" timeOffset="463226.627">2593 17858 1420 0,'0'0'349'16,"0"0"-232"-16,0 0 62 16,0 0 14-16,0 0-107 15,0 0-40-15,83-75 9 16,-66 65 37-16,-4 3 27 16,-4 1-18-16,-1 5-8 15,-4-2-10-15,-3 3-17 16,1 0-28-16,-2 4-32 15,0 15 7-15,0 3 21 0,0 6-8 16,0 3-11-16,0 0-8 16,0-2-7-16,0-6 1 15,7-6-2-15,7-7-4 16,7-3-11-16,1-7-22 16,5 0-32-16,0-1-64 15,7-10-168-15,-10 1-415 16,-6 0-443-16</inkml:trace>
  <inkml:trace contextRef="#ctx0" brushRef="#br1" timeOffset="463467.5969">2969 17709 1320 0,'0'0'625'0,"0"0"-252"15,0 0-21-15,-91 89-93 16,52-52-100-16,-3 0-93 16,-1 2-66-16,-18 13-59 15,14-12-280-15,7-8-1316 0</inkml:trace>
  <inkml:trace contextRef="#ctx0" brushRef="#br1" timeOffset="469676.5125">4040 18334 320 0,'0'0'361'0,"0"0"-182"0,0 0-114 16,0 0-17-16,0 0 62 15,0 0 23-15,31-11 2 16,-19 9-37-16,0-3-47 16,2 2-9-16,-1 0 5 15,-1-1-22-15,-2 3-11 16,-1 0-14-16,-3 1-64 15,-1 0-60-15,5 0 18 16,-4 4 21-16,6 1 4 16,1 3-39-16,4-3-74 15,16-4-56-15,-5-1-51 0,5 0-2 16</inkml:trace>
  <inkml:trace contextRef="#ctx0" brushRef="#br1" timeOffset="469977.3473">5326 18237 340 0,'0'0'258'0,"0"0"-258"16,106 0-176-16</inkml:trace>
  <inkml:trace contextRef="#ctx0" brushRef="#br1" timeOffset="470187.686">5945 18255 166 0,'0'0'185'16,"0"0"-185"-16,0 0-23 15,91 0 23-15,-67 3 60 16,1 3 41-16,-2-4 17 16,2 3-26-16,2-2-41 15,0-1-51-15,7-2-7 16,-7 2-97-16,-5-2-232 0</inkml:trace>
  <inkml:trace contextRef="#ctx0" brushRef="#br2" timeOffset="487357.8955">15957 1763 1000 0,'0'0'459'0,"0"0"-459"0,0 0-64 16,0 0 64-16,0 0 29 16,0 0 38-16,-23 78 3 15,17-57 23-15,0 4 5 16,-1 2 11-16,1 5-11 16,-2 3 11-16,2 4-25 15,-3 4-9-15,3 4-20 16,-1 5-5-16,0 1-4 15,1 5-6-15,2 1-21 16,-1 3-4-16,1 0-2 16,0 2-2-16,1 1-11 15,-3-2 1-15,3-1 0 16,0-1 0-16,-1-2-1 0,1-1 1 16,2-2 13-1,-4-2-1-15,0 1-3 0,-1 1 2 16,0 3-1-16,0 1-4 15,0 4 8-15,-3 1 6 16,3 2-5-16,1 2-5 16,-1 11-10-16,2 9 4 15,-3 11-5-15,-2-10 0 16,-1-18 0-16,4-18 0 16,-1-15 1-16,0 8 0 15,-2 6-1-15,0 8 0 16,-3 0 2-16,1-2-2 15,0 2 1-15,2-3 0 0,-4 1 5 16,0-3-5-16,3 1-1 16,1-4 0-16,-3 1 0 15,4-2 0 1,1 2 0-16,4 1 0 0,0 0 0 16,-1 3 1-16,4 1-1 15,0 0 1-15,0-2 5 16,0-2 3-16,0-5 1 15,0 2-4-15,4-6 2 16,-4-1-7-16,3-3 0 16,-3-1-1-16,0-1 1 15,0-1 1-15,0-1 4 0,0 1-5 16,0 2-1-16,0-1 0 16,-7 2 0-16,-2 3 0 15,-1 1 0-15,4-1 0 16,3-1 0-16,3 1 1 15,0-2 0-15,0 0 0 16,3-2 1-16,7-2 5 16,-1 1-7-16,-3-4 1 15,4 0-1-15,-1-3 1 16,-2-1 0-16,4-2-1 16,-5-2 1-16,0 0 0 15,-3-4 0-15,0-1-1 16,0-7 1-16,-2 1-1 0,1-4 0 15,-2-4 1-15,0-4-1 16,1 0 1-16,-1-4-1 16,0-1 0-16,0 0 1 15,0 0 6-15,3 0-1 16,0 0 3-16,1 0 8 16,6 0 24-16,9-1-8 15,5-8-22-15,3 3-10 16,10-1-1-16,-1 0 0 15,6 3-1-15,1 1-11 16,5 1-5-16,1 0 5 16,9 0-2-16,-1 1 0 15,6 1 4-15,2 0 2 16,2 0 7-16,2 0-6 16,2 0-4-16,4 0 5 15,0 0-3-15,13 0 0 16,9 1-1-16,16 3 4 0,5-1 5 15,-12 0 0-15,-6-1-13 16,-11-1-4-16,2-1-4 16,2 0 7-16,-1 0 2 15,2 0-10-15,0 0-8 16,-4 0 1-16,-1 0 13 16,-2 0 5-16,-2 0 4 15,-17 0 8-15,-6 0 1 16,-13 0-1-16,-4-1-1 15,13-2 0-15,3 1 1 0,11-1-1 16,-4 1 1-16,1-1 0 16,-2 0-1-16,-1-1 1 15,-1 1 0-15,3 1 0 16,-7-1-1-16,1 0 1 16,0 0-1-16,-7-1-10 15,-3 1 10-15,-6 0 1 16,-1-1 0-16,-9 2 1 15,-7 1 1-15,-6-1-2 16,-10 0 0-16,-5-1 5 16,-5 3 10-16,-2 0 4 15,-1 0-7-15,0 0-11 16,0 0 0-16,0 0-1 0,0 0-1 16,0 0-8-1,0 0-8-15,0 0-1 0,2 5 12 16,-1 0 6-16,-1 5-1 15,0 3 1-15,0-2 0 16,0 0 0-16,0 0-1 16,0 1 0-16,-4-1 0 15,-2 5 0-15,1-1 0 16,2 0 0-16,-1 5 1 16,4-4-6-16,-3 2-1 15,3 1 5-15,0 1 1 16,0 0-5-16,0 2 4 15,0-2 2-15,-3 3-1 0,3 1 0 16,-4-1 1 0,1 2-1-16,3 0 1 0,-3 0 0 15,3 3 1-15,0-2-1 16,0 3 8-16,0-2-7 16,0 2 8-16,3 0-8 15,7 2 8-15,-1-1 0 16,1 0 2-16,2 2-10 15,2-3 5-15,-5 1-5 16,1-2 7-16,-3 0-8 16,-1-1 2-16,1-3-2 15,-3 4 1-15,2-3-1 16,-3 1 0-16,4-2 2 16,2 1-1-16,1-1-1 15,3-1 0-15,-3-3 1 0,2-1-1 16,-3 0 1-16,-1-2 0 15,-1-3-1-15,-1 0 1 16,-3-2-1-16,0 1 0 16,-2-2 0-16,2 2 0 15,-1-1 0-15,2-1 0 16,1 3 0-16,4-1 1 16,-3-1-1-16,3 1 1 15,-2 2-1-15,2-3 1 16,-3 5-1-16,0 0 1 15,-1 1-1-15,-2 0 0 16,1 4 0-16,-4-1 6 0,3 4 0 16,0 2-6-1,1 0 2-15,2 2-1 0,3 0 8 16,5 6-8-16,-2-3 0 16,1 5 1-16,0-2-1 15,4 2 0-15,-4 3 0 16,-1-1 0-16,2 1-1 15,-4 0 1-15,-1 2 0 16,0-3-1-16,-5-1 0 16,1 1 0-16,0 0 1 15,-2-3 0-15,0 2 0 16,-3 2 5-16,4-1-4 16,-1 1 4-16,0 0-6 15,-2 2 1-15,4 1 5 16,-1 0 0-16,1 2-5 15,1-1 1-15,1-1-2 0,1 0 0 16,1 3 1-16,-3 1 0 16,2 1 0-16,0 0 7 15,-1-2-8-15,0 3 1 16,0-3 5-16,-1 1 0 16,0-1 2-16,-2-1-2 15,-1-1 1-15,0 0-6 16,0-2 8-16,1 0-2 15,-1 2 1-15,1 1-7 16,2-1 0-16,-3 1 7 16,0-1-7-16,1 0 0 15,1-2 6-15,2 3-6 0,-1-4 0 16,0 4-1-16,2-4-1 16,2 2 1-16,-6 0 0 15,2-2-1-15,0 0 1 16,-1 2 0-16,-1-3 0 15,2 0 0-15,-1 0 0 16,1-1 1-16,-3 0-1 16,0-2 0-16,1-1 1 15,2 0-1-15,0 0 0 16,0-3 1-16,1 2-1 16,3 0 1-16,-3-2-1 15,2 0 1-15,-2-1 0 0,1-1-1 16,1 2 0-16,0-3 1 15,-3-1-1-15,0 0 2 16,-1 1-1-16,1-3-1 16,-1 3 1-16,-2-4-1 15,-2 1 0-15,3-1-1 16,-4 1 0-16,0-1 0 16,3 2 1-16,-3-1 0 15,0 0-1-15,3-1 1 16,-3 2-1-16,0 0 1 15,0-1 0-15,4-3 0 16,-4 3 0-16,0 1 0 16,0 0 0-16,0 2 0 0,0-1 0 15,-4 1 0 1,-2-2 0-16,1 3 0 0,0-4 0 16,5 3 0-1,0 2 0-15,0 4 0 0,0-6 0 16,0 6 1-16,2-5-1 15,1-2 1-15,-2 0-1 16,3 2 1-16,-4-6-1 16,0-1 0-16,0-4 0 15,0 0 0-15,-7-1-1 16,-2-2-5-16,-1 0 6 16,3-1 0-16,-5-2 0 15,1 1-1-15,2-2 1 16,0-2 0-16,2-1-2 15,-3-4-10-15,0 1-19 0,0-4 15 16,-5 0 5-16,-3-2-1 16,-4 2 0-16,-4-3-8 15,-3 0 6-15,-4 0 4 16,-2 3 1-16,-1-3-2 16,1 0 0-16,-4 4 2 15,3-4 1-15,0 3 7 16,4-3-5-16,-1 0-3 15,0 0 8-15,2 0 0 16,-5 0 0-16,-1 0 0 16,-1 0 1-16,-2 0 0 15,-5 0 0-15,-3 0 0 16,-4 0-7-16,-3 0-6 0,3-3 5 16,-6-1 7-1,2-2 0-15,1 2-7 0,2-3 8 16,2-2-1-16,-1 2-8 15,4 0 7-15,-1-3 2 16,0 4-7-16,1 0-10 16,-2-1 5-16,1 1 6 15,-5 6-8-15,-2-1-13 16,-2 1-17-16,-5 0-11 16,2 0 24-16,3 7 3 15,0 0 4-15,3-5 11 16,5 2-8-16,1-1-1 0,4 0 15 15,3-3 7-15,-1 0-10 16,3 0 4-16,-6 3 6 16,1-3 0-16,-8 2 0 15,-3-2-1-15,-2 0-18 16,-6 0-12-16,-1 0-10 16,3 0 15-16,4 2 5 15,-1-2 11-15,5 3-11 16,4-3 10-16,3 0 2 15,1 0 9-15,3 0 3 16,-2 0-3-16,2 0-1 16,-2 0 1-16,2 0 0 15,-5 0-2-15,2 0 1 0,-5 0-39 16,2 0-9 0,-3 0 25-16,-3 0 2 0,3 4 10 15,4 2 12-15,2-2 0 16,4 2-1-16,6-2 1 15,3-1 0-15,5-3 0 16,1 0 0-16,3 0 1 16,3 3 0-16,-5 0 0 15,3-2 5-15,-3 5-4 16,3-2-2-16,-3 6 0 16,1-5-2-16,2 5 2 15,3-2 0-15,-2-2 0 16,5 1 0-16,-2-1 0 15,5 1 0-15,5-4 0 16,-1 0 0-16,1-2 2 0,6 1 6 16,-5-2 14-16,3 0 0 15,0 4-14-15,-1-4 0 16,0 0-7-16,-6 3 8 16,-3-2 0-16,-3-1-1 15,-8 0 11-15,0 0 5 16,-10 0 21-16,0 0-1 15,-3 0-13-15,4 0 30 16,-4 0-14-16,4-1-8 16,5-2 18-16,4 3-4 15,-1 0-27-15,5 0-15 16,-1 0-9-16,-2 0-1 0,-1 0-1 16,0 0-1-16,-4 4-12 15,0 2-4-15,-1 1-5 16,-5-5 1-16,0 6 5 15,0-5 10-15,-3 1 5 16,7-1 1-16,-4-3 0 16,7 0 1-16,6 0 0 15,1 2 8-15,9-2 0 16,6 0-8-16,4 4 2 16,3-1 4-16,0 4 1 15,0 3 4-15,9 0 5 16,-1 3-9-16,0-3-7 15,0 3-1-15,-2-3 0 16,-3 3-1-16,-3 0 1 16,0-3-1-16,0 4 0 0,0-1 1 15,0 3-1-15,-3-3 0 16,0 5 1-16,-3-3 0 16,2 5 0-16,3 0 0 15,-1 1 1-15,1 1-1 16,-2 1 8-16,-3 1 9 15,2 1-5-15,-2 2-6 16,-3-3-5-16,-1 1 1 16,2 2-1-16,-1 3 0 15,3-1 6-15,0 1-1 16,2 4-5-16,4 1-1 16,0 2 11-16,0 2-5 15,0 1 11-15,0 0 4 0,0-1 3 16,0 2 3-16,0 1-4 15,0 1-9-15,0-3-8 16,-6 3-6-16,0 2 1 16,-5-4 6-16,2 1-7 15,2 2 1-15,-2-2 0 16,3 2-1-16,-1-1 2 16,0 2 11-16,4-2-3 15,0 0-2-15,2-3-7 16,-1 3 0-16,1-4 1 15,1 1 5-15,-3 0-7 16,0 0 0-16,-4-1 0 16,1 0 5-16,0-2-4 0,-2 2-1 15,3-2 1 1,0 2-1-16,3-2 0 0,1 0 1 16,1-2-1-1,0 2 0-15,0-1 0 0,0-3 0 16,0 4-1-16,0-5 1 15,0 2-1-15,0-2 1 16,0-1 0-16,0-1 0 16,0 2-1-16,0-2 1 15,-3 0 0-15,3-1 0 16,-3 1-1-16,3 0 1 16,0-1 0-16,-3-2 0 0,3 3 0 15,0-4 0-15,0 4 0 16,0 0 0-16,0 2 1 15,0 2-1-15,0 2 0 16,0 0 0-16,0 1 0 16,0 2 1-16,6 1 0 15,-3-1 0-15,4 1 0 16,0 1 0-16,3 1 0 16,-4 0-1-16,1 2-1 15,-4 1 1-15,-3 0 0 16,0 1 0-16,0 2 0 15,0-2 1-15,0 2 20 16,-3 0 10-16,-1 1 2 16,1 2-11-16,3-2 7 15,0 1 14-15,0-1 5 0,0-3-10 16,3 4-18-16,1 3-5 16,-1-4-14-16,0-1 11 15,-3 2-11-15,0 2 0 16,0-4 0-16,0 5 5 15,0-3-5-15,-6 3-1 16,-1 0-6-16,1 0 6 16,3 0 0-16,-4 0 0 15,3 1 6-15,-1 3 9 16,3-3 10-16,-1 1-4 16,1-2-9-16,2 0-4 15,-1-2-1-15,1-2-6 16,-3-3 1-16,0 0-1 0,0-5 0 15,-3-2 0 1,-4-2 1-16,0-2-2 0,3-2 1 16,-2-3 0-16,-1-4-1 15,1 1 2-15,-1-4-2 16,2-7 0-16,5 0-6 16,-3-5-24-16,6-4-40 15,0-1-65-15,0-6-73 16,-3-6-317-16,0-8-327 0</inkml:trace>
  <inkml:trace contextRef="#ctx0" brushRef="#br2" timeOffset="532705.8421">6718 17881 274 0,'0'0'873'0,"0"0"-544"16,0 0-93-16,0 0 26 15,0 0-22-15,0 0-60 16,27-26-45-16,-24 23-29 16,0 3-21-16,0-3-20 15,0 2-2-15,4-2-9 16,-1-4-8-16,3 4-19 15,2-4-18-15,2-2-7 0,-1 1-2 16,6 0-1 0,-6 0-12-16,4 3 11 0,-7 3-10 15,0 0-4-15,0 2-8 16,-3 0 4-16,0 0 1 16,0 0 4-16,0 0 3 15,1 4 5-15,1 4 6 16,1 2 1-16,-3 0-1 15,1 0 1-15,-1 0 0 16,3-3 0-16,-3 0 2 16,3-1 4-16,3-4-5 15,7-2-1-15,1 0-5 16,5-8-58-16,2-6-86 0,6-9-91 16,-5 3-280-1,-7 4-125-15</inkml:trace>
  <inkml:trace contextRef="#ctx0" brushRef="#br2" timeOffset="533373.8211">7783 17423 1305 0,'0'0'295'0,"0"0"-213"15,0 0 20-15,0 0 103 16,0 0-42-16,0 0-72 15,0 0-20-15,3-21 8 16,-3 21 5-16,0 0 14 16,0 0 5-16,0 4 6 15,0 9-5-15,0 6-27 16,-3 2-32-16,-3 8-20 16,-1 2-4-16,1 1-11 15,-3 4-8-15,-3-3-1 16,6-3 1-16,0-6-1 15,0-1 0-15,6-7-1 16,0 0 1-16,0-7-1 16,0 2 1-16,6-7-1 0,6 2-6 15,3-6-3-15,0 0-2 16,4 0-6-16,2 0-15 16,0-3-16-16,3-2-32 15,-5 3-46-15,-2-1-26 16,-1 3-34-16,-4 0-112 15,-2 3-86-15,-4 1-302 0</inkml:trace>
  <inkml:trace contextRef="#ctx0" brushRef="#br2" timeOffset="533652.763">7534 17948 821 0,'0'0'799'0,"0"0"-499"16,0 0-116-16,0 0 10 16,0 0-65-16,94-37-55 15,-55 31-35-15,3 2-14 16,7-2 6-16,-4 6 3 15,-2 0-4-15,-6 0-30 16,-7 3-46-16,-3 10-92 16,-15-6-216-16,-6 1-357 0</inkml:trace>
  <inkml:trace contextRef="#ctx0" brushRef="#br2" timeOffset="534148.9027">7734 18024 924 0,'0'0'688'0,"0"0"-397"16,0 0-9-16,0 0-75 0,0 0-69 15,0 0-62-15,0 0-41 16,3 59-8-16,-6-46-12 16,-6 0 0-16,-4-3-15 15,-1 0-2-15,8-4-8 16,0-3 3-16,6-1-2 16,0-2-20-16,0 0-15 15,12-2 2-15,6-7-16 16,0 0 28-16,3 5 21 15,-6-2 9-15,1 5 1 16,-4 1 17-16,0 0 16 16,-6 0-1-16,0 7 2 0,-3 3 0 15,-3-1 0 1,0 1 3-16,0 4 11 0,-3-1 9 16,-9 1-7-16,-6 0-11 15,-4 1-10-15,-5 1-18 16,-4-3-12-16,-2-2-26 15,3-1-60-15,9-1-78 16,6-9-142-16,9 0-459 16,6-3-535-16</inkml:trace>
  <inkml:trace contextRef="#ctx0" brushRef="#br2" timeOffset="534396.5254">7834 17974 468 0,'0'0'1226'0,"0"0"-705"16,0 0-321-16,0 0-23 15,0 0-45-15,0 0-94 16,121 0-38-16,-69-1-157 16,0-2-556-16</inkml:trace>
  <inkml:trace contextRef="#ctx0" brushRef="#br2" timeOffset="547613.0719">7482 17690 186 0,'0'0'110'16,"0"0"448"-16,0 0-183 15,0 0-214-15,0 0-99 16,-15 9-5-16,12-9 1 16,-3 0-16-16,3 4-5 15,-3-4 15-15,3 0 37 16,-3 0-3-16,-6 0-34 0,0 1-30 16,-7 1-22-1,-1 1 0-15,-2 0-28 0,-2 0-71 16,9 1-156-16,5-4-281 15</inkml:trace>
  <inkml:trace contextRef="#ctx0" brushRef="#br2" timeOffset="547890.7204">7452 17630 487 0,'0'0'260'0,"0"0"363"16,0 0-432-16,0 0-75 16,0 0 1-16,0 0-4 15,0 0-2-15,6 44-48 16,-6-25-34-16,-6 3-18 15,-3-1-11-15,2 4-70 16,1-3-221-16,1-6-485 0</inkml:trace>
  <inkml:trace contextRef="#ctx0" brushRef="#br2" timeOffset="548153.2476">7440 17994 905 0,'0'0'1189'15,"0"0"-991"-15,0 0-142 16,0 0-35-16,-106 0-21 16,72 0-208-16,1 0-684 0</inkml:trace>
  <inkml:trace contextRef="#ctx0" brushRef="#br2" timeOffset="551862.3591">10339 17540 578 0,'0'0'172'16,"0"0"-81"-16,0 0 481 16,0 0-300-16,0 0-27 15,0 0-6-15,0 0-59 16,-8-9-33-16,8 9-18 15,0 0-21-15,0 0-23 0,0 0-21 16,0 0-24-16,0 0-28 16,0 13-11-16,0 2-1 15,-1 10 1-15,-5 4 1 16,0 5-1-16,-3 2 0 16,3-4 0-16,-1 2-1 15,1-7 0-15,-1-5-1 16,3-2-8-16,1-6-6 15,3-1-2-15,0-8 8 16,0 0 1-16,6-5 6 16,11 0 2-16,5 0 0 15,5-6-11-15,2-5-16 16,0 3-40-16,-2 4-31 0,-6 0-13 16,-5 4-33-16,-2 0-60 15,-4 0-109-15,-4 10 1 16,-3 3-67-16,0-3-684 0</inkml:trace>
  <inkml:trace contextRef="#ctx0" brushRef="#br2" timeOffset="552193.3575">10754 17963 654 0,'0'0'753'0,"0"0"-560"16,0 0 11-16,0 0 71 15,0 0-68-15,0 0-62 16,-111 10-39-16,68-3-13 15,-2 0-24-15,-7 0-33 16,-3-1-23-16,0-1-5 16,1 3-8-16,1-4-6 15,12 2-62-15,4 1-55 16,17 3-117-16,7-3-315 16,10-2-274-16</inkml:trace>
  <inkml:trace contextRef="#ctx0" brushRef="#br2" timeOffset="552539.5392">10364 18185 899 0,'0'0'1059'0,"0"0"-905"16,0 0-77-16,0 0 26 0,0 0-26 16,0 0-41-1,81-27-18-15,-75 27-17 0,-3 2 8 16,-3 14 10-16,0-4 8 16,-6 11 19-16,-9 0 15 15,-3 4-24-15,3-4 1 16,-1-3-17-16,5-8-14 15,8-1-5-15,3-4-2 16,0-4 0-16,14-3-19 16,35-4-62-16,-4-8-285 15,-2-5-879-15</inkml:trace>
  <inkml:trace contextRef="#ctx0" brushRef="#br2" timeOffset="552989.5189">11140 17756 199 0,'0'0'312'0,"0"0"204"16,0 0-169-16,0 0 4 16,0 0 12-16,0 0-83 15,100-10-78-15,-70 7-48 16,6 0-75-16,-5 1-54 16,-4-1-16-16,-5 1-9 15,-8 1-54-15,-8 1-56 16,-6 0-70-16,-3 0-292 0,-11 0-131 15</inkml:trace>
  <inkml:trace contextRef="#ctx0" brushRef="#br2" timeOffset="553250.8539">11295 17654 1446 0,'0'0'332'0,"0"0"-106"16,0 0 54-16,0 0-91 15,0 0-74-15,0 0-57 16,0 0-27-16,0 10 0 0,0 9 26 16,0 1-20-1,-6 1-20-15,-1 5-10 0,4 0-7 16,-3-4-26-16,-3 9-134 15,-2-5-338-15,4-7-476 0</inkml:trace>
  <inkml:trace contextRef="#ctx0" brushRef="#br2" timeOffset="553500.4062">11383 17977 1174 0,'0'0'616'0,"0"0"-487"16,0 0 166-16,-81 3-55 15,49 0-99-15,-4 4-77 16,-4-4-64-16,-2 4-41 15,7-4-218-15,12 2-693 0</inkml:trace>
  <inkml:trace contextRef="#ctx0" brushRef="#br2" timeOffset="554278.1296">11941 17394 783 0,'0'0'624'0,"0"0"-416"15,0 0 95-15,0 0-18 16,0 0-63-16,0 0-85 16,0 0-40-16,0-4-27 15,0 4-18-15,0 0-16 16,0 6-23-16,0 10 4 16,-3 3 13-16,-4 5-10 15,1 3-12-15,-3 1-7 16,3 2 1-16,-5-1-1 15,4-2 0-15,-2-3-1 16,3-1-8-16,-1-3-2 16,1-6-2-16,6-1 6 15,0 0 5-15,0-7 0 0,0-2 0 16,13 2 1-16,2-6-1 16,9 3-5-16,2-3-6 15,6 0 0-15,-2 0-4 16,-2 0-8-16,-5 0 9 15,-4 0 5-15,-6 0-19 16,-2 0-51-16,-2 1-97 16,0 2-284-16,-5 0-288 0</inkml:trace>
  <inkml:trace contextRef="#ctx0" brushRef="#br2" timeOffset="554595.2359">12347 17867 150 0,'0'0'1148'0,"0"0"-910"16,0 0-29-16,0 0 105 15,0 0-58-15,0 0-78 0,-91 27-25 16,42-23-19 0,-5 3-32-16,-7-1-31 0,-9-3-35 15,3-3-25-15,4 1-11 16,5-1-13-16,16 0-45 16,12 1-66-16,25 7-138 15,5-4-460-15,6 2-512 0</inkml:trace>
  <inkml:trace contextRef="#ctx0" brushRef="#br2" timeOffset="555060.2824">11916 18059 766 0,'0'0'806'0,"0"0"-615"16,0 0 100-16,0 0-61 16,0 0-74-16,0 0-64 15,42 76-43-15,-42-60-24 16,-3-2 11-16,-8-2 0 16,2-1-23-16,2-2-11 15,1-1-1-15,3-5-1 16,3-3 0-16,0 0-20 15,0 0-18-15,12-2-11 16,2-5 0-16,9 0 19 16,-5 1 7-16,6 0 21 15,-5 5 2-15,-2-1 0 16,-4 2 13-16,-1 0 21 0,-3 0 9 16,3 0 6-1,-9 8-9-15,0 2 2 0,-3 1-17 16,0 2 2-16,0 2 6 15,-6-2-11-15,-12 1 2 16,3-1-12-16,-11-3-4 16,0-3-8-16,-4-5-5 15,0-2-84-15,-4 0-127 16,10-8-393-16,5-3-480 0</inkml:trace>
  <inkml:trace contextRef="#ctx0" brushRef="#br2" timeOffset="555271.3156">11955 18031 791 0,'0'0'783'0,"0"0"-594"16,0 0 82-16,0 0 52 15,123-14-96-15,-69 14-118 16,28 0-109-16,-13 0-42 16,-11 0-888-16</inkml:trace>
  <inkml:trace contextRef="#ctx0" brushRef="#br2" timeOffset="598734.1284">20482 2102 405 0,'0'0'1454'0,"0"0"-1131"16,0 0-214-16,0 0 5 15,0 0 2-15,0 0 6 16,0-24-30-16,0 24-29 16,0 0-23-16,0 0-16 15,0 0-3-15,0 0 0 16,0 0-12-16,0 0-9 15,0 2-9-15,0 10-3 0,-4 5 12 16,-1 7 7-16,-2 3-5 16,-3 1-1-16,4 1 0 15,-3-5 0-15,-3-3 0 16,4-3 1-16,2-4-1 16,0-2-1-16,2-5 0 15,4-2 0-15,-4-3 0 16,4-1 6-16,0-1 5 15,0 0 4-15,7-11 3 16,3-8 0-16,9-9-17 16,3-7 5-16,1-4-5 15,0-1 5-15,-1 0-6 0,-4 4-1 16,0 2 0-16,-6 4 1 16,-1 8 2-16,-3 3-1 15,-3 7 1-15,-1 4 10 16,-2 2 6-16,-1 4-5 15,1 2-11-15,-2 0-2 16,1 0-1-16,4 0-13 16,3 2-8-16,8 12 21 15,4 3 1-15,6 4 0 16,5 1-7-16,0-1 6 16,2 2-5-16,-1 0-1 15,-7 0-5-15,-2 1 3 16,-3-2 3-16,-6-1 4 15,-2-3-4-15,-9-1-1 0,-3-3-5 16,0 1 3-16,-6-3-6 16,-9 1-6-16,-5-2 8 15,-5 0 13-15,-6-2 0 16,-9-2 13-16,-2-1-13 16,3-4-20-16,4-2-29 15,9 0-51-15,18-4-80 16,5-7-352-16,3 1-403 0</inkml:trace>
  <inkml:trace contextRef="#ctx0" brushRef="#br2" timeOffset="599117.617">21221 2005 1013 0,'0'0'831'15,"0"0"-680"-15,0 0-19 16,0 0-9-16,0 0-31 15,0 0 8-15,0 0 45 16,0 80-42-16,5-42-40 0,-2 3-10 16,4-1 1-16,-4 0-15 15,0-3-18-15,-2-3-12 16,1-1-8-16,-1-5-1 16,1-2-10-16,1-5-48 15,0-5-51-15,0-3-78 16,3-9-158-16,-1-2-363 15,2-2-484-15</inkml:trace>
  <inkml:trace contextRef="#ctx0" brushRef="#br2" timeOffset="599439.7962">21275 1921 1580 0,'0'0'578'15,"0"0"-490"-15,0 0 11 16,0 0 6-16,0 0-22 16,84-4-28-16,-52 8-22 15,2 9-21-15,1 3-5 16,-1 4 1-16,-3 1 2 15,-5 1 4-15,-10 2-14 0,-7-2 0 16,-9-1-9 0,-2-2-7-16,-18-2-7 0,-12-1 13 15,-4-3-33-15,-25-1-119 16,9-2-196 0,7-4-389-16</inkml:trace>
  <inkml:trace contextRef="#ctx0" brushRef="#br2" timeOffset="600183.8954">21445 1547 449 0,'-106'-23'125'0,"-20"1"-125"16,6 11-27-16,-10 10 27 16,-7 1 35-16,-5 17 2 15,-1 14 6-15,7 12 61 16,6 13 96-16,23 12 44 16,19 9-63-16,17 12-33 15,19 8-43-15,24 6-17 16,26 3-30-16,19 1-33 0,40-2 16 15,25-6 47-15,18-6-24 16,21-16-52-16,16-13 26 16,12-20-26-16,12-19 36 15,3-17 30-15,-3-8 10 16,0-26-32-16,-4-24-9 16,-3-18 7-16,-4-16-7 15,-8-12-14-15,-13-2-33 16,-28-1-7-16,-31 3 7 15,-33 8 1-15,-35 1 20 16,-26 6 0-16,-55-1 22 16,-44-5-20-16,-39-5-23 15,-37 2-67-15,-21 6-56 0,45 25-237 16,32 15-479-16</inkml:trace>
  <inkml:trace contextRef="#ctx0" brushRef="#br2" timeOffset="602716.247">22716 2050 1874 0,'0'0'385'0,"0"0"-273"16,0 0-6-16,0 0-16 15,0 0-18-15,0 0-35 16,24 0-7-16,-2 0-14 15,10 0 8-15,2 0 19 16,9 0 4-16,0 0-11 16,1-1-10-16,-4-6-14 15,-7 1-4-15,-8 2-8 0,-8-1-6 16,-11 5-49 0,-6 0-108-16,-9 0-188 0,-14 9-322 15,1 1-115-15</inkml:trace>
  <inkml:trace contextRef="#ctx0" brushRef="#br2" timeOffset="602938.3347">22671 2217 1132 0,'0'0'974'16,"0"0"-859"-16,0 0-84 0,0 0 53 16,0 0-8-16,123 0-48 15,-71-3-28-15,-1 1-130 16,-11 0-477-16,-15 2-638 0</inkml:trace>
  <inkml:trace contextRef="#ctx0" brushRef="#br2" timeOffset="604237.8942">23553 2351 1560 0,'0'0'514'0,"0"0"-464"16,0 0-11-16,0 0-6 16,0 0-33-16,0 0 6 15,0 0-5-15,-5 35 29 16,5-17-15-16,0-1 20 16,0-1-10-16,0-4-17 15,2-2 6-15,2-3-2 16,-1-1-10-16,2-3-2 15,-1-3 0-15,1 0 6 16,7 0 37-16,-3-7-7 16,4-9-23-16,3-6-4 0,1-5-2 15,-2-6-7-15,3-5-1 16,-8-6 0-16,1-5 1 16,-1-5 11-16,-3-3-10 15,0-2 16-15,-4 0-5 16,0 5-10-16,-3 3 8 15,0 6 11-15,0 2-6 16,-3 4-8-16,-10 0-4 16,-1 2-3-16,-3 0 8 15,-1 3-1-15,5 4 1 16,-2 5-7-16,6 2 0 16,1 2 14-16,4 1-1 0,4 0 9 15,0 3 12-15,0 0-23 16,0 1-3-16,1 4-2 15,5 1-1-15,-1 4 3 16,3-1 12-16,-4 0-14 16,3 3 5-16,2 1-6 15,2-3 2-15,4 1 1 16,3 1-8-16,9-1 9 16,2 2-10-16,10 0 9 15,10 2-2-15,6 2-6 16,8 0 0-16,15 0 5 15,22 3 9-15,13 4-7 16,10-1 4-16,-4-4-11 0,-6 0 9 16,-10-1-8-16,3 1 3 15,2-1-5-15,-4 0 0 16,0 2 0-16,-5 0 1 16,-5 1 0-16,-3-1 0 15,-3 2 0-15,4 4 0 16,1 0 4-16,4-1-5 15,3 0-1-15,-3-4 1 16,-2 0-1-16,-19-1 1 16,-16 0-1-16,-15-2-18 15,-4 0 19-15,6 2 6 16,7 0-5-16,5 1 0 16,-4 2 0-16,-2 1-1 15,-1 0-8-15,0 0-46 16,11 5-102-16,-14-2-175 0,-10-3-597 0</inkml:trace>
  <inkml:trace contextRef="#ctx0" brushRef="#br2" timeOffset="605085.2834">24429 1878 1465 0,'0'0'521'16,"0"0"-385"-16,0 0 32 0,0 0-24 16,0 0-40-16,0 0-55 15,0 0-43-15,-54 0 40 16,27 11 44-16,-10 3-28 15,-8 2-23-15,-7-2-9 16,-1 1-9-16,3-3-6 16,5 1 6-16,11-3-5 15,10 1-7-15,11-2-9 16,5 1 0-16,8 0-12 16,1 4 11-16,19 2 1 15,5 2 1-15,8 2 8 16,6-2 12-16,0 1-15 15,-2-2 3-15,-4-2-7 0,-5 0-2 16,-3-5 6 0,-5 0-6-16,-8-1-1 0,-3-4-28 15,0 1-5-15,-6-2-8 16,1 1-34-16,4-1-70 16,6 1-77-16,2-1-169 15,-4-3-349-15</inkml:trace>
  <inkml:trace contextRef="#ctx0" brushRef="#br2" timeOffset="605373.2386">24502 2054 1883 0,'0'0'373'16,"0"0"-173"-16,0 0-25 15,0 0-30-15,0 0-37 16,0 0-37-16,0 0-42 16,10 11-19-16,-2 6 20 15,3 6-5-15,0 3-16 16,1 0-8-16,0 1 0 16,-3-3-1-16,0-1-9 15,-1-3-44-15,-3-4-62 16,-2-3-121-16,-3-3-295 0,-1-2-197 15,-10-8-507-15</inkml:trace>
  <inkml:trace contextRef="#ctx0" brushRef="#br2" timeOffset="605663.5739">24587 1938 1780 0,'0'0'569'16,"0"0"-498"-16,0 0 40 16,0 0 26-16,0 0-52 15,0 0-67-15,0 0-2 16,54-22-1-16,-29 25-13 16,3 6-1-16,-1 4 0 0,-6 2 0 15,-2-1-1-15,-7-2-2 16,-3-2-4-16,-7-1-4 15,-2-3 1-15,-2-1-6 16,-16 0-6-16,-5 0-7 16,-19-4-70-16,4 1-164 15,8-2-607-15</inkml:trace>
  <inkml:trace contextRef="#ctx0" brushRef="#br2" timeOffset="605959.2615">24893 1805 1788 0,'0'0'321'16,"0"0"-228"-16,0 0 37 15,0 0-46-15,0 0-42 16,0 0-14-16,0 0-9 15,43-16-18-15,-43 18-1 16,0 8 0-16,-2 2 7 16,-9 3 22-16,-2 1 9 15,4 0-6-15,1-4-18 16,6-2-12-16,2 0-2 0,18 0-43 16,4-3-111-1,1-3-478-15</inkml:trace>
  <inkml:trace contextRef="#ctx0" brushRef="#br2" timeOffset="606348.8861">25045 1798 1650 0,'0'0'859'15,"0"0"-761"-15,0 0-46 0,0 0-35 16,0 0-16 0,0 0-1-16,0 0 24 0,50 54-12 15,-23-26-6-15,3-1-5 16,3-3 0-16,0-1 5 16,0-3-6-16,-4-3 2 15,-3-3-1-15,-10-3 0 16,-4-2-1-16,-7-2-8 15,-5 0 1-15,0 2-1 16,-6 5 8-16,-12 4 23 16,-3 4 21-16,-2 4 14 15,0 2-3-15,0-2-18 16,3 1-10-16,8-1-15 16,-1-4-12-16,8-2-26 15,5 1-77-15,0-6-168 0,10-7-649 16</inkml:trace>
  <inkml:trace contextRef="#ctx0" brushRef="#br2" timeOffset="606583.2356">25674 2113 1928 0,'0'0'573'16,"0"0"-416"-16,0 0-23 0,0 0-58 15,87-1-45-15,-42 1-22 16,5 0-9-16,19 0-81 16,-14 3-403-16,-13-3-1224 0</inkml:trace>
  <inkml:trace contextRef="#ctx0" brushRef="#br2" timeOffset="607106.2172">26599 1877 735 0,'0'0'1256'0,"0"0"-1005"16,0 0-49-16,0 0-2 16,0 0-63-16,0 0-56 15,0 0-52-15,-11-12-29 0,0 14-25 16,-8 8 25-16,-8 4 15 16,-6 4 16-16,-4 0-12 15,-2 1-11-15,3 0-1 16,3-2 2-16,8 0-8 15,9 0-1-15,10 2-13 16,6 2 5-16,7 3 8 16,18 4 12-16,10 0 5 15,6-1-5-15,0-5-5 16,-2-3-5-16,-5-5-2 16,-7-4 0-16,-8-5-57 15,-8 0-103-15,-10-5-104 16,-1 0-347-16,0-1-663 0</inkml:trace>
  <inkml:trace contextRef="#ctx0" brushRef="#br2" timeOffset="607356.1412">26679 2054 1846 0,'0'0'398'0,"0"0"-163"15,0 0-35-15,0 0-60 16,0 0-54-16,0 0-3 16,0 0-15-16,46 52-30 0,-30-23-23 15,5 1-6 1,0 3-9-16,-5-1 0 0,1-5-18 16,-7-3-60-16,-4-2-56 15,-6-2-117-15,0-6-404 16,-6-6-235-16</inkml:trace>
  <inkml:trace contextRef="#ctx0" brushRef="#br2" timeOffset="607642.0815">26770 1981 1152 0,'0'0'988'15,"0"0"-864"-15,0 0 48 0,0 0 39 16,0 0-77-16,0 0-104 16,0 0-18-16,29-21-8 15,-2 32 5-15,3 0-9 16,1 3-5-16,-2 2 3 16,-6-2-5-16,-7 0 1 15,-5-2 5-15,-6-2-1 16,-5-5-17-16,0 1 0 15,-3-3-23-15,-21-1-42 16,0-2-119-16,4 0-518 0</inkml:trace>
  <inkml:trace contextRef="#ctx0" brushRef="#br2" timeOffset="608068.2408">27001 1801 1585 0,'0'0'383'16,"0"0"-221"-16,0 0 42 16,0 0-75-16,0 0-56 15,0 0-21-15,0 0-3 16,40 18-10-16,-22 1 4 0,3 3 1 15,6 1-7 1,1 2-13-16,3-2-6 0,2-1-5 16,-1-2-11-16,-3-4 4 15,-3-3-1-15,-4-2-5 16,-7-4 0-16,-5-2-1 16,-5 0 1-16,-5-3-6 15,0 1-13-15,0 4-13 16,-7 1 26-16,-5 6 6 15,-4 3 32-15,-4 3 23 16,-3 2-1-16,1 1-26 16,2 0-16-16,3-4-6 15,2 0-6-15,3-4-26 16,3 1-81-16,4-6-257 16,2-5-723-16</inkml:trace>
  <inkml:trace contextRef="#ctx0" brushRef="#br2" timeOffset="608818.161">27180 1670 82 0,'0'0'253'0,"0"0"50"16,0 0-1-16,0 0-39 15,0 0 28-15,0 0-5 16,0 0-4-16,10-33-53 15,-10 30-44-15,0 0-15 16,0 3-45-16,0-1-26 16,6-1-37-16,6 2-41 0,6 0-15 15,1 0-6-15,1 0 0 16,-4 0 0-16,-4 5-8 16,-4 1-1-1,-6 3-4-15,-2 1-5 0,0 2 1 16,0 1 10-16,-7 0 6 15,0 1-11-15,-2 1 12 16,3-3 14-16,0 2-4 16,6-2-9-16,0 0-1 15,6-1-9-15,15 1-6 16,29-2-27-16,-5-5-180 16,0-3-700-16</inkml:trace>
  <inkml:trace contextRef="#ctx0" brushRef="#br2" timeOffset="609501.6513">26632 1459 405 0,'0'0'505'16,"0"0"-252"-16,0 0 59 16,0 0-16-16,0 0 4 15,0 0-66-15,94 1-72 0,-31 2-24 16,32 4-29-16,34 3-36 16,14 2-27-16,0 1-25 15,-7 0-10-15,-21-3-11 16,-21-3-16-16,-12-3-68 15,-28-2-237-15,-25-2-840 0</inkml:trace>
  <inkml:trace contextRef="#ctx0" brushRef="#br2" timeOffset="614823.5242">20180 4127 693 0,'0'0'323'0,"0"0"-180"16,0 0-38-16,0 0-5 15,0 0-6-15,0 0-16 16,6-3 4-16,-6 3-5 16,2 0 6-16,-2-1 18 15,0 1 22-15,0-2-8 16,0 2-18-16,0-1-16 15,0 1-21-15,0-2-13 0,0 2-11 16,0 0-11-16,0 0-9 16,-2 0-7-16,-1 0 0 15,0 0 13-15,-3 5 7 16,-3 2-3-16,-5 0 7 16,-1 2 0-16,-2 1-8 15,-6 0-5-15,1-1-10 16,-4 1-4-16,-2 1 3 15,-3 0-2-15,-7 1-6 16,-1 1 8-16,-1-2 2 16,3 0 10-16,6-1-8 15,1-3 0-15,11 2-5 16,2-4-7-16,6 1-1 0,4-2 0 16,3 0 0-1,-2 0 0-15,3 1 0 0,-4-1-1 16,3 0 2-16,0 1-1 15,1-4 0-15,1 0 0 16,2 1 1-16,0-2 5 16,0 0-5-16,0 0 0 15,0 0 7-15,0 0-8 16,0 0 12-16,0 0 3 16,0 0-13-16,0 0-1 15,0 0 0-15,0 0 1 16,0 1 5-16,3 2 8 0,4 2 6 15,3-2 0 1,2 5-5-16,4-1 1 0,4 2-2 16,2 3-3-16,8 2-11 15,3 3 7-15,1 4-8 16,3 1 2-16,2 1-2 16,0 1 2-16,-3 0-1 15,-1-3 0-15,-2-1 0 16,-4-2 0-16,-9-3-1 15,-4-3 0-15,-6-3-2 16,-4-3 1-16,-3 0-10 16,0-2 2-16,-2-3-7 15,1 0-25-15,1 0-23 16,2 1-43-16,7-2-57 16,1 0-327-16,1 0-422 0</inkml:trace>
  <inkml:trace contextRef="#ctx0" brushRef="#br2" timeOffset="615388.7071">20528 4281 1030 0,'0'0'392'0,"0"0"-177"15,0 0 19-15,0 0 2 16,0 0-81-16,0 0-13 0,0 0-11 15,13 25-21-15,-9-6-15 16,2 2-26-16,-1 1-23 16,0 6-16-16,-2 1-9 15,-1-2 1-15,-1 0-4 16,1-2-7-16,-2-1-11 16,1-2 1-16,-1-2-1 15,0-1-1-15,2-4-17 16,-2-2-30-16,1-3-50 15,1-3-75-15,-1-5-121 16,3-2-288-16,-4 0-326 0</inkml:trace>
  <inkml:trace contextRef="#ctx0" brushRef="#br2" timeOffset="615860.3478">20580 4171 1107 0,'0'0'636'16,"0"0"-347"-16,0 0-13 16,0 0-107-16,0 0-84 15,0 0-43-15,0 0-29 16,108-15-12-16,-76 15 1 16,-1 2-2-16,-3 11-2 15,-5 1-4-15,-4 3-1 16,-4 1-1-16,-6 2 7 15,-5 0 1-15,-2 0 0 16,-2-4 0-16,0 1-9 16,-3-4 3-16,-12-2 6 15,-4 0 2-15,-10-4 8 16,-5-3 8-16,-4-3-18 0,-1-1-4 16,3 0-19-16,3 0-14 15,11 0-49-15,8 0-133 16,11 0-387-16,3-4-877 0</inkml:trace>
  <inkml:trace contextRef="#ctx0" brushRef="#br2" timeOffset="616709.3708">20897 4009 517 0,'0'0'692'0,"0"0"-440"15,0 0 12-15,0 0 38 16,0 0-61-16,0 0-83 16,0 0-67-16,0-7-27 15,0 7-21-15,0 0-19 16,5 0 0-16,4 7 10 16,1 2-3-16,8 5-4 15,3 0-6-15,-3 4-15 16,6-1-5-16,-4 1-1 0,2 0-1 15,-3 1-18 1,0-2-10-16,-2-1-7 0,-1-1 4 16,1-3 9-16,-4-1 13 15,3-1 9-15,0 0 0 16,1-3 0-16,2 1 1 16,0-4 1-16,-5 3-1 15,1-4 0-15,-1 0 1 16,-4-1 0-16,-2 0 0 15,-3-1 0-15,0 1 0 16,-4-2 0-16,-1 0 0 16,0 1 13-16,0-1 1 15,0 0 0-15,0 0-1 16,0 0-3-16,0 0-1 16,0 0 4-16,0 0-1 0,0 0 4 15,0 1 5 1,0 0-6-16,0 1-4 0,0 2-6 15,-1 2 0-15,-8 4 6 16,-1 2 3-16,-2 4 8 16,-3 4 9-16,-2 2 16 15,-4 4-4-15,-1 1-23 16,-1 0-14-16,-3 0-1 16,-14 12-6-16,5-9-105 15,9-5-492-15</inkml:trace>
  <inkml:trace contextRef="#ctx0" brushRef="#br2" timeOffset="618698.9904">21787 4380 687 0,'0'0'815'0,"0"0"-638"16,0 0-31-16,0 0 57 16,0 0 4-16,0 0-40 15,0 0-44-15,-6 0-14 16,6 0-17-16,0 0-14 16,0 0-35-16,0 0-17 15,6 0-13-15,10 0-1 16,11 0 3-16,4 1-5 15,6 2-10-15,4 0 0 16,-3-2-24-16,-3 0-13 16,-10 1-5-16,-5-1-37 15,-9 1-24-15,-5-1-1 0,-6-1-59 16,0 0-140-16,-11 0-99 16,-3 0-410-16</inkml:trace>
  <inkml:trace contextRef="#ctx0" brushRef="#br2" timeOffset="619067.2886">21827 4243 1765 0,'0'0'350'0,"0"0"-164"16,0 0-6-16,0 0-55 16,0 0-60-16,80-13-32 15,-34 13-33-15,1 0-15 16,6 0-109-16,-12 0-255 16,-13 0-558-16</inkml:trace>
  <inkml:trace contextRef="#ctx0" brushRef="#br2" timeOffset="621109.4931">22914 3800 517 0,'0'0'946'0,"0"0"-778"16,0 0-21-16,0 0 95 15,0 0-66-15,0 0-45 16,0 0-37-16,0-30-29 15,0 29-19-15,0 1-15 16,0 0-13-16,-1 0-3 16,-5 0-14-16,-2 0 0 15,-7 0 13-15,-1 0-13 16,-3 0 8-16,-1 5 6 0,2 2 6 16,4 3 3-16,-2 2 1 15,3 2-7-15,3 1-9 16,1 5 7-16,0 0 2 15,1 4-3-15,5 1-8 16,2 3-5-16,1 2 4 16,0 2-6-16,0-2 1 15,6 1 0-15,3 2 0 16,3 0 1-16,-6 2-1 16,0-2-1-16,-2 3 1 15,-2 1 0-15,-1 2-1 16,-1 0 0-16,0 0 0 15,0 4 0-15,3-1 2 0,-2 1 4 16,1-1-6 0,-1-1 1-16,-1-1-1 0,0-2 1 15,0-3 5-15,-7-1-5 16,-6-3 0-16,-5-3-1 16,0-3-1-16,-4 0 0 15,-4-6-8-15,-14-2-50 16,7-6-168-16,2-5-735 0</inkml:trace>
  <inkml:trace contextRef="#ctx0" brushRef="#br2" timeOffset="622776.069">22755 5175 1235 0,'0'0'701'16,"0"0"-582"-16,0 0-22 0,0 0 32 16,0 0-15-16,0 0-52 15,0 0-35-15,0-2-17 16,-6 14 2-16,-3 6 12 15,0 0 8-15,0 0-2 16,3 2-2-16,2-3-8 16,4-3-4-16,0 0-1 15,5-4-7-15,12-6 6 16,8-2-2-16,3-2-6 16,5 0-4-16,2-10-1 15,-2-4-1-15,-8-2-1 16,-4 1-8-16,-9-1 2 0,-8 3-6 15,-4 1-7-15,-7 1-8 16,-39-4-29-16,4 4-171 16,0-1-690-16</inkml:trace>
  <inkml:trace contextRef="#ctx0" brushRef="#br2" timeOffset="624351.9401">22395 5280 1348 0,'0'0'329'16,"0"0"-169"-16,0 0 16 0,0 0-8 16,0 0-34-16,0 0-51 15,0 0-22-15,25-1-15 16,-7 1 9-16,5 0-16 16,4 0-23-16,6 0-16 15,13 0-65-15,-8-2-205 16,-2-2-637-16</inkml:trace>
  <inkml:trace contextRef="#ctx0" brushRef="#br2" timeOffset="625051.9103">23046 5203 1298 0,'0'0'313'0,"0"0"-213"16,0 0-21-16,0 0-7 16,0 0-11-16,0 0-20 15,0 0-8-15,-5 0 29 0,2 0 9 16,0 5-24-16,-1 5 11 15,-2 3-2-15,-3 3-1 16,3 0 8-16,1 1-27 16,2 2-20-16,3-4-8 15,0-2-2-15,0-4 3 16,11-4 0-16,7-4 1 16,5-1-4-16,3 0-6 15,2-6-15-15,-1-6 3 16,-3-2 0-16,-5 0 11 15,-7-2 1-15,-6 2 10 16,-6 2 16-16,0 3 1 16,-12 5-22-16,-15 2-5 0,-31 2-31 15,5 0-279 1,2 0-960-16</inkml:trace>
  <inkml:trace contextRef="#ctx0" brushRef="#br2" timeOffset="626522.8266">22913 3511 1245 0,'0'0'254'0,"0"0"-180"15,0 0-11-15,0 0 40 16,0 0 0-16,0 0-29 16,0 0-8-16,0 0 9 15,0 0-18-15,0 0-14 16,0 0-3-16,0 0 13 16,0 0-4-16,0 0-8 15,0 0-4-15,0 0-14 16,0 0-12-16,0 0-9 15,-3 0 4-15,0 0 1 16,-2 0-1-16,-3 1 3 16,-2 3 0-16,-2-4-8 0,-4 3 0 15,-5-2 5-15,0 1-6 16,1-1-26-16,-4 1-31 16,6-2 5-16,3 0 13 15,6 0-4-15,3 0 10 16,4 0 21-16,2 0 11 15,0 1-39-15,0 0-45 16,5 2-81-16,2-1-84 16,1 1-268-16</inkml:trace>
  <inkml:trace contextRef="#ctx0" brushRef="#br2" timeOffset="626936.5882">22823 3446 1230 0,'0'0'352'0,"0"0"-192"0,0 0 18 16,0 0 32-16,0 0-45 15,0 0-55-15,0 0-46 16,0-12-24-16,0 12-16 15,0 6-18-15,2 7 4 16,1 2 14-16,0 4-9 16,0 0-9-16,-2 2-6 15,4-2-5-15,-5 4-116 16,0-5-259-16,0-6-443 0</inkml:trace>
  <inkml:trace contextRef="#ctx0" brushRef="#br2" timeOffset="627648.0012">23271 3457 1175 0,'0'0'524'0,"0"0"-419"15,0 0 42-15,0 0-14 0,0 0-31 16,0 0 25 0,0 0-34-16,-30 16-44 15,12-11-18-15,-3 1-10 0,0-3-5 16,-1-1-2-16,3-2-7 15,4 0-6-15,5 0 1 16,3 0-2-16,6-2-14 16,1-7-15-16,0-2-11 15,0-2-3-15,4 0 31 16,7 0-4-16,-4 4 16 16,-1-1 1-16,2 1 5 15,-3 3 1-15,0-1 2 16,-1 2 12-16,-1 1 4 15,1 3-6-15,-4 1 5 16,3 0-12-16,-3 0-11 0,4 0-1 16,3 7 1-16,1 4-1 15,1 1 1-15,1 4 0 16,2 2 1-16,2 1 4 16,0-2-5-16,2-1-1 15,0-2 1-15,-3-2-1 16,4-5 1-16,-4-3-1 15,5-2 1-15,0-2-1 16,3 0-7-16,0-6-13 16,0-4 7-16,0-1 7 15,-5-3 6-15,-3 0-1 16,-2-2 1-16,-2 1 0 0,-6 5 27 16,-3-2 7-1,0 4 15-15,-6 1-32 0,-12 1-10 16,-4 2-6-16,-1 3 7 15,-2 1-8-15,-2 0-8 16,-12 14-79-16,3 0-223 16,5 0-554-16</inkml:trace>
  <inkml:trace contextRef="#ctx0" brushRef="#br2" timeOffset="628729.4283">23407 4092 689 0,'0'0'651'0,"0"0"-462"0,0 0-6 16,0 0 4-1,0 0-8-15,0 0-42 0,0 0-22 16,0-8-18-16,0 8-29 16,0 0-25-16,0 1-13 15,0 12 73-15,0 5-23 16,0 6-13-16,3 4-13 15,0 2-15-15,1 1-20 16,5 0-10-16,-2-3-8 16,3-4 0-16,-6-2 0 15,3-4-1-15,-2-4 0 16,-2-1-27-16,0-4-22 16,-2-2-37-16,1-3-36 15,-2-1-44-15,0-3-94 16,0-6-261-16,0-5-666 0</inkml:trace>
  <inkml:trace contextRef="#ctx0" brushRef="#br2" timeOffset="629113.661">23387 4013 983 0,'0'0'664'16,"0"0"-527"-16,0 0 93 16,0 0-23-16,0 0-29 0,0 0-58 15,63-76-33-15,-42 69-22 16,1 1-19-16,2 1-22 16,0 4-12-16,1 1 0 15,2 0-4-15,1 0 0 16,-1 6-6-16,0 7-1 15,-3 3-1-15,-3 6 0 16,-3 1 0-16,-8 2-7 16,-5 0 7-16,-5 1-1 15,0-4 0-15,-8-2-6 16,-12-5 6-16,-9-2 1 16,-5-3-1-16,-7-3-60 15,3-2-57-15,0-5-48 0,10 0-173 16,9-10-341-16,11-3-644 15</inkml:trace>
  <inkml:trace contextRef="#ctx0" brushRef="#br2" timeOffset="629571.7361">24054 3961 1294 0,'0'0'393'0,"0"0"-165"16,0 0 28-16,0 0-9 16,0 0-54-16,0 0-54 15,0 0-45-15,0-20-48 16,2 28-31-16,1 11 15 16,0 6 30-16,1 6-14 15,5 5-6-15,-2 3-8 16,3 3-16-16,1 1-4 15,-2-4-10-15,-1 2-1 0,-2-6 0 16,0-3-1-16,-6-6 0 16,0-4-8-16,0-6-14 15,0-3-34-15,0-2-42 16,0-9-95-16,0-2-160 16,0 0-476-16</inkml:trace>
  <inkml:trace contextRef="#ctx0" brushRef="#br2" timeOffset="630029.3672">24264 4064 801 0,'0'0'1259'0,"0"0"-1088"16,0 0-31-16,0 0 28 15,0 0-41-15,0 0-39 16,0 0-42-16,91-40-25 16,-77 40-11-16,1 0-2 15,-3 6-7-15,-2 5 1 16,1 3-1-16,-4 3 0 16,-2 3-1-16,-1 1 1 15,-1 2 0-15,1 1 0 16,1-2 0-16,2-2 1 15,3-3 4-15,4-4 0 16,6-5-5-16,4-2 9 0,7-6-2 16,3 0-7-16,5 0 0 15,0-4 1-15,-2-9-2 16,-2-4-6-16,-3-6-15 16,-3 0-10-16,-7-5-5 15,-7 4 25-15,-3 2 9 16,-9 7-7-16,-3 2 9 15,0 3 0-15,0 1-13 16,-13 1-71-16,-10-6-124 16,2 4-351-16,0 0-292 0</inkml:trace>
  <inkml:trace contextRef="#ctx0" brushRef="#br2" timeOffset="630313.7065">24634 3972 1235 0,'0'0'819'0,"0"0"-685"16,0 0 22-16,0 0-23 15,0 0 35-15,0 0-35 16,8 76-51-16,-3-43-36 15,2 2-14-15,-4 3-16 0,0 0-8 16,-2 4-7-16,-1-3 0 16,0-1-1-16,0-1-15 15,-3-5-64-15,-5 0-100 16,0-9-166-16,2-9-520 0</inkml:trace>
  <inkml:trace contextRef="#ctx0" brushRef="#br2" timeOffset="630727.9763">25024 3876 1117 0,'0'0'525'15,"0"0"-443"-15,0 0 101 16,0 0 76-16,0 0-13 16,0 0-57-16,0 0-34 15,6-17-46-15,-6 17-47 16,0 16-26-16,0 10 30 15,0 10-9-15,1 8-38 16,4 2-2-16,1 5-7 16,3 0-4-16,1-3-5 15,-1-2-1-15,0-3 0 0,-2-7-1 16,-2-6-19-16,-1-6-28 16,-2-6-38-16,-1-4-49 15,-1-11-115-15,0-3-400 16,0 0-337-16</inkml:trace>
  <inkml:trace contextRef="#ctx0" brushRef="#br2" timeOffset="631162.0479">25196 3619 1205 0,'0'0'916'15,"0"0"-696"-15,0 0-5 16,0 0-49-16,0 0-60 15,0 0-42-15,0 0-9 16,50-10-17-16,-25 10-23 0,0 2-8 16,-3 3-6-1,-3 0 0-15,-5 0-1 0,-5 1-1 16,-5 1-6-16,-4 0-5 16,0 2 0-16,-4 0 3 15,-7 2 9-15,-1 1 18 16,0 1-8-16,6-2-8 15,5 2-1-15,1 0 0 16,7 1 7-16,16 4-8 16,19 3-48-16,-4-4-188 15,-4-6-627-15</inkml:trace>
  <inkml:trace contextRef="#ctx0" brushRef="#br2" timeOffset="631988.8162">25676 4267 846 0,'0'0'705'0,"0"0"-569"15,0 0 58-15,0 0 57 16,0 0-47-16,0 0-69 16,0 0-56-16,18-78-17 15,-18 73-10-15,0-1-4 16,-3 2 6-16,-6 1 1 16,-6 0-6-16,-5 3-12 15,-3 0-8-15,-3 0-7 0,1 0-7 16,2 7-7-16,6 2 1 15,3 0-9-15,7 3 0 16,5-1-6-16,2 0 5 16,0 1 1-16,12-2 0 15,5-3 6-15,5-3-5 16,3-3-1-16,1-1-9 16,-1 0-10-16,1-9-8 15,-3-7 1-15,1-4 8 16,-4-7 17-16,-1-4 1 15,0-7-9-15,-4-5 8 16,-1-4 1-16,-5-1 0 16,-5-2 2-16,-1 5 8 15,-3 6-1-15,0 8 3 16,0 8 12-16,0 8 0 0,0 5-9 16,-3 5-8-1,-1 5-7-15,-1 0-1 0,-2 3-9 16,-5 14 8-16,-2 3 2 15,1 10 8-15,4 5-7 16,3 5 7-16,6 3-2 16,0 3 0-16,4-3 1 15,12-2-6-15,1-5-1 16,4-1 0-16,-3-4-1 16,-2-6-11-16,-2 0-42 15,-4-7-25-15,-4-4-49 16,-1-9-102-16,-2-2-396 15,-2-3-635-15</inkml:trace>
  <inkml:trace contextRef="#ctx0" brushRef="#br2" timeOffset="632334.4362">26025 4061 636 0,'0'0'1518'16,"0"0"-1246"-16,0 0-131 15,0 0-17-15,0 0-35 16,0 0-35-16,0 0-17 0,70-30-15 16,-57 30-14-1,-3 0-8-15,-3 0-1 0,2 9 1 16,-5 3-2-16,-1 3 2 15,2 3 0-15,-2 0 1 16,3 0 0-16,0-1 5 16,6 1-5-16,1-5 5 15,5 2-5-15,0-4-1 16,4-1-64-16,2-4-154 16,8-6-251-16,-7-4-230 15,-4-8-511-15</inkml:trace>
  <inkml:trace contextRef="#ctx0" brushRef="#br2" timeOffset="632552.5364">26300 4017 1397 0,'0'0'558'16,"0"0"-395"-16,0 0 55 15,0 0-47-15,0 0-58 16,0 0-77-16,0 0-6 15,-44 35 86-15,19-6-43 16,-5 1-21-16,-1 0-29 16,-2 2-17-16,1-3-6 15,-12 3-57-15,10-6-190 16,5-9-555-16</inkml:trace>
  <inkml:trace contextRef="#ctx0" brushRef="#br2" timeOffset="633391.4058">26848 4052 392 0,'0'0'945'0,"0"0"-702"16,0 0-25-16,0 0 9 15,0 0-50-15,0 0-44 16,0 0-41-16,32-15-6 16,-7 10-31-16,8 3-21 15,7-3-12-15,8 3 2 16,1-1-1-16,2 0-1 16,-5 2-12-16,-3-1-8 15,-10 2-2-15,-9 0 0 0,-7 0-1 16,-8 0-34-16,-4 0-37 15,-3 0-66-15,-2 0-90 16,0 0-164-16,0 0-230 0</inkml:trace>
  <inkml:trace contextRef="#ctx0" brushRef="#br2" timeOffset="633837.1653">26961 4177 1144 0,'0'0'653'16,"0"0"-508"-16,0 0 68 15,0 0 4-15,0 0-45 16,114-21-59-16,-71 17-59 0,7 0-24 15,2 2-15-15,0 0-5 16,-4 1-4-16,-6 1-4 16,-7 0-2-16,-12 0-8 15,-7 0-32-15,-10 0-51 16,-3 0-39-16,-3 1-68 16,0-1-139-16,-10 0-65 15,-3 0-233-15</inkml:trace>
  <inkml:trace contextRef="#ctx0" brushRef="#br2" timeOffset="634278.4913">26978 4309 1279 0,'0'0'755'0,"0"0"-578"16,0 0 8-16,0 0-19 16,0 0-23-16,114-18-64 15,-68 16-38-15,8 2-22 16,4 0-8-16,-3 0-5 15,-4 2-6-15,-8 3 0 16,-13 2 0-16,-23-1-38 16,-7-1-141-16,-6-3-521 0</inkml:trace>
  <inkml:trace contextRef="#ctx0" brushRef="#br2" timeOffset="643385.3319">28176 3589 801 0,'0'0'614'0,"0"0"-489"16,0 0-38-16,0 0 34 0,0 0 20 16,-10-12-5-16,10 12-16 15,0-2-37-15,0 2-33 16,0 0-13-16,0 0-3 15,-3 0-10-15,0 0-14 16,-1 0-8-16,-5 0-1 16,-2 0 5-16,-1 0 0 15,0 0-5-15,1 0-1 16,-2 0 1-16,3 5 0 16,0 0 2-16,1 2-2 15,2 2 7-15,1 2-7 16,-1 3 5-16,4 2-5 15,0 3 7-15,0 0-2 0,2 2-5 16,-1 0 1-16,1 0-1 16,1 0 5-16,0 1-6 15,0-2 9-15,0-1 1 16,0 1 5-16,4 1-1 16,2 0-1-16,3 2 2 15,0-1-3-15,0 2-6 16,-1-1-5-16,2 0 0 15,-3-2 1-15,2-2 14 16,2 0 2-16,-2-1 0 16,1 1 0-16,0-1 7 15,1 0 11-15,-2 2-14 0,1 0-7 16,-2 1-3 0,-2 0-5-16,0 0-1 0,-3 2 6 15,0-2 0-15,1 3-6 16,-1 0 2-16,-1 0 0 15,1 2-7-15,0 0 5 16,0 3-5-16,0-2-1 16,-2 3 0-16,1 0 1 15,-2-1-1-15,0 0 0 16,0-1 0-16,-5-3 0 16,-5 1 1-16,-5-5 0 15,0-1 1-15,-4-6-1 16,-4-4 0-16,1-6-1 15,-2-4-40-15,-1-6-135 16,5-9-370-16,8-5-710 0</inkml:trace>
  <inkml:trace contextRef="#ctx0" brushRef="#br2" timeOffset="644010.4249">27735 5022 1294 0,'0'0'591'0,"0"0"-496"16,0 0 52-16,0 0-24 0,0 0-65 16,0 0-24-1,0 0-6-15,103 4-14 0,-78-1-14 16,-4 0-10-16,1 0-76 15,4-3-170-15,-6 0-240 16,-6 0-620-16</inkml:trace>
  <inkml:trace contextRef="#ctx0" brushRef="#br2" timeOffset="644691.3922">28251 4970 945 0,'0'0'816'16,"0"0"-664"-16,0 0-83 15,0 0 29-15,0 0 13 16,0 0-33-16,0 0 4 15,-4 14-11-15,-4-9-21 16,-3 3 16-16,-5-5-37 16,-6 2-15-16,-2-2-5 15,-3-3-8-15,3 0-1 16,5 0-1-16,7 0-19 16,6 0 3-16,4-5 11 15,2-5-6-15,0-1-5 0,11-3 5 16,5-1-4-16,2-1 10 15,0 2 6-15,-1 3-1 16,-3 2 1-16,-3 4 1 16,-2 2 10-16,0 0-1 15,-3 2 0-15,-2 1 5 16,2 0-6-16,-1 0 2 16,2 0-4-16,-1 0-1 15,0 0-6-15,0 4 0 16,0 6 1-16,3 1-1 15,-3 2 1-15,0 1-1 16,0 3 0-16,0-2 1 0,1-1-1 16,-1 0 1-1,3-3-1-15,0 0 1 0,3-4-1 16,3-2 2-16,4 0-1 16,5-5-1-16,4 0-10 15,4 0-17-15,-2-5 2 16,-3-4 4-16,-3-1 5 15,-7 0 8 1,-6 0 8-16,-7 1 1 0,-4 4 26 16,0-2-8-16,-16 0-14 15,-13 3-5-15,-6-2-6 16,-25 3-13-16,8 1-216 16,7 1-654-16</inkml:trace>
  <inkml:trace contextRef="#ctx0" brushRef="#br2" timeOffset="645945.0563">28159 3344 922 0,'0'0'545'0,"0"0"-426"15,0 0-52-15,0 0 7 16,0 0-15-16,0 0-21 16,0 0 17-16,-16 17-6 15,3-7-19-15,-2-1-12 16,-4-1 11-16,-1-1 3 15,0-3-11-15,-1-3-6 0,4-1 8 16,2 0 11-16,6 0-15 16,5-1 2-16,2-7 39 15,2-5-8-15,2-3-52 16,8-2-4-16,7-1-13 16,-4 1 17-16,2 5 1 15,-3 0 7-15,-1 1-2 16,-3 5 7-16,0 0 21 15,-4 1 10-15,1 2 13 16,-1 0-10-16,2 1-1 16,-3 0-11-16,2 2-12 15,1-2-8-15,1 2-9 16,1 1-5-16,2 0-1 0,1 0 0 16,3 4-1-1,0 8 0-15,1 4 0 0,-2 4 0 16,-1-1-5-16,0 3 6 15,-3-2 0-15,2-2 0 16,-1-1 0-16,0-3 1 16,1-3-1-16,2-2 1 15,-1-4 0-15,4-3 5 16,1-2-6-16,5 0-13 16,4-3 11-16,-1-8 1 15,-1-2 1-15,-2-1-1 16,-4 0-1-16,-7 1 1 15,-8-1 1-15,-3 2 0 16,0 1 0-16,-15 2 0 0,-8-1 1 16,-8 3 7-16,-3 3-2 15,-4 4-4-15,-5 0-2 16,-21 22-29-16,9 0-184 16,5 2-482-16</inkml:trace>
  <inkml:trace contextRef="#ctx0" brushRef="#br2" timeOffset="649107.815">28532 3992 192 0,'0'0'1107'0,"0"0"-773"16,0 0-209-16,0 0 54 16,0 0 65-16,0 0-52 15,0 0-87-15,4 0-47 0,-4 0-30 16,0 0-5-16,0 0-4 16,0 3 9-16,0 5 7 15,0 2 8-15,0 2-13 16,0 5-6-16,0 2-7 15,0 2-8-15,6 0-1 16,1-1-7-16,6-2 0 16,1-1 0-16,3-4-1 15,7-3 1-15,2-6 1 16,7-2 25-16,3-2-3 16,3 0-23-16,-1-6 7 15,0-7-7-15,-2-1-1 16,-5-3-8-16,-3-2 8 0,-4-1-10 15,-3-1 10-15,-7-4 8 16,-4 0-7-16,0-2 8 16,-5 2 0-16,-4 2-8 15,-1 1 7-15,0 4-8 16,0 2 0-16,-1 7-1 16,-5 1-32-16,-4 2-60 15,-1 3-101-15,-10 3-119 16,3 0-218-16,0 2-62 0</inkml:trace>
  <inkml:trace contextRef="#ctx0" brushRef="#br2" timeOffset="649425.6619">28802 3972 217 0,'0'0'763'15,"0"0"-65"-15,0 0-544 16,0 0 47-16,0 0 10 16,0 0-68-16,0 0-27 15,17 62 9-15,-11-38-25 0,2 2-29 16,1 2-38-16,0 1-18 15,-2-1-9-15,1-1-6 16,-4-1 0-16,0-5-20 16,-4-1-78-16,0-4-139 15,0-6-487-15,0-4-864 0</inkml:trace>
  <inkml:trace contextRef="#ctx0" brushRef="#br2" timeOffset="649943.5309">29166 3571 675 0,'0'0'132'0,"0"0"239"0,0 0-2 15,0 0-155-15,0 0-6 16,0 0-22-16,0 0-35 16,0 0-40-16,0 6-4 15,0 6 10-15,0 4-45 16,-2 3-24-16,-4 2-16 15,-2 1-15-15,-2 1-5 16,1-2-5-16,-1-2-1 16,-2-3-5-16,1-1-1 15,2-3-20-15,-1-1-111 0,-4-8-133 16,4 0-331 0,1-3-244-16</inkml:trace>
  <inkml:trace contextRef="#ctx0" brushRef="#br2" timeOffset="650233.4187">29045 3577 1209 0,'0'0'600'15,"0"0"-510"-15,0 0 61 16,0 0 45-16,0 0-27 15,0 0-46-15,0 0-47 16,0 0-31-16,7 11 10 0,3 7 19 16,1 4-11-16,1 6-27 15,3-2-18-15,-1 2-17 16,2-3 8-16,-3-1-9 16,0-2 0-16,0-3-24 15,-3-3-79-15,5-4-112 16,-5-3-289-16,1-7-229 0</inkml:trace>
  <inkml:trace contextRef="#ctx0" brushRef="#br2" timeOffset="650498.7362">29279 3711 791 0,'0'0'709'0,"0"0"-623"15,0 0-61-15,0 0 87 16,0 0 59-16,0 0 2 16,0 0-35-16,-93 3-31 15,65 0-51-15,0-2-38 16,-1 0-18-16,-5-1-39 15,7 0-313-15,6 0-929 0</inkml:trace>
  <inkml:trace contextRef="#ctx0" brushRef="#br2" timeOffset="652067.7968">29522 3589 225 0,'0'0'370'15,"0"0"511"-15,0 0-638 16,0 0-52-16,0 0 46 16,0 0-40-16,0 0-76 15,0-2-51-15,0 2-27 16,0 0-26-16,0 9-16 15,0 9 41-15,3 4 20 16,-2 6 0-16,1 4-12 16,-2 6-23-16,0-2-12 15,0 1-9-15,0-3-4 16,0-2-2-16,0-4 1 16,0-2 0-16,0-5-1 15,0-3 1-15,0-3-1 16,0-4 0-16,0-3 0 0,0-2 0 15,0-3-1-15,0-1-17 16,0-2 1-16,3 0-2 16,3 0 1-16,2-4 18 15,2-5 0-15,0-7-7 16,3-2-12-16,-2 0 11 16,-2-1-1-16,0 1-3 15,-2-1 12-15,-1 4 8 16,1 1-7-16,-3 1 14 15,1 3 15-15,-2 2-3 0,1 1-2 16,-3 2 8-16,2 3-8 16,0 0-13-16,0 1-3 15,-1 1 9-15,1 0-16 16,0 0 8 0,-2 0-10-16,2 6-7 0,-1 9-1 15,1 1 8-15,1 4 1 16,-2 3 8-16,1 0-3 15,0-2-4-15,1-3-2 16,2-1 1-16,0-5-1 16,4-4-1-16,1-2-11 15,1-5-33-15,4-1-11 16,10-6-119-16,-7-8-430 0,-1-2-438 16</inkml:trace>
  <inkml:trace contextRef="#ctx0" brushRef="#br2" timeOffset="652442.8096">30022 4074 1491 0,'0'0'223'0,"0"0"-172"16,0 0 76-16,0 0 61 15,0 0-41-15,-93 24-43 16,52-19-2-16,-7-1-5 15,-7 2-18-15,-3-2-2 16,-2-1-8-16,3 0-20 16,6-2-28-16,5 1-12 15,7-1-9-15,7-1-48 16,2 0-138-16,9 0-195 16,9 0-507-16</inkml:trace>
  <inkml:trace contextRef="#ctx0" brushRef="#br2" timeOffset="652878.8196">29583 4346 130 0,'0'0'1706'15,"0"0"-1392"-15,0 0-153 16,0 0-22-16,0 0-60 15,0 0-46-15,0 0-27 16,6 18-5-16,-4-5 18 16,-2 2 20-16,1 2 6 15,-1 1 2-15,0-2-6 16,0 0-16-16,3-1-9 16,0-2-7-16,2-2-7 0,2-1 5 15,5-4-7 1,2-3-17-16,3-3-41 0,12-3-134 15,-8-9-398-15,-2-3-159 16</inkml:trace>
  <inkml:trace contextRef="#ctx0" brushRef="#br2" timeOffset="653066.199">29676 4250 481 0,'0'0'1677'16,"0"0"-1444"-16,0 0-106 16,0 0 58-16,0 0-73 15,0 0-82-15,0 0-30 0,-4-10-97 16,8 10-171-16,-4 2-612 16</inkml:trace>
  <inkml:trace contextRef="#ctx0" brushRef="#br2" timeOffset="654267.922">30507 3848 950 0,'0'0'340'0,"0"0"-215"0,0 0 4 16,0 0 49-1,0 0-6-15,0 0-33 0,0 0-12 16,27-42-18-16,-25 37-7 15,-2 0 4-15,0 2-39 16,0-2-8-16,-2 1-25 16,-9-3-23-16,-2-1-4 15,-7 0 2-15,0-2 3 16,-2 4 3-16,3 2 6 16,0 1 12-16,5 3-11 15,1 0-13-15,1 0 0 16,3 7-9-16,3 3 1 0,0-1-1 15,5 1 1 1,1 2 0-16,0-2 0 0,0-2-1 16,1 1 6-16,10-4-5 15,-1 0 5-15,5-3 30 16,1-2-21-16,4 0-14 16,-1 0-1-16,1-7-18 15,-1-5 0-15,-3-3 2 16,-1-3-5-16,-1-2 14 15,-3-1 5-15,-1-1 1 16,-4-1 0-16,-3 2 1 16,-2 0 6-16,-1 4-6 15,0 1 18-15,-4 2-11 16,-10 4 4-16,-5 0-10 16,-7 3 0-16,-3 3 1 15,-6 3-1-15,2 1 1 0,2 0-2 16,3 7-6-16,2 5-18 15,5 2-83-15,-1 3-149 16,4-7-348-16,9-1-245 0</inkml:trace>
  <inkml:trace contextRef="#ctx0" brushRef="#br2" timeOffset="654653.9756">30734 4016 1982 0,'0'0'345'16,"0"0"-261"-16,0 0-17 15,0 0 34-15,0 0-38 16,0 0-21-16,-87 2-17 0,50 1-9 16,-4 0-8-1,-5 0-7-15,1 0 5 0,2-1-5 16,3 1 0-16,6 0-1 15,7 0 0-15,4 1-78 16,8-1-151-16,5-1-274 16,6-2-163-16</inkml:trace>
  <inkml:trace contextRef="#ctx0" brushRef="#br2" timeOffset="655184.1746">30398 4295 935 0,'0'0'1073'16,"0"0"-919"-16,0 0-101 16,0 0 65-16,0 0 4 15,-82 0-43-15,64 4-42 16,-1 8-22-16,2 2-8 16,2 0-5-16,5 2 5 15,4-3-6-15,3 0 5 16,3-3-4-16,0-2-1 0,0-2 0 15,9-3 18-15,6-3-4 16,4 0-15-16,2 0-4 16,2-6-8-16,-1-7-12 15,0-3-3-15,-2-2 17 16,-3-5 9-16,-3 0-5 16,-2-1 6-16,-8 3 10 15,-4 3 3-15,0 2 8 16,-6 3 7-16,-12 3-5 15,-4 2-2-15,-4 1 25 16,0 2-15-16,0 5-20 16,3 0-11-16,4 0 0 0,3 0-49 15,6 6-148 1,5 1-385-16,4-1-353 0</inkml:trace>
  <inkml:trace contextRef="#ctx0" brushRef="#br2" timeOffset="655558.2202">30555 4234 1868 0,'0'0'278'0,"0"0"-204"15,0 0-8-15,0 0 14 0,0 0 3 16,0 0-13-16,89-28-30 16,-83 28-28-16,-1 0-10 15,-2 0 10-15,-1 0 10 16,1 3 30-16,0 7 6 16,2 1-22-16,-1 2-8 15,2 1-8-15,3 2-10 16,-1-1-1-16,2-1-7 15,1-4 5-15,2 0 2 16,2-3-9-16,1-2 0 16,4-4-33-16,-1-1-64 15,2 0-72-15,4-6-169 0,-5-5-324 16,-4-2-399-16</inkml:trace>
  <inkml:trace contextRef="#ctx0" brushRef="#br2" timeOffset="655769.1383">30784 4206 1709 0,'0'0'295'16,"0"0"-169"-16,0 0 43 15,0 0 62-15,0 0-31 16,0 0-90-16,-65 87-53 15,48-58-38-15,-2-2-19 0,-6-1-13 16,3-6-156-16,3-7-522 0</inkml:trace>
  <inkml:trace contextRef="#ctx0" brushRef="#br2" timeOffset="656586.3429">31094 3794 1132 0,'0'0'670'0,"0"0"-414"16,0 0 18-16,0 0-26 15,0 0-58-15,0 0-53 16,0 0-35-16,11-3-52 16,-2-2-21-16,3-2-22 15,0-1-1-15,-1 1-5 16,2 0-1-16,-3 3 0 16,3 1-6-16,1 2-2 15,1 1 7-15,0 0 0 0,3 0-7 16,-5 2 7-16,-1 9-7 15,-2 1-2-15,-3 4 4 16,-4 4-6-16,-3 2 11 16,0 3 0-16,0 0 1 15,1 0 0-15,5-1 0 16,4-3 0-16,7-1 0 16,5-4 0-16,7-4-14 15,2-5 13-15,5-3-10 16,-2-4-11-16,2 0 1 15,-2-11-14-15,2-8-20 16,-3-7 3-16,-4-4-42 16,-3 0 28-16,-4-2 10 0,-7 6 36 15,-6 5 20-15,-7 3 0 16,-2 6-12-16,0 2-92 16,-12-2-131-16,-5 4-300 15,2 1-342-15</inkml:trace>
  <inkml:trace contextRef="#ctx0" brushRef="#br2" timeOffset="656835.3832">31491 3680 1622 0,'0'0'370'0,"0"0"-258"0,0 0 52 15,0 0 91-15,0 0-55 16,-14 106-93-16,14-60-16 16,9 6-50-16,2-1-22 15,0 0-8-15,-3-3-11 16,-5-5-18-16,-3-6-56 16,0 2-132-16,-8-11-322 15,-1-9-451-15</inkml:trace>
  <inkml:trace contextRef="#ctx0" brushRef="#br2" timeOffset="657886.4443">32165 3895 848 0,'0'0'339'0,"0"0"-34"16,0 0 11-16,0 0-10 15,0 0-52-15,0 0-56 16,0 0-37-16,22-2-45 16,-22-1-46-16,0 0 4 15,0 0-32-15,0-5-17 16,-3-1-15-16,-2 1-2 16,-2-2-7-16,-7 0-1 15,1 3 1-15,-6 3-1 0,0 1 0 16,2 3-1-16,-1 0 0 15,6 7-8-15,1 4 3 16,3 5 4-16,3 0-4 16,5 1-4-16,0-2 4 15,0 2 5-15,13-3-5 16,2-3-14-16,5-4 7 16,-1-2 13-16,1-5-10 15,0 0 1-15,-3-5-6 16,2-10-14-16,-2-5-23 15,1-6 0-15,-1-8-11 16,-2-6 24-16,0-5 29 16,-3-6-2-16,-3-3-43 15,-3 1 49-15,-4 3 6 16,-2 9 1-16,0 7 19 0,-2 9 20 16,-5 8-4-16,-1 6 14 15,2 5-30-15,2 3-19 16,0 3-1-16,-1 0-4 15,-3 10 4-15,2 9 5 16,0 8 4-16,3 3-7 16,3 9 16-16,0 3 19 15,0 3-4-15,12 3-15 16,4-2-9-16,1-3-9 16,4-4 1-16,-3-6 0 15,-2-5-1-15,0-7 0 16,-5-5-35-16,-2-4-80 15,-4-7-46-15,-4-5-153 0,-1 0-465 16,0-10-312-16</inkml:trace>
  <inkml:trace contextRef="#ctx0" brushRef="#br2" timeOffset="658239.0324">32522 3751 955 0,'0'0'1039'15,"0"0"-885"-15,0 0 25 0,0 0 51 16,0 0-69-16,0 0-57 16,0 0-25-16,62-47-25 15,-55 44-39-15,-1 3-7 16,1 0-7-16,1 0-1 15,-1 0 0-15,3 13-2 16,1 4-8-16,-2 5 10 16,0 5 0-16,2 1 0 15,-4-1 1-15,2-3-1 16,1-4 0-16,-1-6 0 16,1-2-9-16,3-5-37 15,-1-6-23-15,1-1-56 16,7-12-104-16,-4-7-298 0,-4-2-186 15</inkml:trace>
  <inkml:trace contextRef="#ctx0" brushRef="#br2" timeOffset="658441.4192">32745 3671 1156 0,'0'0'835'0,"0"0"-668"15,0 0 18-15,0 0-25 16,0 0-74-16,0 0 87 16,0 0-25-16,-88 98-70 15,50-59-48-15,-5 5-30 0,-24 13-14 16,10-10-241 0,5-10-841-16</inkml:trace>
  <inkml:trace contextRef="#ctx0" brushRef="#br2" timeOffset="661993.1004">29367 3484 116 0,'0'0'163'16,"0"0"-62"-16,0 0-54 16,0 0 246-16,0 0-76 15,0 0-109-15,9 5-30 16,-9-5-11-16,0 0-5 16,1 0 8-16,-1 2-17 15,0 0-18-15,0 3 30 0,0 2 17 16,0 4-4-16,0-2 10 15,-4 2-5-15,-1-1-30 16,-2 4-15-16,1-3-4 16,-1 3 1-16,0 0-12 15,-3 3-4-15,3 3 7 16,-1 1 7-16,1 3-10 16,2 3-8-16,1 3-8 15,1 1 7-15,3 3 8 16,-2 1 6-16,2 3 4 15,-3 0-17-15,-1 0-6 16,-4 1-8-16,-2-1 0 16,1-3 1-16,0 3-1 15,4-4 5-15,2-2-6 0,3 0 1 16,0 2 6-16,14-1-5 16,4 2 4-1,1 0-5-15,1 2-1 0,-2 0 0 16,6 13-137-16,-5-7-165 15,-4-8-347-15</inkml:trace>
  <inkml:trace contextRef="#ctx0" brushRef="#br2" timeOffset="663466.155">30704 3440 54 0,'0'0'284'0,"0"0"-188"15,0 0 171-15,0 0-83 16,0 0-27-16,0 0-47 16,0 0-65-16,13 28-32 15,-7-21-4-15,-3 0-3 16,2 0 28-16,-2 2 40 16,1-1-11-16,-1 2-13 15,0-1 19-15,0 1 11 16,3 0-13-16,-2 0-18 15,2 1-5-15,2-2-3 0,0 3-2 16,2 0 4 0,-1 1-5-16,0 3-4 0,2-1-8 15,-1 3-10-15,-1 0 2 16,1-1 25-16,2 3 12 16,0-2-9-16,1 1-11 15,-1 1-4-15,1 0-6 16,-3 0 2-16,-1 1-15 15,-2-2-4-15,0 3-2 16,1-1-4-16,-2 1-1 16,2-1 0-16,-1 1 1 15,-1-2-1-15,1-2 1 16,-1-1 8-16,0-3 14 0,1 1-4 16,-2 1-9-1,-2 0-2-15,0 0 4 0,-1 4 14 16,-1-2 2-16,1 3 6 15,1 0-13-15,0-2-7 16,2 1 4-16,0 2 5 16,-1-4-5-16,1 1-7 15,-1-1-1-15,-2 2-10 16,-2 0 0-16,0 1 0 16,0 0 0-16,0 2 0 15,-6-3 1-15,-3 2-1 16,0-2 0-16,2-3 0 15,2-3 2-15,2-1-2 16,2-2 5-16,1-1-5 16,0-1-1-16,0-2 0 0,0 4 0 15,-2-2 0-15,-3 1 0 16,-2 2-1-16,0-2 0 16,-1 0 1-16,1 0 0 15,1-3 2-15,0-2-1 16,3-1 0-16,0 0 1 15,1-3-1-15,1 0 5 16,1 0-6-16,-2 1 0 16,1 0 1-16,-2 1-1 15,0 1 0-15,0 1 0 16,0-1 0-16,-1-1-52 16,1-2-98-16,1-1-127 15,1 0-342-15,1 0-262 0</inkml:trace>
  <inkml:trace contextRef="#ctx0" brushRef="#br2" timeOffset="663616.7028">30954 4629 608 0,'0'0'952'0,"0"0"-755"15,0 0-146-15,0 0-51 16,0 0-135-16,0 0-275 15,0 0-677-15</inkml:trace>
  <inkml:trace contextRef="#ctx0" brushRef="#br2" timeOffset="663742.441">30954 4629 603 0,'-6'-2'295'16,"6"2"-295"-16,0-3-68 15,0-2-636-15</inkml:trace>
  <inkml:trace contextRef="#ctx0" brushRef="#br2" timeOffset="668983.76">30273 899 902 0,'0'0'1319'15,"0"0"-1126"-15,0 0-146 16,0 0-26-16,0 0 43 15,0 0-10-15,3 0-10 0,3-3-3 16,0 1 14-16,4 0-25 16,-1 1-17-16,0 1-3 15,4 0-2-15,1 0-2 16,2 0-5-16,1 0 1 16,0 0-2-16,-1 5 0 15,-2 3 0-15,-5 2-9 16,-4 4 7-16,-2 0 1 15,-3 2-19-15,0 0 11 16,-6 2 1-16,-8 0 7 16,-7-1 1-16,-1 0 0 15,-1-2 1-15,1 0 0 16,6-5 0-16,5-3 1 0,8-4-2 16,3-3 2-16,0 0-1 15,5-3-1-15,14-12-10 16,4-3-10-16,4 0 19 15,3-2-8-15,-2 2 8 16,0-1 1-16,0 2 0 16,-1-1 0-16,0 1 0 15,-2 0 0-15,0 0 0 16,-3 3 0-16,-3 0 1 16,-4 3 1-16,-3 2 8 15,-6 4 5-15,-5 2 13 16,-1 3 4-16,0 0-10 0,0 0 5 15,-1 0-27-15,-11 6-1 16,-1 10 1-16,-5 2 1 16,1 5 7-16,0 1-8 15,4-1 0-15,3-2 2 16,6-1-1-16,4-2 1 16,0-2-2-16,13-2 0 15,9-3-21-15,12-7-97 16,-4-1-209-16,-3-3-550 0</inkml:trace>
  <inkml:trace contextRef="#ctx0" brushRef="#br2" timeOffset="669194.2539">30941 995 1751 0,'0'0'635'0,"0"0"-558"16,0 0 26-16,0 0 12 15,0 0-69-15,0 0-46 16,114-5-49-16,-75 5-172 16,-3 2-519-16</inkml:trace>
  <inkml:trace contextRef="#ctx0" brushRef="#br2" timeOffset="669681.0499">31499 859 386 0,'0'0'1193'0,"0"0"-834"15,0 0-223-15,0 0 8 16,0 0-44-16,0 0-65 16,0 0-16-16,-54 0-1 15,32 0-10-15,1 0-1 0,3 4-6 16,6 2 0-16,3-1 5 15,6 4-6-15,3-1 1 16,0 2 0-16,0 2 0 16,13 1 5-16,4 0-6 15,5 1 1-15,2 2 2 16,1 1 5-16,0 2-7 16,0-1 0-16,-1-1 0 15,-2 1 5-15,-7-2-4 16,-3 1-4-16,-8-5-5 15,-4 0 6-15,0 1-1 0,-19-1 2 16,-6-2 0 0,-5-2-1-16,-3-1-21 0,2-4-68 15,4-3-161-15,9 0-224 16,9-5-271-16</inkml:trace>
  <inkml:trace contextRef="#ctx0" brushRef="#br2" timeOffset="669953.0717">31717 937 897 0,'0'0'819'0,"0"0"-503"0,0 0-225 15,0 0 43-15,0 0 23 16,0 0 19-16,0 0-20 15,6 72-68-15,1-41-37 16,5 0-23-16,-3-1-14 16,-1-4-13-16,-2-3 0 15,-1-5-1-15,-5-1-15 16,0-6-77-16,-14-6-211 16,-9-4-460-16,2-1-907 0</inkml:trace>
  <inkml:trace contextRef="#ctx0" brushRef="#br2" timeOffset="670267.9209">31742 851 1534 0,'0'0'833'16,"0"0"-733"-16,0 0-20 15,0 0 54-15,0 0-67 16,0 0-46-16,0 0 4 16,60-5-16-16,-36 17-9 15,3 2 0-15,-4 1 1 16,-2 2 0-16,-4-1 0 16,-4-2-1-16,-7-2 0 15,-6-1 8-15,0-3-8 16,-11-1-2-16,-17 1-4 0,-9-2-10 15,-2 0-77-15,-9-2-72 16,10-1-143-16,14-3-477 0</inkml:trace>
  <inkml:trace contextRef="#ctx0" brushRef="#br2" timeOffset="670770.3231">32140 862 884 0,'0'0'777'0,"0"0"-570"16,0 0 73-16,0 0-21 16,0 0-91-16,0 0-55 15,0 0-41-15,0-3-43 16,0 3-23-16,-10 6 0 15,-3 5 2-15,-5 4 1 16,0 4-8-16,-2-1 5 16,5 0-5-16,2-2-1 15,6-2-1-15,4-4 1 16,3-4-9-16,0-2-17 16,0-4-11-16,10 0 12 15,9 0 17-15,5-4 2 16,-1-6-44-16,1-3-13 0,-2-4 26 15,-4-1-6 1,0-3-17-16,-6 2 60 0,-1 2 14 16,-4 5 27-16,-4 4 44 15,-2 3 10-15,-1 4-30 16,0 1-30-16,0 0-14 16,0 0-21-16,0 1-9 15,0 10 8-15,0 5 1 16,-3 4-2-16,2 1 1 15,1-1-66-15,0-1-57 16,0-4-123-16,0-4-428 16,0-7-740-16</inkml:trace>
  <inkml:trace contextRef="#ctx0" brushRef="#br2" timeOffset="671071.4192">32574 829 1292 0,'0'0'690'0,"0"0"-558"16,0 0-5-16,0 0-29 15,0 0-33-15,0 0-26 0,0 0-13 16,-64-6 10-16,31 17 26 15,-2 4-17-15,4 3-5 16,6 2-11-16,8-1-9 16,9-2-14-16,8-1-5 15,0-4-1-15,18-3-9 16,27-3-116-16,-3-3-359 16,-5-3-409-16</inkml:trace>
  <inkml:trace contextRef="#ctx0" brushRef="#br2" timeOffset="671452.7862">32724 866 603 0,'0'0'974'16,"0"0"-842"-16,0 0 7 15,0 0 44-15,0 0-51 16,0 0-65-16,88 26-32 16,-69-26-22-16,-3 0-13 15,-2 0-111-15,-3-1-52 16,-3-7 2-16,-2-2 12 16,-3 0 80-16,-3 2 65 15,0-1 4-15,-4 3 46 16,-14 1 33-16,-6 3 7 15,-4 2 21-15,-8 0 24 0,-1 1 6 16,1 11-19 0,5 2-11-16,8 5-38 0,10 1-15 15,10 1-18-15,3 1-1 16,16 1-8-16,36 1-27 16,-4-4-175-16,-2-9-574 0</inkml:trace>
  <inkml:trace contextRef="#ctx0" brushRef="#br2" timeOffset="674238.796">29412 3368 322 0,'0'0'75'16,"0"0"-59"-16,0 0 542 15,0 0-351-15,0 0-137 16,0 0-33-16,0 0 53 0,10-16 41 15,-3 12-32 1,3-3-28-16,0 1-49 0,5-1-4 16,0 2 8-16,0-1 2 15,-2 3-11-15,-2 2 2 16,-1 1 6-16,-1 0 1 16,-1 0-1-16,0 0 12 15,-2 0 30-15,2 6 17 16,-2 0-21-16,0 3-42 15,1-3-10-15,-1-1-9 16,0 1 4-16,0-2-5 16,3-1 11-16,2-1-5 15,1-2-7-15,4 0-18 16,2 0-32-16,3-2 11 0,3-8 13 16,-1-3 10-16,-1 1 14 15,-3 1 2-15,-4 0 10 16,-4 5 23-16,-4 2 1 15,-4 2 1-15,-3 2 6 16,0 0-26-16,0 0-14 16,0 0-1-16,0 0-1 15,1 2 0-15,2 3 1 16,3 2 9-16,3-1-2 16,3 1 1-16,4-3 1 15,1 0 2-15,5-1-10 16,2-2-1-16,-1-1-17 15,2 0-54-15,-1 0-13 0,1-5-13 16,-3-4 33-16,-1 0 37 16,-1 0 20-16,-5 1 7 15,-2 2 36-15,-4 0 43 16,-3 2 34-16,0 3-23 16,0-1-40-16,-3 2-17 15,0 0-12-15,1 0-5 16,-1 3-16-16,2 3 0 15,1 2 1-15,1 1 1 16,1-4-1-16,-1 1 0 16,5-1 0-16,1-2-1 15,4 0 0-15,1 0-28 16,4-2-24-16,2-1-54 0,2 0-39 16,2 0 25-1,2 0 22-15,-2-4 20 0,0-1 42 16,-2-1 27-16,-4 0 9 15,-6 2 45-15,-4 2 40 16,-4 0 33-16,-4 2 14 16,-2 0-47-16,1 0-38 15,1 0-17-15,3 8 7 16,3 3-6-16,5-1-11 16,4 0-5-16,6-1-4 15,3-4-4-15,5-2-7 16,6-3-53-16,-6 0-189 0,-9-8-382 15</inkml:trace>
  <inkml:trace contextRef="#ctx0" brushRef="#br2" timeOffset="675184.4109">30122 2626 871 0,'0'0'614'16,"0"0"-521"-16,0 0-61 15,0 0 53-15,0 0 67 16,0 0-25-16,0 0 23 15,0 31 16-15,0-5-28 16,0 7-38-16,0 7-32 16,0 2-22-16,4 2-23 15,0-4-13-15,-3 0-8 16,-1-6-1-16,0-5 0 16,0-3-1-16,0-5-7 15,0-3-17-15,0-5-1 16,0-3-12-16,2-3-9 0,6-4-9 15,3-3-8-15,5 0-23 16,1 0-7-16,2-10 22 16,-3-1 30-16,1-1 29 15,-7 3 12-15,-2 1 25 16,-3 2 47 0,-3 2 27-16,-2-1-3 0,0 3-33 15,0 0-5-15,0 1-12 16,0 1-12-16,0 0-13 15,0 0-21-15,0 3 0 16,0 8-6-16,-2 5 6 16,-6 0 1-16,-1 3 0 0,0 2 1 15,-3-3 4-15,4-3-6 16,1-1 1-16,1-4 0 16,-1-4 0-16,4-2 1 15,-2-4-1-15,-1 0 8 16,-3 0 3-16,-6-7 2 15,-3-6-2-15,-4-2-5 16,-2 0-1-16,0-2-5 16,3 4 5-16,0 3-6 15,5 3 0-15,3-1-112 16,2 0-356-16,5 1-429 0</inkml:trace>
  <inkml:trace contextRef="#ctx0" brushRef="#br2" timeOffset="675771.3073">30176 2208 895 0,'0'0'518'0,"0"0"-445"16,0 0 34-16,0 0 137 15,0 0 33-15,0 0-72 16,0 0-67-16,13-31-36 0,-11 31-5 15,-2 0-10-15,0 0-14 16,0 0-25-16,1 11-29 16,2 8 18-16,3 7 8 15,1 4-21-15,1 3-7 16,1-1-16-16,0-1 4 16,-2-6-5-16,-2-2-2 15,-2-4-17-15,-2-6-31 16,-1-3-27-16,0-3-53 15,0-3-36-15,0-4-59 16,0-7-60-16,-6-11-114 16,3-3-854-16</inkml:trace>
  <inkml:trace contextRef="#ctx0" brushRef="#br2" timeOffset="676093.5414">30192 2201 894 0,'0'0'785'15,"0"0"-646"-15,0 0 70 16,0 0 101-16,0 0-79 16,0 0-108-16,32-73-40 15,-16 61-22-15,0 1-11 16,1 4-12-16,0 1-6 16,0 3-7-16,4 3-14 15,1 0-5-15,4 2-5 16,2 10 0-16,0 4-1 0,1 4 0 15,-4 0-1 1,-3-1 1-16,-7-2 0 0,-6-2-1 16,-5-3-5-16,-4-2-5 15,-5-1-4-15,-18-4 9 16,-12 0 6-16,-7-3-9 16,-3 0-42-16,-4-2-82 15,13 0-136-15,12 0-702 0</inkml:trace>
  <inkml:trace contextRef="#ctx0" brushRef="#br2" timeOffset="689541.8027">30883 3352 575 0,'0'0'144'0,"0"0"-118"16,0 0-24-16,0 0-2 15,0 0-1-15,40 2-25 16,-32 1-48-16,0 1 0 16,0 1 21-16,-4-2 27 15,1 2 9-15,-2-1-3 16,-3 2 9-16,0-1 11 16,0 1 0-16,0-1 10 15,-6 2 47-15,-3 0 20 16,-3 0-50-16,2 0-12 0,-3 1-4 15,3-1 9 1,4 0-11-16,3 0-7 0,3-1-2 16,5 0-20-16,11 2-153 15,1-4-190-15</inkml:trace>
  <inkml:trace contextRef="#ctx0" brushRef="#br3" timeOffset="717127.0792">21047 6773 557 0,'0'0'658'16,"0"0"-426"-16,0 0-69 15,0 0 33-15,0 0 7 0,0 0-43 16,13-1-42-16,-12-1-32 16,-1 2-13-16,0 0-3 15,0 0-9-15,0 0-2 16,-1 0-15-16,-2 0-16 16,-3 0-16-16,-4 9 7 15,-6 3 33-15,-4 6-11 16,-9 1-20-16,-4 2-5 15,-2 3-4-15,-4 2-6 16,-3-1 3-16,0-1-3 16,0 6-5-16,1-4-1 15,2 1 1-15,5-1 0 0,7-4 0 16,8-2-1-16,5-6 0 16,6-3 0-16,8-5-7 15,0 0 0-15,0 1 7 16,15 0 36-16,8 0 0 15,10 3-3-15,1 0-19 16,6-1-14-16,5 4 1 16,-3 0 1-16,1 1-2 15,-3 1-1-15,-2 1 1 16,-6-1-1-16,-5-2 0 16,-4-3 0-16,-8 1-7 15,-2-6-23-15,-4-1-13 16,2-4-24-16,-3 0-38 0,7 0-58 15,-3-1-387 1,2-9-298-16</inkml:trace>
  <inkml:trace contextRef="#ctx0" brushRef="#br3" timeOffset="717555.7367">21366 6909 575 0,'0'0'1089'16,"0"0"-779"-16,0 0-70 16,0 0-30-16,0 0-13 15,0 0-56-15,0 0-76 16,-4 5-53-16,4 12 30 16,7 8-3-16,0 3-9 15,2 2-18-15,0 4-6 16,-3-1-5-16,0-2-1 15,-1-3 0-15,-2-3-1 0,-3-4 0 16,0-4-29-16,0-2-12 16,0-5-39-16,0-2-62 15,0-1-61-15,0-3-331 16,0-2-182-16</inkml:trace>
  <inkml:trace contextRef="#ctx0" brushRef="#br3" timeOffset="717917.1037">21397 6862 1348 0,'0'0'270'0,"0"0"-146"16,0 0 91-16,0 0 32 15,0 0-78-15,0 0-68 16,0 0-49-16,86-45-5 16,-71 45-3-16,2 0-7 15,-1 4-10-15,1 8 2 16,-2 3 7-16,1 2-6 16,-3 1-11-16,2-2-7 15,-3 0-10-15,-6-3-2 16,-3-3-7-16,-3 0-14 15,-4 0-25-15,-14-1 0 16,-9 1 23-16,-1 1-51 16,-2 0-62-16,1 1-199 0,10-2-367 15,9-3-678-15</inkml:trace>
  <inkml:trace contextRef="#ctx0" brushRef="#br3" timeOffset="718494.9194">21833 6690 1482 0,'0'0'344'15,"0"0"-123"-15,0 0 7 16,0 0-37-16,0 0-33 16,0 0-48-16,0 0-46 15,39 53-25-15,-13-34-15 16,7 1-6-16,5-3-4 15,1 1-13-15,-1-2-2 16,-5 0 1-16,-3 0-1 0,-12-2-17 16,-4-2-4-1,-4 0-4-15,-6-2 5 0,-2-2 3 16,-2-1 4-16,0 3 2 16,0-1 12-16,0 0 1 15,-3 0 27-15,0 3-2 16,-7-1-1-16,3 2 2 15,-5 0 1-15,0 4 2 16,-6 3-3-16,0 1-9 16,-6 3-7-16,-1 0 2 15,-2 2 4-15,2-2 2 16,4-5-10-16,0 1-8 16,8-3-1-16,-2-4 0 15,7 1-12-15,4-6-27 16,2-1-55-16,2 0-161 0,9-4-481 15,6-3-653-15</inkml:trace>
  <inkml:trace contextRef="#ctx0" brushRef="#br3" timeOffset="718872.2659">22473 7047 899 0,'0'0'896'16,"0"0"-640"-16,0 0 1 15,0 0-63-15,0 0-36 16,0 0-55-16,0 0-45 16,97-6-37-16,-69 5-21 15,0-3-15-15,-4 2-85 0,-3-1-98 16,-8 0-281-16,-5-1-157 15,-7 4-714-15</inkml:trace>
  <inkml:trace contextRef="#ctx0" brushRef="#br3" timeOffset="719057.0468">22437 6909 1305 0,'0'0'731'0,"0"0"-604"16,0 0-2-16,87-2-28 15,-44 2-97-15,15-1-34 16,-10-2-498-16,-11-1-770 0</inkml:trace>
  <inkml:trace contextRef="#ctx0" brushRef="#br3" timeOffset="719801.337">23239 6618 882 0,'0'0'851'0,"0"0"-621"16,0 0 11-16,0 0-37 15,0 0-75-15,0 0-83 16,0 0-28-16,36-30-1 16,-16 23-15-16,1 1 5 15,1 2 2-15,-2 1 3 16,2 2-12-16,-3 1 1 0,-4 0 5 15,-2 0 2 1,-5 0-3-16,-3 4-5 0,-5 6 0 16,0 4 4-16,-8 3 20 15,-8 3 10-15,-2 1-5 16,-2-1-6-16,1 0-9 16,4-2-5-16,4-1-8 15,3-2 20-15,5-2-3 16,3-2-10-16,0-1-7 15,1-4 0-15,14 0 8 16,3-4-9-16,7 0-15 16,4-2-58-16,1 0-72 15,4 0-189-15,-7 0-340 16,-7-2-393-16</inkml:trace>
  <inkml:trace contextRef="#ctx0" brushRef="#br3" timeOffset="720082.3237">23796 6833 750 0,'0'0'635'15,"0"0"-528"-15,0 0 50 16,0 0 136-16,0 0-39 15,-100 16-72-15,58-9-56 16,-8 0-41-16,-6-2-17 0,-3 3-8 16,-3-2-35-1,3-3-13-15,5 0-12 0,8-2-55 16,7-1-101-16,9 2-166 16,12 0-334-16,7 0-203 0</inkml:trace>
  <inkml:trace contextRef="#ctx0" brushRef="#br3" timeOffset="720589.5278">23336 7044 1756 0,'0'0'374'15,"0"0"-152"-15,0 0-43 16,0 0-28-16,0 0-60 15,0 0-53-15,0 0-27 0,0 7-4 16,0 3 10 0,0 3-2-16,0 1-2 0,0 4 9 15,0 0-2-15,2 1-2 16,-2-3-9-16,0 3-9 16,0-4 1-16,0 0 0 15,0-5 5-15,0 1-5 16,0-2 1-16,0-4-1 15,0-1-1-15,3-2 2 16,5 1 4-16,-1-2 1 16,8-1 10-16,0 0-5 15,4 0-3-15,0 0-8 16,1 0 0-16,2 0-1 16,2 0-42-16,6 0-72 15,-5 0-166-15,-8 0-452 0</inkml:trace>
  <inkml:trace contextRef="#ctx0" brushRef="#br3" timeOffset="723053.4568">24181 6354 1392 0,'0'0'374'15,"0"0"-219"-15,0 0 22 16,0 0 13-16,0 0-35 15,0 0-59-15,0 0-41 16,-5 3 0-16,5 7 23 16,0 7-2-16,5 2-24 15,1 4-15-15,3 3-17 16,-3 0-14-16,0 2-5 16,-3 1 0-16,0-3-1 0,-3 1 0 15,0-3-2 1,0-2 1-16,0-3-11 0,0-5 0 15,0 2-5-15,-2-5 9 16,1-2 1-16,1-5 5 16,0-1-4-16,0-3 6 15,0 0 0-15,0 0 9 16,0 0 2-16,0-3 6 16,6-10-16-16,7-1 5 15,1-5-6-15,3-1 0 16,-1 1-1-16,-2 3 0 15,0-2 1-15,-1 7-2 16,-1 2-5-16,-1 0 6 16,-1 6-10-16,-3 0-13 0,1 2 24 15,-2 1 0-15,1 0-1 16,-4 2 1-16,-1 11 0 16,-2 4 6-16,0 1 2 15,0 1 8-15,0-2-3 16,0 1-4-16,0-7-8 15,6 2 0-15,3-5-1 16,4-5 0-16,4-1-33 16,5-2-46-16,2 0-100 15,9-7-167-15,-7-6-403 16,-6-3-613-16</inkml:trace>
  <inkml:trace contextRef="#ctx0" brushRef="#br3" timeOffset="723267.2654">24153 6518 1458 0,'0'0'252'0,"0"0"-173"16,0 0 19-16,105-12 15 15,-72 12-102-15,3 0-11 16,-9 0-279-16,-9 3-547 0</inkml:trace>
  <inkml:trace contextRef="#ctx0" brushRef="#br3" timeOffset="723668.5882">24739 6911 1094 0,'0'0'515'16,"0"0"-403"-16,0 0 78 16,-108 7 11-16,64-4-63 15,-3 0-43-15,0-2-41 16,-1 2-31-16,0 0-14 15,6 0-1-15,5-1-8 16,7 3 0-16,8-1-20 16,6 3-81-16,5 5-132 15,4-1-120-15,1-2-256 0</inkml:trace>
  <inkml:trace contextRef="#ctx0" brushRef="#br3" timeOffset="723991.8201">24433 7126 1200 0,'0'0'715'15,"0"0"-621"-15,0 0 70 16,0 0 27-16,0 0-49 0,0 0-21 16,0 0-44-16,3 92-42 15,-3-65-16-15,0-4-2 16,4-3-3-16,2 0-3 16,4-4-5-16,0-5-6 15,6-3-15-15,5-6-61 16,5-2-114-16,-4 0-366 15,-4-10-298-15</inkml:trace>
  <inkml:trace contextRef="#ctx0" brushRef="#br3" timeOffset="724155.5326">24502 7040 1844 0,'0'0'399'0,"0"0"-245"16,0 0-66-16,0 0-88 16,0 0-206-16,0 0-869 0</inkml:trace>
  <inkml:trace contextRef="#ctx0" brushRef="#br3" timeOffset="725109.1676">25603 6150 428 0,'0'0'1033'16,"0"0"-833"-16,0 0-130 16,0 0 74-16,0 0 26 15,0 0-15-15,0 0-41 0,-58-17-14 16,43 17-9-1,-2 5-15-15,-1 9-8 0,-1 6 1 16,-1 7-2-16,-2 2-12 16,3 4-11-16,2 3-12 15,4 7-21-15,4 2-10 16,6 3 1-16,3 5 7 16,0 4-9-16,5 0 2 15,7 3 4-15,1 1-5 16,0-2 8-16,-2 0-8 15,-4 1 1-15,-4-1-2 16,-3 3 15-16,0-4-4 0,0 0 7 16,-6-1 9-16,-6-3-5 15,2-6-10-15,-4-2-12 16,-3-7 0-16,-1-5 0 16,0-9-1-16,-2-5-51 15,1-5-46-15,-11-15-97 16,6 0-421-16,5 0-806 0</inkml:trace>
  <inkml:trace contextRef="#ctx0" brushRef="#br3" timeOffset="725807.0561">25252 7714 1438 0,'0'0'601'0,"0"0"-496"0,0 0 14 16,0 0 23-16,0 0-11 15,0 0-19-15,0 0-45 16,-42 71-30 0,32-47-16-16,3 0-6 0,7-4-10 15,0-3-4-15,0-2-1 16,3-5 14-16,11-6 1 16,4-1 15-16,5-3 3 15,2-3-13-15,0-10-3 16,2-6-1-16,-1-1-1 15,-2-3-9-15,-5 2-6 16,-9 3 0-16,-7 1-5 16,-3 3-2-16,-15 4 4 0,-20 0-78 15,-42 0-79 1,9 0-168-16,2 4-770 0</inkml:trace>
  <inkml:trace contextRef="#ctx0" brushRef="#br3" timeOffset="726829.9798">25472 5641 1096 0,'0'0'856'16,"0"0"-673"-16,0 0 5 15,0 0-47-15,0 0-16 16,0 0-33-16,0 0-44 16,0-3-29-16,0 6-13 0,0 9 25 15,0 3 4-15,0 3-14 16,0 2-8-16,0 3-12 15,-2 0 0-15,2-1 0 16,0 1 5-16,-2-2-5 16,1 0-1-16,1-5 1 15,0 0 1-15,0-6-1 16,0 0 5-16,0-6-5 16,0-1 0-16,0-1 0 15,3-2 12-15,5 0 13 16,2 0 10-16,2 0 0 15,1 0-21-15,2 0-3 16,2 0-2-16,2 0-4 0,2-2-6 16,-2-1-1-1,1 2-5-15,-4-2-15 0,-4 3-24 16,-3 0-30-16,-3 0-79 16,-2 6-142-16,-2 1-502 0</inkml:trace>
  <inkml:trace contextRef="#ctx0" brushRef="#br3" timeOffset="729178.8027">25923 6661 1295 0,'0'0'641'0,"0"0"-443"16,0 0 3-16,0 0-30 15,0 0-4-15,0 0-38 16,0 0-41-16,3-14-35 15,-3 14-22-15,-3 0-11 16,-3 0 4-16,-5 0-3 16,-4 0 1-16,-8 0-4 0,-3 0-9 15,-1 3-3-15,1 3-5 16,7-1 5-16,6 1-6 16,5-3 0-16,7 0-6 15,1 0-12-15,0-2-11 16,1 3 10-16,10 1 13 15,3 2 6-15,7 0 11 16,3 1-11-16,5 1 0 16,3 1-23-16,1 1 11 15,-1 2 2-15,-1-1 8 16,-4 5 1-16,-5-4 1 16,-6 1-8-16,-7-3 1 0,-4-1-4 15,-5-3 4-15,0-3-11 16,0 2-3-16,-9-3 0 15,-9-2 18-15,-4-1-6 16,-1 0 8-16,-2 0-34 16,4 0-51-16,4-6-89 15,6-2-59-15,5 2-151 16,4-1-411-16</inkml:trace>
  <inkml:trace contextRef="#ctx0" brushRef="#br3" timeOffset="729472.5994">26188 6661 1290 0,'0'0'973'0,"0"0"-785"16,0 0-14-16,0 0-22 15,0 0-46-15,0 0-46 16,0 0 7-16,0 43-12 16,1-20-31-16,8 1-15 15,3-2-7-15,0 1 4 16,3-6-6-16,-3-1-12 16,-2-6-48-16,-4 0-39 15,-6-6-96-15,0-1-305 16,0-3-338-16</inkml:trace>
  <inkml:trace contextRef="#ctx0" brushRef="#br3" timeOffset="729659.3565">26240 6568 1829 0,'0'0'536'0,"0"0"-436"15,0 0 52-15,0 0-9 16,0 0-112-16,0 0-31 16,0 0-116-16,21 4-186 0,-14 7-522 15</inkml:trace>
  <inkml:trace contextRef="#ctx0" brushRef="#br3" timeOffset="730177.4804">26429 6674 1602 0,'0'0'591'0,"0"0"-519"15,0 0 14-15,0 0 64 0,0 0-37 16,0 0-31-16,27 78-27 15,-19-60-9-15,2-2-22 16,-4-3-15-16,-1-3-8 16,-2-6 0-16,-2 0 0 15,-1-3-1-15,0-1 0 16,0 0-24-16,0 0-7 16,0 0 10-16,0 0 21 15,0-5 12-15,2-5-11 16,4 0 12-16,2-6-4 15,0-1 2-15,1-3-1 16,0 0 2-16,0 0 3 16,-3 3-3-16,1 1 12 15,-1 6 7-15,1 6-4 16,-1 1-9-16,1 3-9 0,0 0-8 16,3 0 10-16,1 2-10 15,-1 9-1-15,4 3 0 16,-2 3 0-16,1 6 0 15,-4-2 7-15,0-3-6 16,-3-1-1-16,-3-4 0 16,1-6-12-16,-2 2-49 15,-2-5-78-15,0-1-220 16,0-3-521-16</inkml:trace>
  <inkml:trace contextRef="#ctx0" brushRef="#br3" timeOffset="732336.8007">26923 6443 652 0,'0'0'1005'0,"0"0"-701"16,0 0-42-16,0 0-28 0,0 0-38 15,0 0-59-15,0 0-71 16,0-5-32-16,0 5-20 15,6 8 13-15,3 3 4 16,-1 3-11-16,-1 0-13 16,1 1-6-16,-3 0-1 15,-2-2-1-15,2-2-34 16,-2-3-41-16,-2 1-81 16,-1-4-125-16,0-1-318 15,0-1-181-15</inkml:trace>
  <inkml:trace contextRef="#ctx0" brushRef="#br3" timeOffset="732603.5495">27053 6453 1605 0,'0'0'682'0,"0"0"-516"16,0 0 6-16,0 0-31 15,0 0-61-15,0 0-39 16,0 0-22-16,4 19 30 16,-1 1-5-16,2 0-20 15,1 3-17-15,0-4-5 16,-2 1-2-16,4-6 0 0,-5 0-27 16,0-4-52-16,-3-4-111 15,0-6-291-15,-14 0-325 16,1 0-557-16</inkml:trace>
  <inkml:trace contextRef="#ctx0" brushRef="#br3" timeOffset="732844.5764">26828 6373 1272 0,'0'0'695'0,"0"0"-553"16,0 0 13-16,0 0-18 15,0 0-56-15,91-1-7 16,-48 2-39-16,5 5-35 16,-2 3-29-16,-4-1-119 15,-11-1-523-15,-10-3-456 0</inkml:trace>
  <inkml:trace contextRef="#ctx0" brushRef="#br3" timeOffset="733190.5948">27281 6413 1200 0,'0'0'1073'16,"0"0"-862"-16,0 0-52 16,0 0 6-16,0 0-53 15,0 0-55-15,0 0-40 16,64-18-11-16,-50 18-6 16,1 0-1-16,-2 0-1 15,-1 5 1-15,-1 4-5 16,-4 0-3-16,-2 6-5 0,-1-1-2 15,-1 2 7 1,-3 0 9-16,1-3 0 0,2 1-15 16,0-4-22-16,3-1-23 15,3-3-59-15,8-4-90 16,-5-2-380-16,1 0-423 0</inkml:trace>
  <inkml:trace contextRef="#ctx0" brushRef="#br3" timeOffset="733407.3604">27524 6393 1461 0,'0'0'626'16,"0"0"-485"-16,0 0 9 0,0 0-24 15,0 0-23 1,0 0-7-16,0 0-34 0,-73 47-33 15,57-24-15-15,0 3-14 16,-1 1-92-16,-7 6-154 16,5-4-443-16,4-9-630 0</inkml:trace>
  <inkml:trace contextRef="#ctx0" brushRef="#br3" timeOffset="733729.1098">27709 6673 1332 0,'0'0'522'0,"0"0"-455"16,0 0 35-16,0 0 43 15,0 0-3-15,0 0-39 16,0 0 3-16,-97 35 16 16,47-29-46-16,-19 2-25 15,-1-3 16-15,-3 1-9 16,0-5-22-16,11 4-29 0,-2-2-7 16,12 1-54-1,12 2-116-15,11 1-311 0,15 0-249 16,8-1-551-16</inkml:trace>
  <inkml:trace contextRef="#ctx0" brushRef="#br3" timeOffset="734188.0469">27266 6907 2000 0,'0'0'352'16,"0"0"-209"-16,0 0-32 16,0 0-33-16,0 0-64 15,0 0-14-15,0 0 0 16,-1 26 0-16,-2-11 1 15,-2 1-1-15,1-2 1 16,-1 3 0-16,2-3 5 16,2-3-5-16,1-1 5 15,0-4-4-15,0-1 4 16,0-2 1-16,0 1 5 16,4-2 3-16,4-2 0 15,-1 0 0-15,5 0-3 0,2 0-3 16,0 0-2-1,0 0 10-15,2-2 7 0,-2-2-2 16,0 4-7-16,0-1-9 16,-3 1-6-16,0 0-8 15,-2 0-29-15,-4 0-90 16,-3 0-218-16,-2 1-695 0</inkml:trace>
  <inkml:trace contextRef="#ctx0" brushRef="#br3" timeOffset="735351.4276">28432 6443 631 0,'0'0'666'0,"0"0"-381"16,0 0-5-16,0 0 28 15,0 0-86-15,0 0-71 16,0 0-48-16,0-36-36 15,0 31-3-15,0-1-21 16,-5 2-25-16,-4-2-16 0,-4 4 4 16,-1 1 0-16,-4 1-5 15,0 0 8-15,-2 2-3 16,-1 10-6-16,3 3 6 16,0 2-6-16,6 0 0 15,3 0-6-15,3-1-2 16,6 0 8-16,0-3 0 15,0 0 0-15,13-5-1 16,5-2 1-16,3-5 1 16,4-1-1-16,-1 0-21 15,-1-7 3-15,-1-7 0 16,-3-5-7-16,0-5 5 0,0-1 15 16,0-5 5-16,-2-2 0 15,-1-3 1-15,-4 2-1 16,-3 0 0-16,-3-1 9 15,-6 5 16-15,0 0 16 16,0 5-14-16,-1 1-5 16,-8 3 8-16,-4 5-14 15,2 2-10-15,2 5 3 16,1 4 0-16,2 1-8 16,5 3-1-16,-1 0 0 15,0 0-9-15,0 1-6 16,1 12 6-16,-1 4 8 15,2 6 1-15,0 6 7 0,0 5 17 16,0 1-3-16,10 2-10 16,1-2-10-16,2-1-1 15,5-2 0-15,1-4 0 16,-2-2-9-16,2-5-27 16,-4-1-55-16,-2-4-83 15,-6 3-149-15,-4-3-435 16,-3-5-385-16</inkml:trace>
  <inkml:trace contextRef="#ctx0" brushRef="#br3" timeOffset="735673.7949">28845 6673 1217 0,'0'0'919'16,"0"0"-805"-16,0 0-31 16,0 0 28-16,0 0 42 15,-102 0-37-15,56 3-44 16,-11 2-24-16,-5 0-9 15,-3-1-17-15,1-1-12 16,5-2-9-16,7 5-1 16,11-2-49-16,11 3-99 0,16 5-210 15,8-1-503-15,6-2-528 16</inkml:trace>
  <inkml:trace contextRef="#ctx0" brushRef="#br3" timeOffset="736305.6169">28494 7054 1574 0,'0'0'325'0,"0"0"-178"16,0 0 34-16,0 0 10 15,0 0-44-15,0 0-31 16,0 0-15-16,-55 0-18 16,34 0-27-16,-1 0-30 15,-2 0-7-15,6 7-8 16,-1-1-10-16,5-1 0 15,2 4-1-15,5-1-7 16,2 0-8-16,5 2-9 0,0-1 8 16,0-1 4-1,8-2-10-15,4 0 20 0,4-3-8 16,2-3 10-16,1 0 0 16,1 0 0-16,-2-6-8 15,0-1 8-15,-6-3 0 16,-1 0 0-16,-3 0 1 15,-4 0 19-15,-1 1 8 16,-3-1 6-16,0 0 10 16,0-3-19-16,0-1 8 15,-1-3-5-15,-8-1-8 16,0-3-4-16,-3-2 5 16,0-1-1-16,-3-4-10 15,3 2-4-15,2 1-5 16,-2 2-1-16,4 5 1 0,2 4 0 15,3 4-1-15,0 3-11 16,3 3-17-16,0 0-22 16,0 4-20-16,0 0-36 15,14 0-103-15,-3 9-430 16,-1-3-257-16</inkml:trace>
  <inkml:trace contextRef="#ctx0" brushRef="#br3" timeOffset="736615.9513">28618 6907 2034 0,'0'0'378'0,"0"0"-278"16,0 0-27-16,0 0 37 15,85-25-19-15,-66 21-40 16,-4 2-17-16,-1 2-6 16,-7 0-21-16,-2 9-6 15,-2 5-1-15,-2 8 22 16,-1 2-1-16,0 5-9 16,0-2-3-16,0-4-8 15,0-3-1-15,6-3-42 0,12-8-79 16,-3-7-200-16,0-2-703 15</inkml:trace>
  <inkml:trace contextRef="#ctx0" brushRef="#br3" timeOffset="736800.5872">28796 6911 1320 0,'0'0'945'0,"0"0"-757"16,0 0 57-16,-115 79-62 16,80-52-109-16,6-1-74 15,2-1-45-15,10-7-265 16,6-11-975-16</inkml:trace>
  <inkml:trace contextRef="#ctx0" brushRef="#br3" timeOffset="739504.4111">29231 6463 633 0,'0'0'749'0,"0"0"-526"16,0 0-23-16,0 0 97 16,0 0-45-16,0 0-67 15,0 0-42-15,-10-10-36 16,8 10-32-16,-1 0-15 16,0 0-14-16,-6 0-13 15,-1 0-12-15,-8 0 7 16,-5 0-10-16,-2 0-9 15,-2 4-8-15,4 0 0 16,4 2 5-16,5-2-6 16,5 0-1-16,4-1-7 15,2 2 1-15,3-2-11 16,0 2-16-16,0 0 5 16,11 1 17-16,5 4-6 0,7-4-4 15,2 4-10-15,2-2 4 16,-2-1 13-16,-7 2 6 15,-2-2-3-15,-7 2 3 16,-3 4 0-16,-2-3 0 16,-4-1 2-16,0 2 1 15,0-4-5-15,0-2-3 16,-7-1-4-16,-3-3 18 16,-6-1 11-16,-4 0-11 15,-5 0-1-15,1 0-52 16,3-5-110-16,6 3-97 15,7-1-256-15,5 2-98 0,3-2-540 0</inkml:trace>
  <inkml:trace contextRef="#ctx0" brushRef="#br3" timeOffset="739796.534">29357 6443 1272 0,'0'0'967'15,"0"0"-755"-15,0 0-22 16,0 0-24-16,0 0-39 16,0 0-54-16,0 0-19 0,7 24 12 15,-1-8-26-15,0 3-22 16,0 1-10-16,0-2-2 15,0 1-6-15,0-6-2 16,-3 0-34-16,-2-1-40 16,-1-3-69-16,0-4-188 15,-1-1-436-15,-5-4-195 0</inkml:trace>
  <inkml:trace contextRef="#ctx0" brushRef="#br3" timeOffset="739975.0521">29439 6346 1664 0,'0'0'604'0,"0"0"-521"16,0 0 30-16,0 0-11 16,0 0-102-16,0 0-37 15,0 0-128-15,20 14-365 16,-14-4-492-16</inkml:trace>
  <inkml:trace contextRef="#ctx0" brushRef="#br3" timeOffset="740462.9333">29625 6478 1558 0,'0'0'728'16,"0"0"-634"-16,0 0 84 16,0 0-14-16,0 0-46 15,0 0-38-15,67 71-33 16,-59-55-29-16,-5-3-18 16,-1 1 0-16,-2-2-6 15,0-4 4-15,0-2-10 16,0-2-12-16,0-3-27 15,-4-1-7-15,4 0 44 16,0 0 13-16,0-5 1 16,0-6-45-16,4-8 5 15,7-1 19-15,4-2 12 0,1-2 9 16,0 1 9-16,-2 3-1 16,-2 4 7-16,-2 5 22 15,0 2-3-15,-6 6-2 16,2 2-11-16,-3 1-15 15,3 0-5-15,-3 4 0 16,1 10 8-16,2 6 13 16,0 3-3-16,1 3 4 15,1 0-16-15,-2-4-5 16,0-1-2-16,0-5 0 16,-1-2-55-16,-4-8-136 15,1-2-476-15,-2-4-1060 0</inkml:trace>
  <inkml:trace contextRef="#ctx0" brushRef="#br3" timeOffset="740960.1298">30085 6300 523 0,'0'0'847'0,"0"0"-564"15,0 0 43-15,0 0-21 0,0 0-60 16,0 0-55-1,0 0-70-15,7-16-58 0,-7 18-33 16,0 9-1-16,5 8 17 16,-1 1-21-16,5 0-13 15,-2 1-11-15,4-2-10 16,1-2-53-16,-3 0-85 16,-3-6-184-16,-3-2-522 15,-3-6-722-15</inkml:trace>
  <inkml:trace contextRef="#ctx0" brushRef="#br3" timeOffset="741207.2022">30210 6306 1495 0,'0'0'733'0,"0"0"-551"15,0 0 0-15,0 0-20 16,0 0-65-16,0 0-49 15,0 0 16-15,33 30-11 16,-21-13-25-16,1 2-18 16,-1 0-9-16,-4-1-1 15,-1-4-6-15,-3-1-15 16,-2-3-48-16,-2-3-70 16,0-4-200-16,-8-2-443 15,-2-1-386-15</inkml:trace>
  <inkml:trace contextRef="#ctx0" brushRef="#br3" timeOffset="741434.5658">29965 6192 510 0,'0'0'1557'0,"0"0"-1320"15,0 0-120-15,0 0 7 16,0 0 38-16,0 0-56 16,121 10-60-16,-76-5-34 15,0-1-12-15,-1 3-46 16,-11-4-266-16,-9 0-647 0</inkml:trace>
  <inkml:trace contextRef="#ctx0" brushRef="#br3" timeOffset="741778.0168">30423 6257 1679 0,'0'0'613'15,"0"0"-539"-15,0 0 28 16,0 0 11-16,0 0-13 0,80-30-36 16,-60 28-22-1,-1 2-11-15,-6 0-8 0,-4 0-5 16,-1 9-5-16,-3 4 1 16,-2 2 11-16,0 4 2 15,-2 0-8-15,2 2-10 16,2-1-9-16,4-4 0 15,1 0-1-15,4-4-44 16,4-4-70-16,7-8-156 16,-3 0-369-16,-7 0-488 0</inkml:trace>
  <inkml:trace contextRef="#ctx0" brushRef="#br3" timeOffset="741996.8452">30699 6238 235 0,'0'0'1618'16,"0"0"-1344"-16,0 0-154 15,0 0 22-15,0 0-4 16,0 0-3-16,0 0-62 16,-39 55-44-16,25-32-22 15,-6 2-7-15,1 1 0 16,-4 2-114-16,-5 4-171 15,4-6-442-15,8-7-845 0</inkml:trace>
  <inkml:trace contextRef="#ctx0" brushRef="#br3" timeOffset="742327.2028">31000 6533 998 0,'0'0'993'16,"0"0"-870"-16,0 0-48 15,0 0 33-15,0 0 19 0,0 0-8 16,0 0-4-16,-102 32-14 15,52-20-55-15,-21-1-16 16,-21-2-6-16,-21 0-9 16,9-7-6-16,23 2-2 15,28-2-7-15,26-1 0 16,2 2-77-16,6 6-252 16,5-2-314-16,14-3-244 0</inkml:trace>
  <inkml:trace contextRef="#ctx0" brushRef="#br3" timeOffset="742739.082">30471 6728 1825 0,'0'0'531'15,"0"0"-454"-15,0 0 104 16,0 0-35-16,0 0-56 16,0 0-60-16,0 0-14 15,22 21-4-15,-22-3-3 16,0 4 9-16,0 0-5 16,0 2 1-16,0-1-4 0,-1-2-2 15,-1-1-7-15,1-2 0 16,1-4-1-16,0-3 1 15,0-2 0-15,1-2 7 16,7-3-2-16,2 1-5 16,2-4-1-16,4-1 17 15,3 0-7-15,3 0-8 16,-1 0 20-16,-2 0-13 16,2 0 0-16,-3 0-8 15,-2 0-1-15,0 0-17 16,-5 0-86-16,-5 0-176 15,-4 0-748-15</inkml:trace>
  <inkml:trace contextRef="#ctx0" brushRef="#br3" timeOffset="743716.0369">31769 6417 208 0,'0'0'1297'15,"0"0"-919"-15,0 0-144 16,0 0-11-16,0 0-31 15,0 0-48-15,0 0-47 16,-22-15-42-16,15 8-37 16,-4-3-17-16,-3 0 0 15,-3 1-1-15,-5 0 0 16,-5 5-1-16,-2 1 1 16,-3 3 1-16,-2 0 1 15,3 0 7-15,2 13-8 16,6 1-1-16,5 2-2 0,7 1-11 15,8 2-4-15,3-2 17 16,3-3-8-16,15-2-4 16,6-1 12-16,4-6-21 15,2-5-12-15,-1 0 11 16,-3-2-1-16,0-12-3 16,-3-5 9-16,-3-5-11 15,-1-8 10-15,0-4-9 16,-3-8 6-16,-3-6 13 15,-1-7 8-15,-6-3 16 16,-4 5-7-16,-2 3 43 16,0 12 54-16,-8 7-40 15,-8 10-32-15,-1 7-14 16,-4 6-1-16,1 6-12 0,0 4-6 16,-1 0 5-16,2 17-5 15,4 9 0-15,0 10 18 16,8 7 2-16,7 6-6 15,0 2-7-15,6 2-7 16,13-1 0-16,3-3 8 16,2-4-8-1,-1-4-1-15,-3-7-15 0,0-4-12 16,-8-5-18-16,-2-7-49 16,0-5-51-16,-5-6-115 15,-2-5-286-15,-1-2-126 0</inkml:trace>
  <inkml:trace contextRef="#ctx0" brushRef="#br3" timeOffset="744067.2056">31958 6302 1896 0,'0'0'372'0,"0"0"-295"16,0 0-17-16,0 0 52 15,0 0-29-15,90-40-23 0,-77 36-35 16,-2 2-6-16,-1 2-13 16,-1 0-6-16,-1 2-6 15,-2 11 5-15,1 4 1 16,-1 2 10-16,0 5 17 15,0-1-4-15,3 0-13 16,-3-5-9-16,1-3 8 16,1-3-9-16,2-5-19 15,2-6-22-15,2-1-81 16,7-1-160-16,-2-11-357 16,-4-2-403-16</inkml:trace>
  <inkml:trace contextRef="#ctx0" brushRef="#br3" timeOffset="744267.3846">32264 6218 929 0,'0'0'886'0,"0"0"-716"16,0 0 15-16,0 0 105 15,0 0-21-15,0 0-81 16,-77 93-72-16,48-58-79 15,-3 0-37-15,-31 10-40 16,9-8-188-16,5-9-663 0</inkml:trace>
  <inkml:trace contextRef="#ctx0" brushRef="#br3" timeOffset="746449.8104">28002 6182 172 0,'0'0'1588'0,"0"0"-1293"16,0 0-171-16,0 0 46 16,0 0 4-16,0 0-43 15,-6-10-58-15,-2 35-25 16,-8 23 72-16,-11 28-27 15,-12 33-20-15,-3 13-26 16,8-3-23-16,13-11-12 16,18-19-12-16,6-5-1 15,29-5-43-15,8-13-36 16,6-13-37-16,29 3-105 0,-14-17-406 16,-1-9-567-16</inkml:trace>
  <inkml:trace contextRef="#ctx0" brushRef="#br3" timeOffset="747237.0861">30802 5953 622 0,'0'0'918'16,"0"0"-608"-16,0 0-127 15,0 0 19-15,0 0 1 16,0 0-11-16,0 0-46 16,-3 7-59-16,21 17-28 15,15 28 34-15,23 34-18 16,24 39-29-16,6 16-22 0,-5 0-15 16,-23-10-2-16,-29-19-7 15,-24-5-25 1,-26 2-81-16,-15-30-128 0,-11-16-491 0</inkml:trace>
  <inkml:trace contextRef="#ctx0" brushRef="#br3" timeOffset="748936.519">22532 9250 1440 0,'0'0'502'0,"0"0"-298"16,0 0-9-16,0 0-39 15,0 0 7-15,0 0-26 16,0 0-32-16,35-10-23 15,-16 7-10-15,10 0-24 16,5 0-24-16,4-1-24 16,3 1 0-16,-1 3-65 15,-1 0-84-15,0 0-176 16,-14 0-532-16,-8 3-754 0</inkml:trace>
  <inkml:trace contextRef="#ctx0" brushRef="#br3" timeOffset="749116.7219">22703 9360 880 0,'0'0'1391'0,"0"0"-1149"16,0 0-95-16,0 0-20 15,0 0-82-15,120-10-45 16,-38-7-191-16,-8 4-550 15,-13-4-1059-15</inkml:trace>
  <inkml:trace contextRef="#ctx0" brushRef="#br3" timeOffset="751600.9539">23308 8914 1415 0,'0'0'395'15,"0"0"-175"-15,0 0 28 16,0 0-63-16,0 0-60 15,0 0-19-15,0 0-18 16,55-43-25-16,-44 39-17 16,1 0-12-16,3-2-10 15,-2 5-7-15,3-2-16 16,1 1-1-16,1 2 1 0,-2 0-1 16,1 0 0-1,-5 3-1-15,-2 7-6 0,-7 3-13 16,-3 4-7-16,0 0 19 15,-12 4 8-15,-3 0 12 16,-4 2 0-16,1 0 2 16,2-4-2-16,5-2 0 15,6-4 13-15,5-3-23 16,0-3-2-16,6-3 7 16,15-1 7-16,6-3-14 15,21 0-83-15,-6 0-197 16,-5-10-641-16</inkml:trace>
  <inkml:trace contextRef="#ctx0" brushRef="#br3" timeOffset="752312.6318">23803 8633 827 0,'0'0'864'15,"0"0"-600"-15,0 0 11 0,0 0-30 16,0 0-24-16,0 0-67 15,0 0-49-15,-10-21-29 16,10 21-16-16,0 0-24 16,0 0-15-16,0 0-14 15,0 0-7-15,0 10-10 16,1 13 10-16,1 10 18 16,1 7-9-16,-3 3-9 15,1 4 1-15,-1-1 0 16,3 0 0-16,0-4 0 15,1-2 0-15,-1-5-1 16,-2-6-1-16,1-6-22 0,-2-4 7 16,0-8-2-16,0-3-2 15,0-7-4-15,0-1 8 16,0 0 7-16,0 0 9 16,1 0 11-16,6-9-4 15,1-4-7-15,4-4 0 16,4-4 1-16,2-1-1 15,1 2 0-15,-1 0-1 16,-1 4-5-16,-3 2 0 16,-3 4-1-16,-2 6 7 15,-4 1 0-15,-4 1 12 16,1 2 6-16,-2 0-11 16,0 0-7-16,1 3-9 15,2 9 9-15,0 2 0 16,1 3 9-16,-1 0-8 0,4 0-1 15,-3-5 1-15,2 1-2 16,3-6 1-16,1 0-10 16,2-5-2-16,5-2-40 15,5 0-50-15,11-16-144 16,-3 2-327-16,-5-4-367 0</inkml:trace>
  <inkml:trace contextRef="#ctx0" brushRef="#br3" timeOffset="752554.9323">23810 8792 1527 0,'0'0'313'15,"0"0"-49"-15,0 0-14 16,0 0-80-16,108-23-82 16,-75 21-59-16,1 2-29 15,7 0-109-15,-10 8-379 16,-7 1-575-16</inkml:trace>
  <inkml:trace contextRef="#ctx0" brushRef="#br3" timeOffset="752988.254">24365 9287 986 0,'0'0'574'16,"0"0"-482"-16,0 0 111 15,-104 3 30-15,49-3-80 16,-19 3-52-16,-28-3 10 16,-27 0-4-16,-11 0 11 15,7 0 5-15,15 0-36 16,37 0-8-16,21 0-38 16,19 0-20-16,17 0-21 15,0 4-32-15,9-1-82 16,15-1-147-16,19-1-474 15,10-1-637-15</inkml:trace>
  <inkml:trace contextRef="#ctx0" brushRef="#br3" timeOffset="754147.1744">23631 9597 644 0,'0'0'1189'15,"0"0"-865"-15,0 0-77 16,0 0-31-16,0 0-59 16,0 0-62-16,0 0-44 15,-6 14-20-15,6 6 46 16,0-1-21-16,0 3-26 16,0 3-15-16,4-7-13 15,2-4 3-15,1-1-5 16,2-6-35-16,2-4-19 15,5-3-28-15,5 0-81 16,2-3-207-16,-3-7-391 16,-6-3-583-16</inkml:trace>
  <inkml:trace contextRef="#ctx0" brushRef="#br3" timeOffset="754317.2542">23736 9475 1530 0,'0'0'778'0,"0"0"-663"16,0 0 29-16,0 0-39 15,0 0-105-15,0 0-15 16,0 0-242-16,17 13-359 16,-5-3-644-16</inkml:trace>
  <inkml:trace contextRef="#ctx0" brushRef="#br3" timeOffset="754783.9259">24002 9398 1341 0,'0'0'748'0,"0"0"-568"16,0 0 36-16,0 0-2 0,0 0-63 16,0 0-69-1,0 0-35-15,0 14 4 0,3 3-4 16,3 9-17-16,1-3-10 15,1 7-7-15,-1 0-7 16,1-1-4-16,-4-2-1 16,1-2-1-16,-4-1 0 15,1-4-1-15,-2 0 1 16,1-3 0-16,2-2 2 16,2-4-1-16,-1-1 0 15,5-4 0-15,2-2 8 16,6-1 0-16,3-3 1 0,5 0-4 15,7 0-6-15,-4-3-7 16,2 2-36-16,6-2-57 16,-8 3-152-16,-7 0-750 0</inkml:trace>
  <inkml:trace contextRef="#ctx0" brushRef="#br3" timeOffset="756068.59">25334 8704 175 0,'0'0'947'0,"0"0"-728"16,0 0-36-16,0 0 3 15,0 0 26-15,0 0-5 16,0 0-68-16,-18-9-27 16,12 9-15-16,-1 0-23 15,-5 0-14-15,0 0-8 16,-3 7-9-16,0 7-7 15,0 6 16-15,2 5 12 16,1 9-19-16,3 6-21 16,8 2 0-16,1 7-8 15,0 7-7-15,14-1-1 16,3 2 2-16,1 4-8 16,-3-2 5-16,-1 6-7 15,-3-1 9-15,-3 3-7 0,-3-6 5 16,-3-4 2-16,-2-4-8 15,0-6 5-15,0-9-6 16,-9-4-12-16,-2-8 7 16,-1-6 4-16,-2-3-4 15,2-5-36-15,-2-4-51 16,-2-6-120-16,0-2-386 16,3 0-757-16</inkml:trace>
  <inkml:trace contextRef="#ctx0" brushRef="#br3" timeOffset="756562.4445">25349 10023 1071 0,'0'0'900'16,"0"0"-785"-16,0 0 25 16,0 0 34-16,0 0-48 15,0 0-53-15,0 0-30 16,-59 56-3-16,57-42-18 16,2-1-5-16,0-3-1 15,6 0 10-15,10-4 3 16,4-2 13-16,4-4-12 0,1 0-13 15,0-1-6 1,-2-11-2-16,-7-3-8 0,-7 3 0 16,-3-5 13-16,-6 3 3 15,0-4-17-15,-27 0-44 16,0 2-161-16,1 2-532 0</inkml:trace>
  <inkml:trace contextRef="#ctx0" brushRef="#br3" timeOffset="757622.4743">25290 8209 1056 0,'0'0'506'15,"0"0"-375"-15,0 0 112 16,0 0 9-16,0 0-44 15,0 0-55-15,0 0-24 16,0-12-38-16,0 12-28 16,0 0-23-16,0 0-16 15,0 7-15-15,0 6 37 16,0 5 1-16,0 3-22 16,0 3-11-16,0 2-14 0,0 0 1 15,0 4-1 1,0 0 1-16,1-3-1 0,4-4 1 15,2-4-1-15,-1-4 0 16,1-3 1-16,1-4 6 16,2-4-1-16,1 0 2 15,2-2 1-15,7-2 7 16,3 0 5-16,4 0-1 16,3-6-2-16,-2 1 1 15,-5 0-9-15,-2 2-10 16,-6 3-27-16,-10 0-64 15,-5 1-148-15,0 8-822 0</inkml:trace>
  <inkml:trace contextRef="#ctx0" brushRef="#br3" timeOffset="761174.6376">26177 9007 629 0,'0'0'663'0,"0"0"-440"16,0 0 32-16,0 0 22 15,0 0-64-15,0 0-44 0,0 0-35 16,14-1-2-16,-14 1-11 16,1-3-25-16,-1 3-24 15,0 0-20-15,0 0-12 16,0 0-13-16,0 0-10 16,0-2-5-16,-1 2-11 15,-4 0-1-15,-4 0-7 16,-3 0 7-16,-7 0 1 15,-2 0 5-15,-2 0-5 16,1 2 0-16,1 2 1 16,3 0-2-16,4-2 5 15,4 2-5-15,6-3 0 16,1-1 0-16,3 1 0 16,0-1-1-16,0 0-11 15,0 0-1-15,3 6-1 0,6-2 13 16,5 4 1-16,5 1-7 15,3 3-14-15,3-1 12 16,0 5-12-16,-2-2 3 16,-2-2 9-16,-4 4 9 15,-3-1-5-15,-1-3 5 16,-3-1 0-16,-4-1 0 16,-3-4-2-16,-3-2-7 15,0-1-15-15,0 1-3 16,-13-2 5-16,-7 1 22 15,-7 3 1-15,-1-4 4 0,-2 0-5 16,3 2-32 0,9-2-62-16,6-2-62 0,12 0-79 15,5 0-232-15,11-8-383 0</inkml:trace>
  <inkml:trace contextRef="#ctx0" brushRef="#br3" timeOffset="761511.3911">26452 8990 1317 0,'0'0'586'0,"0"0"-376"15,0 0 41-15,0 0-36 16,0 0-40-16,0 0-65 16,0 0-29-16,1 13 13 15,2 3-21-15,3 4-28 16,-1 3-31-16,2 0-4 16,-1-2-10-16,0-2-1 15,-3-2 0-15,0-5-41 16,0-2-32-16,-3-6-36 15,0 2-102-15,0-5-139 16,-6-1-431-16,-2 0-633 0</inkml:trace>
  <inkml:trace contextRef="#ctx0" brushRef="#br3" timeOffset="761699.3882">26526 8872 1139 0,'0'0'857'0,"0"0"-737"16,0 0 23-16,0 0-11 15,0 0-58-15,0 0-74 16,0 0-3-16,-9-11-203 16,17 21-268-16,-5 0-182 0</inkml:trace>
  <inkml:trace contextRef="#ctx0" brushRef="#br3" timeOffset="762194.4704">26722 9019 1644 0,'0'0'489'0,"0"0"-427"16,0 0 72-16,0 0 34 0,0 0-34 16,0 0-34-1,35 80-27-15,-27-62-30 0,0-4-25 16,-1 0-4-16,-4-4-14 16,0-7-2-16,-3 1-11 15,0-4-10-15,0 0-28 16,0 0 37-16,-2-7 5 15,2-6-12-15,0-4 19 16,0-2-4-16,6-5-1 16,8-2 6-16,2-1 0 15,-1 8 1-15,1 1 9 16,-3 5 11-16,-2 4 3 16,-2 2 12-16,-1 6 2 0,0 1-7 15,-1 0-9 1,0 0-6-16,1 8-14 0,-1 5 14 15,2 5-14-15,-1 0 8 16,-2 1-9-16,-3-1-1 16,-2-2-8-16,-1-3-27 15,0-3-45-15,0-4-43 16,-6 0-50-16,-3-5-168 16,1-1-539-16</inkml:trace>
  <inkml:trace contextRef="#ctx0" brushRef="#br3" timeOffset="762520.3872">27140 8788 1302 0,'0'0'662'0,"0"0"-483"15,0 0 66-15,0 0-38 16,0 0-51-16,0 0-42 16,0 0-41-16,13-1-36 15,-10 12 7-15,0 6-10 16,0 3-15-16,-2-1-13 16,2-1-5-16,-3 0-1 15,0-4-17-15,0-1-26 16,0-6-11-16,2 0-25 15,-1-5-80-15,4 2-100 0,5-4-219 16,-1 0-33-16,-1 0-759 0</inkml:trace>
  <inkml:trace contextRef="#ctx0" brushRef="#br3" timeOffset="762757.85">27263 8797 1279 0,'0'0'587'0,"0"0"-358"15,0 0 47-15,0 0-44 16,0 0-65-16,0 0-69 16,0 0-44-16,0 11 19 15,2 5-12-15,5 2-23 16,-1 3-22-16,2 0-7 0,-1 2-1 16,1-4-1-1,-3 1-7-15,-2-4-15 0,-1-6-58 16,-2 0-49-16,0-6-87 15,-5-1-54-15,-6-3-339 16,0 0-552-16</inkml:trace>
  <inkml:trace contextRef="#ctx0" brushRef="#br3" timeOffset="762990.9974">27007 8749 922 0,'0'0'983'16,"0"0"-707"-16,0 0-1 15,0 0-61-15,0 0-75 16,0 0-54-16,109-17-46 16,-69 14-27-16,-1 3-12 15,-3-3-37-15,-5 3-142 16,-12 0-192-16,-8 0-358 15,-10 0-748-15</inkml:trace>
  <inkml:trace contextRef="#ctx0" brushRef="#br3" timeOffset="763316.6952">27416 8747 1770 0,'0'0'508'0,"0"0"-340"16,0 0 23-16,0 0-55 15,0 0-63-15,0 0-37 16,0 0-8-16,78-18-16 16,-59 18-6-16,-2 6 5 15,-1 1-5-15,-3 5-5 16,-4-1 5-16,-3 2 0 0,2 1-4 15,-2 1-1 1,1-1-1-16,-1-2-1 0,1-1-35 16,2-2-58-16,1-5-79 15,4 2-20-15,2-6-147 16,-4 0-332-16,0 0-274 0</inkml:trace>
  <inkml:trace contextRef="#ctx0" brushRef="#br3" timeOffset="763537.9402">27706 8699 1179 0,'0'0'790'0,"0"0"-629"16,0 0 53-16,0 0-25 15,0 0-34-15,0 0 1 0,0 0-59 16,-53 57-56-16,35-32-25 15,-2 1-8-15,-2 0-8 16,1-2-18-16,2 2-65 16,-2 4-121-16,5-6-184 15,7-8-570-15</inkml:trace>
  <inkml:trace contextRef="#ctx0" brushRef="#br3" timeOffset="763884.4262">27891 9052 925 0,'0'0'603'15,"0"0"-475"-15,0 0 68 16,0 0 65-16,0 0-49 16,-89 14-48-16,46-8-29 15,-5 1-40-15,-10 0-29 16,-21-1-14-16,-18-1-5 0,6-3-28 16,10-2-12-16,14 2-1 15,27-2-6-15,2 6 0 16,7-2-75-16,13 3-110 15,18 6-153-15,5-2-343 16,11-2-513-16</inkml:trace>
  <inkml:trace contextRef="#ctx0" brushRef="#br3" timeOffset="764283.9123">27383 9222 1684 0,'0'0'751'0,"0"0"-585"16,0 0 25-16,0 0-73 15,0 0-75-15,0 0-8 16,0 0-1-16,0 39-11 15,0-18-9-15,0 0 4 16,0 5-1-16,0-2-7 16,0-2 5-16,0-5 2 15,0 1 1-15,0-9-8 16,0-2-9-16,0-4 5 16,9 0 15-16,4-3 17 15,8 0-14-15,3 0-14 16,4-7-2-16,1 0-8 0,-6 1-12 15,-2 2-27-15,-4 1-33 16,-7 3-38-16,-1 0-115 16,-4 0-544-16,-2 0-1158 0</inkml:trace>
  <inkml:trace contextRef="#ctx0" brushRef="#br3" timeOffset="771444.6276">28293 8894 563 0,'0'0'598'0,"0"0"-336"0,0 0 32 16,0 0-14-16,0 0-54 16,0 0-62-16,9 0-33 15,0-1-11-15,-3 0-20 16,-1-4-19-16,-3 5-18 15,-2-3-11-15,0 3-4 16,0 0-8-16,0 0-16 16,0-1-13-16,-2 1-11 15,-5 0-1-15,-2-2 1 16,-3 2-1-16,-7 0 1 16,-3 0 1-16,-4 9 0 15,-2 2 5-15,1 2-4 16,2-1 4-16,4 4-5 0,9-5 6 15,6 5-7-15,6-2-10 16,1-2-5-16,20 3 14 16,12-6-4-16,7 1-28 15,7-1-51-15,3-5-96 16,10-4-183-16,-14 0-400 16,-9 0-313-16</inkml:trace>
  <inkml:trace contextRef="#ctx0" brushRef="#br3" timeOffset="771903.9857">28624 8897 1285 0,'0'0'350'0,"0"0"-156"15,0 0 55-15,0 0-54 16,0 0-53-16,0 0-29 16,0 0-3-16,-62 10-28 15,45-3-17-15,1 3-14 16,2-1-19-16,3 1-19 16,4 0-4-16,4 0-9 15,3-1-13-15,0 2-2 16,15-1 7-16,6 0 8 0,3-2-16 15,1-4-32-15,0-2-24 16,-5-2 13-16,1 0 29 16,-6-2 18-16,-3-6 6 15,-3-2 6-15,-5-1 12 16,0-3 36-16,-4 2 1 16,0-2-19-16,-2 1 8 15,-9 2-9-15,-5 0-8 16,-4 1-11-16,-2 1-8 15,2 1-2-15,1 4-11 16,6 1-85-16,-1 3-94 16,7 6-355-1,1 3-227-15</inkml:trace>
  <inkml:trace contextRef="#ctx0" brushRef="#br3" timeOffset="772389.7459">28954 8804 1360 0,'0'0'716'16,"0"0"-567"-16,0 0 66 15,0 0-23-15,0 0-80 0,0 0-63 16,0 0-24-16,-12-3-14 16,0 3 2-16,-3 3 1 15,-1 4-1-15,1 0 2 16,0 0-3-16,6-1-6 16,3 0-6-16,3-1 0 15,3 0-7-15,0 4-9 16,9 1-11-16,8-2 12 15,5 5-6-15,3 0-6 16,2 0-7-16,-2-2 10 16,-4 2 22-16,-5-4 2 15,-2 5-8-15,-7-4 7 0,-4 0 1 16,-3 0 7-16,0 0 23 16,0 0-18-16,-7-2-6 15,-8 0 6-15,-6 1-3 16,-3-2-9-16,-3 0 0 15,0-4-27-15,-2-3-146 16,6 0-325-16,10 0-480 0</inkml:trace>
  <inkml:trace contextRef="#ctx0" brushRef="#br3" timeOffset="773084.4164">29357 8650 1425 0,'0'0'539'0,"0"0"-307"16,0 0 15-16,0 0-40 16,0 0-70-16,0 0-49 15,0 0-30-15,-3-5-31 16,3 16-6-16,0 4 39 15,0 6-18-15,0-1-17 16,1 4-7-16,4-3-4 16,-2-1-2-16,1-3-12 15,-1-4-35-15,-2-2-34 16,2-3-62-16,2-1-111 0,1 0-215 16,0-1-224-1,0-5-332-15</inkml:trace>
  <inkml:trace contextRef="#ctx0" brushRef="#br3" timeOffset="773360.5716">29476 8696 1774 0,'0'0'368'15,"0"0"-84"-15,0 0-12 16,0 0-103-16,0 0-64 15,0 0-41-15,0 0-28 0,6-4-24 16,-3 14-6 0,3 4 16-16,0 5-2 0,0 0-7 15,1 2-7-15,-1-1-5 16,0-1-1-16,-2-6-6 16,1 0-32-16,-3-6-56 15,-1 0-78-15,-1-4-166 16,0-3-334-16,0 0-332 0</inkml:trace>
  <inkml:trace contextRef="#ctx0" brushRef="#br3" timeOffset="773608.1792">29179 8587 1664 0,'0'0'392'16,"0"0"-205"-16,0 0-51 15,0 0-29-15,0 0-12 16,116 0-41-16,-71 0-29 16,-2 0-18-16,-1 0-7 15,-3 0-73-15,-8 0-184 16,-11 0-404-16,-9 3-389 0</inkml:trace>
  <inkml:trace contextRef="#ctx0" brushRef="#br3" timeOffset="773982.315">29670 8603 1698 0,'0'0'590'15,"0"0"-523"-15,0 0 46 16,0 0-15-16,0 0-21 16,0 0-10-16,90-32-29 0,-76 31-14 15,-5 1 2 1,-1 0-3-16,-4 0-2 0,3 2 7 15,-2 7 15 1,0 3 2-16,-1 1-6 0,1 7-18 16,-1-3-9-1,3 3-6-15,1-1-4 0,4-3-1 16,1-2-1-16,4-4-16 16,2-3-29-16,2-4-19 15,-2-3-90-15,7 0-147 16,-6-5-283-16,-6-4-185 0</inkml:trace>
  <inkml:trace contextRef="#ctx0" brushRef="#br3" timeOffset="774201.1677">30010 8547 1371 0,'0'0'513'15,"0"0"-264"-15,0 0 12 16,0 0-59-16,0 0-68 15,0 0-45-15,0 0 13 16,-39 24-11-16,24-5-40 16,-4 4-30-16,0 3-15 15,1-2-6-15,-3 1-29 16,4-1-68-16,-5 9-95 16,4-7-275-16,6-5-488 0</inkml:trace>
  <inkml:trace contextRef="#ctx0" brushRef="#br3" timeOffset="774590.1018">30140 8867 1211 0,'0'0'326'0,"0"0"-84"15,0 0 37 1,0 0-60-16,0 0-58 0,0 0-51 16,0 0-46-16,21 7-21 15,-23-4-17-15,-11 1 17 16,-13 2 5-16,-13 0-7 15,-25 2-20-15,-31 1-10 16,-29-2-10-16,-7 0 5 16,23 0 0-16,31-1-6 15,38 0 1-15,12 3-1 16,5 1-1-16,7 0-39 16,6 1-57-16,15 6-61 15,18-4-198-15,4-4-481 0</inkml:trace>
  <inkml:trace contextRef="#ctx0" brushRef="#br3" timeOffset="775101.8363">29758 9099 64 0,'0'0'2039'0,"0"0"-1675"15,0 0-142-15,0 0-33 16,0 0-68-16,0 0-61 0,0 0-36 16,0-2-24-1,0 2 0-15,0 11-2 0,0 5 2 16,0 2 0-16,0 2 0 15,0 3 0-15,0-3 1 16,0 2-1-16,0-2 0 16,0 0 1-16,0 0-1 15,0-5 0-15,0-4 0 16,0-2 0-16,0-1 0 16,3-5 0-16,-1 1 0 15,-2-4 8-15,1 2 5 16,-1-2 10-16,0 0-4 0,3 0 1 15,-3 0-2 1,3 0 3-16,0 0 3 0,4 0-5 16,5 0-7-16,5 1-3 15,5-1-3-15,1 0-6 16,3 0 0-16,3 0-6 16,-3 0-23-16,1 0-41 15,1 0-57-15,-5 0-132 16,-10 0-617-16</inkml:trace>
  <inkml:trace contextRef="#ctx0" brushRef="#br3" timeOffset="776084.0242">30883 8825 844 0,'0'0'795'0,"0"0"-630"0,0 0 19 15,0 0 84-15,0 0-81 16,0 0-79-16,0 0-20 16,13-64-11-16,-13 54-7 15,-4 4-28-15,-8-1-15 16,-8-2-4-16,-5 2-13 16,-5 4-1-16,-3 2 0 15,-2 1 9-15,0 0-2 16,2 4-4-16,5 9-3 15,6 1-7-15,10 4-2 16,6 2-1-16,6 0-11 16,4-1 5-16,16-2 7 0,7-3-9 15,4-5-5-15,2-8-18 16,-2-1-21-16,-1 0-8 16,-5-10 3-16,-4-7 13 15,-3-5 20-15,-3-8 2 16,-3-4 16-16,1-8 6 15,-2-5 1-15,-2-2 1 16,-1-3 0 0,-3 4 7-16,-5 6-2 0,0 6 58 15,0 12-11-15,-3 6 21 16,-4 7-56-16,-2 3-18 16,-2 8 0-16,-3 0 0 15,-3 8 0-15,-2 11 0 16,3 5 10-16,2 6 4 15,6 2-5-15,7 5 6 0,1 1 4 16,6 0-12-16,13-1-7 16,1-2 0-16,3-4 0 15,0-5-20-15,-5-4-56 16,-2-5-33-16,-2-4-51 16,-4-3-214-16,-3-6-350 15,-2-1-585-15</inkml:trace>
  <inkml:trace contextRef="#ctx0" brushRef="#br3" timeOffset="776388.5079">31144 8675 1672 0,'0'0'720'16,"0"0"-651"-16,0 0 29 15,0 0 42-15,0 0-29 16,83-39-39-16,-70 39-19 16,-2 0-15-16,-3 0-22 15,-1 9-10-15,-1 9 8 16,1 1 10-16,1 9-8 16,-2-3-6-16,0-2-9 15,3 0-1-15,0-3 0 16,3-3-27-16,3-8-34 0,3-3-29 15,10-6-61-15,-1 0-309 16,-5 0-340-16</inkml:trace>
  <inkml:trace contextRef="#ctx0" brushRef="#br3" timeOffset="776573.9369">31445 8606 720 0,'0'0'989'0,"0"0"-837"16,0 0 140-16,0 0 10 16,-91 65-52-16,71-37-102 15,0 2-65-15,-1 2-50 0,2 1-33 16,-14 6-66-16,7-8-211 16,3-8-729-16</inkml:trace>
  <inkml:trace contextRef="#ctx0" brushRef="#br3" timeOffset="777804.5592">24612 9007 933 0,'0'0'303'0,"0"0"-134"15,0 0 75-15,0 0 18 16,0 0-20-16,0 0-59 16,0 0-46-16,29-21-12 15,-29 21-5-15,0 0-9 16,0 0-26-16,0 0-15 16,0 0-17-16,0 0-16 0,0 4-18 15,0 9 16-15,0 2-11 16,1 5-17-16,4 2-6 15,3-3-1-15,0 1-6 16,-1-4-24-16,1-3-19 16,1-3-35-16,-5 0-64 15,4-4-96-15,-4-2-273 16,-1-4-350-16</inkml:trace>
  <inkml:trace contextRef="#ctx0" brushRef="#br3" timeOffset="778091.2082">24812 8993 1763 0,'0'0'369'0,"0"0"-130"0,0 0-4 15,0 0-63-15,0 0-71 16,0 0-47-16,0 0-35 15,3 13 13-15,0 3 20 16,1 1-10-16,3 6-26 16,-3-3-4-16,2-3-4 15,-2 1-8-15,1-4 0 16,-2-3-30-16,1-5-63 16,-1 0-112-16,0-5-159 15,-1 1-306-15,-1-2-484 0</inkml:trace>
  <inkml:trace contextRef="#ctx0" brushRef="#br3" timeOffset="778383.3378">24609 8880 1448 0,'0'0'313'0,"0"0"-58"15,0 0 32-15,0 0-42 0,0 0-50 16,0 0-92 0,0 0-27-16,49-3-4 0,-13 3-31 15,9 6-22-15,9-2-14 16,4 2-5-16,1-2-76 15,6 3-218-15,-19-1-503 16,-12-2-808-16</inkml:trace>
  <inkml:trace contextRef="#ctx0" brushRef="#br3" timeOffset="778811.0106">25257 9283 1330 0,'0'0'566'16,"0"0"-413"-16,0 0 29 0,0 0-52 16,0 0-23-16,-87-2-15 15,47 2-22-15,-8 2-10 16,-7 2-11-16,-6 2 4 15,-4-3-11-15,0 0-10 16,7-2-16-16,5 1-10 16,15-1-6-16,12 3-26 15,13-1-91-15,13 7-123 16,2 0-321-16,12 0-154 0</inkml:trace>
  <inkml:trace contextRef="#ctx0" brushRef="#br3" timeOffset="779306.5046">24800 9447 1773 0,'0'0'396'15,"0"0"-171"-15,0 0-5 0,0 0-62 16,0 0-70 0,0 0-26-16,0 0 4 0,3 21-21 15,0-5-23-15,1 1-5 16,-2 0-4-16,-1 3 5 15,-1-1-7-15,0 2-4 16,0-5 4-16,0 1-11 16,0-2 1-16,0-4 5 15,0-2-6-15,0-2 0 16,0 0 2-16,0-4-2 16,3 0 18-16,2 0 7 15,0-2-4-15,1 1-1 16,4-2 5-16,2 0 7 15,6 0-1-15,-2 0-6 16,6 0-8-16,2-2-4 0,0-2-7 16,3-2-6-16,3 6-18 15,-2-4-68-15,-7 1-132 16,-12 0-1030-16</inkml:trace>
  <inkml:trace contextRef="#ctx0" brushRef="#br3" timeOffset="783954.1392">26387 9815 552 0,'0'0'708'16,"0"0"-499"-16,0 0-84 16,0 0 25-16,0 0 29 15,0 0-81-15,13 0-63 0,3-4-25 16,-1-1 0 0,1-2-1-16,-2 2 13 0,2 0 3 15,-1-5 15-15,1 4 12 16,1-4-2-16,1 2-17 15,1-1-13-15,4 2-8 16,2 6-3-16,-1 1-7 16,1 0 11-16,-2 0 0 15,-3 11-5-15,0 3-8 16,-5 2-1-16,-1 0-6 16,2-3 7-16,3 3 0 15,0-6-19-15,5-4-8 16,6-4-12-16,4-2-14 0,8 0-1 15,0-10 18 1,1-4 20-16,-1-5-21 0,-3 3 2 16,-6-2-16-16,-7 2 51 15,-5 6 6-15,-9 3 30 16,-4 4 15-16,-5 3 4 16,-2 0-8-16,5 0 23 15,0 10-20-15,5 0-26 16,6 4-7-16,6-2-6 15,10-4 2-15,5-2-5 16,6-6 8-16,0 0-6 16,0 0-10-16,-1-4-1 15,-3-8-8-15,-1-1 8 16,-3-5 1-16,0 2-1 16,-2 0 1-16,-2 1-1 15,-6 3 1-15,-2 7 14 16,-5-1 7-16,-4 6 4 0,2 0 2 15,-4 0 1-15,3 8 18 16,-3 5-19-16,1-3 16 16,-3 4-25-16,1-3-10 15,1-1-8-15,-1-3 0 16,4-3-21-16,0-1-7 16,0-3 0-16,2 0-18 15,3 0 5-15,1-10 1 16,2-4 27-16,0-2 11 15,1 4 2-15,0-2 1 0,-5 4 20 16,-2 3 19 0,-6 1-1-16,-3 6-9 0,-5 0-15 15,-2 0-15-15,-1 0-5 16,-1 0-12-16,0 9-87 16,0-1-386-16,-6-2-1084 0</inkml:trace>
  <inkml:trace contextRef="#ctx0" brushRef="#br3" timeOffset="784846.7178">28960 9670 1542 0,'0'0'351'16,"0"0"-248"-16,0 0-3 16,0 0 114-16,0 0-19 15,0 0-87-15,0 0-28 16,105-27-17-16,-64 12-20 16,1-2-21-16,-1 3-4 15,-3-2-1-15,-4 5 2 0,-6 2-7 16,-5 5 6-16,-8 4-5 15,-2 0-13-15,-2 7 2 16,-4 9 4-16,2 1 16 16,0 4-5-16,0-2-16 15,3-3-1-15,1-3-20 16,5-3 1-16,3-6-1 16,3-4-5-16,6 0-12 15,1-2-11-15,2-13 6 16,1-1 12-16,-1-2 17 15,-2-1 12-15,-2-1 1 16,-5 4 0-16,-5 6 15 0,-6 3 19 16,-5 5-7-1,-3 2-27-15,0 0 7 0,0 12-7 16,1 5 39-16,4 3-22 16,6 0-7-16,4-4-4 15,9-3-5-15,9-3-1 16,5-7-6-16,11-3 5 15,4 0-26-15,2-3 0 16,-3-10 21-16,-4 0 6 16,-4-5 1-16,-8 3 8 15,-8 1 9-15,-9 4 25 16,-9 2 12-16,-5 3-13 16,-7 5-36-16,-2 0-6 0,-1 0-112 15,0 0-350 1,-1 3-856-16</inkml:trace>
  <inkml:trace contextRef="#ctx0" brushRef="#br3" timeOffset="789765.4954">26679 8320 1138 0,'0'0'236'0,"0"0"-163"0,0 0-6 16,0 0 36-16,0 0 14 15,0 0-30-15,-51-5-2 16,40 5 18-16,1 7 2 16,-1 3-12-16,1 0-17 15,1 0-25-15,3 3-20 16,3-2-17-16,3-1-8 16,0-1-5-16,0-3-2 15,11-1 2-15,8-3 20 16,0-2-4-16,7 0-8 15,-3 0-3-15,0 0 0 16,-4-7-5-16,-2-2 6 16,-7 2 1-16,-2-3 8 15,-3-3 20-15,-3 2 0 16,-2-2-7-16,0 0 37 0,-4 3-35 16,-8 1-24-1,-6-1-7-15,-2 3-1 0,0 0-8 16,0 1-18-16,1 6-55 15,4-1-61-15,3 1-120 16,4 0-237-16,4 0-199 0</inkml:trace>
  <inkml:trace contextRef="#ctx0" brushRef="#br3" timeOffset="790275.6601">27053 8325 1393 0,'0'0'351'0,"0"0"-258"16,0 0-31-16,0 0 71 15,0 0 38-15,0 0-69 16,0 0-56-16,-78-14-20 16,58 14-6-16,1 4-1 15,2 2-9-15,3-2-8 0,5 0-1 16,5-1 1-16,4 0-2 16,0 1 1-16,0-1 0 15,6 0 17-15,6 3-3 16,1-5 4-16,0-1 0 15,-2 0-8-15,0 0-2 16,-1-3-3-16,-1-7 3 16,-2-4-3-16,-1-2 14 15,2-3-3-15,-5-5 1 16,-2-2-8-16,-1-1 14 16,0-3 0-16,0 0-15 15,0 1 1-15,-4 3-9 16,-4 5-1-16,4 8-11 15,2 6-19-15,2 7-56 16,0 0-134-16,5 13-325 0,5 5 141 16,-1 1-321-16</inkml:trace>
  <inkml:trace contextRef="#ctx0" brushRef="#br3" timeOffset="790687.6376">27381 8262 1534 0,'0'0'568'15,"0"0"-498"-15,0 0-45 16,0 0 21-16,0 0 48 0,-82 0-9 15,58 4-26-15,0 0 2 16,5 1-24-16,7-4-11 16,6 2-4-16,6 0-15 15,0-2 5-15,1 2-12 16,12 0 15-16,3 0 5 16,-1-2-4-16,3-1-16 15,-3 0-1-15,-2 0-7 16,-2-7 7-16,-2-3 1 15,-3-6-1-15,-2-2 1 0,-3-4 9 16,-1-4-9-16,0-1-1 16,0 0-24-16,-3 7-42 15,-4 0-53-15,1 1-98 16,0 9-477-16,3 3-426 0</inkml:trace>
  <inkml:trace contextRef="#ctx0" brushRef="#br3" timeOffset="791417.5852">29328 8166 1551 0,'0'0'510'0,"0"0"-454"16,0 0-29-16,0 0 26 15,0 0-9-15,0 0-35 16,0 0-3-16,16 4 16 16,0 2-22-16,1-2 0 15,0-1-18-15,1-3-1 0,-5 0 13 16,1 0 6-16,-5-9 9 15,-3-2 6-15,-2-2-5 16,-4 1 17-16,0 0 45 16,-3 1-29-16,-9 4-13 15,-3 0-5-15,-6 7-4 16,-3 0 6-16,2 0-5 16,1 6 11-16,3 7-3 15,6 0-2-15,6 1-13 16,6 6-14-16,0-1 11 15,11 1-2-15,12-2-10 16,7-3-43-16,5-2-70 16,-1-5-107-16,2-6-251 15,-11-2-150-15,-7 0-426 0</inkml:trace>
  <inkml:trace contextRef="#ctx0" brushRef="#br3" timeOffset="791777.6561">29558 8160 834 0,'0'0'1050'16,"0"0"-883"-16,0 0-118 15,0 0 5-15,0 0-1 16,0 0-35-16,0 0-8 16,1 16 5-16,4-6-3 15,-2 7-3-15,3-3 4 16,-1-5 11-16,2 1 10 0,-4-1-9 15,0-5 3-15,-2-3-6 16,1-1 1-16,-2 0 15 16,1 0 35-16,2-4 4 15,2-6-50-15,-1-2-18 16,3-5-1-16,1-4-2 16,1 2-6-16,0-2 1 15,1 1-1-15,-4 2 0 16,-3 4-27-16,0 5-24 15,-1 4-13-15,-2 5-19 16,0 0-126-16,0 1-179 16,0 8-202-16,0-2-388 0</inkml:trace>
  <inkml:trace contextRef="#ctx0" brushRef="#br3" timeOffset="792206.3952">29828 8127 1350 0,'0'0'383'15,"0"0"-151"-15,0 0-11 0,0 0-90 16,0 0-85-16,0 0-36 16,0 0-10-16,95-13-17 15,-77 6-16-15,-3 1-17 16,-6-1 11-16,-4 1 21 16,-5-1 18-16,0 3 40 15,-9-2-24-15,-11 2 6 16,-8 1 11-16,-3 0 19 15,-4 3 7-15,3 0 20 16,3 0-9-16,11 10-30 16,8 4-24-16,10 2-16 0,0 4-1 15,22-1-7 1,14-2-24-16,7 3-102 16,14-1-358-16,-11-6-180 0,-10-5-525 15</inkml:trace>
  <inkml:trace contextRef="#ctx0" brushRef="#br3" timeOffset="792595.6494">30013 8139 983 0,'0'0'916'0,"0"0"-781"15,0 0 22-15,0 0-29 16,0 0-90-16,0 0-8 15,0 0-18-15,19 11 2 0,-14 2-2 16,-2 0 3-16,-1-3 15 16,-2 1-5-16,0-4-16 15,0-4-8-15,0-1 17 16,0-2 15-16,0 0-11 16,0 0-13-16,0 0 2 15,5-2-11-15,9-11-8 16,5-4 7-16,4-4 1 15,4-2 4-15,-1-1-3 16,-2 5 5-16,-6 4 11 16,-8 7 45-16,-5 5-7 15,-2 3-32-15,1 0-23 16,1 11 0-16,4 11 9 0,3 6 7 16,4 7-16-16,8 20-70 15,0-10-394-15,-5-6-943 0</inkml:trace>
  <inkml:trace contextRef="#ctx0" brushRef="#br3" timeOffset="796800.5602">31824 8735 1401 0,'0'0'597'0,"0"0"-502"16,0 0 20-16,0 0 77 16,0 0-18-16,0 0-27 15,0 0-35-15,72-8-18 16,-56 8-14-16,5 0-1 16,6 0-16-16,4 0-23 15,5 0-20-15,-2-1-13 16,-1 0-7-16,-4-2-1 15,-7 3-23-15,-9 0-27 16,-5 0-17-16,-4 0-36 16,-4 0-70-16,0 0-70 15,-1 0-104-15,-10 3-19 0,-1 1-260 16</inkml:trace>
  <inkml:trace contextRef="#ctx0" brushRef="#br3" timeOffset="797050.2222">31701 8630 472 0,'0'0'1649'16,"0"0"-1374"-16,0 0-167 15,0 0-11-15,0 0-31 0,122-10 7 16,-61 6-23-16,6 1-36 16,0 3-14-16,-1 0-70 15,-20 0-192-15,-16 0-704 0</inkml:trace>
  <inkml:trace contextRef="#ctx0" brushRef="#br3" timeOffset="801906.265">32803 8397 765 0,'0'0'1275'0,"0"0"-1069"16,0 0-139-16,0 0 35 16,0 0 5-16,0 0-22 15,-52-76-21-15,43 68-14 16,1 4-24-16,2 1-13 15,-4 0 1-15,-4 3-6 0,-6 0-7 16,-7 0 1-16,-4 3-1 16,-4 11 5-16,-1 4 5 15,2 5 11-15,3 4 8 16,4 4 3-16,8 1-12 16,6 7 0-16,10 5 1 15,3 1 4-15,11 2-13 16,13-1-5-16,4 0 2 15,5-6-1-15,1-4 6 16,1-6 0-16,-2-8-6 16,-2-7 1-16,-1-5 10 15,-2-7-4-15,-1-3 5 16,-3 0 2-16,-2-10-2 0,-1-11-5 16,0-7-2-1,-1-9-13-15,-4-9-1 0,-7-5-1 16,-7-8-6-16,-2-6 1 15,-23-2-26-15,-15 5-22 16,-11 6-23-16,-30 16-59 16,10 21-176-16,13 14-753 0</inkml:trace>
  <inkml:trace contextRef="#ctx0" brushRef="#br3" timeOffset="809566.5461">26883 2473 506 0,'0'0'327'16,"0"0"-194"-16,0 0-69 16,0 0 11-16,0 0-11 15,0 0-4-15,-57 0-25 16,53 0-20-16,1 3-8 16,0 1-1-16,-2 2-5 15,-4 4 15-15,0 3 39 16,-1 4-9-16,-5 2 2 0,3 3-10 15,-1 2-16 1,7 1-10-16,4 2-12 0,2 0-13 16,5-1 4-16,15 0 0 15,7-4-16-15,3-4-1 16,1-5 18 0,-1-3 8-16,-1-4 11 0,-7-4-4 15,-1-2-1-15,-3 0 0 16,-2-2 13-16,-1-11 16 15,-3-2 33-15,0-6 1 16,-2-4-33-16,-2 1-7 16,-3-3 9-16,-5 1-38 15,0 2-7-15,-11 3-76 16,-25 0-135-16,3 4-72 16,0 4-339-16</inkml:trace>
  <inkml:trace contextRef="#ctx0" brushRef="#br3" timeOffset="811751.2916">21118 11166 1483 0,'0'0'290'0,"0"0"-139"15,0 0 50-15,0 0-4 16,0 0-62-16,0 0-51 16,3-6-10-16,-3 6-2 15,0 0-2-15,0 0-8 16,0 0-11-16,0 0-8 16,0 0-2-16,0 0-17 15,-2 0-16-15,-4 0-7 16,-5 6 5-16,-4 8 8 15,-12-1-1-15,-5 6-1 0,-5-2-6 16,-4 0 0 0,-1 2-5-16,-4-5 0 0,5 4 2 15,7-4 4-15,4-1-6 16,9-2 6-16,11 0-7 16,0-3 0-16,7-1-1 15,3 0 0-15,0 3-11 16,16-1 12-16,4 4 14 15,10 1-1-15,8-4-1 16,1 3-10-16,-4 1-1 16,4-1-1-16,-5 3-1 15,-2 0-14-15,-10-2-7 0,1-1-2 16,-7-3 5-16,-6 0-4 16,-4-4-5-1,-3-2 4-15,-1 2-24 0,2-5-43 16,-3 1-78-16,6-2-137 15,-1 0-302-15,0 0-388 0</inkml:trace>
  <inkml:trace contextRef="#ctx0" brushRef="#br3" timeOffset="812118.5337">21278 11317 514 0,'0'0'916'0,"0"0"-621"16,0 0 67-16,0 0-70 15,0 0-60-15,0 0-62 16,0 0-52-16,0-8-39 15,0 8-34-15,0 12-18 16,3 5 19-16,0 6-20 16,3 3-16-16,1 4-9 15,-1 2 1-15,0-1-2 16,-2-1 0-16,3 0-7 16,-4-5-32-16,-3-1-12 0,0-5-7 15,0-5-42-15,0-4-59 16,0-3-76-16,0-4-313 15,0-3-261-15</inkml:trace>
  <inkml:trace contextRef="#ctx0" brushRef="#br3" timeOffset="812471.1274">21267 11265 1395 0,'0'0'361'16,"0"0"-147"-1,0 0 72-15,0 0-97 0,0 0-71 16,0 0-39-16,87-53-12 16,-63 53-7-16,-1 0-3 15,0 0-11-15,-2 0-10 16,0 10-18-16,-4 3-8 15,2 1-10-15,-8 2 0 16,-2 0-2-16,-6 1-11 16,-3 0-4-16,0-1 10 15,-7 1 7-15,-9-4 6 16,-3-1-6-16,-4-5-11 16,-3 0-30-16,6-3-80 15,-6-4-113-15,10-4-325 0,3-5-750 0</inkml:trace>
  <inkml:trace contextRef="#ctx0" brushRef="#br3" timeOffset="812915.8318">21574 11041 1073 0,'0'0'378'0,"0"0"-97"15,0 0 58-15,0 0-51 16,0 0-88-16,0 0-54 15,0 0-46-15,18-13-26 16,-14 13-18-16,-4 0-11 16,3 0-15-16,0 0-7 15,1 0-10-15,-1 5-4 16,0 3-8-16,-3 1 0 16,0 1-1-16,0 4-8 15,0-1 7-15,-5 4 1 0,0-4 0 16,2-1 9-16,0-5 3 15,3 0-11-15,0-1-1 16,0-3-33-16,6-2-4 16,17-1-23-16,0 0-176 15,-8 0-601-15</inkml:trace>
  <inkml:trace contextRef="#ctx0" brushRef="#br3" timeOffset="813621.4289">21787 11053 1061 0,'0'0'570'0,"0"0"-280"15,0 0 41-15,0 0-89 16,0 0-52-16,0 0-57 0,0 0-42 15,-9-3-33-15,9 3-25 16,0 0-15-16,3 7 11 16,10 6 5-16,3 4-22 15,7 0-6-15,5 2-6 16,3 4 1-16,2-3-1 16,1 0-24-16,-1-3-16 15,-4-5 1-15,-4 2 11 16,-7-4 10-16,-5-3 12 15,-4-1 5-15,-4-3 0 16,-4 0 1-16,-1-3 0 16,0 0 7-16,0 0 19 15,0 0-7-15,0 0 1 0,0 0-13 16,0 4-6 0,-1 2 27-16,-2 1-8 0,-2-1-2 15,-1 5 3-15,-1-2-6 16,-6 5-3-16,-1 2 0 15,-7 4 1-15,-1 0-7 16,-5 3 6-16,1 3-1 16,0 1 13-16,-1-3-6 15,5-2 1-15,2-5-5 16,7-1-13-16,7-6 0 16,0-6-1-16,6-1-7 15,0 0-28-15,0-3-41 16,0 0-57-16,7 2-56 0,4-1-153 15,0-1-526-15</inkml:trace>
  <inkml:trace contextRef="#ctx0" brushRef="#br3" timeOffset="814221.5612">22644 11447 810 0,'0'0'920'16,"0"0"-651"-16,0 0 30 15,0 0-54-15,0 0-56 16,0 0-88-16,0 0-41 15,39 0-23-15,-12 0-14 16,6 0-11-16,1-3-3 16,-3 3-3-16,-4-1-5 15,-3 1 0-15,-3-3 0 16,-7 3-1-16,-3-3-30 16,-5 3-21-16,-1-3-54 15,-5 2-75-15,0-2-339 0,-6-1-307 16</inkml:trace>
  <inkml:trace contextRef="#ctx0" brushRef="#br3" timeOffset="814453.5216">22698 11337 1270 0,'0'0'353'0,"0"0"-60"0,0 0 48 16,0 0-120-16,0 0-78 15,0 0-34-15,0 0-50 16,106 0-51-16,-57 0-8 16,-10 0-183-16,-8 0-694 0</inkml:trace>
  <inkml:trace contextRef="#ctx0" brushRef="#br3" timeOffset="818154.6756">23459 11043 1392 0,'0'0'366'16,"0"0"-140"-1,0 0 36-15,0 0-43 0,0 0-63 16,0 0-46-16,0 0-29 16,-2-6-21-16,2 6 5 15,5-4 0-15,4-1-32 16,6 1-20-16,0-3-12 16,4 1 1-16,1 2-2 15,0-2-2-15,0 6 1 16,-8 0-9-16,-2 0 4 15,-4 0-2-15,-5 7-7 16,-1 6-18-16,0 3 23 16,-8 1 10-16,-6 3 7 15,-2 0-5-15,-2 0-1 16,0-2 5-16,1-1-5 0,4-2 0 16,3-3 1-1,4-2-1-15,6 0 0 0,0-1-1 16,0 1-11-16,7-3 11 15,10 0 2-15,7-1-2 16,4-2-27-16,15-1-118 16,-6 1-196-16,-7-4-469 0</inkml:trace>
  <inkml:trace contextRef="#ctx0" brushRef="#br3" timeOffset="818553.8928">23878 11344 1333 0,'0'0'364'0,"0"0"-130"16,0 0 40-16,0 0-101 16,0 0-81-16,0 0-29 15,-117-3-14-15,67 3-16 16,-8 0-4-16,-2 0 12 15,1 0 3-15,5 0-14 16,10 0-3-16,13 5-18 16,12-3-9-16,13 5-85 15,10 9-124-15,17-2-276 16,4-2-266-16</inkml:trace>
  <inkml:trace contextRef="#ctx0" brushRef="#br3" timeOffset="819032.5312">23596 11549 789 0,'0'0'1146'0,"0"0"-901"15,0 0-4-15,0 0 12 16,0 0-81-16,0 0-69 16,0 0-55-16,-1 0-27 0,1 0-14 15,0 0-6-15,0 6 12 16,0 4 0-16,0 4 4 15,1 5 1-15,-1 2-2 16,0 2-2-16,2 0-8 16,-2 6 1-16,0-6-6 15,1 1 0-15,1-4 0 16,1-1-1-16,1-5 1 16,0-1-1-16,2-4 1 15,4-2-1-15,1-4 0 16,3 1 8-16,4-4 1 15,0 0-8-15,1 0-1 16,1 0-11-16,-1-1-27 16,3-2-33-16,-5 3-79 15,-6 0-474-15</inkml:trace>
  <inkml:trace contextRef="#ctx0" brushRef="#br3" timeOffset="819926.589">24547 10862 816 0,'0'0'322'0,"0"0"-194"16,0 0 64-16,0 0 47 16,0 0-5-16,0 0-48 15,0 0-50-15,-26-2-15 16,26 2-36-16,-1 0-18 16,-2 0 4-16,-2 0-11 15,-1 5-29-15,-6 12 50 16,0 6 5-16,2 3-19 15,0 7-16-15,4 8-4 16,6 1-4-16,0 8-16 0,3-1-9 16,11 4-17-1,7 0-1-15,6 0 0 0,3 0-1 16,3 3 1-16,-2-3 0 16,-4-1 9-16,-6-3-9 15,-9-1-6-15,-9-5 5 16,-3-4 1-16,-3-2 1 15,-14-5 7-15,-7-5-8 16,-4-5 1-16,-2-2-1 16,-3-3-31-16,5-4-42 15,1-6-62-15,9 0-232 16,8-7-866-16</inkml:trace>
  <inkml:trace contextRef="#ctx0" brushRef="#br3" timeOffset="820431.7692">24666 12183 1614 0,'0'0'688'15,"0"0"-583"-15,0 0 11 16,0 0 0-16,0 0-50 16,0 0-23-16,0 0-3 15,-55 47-23-15,44-30-7 16,8-2-4-16,3 0-6 16,3-6 0-16,17-3 0 15,7-6 6-15,4 0-6 16,3 0-7-16,0-13-4 15,-2-4 11-15,-13-2-1 16,-4-1 1-16,-9 0 24 0,-6 0-6 16,0 3-6-1,-9-2-12-15,-27-1-64 0,5 4-210 16,0-1-1007-16</inkml:trace>
  <inkml:trace contextRef="#ctx0" brushRef="#br3" timeOffset="821540.7681">24420 10400 932 0,'0'0'724'15,"0"0"-574"-15,0 0 103 16,0 0-31-16,0 0-92 16,0 0-69-16,0 0-39 15,1-3-15-15,-1 13 31 16,-1 7 14-16,1 2-8 16,0 3 9-16,0-1-7 0,0 4-10 15,0-1-4-15,4-1-5 16,1 0-7-16,-2-3-4 15,1-3-7-15,-1-1-8 16,-2-2 0-16,1-4-1 16,-1 0 2-16,1-4-1 15,1-2 0-15,-2-2-1 16,1-2 1-16,3 0 8 16,-1 0 6-16,6 0 34 15,2 0-26-15,8-6-11 16,-4-1-3-16,5-2 4 15,0 2-2-15,0 3-5 16,0 1-6-16,-3 0-1 0,-1 3-15 16,1 0-46-1,-6 6-86-15,-4 1-440 0</inkml:trace>
  <inkml:trace contextRef="#ctx0" brushRef="#br3" timeOffset="822832.5967">25225 11094 1154 0,'0'0'565'16,"0"0"-411"-16,0 0 88 0,0 0-7 16,0 0-66-16,0 0-55 15,0 0-30-15,0-7-14 16,-3 4-22-16,-6 3-24 15,-4 0 3-15,-5 0-11 16,-3 0-7-16,-1 0-8 16,1 6 0-16,3 1 0 15,7 0-1-15,4 3-1 16,7-5-13-16,0 2-21 16,10 3 12-16,12-3 14 15,4 2-16-15,6-1-6 16,1-2 2-16,-4 1 4 0,-2 0 13 15,-5-1 4-15,-6 1 8 16,-8-1-8-16,-5 3-2 16,-3-2 6-16,0 0 4 15,-7 3 9-15,-9-3 5 16,-1 2-5-16,-1-5 2 16,0-1-11-16,6 0 6 15,6-3-5-15,6 0 5 16,0-3-6-16,11-6-76 15,11-9-2-15,6-2 16 16,4-2-4-16,-1 2 32 16,-1 3 19-16,-3 1 15 15,-8 6 3-15,-2 4 29 0,-8 3 11 16,-3 1 13-16,-3 2-1 16,-2 0-6-16,3 0-16 15,1 5 25-15,1 4 12 16,3 6-22-16,4 0-13 15,2-1-3-15,5-1-2 16,3-3-6-16,2 0-4 16,3-8-10-16,0 1-2 15,1-3-8-15,-4 0-19 16,-3-5-41-16,-4-5-55 16,-3-7-125-16,-6 1-312 15,-6-1-441-15</inkml:trace>
  <inkml:trace contextRef="#ctx0" brushRef="#br3" timeOffset="823000.6569">25451 10987 1859 0,'0'0'317'0,"0"0"-227"16,0 0-83-16,0 0-7 15,0 0-503-15,88-9-670 0</inkml:trace>
  <inkml:trace contextRef="#ctx0" brushRef="#br3" timeOffset="823824.289">25952 10869 1640 0,'0'0'539'15,"0"0"-372"-15,0 0 7 16,0 0-31-16,0 0-54 15,0 0 16-15,0 0-43 16,24 75-33-16,-12-51-16 16,-2-1-12-16,-1-3-1 15,1-5-16-15,-2-4-35 16,0-1-74-16,2 0-124 16,-4-7-431-16,-2 1-333 0</inkml:trace>
  <inkml:trace contextRef="#ctx0" brushRef="#br3" timeOffset="824079.5122">26127 10905 1820 0,'0'0'506'0,"0"0"-342"15,0 0 47-15,0 0-72 16,0 0-74-16,0 0-39 15,0 0 22-15,0 37-5 16,0-18-20-16,5 4-15 0,0-6-6 16,1 3 4-1,-3-6-6-15,0-2-23 0,0-2-64 16,0-3-93-16,-3 3-106 16,0-4-337-16,0-3-268 0</inkml:trace>
  <inkml:trace contextRef="#ctx0" brushRef="#br3" timeOffset="824344.0456">25910 10846 1132 0,'0'0'681'15,"0"0"-563"-15,0 0 127 16,0 0-1-16,0 0-72 16,0 0-66-16,0 0-31 15,48-7-29-15,-12 7-18 16,4 0-22-16,2 1-6 16,-4 2-103-16,-3-3-226 15,-11 3-483-15,-12-3-742 0</inkml:trace>
  <inkml:trace contextRef="#ctx0" brushRef="#br3" timeOffset="824695.6762">26313 10846 1347 0,'0'0'807'16,"0"0"-669"-16,0 0 94 16,0 0-24-16,0 0-91 15,0 0-86-15,0 0 0 16,55-30-17-16,-39 30-4 16,0 0-8-16,-2 0-1 15,-3 0 5-15,-2 7-5 0,-2 1 1 16,-2 4 7-16,-2 0-9 15,-2 4-1-15,1-2 1 16,-1 3 0-16,1 0 1 16,4-5-1-16,1 1-24 15,6-6-71-15,4 0-74 16,11-7-70-16,-2 0-378 16,-6 0-496-16</inkml:trace>
  <inkml:trace contextRef="#ctx0" brushRef="#br3" timeOffset="824916.075">26543 10829 1558 0,'0'0'524'0,"0"0"-397"16,0 0 80-16,0 0-44 15,0 0-32-15,0 0-50 16,0 0-47-16,-85 73-20 15,68-50-13-15,-1-4-1 16,1 5-59-16,1-4-118 16,-6 6-176-16,6-7-338 15,-1-5-689-15</inkml:trace>
  <inkml:trace contextRef="#ctx0" brushRef="#br3" timeOffset="825273.0532">26762 11126 1084 0,'0'0'553'16,"0"0"-286"-16,0 0 73 16,0 0-124-16,0 0-90 15,0 0-13-15,0 0-8 0,-113 7-42 16,60-4-25-16,-21 4-11 16,-23 2 2-16,-18-3-8 15,10 2-9-15,22-4-12 16,32-1 6-16,23 0-6 15,2 2-24-15,7 0-75 16,13 5-141-16,6-1-328 16,3-2-197-16</inkml:trace>
  <inkml:trace contextRef="#ctx0" brushRef="#br3" timeOffset="825778.4621">26226 11281 127 0,'0'0'1720'0,"0"0"-1369"16,0 0-89-16,0 0 30 15,0 0-95-15,0 0-93 16,0 0-48-16,9-2-28 15,-9 2-19-15,0 0-8 16,2 10 0-16,-1-1 0 16,1 4 5-16,-1 2-5 15,-1 0 5-15,2 5-5 16,-1-3-1-16,-1-1 2 16,2 4-2-16,-1-4 0 0,1-3 0 15,-1-2-8-15,1-4 2 16,-2-1-4-16,2-4 2 15,-2 0 2-15,0-2 6 16,2 0-1-16,-2 1 0 16,2-1-1-16,-1 0 2 15,2 1 0-15,3 2 1 16,2-3 17-16,5 4 3 16,4-2-1-16,6-1-10 15,4-1-2-15,3 0-7 16,1 0 0-16,1 0-1 15,-6 0 1-15,-1 0-1 16,-3 0-39-16,-9 0-54 0,-4 0-112 16,-7 0-641-16</inkml:trace>
  <inkml:trace contextRef="#ctx0" brushRef="#br3" timeOffset="826668.3665">27311 10696 342 0,'0'0'673'16,"0"0"-388"-16,0 0-18 15,0 0-2-15,0 0-10 16,0 0-54-16,0 0-69 0,-3-5-37 16,0 5-28-16,-1 9-39 15,-1 8 91-15,-4 9-13 16,-4 7-21-16,-4 7-20 16,1 9-19-16,-2 8-1 15,6 2-15-15,2 7-15 16,7 1-6-16,3-1 0 15,0 0-9-15,6-7 0 16,10 0 0-16,2-9-1 16,6-2-34-16,12-7-77 15,-6-8-224-15,-4-14-718 0</inkml:trace>
  <inkml:trace contextRef="#ctx0" brushRef="#br3" timeOffset="827644.6429">27527 10671 182 0,'0'0'1327'16,"0"0"-1066"-16,0 0-8 15,0 0 36-15,0 0-56 16,0 0-62-16,0 0-85 16,-6-3-51-16,6 6 7 15,3 11 7-15,0 1-10 16,0 9-5-16,-1 2-2 0,1 6-13 16,0 0-6-16,-2 0-7 15,1-3-5-15,-2 1-1 16,0-4-7-16,0-3 6 15,0-6 0-15,0-1 1 16,0-6 0-16,0-6-12 16,0 0 0-16,0-4 0 15,0 0 11-15,6 0 1 16,6-4-6-16,3-10-12 16,3-5 9-16,2-5-4 15,-2 2-4-15,-1 2-5 16,-5 0 22-16,-3 7 1 15,-2 4 1-15,-4 4 4 0,0 3 7 16,-2 2 7 0,3 0-8-16,-3 0-12 0,4 0-16 15,1 5 16-15,2 8 8 16,3 1 14-16,1 6-8 16,1 0 4-16,1-3-4 15,-1-1-8-15,-2 0-5 16,1-3-1-16,-1-6-14 15,3-4-47-15,1-3-67 16,3 0-160-16,-2-9-481 16,-4-5-564-16</inkml:trace>
  <inkml:trace contextRef="#ctx0" brushRef="#br3" timeOffset="827917.5815">27484 10793 978 0,'0'0'913'16,"0"0"-693"-16,0 0 13 15,0 0-70-15,0 0-76 16,0 0-58-16,98-7-29 0,-66 7-38 16,5 10-155-16,-6 0-426 15,-7 3-536-15</inkml:trace>
  <inkml:trace contextRef="#ctx0" brushRef="#br3" timeOffset="828291.5874">28002 11146 681 0,'0'0'1025'15,"0"0"-888"-15,0 0-81 16,0 0 109-16,0 0-22 16,-82 18-39-16,55-13-32 15,-6 2-18-15,-5 0-35 16,-6-1 6-16,1-2-1 15,-3 1-2-15,5-4-8 16,5 3 3-16,9-4-17 16,10 2-5-16,12 5-113 15,4-4-399-15,1 1-295 0</inkml:trace>
  <inkml:trace contextRef="#ctx0" brushRef="#br3" timeOffset="828577.036">27705 11321 1328 0,'0'0'764'0,"0"0"-674"16,0 0 45-16,0 0 1 0,0 0-41 15,0 0-1-15,1 93-51 16,2-70-27-16,2 2-10 16,-1-5-5-16,4-2 5 15,1-4-6-15,3-8-10 16,3 0-88-16,9-6-90 16,-2 0-407-16,-3-10-516 0</inkml:trace>
  <inkml:trace contextRef="#ctx0" brushRef="#br3" timeOffset="828740.5539">27845 11278 1974 0,'0'0'370'0,"0"0"-229"0,0 0-103 16,0 0-38-16,0 0-199 15,0 0-567-15</inkml:trace>
  <inkml:trace contextRef="#ctx0" brushRef="#br3" timeOffset="829598.6619">28563 10789 1530 0,'0'0'481'0,"0"0"-285"16,0 0 12-16,0 0-77 15,0 0-48-15,0 0-35 16,0 0-29-16,-85-26-11 16,62 30-3-16,1 5-4 15,2 4-1-15,3 1 1 16,3-1 0-16,4 0 0 15,4 0 5-15,4-4-6 16,2 0-9-16,0-4 9 16,14-1 16-16,5-2 5 15,5-2-9-15,1 0-12 0,0-6-9 16,0-6 0-16,-3-2-12 16,-1-3-4-16,-5-6 4 15,-1 0 2-15,-4-3 19 16,-5 0 8-16,-6-1-7 15,0 6 17-15,-5-1 9 16,-11 6 3-16,-4 2-17 16,-2 1 4-16,-2 9-8 15,3 1-7-15,-3 3-2 16,1 0 0-16,0 14-7 16,4 2-23-16,1 4-85 15,-6 13-85-15,8-3-308 16,1-3-275-16</inkml:trace>
  <inkml:trace contextRef="#ctx0" brushRef="#br3" timeOffset="829936.2585">28845 11050 990 0,'0'0'738'0,"0"0"-642"0,0 0 87 15,0 0 51-15,-100 0-70 16,55 4-85-16,-6-4-18 15,-1 3 3-15,-5-3-25 16,1 0-27-16,2 0-11 16,11 0-1-16,8 0-14 15,13 3-63-15,17 1-198 16,5 2-410-16,0-2-435 0</inkml:trace>
  <inkml:trace contextRef="#ctx0" brushRef="#br3" timeOffset="830506.58">28551 11337 750 0,'0'0'902'0,"0"0"-756"15,0 0 59-15,0 0 63 0,0 0-81 16,0 0-80-16,0 0-48 15,0 0-33-15,-36-19-14 16,18 22 0-16,-3 7 3 16,-3 0 2-16,1 4 0 15,2 2 4-15,4-2 0 16,7-5-14-16,4 1-7 16,6 0-14-16,0-7-2 15,18 0 7-15,4-3-5 16,5 0-30-16,-1 0 5 15,0-13 8-15,-2 0-1 16,-3-1 1-16,-6-2 13 16,0-7 18-16,-6 0 0 0,-3 1 12 15,-6-2 10-15,0 4 11 16,-5 0 22-16,-12 6-20 16,-8 1-7-16,-2 7-10 15,-2 3-11-15,2 3-7 16,2 0 0-16,5 2-54 15,8 15-123-15,6 0-387 16,6-1-220-16</inkml:trace>
  <inkml:trace contextRef="#ctx0" brushRef="#br3" timeOffset="830837.1451">28692 11225 1840 0,'0'0'323'16,"0"0"-254"-16,0 0 61 16,0 0 17-16,0 0-68 15,0 0-43-15,84-26-26 16,-77 26-9-16,-1 11 1 15,-2 1 25-15,-3 5 7 16,1 2 12-16,-1 2-3 0,2-2-17 16,2 0-14-16,-1-2-12 15,3-5 0-15,2-3-55 16,0-3-53-16,3-2-48 16,2-4-98-16,-4 0-441 15,0-4-750-15</inkml:trace>
  <inkml:trace contextRef="#ctx0" brushRef="#br3" timeOffset="831043.1886">28964 11196 879 0,'0'0'1162'15,"0"0"-966"-15,0 0-49 16,0 0 55-16,0 0-28 0,-94 29-84 15,67-5-62-15,-1-1-13 16,-4 3-15-16,4 1-14 16,-10 6-85-16,10-8-180 15,6-8-563-15</inkml:trace>
  <inkml:trace contextRef="#ctx0" brushRef="#br3" timeOffset="831640.5388">28915 10565 1137 0,'0'0'746'0,"0"0"-577"15,0 0 22-15,0 0-9 16,0 0-8-16,0 0-33 16,109 113-29-16,-60-51-55 15,9 21-20-15,-3-5-17 16,-10-5-13-16,-9-10-5 0,-15-10-2 16,-3 6-1-16,-8 2 0 15,-10-2-17-15,-4-7 9 16,-23-2 3-16,-8-11 0 15,0-2-13-15,-2 2-78 16,11-11-127-16,13-9-483 0</inkml:trace>
  <inkml:trace contextRef="#ctx0" brushRef="#br3" timeOffset="832781.9301">29616 10849 1211 0,'0'0'572'0,"0"0"-367"16,0 0 61-16,0 0-57 15,0 0-58-15,0 0-56 16,0 0-38-16,-3-3-43 16,-12 3-5-16,-5 0 11 0,-5 7-7 15,-2 1-5-15,4-1-7 16,5-2 5-16,9-3-6 15,6 2-1 1,3-1-20-16,0 0-13 0,11 1 9 16,9-1 24-16,7 4-1 15,4-1-8-15,2 1-10 16,2 0 2-16,-4 3 8 16,-1-2 3-16,-5 2 7 15,-7 0 0-15,-2 0 1 16,-5 1-1-16,-2-1 1 15,-8-1 14-15,-1-1-8 16,0-2-7-16,0 0 0 0,-4-2 0 16,-3-1 1-16,0-3 7 15,4 1-7-15,3-1 8 16,0 0 2-16,0 0-11 16,3-10-17-16,11-4-7 15,1-3 24-15,4-6 0 16,4 1 9-16,-1 1 2 15,-1 1-1-15,-5 3 23 16,-3 7 4-16,-6 4 5 16,-4 3-18-16,-2 3-18 15,1 0-6-15,-1 0-5 16,2 13 5-16,4 4 33 0,1-1 0 16,4 7-15-1,6-3 0-15,7 0-5 0,6-3-4 16,7-4-1-16,2-6-8 15,1-4 0-15,-2-3-39 16,-6 0-49-16,-7-7-89 16,-11-6-197-16,-9 0-697 0</inkml:trace>
  <inkml:trace contextRef="#ctx0" brushRef="#br3" timeOffset="832961.1037">29949 10737 2260 0,'0'0'338'0,"0"0"-210"16,0 0-40-16,0 0-88 16,0 0-170-16,0 0-335 15,0 0-731-15</inkml:trace>
  <inkml:trace contextRef="#ctx0" brushRef="#br3" timeOffset="833654.0144">30307 10707 1046 0,'0'0'722'0,"0"0"-510"16,0 0 74-16,0 0-46 15,0 0-51-15,0 0-71 16,0 0-48-16,-5 3-15 16,11 7 17-16,2 6-17 15,4 1-23-15,-2-1-19 16,2 4-12-16,2-3-1 15,-4 0-32-15,2-1-54 16,-2-5-82-16,4-1-106 16,-2-5-314-16,-3 1-260 0</inkml:trace>
  <inkml:trace contextRef="#ctx0" brushRef="#br3" timeOffset="833900.578">30480 10687 1618 0,'0'0'624'16,"0"0"-411"-16,0 0 27 15,0 0-95-15,0 0-90 16,0 0-43-16,0 0 1 16,4 36 20-16,1-12-21 15,2 3-12-15,1 1 0 16,1-4-2-16,-3-4-11 0,-2-4-44 15,1-5-34 1,-2-2-91-16,-3-3-122 0,0-3-342 16,-3-3-678-16</inkml:trace>
  <inkml:trace contextRef="#ctx0" brushRef="#br3" timeOffset="834134.9931">30164 10657 666 0,'0'0'1469'0,"0"0"-1255"0,0 0-76 16,0 0-14-16,83-10-28 15,-40 7-33-15,4 0-32 16,-4 3-31-16,-3 0 0 15,-10 0-140-15,-12 3-228 16,-6 4-334-16</inkml:trace>
  <inkml:trace contextRef="#ctx0" brushRef="#br3" timeOffset="834466.1004">30608 10628 1627 0,'0'0'639'16,"0"0"-504"-16,0 0 82 16,0 0-93-16,0 0-81 15,0 0-7-15,0 0-15 16,77-14-12-16,-70 18-9 15,-3 6 0-15,1 0 0 16,-2 3 0-16,3 3 23 16,0 0-10-16,2 1 0 15,2 0-12-15,0-1-1 16,3-5-13-16,2-1-61 0,2-4-134 16,1-4-116-1,-2-1-473-15,-4-1-549 0</inkml:trace>
  <inkml:trace contextRef="#ctx0" brushRef="#br3" timeOffset="834682.2518">30863 10614 978 0,'0'0'1028'0,"0"0"-825"15,0 0 1-15,0 0-54 16,0 0-82-16,0 0 7 0,0 0 14 15,-53 47-39-15,35-22-28 16,-5-1-16 0,1 3-6-16,1-2-32 0,0-4-110 15,1 4-167-15,4-4-402 16,5-7-595-16</inkml:trace>
  <inkml:trace contextRef="#ctx0" brushRef="#br3" timeOffset="835064.6896">31105 10942 421 0,'0'0'675'0,"0"0"-384"16,0 0 16-16,0 0-10 15,-92 9-70-15,59-6-56 16,-3 4-54-16,-4-4-38 15,-5 4-17-15,-4-4-13 16,-2 1-22-16,-3-1-16 16,5 3-4-16,9-5-7 0,10 2-1 15,12 2-98-15,15 0-161 16,3 2-399-16,0-4-338 0</inkml:trace>
  <inkml:trace contextRef="#ctx0" brushRef="#br3" timeOffset="835537.3629">30699 11097 808 0,'0'0'899'15,"0"0"-700"-15,0 0 48 16,0 0-29-16,0 0-108 16,0 0-9-16,0 0-13 15,25 26-28-15,-17-16-26 16,-2 3-15-16,-1 3-12 15,-4-2-7-15,-1 6 0 16,0-4 0-16,0 4 1 16,0 0 8-16,0-3-7 0,-1-1 5 15,-1-4-6-15,2-2 0 16,0-2-1-16,0-2 1 16,3-1 0-16,13-3 11 15,7 1 7-15,2-3-8 16,5 0-10-16,3 0 7 15,-3 0-8-15,-2 0 1 16,-6 0-1-16,-5 0-51 16,-8 0-89-16,-5-3-248 15,-4 1-1058-15</inkml:trace>
  <inkml:trace contextRef="#ctx0" brushRef="#br3" timeOffset="836460.6131">31709 10792 1272 0,'0'0'690'16,"0"0"-464"-16,0 0 32 15,0 0-69-15,0 0-103 16,0 0-48-16,0 0-1 15,0-25-13-15,0 18-11 0,0 2-4 16,-4 0-8-16,-8 1 7 16,-3 2 5-16,-7 2-11 15,-5 0-1-15,-3 0 0 16,-3 13 0-16,3 4 9 16,5 1-9-16,8 2-1 15,6-1 0-15,9 1-12 16,2-2 6-16,10-2 6 15,11-5 7-15,6-2 5 16,5-6-12-16,0-3-11 16,0 0-27-16,-2-7-33 15,-4-9-25-15,-3-4 20 0,-4-3 12 16,-1-7 8 0,-3-3 36-16,0-3 19 0,-6-4 1 15,-4-2 5-15,-4 2 24 16,-1 0-14-16,-1 7 23 15,-13 0 2-15,-2 10 5 16,-1 0-11-16,1 7 8 16,4 5-20-16,1 4-4 15,4 1 0-15,4 3-7 16,2 3-10-16,1 0-1 16,0 3-16-16,0 14 16 15,0 6 19-15,4 4 32 16,3 8-14-16,2 2 0 15,2 2-8-15,3-2-14 16,3 2 3-16,5-2-12 0,-1-3-6 16,-1-6 6-16,-2-4-6 15,-6-4-40-15,-4-4-21 16,-2-5-62-16,-1-3-63 16,-2-1-140-16,-2-2-299 15,2-3-497-15</inkml:trace>
  <inkml:trace contextRef="#ctx0" brushRef="#br3" timeOffset="836782.5698">32085 10713 1920 0,'0'0'335'15,"0"0"-162"-15,0 0 52 16,0 0-67-16,0 0-58 16,0 0-6-16,0 0-43 15,60-35-41-15,-59 35-10 16,1 13-10-16,1 6 10 16,-2 5 11-16,4 2-9 15,0-3-1-15,2 2 7 16,0-4-8-16,2-4-6 15,3-8-34-15,5-2-32 16,2-4-22-16,2-3-91 0,6 0-274 16,-3-12-267-16,-8-1-627 0</inkml:trace>
  <inkml:trace contextRef="#ctx0" brushRef="#br3" timeOffset="836971.6621">32292 10674 1091 0,'0'0'954'15,"0"0"-848"-15,0 0 132 16,0 0 25-16,0 0-77 0,-101 95-90 16,75-61-65-1,-16 16-31-15,6-7-152 0,4-8-559 0</inkml:trace>
  <inkml:trace contextRef="#ctx0" brushRef="#br3" timeOffset="838721.6428">28916 10290 709 0,'0'0'976'0,"0"0"-657"16,0 0-58-16,0 0-61 16,0 0-74-16,0 0-54 15,0 0-28-15,-12-3-11 16,12 3-6-16,0 0-2 0,5 0 8 16,1 0 6-16,1 0 6 15,7 0-8-15,-2 0-11 16,3 0-14-16,0 0-5 15,-2 0-5-15,0 0-1 16,-5 0 5-16,-2 0-6 16,-3 0-1-16,0 0 0 15,-3 3-7-15,3-3 7 16,-3 4-10-16,0 3 4 16,0 0 5-16,0 2 2 15,0 0 0-15,-3 2 12 16,-3 2 6-16,0 0 3 15,-2 2-6-15,1-3-4 0,0-2-1 16,1-3-9-16,1 3 8 16,0-3-8-16,1-2 5 15,1 1-4-15,-1-2-1 16,2 0 5-16,2-1 0 16,0 0-5-16,0-3 0 15,0 3 0-15,0-3 17 16,6 1-1-16,0-1 5 15,3 0 8-15,0 0-6 16,3 0-4-16,-2 0-5 16,1 0-9-16,2 0-5 15,1 0-1-15,2 0 1 16,1 0-1-16,0 0 0 16,0 0-23-16,-2 0-50 15,-8 0-95-15,-4 5-412 0,-3 0-1398 16</inkml:trace>
  <inkml:trace contextRef="#ctx0" brushRef="#br3" timeOffset="859317.3424">16383 13268 1297 0,'0'0'257'0,"0"0"-76"15,0 0 87-15,0 0-67 16,0 0-88-16,0 0-44 0,0 0 13 15,-8 0 5-15,-1 2-3 16,-1 5-2-16,-2 3 4 16,-6 0-14-16,0 0-20 15,-8 2-7-15,0 1-3 16,-10 1-8-16,-6-1-8 16,-1 1-8-16,-5 2-6 15,5-5-11-15,5 1 7 16,9-5-2-16,8 2-5 15,9-5 1-15,2 2 4 16,7-2-6-16,0-1 1 0,3 4-1 16,0-4 0-1,0 4-1-15,0 0 1 0,0-1 0 16,9 3 8-16,4 4-6 16,4-2 4-16,2 5-5 15,3 1 0-15,5 0 0 16,3 0 5-16,1 3-6 15,0-1 0-15,-2 1-1 16,-7-1 0-16,-2-3 0 16,-5-2-18-16,-7-4-28 15,-2-3-11-15,-3-1-38 16,-3-3-116-16,0 1-385 16,0-4-394-16</inkml:trace>
  <inkml:trace contextRef="#ctx0" brushRef="#br3" timeOffset="859738.769">16613 13432 1016 0,'0'0'742'0,"0"0"-487"15,0 0 51-15,0 0-45 16,0 0-77-16,0 0-96 15,0 0-33-15,0 16 26 16,0 1-11-16,0 5-27 16,0 2-8-16,0 3-17 15,0 0-11-15,0 1-6 16,0-1-1-16,0-3-1 16,-5-2-7-16,0-2-14 15,1 0-44-15,-1-6-42 0,-6 1-98 16,2-2-257-1,0-6-328-15</inkml:trace>
  <inkml:trace contextRef="#ctx0" brushRef="#br3" timeOffset="860105.7313">16636 13383 804 0,'0'0'892'0,"0"0"-751"15,0 0 79-15,0 0-11 16,0 0-77-16,0 0-71 0,0 0-22 16,78-67 14-1,-66 67-1-15,1 0 12 0,1 0 0 16,1 6-15-16,1 4-10 15,2 1-6-15,-3 2-7 16,-3 4-6-16,3-1-3 16,-6 0-10-16,-6 1-5 15,-3-4-2-15,0 2 0 16,-3-3-6-16,-17-2 6 16,-2 0 1-16,-10-3-1 15,3-1-43-15,-10-3-96 16,6 0-154-16,9-3-509 0</inkml:trace>
  <inkml:trace contextRef="#ctx0" brushRef="#br3" timeOffset="860557.0667">16938 13177 1609 0,'0'0'381'16,"0"0"-129"-16,0 0-54 15,0 0-63-15,0 0-56 16,0 0-43 0,0 0-3-16,70-36 3 0,-64 36-10 15,-1 0-9-15,-3 0-11 16,-1 6-6-16,3 1 9 16,-4 3 1-16,0 0 4 15,0-4 4-15,-4 5 0 16,-4-1 1-16,-1 0-7 0,0 0 0 15,-4-1 4 1,3 1-4-16,4 0-11 0,3 0 0 16,3-2-1-16,0 1-41 15,6 1-124-15,7-3-556 16,0-1-989-16</inkml:trace>
  <inkml:trace contextRef="#ctx0" brushRef="#br3" timeOffset="861119.9523">17126 13171 188 0,'0'0'989'0,"0"0"-760"15,0 0 19-15,0 0 90 16,0 0-89-16,0 0-84 16,0 0-38-16,0-7-8 15,0 11 2-15,0 2-26 16,0 8-34-16,9-1-14 16,5 4-19-16,5-2-13 15,0 2-7-15,8 3-8 16,1-3 2-16,2-1 5 15,-2-3-6-15,-3 3-1 16,0-5-2-16,-6 2-8 16,0-3-1-16,-2 0 2 15,-8-3 8-15,-2 0 0 0,-3-1-8 16,-4-4 0-16,0 2 0 16,0-1 3-16,0 0 4 15,0 1 2-15,-3 2 21 16,-4 1-3-16,3 0 2 15,-5 6-7-15,-1 1 0 16,-3 2-4-16,0 4 2 16,-3-1-5-16,-3 5 3 15,2 2-2-15,-2-3 2 16,2 0-8-16,2-3 0 16,0 0-1-16,4-6 0 15,3-2-9-15,5-2-52 0,0-3-66 16,3 0-130-16,0-7-368 15,0 0-566-15</inkml:trace>
  <inkml:trace contextRef="#ctx0" brushRef="#br3" timeOffset="861518.7874">17853 13604 1423 0,'0'0'671'15,"0"0"-450"-15,0 0 21 16,0 0-86-16,0 0-100 16,0 0-30-16,0 0-14 15,88-14-10-15,-63 14-2 16,-5 0 0-16,0 0 0 15,-8 0-20-15,-2 0-39 0,-8 0-105 16,-2 0-145-16,0 0-570 0</inkml:trace>
  <inkml:trace contextRef="#ctx0" brushRef="#br3" timeOffset="861757.8662">17850 13458 780 0,'0'0'1029'0,"0"0"-829"15,0 0 98-15,0 0-79 0,0 0-80 16,0 0-72-16,0 0-39 15,113-3-28-15,-87 7-137 16,-3-1-734-16</inkml:trace>
  <inkml:trace contextRef="#ctx0" brushRef="#br3" timeOffset="863881.8475">18521 13233 1071 0,'0'0'407'0,"0"0"-159"16,0 0 78-16,0 0-47 15,0 0-100-15,0 0-97 16,0 0-9-16,19-19 0 16,-5 13-9-16,0-1-22 15,1 0-4-15,2 0-4 16,-4 0-10-16,2 4-12 0,-1-3-5 15,-4 6-7-15,2 0 0 16,-2 0 0-16,4 0-1 16,-2 6-5-16,-6 4-1 15,2 1 5-15,-5 5-8 16,-3-2-1-16,0 3-1 16,-1 0-3-16,-12 1 7 15,-6-1 8-15,-3 2 3 16,-2 1-2-16,-1-3 10 15,5-1-5-15,3-5-5 16,8 2 0-16,0-6 8 16,9-2-9-16,0 2-2 0,0-4-5 15,0 0 7-15,12-2 11 16,8 2 5 0,5-3 1-16,5 3-17 0,1-3 0 15,-3 0-8-15,-3 0-35 16,-4 0-51-16,-4 0-67 15,-7 0-139-15,-2 3-290 16,-8-3-345-16</inkml:trace>
  <inkml:trace contextRef="#ctx0" brushRef="#br3" timeOffset="864332.2227">19007 13548 1228 0,'0'0'289'0,"0"0"-100"16,0 0 72-16,0 0-91 0,0 0-68 16,0 0 26-1,0 0-12-15,-111-3-6 0,67 3-16 16,-8 0-7-16,1 0-28 15,-7 0-18-15,-2 0-28 16,5-1-3-16,3-2-9 16,10 3-1-16,9 0-1 15,11 0-31-15,10 0-43 16,9 0-74-16,3 7-88 16,0 6-108-16,12-3-222 15,-5-4-647-15</inkml:trace>
  <inkml:trace contextRef="#ctx0" brushRef="#br3" timeOffset="865143.4164">18658 13683 1422 0,'0'0'391'0,"0"0"-118"15,0 0 13-15,0 0-58 16,0 0-84-16,0 0-54 16,0 0-29-16,0-3-21 15,0 3-17-15,0 0 1 16,0 0-2-16,0 6 10 15,0 1 5-15,0 3-13 16,0 3-6-16,0 1-6 16,0 4-6-16,0 2-6 15,0 0 0-15,1 1 0 16,-1 2 0-16,2-1 0 16,-1-1 0-16,1 2 0 15,-1 0 0-15,-1-7 0 16,2 1-1-16,-2-1-5 0,0-2 0 15,0-1-1-15,1-1 6 16,1-2-1-16,1-3-4 16,0 0 5-16,1-1-1 15,-1-2 1-15,-2-1-7 16,3-3 8-16,-1 0-1 16,3 0 1-16,4 0 15 15,5 0-3-15,6 0-10 16,3-3-1-16,3-1 4 15,-1-2-5-15,3 2-50 0,4 4-71 16,-11 0-168 0,-5-3-695-16</inkml:trace>
  <inkml:trace contextRef="#ctx0" brushRef="#br3" timeOffset="865773.2452">19545 13092 1272 0,'0'0'832'0,"0"0"-729"16,0 0-54-16,0 0 176 15,0 0 24-15,-77 129-106 16,49-47-56-16,-4 17-30 16,6 7-11-16,7-7-33 15,6-13-12-15,9-20-1 16,1-13 0-16,3-11-1 15,0-5-5-15,7 5-3 0,17-1-38 16,30 11-69-16,-6-15-189 16,1-11-717-16</inkml:trace>
  <inkml:trace contextRef="#ctx0" brushRef="#br3" timeOffset="867628.7266">19684 13568 472 0,'0'0'1177'16,"0"0"-948"-16,0 0-62 16,0 0 72-16,0 0-83 15,0 0-70-15,0 0-16 16,43-4 15-16,-25 1-8 16,5 3-32-16,0 0-21 15,2 0-14-15,2 0-10 16,-4 0-1-16,3 0-73 15,5 0-99-15,-6 0-293 16,-7 0-335-16</inkml:trace>
  <inkml:trace contextRef="#ctx0" brushRef="#br3" timeOffset="868469.9546">20284 13122 90 0,'0'0'910'15,"0"0"-648"-15,0 0-43 16,0 0 45-16,0 0 41 15,0 0-60-15,0 0-85 16,-2-4-33-16,1 4-38 16,1 11 1-16,0 8 1 0,0 7-42 15,0 4-21-15,0 6-14 16,0 1-8-16,-3 2-6 16,0 1 0-16,0 0 0 15,-1-7-1-15,1 3-5 16,0-4-1-16,-3-4-4 15,-2 0-2-15,4-4-4 16,-1-1 3-16,1-9 9 16,2-1 5-16,1-3 0 15,1-7 0-15,0 0-15 16,0-3 0-16,0 0 0 16,9-6 15-16,6-8-9 15,3-9 8-15,4 0-14 0,2-6-3 16,-1 2-7-1,0 1 2-15,-4 3 7 0,1 3 10 16,-8 6 6-16,0 4-1 16,0 0 0-16,-3 4-5 15,-3 2 6-15,0 4 1 16,-2-3 9-16,0 3 8 16,-2 0 8-16,1 0-9 15,-2 7 7-15,-1 6 6 16,0 1-6-16,0 5 0 15,0-2-2-15,0-1-7 16,0 0-4-16,0-5-5 16,3 1-5-16,4-1 5 15,3-4 0-15,-3 0-6 16,5-1 9-16,4-6-9 0,4 0-39 16,4 0-67-1,9-6-87-15,-6-4-276 0,-4-1-298 0</inkml:trace>
  <inkml:trace contextRef="#ctx0" brushRef="#br3" timeOffset="868770.2804">20205 13262 1224 0,'0'0'623'0,"0"0"-403"16,0 0 72-16,0 0-72 15,0 0-89-15,0 0-83 16,82-2-33-16,-62-1-15 15,3 0-17-15,3 3-86 16,-1 0-136-16,-1 0-506 16,-11 0-779-16</inkml:trace>
  <inkml:trace contextRef="#ctx0" brushRef="#br3" timeOffset="869490.2472">20599 13062 848 0,'0'0'692'16,"0"0"-428"-16,0 0 85 16,0 0-69-16,0 0-69 15,0 0-89-15,0 0-55 16,10-9-13-16,3 9-15 16,3-5-15-16,1 5-8 15,2 0-8-15,-3 0-2 16,-1 0-6-16,0 0 0 15,-9 0-1-15,-2 5-13 0,-4 3-2 16,0 3 1 0,0 2 0-16,-14 4 15 0,-2-1 6 15,0 0 15-15,-2-2-5 16,3-1 1-16,5-3-8 16,4-4 0-16,6-3-9 15,0 4-14-15,16-3 4 16,26 3-47-16,-5-4-177 15,1 0-669-15</inkml:trace>
  <inkml:trace contextRef="#ctx0" brushRef="#br3" timeOffset="869986.437">21002 13003 1528 0,'0'0'381'0,"0"0"-232"16,0 0 141-16,0 0-59 16,7 97-68-16,14-46-80 15,13 21-32-15,8 19-5 16,1 13 4-16,-15 8-2 16,-21-5-36-16,-15-15-12 15,-33-12-9-15,-4-14-42 16,-15-4-78-16,14-19-166 0,8-14-850 0</inkml:trace>
  <inkml:trace contextRef="#ctx0" brushRef="#br3" timeOffset="878832.3788">22752 12844 925 0,'0'0'379'0,"0"0"-139"16,0 0 31-16,0 0 26 0,0 0-87 15,0 0-81-15,-11-12-34 16,11 12-4-16,-1 0-18 16,-1-4-16-16,-2 4-16 15,-2 0-14-15,-5 0-15 16,0 0-4-16,-6 0-7 15,1 0 7-15,1 0-7 16,-2 6 5-16,4 1 4 16,1 0 5-16,5 3-5 15,-1 3-8-15,3 3 7 16,1 3 1-16,0 2 11 16,1 2-6-16,0 0 6 15,-2 6-7-15,1-2-8 16,-2-1 3-16,-1 4-3 0,2-3 1 15,0 0-5-15,4-2-1 16,1 2 0-16,0-2-1 16,0-1 1-16,0 4 5 15,0-3 0-15,1 1 1 16,2-2-5-16,0 5 4 16,-1-3-5-16,4 1 11 15,-6 3 0-15,3-3-6 16,0 2-4-16,0 4 4 15,0-2-5-15,0 1-1 16,-2 4 0-16,2-3 0 16,0 1 1-16,-1 4 0 15,-2-4-1-15,0 6-1 0,0-4 0 16,0 0-4-16,0 0 5 16,0-2 0-16,0-1 0 15,0-4 1-15,0-2-1 16,0-1 0-16,0-5 0 15,0 1-1-15,0-2 1 16,-2-3 0-16,-2 0-10 16,-4-2 1-16,-2-2 0 15,-5-3 1-15,0-3-23 16,-5-3-12-16,0-1-22 0,-5-3-54 16,3 0-227-1,6 0-505-15</inkml:trace>
  <inkml:trace contextRef="#ctx0" brushRef="#br3" timeOffset="879753.6192">22637 14450 732 0,'0'0'1056'0,"0"0"-892"15,0 0-10-15,0 0 70 16,0 0-80-16,0 0-62 16,0 0-36-16,-54 29-12 15,44-19-19-15,1 3 3 16,-3 1 6-16,6-1 3 16,0-1-5-16,1 2-2 15,2-4-10-15,3 3-9 16,0-3-1-16,0 0 0 15,2-3 5-15,10-1 2 0,6 1-1 16,4-5-6-16,7-2 0 16,2 0 0-16,0 0 0 15,2-2-1-15,-3-5 1 16,-5-6 15-16,-6 1 26 16,-6-3 6-16,-9 2 19 15,-4 0-16-15,0 0-31 16,-4 0-13-16,-9 3-6 15,-7-7-75-15,5 1-210 16,0 3-1132-16</inkml:trace>
  <inkml:trace contextRef="#ctx0" brushRef="#br3" timeOffset="880941.5896">22687 12243 1228 0,'0'0'574'16,"0"0"-489"-16,0 0 114 15,0 0 44-15,0 0-59 16,0 0-75-16,0 0-52 16,0-13-1-16,0 13-10 15,0 0-17-15,0 0-17 16,0 10 12-16,0 3 31 16,0 0-6-16,0 7-16 15,-1 0-16-15,-2 3-5 16,-3 2-5-16,5-4-6 0,-1 2 0 15,2 1 0 1,0-5-1-16,0 1 2 0,0-4-1 16,0 1 0-16,0 0 0 15,0-5 0-15,0 1-1 16,-1-3 0-16,1-3-1 16,-2-3 1-16,2-1 1 15,0-1 0-15,0-2 20 16,5 0 7-16,11 0 10 15,4-5-14-15,5-2-9 16,2 0-9-16,-1 1-6 16,-2 2 0-16,-4-1 0 15,-4 5-23-15,-4 0-61 16,0 0-93-16,-5 9-396 16,0 1-520-16</inkml:trace>
  <inkml:trace contextRef="#ctx0" brushRef="#br3" timeOffset="881789.6101">23275 13188 1610 0,'0'0'537'0,"0"0"-384"15,0 0 64-15,0 0-7 16,0 0-98-16,0 0-63 15,0 0-18-15,0-8-8 16,-4 8-4-16,-5 0-7 16,-3 0 6-16,-4 0-7 0,-2 0 2 15,-2 0-4 1,4 8-1-16,3-5-8 0,2 0 1 16,6 1-1-16,5-1-6 15,0 3-16-15,3-2-4 16,13 3 26-16,4 2 3 15,6-3-3-15,0 4-12 16,1 0 6-16,-4-1-6 16,-2 6 11-16,-4-2-5 15,-3 0 4-15,-5 3 1 16,-3-2 0-16,-2-1 0 16,-4 3 1-16,0-6-1 15,0-3 2-15,-1-1 0 16,-9-2 14-16,-6-3 6 0,-3 2-3 15,-2-3-18-15,-1 0-5 16,3 0-32-16,-1-8-50 16,11-4-89-16,5 1-148 15,4-1-555-15</inkml:trace>
  <inkml:trace contextRef="#ctx0" brushRef="#br3" timeOffset="882068.1334">23586 13164 1949 0,'0'0'539'16,"0"0"-436"-16,0 0 83 15,0 0-28-15,0 0-60 16,0 0-25-16,0 0-28 15,1 86-17-15,5-62-7 16,0-1-10-16,-1-6-10 16,0-4-1-16,0-4-27 15,-4-2-54-15,-1 0-63 16,0-7-156-16,0 0-490 16,-1-7-902-16</inkml:trace>
  <inkml:trace contextRef="#ctx0" brushRef="#br3" timeOffset="882232.2567">23639 13062 2140 0,'0'0'370'0,"0"0"-270"16,0 0 32-16,0 0-90 15,0 0-42-15,0 0-232 16,0 0-463-16,21 26-759 0</inkml:trace>
  <inkml:trace contextRef="#ctx0" brushRef="#br3" timeOffset="882715.0341">23833 13188 2443 0,'0'0'329'0,"0"0"-262"16,0 0-3-16,0 0 13 15,0 0-32-15,0 0-27 16,44 85-7-16,-37-64-5 16,-3-1-4-16,-1-5-1 15,-1-1 0-15,-2-4-1 16,0-4-6-16,0-3 0 0,0 1-6 15,0-4-12 1,0 0-12-16,0 0 20 0,0-4 7 16,0-8-18-16,11-5-16 15,2-7-2-15,6-1 13 16,4-2 31-16,-1 0 1 16,-2 5 6-16,-3 5 22 15,-6 6 8-15,1 5 12 16,-8 6-2-16,2 0-1 15,0 0-9-15,0 3-8 16,4 11 11-16,-1 3 9 16,1 3-7-16,0-1-16 15,-4 4-10-15,-2-3-14 16,-1-3-1-16,-1-2-6 16,-2-4-63-16,0 2-74 15,0-6-141-15,-6-1-669 0</inkml:trace>
  <inkml:trace contextRef="#ctx0" brushRef="#br3" timeOffset="883111.9151">24490 13012 675 0,'0'0'683'0,"0"0"-369"0,0 0 87 15,0 0-70-15,0 0-56 16,0 0-66-16,0 0-59 15,0-12-47-15,0 12-45 16,0 0-25-16,0 2-24 16,4 8 9-16,4 7-4 15,-4 0-14-15,-1 2-1 16,0 1-5-16,-3 3-6 16,0-6-33-16,0-1-25 15,0 0-35-15,0-5-58 0,-1-1-169 16,-4-4-416-16,2-2-142 0</inkml:trace>
  <inkml:trace contextRef="#ctx0" brushRef="#br3" timeOffset="883374.6">24634 12983 1908 0,'0'0'365'16,"0"0"-141"-16,0 0 30 15,0 0-67-15,0 0-87 16,0 0-48-16,0 0-22 16,0 6-19-16,0 11 22 0,0 0-9 15,0 6-14-15,0-1-4 16,2 2-5-16,-1-1 0 16,-1-1-1-16,0-2-10 15,0-3-47-15,0-3-37 16,0-1-50-16,0-3-105 15,0-3-298-15,-4-7-390 0</inkml:trace>
  <inkml:trace contextRef="#ctx0" brushRef="#br3" timeOffset="883606.9209">24381 12957 1676 0,'0'0'666'16,"0"0"-530"-16,0 0 96 15,0 0-82-15,0 0-91 16,0 0-29-16,95-3-18 16,-62 6-4-16,1 2-8 15,-2 2-34-15,-1 1-156 16,-9-2-413-16,-8-3-550 0</inkml:trace>
  <inkml:trace contextRef="#ctx0" brushRef="#br3" timeOffset="883937.3639">24822 12969 1911 0,'0'0'272'16,"0"0"-139"-16,0 0 46 15,0 0-27-15,0 0-67 16,0 0-48-16,0 0-22 16,50-34-9-16,-46 43 0 15,2 4 3-15,-1 3 12 16,1 4 1-16,-2-1-7 0,2 4-3 15,1-3-11 1,1-3 1-16,3 0-2 0,0-4-9 16,3-6-30-16,4-1-60 15,0-3-60-15,7-3-162 16,-3 0-358-16,-4-10-605 0</inkml:trace>
  <inkml:trace contextRef="#ctx0" brushRef="#br3" timeOffset="884155.2385">25086 12923 798 0,'0'0'1134'16,"0"0"-943"-16,0 0 42 16,0 0-1-16,0 0-85 15,0 0-30-15,0 0-53 16,-49 73-34-16,27-46-20 15,-5 3-10-15,2-1-4 16,-7-2-86-16,-3 5-113 16,11-9-374-16,3-7-538 0</inkml:trace>
  <inkml:trace contextRef="#ctx0" brushRef="#br3" timeOffset="884545.2601">25248 13297 1287 0,'0'0'643'16,"0"0"-469"-16,0 0 110 0,0 0-37 15,0 0-83 1,0 0-64-16,-88 15-36 0,47-11-28 16,-8-1-13-1,-21 1-11-15,-18 0 0 0,3-4-4 16,10 0-7-16,13 2 1 15,17-2-2-15,0 4 0 16,-1 5-39-16,13-1-57 16,14 1-74-16,5 1-169 15,10 0-435-15,4-4-480 0</inkml:trace>
  <inkml:trace contextRef="#ctx0" brushRef="#br3" timeOffset="885055.4043">24696 13475 1388 0,'0'0'875'0,"0"0"-730"16,0 0 56-16,0 0-20 16,0 0-98-16,0 0-43 15,0 0-13-15,-3 23-12 0,-2-7-14 16,4-2 0-16,-7 3 0 16,5 3 5-16,-1-2-5 15,1 3 5-15,-2-1-4 16,1 0 5-16,1 0-5 15,1-4 5-15,1 4-6 16,1-10-1-16,0 3-6 16,0-7 4-16,0-2-13 15,1-2 15-15,4-2 12 16,1 0 2-16,-2 0-8 16,2 0 4-16,0 0 8 15,2 0 16-15,-1 0 1 16,4 0-10-16,3 0 8 0,3 0-7 15,5 0-1 1,7 0-7-16,3 0-9 0,4 0-8 16,2 0-1-16,-1 0-19 15,-7 0-60-15,-12 0-113 16,-12 0-672-16</inkml:trace>
  <inkml:trace contextRef="#ctx0" brushRef="#br3" timeOffset="901559.2328">21536 13065 950 0,'0'0'644'16,"0"0"-483"-16,0 0 66 15,0 0 45-15,0 0-67 16,0-3-61-16,0 3-46 0,0 0-45 16,0 0-29-1,0 10 16-15,0 3-6 0,0 7-17 16,-8 7 2-16,-5 2 9 16,-4 8 4-16,-2 2-5 15,3 8 12-15,-4 2 7 16,7 1-9-16,7 2-14 15,6-3-14-15,0 1-8 16,12-4-1-16,12-3 0 16,4-7 0-16,2-5-10 15,3-2-53-15,-1-2-84 16,-3-5-216-16,-10-8-703 0</inkml:trace>
  <inkml:trace contextRef="#ctx0" brushRef="#br3" timeOffset="902189.5515">21856 13128 1166 0,'0'0'372'0,"0"0"-146"16,0 0 62-16,0 0-18 16,0 0-87-16,0 0-58 15,0 0-28-15,2-13-9 16,-2 13-18-16,0 0-19 16,0 0-32-16,0 10-2 15,1 10 41-15,2 3-13 16,-1 3-20-16,1 1-10 15,2 2-3-15,-2-2-11 16,0-4-1-16,-2-4-1 16,3-2-44-16,-2-7-42 15,1-3-40-15,0-1-83 16,1-6-68-16,1 0-102 16,-1 0-277-16</inkml:trace>
  <inkml:trace contextRef="#ctx0" brushRef="#br3" timeOffset="902475.0703">21976 13145 1386 0,'0'0'301'16,"0"0"5"-16,0 0 18 16,0 0-82-16,0 0-66 15,0 0-79-15,0 0-45 16,3-16-19-16,-2 16-21 15,-1 3 0-15,0 6 15 0,0 8 24 16,0 3-17-16,0 3-10 16,0 4 0-16,0-2-11 15,0 2-7-15,0-4-6 16,2 1 0-16,2-5-8 16,1-3-53-16,-1-6-45 15,-1-2-130-15,0-3-243 16,-3-1-347-16</inkml:trace>
  <inkml:trace contextRef="#ctx0" brushRef="#br3" timeOffset="902768.5103">21781 13048 1419 0,'0'0'211'16,"0"0"3"-16,0 0 60 16,0 0-45-16,0 0-88 15,0 0-41-15,97-2-35 16,-69 2-25-16,2 0-22 0,0 7-18 15,-4-2-43 1,6 9-120-16,-6-1-422 0,-6-3-478 0</inkml:trace>
  <inkml:trace contextRef="#ctx0" brushRef="#br3" timeOffset="903234.811">22182 13462 846 0,'0'0'630'0,"0"0"-550"15,0 0 50-15,0 0 61 16,0 0-34-16,0 0-11 15,0 0-21-15,-51 10-2 0,26-7-2 16,-10-1-5 0,-6-2-39-16,-3 0-26 0,-3 0-11 15,2 0-19-15,3 0-12 16,8-2-3-16,8 2-6 16,12 0-14-16,4 0-47 15,10 0-94-15,0 7-129 16,13 2-231-16,1 1-173 0</inkml:trace>
  <inkml:trace contextRef="#ctx0" brushRef="#br3" timeOffset="903692.1561">21914 13604 745 0,'0'0'1123'15,"0"0"-946"-15,0 0-29 16,0 0 76-16,0 0-55 16,0 0-88-16,0 0-59 15,0 14 29-15,0-2-10 16,0 8-6-16,4-4 8 15,-1 7-10-15,1-3-12 16,1 0-2-16,-1-1 2 16,-1-2-10-16,2 0-2 0,-1-4-8 15,-1-3 4-15,0-3-5 16,0 0-9-16,1-1 3 16,3-5 6-16,-4 5 6 15,1-4 0-15,5-2 0 16,1 5 3-16,5-5-1 15,3 2-2-15,6-2-5 16,1 0 5-16,4 0-5 16,-5 0-1-16,3 0-15 15,-10 0-27-15,-3 0-34 16,-14 0-53-16,0-2-81 16,-6-3-649-16</inkml:trace>
  <inkml:trace contextRef="#ctx0" brushRef="#br3" timeOffset="904193">22320 13041 1647 0,'0'0'364'15,"0"0"-236"-15,0 0 52 16,0 0 2-16,0 0-36 16,62 81-37-16,-46-42-6 15,5 8-22-15,0 2-20 16,-2 6-13-16,2-1-18 0,-3-2-12 15,-3 2-17-15,-1-1-1 16,-6-1 0-16,-5-2-9 16,-3-6-15-16,-3-2-38 15,-14-5-31-15,-9-2-43 16,-10-1-123-16,7-7-376 16,0-9-698-16</inkml:trace>
  <inkml:trace contextRef="#ctx0" brushRef="#br3" timeOffset="904930.0994">22252 12765 667 0,'0'0'843'15,"0"0"-717"-15,0 0-56 0,0 0 101 16,0 0 40-16,0 0-85 15,0 0-45-15,42-10-12 16,-42 10 3-16,1 0-23 16,5 0-18-16,0 0-18 15,4 3 5-15,1 1-2 16,-3 1 1-16,-2 6-1 16,-2-2 2-16,-4 1 9 15,0 7 16-15,0-4-9 16,-7 4-1-16,-4-3 21 15,3-5-21-15,4 2 0 16,4-2-1-16,0-3-11 16,0-2 2-16,17 2 1 0,6-3-24 15,15-3-35-15,-5 0-262 16,-7-9-1049-16</inkml:trace>
  <inkml:trace contextRef="#ctx0" brushRef="#br3" timeOffset="908939.8375">18341 13422 492 0,'0'0'404'0,"0"0"-178"0,0 0 19 16,0 0-12-16,0 0-37 15,0 0-50-15,0 0-33 16,6-10-17-16,-6 7-14 15,0 3-12-15,0 0-18 16,0-1-11-16,0 1-2 16,0 0-11-16,-1 0-1 15,-1 0 11-15,-1 0-20 16,1 0 1-16,-1 0-2 16,0 0 10-16,-3 0-7 15,-3 0 1-15,-6 0-13 16,0 0-7-16,-5 0 5 15,2 0-4-15,1 0-1 0,-4-3 7 16,6 3 2-16,-5 0 8 16,7-3-3-16,0 1-2 15,4 0-1-15,3 2-3 16,1 0 5-16,5 0 2 16,0 0-3-16,0 0-2 15,0 0-10-15,0 0 5 16,5 0-5-16,4 0 5 15,2 0 9-15,3 0-4 16,4 0-10-16,0 0-1 16,6 0 0-16,1 0-10 0,2 0-11 15,-2 0-41 1,1 0-92-16,-13 0-163 0,-7 7-433 0</inkml:trace>
  <inkml:trace contextRef="#ctx0" brushRef="#br3" timeOffset="911283.0544">25845 13108 1018 0,'0'0'878'0,"0"0"-709"16,0 0-41-16,0 0 76 15,0 0-38-15,0 0-67 16,0 0-31-16,14-19 7 16,-14 19-2-16,0 0-12 15,0 0-23-15,0 0-14 16,-4 0-3-16,-8 0-20 15,-5 0 0-15,-8 0 9 16,-8 6-4-16,-3 1-5 16,1 3 0-16,9-4 6 15,5-2-5-15,8-1-2 0,7 0-1 16,5 1-6 0,1-2-1-16,0 1-8 0,7 5 11 15,10-2 5-15,6 1 8 16,6 3-2-16,2 0-6 15,3 0-1-15,-1 3-7 16,0-3-2-16,-5 2 2 16,-4 2 7-16,-6-1-5 15,-3-3 4-15,-9 0-5 16,-5 0-10-16,-1-3 1 16,0 0 1-16,-6 2 4 15,-10-3 11-15,-3 1 11 16,-7-1-2-16,-2-1-8 15,0-5-1-15,2 0-11 0,7 0-75 16,9 0-99 0,10-13-68-16,6-4-334 0,10 3-280 15</inkml:trace>
  <inkml:trace contextRef="#ctx0" brushRef="#br3" timeOffset="911583.4318">26028 13092 1803 0,'0'0'602'0,"0"0"-511"16,0 0 80-16,0 0 17 15,0 0-70-15,0 0-73 16,0 0-29-16,2 3-15 15,-2 14 30-15,0 3 9 16,1 5-11-16,1 2-14 16,2-3-14-16,3-2 1 15,1 1-2-15,-2-8 0 16,0-3-51-16,-1-2-49 16,-3-6-83-16,0-1-170 15,-2-3-631-15</inkml:trace>
  <inkml:trace contextRef="#ctx0" brushRef="#br3" timeOffset="911786.5444">26141 12973 846 0,'0'0'1453'0,"0"0"-1274"16,0 0-67-16,0 0 56 15,0 0-62-15,0 0-106 16,0 0-39-16,-1-14-125 16,5 37-32-16,1-5-402 15,-5 1-407-15</inkml:trace>
  <inkml:trace contextRef="#ctx0" brushRef="#br3" timeOffset="912318.5564">26301 13118 1295 0,'0'0'1115'0,"0"0"-981"16,0 0 33-16,0 0 6 15,0 0-80-15,0 0-48 16,0 0-8-16,33 36-7 15,-24-16-14-15,0-3-7 16,-5 3-9-16,-2-4 0 16,-2-3-7-16,0 0 5 0,0-4 1 15,0 2-14-15,-3-7-4 16,1-1-5-16,1 0-4 16,1-3 2-16,0 0 14 15,0 0 5-15,4-6-2 16,7-9-18-16,5-4 12 15,1-3 13-15,2-2-10 16,-3-2 6-16,2 2 6 16,-3 5 1-16,-2-1-1 15,0 7 12-15,-3 3 14 16,-1 3 1-16,-2 1-9 16,1 5 12-16,-1 1-5 15,-1 0-15-15,0 1-8 16,-1 12-1-16,1 7 7 0,-3 3 2 15,-2 3 11-15,-1 4 6 16,0-6-7-16,0-2-8 16,0-2-6-16,0-8-6 15,0-1 0-15,0-1-44 16,0-6-83-16,0-1-188 16,0-3-957-16</inkml:trace>
  <inkml:trace contextRef="#ctx0" brushRef="#br3" timeOffset="913011.9029">26865 12916 1549 0,'0'0'303'0,"0"0"-72"15,0 0 63-15,0 0-59 16,0 0-72-16,0 0-65 16,0 0-31-16,25-9-19 15,-22 22 13-15,4 7-8 16,-2 2-23-16,-2 5-6 16,2 0-15-16,-4 0-8 15,1-2-1-15,-1-4-10 16,-1-1-56-16,0-1-52 15,0-8-78-15,5-2-154 0,-2-3-378 16,1-3-458-16</inkml:trace>
  <inkml:trace contextRef="#ctx0" brushRef="#br3" timeOffset="913265.7488">27074 12947 1652 0,'0'0'546'0,"0"0"-363"16,0 0 82-16,0 0-62 16,0 0-100-16,0 0-63 15,0 0-23-15,7 22 38 16,-1-2-13-16,0 3-9 16,-1 4-6-16,-1-4-14 15,-1-3-11-15,-1 0-1 0,-1-4-1 16,-1-5-25-16,0-1-37 15,0-4-50-15,0-3-79 16,0 0-193-16,-6-3-708 0</inkml:trace>
  <inkml:trace contextRef="#ctx0" brushRef="#br3" timeOffset="913511.9725">26811 12873 952 0,'0'0'1174'0,"0"0"-1023"16,0 0 6-16,0 0 49 16,0 0-73-16,0 0-73 15,79-15-24-15,-44 15-8 16,1 3-19-16,1 7-9 15,-5-1-43-15,3 1-238 16,-10 0-428-16,-8-3-798 0</inkml:trace>
  <inkml:trace contextRef="#ctx0" brushRef="#br3" timeOffset="913859.5446">27274 12873 1375 0,'0'0'801'0,"0"0"-713"16,0 0 71-16,0 0 62 16,0 0-78-16,0 0-83 15,0 0-24-15,67-46-14 16,-55 46-11-16,3 5-1 15,-3 4-4-15,-3 8 0 16,1 3-5-16,-4-1 5 0,-1 1 0 16,-1 3-5-16,-1-4-1 15,2-1 1-15,0-2 1 16,1-3-1-16,2-3-1 16,-1 0-18-16,7-4-32 15,1-5-55-15,10-1-84 16,-4 0-296-16,-3 0-347 0</inkml:trace>
  <inkml:trace contextRef="#ctx0" brushRef="#br3" timeOffset="914078.0831">27538 12844 1607 0,'0'0'536'0,"0"0"-384"0,0 0 44 15,0 0-55-15,0 0-27 16,0 0 10-16,0 0-56 16,-73 89-33-16,50-60-22 15,3 1-12-15,0-3-1 16,-1 0-32-16,-1 5-92 16,5-5-186-16,3-7-522 0</inkml:trace>
  <inkml:trace contextRef="#ctx0" brushRef="#br3" timeOffset="914452.2787">27796 13218 474 0,'0'0'874'0,"0"0"-646"16,0 0 83-16,0 0 17 15,0 0-86-15,0 0-54 0,0 0-51 16,-85 25-50-16,50-21-29 15,-9-1-15-15,-11-3-14 16,-18 3-16-16,2-3-7 16,-1 0-5-16,0 4-1 15,17-1-14-15,1 5-42 16,9 1-63-16,11 8-105 16,10-4-245-16,12-1-308 0</inkml:trace>
  <inkml:trace contextRef="#ctx0" brushRef="#br3" timeOffset="914953.946">27336 13442 1704 0,'0'0'574'16,"0"0"-475"-16,0 0 105 16,0 0-5-16,0 0-92 15,0 0-72-15,0 0 25 16,0 30-9-16,2-11-15 0,-2 1-11 15,0 4-8-15,0-1-9 16,0-1-7-16,0-2-1 16,0 0 2-16,0-3-2 15,-3-2 2-15,1-3-1 16,2 0-1-16,0-5 0 16,0-1-7-16,0-2-8 15,3 3 15-15,9-7 1 16,5 0 15-16,4 0-4 15,4 0-6-15,3 0 2 16,2 0-7-16,0 0 1 16,0 3-1-16,1-3 0 15,-3 0 1-15,-1 0-2 0,-4 0-15 16,-5 0-56 0,-5 0-71-16,-4-3-184 0,-6-4-878 15</inkml:trace>
  <inkml:trace contextRef="#ctx0" brushRef="#br3" timeOffset="915832.8689">28279 13115 514 0,'0'0'735'0,"0"0"-416"15,0 0 162-15,0 0-159 16,0 0-55-16,0 0-79 15,0 0-62-15,-9-23-56 16,6 16-37-16,-1-6-14 16,-5 3-2-16,-3 1-9 15,-2-1-8-15,-6 2-1 16,-4 6-5-16,-4 2 6 16,-2 0 0-16,-2 13 0 15,3 3 0-15,6 7 0 16,5 4-1-16,9-2-8 15,8 2 1-15,1-3 2 0,6-1 5 16,13-6 1 0,7-5 0-16,2-5-1 0,2-4-16 15,-2-3-9-15,0-3-10 16,-2-11-14-16,-4-3-11 16,-1-8 3-16,-2-5-9 15,0-6 26-15,-2-7 22 16,1-4 13-16,-4-5 6 15,-1-1 0-15,-4-4 0 16,-3 5 16-16,-6 3 4 16,0 5 5-16,0 5 11 15,-11 9 9-15,-2 6-15 16,1 5-3-16,2 6-7 0,1 7 4 16,0 6-8-1,0 6-15-15,-5 18 5 0,1 11 41 16,-2 14-20-16,6 5 1 15,4 2-10-15,5 1 1 16,0 2-8-16,11-3-11 16,8-3 0-16,3-7-1 15,0-4-13-15,0-5-27 16,-1-10-39-16,-5-4-42 16,5-7-66-16,-4-6-303 15,-4-4-492-15</inkml:trace>
  <inkml:trace contextRef="#ctx0" brushRef="#br3" timeOffset="916173.499">28567 13006 1901 0,'0'0'493'15,"0"0"-382"-15,0 0 45 16,0 0-39-16,0 0-62 16,100-27-37-16,-82 21-2 15,-3 5 2-15,-6 1 10 16,-6 0-8-16,-1 0-15 16,-2 7-4-16,0 10 4 0,0 6 8 15,0 4 7-15,0-1-4 16,0 4-4-16,7 0-4 15,6-5-7-15,4-4-1 16,2-5-26-16,7-3-44 16,-1-9-73-16,12-4-149 15,-5-3-353-15,-6-7-298 0</inkml:trace>
  <inkml:trace contextRef="#ctx0" brushRef="#br3" timeOffset="916358.58">28921 12959 1144 0,'0'0'890'0,"0"0"-745"0,0 0 197 16,0 0-38-16,-91 64-113 16,57-34-86-16,-8 6-50 15,-9 7-55-15,-29 19-15 16,11-11-238-16,6-6-1760 0</inkml:trace>
  <inkml:trace contextRef="#ctx0" brushRef="#br3" timeOffset="918003.0036">17749 15464 514 0,'0'0'567'16,"0"0"-542"-16,0 0-25 15,0 0-103-15,0 0-129 0,0 0-539 16</inkml:trace>
  <inkml:trace contextRef="#ctx0" brushRef="#br3" timeOffset="918326.1694">17749 15464 575 0,'37'-60'912'0,"-37"60"-643"16,0-3 21-16,3 0-7 15,3 2-113-15,2-2-62 0,7 0-17 16,-2-1-9-16,6 1-30 15,3 0-14-15,4 0-16 16,4 2-12-16,2-2-10 16,0 3 0-16,-2 0-32 15,-4 0-65-15,-7 0-60 16,-6 0-26-16,-6 3-123 16,-7 4-185-16,0-3-251 0</inkml:trace>
  <inkml:trace contextRef="#ctx0" brushRef="#br3" timeOffset="918606.38">17697 15586 1328 0,'0'0'553'0,"0"0"-280"16,0 0 26-16,0 0-52 16,0 0-102-16,98 0-81 15,-51 0-64-15,16 0-6 0,-14 0-207 16,-11 0-623-16</inkml:trace>
  <inkml:trace contextRef="#ctx0" brushRef="#br3" timeOffset="925076.0027">18697 14898 1250 0,'0'0'255'16,"0"0"-49"-16,0 0 98 15,0 0-12-15,0 0-95 16,0 0-51-16,-6-16-25 16,6 16-21-16,0 0-23 0,0 0-26 15,0 0-7 1,0 0-10-16,0 0-21 0,-3 0 1 15,-2 0-13-15,-1 9 0 16,0 11 11-16,-1 7 6 16,1 5-4-16,0 9-8 15,3-1-5-15,-1-1 5 16,1 4-6-16,-1-7 0 16,1 1 0-16,0-2 0 15,0-4-11-15,-1-1-4 16,1-5 2-16,0-5-5 15,0-3-2-15,3-7 4 16,0-3-4-16,0-4-2 0,0-3 10 16,0 0 12-1,3 0-7-15,4-7 6 0,4-9 1 16,4-1-12-16,-3-6-5 16,1 0-1-16,4-5 8 15,-7 7 2-15,3-2 8 16,3 6-1-16,-3 1 1 15,-3 5-1-15,4 1 1 16,1 0-1-16,-3 5 1 16,1 0-8-16,-1 3 7 15,0-1-4-15,-3 3 5 16,-3 0 4-16,-5 7-4 0,-1 8 0 16,0 5 7-1,-4 4 0-15,-5 1 10 0,-1 2-1 16,0-4 5-16,6 1 2 15,4-7-5-15,0-2-8 16,0-1-3-16,14-4 2 16,2-1-8-16,3-5-1 15,4-4-10-15,2 0-60 16,2 0-53-16,3 0-157 16,-5-7-392-16,-5-3-425 0</inkml:trace>
  <inkml:trace contextRef="#ctx0" brushRef="#br3" timeOffset="925421.2006">18642 15044 662 0,'0'0'1066'0,"0"0"-764"15,0 0-21-15,0 0-71 0,0 0-65 16,0 0-56-16,0 0-34 15,42-16-28-15,-26 16-16 16,-3 0-11-16,7 0 0 16,0 0-38-16,15 0-154 15,-10 0-422-15,-1 0-522 0</inkml:trace>
  <inkml:trace contextRef="#ctx0" brushRef="#br3" timeOffset="925812.1937">19044 14848 1431 0,'0'0'334'0,"0"0"-84"15,0 0 5-15,0 0-66 16,0 0-95-16,0 0-39 16,0 0 3-16,79-12-12 15,-71 15-2-15,-4 4-1 16,-2-1-18-16,-2 1-13 16,0 3 9-16,0 0 2 15,-9 2-3-15,0 2 13 16,-4 2 0-16,-1-1-12 0,5 0-4 15,0-1-8-15,5-4-8 16,4 2 0-16,0-2-1 16,0 0 0-16,13-1 0 15,10 2-27-15,9-1-100 16,-2 0-344-16,-4-3-714 0</inkml:trace>
  <inkml:trace contextRef="#ctx0" brushRef="#br3" timeOffset="926398.124">19277 15618 1279 0,'0'0'389'16,"0"0"-148"-16,0 0 14 15,0 0-77-15,0 0-61 16,-116 0-37-16,68 0-19 16,-14 0-25-16,-4 0 6 15,-8 0 8-15,3 0 17 16,-4-3-11-16,10 3-16 0,7-3-18 16,6 3-10-16,13 0-3 15,6 0-8-15,13 0-1 16,8 0-1-16,9 0-45 15,3 3-67-15,2-3-56 16,12 3-147-16,-1-2-344 16,-4 2-396-16</inkml:trace>
  <inkml:trace contextRef="#ctx0" brushRef="#br3" timeOffset="926900.0192">18707 15804 65 0,'0'0'1934'0,"0"0"-1637"15,0 0-94-15,0 0 53 16,0 0-110-16,0 0-80 16,0 0-34-16,16-10-17 15,-13 20 10-15,0-1 2 16,4 8-8-16,-4 0-1 16,1 5-6-16,2 0 2 15,-5 6-13-15,1 2 0 0,-1 0 0 16,-1 6-1-16,0-6 0 15,0 3-2-15,0-4 1 16,-1-3 1-16,-1-8 1 16,2-2-1-16,0-6-1 15,0-5-8-15,3 0 3 16,9-5 6-16,8 0 6 16,2 0-6-16,5 0 1 15,-2-3 5-15,4-4-6 16,-9 2 0-16,0 0-1 15,-5-2-1-15,-3 4-25 16,0 3-22-16,-6-3-57 0,-3 3-182 16,0 0-761-16</inkml:trace>
  <inkml:trace contextRef="#ctx0" brushRef="#br3" timeOffset="927675.5317">19954 15124 1280 0,'0'0'357'0,"0"0"-111"16,0 0 96-16,0 0-102 15,0 0-68-15,0 0-46 16,0 0-38-16,0 1 1 16,2 13-8-16,1 4-27 15,-2 4-18-15,-1 1-9 16,0 4-11-16,0-1-10 15,0 0-6-15,0-2-1 16,0-4-21-16,0-7-49 16,-3 0-36-16,0-3-83 0,2-5-161 15,1-3-408-15,0-2-444 16</inkml:trace>
  <inkml:trace contextRef="#ctx0" brushRef="#br3" timeOffset="927947.4628">20105 15157 1517 0,'0'0'555'0,"0"0"-344"16,0 0 69-16,0 0-43 16,0 0-130-16,0 0-69 15,0 0 1-15,0 22 26 0,0 1-14 16,0-2-9-16,0 5 0 15,3-3-4-15,0 3-11 16,-2-5-17-16,2-3-9 16,1-1-1-16,-4-5 0 15,0-1-42-15,0-1-58 16,0 0-93-16,0-3-346 16,0 0-540-16</inkml:trace>
  <inkml:trace contextRef="#ctx0" brushRef="#br3" timeOffset="928288.9889">19865 15134 1950 0,'0'0'390'0,"0"0"-103"16,0 0-33-16,0 0-108 15,0 0-85-15,0 0-26 16,0 0-13-16,64-4-10 0,-33 4-10 15,7 0-1-15,3 0-1 16,3 0-14-16,-5 0-70 16,-3 3-116-16,-11-2-281 15,-8 2-369-15</inkml:trace>
  <inkml:trace contextRef="#ctx0" brushRef="#br3" timeOffset="928651.4181">20251 14979 916 0,'0'0'793'15,"0"0"-614"-15,0 0 80 16,0 0-12-16,0 0-110 15,0 0-72-15,0 0-5 16,87-21-11-16,-75 21-3 16,-6 0-1-16,-3 0-18 15,-3 7-20-15,0 3 20 16,0 2-1-16,-9 2 2 16,-3-1-3-16,1 1-5 15,2-1-4-15,1-3-8 16,5-3-7-16,3 1 0 15,0-1-1-15,0-3-12 16,13 2-35-16,6 1-129 0,1-1-490 16,-6-2-883-16</inkml:trace>
  <inkml:trace contextRef="#ctx0" brushRef="#br3" timeOffset="929093.0453">20573 15561 1313 0,'0'0'337'15,"0"0"-156"-15,0 0 90 16,0 0-82-16,0 0-43 15,-120 0-30-15,72 0-30 0,-7-1-3 16,-8 0-20-16,-4 1-12 16,-5-3 0-16,4 3-14 15,3 0-18-15,10 0-11 16,12 0-8-16,15 3-1 16,10 7-59-16,18 0-107 15,3 0-299-15,18 0-161 0</inkml:trace>
  <inkml:trace contextRef="#ctx0" brushRef="#br3" timeOffset="929790.5431">20054 15773 532 0,'0'0'1354'0,"0"0"-1097"15,0 0-21-15,0 0 68 16,0 0-85-16,0 0-111 16,0 0-49-16,0-12-12 15,0 12-32-15,0 0-6 16,2 7 0-16,4 5 24 15,1 1-5-15,1 7-8 16,-2 1-8-16,-2 1-11 16,1 3 0-16,-4 3-1 15,-1 1 0-15,0-2 0 16,0 3-1-16,0-3 1 16,0 0-1-16,0-2 0 0,-1-4 0 15,-1-3-7-15,2-4 1 16,0-1 1-16,0-3-6 15,0 0 6-15,2-3-6 16,5-2-5-16,-1 0 1 16,0-2 7-16,2-3 9 15,-2 0 9-15,4 0-8 16,0 0 8-16,1 0 0 16,4-8-3-16,0 6-6 15,2-4-5-15,3 2 4 16,-2 1 0-16,3 3 1 15,-2-5-6-15,-4 4-26 16,-4 1-25-16,-3 0-20 16,-5 0-25-16,-3 0-94 0,0 0-325 15,-4 0-355-15</inkml:trace>
  <inkml:trace contextRef="#ctx0" brushRef="#br3" timeOffset="930286.6215">20433 15665 1117 0,'0'0'930'16,"0"0"-697"-16,0 0 63 15,0 0-41-15,0 0-131 16,0 0-92-16,0 0-22 15,33-8 8-15,-18 8-6 16,3 0-10-16,-2 2-1 16,-3 4-1-16,-3 1 0 15,-4 0-8-15,-6 5-2 0,0 1 8 16,0-1 1 0,-13 6 1-16,-1-1 4 0,-3 0 8 15,3-5 6-15,0 1 0 16,4-2-5-16,7-2-1 15,3-2-6-15,1-3-5 16,20-1 5-16,10 0-6 16,17-3-100-16,-8 0-360 15,-5-3-1060-15</inkml:trace>
  <inkml:trace contextRef="#ctx0" brushRef="#br3" timeOffset="941624.6969">21288 14951 1239 0,'0'0'524'0,"0"0"-251"15,0 0 27-15,0 0-52 16,0 0-69-16,0 0-64 16,-10-13-29-16,10 13-21 15,0 0-27-15,0 0-15 0,0 0-13 16,-3 0-10-1,0 10 0-15,-2 3 9 0,-1 5 9 16,0 4-4-16,0 4-4 16,0-2 1-16,2 1-10 15,-3 5 5-15,4-3-4 16,-4-1 4-16,4 1-6 16,0-4 0-16,-1 1-1 15,1-2 1-15,1 1 1 16,1-3-1-16,1-3 0 15,0-5-11-15,0-2 1 16,7-3 10-16,9-4 4 16,1-3 5-16,9 0 5 15,-4 0-4-15,4 0-4 16,-1 0-6-16,-1-6-1 0,-9 3-6 16,1 2-1-16,-5 1-13 15,-5 0-24-15,1 0-35 16,-3 0-55-16,4 0-166 15,-2 4-385-15,0 2-379 0</inkml:trace>
  <inkml:trace contextRef="#ctx0" brushRef="#br3" timeOffset="941984.4342">21770 15431 760 0,'0'0'1003'15,"0"0"-829"-15,0 0 83 16,0 0 43-16,0 0-105 15,-88 23-66-15,51-17-26 16,-6 0-17-16,-8 2-39 16,-6-2-21-16,-4-2-11 15,0-1-8-15,-5-1-6 0,5-2-1 16,6 0-18-16,10 0-40 16,9 0-27-16,17 0-42 15,4 0-71-15,15 8-142 16,0-3-297-16,0 2-133 0</inkml:trace>
  <inkml:trace contextRef="#ctx0" brushRef="#br3" timeOffset="942420.4435">21281 15748 1000 0,'0'0'1169'16,"0"0"-984"-16,0 0 21 16,0 0 10-16,0 0-104 15,0 0-67-15,0 0-3 16,88-20 3-16,-65 17-17 15,2 3-7-15,1 0-2 16,-2 0-4-16,-2 0-1 16,-3 0-2-16,-9 3-2 15,-3 3-10-15,-5 5-1 16,-2 1-5-16,0 4-3 16,-11 1 8-16,-8 3-6 0,-3 0 7 15,0 0 12-15,0-1 0 16,8-2-10-16,0-4 7 15,9-2-8-15,5-1 0 16,0-1 0-16,16-2 6 16,13 0-7-16,33-5-41 15,-9 3-113-15,-1-5-503 0</inkml:trace>
  <inkml:trace contextRef="#ctx0" brushRef="#br3" timeOffset="946392.1768">22781 14714 793 0,'0'0'542'15,"0"0"-464"-15,0 0 71 16,0 0 37-16,0 0-26 0,0 0-56 16,3 40-34-16,7-31-17 15,-3 1 12-15,5 0-5 16,0-4-9-16,3 5-16 16,-3-2-11-16,5-3-12 15,5-2-5-15,1-1-7 16,7-3-32-16,5-3-57 15,5-9 14-15,4-8 42 16,4-4 20-16,5-3 12 16,5-5-8-16,3-2 9 15,-2-2 1-15,1 7 15 16,-8 2 22-16,-7 7 4 16,-4 3-10-16,-5 2 20 15,-3 4-9-15,0 1 4 0,-1 3-5 16,-1 1-18-16,0 3-6 15,2 0 1-15,0 3-4 16,-2 0 0-16,1 0-6 16,-3 3-1-16,1 3-7 15,-1 1-1-15,-1-3 1 16,-1 2-1-16,-3-3 1 16,1-3-1-16,0 0-6 15,2 0-7-15,3-10 11 16,3-3-3-16,4-4 5 15,5-3 0-15,4-2 1 16,5-4-1-16,1 2 0 16,7 0 0-16,2 2-2 0,1 3 2 15,1-2-2-15,-3 8 2 16,-5 0 1-16,-6 7 0 16,-12 3-1-16,-7 2 7 15,-9 1 11-15,-1 0-2 16,-8 0-4-16,2 1-4 15,1 7-7-15,6-1 1 16,3 0-1-16,3-1 8 16,6-2-8-16,2-1 0 15,4-3-1-15,4 0-5 16,1 0-27-16,-2-6-17 16,1-3-1-16,-3-3-2 15,1 0 13-15,0-2 17 16,0-5 13-16,-3 2 9 15,2 0 1-15,-2 5 14 0,-2-2 18 16,0 4 4-16,-1 3-8 16,2 4-11-16,1 0-6 15,-4 3-2-15,2 0-1 16,-3 3-8-16,-3 7-1 16,-2 0 0-16,-4 4-1 15,0-4 0-15,-5-1 1 16,3-2 0-16,4-1 1 15,2-2-1-15,5-1 0 16,6-3 1-16,6 0-1 0,8-3 0 16,9-8-1-1,3-4-27-15,7 1-11 0,-4-2-4 16,-2-1 12-16,-8 4 21 16,-8 3 10-16,-10 6 12 15,-8 2 25-15,-6-2 6 16,-7 4-6-16,-1 0-6 15,-1 0-19-15,1 7-4 16,2 3-1-16,3 3-6 16,5 0 1-16,4-3-1 15,0 3-1-15,1-6 1 16,3 0-1-16,0-5-1 16,1-2-14-16,3 0-10 15,5 0-14-15,0-12 2 16,4-2-30-16,1-3-5 0,-1 1 41 15,-2 0 31-15,-2 2 5 16,-1 2 18-16,0 1-3 16,-1 2 6-16,-3 2-4 15,-4 4 1-15,-4 3 5 16,-6 0-16-16,-3 0-6 16,-2 0-6-16,0 6-1 15,-6 1 1-15,1 0-1 16,-4 2 0-16,-1-2 0 15,2-3 1-15,0 1 0 16,7-1 2-16,5-4 4 16,6 0-5-16,7 0-1 15,4-7 2-15,8-2-1 0,7-5-1 16,2-5 1-16,3 5-1 16,-1-3-1-16,-9 4 1 15,-6 0 0-15,-13 4 1 16,-11 2 12-16,-11 0 57 15,-5 1 12-15,-4 2-6 16,-2 4-15-16,0 0-26 16,0 0-24-16,3 0-11 15,1 0-7-15,3 0-2 16,7 0 4-16,8-2 4 16,11-6-29-16,8-2-28 15,8-6-8-15,3-7-20 16,0-8-18-16,-3-3-55 15,-10 0 54-15,-12 1 16 16,-26 0-109-16,-1 7-122 0,-12 9-528 0</inkml:trace>
  <inkml:trace contextRef="#ctx0" brushRef="#br3" timeOffset="948750.7681">25461 14327 508 0,'0'0'641'0,"0"0"-518"16,0 0-14-16,0 0 107 16,0 0 7-16,0 0-47 15,0 0-57-15,-3-9-13 16,3 9-32-16,0 0-27 16,0 0-19-16,0 0-13 0,0 6 12 15,-2 10 25-15,-2 1-22 16,3 2-10-16,-2 5-6 15,0 2-7-15,1-2 1 16,1 1-8-16,-1-2 2 16,-1-2-1-16,2-1 5 15,-4-4-5-15,1 1 1 16,-4-1-1-16,1 1-1 16,-4-2 6-16,-3-1-6 15,-3 3-1-15,-4-2 1 16,-1 0 0-16,-1 1 0 15,-2-2 2-15,-3-5-1 16,-2 4 5-16,-2-3-5 0,-2-3 0 16,0-1 0-1,-5 1-1-15,2-4 1 0,0 1 0 16,-4-1-1-16,-3-3 1 16,-1 0 0-16,-6 0-1 15,2 0 1-15,-5 0-1 16,0 0 0-16,1 0 0 15,-1 0-6-15,-1 0-1 16,-1 0-14-16,-2 0-7 16,-1 0-27-16,-1 0 12 15,0 0 16-15,2 0 12 16,3 0 14-16,0-7-1 16,-1 4 1-16,0-4 1 15,-1-2 0-15,2 2 0 16,-3-2 0-16,1 1 1 0,2-1 5 15,0-1 1-15,2 0-1 16,-2 0 0-16,-2 0-5 16,-1 0 0-16,-1 0 0 15,1 3 0-15,-4-3 1 16,1 4 0-16,2-4-2 16,-3 4 0-16,1-4 0 15,0 3-7-15,-2-3 6 16,1 0 1-16,1 0-1 15,-4 0 0-15,4 3-5 16,2-3 4-16,0 5-22 16,5-2-10-16,5-1 11 0,4 3-1 15,4 1 5 1,3 1 10-16,4-1 8 0,1 1-1 16,2-1 1-16,0 2-9 15,-2 1 3-15,-2-2 6 16,1 0 0-16,2 0 1 15,-4 3 0-15,1-4-1 16,2 4-10-16,4-3-2 16,2-1 11-16,6 1 1 15,1 0 0-15,6 0 1 16,0 2 0-16,4 1 0 16,-7 0-1-16,2 0 0 15,-4 0 0-15,1 4 1 0,2 6-1 16,-5-3 0-1,6 2 1-15,-1-2 0 0,5 0-1 16,0-1 1-16,3-2 0 16,0-2 1-16,4 3-1 15,1-2 1-15,3 4 34 16,0-2 1-16,0 2-17 16,0 6-13-16,0-2 6 15,6 5-5-15,-3-3-5 16,0 1 5-16,-2-2-6 15,-1 1-1-15,0-2 0 16,0 2 0-16,0-3 0 16,0 0 0-16,0 0 1 15,0-3 0-15,0-1 0 16,0-2 0-16,0-1-1 0,0-3-1 16,0 2-14-16,0-2 9 15,0 0 0-15,0 0 6 16,0 0 13-16,0 0 21 15,0 0-9-15,0 0-11 16,0 0-4-16,0 0 0 16,0 0-4-16,0 0 8 15,5 0 23-15,2-2-12 16,2-5-16-16,5-3-8 16,-3 0 6-16,0 3-6 15,-1-2 1-15,-3 2-1 16,0 3 8-16,-4 1 1 0,-3 0 4 15,0 0-1-15,0 2 0 16,0 1-1-16,0 0-1 16,0 0-10-16,0 0 5 15,0 0-6-15,0 4 0 16,0 8 8-16,-3 3-1 16,0 1-6-16,-6 3 6 15,1-2-7-15,-1 6 0 16,-4-3-1-16,2-1 1 15,1-1 0-15,-2-5 0 16,5 0 0-16,1-9-3 16,0-1 3-16,3-1 0 15,-5-2 8-15,4 0 6 0,-2 0 16 16,0-6-14 0,0-10-1-16,-1-3 7 0,1-2 5 15,3-2-13-15,-4 0-14 16,3 6-3-16,-11 5-27 15,5 8-155-15,-4 1-542 0</inkml:trace>
  <inkml:trace contextRef="#ctx0" brushRef="#br3" timeOffset="954343.6887">22732 15556 553 0,'0'0'412'0,"0"0"-217"15,0 0-88 1,0 0 34-16,0 0 37 0,0 0-86 15,0 0-41-15,0 0 13 16,0-2 34-16,0 2 46 16,0-2 22-16,0 2-21 15,-3 0-26-15,0 0-24 16,2 0-18-16,1 0-11 16,0 0-11-16,0 0 0 15,0 0-11-15,0 0-20 16,7 0-23-16,13 0 17 15,2 0-5-15,11 0-4 16,3 0-8-16,-1 0-1 16,-2 0-12-16,-4 0-18 15,-7 0-12-15,-2 0-3 0,-4 0-19 16,-1 0-21-16,3 0-14 16,-8 0-66-16,2-3-160 15,-6 0-166-15,-3-1-208 0</inkml:trace>
  <inkml:trace contextRef="#ctx0" brushRef="#br3" timeOffset="954688.7815">22770 15433 1237 0,'0'0'611'16,"0"0"-429"-16,0 0 97 15,0 0-25-15,0 0-114 16,0 0-88-16,0 0-10 16,59-15 12-16,-29 15-20 0,8 0-19 15,3 0-15-15,9 5-38 16,-7 6-206 0,-14-1-532-16</inkml:trace>
  <inkml:trace contextRef="#ctx0" brushRef="#br3" timeOffset="955814.7946">19132 15847 644 0,'0'0'831'0,"0"0"-651"16,0 0-75-16,0 0 124 15,0 0 27-15,0 0-97 16,0 0-102-16,-13 0-16 15,3 16 28-15,-9 10 17 16,-4 8-14-16,-15 5-23 16,-6 5-18-16,-4 1-20 15,-1-1-11-15,4-2-49 16,-7 5-165-16,16-12-500 16,10-8-1006-16</inkml:trace>
  <inkml:trace contextRef="#ctx0" brushRef="#br3" timeOffset="957504.8448">21560 15044 540 0,'0'0'594'15,"0"0"-452"-15,0 0-21 0,0 0 91 16,0 0-21-16,0 0-57 16,0 0-9-16,1-3-18 15,-1 3-18-15,-4 0-48 16,-13 10 16-16,-4 5 55 16,-9 9-12-16,-7 2-3 15,-8 5-29-15,-3 4-24 16,-1-1-28-16,0 1-16 15,-10 12-65-15,14-8-271 16,9-10-489-16</inkml:trace>
  <inkml:trace contextRef="#ctx0" brushRef="#br3" timeOffset="962040.3367">18339 15096 825 0,'0'0'320'16,"0"0"-141"-16,0 0 12 15,0 0-7-15,0 0-24 16,0 0-29-16,0-3 5 15,0 0 0-15,0-1-31 0,0 1-34 16,4-3-3-16,0 2-16 16,1-3-19-16,1 4-12 15,-2-3 0-15,3 3-14 16,0 0-6-16,-1-1 0 16,0 1-1-16,1 0-11 15,2-1 11-15,-1 4 1 16,-2-3-1-16,0 3 1 15,-3 0-1-15,1 0 0 16,2 0 0-16,0 0-2 16,0 0 2-16,5 7-1 15,-4-1 1-15,-1 1-8 16,-5 5 1-16,-1-2 0 0,0 7 7 16,0-3 0-16,0 3 2 15,-7 2-1-15,-3-3 5 16,-1-2-5-16,-1 5 1 15,-4-2-2-15,-5 0 0 16,3-2 8-16,-6 2-1 16,5-3 7-16,4-2-1 15,-2-1 4-15,8-7 9 16,5 2-8-16,4-3-7 16,0-3 5-16,0 0-2 15,3 1-13-15,9-1 28 16,3 0 0-16,0 0-8 15,4 0-14-15,5 0-7 0,-3 0 0 16,6 0-43-16,3-1-106 16,-5-2-147-16,-4 0-387 15,-9 0-625-15</inkml:trace>
  <inkml:trace contextRef="#ctx0" brushRef="#br3" timeOffset="962557.8263">18554 14879 614 0,'0'0'597'15,"0"0"-424"-15,0 0-20 16,0 0 1-16,0 0 1 16,0 0-63-16,0 0-34 15,16-6 23-15,-16 21 31 16,-3 5 35-16,-13 10-27 15,-3 9-18-15,-4 5-30 16,-6 8-14-16,-4 2-33 16,-2 8-18-16,-11 10-7 15,4-4-74-15,-15 26-166 16,12-17-323-16,14-23-166 0</inkml:trace>
  <inkml:trace contextRef="#ctx0" brushRef="#br3" timeOffset="963415.7379">21658 15662 1363 0,'0'0'680'0,"0"0"-478"16,0 0-38-16,0 0 11 15,0 0-42-15,0 0-69 0,0 0 30 16,-49 42-25-1,25-15-33-15,-1-1-15 0,-2 7-15 16,-4 0-6 0,-4 0-9-16,-15 11-109 0,6-6-438 15,7-8-1154-15</inkml:trace>
  <inkml:trace contextRef="#ctx0" brushRef="#br3" timeOffset="967469.9394">23572 14968 939 0,'0'0'331'15,"0"0"-60"-15,0 0 11 16,0 0 0-16,0 0-60 15,0 0-77-15,0 0-26 16,0-36-3-16,0 35-14 16,0 1-14-16,0 0-13 0,0 0-26 15,0 0-21-15,0 0-13 16,0 10-15-16,0 10 6 16,-4 6 9-16,-2 11-4 15,-2 5-5-15,1 2 0 16,0 0-6-16,2 1 0 15,4-3 1-15,-4-2-1 16,2-6 1-16,1-2-2 16,1-7 1-16,-1-6-9 15,2-6-3-15,0-4-5 16,0-4 2-16,0-5 2 16,0 0 6-16,0 0 6 15,3-5-5-15,8-11-20 16,4-4 8-16,1-6 11 15,4 0-11-15,-1-4-3 0,1 4 14 16,-1 6 6-16,-3 0 0 16,-1 7 0-16,-4 3 1 15,-4 3 7-15,-4 4 11 16,-3 0 3-16,0 3-6 16,0 0-15-16,0 0 0 15,0 0-6-15,0 6 6 16,0 7 0-16,0 4 0 15,0 3 1-15,0-1 7 16,0 2-2-16,0 2 7 16,0-6-1-16,0 1-10 15,7-4 4-15,6-3-6 16,-1-5 0-16,7 0-5 0,3-3-15 16,5-3-47-1,9-6-74-15,-8-9-213 0,-7 3-604 0</inkml:trace>
  <inkml:trace contextRef="#ctx0" brushRef="#br3" timeOffset="967777.7723">23335 15081 1056 0,'0'0'935'0,"0"0"-787"16,0 0-30-16,0 0 14 15,92-13-77-15,-50 11-55 16,2-1-1-16,3 1-155 16,-12 2-429-16,-9-3-595 0</inkml:trace>
  <inkml:trace contextRef="#ctx0" brushRef="#br3" timeOffset="968159.6792">23896 14918 1595 0,'0'0'358'0,"0"0"-188"15,0 0 49-15,0 0-71 16,0 0-91-16,0 0-41 0,0 0-15 16,37-7 0-16,-34 14 0 15,-3 0 11-15,0 4 3 16,0 1 14-16,-1-2-2 16,-10 2 0-16,-3 2-6 15,0 0-6-15,-2 2 7 16,4-6 1-16,4 3-11 15,7-6-6-15,1 3-5 16,4-3-2-16,18-2 1 16,14 2-115-16,-3 1-229 15,-6-6-888-15</inkml:trace>
  <inkml:trace contextRef="#ctx0" brushRef="#br3" timeOffset="968519.5732">24095 15143 1345 0,'0'0'593'16,"0"0"-330"-16,0 0 41 16,0 0-54-16,0 0-111 0,0 0-61 15,0 0-27-15,19 1-14 16,-9 12-15-16,1 2-2 16,-2 2-4-16,-2 3-10 15,-1 0-5-15,-2 0-1 16,-1-4-6-16,-1 0-24 15,-2-2-46-15,1-1-44 16,1 0-112-16,-1 0-300 16,2-6-326-16</inkml:trace>
  <inkml:trace contextRef="#ctx0" brushRef="#br3" timeOffset="968806.087">24302 15143 1249 0,'0'0'874'16,"0"0"-694"-16,0 0 104 15,0 0-44-15,0 0-124 16,0 0-69-16,0 0-19 16,6-9 2-16,-3 22 16 15,3 6-4-15,-3 1-4 16,-2 3-14-16,2 0-11 15,-3 0-7-15,0-3-6 16,0 0-1-16,0-3-11 16,0-2-33-16,0-5-36 0,0 0-54 15,-7-6-117-15,-4-1-288 16,2-3-447-16</inkml:trace>
  <inkml:trace contextRef="#ctx0" brushRef="#br3" timeOffset="969082.6914">24057 15120 1277 0,'0'0'315'0,"0"0"-25"16,0 0 38-16,0 0-97 15,0 0-87-15,0 0-19 16,0 0 0-16,-12-16-28 16,17 16-29-16,10 0-49 15,9 0-5-15,8 0-7 16,4 0-7-16,4 0-24 16,4 0-87-16,-13 0-223 15,-7 0-566-15</inkml:trace>
  <inkml:trace contextRef="#ctx0" brushRef="#br3" timeOffset="969473.3414">24488 14970 1355 0,'0'0'396'16,"0"0"-266"-16,0 0 126 16,0 0-28-16,87-15-109 15,-75 12-39-15,-2 3 27 16,-4 0-13-16,-4 0-37 16,-1 0-23-16,-1 0-2 15,0 3 5-15,0 7-3 16,0 0-8-16,0 3-19 15,-4 3-5-15,-6-2-1 16,-1 2 5-16,0 1 3 0,0-5-1 16,2 2-7-16,2-1 4 15,6 1-4-15,1-5 0 16,0-2 0-16,9 3-1 16,10-6-24-16,7 5-50 15,8-5-109-15,-6-1-444 16,-7-1-751-16</inkml:trace>
  <inkml:trace contextRef="#ctx0" brushRef="#br3" timeOffset="970502.9787">24651 15561 93 0,'0'0'680'15,"0"0"-333"-15,0 0-50 0,0 0-18 16,0 0-65-16,0 0-34 16,0 0-24-16,0-9-46 15,0 9-41-15,0-3-12 16,-3 3-11-16,0 0-18 16,-1 0-9-16,-9 0-1 15,-4 0 15-15,-6 0-15 16,-2 0-3-16,-9 3-3 15,-2 1-3-15,-1-4-2 16,-8 3-6-16,-4-3 0 16,-2 0 6-16,-2 0-2 15,0 0-5-15,-1 0-1 0,5 0 1 16,0 0 0-16,4 0 0 16,0 0 0-16,0 4 12 15,-1 2-11-15,-2-5 8 16,-2 1-9-16,-1-2 0 15,3 0 1-15,2 0 0 16,4 0 0-16,5 0 1 16,4 0-1-16,5 0-1 15,4 0 1-15,6 0-1 16,4 1 0-16,5 5-1 16,4-5-10-16,2 5-29 15,1-4-22-15,2 1-16 16,0-1-17-16,0 0-34 15,5 2-103-15,3-1-93 16,5 3-197-16</inkml:trace>
  <inkml:trace contextRef="#ctx0" brushRef="#br3" timeOffset="971164.2101">23911 15757 1159 0,'0'0'947'16,"0"0"-757"-16,0 0-30 16,0 0 8-16,0 0-44 15,0 0-66-15,0 0-35 16,2-6-5-16,-2 6-5 16,0 10 38-16,2 2-18 15,0 2-9-15,-1 3-2 16,1 2-5-16,-1-3-7 15,1 6-1-15,-2-2-7 0,0 5-1 16,0-2-1-16,0 0 1 16,0 3 0-16,0-2 0 15,0 0 0-15,0-1 0 16,0 0 0 0,0-7-1-16,0 1 0 0,0-4 0 15,0-1 0-15,0-5 0 16,3-1-1-16,0-2 0 15,0-1 1-15,0-3 0 16,-2 0 0-16,2 0 15 16,2 0-8-16,1 0 5 15,0 0-4-15,3 0 5 16,1-6 4-16,5 2-10 16,3-2-1-16,3 2-4 15,4 1 4-15,2 1-6 0,0 0 0 16,-3-1 1-16,-5 1-1 15,-4 2 0-15,-8 0-9 16,-5-3-39-16,-2 3-68 16,-8-2-140-16,-9 2-112 15,2-2-628-15</inkml:trace>
  <inkml:trace contextRef="#ctx0" brushRef="#br3" timeOffset="971667.3679">24303 15728 1249 0,'0'0'514'0,"0"0"-192"15,0 0-23-15,0 0-45 16,0 0-83-16,0 0-69 16,0 0-24-16,27-6-38 15,-18 6-18-15,4 0-10 0,0 4-6 16,-3 4-4-1,2-1-1-15,-3 0 0 0,-3-1 0 16,3 1 0-16,-9 0-1 16,0-2-1-16,0 5-1 15,0-3 2-15,0 0 0 16,-6 3 5-16,0-3 11 16,0 2 7-16,1-2-1 15,4-3-1-15,1 1-4 16,0-1-16-16,0 0 7 15,3-1-7-15,7-1 0 16,7 2-1-16,1-4-4 0,6 3-68 16,4-3-66-1,-6 0-141-15,-4 0-567 0</inkml:trace>
  <inkml:trace contextRef="#ctx0" brushRef="#br0" timeOffset="976470.6436">16372 17362 1317 0,'0'0'533'15,"0"0"-297"-15,0 0 8 16,0 0-78-16,0 0-31 16,0 0-18-16,0 0-50 15,8-27-21-15,-8 27-1 16,0 0 3-16,3 0 1 15,-3 0-3-15,0 0-2 16,0 0-19-16,0 0-14 0,0 7-11 16,0 5-7-1,0 7 1-15,-3 7 0 0,-9-1 6 16,1 6 6-16,1-4 0 16,0-1-6-16,0-4 1 15,4-4 1-15,2-2-1 16,1-6-1-16,0 0 1 15,3-7-1-15,0-2-6 16,0-1-4-16,0 0 1 16,0 0 1-16,0-7 1 15,7-7-8-15,9-9 1 16,0-2 8-16,2-4 6 16,0-3-9-16,1-3-4 15,-4 4 1-15,0 1 10 16,-3 1 2-16,0 6 0 0,3-1 0 15,-6 5 0-15,4 3 1 16,-3 2 8-16,-1 4 3 16,2 0-6-16,-5 2 4 15,-3 7 4-15,0 1-2 16,-3 0-11-16,0 0-1 16,3 0-5-16,-3 6-4 15,4 4 8-15,1 6 1 16,3 2 0-16,2 0 0 15,2 2 0-15,2-1 0 16,5 1-1-16,0 0 1 16,3-1-2-16,2 0-5 15,-3 0 6-15,3-2 1 0,-7-5-9 16,-1 2-10 0,-4-4 4-16,-4 0 6 0,-5 0 7 15,-1-5 1 1,-2 0-1-16,0 0-7 0,0 3 0 15,-13-4 9-15,-5 1 12 16,-9 2 13-16,-8-1-7 16,-5 1-7-16,-3-4 0 15,-1 1-5-15,5-1-5 16,6-2 0-16,7 0-1 16,10 1 0-16,10-2-44 15,6 0-48-15,3 0-141 0,10-7-674 16</inkml:trace>
  <inkml:trace contextRef="#ctx0" brushRef="#br0" timeOffset="976928.7142">17009 17352 920 0,'0'0'878'15,"0"0"-541"-15,0 0-36 16,0 0-57-16,0 0-80 16,0 0-63-16,0 0-47 15,0-5-30-15,0 20 9 16,2 5 6-16,1 7-6 16,1 0-6-16,-1 5-2 15,-2-2-7-15,3 1-12 16,-4-2-6-16,0 0 1 15,0-3-1-15,-7-6-6 0,-1-3-3 16,2-2-15-16,0-4-30 16,3-4-48-16,0-5-83 15,3-2-121-15,-3 0-356 16,3-8-315-16</inkml:trace>
  <inkml:trace contextRef="#ctx0" brushRef="#br0" timeOffset="977305.3926">17032 17256 912 0,'0'0'566'0,"0"0"-320"0,0 0 44 15,0 0-63-15,0 0-59 16,0 0-41-16,94-66-40 15,-75 66-19-15,4 0-28 16,-1 0-16-16,2 8-6 16,-2 3 8-16,-2 4-3 15,-1 1-11-15,-6 0-6 16,4 1-5-16,-8-3 9 16,1 1-1-16,-7-3-9 15,-3 1 0-15,0 0-2 16,-3-4 2-16,-13 4 9 15,-11-2 9-15,-8-1-5 16,-4 0-9-16,-3-1-4 0,0-2-34 16,3 0-36-16,4-1-39 15,15-4-113-15,5-2-285 16,12 0-264-16</inkml:trace>
  <inkml:trace contextRef="#ctx0" brushRef="#br0" timeOffset="977652.0496">17551 17419 375 0,'0'0'1636'15,"0"0"-1347"-15,0 0-123 16,0 0 30-16,0 0-56 16,95 0-62-16,-63 0-47 15,-1 0-19-15,0 0-11 16,-2 0-1-16,-9 0 0 15,-3 0-49-15,-2 0-75 0,-12 0-71 16,-3-5-192 0,0 3-350-16,-10-4-328 0</inkml:trace>
  <inkml:trace contextRef="#ctx0" brushRef="#br0" timeOffset="977860.9163">17496 17302 821 0,'0'0'895'16,"0"0"-608"-16,0 0-6 0,0 0-102 16,0 0-57-16,108 0-68 15,-58 0-54-15,19 0-40 16,-17 0-219-16,-9 0-781 15</inkml:trace>
  <inkml:trace contextRef="#ctx0" brushRef="#br0" timeOffset="984692.6">18489 17062 532 0,'0'0'516'0,"0"0"-300"0,0 0 14 16,0 0-33-1,0 0-23-15,0 0-8 0,7-18-18 16,-7 16-14-16,0 0-17 16,0-2-29-16,0 3-9 15,0 1-6-15,0 0-12 16,0 0-12-16,0 0-13 15,0 0-14-15,0 0-8 16,0 0-8-16,0 0-6 16,0 0 0-16,0 5-1 15,0 4 1-15,0 8 0 16,0 5 5-16,0 1 9 16,0 1-2-16,0 1 4 15,-5 0-4-15,0-2-3 0,1-2-3 16,1-2 0-16,0 0 3 15,0-9-2-15,3 0-6 16,0-1 0-16,0-5-1 16,0 0 0-16,0-3-1 15,0 4-71 1,0-5-134-16,-6 0-134 0,-1 0-222 16,-1 0-272-16</inkml:trace>
  <inkml:trace contextRef="#ctx0" brushRef="#br0" timeOffset="985070.1161">18642 17074 563 0,'0'0'701'0,"0"0"-411"16,0 0-82-16,0 0 37 16,0 0-32-16,0 0-37 15,0 0-32-15,0 21-19 16,0-5-13-16,0 1-34 16,0 0-16-16,0 3-17 15,0 0-13-15,0-1-14 16,0-4-5-16,0 3-7 0,0-6-5 15,0 0 0-15,0-3-1 16,0 0 0-16,0-2 0 16,-4 0-29-16,1 0-41 15,-1-2-71-15,-4 0-112 16,-9-2-119-16,1-2-295 16,2-1-372-16</inkml:trace>
  <inkml:trace contextRef="#ctx0" brushRef="#br0" timeOffset="985586.6212">18389 17069 555 0,'0'0'715'16,"0"0"-439"-16,0 0-95 15,0 0 65-15,0 0-33 16,0 0-67-16,0 0-47 0,0-17-16 15,0 17-16 1,0 0 3-16,0 0-7 0,11 0-14 16,10 0-4-16,4 0-9 15,9 0-8-15,8 2-9 16,7-2-10-16,5 0 3 16,2 0-10-16,-1 0 10 15,-6-2-5-15,-12-1-1 16,-9-2-4-16,-9 3-1 15,-9 2 5-15,-4-2-5 16,-6 2-1-16,0 0 0 16,0 0-8-16,0 0-3 15,-6 0 11-15,3 0 0 0,0 2-33 16,3 2-74 0,0-1-94-16,0 0-124 0,0-1-403 15,0-2-487-15</inkml:trace>
  <inkml:trace contextRef="#ctx0" brushRef="#br0" timeOffset="986786.7641">19125 16824 515 0,'0'0'511'16,"0"0"-337"0,0 0 42-16,0 0-27 0,0 0-13 15,0 0-6-15,0 0-26 16,0-4-34-16,0 4-18 16,0 0-18-16,0 0-4 15,0 10-10-15,0 1-22 16,-3 5-3-16,-3 4-6 15,-1 0-14-15,-3 6-2 16,0-2-1-16,1 4-6 16,-1-1 4-16,1 3-2 15,1-6 1-15,-1 1-2 16,3-1 1-16,0-1 3 16,0 0 10-16,2 0-7 15,1-3 1-15,-1-3-5 0,1 0-2 16,-1-2-2-16,1-2-5 15,2-2-1-15,-1-5 1 16,1 1 1-16,-2 0-1 16,1-1 0-16,1-2 0 15,-1-1 0-15,2-1 0 16,0-2 0-16,0 0 6 16,0 0 2-16,0 0 8 15,0-2 25-15,3-8-11 16,8-4-31-16,7-4 0 15,-3 0-15-15,6-2-4 16,-6 1 1-16,2 3 4 0,-1 0 1 16,-5 2 11-16,0 4 1 15,-1 0 0-15,1 3 1 16,-2-1 0-16,-3 3 0 16,1 2 8-16,0 2-1 15,-2 1 7-15,-1 0 4 16,3 0-2-16,-7 0-7 15,3 0-7-15,-3 7-1 16,0 6 0-16,0-2 9 16,-3 5-1-16,-7 0 0 15,3 4 4-15,-3-5 11 16,4 3 0-16,0-4 3 16,3-1-3-16,3-4-6 15,0 1 1-15,0-6-5 16,0 2-4-16,12-6 4 0,8 0-2 15,7 0-12-15,5 0-19 16,-1 0-67-16,0-10-56 16,-2-2-133-16,-11 0-443 15,-7 1-479-15</inkml:trace>
  <inkml:trace contextRef="#ctx0" brushRef="#br0" timeOffset="987210.1132">19019 16966 1000 0,'0'0'490'0,"0"0"-232"0,0 0 83 15,0 0-41-15,0 0-146 16,0 0-44-16,0 0-10 16,48-10-36-16,-22 10-31 15,4 0-24-15,2 0-9 16,-4 0 0-16,-4 2-91 16,-12 6-101-16,-6-1-393 15,-6 0-318-15</inkml:trace>
  <inkml:trace contextRef="#ctx0" brushRef="#br0" timeOffset="988049.0858">19519 17490 861 0,'0'0'266'0,"0"0"-161"16,0 0 71-16,0 0-33 15,0 0-33-15,0 0-18 16,0 0 23-16,0-2 23 16,0 2-5-16,-5 0-13 15,-5 0-14-15,-4 0-5 16,-10 0-23-16,-5 0-20 0,-10 0-21 15,-7 0-19-15,-8 0-8 16,-8 0 2-16,-4 0-3 16,-5 0 1-16,0 0-8 15,-4 0-1-15,4 0 0 16,-1 0 1-16,5 0-1 16,1 0-1-16,11 0 1 15,6 2-1-15,8-2 0 16,7 2 0-16,10-2-1 15,7 0-20-15,6 0-4 16,8 0 7-16,3 0-15 16,0 3-19-16,0 0-62 15,1-1-46-15,4 3-193 0,-1-1-284 16</inkml:trace>
  <inkml:trace contextRef="#ctx0" brushRef="#br0" timeOffset="988665.9691">18743 17613 1132 0,'0'0'1042'0,"0"0"-842"16,0 0-35-16,0 0 25 16,0 0-37-16,0 0-58 15,0 0-53-15,29-15-24 16,-26 15-6-16,0 7 0 15,1 4 1-15,-1 3-4 16,0 3-1-16,0 1-1 16,-3 4-1-16,3 0 3 15,-3-2 0-15,0 2 0 16,0 3-1-16,0-6 2 16,0 4-1-16,0-3-8 0,0 0 1 15,0-1-1-15,0-2-1 16,0-5 1-16,0 2-1 15,0-6 6-15,0-1-6 16,0-1 0-16,0-4 1 16,3 0-1-16,-2 1 0 15,1 0 0-15,-1-3 6 16,-1 0-4-16,3 0 7 16,0 0-2-16,3 0 13 15,4 0 1-15,7 0-8 16,4 0-7-16,9-6-5 15,10 2 1-15,2-2-2 0,4 2 0 16,-1-3-1-16,-6 3-35 16,-14 4-49-16,-11 0-89 15,-14 0-726-15</inkml:trace>
  <inkml:trace contextRef="#ctx0" brushRef="#br0" timeOffset="994439.6452">26999 15308 1207 0,'0'0'620'0,"0"0"-380"16,0 0 33-16,0 0-50 15,0 0-53-15,0 0-70 16,-13-13-45-16,13 13-27 15,0 0-20-15,0 3-7 16,-2 7 11-16,-1 7 47 16,-3 2 0-16,0 3-21 0,-1 3-14 15,1 0-9-15,0-4-8 16,2-1-6-16,2-4 0 16,0-6-1-16,2-4 0 15,0-2 0-15,0-4 2 16,0 0 4-16,0 0 4 15,2-9 1-15,9-9-11 16,3-5-6-16,1-9-1 16,3-2-13-16,-1-2 5 15,-1 3 14-15,-1 3 0 16,-2 3 1-16,-1 2 0 16,-2 5 8-16,-2 6 5 15,-2 1 7-15,-1 6 1 0,-2 4-6 16,-2 0-4-1,2 3-11-15,4 0-13 0,2 0-5 16,7 3 18-16,4 7 0 16,4 3 0-16,4 4-1 15,2 6-8-15,-1-3 2 16,-2 6-14-16,-5-2-3 16,-6-1-5-16,-8-1 8 15,-5-5 9-15,-3 0 1 16,0-4 3-16,-8-3 8 15,-8-3-2-15,-5-2 2 16,-7-1 0-16,-7-1 1 16,-3-3-1-16,-1 0-24 15,1 0-27-15,10-7-46 16,10 2-94-16,9-2-166 0,9 4-470 16</inkml:trace>
  <inkml:trace contextRef="#ctx0" brushRef="#br0" timeOffset="994763.7059">27546 15265 1260 0,'0'0'1008'0,"0"0"-820"15,0 0 34-15,0 0-32 16,0 0-96-16,0 0-67 16,0 0-3-16,0 44 32 15,-2-12-21-15,2 4-17 16,0 0-2-16,6 1-7 16,1-4-3-16,1-4-6 15,-2-5 0-15,-3-4-1 16,-3-4-36-16,0-2-32 15,0-5-57-15,-3-2-142 16,-6-1-330-16,0-6-263 0</inkml:trace>
  <inkml:trace contextRef="#ctx0" brushRef="#br0" timeOffset="995062.1573">27569 15134 895 0,'0'0'1143'16,"0"0"-987"-16,0 0 17 15,0 0-13-15,0 0-21 16,97-30-74-16,-58 30-26 16,3 3-6-16,-2 10-2 15,-4 4 4-15,-6 0-10 16,-9 1-16-16,-11 2-9 15,-8 0 0-15,-2 0-1 16,-12-1-5-16,-14-5 6 0,-7 0 7 16,-2-1-7-16,-1-3-41 15,3-4-71-15,6 4-98 16,9-3-296-16,11-3-386 0</inkml:trace>
  <inkml:trace contextRef="#ctx0" brushRef="#br0" timeOffset="995309.4815">28063 15337 1348 0,'0'0'858'15,"0"0"-711"-15,0 0-44 16,0 0-7-16,90-10-65 16,-62 10-31-16,-3 0-23 15,-3 0-95-15,-2 0-174 16,-7 0-105-16,-5 0-434 0</inkml:trace>
  <inkml:trace contextRef="#ctx0" brushRef="#br0" timeOffset="995498.004">28071 15199 760 0,'0'0'1221'15,"0"0"-1021"-15,0 0-69 16,0 0-57-16,111-7-74 15,-69 14-171-15,-3 0-546 0</inkml:trace>
  <inkml:trace contextRef="#ctx0" brushRef="#br0" timeOffset="996706.8178">28478 15522 768 0,'0'0'379'16,"0"0"-210"-16,0 0 24 15,0 0 10-15,0 0-47 16,0 0 6-16,0 0-31 16,0 0-12-16,0 7-14 15,0 6-42-15,0 1-28 16,0 2-16-16,0 0-7 16,1 1-11-16,5 0 8 15,0-5 0-15,2-1-3 16,2-4 0-16,-1-2 2 15,0-5-1-15,3 0 6 16,0 0-2-16,3-12-2 16,-2-8-8-16,2-3 6 15,2-7 7-15,-1-6 2 0,0-7-3 16,1-6-5-16,-4-1 1 16,-2-3 7-16,-1 0-10 15,-4 1 9-15,0 2 27 16,-4 1-20-16,-1 2 12 15,-1 1-11-15,0-4-11 16,0 1 4-16,-6-1-7 16,0 1-3-16,-2 3 0 15,0 0-5-15,0 3 13 16,2 6 42-16,0 7-33 16,3 4 4-16,-1 9 4 15,4 4-7-15,0 3-2 16,0 4-2-16,0 5-14 0,0 1-6 15,0 0-1-15,2 0-11 16,2 0 12-16,2 0 0 16,0 0 8-16,3 0-7 15,4 0 0-15,5 0 0 16,4 0 0-16,8 0 0 16,6 0-1-16,9 0 1 15,3 0-1-15,7 4 0 16,3 2 0-16,5-5-1 15,1 3-10-15,16 1 1 16,19-5-4-16,11 1 5 16,8-1 9-16,-6 0-2 15,-9 0 2-15,-4 0 0 16,2 0 2-16,-1 0-2 0,-3-1 0 16,-2-2 1-16,-2-4-1 15,-1 1 1-15,1 2-1 16,1 1 0-16,3 3-7 15,2 0-3-15,2 0 9 16,0 0-8-16,-2 0-3 16,-17 0 4-16,-18 3-8 15,-18-3-10-15,-12 4-11 16,1-1-60-16,-7 0-69 16,-11 4-73-16,-13-3-409 15,-4-1-451-15</inkml:trace>
  <inkml:trace contextRef="#ctx0" brushRef="#br0" timeOffset="997503.507">29052 14955 1362 0,'0'0'388'0,"0"0"-70"16,0 0-44-16,0 0-51 15,0 0-43-15,0 0-59 16,0 0-42-16,0-19-38 16,0 24-35-16,7 6 12 15,1 7 18-15,0 0-11 16,-1 5-13-16,0 0-6 16,-1 0-6-16,-1-7 0 15,-1 1-18-15,2-7-52 16,-1 0-58-16,1-4-130 15,0-2-279-15,0-4-104 16,-2 0-365-16</inkml:trace>
  <inkml:trace contextRef="#ctx0" brushRef="#br0" timeOffset="997734.9544">29246 14952 1162 0,'0'0'910'16,"0"0"-677"-16,0 0 33 15,0 0-46-15,0 0-108 16,0 0-71-16,0 0-32 16,0 0-8-16,0 19 32 15,0 4-1-15,3-1-22 16,0 3-8-16,0-3-1 16,2-4-1-16,-4-3 0 15,2-1-48-15,-1-1-78 16,-2-2-107-16,0-2-299 0,-2-2-386 0</inkml:trace>
  <inkml:trace contextRef="#ctx0" brushRef="#br0" timeOffset="998035.8137">28900 14883 636 0,'0'0'538'15,"0"0"-401"-15,0 0 125 0,0 0 56 16,0 0-23-16,0 0-61 16,0 0-105-16,18-24-23 15,12 21-30-15,9-1-20 16,5 0-24-16,3 4-20 15,-1 0-12-15,-4 0 0 16,-8 0-62-16,-9 4-89 16,-7 6-122-16,-11-1-341 15,-5-1-427-15</inkml:trace>
  <inkml:trace contextRef="#ctx0" brushRef="#br0" timeOffset="998395.3465">29385 14770 864 0,'0'0'621'16,"0"0"-422"-16,0 0 69 15,0 0-9-15,0 0-68 16,0 0-70-16,0 0-23 15,47-24-14-15,-34 24-24 16,1 0-22-16,-2 0-15 16,-1 0-13-16,-2 0-8 0,-5 0-2 15,-4 1-1-15,0 6-13 16,0-1-10-16,-1 4 21 16,-11 3 3-16,-2 4 39 15,0-1-3-15,0 1-11 16,5-2-14-16,3 0-11 15,6-2-6-15,0-1-37 16,21-2-47-16,0 0-165 16,-3-7-827-16</inkml:trace>
  <inkml:trace contextRef="#ctx0" brushRef="#br0" timeOffset="998943.1704">29631 14711 1846 0,'0'0'392'15,"0"0"-210"-15,0 0 39 16,0 0-48-16,0 0-95 16,0 0-56-16,0 0-14 15,0 0-7-15,0 15 23 16,0 9 9-16,0 6-5 15,0 3-5-15,0 2-13 16,0 5-1-16,0-3-9 16,2-1 1-16,-1-3-1 0,1-6 0 15,-2-4 0-15,0-9-7 16,0-2 1-16,0-6-9 16,0-1-5-1,4-3-8-15,2-2-8 0,3 0 7 16,5 0 29-16,2-13-8 15,0 0 2-15,2-7-2 16,1-3 0-16,-4-3 3 16,0 3 5-16,-4 3 8 15,-4 3 12-15,-1 2 10 16,-3 7 8-16,1 1-4 16,-1 4-8-16,-1 3-22 15,1 0-4-15,0 0-15 16,2 13 14-16,2 4 1 0,2 6 15 15,-2 0-3-15,2 3-2 16,-1-2-8-16,1-4-1 16,-2-4 0-16,-1-3-1 15,3-6-19-15,3-1-45 16,2-6-77-16,0 0-148 16,-3-2-510-16</inkml:trace>
  <inkml:trace contextRef="#ctx0" brushRef="#br0" timeOffset="999186.5288">29578 14882 595 0,'0'0'678'0,"0"0"-480"15,0 0 64-15,0 0 34 16,0 0-85-16,0 0-58 16,81-13-88-16,-55 10-40 15,0 3-25-15,4 0-106 16,-7 0-429-16,-5 0-610 0</inkml:trace>
  <inkml:trace contextRef="#ctx0" brushRef="#br0" timeOffset="999477.6102">29880 14780 1149 0,'0'0'835'15,"0"0"-719"-15,0 0-9 16,0 0-2-16,0 0-66 15,87-4-32-15,-84 4-7 16,-3 0-9-16,0 7 9 16,-5-1 55-16,-7 5 47 0,-3-2 1 15,2 4-9 1,1-3-31-16,6 4-23 16,5-1-33-16,1 1-7 15,4 1-46-15,17 5-131 0,-4-3-421 16,-4-6-1006-16</inkml:trace>
  <inkml:trace contextRef="#ctx0" brushRef="#br0" timeOffset="999859.2156">30105 15265 854 0,'0'0'786'16,"0"0"-595"-16,0 0 107 15,0 0-62-15,0 0-83 16,0 0-31-16,-116 0-47 15,47 3-29-15,-32-3-4 16,-35 0-5-16,-17-3-10 16,2-11-13-16,12-1-8 15,42 2 2-15,26 6-6 16,23 3-2-16,21 1-5 16,3 3-9-16,8 0-60 15,11 0-64-15,5 0-91 0,45 12-78 16,-2 3-189-16,-1-6-483 0</inkml:trace>
  <inkml:trace contextRef="#ctx0" brushRef="#br0" timeOffset="1.00039E6">29512 15474 1633 0,'0'0'577'0,"0"0"-413"16,0 0 75-16,0 0-57 15,0 0-110-15,0 0-62 16,0 0 6-16,0 26 10 16,0-7 2-16,0 4-1 15,0 1-10-15,-6-1-16 16,1 3 7-16,1-2-7 0,-1 2-1 15,4-4 2-15,1-1-1 16,0-3 0-16,0 0-1 16,3-8-7-16,9-1 5 15,2-4 2-15,2-3 15 16,0 1-7-16,0-3-7 16,2 0-1-16,-1 0 0 15,0 0-10-15,-1-3-2 16,0 1-3-16,-1 2-14 15,-2-3-59-15,1-1-140 16,-3 0-396-16,-5 1-649 0</inkml:trace>
  <inkml:trace contextRef="#ctx0" brushRef="#br0" timeOffset="1.00068E6">29864 15466 2041 0,'0'0'331'16,"0"0"-183"-16,0 0-3 16,0 0-71-16,0 0-50 0,84-9-15 15,-76 9-7 1,-5 6-1-16,-3 1 0 0,0 6 12 15,-6 1 29-15,-4-2-9 16,1-2-11-16,6 3-9 16,3-6-13-16,0 3-5 15,30-5-47-15,-1-3-157 16,1-2-927-16</inkml:trace>
  <inkml:trace contextRef="#ctx0" brushRef="#br0" timeOffset="1.00096E6">30688 15238 1196 0,'0'0'1069'0,"0"0"-924"15,0 0-28-15,99-2-8 16,-55 2-78-16,2 0-31 16,8 5-125-16,-11 3-240 15,-10-6-404-15</inkml:trace>
  <inkml:trace contextRef="#ctx0" brushRef="#br0" timeOffset="1.00142E6">31393 15047 1249 0,'0'0'544'0,"0"0"-369"16,0 0 67-16,0 0-30 0,0 0-90 16,0 0-26-1,-87 1-29-15,62 14-2 0,1 5-12 16,2 4-2-16,4 6-15 15,5 2-6-15,4 8-14 16,7 0-5-16,2 0-1 16,5 3-9-16,12-9-1 15,6-2 0-15,4-7 12 16,3-5-4-16,2-9 8 16,4-5-4-16,1-6-1 15,1-3-5-15,-2-14-5 16,-2-5 3-16,-4-8-4 0,-5-7 0 15,-7-6 0-15,-6-4 0 16,-12-2-9 0,-2 3-6-16,-27 5-19 0,-55 12-19 15,8 9-121-15,0 10-641 0</inkml:trace>
  <inkml:trace contextRef="#ctx0" brushRef="#br1" timeOffset="1.01035E6">22353 17160 1425 0,'0'0'341'15,"0"0"-141"-15,0 0 60 16,0 0-35-16,0 0-71 15,0 0-69-15,0-22-20 16,0 22-5-16,0 0-17 16,0 0-13-16,0 0 4 15,0 10-2-15,0 1 8 16,0 7-2-16,0 6-18 16,-6 3-11-16,-2 1-3 15,-3-1-5-15,2 0-1 16,-1-4 1-16,2-4-1 0,2-5 0 15,5-1 1-15,-2-6 0 16,3-1-1-16,0-5 0 16,0-1-1-16,0 0-6 15,0 0 5-15,3-11-7 16,9-6-11-16,2-6 5 16,2-4 4-16,-2-2-2 15,-2-6-4-15,1 1-1 16,-2-2 11-16,-2 6 6 15,3-1 1-15,-3 4 0 16,-1 7 2-16,1 3 10 16,-1 3 0-16,1 4 3 15,-1 1-2-15,2 3 1 16,-2 1-5-16,-1 2-8 16,-1 3-1-16,3 0 0 0,-2 0-9 15,2 6 2-15,1 8 6 16,0-1 0-16,2 7 0 15,0-3 0-15,6 2 1 16,2 1-1-16,3 0-14 16,2 1-3-16,-1-1-2 15,-3-2-10-15,-4 2-17 16,-7-6-9-16,-4 2 20 16,-5-5 20-16,-1 1 7 15,0 1 9-15,0-3-6 16,-4 1 6-16,-6-1 0 15,-3-1 10-15,-3 1 15 0,-3-3 1 16,-4-4 2-16,0 3-2 16,-7-3-11-16,0-1 2 15,2-2-3-15,2 0-7 16,2 0-6-16,5 0 0 16,7 0-1-16,4 0-40 15,1 0-119-15,6-2-198 16,-2-1-522-16</inkml:trace>
  <inkml:trace contextRef="#ctx0" brushRef="#br1" timeOffset="1.01123E6">22911 17063 667 0,'0'0'1039'0,"0"0"-856"16,0 0 20-16,0 0 41 15,0 0-132-15,0 0-77 16,0 0-25-16,58-23-8 15,-39 16 6-15,1 3 13 16,3-1 39-16,-8 3 28 16,1 2-5-16,-5 0-19 15,-4 0-34-15,-3 0-21 0,-4 13-9 16,0 4 1 0,-4 3 12-16,-10 6-2 15,-3-2 6-15,-1 2-6 0,-3-2-2 16,3-2-9-16,1-7 1 15,4 3 5-15,1-8-5 16,5-4 1-16,2-2-1 16,4-2 0-16,1-2-1 15,0 0 0-15,0 0-7 16,0 0-9-16,10-1 5 16,5-7-9-16,2-4-6 15,3-2-4-15,1-3-12 16,3-3 5-16,2-5 4 0,-3-2-2 15,3 3 18 1,-5-3 16-16,3 5 1 0,-5 2 9 16,-1 0 9-16,0 7 4 15,-6 4 5-15,-4 2 6 16,-2 1 4-16,-4 4-7 16,-2 2 3-16,0 0-12 15,0 0-8-15,0 0-6 16,0 0-7-16,-9 11 10 15,-4 2 17-15,-2 3 11 16,-3 5 13-16,3 5-8 16,2-2-9-16,0 1-14 15,5-1-1-15,5-4-7 16,3-1-10-16,0-3-2 16,7-5 7-16,10-3-7 15,3-3-14-15,9-2-65 16,3-3-121-16,-2 0-525 0,-6-9-1255 0</inkml:trace>
  <inkml:trace contextRef="#ctx0" brushRef="#br1" timeOffset="1.01202E6">23654 17063 1733 0,'0'0'596'0,"0"0"-407"15,0 0-6-15,0 0-77 16,0 0-63-16,0 0 14 16,0 0-11-16,-20 82-20 15,11-55-5-15,2-1-3 16,1 0-8-16,-1-3 2 0,3-3-2 16,-1-7-4-1,-1 3-5-15,2-8-1 0,-2 1 0 16,2-5 1-16,2-1-1 15,0-3-6-15,2 0-8 16,0 0 2-16,0-7 10 16,2-6-19-16,8-8 12 15,2-2 9-15,3-6-11 16,2-7-7-16,-3 0 0 16,1-1 5-16,-1 3 5 15,-2 2 7-15,-3 9 1 16,1 3 5-16,-1 4 9 15,-1 3 7-15,-2 1 1 16,2 7 1-16,-2 0-1 16,-1 3-11-16,1-2-10 0,0 4-1 15,3 0 0-15,-3 6 0 16,3 9-8-16,0 5 7 16,2 2 0-16,3 5 0 15,2 3 1-15,2-4 0 16,3 1 0-16,0-1 0 15,-3-8 0-15,-3-2 0 16,-5-4-2-16,-5-1 2 16,-2-5-8-16,-3 4 2 15,0-3 5-15,-3 2 0 16,-11-2 1-16,-3 2 0 16,-5-4 8-16,-4 1 0 15,-9 0 2-15,0-2-9 16,2-1 6-16,2 3-7 15,6-5 0-15,5 2-48 0,5-3-104 16,6 0-200-16,6 0-568 0</inkml:trace>
  <inkml:trace contextRef="#ctx0" brushRef="#br1" timeOffset="1.01246E6">24135 17069 1257 0,'0'0'621'0,"0"0"-379"15,0 0 25-15,0 0-63 16,0 0-61-16,0 0-4 16,0 0-44-16,1 51-44 15,2-16-6-15,-1-2-12 16,1 6-14-16,-3-3-4 0,1 1-7 15,-1-4-8-15,0-3 1 16,0-1-1-16,0-5-1 16,0-6 1-16,0-4 0 15,0-4 0-15,0-3-24 16,0-4-50-16,0-1-40 16,-1-2-137-16,-8 0-344 15,-2-1-478-15</inkml:trace>
  <inkml:trace contextRef="#ctx0" brushRef="#br1" timeOffset="1.01286E6">24138 16897 1707 0,'0'0'354'0,"0"0"-209"15,0 0 56-15,0 0-39 16,0 0-41-16,91-23-39 16,-56 23-11-16,3 10-13 15,-1 4-19-15,-2 5-9 16,-4 0-4-16,-3 1-14 15,-5-1 0-15,-7 1-2 16,-6-3 5-16,-4 0-3 0,-6-4-12 16,0-3 0-16,-7 2-8 15,-12-1 8-15,-8 2 0 16,-3-3 9-16,-3 0-9 16,-1 0-1-16,1 0-38 15,2 0-52-15,-7-3-118 16,10 0-279-16,6-4-473 0</inkml:trace>
  <inkml:trace contextRef="#ctx0" brushRef="#br1" timeOffset="1.0134E6">24918 17194 849 0,'0'0'606'16,"0"0"-366"-16,0 0 136 15,0 0-63-15,0 0-75 16,0 0-44-16,0 0-64 16,64-13-45-16,-34 13-45 15,7 0-26-15,3 0-10 0,1 0-4 16,-4 0-31-16,-4 0-33 15,-6 0-42-15,-9 0-126 16,-15 0-121-16,-3 0-346 16,0 0-383-16</inkml:trace>
  <inkml:trace contextRef="#ctx0" brushRef="#br1" timeOffset="1.01365E6">24913 17036 1433 0,'0'0'531'0,"0"0"-383"15,0 0 94-15,0 0-105 16,101-7-79-16,-49 7-58 16,-7 0-156-16,-4 3-558 0</inkml:trace>
  <inkml:trace contextRef="#ctx0" brushRef="#br1" timeOffset="1.01602E6">4109 18271 525 0,'0'0'384'0,"0"0"-287"15,0 0-97-15,0 0-14 0,0 0-60 16,0 0-109-16,0 0-25 15,19 5 97-15,-16-5 82 16,0 2 27-16,-3 1 2 16,0-3 1-16,3 0 30 15,0 0 51-15,1 0 33 16,2 0 4-16,3 0-31 16,-1-7 1-16,2 4-6 15,-4 0-50-15,0 1-19 16,-3 2-8-16,3 0-6 15,-1 0-22-15,-1 0-76 16,2 0-84-16,0 0-81 16,0 0-134-16</inkml:trace>
  <inkml:trace contextRef="#ctx0" brushRef="#br1" timeOffset="1.02232E6">25782 16970 1099 0,'0'0'488'16,"0"0"-382"-16,0 0 65 15,0 0 22-15,0 0-39 16,0 0-48-16,0-20-10 16,0 18 1-16,0 1-6 15,0 0 4-15,0 1-23 16,-2 0-29-16,-4 0-24 15,-4 0-11-15,-6 2-8 16,-4 13 0-16,-1-1 0 16,-3 8 0-16,2 1 0 15,2 1 0-15,6 3 0 0,3 1-6 16,8-4 6 0,3 3 0-16,0-2 0 0,6-4 0 15,8-2-16-15,2-7-8 16,-1-4-16-16,4-5-4 15,2-3 12-15,2 0 0 16,2-12 4-16,0-5 9 16,2-4 1-16,-3-4 18 15,-3-2 1-15,-2-6 5 16,-5 2 9-16,-1-1 17 16,-7 3 6-16,-1 3 2 15,-5 2-9-15,0 4 5 16,0 3-8-16,-11 4-13 0,-2 4-7 15,-2 3-8-15,-4 5 0 16,-1 1-1-16,-1 0-13 16,2 7-23-16,2 6-49 15,3 0-17-15,3 3-56 16,3 4-167-16,4-6-251 16,2-1-274-16</inkml:trace>
  <inkml:trace contextRef="#ctx0" brushRef="#br1" timeOffset="1.02254E6">26116 17079 1517 0,'0'0'904'0,"0"0"-785"15,0 0-67-15,0 0 33 16,0 0-48-16,0 0-37 16,0 0-51-16,9 49-191 15,-6-42-622-15</inkml:trace>
  <inkml:trace contextRef="#ctx0" brushRef="#br1" timeOffset="1.02288E6">26367 16840 1129 0,'0'0'669'0,"0"0"-487"16,0 0 65-16,0 0-34 16,0 0-66-16,0 0-40 15,0 0 13-15,4 7-19 16,-2 13-30-16,1 0-26 0,1 6-23 16,-3-1-13-16,4 3-8 15,-1-1-1-15,3 2-27 16,-1-2-57-16,-2-1-100 15,-4 1-155-15,0-7-390 16,0-7-442-16</inkml:trace>
  <inkml:trace contextRef="#ctx0" brushRef="#br1" timeOffset="1.02359E6">26751 16805 1028 0,'0'0'659'15,"0"0"-473"-15,0 0 75 16,0 0-62-16,0 0-76 16,0 0-65-16,0 0-32 15,-16-14 14-15,1 21 10 0,-4-3-15 16,-3 6-17 0,0-2-4-16,0 2-3 0,3 0 1 15,4-3-2-15,2 3-4 16,5 0 0-16,7 0-5 15,1 0-1-15,0 1-10 16,7 2-8-16,11-1-18 16,0 1 15-16,3 1-12 15,1-1 4-15,-4-1 9 16,0 3 19-16,-4-3 0 16,-1 3 1-16,-4-3 0 15,-5 1 9-15,-2-3 5 16,-2 2 11-16,0 3 8 0,-12-3-5 15,-3-1-6 1,1 0-14-16,1-1-8 16,-2-2 2-16,3-4-1 0,0-4 1 15,3 0-2-15,3 0-1 16,3-7 1-16,3-9 0 16,0-3-6-16,11-5-5 15,11-5 10-15,3-6 0 16,4-2-12-16,-4 5 11 15,-2 0 1-15,-4 5 1 16,-7 4 16-16,-5 6 10 16,-1 4 10-16,-4 7 2 15,-2 0-5-15,0 1-19 16,0 3-14-16,0 2-13 16,0 0-38-16,0 0-47 0,-2 0-191 15,-7 7-360-15,2-1-143 16</inkml:trace>
  <inkml:trace contextRef="#ctx0" brushRef="#br1" timeOffset="1.02396E6">27043 16788 1258 0,'0'0'343'0,"0"0"-60"16,0 0 59-16,0 0-112 16,0 0-61-16,0 0-40 15,0 0-46-15,3-10 11 16,-2 24-10-16,1 5-14 15,1 5-20-15,1 5-13 16,-1 1-16-16,1 5-6 16,2 2-13-16,2-4-2 15,0 0 1-15,-3-3-1 16,-2-4-25-16,-3-2-46 16,0-1-60-16,-12-6-169 15,-4-4-446-15,-2-4-631 0</inkml:trace>
  <inkml:trace contextRef="#ctx0" brushRef="#br1" timeOffset="1.02483E6">27387 16706 423 0,'0'0'1035'16,"0"0"-708"-16,0 0-24 16,0 0-3-16,0 0-77 15,0 0-83-15,0 0-52 16,16-14-26-16,-13 21-20 16,1 3-13-16,-3 4-14 15,1 4-8-15,-2 2 4 0,0 2-1 16,0 6-4-1,0-2 3-15,0 4-7 0,0-3 7 16,0-1-8 0,-3 0 6-16,1-5-6 0,2-1 0 15,-2-2-1-15,2-4 6 16,0-1-4-16,0-2-2 16,0 0 1-16,0-2 0 15,0 0 8-15,0-6 0 16,0 1 6-16,0-2-6 15,0-2 2-15,0 2-1 16,0-2 5-16,0 0 3 16,0 0-4-16,0 0 2 15,0 0-2-15,2 0-2 0,-2 0-2 16,0 0-1-16,0 0-8 16,0 0 0-16,0 0 0 15,0 0-1-15,0 0 1 16,0 0 0-16,0 0 0 15,0 0 0-15,2 0 0 16,-2 0 0-16,1 0 0 16,2 0-1-16,-1 0 1 15,1 1 0-15,0-1 1 16,1 2-1-16,-1-2 7 16,1 0-7-16,4 0 0 15,2 0 9-15,7 0-8 16,6 0-2-16,7-5 0 0,8-3 0 15,5 1-9-15,5 0-8 16,-2-3-2-16,-1 3-1 16,-9 5 1-16,-10-3 2 15,-12 3-19-15,-13 2-25 16,-1 0-62-16,-31 0-65 16,-2 7-153-16,0-4-721 0</inkml:trace>
  <inkml:trace contextRef="#ctx0" brushRef="#br1" timeOffset="1.02893E6">28391 16748 1480 0,'0'0'332'16,"0"0"-203"-16,0 0 138 0,0 0-74 16,0 0-98-1,0 0-36-15,0-7 6 0,0 7-20 16,0 0-5-16,0 10 47 16,0 1-9-16,2 5-13 15,-2 4-15-15,0 2-28 16,0 2-7-16,0-1-13 15,0 1-1-15,0-2-1 16,-3-2-14-16,1-1-43 16,2-5-45-16,0-5-95 15,0-4-106-15,5-5-327 16,-1 0-448-16</inkml:trace>
  <inkml:trace contextRef="#ctx0" brushRef="#br1" timeOffset="1.0292E6">28497 16798 1175 0,'0'0'1030'16,"0"0"-825"-16,0 0 32 16,0 0-36-16,0 0-116 15,0 0-53-15,0 0-23 16,0 0 1-16,0 17 34 15,0 5-12-15,0 1-12 16,0 1-5-16,0-4-6 16,2-1-8-16,3-4-1 0,-2-1-12 15,0-3-55-15,-3-1-51 16,0-8-164-16,-1 3-425 16,-9-5-443-16</inkml:trace>
  <inkml:trace contextRef="#ctx0" brushRef="#br1" timeOffset="1.02953E6">28300 16712 1597 0,'0'0'618'16,"0"0"-417"-16,0 0 46 16,0 0-93-16,0 0-78 15,99-17-16-15,-50 14-26 16,2 3-20-16,-1 0-14 15,-6 0-11-15,-9 0-66 16,-9 0-79-16,-10 0-102 16,-8 0-328-16,-8 3-209 0</inkml:trace>
  <inkml:trace contextRef="#ctx0" brushRef="#br1" timeOffset="1.03038E6">28919 16554 1260 0,'0'0'389'16,"0"0"-130"-16,0 0 36 15,0 0-85-15,0 0-106 16,0 0-61-16,0 0-20 16,2 2 21-16,-1 11 25 15,1 8-15-15,-1 5 16 0,-1 3-21 16,0 2-22 0,0 5-21-16,0-3 0 0,0 3-5 15,-6-4 0-15,0-1 0 16,0-1-1-16,-2-6 0 15,2-2 0-15,0-4 0 16,3 0 0-16,-1-8 1 16,3-3-1-16,1-5 2 15,0-2-2-15,0 0 2 16,0 0 11-16,3 0-3 16,8-12-10-16,3-5-6 15,1-3 6-15,2-2-11 16,-2-3 4-16,1 6-1 15,-2-4 7-15,-4 6 0 16,2 4 0-16,-5-1 0 0,1 4 1 16,1 5 0-16,-3-3 1 15,-2 6 7-15,-1-3-2 16,0 3-5-16,0 2 10 16,0 0-5-16,0 0-6 15,3 0 1-15,0 0-1 16,0 7 1-16,0 3 12 15,-1 0-4-15,-2 3 0 16,-1 1-9-16,-2 1 0 16,0 2 0-16,0-3 0 15,0 2 0-15,0-5 0 16,0-1 0-16,0-2 0 16,2-1 0-16,1-2 0 0,3-3 0 15,3 1 0 1,4-3-15-16,5 0-61 0,3 0-108 15,4-12-126-15,-7-2-396 16,-3 1-718-16</inkml:trace>
  <inkml:trace contextRef="#ctx0" brushRef="#br1" timeOffset="1.03068E6">28803 16682 1088 0,'0'0'611'0,"0"0"-484"16,0 0 221-16,0 0-134 16,103-20-134-16,-58 20-56 15,2 0-24-15,4 0-56 16,-9-3-421-16,-15 0-601 0</inkml:trace>
  <inkml:trace contextRef="#ctx0" brushRef="#br1" timeOffset="1.03137E6">29445 17187 1119 0,'0'0'330'0,"0"0"-71"16,0 0 43-16,0 0-127 15,0 0-87-15,0 0-3 16,0 0-4-16,-45 3-4 15,19 4-10-15,-5-3-7 16,-12 3-1-16,-8 2-9 0,-23-2-9 16,-23 0-8-1,-20 0-7-15,11-2-15 0,23-1-10 16,30-4 4-16,21 1-5 16,3 2-6-16,2 0-42 15,5-1-67-15,16 1-71 16,7 1-109-16,16-4-316 15,2 0-135-15</inkml:trace>
  <inkml:trace contextRef="#ctx0" brushRef="#br1" timeOffset="1.03207E6">28827 17459 783 0,'0'0'1108'15,"0"0"-956"-15,0 0-47 16,0 0 125-16,0 0-52 16,0 0-85-16,0 0-41 15,21-21 20-15,-21 21 17 0,0 0-17 16,0 0-24 0,0 3 0-16,0 4-2 15,0 4-13-15,0 2-8 16,0 3-7-16,3 1-7 0,0-3-4 15,-3 4-5-15,0-1-2 16,0-1 1-16,0 2-1 16,0 2 1-16,-6-2 0 15,1-1 1-15,0 3-2 16,1-6 1-16,1 1-1 16,2-2 0-16,1-2 1 15,0 2-1-15,0-6 1 0,0 0-1 16,0-1 0-16,0-2 0 15,0 2 0-15,0-5 0 16,0 2 0-16,0 0 1 16,0 0-1-16,0-3 1 15,0 0 0-15,0 0 1 16,0 0 4-16,0 0-5 16,4 0 7-16,5 0 8 15,0 0 5-15,5 0-4 16,2 0-5-16,2 0-3 15,6 0 4-15,4 0-2 16,7 0-2-16,5-3-3 16,5-2-5-16,-2 0 0 15,-2 0-1-15,-9 3-40 16,-23 2-56-16,-9-3-90 0,-3 3-684 0</inkml:trace>
  <inkml:trace contextRef="#ctx0" brushRef="#br1" timeOffset="1.03373E6">27857 16699 1215 0,'0'0'277'15,"0"0"-128"-15,0 0 67 0,0 0-22 16,0 0-20-16,-85 82-30 16,64-43-30-16,-1 9-11 15,-9 17-14-15,-13 19-13 16,-14 12-39-16,-8 8-26 16,7-19-11-16,8-21-16 15,14-18-121-15,-23 12-179 16,9-4-437-16,0-4-715 0</inkml:trace>
  <inkml:trace contextRef="#ctx0" brushRef="#br1" timeOffset="1.03453E6">29163 17379 988 0,'0'0'788'16,"0"0"-619"-16,0 0-63 16,0 0 91-16,0 0-27 15,0 0-86-15,0 0-49 16,-53 46 79-16,10-3 4 15,-18 24-48-15,-21 15-23 16,-18 20-27-16,-5 5-20 16,1-17-83-16,29-23-290 15,20-27-1002-15</inkml:trace>
  <inkml:trace contextRef="#ctx0" brushRef="#br1" timeOffset="1.03956E6">29959 17185 667 0,'0'0'689'0,"0"0"-468"16,0 0 122-16,0 0-39 16,0 0-83-16,0 0-90 15,25-25-8-15,-14 20-27 0,-2 1-32 16,0 1-24-16,-2 0-10 15,-2 0-3-15,-1 2-7 16,1-2-8-16,-2 0-5 16,2-1 2-16,-1 1-3 15,0 0-5-15,2 0 0 16,0-1 0-16,3 1-1 16,3-1-1-16,2 1 0 15,0-3 1-15,1 2 0 16,-1-1 0-16,-2 3 0 15,-3 2 0-15,-2-3 0 16,-4 3 0-16,-3 0-1 0,0 0-5 16,0 0-5-16,1 7-1 15,1 6 11-15,1 1-1 16,2 2 2-16,1 4 1 16,4-4-1-16,0-2 1 15,4-1 1-15,5-3 4 16,0-3 6-16,3-6-2 15,0-1-9-15,2 0 0 16,-2-5-1-16,1-5-19 16,-1-6-28-16,-3 2-48 15,-2-2-104-15,-3-1-120 16,-6 4-417-16,-5 5-774 0</inkml:trace>
  <inkml:trace contextRef="#ctx0" brushRef="#br1" timeOffset="1.04031E6">30942 16652 1249 0,'0'0'310'16,"0"0"-98"-16,0 0 113 16,0 0-62-16,0 0-102 0,0 0-57 15,0 0-22-15,0-15-29 16,0 21-22-16,0 10 38 16,0 7 2-1,0 7-26-15,0 2-18 0,0 5-6 16,0-3-7-16,0 1-14 15,0-4 1-15,2-1 0 16,1-5 0-16,1-3-1 16,-2 0-25-16,1-3-36 15,-3-1-75-15,0 0-104 16,-5-1-273-16,-4-7-229 0</inkml:trace>
  <inkml:trace contextRef="#ctx0" brushRef="#br1" timeOffset="1.04073E6">31317 17204 1179 0,'0'0'954'0,"0"0"-832"15,0 0 105 1,0 0-5-16,0 0-116 0,0 0-63 16,0 0-17-16,-16 0-7 15,1 7 35-15,-5 1 0 16,-3 1-5-16,-2 0-4 15,-3-3-14-15,1 0-7 16,-3 1-7-16,2-2-16 16,-2 1 7-16,0-4-8 15,2 2-1-15,0-1-11 16,4 0-19-16,6 1-20 16,3-1-25-16,8 1-59 15,4-1-93-15,1 0-68 16,2-2-295-16,0-1-182 0</inkml:trace>
  <inkml:trace contextRef="#ctx0" brushRef="#br1" timeOffset="1.0412E6">30987 17449 1974 0,'0'0'352'0,"0"0"-233"0,0 0 133 15,0 0-43-15,0 0-108 16,0 0-58-16,0 0 0 15,91-37 1-15,-65 34-5 16,0 3-9-16,0 0-8 16,-4 0-2-16,-1 0-7 15,-5 0-11-15,-5 0-2 16,-7 0 0-16,-2 0-9 16,-2 7-3-16,0 1 3 15,-5 6 8-15,-8 3 0 16,-8 3 1-16,-3 0 0 15,1 0 1-15,3 0 0 16,2-6 0-16,6 1 1 0,5-2-1 16,7-3 5-16,0-4-6 15,15 2 6-15,17-3 5 16,12 0-11-16,24-5-61 16,-12 0-128-16,-9 0-678 0</inkml:trace>
  <inkml:trace contextRef="#ctx0" brushRef="#br1" timeOffset="1.04324E6">31042 16541 492 0,'0'0'341'0,"0"0"-132"16,0 0 11-16,0 0 9 16,0 0-61-16,0 0-21 15,0 0 32-15,0-4-62 16,0 4 16-16,0 0 16 15,0 7-30-15,0 0-21 16,0 5-28-16,0 5-18 16,0 5-2-16,-4 3-1 15,-2 3-9-15,-3 2-10 0,3 4-15 16,0-5-9 0,0 4 4-16,0-1 4 0,0-1 7 15,3 2-2-15,2-2-2 16,-1-2 8-16,2 1-5 15,0-2-6-15,0-4-5 16,0-3-7-16,2-2-1 16,2-6 7-16,-1-4-8 15,1-2 1-15,-2-2-1 16,-2 0 0-16,1-2 0 16,-1-2-1-16,0 1 1 15,0-2 0-15,0 0 0 0,0 0 1 16,0 0 8-1,0 0 2-15,2-6-1 0,3-4-1 16,2-6-8-16,1-4-1 16,0 3 0-16,1 1-2 15,-3 2 1-15,2-1 0 16,-1 5 0-16,1-3 0 16,1 4 0-16,2-2 0 15,3 1 0-15,1 0-5 16,1 2 5-16,2 0 0 15,-3 1-1-15,1 0 2 16,-2-2-1-16,-3 5 0 16,-3-1-7-16,-5 4 8 15,-1 0-1-15,-2 1-1 16,0 0-4-16,0 0 6 0,0 0 0 16,0 0 0-16,0 0 0 15,0 0 0-15,1 0 0 16,1 7 1-16,1 3 8 15,-2 4 0-15,1 1 0 16,-1 2-2-16,-1-1 1 16,2-2-7-16,-2-1 1 15,2-3-1-15,1-4 8 16,2-3-7-16,1 0 4 16,3-2 1-16,3-1-5 15,8 0-2-15,2 0-44 16,-1 0-56-16,4-9-95 15,-5-2-466-15,-7-2-756 0</inkml:trace>
  <inkml:trace contextRef="#ctx0" brushRef="#br1" timeOffset="1.04369E6">30890 16754 1810 0,'0'0'261'15,"136"-10"-130"-15,-24 4-10 16,-10-1-121-16,-19 0-548 0</inkml:trace>
  <inkml:trace contextRef="#ctx0" brushRef="#br1" timeOffset="1.05396E6">31047 16184 146 0,'0'0'909'16,"0"0"-732"-16,0 0-121 15,0 0 57-15,0 0 22 16,0 0-65-16,-6-12-48 15,3 12-13-15,-5 0 4 16,-3 0 10-16,-8 0 4 16,-7 0-16-16,-7 5-9 15,-9-2-1-15,-3-3 6 0,-4 2-1 16,1-2-6-16,-2 0 1 16,-1 0 0-16,3 0 5 15,1 0 1-15,0 0 0 16,0 0-6-16,0 0 8 15,1 0-9-15,1 2-1 16,-4 4 1-16,0-2-2 16,-5 2 2-16,-1 0 0 15,-2-1 0-15,1 3 0 16,0-4 0-16,-1 2 0 16,1 1-1-16,1-3 2 15,1-1-1-15,2 0 0 16,-2-3 0-16,0 0 1 15,1 0 0-15,0 0 0 16,1 0 0-16,0 0-1 0,3 0 0 16,-2 3 1-16,2-2 0 15,-5 1 8-15,2 2 5 16,-2-4 5-16,2 0 6 16,-3 0 12-16,1 0-2 15,-3 0-21-15,1 0-13 16,-1 0-1-16,0 0 1 15,1 0-1-15,-1 0 0 16,-1 0 0-16,0 0 0 16,-4 0 0-16,0 0 0 15,-4 7 0-15,-3-1-1 16,-1-2-15-16,-3-2-19 16,-2 2-8-16,-12 0 14 0,-15-1 11 15,-16-2 17-15,-3 2 0 16,7 2-1-16,12-3 1 15,14-1 0-15,2 1 1 16,11-2 0-16,12 0 1 16,-10 0-2-16,-8 0 1 15,-11 0 0-15,-11 0 0 16,11 0-20-16,11-2-5 16,-2 2 7-16,-5 0-6 15,0 0 0-15,-3 0 1 16,4 0 5-16,2 0 16 15,0 0-6-15,3 0 8 16,12 0 1-16,9 0 1 16,13 0 5-16,-12 0-6 0,2 0 0 15,-12-3 0-15,-11 3-1 16,1-2 2-16,-23-3 9 16,-15 3 16-16,-3-1 5 15,6-1-2-15,9 0-3 16,11 2-5-16,-2-2-2 15,0 1-4-15,-2 0-7 16,4 3-8-16,-1-3 0 16,2 2 0-16,2 1 0 15,-2-3 0-15,1 3-1 16,2 0 0-16,-1 0 0 16,2 0 0-16,1 0-1 15,2 0-9-15,-2 0 4 0,1 0 5 16,-6 0 0-16,0 0 1 15,-5 0-1-15,2 0 0 16,0 3-15-16,0-2 9 16,0 2 5-16,-1-3 2 15,2 0 0-15,0 0 1 16,2 0 1-16,3 0 5 16,-3 0-6-16,3 0 0 15,0 0-1-15,-3 0 1 16,3 0-1-16,-3 0 0 15,7 0 0-15,14 0 0 16,15 0 0-16,16 0 0 16,7 0 0-16,0 0 0 0,-5 0 0 15,7 0 18-15,10 3 15 16,8-3 14-16,11 3 3 16,2-2 43-16,2 2-57 15,0 3-19-15,0-2-11 16,8 0-5-16,-2 4 0 15,1-1 0-15,1 3 0 16,-2 0-1-16,-2 0 1 16,1 3-1-16,2-2 1 15,-1 2-1-15,0 4 0 16,2 5 9-16,-2 1 12 16,2 8 4-16,-2 4-3 15,0 2-2-15,0 5-5 0,0 0 3 16,2 5-3-1,1 0-6-15,-5 2-7 16,2 1 0-16,1-4-1 0,-2 1-1 16,-1-3 1-16,2 3 0 15,1-2 1-15,1-4 5 16,1 3 23-16,2 0 35 16,0-2-10-16,5 1-27 15,-6-4-7-15,5 1-12 16,-4-1-3-16,-1 2-6 15,-3 1 1-15,-1 1-1 16,-4-4 1-16,-2 3 0 0,0-1 0 16,0-1 5-1,-5-1-6-15,-4 0 1 0,-2-1 0 16,1-5 0-16,3-2-1 16,0-1 0-16,2-3 1 15,4-4 5-15,1 0-5 16,0-6 2-16,0-3-2 15,3-3 5-15,4-2-6 16,0-3-7-16,-1 2 6 16,1-3-2-16,-4-1 2 15,4 2-5-15,-6 1 6 16,4-3 0-16,-1 2 0 16,4-3 0-16,5 3 1 15,5-4-1-15,10-2 0 16,7 0-21-16,9 0 9 0,3 0 12 15,5-2 0-15,-1 0 0 16,-2 0 0-16,2 2 0 16,-3 0 0-16,-2 0 0 15,2 0-1-15,2 0-8 16,5 0 0-16,5 0 8 16,15 0-5-16,17 0 0 15,17 0 5-15,5 0 1 16,-7 0 0-16,-12 0 1 15,-21 0 9-15,-13 4 3 16,-12 1-11-16,-1 0-1 16,7-3-1-16,11 3 0 15,8-1-24-15,12-1-32 0,11 0-15 16,13 0 25 0,0-3 27-16,-9 0 11 0,-19 0 8 15,-24 1 8-15,-10-1 9 16,-2 1 22-16,9-1-7 15,10 2-18-15,10-2-13 16,8 3 0-16,15-3-1 16,13 0-3-16,2 0-25 15,-4 0-9-15,-10 0 21 16,-10 0 7-16,-2 0 8 16,-16 0-6-16,-11-3 7 15,-14 0 0-15,-1 3 10 16,7 0 14-16,8 0 7 0,5 0-3 15,-2 0-3 1,-3 0-7-16,-2 6-3 0,0-4-9 16,2 3-5-16,3 1 0 15,2-2 1-15,2 2 11 16,2 1 9-16,0-4 11 16,1 4-11-16,3-3-4 15,-1 1-11-15,-2 5-6 16,1-2 0-16,-1 1 0 15,-2 1 0-15,-1-2-1 16,0 0 0-16,-2-1-6 16,-1-3-3-16,4-1 7 15,-1 0-5-15,2-3 7 16,0 1 1-16,0 2-1 0,0 3 1 16,0-4 0-16,-4 5 1 15,1 0-1-15,-4-4 1 16,-1 1-1-16,-3-1 5 15,1 0-5-15,2 0-1 16,0 1 0-16,1-4 1 16,0 3 0-16,-1-3 0 15,2 1 16-15,-2-1 11 16,2 0 5-16,0 1-2 16,0 1-18-16,2 1-7 15,-4 0-6-15,0-2-8 16,-4 2-23-16,0 0-2 15,-5 0 14-15,-6-1 10 0,-3 0 9 16,-5 1 0-16,-4 0 0 16,-3-1 1-16,-1 3-1 15,1-3 0-15,1 0 1 16,5-1-1-16,3 4 2 16,2-5-2-16,6 0 1 15,-2 0-1-15,3 0 1 16,1 0-1-16,0 0 0 15,2 3 25-15,2-1 41 16,0 5-32-16,1 1-20 16,0-3-13-16,2 0 1 15,0 1 0-15,4-1-2 16,6 0-2-16,0-2-10 16,0-2 2-16,0 1 4 15,-1-2 5-15,-2 0 0 0,-1 0 1 16,-2 0 0-16,0 0 0 15,2 1 1-15,0 0 0 16,-1 0 0-16,4 3-1 16,-4-4 1-16,1 0-1 15,0 1 1-15,-4 2-1 16,2 0 0-16,-1 1 0 16,-1-1-1-16,2 0 0 15,0 0-14-15,0-3-32 16,0 0 23-16,1 0 15 0,-3 0 1 15,-1 0 2 1,-1 0 4-16,-5 0 2 0,-4 0 2 16,-4-3-1-16,-5-3 0 15,-4 2 0-15,-4-2-1 16,-3 1 1-16,-1 0-2 16,0-1 1-16,1 1-17 15,1-1 8-15,0 2-2 16,0 1 10-16,-2 0 1 15,1 1-1-15,-1 1 1 16,-2-3 0-16,1 2 0 16,-3 0 12-16,0-5 5 15,2 5 0-15,1-7 4 16,2 5 6-16,3-3-12 16,4-1-14-16,-1 3-1 0,-1-1-1 15,-3 2-13-15,-5-1 6 16,-6 3 8-16,-7-4 0 15,-4 2-1-15,-6-6 0 16,-2 0 1-16,0-3 0 16,0-3 0-16,0-2 8 15,-2-1 0-15,2-1-2 16,0-5-5-16,3-2-1 16,12 0 0-16,0-6 0 15,6-3-1-15,-2-3 0 16,-1-1 0-16,0 1 1 15,-8-1 13-15,-2 0 23 16,-4 4-6-16,-4-5-17 0,0 6-5 16,0-5-8-1,0 1-1-15,0-3-20 0,4 0 15 16,7-5-9-16,4 1-34 16,1-5 7-16,5-2 41 15,2 0-5-15,-1-6-14 16,2 2 9-16,-5 4 11 15,-4 1 9-15,-4 5-8 16,-4 4-1-16,-6 4 21 16,-1 1-21-16,0 6-1 15,-3 3-1-15,-5 2 2 16,2 1-6-16,1 2-28 16,4 2 10-16,1-1 18 15,0 2 5-15,1-2 0 16,10 1-30-16,2 0 5 0,-1 1 19 15,1 3-17-15,-1-2 11 16,-1 2 6-16,1 4-4 16,-3 1-23-16,0 2 27 15,1 1-13-15,1-1 19 16,-2 0 0-16,2 1 0 16,-3 0 0-16,1 0 1 15,-3 3 11-15,0 1-6 16,-3-1-5-16,-2 4-8 15,-1-1 8-15,0 1 1 16,0 1 1-16,0-3-2 16,0 2 0-16,0 0 0 0,0 1-1 15,0 0 0-15,-1 2-1 16,-6-3-5-16,-1 3-3 16,0 0 9-16,1 0-1 15,0-2 1-15,1 2 1 16,1 0 1-16,-1 0-1 15,0 0 0-15,-4 0 0 16,-1 0 1-16,-2 0 5 16,-4 0 1-16,-5 0 1 15,-5 0-7-15,-4 0 13 16,-9 0-1-16,-5 0-4 16,-6 0-3-16,-1 0-5 15,1 0 5-15,0 0-5 0,2 0 5 16,1-4-5-16,-2-6 0 15,-3 1 1-15,-6-1-1 16,-20-2 0-16,-23-3 0 16,-32-2 0-16,-19-2 0 15,-13-1-1-15,-3 0-1 16,2 6-26-16,-2 5-32 16,-2 8-71-16,44 1-148 15,21 0-380-15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07T07:47:11.783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2800 2818 309 0,'0'0'163'0,"0"0"-88"16,0 0-42-16,0 0-5 15,0 0 42-15,0 0 4 16,48 7-5-16,-38-6-18 15,-1 1-4-15,-1 0 23 16,-1 0-7-16,2-1-15 16,-3 1-19-16,3-1-6 15,0 1 8-15,-2-2 5 0,1 0-3 16,1 0 5-16,1 0-9 16,1 0-13-16,-2 0 0 15,7 0 18-15,-2 0-2 16,2 0-4-16,-1 0-6 15,1 0-6-15,-2 0-8 16,2 0 0-16,2 0-1 16,-3 0-6-16,0 0 0 15,1 0 0-15,-5 0 0 16,-1 0 0-16,-1 0 0 16,0 0 0-16,3 0 12 0,0 0 6 15,0 0 10-15,6 0 3 16,1 0-4-16,2 0 5 15,3 0 5-15,6 0-3 16,-2-2-5-16,2-1 0 16,1 0-9-16,-4 1-10 15,-2 2 1-15,-2-2-10 16,-1 2 5-16,-1 0-6 16,-3 0 0-16,0 0 1 15,-3 0-1-15,1 0 6 16,-2 0-6-16,2 0 0 15,-1 0 6-15,3 0-6 16,1 0 8-16,1 0 7 16,-1 0-3-16,5 0-4 15,-3 0-3-15,4 0-5 0,-1 0 0 16,0 0 0-16,-3 0 8 16,4 0-9-16,-1 0 1 15,-2 0-1-15,-2 0 0 16,-1 0 1-16,-1 0 0 15,0 0 0-15,1 0 0 16,-2 0 0-16,2 0 0 16,-2 0 0-16,2 0 0 15,0 0-1-15,1-1 1 16,-1-2 0-16,2 1-1 16,-3 1 1-16,0 0 2 15,0-1-2-15,3 2 7 16,-2 0-2-16,2 0 7 0,0 0 3 15,1 0 5 1,2 0 13-16,-3 0 15 0,3 0-15 16,-2-3-12-16,1 0-7 15,-1 2 1-15,-1-2-7 16,-3 2-8-16,3-1 5 16,-2 1-5-16,-4 1 0 15,3 0-1-15,-3 0 2 16,3 0-1-16,-6 0 9 15,1 0-9-15,-1 0 8 16,3 0 2-16,-3 0 0 16,3 0 4-16,3 0 0 0,-2-2 0 15,-4 1-5-15,6-2 1 16,-3 2-1 0,1-1-3-16,2 0-6 0,3 0 1 15,-1 1-2-15,-1 0 0 16,3-1 1-16,-2 0-1 15,2 1 1-15,-1 1-1 16,1 0 1-16,-2-1-1 16,2 1 0-16,2 0 0 15,-3-1 0-15,3 1 1 16,-2-2 0-16,2-1-1 16,-3 1 0-16,6-1 1 15,-2-1-1-15,-1 0 1 16,1-1 0-16,-2 1 0 15,-1 1-1-15,2 1 0 0,-6-2 0 16,3 3 0-16,-2 1 0 16,-4 0 0-16,3 0-1 15,-3 0 1-15,3 0-1 16,-3 0 0-16,4 0 1 16,-1 0-2-16,-3 0 2 15,4 0-1-15,-2 0 1 16,2 0-1-16,5 0-7 15,4 0 7-15,-2 0-5 16,-1 0-4-16,2 0 9 16,-3 0-8-16,-6 0 8 15,-2 0-13-15,2 0 1 16,-9-1 7-16,0-1 5 0,-3-1 0 16,-3 2 0-16,-3-2 1 15,0 0 0-15,0 0-14 16,0-2-5-16,0 0-4 15,0-2 2-15,-3 2 8 16,0-2 7-16,0 0 6 16,0-2 0-16,3 0 0 15,-3-4 1-15,0 3 6 16,3-2 26-16,0 0 11 16,0-2-19-16,0 0-6 15,0-1 5-15,0-1 1 16,0 0-1-16,0-3-8 15,0 3 0-15,0-1-5 0,0-2-10 16,0 5 12-16,0-3-7 16,0 1 0-16,-3 4-5 15,0 0 8-15,3-1-8 16,-3 1 1-16,3 0 4 16,-3-1 7-16,2 2 1 15,-1-2-3-15,1-1-2 16,-1 0-8-16,-1 0 0 15,0-2 0-15,0 1 0 16,-3-1 0-16,3 0-1 16,0 1 1-16,-1 1 11 15,1 0-1-15,0 2-2 0,3 0-2 16,-3 0-7 0,3 0 2-16,0-1 7 0,0 2 0 15,0-1-8-15,0 1 7 16,0 0-7-16,0-1-1 15,0 0 1-15,0-1 0 16,0-1-1-16,-3 1 1 16,3-1-1-16,0 0 1 15,0 2 0-15,0 0-1 16,0 3 1-16,0 1-1 16,0 0-1-16,0 4 1 15,0-1-1-15,0 4 1 16,0 1 0-16,0 0-2 15,0 0 1-15,0 0-1 16,0 0 1-16,0 0 0 0,0 0-5 16,0 0 6-16,0 0-1 15,0 0-11-15,0 0-2 16,0 0-1-16,0 0 4 16,0 0 2-16,0 0-1 15,0 0 0-15,0 0-2 16,-3 0 1-16,-8 0 11 15,-2 1 0-15,-2 2 0 16,-3 0-1-16,-4 0 0 16,-1-1-1-16,-2 2 2 15,-5-2-7-15,3 0 7 16,-1-1 0-16,-2 1 0 16,2-1 0-16,-2-1 1 0,5 2-1 15,-1-2 1 1,2 1-1-16,2-1 0 0,-2 1 1 15,3 1-1-15,-6-2 1 16,2 4-1-16,-2-3 0 16,-1 2 0-16,1-1 1 15,-6 2 0-15,2-1-1 16,-5 0-1-16,3 0-5 16,-3 1-3-16,2-3 8 15,4 2 0-15,-3-2-2 16,3 1 2-16,-1-1-5 15,-2-1-9-15,2 1-19 0,-3 1 6 16,1-1 0-16,2 1 10 16,-2-1 0-1,-3 0-16-15,3 1-14 0,2-2 8 16,-2 0 18-16,0 2 20 16,5-2-4-16,-2 0 0 15,3 0 0-15,-1 0 6 16,-5 0-1-16,3 0-6 15,-6 0 5-15,-1 2 2 16,-2 1 0-16,-7 0-6 16,1-1 6-16,-1 1-1 15,-2 2-5-15,2-4 6 16,1 0-1-16,2-1 1 0,1 0 0 16,3 0 1-1,-1 0-1-15,1 0 0 0,0-4 0 16,-2 0 1-1,-1 0-1-15,0-1 1 0,-1 2-1 16,-2-1 1-16,2 2 0 16,-2 0-1-16,-1 2 0 15,4 0 0-15,3 0 0 16,3 0 0-16,2 0 1 16,4 0-1-16,3 0 6 15,2 0 0-15,1 0 8 16,-1 0 0-16,0 0-3 15,-1 0-3-15,-1 0-8 16,0 0-1-16,-1 0 0 16,4 0 0-16,-1 0 0 0,4 0 0 15,0 0 1-15,2 0 0 16,5 0 0-16,-2 0 1 16,7 0 1-16,-2 0-1 15,4 0-1-15,-2 0 0 16,0 0 0-16,-3 2 0 15,-4 0 0-15,-5 2-14 16,1-2-11-16,-5 1 5 16,1 0-10-16,-4-1 8 15,3 0 2-15,-1-1-2 16,5 1 22-16,2-2 0 16,4 1 1-16,0-1 15 15,9 0 9-15,0 0-2 16,3 0-4-16,3 0-13 0,0 0-5 15,0 0-1-15,0 0 0 16,0 0-1-16,0 0 0 16,0 0-6-16,0 0 4 15,-3 0 2-15,3 2-1 16,0-1 1-16,0 0 1 16,0-1 0-16,0 0 0 15,0 0 1-15,0 0 8 16,0 0 1-16,0 0 12 15,0 0 2-15,0 0-9 16,0 3-10-16,0-1-5 0,0 2 0 16,0 2 2-1,0 4 8-15,0 1 8 0,0 3-2 16,0 1-1-16,0 3 5 16,-3 3-2-16,3 0-5 15,-4 0-2-15,4 0 1 16,0-1-2-16,0 1-4 15,0 0 1-15,0 0 4 16,0 3 2-16,0 2 3 16,0-1 12-16,0-1 7 15,0-1-15-15,0-2 0 16,0-2 2-16,0-2-4 16,0 0-5-16,0-1-2 15,0 1-11-15,0-2 1 16,0 1 1-16,0-2-1 0,0 2 1 15,0-5 6-15,0 5-7 16,0-3 1-16,0 3 4 16,0-2 1-16,0 0-6 15,0-1 0-15,0-3 7 16,0 1-8-16,4-2 0 16,-4 0 0-16,3 1 2 15,-3 2-2-15,3-1 1 16,0 1-1-16,-3 0 0 15,3 2 0-15,-3 0 0 16,3-2 1-16,0 4 0 16,0-4 0-16,-3-2-1 15,3 0 0-15,-1-3 0 16,0-2 0-16,0-1 0 0,-1-1 0 16,1-1 0-16,-1 0-1 15,2 0 0-15,-1-1 1 16,-1 0 0-16,1 1 0 15,-2-2-1-15,3 1 1 16,-3-1-1-16,3 0 1 16,0 0 0-16,3 0 0 15,1 0 2-15,5 0-1 16,-1 0 0-16,-1 0-1 16,2-1 1-16,3-1-1 15,-3 1 0-15,4-2 1 0,2 1-1 16,0-1 0-1,3-1-1-15,0 1-11 16,1-3 2-16,2 2 8 0,-3-2-7 16,0 2 8-1,-2 0 0-15,1-1 0 0,-4 1 0 16,2 1 0-16,-2 0-1 16,-2 2 1-16,-1 0 0 15,1 1-5-15,-1-2 6 16,-1 2 0-16,2 0-1 15,2-4 1-15,3 1 0 16,-1 0 0-16,3-1 0 16,-3 1-1-16,0 2 0 15,-3-1 0-15,0 2-6 16,-3 0-16-16,-2 0-12 0,-1 0-35 16,10 0-53-16,-5 0-176 15,2 0-466-15</inkml:trace>
  <inkml:trace contextRef="#ctx0" brushRef="#br0" timeOffset="4416.5002">19372 1634 354 0,'0'0'850'0,"0"0"-650"16,0 0-135-16,0 0 18 15,0 0 45-15,0 0 34 0,0-1-18 16,0 1-30-16,0 0-26 16,0 0-9-16,-1 5 20 15,-8 5-23-15,-3 2-11 16,-1 3-9-16,-5 2-15 16,-3 4-7-16,-8 1-10 15,-4 1-8-15,-3 1-7 16,-6 0-7-16,-3-2 8 15,2 0-9-15,-1-2 8 16,5-3 0-16,5-3 3 16,12-2 0-16,2-4-3 15,10-1 0-15,5-2-3 16,5-1-5-16,0 0-1 0,0 1 9 16,3 2 1-16,6 0-1 15,4 1 0-15,0 2 5 16,0 0 2-16,7 1 11 15,2 2 0-15,8 2-8 16,1 2 2-16,8 1-4 16,3-2-11-16,1 2 0 15,-3-2-5-15,-2 2 0 16,-10-6 0-16,-4 2-1 16,-9-3 0-16,-4-3-1 15,-4-5-1-15,-4 0-17 16,-3-2-33-16,0 1-52 15,0-2-82-15,-6-3-355 16,-1-7-434-16</inkml:trace>
  <inkml:trace contextRef="#ctx0" brushRef="#br0" timeOffset="5075.4262">19466 1868 833 0,'0'0'1184'0,"0"0"-1011"0,0 0-87 15,0 0 38-15,0 0-22 16,0 0-48-16,0 0-35 15,62-28-5-15,-43 25-7 16,-2 1 1-16,-7 2-7 16,-1 0 1-16,-3 5-1 15,-2 3 7-15,-1 4-8 16,-1 0 9-16,-2 1-8 16,0 1 1-16,0 0-1 15,-5 1 13-15,-7 1 1 16,-2 0-3-16,0 0-5 15,1-4 2-15,4-2-9 16,3-3 1-16,3-3-1 0,3-3-8 16,0-1-5-16,0 0-7 15,6 0-5-15,13-8 7 16,4-7 0-16,5-4-1 16,3-1 6-16,1-3 2 15,-6 1 2-15,0 2 9 16,-4 4 0-16,-5 3 0 15,-4 1 12-15,-3 5 12 16,-4 2 7-16,-3 2 14 16,-3 2 4-16,0 1 3 15,0 0-29-15,0 0-12 16,0 0 3-16,0 0-7 16,-7 5-6-16,-4 9 17 0,-3 3 17 15,-2 4-13-15,3 3-3 16,6-4-8-16,1 1-11 15,6-5 1-15,0-2-1 16,6-1-7-16,10-5-54 16,17-8-127-16,0 0-401 15,-7-1-627-15</inkml:trace>
  <inkml:trace contextRef="#ctx0" brushRef="#br0" timeOffset="5534.4006">20009 1575 725 0,'0'0'1073'0,"0"0"-836"16,0 0-119-16,0 0 18 16,0 0-1-16,0 0-52 15,0 0-44-15,3 28 28 16,10-5-14-16,6 3-29 16,7 2-12-16,7-2-6 15,3-1-5-15,3-3-1 0,-1-2-16 16,-6-2-18-16,-3-6 7 15,-7-1 3-15,-6 1 3 16,-5-4 8-16,-7 3 5 16,-4 1 8-16,0 2 0 15,-7 4 12-15,-12 2 34 16,-8 4 29-16,-5 0 4 16,3 0 0-16,-6 2-9 15,4-3-41-15,6-4-19 16,3-1-10-16,9-4-27 15,6-4-167-15,7-7-575 0</inkml:trace>
  <inkml:trace contextRef="#ctx0" brushRef="#br0" timeOffset="6084.9396">21051 2016 1360 0,'0'0'716'0,"0"0"-611"16,0 0 53-16,0 0 62 15,0 0-64-15,-73 83-75 16,51-54-56-16,-3-1-25 16,5-2-6-16,-4 2-147 15,7-7-427-15,3-10-730 0</inkml:trace>
  <inkml:trace contextRef="#ctx0" brushRef="#br0" timeOffset="6787.31">21991 1686 1088 0,'0'0'566'15,"0"0"-458"-15,0 0 31 0,0 0 28 16,0 0-14-1,0 0-35-15,0 0-66 16,1 17 3-16,-2-3 12 0,-11 3-2 16,-4 1-11-16,-10 2-17 15,-4 0-10-15,-5 1-12 16,-4 0 0-16,-6 0-9 16,5 1-5-16,4-5 7 15,7-2-7-15,13-4 5 16,4-3-5-16,11 1 1 15,1-2 4-15,4 3 0 16,15 0 1-16,8 2 3 16,5 0-4-16,-3 2 3 15,3 0-3-15,-2 0-5 16,-8-2-1-16,-3-1 1 0,-4-1 0 16,-6-3-1-16,-3-1-1 15,-3-2-20-15,-3-1-34 16,0 2-72-16,6-5-137 15,0 0-402-15,2 0-529 0</inkml:trace>
  <inkml:trace contextRef="#ctx0" brushRef="#br0" timeOffset="7113.2921">22200 1865 481 0,'0'0'1395'0,"0"0"-1156"16,0 0-164-16,0 0-15 16,0 0 41-16,0 0 25 15,0 0-13-15,18 75-14 16,-14-39-37-16,-3 3-13 15,2 2-22-15,-1-2-13 16,1 1-7-16,-2-5 1 16,2-4-8-16,-1-4 0 15,-2-6-8-15,0-6-44 16,0-3-66-16,0-8-104 16,0-3-330-16,0-1-149 0</inkml:trace>
  <inkml:trace contextRef="#ctx0" brushRef="#br0" timeOffset="7449.7131">22237 1786 765 0,'0'0'1040'0,"0"0"-926"15,0 0-24 1,0 0 61-16,86-33-12 0,-62 33-21 16,-1 0-40-16,-1 6-32 15,0 8-18-15,-2 5-1 16,1 3 5-16,0 1-9 16,-5 2-7-16,0 0-5 15,-3-3-10-15,-5-3 5 16,-6-1-6-16,-2-4 1 15,-7-1-2-15,-16-4 1 16,-9-2-1-16,-4-2-66 16,-9-5-104-16,9 0-164 15,10 0-479-15</inkml:trace>
  <inkml:trace contextRef="#ctx0" brushRef="#br0" timeOffset="7892.2863">22632 1641 927 0,'0'0'966'16,"0"0"-799"-16,0 0-42 0,0 0-1 16,0 0-20-1,0 0-8-15,0 0-21 0,74 41-34 16,-48-17-15 0,7 1-5-16,3 3-14 0,3-1-5 15,-1-1-1-15,3-3-1 16,-4-3-2-16,-1-3-14 15,-9-2 2-15,-6-4 8 16,-5-2 6-16,-7-3-8 16,-4 1 7-16,-5 1-8 15,0 2 9-15,-11 5 21 16,-10 5 26-16,-7 1 24 16,-8 4 12-16,-1 2-40 15,-9 0-43-15,-13 6-8 16,13-7-289-16,9-7-1454 0</inkml:trace>
  <inkml:trace contextRef="#ctx0" brushRef="#br0" timeOffset="10341.1076">19493 2218 522 0,'0'0'572'15,"0"0"-321"-15,0 0-81 16,0 0-16-16,0 0 24 15,0 0 12-15,0 0-41 16,0-11-51-16,0 8-17 16,0 1-8-16,0 1-12 15,3-1-14-15,5 2-16 16,2-1-1-16,7 1-17 0,2 0-7 16,5 0-6-16,1 0 0 15,4 0-2-15,-4 4-21 16,0 1-15-16,-3-3-39 15,-2 1-48-15,-2-3-24 16,-1 0-9-16,-4 0 0 16,-3 0 25-16,-2 0 15 15,-6 0-32-15,-2 0-75 16,0 0-361-16</inkml:trace>
  <inkml:trace contextRef="#ctx0" brushRef="#br0" timeOffset="10649.4339">19525 2276 1235 0,'0'0'314'16,"0"0"-220"-16,0 0 16 16,0 0 39-16,0 0-16 15,0 0-39-15,0 0-11 16,39 5-14-16,-19-2-26 16,6 0-22-16,-7 1-14 15,2 1-7-15,-3-1-76 16,-6 2-178-16,-3-2-102 0,-5-4-316 0</inkml:trace>
  <inkml:trace contextRef="#ctx0" brushRef="#br0" timeOffset="11835.8446">22022 2362 1458 0,'0'0'354'15,"0"0"-249"-15,0 0 14 16,0 0 25-16,0 0-33 16,0 0-83-16,84 0-16 15,-58 0-5-15,6 0-6 16,1 0 1-16,-5 2-1 16,3 3 1-16,-3 1-1 15,-3-3 7-15,-1 2-2 16,-5-2-6-16,-4 0 2 0,-3 0-2 15,-3-2-2 1,-3-1-57-16,-2 1-59 0,1-1-56 16,-5 0-3-16,0 0-16 15,0 0-170-15,-5-1-418 0</inkml:trace>
  <inkml:trace contextRef="#ctx0" brushRef="#br0" timeOffset="12130.4668">22067 2380 808 0,'0'0'310'0,"0"0"-178"16,0 0 67-16,0 0 61 16,0 0 11-16,0 0-85 15,106 29-84-15,-64-22-53 16,4 1-22-16,0-1-20 16,0-1-7-16,5 0-86 15,-11-3-279-15,-11-1-485 0</inkml:trace>
  <inkml:trace contextRef="#ctx0" brushRef="#br0" timeOffset="19568.3381">19653 823 1726 0,'0'0'304'0,"0"0"-226"15,0 0-52-15,0 0 29 16,0 0 51-16,0 0-3 16,0-5-26-16,0 5-27 15,0 0-13-15,0 0-10 16,0 0-7-16,0 0-14 0,0 2 2 15,0 7-7-15,-5 7 29 16,-1 6 13-16,0 3-25 16,-2 4-11-16,2 3-6 15,3 0 5-15,0 2-5 16,0-1 1-16,3 0-1 16,0-1 0-16,0-1 0 15,0 1-1-15,0-3 2 16,0-1-1-16,0-1-1 15,3-2 0-15,0-2-1 16,0-3 0-16,0-3-1 16,0-3-10-16,0-3 0 15,1-2-1-15,-3-3 4 16,1-1 8-16,-1-3-5 0,1 1-2 16,-2-1-1-1,1-1-1-15,1 1-1 0,-1-2-7 16,-1 0-1-16,2 0 12 15,-2 0 7-15,0 0 0 16,1 0 7-16,2 0-5 16,4-6 4-16,0-3-5 15,-1-2 0-15,3-3 6 16,-2 2-6-16,2-3 1 16,-1 1 4-16,1 0-5 15,-3 1 0-15,2 2 4 16,-2 2-4-16,-1 0 6 15,-2 5 5-15,-2 1 13 0,-1 2-3 16,0 1-1 0,0 0-13-16,0 0-7 0,0 0-1 15,0 1-14-15,0 8-1 16,0 3 8-16,-4 5 6 16,-2 4 1-16,-1 2 0 15,1 2-1-15,3-1 1 16,-3-1 0-16,3-3 0 15,0-3 0-15,-5-3 0 16,1-2 0-16,1-2-1 16,-3-2-5-16,0-3 6 15,-9-3 2-15,0-2 9 0,-1 0-1 16,-4 0 14 0,0-10 0-16,-1-2 10 15,3-4 7-15,3 4-10 0,4-1-13 16,3 5-9-16,8 2-9 15,-2 3 0-15,5 2-12 16,0 1-51-16,0 0-85 16,0 0-242-16,5-2-740 0</inkml:trace>
  <inkml:trace contextRef="#ctx0" brushRef="#br0" timeOffset="21408.851">22226 986 514 0,'0'0'582'0,"0"0"-482"15,0 0-41-15,0 0 81 16,0 0 5-16,0 0-24 16,0 0-2-16,0-10 1 15,0 10 9-15,0-2-14 16,0 1-16-16,0 0-9 15,0-1-7-15,0 2-15 16,0 0-17-16,0 0-19 16,0 0-21-16,0 0-11 15,0 6 0-15,0 7 0 16,0 7 1-16,0 2 7 16,0 6-7-16,0 2 0 15,0 2 1-15,8 4 4 0,3-1-5 16,-1 3 0-16,0-1 0 15,-1 1-1-15,0-3-1 16,-1 1 1-16,-5-4-1 16,-3-1 1-16,0-3 0 15,0-4 0-15,0-3-1 16,0-5 1-16,0-5 0 16,0-4 0-16,0-2 0 15,0-4 1-15,0 0-1 16,0-1-1-16,1 0-7 15,7 0 2-15,3-4-1 16,0-4-24-16,3-5-4 0,-4-1 9 16,-1-2-9-16,-2-1 13 15,-1 1 16-15,2 2 6 16,-5-2 1-16,0 2 11 16,-2 0 4-16,1 1 4 15,-1 0 2-15,1 3 9 16,-1 2-5-16,1 2 2 15,-2 4-6-15,1 0-8 16,-1 2-14-16,2 0 0 16,-2 0-7-16,1 3-3 15,-1 6-2-15,0 7 11 16,0 2 1-16,0 5 0 16,0 2 0-16,0 1 0 0,0-1 1 15,0 1-1-15,0-3 1 16,0 0-1-16,0-2 0 15,0-2 0-15,0-1 0 16,-1-5 0-16,1-3 0 16,-2-4 0-16,2-4 0 15,0-2 1-15,-3 0 0 16,-1 0 13-16,-5-4 8 16,-8-9-6-16,-6-3-15 15,-7-4 0-15,-5-2 0 16,-1 2 0-16,1-3-1 15,6 4-67-15,10 2-746 0</inkml:trace>
  <inkml:trace contextRef="#ctx0" brushRef="#br0" timeOffset="35116.8144">4101 8600 954 0,'0'0'388'0,"0"0"-240"16,0 0-23-16,0 0 81 0,0 0-4 16,9-4-55-16,-9 4-53 15,0-3-9-15,0 3-2 16,0-1-8-16,0-1-17 16,0 2-31-16,0 0-9 15,-6 2 30-15,-6 9 16 16,-7 6-25-16,-8 3-5 15,-3 3-7-15,-7-1-8 16,-5 3-4-16,-4-3-6 16,1 2-3-16,-1-2 2 15,4-2-2-15,0 0-5 16,5-3 9-16,8-2-9 0,1-1-1 16,6-4 2-1,4 0-2-15,6 0 0 16,7-4-1-16,2-3 0 0,2-2-5 15,1 2 5-15,0-3-1 16,0 3 1-16,0 0 0 16,0 1 1-16,3 1 2 15,3 2 0-15,3 3 5 16,1 0-6-16,7 3 0 16,5 1 1-16,5 5-1 15,4 3 7-15,8 0-7 16,6 1 8-16,4 3-8 15,6-3 5-15,0 0-6 16,-2-3 1-16,-1 0-1 16,-10-4-1-16,-5-1 0 0,-13 0 1 15,-6-2-9 1,-9-2-43-16,-3-1-40 0,-6 3-150 16,-8-6-122-16,-4-2-367 0</inkml:trace>
  <inkml:trace contextRef="#ctx0" brushRef="#br0" timeOffset="35814.5534">4443 8706 1154 0,'0'0'614'0,"0"0"-517"15,0 0 5-15,0 0 104 16,0 0-7-16,0 0-78 0,0 0-66 15,10-24-30-15,-7 41 6 16,0 6 97-16,3 12-26 16,0 6-46-16,-3 7-17 15,0 0-15-15,0-2-10 16,0 0-2-16,-2-6-12 16,1-4 0-16,-2-4 1 15,3-5-1-15,-3-3-1 16,0-5-1-16,3-6-26 15,-3 0-38-15,3-6-76 16,-3 1-63-16,3-8-105 16,-3 0-199-16,0-8-208 0</inkml:trace>
  <inkml:trace contextRef="#ctx0" brushRef="#br0" timeOffset="36354.4012">4656 8833 671 0,'0'0'966'16,"0"0"-814"-16,0 0-94 16,0 0 137-16,0 0-14 15,0 0-73-15,0 0-50 16,91-22-20-16,-82 22-11 0,-2 0-5 15,-5 0 14 1,1 0-6-16,-3 0-7 0,0 0-3 16,0 0-13-16,-9 0 32 15,-9 3-5-15,-4 4-8 16,-5 3-15-16,0-1-2 16,0-2 0-16,3 2 8 15,5-4 4-15,7 0 2 16,7-4-6-16,2 2-7 15,3-3-4-15,0 1 0 16,0-1-6-16,0 1 2 16,0 1-1-16,0 1 0 0,0 0 0 15,0 0 7 1,0-2-7-16,0 5 7 0,0-2 11 16,8 5 8-16,1 1 9 15,4 1-3-15,5 7-11 16,0 0-4-16,6 2 2 15,0 1-4-15,0-3-10 16,-2 1 3-16,-1-5-3 16,-3-4-6-16,1 0 0 15,-4-5-18-15,0-3-64 16,-6-2-87-16,0 0-196 16,-3-10-692-16</inkml:trace>
  <inkml:trace contextRef="#ctx0" brushRef="#br0" timeOffset="37033.7438">4929 8563 1358 0,'0'0'628'16,"0"0"-514"-1,0 0 44-15,0 0 34 0,0 0-34 16,0 0-73-16,0 0-52 15,39-19-15-15,-12 17-5 16,4 0-5-16,2-1-8 16,0 3 1-16,1 0 1 15,-7 0-2-15,-3-1 1 16,-5 1 0-16,-4-2 0 16,-3 1 0-16,-6 1 7 15,-3 0 6-15,-3 0 4 16,0 0 7-16,0 0 10 15,0 0-9-15,0 0-3 16,0 0-5-16,0 0-2 0,0 0-2 16,0 0-7-16,0 0-5 15,0 0 7-15,0 0-8 16,0 0 11-16,0 0 1 16,0 0 2-16,0 0-6 15,0 0-7-15,0 0-2 16,0 0 0-16,0 0 0 15,0 0-1-15,0 0 0 16,0 0 0-16,0 0 1 16,0 0 0-16,0 0 0 15,0 0 0-15,0 0 1 0,0 0-1 16,0 0 8 0,0 0-8-16,0 0 1 0,0 0 6 15,0 0-7-15,0 0-1 16,-6 1-57-16,-9 8-203 15,0-1-656-15</inkml:trace>
  <inkml:trace contextRef="#ctx0" brushRef="#br0" timeOffset="37751.4328">4920 8493 978 0,'0'0'817'0,"0"0"-606"15,0 0 11-15,0 0 19 16,0 0-34-16,0 0-65 16,0 0-60-16,0-16-36 15,3 16-20-15,0 0-16 16,3 0-8-16,9 6 8 0,0 7 8 15,4 1-1-15,8 3-16 16,-1 3 5-16,2 0-5 16,2 3 0-16,0-1-1 15,-2-1 1-15,2-1-1 16,-2-1 1-16,-4-2 0 16,-6-4-1-16,0 0 1 15,-6-6 0-15,-2 0-1 16,-1-1 1-16,-3-3 0 15,-3-2 0-15,3-1 1 0,-5 0 4 16,1 0-5 0,1 0 10-16,-3 0 2 15,0 0 10-15,0 0-7 0,0 3 1 16,0-3-4-16,0 0-4 16,0 0-3-16,0 0-5 15,0 0 0-15,0 0-1 16,0 3-1-16,0 1 0 15,0 4 0-15,0 4 1 16,0 7 1-16,-9 8 14 16,-9 5 12-16,-7 8 6 15,-8 4-9-15,0-3-12 16,-3 0-11-16,2-5-1 16,4 1-17-16,0 1-92 15,11-7-198-15,5-11-1043 0</inkml:trace>
  <inkml:trace contextRef="#ctx0" brushRef="#br0" timeOffset="38646.8278">5923 8857 1160 0,'0'0'1304'16,"0"0"-1114"-16,0 0-147 15,0 0-23-15,0 0 63 16,0 0-20-16,-72 92-36 16,47-65-20-16,1 0-7 15,3-1-39-15,-12 5-149 16,3-9-424-16,8-5-655 0</inkml:trace>
  <inkml:trace contextRef="#ctx0" brushRef="#br0" timeOffset="39470.6288">7040 8556 1005 0,'0'0'383'15,"0"0"-264"-15,0 0 21 16,0 0 89-16,0 0 3 0,0 0-80 16,0 0-41-1,33-12-21-15,-30 12-18 0,-3 0 20 16,0 0-13-16,0 12-27 15,-10 2-1-15,-10 5-6 16,-5 4-1-16,-11 1-14 16,-7 5-12-16,-8 1-3 15,-1-3-3-15,0 0-4 16,4-1-7-16,3-3 5 16,8-3 0-16,10 0-5 15,6-7 0-15,9 0 0 16,6-3-1-16,3 3 0 15,3 0 0-15,0 1 1 0,6 3 5 16,12-2 0 0,0 2 0-16,9 3-5 0,1-3 0 15,5 1 5-15,-3 2-5 16,1-2-1-16,2 1 0 16,-3-2 8-16,-2 2-2 15,-4-2 3-15,-2 2-9 16,-5-4 2-16,-4-2-2 15,-1 0 0-15,-6-7-2 16,-3 1-4-16,-1-3-19 16,-1-2-31-16,-1 2-36 15,0-2-120-15,0-2-78 16,0-8-328-16,2-5-867 0</inkml:trace>
  <inkml:trace contextRef="#ctx0" brushRef="#br0" timeOffset="40035.2492">7245 8682 656 0,'0'0'893'16,"0"0"-722"-16,0 0-76 16,0 0 102-16,0 0 11 15,0 0-85-15,0 0-74 16,0 20 49-16,-5 4-28 15,-1 1-13-15,0 8-16 16,3 1-17-16,-1 2-9 16,4 0-2-16,0-2 1 15,0-2-4-15,0-2-4 16,7-3-4-16,5-5-1 16,6-5 5-16,3-1-5 0,3-8 0 15,4-5-1 1,5-3 0-16,0 0 0 0,1-7 0 15,2-9 0-15,1-8 0 16,-4 0 0-16,-5-8 0 16,-1-1 0-16,-9 1 0 15,-3-2 1-15,-9 4 13 16,-3 8 20-16,-3-2 15 16,0 7-6-16,0 2-23 15,-6 0-20-15,-1 3 0 16,1 2-57-16,1-3-70 15,2 0-231-15,3-1-659 0</inkml:trace>
  <inkml:trace contextRef="#ctx0" brushRef="#br0" timeOffset="40642.3026">7716 8574 514 0,'0'0'944'16,"0"0"-711"-16,0 0-71 15,0 0 54-15,0 0-10 16,0 0-56-16,0 0-77 15,0-3-24-15,6 19 49 16,6 3-45-16,9 8-27 16,1 0-16-16,4 0-2 0,8-2-7 15,3 1 0-15,2-3-1 16,-3-3 0-16,0 0-1 16,-5-3-11-16,-4-4-3 15,-5-2 5-15,-8-6 8 16,-1 1 1-16,-4-3 0 15,-6-2 1-15,-3 2 0 16,0-3 0-16,0 1 0 16,0 4 15-16,0 0-3 15,-9 8 11-15,-10 6 18 16,-8 4 13-16,-9 7 1 16,-6 6-1-16,-4-3-34 15,1 2-20-15,-7 4-18 16,13-10-230-16,11-9-1002 0</inkml:trace>
  <inkml:trace contextRef="#ctx0" brushRef="#br0" timeOffset="41297.6209">3143 9108 327 0,'0'0'1881'16,"0"0"-1579"-16,0 0-230 0,0 0-59 15,0 0 65-15,0 0 80 16,0 0-73-16,-100 109-54 15,51-55-31-15,10-12-57 16,6-5-580-16</inkml:trace>
  <inkml:trace contextRef="#ctx0" brushRef="#br0" timeOffset="42151.5805">1866 8640 392 0,'0'0'893'0,"0"0"-653"0,0 0-134 15,0 0 63-15,0 0 84 16,0 0-49-16,0 0-68 16,6 13-25-16,0-1-27 15,8 4-8-15,2 2-27 16,3 4-24-16,7 2-14 15,5 2-5-15,3 4-5 16,5-4 7-16,6 3-7 16,1-4-1-16,-1-2 0 15,-2-3-1-15,-1-1-16 16,-5-2 4-16,-7-1 2 16,0 1 2-16,-8-3 8 15,-4-3-8-15,-3 0 8 0,-6-2-1 16,-1-5 2-16,-6 2-1 15,-2-5 1-15,0 2 1 16,0 1-1-16,-7 0 13 16,-11 5 19-16,-9 1 9 15,-7 5 6-15,-9 2-13 16,-5 3-9-16,-4 3-8 16,-2-2-8-16,3 1-8 15,2 2-1-15,10-1-40 16,-1-3-119-16,10-8-388 15,9-5-967-15</inkml:trace>
  <inkml:trace contextRef="#ctx0" brushRef="#br0" timeOffset="42940.2726">1159 8798 552 0,'0'0'639'15,"0"0"-502"-15,0 0-73 16,0 0 125-16,0 0 66 15,0 0-53-15,0 0-68 16,6-31-17-16,-6 31-25 16,0 0-36-16,1 0-19 15,-1 0-7-15,0 0-3 0,0 0 8 16,0 0-5-16,0 4 22 16,-3 10 2-16,-13 2-14 15,-2 1-5-15,-9 5-18 16,-4-1 6-16,-12 1-4 15,-4-1-13-15,-2-1-4 16,1-1 5-16,2 0-7 16,6-5 0-16,4 2 8 15,6-5-8-15,6-1-1 16,2-4 1-16,10 3-1 16,6-5 1-16,1-1 0 15,5-3 0-15,0 2 0 16,0-1-5-16,0 0 4 0,0 5 2 15,5 1 4-15,4 3-4 16,3 3 0-16,3 1-1 16,0 4 1-16,7 0 1 15,2 4-1-15,7-1 0 16,-1 4 6-16,6-1-7 16,0-1 0-16,3 1 6 15,-2-1-6-15,-6-7 0 16,-1 1 1-16,-6-1-1 15,-5-3-6-15,-8-4-5 16,-1 0-61-16,-10-7-80 16,0-2-149-16,0 0-330 0</inkml:trace>
  <inkml:trace contextRef="#ctx0" brushRef="#br0" timeOffset="43464.8748">1365 8801 929 0,'0'0'756'0,"0"0"-593"15,0 0-51-15,0 0 82 16,0 0-20-16,0 0-80 16,0 0-21-16,13 10 16 15,-13 6-28-15,3 4-9 16,2 0-15-16,-4 6-7 15,2-2-9-15,-1 2-12 16,1 3 1-16,-2 0-8 16,1-1-2-16,-1 1 0 15,-1-1 0-15,0-3 0 16,0 2 0-16,0 0 0 0,0-4 0 16,0-4 1-1,0-4-1-15,0-3 1 0,0-6 7 16,0-2-7-16,12-4 16 15,8 0-1-15,8 0 7 16,9-4-8-16,6-5-13 16,2 2 0-16,-2 3-2 15,-5 1-76-15,-13 3-305 16,-13 0-1482-16</inkml:trace>
  <inkml:trace contextRef="#ctx0" brushRef="#br0" timeOffset="52852.0709">8556 8962 880 0,'0'0'540'0,"0"0"-427"15,0 0 3-15,0 0 68 16,0 0 26-16,0 0-85 15,0-2-74-15,-3 8-39 16,-10 14 64-16,-4 4 16 16,-8 5-32-16,-2 4-24 0,-6 1-15 15,2-2-14-15,-14 7-7 16,5-6-134-16,7-10-563 0</inkml:trace>
  <inkml:trace contextRef="#ctx0" brushRef="#br0" timeOffset="53827.5476">10266 8315 1280 0,'0'0'375'16,"0"0"-285"-16,0 0-72 15,0 0 67-15,0 0 112 16,0 0-30-16,0 0-57 16,-6 30-27-16,0-16-16 15,-3-1-13-15,-3 5-4 16,-3-2-17-16,-9-1-5 15,-4 2-5-15,-8 3 1 16,-6-2 5-16,-10 3-9 16,-6-1-7-16,0 0-4 15,-2 3 2-15,2-4 5 0,4 1-6 16,8-3 7-16,7-1-5 16,12-3 0-16,5-2-5 15,10 2-5-15,4-4 5 16,1 0 2-16,7-1 3 15,0 1-3-15,0 2 0 16,7 0-2-16,7 2 2 16,8-1 8-16,1 2-2 15,5 2-6-15,2 1-9 16,0 2 0-16,1 1 6 16,2 0-5-16,4 3 0 15,-8 0 0-15,3-2 0 16,-6 1-1-16,-4-5 0 0,-4 2 0 15,-3-8-6 1,-6-1-9-16,-2 0-58 0,-1-4-84 16,-6-6-130-16,0 0-448 15,0 0-453-15</inkml:trace>
  <inkml:trace contextRef="#ctx0" brushRef="#br0" timeOffset="54645.6772">10727 8476 732 0,'0'0'932'0,"0"0"-755"15,0 0-103-15,0 0 93 0,0 0 41 16,0 0-65-16,0 0-72 16,-15-5-44-16,-6 5 4 15,-7 0-6-15,-8 0 2 16,-9 0 3-16,-1 0-6 16,1 0-2-16,2 0 6 15,7 0-8-15,8 3-10 16,8-2-4-16,7 0-6 15,7 0 0-15,6-1 0 16,0 4-8-16,0 0-2 16,0-1 10-16,0 4 8 15,0-5-7-15,0 5 5 16,0-4-5-16,0 0 12 0,0 3 3 16,0-2 14-1,0 2-7-15,0 2-4 0,0 2-5 16,0 3-2-16,0 2 5 15,0 5 1-15,0 1-7 16,0 6-5-16,-6 2 1 16,-6 0 5-16,3 2-1 15,0-2-10-15,-1 5 11 16,1-8-3-16,1 2-8 16,5-4 0-16,-3-4 1 15,6-3-1-15,0 0 0 16,0-8 1-16,0 1-2 15,3-1 6-15,11-5-4 0,2-4 7 16,8 0 1 0,3 0-8-16,3 0 4 0,-2 0-6 15,-1 0 0-15,-2-3-1 16,-4 0-14-16,-6-1-12 16,-3 4-12-16,-3 0-17 15,-6 0-55-15,-3 0-86 16,-3 0-277-16,-9-3-339 0</inkml:trace>
  <inkml:trace contextRef="#ctx0" brushRef="#br0" timeOffset="54901.8517">10309 8771 988 0,'0'0'608'0,"0"0"-495"15,0 0 55-15,0 0 82 16,0 0-84-16,0 0-80 16,0 0-32-16,84 0-19 15,-44 0-25-15,-2 0-10 16,15 0-91-16,-16 0-234 0,-4 0-410 15</inkml:trace>
  <inkml:trace contextRef="#ctx0" brushRef="#br0" timeOffset="55441.4915">10828 8306 542 0,'0'0'951'0,"0"0"-760"16,0 0-70-16,0 0 74 16,0 0 12-16,0 0-68 15,0 0-66-15,7 16 23 16,3 1-29-16,6 5-31 16,2-1-15-16,9 1-14 15,-1 1 1-15,6-3-7 16,1 0 0-16,0 0 0 15,1-4-1-15,-4 1-1 16,-3-3-16-16,-8-1 1 16,-4-3 1-16,0-3 14 15,-9-4 1-15,0 1 0 0,-3-1 0 16,-3-2 1 0,0 0 5-16,0 4 7 0,0 1 2 15,-9 6 36-15,-9 8 10 16,-6 6 14-16,-16 10-5 15,-8 5-21-15,-10 6-20 16,-8 2-29-16,-25 16-8 16,17-11-261-16,11-15-1090 0</inkml:trace>
  <inkml:trace contextRef="#ctx0" brushRef="#br0" timeOffset="73485.1301">15064 4099 527 0,'0'0'104'16,"0"0"75"-16,0 0-74 15,0 0-10-15,0 0-6 16,-18 8-20-16,18-8-4 16,0 0-18-16,0 0 2 15,0 0-4-15,0 0-5 16,0 0-2-16,-4 0-3 16,4 0-15-16,-7 0-9 0,1 2 5 15,-4 0-3-15,-3-2-2 16,-3 1-1-16,-1 0-2 15,2 0-7-15,-5-1 1 16,7 2-1-16,0-2 5 16,-1 1-5-16,2 0-1 15,2-1 0-15,-2 2 1 16,-3-2-1-16,0 0 1 16,-4 1 5-16,-1-1 5 15,1 0 2-15,-4 2-2 16,0-2-3-16,-3 0-7 15,1 0-1-15,-5 0 1 16,1 0 0-16,3 0-1 16,0 1 6-16,6 1-4 15,3-1-2-15,2 1 0 0,5-1 0 16,1 0 0-16,-3 2 0 16,1-3 0-16,4 2 0 15,-6-1 0-15,1 2 0 16,-3 0 0-16,0-2 0 15,-5 1 1-15,4 0-1 16,-3 0 0-16,2 0 0 16,-2-1 0-16,-1 0 1 15,4 1-1-15,-3 0 2 16,5 0 7-16,1-1 1 16,4-1-1-16,0 2-1 15,-1-2-2-15,-4 1-4 0,5 2-1 16,-7-2 6-16,3 2-1 15,-1 0 0-15,-1-2 9 16,-5 2 4-16,1-1-6 16,-4-1-7-16,0 0-5 15,-4 1 6-15,2-1-6 16,0 1 0-16,5-2 0 16,-6 2-1-16,3 1 1 15,0-2 0-15,-2 1 0 16,1-1 1-16,2-1 8 15,-2 2 0-15,0-2 12 16,-3 0 13-16,2 0-6 16,-5 0-14-16,-2 0-6 0,3 0-8 15,-1 0 8-15,3-2 0 16,2-1-9-16,3 1 9 16,2-2-8-16,-1 4 1 15,3-2-1-15,-1 2 0 16,0-1-1-16,2 1 1 15,0 0 0-15,4 0-1 16,-6 0 0-16,0 0 0 16,-1 0 0-16,-3 0-1 15,4 0 1-15,-8 1-12 16,2-1-1-16,-4 0 11 16,3 0 1-16,-1 0 0 15,3 0 0-15,0 0 1 16,-1 0-1-16,1 0 1 15,-2 0-2-15,4 0-18 0,-4 0-11 16,6 0 22-16,5 0-7 16,-5 0-4-16,7 0 11 15,0 0 7-15,-1 0 2 16,1 0-1-16,1 0 1 16,-6 0 0-16,3 0 0 15,-1 2 0-15,-6-2 0 16,2 0 0-16,-4 0 0 15,3 0 0-15,0 0 1 16,8 0-1-16,1 0 0 0,6 0 0 16,6 0 0-1,-3 0 2-15,3 0-1 16,0 0 0-16,0 0 4 0,0 0-5 16,0 0-2-16,0 0 1 15,0 0-1-15,0 0 1 16,0 0-6-16,0 0 7 15,-3 0 0-15,0 0 0 16,-2 0 1-16,2 0 8 16,3 0-9-16,0 4 1 15,0-2 0-15,0 3 5 16,0 0-4-16,0 1 6 16,0 2-7-16,0 1 0 15,0-1 1-15,0 4 5 16,0-1 2-16,0 1-3 0,0 3 16 15,0-1 4-15,-1-1 8 16,-4-1-11-16,4 0 4 16,-2-4-1-16,0 1 3 15,0-1-5-15,0-1-10 16,3 0-5-16,0 1 3 16,0 1-5-16,0 2-6 15,0-4 5-15,0 3 4 16,0-1-9-16,0 0-1 15,0 1 1-15,0-2 0 16,0 1 1-16,0-2-2 16,0 2 2-16,0-3-2 15,0-1 1-15,0 0-1 16,0-3 1-16,0 2-1 16,0-2 1-16,0 1-1 0,0-2 0 15,0 4 1-15,0-1-1 16,0 2 1-16,0-1 0 15,0 3-1-15,0 1 1 16,0-1-1-16,0 2 1 16,-3 1-1-16,-1-1 1 15,1 0-1-15,0 0 0 16,0 0 0-16,3-1 0 16,0-2 0-16,0-1 0 15,0 0 0-15,0 0 0 16,0-2 1-16,0 2-1 15,0-2 1-15,0 2-1 16,0 1-1-16,0 0 1 0,0 1 0 16,-3 0 1-16,-2 0-1 15,2-1 0-15,0-2 0 16,0 1 0 0,3-3 0-16,0 0 0 0,0-1 0 15,0 1 0-15,0 0-1 16,0 0 1-16,0 1-1 15,0 3-1-15,0-2-4 16,0-1 5-16,0 2 0 16,0-2 0-16,0-1-9 15,0 0 1-15,0-3 3 16,0 1-4-16,0-1 3 0,0 0-1 16,0 0 7-16,0 0-9 15,0 1 1-15,0-1 2 16,0 2 6-16,0 1 0 15,0-2 0-15,0 0-14 16,0 0 6-16,0 1 8 16,0 0 0-16,0-1-1 15,0 0 0-15,0 1-9 16,0-2-23-16,3 2-25 16,-2-2 33-16,2 0 11 15,-1 0 6-15,3 1 9 16,-2-1 1-16,-3 0-1 15,3 0 0-15,0 1 0 0,0-1 0 16,-3 0 0 0,4 1 0-16,-4-1 0 0,0 0 1 15,3 0-1-15,-3 0 1 16,6 0-1-16,-3 0 1 16,1 0 7-16,2 0-8 15,2 0 0-15,-5 0 6 16,3 0-4-16,0 0-1 15,0 0-1-15,0 0 1 16,-1 0-1-16,0 0 0 16,3 0 0-16,-2 0 0 15,-3 0 0-15,4 0 1 16,2 0 0-16,-3 0-1 16,1 0 1-16,4 0-1 15,-5-1 2-15,0 0-2 0,0 0 1 16,0 1-1-16,-2 0 0 15,-1 0 0-15,1 0-1 16,-2 0 0-16,1 0-5 16,2 0-1-16,-2 0 6 15,0 0 1-15,0 0 6 16,4 0-4-16,-1 0-2 16,0 0 1-16,-2-2 0 15,4 0 0-15,1 1 0 16,0 1-1-16,-3-1 0 15,0 1 0-15,2 0 0 16,-2 0-1-16,1 0 0 16,2 0 0-16,-2 0-6 0,2 0 6 15,0 0 1-15,3 0 0 16,3 0 0-16,-3 0 0 16,2 0-1-16,2 0 0 15,-3 0 0-15,-1 0-5 16,3 0-6-16,0 0-1 15,-1 0-2-15,2 1 5 16,0-1 3-16,-3 0 6 16,4 0 0-16,-5 0 1 15,0 0-1-15,1 0 1 16,-2 0-1-16,2 1 1 16,-4 1 0-16,0 0 0 0,3-1 0 15,-3 0 0-15,3 0 0 16,-2-1-1-16,4 0 1 15,-2 0-1-15,4 0 1 16,2 0 0-16,-3 0 0 16,1 0 0-16,-2 0 0 15,1 0 0-15,-2 2 0 16,-1-1-2-16,3 1 2 16,-3 0 0-16,1 0 2 15,1-1 4-15,2-1 7 16,-3 1-4-16,7-1-3 15,-2 0 1-15,-1 0-1 16,2 0 1-16,1 0-6 0,0 0 0 16,-5 2 1-1,-1-2-2-15,-1 1 0 0,-4-1 0 16,1 3 0-16,-1-2 0 16,-2 1 0-16,4-2 1 15,-2 1-1-15,0-1 1 16,0 0 0-16,2 0 13 15,2 0 6-15,3 0-8 16,-3 0-11-16,4 0 0 16,-5 0 0-16,0-1-1 15,3-1 0-15,-6 2 0 16,4 0-1-16,-4 0 0 16,-2 0 0-16,4 0-5 15,-2 0 4-15,0 0-4 16,4 0 5-16,1-1 1 0,2-2 0 15,-1 3 0-15,3-1 0 16,-3-1 0-16,1 1 0 16,-2 0-1-16,2-1 1 15,-3 0-1-15,4-1 1 16,-2 1 0-16,1 0-7 16,1 1-20-16,2-1 9 15,-3 2-5-15,1-2-2 16,1 1-3-16,-4 0 9 15,2-1 9-15,0 2 9 16,-4 0-9-16,3 0-2 16,-3 0 5-16,-3-2 6 0,4 2-7 15,1 0-2 1,2-1-10-16,-1 1-4 0,3 0-11 16,1-1-7-16,1 0-13 15,-1-1 7-15,-4 1 25 16,6-1 13-16,-6 1 9 15,3 1 1-15,-6 0 0 16,1 0-2-16,-1 0-20 16,3 0-36-16,-6-1 2 15,3-1 20-15,1 1 11 16,-2-1-1-16,2 0-23 16,-3 0-2-16,2-2 22 15,2 4 12-15,-2 0-18 0,-3-2 3 16,6 2-34-1,-6 0-27-15,1 0-22 0,-1 0 47 16,-2 0 49-16,1 0 6 16,4 0-1-16,-3 0 7 15,3 0 5-15,1-1-8 16,4 1-17-16,-3 0 21 16,1-2-4-16,2 2-10 15,-5 0 19-15,-1 0 1 16,2-1 0-16,-4 1 2 15,1-1 6-15,0 1-6 16,3 0-1-16,-3 0 6 16,2 0-7-16,-3 0-8 15,2 0-24-15,-1 0-74 16,-4 0-30-16,1-2 61 0,-4 1-9 16,0 1-24-16</inkml:trace>
  <inkml:trace contextRef="#ctx0" brushRef="#br0" timeOffset="74395.6332">15046 4716 263 0,'0'0'164'0,"0"0"-115"16,0 0-39-16,0 0 15 16,0 0 28-16,0 0-17 15,0 0-26-15,21-10-10 16,-17 9 0-16,-1-1 0 15,1-1 6-15,1 1 23 16,0 0 30-16,-2-1 23 16,0 0-27-16,3 0 16 15,-3 1 18-15,1-1-9 0,-1 0-12 16,0 0-18 0,-3 0-6-16,0-1 12 0,0-1 33 15,0 0-17-15,3-2-25 16,-3 0-21-16,3-2 6 15,1 3-12-15,1-1-5 16,3 1-14-16,-4 0 5 16,-1 1-6-16,0-2 1 15,0 1 0-15,-3-1 7 16,0 0 11-16,0 0 12 16,0-3-12-16,0 0-12 15,0 0 2-15,0-1 19 16,0 1-9-16,0-1-11 15,0 1 1-15,0 0 13 16,0 0-3-16,0 0-12 0,0 0-6 16,0-1 11-16,0 1 11 15,0-1 2-15,0 0-3 16,3 1-8-16,-3-2 3 16,3 2 1-16,-3 0 11 15,0 3 9-15,0 0-16 16,0 1-12-16,0 0-1 15,0-1-8-15,0 1 8 16,0 1 0-16,0-1 1 16,0 0-1-16,0 0-3 15,0-2 1-15,0-1-6 16,0 1 0-16,0-1 0 16,0-2 1-16,0 2-2 0,0-4 1 15,0 4 0-15,0-2 0 16,0-1 0-16,0 1 11 15,0 0 4-15,0 1-4 16,-6 2 3-16,3 0-2 16,3-1-1-16,-3 2-5 15,3-2 1-15,0 2-7 16,0 2 0-16,0-1 1 16,0 0-1-16,-3 0-1 15,-6 0-14-15,-9-8-52 16,-4 1-79-16,-2-1-344 0</inkml:trace>
  <inkml:trace contextRef="#ctx0" brushRef="#br0" timeOffset="86607.4276">14221 8685 522 0,'0'0'775'0,"0"0"-579"15,0 0-132-15,0 0 58 16,0 0 65-16,0 0-17 16,3 7-33-16,-3 3-28 15,-3-1-7-15,-7 2-10 0,-1 3-10 16,-4-1-25 0,-4 3-17-16,-8 3 3 0,-12 1-12 15,-7 3-10-15,-8 6-9 16,-15-1-3-16,1 2 1 15,-4-2 2-15,5-4-1 16,6 0-1-16,8-4 19 16,12-2 1-16,11-4-10 15,7 4-9-15,13-6-2 16,6 2-8-16,4-1 8 16,4 5 0-16,16-1-1 15,5 3 1-15,8 1-8 16,0 1 5-16,1 3-6 15,2 3 1-15,-6-2 0 16,-1 4-1-16,-3-3 0 0,-2 3-2 16,-2 2-7-16,-6-2-34 15,4-4-32-15,-2-2-53 16,9-4-92-16,-7-4-337 16,0-9-298-16</inkml:trace>
  <inkml:trace contextRef="#ctx0" brushRef="#br0" timeOffset="87223.2738">14438 9089 651 0,'0'0'893'16,"0"0"-662"-16,0 0 47 16,0 0 7-16,0 0-47 15,0 0-65-15,0 0-70 16,4-29-47-16,-4 35-30 16,0 14 10-16,0 8 30 15,0 9-26-15,0 6-13 0,0 7-15 16,0 2-6-16,-5-1-5 15,2-2-1-15,0-6-1 16,-3-4 0-16,5-9-22 16,-5-3-23-16,3-7-63 15,-3-5-117-15,-7-7-129 16,0-5-315-16,6-3-499 0</inkml:trace>
  <inkml:trace contextRef="#ctx0" brushRef="#br0" timeOffset="87583.9854">14464 9060 973 0,'0'0'780'0,"0"0"-612"15,0 0 24-15,0 0-7 16,0 0-47-16,0 0-69 16,100-60-22-16,-67 60-4 15,-3 0-5-15,-1 11-9 16,3 6-8-16,-6 4-11 16,3 2-1-16,-6 2-9 15,-1-1 0-15,-8-3 1 0,-1-5-1 16,-13 0-8-16,0-5 7 15,-7-2-5-15,-16 0 6 16,-12-5 0-16,-7 2 0 16,-2-5-79-16,-6-1-94 15,10 0-120-15,14-7-483 0</inkml:trace>
  <inkml:trace contextRef="#ctx0" brushRef="#br0" timeOffset="88215.6341">14876 8817 1279 0,'0'0'345'0,"0"0"-111"15,0 0 34-15,0 0-61 16,0 0-77-16,0 0-49 0,0 0-37 15,17-13 5-15,-1 20 23 16,0 8-32-16,2 3-7 16,6 2-9-16,-1 3 0 15,6 1-9-15,1-2-2 16,-1 1-4-16,3 0 3 16,-2-5-11-16,-5-2 0 15,1 0-1-15,-9-3 0 16,-3-3 0-16,1-2 0 15,-9 0 0-15,0-4 0 16,-2 3 0-16,-2-1-8 16,1-2 7-16,-3 4-5 0,0 1 6 15,0 0 0-15,0 1 8 16,0 3 5-16,-3 0 8 16,-6 4 0-16,-3 0 1 15,-6 3 2-15,-4 5 0 16,-8 2-6-16,-6 3 2 15,-1 0-7-15,-2 2 0 16,-1-3-12-16,8-2 0 16,10-4-1-16,7-6-61 15,15-6-157-15,0-4-399 16,4-7-504-16</inkml:trace>
  <inkml:trace contextRef="#ctx0" brushRef="#br0" timeOffset="89048.9515">15823 9253 1194 0,'0'0'335'16,"0"0"-177"-16,0 0 92 15,0 0-7-15,0 0-73 16,0 0-47-16,0 0-27 16,66 0-18-16,-36 0-20 15,-2 0-24-15,5 0-23 16,-4 0-11-16,1 0-31 15,-1 0-76-15,-1 0-100 16,-5-3-339-16,-10-3-199 0</inkml:trace>
  <inkml:trace contextRef="#ctx0" brushRef="#br0" timeOffset="89296.7411">15840 9161 662 0,'0'0'975'16,"0"0"-792"-16,0 0 4 15,0 0 12-15,0 0-50 16,0 0-53-16,113-6-61 0,-58 6-35 15,20 0-46-15,-14 0-278 16,-7 0-559-16</inkml:trace>
  <inkml:trace contextRef="#ctx0" brushRef="#br0" timeOffset="90121.6734">17120 8445 1058 0,'0'0'241'0,"0"0"-58"16,0 0 15-16,0 0 15 15,0 0-18-15,-98 3-44 16,79 17-18-16,6 5-28 16,-4 6-25-16,7 6-23 15,4 4-14-15,-1 2-11 16,7 11-3-16,0 4-3 16,0 16-8-16,8 12-11 15,7 16-5-15,5 0-1 0,-8-2-1 16,-1-11 0-1,-8-7 0-15,-3-10-2 0,0-15 2 16,-1-14-1-16,-11-3 1 16,-1 6 0-16,-11 4 0 15,-1 6 1-15,-5-9-1 16,-2-8 1-16,3-6-1 16,-10-14 0-16,6-6-164 15,8-13-639-15</inkml:trace>
  <inkml:trace contextRef="#ctx0" brushRef="#br0" timeOffset="91405.2684">17460 8897 1602 0,'0'0'252'0,"0"0"-60"16,0 0 34-16,0 0-8 15,0 0-53-15,0 0-58 16,0 0-53-16,-6-16-38 16,6 22-14-16,0 11-2 0,0 5 26 15,0 5-4-15,3 3-3 16,0 0-5-16,4-1-13 16,5-2 0-16,5-1 5 15,3-4-5-15,6-8 0 16,5-3 0-16,5-8 8 15,1-3-8-15,4-1 8 16,-5-12-3-16,2-4-5 16,-5-3 7-16,0-2-2 15,-8-4-6-15,-2-1 2 16,-3 0-1-16,-3 1 1 16,-8 3-2-16,-3 6-6 15,-2 2-12-15,-2 1-34 0,-2 1-70 16,0 1-154-16,-2 1-357 15,-4 3-251-15</inkml:trace>
  <inkml:trace contextRef="#ctx0" brushRef="#br0" timeOffset="91662.7755">17797 8872 713 0,'0'0'1006'0,"0"0"-834"0,0 0 56 16,0 0 58-16,0 0-76 15,-19 71-76-15,16-38-32 16,-3 4-44-16,3 2-34 16,-1 1-18-16,0-1-5 15,-2-5-1-15,0-2-9 16,2-5-80-16,-2-1-86 15,3-9-162-15,0-8-485 0</inkml:trace>
  <inkml:trace contextRef="#ctx0" brushRef="#br0" timeOffset="92015.5365">18158 8576 1324 0,'0'0'364'0,"0"0"-137"16,0 0 22-16,0 0-25 15,0 0-68-15,0 0-61 16,0 0 3-16,-10 14 5 16,1 2-25-16,-1 4-33 15,-1 4-26-15,0-2-10 0,1 4-8 16,0-2-1-16,-3-1-25 16,3-3-68-16,0 0-105 15,-6-4-107-15,5-6-329 16,2-4-174-16</inkml:trace>
  <inkml:trace contextRef="#ctx0" brushRef="#br0" timeOffset="92247.1702">18087 8551 887 0,'0'0'1100'16,"0"0"-966"-16,0 0-15 15,0 0 20-15,0 0-38 16,0 0-40-16,0 0 27 16,16 41-30-16,-7-17-28 15,1 0-18-15,4 1-12 16,-5 2 0-16,-3-3-85 16,1 5-123-16,-4-7-300 15,-2-8-207-15</inkml:trace>
  <inkml:trace contextRef="#ctx0" brushRef="#br0" timeOffset="92444.4383">18288 8685 954 0,'0'0'1086'0,"0"0"-952"16,0 0 48-16,-91-10-34 15,53 10-74-15,0 0-48 16,4 7-26-16,-5 10-44 16,10-4-344-16,9 0-764 0</inkml:trace>
  <inkml:trace contextRef="#ctx0" brushRef="#br0" timeOffset="92908.5929">18642 8645 605 0,'0'0'1271'16,"0"0"-1106"-16,0 0-96 16,0 0 95-16,0 0 66 15,-101 124-66-15,75-46-48 16,2 21-44-16,7 4-35 16,13-17-18-16,4-24-19 15,0-19 0-15,12-7-2 16,12 7-29-16,24 10-65 15,-2-6-114-15,-4-15-450 0</inkml:trace>
  <inkml:trace contextRef="#ctx0" brushRef="#br0" timeOffset="93771.2454">19131 8401 1243 0,'0'0'260'0,"0"0"-77"16,0 0 41-16,0 0-45 15,0 0 41-15,0 0-54 16,0 0-58-16,-3 76-8 15,0-43-40-15,1 3-26 16,2 0-9-16,0 2-14 16,0-2-6-16,0 0-5 15,0-6-1-15,0-3-12 16,0-5-8-16,0-1-6 0,0-6 2 16,0-5-4-16,0-6 3 15,0 0 2-15,0-4 1 16,0 0 22-16,2 0 1 15,1-8 11-15,4-8-11 16,7 2 0-16,-2-6 1 16,5-2 0-16,2-1 4 15,0 0-5-15,1-1-1 16,0 5 1-16,-1 3 2 16,1 2 5-16,-8 4 2 15,-3 4 3-15,-5 6 6 16,-1 0-6-16,-3 0-12 15,0 0 0-15,0 12 0 0,0 9 18 16,-6 6 6 0,0-1-3-16,3 0-5 0,3 1-7 15,0-5-2-15,3-1 1 16,12-6-7-16,2-7 0 16,3-5-1-16,2-3-65 15,1 0-122-15,6-20-156 16,-7-3-441-16,-5-1-618 0</inkml:trace>
  <inkml:trace contextRef="#ctx0" brushRef="#br0" timeOffset="94011.9851">19054 8516 1512 0,'0'0'288'0,"0"0"-88"15,0 0 21-15,0 0-56 16,104-2-76-16,-68 2-54 16,-4 2-24-16,0 8-11 15,-2 1-146-15,-11 3-415 16,-9-4-476-16</inkml:trace>
  <inkml:trace contextRef="#ctx0" brushRef="#br0" timeOffset="94334.3716">19601 8990 1260 0,'0'0'379'16,"0"0"-240"-16,0 0 23 0,0 0 4 15,-96 18-35 1,48-13-54-16,-8-3-16 0,-5 0-5 15,-7-2-16-15,3 0-26 16,0 0-14-16,6 0-25 16,8 0-100-16,8-4-155 15,13-1-261-15,12 0-664 0</inkml:trace>
  <inkml:trace contextRef="#ctx0" brushRef="#br0" timeOffset="94649.6113">19155 9193 1650 0,'0'0'318'15,"0"0"-232"-15,0 0 32 16,0 0 46-16,0 0-13 16,-11 81-69-16,9-58-46 15,2 0-7-15,0 0-2 16,0-3-10-16,2-4-7 16,6 0-3-16,4-6-7 15,-2-5-14-15,5-5-62 16,9 0-104-16,-6-14-374 0,0-3-381 15</inkml:trace>
  <inkml:trace contextRef="#ctx0" brushRef="#br0" timeOffset="94806.92">19268 9101 1763 0,'0'0'313'15,"0"0"-223"-15,0 0-64 16,0 0-26-16,0 0-295 16,0 0-757-16</inkml:trace>
  <inkml:trace contextRef="#ctx0" brushRef="#br0" timeOffset="95519.443">20216 8576 1460 0,'0'0'639'0,"0"0"-553"15,0 0 72-15,0 0-11 16,0 0-40-16,0 0-33 0,0 0-19 16,-97-12-13-1,75 23-12-15,5 3-11 0,-1 0-4 16,4 5-13-16,5-2-1 15,5 0 5-15,0-2-6 16,4-4-1-16,0-1-6 16,7-1-1-16,5-6-4 15,5-3 12-15,2 0-1 16,3-3-14-16,-1-9 4 16,-3-5 1-16,0-2 9 15,-5-2 1-15,-1-5 0 16,-3-4 13-16,-6 1 5 15,-3-1 7-15,0 1 5 0,-8 2-15 16,-12 1-7 0,-6 2 9-16,-3 5 7 0,-4 3-10 15,-2 5-5-15,1 7-8 16,3 4 0-16,-1 0-1 16,5 14-9-16,4 6-36 15,3 4-96-15,2 14-144 16,8-7-394-16,7-2-331 0</inkml:trace>
  <inkml:trace contextRef="#ctx0" brushRef="#br0" timeOffset="95822.2055">20426 8910 1428 0,'0'0'618'16,"0"0"-512"-16,0 0 54 16,0 0 35-16,0 0-40 15,-111 0-58-15,58 0-21 16,-9 0-38-16,-3 0-19 15,-3-3-10-15,6 3 0 16,5 0-9-16,11 0-12 16,9 4-92-16,12 6-201 15,11-2-513-15</inkml:trace>
  <inkml:trace contextRef="#ctx0" brushRef="#br0" timeOffset="96383.0258">20125 9356 660 0,'0'0'1073'0,"0"0"-833"15,0 0-30-15,0 0-15 16,0 0-20-16,0 0-25 16,0 0-41-16,-87-39-37 15,64 39-35-15,3 2-16 16,0 8-9-16,1 4-4 15,3 1-7-15,3 2 0 0,6 0 1 16,4 1-2-16,3-6 0 16,0 1-1-16,4-6 0 15,9 0-8-15,3-7 7 16,-1 0 2-16,6-5-1 16,-5-10 1-16,3-2 0 15,1-6 0-15,-4-6 1 16,-3-2 0-16,-3-5 11 15,-7-3-6-15,-3-1 0 16,-3 3 8-16,-15 8 2 16,-6 5 4-16,-3 7-11 15,-1 5-8-15,-1 9 0 16,4 3-1-16,4 0-8 16,8 9-19-16,3 11-52 15,10 7-94-15,0-3-131 0,7-6-437 16</inkml:trace>
  <inkml:trace contextRef="#ctx0" brushRef="#br0" timeOffset="96710.5598">20203 9217 1028 0,'0'0'1238'16,"0"0"-1127"-16,0 0-75 16,0 0 11-16,88-42 48 15,-69 39-35-15,-3 2-9 0,-4 1-13 16,-4 0-8-16,-1 10-4 16,-1 6-1-16,-5 4 5 15,1 6 6-15,-2-2-2 16,3 2-7-16,1 0-11 15,5-6-14-15,3-6-2 16,6-4-19-16,-2-5-37 16,7-5-97-16,2-1-199 15,-5-13-341-15,-3 0-616 0</inkml:trace>
  <inkml:trace contextRef="#ctx0" brushRef="#br0" timeOffset="96902.2631">20535 9168 1392 0,'0'0'606'15,"0"0"-477"-15,0 0 63 16,-82 33 13-16,52-13-62 16,2 3-70-16,-1 0-42 15,5 2-31-15,3-4-3 16,7-4-133-16,3-7-502 15,6-5-1233-15</inkml:trace>
  <inkml:trace contextRef="#ctx0" brushRef="#br0" timeOffset="97350.9219">20575 8485 1832 0,'0'0'259'0,"0"0"-173"16,0 0 50-16,82 55 53 16,-46-24-43-16,1 10-44 15,1 8-20-15,5 16-34 16,-11 17-22-16,-5-3-5 15,-12-10 11-15,-13-7-11 16,-2-14-20-16,-8 4-1 16,-12 5 0-16,-7-5-2 15,-3-8-43-15,-1-8-49 16,-2-10-128-16,8-6-287 16,8-15-642-16</inkml:trace>
  <inkml:trace contextRef="#ctx0" brushRef="#br0" timeOffset="97863.7559">21257 8702 863 0,'0'0'1173'16,"0"0"-969"-16,0 0-22 15,0 0-14-15,0 0-24 16,0 0-75-16,0 0-8 15,-28 40 9-15,15-17-38 16,6 7-20-16,4 1-11 16,3 3 7-16,4-1-7 15,18-2 0-15,1-3-1 16,7-8-1-16,2 1 0 0,3-11-1 16,5-3 1-1,-1-7-5-15,2 0 0 0,-2-7 5 16,1-13 1-16,-9-3 0 15,0-8 1-15,-6-4 0 16,-3-2 0 0,-6 1-1-16,-5 3-1 0,-8 9 1 15,-3 5-14-15,0 6-4 16,0 3-52-16,-13 4-143 16,0 2-310-16,1 3-262 0</inkml:trace>
  <inkml:trace contextRef="#ctx0" brushRef="#br0" timeOffset="98104.2511">21516 8675 1470 0,'0'0'731'15,"0"0"-627"-15,0 0 59 16,0 0 42-16,0 0-9 15,-19 79-78-15,17-32-35 16,2 8-33-16,0 6-28 16,0-2-14-16,-4-3-8 15,-5 1-12-15,-7-8-85 16,-19 10-166-16,2-13-373 16,1-10-465-16</inkml:trace>
  <inkml:trace contextRef="#ctx0" brushRef="#br0" timeOffset="101016.4111">20385 8197 560 0,'0'0'768'0,"0"0"-569"16,0 0-44-16,0 0 36 15,0 0 18-15,0 0-43 16,0 0-32-16,-1-7-34 16,1 3-30-16,0-5-21 0,0 2-12 15,0-3-15-15,-2 0-14 16,-2 0-8-16,-3 1-1 15,-4-1 0-15,-4 6-7 16,-4-2 2-16,-3 4-1 16,-5 1 7-16,1 1-1 15,-1 0 0-15,3 0 1 16,2 0 0-16,4 0 1 16,0 3 0-16,5 3 0 15,3-3-1-15,-3-2 1 16,4-1 0-16,-1 0 0 15,3 0 0-15,-6 0 0 16,2-4-1-16,2-4-7 0,1 0-21 16,4 2 10-16,0-1 17 15,1 0 1-15,3 0 0 16,-3 3 1-16,3-2 0 16,-5 6 10-16,-3 0-5 15,-2 0-6-15,0 0 1 16,-11 0-1-16,1 5 1 15,-4 1 6-15,-1 0-7 16,0 5 1-16,4-6 0 16,-3-1 0-16,5-1 0 15,7-3 0-15,-1 0 0 16,5 0 1-16,3 0 4 0,1 0-5 16,1-4-1-1,0-4-6-15,0 1 0 16,3 0 5-16,-3 0 1 0,-1 0-1 15,-2 1-5-15,-4 2 4 16,0 1 1-16,-3 3 1 16,-4 0 1-16,-2 0 10 15,0 0-3-15,-4 7-1 16,4 2-6-16,-2-5 0 16,3 3 0-16,2-4 0 15,0 0 0-15,3-3 0 16,6 0 0-16,1 0 0 15,-1 0 0-15,4 0 5 0,-1 0-4 16,1-3-1-16,0-3-1 16,0 2 0-16,-1-3 0 15,1 4 0-15,0 0 0 16,0-1 0-16,-3 4 0 16,-1 0 0-16,-6 0 0 15,-1 0 1-15,-1 6 8 16,-6 3-3-16,0 2 3 15,-2-1-8-15,3 1 0 16,-4-1 0-16,3 0-1 16,-2-4 0-16,4 0 0 15,6-3 1-15,-1-3-1 16,7 0 2-16,4 0 0 16,0 0 7-16,3-3 0 15,0-4-9-15,0-2 0 0,0-1-1 16,0 1-8-16,0 3 7 15,0-1 2-15,0 6-6 16,0 1-7-16,-8 0-4 16,-6 0 16-16,-3 8 1 15,-5 4 0-15,-2 2 1 16,3-1-1-16,-2-1 1 16,6-2 0-16,2-6 0 15,1 2-1-15,7-6 0 16,1 0-1-16,3 0 1 15,0 0-19-15,0-3-4 16,3-3 9-16,0-2 5 16,-3 0 9-16,3 1 0 15,0 2 0-15,-7 4 0 16,-3 1 0-16,-3 0-6 16,-6 1 6-16,-4 9 0 0,0 1 0 15,3-1 0-15,4 0 0 16,4 0 0-16,1-4 0 15,4-3 1-15,2-3-1 16,1 0 1-16,1 0 11 16,0-6 7-16,-3-7-18 15,-4 0 5-15,2-1-5 16,2 1-1-16,-2 4-1 16,0 6-5-16,-1 3-29 0,-7 0-120 15,-7 11-128 1,-1 3-272-16,3-4-409 0</inkml:trace>
  <inkml:trace contextRef="#ctx0" brushRef="#br0" timeOffset="101707.3887">19469 7467 1232 0,'0'0'536'15,"0"0"-431"-15,0 0 68 16,0 0 16-16,0 0-19 16,0 0-57-16,0 0-28 0,4-8-26 15,-4 19-25 1,0 9 77-16,0 7-33 16,-4 4-32-16,1 4-24 0,0 2-8 15,0-3-13-15,0 2 1 16,0-5-1-16,0-5-1 15,-1-5-39-15,3-6-29 16,1-3-40-16,0-4-72 16,-2-4-90-16,2-4-238 15,-1 0-41-15,1-4-599 0</inkml:trace>
  <inkml:trace contextRef="#ctx0" brushRef="#br0" timeOffset="102074.9927">19451 7453 927 0,'0'0'521'16,"0"0"-428"-16,0 0 65 15,0 0 100-15,0 0-18 16,0 0-89-16,0 0-46 15,25-52-35-15,-15 52-40 16,3 0-16-16,7 2-6 16,6 6 4-16,9 5-5 15,4 1-1-15,3 2-6 16,1 4 0-16,-6-1-6 16,-6-3 6-16,-8 4-12 15,-14-1 6-15,-9-2-3 0,0-3 1 16,-24 0 8-16,-7-4 15 15,-8-5 17-15,-6-2-15 16,-1-3-6-16,7 0-11 16,1 0-5-16,15 0-144 15,6 0-471-15</inkml:trace>
  <inkml:trace contextRef="#ctx0" brushRef="#br0" timeOffset="105949.2407">19525 7090 649 0,'0'0'761'0,"0"0"-656"0,0 0-62 16,0 0 87-16,0 0 54 15,0 0-48-15,-20 40-11 16,10-27 0-16,1 0-20 16,-4-1-20-16,3-2-14 15,3-2-23-15,2-2-24 16,0-3-11-16,3-2-4 15,2-1-2-15,0 0 1 16,0 0 2-16,0 0 4 16,0 0 5-16,0-4 14 15,0-3 3-15,7-6-18 16,2-2 1-16,4-6-1 0,0-3-5 16,-1-4 4-16,4 2 10 15,1 2 4-15,-6 7 6 16,-2 7 4-16,-1 7-7 15,0 3-28-15,-1 10-6 16,3 20-1-16,4 10-8 16,16 29-54-16,-4-10-297 15,3-8-1312-15</inkml:trace>
  <inkml:trace contextRef="#ctx0" brushRef="#br0" timeOffset="115718.8349">28027 7689 1096 0,'0'0'770'16,"0"0"-662"-16,0 0 65 16,0 0 44-16,0 0-53 15,0 0-51-15,-25-57-43 16,19 56-22-16,0 1-30 16,-7 0-11-16,-2 0-7 15,-6 11 1-15,0 5 5 0,-3 5 3 16,2 4 0-16,5 5 6 15,4 1-14-15,4 5 6 16,6 3-6-16,3 0-1 16,0 7 9-16,10 0-8 15,6-2 0-15,1 2-1 16,-1 0 0-16,-1-3 0 16,-1 1 1-16,-7-2-1 15,-4-2 0-15,-3-1 0 16,0-3 0-16,-7-5 0 15,-7-6 0-15,2-4 0 16,-1-4 0-16,1-5-6 16,0-5-5-16,-1-3-8 0,-1-4-87 15,-4 0-120-15,3-10-376 16,4-6-387-16</inkml:trace>
  <inkml:trace contextRef="#ctx0" brushRef="#br0" timeOffset="115930.3984">27750 8051 851 0,'0'0'1278'15,"0"0"-1075"-15,0 0-70 16,0 0 4-16,0 0-76 0,85-9-55 15,-34 12-6-15,21 3-100 16,-13 0-193-16,-11-5-501 0</inkml:trace>
  <inkml:trace contextRef="#ctx0" brushRef="#br0" timeOffset="116244.9205">28406 7817 1505 0,'0'0'671'0,"0"0"-559"0,0 0 30 15,0 0-1-15,0 0-47 16,0 0-31-16,0 0 13 15,-94 40-12-15,68-11-24 16,6 9-20-16,4 1-14 16,8 0-5-16,8-2-2 15,0-1 1-15,11-4-7 16,11-6-38-16,5-3-76 16,10-12-135-16,-6-4-374 15,-5-7-320-15</inkml:trace>
  <inkml:trace contextRef="#ctx0" brushRef="#br0" timeOffset="116536.5621">28494 7964 1728 0,'0'0'504'0,"0"0"-408"16,0 0 115-16,0 0-47 15,0 0-69-15,0 0-45 16,91-65-28-16,-70 65-1 16,-7 0-8-16,-3 10-7 15,-6 7-6-15,-4 6 0 16,-1 3 7-16,0 1 5 0,0 3-1 16,0-4-11-16,3-3 0 15,6 0-9-15,6-6-48 16,0-5-122-16,11-10-147 15,-4-2-362-15,-4 0-423 16</inkml:trace>
  <inkml:trace contextRef="#ctx0" brushRef="#br0" timeOffset="116751.2657">28769 7924 689 0,'0'0'1155'15,"0"0"-926"-15,0 0-42 0,0 0 14 16,0 0-24-16,0 0-53 16,-93 51-51-16,62-24-34 15,0 0-28-15,-4 1-11 16,4-4-2-16,4-1-52 16,-1 0-101-16,8-7-193 15,7-6-516-15</inkml:trace>
  <inkml:trace contextRef="#ctx0" brushRef="#br0" timeOffset="117025.2261">28842 7751 1716 0,'0'0'341'0,"0"0"-195"16,0 0 31-16,0 0-36 15,0 0-25-15,90 55-5 16,-74-12-11-16,-4 7-27 16,-4 12-34-16,-8 4-26 15,0 2-12-15,-5-3-1 16,-34 11-76-16,2-13-176 15,-2-17-509-15</inkml:trace>
  <inkml:trace contextRef="#ctx0" brushRef="#br0" timeOffset="118722.0451">27698 9322 1400 0,'0'0'560'15,"0"0"-488"-15,0 0-24 16,0 0 107-16,0 0-2 15,0 0-54-15,0 0-10 16,-3-19-1-16,-2 16-12 16,-4 0-21-16,-7-1-29 15,-4 0-11-15,-8-2 4 16,-4 4 10-16,-3 0 0 16,-2 2-6-16,2 0-7 15,5 0-2-15,4 2-8 16,7 6-5-16,6 2 1 15,7 1-2-15,5-1-6 0,1 6 6 16,4-2 0-16,14 4 8 16,4 1-1-16,4-4-6 15,2 2 0-15,1-4-1 16,0-3 0-16,-3-3-7 16,-1-1-5-16,-4-5 1 15,-3-1-1-15,-3 0 12 16,-3-7 0-16,-5-7 11 15,-1-6-5-15,-2-6 13 16,-4-3-4-16,0-9-4 16,0-3-4-16,0-7 7 15,-7-3 9-15,1 0-5 0,2 6-4 16,1 1-4 0,1 9 1-16,2 0-4 0,0 6-1 15,0 0 6-15,0 2-1 16,9 4-11-16,0 1 0 15,3 1-1-15,-4 8-5 16,-1 6-9-16,-2 4-30 16,-1 3-40-16,-1 6-88 15,0 11-183-15,-3 23 38 16,0-4-176-16,0 0-236 0</inkml:trace>
  <inkml:trace contextRef="#ctx0" brushRef="#br0" timeOffset="119068.4955">28027 9610 1355 0,'0'0'247'0,"0"0"-74"15,0 0 75-15,0 0-26 16,0 0-55-16,0 0-18 16,-118 11-17-16,36-11-20 0,-27 0-34 15,-13 0-21-15,0-8-23 16,13-1-19-16,25-1-14 15,23 3 0-15,21 4-1 16,14 3-34-16,-1 0-60 16,8 6-138-16,6 1-675 0</inkml:trace>
  <inkml:trace contextRef="#ctx0" brushRef="#br0" timeOffset="119706.0572">27432 10079 810 0,'0'0'1205'15,"0"0"-1036"-15,0 0-116 0,0 0 28 16,0 0 36-16,0 0-22 15,-82-42-26-15,57 41-10 16,-1 1-13-16,2 0-10 16,0 4-16-16,2 12-4 15,5 2-1-15,4 0-14 16,7 3 7-16,6-1-8 16,0-4 0-16,6 0-1 15,13-6-11-15,4-3 6 16,1-4-12-16,0-3 18 15,-1 0 1-15,-4-3 0 16,-2-8 1-16,-3-4 4 16,-1-5 10-16,-4-3 12 0,-1-5 10 15,-3-4-1-15,-3-8-10 16,-2-2-11-16,0-1 5 16,0 0 6-16,-2 3-4 15,-5 10 1-15,1 7 4 16,2 6-18-16,1 7-9 15,1 5-1-15,2 5-9 16,0 0-23-16,0 0-55 16,5 5-42-16,12 12-127 15,-1-4-245-15,0-2-321 0</inkml:trace>
  <inkml:trace contextRef="#ctx0" brushRef="#br0" timeOffset="120050.6395">27595 9969 1051 0,'0'0'1172'0,"0"0"-1021"16,0 0-79-16,0 0 67 15,0 0-15-15,0 0-70 16,0 0-22-16,91-49 7 0,-74 47-15 16,-6 2-16-16,-5 2-8 15,-3 12-6-15,-3 10 6 16,0 4 1-16,0 5 8 16,-2 1-1-16,-1-2-7 15,3-4 0-15,0-5-1 16,11-6-8-16,11-5-38 15,5-6-68-15,13-6-131 16,-7-6-375-16,-4-6-342 0</inkml:trace>
  <inkml:trace contextRef="#ctx0" brushRef="#br0" timeOffset="120246.3278">27880 9981 1722 0,'0'0'388'0,"0"0"-230"15,0 0 50-15,-102 72-31 16,63-43-91-16,-2 1-86 16,-10 4-7-16,9-6-361 15,11-10-1368-15</inkml:trace>
  <inkml:trace contextRef="#ctx0" brushRef="#br0" timeOffset="121334.1015">28654 9230 1280 0,'0'0'314'0,"0"0"-195"0,0 0 128 15,0 0 16-15,-97-48-94 16,77 48-65-16,0 0-40 15,-3 8-24-15,4 15 36 16,1 7-31-16,4 9-23 16,6 8-2-16,5 3-7 15,3 9-1-15,0-2-12 16,0-1 1-16,1 0 1 16,2-3-1-16,-3-1-1 15,0-1 1-15,0-6 0 16,-10-1-1-16,-4-9 1 0,-1-2 0 15,3-6-1-15,-1-7-1 16,2-6-5-16,1-5-77 16,0-6-88-16,-1-3-176 15,3-12-349-15,1-6-678 0</inkml:trace>
  <inkml:trace contextRef="#ctx0" brushRef="#br0" timeOffset="121523.16">28377 9617 1371 0,'0'0'712'0,"0"0"-600"16,0 0 32-16,0 0 1 0,116 0-78 15,-70 4-67-15,16 3-15 16,-12-4-258-16,-7-3-474 0</inkml:trace>
  <inkml:trace contextRef="#ctx0" brushRef="#br0" timeOffset="121794.3838">28979 9330 842 0,'0'0'1250'16,"0"0"-1082"-16,0 0-64 0,0 0 64 16,0 0 6-16,0 0-53 15,-83 13-38-15,64 16-23 16,0 7-13-16,6 5-25 16,1 4-12-16,6-1-9 15,4-2-1-15,2-5-15 16,0-4-51-16,11-4-61 15,7-8-123-15,-3-9-380 16,0-6-445-16</inkml:trace>
  <inkml:trace contextRef="#ctx0" brushRef="#br0" timeOffset="122092.2198">29048 9456 1862 0,'0'0'342'16,"0"0"-152"-16,0 0 61 16,0 0-86-16,0 0-75 15,0 0-45-15,80-34-6 16,-55 34-6-16,-2 0-12 16,-2 4-14-16,-9 8-7 15,-2 6-5-15,-7 1 4 16,-3 10 0-16,0-1 1 15,0 0 0-15,0-1 2 0,3-3-2 16,3-4-1 0,3-5-46-16,6-5-55 0,-1-6-81 15,9-4-123-15,-3-10-438 16,-4-3-464-16</inkml:trace>
  <inkml:trace contextRef="#ctx0" brushRef="#br0" timeOffset="122305.3256">29344 9398 859 0,'0'0'901'0,"0"0"-784"15,0 0 44-15,0 0 88 16,0 0-49-16,0 0-27 0,-92 28-53 16,62-1-40-1,-3 1-31-15,-3 3-30 0,0-1-13 16,1-5-6-16,4 1-1 15,7-8-64-15,1-3-122 16,9-4-278-16,8-8-568 0</inkml:trace>
  <inkml:trace contextRef="#ctx0" brushRef="#br0" timeOffset="122603.9741">29394 9237 1362 0,'0'0'523'16,"0"0"-406"-16,0 0 84 15,0 0 6-15,0 0-58 16,0 0-21-16,0 0 5 15,64 93-35-15,-57-38-27 16,-1 5-22-16,-3 6-19 16,-3-3-18-16,0-4-12 15,-1-6-8-15,-17-7-86 16,-25-2-151-16,4-12-327 16,-3-12-683-16</inkml:trace>
  <inkml:trace contextRef="#ctx0" brushRef="#br0" timeOffset="125292.7789">29903 9574 510 0,'0'0'1342'0,"0"0"-1113"15,0 0-173-15,0 0 21 16,98-7 35-16,-57 7-16 16,3 0-38-16,0 0-13 15,-2 0-18-15,-4 7-10 16,-8 0-17-16,-10-1-23 15,-12 1-110-15,-6-4-240 16,-2 0-382-16</inkml:trace>
  <inkml:trace contextRef="#ctx0" brushRef="#br0" timeOffset="125503.324">29903 9670 1258 0,'0'0'746'15,"0"0"-650"-15,0 0 29 16,104 0-19-16,-53 2-64 16,4-2-42-16,12 6-129 15,-15-5-393-15,-13-1-751 0</inkml:trace>
  <inkml:trace contextRef="#ctx0" brushRef="#br0" timeOffset="126133.3485">31166 9142 1121 0,'0'0'287'15,"0"0"-128"-15,0 0 88 16,0 0-51-16,0 0-92 15,-28-76-11-15,1 68-7 16,-6 2 21-16,-1 6 8 0,1 0-3 16,2 17-30-16,2 13-22 15,7 6-19-15,7 11-12 16,3 8-13-16,9 4-4 16,3 3-3-16,0-1-8 15,3 2 1-15,6-2-1 16,-1-3 1-16,-4-3-1 15,1-1 0-15,-4-4-1 16,1-2 1-16,-1-2-1 16,-1-6 1-16,0-6-1 15,0-8-1-15,-1-4-5 16,-7-8-3-16,-1-4-36 0,-3-3-30 16,-1-7-32-1,-13-7-147-15,4-10-379 0,3-3-360 16</inkml:trace>
  <inkml:trace contextRef="#ctx0" brushRef="#br0" timeOffset="126367.6302">30740 9626 1802 0,'0'0'366'16,"0"0"-261"-16,0 0-19 0,0 0-7 15,120-5-50-15,-72 5-17 16,-3 0-12-16,9 0-135 16,-14 0-486-16,-9 0-653 0</inkml:trace>
  <inkml:trace contextRef="#ctx0" brushRef="#br0" timeOffset="126728.0939">31445 8650 340 0,'0'0'1430'0,"0"0"-1203"16,0 0-172-16,0 0 35 0,0 0 97 16,0 0-52-16,-118 79-80 15,80-44-23-15,-8 25-32 16,11-10-91-16,12-5-616 0</inkml:trace>
  <inkml:trace contextRef="#ctx0" brushRef="#br0" timeOffset="131155.7875">27483 11321 811 0,'0'0'201'0,"0"0"-153"16,0 0-9-16,0 0 100 15,0 0 36-15,0 0-50 16,35-3-20-16,-32 3 46 15,-1 0 44-15,-2 0-10 16,0 0-27-16,0 0-45 16,0-1-30-16,0-2-14 15,0 0-4-15,0 3-4 0,0-2-25 16,-2 2-8 0,1-2-7-16,-3 0-6 0,1 1 2 15,-3-2-8-15,-4 0 0 16,-4 2-9-16,-7 0 0 15,-8-1 0-15,-4 2 1 16,-5 0 0 0,1 0 0-16,-1 0 6 0,5 4 4 15,7 5-2-15,6-1 4 16,10 1-7-16,7 1-6 16,3 2 0-16,4 3 6 15,18 2 17-15,10-1-5 16,4 4-11-16,1-8-6 15,3 2-1-15,-6-5-2 16,-1-4-13-16,-6 1-1 0,-6-5 7 16,-3-1 1-16,-7 0 8 15,-1 0 1-15,-7-10 6 16,-2-4-7-16,-1-3 0 16,0-6 3-16,-6-3 15 15,-7-7 1-15,-1-4-2 16,0-6-1-16,0-3 10 15,1-2-10-15,2-4 12 16,2-3-10-16,-1 6-16 16,4 2 13-16,0 8 3 15,0 8-5-15,1 5-5 16,1 11-7-16,1 4-1 16,2 5-1-16,-1 2-7 15,2 4-32-15,-1 0-54 0,-1 4-135 16,-4 13-125-16,0-2-205 15,3-2-76-15</inkml:trace>
  <inkml:trace contextRef="#ctx0" brushRef="#br0" timeOffset="131515.693">27565 10855 1073 0,'0'0'725'0,"0"0"-608"0,0 0 62 16,0 0 78-16,0 0-49 16,0 0-68-16,0 0-58 15,61-22-39-15,-54 22-34 16,4 0-2-16,-5 6-7 15,-2 5-9-15,-2 1 2 16,-2 4-2-16,0 2 1 16,-3-2 1-16,-6 1 7 15,-5-2 1-15,4-1 0 16,1-1 8-16,0 0-1 0,6 0-8 16,3-2 0-1,0 5-23-15,27 1-59 0,-2-4-173 16,0-3-832-16</inkml:trace>
  <inkml:trace contextRef="#ctx0" brushRef="#br0" timeOffset="131996.2027">28203 11694 1612 0,'0'0'475'16,"0"0"-423"-16,0 0 69 15,0 0 40-15,0 0-48 16,-102-6-53-16,44 2-2 15,-25-5-8-15,-27-1-14 0,-14-4-3 16,-1 2-20-16,7 1-1 16,18 1-11-16,20 1 0 15,21 8-1-15,20 1-4 16,14 0-47-16,4 0-67 16,13 11-130-16,4 2-382 15,4-6-548-15</inkml:trace>
  <inkml:trace contextRef="#ctx0" brushRef="#br0" timeOffset="132589.6879">27481 11998 1139 0,'0'0'696'16,"0"0"-536"-16,0 0 43 15,0 0 4-15,0 0-75 16,0 0-54-16,0 0-13 0,-34-12-14 15,13 12-21-15,-8 0-11 16,-2 0-10-16,-4 0 4 16,2 8 2-16,3 3-3 15,6 2-4-15,5 4-8 16,8-1-1-16,5 0-5 16,6 2 5-16,4-2 1 15,16 0 0-15,5-1-12 16,5-6 11-16,3-3-10 15,-3-2-10-15,0-4-4 16,-5 0 12-16,-3 0 12 16,-4-14 1-16,0-3 7 15,-3-6 32-15,0-7 4 16,-4-2-2-16,-4-2 5 16,-2-5-3-16,-5-1-8 0,0 1 1 15,-5 5-5-15,-9 1-4 16,-2 7-12-16,3 6-14 15,-2 7-1-15,6 6-9 16,3 4-2-16,1 3-59 16,4 3-44-16,1 11-56 15,0 4-182-15,6-3-371 16,3-1-685-16</inkml:trace>
  <inkml:trace contextRef="#ctx0" brushRef="#br0" timeOffset="132898.7861">27636 11922 1930 0,'0'0'672'16,"0"0"-590"-16,0 0-9 15,0 0 18-15,0 0-39 16,0 0-31-16,95-52-12 15,-76 52-8-15,-6 0-1 16,-3 9-2-16,-3 5-4 16,-4 5 5-16,-3 5 1 15,0 2 0-15,0 1 0 16,0-5 1-16,0-1-1 0,0-5-1 16,4 0-6-1,12-8-44-15,4-2-122 0,11-6-178 16,-5 0-347-16,-3 0-189 0</inkml:trace>
  <inkml:trace contextRef="#ctx0" brushRef="#br0" timeOffset="133122.0324">27916 11912 1318 0,'0'0'902'16,"0"0"-788"-16,0 0 19 15,0 0 34-15,0 0-11 16,0 0-44-16,0 0-23 16,-107 53-38-16,78-29-28 0,-1-2-13 15,0 2-10-15,3-1-1 16,3-6-13-16,6-1-48 16,3-3-91-16,5 0-194 15,7-9-533-15</inkml:trace>
  <inkml:trace contextRef="#ctx0" brushRef="#br0" timeOffset="133455.6039">28030 11823 1167 0,'0'0'1085'0,"0"0"-944"16,0 0-27-16,0 0 80 15,0 0-70-15,0 0-64 16,0 0-17-16,29-2-12 16,-28 11-5-16,-1 4-14 15,0 0-5-15,0 1-5 16,-3-1 8-16,-3 2-9 15,0-3 0-15,0-3 8 16,5 1-9-16,1 0-16 0,0-5-61 16,18-3-66-16,5 1-229 15,3-3-808-15</inkml:trace>
  <inkml:trace contextRef="#ctx0" brushRef="#br0" timeOffset="133985.8848">28760 11265 555 0,'0'0'520'16,"0"0"-344"-16,0 0 82 15,0 0 67-15,0 0 4 16,0 0-67-16,59-72-72 15,-59 68-72-15,-3 1-21 16,-11 3-29-16,-9 0-30 16,-4 3-5-16,-6 11-2 15,-1 11-1-15,5 5-16 0,4 9-7 16,6 10-3 0,8 2-3-16,10 12-1 0,1 0 2 15,4 6-1-15,10-6 0 16,4-1-1-16,-3-5-21 15,-3-8-3-15,-8-6 5 16,-4-6-5-16,0-8 1 16,-11-9 2-16,-5-3 0 15,-1-4-25-15,-2-6-81 16,0-7-80-16,-3-3-113 16,5-14-303-16,4-6-609 0</inkml:trace>
  <inkml:trace contextRef="#ctx0" brushRef="#br0" timeOffset="134176.8163">28532 11636 1156 0,'0'0'1072'0,"0"0"-941"15,0 0-94-15,101-4 3 16,-59 4-11-16,5 0-15 15,-2 0-14-15,10 0-62 16,-11 4-467-16,-11-4-751 0</inkml:trace>
  <inkml:trace contextRef="#ctx0" brushRef="#br0" timeOffset="134423.9509">29115 11380 1007 0,'0'0'1317'0,"0"0"-1150"16,0 0-51-16,0 0 33 15,0 0-40-15,0 0-39 16,-92-9-25-16,69 38-14 16,5 11-14-16,7 6-17 15,7 8 1-15,4-5-1 16,0 1 0-16,14-5-46 15,3-8-68-15,9-11-114 0,-4-9-413 16,-4-7-473-16</inkml:trace>
  <inkml:trace contextRef="#ctx0" brushRef="#br0" timeOffset="134714.167">29203 11491 2008 0,'0'0'495'0,"0"0"-376"16,0 0 22-16,0 0 8 15,0 0-67-15,0 0-25 16,91-18-23-16,-66 18-16 0,0 0-11 16,-5 13-7-1,-5 4-2-15,-5 3-7 0,-5 6 8 16,-2 3-5-16,-3 1 5 15,0-2 1-15,0-3-1 16,0-4-12-16,0-5-33 16,0-6-47-16,4-3-119 15,13-7-135-15,-1-1-437 16,-2-9-235-16</inkml:trace>
  <inkml:trace contextRef="#ctx0" brushRef="#br0" timeOffset="134912.2235">29507 11483 760 0,'0'0'1233'0,"0"0"-1026"16,0 0-99-16,0 0 65 0,0 0 16 15,0 0-32-15,-83 36-48 16,56-12-48-16,-7 8-32 16,2-1-19-16,1-1-9 15,3-2-1-15,5-7-52 16,2-1-57-16,9-10-117 15,4-4-319-15,6-6-464 0</inkml:trace>
  <inkml:trace contextRef="#ctx0" brushRef="#br0" timeOffset="135172.9433">29574 11301 64 0,'0'0'2277'0,"0"0"-1980"16,0 0-223-16,0 0-33 15,0 0-10-15,0 0-6 16,0 0 47-16,32 96-11 16,-22-46-25-16,-6 6-22 15,-2 0-8-15,-2-3-5 16,0-4-1-16,-9-5-6 15,-6-6-50-15,-19-5-75 16,4-10-170-16,2-11-545 0</inkml:trace>
  <inkml:trace contextRef="#ctx0" brushRef="#br0" timeOffset="135586.894">30071 11811 662 0,'0'0'1422'15,"0"0"-1195"-15,0 0-83 16,0 0 72-16,0 0-39 15,108 0-90-15,-59 0-57 0,0 0-20 16,2 0-10 0,-8 0-53-16,-12 0-83 0,-17-1-144 15,-11-2-369-15,-3 0-442 0</inkml:trace>
  <inkml:trace contextRef="#ctx0" brushRef="#br0" timeOffset="135760.886">30119 11671 2172 0,'0'0'305'16,"0"0"-225"-16,97 0-53 15,-20 14-27-15,-9 2-201 0,-9-6-775 0</inkml:trace>
  <inkml:trace contextRef="#ctx0" brushRef="#br0" timeOffset="138372.0865">27932 10747 88 0,'0'0'41'16,"0"0"-2"-16,0 0 20 0,0 0 7 15,0 0 21-15,0 0 67 16,0 0 41-16,-57-44-57 15,42 35-58-15,-1 1-6 16,-1 0 27-16,1 1 10 16,1-3-38-16,-1 0-44 15,-1 0-18-15,4-3 89 16,-2 2-20-16,-3-2-45 16,-1 1-23-16,-3 1-12 15,0 2 51-15,0 2 22 16,-2 3-22-16,3 1 6 0,-3 0-26 15,2 0 19-15,2 3-11 16,0 0-39-16,-3 0-12 16,2 0-51-16,-3 0-23 15,-1 0 3-15,1 0 13 16,-1 0 44-16,-3-3 19 16,-4 0 6-16,-2 3-19 15,0 0 20-15,-2 0 50 16,-2 0-8-16,-3 9-4 15,0 8-12-15,1 0-17 16,3 4 20-16,1 0-1 16,5 2-5-16,0 1 28 15,1-2-20-15,1 4-9 16,-2-2-7-16,-3 2-6 16,-1 1-8-16,2 3 8 15,1-1-2-15,3 7 6 0,7-3 8 16,2 4 16-16,7 3 3 15,4-1-12-15,1 1-19 16,4-1 4-16,-1 1-11 16,-2-3 4-16,0 2-6 15,-4-2 1-15,-2 2 0 16,1 1 0-16,0-1 0 16,3 4 1-16,5-1-2 15,4-1 0-15,0 4 0 16,4-1 5-16,11 3 2 15,0-5-6-15,6 0 5 0,-1-1-5 16,2-4-1 0,-2-2 0-16,1-1-69 0,-3 1-22 15,0-4 15-15,0 2 45 16,3-4 19-16,0 1 11 16,4 0 0-16,1-1 0 15,3-2-15-15,4 0 0 16,4-5-8-16,-2-2-23 15,-1 0-12-15,0-3-1 16,-2 3-19-16,-2-3 40 16,-2-2-22-16,-3 2-41 15,2-4 10-15,-1 0 57 16,5-4 9-16,3-2 16 16,2 3 10-16,1-3-1 15,-2 0 1-15,-4 0 0 0,-6 2 0 16,-3-2 1-1,-3 0 15-15,-2 3 16 0,0 0 10 16,1 0-22-16,2-1 16 16,2 4-21-16,3-3-9 15,5 0-5-15,3 0 26 16,4 0-5-16,1-3-12 16,0 3 117-16,-4-3-93 15,-4-1-34-15,-3-3-11 16,-6 0 11-16,0 1 0 15,-2-4 1-15,-1 0 6 16,1 0 2-16,4 0-8 0,-1-4 1 16,5-2-1-16,3-5 1 15,1 2-1-15,1 2 0 16,-1-3-1-16,-1 2 0 16,-3-3-7-16,-5 4-6 15,-4-3-4-15,0 0-11 16,-2 1-10-16,2-1 31 15,1-3 7-15,1 2-1 16,2-5-28-16,2 2-90 16,0-2 47-16,0 0 44 15,-2-1 27-15,-3 0-4 16,-2-2 5-16,-4 2 22 16,-4-3 5-16,-4 4-1 15,0-7-3-15,-4 3-14 16,1 1 8-16,0-1 30 0,3 1 40 15,1-2-30-15,0 1-15 16,3 1 23-16,-1 1-15 16,2-2-39-16,-4 0-11 15,-2-3 0-15,-2 4-1 16,-2-4-15-16,0 3 1 16,0-2 14-16,0 1-16 15,-3-1-1-15,0 1 17 16,0 1 1-16,0-2 2 15,1 5 24-15,-1-3 0 16,1 0-6-16,2 1 7 16,-1-1-4-16,-2-1-23 15,-3-2-9-15,0-2-43 16,-1 1 33-16,-2 1-18 16,-1-4-53-16,-1 5 61 0,0-2 4 15,0 1-2-15,-3 3 17 16,1 0 9-16,2 0 1 15,1 1 1-15,4 2 0 16,0 0 12-16,3 2 7 16,3 4-18-16,-2-2-1 15,-1 3 5-15,-1 3 1 16,-1 0-7-16,-2-1 0 0,-3 0-3 16,2 1 2-1,-1-2 0-15,0-1-14 0,2 0 1 16,1-3 14-16,-2 3 3 15,2-3-3-15,-4-1 16 16,1-2 19-16,-3 3 35 16,-1-4-39-16,-1-2-21 15,-1-2 4-15,2 2 5 16,-1-7-13-16,2-4-6 16,-13-13-54-16,3 3-75 15,-1 4-257-15</inkml:trace>
  <inkml:trace contextRef="#ctx0" brushRef="#br0" timeOffset="145850.4979">31263 11354 768 0,'0'0'694'16,"0"0"-635"-16,0 0 14 0,0 0 45 16,0 0 3-1,-22-75 16-15,7 65-1 16,-4 3-17-16,-1 0-18 0,-2 1-17 16,-2 6-9-16,0 0-1 15,3 0 2-15,2 0 1 16,0 9 8-16,5 5-35 15,2 3-22-15,0 5 2 16,5 5-17-16,4 3 1 16,3 6-5-16,0 4-2 15,1 9 2-15,11 1-8 16,3 6 1-16,0 0 5 16,0 4-6-16,-2-4-1 15,-3-4 1-15,-2 1-1 16,-2-4 0-16,-4-5 0 0,-2-8 0 15,0-6-1-15,0-4 0 16,-10-9-7-16,-1-8-5 16,-4-5-17-16,-3-1-21 15,-2-3-44-15,-6 0-93 16,3-9-178-16,8-4-454 0</inkml:trace>
  <inkml:trace contextRef="#ctx0" brushRef="#br0" timeOffset="146075.6339">30971 11675 1602 0,'0'0'570'0,"0"0"-564"15,0 0 19-15,92-4 65 16,-47 4-47-16,4 0-43 16,11 0-40-1,-14 0-311-15,-10-3-406 0</inkml:trace>
  <inkml:trace contextRef="#ctx0" brushRef="#br0" timeOffset="146572.213">31617 10974 1745 0,'0'0'315'16,"0"0"-233"-16,0 0 20 16,0 0 65-16,0 0-25 15,0 0-53-15,-91 51-36 16,62-32-27-16,0 1-17 15,-3 3-8-15,1-3-1 0,3-1-34 16,2-2-92 0,7 0-211-16,7-4-417 0,9-7-528 0</inkml:trace>
  <inkml:trace contextRef="#ctx0" brushRef="#br0" timeOffset="146834.1627">31588 10905 1478 0,'0'0'599'16,"0"0"-524"-16,0 0 14 15,0 0 17-15,0 0-14 16,0 0-25-16,0 0-15 16,-111 46-51-16,56 1-1 15,10-4-212-15,3-8-675 0</inkml:trace>
  <inkml:trace contextRef="#ctx0" brushRef="#br0" timeOffset="147427.5054">31830 11420 757 0,'0'0'1038'0,"0"0"-851"16,0 0-86-16,0 0 93 16,0 0-11-16,0 0-52 15,0 0-25-15,-68 4 42 0,30 19-57 16,-2 3-42-16,-2 10-23 16,7 3-11-16,5 2-14 15,10 6-1-15,10-5-6 16,10 3-28-16,10-7-17 15,18-2-66-15,23-3-127 16,-5-10-309-16,-7-7-185 0</inkml:trace>
  <inkml:trace contextRef="#ctx0" brushRef="#br0" timeOffset="147772.9938">31838 11530 1200 0,'0'0'1097'16,"0"0"-1045"-16,0 0-16 15,0 0 54-15,0 0-5 16,90-54-21-16,-64 51-10 15,-5 2 1-15,-5 1-28 16,-8 0-17-16,-4 7-10 16,-4 10-6-16,0 6 6 0,0 4 12 15,0 5 0 1,0 2-5-16,0 0-1 0,0-2-6 16,9-2 0-16,9-10-43 15,3-4-85-15,10-6-150 16,-4-3-220-16,-3-7-224 0</inkml:trace>
  <inkml:trace contextRef="#ctx0" brushRef="#br0" timeOffset="147991.0612">32162 11510 1458 0,'0'0'323'0,"0"0"-242"16,0 0 121-16,0 0 35 16,0 0-60-16,-102 38-61 15,65-14-55-15,-6 6-40 16,-2 0-21-16,-11 9-30 16,13-5-232-16,12-11-544 0</inkml:trace>
  <inkml:trace contextRef="#ctx0" brushRef="#br0" timeOffset="148299.7335">32350 11361 1438 0,'0'0'578'16,"0"0"-492"-16,0 0 161 16,39 103-82-16,-29-47-73 15,-3 6-13-15,-4 4-46 16,-3-9-24-16,-1 2-9 15,-18-7-54-15,-30-4-209 0,4-16-420 16,-2-10-807-16</inkml:trace>
  <inkml:trace contextRef="#ctx0" brushRef="#br0" timeOffset="151788.5508">25862 10647 962 0,'0'0'298'15,"0"0"-195"-15,0 0-38 16,0 0 58-16,0 0 39 16,0 0 25-16,0 0-57 0,94-19-55 15,-77 19-10 1,2 0-13-16,2 0 10 0,3 9-4 15,6 2-11-15,8 4-14 16,7 5-15-16,6 1-10 16,6 1-2-16,-2 5-5 15,-3-4 0-15,-7-3-1 16,-11-2-10-16,-10-6-20 16,-6-2-10-16,-10-3 8 15,-5-4-19-15,-3-3-40 16,0 0 35-16,-3 0 56 15,-8-6 13-15,0-5-1 16,1-2-6-16,3-1 3 16,2-2 2-16,4-1 3 15,-1 3 6-15,2-1 2 0,-1 1 11 16,1-2-5-16,-2 3 19 16,-1 2 1-16,-1 1-7 15,-1 2-3-15,1 1-13 16,1 0 9-16,1 4 6 15,2 0 0-15,0 3-29 16,0 0-11-16,9 13-5 16,9 4 5-16,3 8 8 15,2-2-1-15,-1 6-7 16,-3-1 1-16,-4-3 0 16,-4-2-1-16,-3-3 2 15,-5-3-2-15,-3-6-1 0,-1-1-8 16,-20-3 0-16,-43-1-3 15,4-3-178-15,1 0-710 0</inkml:trace>
  <inkml:trace contextRef="#ctx0" brushRef="#br0" timeOffset="157111.7378">20950 9628 912 0,'0'0'538'16,"0"0"-397"-16,0 0-43 16,0 0 86-16,0 0 37 0,0 0-62 15,0 0-31-15,19-15-26 16,-19 15-5-16,0-2-6 16,0 2-18-16,0 0-29 15,0 0-29-15,0 0-13 16,-8 0-2-16,-7 0 1 15,-7 0 0-15,-4 0-1 16,-6 0-41-16,-5 0-3 16,-5 0-2-16,-6 0 9 15,-3 0 4-15,-5 0 24 16,-9-4 9-16,-3-2 0 16,-4-1 0-16,1 3 0 15,-7-2 0-15,-9 0 0 16,-12-1 1-16,-13 0 0 15,-5 0 17-15,13 3-1 0,10-2 0 16,21 3-8-16,15 1 0 16,11 0 1-16,3 0 5 15,-4 2-3-15,-7 0-6 16,-2 0 1-16,6 0 8 16,8 0-1-16,3 0-8 15,0 0-5-15,-2 2-1 16,0 1 1-16,-4-2-1 15,-2 2 0-15,2 0 0 16,7-3 0-16,9 1 0 16,11-1 0-16,10 0 1 15,6 0 7-15,0 0-7 0,3 0 0 16,0 0 12-16,0 0 8 16,0 0 9-16,0 0 0 15,0 0-12-15,0 0 1 16,0 0-6-16,0 0-4 15,0 0-8-15,0 0 5 16,0 0 2-16,0 0-2 16,0 0-5-16,0 0 7 15,0 0-7-15,0 0 0 16,0 0 5-16,0 0 3 16,0 0 0-16,0 0 2 15,0 0-5-15,0 0-5 16,0 0 5-16,0 0-5 0,0 0-1 15,0 0 1 1,0 0 0-16,0 0 1 0,0 0-1 16,0 0 0-16,0 0 1 15,0 0 4-15,3 0-5 16,0 0 11-16,0 0 2 16,0 0 3-16,0 0 3 15,-2 0-11-15,1 0-8 16,-2 0 5-16,0 0-6 15,0 0 1-15,0 0-1 16,0 0 0-16,0 0 0 16,0 0 0-16,0 0 1 15,1 0 0-15,-1 0 0 0,0 0 0 16,0 0 0 0,0 0 0-16,0 0-1 0,0 0-2 15,0 0-10-15,0 0-15 16,0 0-7-16,0 0-6 15,0 0 1-15,0 0 4 16,4 0 9-16,-1 0 12 16,0 0 13-16,-1 0-5 15,-1 0 5-15,-1 0-8 16,2 0-40-16,-2 0-85 16,0 2-146-16,0-2-585 0</inkml:trace>
  <inkml:trace contextRef="#ctx0" brushRef="#br0" timeOffset="178977.3759">14124 11076 895 0,'0'0'523'0,"0"0"-335"16,0 0 31-16,0 0 68 15,0 0-15-15,0-2-60 16,0 2-34-16,0 0-56 16,0-1-34-16,0 1-16 15,0 0-12-15,0 0 0 16,0 0-15-16,0 0-18 15,0 0-14-15,0 0-13 16,0 0-9-16,-17 7-7 0,-6 12 16 16,-10 8 6-16,-12 3 0 15,-4 3 0-15,-6 0-6 16,7-3-1-16,5-1 1 16,7-1 1-16,15-6-1 15,3 1 0-15,15-6-6 16,3 3 5-16,10-4-5 15,22 1 6-15,14-1 9 16,5-2-3-16,8-1-6 16,3-4 0-16,-7 1-40 15,-12-3-23-15,-10 0-46 16,-27 9-74-16,-6-2-345 0,-3-1-398 16</inkml:trace>
  <inkml:trace contextRef="#ctx0" brushRef="#br0" timeOffset="179584.8098">14341 11249 2015 0,'0'0'333'0,"0"0"-170"16,0 0 35-16,0 0-13 15,0 0-79-15,0 0-57 16,0 0-34-16,59-14-9 16,-41 14-4-16,6 0-2 15,-5 11 0-15,-1 1 0 16,-3 2-8-16,-6 3-1 15,-3-1-2-15,-6 4-3 16,0 1 8-16,-15-2 5 16,-5 1-10-16,0-2 10 15,0-7-8-15,4-1 3 16,4-1-6-16,9-8 3 16,3 2 0-16,0-3 7 15,3 0-4-15,12-14-22 0,6-6-2 16,8-5 15-16,6-5 6 15,4 3-10-15,-3-2-5 16,-3 5 12-16,-5 2 12 16,-9 8 0-16,-4 4 8 15,-12 6 8-15,0 1 25 16,-3 3 5-16,0 0-10 16,-3 0-18-16,-9 7-12 15,-3 9 24-15,-4 1 10 16,2 6-18-16,4-3-4 15,7 3-16-15,6-6-1 16,0 3-1-16,12-5-1 0,6-3-9 16,10-4-44-1,14-7-49-15,-6-1-196 0,-7 0-493 0</inkml:trace>
  <inkml:trace contextRef="#ctx0" brushRef="#br0" timeOffset="179983.132">14807 11057 1390 0,'0'0'921'0,"0"0"-804"16,0 0-42-16,0 0 62 0,0 0 1 15,0 0-88-15,0 0-11 16,33 30 3-16,-9-7-15 16,-2 0-12-16,10 0-14 15,1 2 5-15,2-3-6 16,1 0 0-16,0 1-1 16,-3-3 0-16,-8-3-5 15,-10-1 5-15,-3 1 0 16,-9 0-8-16,-3 2 3 15,-6 2 6-15,-14 1 24 16,-3 5 15-16,-7 3 6 16,0-2-8-16,2-1-15 15,-1-3-14-15,7-4-8 0,5-1-22 16,7-2-78-16,7-4-230 16,3-6-802-16</inkml:trace>
  <inkml:trace contextRef="#ctx0" brushRef="#br0" timeOffset="180412.8151">15451 11385 1265 0,'0'0'818'0,"0"0"-647"15,0 0 43-15,0 0 43 0,0 0-85 16,0 0-94-16,0 0-41 16,123-30-16-1,-78 23-21-15,4 5-18 0,-4-3-54 16,-9 5-95-16,-10 0-222 15,-6 0-429-15,-17 0-484 0</inkml:trace>
  <inkml:trace contextRef="#ctx0" brushRef="#br0" timeOffset="180594.5402">15461 11265 1938 0,'0'0'333'0,"0"0"-264"0,120-7-69 15,-46 7-22-15,-16 0-361 16,-19 4-1131-16</inkml:trace>
  <inkml:trace contextRef="#ctx0" brushRef="#br0" timeOffset="181643.4656">16993 10617 1573 0,'0'0'270'0,"0"0"-92"15,0 0-49-15,0 0 21 16,0 0-13-16,0 0-57 16,0 0-34-16,-81-59-19 15,65 59 7-15,-1 11 21 16,2 11-13-16,1 8-2 16,1 7 6-16,5 5-11 0,6 5-11 15,2 8-5 1,2 14 5-16,16 17-12 0,4 17-3 15,5 6 0-15,-6-6-2 16,0-7 1-16,-12-7-7 16,-9 0-1-16,0-16 0 15,0-14 0-15,-9-16 0 16,-5-7 1-16,-5 4-1 16,-7-1 0-16,-6 1-2 15,-7-6-32-15,-39-5-115 16,16-9-417-16,-1-10-1249 0</inkml:trace>
  <inkml:trace contextRef="#ctx0" brushRef="#br0" timeOffset="184315.9429">17285 11176 1117 0,'0'0'544'15,"0"0"-455"-15,0 0 64 16,0 0 86-16,0 0-30 16,0 0-68-16,0 0-45 0,0-43-23 15,10 36-1 1,3-2-10-16,-1-4-15 0,2 3-16 15,5-4-12-15,-2 1-7 16,4 3-10-16,-1 0-2 16,-6 4 1-16,-3 1 5 15,-3 2-6-15,-4 3-1 16,-4 0 1-16,0 2-17 16,0 10-2-16,0 8 12 15,-7 6 7-15,-1 0 0 16,2-2 12-16,3 3-11 15,3-4-1-15,0-4 2 16,10-2-1-16,13 0 15 16,0-8-10-16,10-6 17 15,8-3-13-15,4 0 11 0,4 0-10 16,0-12-4-16,-3-6-6 16,-1-5 1-16,-3 1 7 15,-9-5-9-15,-5 0 0 16,-4 1-7-16,-8-1-11 15,-4 5-12-15,-4 4-30 16,-8 3-36-16,0 8-102 16,-10 1-396-16,-6 3-400 0</inkml:trace>
  <inkml:trace contextRef="#ctx0" brushRef="#br0" timeOffset="184557.8875">17694 11017 1942 0,'0'0'347'0,"0"0"-218"16,0 0 30-16,0 0-6 16,0 0-71-16,0 0 9 15,0 82-38-15,0-39-31 16,0-2-13-16,0-2-9 15,0 1-11-15,-4-6-81 16,4 1-120-16,-3-11-393 16,3-6-343-16</inkml:trace>
  <inkml:trace contextRef="#ctx0" brushRef="#br0" timeOffset="184896.1499">18154 10641 1689 0,'0'0'266'15,"0"0"-102"-15,0 0 44 0,0 0-6 16,0 0-92-16,0 0-69 16,0 0 47-16,5 56-3 15,-10-23-23-15,-4 4-20 16,-7-5-16-16,3 0-25 16,3-8-1-16,-2 0-33 15,5-7-106-15,-3-5-115 16,4-2-379-16,2-9-268 0</inkml:trace>
  <inkml:trace contextRef="#ctx0" brushRef="#br0" timeOffset="185119.4953">18090 10724 1942 0,'0'0'282'15,"0"0"-142"-15,0 0 43 16,0 0-9-16,0 0-121 16,0 0-12-16,0 0-11 15,38 55-21-15,-21-35-9 16,0 3-20-16,2-5-147 16,-2 0-128-16,-3-5-422 15,-3-5-605-15</inkml:trace>
  <inkml:trace contextRef="#ctx0" brushRef="#br0" timeOffset="185298.8728">18256 10779 2056 0,'0'0'296'15,"0"0"-158"-15,0 0 55 16,-108-3-78-16,72 3-81 15,1 0-34-15,-5 7-124 16,9 6-412-16,2-6-1160 0</inkml:trace>
  <inkml:trace contextRef="#ctx0" brushRef="#br0" timeOffset="185788.806">18434 10939 1500 0,'0'0'730'15,"0"0"-619"-15,0 0 26 16,0 0 26-16,0 0-52 16,0 0-52-16,0 0 61 15,-37 79-54-15,25-40-29 16,3 7-18-16,6-6-10 0,3 3-8 16,0-7-1-16,0 0-6 15,9-7-47-15,3-5-39 16,2 0-90-16,8-8-112 15,-5-6-402-15,0-3-691 0</inkml:trace>
  <inkml:trace contextRef="#ctx0" brushRef="#br0" timeOffset="186754.2839">18574 11041 186 0,'0'0'921'16,"0"0"-770"-16,0 0 61 0,0 0 60 15,0 0 31-15,0 0-62 16,0 0-64-16,-20 6-18 15,20-6-31-15,0 0-34 16,0 0-36-16,0 0-28 16,4 0-19-16,6 0 4 15,4-1 3-15,4-4-18 16,1 1-5-16,-1 0-17 16,0 4-10-16,-5 0-18 15,0 0 23-15,-3 3 7 16,-4 8 8-16,0 2 3 15,-6 7 8-15,0-1 1 16,0 5 5-16,1 2 1 16,2-2 1-16,4-1-1 15,1-7-6-15,6 1 0 0,0-7-18 16,6-3-45-16,4-4-78 16,-1-3-58-16,4-1-192 15,-9-9-216-15,-1-3-349 0</inkml:trace>
  <inkml:trace contextRef="#ctx0" brushRef="#br0" timeOffset="186968.1532">18797 11067 1785 0,'0'0'322'16,"0"0"-133"-16,0 0-8 0,0 0-33 15,0 0-9-15,0 0-34 16,-81 59-46-16,53-33-33 16,-2-2-26-16,1-1-23 15,0 7-142-15,5-7-341 16,9-7-760-16</inkml:trace>
  <inkml:trace contextRef="#ctx0" brushRef="#br0" timeOffset="187310.8841">18940 10843 1523 0,'0'0'475'15,"0"0"-383"-15,0 0 113 16,0 0 24-16,0 0-51 16,85 53-40-16,-66-18-37 15,4 12-32-15,-7 3-21 16,-7-2-17-16,-8 2-31 15,-1-6-1-15,-13-4-16 0,-14-2-50 16,-31 6-67 0,7-8-163-16,3-9-474 0</inkml:trace>
  <inkml:trace contextRef="#ctx0" brushRef="#br0" timeOffset="188069.1771">19401 11028 408 0,'0'0'1012'16,"0"0"-830"-16,0 0 24 16,0 0 175-16,0 0-48 0,0 0-79 15,0 0-117-15,6-17-92 16,15 3-36-16,2-2-3 15,6 2-6-15,-7 1 0 16,4 6-9-16,-7 4-4 16,-2 3 8-16,-1 0 5 15,-3 10 0-15,-3 10-2 16,-3 4 1-16,-4 8-2 16,-3 2 3-16,0-1 18 15,0-4-7-15,0-2-2 16,9-4-8-16,1-6 0 15,9-7-1-15,7-8 0 16,4-2-39-16,-2 0-108 0,6-12-142 16,-8-8-434-16,-10 0-762 15</inkml:trace>
  <inkml:trace contextRef="#ctx0" brushRef="#br0" timeOffset="188284.4455">19689 10974 1113 0,'0'0'1018'0,"0"0"-894"15,0 0 8-15,0 0 14 16,0 0 46-16,0 0-58 16,-51 76-43-16,19-42-40 15,-7 1-24-15,0-1-16 16,-3 2-11-16,-4 0-108 0,10-6-348 15,11-10-662-15</inkml:trace>
  <inkml:trace contextRef="#ctx0" brushRef="#br0" timeOffset="188894.9528">20151 10954 1913 0,'0'0'335'15,"0"0"-135"-15,0 0-2 16,0 0-30-16,0 0-68 16,0 0-61-16,0 0-30 15,0 17 2-15,0 6 29 16,0 4-14-16,0 2-10 16,3 1-10-16,14 0-6 15,3-8 0-15,9-5-1 16,3-6-1-16,6-5-8 15,2-6-11-15,3 0 0 16,-2-16 2-16,-2-5-1 16,0-5 2-16,-7-10 11 0,0-1-2 15,-2-5-3 1,-8-2-3-16,-1 5 3 0,-11 7 5 16,-4 8 1-16,-4 8-45 15,-2 9-81-15,-9 7-115 16,-14 0-522-16,5 7-273 0</inkml:trace>
  <inkml:trace contextRef="#ctx0" brushRef="#br0" timeOffset="189122.897">20450 10929 1490 0,'0'0'1045'0,"0"0"-922"0,0 0-20 16,0 0-1 0,0 0 31-16,-3 89-51 0,3-43-48 15,0-3-20-15,0 2-14 16,0-4-9-16,0-5-57 16,-6 0-79-16,-2-7-184 15,2-12-461-15</inkml:trace>
  <inkml:trace contextRef="#ctx0" brushRef="#br0" timeOffset="189766.4359">21002 10680 811 0,'0'0'799'0,"0"0"-599"16,0 0 33-16,0 0 6 15,0 0-45-15,0 0-50 16,0 0 8-16,-38 40-9 16,16-6-53-16,-2 5-33 15,3 7-11-15,3 0-25 16,9 0-15-16,9-3-6 16,0-3-5-16,15-7-29 15,14-6-38-15,10-4-60 16,-5-8-161-16,-4-8-630 0</inkml:trace>
  <inkml:trace contextRef="#ctx0" brushRef="#br0" timeOffset="190061.7394">21022 10862 1510 0,'0'0'890'0,"0"0"-822"16,0 0-39-16,0 0 54 16,90-43 57-16,-64 43-42 15,-1 0-26-15,-1 3-17 16,-11 11-22-16,-1 5-3 0,-5 5 6 16,-4 2-9-16,1 0-9 15,-1 1-11-15,4-7-6 16,-3-2-1-16,4-7-14 15,4-3-45-15,6-5-61 16,7-3-140-16,-2-1-493 16,-4-9-551-16</inkml:trace>
  <inkml:trace contextRef="#ctx0" brushRef="#br0" timeOffset="190255.8811">21320 10850 1580 0,'0'0'808'0,"0"0"-716"16,0 0 60 0,0 0 60-16,-81 35-51 0,55-8-70 15,0 3-52-15,-3-1-24 16,3 4-15-16,-4-7-23 16,7 1-61-16,2-4-69 15,7-6-169-15,4-7-494 0</inkml:trace>
  <inkml:trace contextRef="#ctx0" brushRef="#br0" timeOffset="190534.5378">21527 10631 2082 0,'0'0'511'0,"0"0"-502"16,0 0 6-16,0 0 103 15,64 86 16-15,-36-34-47 16,-2 8-23-16,-7 3-6 16,-6 3-22-16,-13-3-25 15,0-8-11-15,-25-2-12 16,-12-9-9-16,-39 2-52 15,10-10-114-15,7-12-361 0</inkml:trace>
  <inkml:trace contextRef="#ctx0" brushRef="#br0" timeOffset="191950.9794">22138 11018 909 0,'0'0'741'0,"0"0"-577"0,0 0 99 16,0 0 0-1,0 0-80-15,0 0-51 0,0 0-35 16,-1-10-30-16,-1 3-38 16,-1-3-11-16,-4-3-18 15,0 2 0-15,-2-5 0 16,-8 7 0-16,1-2 1 16,-3 9 0-16,-5 2 8 15,-1 2 0-15,0 16 4 16,0 4 8-16,6 5 2 15,5 3-11-15,10-4-11 16,4 0 0-16,0-2 7 16,18-5-2-16,9-9-6 15,4-7-8-15,5-3-7 16,1 0 3-16,-1-17 0 0,-4-5-1 16,-2-11-7-1,-1-3-5-15,-8-8 10 0,3-9-12 16,-8-5 11-16,-3-7-1 15,-1 1 7-15,-4-2 7 16,-8 6-8-16,0 10 11 16,0 10 21-16,-8 15 9 15,-1 11 6-15,0 14-9 16,-1 0-17-16,-3 19-9 16,-3 15 32-16,0 11 4 15,6 9-7-15,0 5 2 16,10 1-14-16,0-1-10 15,7-5-6-15,5-8-2 0,4-7-24 16,-3-6-50-16,2-6-69 16,-3-9-143-16,-4-7-464 15,-2-8-912-15</inkml:trace>
  <inkml:trace contextRef="#ctx0" brushRef="#br0" timeOffset="192194.6129">22616 10833 2261 0,'0'0'368'16,"0"0"-262"-16,0 0-21 16,0 0 45-16,0 0-23 0,0 0-44 15,-64 98-25-15,44-68-20 16,2-3-17-16,2 0-1 15,1-7-13-15,5-5-49 16,-1-5-66-16,-1-6-122 16,3-1-248-16,1-3-384 0</inkml:trace>
  <inkml:trace contextRef="#ctx0" brushRef="#br0" timeOffset="192372.7231">22494 10822 1064 0,'0'0'1173'0,"0"0"-1043"0,0 0 53 16,0 0 54-16,0 0-64 15,-5 97-80-15,21-59-54 16,8-1-39-16,5-3-21 16,14-2-111-16,-7-8-197 15,-6-11-601-15</inkml:trace>
  <inkml:trace contextRef="#ctx0" brushRef="#br0" timeOffset="193302.9263">22143 8911 1300 0,'0'0'319'15,"0"0"9"-15,0 0-5 0,0 0-94 16,0 0-20-16,0 0-62 15,0 0-50-15,14 3-19 16,-14-3-26-16,0-3-25 16,-3-4-21-16,-7 0-6 15,-2 0 0-15,-7 0-7 16,-5 1-19-16,-2 6 4 16,-4 0 6-16,0 0 16 15,3 15 0-15,-2 3 1 16,6 3 8-16,3 1-9 15,10 1-6-15,8-2-1 16,2-5 7-16,8-1 1 16,16-6 0-16,5-7-1 15,6-2-2-15,2-4-19 16,1-13-1-16,-6-8-19 0,0-5 11 16,-5-9 3-16,-4-4 8 15,-3-5 1-15,-7-7-10 16,-4-1 11-16,-2-1 7 15,-7 4-5-15,0 5 15 16,-1 10 7-16,-9 9 16 16,-1 13-14-16,1 10 3 15,-2 6-12-15,-2 13 1 16,0 19 6-16,1 13 21 16,6 12-9-16,5 6-2 15,2 3 1-15,2-2-11 16,12-5-7-16,5-7 0 0,0-8-24 15,5-8-56-15,8-7-98 16,-7-8-190-16,-1-11-559 0</inkml:trace>
  <inkml:trace contextRef="#ctx0" brushRef="#br0" timeOffset="193530.0391">22588 8778 1787 0,'0'0'390'16,"0"0"-281"-16,0 0 76 15,0 0-6-15,-41 78-48 0,23-47-62 16,-3 3-32-16,2-3-16 16,3-3-11-16,-2-5-10 15,6-7-18-15,2-3-77 16,4-7-145-16,-2-5-228 15,3-1-283-15</inkml:trace>
  <inkml:trace contextRef="#ctx0" brushRef="#br0" timeOffset="193694.4527">22464 8778 892 0,'0'0'1048'16,"0"0"-830"-16,0 0 105 0,0 0-46 15,13 99-90-15,1-62-112 16,6 2-75-16,4 23-2 16,-4-9-200-16,-5-10-736 0</inkml:trace>
  <inkml:trace contextRef="#ctx0" brushRef="#br0" timeOffset="203822.4488">16850 13171 1724 0,'0'0'224'16,"0"0"-161"-16,0 0 57 15,0 0 81-15,0 0-34 16,0 0-80-16,-21-26-30 16,18 26-4-16,-5 0-8 15,-2 6-3-15,-8 11 6 16,-4 9 11-16,-7 7-14 15,-2 2-12-15,1 10-7 16,-3 1-4-16,14 3-10 16,-1 1-11-16,13 5 6 0,7 2-5 15,0 13 5-15,21 15-6 16,-2-6 6-16,4-12-7 16,-7-5 6-16,-9-15-6 15,-2 5 5-15,-5 8-5 16,-2-7-1-16,-21-1-1 15,-13-5-15-15,-10-8-9 16,-2-5-25-16,-4-5-44 16,-11-8-159-16,11-9-393 15,13-4-772-15</inkml:trace>
  <inkml:trace contextRef="#ctx0" brushRef="#br0" timeOffset="206939.0787">17308 13614 1413 0,'0'0'399'0,"0"0"-216"16,0 0 5-16,0 0 30 16,0 0-55-1,0 0-59-15,0 0-53 0,-3-37-24 16,15 28-8-16,1 2-10 15,2-1-7-15,3 0-1 16,-6 4-1-16,-1 1-1 16,-1 3 0-16,-7 0 0 15,0 0-13-15,-3 6-4 16,0 11 9-16,-3 5 9 16,-12 5 0-16,1 6 2 0,1-3 5 15,1 3-5 1,6-4 5-16,6-5-5 0,0-4 5 15,14-7 10-15,11-3 8 16,11-7 5-16,7-3-14 16,5 0-1-16,1-7-9 15,-4-9-5-15,1 2 0 16,-7-6 0-16,-7 1 0 16,-2-4 0-16,-1 0-1 15,-7-3 0-15,-1-1-2 16,-9 1-7-16,0 2 8 15,-4 5-14-15,-1 3-26 16,-7 5-75-16,-4-2-98 16,-10 6-403-16,-1 1-360 0</inkml:trace>
  <inkml:trace contextRef="#ctx0" brushRef="#br0" timeOffset="207149.6887">17645 13482 1877 0,'0'0'574'0,"0"0"-490"15,0 0 27-15,0 0 35 16,0 0 8-16,-29 111-70 16,19-54-53-16,0 6-31 15,1-1 0-15,-1-3-88 16,4 10-128-16,1-18-512 0,2-14-1050 15</inkml:trace>
  <inkml:trace contextRef="#ctx0" brushRef="#br0" timeOffset="207832.2042">18258 13415 1518 0,'0'0'244'16,"0"0"-105"-16,0 0 111 15,0 0 22-15,0 0-86 16,0 0-106-16,0 0-62 0,1 0 6 16,-24 35 91-16,-7 6-24 15,-5 12-31-15,3 3-29 16,-1 1-1-16,9-5-25 15,7-2-5-15,12-4 0 16,5-10-1-16,10-6-33 16,20-7-32-16,15-9-85 15,-2-7-423-15,-12-7-985 0</inkml:trace>
  <inkml:trace contextRef="#ctx0" brushRef="#br0" timeOffset="208686.4328">17678 13495 863 0,'0'0'602'16,"0"0"-375"-16,0 0 29 15,0 0-3-15,0 0-68 16,0 0-95-16,0 0-38 15,-72-4-1-15,35 17 2 16,-4 1 0-16,-2 3 8 16,-1 6 12-16,2 2-15 15,3 2 11-15,9 3-17 16,11 1-17-16,13 1-22 16,6-2-11-16,12-4 6 0,17 0-8 15,16-13-8-15,8-2-8 16,8-8-6-16,7-3-13 15,-2-7-1-15,-5-9 2 16,-9-4-23-16,-7-1 11 16,-11-4 26-16,-8-5 20 15,-14 3 7-15,-6 1 41 16,-6 0 10-16,0 2 8 16,-18 5-11-16,-9-1-26 15,-9 3-16-15,-4 4-4 16,-4 6 1-16,-1 4-9 15,2 3-1-15,8 0-19 0,3 10-64 16,7 10-153 0,10-3-451-16,9-4-531 0</inkml:trace>
  <inkml:trace contextRef="#ctx0" brushRef="#br0" timeOffset="208943.8298">17720 13319 2318 0,'0'0'289'0,"0"0"-211"16,0 0 7-16,0 0 35 16,0 0-27-16,-78 106-18 15,52-24-36-15,6 24-24 0,0 4-6 16,7-14 1-16,4-27-9 15,0-27-1-15,-1-4 0 16,-4 3-56-16,-8 16-119 16,2-7-365-16,4-11-979 0</inkml:trace>
  <inkml:trace contextRef="#ctx0" brushRef="#br0" timeOffset="209460.6325">18483 13548 162 0,'0'0'1586'15,"0"0"-1248"-15,0 0-189 16,0 0 60-16,0 0 11 16,0 0-95-16,0 0-37 15,-1 39 36-15,1-8-49 16,0 1-36-16,0 7-14 15,0 1-14-15,0 0-11 16,-6-1 0-16,-3-6-20 16,-6 0-49-16,4-6-71 15,-6-7-156-15,1-7-437 0,3-4-492 16</inkml:trace>
  <inkml:trace contextRef="#ctx0" brushRef="#br0" timeOffset="209738.8807">18576 13435 2041 0,'0'0'276'0,"0"0"-183"16,0 0 69-16,0 0 8 15,0 0-95-15,88-17-54 16,-68 27-9-16,2 10 0 0,0 1 0 15,-1 1 0-15,-8-2 1 16,-3 3-13-16,-10-6-5 16,0 0-1-16,-17-2 5 15,-13-1 1-15,-7-1-34 16,-2-3-86-16,-10-6-105 16,13-1-342-16,9-3-682 0</inkml:trace>
  <inkml:trace contextRef="#ctx0" brushRef="#br0" timeOffset="210000.4365">18849 13294 1776 0,'0'0'784'0,"0"0"-681"16,0 0-51-16,0 0 14 15,0 0 15-15,53 72-8 16,-27-26-22-16,-7 14-5 16,4 2-9-16,-10 1-16 15,-6-1-3-15,-7-2-13 16,-10-4-5-16,-21-5-1 16,-10-3-41-16,-37-1-67 15,9-11-171-15,8-13-749 0</inkml:trace>
  <inkml:trace contextRef="#ctx0" brushRef="#br0" timeOffset="211609.9699">20859 13303 1332 0,'0'0'663'0,"0"0"-431"15,0 0 3-15,0 0 2 0,0 0-98 16,0 0-72-16,0 0-21 16,-72 6 1-16,39 12-4 15,-1 1-9-15,-2 4-7 16,3 4-15-16,4 2-3 15,7-2-9-15,12-2 0 16,10-5-2-16,0-3 1 16,16-7-26-16,17-4 19 15,12-6-14-15,0 0-18 16,4-6-4-16,-4-7 8 16,-2-7 11-16,-12 1 5 15,-7-3 14-15,-6-6 5 0,-7 4 1 16,-11-1 3-16,0 2 17 15,-10 0-12-15,-12 3-7 16,-3 3-1-16,-1 4 1 16,1 0 0-16,4 6 0 15,7 0 7-15,7 4-7 16,4 3 0-16,3 0 6 16,0 0 19-16,0 0-26 15,0 3 6-15,7 11 0 16,0 9 39-16,-4 6-5 15,-3 8-12-15,0 3-7 16,0 5-12-16,0-1-8 16,-7 2-1-16,0-3 0 0,3-4 0 15,1-2-51 1,-3-8-63-16,-6 1-102 0,-3-7-455 16,1-12-649-16</inkml:trace>
  <inkml:trace contextRef="#ctx0" brushRef="#br0" timeOffset="211912.2126">21184 12912 1739 0,'0'0'698'0,"0"0"-621"16,0 0-41-16,0 0 108 15,0 0-43-15,0 0-27 16,0 0 6-16,-35 90-33 16,21-59-17-16,-3-2-14 15,1-2-9-15,4-1-7 16,-3-7-67-16,-2-2-96 15,6-7-309-15,-2-3-461 0</inkml:trace>
  <inkml:trace contextRef="#ctx0" brushRef="#br0" timeOffset="212105.4241">21079 12953 1295 0,'0'0'1184'0,"0"0"-1040"15,0 0-106-15,0 0 32 16,0 0 46-16,0 0-56 16,39 80-41-16,-22-48-11 15,-3-5-8-15,3-1-23 16,4-3-123-16,-9-6-168 16,1-7-541-16</inkml:trace>
  <inkml:trace contextRef="#ctx0" brushRef="#br0" timeOffset="212268.7538">21275 13016 2045 0,'0'0'382'0,"0"0"-261"0,0 0 56 16,-111-4-43-16,82 8-76 15,-3 9-58-15,-7 16-118 16,8-5-489-16,4-1-1309 0</inkml:trace>
  <inkml:trace contextRef="#ctx0" brushRef="#br0" timeOffset="212662.0663">21530 13233 819 0,'0'0'1172'0,"0"0"-978"16,0 0-63-16,0 0 65 16,0 0 65-16,0 0-78 0,-90 70-66 15,67-37-35-15,0 4-37 16,4 5-25-16,10-2-20 16,2-4 0-16,7-2 0 15,0-4-45-15,10-5-44 16,2-2-77-16,7-6-144 15,-2-4-484-15,-6-6-458 0</inkml:trace>
  <inkml:trace contextRef="#ctx0" brushRef="#br0" timeOffset="212885.8687">21599 13435 1837 0,'0'0'836'0,"0"0"-717"15,0 0 10-15,0 0-2 16,0 0-67-16,0 0-60 16,0 0 17-16,7 60 2 15,-7-30-18-15,0 6 0 16,-7-4-2-16,-4-5-27 16,0-3-36-16,-3-4-57 15,-10-5-149-15,4-8-428 16,-1-4-436-16</inkml:trace>
  <inkml:trace contextRef="#ctx0" brushRef="#br0" timeOffset="213140.5676">21664 13268 1955 0,'0'0'652'16,"0"0"-576"-16,0 0 8 15,0 0 54-15,0 0-48 16,98-21-58-16,-73 34-22 16,-2 10-1-16,0-3 1 15,-10 6-9-15,-4-2-1 16,-9-4-12-16,0 0 5 16,-15-8 1-16,-12 1-18 15,-8-3-59-15,-21-6-152 0,10-1-443 16,7-3-767-16</inkml:trace>
  <inkml:trace contextRef="#ctx0" brushRef="#br0" timeOffset="213388.0721">21930 13102 2467 0,'0'0'355'15,"0"0"-292"-15,0 0 17 16,0 0 13-16,0 0-24 16,85 112-9-16,-67-58-20 15,-5 5-13-15,-9-1-6 16,-4-1-14-16,-4-2-7 0,-20-7-14 16,-7-6-17-16,-8-2-67 15,-25-3-84-15,9-12-338 16,6-8-651-16</inkml:trace>
  <inkml:trace contextRef="#ctx0" brushRef="#br0" timeOffset="214002.9088">22521 13438 1498 0,'0'0'563'0,"0"0"-461"16,0 0 115-16,0 0 67 15,0 0-84-15,0 0-83 16,0 0-32-16,-13-13-25 15,0 13-32-15,-5 0-16 16,-4 0-10-16,-2 7-1 0,0 6 0 16,3 4-1-1,2-2 0-15,7-1-6 0,4 2-15 16,5-5-6-16,3-1 0 16,0-4-18-16,9-5 11 15,8-1 14-15,4 0-16 16,2-14-1-16,3-6 4 15,-4-6 6-15,4-7 9 16,-4-7 17-16,0-6 0 16,-2-7 1-16,-1-5 0 15,-1 0 9-15,2-1 33 16,-6 6-26-16,-3 11 13 16,-4 12 4-16,-2 10-11 15,-5 10-4-15,0 9-18 16,0 1 0-16,-3 11-7 0,-9 18 7 15,-4 7 12 1,-1 11 9-16,2 6 4 0,6 7-7 16,5 0-2-16,1-5-10 15,3-2-5-15,0-7-1 16,3-6-6-16,3-7-29 16,1-10-50-16,2-3-87 15,-2-10-373-15,-1-5-386 0</inkml:trace>
  <inkml:trace contextRef="#ctx0" brushRef="#br0" timeOffset="214261.6162">22913 12973 1833 0,'0'0'800'16,"0"0"-711"-16,0 0-50 15,0 0 34-15,0 0 6 16,1 95 28-16,-1-22-51 16,0 2-17-16,0-7-9 15,-3-10-12-15,-4-15-12 16,-2 0-6-16,-3 4-9 16,1-11-42-16,-3-3-70 15,-9-6-115-15,5-8-379 0,1-9-454 16</inkml:trace>
  <inkml:trace contextRef="#ctx0" brushRef="#br0" timeOffset="214514.736">23164 13297 1709 0,'0'0'790'15,"0"0"-759"-15,0 0 19 16,0 0 166-16,-94 0-60 16,52 10-62-16,-1 5-31 15,10 2-8-15,7 3-17 16,16 4-20-16,10 1-11 0,3 2-7 16,25 0 0-16,13-2-1 15,27 2-66-15,-9-7-135 16,-7-10-633-16</inkml:trace>
  <inkml:trace contextRef="#ctx0" brushRef="#br0" timeOffset="218552.8389">19109 13479 629 0,'0'0'571'0,"0"0"-411"16,0 0 82-1,0 0 99-15,0 0-50 0,0 0-77 16,7-29-62-16,-4 27 9 15,-3-1-38-15,0 3-44 16,0 0-28-16,0 0-21 16,0 0-19-16,0 5-10 15,-6 10 5-15,-1 7 6 16,-3 2-6-16,4 6-5 16,2 0-1-16,2-4 0 15,2-3-1-15,0-3-8 16,3-7-8-16,9-3-5 15,5-9-11-15,-2-1-48 16,9-5-99-16,-4-10-398 16,-6-5-413-16</inkml:trace>
  <inkml:trace contextRef="#ctx0" brushRef="#br0" timeOffset="218735.9935">19210 13297 1625 0,'0'0'508'0,"0"0"-380"16,0 0 43-16,0 0-3 15,0 0-70-15,0 0-94 16,0 0-4-16,25-27-150 16,-25 40-324-16,-7 1-242 0</inkml:trace>
  <inkml:trace contextRef="#ctx0" brushRef="#br0" timeOffset="219314.4005">19447 13108 1527 0,'0'0'770'0,"0"0"-681"0,0 0-49 16,0 0 104-16,0 0-24 16,0 0-55-16,0 0-4 15,-3 100-20-15,0-55-13 16,2 5-4-16,-5 0-3 16,3-1-11-16,0-1-9 15,-4-3-1-15,2-6 0 16,0-5 0-16,-1-7-1 15,3-4 0-15,-1-11-5 16,2-2 4-16,1-6-13 16,1-1 5-16,0-3 1 15,0 0 9-15,0 0 0 16,0-3 6-16,4-11-6 16,7-2-9-16,3-3-11 15,5-3 12-15,1-3-1 16,3-5-4-16,-4-1-2 0,4 2-5 15,-7 3 4-15,-3 6 5 16,-3 6 11-16,-3 9 1 16,-7 2 17-16,0 3-18 15,0 0-7-15,0 10 5 16,0 8 2-16,-4 9 15 16,-2 0-1-16,-4 5-2 15,4-2-3-15,5-3-8 16,1-5-1-16,0-5-19 15,10-4 17-15,10-6 2 16,-1-7 0-16,11 0-79 16,-3-7-242-16,-5-6-542 0</inkml:trace>
  <inkml:trace contextRef="#ctx0" brushRef="#br0" timeOffset="219534.9074">19395 13274 1595 0,'0'0'280'15,"0"0"-152"-15,0 0 11 0,101-1-114 16,-65 1-25-16,-8 7-473 15,-7-4-1105-15</inkml:trace>
  <inkml:trace contextRef="#ctx0" brushRef="#br0" timeOffset="220289.3772">20047 13294 1054 0,'0'0'583'0,"0"0"-412"15,0 0 148-15,0 0-54 16,0 0-117-16,0 0-84 16,0 0-28-16,-22-7-12 15,8 7-11-15,-5 3-2 16,-7 7 2-16,0 2 11 15,0 3 9-15,4 1 2 16,1 3-20-16,10-2-6 16,7-3-9-16,4-2-9 15,0-5 2-15,15-1 7 16,9-6 0-16,2 0-17 0,3-3-21 16,1-10 3-1,-4-4-6-15,-1-6 8 0,-5 0 5 16,-2-7 16-16,-4-2 9 15,-5-2 3-15,-4-5 12 16,-3-1 11-16,-2 4 13 16,0 3 12-16,-10 3 6 15,-5 6-20-15,-5 5 11 16,1 6-20-16,-5 4-4 16,2 9-20-16,-5 0-1 15,2 3-8-15,0 16-46 16,2 5-54-16,-6 2-70 0,-5 17-138 15,6-7-269 1,2-3-231-16</inkml:trace>
  <inkml:trace contextRef="#ctx0" brushRef="#br0" timeOffset="220664.7286">20411 13583 1923 0,'0'0'371'16,"0"0"-245"-16,0 0 46 16,0 0 0-16,0 0-99 15,-94-12-24-15,45 12-7 16,-20 0-17-16,2 0-11 16,-5 0-14-16,1 0 6 15,16 0-6-15,3 0-15 16,16 0-27-16,17 0-89 15,19 2-223-15,2 8-395 16,15 0-481-16</inkml:trace>
  <inkml:trace contextRef="#ctx0" brushRef="#br0" timeOffset="221160.6681">20001 13894 1874 0,'0'0'547'16,"0"0"-483"-16,0 0 95 0,0 0-16 15,0 0-65-15,-86 1-50 16,69 9-19-16,0 3-9 16,4-1-1-16,4 3-6 15,6-3 7-15,3 1-16 16,0-3 2-16,3-3 14 16,12-4-1-16,6-3 1 15,1 0-19-15,5 0 4 16,-5-10 3-16,4-9 4 15,-4 1 7-15,2-7 1 16,-9-7 5-16,-1-3 10 16,-4-1-3-16,-7 0 5 0,-3 5-4 15,-18 9 14-15,-13 5-8 16,-8 4-1-16,-9 10 0 16,-4 3-6-16,0 0-12 15,7 13 0-15,5 7-47 16,7 0-94-16,15 9-125 15,10-6-439-15,8-5-592 0</inkml:trace>
  <inkml:trace contextRef="#ctx0" brushRef="#br0" timeOffset="221506.1382">20251 13809 747 0,'0'0'1655'0,"0"0"-1428"15,0 0-133-15,0 0 84 16,0 0-52-16,0 0-65 16,5 96-33-16,-5-64-13 0,0-1-14 15,0 1 0-15,-5-3-1 16,-1-5-31-16,0-1-54 16,-1-3-74-16,-2-3-175 15,-4-5-375-15,3-5-604 0</inkml:trace>
  <inkml:trace contextRef="#ctx0" brushRef="#br0" timeOffset="221754.8161">20251 13719 2070 0,'0'0'291'0,"0"0"-236"15,0 0 21-15,0 0 57 16,0 0-67-16,99-29-45 16,-73 35 0-16,-1 11 13 15,-6 3 9-15,-6-1-16 16,-5 4-17-16,-8 0-10 16,0 1-11-16,-43-5-60 15,1-2-232-15,-10-7-1789 0</inkml:trace>
  <inkml:trace contextRef="#ctx0" brushRef="#br0" timeOffset="231838.9261">14509 9200 508 0,'0'0'415'15,"0"0"-233"-15,0 0-59 16,0 0 29-16,0 0-18 16,0 0-37-16,39-32-28 15,-39 32-7-15,0-3 11 16,0 3-30-16,0 0-15 15,0 0-3-15,0 0 42 16,0 0 9-16,0 0-20 16,0 0-25-16,0 0-31 15,0 0-33-15,-3 0-302 16,-3 0-496-16</inkml:trace>
  <inkml:trace contextRef="#ctx0" brushRef="#br0" timeOffset="232679.0466">14312 11451 1181 0,'0'0'897'15,"0"0"-801"-15,0 0-96 16,0 0-29-16,0 0 29 15,0 0 22-15,0 0-22 16,-3-4-17-16,0 4 5 0,-6 7-3 16,4-1-6-1,2-4 11-15,2 0 10 0,1-2 1 16,0 3 11-16,0-3 17 16,0 0 8-16,0 0-6 15,0 0-15-15,0 0-2 16,0 0-8-16,0 0-6 15,0 0 0-15,0 0-1 16,0 0-6-16,0 0-2 16,0 0 0-16,0 0 2 15,0 0 6-15,0 0 1 16,0 0 0-16,0 0 0 16,0 0-24-16,0 0-19 15,0 0-17-15,0 0-6 0,0 0 31 16,0 0 34-16,0 0 1 15,0 0-72-15,-3 0-107 16,-3 0-209-16,-1 0-424 0</inkml:trace>
  <inkml:trace contextRef="#ctx0" brushRef="#br0" timeOffset="234090.6447">19476 9283 624 0,'0'0'681'0,"0"0"-547"16,0 0-95-16,0 0-9 15,0 0 100-15,0 0 19 16,0 0-75-16,-7 0-50 16,7 0-24-16,0 0-69 15,0 4-71-15,0 5-173 16,0-2-309-16</inkml:trace>
  <inkml:trace contextRef="#ctx0" brushRef="#br0" timeOffset="234609.9012">19654 11050 872 0,'0'0'850'0,"0"0"-677"0,0 0-134 15,0 0-39-15,0 0-24 16,0 0-86-16,0 0-203 16,14 10-378-16</inkml:trace>
  <inkml:trace contextRef="#ctx0" brushRef="#br0" timeOffset="235314.5948">19531 13489 212 0,'0'0'394'0,"0"0"-104"16,0 0-115-16,0 0-84 15,0 0-46-15,0 0-22 16,0 0-23-16,17-7-11 16,-23 7-124-16,-5 0-235 0</inkml:trace>
  <inkml:trace contextRef="#ctx0" brushRef="#br0" timeOffset="236214.8171">19692 9158 1505 0,'0'0'337'0,"0"0"-337"16,0 0-241-16,0 0-61 15,0 0 169-15,0 0 46 16,0 0-523-16</inkml:trace>
  <inkml:trace contextRef="#ctx0" brushRef="#br0" timeOffset="236567.9439">19574 11269 2300 0,'0'0'325'15,"0"0"-325"-15,0 0-323 16,0 0-44-16,0 0 250 16,0 0-96-16,0 0-619 0</inkml:trace>
  <inkml:trace contextRef="#ctx0" brushRef="#br0" timeOffset="236848.6432">19644 13713 2181 0,'0'0'262'16,"0"0"-262"-16,0 0-850 0</inkml:trace>
  <inkml:trace contextRef="#ctx0" brushRef="#br0" timeOffset="256399.1385">18902 9302 687 0,'8'192'43'16,"3"11"-43"-16,-4-75-257 15</inkml:trace>
  <inkml:trace contextRef="#ctx0" brushRef="#br0" timeOffset="273984.401">6342 16801 1232 0,'0'0'203'16,"0"0"137"-16,0 0-17 16,0 0-140-16,0 0-37 0,0 0 4 15,-49 0-8-15,43 0-38 16,0 0-41-16,-9 0-33 15,-6 1-20-15,-6 4-2 16,-9 6-8-16,-7 1 1 16,-2 5-1-16,-4 0 1 15,3 3-1-15,1-5 1 16,8 3 0-16,7-6-1 16,12-3 0-16,6-1-1 15,6-4-11-15,6 2-3 16,0 1-10-16,0-2 9 15,0 7 16-15,0 1 15 16,0 3-14-16,0 1 1 0,0 6-1 16,-3 2 6-1,-10 3-6-15,-1 2 0 0,-5 3 1 16,1-4-1-16,-3 4 5 16,3-4-5-16,-1-2 0 15,4-8 0-15,6 2 0 16,6-9-1-16,3 0 0 15,0-4-7-15,6 0-1 16,13 1 8-16,5-5 10 16,3-1 2-16,0 0-12 15,3-3-57-15,0 0-44 16,-5 0-81-16,11-6-108 16,-11-1-302-16,-1-3-194 0</inkml:trace>
  <inkml:trace contextRef="#ctx0" brushRef="#br0" timeOffset="274194.7603">5766 17237 1676 0,'0'0'307'0,"0"0"-147"15,0 0 45-15,0 0-132 0,0 0-73 16,79-40-42 0,-28 30-135-16,-8 3-367 0,-7 1-420 0</inkml:trace>
  <inkml:trace contextRef="#ctx0" brushRef="#br0" timeOffset="274818.0432">6157 17320 905 0,'0'0'223'0,"0"0"-10"15,0 0-26-15,0 0-15 16,0 0-46-16,0 0-27 16,0 0 28-16,52 22-32 15,-37-40-47-15,3-4-23 16,-3-4-13-16,1-7-6 16,-2-2 0-16,-5-8-5 15,1-4 1-15,-1 1-1 16,-1 0 8-16,-1 7 35 15,-1 4 18-15,-3 9 17 16,3 6-6-16,-3 8-14 16,0 2-4-16,0 3-10 0,0 7-21 15,1 0-15-15,-1 0-9 16,5 10-1-16,1 11-1 16,4 9 1-16,-1 7 0 15,9 3 0-15,-3-3 0 16,6-1 0-16,1-11-5 15,2-3 6-15,-2-12 0 16,-2-4 1-16,2-6 0 16,-1 0 1-16,-2-10 5 15,4-11-6-15,-4-1 0 16,2-7 0-16,-5-4-1 16,-2-4 1-16,-4 1 0 0,-4-4 0 15,-3 1 0 1,-6 6 0-16,0 9 9 0,0 8-5 15,0 3-5-15,0 7-12 16,0 6-62-16,0 6-158 16,0 9-384-16,0 3-30 0</inkml:trace>
  <inkml:trace contextRef="#ctx0" brushRef="#br0" timeOffset="275102.8505">6975 16837 1835 0,'0'0'400'0,"0"0"-316"15,0 0-25-15,0 0 99 16,0 89-48-16,0-45-63 15,0 5-17-15,-5 4-3 16,-1-5-19-16,0-3-8 16,-3-11 1-16,2-2-1 15,-2-9-42-15,3-8-71 16,-2-5-99-16,5-3-282 16,-1-7-114-16</inkml:trace>
  <inkml:trace contextRef="#ctx0" brushRef="#br0" timeOffset="275404.6512">6958 16785 1850 0,'0'0'331'0,"0"0"-163"15,0 0-46-15,0 0-43 16,94-7-44-16,-42 7-18 15,5 15-2-15,-3 7-7 16,-5 4 1-16,-7 7 0 16,-9 2 3-16,-11 2 17 15,-13 0-1-15,-9-5 18 16,-3 2 6-16,-27 1-22 16,-13-1-9-16,-11 0-6 15,-7-1-14-15,-3-7-1 0,4-3-46 16,2-6-103-16,19-5-138 15,17-8-617-15</inkml:trace>
  <inkml:trace contextRef="#ctx0" brushRef="#br0" timeOffset="276162.0782">7880 17052 1295 0,'0'0'593'0,"0"0"-396"0,0 0 56 16,0 0-35-16,0 0-87 15,0 0-82-15,0 0-17 16,85-6 2-16,-34 4-16 15,25 0-9-15,21 0-8 16,16-6 0-16,-11 0-1 16,-23 3 0-16,-22-1-18 15,-19 2-9-15,1 0-24 16,-3-2 9-16,-3 2 11 16,-11-1 15-16,-8 1 11 15,-11 1 5-15,-3 0 23 16,0-2-16-16,0 3 1 15,-11-5-8-15,-1 4-1 16,-4-4-16-16,-5-1-8 16,3 0-3-16,-6-2 11 0,-1 0 11 15,1-1 6-15,3-1 0 16,0 2 1-16,2 0 0 16,7 1 6-16,6 2 21 15,1 3 2-15,2 1 5 16,3 3 5-16,0 0-18 15,0 0-2-15,8 0-13 16,7 0 5-16,10 0-5 16,5 0 0-16,6 7-6 15,4 2 0-15,-1 5 6 0,-5 0 11 16,-1 1 8 0,-6 5 7-16,-12-3 13 0,-12 6-9 15,-3 1-8-15,-24 3-1 16,-33 11-10-16,-37 13-18 15,9-6-67-15,2-9-262 0</inkml:trace>
  <inkml:trace contextRef="#ctx0" brushRef="#br0" timeOffset="284556.0442">10397 16844 418 0,'0'0'66'0,"0"0"-18"16,0 0-31-16,0 0-2 16,0 0 2-16,9 0 39 15,-9 0 138-15,0 0-84 16,0 0-24-16,0 0 42 15,0 0 29-15,0 0 12 16,0 0-17-16,3 0-14 16,0-4-2-16,0 4 19 15,-3 0-34-15,0-3-21 0,0 3-19 16,0 0-15-16,0 0-16 16,0 0-7-16,0 0-26 15,-9-2 3-15,-7-2-9 16,-1 3-10-16,-8 1 0 15,-2 0 0-15,-4 0 7 16,1 5 5-16,-3 1 17 16,8 4 7-16,2 3-10 15,4-3 3-15,4 0-15 16,9 3-6-16,3-4-9 16,3 2 1-16,0-2 22 15,13 1 5-15,10 1-12 16,4 0-4-16,4 4-6 0,5-2-5 15,-3 0-1-15,-1 1-1 16,-3 2 0-16,-5 1-20 16,-8 0-6-16,-7 1-7 15,-3-1 10-15,-6 3 16 16,0-3 8-16,-9 3-1 16,-7-5 0-16,-10 0 1 15,-2-3 1-15,-5-5 9 16,3-3-9-16,5-4-2 15,4 0-6-15,9-18-67 16,12-17-112-16,0 2-350 16,6 4-123-16</inkml:trace>
  <inkml:trace contextRef="#ctx0" brushRef="#br0" timeOffset="285052.3398">10588 16844 1480 0,'0'0'246'0,"0"0"-28"16,0 0 105-16,0 0-118 15,0 0-129-15,0 0-51 16,0 0 3-16,3 34 67 15,-3-6-50-15,0 2-21 16,0-3 3-16,0 0-15 0,0-5-11 16,0-5 5-1,3-4-6-15,3-3 1 0,0-6-1 16,3-1 1-16,0-3 4 16,3 0-5-16,4-16-24 15,1-3-21-15,2-3-10 16,-1-7-9-16,-3-1 3 15,-2 0 25-15,-7 4 20 16,-2 6 16-16,-2 7 18 16,-2 6 32-16,0 1 40 15,0 5-23-15,0 1-36 16,0 0-17-16,0 11-13 0,0 8 16 16,0 8 25-16,5 2-21 15,4 1-10-15,4 0-11 16,-1-4 0-16,6-6-5 15,-3-3-76-15,7-4-99 16,-4-3-166-16,-3-8-499 0</inkml:trace>
  <inkml:trace contextRef="#ctx0" brushRef="#br0" timeOffset="285593.8903">11113 16868 1397 0,'0'0'563'0,"0"0"-407"0,0 0 92 15,0 0-31-15,0 0-103 16,0 0-87-16,0 0-7 16,-43-1 21-16,16 15 13 15,-7 4-10-15,1 3-10 16,6 2-3-16,3-3-5 15,8-3-25-15,7-2 1 16,9-5-1-16,0 0 0 16,19-6 5-16,4-1-6 15,8-3-4-15,-1-5-35 16,3-10-3-16,-5-4-12 16,-1-6 11-16,-2 0-3 15,-4-2 29-15,-3 0 16 0,-3 5 1 16,-9 5 24-16,0 7 42 15,-3 4 13-15,-3 4-15 16,0 2-28-16,0 0-36 16,0 9-1-16,3 14-5 15,0 13 6-15,4 10 7 16,0 8 4-16,6 5-10 16,0 4 8-16,2-1 6 15,0-2-4-15,-6-11-3 16,-9-7-7-16,0-5 1 15,-15-7 10-15,-16-9-11 16,-8-3 6-16,-6-8-7 0,-4-6-28 16,7-4-38-1,9-3-24-15,17-33-107 16,13 2-403-16,3-5-431 0</inkml:trace>
  <inkml:trace contextRef="#ctx0" brushRef="#br0" timeOffset="286200.6436">11575 16818 360 0,'0'0'1116'15,"0"0"-811"-15,0 0 64 16,0 0-74-16,0 0-77 16,0 0-110-16,0 0-55 15,-32-20-30-15,11 20-10 16,-4 0-7-16,-2 0 0 16,-1 9 2-16,2 8-7 15,-1 3-1-15,5 4 1 16,7 2 5-16,4-2-4 15,10-2 0-15,1-4-2 16,4-3 1-16,16-5 7 0,-1-7-8 16,4-3-10-1,-1 0-17-15,-1-16-9 0,0-4 6 16,0-4 12-16,-2-5 10 16,-4-1 8-16,3 0 1 15,-9 4 24-15,0 3 23 16,-2 5-15-16,-4 10 25 15,-2 7 1-15,1 1-34 16,-1 0-25-16,1 17-4 16,3 16 4-16,1 6 7 15,4 15 4-15,-1 5-1 16,6 2 8-16,3 3-2 16,-3-7 2-16,-5-5-7 15,-4-8-10-15,-6-9 0 16,0-7 0-16,-19-5 0 0,-16-5-1 15,-8-4-2 1,-9-7-13-16,-3-1-40 0,1-6-51 16,2-9-99-16,16-7-442 15,17-6-556-15</inkml:trace>
  <inkml:trace contextRef="#ctx0" brushRef="#br0" timeOffset="286890.0056">11783 16850 925 0,'0'0'873'15,"0"0"-617"-15,0 0-15 16,0 0-26-16,0 0-99 15,0 0-65-15,0 0-23 16,94 1-18-16,-64-1-10 16,-2-1-54-16,1-9-42 15,-4-3-30-15,-1-1-18 16,-4-1 10-16,-4-1 56 16,-10 4 78-16,-2 0 4 15,-4 5 104-15,-4 0 15 16,-15 6-32-16,-4 1-16 15,-10 0 11-15,-6 12 6 0,-4 11-20 16,3 1-14 0,1 9-21-16,6-1-8 0,7 0-7 15,16-1-7-15,10-5-14 16,0-5 0-16,23-5 13 16,9-10-14-16,11-6-24 15,4 0-39-15,3-9-56 16,3-13-30-16,-5-3 3 15,-2-5-50-15,-9-6-6 16,-4-1 48-16,-6 2 121 16,-9 8 33-16,-7 3 171 15,-6 11 64-15,-5 3-10 16,0 8-54-16,0-2-65 0,0 4-34 16,0 0-26-16,0 0-29 15,5 4-17-15,4 8 1 16,10 8 4-16,8 7 5 15,7 3-9-15,2 2 0 16,0 2 0-16,-6-5 0 16,-8-5-1-16,-12-3 2 15,-8-2-2-15,-2-3 1 16,-18-3 7-16,-17 0-1 16,-9-3 1-16,-4-4-8 15,-1-1-58-15,0-5-144 16,11 0-403-16,16 0-492 0</inkml:trace>
  <inkml:trace contextRef="#ctx0" brushRef="#br0" timeOffset="287206.662">12593 16432 1166 0,'0'0'610'0,"0"0"-422"16,0 0 25-16,0 0-14 15,0 0-53-15,0 0 26 16,0 0-30-16,-5 102-58 16,5-57-8-16,0 9-13 0,0 3-23 15,10-3-25-15,2 3 0 16,1-4-14-16,-4-3-1 15,-2-11-1-15,-2-2-34 16,-5-11-32-16,0-3-33 16,0-6-69-16,-11-7-112 15,1-4-373-15,1-6-347 0</inkml:trace>
  <inkml:trace contextRef="#ctx0" brushRef="#br0" timeOffset="287378.5564">12535 16793 1194 0,'0'0'1110'0,"0"0"-904"16,0 0-39-16,0 0-47 16,109 0-102-16,-39 0-18 15,-12 0-223-15,-1 5-699 0</inkml:trace>
  <inkml:trace contextRef="#ctx0" brushRef="#br0" timeOffset="287794.632">13429 16830 1061 0,'0'0'925'0,"0"0"-631"16,0 0-15-16,0 0-63 0,0 0-71 15,0 0-43-15,0 0-49 16,16 93-24-16,-7-50-7 16,0 0-4-16,3 0-7 15,-6-2-11-15,-3-3 0 16,-3-7-33-16,0-6-73 15,0-4-99-15,-6-10-161 16,-2-3-375-16</inkml:trace>
  <inkml:trace contextRef="#ctx0" brushRef="#br0" timeOffset="288070.5753">13425 16725 899 0,'0'0'1009'0,"0"0"-721"16,0 0-17-16,0 0-36 16,0 0-108-16,0 0-72 15,0 0-10-15,82 13-33 16,-44 10-5-16,1-1-7 16,-3 6 0-16,-7-2-1 15,-3 1-1-15,-13-7 2 16,-7-3-6-16,-6-5-5 15,-7-2 4-15,-20-7-16 16,-7 0 10-16,-5-3-54 16,-3 0-105-16,12 0-191 0,11 0-614 15</inkml:trace>
  <inkml:trace contextRef="#ctx0" brushRef="#br0" timeOffset="288429.9751">13860 16754 1986 0,'0'0'516'0,"0"0"-357"15,0 0 26-15,0 0-80 16,0 0-42-16,0 0-23 16,39 83-21-16,-26-51 5 0,-4 3-15 15,0-6-3 1,0-6-5-16,-3-6 0 15,-6-7 4-15,0-6-5 0,0-4-1 16,0 0 1-16,0-4 2 16,-6-16 11-16,2-6-4 15,4-5-9-15,0-8-17 16,7-4 5-16,11 1-10 16,-2 8-13-16,4 8 10 15,-6 9 3-15,0 7-10 16,1 7 2-16,-3 3-25 15,4 0-78-15,1 10-98 16,11 13-230-16,-1 0-152 16,-7-3-210-16</inkml:trace>
  <inkml:trace contextRef="#ctx0" brushRef="#br0" timeOffset="288731.0837">14301 16792 1400 0,'0'0'631'16,"0"0"-342"-16,0 0-7 15,0 0-93-15,0 0-80 16,0 0-37-16,0 0-39 16,-74 21-9-16,53 1-15 15,9-3-7-15,3 4-2 16,9-3 0-16,0-4-14 16,15-3 14-16,12-3 11 15,6-9-11-15,4-1 0 16,3 0-18-16,-1-14 0 0,-6-8-2 15,-5-5-4-15,-8-3-3 16,-6-1-3-16,-11 0-8 16,-3 4-3-16,-4 6-48 15,-18 6-41-15,-5 8-62 16,-12 7-152-16,8 0-246 16,7 0-725-16</inkml:trace>
  <inkml:trace contextRef="#ctx0" brushRef="#br0" timeOffset="289227.1067">14532 16452 1813 0,'0'0'498'0,"0"0"-234"15,0 0-40-15,0 0-75 16,0 0-101-16,0 0-28 15,0 0 5-15,4 99-7 16,-4-53-8-16,3 6-8 16,0 1 5-16,0-4-7 15,7-2-1-15,-4-8 0 16,-3-6-7-16,0-6-23 16,-3-7-21-16,0-8 7 15,0-5 9-15,0-7 8 16,0 0 16-16,0 0 12 15,0-13 12-15,4-4-12 0,10-2 0 16,1-8 0-16,8-2 2 16,3 0-1-16,1 2 1 15,-2 4-1-15,1 9 0 16,-4 5 1-16,-1 5 17 16,-3 4-1-16,-2 4 1 15,4 11 2-15,-1 6 5 16,2 5-13-16,-6 1-1 15,1 2 3-15,-9-6 0 16,-7 1-14-16,0-9-1 16,-14-4 0-16,-13-4-8 15,-10-5-19-15,-2-2-45 16,-9-2-88-16,8-7-150 0,10-3-599 16</inkml:trace>
  <inkml:trace contextRef="#ctx0" brushRef="#br0" timeOffset="289484.0422">15061 16401 1735 0,'0'0'402'15,"0"0"-221"-15,0 0 7 16,0 0 32-16,0 0-85 15,0 110-41-15,0-62-36 0,3 3-9 16,1 4-26-16,1-5-19 16,0-3-4-16,-3-2-7 15,-1-11-47-15,-1-1-78 16,0-9-146-16,0-5-388 16,0-10-551-16</inkml:trace>
  <inkml:trace contextRef="#ctx0" brushRef="#br0" timeOffset="289850.3413">15249 16712 1179 0,'0'0'753'15,"0"0"-594"-15,0 0 74 0,0 0-93 16,82 36-55-16,-54-33-50 15,2-3-20-15,-3 0-15 16,-5 0-17-16,1-13-21 16,-7-1 6-16,-7-1-3 15,-5 1 20-15,-4-2 9 16,0 6 6-16,-10-2 7 16,-12 7 23-16,-8 1 18 15,-5 4 50-15,-2 0 0 16,-2 9-26-16,7 10-8 15,2 4-28-15,9 1-21 16,7 4-8-16,11-4-7 0,3 2-2 16,10-5-22-16,15-3-56 15,8-4-108-15,22-8-118 16,-9-6-415-16,-7 0-578 16</inkml:trace>
  <inkml:trace contextRef="#ctx0" brushRef="#br0" timeOffset="290434.0404">15604 16647 1356 0,'0'0'518'15,"0"0"-363"-15,0 0 97 16,0 0-67-16,0 0-21 16,-3 82-49-16,3-53-38 0,0 1-30 15,0 0-22 1,0-7-9-16,0-4-10 0,0-5-6 15,0-4-1-15,-4-7-21 16,0-3-26-16,3 0-12 16,-1-9 59-16,2-5-12 15,0-9 6-15,11 0 7 16,10-4 2-16,3-6-1 16,2 4 0-16,3 2 23 15,-7 7 15-15,-5 3-11 16,-5 8 3-16,-5 8 4 15,-4 1-19-15,-2 0-15 16,1 12 7-16,-1 6-1 16,-1 6 1-16,0 1-1 15,0 2-1-15,0-5-5 0,0-3-1 16,0-1 0-16,-3-8-1 16,0-3 0-16,2-4-20 15,1-3 7-15,0 0 7 16,0-3 1-16,6-10-3 15,7-6 1-15,10-5 1 16,4-3-5-16,1-4-4 16,5 0-4-16,-3 4-13 15,-5 7 8-15,-9 5 25 16,-5 12 13-16,-8 3 17 16,-3 9-18-16,0 12 30 15,-7 12 10-15,-1 2 7 0,2 5 14 16,1-3-13-16,2-2-29 15,3-8-23-15,0-4-8 16,0-6-66-16,2-4-156 16,4-11-812-16</inkml:trace>
  <inkml:trace contextRef="#ctx0" brushRef="#br0" timeOffset="293537.2498">16466 16715 872 0,'0'0'1086'0,"0"0"-781"16,0 0-215-16,0 0 48 0,0 0 0 16,0 0-82-16,0 0-37 15,-6 19-19-15,6-12-6 16,3 0-92-16,8 6-113 15,-2-4-422-15,-3 2-569 0</inkml:trace>
  <inkml:trace contextRef="#ctx0" brushRef="#br0" timeOffset="293702.3667">16457 16952 1982 0,'0'0'315'0,"0"0"-107"16,0 0 35-16,0 0-104 16,0 0-139-16,0 0-62 0,0 0-228 15,32 31-1071-15</inkml:trace>
  <inkml:trace contextRef="#ctx0" brushRef="#br0" timeOffset="294234.1763">16304 16675 1618 0,'0'0'684'0,"0"0"-580"16,0 0 83-16,0 0-18 15,0 0-71-15,0 0-44 16,-84 7-21-16,58 1-12 16,7 1-14-16,6-2-7 15,10 3 0-15,3 3-9 16,3-1 0-16,20 5 8 15,12 3 1-15,4 0 15 16,3 2-15-16,-6-2 1 16,-10 0 0-16,-6-2-1 15,-17-2-11-15,-3-2 2 16,-16-2-2-16,-28 4-59 16,3-6-216-16,6-4-592 0</inkml:trace>
  <inkml:trace contextRef="#ctx0" brushRef="#br0" timeOffset="298634.7465">17317 16512 139 0,'0'0'2084'0,"0"0"-1750"16,0 0-191-16,0 0 48 15,0 0-73-15,0 0-48 16,0 0-5-16,-22 74-19 16,22-40-2-16,0 5-2 15,2 4-17-15,2-1-16 16,0 2-9-16,-4-5 0 16,0 1-42-16,0-6-63 15,3 2-95-15,3-7-325 16,0-9-640-16</inkml:trace>
  <inkml:trace contextRef="#ctx0" brushRef="#br0" timeOffset="298844.9019">17678 16805 2386 0,'0'0'586'0,"0"0"-538"15,0 0 17-15,0 0 78 16,0 0-68-16,-39 92-56 16,26-59-19-16,-3 3-15 15,2-3-80-15,2 3-87 16,-1-9-386-16,5-8-1017 0</inkml:trace>
  <inkml:trace contextRef="#ctx0" brushRef="#br0" timeOffset="300031.7442">18082 16630 831 0,'0'0'906'16,"0"0"-554"-16,0 0-15 0,0 0-22 15,0 0-107 1,99-76-87-16,-80 62-34 0,3 5-27 16,-1 2-24-16,0 5-12 15,3 2-11-15,-6 0-11 16,0 2-2-16,-5 11-1 15,-3 4 0-15,-7 5-7 16,-3 2 8-16,-4 6 6 16,-15 5 0-16,-8-1 1 15,-1-2 1-15,-2 0 7 16,7-4 7-16,5-4-4 16,11-4-6-16,7-5-6 15,3-5 0-15,20-3-6 16,13-5-8-16,32-2-107 15,-9 0-156-15,-4-5-740 0</inkml:trace>
  <inkml:trace contextRef="#ctx0" brushRef="#br0" timeOffset="300235.8566">18688 16860 2429 0,'0'0'569'0,"0"0"-457"16,0 0 23-16,0 0-23 16,0 0-19-16,-73 73-40 15,45-40-34-15,-1 0-19 16,-1 0-44-16,0 7-105 0,6-11-99 16,10-5-612-16</inkml:trace>
  <inkml:trace contextRef="#ctx0" brushRef="#br0" timeOffset="301194.4299">18879 16512 1502 0,'0'0'682'16,"0"0"-457"-16,0 0 53 15,0 0-47-15,85-42-114 16,-57 33-63-16,5 0-21 15,-4 5-15-15,1 4-17 16,-5 0 4-16,-3 0-5 16,-4 9 0-16,-3 4-8 15,-5 4 7-15,-3 0 0 16,-2 1-13-16,-4-3 13 16,-1-3 0-16,0 0 0 0,0-3 1 15,-3-2 0-15,-3 2 8 16,0-7-7-16,1 3 7 15,3-2-8-15,2 1 0 16,0 3-6-16,0 3-3 16,7 3 8-16,7 2 1 15,4 5 1-15,3 0 1 16,3 1-1-16,-1-2 0 16,0 0 1-16,-4-2 10 15,-4-5 18-15,-7-2 9 16,-5-2-12-16,-3-1-3 15,-6 2-9-15,-18-1-5 16,-8 1-10-16,-7-2-13 16,-14 6-98-16,9-6-172 0,11-1-825 0</inkml:trace>
  <inkml:trace contextRef="#ctx0" brushRef="#br0" timeOffset="302719.0229">20054 16669 1751 0,'0'0'304'15,"0"0"-218"-15,0 0 153 16,0 0-25-16,0 0-84 15,-48 104-29-15,31-66-17 16,-6-2-33-16,5-2-24 16,-1-2-18-16,2-7-9 15,6 0-25-15,2-2-129 16,6-10-361-16,3-3-713 0</inkml:trace>
  <inkml:trace contextRef="#ctx0" brushRef="#br0" timeOffset="303200.4864">20427 16502 791 0,'0'0'1075'16,"0"0"-895"-16,0 0-15 16,0 0 140-16,0 0-72 0,0 0-115 15,0 0-48-15,5 94-28 16,-13-67-26-16,-2-5-4 16,-3-2-6-16,-1-3-6 15,5-7 0-15,0-3 0 16,8-4-2-16,1-3-11 15,1 0-5-15,18-10-6 16,5-3-11-16,5-1 20 16,-7 4 5-16,4 2 9 15,-7 6 1-15,-4 2 0 16,0 0 17-16,-5 12 8 16,-2 6 19-16,-1 2-8 15,-4 1 2-15,-3 1-3 0,0-2-10 16,0-6-4-16,-5 2-1 15,-6-6-14-15,-4-1-6 16,-11-1 0-16,3-3-40 16,-13-3-94-16,7-2-195 15,13 0-661-15</inkml:trace>
  <inkml:trace contextRef="#ctx0" brushRef="#br0" timeOffset="303402.6615">20470 16433 713 0,'0'0'1439'0,"0"0"-1244"16,0 0-37-16,0 0 88 16,0 0-158-16,0 0-40 15,102-11-18-15,-48 11-30 16,8 0-130-16,-11 2-219 15,-12 5-794-15</inkml:trace>
  <inkml:trace contextRef="#ctx0" brushRef="#br0" timeOffset="303650.4533">21128 16695 808 0,'0'0'1462'16,"0"0"-1155"-16,0 0-167 15,0 0 64-15,-70 75-66 16,45-43-68-16,1 3-38 16,-1-3-16-16,2 5-16 15,2-7 0-15,4-3-67 16,2 0-90-16,4-8-188 15,5-9-595-15</inkml:trace>
  <inkml:trace contextRef="#ctx0" brushRef="#br0" timeOffset="304176.5901">21698 16537 1587 0,'0'0'533'0,"0"0"-343"15,0 0 25-15,0 0-70 0,0 0-72 16,0 0-42-16,-96-7 2 15,64 17-27-15,-1 6-5 16,7 5 8-16,1 2 4 16,9 2 7-16,9-2-1 15,7-2-6-15,0 0-13 16,7-6-1-16,17-5 1 16,4-6-7-16,4-4-14 15,-1 0-23-15,-1-10-14 16,-3-7 3-16,-5-3 33 15,-3 0 22-15,-2 1 24 16,-5 2 17-16,-5 3 26 16,-2 8 16-16,-4 3-21 0,-1 3-43 15,0 5-7 1,-6 20 11-16,-9 7 30 0,-6 8-12 16,-4 6-5-16,-2 4-8 15,-1-4-10-15,2-4-16 16,3-3-2-16,3-9-27 15,8-5-59-15,11-5-71 16,1-11-218-16,0-5-864 0</inkml:trace>
  <inkml:trace contextRef="#ctx0" brushRef="#br0" timeOffset="304395.2926">22135 16775 2273 0,'0'0'489'16,"0"0"-424"-16,0 0 124 15,0 0-40-15,-78 94-71 16,52-52-34-16,3-1-20 16,0 0-24-16,4-5 0 15,-1-6-62-15,7-1-64 16,5-6-155-16,7-14-701 0</inkml:trace>
  <inkml:trace contextRef="#ctx0" brushRef="#br0" timeOffset="304760.4767">22577 16627 1761 0,'0'0'613'15,"0"0"-336"-15,0 0-30 16,0 0-73-16,0 0-99 16,0 0 15-16,-3 88-24 15,0-45-28-15,-1 0-26 16,1-3-12-16,-3 0 0 16,0-4-71-16,1-10-60 15,-2-1-51-15,-1-7-200 16,3-9-661-16</inkml:trace>
  <inkml:trace contextRef="#ctx0" brushRef="#br0" timeOffset="305094.1663">22749 16652 1965 0,'0'0'642'16,"0"0"-447"-16,0 0 4 15,0 0-69-15,0 0-77 16,77-19-38-16,-51 19-9 16,-3 0-5-16,-3 3-1 15,-5 6 0-15,-8 1-7 16,-5 7-5-16,-2 6 9 16,-11 1 3-16,-14 8 10 15,-6-2 5-15,-4 2 8 16,1-1-2-16,6-5 3 15,7-2-2-15,9-7-5 16,10-5-10-16,2-2 5 0,14-3-11 16,17-4-1-1,11-3-3-15,28 0-85 0,-10 0-128 16,-5-10-518-16</inkml:trace>
  <inkml:trace contextRef="#ctx0" brushRef="#br0" timeOffset="305347.9547">23271 16802 2290 0,'0'0'484'0,"0"0"-378"16,0 0 42-16,0 0-5 15,0 0-47-15,-40 89-42 16,19-51-23-16,-9 0-16 16,1 0-15-16,0-3-5 15,2-3-72-15,-3-6-87 16,8-4-200-16,7-11-993 0</inkml:trace>
  <inkml:trace contextRef="#ctx0" brushRef="#br0" timeOffset="305821.4072">23747 16596 884 0,'0'0'1215'0,"0"0"-918"16,0 0-19-16,0 0-50 16,0 0-109-16,0 0-70 15,0 0-19-15,6 37 33 16,-5-5-17-16,1 8-16 15,-2 3-16-15,0 0-14 16,0-3-8-16,0-3-64 16,-6 1-66-16,-3-8-135 0,3-10-610 15</inkml:trace>
  <inkml:trace contextRef="#ctx0" brushRef="#br0" timeOffset="306300.4997">23975 16534 758 0,'0'0'1519'16,"0"0"-1215"-16,0 0-90 15,0 0-45-15,0 0-101 16,0 0-37-16,0 0-12 0,104-10-17 15,-68 10-1-15,-3 0 5 16,-5 3 2-16,-5 4-8 16,-10 3-2-16,-7 0-8 15,-6 3-5-15,0 3 13 16,-16 1 2-16,-10 3 12 16,0 0-1-16,-3-3 1 15,8-2-11-15,3-2 5 16,9-6-5-16,6-3-1 15,3 2 0-15,3 1-20 16,13 3 20-16,6 0 11 16,3 2-4-16,-2 2 1 15,-1 1-8-15,-6 3 1 0,-4-5 0 16,-6 1 14-16,-3-2 3 16,-3-2 0-16,0 0 0 15,-4 3 2-15,-10-5-8 16,-5 2-11-16,-3-1-1 15,-2-2-34-15,-5-2-100 16,9 0-164-16,4-5-743 0</inkml:trace>
  <inkml:trace contextRef="#ctx0" brushRef="#br0" timeOffset="306549.7902">24655 16744 413 0,'0'0'1905'15,"0"0"-1616"1,0 0-126-16,0 0 65 0,0 0-63 16,0 0-75-16,-63 100-23 15,43-67-27-15,-1-1-26 16,-3 2-14-16,0-4-25 15,-3-4-72-15,-10 4-81 16,4-10-289-16,9-7-802 0</inkml:trace>
  <inkml:trace contextRef="#ctx0" brushRef="#br0" timeOffset="306978.0265">25237 16442 1498 0,'0'0'734'0,"0"0"-500"15,0 0 26-15,0 0-85 16,0 0-85-16,0 0-28 15,0 0 1-15,-16 114-31 16,10-63-14-16,0 4-11 16,2-2-1-16,-1-6-6 15,2-2-6-15,0-8-49 16,2 0-74-16,-4-10-195 0,3-9-601 16</inkml:trace>
  <inkml:trace contextRef="#ctx0" brushRef="#br0" timeOffset="307366.4469">25597 16480 1614 0,'0'0'638'16,"0"0"-534"-16,0 0 30 15,0 0 31-15,0 0-19 0,-48 83-64 16,29-40-22 0,-2 6-8-16,3-2-17 0,0 2-10 15,6-7-6-15,2 0-7 16,7-9-11-16,3-4-1 16,0-7-1-16,4-5-6 15,12-7-1-15,5-9 8 16,3-1 0-16,5-1-21 15,-1-12-26-15,-1-7-3 16,-6 4 11-16,-8-4 4 16,-7 3 26-16,-6 4 9 15,-3 6 0-15,-16 2 1 0,-11 1 7 16,-5 4-8 0,-20 0-95-16,9 0-229 0,6 4-645 15</inkml:trace>
  <inkml:trace contextRef="#ctx0" brushRef="#br0" timeOffset="307961.2543">26027 16801 1691 0,'0'0'529'0,"0"0"-328"16,0 0 83-16,0 0-109 15,-45 69-57-15,30-40-74 0,3 2-31 16,-3 2-13 0,3-6-9-16,-1 2-51 0,-2-2-115 15,3-4-345-15,1-9-518 0</inkml:trace>
  <inkml:trace contextRef="#ctx0" brushRef="#br0" timeOffset="308269.5827">26270 16520 776 0,'0'0'1353'0,"0"0"-1103"15,0 0-92-15,0 0 68 16,0 0-115-16,0 0-5 16,0 0-18-16,6 90-36 15,-3-48-19-15,0 1-18 16,-3-2-15-16,0 1-1 16,0-7-6-16,0-1-53 15,-3-7-51-15,-8 3-114 16,4-11-273-16,0-6-418 0</inkml:trace>
  <inkml:trace contextRef="#ctx0" brushRef="#br0" timeOffset="308672.0277">26526 16491 1991 0,'0'0'350'0,"0"0"-155"16,0 0 31-16,0 0-129 15,0 0-58-15,0 0-8 16,114 9-11-16,-69-7-10 16,-1 0-2-16,-5 1-7 15,-6-3 0-15,-9 0 5 0,-11 0 1 16,-6 0 17-1,-7 0 0-15,0 0 1 0,-1 5-10 16,-14 10-14-16,-4 7 41 16,-7 6 9-16,1 8-5 15,1 3 1-15,4 1 1 16,6-1-30-16,3 0-12 16,6-2-4-16,2-4-2 15,1-6-2-15,1-3-5 16,-1-6-31-16,-1-4-31 15,-1-4-43-15,-7-5-95 16,1 0-341-16,-1-5-595 0</inkml:trace>
  <inkml:trace contextRef="#ctx0" brushRef="#br0" timeOffset="308861.4875">26647 16729 2045 0,'0'0'500'0,"0"0"-284"16,0 0 34-16,0 0-104 15,0 0-75-15,0 0-71 16,104 0-18-16,-53 0-134 16,-8 2-382-16,-10-2-1206 0</inkml:trace>
  <inkml:trace contextRef="#ctx0" brushRef="#br0" timeOffset="309229.4485">27237 16731 986 0,'0'0'1110'15,"0"0"-880"-15,0 0 12 0,0 0-11 16,0 0-107-16,0 0-16 15,0 0-11-15,-44 89-15 16,14-48-23-16,-2 4-28 16,-1-4-17-16,0 2-13 15,0-7-1-15,5-3-64 16,-4-1-71-16,10-8-200 16,7-11-870-16</inkml:trace>
  <inkml:trace contextRef="#ctx0" brushRef="#br0" timeOffset="309890.1883">27732 16512 1743 0,'0'0'606'0,"0"0"-492"16,0 0 60-16,0 0-61 16,0 0-71-16,0 0-42 0,0 0-8 15,57-64-26-15,-37 59-9 16,0 4 13-16,-2 1 21 16,-2 0 9-16,-2 10 11 15,-3 6 28-15,-5 3 12 16,-6 4 11-16,0 4-9 15,-16 3-21-15,-9 1 9 16,-2 4-13-16,0-6-4 16,3-5-10-16,6-1-4 15,9-9-2-15,8-1 0 16,1-6-7-16,10-2 14 16,16-2-3-16,6-3-12 15,7 0-51-15,15-7-92 0,-8-4-229 16,-10 0-653-16</inkml:trace>
  <inkml:trace contextRef="#ctx0" brushRef="#br0" timeOffset="310144.6555">28148 16418 857 0,'0'0'1313'15,"0"0"-1066"-15,0 0 57 16,0 0-46-16,0 0-119 0,0 0-71 16,0 0-38-16,9 23 16 15,-9 6 13-15,0 8-30 16,2 5-12-16,-1-3-10 16,1 0-7-16,2-1-48 15,-1-8-77-15,0-2-74 16,-2-8-394-16,1-8-1344 0</inkml:trace>
  <inkml:trace contextRef="#ctx0" brushRef="#br0" timeOffset="310394.8733">28506 16633 1408 0,'0'0'1239'0,"0"0"-1075"16,0 0-27-16,0 0 17 15,0 0-62-15,-2 91-37 16,-9-57-29-16,-3 0-13 16,-2-2-13-16,2-2 0 15,1-6-57-15,0 2-87 16,2-11-192-16,2-7-884 0</inkml:trace>
  <inkml:trace contextRef="#ctx0" brushRef="#br0" timeOffset="310948.2897">29016 16500 1101 0,'0'0'1286'0,"0"0"-1034"16,0 0-13-16,0 0-36 15,0 0-107-15,0 0-60 16,90-37-18-16,-62 37-18 15,2 0 0-15,-3 0 0 16,-5 9-2-16,-4 3-4 16,-9 4-1-16,-5 4 1 0,-4 1-12 15,-8 5 18 1,-15 0 0-16,-8 1 7 16,-6 1-1-16,1-1-4 15,3-3 5-15,6-1 5 0,9-7 8 16,10-3-7-16,8-3-7 15,0-3-5-15,16-3 9 16,14-4-10-16,7 0-66 16,20-9-89-16,-8-6-308 15,-9-4-912-15</inkml:trace>
  <inkml:trace contextRef="#ctx0" brushRef="#br0" timeOffset="311389.8344">29459 16457 1876 0,'0'0'597'15,"0"0"-393"-15,0 0 12 16,0 0-90-16,0 0-83 16,0 0-12-16,0 0 7 15,0 77-26-15,-4-48-3 16,3 4-3-16,1-6 1 15,0-3-7-15,0-4 2 16,5-5-2-16,4-5-7 16,3-6-13-16,5-1-14 15,2-3-11-15,4 0-6 16,0-14-9-16,3-4 18 16,-4-4 19-16,1-3 6 0,-3-2 17 15,-3 1 2-15,-1 0 24 16,-5 7 31-16,-7 4 21 15,0 8-5-15,-2 4-14 16,-2 3-16-16,0 0-20 16,0 7-23-16,-2 16 6 15,-9 6 36-15,0 8-3 16,0 6-11-16,-2-3-1 16,4-1-25-16,2-3-2 15,-2-6-19-15,0 0-89 16,1-6-101-16,1-12-538 0</inkml:trace>
  <inkml:trace contextRef="#ctx0" brushRef="#br0" timeOffset="311685.8143">30138 16643 1733 0,'0'0'343'16,"0"0"-72"-16,0 0 53 16,0 0-89-16,-27 73-67 0,8-38-41 15,-5 2-41-15,0-1-40 16,-3 0-34-16,0-8-12 15,1-3-42-15,2-5-86 16,0-7-98-16,8-9-511 16,4-4-1283-16</inkml:trace>
  <inkml:trace contextRef="#ctx0" brushRef="#br0" timeOffset="312150.4874">30288 16561 1267 0,'0'0'397'0,"0"0"-124"16,0 0 56-16,0 0-99 15,0 0-69-15,0 0-67 16,0 0-32-16,86-50-21 0,-62 49-16 16,0-2 5-1,-2 3-11-15,-4 0-11 0,0 0-7 16,-8 10 11-16,-5 0-4 15,-5 3-7-15,0 3 26 16,-11 7 6-16,-9 0-16 16,-6 5 20-16,1-2 6 15,1 0-11-15,5-3-13 16,6-4-7-16,6-2-3 16,7-4 3-16,0-4-10 15,21-2-2-15,10-4-14 16,28-3-86-16,-9 0-99 15,-3-10-560-15</inkml:trace>
  <inkml:trace contextRef="#ctx0" brushRef="#br0" timeOffset="312600.5869">30859 16530 540 0,'0'0'1534'0,"0"0"-1288"15,0 0 12-15,0 0-43 16,0 0-118-16,0 0-60 16,0 0-28-16,-64-26-7 15,38 26-2-15,1 6 2 16,0 8-1-16,5 3 0 16,4 1 16-16,4 0-11 15,6 1-5-15,4-7 1 0,2 0-2 16,2-4-2-16,11-3 2 15,7-2 0-15,3-3-1 16,0-3-26-16,2-7 7 16,2-6-24-16,-3 2 24 15,0-3 14-15,-5 0 6 16,-1 2 18-16,-7 2 12 16,-4 6 37-16,-5 5-8 15,-2 2-24-15,0 2-23 16,-3 15-3-16,-11 9 36 15,-4 4-3-15,0 9 11 16,-1 0-17-16,0 1-20 16,4-4-9-16,0-4-7 0,3-4-17 15,3-9-52 1,-1 1-58-16,4-6-172 0,4-9-708 16</inkml:trace>
  <inkml:trace contextRef="#ctx0" brushRef="#br0" timeOffset="312840.3807">31074 16695 1936 0,'0'0'678'0,"0"0"-592"16,0 0 167-16,0 0-74 0,-55 75-72 15,35-38-44-15,-2 3-28 16,-1 0-29-16,1-7-6 16,2-1-37-16,3-4-70 15,0-9-98-15,4-5-393 16,7-8-1037-16</inkml:trace>
  <inkml:trace contextRef="#ctx0" brushRef="#br0" timeOffset="313636.1361">31320 16502 727 0,'0'0'1018'15,"0"0"-749"-15,0 0 92 16,0 0-68-16,0 0-135 15,0 0-68-15,0 0-15 16,31-8-41-16,-12 8-22 16,4 0-11-16,2 0 0 15,-2 6 0-15,-3 1-1 16,-6-2 1-16,-3 3-1 0,-4-1 0 16,-6-3 0-16,-1 5 0 15,0-2 1-15,-3 0 9 16,-11 2-3-16,-2 1 7 15,-3 0 1-15,0 0-8 16,2-5 2-16,3 3-9 16,3-1 0-16,5-3 0 15,4 4-2-15,2 0 1 16,0 2 1-16,4-1 8 16,8 1-7-16,2 4 8 15,3 2-8-15,1-3-1 16,-5 4 0-16,2-3 0 15,-6 1 0-15,-3-1 0 0,-4 2 0 16,-2-5 6-16,-3-1 5 16,-14 3-2-16,-7-4-2 15,-4-3 16-15,-3-1-2 16,-1-3-6-16,2-2-9 16,5 0-6-16,10 0-54 15,15-10-98-15,0 1-128 16,8-2-501-16</inkml:trace>
  <inkml:trace contextRef="#ctx0" brushRef="#br0" timeOffset="314043.5903">31778 16559 1219 0,'0'0'901'0,"0"0"-689"15,0 0 127-15,0 0-81 16,0 0-120-16,0 0-72 16,88-15-18-16,-71 15-15 15,-1 3-11-15,-4 6-7 16,-5 2-6-16,-3 5-8 15,-4 3 7-15,0 4-1 16,-7 4 4-16,-8 0-4 16,-4 0-1-16,-1-2 3 0,0-2 3 15,0-5 13-15,8-2 1 16,3-6-5-16,8-6 1 16,1 1 4-16,13-1 10 15,22-3 18-15,14-1-20 16,13 0-34-16,9 0-63 15,20-11-102-15,-18-2-159 16,-17-2-1985-16</inkml:trace>
  <inkml:trace contextRef="#ctx0" brushRef="#br0" timeOffset="320064.2726">13438 17840 477 0,'0'0'652'0,"0"0"-322"15,0 0-63-15,0 0 11 16,0 0-44-16,0 0-77 16,-16-12-25-16,16 12-36 15,-1-2-15-15,-1 2-12 16,-1 0-19-16,0 0-18 15,-2 0-11-15,-7 0-12 16,-5 0-8-16,-2 0 0 16,-6 0-1-16,-2 0 1 15,-5 6-1-15,0 7 0 0,-1 0 0 16,0 1 0 0,1 2 0-16,6 4-1 0,0 3 0 15,7-3-5-15,-2 3 5 16,5 3 1-16,1 4 1 15,0 0-1-15,3 6 8 16,3-3 0-16,-1-2-8 16,7 1 0-16,3-5 1 15,0-2-1-15,13-4 0 16,6-5 0-16,13-4 0 16,8-9 0-16,8-3 11 15,4 0 1-15,4-10-6 16,3-5-5-16,-8-5 0 15,-5 0 5-15,-4-3-6 16,-10 0 0-16,-3-4 0 0,-9-2 0 16,-1-4 1-1,-6-3 8-15,-6-1 2 0,-2-6 1 16,-4-2-11-16,-1 1 7 16,0 3-7-16,-10 6-1 15,-6 6-12-15,-6 3 3 16,-1 9 0-16,-4 9-35 15,2 8-41-15,1 0-82 16,3 14-78-16,4 17-234 16,10 0-108-16,4-4-448 0</inkml:trace>
  <inkml:trace contextRef="#ctx0" brushRef="#br0" timeOffset="320349.9043">13390 18054 740 0,'0'0'1063'16,"0"0"-830"-16,0 0 19 15,0 0-10-15,0 0-47 0,0 0-82 16,0 0-58-1,6 0-1-15,9 22 8 0,-1 5-7 16,2 5-19 0,-3 4-21-16,0 1-14 0,1-1-1 15,1 1-63-15,1-1-95 16,-2-8-423-16,-4-6-904 0</inkml:trace>
  <inkml:trace contextRef="#ctx0" brushRef="#br0" timeOffset="320985.8566">13737 18030 675 0,'0'0'919'16,"0"0"-585"-16,0 0-16 16,0 0-50-16,0 0-39 15,0 0-75-15,0 0-55 16,0-22-44-16,0 22-49 15,0 12 0-15,0 8-6 16,0 6 15-16,-3 4-6 16,2 3 0-16,-2-7-8 0,3-5 0 15,0-2-1-15,0-6-1 16,9-4-25-16,6-2-8 16,0-7 1-16,2 0-13 15,5-2-2-15,-3-11-18 16,5-4 12-16,-3-4 19 15,0-5 17-15,-2 0 12 16,-6-2 6-16,1 3 0 16,-5 1 50-16,-6 5 18 15,0 0-3-15,0 5-5 16,-3 1-13-16,3 6-1 16,-3 2-4-16,0 3-15 0,3-1-11 15,-3 3-7-15,0 0-9 16,0 0-7-16,0 14-6 15,0 9 11-15,0 6 1 16,0 4 1-16,0-1 0 16,-3 3 1-16,3-8-1 15,0-4-8-15,0-4-40 16,0-6-58-16,11-4-106 16,-1-2-318-16,-1-4-355 0</inkml:trace>
  <inkml:trace contextRef="#ctx0" brushRef="#br0" timeOffset="321229.2397">14145 18000 2100 0,'0'0'461'0,"0"0"-254"15,0 0-7-15,0 0-98 16,0 0-66-16,0 0-9 15,0 0 10-15,-12 70-11 16,12-40-13-16,0-1-4 16,0-3-8-16,0-5-1 15,0-7-27-15,0 1-48 16,0-5-62-16,0-3-192 16,0-7-490-16</inkml:trace>
  <inkml:trace contextRef="#ctx0" brushRef="#br0" timeOffset="321415.777">14236 17855 1328 0,'0'0'1017'0,"0"0"-886"15,0 0-24-15,0 0-28 16,0 0-79-16,0 0-54 15,0 0-218-15,4-17-294 16,-1 29-383-16</inkml:trace>
  <inkml:trace contextRef="#ctx0" brushRef="#br0" timeOffset="321820.7249">14363 17963 1262 0,'0'0'1130'15,"0"0"-961"-15,0 0-13 16,0 0-71-16,0 0-53 16,0 0-24-16,0 0-8 15,101-20-12-15,-83 28-3 0,0-1 9 16,-9 2 6-1,-3 4-1-15,-5 0-1 0,-1 2 2 16,0 3 21-16,-7 1 12 16,-8 2 7-16,-3 1 4 15,3-1-5-15,-4 0-9 16,1-3-15-16,6 2-2 16,3-8-1-16,2 3-2 15,3-5-2-15,4 0-2 16,8-1 0-16,10-4-5 15,12 0 9-15,1-5-10 16,5 0-45-16,0 0-74 16,-6 0-136-16,-11 0-462 15,-10-7-673-15</inkml:trace>
  <inkml:trace contextRef="#ctx0" brushRef="#br0" timeOffset="322018.2422">14412 18106 2008 0,'0'0'508'16,"0"0"-306"-16,0 0 18 16,0 0-118-16,0 0-73 15,94-7-29-15,-26 7-79 16,-6 0-237-16,-7 4-968 0</inkml:trace>
  <inkml:trace contextRef="#ctx0" brushRef="#br0" timeOffset="322611.1251">15055 18135 499 0,'0'0'0'0,"0"0"-209"0</inkml:trace>
  <inkml:trace contextRef="#ctx0" brushRef="#br0" timeOffset="323360.926">15055 18135 882 0,'-62'-5'352'0,"62"4"-133"0,0 1-11 16,0 0 9 0,0 0-29-16,0 0-63 0,0 0-23 15,0 0-19-15,0 0-13 16,0 0-10-16,0 0 4 15,10 0 0-15,3 0-8 16,5 0-15-16,9 0-15 16,6 0-14-16,9 0-12 15,7 0 8-15,12 0-8 16,-2-3 1-16,6-3-1 16,-10 5 7-16,-7 1-7 15,-11-3 0-15,-12 0-1 0,-8 3-1 16,-8 0-11-16,-6 0 3 15,-3 0-23-15,0 0-7 16,-3 0 7-16,-10 0 18 16,-1 0-16-16,-1 0 8 15,-6 0-8-15,3-4-12 16,-4-6-3-16,4-1 16 16,3 2 23-16,2-4 7 15,0 3 0-15,3-1 14 16,3 1 38-16,1 5 3 15,3-1-2-15,0 5-1 16,3-2 0-16,0 3-10 16,0 0-9-16,0 0-9 0,0 0-12 15,0 0-7 1,0 0-5-16,0 0-1 0,0 0-9 16,6 0 10-16,4 7 15 15,5 6 4-15,6-2-7 16,4 4-10-16,5-1-1 15,3 2 9-15,-5-1-10 16,-2 3 0-16,-6-5-1 16,-7 3-1-16,-13 2-14 15,-7 1 5-15,-22 1 2 16,-16-1-7-16,-37 8-63 16,7-4-148-16,11-6-634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3-09T07:00:20.50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  <inkml:brush xml:id="br2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3894 1182 998 0,'0'0'1084'16,"0"0"-932"-16,0 0-115 15,0 0-8-15,0 0 81 16,0 0-6-16,-3 0-43 16,3 0-33-16,0 0 2 15,0 0-2-15,0 0-4 16,0 0-12-16,0 0-6 15,0 2-6-15,0 10 1 16,-3 9-1-16,-6 12 36 16,-6 9-21-16,3 6-8 15,-2 6-1-15,-2 3 7 0,1-1-11 16,2 1-1-16,2 0 0 16,-2-3 0-16,4-1 0 15,3 0-1-15,-2-3 1 16,0 1 0-16,-3 0 0 15,2-1-1-15,3-1 1 16,-4-3 0-16,4-2-1 16,3-6-7-16,1-4-16 15,2-9-9-15,0-3 11 16,0-8 11-16,0-5 9 0,5-2 0 16,-1-1-1-1,1-3 2-15,2-2 0 16,2 1 0-16,3-1 0 0,6-1 1 15,0 0-1 1,12 0 0-16,3 0-19 0,5 2 4 16,7-2-9-16,-2 1-7 15,-1 0-13-15,-3 1-11 16,-3-1 17-16,-8 1 10 16,-4-1 7-16,-5-1 0 15,-7 0 6-15,-7 0 3 16,-2 0 12-16,-3 0 19 15,0-4 2-15,-8-5-8 16,-4 3 5-16,-1-5-3 16,-2 3-6-16,0-3-8 0,3-2 7 15,-1-1-2 1,1-2 3-16,1-1 7 0,-2 1 6 16,7 2 1-16,0 1 21 15,1 6 7-15,2 2-23 16,3 3-13-16,-1 0-6 15,1 2-8-15,0 0 1 16,0 0-1-16,0 0-1 16,0 0 0-16,0 0-2 15,0 0-9-15,3 0-1 16,3 0 3-16,6 2 8 16,1 5 1-16,4 0-1 15,-1 3-5-15,4-2-15 16,-1 2-2-16,3-2-10 15,-2 1-3-15,-1-2 17 0,-5 1 8 16,-4 0 10-16,-4 3-8 16,-6 0 8-16,0 1 1 15,0 0 14-15,-9 3 14 16,-9 2 21-16,-7 2 2 16,-5 2 13-16,-6 2-19 15,0-1-27-15,2-2-18 16,7 0-30-16,8-7-161 15,10-6-644-15</inkml:trace>
  <inkml:trace contextRef="#ctx0" brushRef="#br0" timeOffset="2701.629">4410 2175 1392 0,'0'0'493'16,"0"0"-493"-16,0 0 1 16,0 0 42-16,0 0-2 15,0 0-18-15,0 0-7 16,76-30 3-16,-61 26 4 16,1 2 8-16,-4 2-1 15,-1 0-1-15,-1 0-4 16,2 0 5-16,-3 2-7 15,0 3 3-15,-3 4 8 16,0-1-8-16,0 2-14 16,-3 2 1-16,-3 1-1 15,0 3 7-15,0 0-2 16,-3 0 2-16,-9 2-3 16,-4 1-5-16,-4 1-2 0,1-2-2 15,-5 0-5-15,6-1-1 16,0-3 8-16,6-1-3 15,-1-3-5-15,7-4 1 16,1-2 4-16,4-3-6 16,1-1 1-16,0 0 7 15,0 0-3-15,0 0-5 16,4-5 0-16,7-8-2 16,8-6-5-16,5-3 6 15,4-2 0-15,-1 1-5 16,3-4 4-16,-2 2-5 15,1 1 5-15,-2 1 1 0,-2 4 0 16,-4 2 0-16,-6 5 1 16,-2 2 0-1,-4 4 0-15,-3 2 6 0,-3 3 3 16,-1-1 5-16,-2 2 4 16,0 0 16-16,0 0-6 15,0 0-13-15,0 0 0 16,0 0-3-16,0 0 0 15,0 0 1-15,0 0 0 16,0 0 5-16,0 0-3 16,0 0-1-16,0 0-4 15,-2 0-4-15,-7 4 0 16,-3 6-5-16,-4 5 8 0,-5 5 5 16,0 1 2-16,-3 3-1 15,5-1-3-15,2-2 6 16,4-3-6-16,7-1 1 15,3-3-2-15,3-2-10 16,0-1 0-16,9-1 0 16,7-5 0-16,5-2-1 15,9-3-53-15,1 0-69 16,17-21-126-16,-9 3-381 16,-6-1-239-16</inkml:trace>
  <inkml:trace contextRef="#ctx0" brushRef="#br0" timeOffset="3430.107">5241 2314 1300 0,'0'0'369'15,"0"0"-273"-15,0 0 31 16,0 0 105-16,0 0-46 16,0 0-82-16,0 0-51 0,0 3-11 15,0 11 16-15,-12 6 28 16,-6 7-7-16,-3 7 0 15,-9 2-22-15,-4 1-29 16,0-1-13-16,-2-3-15 16,6-4-20-16,5 0-90 15,10-10-164-15,7-6-485 0</inkml:trace>
  <inkml:trace contextRef="#ctx0" brushRef="#br0" timeOffset="3985.7012">5547 2189 1035 0,'0'0'735'0,"0"0"-630"16,0 0-60-16,0 0 102 15,0 0 53-15,0 0-61 16,-24 75-42-16,15-41-20 16,-3 1 5-16,2 4-10 0,-4-1-25 15,5-3-24-15,-4-2-17 16,2-1-5-16,-2-5-1 16,4-5-26-16,0-3-76 15,3-6-144-15,4-5-434 16,0-6-624-16</inkml:trace>
  <inkml:trace contextRef="#ctx0" brushRef="#br0" timeOffset="4382.1329">5478 2208 1468 0,'0'0'616'0,"0"0"-616"16,0 0-4-16,0 0 4 15,0 0 63-15,0 0-36 16,85-66-20-16,-61 63-1 16,-3 0 13-16,1 3 2 15,-5 0 0-15,-1 0 10 16,-1 0 0-16,-3 3-3 15,0 3-3-15,1 1 8 16,1 1-7-16,-2 2 23 0,1 0-4 16,-4-1 1-16,-1 3-24 15,-4-1-8-15,-4 1-7 16,0 1-1-16,-3 1 3 16,-15 1 1-16,-9 5-10 15,-7 1-10-15,-5 2-26 16,-1 0-9-16,-2 6-62 15,12-8-168-15,8-5-580 0</inkml:trace>
  <inkml:trace contextRef="#ctx0" brushRef="#br0" timeOffset="4817.0598">6108 2249 1637 0,'0'0'613'0,"0"0"-550"15,0 0-41-15,0 0 55 16,0 0 36-16,0 0-18 15,-36 83-21-15,24-48-33 16,-1 2-31-16,-4 2-4 16,1-4-6-16,-1-1-22 15,-5-5-103-15,-11 8-156 16,5-9-354-16,1-7-423 0</inkml:trace>
  <inkml:trace contextRef="#ctx0" brushRef="#br0" timeOffset="5357.2198">6472 1968 1472 0,'0'0'515'16,"0"0"-437"-16,0 0 12 15,0 0 59-15,0 0-23 16,0 0-73-16,0 0-25 15,0 42 56-15,0-10-7 0,-3 6-16 16,0 3-29 0,-3 0-10-16,-3-2 5 0,3-1-17 15,0-2-4-15,0-4-5 16,0-2-1-16,-1-4-56 16,1 0-80-16,-2-6-49 15,2 1-146-15,0-6-210 16,-1-4-51-16</inkml:trace>
  <inkml:trace contextRef="#ctx0" brushRef="#br0" timeOffset="5632.1953">6442 2201 1350 0,'0'0'624'15,"0"0"-542"-15,0 0-3 16,0 0 38-16,0 0 0 16,0 0-52-16,0 0-13 15,112-79-18-15,-81 60-17 16,-1 4-11-16,-9 3-6 16,0 1-1-16,-12 8-31 15,-2 0-23-15,-4 1-23 16,-3 2-48-16,0 2-205 0,-10 8-234 15,-2 1-21-15</inkml:trace>
  <inkml:trace contextRef="#ctx0" brushRef="#br0" timeOffset="5882.4414">6511 2260 789 0,'0'0'721'16,"0"0"-605"-16,0 0 78 15,0 0 101-15,0 0-106 16,0 0-83-16,-8 78-45 16,13-65-18-16,5-1-10 0,5 0-8 15,-2-4-16 1,4-2-9-16,2-3-35 0,17-3-90 15,-5 0-138-15,-4-8-412 0</inkml:trace>
  <inkml:trace contextRef="#ctx0" brushRef="#br0" timeOffset="6167.2616">6919 2303 1250 0,'0'0'846'16,"0"0"-765"-16,0 0-58 15,0 0 41-15,-38 75-2 16,27-53-50-16,-1-1-12 16,-4 1-175-16,7-7-321 15,-3-5-654-15</inkml:trace>
  <inkml:trace contextRef="#ctx0" brushRef="#br0" timeOffset="6648.0319">7258 1976 880 0,'0'0'792'16,"0"0"-682"-16,0 0-58 0,0 0 175 15,0 0 26-15,0 0-93 16,-49 83-68-16,38-54-34 16,-2 4-22-16,7 1-24 15,3-1-6-15,3 0-5 16,0-3 0-16,3-4-1 15,13-3-10-15,1-5-7 16,2-3-1-16,5-4 3 16,0-6-1-16,3-5 3 15,1 0 1-15,5-8 12 16,0-9 0-16,0-4 0 16,-5-6 0-16,-1-3 14 15,-5-2 7-15,-5-4 7 16,-4 0-7-16,-7 2 0 15,-3 0-21-15,-3 2 0 0,0-5-57 16,0 6-67-16,0 7-480 16</inkml:trace>
  <inkml:trace contextRef="#ctx0" brushRef="#br0" timeOffset="11179.0336">3303 3474 1174 0,'0'0'561'0,"0"0"-455"16,0 0-49-16,0 0 95 16,0 0 61-16,0 0-56 15,0 0-55-15,0-3-35 16,0 3-10-16,0 0-8 15,0 0-15-15,0 0-11 0,0 0-8 16,-12 4-14-16,-9 10 12 16,-7 6-6-16,-11 7-5 15,-10 3-1-15,-2 2-1 16,-6 4 1-16,-1-2-1 16,3 0 0-16,7-2 0 15,5-4 1-15,10-6 0 16,12-10 0-16,9-1-1 15,9-5 0-15,3-3-1 16,0 0-6-16,5 5-2 0,11-1 9 16,11 2 7-1,0 0-1-15,7 0-6 0,3-1 2 16,-1 2-1-16,0 3 0 16,0 1-1-16,-3 1 1 15,0 2-1-15,-5 0 0 16,0-1 0-16,-7-5 1 15,-2-1-1-15,-8-3 0 16,-5-3-8-16,-3-2-17 16,-3-2-10-16,0 0-44 15,3 0-99-15,-3-2-213 16,3-5-453-16</inkml:trace>
  <inkml:trace contextRef="#ctx0" brushRef="#br0" timeOffset="11967.0714">3424 3712 1662 0,'0'0'234'0,"0"0"-205"16,0 0 27-16,0 0 139 15,0 0-10-15,0 0-96 0,0 0-47 16,25-14-7 0,-16 11-1-16,6 0-4 0,-3 1-12 15,4 0-12-15,2 2-5 16,0 0 0-16,-6 0 0 15,4 0-1-15,-5 0 0 16,-5 7-1-16,1 5-4 16,-7 3 5-16,0 4 6 15,0 3 1-15,-7 3-6 16,-8 1 5-16,-3 1-4 16,0-5-1-16,0-1 7 15,3-6-7-15,2-5 11 16,7-3 0-16,0-4-4 15,4-1-7-15,2-2 11 16,0 0-2-16,0 0-10 0,0-9-28 16,5-7-11-16,7-1 22 15,1-1 8-15,7-4 8 16,-1 0 0-16,6-2 0 16,2 0 0-16,-1 1 0 15,1 1 0-15,1 2 1 16,-4 3-1-16,-5 4 0 15,-4 5 1-15,-3 3 0 16,-6 1 0-16,-3 3 12 16,-3 1 18-16,0 0 19 15,0 0 14-15,0 0-29 16,0 0-10-16,0 0-11 0,-5 3-2 16,-8 8-2-16,-2 6 1 15,-1 3 5-15,-4 3-6 16,4 0-7-16,-1 1 4 15,1 0-5-15,4-2 9 16,2-4 1-16,4-3-4 16,4-4-1-16,2-1-5 15,0-2-1-15,8-3 0 16,14-2-1-16,5-3-39 16,7 0-48-16,11-4-152 15,-8-6-497-15,-10 1-938 0</inkml:trace>
  <inkml:trace contextRef="#ctx0" brushRef="#br0" timeOffset="12483.8102">3955 3471 1410 0,'0'0'578'0,"0"0"-552"16,0 0-18-16,0 0 85 15,0 0 70-15,0 0-69 0,0 0-52 16,4 11 14-16,2 3 32 15,3 3-33-15,2 0-25 16,5-1-15-16,8 0-2 16,4-4 4-16,5 2-10 15,3 0-6-15,4 0 1 16,-2-2-1-16,-4 2 0 16,-4-1 0-16,-5-2-1 15,-10-3 0-15,-6 0-1 16,-3-3 0-16,-3-1-1 15,-3-3 1-15,0-1 1 16,0 2 6-16,0-1 26 0,0 2 11 16,-9 6-7-16,-10 2-5 15,-11 9-2-15,-6 5 3 16,-6 6-5-16,-7 7 9 16,-2 5-4-16,-1 0-10 15,3-2-11-15,10-1-11 16,9-10-88-16,21-17-451 0</inkml:trace>
  <inkml:trace contextRef="#ctx0" brushRef="#br0" timeOffset="15020.4829">4647 3828 670 0,'0'0'215'16,"0"0"-106"-16,0 0 108 15,0 0 9-15,0 0-59 16,0 0-32-16,0 0-18 16,-9-3-10-16,9 3-23 15,0 0-26-15,0 0-15 16,0 0 4-16,0 0 26 15,0 0-45-15,6 0-19 16,9 0-8-16,6 0 13 16,1 0-6-16,8 0-2 0,-2 0-5 15,-2 0 5-15,-2 0-5 16,-2 2 5-16,-4-2 3 16,-3 1 0-16,-9 1-8 15,0-2 0-15,-3 0 0 16,-3 0-1-16,0 0-13 15,0 0-54-15,0 0-51 16,0 0-122-16,0-3-276 16,0-5-725-16</inkml:trace>
  <inkml:trace contextRef="#ctx0" brushRef="#br0" timeOffset="15426.9833">4668 3701 1315 0,'0'0'340'16,"0"0"-247"-16,0 0 9 0,0 0 117 15,0 0-23-15,0 0-121 16,0 0-38-16,34-3 18 16,-7 0 12-16,3-1-16 15,1 0-20-15,2-2-16 16,-2 4-8-16,-8-2-6 15,-5 3-1-15,-9 1 0 16,-3 0 0-16,-6 0-12 16,0 0-31-16,0 0-38 15,0 0-82-15,0 0-124 16,-3 0-278-16</inkml:trace>
  <inkml:trace contextRef="#ctx0" brushRef="#br0" timeOffset="16551.6594">5732 3121 1250 0,'0'0'479'16,"0"0"-409"0,0 0 20-16,0 0 121 0,0 0-6 15,0 0-69-15,0 0-59 16,-17-20-28-16,10 20-14 16,-2 0-1-16,-6 0-22 15,0 2-12-15,-7 11 0 16,2 6 0-16,-2 7 19 15,3 3 7-15,2 5-3 16,4 3-2-16,4 2-6 16,6 2 3-16,3 5-2 15,0 1-6-15,0 6 1 0,3 2-4 16,3 2 1 0,-3 5-2-16,1 1-5 15,-4 11 7-15,0-6-7 0,-7-2 1 16,-8 1 7-16,-3-14 0 15,3 0-8-15,-6-4 5 16,2-8-6-16,2-7 1 16,-2-7-1-16,1-8-43 15,-15-8-109-15,9-5-312 16,-1-6-482-16</inkml:trace>
  <inkml:trace contextRef="#ctx0" brushRef="#br0" timeOffset="18967.3382">5842 3575 626 0,'0'0'221'16,"0"0"295"-16,0 0-246 15,0 0-108-15,0 0 27 16,0 0 5-16,0 0-33 16,0-9-54-16,0 5-12 15,0-1-22-15,0 3 4 16,3-3-16-16,0 0-27 0,3-1-23 16,3-1-10-16,3 0-1 15,0-1-1-15,1 2-6 16,-2 1-8-16,-2 2 3 15,1 2-6-15,-1 1-4 16,-3 0 1-16,2 0 8 16,-4 0 4-16,-1 0-8 15,0 0-1-15,-3 1 9 16,0 5 2-16,3 2 7 16,-3 1 0-16,3 1 1 15,0 0-1-15,-3 4 1 16,3-1 0-16,-3 1-1 15,0 1 0-15,3 1 0 16,-3 1 0-16,3-2 0 16,0 2 0-16,0-2 1 15,4-2 0-15,1 0-1 0,1-3 1 16,4-4 0-16,5-3 0 16,6-3 11-16,4 0-11 15,5-10-1-15,6-6-9 16,0-4 1-16,1-2 7 15,-1-3 0-15,0-1 0 16,-8-1 1-16,-4 1-1 16,-5-1-12-16,-5 6 12 15,-7 3 1-15,-4 2 1 16,-6 2-1-16,0-1-10 0,0 1-38 16,0 3-20-1,-3 1-107-15,-6 4-331 0,-3 3-273 16</inkml:trace>
  <inkml:trace contextRef="#ctx0" brushRef="#br0" timeOffset="19297.4478">6239 3443 713 0,'0'0'896'15,"0"0"-765"-15,0 0-84 16,0 0 89-16,0 0 34 16,0 0-61-16,0 0 31 15,-7 52 7-15,-1-21-55 16,-1 7-26-16,-1 3-19 15,1 3-12-15,0-1-23 16,1 0-11-16,1-2-1 16,1-3-23-16,0-2-70 15,0 6-95-15,0-11-364 16,3-9-242-16</inkml:trace>
  <inkml:trace contextRef="#ctx0" brushRef="#br0" timeOffset="19733.1105">6630 3150 573 0,'0'0'589'0,"0"0"-499"15,0 0 30-15,0 0 116 16,0 0 44-16,0 0-57 15,0 0-62-15,3-6-35 16,-3 6-40-16,0 0-25 16,0 5-33-16,-3 9-1 15,-9 7 32-15,-1 4-27 16,-4 1-19-16,-5 5-13 16,5-3-1-16,-2-2-49 15,4-2-46-15,0-2-59 16,6-3-110-16,-1-6-134 0,7-6-398 15</inkml:trace>
  <inkml:trace contextRef="#ctx0" brushRef="#br0" timeOffset="20018.2246">6503 3162 1602 0,'0'0'323'0,"0"0"-303"0,0 0 27 15,0 0 100-15,0 0-5 16,0 0-82-16,0 0-36 16,6 26 43-16,3-5-8 15,-3 4-26-15,6 2-12 16,-2 1-11-16,4-1-9 15,-2-2-1-15,1-4-59 16,2-1-142-16,-3-6-380 16,-6-5-392-16</inkml:trace>
  <inkml:trace contextRef="#ctx0" brushRef="#br0" timeOffset="20259.4392">6742 3256 1607 0,'0'0'473'16,"0"0"-420"-16,0 0 49 15,0 0 47-15,0 0-58 16,-85-8-39-16,40 6-23 15,-10 2-20-15,-30 0-9 16,13 3-249-16,14 2-1183 0</inkml:trace>
  <inkml:trace contextRef="#ctx0" brushRef="#br0" timeOffset="21975.7536">6764 3471 768 0,'0'0'734'16,"0"0"-587"-16,0 0-55 15,0 0 126-15,0 0 18 16,0 0-64-16,0 0-96 15,0 0-30-15,6-3-11 16,3-1-18-16,2 0-5 16,5-2-2-16,3 2-9 15,1 0 7-15,-1 1-8 16,-2 1 1-16,2 2-1 16,-7 0-1-16,3 0 0 15,-6 5 0-15,-3 6 0 0,-2 1-5 16,-1 4 6-16,-3 1 0 15,0 1 0-15,0 1 0 16,-13 2 0-16,2 0-1 16,-5 2 1-16,-2-2-1 15,-3 0 1-15,2-3 1 16,4-2 10-16,0-5 1 16,6-4-3-16,6-4-3 15,3-2 3-15,0-1 4 16,0 0-9-16,0-14-4 15,16-6-65-15,7-6-8 16,4-5 24-16,1 0-10 16,2 1 8-16,1 5 1 0,-4 3 29 15,-2 4 14-15,-5 1 6 16,4 2 1-16,-2 1 0 16,-3-1 14-1,1 4-2-15,-4 1 14 0,-4 3 10 16,-4 3 1-16,-4 1 6 15,-4 3-6-15,0 0-13 16,0 0-5-16,0 0-3 16,-12 3 2-16,-3 6 2 15,-1 3 5-15,-1 2-4 16,-2 0 4-16,3 2-7 16,2 0 3-16,-2 0 0 0,4 2 5 15,4 1 6 1,2-2-1-16,3 0-6 0,3-2-1 15,0-1-3-15,0-1-9 16,3-3-4-16,8-3-2 16,1-2 6-16,7-5-11 15,5 0 5-15,4 0-6 16,-1-2-24-16,-1-4-24 16,-4-4-29-16,-1 3-32 15,-6 2-12-15,-5-1-105 16,-4 2-342-16,-6 0-603 0</inkml:trace>
  <inkml:trace contextRef="#ctx0" brushRef="#br0" timeOffset="22808.7941">7477 3484 1543 0,'0'0'602'16,"0"0"-524"-16,0 0 33 0,0 0 71 15,0 0-18-15,0 0-100 16,0 0-62-16,42-34-2 15,-18 24-1-15,-2 1-7 16,1 4 7-16,-1 2 1 16,-4 1-6-16,-3 2-3 15,-2 0-5-15,-2 0 13 16,-2 2-5-16,-6 5-3 16,0 4 2-16,-3 2 5 15,0 4 1-15,0 3 1 16,-6 2 1-16,-3 1 0 0,-2 1 5 15,4-2-4-15,1 1 0 16,6-2 0-16,0-1-1 16,0-3 0-16,0-3 0 15,16-4 5-15,1-3-5 16,8-3 8-16,5-4-8 16,6 0 0-16,0-2 8 15,7-10-9-15,-3-4-6 16,2-3 5-16,1-5-20 15,-4-2-13-15,0 0-7 16,-6-1-3-16,-8 6 24 16,-7 3 19-16,-9 4-8 0,-6 2-7 15,-3-1-72 1,-6-2-75-16,-12 1-344 0,0 1-152 0</inkml:trace>
  <inkml:trace contextRef="#ctx0" brushRef="#br0" timeOffset="23116.0545">7883 3398 1141 0,'0'0'802'0,"0"0"-705"0,0 0-49 16,0 0 75 0,0 0-5-16,0 0-38 0,0 0 28 15,-9 70-11-15,2-39-21 16,-2 6-27-16,0 2-20 16,1 2-7-16,-5 2-13 15,4-2-9-15,0-4-1 16,-3-3-45-16,6 3-130 15,3-8-449-15,3-10-700 0</inkml:trace>
  <inkml:trace contextRef="#ctx0" brushRef="#br0" timeOffset="24271.1496">8819 3574 393 0,'0'0'820'16,"0"0"-667"-16,0 0-108 0,0 0 43 15,0 0 55-15,0 0-5 16,0 0-35-16,-23-19 13 16,19 15 15-16,-2-1-38 15,-3 2-32-15,-2-1-28 16,-5 1-17-16,-6 3-1 15,-1 0 5-15,-5 0 6 16,-2 6 12-16,0 7 14 16,2 1-9-16,7 6-7 15,3 0-6-15,5 3-11 16,5-2-1-16,8-1-9 16,0-2-2-16,0-4 5 15,11-2-11-15,5-5 7 0,2-4-8 16,6-3-11-16,6-2-14 15,-2-12-11-15,5-5 11 16,-4-3 4-16,3-6-10 16,-8-5-8-16,1-3-1 15,-5-7 22-15,2-5 3 16,-6 0 15-16,1-2 11 16,-8 4-5-16,1 8 22 15,-7 10 7-15,0 8 15 16,-3 7-8-16,0 8-14 15,0 2-6-15,0 2-2 16,0 1-10-16,0 0-10 16,0 0-1-16,-9 8-14 0,-4 12 15 15,-6 7 8-15,2 8 13 16,2 6 2-16,0 4-3 16,3 2 7-1,5-2 0-15,4-1-18 0,3-4-8 16,0-3-1-16,0-6 0 15,0-4-29-15,3-3-66 16,1-4-61-16,2 2-184 16,-3-4-250-16,3-6-127 0</inkml:trace>
  <inkml:trace contextRef="#ctx0" brushRef="#br0" timeOffset="24648.4893">9105 3528 568 0,'0'0'1330'0,"0"0"-1116"15,0 0-112-15,0 0 78 16,0 0 7-16,0 0-82 15,0 0-68-15,21-8-21 16,-14 5-7-16,-2 3-8 16,4 0-1-16,-3 0-1 15,0 6-8-15,-2 11-1 0,-1 6 4 16,0 5 6-16,-3 3 1 16,0-2 0-16,0-1 0 15,3-6 0-15,3-4-1 16,5-3 6-16,5-7-6 15,2-4-5-15,6-4-53 16,3 0-66-16,7-1-84 16,-7-7-188-16,-5-2-280 0</inkml:trace>
  <inkml:trace contextRef="#ctx0" brushRef="#br0" timeOffset="24858.5748">9368 3520 1337 0,'0'0'537'0,"0"0"-461"16,0 0 99-16,0 0 76 16,-99 35-66-16,65-13-61 15,-9 6-64-15,4 5-35 16,-19 19-25-16,13-8-264 15,9-7-1329-15</inkml:trace>
  <inkml:trace contextRef="#ctx0" brushRef="#br0" timeOffset="27318.5152">10108 3712 702 0,'0'0'892'15,"0"0"-704"-15,0 0-35 16,0 0 50-16,0 0 4 0,0 0-60 15,0 0-60-15,-3 12-38 16,-5-4-20-16,-5 6 15 16,-5 7 35-16,-12 6-25 15,-6 3-28-15,-4-2-26 16,0-1-39-16,7-5-153 16,9-5-356-16,15-10-610 0</inkml:trace>
  <inkml:trace contextRef="#ctx0" brushRef="#br0" timeOffset="28055.4816">11114 3368 705 0,'0'0'810'16,"0"0"-612"-16,0 0-34 15,0 0 51-15,0 0-23 16,0 0-53-16,0 0-53 16,0 1-38-16,-4 8-35 0,-6 7 16 15,-2 6 51 1,-5 6-25-16,4 6-26 0,1 4-20 15,5 2-1-15,4-1-8 16,3 0-2-16,0-6-6 16,13-4 7-16,5-6-14 15,9-7-2-15,3-9 2 16,5-6-6-16,10-1-13 16,0-5-11-16,1-12 8 15,-1-6 13-15,-6-5-1 16,1-6 18-16,-7-3 7 15,-4-2 1-15,-3-1 1 0,-8 7 5 16,-6 5 20-16,-3 5-2 16,-9 7-4-16,0 3-21 15,0 4-31-15,-6 0-106 16,-6 4-420-16,3 1-394 0</inkml:trace>
  <inkml:trace contextRef="#ctx0" brushRef="#br0" timeOffset="28317.6999">11376 3338 491 0,'0'0'1335'0,"0"0"-1131"16,0 0-143-16,0 0-19 15,0 0 84-15,0 0 52 16,-21 106-64-16,9-61-48 16,3 3-35-16,0 0-24 15,-1-2-7-15,1-4-6 16,1-5-25-16,8 1-101 16,0-10-209-16,0-8-444 0</inkml:trace>
  <inkml:trace contextRef="#ctx0" brushRef="#br0" timeOffset="28684.7037">11801 3345 722 0,'0'0'1038'16,"0"0"-854"-16,0 0-90 15,0 0 49-15,0 0 95 0,0 0-46 16,-76 79-72-16,49-44-26 15,5 4-43-15,5 2-27 16,4 0-17-16,10 0-7 16,3-1-7-16,3-3-27 15,19-1-57-15,8-6-77 16,12-1-104-16,-6-8-406 16,-7-8-460-16</inkml:trace>
  <inkml:trace contextRef="#ctx0" brushRef="#br0" timeOffset="29053.6102">11961 3488 1200 0,'0'0'1003'0,"0"0"-859"16,0 0-11-16,0 0-5 16,0 0-40-16,0 0-42 15,0 0-31-15,49-42-4 16,-40 40-5-16,-3 1-6 16,1 1 0-16,-4 0-9 15,5 10 8-15,-5 6 1 16,3 6 1-16,1 3 0 0,-1 1 1 15,-3-1-1-15,0-1-1 16,3-3 0-16,0-5-1 16,3-1-33-16,3-7-51 15,4-2-31-15,17-6-89 16,-8 0-188-16,4 0-348 0</inkml:trace>
  <inkml:trace contextRef="#ctx0" brushRef="#br0" timeOffset="29287.4718">12217 3461 1222 0,'0'0'563'15,"0"0"-487"-15,0 0 116 16,0 0 57-16,0 0-49 15,-107 52-30-15,71-25-65 16,-5 4-43-16,1 2-42 16,5-2-20-16,-4 4-19 15,9-7-199-15,8-8-579 0</inkml:trace>
  <inkml:trace contextRef="#ctx0" brushRef="#br0" timeOffset="29644.4829">12425 3614 1629 0,'0'0'375'16,"0"0"-268"-16,0 0 38 15,0 0 24-15,0 0-41 16,-84 60-64-16,55-36-38 15,3 0-25-15,-4 0-1 16,2-1-104-16,4-4-166 16,6-3-321-16,3-7-483 0</inkml:trace>
  <inkml:trace contextRef="#ctx0" brushRef="#br0" timeOffset="30141.562">12626 3334 694 0,'0'0'784'0,"0"0"-628"16,0 0-23-16,0 0 91 15,0 0-47-15,0 0-72 0,0 0-32 16,0 0-32-16,0 10-23 15,0 6 15-15,-3 6-5 16,-6 8-1-16,-4 4-7 16,-3 5-9-16,2 1-11 15,-1-2-1-15,-2-6 0 16,7-2 0-16,4-6 1 16,-1-6 0-16,7-4 0 15,0-3 1-15,0-3 0 16,7-6 11-16,9 0-6 15,7-2-6-15,5 0-9 16,2-8-67-16,9-6-115 16,-6 2-334-16,-8 1-276 0</inkml:trace>
  <inkml:trace contextRef="#ctx0" brushRef="#br0" timeOffset="30380.2449">12400 3516 1352 0,'0'0'357'15,"0"0"-256"1,0 0 53-16,0 0 3 0,0 0-98 15,93 0-59-15,-45 0-155 16,-9-5-228-16,-5-1-544 0</inkml:trace>
  <inkml:trace contextRef="#ctx0" brushRef="#br0" timeOffset="30793.5252">12747 3199 1371 0,'0'0'256'0,"0"0"-192"15,0 0 6-15,0 0 94 16,0 0 2-16,0 0-35 16,0 0 8-16,15 45-25 15,-7-17-28-15,1 9-35 16,1 6-18-16,0 8-17 16,-4 3-10-16,-3 2-6 15,-3 0-6-15,0 0 5 0,-6-4-7 16,-10-2 7-16,-11-6 0 15,0-2-10-15,0-9 5 16,1-4 0-16,6-8 5 16,5-7 0-16,3-6-57 15,12-8-111-15,0 0-332 16,12-2-337-16</inkml:trace>
  <inkml:trace contextRef="#ctx0" brushRef="#br0" timeOffset="31214.5433">13084 3596 134 0,'0'0'1561'16,"0"0"-1233"-16,0 0-188 15,0 0 1-15,0 0-27 16,0 0-41-16,81-1-38 16,-55-2-35-16,3 0-4 15,4 1-99-15,-8 0-265 16,-7-1-491-16</inkml:trace>
  <inkml:trace contextRef="#ctx0" brushRef="#br0" timeOffset="31406.4963">13108 3446 124 0,'0'0'1923'0,"0"0"-1690"16,0 0-170-16,0 0-26 16,0 0-16-16,97 0-21 15,-49 0-129-15,-5 0-485 0</inkml:trace>
  <inkml:trace contextRef="#ctx0" brushRef="#br0" timeOffset="31969.7437">13557 3346 1542 0,'0'0'670'0,"0"0"-515"16,0 0 57-16,0 0-24 16,0 0-77-16,0 0-73 15,0 0-21-15,49-26-17 16,-29 23-1-16,2 3-5 0,-1 0-1 16,-2 0-11-16,-2 8 0 15,-5 2 6-15,-5 3 3 16,-4 3-4-16,-3 1 4 15,0 1 3-15,-3 2 5 16,-10 2 1-16,-6 3 1 16,2 2-1-16,-4-1 1 15,9 0 5-15,3-3-5 16,2-3-1-16,7-3 6 16,0-4-4-16,13-5-1 15,3-2 8-15,10-4-9 16,1-2-1-16,2 0 0 0,6 0-8 15,-2-9-8 1,1-4 1-16,3-3 5 0,2 0 4 16,-3-7-4-16,0 0-11 15,-2-5-3-15,-1 2 14 16,-9 2 10-16,-5 2 1 16,-9 5 0-16,-1 3-6 15,-1 2-44-15,-8 2-132 16,0 1-166-16,0 4-410 0</inkml:trace>
  <inkml:trace contextRef="#ctx0" brushRef="#br0" timeOffset="32235.6459">13927 3350 658 0,'0'0'1345'16,"0"0"-1156"-16,0 0-50 15,0 0 2-15,0 0-37 16,0 0-19-16,0 0 8 16,-51 109-49-16,32-66-23 15,-7 4-15-15,3 0-6 16,1 0-43-16,5 6-139 15,8-10-398-15,6-12-442 0</inkml:trace>
  <inkml:trace contextRef="#ctx0" brushRef="#br0" timeOffset="32705.5188">14454 3348 1763 0,'0'0'357'0,"0"0"-150"15,0 0-1-15,0 0-23 16,0 0-71-16,0 0-56 15,0 0-18-15,-88 33 1 16,59-8-9-16,-2 6-15 16,4 6-3-16,8 1-11 0,1 1-1 15,12-1-1 1,3-3-31-16,3-4-31 0,0-6-26 16,6-5-54-16,18-6-82 15,1-4-245-15,-4-7-315 0</inkml:trace>
  <inkml:trace contextRef="#ctx0" brushRef="#br0" timeOffset="33064.6237">14434 3485 350 0,'0'0'1599'15,"0"0"-1373"-15,0 0-123 16,0 0 8-16,0 0 9 16,0 0-62-16,0 0-31 15,94-25 0-15,-77 24-3 16,-4 1-12-16,-6 0-11 16,-1 0-1-16,-3 2 1 15,-1 6-1-15,-2 7-1 16,0 1 0-16,-5 3 1 15,-5 2 6-15,0-1 2 16,1-2-7-16,-1-1 5 16,6-4-5-16,1-3 0 15,3-2-1-15,0-3-1 0,0-4-14 16,6-1-49-16,14 0-93 16,-4-1-408-16,2-8-283 0</inkml:trace>
  <inkml:trace contextRef="#ctx0" brushRef="#br0" timeOffset="33561.1199">14697 3423 722 0,'0'0'269'0,"0"0"-172"16,0 0 65-16,0 0 48 15,0 0-20-15,0 0-16 16,0 0 2-16,0 0-40 16,0 0-47-16,0 0-36 0,0 0-17 15,0 0 1-15,0 0-8 16,0 0-9-16,0 0-10 16,-3 1-3-16,3-1-6 15,0 2 8-15,-3-2-1 16,3 1-8-16,-3 0 0 15,0 5 1-15,-3-3 7 16,-5 6 5-16,-2 4 24 16,-6 2 9-16,-8 4 0 15,-6 1-4-15,-1 2-17 16,-2 0-25-16,-6 2-86 16,7-6-381-16,15-5-669 0</inkml:trace>
  <inkml:trace contextRef="#ctx0" brushRef="#br0" timeOffset="34021.3669">14785 3303 1609 0,'0'0'346'15,"0"0"-220"-15,0 0 17 16,0 0-31-16,0 0-51 16,0 0 0-16,0 0 24 15,17 113-15-15,-17-62-12 16,0 4-8-16,-10-2-6 15,-6-2-21-15,-4-4-17 0,1-6-6 16,3-7-44 0,-4-9-113-16,10-7-413 0,4-11-1242 0</inkml:trace>
  <inkml:trace contextRef="#ctx0" brushRef="#br0" timeOffset="34634.5103">15120 3436 1530 0,'0'0'293'16,"0"0"-104"-16,0 0 63 15,0 0-57-15,0 0-83 16,0 0-45-16,0 0-2 0,11 5-8 16,10-3-23-16,4-2-32 15,5 0-2-15,-3-3-51 16,1-7-28-16,-2-3-10 16,-6-3 19-16,0 0-6 15,-8-2 23-15,-6 1 26 16,-3 2 27-16,-3 4 58 15,0 4-2-15,0 3-11 16,-6 3-14-16,-9 1-4 16,-8 0-5-16,-3 4-5 15,-4 10 8-15,-8 7 3 16,-1 5-4-16,-1 2 15 16,2 3-5-16,5-1-3 0,3-3 13 15,11-3-4-15,7-2-16 16,12-6-15-16,0-5 1 15,19-4-10-15,17-6-3 16,37-1-121-16,-4-8-181 16,-10-8-497-16</inkml:trace>
  <inkml:trace contextRef="#ctx0" brushRef="#br0" timeOffset="35370.5941">15256 3057 1046 0,'0'0'319'15,"0"0"-104"-15,0 0 68 16,0 0-37-16,0 0-63 16,0 0-42-16,0 0-22 15,6 0-5-15,11 0-38 16,6 2-41-16,9-2-35 15,4 0-6-15,16 0-151 0,-10 0-352 16,-10 0-477-16</inkml:trace>
  <inkml:trace contextRef="#ctx0" brushRef="#br0" timeOffset="35720.8779">15636 2953 1397 0,'0'0'661'15,"0"0"-524"-15,0 0 37 16,0 0-34-16,0 0-69 15,0 0-41-15,0 0 68 16,-29 48-25-16,12-25-19 16,4 1-18-16,0-2-21 15,4 1-5-15,-1-3-4 16,7-5-5-16,3-2 0 16,0-6 1-16,10-3-2 15,5-4-7-15,10 0-46 16,18-9-108-16,-4-7-208 0,-6-4-823 15</inkml:trace>
  <inkml:trace contextRef="#ctx0" brushRef="#br0" timeOffset="35909.6747">15766 2795 1637 0,'0'0'338'16,"0"0"-235"-16,0 0-41 16,0 0-44-16,0 0-18 15,0 0-56-15,0 0-421 16,-3 28-950-16</inkml:trace>
  <inkml:trace contextRef="#ctx0" brushRef="#br0" timeOffset="36538.8179">15889 2945 793 0,'0'0'1189'0,"0"0"-1067"0,0 0-29 16,0 0 108 0,0 0-6-16,0 0-69 0,0 0-57 15,-66 78-36-15,53-58-17 16,4-1-15-16,6-1-1 16,0-2-1-16,3-5 1 15,0-4-1-15,3-4 0 16,7-1 0-16,3-2-14 15,3 0 3-15,1-8 11 16,2-3-17-16,0-5 2 16,0 1 7-16,-2-4-3 15,-1 4 3-15,-4 1 9 16,-1 3 1-16,-7 4 14 0,-1 4 10 16,0 1-7-16,-3 2-9 15,0 0-8-15,0 0-1 16,0 0-5-16,0 6-12 15,0 6 16-15,0 3 0 16,0 0 1-16,0 0-1 16,0-5-5-16,9 0 6 15,0-4 1-15,5-3 6 16,2-3 1-16,4 0-2 16,3-4-5-16,-7-9 0 15,4-3 0-15,-1-2 5 16,-7-4 1-16,2-1-7 15,-4-2-12-15,-4 1-16 0,-3 1-1 16,-3 5 4 0,0 3-44-16,-16 6-60 0,-6 3-129 15,-9 6-220-15,6 0-79 16,2 7-458-16</inkml:trace>
  <inkml:trace contextRef="#ctx0" brushRef="#br0" timeOffset="36952.2091">16532 2651 1182 0,'0'0'544'16,"0"0"-471"-16,0 0 119 15,0 0 35-15,0 0-50 16,0 0-42-16,0 0-18 16,-55 83-33-16,34-47-34 15,0 4-15-15,-5 5-25 16,3-2-1-16,3-2-9 15,4-5-1-15,7-1 0 16,2-6 0-16,2-4 1 0,5-3-1 16,0-7 1-16,0-2-1 15,15-4 1-15,3-7-1 16,9-2-16-16,1 0-26 16,6-2-43-16,8-15-78 15,-9 0-202-15,-9 1-520 0</inkml:trace>
  <inkml:trace contextRef="#ctx0" brushRef="#br0" timeOffset="37170.8158">16317 2794 1639 0,'0'0'403'16,"0"0"-183"-16,0 0 24 15,0 0-69-15,130 29-175 16,-69-20-54-16,-1-8-1066 0</inkml:trace>
  <inkml:trace contextRef="#ctx0" brushRef="#br0" timeOffset="39885.7782">11358 3886 857 0,'0'0'525'0,"0"0"-297"16,0 0-17-16,0 0-7 15,0 0-22-15,0 0-71 0,0 0-59 16,-3-22-11-16,3 21-4 16,0 1-11-16,0 0-7 15,0 0-1-15,-3 0-2 16,-3 0-5-16,-3 0-11 15,-9 0 18-15,-9 1-6 16,-10 4-12-16,-10-5-138 16,9 0-362-16,8-7-493 0</inkml:trace>
  <inkml:trace contextRef="#ctx0" brushRef="#br0" timeOffset="40526.9189">11347 3320 846 0,'0'0'1250'16,"0"0"-1085"-16,0 0-130 16,0 0-24-16,0 0-11 15,-90-6-195-15,73 6-507 0</inkml:trace>
  <inkml:trace contextRef="#ctx0" brushRef="#br0" timeOffset="57602.4003">9360 1197 907 0,'0'0'318'0,"0"0"-209"15,0 0-18-15,0 0 30 16,0 0 1-16,99-12-30 16,-74 9-28-16,-1 2-21 15,-3-2 12-15,3 2 22 0,-8-2-7 16,2 3-22-16,0-2-24 15,-3 2-12-15,1 0-5 16,5 0-7-16,3 0-1 16,0 0 0-16,5 0-6 15,6 0-6-15,-2 0-2 16,3 0-1-16,1 0 4 16,-3 0 6-16,-4 0 0 15,0 0 6-15,-2 0-1 16,-8 2 1-16,2-2-1 15,2 3 1-15,-3-2 0 16,6-1 1-16,1 0 0 16,5 0-1-16,0 0 1 0,3 0-1 15,2 0 0-15,-5 0-1 16,0-1 1-16,-2 1-1 16,-4 0 0-16,-6 0 1 15,0 0 0-15,1 0 0 16,-1 0-1-16,0 0 1 15,6 0 2-15,3 0-2 16,4 0 1-16,2 0 5 16,1 0-5-16,-1 0-1 15,-5-3-1-15,2 3 1 16,0 0 1-16,-5 0-1 16,-4 0 0-16,0 0 0 15,0 0 2-15,-2 0 4 16,2 0 2-16,-2 3-2 0,4 0-5 15,0-3 0-15,3 1 0 16,1-1 0-16,-1 0 0 16,0 0 1-16,1 0 4 15,-5 0-6-15,-2 0 1 16,2 0 0-16,-1 0 8 16,-2 0 3-16,1 0 5 15,2 0-2-15,2 0 7 16,-4 0-3-16,6 0-7 15,1 0 0-15,-2 0 3 16,5-1-6-16,-3-1 4 16,1 2-6-16,-1 0-6 15,3 0 8-15,-2 0-9 0,-1 0 1 16,3 0-1-16,-2 0 1 16,2 0-1-16,3 0 1 15,-3 0-1-15,-1 0 2 16,3 0-1-16,-5 0-1 15,-2 0 1-15,2 0-1 16,-7 0 0-16,6 0 0 16,-2 0 0-16,1 0-1 15,5 0 1-15,0 0-1 16,6 0 1-16,-4 0 0 16,7 0 0-16,-6-1 0 15,0-2 0-15,-5 1 0 16,-1 0 0-16,-3 0 1 0,-2-1 0 15,-5 2 8-15,-1 0 7 16,-3 1-7-16,4 0-8 16,0 0 1-16,5 0 4 15,0 0-6-15,5 0 1 16,6 0 0-16,-4 0-1 16,5 0 6-16,1 0-6 15,-5 0 1-15,-4 0-1 16,0 0 1-16,-5 0 1 15,-3 0-1-15,-1 0 5 16,0 0-5-16,-2 1-1 16,3 0 1-16,-6 1-1 0,1-1 1 15,1-1 5-15,-1 0-4 16,2 0-1-16,0 0 7 16,-4-6-8-16,2-3 2 15,-4-2 5-15,-2 3 0 16,-1-2-7-16,1 1 0 15,1 0 1-15,-5 0-1 16,3 1 0-16,-6-1 0 16,4-2-1-16,-1 0-1 15,-2-1 2-15,3 0 2 16,-1-2 24-16,1-1-26 16,-1-2 0-16,0-1-1 15,0-1-8-15,0-1-3 16,3-1 11-16,-3-2 0 15,0 3 1-15,-3 0 0 0,3 4 14 16,1 2-4-16,-6 0-10 16,4 1-3-16,-1-1 3 15,3 0 5-15,-1 1-5 16,4-2 1-16,-1-1-1 16,3 0-24-16,0-1 2 15,-3 1 10-15,-3-1-7 16,0 3 1-16,-6-1-20 15,0 4 29-15,3 1 9 16,-3 0-5 0,0 1 6-16,0-3-1 0,0 3 9 15,0-4 10-15,2 1-9 16,-2 1 5-16,2 0-13 0,-2 1 3 16,0 0-5-16,0-1-9 15,0 1-2-15,0-1-8 16,-2-1 9-16,-3 2 9 15,-1 3 0-15,3 0 0 16,-3 1 1-16,3 2-28 16,0 0 3-16,0 0 18 15,3 1 7-15,-5 2 0 16,4-1-8-16,-4 2-6 16,-1-1-4-16,-4 1 16 15,-6 0-12-15,-4-1 12 16,-8 1 2-16,1-2-1 15,-6-1-5-15,2 1 4 0,-2-3-20 16,0 3-40 0,-4-1-30-16,6 1 14 0,-5 1 4 15,0 1 1-15,0 0 35 16,-1 0 0-16,-3 0 7 16,-2 3-14-16,-4 0 4 15,1-2-33-15,-7-1-7 16,4 0-3-16,-4 0 60 15,1 0 1-15,4 0 23 16,6 0 6-16,-2-3 3 16,4 0-8-16,3 0 9 15,0 1 4-15,-4-1 4 0,6 3-2 16,-5-2-3-16,0 1-7 16,-1 1-5-16,-5 0 5 15,2 0-5-15,-2 0 0 16,0 0-1-16,2 0-1 15,2 0-26-15,6 0-7 16,-2 0 33-16,4 0 1 16,3 0 8-16,-1 0-7 15,1 0 6-15,-5 0 2 16,0 0 15-16,-4 0 31 16,-3 0-10-16,-4 0-20 15,1 0-10-15,-1 0-14 16,1 0 6-16,2-2-5 15,4 0-2-15,0-1 2 16,5 1-1-16,1-2-1 0,-1 1 2 16,2 2-1-16,0-2 0 15,-4 1 0-15,-3 2 1 16,0-1-1-16,-4 1 10 16,-2-1 3-16,-4-1-2 15,1-1-5-15,-1 0-6 16,0-2 1-16,-2-1-1 15,2 0 7-15,-2 0 9 16,-1-1 31-16,-4 1-1 16,3 2-6-16,2 0-12 15,-4 1-10-15,6 0-10 16,1 2 2-16,2 1-9 16,1 0-2-16,2 0 2 0,4 0-1 15,-3 0 0 1,-1 0-1-16,1 0 1 0,5 0 0 15,-2 0-1-15,-1 0 0 16,4 0-2-16,-3 0 1 16,0 0-11-16,1 0 3 15,-4 0 1-15,-4 0 6 16,-2-2-4-16,-1 1 5 16,-4 1 0-16,1 0 1 15,0-2-2-15,1 2 1 16,5 0 0-16,1-1-1 15,5 0 1-15,4-1-9 0,5 1 10 16,4-1 0-16,9 2-1 16,-3 0 1-1,5 0 0-15,1 0-1 0,-3 0 1 16,3 0-12-16,-1 0-26 16,-1 0-14-16,-5 2 11 15,1-1 28-15,3-1 12 16,-5 0 1-16,3 0 1 15,2 0-1-15,3 0 8 16,0 0 12-16,6 0-8 16,2 0 1-16,4 0 1 15,3 0-14-15,0 2-8 16,0 5 8-16,0 4 2 16,-3 5 7-16,1 0-7 15,-1 4-1-15,-3 3 7 0,3-2-7 16,-4 1 0-16,4 1 0 15,0-1 6-15,0-1 6 16,3 1 6-16,0-1-7 16,0 2-11-16,0 1 5 15,0-1 7-15,3 1-13 16,3 2 0-16,-2-2 8 16,2 0-8-16,-3-1 16 15,0-2 4-15,-3-1 1 16,3-2-8-16,-3-4 3 15,2-1 4-15,-2-4-1 16,3-1-8-16,-3-1-1 16,3-1-9-16,-3 1 5 0,3-1-5 15,-3 1-1 1,0 2-1-16,0-1 1 0,0 1-18 16,0 1 18-16,0-3 8 15,0 0-6-15,0 0 6 16,0 0-7-16,0-1 0 15,0-1 5-15,4 0 3 16,-4-1-9-16,0 0-6 16,3-1 6-16,-3 1 2 15,0 0 4-15,3 1-5 16,-3 0-1-16,3 2 0 16,0 0 1-16,0 2-1 15,3-2-16-15,0 1-8 16,3 0 24-16,0-1-1 15,0-1 1-15,4 0 0 0,-4-2 20 16,-1 0-12-16,-1 1-8 16,-1-1-7-16,-3 0-8 15,0-1 0-15,0 0 2 16,0 0-4-16,-3-1 9 16,3 1 8-16,0 0 1 15,0 1-1-15,1 1 0 16,1-1 1-16,1 0-1 15,3 0 0-15,4 1-14 16,-1-1 14-16,2 2 15 16,-1-2 1-16,-1 0-4 15,-1-1-5-15,-1 0-6 0,-1-3 0 16,-3 4 0-16,1-3 0 16,2 0-1-16,2 1-4 15,2-2 4-15,2 0 16 16,3 0-6-16,-3 0-9 15,1 0 7-15,-2 0-7 16,2 0 1-16,-7 0-1 16,-3 0-1-16,0 0 0 15,0 0-1-15,0 1-5 16,0 1 5-16,3-1 1 16,1 2-1-16,-1-2 0 15,5 1 1-15,2-1 0 16,-1 2 0-16,0 0 0 0,0-1 0 15,-2 1 0-15,-6 0 0 16,3-1-1-16,-3 1-9 16,-4-1 1-16,3 0-4 15,3-1 1-15,-3 1 0 16,6 0-5-16,3-1 8 16,1 0-4-16,1-1 4 15,2 1 9-15,0 1 0 16,-2-1 1-16,2 2 0 15,-5-2 0-15,2 1 0 16,-7-2-1-16,3 3 1 16,-3-2 0-16,3 1-1 15,-3 0 6-15,4 0-5 0,-2-1 1 16,2 2-2 0,-4 0 1-16,3-2-1 0,3 1-3 15,0-2-20-15,1 0-75 16,1 0-39-16,-1 0-14 15,-1 0 16-15,0 0-102 16,-9 0-171-16</inkml:trace>
  <inkml:trace contextRef="#ctx0" brushRef="#br0" timeOffset="57818.9738">9623 1194 1753 0,'0'0'0'0,"0"0"-61"16,0 0-625-16</inkml:trace>
  <inkml:trace contextRef="#ctx0" brushRef="#br0" timeOffset="69695.944">6828 3905 616 0,'0'0'381'0,"0"0"-381"15,0 0-43-15,0 0 43 16,0 0 22-16,0 0 47 15,-25-25-33-15,25 24-26 16,0-1 19-16,-3 1 57 0,3 0 59 16,-3-1 19-16,0-1-36 15,-1 2 9-15,4-1 6 16,0 2-5-16,0 0-25 16,0 0-26-16,0 0-35 15,0 0-27-15,13 0-25 16,9 0-18-16,8 0-1 15,12 3-34-15,0 0-68 16,7 1-25-16,-7-2 25 16,1 1 26-16,-7-1 22 15,-2-1 3-15,-7-1 19 16,-9 0 28-16,-3 0 21 0,-6 0 1 16,-6 0 1-16,-3 0 0 15,0 0-40-15,0 0-113 16,-12 0-70-16,1 0-292 0</inkml:trace>
  <inkml:trace contextRef="#ctx0" brushRef="#br0" timeOffset="70019.3564">6724 4006 947 0,'0'0'211'0,"0"0"-131"15,0 0-40-15,101 0 89 16,-62 0 0-16,0 0-43 15,0 0-49-15,-2 0-26 16,-6 0-9-16,-1 0-2 16,-9 0-11-16,-6 0-49 15,-6 0-91-15,-9 0-64 16,0 0-125-16,-3 3-325 0</inkml:trace>
  <inkml:trace contextRef="#ctx0" brushRef="#br0" timeOffset="70280.7596">6693 4060 1343 0,'0'0'268'0,"0"0"-268"16,0 0-24-16,0 0 24 0,83 4 54 16,-34-4-54-16,11 0-48 15,-3-2-71-15,1-2-48 16,2 0 9-16,-16 2-51 16,-14-2-334-16</inkml:trace>
  <inkml:trace contextRef="#ctx0" brushRef="#br0" timeOffset="70575.4572">6748 4129 993 0,'0'0'388'0,"0"0"-231"16,0 0-70-16,100-2 63 15,-67-4 13-15,8 2-59 16,9-4-104-16,-4 2-208 15,-12 1-397-15</inkml:trace>
  <inkml:trace contextRef="#ctx0" brushRef="#br0" timeOffset="83003.5681">6952 3196 150 0,'0'0'170'15,"0"0"-89"1,0 0-20-16,0 0-34 0,0 0 54 16,0 0 10-16,0 0-43 15,0 0-18-15,3 0 3 16,-3 0 10-16,0 0-5 16,3 0-2-16,-3 0 22 15,0 0 18-15,0 0-5 16,0-1-16-16,0 1-1 15,0 0 8-15,0 0 5 16,0 0-22-16,0 0-15 16,0 0-5-16,0 0-6 15,0 0-6-15,0 0-3 16,0 0-3-16,0 0 6 16,0 0 19-16,0 10 48 0,-6 1-8 15,3 0-29 1,-4 1-16-16,4 1-7 0,0 1 5 15,0-4 16-15,0 0-5 16,0-1-3-16,3-3 0 16,-2 2-9-16,1-4-2 15,-1-3-7-15,2 1-5 16,0-1-1-16,0-1 3 16,0 0-4-16,0 0-1 15,0 0 0-15,0 0 1 16,0 0-7-16,0 0 0 15,0 0 5-15,0 0-6 16,0 0-6-16,0 0 5 0,0 0-8 16,0 0-21-1,0-4-89-15,0-6-147 0,3 1-404 0</inkml:trace>
  <inkml:trace contextRef="#ctx0" brushRef="#br0" timeOffset="83900.8646">6936 3182 234 0,'0'0'316'16,"0"0"-90"-16,0 0-23 15,0 0-46-15,0 0 10 16,0 0-5-16,0 0-9 16,0 0-1-16,0-2 7 15,0 0 4-15,0 0-41 16,0 1-23-16,0-1-17 16,0 1-19-16,0 1-22 15,0-2-13-15,0 2 3 16,0 0-16-16,0 0-14 15,0 0 1-15,3 0-1 16,7 6 0-16,-1 2 4 0,0 0-5 16,3 0 0-16,-3 1 2 15,3-1-1-15,-2 0-1 16,1-1 1-16,-2 2 0 16,-3-4-1-16,1 1-1 15,-4-3 0-15,0 0 1 16,-3-2 0-16,0-1 0 15,0 2 0-15,0-2 0 16,0 0-1-16,3 0 1 16,-3 0-8-16,0 1-7 15,3 1-13-15,-3 0-9 16,5-2-33-16,-5 0-78 16,1 0-168-16,-1 0-406 0</inkml:trace>
  <inkml:trace contextRef="#ctx0" brushRef="#br0" timeOffset="94533.3157">19619 3244 1169 0,'0'0'334'0,"0"0"-161"16,0 0-74-16,0 0 43 16,0 0 28-16,0 0-45 15,0 0-33-15,0 0-27 16,0 0-13-16,0 0-6 15,0 0-11-15,0 0-18 16,0 2-5-16,0 6-11 16,0 4 0-16,0 8 11 0,-6 6 5 15,-9 3 10-15,1 4-10 16,0-2-10-16,3-2-5 16,3-3-1-16,7-6 0 15,1-7 2-15,0-3 10 16,17-6 5-16,9-4 0 15,13 0-3-15,13-11-3 16,13-11-2-16,7-8-2 16,5-2-8-16,-2-3 0 15,-1-1 0-15,-9 6-17 16,-9 3-25-16,-11 5-17 0,-14 4-81 16,-10 5-390-1,-12 5-756-15</inkml:trace>
  <inkml:trace contextRef="#ctx0" brushRef="#br0" timeOffset="95802.664">19668 4144 814 0,'0'0'250'16,"0"0"-163"-16,0 0 3 0,0 0 30 16,0 0-14-16,0 0-20 15,0 0-22-15,6 0-1 16,-5 0 15-16,1 0 12 15,-2 0-8-15,1 2-8 16,-1 5 4-16,0 0-13 16,0 2-2-16,0 4-4 15,0 1-17-15,-1 3-7 16,-5 0-16-16,0 3-5 16,-5-2-8-16,4-1 1 15,-1 0 8-15,4-5-2 16,0-1 18-16,4-5 4 15,0-2 0-15,0-4 11 0,14 0 24 16,12 0-7 0,10-16-38-16,6-4-14 0,10-6-4 15,6-5-5-15,6-4-2 16,5 1-29-16,-2 1-42 16,15-5-76-16,-20 8-226 15,-14 8-585-15</inkml:trace>
  <inkml:trace contextRef="#ctx0" brushRef="#br0" timeOffset="97728.2264">19801 5094 867 0,'0'0'598'15,"0"0"-463"-15,0 0-94 16,0 0-4-16,0 0 50 16,0 0 36-16,0 0-22 15,20-19-26-15,-18 19-22 16,-2 0 4-16,0 0 20 16,0 0 3-16,0 0-5 15,0 0-21-15,0 0-13 16,0 6-14-16,0 4-3 15,0 1 9-15,0 1-2 16,-6 5-12-16,0-5-11 16,2-1-7-16,1 1 0 15,0-4 1-15,0-1-1 0,3-1 0 16,0-3 0 0,0 0 5-16,0-2-6 0,3-1 1 15,19 0 0-15,30-14 14 16,44-21-15-16,48-16-3 15,19-13-46-15,0 1-52 16,-29 8-129-16,-52 21-366 16,-27 10-467-16</inkml:trace>
  <inkml:trace contextRef="#ctx0" brushRef="#br0" timeOffset="100893.7825">2336 5491 1264 0,'0'0'179'0,"0"0"-122"16,0 0-3-16,0 0-10 15,0 0 480-15,0 0-343 0,0 0-73 16,0 0-13-16,0 0 10 16,0 0-10-16,0 4-35 15,0 14-1-15,0 10 29 16,-3 9-37-16,-3 8-25 16,-3 5-2-16,-1 9-8 15,-5 1-10-15,3 5-5 16,-6-1 0-16,0-1 0 15,2-1 0-15,-1-5-1 16,4-5 1-16,1-8 0 16,6-8-1-16,0-7-1 15,0-8-23-15,3-9-27 16,3-3-52-16,0-8-92 0,0-1-98 16,0-10-359-1,10-3-387-15</inkml:trace>
  <inkml:trace contextRef="#ctx0" brushRef="#br0" timeOffset="101239.622">2248 5943 1373 0,'0'0'319'0,"0"0"-188"16,0 0 19-16,0 0 55 16,85-75-19-16,-54 57-76 15,2-1-55-15,6-4-24 16,3-1-16-16,-2 0-13 15,-1 0-2-15,-3 4-9 16,-11 6-36-16,-4 4-38 16,-12 4-34-16,-6 5-60 15,-3 1-152-15,-3 0-327 16,-5 6-475-16</inkml:trace>
  <inkml:trace contextRef="#ctx0" brushRef="#br0" timeOffset="101719.3761">2262 5954 649 0,'0'0'876'15,"0"0"-685"-15,0 0-72 16,0 0 114-16,0 0 9 16,0 0-83-16,0 0-60 15,14 0-20-15,-6 11 18 16,1 1-15-16,7 8-23 16,-2 6-16-16,2 4-9 15,-1 3-14-15,0 2-5 16,0-1-5-16,-2-1-4 0,2-4-6 15,0-6 0 1,0-5-7-16,6-8-34 0,28-10-98 16,-4-3-224-16,4-14-713 0</inkml:trace>
  <inkml:trace contextRef="#ctx0" brushRef="#br0" timeOffset="102453.524">3063 6016 1468 0,'0'0'383'16,"0"0"-273"-16,0 0 10 16,0 0 80-16,0 0-36 15,0 0-73-15,0 0-35 16,31 1-10-16,-13-1-2 16,1 0-3-16,4 0-11 15,-1 0-18-15,2 0-11 16,-2 0-1-16,-2 0-79 15,-4 0-94-15,-1 0-74 0,0-6-116 16,-9-2-150 0,-3-1-45-16</inkml:trace>
  <inkml:trace contextRef="#ctx0" brushRef="#br0" timeOffset="102828.5574">3070 5911 18 0,'0'0'1293'16,"0"0"-1020"-16,0 0-148 16,0 0 55-16,0 0 77 15,0 0-46-15,0 0-61 16,36 0-28-16,-14 0-27 15,8 0-50-15,6 0-45 16,12 0-46-16,-7-11-210 0,-8 2-625 0</inkml:trace>
  <inkml:trace contextRef="#ctx0" brushRef="#br0" timeOffset="103751.7241">3907 5513 508 0,'0'0'1041'16,"0"0"-862"-16,0 0-112 15,0 0 95-15,0 0 70 16,0 0-47-16,0 0-70 16,0-6-23-16,0 6-9 0,0 0-17 15,0 0-30-15,0 6-11 16,0 11 8-16,-3 7 46 16,0 7-12-16,-7 4-31 15,2 4-7-15,-4-1 2 16,-1-3-22-16,1-2-8 15,3-7 1-15,-3-3-2 16,6-6 0-16,3-6-6 16,0-1-20-16,3-5-25 15,0-3-39-15,0-2-71 16,0 0-103-16,3-9-287 16,3-2-125-16</inkml:trace>
  <inkml:trace contextRef="#ctx0" brushRef="#br0" timeOffset="104193.4393">3885 5470 1247 0,'0'0'342'0,"0"0"-152"15,0 0 78-15,0 0-32 16,0 0-94-16,0 0-86 0,0 0-26 16,61-28-30-16,-31 21 1 15,1 4-1-15,-1 2-14 16,0 1-18-16,-5 0 26 15,-3 3 6-15,-5 7 5 16,-4 2-5-16,-2 4 0 16,-7 0 1-16,-2 0 0 15,-2 1 0-15,0 0 5 16,-3 2 0-16,-8-1 6 16,-5 0 17-16,-2-1 0 15,-6-1-1-15,-4-3-4 16,-5-2-12-16,-3-1-12 0,3-6-20 15,-1-4-71-15,10-3-180 16,9-9-494-16</inkml:trace>
  <inkml:trace contextRef="#ctx0" brushRef="#br0" timeOffset="104711.0255">4177 5254 205 0,'0'0'1447'16,"0"0"-1160"-16,0 0-86 16,0 0-6-16,0 0-78 15,0 0-43-15,81-26-29 16,-59 23-15-16,-3 2-11 0,-2 1-6 15,-4 0-2 1,-2 0-10-16,-4 4-1 0,-2 7 1 16,-5 3 0-16,0 3 0 15,0-1 6-15,-9 2 20 16,-5-1 3-16,1-2-15 16,-1-2-14-16,1-2 7 15,1-1-2-15,6-5 0 16,3 0-5-16,3-3-1 15,0 2-1-15,3 0-7 16,12-1-45-16,18-3-90 16,-3 0-329-16,-2 0-373 0</inkml:trace>
  <inkml:trace contextRef="#ctx0" brushRef="#br0" timeOffset="105258.5696">4332 5852 1083 0,'0'0'699'0,"0"0"-585"16,0 0 22-1,0 0 83-15,0 0-14 0,0 0-80 16,-85 3-52-16,41-3-21 15,-12 2-13-15,-20-2-4 16,-19 0 1-16,5 2-7 16,8-1-14-16,15 0-15 15,19 5 0-15,-1-2-9 16,9 3-40-16,13-4-132 16,15 0-450-16,9-3-665 0</inkml:trace>
  <inkml:trace contextRef="#ctx0" brushRef="#br0" timeOffset="105942.269">3634 6072 1594 0,'0'0'403'0,"0"0"-295"15,0 0-69-15,0 0 74 16,0 0 21-16,0 0-72 15,0 0-62-15,12 0-3 16,0 0 3-16,3 0 18 0,1 0-10 16,-2 0-7-1,-1 0-1-15,-1 0 1 0,0 0-1 16,0 1 0-16,-3 2-14 16,0 1 1-16,-2 1-3 15,-4 0 8-15,0 1 8 16,-3 2 2-16,0 1 4 15,-6 3 22-15,-10 4 22 16,-2 1 8-16,-6 3-4 16,3-2-3-16,-1 1-5 15,7-4-10-15,0 0-18 16,6-2-5-16,3 1-6 16,3-2-1-16,3-3-5 15,0 0-1-15,0-4 0 16,6-1-25-16,6-2-56 0,3-2-46 15,21 0-88-15,-5-11-175 16,-1 0-347-16</inkml:trace>
  <inkml:trace contextRef="#ctx0" brushRef="#br0" timeOffset="106797.9995">3985 6131 831 0,'0'0'1004'16,"0"0"-829"-16,0 0-114 16,0 0 100-16,0 0 36 15,0 0-99-15,0 0-70 16,0 4-16-16,0 10 15 16,0 2 11-16,0 4 0 15,-3 0 9-15,-6 2 4 0,-5-2-21 16,1-2-20-1,1-2-2-15,-3-5-8 0,6-1 1 16,3-5-1-16,3-2-3 16,3-2-23-16,0-1-9 15,0 0-15-15,6-9-8 16,9-8-22-16,6-7 52 16,1-6 20-16,2-4 8 15,3-1 0-15,-3 4 0 16,-3 5 1-16,-6 9 8 15,-5 5 3-15,-4 6-3 16,-3 6 1-16,0 0 16 16,-3 0 8-16,0 7-16 15,0 9-2-15,0 4-4 16,0 3 9-16,0 2-9 0,-6-4-5 16,0 1-1-16,-4-5-5 15,2-4-1-15,1-2 0 16,-1-4 0-16,1-2 0 15,4-4 0-15,3-1-9 16,0 0-14-16,0-8-12 16,13-8-29-16,4-8 20 15,8-4 14-15,2-4-21 16,1 3 23-16,-4 5 19 16,-1 4 3-16,-7 8 6 15,-4 3 21-15,-6 6-5 16,1 0 24-16,-4 3 17 15,0 0-3-15,0 0 19 0,0 3-11 16,-1 10-36-16,-1 4 6 16,-1 4 12-16,0 6-1 15,0 3 2-15,-4 1 1 16,-7-1 7-16,-2 0-7 16,1-4-22-16,3-4-17 15,-3-5-7-15,6-7-70 16,6-6-139-16,0-4-332 15,3 0-1019-15</inkml:trace>
  <inkml:trace contextRef="#ctx0" brushRef="#br0" timeOffset="109613.6156">4874 5867 408 0,'0'0'244'0,"0"0"379"0,0 0-366 16,0 0-147-16,0 0 14 15,0 0 75-15,0 0-5 16,-15 1-71-16,15-1-39 16,0 0-17-16,6 0 10 15,3 0-1-15,4 0 0 16,10 0-15-16,7 0-30 16,11 0-10-16,7 0-19 15,9 0-2-15,4-2-20 16,-3-3-10-16,-1 5 3 15,-11 0 7-15,-6 0-4 16,-13 0-15-16,-9 0-1 16,-9 0-26-16,-5 0-17 0,-4 5-65 15,0-5-33-15,-4 0-55 16,-5 0-436-16</inkml:trace>
  <inkml:trace contextRef="#ctx0" brushRef="#br0" timeOffset="109930.0783">4805 6000 1267 0,'0'0'793'15,"0"0"-687"-15,0 0-87 16,0 0 110-16,0 0-55 16,96-17-43-16,-47 10-21 15,-1 2-4-15,1 1 0 16,-7 3-4-16,-1 1 8 16,-8 0-9-16,-3 0 1 15,-9 0-2-15,-3 0-19 16,-6 0-56-16,7-5-87 15,-5-4-144-15,-4-4-253 0</inkml:trace>
  <inkml:trace contextRef="#ctx0" brushRef="#br0" timeOffset="110287.0341">5193 5726 910 0,'0'0'801'0,"0"0"-677"15,0 0-73-15,0 0 135 16,0 0-24-16,0 0-40 16,0 0-10-16,61 39-48 15,-31-23-40-15,6 1-15 0,1 0-9 16,2-1-12-16,-3-1 3 15,-6 0-8-15,-5-1 2 16,-7 2 6-16,-12-2-1 16,-6 2 9-16,0-1 1 15,-16 2 55-15,-10 1-15 16,-4 1 22-16,-3-2 4 16,-2-2-27-16,5-1-27 15,6-4-12-15,9-4-34 16,9-3-171-16,6-3-575 0</inkml:trace>
  <inkml:trace contextRef="#ctx0" brushRef="#br0" timeOffset="110962.5108">6412 5600 1326 0,'0'0'405'0,"0"0"-262"16,0 0 53-16,0 0 17 15,0 0-53-15,0 0-53 16,0 0-3-16,-6 26 20 15,-6-8-59-15,-7 5-24 16,-8-1-9-16,-3 4 0 16,-7-1-4-16,-5 1-7 15,-7-1-4-15,-3 0-8 16,-1-2-8-16,4-1 7 0,4-3-7 16,14-5-1-16,7-3 1 15,11-2 0-15,10-3-1 16,3 1-1-16,0 0 1 15,16 4 0-15,8 0 6 16,0 3-6-16,9 0 1 16,0 2-1-16,5 0 0 15,-5 1 1-15,3-1-1 16,-3 1 1-16,-2 0-1 16,-1 0-1-16,0 0 1 15,-8-1 1-15,-7-4-1 16,-3-2 0-16,-9-3-1 0,0-4-11 15,-3-2-6-15,0-1-16 16,0 0-26-16,3-4-52 16,0-8-133-16,3-2-599 0</inkml:trace>
  <inkml:trace contextRef="#ctx0" brushRef="#br0" timeOffset="111314.3789">6670 5630 669 0,'0'0'1072'16,"0"0"-890"-16,0 0-58 15,0 0 105-15,0 0-28 16,0 0 36-16,0 0-89 16,-37 102-66-16,31-63-30 15,0 4-20-15,3-2-20 16,0 1-4-16,0-1-8 16,0-3 1-16,-1-4-1 15,-2-2 0-15,-2-4-12 16,-1-5-22-16,-1-5-32 15,4-7-58-15,6-8-140 16,0-3-417-16,0 0-255 0</inkml:trace>
  <inkml:trace contextRef="#ctx0" brushRef="#br0" timeOffset="111623.4803">6715 5878 1350 0,'0'0'375'0,"0"0"-268"16,0 0 47-16,0 0 90 0,0 0-126 16,0 0-67-16,82-57-31 15,-58 41-2 1,3 3 3-16,-8 3 3 0,-1 3-2 15,-6 3-13-15,-6 3-2 16,-3 1-6-16,0 0 1 16,-3 0-2-16,0 0-7 15,0 0-52-15,-6 1-33 16,-9 9-53-16,3-2-205 16,0 1-438-16</inkml:trace>
  <inkml:trace contextRef="#ctx0" brushRef="#br0" timeOffset="111884.3762">6721 5867 1311 0,'0'0'553'0,"0"0"-443"15,0 0 94-15,0 0 17 16,0 0-55-16,0 0-48 15,16 87-63-15,-11-65-30 16,4-1-7-16,4-2-6 16,-1-6 0-16,2 0-6 15,2-3-6-15,-1-6-5 16,0 0-23-16,0-4-19 0,13 0-56 16,-4-14-225-1,-2 2-724-15</inkml:trace>
  <inkml:trace contextRef="#ctx0" brushRef="#br0" timeOffset="112494.837">7040 5641 1523 0,'0'0'554'15,"0"0"-488"-15,0 0 42 16,0 0 77-16,0 0-41 16,0 0-98-16,0 0-28 15,9 6 11-15,0 4-3 16,3 0-3-16,0 0-7 16,0 2-7-16,9-1 3 0,1 2 3 15,5-1 0-15,1-1-14 16,1 2 0-16,1-1-1 15,1-2 0-15,-4 1 0 16,-2-1-5-16,-4-2 4 16,-6 1 2-16,-5-2-2 15,-5-1 2-15,-5-2-1 16,0 2 1-16,0 1 32 16,0 0 27-16,-12 2-24 15,-3 3 3-15,-1 1 6 16,-7 1-14-16,1 2-6 15,-8 3 11-15,0 2 0 16,-6 5-1-16,-4 2-4 0,-3 3 1 16,1 0-2-1,2 2-18-15,7-7-12 0,15-5-28 16,5-6-118-16,13-11-454 16</inkml:trace>
  <inkml:trace contextRef="#ctx0" brushRef="#br0" timeOffset="115943.1971">7692 5932 337 0,'0'0'68'16,"0"0"103"-16,0 0 701 15,0 0-610-15,0 0-59 16,0 0 20-16,0 0-23 15,-31 6-52-15,31-6-44 16,0 0-14-16,0 0-26 16,0 0-18-16,0 0-21 15,0 1 19-15,12 1-19 16,10-1-10-16,5 2-10 16,4-2-5-16,2 0-12 15,0 1-22-15,-6-2-29 16,-6 0-20-16,-5 1-23 15,-5-1-7-15,-4 0-31 0,-1 0-76 16,-3 0-101 0,0 0-317-16</inkml:trace>
  <inkml:trace contextRef="#ctx0" brushRef="#br0" timeOffset="116230.4338">7689 5800 742 0,'0'0'780'16,"0"0"-611"-16,0 0-19 15,0 0 96-15,0 0-21 16,0 0-96-16,0 0-11 16,36-1-40-16,0 2-78 15,25-1-2-15,-3 0-172 16,-6 0-595-16</inkml:trace>
  <inkml:trace contextRef="#ctx0" brushRef="#br0" timeOffset="118051.353">8780 5247 550 0,'0'0'595'15,"0"0"-457"-15,0 0-32 16,0 0 61-16,0 0 18 16,0 0 1-16,0 0-68 15,-17-11-38-15,13 10-10 16,-2 0-12-16,0-1-9 15,0 1-5-15,-7-1 11 16,2 2 3-16,-1 0-21 16,-4 0-13-16,-1 3-8 15,-5 10-2-15,3 5 3 16,-5 6-3-16,6 6-1 16,-3 3 2-16,6 3 3 0,5 6 0 15,2 1-12-15,5 2-5 16,0 0 7-16,3 7-7 15,0 1 0-15,0 1 4 16,0-2-4-16,6 5 9 16,-4 2-9-16,1 0 10 15,-3 5-4-15,0 1-1 16,-11 1 4-16,-1 2 7 16,-7-5 2-16,-2-2-13 15,0-6 0-15,-3-6-5 16,-1-9-1-16,4-7-13 15,-10-6-60-15,11-9-157 16,-2-9-488-16</inkml:trace>
  <inkml:trace contextRef="#ctx0" brushRef="#br0" timeOffset="118945.3983">9056 5647 965 0,'0'0'292'16,"0"0"-102"-16,0 0 12 15,0 0-16-15,0 0-3 0,0 0-52 16,0 0-30-16,-9-4-16 15,6 4-8-15,3 0-15 16,-2 0-20-16,-2 0-20 16,-2 7-4-16,0 11 58 15,-3 3-21-15,-1 6-36 16,1 2-8-16,4 0-3 16,2 2-8-16,3 0-2 15,0-1-5-15,3-2 5 16,15-4 1-16,3-4 0 15,3-6-11-15,7-6 12 16,5-5-5-16,7-3 5 16,-4-4-1-16,0-13-13 0,0-4 13 15,-3-5 1 1,-1-3-8-16,-8-5 8 0,0-3-14 16,-6 2-10-16,-5 1 9 15,-7 5 15-15,-4 5 7 16,-2 4-7-16,-3 3-13 15,0 2-37-15,0 4-60 16,-3 1-149-16,-5 3-306 16,2 5-332-16</inkml:trace>
  <inkml:trace contextRef="#ctx0" brushRef="#br0" timeOffset="119240.041">9272 5682 595 0,'0'0'917'15,"0"0"-775"-15,0 0-57 16,0 0 168-16,0 0 16 15,0 0-86-15,-25 73-33 16,19-40-28-16,0 4-46 16,-4 3-30-16,2-5-17 15,-1 6-20-15,3-5-9 0,3 7-120 16,3-11-230-16,0-8-879 16</inkml:trace>
  <inkml:trace contextRef="#ctx0" brushRef="#br0" timeOffset="119967.9978">9587 5327 689 0,'0'0'900'16,"0"0"-760"-16,0 0-50 16,0 0 85-16,0 0 36 15,0 0-29-15,0 0-51 16,-38 29-27-16,28-12-27 15,0 2-27-15,1-1-18 16,0 1-17-16,-3 1-15 16,6-4-33-16,3 3-108 15,0-5-187-15,0-7-432 0</inkml:trace>
  <inkml:trace contextRef="#ctx0" brushRef="#br0" timeOffset="120221.0715">9526 5310 1033 0,'0'0'967'16,"0"0"-865"-16,0 0-70 15,0 0 120-15,0 0 0 16,0 0-66-16,0 0-28 15,16 82-12-15,-2-63-22 0,-4-1-15 16,2-2-9 0,-6 1-32-16,0-3-38 0,-2-1-111 15,-4-4-402-15,0-5-890 0</inkml:trace>
  <inkml:trace contextRef="#ctx0" brushRef="#br0" timeOffset="120431.3304">9650 5372 879 0,'0'0'1244'15,"0"0"-1068"-15,0 0-37 0,-88-6 45 16,52 6-42-16,-3 0-88 15,-13 0-54-15,13 7-164 16,6-1-756-16</inkml:trace>
  <inkml:trace contextRef="#ctx0" brushRef="#br0" timeOffset="123508.0771">9854 5659 628 0,'0'0'297'0,"0"0"-97"15,0 0 65-15,0 0 37 0,0 0-27 16,0 0-60-16,0 0-48 15,-16 0-37-15,16 0-17 16,0 0-23-16,0 0-13 16,0 0-19-16,0 0-25 15,0 0-26-15,0 0-7 16,4 0 0-16,2 1 10 16,0 2-8-16,0 1-1 15,0 2-1-15,3 2-1 16,-3 4-11-16,0 4 10 15,-3 1-16-15,0 7 8 16,-3 3 9-16,0 1 0 0,0 2-1 16,0-4-11-16,-9 4-14 15,0-3 14-15,0-3 7 16,0-3 5-16,3-4-6 16,0-4 6-16,-1-6-7 15,7-2-7-15,-3-3-13 16,3-2-2-16,0 0 5 15,0 0-1-15,3-7-29 16,7-5-22-16,-4-3 22 16,3-4 24-16,-1-1-16 15,2-4-5-15,-4-2 15 16,0-3 25-16,0 0 2 16,1 0-2-16,-1-1 4 0,-2 3 8 15,6 3 2 1,-3 3 20-16,2 3-4 0,3 2-1 15,-1 4 3-15,2-1 8 16,-4 3-21-16,1 1-6 16,-1 2 1-16,-1 3 13 15,-2 1-5-15,1 0-10 16,-1 3 0-16,3 0 0 16,0 0-12-16,0 0 12 15,3 0 1-15,-3 3-1 16,1 7-1-16,-1 3 1 15,-4 2 7-15,-2 4 23 16,-3-2-5-16,0 3-2 16,0-2-4-16,-8-3 6 15,-8-2 8-15,1-2-18 0,-6-5-8 16,-4-3-7-16,2-3-3 16,-8 0-108-16,4-11-245 15,8-5-396-15</inkml:trace>
  <inkml:trace contextRef="#ctx0" brushRef="#br0" timeOffset="123928.9106">10182 5402 1659 0,'0'0'486'16,"0"0"-342"-16,0 0 11 15,0 0-41-15,0 0-60 16,0 0-40-16,0 0-14 15,39-6-1-15,-33 6-16 16,-6 9 15-16,0 2 2 16,0 2 19-16,0 0 5 0,0 0-4 15,-9-2 6 1,-1-1-3-16,1-1 1 0,-2-1-11 16,2-2-2-16,2-2-4 15,4-2-6-15,0 2-1 16,3 0-1-16,0 0-22 15,26 4-59-15,0 1-73 16,-3-3-472-16</inkml:trace>
  <inkml:trace contextRef="#ctx0" brushRef="#br0" timeOffset="124910.7956">10458 5585 1079 0,'0'0'763'0,"0"0"-644"16,0 0 2-16,0 0 68 15,0 0-78-15,0 0-74 16,0 0-28-16,57-44-1 16,-39 41-7-16,-6 0 5 0,-2 2-4 15,-4 1 8-15,-1 0-9 16,-2 0-1-16,0 0 0 15,-3 4-6-15,0 8 2 16,0 2 4-16,-6 3 34 16,-8 6 0-16,1 2-12 15,1 0 0-15,-2-2 5 16,7 2-10-16,4-5-17 16,3-3 2-16,0-4-2 15,10-4 6-15,10-3 27 16,2-3-12-16,8-3-21 15,3 0 1-15,1 0-1 16,-1-10-13-16,0-4-5 0,0 0-10 16,-8-2 21-1,2-3-2-15,-6-1-2 0,0-4-13 16,-8 0-19-16,-1-2 24 16,-6 4 3-16,-3 1 4 15,0 2-31-15,-3 8-83 16,0 2-123-16,0 5-298 15,-9 3-461-15</inkml:trace>
  <inkml:trace contextRef="#ctx0" brushRef="#br0" timeOffset="125168.541">10754 5474 1579 0,'0'0'347'16,"0"0"-155"-16,0 0 25 16,0 0-46-16,0 0 21 15,0 0-50-15,-24 80-60 16,18-43-27-16,0 4-28 16,0 4-12-16,-8-2-13 15,4 2-2-15,-5-6-9 16,5-2-57-16,-1 2-116 15,5-9-379-15,3-11-622 0</inkml:trace>
  <inkml:trace contextRef="#ctx0" brushRef="#br0" timeOffset="126147.5994">11191 5702 669 0,'0'0'738'0,"0"0"-517"16,0 0 5-16,0 0-26 16,0 0-70-16,0 0-41 15,0 0-42-15,0-17-23 16,0 14-15-16,0 0-3 16,-3 1-4-16,-3 2 7 0,-3 0 2 15,-6 0 4 1,-3 0 11-16,-5 9 16 0,0 7 1 15,-3-2 9-15,7 5-18 16,3-4-16-16,5-2-8 16,8-4-10-16,3-2-8 15,0-2 0-15,7-4 8 16,16-1-6-16,4 0 0 16,4-4-35-16,2-9-16 15,0-3 7-15,-5-6 15 16,-1-3 12-16,-5-5 11 15,1-4 12-15,-4-7 19 16,-5-1-1-16,2-6 23 16,-1 2-20-16,-5-2-13 15,4 10 5-15,-8 2 11 0,-3 8 7 16,0 4-1-16,-3 10 10 16,0 5 5-16,0 2 1 15,0 7-21-15,0 0-25 16,0 6-11-16,-9 12 3 15,-3 12 8-15,-6 6 9 16,3 10 6-16,-2 3 5 16,7 4 2-16,-3-3-12 15,7 0-9-15,3-4-1 16,3-4 0-16,0-3-1 16,0-9-8-16,0 0-60 15,3-9-62-15,9-5-97 16,-5-3-372-16,0-10-234 0</inkml:trace>
  <inkml:trace contextRef="#ctx0" brushRef="#br0" timeOffset="126508.1028">11481 5644 639 0,'0'0'1299'15,"0"0"-1089"-15,0 0-93 0,0 0-17 16,0 0 1 0,0 0-52-16,0 0-28 0,56-35-6 15,-50 35-3-15,-3 0-5 16,-3 2-7-16,0 13 0 15,0 6 46-15,0 5-6 16,-3 0 6-16,-3 1-10 16,1-1-18-16,5-7-7 15,0-2-11-15,5-6-1 16,10-4-12-16,4-4-32 16,4-3-73-16,17-1-103 15,-9-10-354-15,-7-2-218 0</inkml:trace>
  <inkml:trace contextRef="#ctx0" brushRef="#br0" timeOffset="126716.0449">11646 5620 808 0,'0'0'749'16,"0"0"-599"-16,0 0 66 15,0 0 119-15,0 0-75 16,-109 57-76-16,66-25-48 16,-9 4-78-16,-26 14-58 15,12-6-189-15,8-9-1272 0</inkml:trace>
  <inkml:trace contextRef="#ctx0" brushRef="#br0" timeOffset="128971.0552">7919 6772 1332 0,'0'0'726'0,"0"0"-687"0,0 0-38 15,0 0-1-15,0 0 44 16,0 0-12-16,0 0-14 15,72 5-11-15,-53-2 10 16,-3 0 14-16,1-3 1 16,-4 5-19-16,-1-4-13 15,6 0-85-15,-9 0-268 16,0-1-310-16</inkml:trace>
  <inkml:trace contextRef="#ctx0" brushRef="#br0" timeOffset="129599.2723">8307 6783 367 0,'0'0'1438'0,"0"0"-1176"16,0 0-150-16,0 0 54 15,0 0-8-15,0 0-52 16,0 0-55-16,-60 8-36 0,44-3-9 16,-1-2 0-16,-2 0-6 15,7-3-10-15,2 0-11 16,4 0-4-16,4 0-6 15,2-9-18-15,0-1-15 16,5-5-12-16,11 0 2 16,-4 0 40-16,4 0 15 15,-2 3 19-15,-1 4 0 16,-4 2 13-16,-3 3 8 16,2 2-11-16,-5 1 2 15,1 0 5-15,-1 0 12 16,0 7 20-16,0 6-7 15,3 2-13-15,-3 3-6 0,0 3-7 16,3 0-8 0,1-3 15-16,1-3-3 0,1-3-11 15,4-6 3-15,4 0 10 16,-1-6-4-16,5 0-6 16,3 0-3-16,-2-12-8 15,2-3 8-15,-3-1-9 16,-3-3-2-16,-3 2-4 15,-8 3 6-15,-4 2 16 16,-3 6 11-16,-10 5-11 16,-11 1-4-16,-12 0 14 15,-10 6 8-15,-26 17-34 16,11-2-72-16,6-5-560 0</inkml:trace>
  <inkml:trace contextRef="#ctx0" brushRef="#br0" timeOffset="130747.3569">8673 5030 694 0,'0'0'709'16,"0"0"-578"-16,0 0 47 16,0 0 60-16,0 0-55 15,0 0-82-15,0 0-33 16,-81 25-24-16,63-20-13 16,3-1-16-16,-4-1-7 15,-1 0-1-15,7-2-6 16,4 1 0-16,3-2 0 15,1 0 7-15,5 0-8 0,0-10-27 16,0-3-22-16,3-2-18 16,8-2 26-16,-2-1 22 15,1 3 19-15,-1 3 0 16,-1 3 46-16,-2 4-14 16,-2 1-11-16,-1 3 3 15,-3 1-23-15,3 0-1 16,0 0-1-16,3 3 1 15,3 7 18-15,3 2 12 16,0 2-10-16,7 2-8 16,-2 0-10-16,5-2 5 0,2-1-6 15,-3-2 1-15,3-1-1 16,-5-4 7-16,-4 0-8 16,0-3 0-16,-6 0 0 15,-3-3-1-15,4 0-5 16,-4 0 5-16,5-6 1 15,2-8 0-15,-1-2-1 16,-3-2 2-16,-3 1 14 16,-2 2 18-16,-4 2 8 15,0 5-14-15,-10 3-14 16,-11 5-12-16,-13 0-1 16,-36 43-9-16,7-1-169 15,2-1-636-15</inkml:trace>
  <inkml:trace contextRef="#ctx0" brushRef="#br0" timeOffset="135217.723">13873 5521 907 0,'0'0'913'15,"0"0"-784"-15,0 0-88 16,0 0 34-16,0 0 131 16,0 0-24-16,-4 0-58 15,4 0-24-15,0 0-12 16,0 0-9-16,0 0-17 16,0 0-11-16,0 0-21 15,0 0-15-15,0 0-15 16,8 0 0-16,0 0-1 15,3-1-6-15,2 1-1 16,-1 0-1-16,2 0 0 16,-1 8 0-16,-1 2-10 15,-1 2-1-15,-1 5 5 0,-4 1 5 16,-3 4 3 0,-3 3 7-16,0 4 0 0,0 1 0 15,-3 1-36-15,-7 1 15 16,1-2-24-16,1 0-4 15,-1-5-20-15,3-3-16 16,3-5 12-16,0-5-19 16,3-7-22-16,0-2-48 15,0-3-57-15,0 0-125 16,0-8-371-16</inkml:trace>
  <inkml:trace contextRef="#ctx0" brushRef="#br0" timeOffset="135656.5996">13945 5554 1073 0,'0'0'499'15,"0"0"-393"-15,0 0 28 16,0 0 95-16,0 0-5 15,21-76-72-15,-11 64-57 16,1 2-44-16,5-1-24 16,-1 4-11-16,6-3-10 15,1 2-6-15,4-1-8 16,-1 3-7-16,2 3-5 0,-4 3 13 16,0 0 6-1,-7 0-5-15,1 11-9 0,-2 1 14 16,-6 7-8-16,-1-4 0 15,-3 1 8-15,-4-2 0 16,-1-3 1-16,0 0 0 16,0-4 7-16,-13 0 20 15,-3-1-7-15,-10 1-11 16,0-4-1-16,-7 3-8 16,1-3 0-16,6 2 2 15,4 0-2-15,8-4 0 16,8 3-32-16,6-4-128 15,0 0-341-15,9 0-344 0</inkml:trace>
  <inkml:trace contextRef="#ctx0" brushRef="#br0" timeOffset="136460.9546">14614 5531 899 0,'0'0'975'15,"0"0"-810"-15,0 0-93 16,0 0 83-16,0 0 35 16,0 0-50-16,0 0-46 15,-5-1-56-15,16 1-14 16,5 0-1-16,4 0 2 16,3 0-1-16,-1 0 1 15,4-2-10-15,-7-1-13 16,1 1-1-16,-7 0-1 15,-1-1 0-15,-8 2-17 16,0 1-16-16,-4 0-23 16,2 0-49-16,-2 0-41 0,0 0-125 15,-2-1-361-15,-6-2-832 16</inkml:trace>
  <inkml:trace contextRef="#ctx0" brushRef="#br0" timeOffset="136662.6179">14519 5432 1508 0,'0'0'539'0,"0"0"-470"16,0 0-44-1,0 0 93-15,90-14 30 0,-53 12-84 16,-1-1-64-16,6 3-83 15,-13 0-287-15,-6 0-375 0</inkml:trace>
  <inkml:trace contextRef="#ctx0" brushRef="#br0" timeOffset="137803.102">15376 4897 1149 0,'0'0'521'16,"0"0"-432"-16,0 0 71 15,0 0 69-15,0 0-33 16,0 0-61-16,0 0-49 16,-6-5-22-16,6 5-5 15,0 0-18-15,0 6-17 16,-3 9-1-16,-1 9 50 16,3 9-17-16,-1 3-26 15,2 4-18-15,0 1-10 16,0 0-1-16,0-3 1 0,0 0-1 15,0-3 0-15,0-4 0 16,0-2 0-16,0-5-1 16,0-5-6-16,0-3-3 15,0-4-1-15,0-6-8 16,0-3-5-16,0-2-3 16,0-1 8-16,0 0 4 15,0 0 7-15,7-4-8 16,-1-6-27-16,0-6 15 15,4 0 8-15,0-5-24 16,3-2 19-16,-3 3 16 16,-1 0 8-16,-2 6 0 15,-1 2 0-15,0 2 6 0,-3 3 3 16,2 3 2 0,-2 1 5-16,0 0 0 0,3 1-8 15,-3 1-7-15,4 1 14 16,-4 0-8-16,-2 0 1 15,1 0-8-15,-1 0 1 16,1 10 4-16,-2 3 25 16,1 2 7-16,-1 2-1 15,0 1-9-15,0-1-5 16,2-1-5-16,-1-3-10 16,4-3-1-16,0-5-6 15,5-1-1-15,5-4 0 16,1 0-7-16,7 0-30 0,7-8-46 15,-2-3-79 1,5-8-119-16,-8 5-351 0,-7 4-187 0</inkml:trace>
  <inkml:trace contextRef="#ctx0" brushRef="#br0" timeOffset="138052.9302">15285 5049 1333 0,'0'0'480'16,"0"0"-393"-16,0 0 58 15,0 0 6-15,0 0-25 16,0 0-28-16,82 5-57 15,-47 0-41-15,21 0-108 16,-11-1-228-16,-6-1-458 0</inkml:trace>
  <inkml:trace contextRef="#ctx0" brushRef="#br0" timeOffset="138455.5839">15824 5448 38 0,'0'0'1443'15,"0"0"-1182"-15,0 0-127 16,0 0 63-16,0 0 6 16,0 0-25-16,-90 11-59 15,57-9-36-15,-6 1-20 0,-7-2-30 16,-6 2-18-16,-2-1-5 15,-5-1-9-15,4 0 6 16,8 2-7-16,9-2-18 16,12 4-54-16,9-2-105 15,7-1-338-15,8-2-312 0</inkml:trace>
  <inkml:trace contextRef="#ctx0" brushRef="#br0" timeOffset="138864.8888">15437 5677 1091 0,'0'0'880'16,"0"0"-716"-16,0 0-37 16,0 0 12-16,0 0-8 0,0 0-23 15,0 0-47-15,-9 46-32 16,6-24 19-16,0-1-28 15,0-2-3-15,3 0-11 16,0-3-5-16,0-5 1 16,0-1-2-16,6-5-16 15,3-2-29-15,1-3-31 16,4 0-42 0,8-7-143-16,-7-4-484 0,0-4-661 0</inkml:trace>
  <inkml:trace contextRef="#ctx0" brushRef="#br0" timeOffset="139040.9812">15496 5564 1410 0,'0'0'779'0,"0"0"-687"15,0 0-46-15,0 0 35 16,0 0-6-16,0 0-75 15,0 0-104-15,14 0-177 16,-11 0-456-16</inkml:trace>
  <inkml:trace contextRef="#ctx0" brushRef="#br0" timeOffset="139615.105">16350 5290 227 0,'0'0'0'0</inkml:trace>
  <inkml:trace contextRef="#ctx0" brushRef="#br0" timeOffset="140136.4376">16350 5290 147 0,'0'0'270'0,"0"0"56"16,-6-30-34-16,3 26-7 16,-1-2-23-16,1 5-20 15,-2-3-24-15,2 2-67 16,1 0-55-16,1 0-33 0,1 2-23 16,-2-2-17-16,1 1-15 15,-4 0-7-15,1 0 0 16,-6-2-1-16,1 1 0 15,-8 1 0-15,1 0 0 16,-5 1 1-16,3 0 9 16,-1 0 11-16,-1 5-6 15,7 4-3-15,4 0-11 16,6 0-1-16,-1 2 26 16,4-2-2-16,0 1-9 15,7-2-8-15,8 2-1 16,1-3-6-16,1-1 0 0,2-1-13 15,-2-3-5-15,2-1-5 16,-3-1-2-16,4 0 0 16,-4 0 0-16,0-11 8 15,4-2 16-15,-7-2-6 16,4-4-3-16,-5-1 10 16,-2 1 1-16,-3-5 9 15,-1-2 10-15,-3-3 26 16,-3-2-9-16,0-2-15 15,0 2-5-15,-6 2 17 16,-4 3-10-16,-3 3 1 16,-6 7-16-16,-1 2-8 15,-4 4-1-15,-4 3 0 0,-4 4-1 16,-2 1-5 0,0 2 6-16,1 0-2 0,6 5-23 15,8 10-66-15,7-2-220 16,5 0-434-16</inkml:trace>
  <inkml:trace contextRef="#ctx0" brushRef="#br0" timeOffset="140670.0489">16633 5456 912 0,'0'0'1055'0,"0"0"-927"0,0 0-81 16,0 0 86-16,-95 0 43 16,59 0-32-16,-7 2-53 15,-2-1-34-15,-4 2-8 16,-2-3-13-16,2 0-3 16,1 0-18-16,5 2-14 15,8-1 7-15,12 2-8 16,11 0-26-16,4 0-59 15,8 2-74-15,0 4-178 16,4-1-266-16,9-1-360 0</inkml:trace>
  <inkml:trace contextRef="#ctx0" brushRef="#br0" timeOffset="141194.6102">16243 5736 791 0,'0'0'1168'16,"0"0"-949"-1,0 0-114-15,0 0 31 0,0 0-5 16,0 0-44-16,0 0-34 16,-81 24-25-16,64-12-6 15,5 1-22-15,5 0 0 16,0 1-1-16,4-4 0 16,3 0-16-16,0-3 7 15,3-4-2-15,10 1-10 16,4-4 11-16,5 0-16 15,-3 0 5-15,4-7 12 16,-4-6 9-16,2-4 1 16,-6-1 1-16,-1-5 0 0,-1 0 16 15,-4-2 6-15,-5-2-2 16,-4 5 28-16,0 4-13 16,-16 1-12-16,-11 4-4 15,-3 3-3-15,-4 3-2 16,-2 1-5-16,1 6-10 15,4 0 0-15,6 0-31 16,4 11-78-16,7 1-61 16,10 4-154-16,1-5-257 15,3-2-331-15</inkml:trace>
  <inkml:trace contextRef="#ctx0" brushRef="#br0" timeOffset="141556.4892">16375 5650 1835 0,'0'0'512'0,"0"0"-451"15,0 0-40-15,0 0 41 16,0 0 3-16,91-30-23 15,-80 27-22-15,-2 2-4 16,-6 1-3-16,1 0-5 16,-1 0-7-16,-2 5 8 15,1 6 13-15,-2 7 35 0,0 2-8 16,0 1-25-16,0 1-14 16,0-3-4-16,0 1 0 15,0-5-5-15,6-1 0 16,0-4-1-16,2-3 0 15,5-3-24-15,0-1-64 16,16-3-92-16,-7 0-199 16,-1 0-362-16</inkml:trace>
  <inkml:trace contextRef="#ctx0" brushRef="#br0" timeOffset="141782.3676">16600 5629 836 0,'0'0'949'16,"0"0"-826"-16,0 0 22 16,0 0 118-16,0 0-17 15,-68 77-82-15,29-48-57 16,-1 2-87-16,-18 7-20 15,10-10-276-15,9-5-1551 0</inkml:trace>
  <inkml:trace contextRef="#ctx0" brushRef="#br0" timeOffset="145080.3415">8159 5489 626 0,'0'0'971'16,"0"0"-786"-16,0 0-88 15,0 0 98-15,0 0 35 0,0 0-58 16,0 0-71-16,-3-13-21 16,3 13-8-16,0 0-5 15,0 0-13-15,0 0-11 16,0 0-4-16,-3 0-15 16,0 10-18-16,0 11 1 15,-1 7 28-15,-2 7-10 16,0 2-13-16,0-1-11 15,1-2-1-15,2-6-6 16,-1-7-24-16,4-1-18 16,0-3-35-16,0-5-61 15,0-1-92-15,0-2-395 16,7-5-350-16</inkml:trace>
  <inkml:trace contextRef="#ctx0" brushRef="#br0" timeOffset="145508.1578">8016 5878 582 0,'0'0'413'0,"0"0"-347"15,0 0-43-15,0 0 154 16,0 0 69-16,0 0-94 15,0 0 40-15,63-3 10 16,-41-1-32-16,-1 3-31 16,4-2-35-16,-2 1-25 15,2 2-15-15,5 0-24 16,-2 0-22-16,2 0-12 16,0 0-6-16,1 1-45 15,-7 4-90-15,-6 4-195 0,-6-1-307 16,-9-5-137-16</inkml:trace>
  <inkml:trace contextRef="#ctx0" brushRef="#br0" timeOffset="146025.2947">8019 6052 1587 0,'0'0'378'16,"0"0"-228"-16,0 0 33 16,0 0 1-16,0 0-58 15,0 0-72-15,0 0-39 16,46-13-6-16,-29 10-9 16,-1 2 0-16,-4 1 0 15,-2 0-1-15,-2 0 0 16,-5 0-10-16,0 4-1 0,-3 3-1 15,0 6 4-15,0 1 7 16,-9 3 2-16,-9 2 7 16,-3 1-1-16,0 1 1 15,-4 0 8-15,4-3 13 16,3-2 10-16,5-3-5 16,5-1 8-16,5-4-18 15,3-4-23-15,3-1 0 16,15-1-21-16,24-2-80 15,-3 0-180-15,-5-3-629 0</inkml:trace>
  <inkml:trace contextRef="#ctx0" brushRef="#br0" timeOffset="146708.7732">8256 6070 772 0,'0'0'936'16,"0"0"-712"-16,0 0-22 16,0 0 20-16,0 0-31 15,0 0-66-15,0 0-49 0,-9 23 11 16,3-3-20-1,-1 3-28-15,1 0-24 0,0-1-10 16,3-3-4 0,-2-4-1-16,2-5 1 0,0-1-1 15,-1-5 0-15,4-2-12 16,0-2-3-16,0 0-1 16,0 0-7-16,0-6-12 15,12-7-18-15,3-3 21 16,4-1 12-16,-2-3 1 15,-1 1-4-15,-1 1 10 16,-3 5 13-16,-6 4 0 16,0 2 11-16,-3 1 4 15,-3 3 10-15,3 2 2 16,1 1-3-16,-4 0-6 0,3 0-9 16,-3 1-9-16,3 9 0 15,-3 3 0-15,0 0 2 16,0 3-2-16,0 0 0 15,0-2 1-15,-3-1-1 16,0-5-7-16,-4-2-13 16,7-1-5-16,-3-3-2 15,3-2 19-15,0 0 8 16,0-5 0-16,6-7-15 16,7-4-18-16,4-1 18 15,-1-1 15-15,-1 2-1 16,0 4 1-16,-6 6 0 0,0 4 36 15,-2 2-17-15,-4 2-10 16,-3 13-3 0,0 5 28-16,0 6-4 0,0 1-18 15,-3 5-12-15,-7-7-186 16,1-6-1066-16</inkml:trace>
  <inkml:trace contextRef="#ctx0" brushRef="#br0" timeOffset="150896.8843">13700 5228 1008 0,'0'0'282'15,"0"0"-108"-15,0 0 33 16,-91 111 30-16,57-46 25 16,1 19-58-16,7 16-82 15,12-9-57-15,14-17-45 16,0-23-20-16,49 6 0 0,-2-7-187 15,6-4-514-15</inkml:trace>
  <inkml:trace contextRef="#ctx0" brushRef="#br0" timeOffset="151640.8345">16826 4964 728 0,'0'0'1114'0,"0"0"-939"16,0 0-116-16,0 0 12 15,0 0 38-15,0 0 4 16,0 0-20-16,30 86-2 16,-20-37-8-16,5 20-8 15,9 20-23-15,2 13-15 16,4-9-19-16,-4-20-12 16,-11-20-6-16,-12-16-5 15,-2 5-22-15,-1 3-97 16,-23 18-99-16,-13-16-101 15,-3-12-375-15</inkml:trace>
  <inkml:trace contextRef="#ctx0" brushRef="#br0" timeOffset="152262.2489">17044 4754 1298 0,'0'0'738'0,"0"0"-630"0,0 0-5 16,0 0 29-16,0 0-13 15,0 0-62-15,0 0-24 16,72-13-9-16,-46 21 6 15,-3 4 3-15,-7 2-14 16,-7 3-13-16,-8 0 1 16,-1 1-7-16,0 0 23 15,-13 0 16-15,-4-3-14 16,2-2-7-16,1-4-3 16,5 0 3-16,6-4-8 15,3 1-10-15,12 1-21 16,44 6-6-16,-1 0-173 0,2-6-754 15</inkml:trace>
  <inkml:trace contextRef="#ctx0" brushRef="#br0" timeOffset="154493.6827">13487 6759 1733 0,'0'0'473'15,"0"0"-403"-15,0 0 41 16,0 0 48-16,0 0 6 16,0 0-88-16,0 0-44 15,15-19-15-15,-2 18-3 16,1 1 2-16,2 0-8 0,4 0-8 15,-1 1-1-15,-2 10 0 16,2 1-1-16,-3 5 0 16,-7 6-8-16,-5 5-1 15,-4 7 1-15,0 6 8 16,-13 4-1-16,-3 2 2 16,-3-2 4-16,2-3-4 15,5-6-6-15,-2-8-12 16,7-6-3-16,1-8-22 15,3-7-17-15,0-5 8 16,3-2 31-16,0-2 8 16,0-13-26-16,3-4-31 0,3-10-5 15,3 0 24-15,-1-5 33 16,2-2 7-16,-1 0 2 16,-3-1 9-16,0 6 1 15,2 3 10-15,-2 1 9 16,4 3 17-16,0 3 5 15,-1 3-6-15,1-1 13 16,4 2 3-16,1 4-15 16,-1 0 2-16,2 4-14 15,3 2-19-15,-6-1-6 16,4 6 0-16,-5 2-1 16,0 0-1-16,-4 0 2 15,2 0-9-15,-1 8 8 16,1 3 0-16,-1 5 1 15,-3 1-1-15,-3 1 0 0,-2 2 0 16,-1 0 1-16,0-2 6 16,-10 1-6-16,-6-2 1 15,-4-5 9-15,-2-2-4 16,-7-3-6-16,6-4-5 16,-2-3-67-16,5-2-137 15,8-9-324-15,4-5-420 0</inkml:trace>
  <inkml:trace contextRef="#ctx0" brushRef="#br0" timeOffset="154850.1125">13964 6553 1172 0,'0'0'939'0,"0"0"-823"16,0 0 15-16,0 0 29 15,0 0-26-15,0 0-70 16,0 0-30-16,36-13-11 16,-27 13-4-16,-6 0-18 15,1 1 5-15,-2 5-6 16,-2 3 0-16,0 0-7 15,0 4 6-15,-12 6 1 0,-4-1 5 16,-6 1 24 0,5-3 1-16,-3-2-3 0,11-1-11 15,8-2-16-15,1-2-11 16,7-2-33-16,31-1-80 16,-1-3-240-16,-4-3-924 0</inkml:trace>
  <inkml:trace contextRef="#ctx0" brushRef="#br0" timeOffset="155146.451">14370 6907 1079 0,'0'0'1046'15,"0"0"-925"-15,0 0 7 16,0 0 59-16,0 0-17 16,0 0-94-16,0 0-50 15,42 0-25-15,-16 0-1 16,6 0-83-16,4 0-162 15,-10-4-522-15,-3-2-659 0</inkml:trace>
  <inkml:trace contextRef="#ctx0" brushRef="#br0" timeOffset="155323.5621">14351 6772 808 0,'0'0'1127'0,"0"0"-989"16,0 0 33-16,0 0-72 15,91 0-99-15,-42 0-51 16,-4-4-630-16</inkml:trace>
  <inkml:trace contextRef="#ctx0" brushRef="#br0" timeOffset="156615.7643">15231 6350 616 0,'0'0'869'15,"0"0"-729"-15,0 0 70 0,0 0 39 16,0 0-41-1,0 0-41-15,0 0-43 0,9-57-27 16,-9 55-8-16,3 2-23 16,-3 0-30-16,0 0-8 15,0 0-9-15,0 4-19 16,0 8-6-16,0 11 6 16,3 4 9-16,0 8-1 15,-3 5-8-15,3 3 1 16,-3 3 0-16,0-2-1 15,0-1 0-15,0-4-6 16,0-5 6-16,-6-5-1 16,0-5 0-16,3-6-5 15,0-3-1-15,0-6 1 0,3-3-5 16,0-5-2-16,0-1 5 16,0 0 7-16,0 0 1 15,9-10-9-15,6-7-12 16,3-5 11-16,4-1 8 15,-4 0-5-15,0-2-1 16,-3 3 7-16,-2 6 0 16,-2 2 0-16,-2 3 1 15,-2 5 0-15,-1 0 6 16,-5 6 3-16,2 0-8 16,-1 0 0-16,-1 0 9 15,1 0-10-15,-2 7-8 16,0 6 8-16,0 7 6 0,0 4 0 15,0 0 4-15,-5-3-1 16,2-1 0-16,3-4 3 16,0-6-11-16,0-1 6 15,11-5 7-15,7-4-2 16,0 0-12-16,6 0-51 16,2-5-76-16,9-17-101 15,-8 3-329-15,-8-1-203 0</inkml:trace>
  <inkml:trace contextRef="#ctx0" brushRef="#br0" timeOffset="156856.4116">15161 6502 1333 0,'0'0'307'16,"0"0"-169"-16,0 0 114 15,0 0 2-15,0 0-96 16,105-4-90-16,-73 4-68 16,4-6-59-16,-11 2-188 15,-5-3-448-15</inkml:trace>
  <inkml:trace contextRef="#ctx0" brushRef="#br0" timeOffset="157155.1346">15542 6306 1735 0,'0'0'263'0,"0"0"-174"16,0 0 62-16,0 0 7 16,0 0-76-16,0 0-56 15,0 0-5-15,50 18 2 16,-67-4 17-16,-3 1 19 0,-3-2 2 16,4-1-19-1,2-4 7-15,10-1-13 0,5-1-36 16,2-2 0-16,16 3 0 15,36-7-30-15,-3 0-243 16,-4 0-983-16</inkml:trace>
  <inkml:trace contextRef="#ctx0" brushRef="#br0" timeOffset="159622.5984">14852 6838 605 0,'0'0'1066'0,"0"0"-887"16,0 0-86-16,0 0 53 15,0 0 0-15,0 0-47 16,0 0-47-16,0 0-27 16,0 0-1-16,0 0 7 15,0 0 8-15,0 0-5 16,0 0 18-16,0 0-7 16,0-2-15-16,-9 1 10 15,-3-1-1-15,-7 2-20 16,-1-2-13-16,4 0-4 15,1 2-1-15,6 0 0 16,6 0 7-16,1 0-8 0,2 0-1 16,0 0-21-16,3 0-3 15,6 0 13-15,5 4 3 16,1-1-9-16,1 0-7 16,4 1 1-16,3-2-12 15,3-2-10-15,-1 0-25 16,-1 0 5-16,-6 0 48 15,-7 0 18-15,-4 0 0 16,-4 0 7-16,-3 0 12 16,0 0 2-16,-6 0 7 15,-12 0 23-15,-4 0-16 16,-8 0-11-16,-3 0-9 0,-1 0-9 16,1-2-6-16,0 2-8 15,-2 0-110-15,12 0-237 16,8 0-535-16</inkml:trace>
  <inkml:trace contextRef="#ctx0" brushRef="#br0" timeOffset="161347.8117">16193 6557 1174 0,'0'0'285'0,"0"0"-125"0,0 0 62 16,0 0-7-16,0 0-57 15,0 0-35-15,0 0-8 16,27-35-11-16,-27 29-14 15,0 2-28-15,0-2-18 16,0 0-12-16,-10-2-30 16,-6 4-1-16,-4-1 4 15,-2 1-5-15,-4 4 0 16,-1 0-1-16,2 0 1 16,2 7-1-16,7 6 1 15,3 3 0-15,4 0-1 16,4 0 0-16,5 0-7 15,0-4 8-15,14 1 10 0,8-6-1 16,8-4-9-16,0-3-8 16,-2 0-18-16,2 0 3 15,-7-10 7-15,-4-7 8 16,-3-1 7-16,-4-4-12 16,-5-3 13-16,4-4 0 15,-8-2 15-15,0-3-2 16,0 1 17-16,-3 1-6 15,0 2-6-15,-3 8-5 16,-10 4-4-16,-6 5 5 16,-4 6-14-16,-10 4 0 15,-8 3 0-15,-3 3-7 16,2 12-24-16,3 1-96 0,-3 3-170 16,16-2-338-1,6-7-298-15</inkml:trace>
  <inkml:trace contextRef="#ctx0" brushRef="#br0" timeOffset="161765.4796">16423 6211 649 0,'0'0'990'0,"0"0"-732"16,0 0-1-16,0 0-31 15,0 0-58-15,0 0-82 16,0 0-48-16,34-22-20 15,-25 22-7-15,-1 2-10 16,-5 4-1-16,-3 4-13 16,0 1 5-16,0 2-3 15,-11 1 11-15,-5-1 0 16,-2 1 1-16,1-2 14 16,4-3-13-16,3 1 12 0,7-3-5 15,3 0-9-15,6 3 0 16,34 3-23-16,-6-3-205 15,2-6-844-15</inkml:trace>
  <inkml:trace contextRef="#ctx0" brushRef="#br0" timeOffset="162233.3718">16723 6708 1460 0,'0'0'266'15,"0"0"-166"-15,0 0 87 16,-85 14 9-16,40-8-51 0,-7 0-36 15,-9 2-15-15,-5-3-37 16,-1 0 2-16,1-4-14 16,5-1-29-16,6 0-8 15,13 0-7-15,9 0-1 16,14 0-38-16,10 0-100 16,5 4-135-16,4 5-201 15,0-2-39-15,0 2-235 0</inkml:trace>
  <inkml:trace contextRef="#ctx0" brushRef="#br0" timeOffset="162766.3682">16188 7054 1247 0,'0'0'639'0,"0"0"-517"16,0 0 1-1,0 0 36-15,0 0 1 0,0 0-54 16,0 0-38-16,-101-10-3 15,79 10-10-15,-1 7-12 16,6 3-16-16,5 1-17 16,4 1-10-16,6-3 0 15,2 1-11-15,0 0 5 16,19-1-25-16,4-4-47 16,6-3-38-16,1-2-16 15,-4 0 46-15,0-9 50 16,-11-5 17-16,-3-2 19 15,-4-3 9-15,-1-5 50 16,-7-2 5-16,0 0 25 16,0 3-14-16,-15 3 20 0,0 3-28 15,-11 6-24-15,-3 2-14 16,-4 5-7-16,-2 2-10 16,3 2-10-16,-1 0-2 15,6 8-10-15,5 3-53 16,3 5-86-16,9-2-159 15,7-4-458-15,3-3-428 16</inkml:trace>
  <inkml:trace contextRef="#ctx0" brushRef="#br0" timeOffset="163126.8678">16386 6968 1179 0,'0'0'558'16,"0"0"-417"-16,0 0 117 15,0 0-19-15,0 0-44 16,0 0-77-16,0 0-53 15,35-30-22-15,-24 30-10 16,-5 0-15-16,-3 10-10 0,3 3-7 16,-3 4 5-1,-2 2-5-15,1 4 8 0,-1-2-3 16,1-1-5-16,5-2 5 16,7-4-6-16,5 0-12 15,4-4-51-15,13-7-150 16,-4-3-432-16,-6 0-387 0</inkml:trace>
  <inkml:trace contextRef="#ctx0" brushRef="#br0" timeOffset="163397.368">16617 6981 309 0,'0'0'1437'0,"0"0"-1200"0,0 0-72 16,0 0 15-16,0 0-17 15,0 0 2-15,0 0-23 16,-66 33-52-16,44-9-29 16,-10-1-22-16,1 2-15 15,0-2-12-15,2-3-12 16,6-2-11-16,3-6-87 15,7-1-176-15,4-9-555 16,2-2-731-16</inkml:trace>
  <inkml:trace contextRef="#ctx0" brushRef="#br0" timeOffset="163790.1418">16742 6872 864 0,'0'0'1269'15,"0"0"-1142"-15,0 0-77 0,0 0 49 16,0 0-59-16,0 0-31 16,0 0-7-16,60-13-1 15,-51 13 10-15,0 0 2 16,-6 9 3-16,-3 1-4 16,0 1 36-16,0 2 13 15,-9-1 2-15,-3 2-4 16,0-1-10-16,4-2-13 15,7-1-18-15,1-4-18 16,21-2-39-16,4-4-225 16,4 0-1255-16</inkml:trace>
  <inkml:trace contextRef="#ctx0" brushRef="#br1" timeOffset="170817.9002">1856 8252 675 0,'0'0'874'15,"0"0"-628"-15,0 0-88 0,0 0 65 16,0 0-8-16,0 0-64 16,0 0-30-16,-2-6-29 15,2 6-13-15,0 0-16 16,0 0-5-16,-1 0-17 15,-1 0-27-15,-2 0-14 16,-7 6-12-16,-2 8 11 16,-14 6 1-16,-6 7 6 15,-10 5 0-15,-6 0-6 16,-4 2 1-16,-2 0 5 0,3-2-6 16,3-2 0-1,4 0 1-15,6 0 5 0,9-8-6 16,8-5 0-16,10-3-1 15,3-5 0-15,6-5 0 16,3-1-7-16,0-3 7 16,0 0-8-16,0 3 2 15,0 0 1-15,2 0 6 16,8 5 1-16,2 2 6 16,6-1 1-16,3 4-8 15,6 1 1-15,1 3-1 16,2 3 1-16,3 2-1 15,-5 1 0-15,0 4 0 16,-7-2-6-16,-3-1 5 16,-3 0-22-16,-6-2-23 0,0-8-44 15,4-7-131-15,-4-7-427 16,-1 0-648-16</inkml:trace>
  <inkml:trace contextRef="#ctx0" brushRef="#br1" timeOffset="171253.3751">1927 8425 416 0,'0'0'1261'15,"0"0"-1028"-15,0 0-92 16,0 0 95-16,0 0 9 16,0 0-57-16,0 0-72 15,-10-8-25-15,10 8-32 16,0 0-29-16,0 11-23 15,0 5 26-15,0 7 4 16,0 3-17-16,0 3-13 0,0 6-5 16,-6-2-1-16,-3 3 0 15,0-1 0-15,0-1-1 16,3-3-12-16,0-6-32 16,0-2-12-16,6-9-28 15,-2-1-39-15,2-6-112 16,0-7-102-16,0 0-392 15,0 0-448-15</inkml:trace>
  <inkml:trace contextRef="#ctx0" brushRef="#br1" timeOffset="171552.7013">1963 8596 1407 0,'0'0'399'0,"0"0"-301"16,0 0-29-16,0 0 155 16,0 0-5-16,0 0-75 15,0 0-23-15,21-49-88 16,0 29-15-16,9-3-2 16,-2 0-10-16,-1 0-5 15,-2 3 1-15,-2 3-1 16,-4 7-1-16,0 0-9 15,-5 8-56-15,-5-1-22 16,1 3 8-16,-10 0-16 16,0 1-113-16,-10 19-19 15,-10-3-17-15,-2 0-509 0</inkml:trace>
  <inkml:trace contextRef="#ctx0" brushRef="#br1" timeOffset="171859.5917">1920 8622 1177 0,'0'0'593'15,"0"0"-457"-15,0 0 62 0,0 0 12 16,0 0-49-16,0 0-40 15,0 0 1 1,13 0-22-16,-5 0-27 0,-1 14-24 16,-1 0-7-16,3 1-18 15,0 2-12-15,0 3-10 16,7-3-1-16,-2-1-1 16,5-2-29-16,2-5-43 15,0-6-86-15,0-3-314 16,-6 0-783-16</inkml:trace>
  <inkml:trace contextRef="#ctx0" brushRef="#br1" timeOffset="172429.0929">2227 8342 1587 0,'0'0'476'15,"0"0"-345"-15,0 0 91 16,0 0 6-16,0 0-88 15,0 0-82-15,0 0-20 0,-1-11-12 16,1 11-11-16,3 7 0 16,7 4 8-16,2 2-11 15,3 1-11-15,0 0 0 16,1 0-1-16,2 1 2 16,3-3-1-16,1 4 0 15,-2-2-1-15,4 0 0 16,-2-1-1-16,-7 3 0 15,3-3-8-15,-6 0 8 16,-6-1-5-16,1-3-1 16,-1 1-2-16,-6-4 1 15,0 1-1-15,0-2 9 16,0-1-1-16,0 0 1 0,0-1 0 16,-6 3 6-1,-7 4 13-15,-2 3 11 0,-12 4-6 16,-3 3-1-16,-6 3 9 15,-2 0-6-15,5 0-10 16,5-3-9-16,8-7-7 16,10 0-33-16,10-3-87 15,4-4-214-15,14-5-529 0</inkml:trace>
  <inkml:trace contextRef="#ctx0" brushRef="#br1" timeOffset="173023.0072">2979 8692 1019 0,'0'0'343'16,"0"0"-159"-16,0 0 74 0,0 0 53 16,0 0-103-16,0 0-73 15,0 0-47-15,-3 0-1 16,6 0 21-16,15 0-20 16,6 0-40-16,7 0-29 15,5 0-19-15,7 0-13 16,-4-4-52-16,-3 1-76 15,-5 0-63-15,-13 3-134 16,-9 0-213-16,-6 0-150 0</inkml:trace>
  <inkml:trace contextRef="#ctx0" brushRef="#br1" timeOffset="173285.377">2973 8592 512 0,'0'0'1186'16,"0"0"-939"-16,0 0-113 15,0 0 97-15,0 0-34 16,0 0-93-16,0 0-41 15,54-11-10-15,-21 11-37 0,7 0-16 16,5 0-92-16,-8 0-234 16,-7 1-643-16</inkml:trace>
  <inkml:trace contextRef="#ctx0" brushRef="#br1" timeOffset="174733.6803">3628 8681 595 0,'0'0'1010'16,"0"0"-781"-16,0 0-31 16,0 0 47-16,0 0-32 15,0 0-61-15,0 0-48 0,-10-16-35 16,10 16-23-1,0 0-10-15,0 0-6 0,10 0 0 16,7 0 3-16,5 0-2 16,6 0-7-16,5 0-14 15,3 0-9-15,0 0-1 16,1 0-33-16,-10 0-20 16,-3 0-35-16,-8 0-72 15,-16 0-67-15,0 0-315 16,0 0-433-16</inkml:trace>
  <inkml:trace contextRef="#ctx0" brushRef="#br1" timeOffset="175688.0021">4395 7999 1455 0,'0'0'347'0,"0"0"-220"16,0 0 49-16,0 0 16 15,0 0-50-15,0 0-63 16,0 0-46-16,0 3-2 16,0 17 64-16,0 3-28 15,0 7-15-15,0 6-2 16,0 0-28-16,0 7-13 16,0-1-3-16,0 1-6 15,0-3 0-15,-3-3 0 16,-9-1-1-16,3-7 0 15,-3-4 1-15,5-6 0 16,1-4-1-16,4-6-14 0,1-4-14 16,1-5-22-16,0 0 7 15,3 0 6-15,6-2 19 16,4-9-6-16,2-1 11 16,0-6 7-16,-3-4-7 15,1-2 1-15,-1 0 3 16,-1 1 10-16,-4 4 0 15,2 5 12-15,-3 2 3 16,0 4 7-16,-3 3 7 16,0 5 0-16,0 0-6 15,-2 0-13-15,1 0-10 16,-2 4-12-16,3 9 12 16,-3 5 5-16,0 2 3 0,0 1-1 15,0-1-1 1,-3-1 5-16,0-3 3 0,3-5 0 15,0-1-8-15,0-7 9 16,3 0-9-16,9 0-3 16,7-3-3-16,4 0-93 15,12-13-207-15,-9-3-463 16,-2-1-641-16</inkml:trace>
  <inkml:trace contextRef="#ctx0" brushRef="#br1" timeOffset="175966.4498">4238 8160 1030 0,'0'0'797'16,"0"0"-697"-16,0 0 83 15,0 0 21-15,0 0-59 16,0 0-75-16,94 0-70 0,-40 0-24 16,-8 0-222-1,-10-4-489-15</inkml:trace>
  <inkml:trace contextRef="#ctx0" brushRef="#br1" timeOffset="176355.3572">4534 7988 880 0,'0'0'1254'16,"0"0"-1093"-16,0 0-94 0,0 0 83 15,0 0-19 1,0 0-73-16,0 0-34 0,86-3-15 16,-68 3 3-16,-6 3-11 15,-3 1 0-15,-3 2 0 16,-3 0-1-16,-3 2-9 15,0 2 4-15,-6 3 5 16,-9 1 6-16,-1 1-5 16,-7 2 6-16,1 0-1 15,1-1 3-15,3-3-8 16,8-1 1-16,7-1-2 16,3-4-11-16,6 3-7 15,37 0-89-15,-6-3-381 16,-1-5-804-16</inkml:trace>
  <inkml:trace contextRef="#ctx0" brushRef="#br1" timeOffset="176827.5183">4832 8620 1209 0,'0'0'528'15,"0"0"-452"-15,0 0 113 16,0 0 19-16,0 0-71 16,0 0-5-16,0 0 29 15,-113 13-14-15,41-4-42 16,-22-2-36-16,-25-5-27 0,-11-2 10 15,12 0-18 1,30 0-19-16,30-6-9 0,22 3-5 16,17 0-1-16,7 0-1 15,4 3-44-15,8 0-65 16,24 0-132-16,10 0-403 16,4 0-485-16</inkml:trace>
  <inkml:trace contextRef="#ctx0" brushRef="#br1" timeOffset="177547.8746">4246 8857 636 0,'0'0'1057'16,"0"0"-861"-16,0 0-21 15,0 0 75-15,0 0-47 16,0 0-74-16,0 0-53 0,-12-7-10 16,12 4-11-1,0 0-16-15,0-1-27 0,12-1-12 16,0-3-28-16,4 6 8 15,1-2-4-15,-1 4 12 16,-1 0-3-16,1 0 14 16,-7 0-7-16,-1 6-2 15,-8 5 3-15,0 1-4 16,0 5 11-16,-17 3 6 16,-8 3 27-16,-2 0-5 15,-4 0 5-15,1 1-12 16,12-4 9-16,3-5-21 15,12-2-9-15,3-3-2 0,14-3-7 16,14-4-44-16,9-3-110 16,11-2-200-16,-9-12-494 15,-6-1-450-15</inkml:trace>
  <inkml:trace contextRef="#ctx0" brushRef="#br1" timeOffset="178258.8335">4483 8863 1557 0,'0'0'270'15,"0"0"-150"-15,0 0 156 16,0 0-37-16,0 0-96 16,0 0-69-16,0 0-23 15,0 83-12-15,1-66-20 0,-1-1-9 16,0-5-8-16,0-1-2 15,0-3 1-15,0-3 0 16,-4-2 5-16,3-2-5 16,-1 0 5-16,2 0-6 15,0 0-11-15,2-6-2 16,8-8-26-16,5-3 23 16,4-3 14-16,-2-3 1 15,2 3-2-15,-1 1 3 16,-6 5 1-16,-3 4 11 15,1 4 3-15,-4 2-1 16,0 1-4-16,-1 3-10 0,4 0 13 16,1 0-4-16,-1 0-7 15,-1 9 5-15,0 2-7 16,-6 6-2-16,-2 2-4 16,0-1-1-16,-9 0 7 15,-9-1 0-15,-1-3 0 16,2-4-1-16,1-3 0 15,7-3 1-15,4-2-1 16,5-2-1-16,0 0 1 16,0-10-17-16,14-7-25 15,8-3 20-15,2-4 16 16,6-4-15-16,-3 1 1 16,0 1 15-16,-5 8 3 15,-6 6 3-15,-8 5 22 16,-5 4-4-16,0 3 1 0,-3 0-5 15,0 10-13-15,0 7 41 16,0 2 5-16,0 8 0 16,0 0-1-16,0-1-12 15,-3-3-14-15,0-4-11 16,0-5-8-16,3-4 0 16,0-5 0-16,0-2-1 15,0-3 0-15,0 0-33 16,0 0-42-16,0 0-73 15,6-3-231-15,-3-6-324 16,0-1-308-16</inkml:trace>
  <inkml:trace contextRef="#ctx0" brushRef="#br1" timeOffset="182296.2755">5499 8042 573 0,'0'0'819'0,"0"0"-593"16,0 0-61-16,0 0 74 15,0 0 7-15,0 0-60 16,0 0-73-16,9-57-25 16,-9 51-30-16,0-1-16 15,0 4 15-15,0-3-35 16,-3 1-1-16,-10 3-21 16,-7 0 0-16,-7 2 0 15,-7 0 1-15,-2 11 6 16,-1 9-6-16,4 7 10 15,5 8-2-15,5 6 0 16,10 2-8-16,7 6-1 0,6 4 0 16,0 3-7-16,15 0 7 15,1 3 0-15,-2-2 8 16,2 4-2-16,-5 0-5 16,-3-1-1-16,-3 5 2 15,-5-2-1-15,0-3-1 16,0-4 1-16,-9-6-1 15,-6-11 0-15,-4-4-6 16,2-8 5-16,-5-5-16 16,3-10-72-16,-4-8-136 15,7-4-456-15,7 0-422 0</inkml:trace>
  <inkml:trace contextRef="#ctx0" brushRef="#br1" timeOffset="183271.4985">5602 8457 995 0,'0'0'1138'15,"0"0"-980"1,0 0-109-16,0 0 13 0,0 0 49 16,0 0-36-16,0 0-23 15,28-67-24-15,-14 54 3 16,2 1-8-16,-4 6-5 15,3-1-17-15,-3 6 0 16,0-1-1-16,0 2-1 16,-3 0 1-16,-3 0-6 15,4 2 5-15,-7 9-8 16,-3 6-8-16,0 4 16 16,0 4-9-16,-3 1 10 15,-7 4 11-15,1-4-5 16,1 1-6-16,5-4 1 15,3-4-1-15,0-3 0 0,8-6 0 16,11-6 7-16,5-4 11 16,6 0-9-16,6 0-4 15,4-13-5-15,-1-4-12 16,0-2-10-16,-1-2 1 16,-5-5-1-16,-7 4-2 15,-1-2-19-15,-9 2 16 16,-8 0 4-16,-2 2-14 15,-6 2 16-15,0 1-77 16,-17 4-67-16,-2 3-203 0,-2 0-524 16</inkml:trace>
  <inkml:trace contextRef="#ctx0" brushRef="#br1" timeOffset="183543.7925">5923 8349 1868 0,'0'0'520'0,"0"0"-469"16,0 0-31-16,0 0 32 15,0 0 100-15,0 0-40 16,0 96-31-16,0-60-14 0,0 3-34 15,0-2-20 1,0-1-13-16,0-3 0 0,0-3-74 16,0 1-123-16,-6-10-372 15,3-8-736-15</inkml:trace>
  <inkml:trace contextRef="#ctx0" brushRef="#br1" timeOffset="183918.3612">6176 8051 1879 0,'0'0'320'0,"0"0"-238"16,0 0-26-16,0 0 106 16,0 0-43-16,0 0-36 15,0 0-11-15,-4 24-28 16,1-9-24-16,-3 3-11 15,-3 1-8-15,0 4-1 16,-6 1 0-16,3-1-52 0,-1 0-105 16,-7 0-172-16,7-4-404 15,-2-7-700-15</inkml:trace>
  <inkml:trace contextRef="#ctx0" brushRef="#br1" timeOffset="184158.6533">6094 8069 1360 0,'0'0'656'0,"0"0"-617"0,0 0 1 16,0 0 38-1,0 0 101-15,0 0-65 0,0 0-33 16,33 76 3-16,-27-54-31 15,3 1-36-15,0-4-17 16,0 1-3-16,0-6-123 16,1-4-242-16,-4-7-621 0</inkml:trace>
  <inkml:trace contextRef="#ctx0" brushRef="#br1" timeOffset="184353.0975">6215 8101 662 0,'0'0'1610'16,"0"0"-1397"-16,0 0-153 16,-100 10-4-16,63-4-11 15,-2-2-45-15,8 2-204 16,14-4-773-16</inkml:trace>
  <inkml:trace contextRef="#ctx0" brushRef="#br1" timeOffset="185799.2215">6734 8303 491 0,'0'0'814'0,"0"0"-570"16,0 0-30-16,0 0 80 0,0 0-47 16,0 0-62-16,0 0-50 15,0-34-33-15,0 31-29 16,-3 3-21-16,-7 0-23 15,1 0-13-15,-10 0-6 16,-8 4-8-16,-3 9-1 16,-4 3 5-16,1 0 3 15,3 4-1-15,12-3-8 16,6-1 0-16,9-3-8 16,3-2-4-16,0-3 3 15,18-2 8-15,0-4 1 16,9-2-1-16,1 0-24 15,-1-9 1-15,0-5 6 0,-2-6-1 16,-5 0 10-16,-1-3-2 16,-7-3 2-16,-5-1 9 15,-1-3 0-15,-6-2 6 16,0 2 6-16,-3 0 13 16,-13 7 4-16,-2 0-14 15,-6 6 14-15,-4 2-6 16,-5 3-8-16,-3 4-3 15,0 4-4-15,-1 4-8 16,3 0 0-16,4 9-15 16,3 11-39-16,6 7-42 15,-1 15-108-15,8-8-146 16,7-4-476-16</inkml:trace>
  <inkml:trace contextRef="#ctx0" brushRef="#br1" timeOffset="186836.2533">6724 7885 854 0,'0'0'736'0,"0"0"-545"16,0 0 58-16,0 0 37 16,0 0-78-16,0 0-56 15,0 0-73-15,3-21-41 16,12 21-20-16,-3 0-16 16,1 0-1-16,-4 0-1 15,-3 0-1-15,-3 3-5 16,-1 0-4-16,-2 4-4 15,0 1 7-15,0 2 6 0,0 1 0 16,-2 2-1 0,-7 1 2-16,0-1 9 0,3 2-3 15,-1-1-5-15,7-1-1 16,0 1-1-16,3-1-93 16,25-1-126-16,-1-4-382 15,0-3-577-15</inkml:trace>
  <inkml:trace contextRef="#ctx0" brushRef="#br1" timeOffset="187262.4854">6991 8071 416 0,'0'0'942'16,"0"0"-711"-16,0 0-57 15,0 0 62-15,0 0-31 16,0 0-32-16,0 0-11 16,-33 30-23-16,24-5-29 15,2 2-44-15,7 3-41 16,0 0-20-16,4-4-5 15,11-3-9-15,6-5-2 16,7-5 2-16,5-6-13 16,6-4-35-16,3-3-35 0,1 0 16 15,-4-14 19-15,-5-6 30 16,-7-6 18-16,-3-3 9 16,-9-5 1-16,-5-1 6 15,-4 1 4-15,-3 4 8 16,-3 10 9-16,0 4-26 15,0 9-2-15,-9 4-66 16,-7 3-141-16,2 0-662 0</inkml:trace>
  <inkml:trace contextRef="#ctx0" brushRef="#br1" timeOffset="187512.0056">7121 8075 1395 0,'0'0'776'15,"0"0"-697"-15,0 0-40 16,0 0 111-16,0 0 32 16,-17 82-62-16,10-46-52 15,4 3-29-15,3 3-19 16,0-3-13-16,0-1-7 15,0-3-52-15,0-4-157 16,0-10-473-16,0-8-1098 0</inkml:trace>
  <inkml:trace contextRef="#ctx0" brushRef="#br1" timeOffset="187834.2773">7497 8554 880 0,'0'0'857'0,"0"0"-735"16,0 0 52-16,0 0 72 0,-109 10-18 15,58-7-64-15,-19 0-55 16,-24-1-36-16,-24 0-18 16,-7-2-13-16,4 0-27 15,27 0-15-15,33-2-30 16,25 0-50-16,12 2-86 16,9 0-91-16,5 0-323 15,4 1-249-15</inkml:trace>
  <inkml:trace contextRef="#ctx0" brushRef="#br1" timeOffset="188329.8011">6912 8838 1861 0,'0'0'596'0,"0"0"-529"16,0 0-8-16,0 0 77 16,0 0-21-16,-103 9-42 15,76 1-25-15,-1 5-15 16,5 3-8-16,7-1-13 15,4-2-12-15,5 0-5 0,7-6 4 16,0 1-7-16,7-3 2 16,11-4 6-16,3-3-9 15,4 0-3-15,-2 0-9 16,2-13 5-16,-4 0 2 16,-6-3 13-16,-2-1-5 15,-2-6 6-15,-7-1 0 16,-2-3 12-16,-2-2 7 15,-2 0 1-15,-16 3-7 16,-4 6 2-16,-8 7-13 16,-3 7 4-16,-4 6-6 15,-2 0 0-15,2 2 0 16,4 11-39-16,12 4-70 0,9 2-152 16,6-2-398-1,6-3-308-15</inkml:trace>
  <inkml:trace contextRef="#ctx0" brushRef="#br1" timeOffset="188674.3273">6942 8787 1728 0,'0'0'554'0,"0"0"-487"16,0 0 8-16,0 0 63 0,0 0-32 15,85-26-63-15,-66 26-19 16,-2 0-4-16,-4 0-8 16,-4 8 5-16,0 4-5 15,-2 5-3-15,-1 6 18 16,-4-1 2-16,1 2 0 15,3 2-18-15,-3-5-4 16,7-3-7-16,2-4-6 16,0-4-33-16,3-4-64 15,7-6-131-15,-8 0-490 0,1-12-829 16</inkml:trace>
  <inkml:trace contextRef="#ctx0" brushRef="#br1" timeOffset="188894.0306">7203 8787 1555 0,'0'0'641'16,"0"0"-570"-16,0 0 69 16,0 0 89-16,0 0-39 15,-85 66-81-15,58-39-49 16,2 0-36-16,-1-1-15 15,2-3-9-15,5-3-25 16,1-3-96-16,6-7-203 0,6-7-575 0</inkml:trace>
  <inkml:trace contextRef="#ctx0" brushRef="#br1" timeOffset="189215.0856">7339 8742 555 0,'0'0'1638'0,"0"0"-1437"0,0 0-161 15,0 0 9 1,0 0 48-16,0 0-35 0,0 0-36 15,71-6-19-15,-71 12 5 16,0 6 36-16,-16 3 23 16,2 3 3-16,-2-1-7 15,4 0-18-15,2-3-23 16,7-5-23-16,3-2-3 16,10-2-17-16,29-5-56 15,3-9-258-15,-5-5-1465 0</inkml:trace>
  <inkml:trace contextRef="#ctx0" brushRef="#br1" timeOffset="190520.5398">8253 8516 1239 0,'0'0'561'16,"0"0"-362"-16,0 0 42 16,0 0-57-16,0 0-74 15,0 0-54-15,0 0-22 0,0-28-14 16,0 23-10 0,0-2-8-16,0-1 4 0,0 1 16 15,0-3 18-15,0 3-19 16,-9 1-3-16,-4-1-16 15,-4 6-1-15,-8-1-1 16,-2 2 1-16,2 0 9 16,-2 3 3-16,6 8 10 15,0 4 2-15,5-1-2 16,10 3-13-16,3-1-10 16,3-3 0-16,0 1 0 15,19-3 6-15,5-6 3 16,3-5-9-16,7 0-27 0,-1 0-27 15,-2-10-13-15,-5-7-9 16,1 0 23-16,-8-5 27 16,-7-5 10-16,0-6 14 15,-3-6 2-15,-6-4-1 16,0-6 1-16,-3-5 36 16,0 1-19-16,0 1 3 15,0 7 10-15,-9 6 7 16,-6 10 1-16,3 6 2 15,0 10-3-15,-1 6-11 16,-1 4-10-16,1 3 1 16,-2 6 0-16,0 11-2 15,3 13 5-15,0 3-1 0,5 7 2 16,4 5-7 0,3 2-8-16,3 5-5 0,10-1 0 15,5-2-1-15,0-9 5 16,1-2-5-16,-4-10-90 15,3-5-50-15,-6-6-45 16,0-10-90-16,0-5-293 16,-3-2-601-16</inkml:trace>
  <inkml:trace contextRef="#ctx0" brushRef="#br1" timeOffset="190894.3537">8529 8382 1595 0,'0'0'577'16,"0"0"-463"-16,0 0 55 15,0 0 21-15,0 0-67 16,0 0-68-16,0 0-22 15,63-57-15-15,-51 54-6 16,1 3-4-16,-7 0-2 16,2 6-6-16,-2 8 0 15,1 3 0-15,-4 3 1 16,0 1 1-16,3-1 7 0,-3-2-8 16,3-2 1-1,1-2-1-15,1-5 0 0,1 2 0 16,7-4 1-16,-3-2-2 15,7 1-26-15,-2-5-50 16,9-1-93-16,-8 0-183 16,-2 0-527-16</inkml:trace>
  <inkml:trace contextRef="#ctx0" brushRef="#br1" timeOffset="191099.5459">8777 8301 757 0,'0'0'1210'0,"0"0"-1041"15,0 0-57-15,0 0 39 16,0 0 82-16,0 0-63 16,-88 85-77-16,58-50-62 15,-28 15-31-15,10-8-101 16,2-8-522-16</inkml:trace>
  <inkml:trace contextRef="#ctx0" brushRef="#br1" timeOffset="197785.8676">2142 10036 869 0,'0'0'622'16,"0"0"-501"-16,0 0 56 16,0 0 123-16,0 0-52 15,0 0-89-15,6-16-69 16,-3 13 7-16,0-1 4 0,-3 4-15 16,0 0-33-16,0 0-14 15,0 0-10-15,0 0-16 16,-3 0-11-16,-9 0 4 15,-9 0-3-15,-7 0 4 16,-8 4-6-16,-7-1 0 16,1 5 1-16,0-6-1 15,-1 1 0-15,7 1 1 16,8-1 3-16,7-3-5 16,9 3 0-16,9-3-1 15,3 0 0-15,0 0 0 16,0 0 0-16,0 0-11 15,0 0 4-15,0 0 7 16,0 0-5-16,0 0 6 0,0 0 1 16,0 4-1-16,0-1-1 15,0 4 1-15,0 3 0 16,0-1 6-16,0 4-6 16,0 3 2-16,-3-2-1 15,3 3-1-15,0 0 1 16,-3-2-1-16,0 5 0 15,0 3 0-15,-4-3 0 16,-1 4 0-16,-1-1-1 16,-4 0 1-16,4 0 0 15,-2-4-1-15,-2 1 0 16,4 0 1-16,-3-3 1 0,3 0-1 16,2-5 0-16,2 1 0 15,-1-6 0-15,6 0 0 16,0-5 0-16,0 2-1 15,0-3-1-15,0-1-4 16,0 0 6-16,0 0 0 16,9 0 0-16,3 0 6 15,3 0-4-15,6-5 4 16,0 2-5-16,3-3 0 16,-2 3-1-16,6-1 0 15,-1 1 0-15,-1 0 0 16,-4 3-5-16,-1 0-30 15,-9 0-16-15,1 0-17 0,-7 0-20 16,-1 0-23 0,-2 0-20-16,-3 0-81 0,0-3-277 15,0-1-148-15</inkml:trace>
  <inkml:trace contextRef="#ctx0" brushRef="#br1" timeOffset="198292.3562">1820 10268 529 0,'0'0'1016'0,"0"0"-771"16,0 0-30-16,0 0 52 16,0 0-52-16,0 0-73 15,0 0-51-15,0-19-13 16,0 19-14-16,3 0-31 15,10 0-20-15,5 0-4 16,9 0-7-16,3 0-2 16,10 0-9-16,2 0-75 15,6 0-130-15,-7 0-399 16,-15 0-539-16</inkml:trace>
  <inkml:trace contextRef="#ctx0" brushRef="#br1" timeOffset="199469.8817">1553 10037 1026 0,'0'0'378'16,"0"0"-279"-16,0 0-41 16,0 0 91-16,0 0-15 15,0 0-28-15,0 0 5 16,27-27 11-16,-27 24-8 16,0-1-12-16,0 4-20 15,0 0-15-15,0 0-20 16,0 0-17-16,0 0-15 15,-3 5-6-15,-11 7 30 16,-2 5 7-16,-8 3-9 16,-6-1-9-16,-4 8-10 15,-8-1 8-15,-3 1-8 16,-7-1-2-16,0-3-7 0,4 1-7 16,5-9 8-1,10-1 3-15,15-8 1 0,6-2-2 16,8-2 3-16,4-1 3 15,0-1-10-15,0 3-8 16,9 4-13-16,4 2 13 16,5 9 6-16,3 2-5 15,1 2 0-15,-2 4 0 16,-1-2 1-16,6 2-2 16,-1-3 1-16,6 0-1 15,4-6-27-15,14-13-103 16,-5-4-346-16,-10 0-955 0</inkml:trace>
  <inkml:trace contextRef="#ctx0" brushRef="#br1" timeOffset="200380.4172">2469 9978 443 0,'0'0'382'15,"0"0"-256"-15,0 0-19 16,0 0 69-16,0 0 65 16,0 0-34-16,0 0-6 0,-9-34 13 15,7 30-15 1,2 2-49-16,-1 1-37 0,1 1-9 15,0 0-28-15,0 0-30 16,0 0-31-16,0 7-14 16,0 9 8-16,3 3 18 15,9 2-9-15,9-1-12 16,1 3-5-16,5-4 5 16,0 1-6-16,3-3 0 15,-5 3-7-15,2 0-8 16,-5-1-9-16,-5-2 3 15,-4 0 0-15,-4-1-12 16,-3-3 9-16,-1-6 17 16,-4-4 6-16,-1 1 0 0,0-4 0 15,0 0 1-15,0 2 0 16,0 1 6-16,-12 1 25 16,-7 7 11-16,-4 2 4 15,-10 6-5-15,-5 4-3 16,-1 0-6-16,0 1-11 15,6 3-21-15,11-11-18 16,11-6-246-16,11-10-1117 0</inkml:trace>
  <inkml:trace contextRef="#ctx0" brushRef="#br1" timeOffset="202374.006">3200 10311 45 0,'0'0'580'0,"0"0"-326"16,0 0-108-16,0 0 58 0,0 0 111 16,0 0-2-16,0 0-62 15,-24-14-62-15,21 11-41 16,3-1-25-16,0 4-20 15,0 0-16-15,0 0-20 16,0 0-10-16,0 0-29 16,0 0-16-16,9-3-12 15,12-3 1-15,12 3-3 16,4-4-13-16,9 4-25 16,-7-1-27-16,-6 4-49 15,-9 0 1-15,-12 0 11 16,-2 0-74-16,-7 6-67 15,-3-2 17-15,0 0-78 16,0-2-103-16,-3-2-525 0</inkml:trace>
  <inkml:trace contextRef="#ctx0" brushRef="#br1" timeOffset="202630.2665">3206 10174 1337 0,'0'0'799'16,"0"0"-685"-16,0 0-47 15,0 0 66-15,0 0-33 16,0 0-69-16,0 0-21 0,70-6-10 15,-33 6-28 1,14 0-130-16,-8 0-421 0,-7 0-606 0</inkml:trace>
  <inkml:trace contextRef="#ctx0" brushRef="#br1" timeOffset="203981.8435">4449 9794 606 0,'0'0'761'16,"0"0"-632"-16,0 0-46 15,0 0 138-15,0 0 18 16,0 0-82-16,0 0-41 15,13-5-5-15,-13 5-6 16,3 0 2-16,-3 0-37 16,0 4-32-16,0 8-19 15,-6 1 5-15,-13 4 3 16,-8 3-8-16,-6 3-5 16,-12 0-13-16,-10 4-1 15,0-4 1-15,-6 0-1 16,6-1 2-16,2-5-2 15,4 0 2-15,7-4-2 16,11 0 9-16,4-6-8 16,11-1 0-16,7-1 0 0,6-4-1 15,3 0 0-15,0 2 0 16,0 1-4-16,9 2 4 16,4 4 1-16,2-1 6 15,6 5-6-15,-3-1-1 16,9 1 1-16,-2-1-1 15,5 3 0-15,1 2 0 16,2-3 1-16,0 3-1 16,-3 0 2-16,1 2-2 15,-7 1 0-15,-2 2 0 16,-5-1-2-16,-1 2 1 16,-7-1-1-16,-1-3-4 0,-1-3 5 15,-4-2 0 1,0-4-32-16,-3-11-156 0,0 0-190 15,0 0-479-15</inkml:trace>
  <inkml:trace contextRef="#ctx0" brushRef="#br1" timeOffset="204513.8611">4595 9901 215 0,'0'0'1142'15,"0"0"-888"-15,0 0-72 16,0 0 89-16,0 0-29 0,0 0-80 16,0 0-61-1,0-16-24-15,0 16-26 0,0 0-23 16,0 0-13-16,0 2-13 15,-3 12-1-15,-3 9 36 16,0 4-6-16,0 3-11 16,-3 6-13-16,3 3-5 15,-3-2 4-15,3-1-5 16,-4 0 8-16,4-3-9 16,-2-2 0-16,-2-5 0 15,4-3-1-15,3-1 0 16,-3-4-17-16,6-3-30 15,-3-2-26-15,3-6-50 16,0-3-42-16,0-4-70 16,0 0-124-16,0-1-275 0</inkml:trace>
  <inkml:trace contextRef="#ctx0" brushRef="#br1" timeOffset="204838.9665">4510 10136 1465 0,'0'0'292'0,"0"0"-157"15,0 0 77-15,0 0-14 16,73-74-84-16,-45 49-71 0,2 1-28 15,-3 1-9 1,-6 4 8-16,0 6 21 16,-9 3 1-16,-5 6-17 0,-4 0-11 15,-3 4-8-15,3 0-6 16,-3 0-24-16,0 4-46 16,0 2-60-16,0 1-76 15,0 7-32-15,-10-4-291 16,4 2-290-16</inkml:trace>
  <inkml:trace contextRef="#ctx0" brushRef="#br1" timeOffset="205136.6539">4574 10092 80 0,'0'0'1227'16,"0"0"-929"-16,0 0-117 16,0 0 106-16,0 0-35 15,0 0-80-15,0 0-37 16,18 4-30-16,-9 8-10 16,1 6-26-16,-1 2-30 15,-1-1-21-15,2 1-9 16,2 0-8-16,2-6 0 0,2-2-1 15,3-3-8-15,-2-5-46 16,11-4-86-16,-7 0-195 16,-3-9-696-16</inkml:trace>
  <inkml:trace contextRef="#ctx0" brushRef="#br1" timeOffset="205752.2952">4853 9881 1506 0,'0'0'601'0,"0"0"-564"16,0 0 0-16,0 0 80 16,0 0-19-16,0 0-63 15,0 0-23-15,15-3 0 16,-9 3 7-16,-3 0 32 15,4 7 10-15,1 0 9 16,-2 2 7-16,3 4-10 0,4 3-23 16,2-2-16-16,3 3-14 15,7 3-4-15,1-4-9 16,2 0 0-16,2 0 1 16,0-5-1-16,-2-1 0 15,-4-3-1-15,-2-2 0 16,-8-2 0-16,-4-1 0 15,-7 0 0-15,0-2 0 16,-3 4-1-16,0-1-5 16,0 3-3-16,-10 1 9 15,-2 6 35-15,-9 1 1 16,0 6-9-16,-9 2-6 0,0 2-10 16,-4 2-4-16,-3 1-6 15,1-2 5-15,3-1-4 16,5-1-2-16,11-6 0 15,4-4 0-15,13-7-61 16,0-6-220-16,13 0-549 16</inkml:trace>
  <inkml:trace contextRef="#ctx0" brushRef="#br1" timeOffset="206225.3506">5396 10069 176 0,'0'0'266'0,"0"0"106"16,0 0-50-16,0 0 6 15,0 0-14-15,0 0-3 16,0 0-75-16,6 0-68 16,0 0-35-16,3 0-28 15,9 0-8-15,6 0-39 16,10 0-33-16,6 0-18 16,2 0-7-16,4 0-54 15,-10 0-52-15,-9 0-82 16,-18 0-148-16,-6 0-289 15,-3 0-379-15</inkml:trace>
  <inkml:trace contextRef="#ctx0" brushRef="#br1" timeOffset="206481.029">5536 9969 1756 0,'0'0'365'0,"0"0"-228"15,0 0 57-15,0 0-1 16,0 0-82-16,0 0-22 16,0 0-5-16,-3 84-42 0,3-48-18 15,0 4-23-15,0 2-1 16,0 6-35-16,0-12-153 15,-3-10-477-15</inkml:trace>
  <inkml:trace contextRef="#ctx0" brushRef="#br1" timeOffset="207193.2412">6326 9795 880 0,'0'0'656'0,"0"0"-519"15,0 0 157-15,0 0-9 16,0 0-77-16,0 0-76 16,0 0-36-16,-33 50-28 15,13-34-8-15,-11 1-20 16,-6-1-4-16,-5 4-2 16,-3-3-7-16,-1 2-7 15,4-2-11-15,3-1-3 16,8-2-5-16,7-1-1 15,5-3 1-15,10-2-1 16,4-3-8-16,5-1 7 16,0 2-7-16,0-2 8 0,14 6 0 15,2-4 1-15,2 4 0 16,3-1 5-16,1 1-5 16,-2 0 0-16,2 4 10 15,5-1 1-15,1 7-3 16,2-1 3-16,3 1-3 15,-2 4-3-15,-1-1 0 16,0 0-6-16,-5 0-3 16,-5-3 3-16,-1-3 0 15,-7-5-1-15,-3-2-8 16,-6-3-32-16,0-1-35 16,-3-6-72-16,0-3-166 15,0-10-906-15</inkml:trace>
  <inkml:trace contextRef="#ctx0" brushRef="#br1" timeOffset="207844.6699">6524 9865 548 0,'0'0'870'0,"0"0"-717"15,0 0 49-15,0 0 69 16,0 0-70-16,0 0-61 16,0 0-43-16,-6-11-23 15,3 12-16-15,-3 15 45 16,-3 5 10-16,0 11-44 15,-1 5-41-15,1 1-13 16,3 0-4-16,6 1-10 16,0-7-1-16,0 2 0 0,9-11-6 15,10-3 0-15,2-4-5 16,3-6-2-16,3-6-7 16,4-4 1-16,-1 0 6 15,3-3 5-15,0-11 2 16,1-3 5-16,-4-6 0 15,0 0 1-15,-5-6 1 16,-4-1 5-16,-9 1-5 16,-2-1 0-16,-7 2 13 15,-3 2 5-15,0 3-9 16,-7 7-8-16,-2 3-1 0,-2 3-1 16,1 6 0-1,1 1-22-15,0 3-55 0,3 0-145 16,-1 0-392-16,4 0-261 0</inkml:trace>
  <inkml:trace contextRef="#ctx0" brushRef="#br1" timeOffset="208580.5795">6961 9766 1031 0,'0'0'631'0,"0"0"-431"16,0 0 55-16,0 0-35 15,0 0-64-15,0 0-50 16,0 0-35-16,3-17-23 16,2 23-24-16,5 5 6 15,2 9 14-15,7 0-21 16,4 2-17-16,4 2-5 16,4-4 1-16,-1 0-1 15,4-2 5-15,-7 0-6 16,0-6-1-16,-8 2 0 15,-7-5 1-15,-4-1-1 0,-1-1 1 16,-4-4-1 0,0-1 0-16,-3 1 0 0,0-3 1 15,0 1 0-15,0-1 9 16,0 0 0-16,0 0 3 16,0 0-6-16,0 2-5 15,0-1-1-15,0 5 7 16,0 1 17-16,-10 0 3 15,-1 6 7-15,-4 1 4 16,-7 2-13-16,-5 5 6 16,-9 1 4-16,0 7-5 15,-8 1-8-15,0 0-2 16,3 0-19-16,5-1-1 16,13-3-14-16,7-6-57 15,16-9-78-15,0-4-190 0,3-7-561 16</inkml:trace>
  <inkml:trace contextRef="#ctx0" brushRef="#br1" timeOffset="209189.4773">7780 10164 590 0,'0'0'1004'16,"0"0"-807"-16,0 0 21 15,0 0 56-15,0 0-42 16,0 0-75-16,0 0-65 15,20-8-17-15,-1 8-16 16,8-1-17-16,7-3-27 16,5 2-13-16,0-1-1 15,1 0-1-15,-7 3-29 0,-8 0-32 16,-10 0-52-16,-15 0-103 16,0 0-344-16,-9 0-321 0</inkml:trace>
  <inkml:trace contextRef="#ctx0" brushRef="#br1" timeOffset="209410.9748">7800 10037 918 0,'0'0'987'0,"0"0"-853"15,0 0-29-15,0 0 73 16,80 0-69-16,-41 0-72 16,4 0-37-16,11 0-146 15,-11 0-435-15,-7 0-466 0</inkml:trace>
  <inkml:trace contextRef="#ctx0" brushRef="#br1" timeOffset="215408.3254">8953 9492 134 0,'0'0'834'0,"0"0"-636"15,0 0-1-15,0 0 16 16,0 0-16-16,0 0-26 16,-12-53-24-16,12 49-47 15,-3-2-13-15,3 5 5 16,-3-1-12-16,-3 2-28 15,0 0-12-15,-7 0-13 16,-1 0 15-16,-2 10-2 16,1 3 4-16,3 3-15 0,0 4-11 15,6 3-3-15,0 1-8 16,3-1 1-16,-1 5 0 16,4 0-6-16,0 1-1 15,-3 3 8-15,3-1-7 16,-3 1 19-16,3-1-2 15,0 2-1-15,0-1-1 16,0 2-7-16,3-2 2 16,4 2-6-16,2 3-5 15,-3-2-1-15,3-1 1 16,-1 2 1-16,-1-3-1 16,-1 3 1-16,-6-3 8 15,0 0-2-15,0 1 2 0,0-2-4 16,-9-2-5-16,-6-4 0 15,0 0-1-15,-4-4 1 16,-2-3-1-16,-3-3 0 16,-6-3-1-16,0 0-38 15,-5-6-82-15,12-4-118 16,7-3-515-16</inkml:trace>
  <inkml:trace contextRef="#ctx0" brushRef="#br1" timeOffset="216040.6038">8474 10746 971 0,'0'0'853'0,"0"0"-716"15,0 0-58-15,0 0 49 16,0 0 20-16,0 0-43 15,0 0-38-15,49-2-21 16,-22 2-24-16,1 0-10 16,-8 0-11-16,-1 0-1 15,-8 0-12-15,-5 6-104 16,-6-1-237-16,0-3-419 0</inkml:trace>
  <inkml:trace contextRef="#ctx0" brushRef="#br1" timeOffset="216715.078">8987 10724 1573 0,'0'0'519'16,"0"0"-466"-16,0 0-31 16,0 0 55-16,0 0 10 15,0 0-32-15,0 0-16 16,0 9 7-16,0-6 18 16,-9-2-9-16,-4 5-12 0,-8-2-10 15,-6-1-15-15,-3 1-8 16,0-1-10-16,2-3 1 15,7 0 0-15,5 0-1 16,7 0-2-16,6 0 1 16,3-7-10-16,0-3-24 15,6-4 0-15,7 4 8 16,1-6 9-16,-1 2 6 16,2 2 2-16,-6-1 9 15,3 3 1-15,-3 6 1 0,-3-2 0 16,0 3 0-16,1 3 8 15,-4 0-8-15,3 0-1 16,-2 0 9-16,3 3 9 16,0 4 2-16,-1 6 3 15,0 0 1-15,3 0-1 16,-3 0-13-16,6 4-4 16,-3 0-5-16,0-1 2 15,4-4 4-15,1 0-7 16,2-4 1-16,-1-4 5 15,3-4 1-15,4 0-6 16,1 0 8-16,-1-4-9 16,5-9 1-16,-5-1 0 15,-2-1 1-15,-4-1-1 16,-7 2 14-16,-6 1-4 0,-3 7 4 16,-6 0 5-1,-16 1-19-15,-8 5-1 0,-31 0-17 16,13 0-142-16,-1 5-573 0</inkml:trace>
  <inkml:trace contextRef="#ctx0" brushRef="#br1" timeOffset="217973.0454">8932 9217 540 0,'0'0'803'0,"0"0"-631"0,0 0-25 15,0 0 100-15,0 0 5 16,0 0-70-16,0 0-64 15,6-27-42-15,-6 27-10 16,-3 0-11-16,-9 0-14 16,-4 3 6-16,-8 7-6 15,-2 0-14-15,-2-1-4 16,-5 0-17-16,5-3-5 16,1 0 0-16,8-5 0 15,8-1 1-15,5 0 5 16,6 0 4-16,0 0-11 15,0-10-29-15,6-7-35 16,5 1 12-16,5-2 4 16,-4 0 3-16,1 0 2 15,-2 2 30-15,1 3 12 0,-6 3 0 16,4 3 1-16,-4-2 1 16,5 5 7-16,-1-2 10 15,-1 1 8-15,0 3 7 16,1-1-3-16,-2 3-2 15,-2 0-8-15,3 3-8 16,-2 7-2-16,-1 2 8 16,0 2-8-16,2 3-8 15,-2 3-1-15,7-3 5 16,-1 3-5-16,3-4 0 16,0 0 1-16,1-2 5 15,4-2-7-15,-4-4 0 0,2-5 1 16,-3 0-1-16,0-3 0 15,1 0 0-15,-2-7 0 16,-1-9 0-16,-1 2-1 16,-1-6-8-16,2-3 9 15,-4 3 6-15,1-2-5 16,-7 5 0-16,-3 6 11 16,0 3 1-16,-16 4-13 15,-11 4-1-15,-7 4 0 16,-8 15-13-16,-30 24-120 15,7-7-428-15,9 0-999 0</inkml:trace>
  <inkml:trace contextRef="#ctx0" brushRef="#br1" timeOffset="219834.4972">9172 9756 1866 0,'0'0'371'0,"0"0"-263"15,0 0 42-15,0 0 39 16,0 0-58-16,0 0-84 16,0 0-35-16,42-44-2 15,-24 38 11-15,-3 0 4 16,1 1-7-16,-2 3-10 0,2 2-8 16,-4 0 0-1,6 0-1-15,-6 0 0 0,-3 2-5 16,-2 6 5-1,-4 4-11-15,-3 2 1 0,0 6 11 16,-3 4 0-16,-7 2 0 16,1-1 1-16,0-1 5 15,0 2-5-15,9-6-1 16,0-3 0-16,0 0 0 16,15-8 0-16,7-6 1 15,8-3 0-15,6 0 1 16,1 0 3-16,5-10-5 15,-2-6-6-15,-1-1-1 16,-3-5 6-16,-3-2 0 16,-5-4 0-16,-7-1-5 0,-3 1 6 15,-8 4 0-15,-4 4 2 16,-3 6-1-16,-3 1-1 16,0 4-23-1,0-1-86-15,0 3-162 0,0-2-256 16,0 2-87-16,-3 3-400 0</inkml:trace>
  <inkml:trace contextRef="#ctx0" brushRef="#br1" timeOffset="220149.913">9556 9715 851 0,'0'0'975'15,"0"0"-756"-15,0 0-7 16,0 0-9-16,0 0-54 16,0 0-60-16,0 0 47 15,3 37-46-15,-3-10-36 16,0 2-24-16,0 3-14 15,0 2-8-15,0-3-8 16,0 1 0-16,-3 0-9 0,-5-1-27 16,-1-2-55-1,-4-5-100-15,1-4-269 0,6-11-433 0</inkml:trace>
  <inkml:trace contextRef="#ctx0" brushRef="#br1" timeOffset="220533.0617">9851 9442 1538 0,'0'0'337'15,"0"0"-167"-15,0 0 44 16,0 0 5-16,0 0-55 16,0 0-69-16,0 0-41 15,0-3-27-15,-3 13-12 16,-3 2-2-16,-1 2-4 15,-4 3-3-15,-1 2-6 16,-4 1 0-16,-5-4-17 16,3 1-59-16,-1 0-48 0,2-4-69 15,4-6-119-15,4 0-311 16,6-7-653-16</inkml:trace>
  <inkml:trace contextRef="#ctx0" brushRef="#br1" timeOffset="220787.0889">9727 9449 1322 0,'0'0'574'15,"0"0"-474"-15,0 0 77 0,0 0 20 16,0 0-53-1,0 0-22-15,0 0-28 0,11 49-41 16,-1-26-33-16,-1-2-13 16,3-2-7-16,-2 0 0 15,1-5-74-15,7-4-138 16,-5-3-357-16,-2-7-461 0</inkml:trace>
  <inkml:trace contextRef="#ctx0" brushRef="#br1" timeOffset="220983.7075">9890 9528 1631 0,'0'0'383'15,"0"0"-265"-15,0 0 73 16,-85 0-13-16,49 0-87 15,-19 3-91-15,10 1-63 16,9-4-555-16</inkml:trace>
  <inkml:trace contextRef="#ctx0" brushRef="#br1" timeOffset="222536.1579">10376 9389 795 0,'0'0'240'0,"0"0"-55"15,0 0 70 1,0 0-18-16,0 0-15 0,0 0-18 15,0 0-40-15,11-10-47 16,-11 9-38-16,0-1-18 16,-7 2-34-16,-3 0 0 15,-9 0-10-15,-2 0-2 16,-3 0-6-16,-3 0-7 16,-4 0-1-16,4 0 7 15,-2 0-8-15,6 0 0 16,8 0 1-16,3 0-1 15,6 0 1-15,3 0 0 0,3 0 0 16,0 0 5 0,0 0-5-16,0 0 1 0,0 0-1 15,0 0 0-15,0 0 0 16,0 0-1-16,0 0 0 16,-3 0-1-16,3 0-5 15,-3 2 6-15,0-1 7 16,3 2 5-16,0 2-6 15,0-3-5-15,0 7 8 16,0-2-7-16,0 3 10 16,0 1-2-16,0 2 1 15,-3 1-2-15,0-2 1 16,-1 5 1-16,-2-1 2 16,-1-1 3-16,3 0 4 15,-2 1-4-15,3 0-1 0,-1-2-4 16,4 2-10-16,-3-2 6 15,0 1 1-15,3-1 3 16,-3 3-3-16,0 0 7 16,0-1-14-16,-3 4 16 15,3-4-4-15,-3 4 2 16,0-4-6-16,3-2-8 16,0 3 1-16,3-4 5 15,-3 0 1-15,3 0-7 16,-3 0 0-16,3 0 0 15,0-2 0-15,-3 1 0 16,3-3 0-16,0 2-1 16,-3 0 1-16,3 1-1 0,-3-1 0 15,3 1 0 1,-4-1 0-16,4 1 0 0,-3 1 0 16,3 1 0-16,0-1 0 15,0 3 0-15,0-2 0 16,0-4 0-16,0 3 0 15,0-6 0-15,0 4 0 16,0-3-1-16,0-1 1 16,0 3 0-16,0-1-1 15,-3 2 0-15,-4-1 0 16,4 3 0-16,2-4 1 16,-2-2 0-16,3 0 0 15,0 1 0-15,0-6 0 0,0 1 0 16,0-3 0-1,0 3 0-15,0-3 2 0,6 0 8 16,2 0-2-16,2 0-7 16,2 0 0-16,0 0-1 15,3 0 0-15,7 0-65 16,-2-3-135-16,-4-2-483 0</inkml:trace>
  <inkml:trace contextRef="#ctx0" brushRef="#br1" timeOffset="227894.6521">10439 9756 677 0,'0'0'645'0,"0"0"-459"15,0 0 15-15,0 0 68 16,0 0-41-16,0 0-66 16,-3-10-41-16,3 9-37 15,0-2-8-15,0 3 5 16,0-3-1-16,0 3-15 16,3 0 0-16,9 0 1 15,8-1-18-15,6-1-27 16,1 1-14-16,1-2-6 15,-2 0-1-15,-4 3-5 0,-1 0-16 16,-9 0-28 0,-2 0-29-16,-4 0-21 0,-6 0-59 15,0 0-77-15,0 0-418 16</inkml:trace>
  <inkml:trace contextRef="#ctx0" brushRef="#br1" timeOffset="228876.4857">11030 9293 920 0,'0'0'500'0,"0"0"-290"15,0 0 38-15,0 0 14 16,0 0-52-16,0 0-66 16,0 0-44-16,16-56-36 0,-16 56-26 15,0 0-9-15,0 0-13 16,3 3-8-16,0 11 16 15,-3 6 11-15,3 3-5 16,0 6-12-16,-3 3-10 16,0 2-7-16,0 3 0 15,0-1 0-15,0-3-1 16,-3-3 1-16,-3-5-1 16,0-4 0-16,-1-2-1 15,4-5 1-15,-4-4-1 16,6-3-9-16,1-2-4 15,0-3 1-15,0-2-4 16,0 0 4-16,5 0 11 16,8-3-17-16,-1-7-5 15,1-4 3-15,4 0-10 0,-5 2 15 16,-2-3 5-16,-1 2 10 16,-1 1 0-16,-2 5 1 15,-2-2 0-15,2 0 0 16,0 1 0-16,0 1 0 15,0-1-1-15,3 6-8 16,-3-1 7-16,-3 3 1 16,0 0-6-16,0 0 5 15,-3 7 2-15,0 6 1 16,0 3 9-16,0 1 17 16,-6 0 1-16,3 0 1 15,3-2-4-15,0-1-4 0,0-4-8 16,0-2-2-16,12-3-11 15,7-3 0-15,-2-2-9 16,2 0-119-16,8-9-190 16,-9-7-417-16,-4-1-689 0</inkml:trace>
  <inkml:trace contextRef="#ctx0" brushRef="#br1" timeOffset="229154.011">10997 9345 1652 0,'0'0'298'0,"0"0"-104"15,0 0 23-15,0 0-37 16,0 0-81-16,0 0-64 16,0 0-22-16,42-5-13 15,-14 5-56-15,15 0-135 16,-7 0-357-16,-9-3-371 0</inkml:trace>
  <inkml:trace contextRef="#ctx0" brushRef="#br1" timeOffset="229520.772">11249 9243 1468 0,'0'0'288'15,"0"0"-81"-15,0 0 75 16,0 0-83-16,0 0-95 16,82-9-54-16,-69 9-11 15,4 0 3-15,-5 0-7 0,-2 6-21 16,-7 1-14-16,0 3-5 16,-3 0 3-16,-3 4 2 15,-10-2 1-15,-5 2 5 16,-3-1-5-16,-1 0 0 15,5-3 0-15,1 3 0 16,10-4 0-16,0 1-1 16,6 0-19-16,0 0-75 15,15 5-136-15,1-6-449 16,1 1-665-16</inkml:trace>
  <inkml:trace contextRef="#ctx0" brushRef="#br1" timeOffset="229932.5036">11480 9793 1064 0,'0'0'515'16,"0"0"-447"-16,0 0 94 0,0 0 91 15,0 0-83-15,0 0-46 16,0 0-48-16,-97 13 11 15,66-13-11-15,-12 0-25 16,-9 0-29-16,-17 0-1 16,2-7 1-16,-5 2 5 15,-4 0 0-15,18 2-8 16,1 2-13-16,14 1-6 16,13 0-36-16,21 0-119 15,6 4-211-15,3-4-415 0</inkml:trace>
  <inkml:trace contextRef="#ctx0" brushRef="#br1" timeOffset="230354.7099">10834 9974 1209 0,'0'0'505'16,"0"0"-397"-16,0 0 61 0,0 0-21 16,0 0-89-16,0 0-37 15,0 0-13-15,72-30 7 16,-63 30 33-16,1 0 9 15,-4 0-11-15,-1 0-10 16,-2 0-4-16,-3 6-15 16,0 2 10-16,0 1-9 15,0 2-2-15,-7 0-7 16,0 3-1-16,1 2 0 16,-4 1 1-16,4 0 2 15,0-3-3-15,3 2-7 16,3-3-2-16,0-3-1 15,6 0-30-15,19-10-66 0,-1 0-296 16,-3 0-417-16</inkml:trace>
  <inkml:trace contextRef="#ctx0" brushRef="#br1" timeOffset="230984.2621">11094 9963 1476 0,'0'0'556'16,"0"0"-448"-16,0 0 76 15,0 0-40-15,0 0-66 16,0 0 17-16,0 0-27 16,3 40-29-16,-3-23-13 15,0 0 0-15,0-4-8 0,0-1-16 16,0-5-1-16,0-2-1 15,0-3 0-15,-3-2-1 16,3 3-22-16,0-3-11 16,0 0 1-16,0 0 15 15,0 0-1-15,0-10-33 16,10-2 21-16,2-5 20 16,2 0 10-16,2-3 0 15,-1 4 1-15,0 0 0 16,-3 6 13-16,1 0 3 15,-7 6 2-15,2 1-3 16,-2 3 5-16,-3 0-10 0,1 3 0 16,2 8-1-1,-6 5 5-15,3 0 5 0,-3 2-11 16,0 2-7-16,0-5-1 16,0-2 0-16,-3-4-23 15,0-5-28-15,0 0-4 16,3-4-15-16,0 0-18 15,0 0 7-15,0-8 29 16,0-4 25-16,3-5 18 16,9-2 9-16,2-2 1 15,5 1 11-15,-3 2 4 16,-2 4 37-16,-1 7 5 16,-4 4-9-16,-3 3-25 15,-3 4-9-15,0 12 15 16,0 4 22-16,0 2-9 0,-2 2-25 15,4-1-18-15,1 1-2 16,0-9-169-16,3-8-581 0</inkml:trace>
  <inkml:trace contextRef="#ctx0" brushRef="#br1" timeOffset="231741.6645">12156 9522 836 0,'0'0'379'15,"0"0"-120"-15,0 0 28 16,0 0 32-16,0 0-79 16,0 0-74-16,0 0-16 15,3-64-37-15,-3 61-37 16,-9-3-26-16,-4 6-25 15,-11 0-12-15,-3 0-1 16,-7 9 2-16,-2 5-1 16,3 2 2-16,2 4-7 0,7 0-7 15,9-4 1-15,9 3-2 16,6-4 0-16,0-6 0 16,9 1-1-1,10-6-22-15,4-1 2 0,2-3-9 16,2 0-7-16,1-4-30 15,-1-9 1-15,-6-3 2 16,0-4 36-16,-5-6 14 16,-2-4 14-16,-1-4 0 15,-7-1 18-15,-3 1 23 16,-3 5 18-16,0 6 20 16,-9 3-32-16,-12 3-10 15,-4 3-3-15,-5 1-19 0,-6 4-9 16,-1 3-6-16,0 2-1 15,4 4-19-15,9 0-57 16,0 0-98-16,8 4-176 16,7 2-481-16</inkml:trace>
  <inkml:trace contextRef="#ctx0" brushRef="#br1" timeOffset="232097.5815">12140 9148 1861 0,'0'0'277'0,"0"0"-88"0,0 0-17 16,0 0-59-16,0 0-56 15,0 0-39-15,0 0-10 16,91-11-7-16,-82 19 0 16,-2 4 0-16,-4-1 8 15,-3 4 6-15,0-1 3 16,0 3-11-16,-6 0-6 16,-4-4 5-16,-1 3-5 15,5-5 0-15,-1 0-1 16,4-3-35-16,3 1-98 0,0-5-100 15,0 0-324-15,11-4-975 16</inkml:trace>
  <inkml:trace contextRef="#ctx0" brushRef="#br1" timeOffset="232507.3015">12459 9806 1829 0,'0'0'285'15,"0"0"-174"-15,0 0 50 16,0 0 26-16,0 0-65 16,-88 2-56-16,42 1-21 15,-11-2-14-15,-13 2-11 16,-4-3 2-16,2 3 2 15,-3 0-8-15,14 0-10 16,-5 1-6-16,14 2-21 0,7 0-65 16,5 5-139-16,19-4-338 15,8-2-457-15</inkml:trace>
  <inkml:trace contextRef="#ctx0" brushRef="#br1" timeOffset="233152.302">11892 10069 1672 0,'0'0'337'0,"0"0"-162"16,0 0 8-16,0 0-36 16,0 0-67-16,0 0-41 0,0 0-27 15,-12-7-11-15,-7 12 19 16,-8 4 12-16,-6 4-11 16,-1 1-10-16,4 2 2 15,3 1 2-15,9-4-6 16,8 0-8-16,10-1-1 15,0-5 0-15,7-3 9 16,11-1-1-16,9-3-7 16,-1 0-2-16,3 0-14 15,-2-7-24-15,-3-6 7 16,-6 1 31-16,-9-5 1 16,1 0 12-16,-7-3 8 15,-3-3 13-15,0 0-7 0,0-3-2 16,-6-1 3-16,-7 7 5 15,-4 5 3-15,-8 5-17 16,1 6-13-16,-4 4-5 16,1 0-1-16,1 6-26 15,10 5-91-15,3 4-141 16,7-2-305-16,3-5-196 0</inkml:trace>
  <inkml:trace contextRef="#ctx0" brushRef="#br1" timeOffset="233506.4773">12019 10023 1746 0,'0'0'363'15,"0"0"-271"-15,0 0 7 16,0 0 49-16,82 0-62 16,-56-3-49-16,0 0 5 15,-8 3 13-15,-3 0-9 16,-9 0-20-16,-3 2-17 16,-3 9-3-16,0 2 25 0,0 4 0 15,0 2 2 1,0 1-3-16,0 0-12 0,3-3-9 15,6-4-8-15,5-1-1 16,2-5-6-16,3-4-65 16,8-3-159-16,-5-3-437 15,-9-7-432-15</inkml:trace>
  <inkml:trace contextRef="#ctx0" brushRef="#br1" timeOffset="233778.0889">12314 10037 947 0,'0'0'759'16,"0"0"-650"-16,0 0 57 16,0 0 37-16,0 0 2 15,0 0-46-15,0 0-25 16,-67 32-21-16,40-9-16 15,-1 1-32-15,-8 6-25 16,3-3-23-16,-4-2-16 16,6-1-1-16,8-4-6 15,4-5-59-15,7-8-135 16,3-3-358-16,9-4-453 0</inkml:trace>
  <inkml:trace contextRef="#ctx0" brushRef="#br1" timeOffset="234158.7002">12400 9950 1960 0,'0'0'284'0,"0"0"-149"16,0 0 27-16,0 0-55 16,0 0-65-16,0 0-25 0,0 0-8 15,74 0 5-15,-62 0 5 16,-8 4-4-16,-4 3-14 15,0 3 7-15,-10 5 17 16,-2-1 15-16,-3-1-2 16,6 2-15-16,3-6-8 15,6 1-14-15,0-4-1 16,24-3-34-16,4-3-205 16,-2 0-957-16</inkml:trace>
  <inkml:trace contextRef="#ctx0" brushRef="#br1" timeOffset="236941.6146">12914 9756 418 0,'0'0'1006'0,"0"0"-739"16,0 0-61-16,0 0 44 16,0 0-21-16,0 0-76 15,0 0-28-15,-5-18-25 16,5 18-8-16,0 0-35 15,0 0-15-15,0 0-2 16,0 0-4-16,17 0-8 16,4 0-10-16,9 0-12 15,10 0-6-15,2 0-8 16,-2 0-34-16,-3 0-28 0,-8 0-24 16,-12 0-60-16,-8 0-40 15,-9 0-59-15,-13 0-232 16,-6 0-204-16</inkml:trace>
  <inkml:trace contextRef="#ctx0" brushRef="#br1" timeOffset="237243.2675">13032 9631 1224 0,'0'0'290'0,"0"0"-84"15,0 0 125-15,0 0-31 16,0 0-88-16,0 0-65 16,0 0-48-16,3-20-35 15,-3 28-15-15,-3 10 44 16,-3 5-35-16,0 7-35 15,3 2-19-15,0 2-4 16,3-1-58-16,0 3-81 16,0-7-229-16,0-9-697 0</inkml:trace>
  <inkml:trace contextRef="#ctx0" brushRef="#br1" timeOffset="237902.2952">13513 9416 1093 0,'0'0'320'0,"0"0"-109"16,0 0 36-16,0 0-16 16,0 0-67-16,0 0-35 15,0 0 0-15,-17 39-35 16,5-16-21-16,-3 7-25 16,3 4-18-16,3-2 4 0,-4 5-15 15,7-2-2 1,-1-1-5-16,6-2-5 0,1 1-5 15,0-6-1-15,0-5 0 16,11-4-1-16,5-5 0 16,2-3 0-16,6-5 1 15,6-5-1-15,-2 0-11 16,5-2-13-16,0-11 3 16,-4-4 6-16,3-2-5 15,-7-5 8-15,-1-6 10 16,-8-2 1-16,1-5 1 15,-8 0 1-15,-6 1 8 16,0 0 9-16,-3 4 10 16,0 5-13-16,-3 4-9 15,-3 4-6-15,0 5-15 0,3 1-122 16,3 3-205-16,0 3-623 0</inkml:trace>
  <inkml:trace contextRef="#ctx0" brushRef="#br1" timeOffset="240145.4397">13984 9306 1151 0,'0'0'388'0,"0"0"-171"16,0 0 70-16,0 0-26 15,0 0-84-15,0 0-61 16,0 0-27-16,3-13-32 15,13 13-30-15,5 0-7 16,9 0-11-16,7 0-3 16,-1 6-6-16,3-2 1 15,-4 0-1-15,0-1 0 16,-11-3 0-16,-5 3 1 16,-10-3 0-16,-6 0-1 15,-2 0 0-15,-1 0 0 0,0 0 0 16,0 0 0-16,0 0 8 15,0 4-1-15,0 1 1 16,-1 3 1-16,-1 5-8 16,1 4 8-16,1 2 0 15,0 1-1-15,0 6-1 16,0 0-5-16,0 1 7 16,-3 0 2-16,0 3 9 15,0-1 1-15,3 1 0 16,-3 0-8-16,3-1-11 15,0 4-1-15,0-7 1 16,3 4-1-16,0-3 0 16,3-2 0-16,-6-1-1 0,0 2 0 15,0-2 1-15,0 0-1 16,-6-2 0-16,-4 1 1 16,4-6-1-16,0-2 1 15,-1-3 0-15,4 0 5 16,0-2 0-16,-1 0-5 15,3 0 10-15,-2-3-4 16,-3 3-1-16,-3-4-4 16,-4-2-2-16,-7 2 1 15,-12-2-1-15,-27-4-30 16,7 0-146-16,4-7-600 0</inkml:trace>
  <inkml:trace contextRef="#ctx0" brushRef="#br1" timeOffset="242202.6003">14545 9583 1273 0,'0'0'687'0,"0"0"-530"15,0 0 34-15,0 0 33 16,0 0-37-16,0 0-79 16,0 0-38-16,-3-19-18 15,3 15-1-15,6-1-9 16,1 1-15-16,2-3-17 16,1 5-9-16,10-5 0 0,2 3-1 15,1-2-1-15,3 6-5 16,0 0 0-16,-6 0-3 15,-4 0 3-15,-6 3-1 16,-4 4-3-16,-6 5 4 16,0 1 4-16,0 1-4 15,0 5 6-15,-3-2 0 16,-4-1 1-16,7 1 0 16,0 0 0-16,0 2 0 15,7-3 0-15,5 1 5 16,9-3-5-16,0-4 10 15,6-4-4-15,2-2-6 16,3-4 5-16,4 0-5 16,-3-7 1-16,-2-7-1 15,-1-4 5-15,-4-3-6 0,0-5-14 16,-7-3-20-16,1-1-3 16,-6 0-1-16,-2 2-20 15,-1 3-15-15,-8 2-108 16,-3 6-187-16,-3 3-390 15,-8 5-367-15</inkml:trace>
  <inkml:trace contextRef="#ctx0" brushRef="#br1" timeOffset="242474.0195">15012 9518 1279 0,'0'0'399'15,"0"0"-127"-15,0 0 25 16,0 0-57-16,0 0-90 16,0 0 1-16,0 0-23 15,-15 66-32-15,5-29-20 16,2 2-37-16,2 1-24 15,0 2-15-15,-6 9-65 16,-3-12-156-16,6-9-625 0</inkml:trace>
  <inkml:trace contextRef="#ctx0" brushRef="#br1" timeOffset="243828.6849">15601 9640 884 0,'0'0'650'0,"0"0"-473"15,0 0 78-15,0 0 3 16,0 0-68-16,0 0-86 16,0 0-19-16,31-50-18 15,-31 44-30-15,0 5 5 16,-6-2 1-16,-7 1-16 16,-8-2-8-16,-4 4-2 15,-4 0-7-15,1 0 2 16,1 6 3-16,2 4-3 15,5 7-5-15,10-3-1 16,4 4-6-16,6-1 1 0,0-3-1 16,3-4 0-16,10 0 6 15,10-7 0-15,2-3-6 16,5 0-16-16,-5 0-8 16,-2-13-6-16,-1-7 15 15,-1-1 2-15,-6-7-7 16,2-5 14-16,-1-10 6 15,0-7-1-15,1 0 1 16,-4-6 0-16,-1-1 1 16,-2 9-1-16,-3 5 21 15,-3 6 15-15,-4 8 4 16,0 6-10-16,-4 8 9 0,-10 2-12 16,-1 6 2-1,-8 5-11-15,3 2-8 0,0 0-9 16,1 13 7-16,7 11-7 15,6 5 5-15,2 5 3 16,4 8 8-16,0 8-8 16,10 3 0-16,5-1-9 15,-2 1 1-15,1-6 5 16,-1-5-6-16,-3-6-1 16,-1-8-9-16,2-5-7 15,-5-7-25-15,3-3-37 16,-3-3-34-16,8-8-81 15,-1-2-163-15,3 0-557 0</inkml:trace>
  <inkml:trace contextRef="#ctx0" brushRef="#br1" timeOffset="244265.3138">15971 9531 960 0,'0'0'875'0,"0"0"-637"0,0 0 44 16,0 0-15-16,0 0-105 15,0 0-91-15,0 0-36 16,71-68-14-16,-51 60-9 16,-5 0-3-16,-2 3-8 15,1 5 0-15,-8 0-1 16,0 0 0-16,-3 11 1 16,4 1-1-16,-6 8 11 15,2 0 5-15,0 3 4 16,2 0-5-16,-1 0-6 15,6 3-2-15,0-7-6 16,2-1 1-16,1-6-2 0,7-1-10 16,-3-5-41-16,6-3-56 15,-2-3-129-15,-5-2-240 16,-2-8-280-16</inkml:trace>
  <inkml:trace contextRef="#ctx0" brushRef="#br1" timeOffset="244467.1449">16318 9406 1506 0,'0'0'333'0,"0"0"-168"0,0 0 173 15,0 0-46-15,-86 78-89 16,52-40-76-16,-8 4-74 15,-18 18-53-15,9-12-30 16,14-8-556-16</inkml:trace>
  <inkml:trace contextRef="#ctx0" brushRef="#br1" timeOffset="248840.8069">10451 10363 201 0,'0'0'667'0,"0"0"-519"0,0 0-50 15,0 0 61 1,0 0 12-16,0 0-34 0,0 0 9 15,10-6 1-15,-10 6 7 16,0 0-7-16,0 0-46 16,0 0-30-16,0 0-27 15,0 0-13-15,0 0-11 16,0 0-12-16,0 0 3 16,0 3-4-16,0 4 1 15,0-1-7-15,3-1 0 16,0 1 1-16,0 0-1 15,2 1 0-15,-2 0 0 16,3 1 0-16,1-1 0 16,-1 3-1-16,0 0 1 15,3-3-1-15,0 2 0 0,0-6 0 16,3 4 0-16,-2-3-2 16,-4-4-5-16,5 0-1 15,-2 0 8-15,1 0-1 16,-1 0-5-16,3 0 0 15,3-4-2-15,-6-3 8 16,4 2-3-16,1-2-3 16,-5 4-13-16,4-1 19 15,-4 1 0-15,-2 2 1 16,4-2 0-16,-2 0 0 16,0 3 0-16,1-3 0 15,-1 2 5-15,5 0 0 16,2-4-6-16,0 3 0 0,10-2 0 15,-3 1 0 1,6 0-1-16,1 0 0 0,-2-1-1 16,-1 1 2-16,-6 3-1 15,0 0 1-15,-2-1 0 16,-5 1 1-16,-1 0 0 16,-1 0-1-16,-2 0 0 15,4 0 0-15,4 0 0 16,-2 0-1-16,5 0 0 15,0 0 0-15,6 0 1 16,-4 0-2-16,3 1 2 16,0 2-1-16,2 0 0 15,-4-1 1-15,1 0-1 16,-1 1 1-16,-3 0-1 16,0 1 0-16,-5-2 0 15,2 4 0-15,-3-2 0 0,0 0 1 16,-2 2 1-16,1 1-1 15,-1 0 8-15,2 2 2 16,-2 1-4-16,4 1 1 16,-1-1-6-16,-3-2 1 15,0-1-1-15,-3 0 1 16,-4-4-1-16,0 2-1 16,-6-5 1-16,3 0 7 15,-3 0 2-15,0 0 15 16,0 0 2-16,0 0-3 15,3 0-12-15,6-5-12 16,0-1 0-16,3 2-11 0,1-3-3 16,1-1 2-16,-1 4 4 15,2-4 1-15,-2 3 7 16,4 1 0-16,-5-2 0 16,4 2 0-16,-2-2 0 15,2 3 1-15,-3-1-1 16,4 1 0-16,-2-1 1 15,-1 1-1-15,2 0 1 16,-3 0-1-16,-1-1 1 16,-3 1 1-16,3 2 5 15,-3-5-6-15,0 4 8 16,1 0 0-16,-4-1 1 0,5 1-8 16,-1-1-1-16,-1 3 0 15,3 0 0-15,6-2 5 16,0 1-5-16,3 0 0 15,-2-2 0-15,2 3-1 16,0-3 1-16,-5 3 0 16,-6 0-1-16,0-1 1 15,0 1 0-15,-7 0 1 16,3 0-1-16,-3 0 7 16,3 0-7-16,6 0 0 15,-3 0 5-15,6 0-6 16,-1 0 1-16,9 0-1 15,-5 0 0-15,3 0 0 0,-3 0-1 16,-1 0 1 0,0 0 0-16,-5 0-1 0,0 0 0 15,0 0 1-15,-3 0-1 16,0 0 1-16,4 0 0 16,1 0 1-16,2 0-1 15,0 0 0-15,7 0 0 16,-1 0 0-16,-2 0-1 15,-1 0-8-15,-4 0 8 16,0 0-5-16,-3 0 6 16,-6 0 0-16,2 0 0 15,-2 0 0-15,1 0 0 0,-1 0 1 16,4 0 8 0,-1 0-3-16,1 0-4 15,7 0-1-15,5 0 1 0,-2 0-1 16,2 0-1-16,-6 0 0 15,1 0 0-15,-1 0 0 16,-7 1 0-16,2 2 0 16,-2-3 0-16,-2 4 0 15,-1-3 0-15,0-1 0 16,-3 2 0-16,3-2 0 16,3 0 0-16,0 0 1 15,6 0-1-15,-2 0 1 16,1 0-1-16,2 0 0 15,-1 0 0-15,3 0 0 16,-6 0 0-16,1 3 0 0,-2-3-1 16,1 0 1-16,-2 2 0 15,-1-1 0-15,1-1 0 16,4 2 1-16,-2-2-1 16,-1 0 0-16,5 0 0 15,-3 0 0-15,-1 0 0 16,-2 0 0-16,1 0 0 15,-2 0 0-15,0 0 0 16,-3 0 0-16,2 0 0 16,2 0 0-16,-1 0 0 15,4 0-1-15,2 0 1 16,0 0 0-16,0 2-1 16,-1-2-10-16,-1 2 4 0,-4-2 1 15,1 0 6-15,-4 4 0 16,-3-4 1-16,3 0 0 15,6 0 1-15,0 0-1 16,3 0 0-16,6 0 0 16,7 0-1-16,2-4-1 15,3 0-17-15,-5 1-4 16,-1 1 7-16,-4-1 7 16,-4 3 7-16,-3-3 1 15,-6-1 1-15,7 1 0 16,-5-4 10-16,3-3-11 15,6 0-6-15,8-14-66 16,0 2-181-16,-4-2-534 0</inkml:trace>
  <inkml:trace contextRef="#ctx0" brushRef="#br1" timeOffset="258122.879">11494 10905 614 0,'0'0'950'0,"0"0"-802"16,0 0-43-16,0 0 96 16,0 0 31-16,0-13-75 15,0 10-60-15,0-1-12 16,0 4 15-16,0 0-11 16,0 0-7-16,0 0-15 0,0 0-2 15,0 0-7 1,0 0-16-16,0 0-9 0,0 0-11 15,0 0-8-15,0 0-14 16,0 7-8-16,0 9 7 16,0 5 1-16,0 4 1 15,0 6 0-15,0 1 0 16,-3-2-1-16,-4 3 1 16,3-3-1-16,-6-1 0 15,4 1-1-15,-3-3 1 16,0-1 0-16,0-2-1 15,6-5-1-15,0-5-10 16,0-1-10-16,3-4-34 16,0-1-27-16,0-3-32 15,0-5-87-15,0 0-147 0,7-3-615 16</inkml:trace>
  <inkml:trace contextRef="#ctx0" brushRef="#br1" timeOffset="258717.5234">11807 10855 675 0,'0'0'913'0,"0"0"-725"16,0 0 47-16,0 0 24 16,0 0-50-16,0 0-59 15,0 0-50-15,6-16-26 16,-6 16-15-16,0 11 8 0,0 4 18 16,-8 9-31-16,4 2-21 15,1 1-12-15,0-1-5 16,0 4-1-16,0 0-7 15,3-1-7-15,-3 1 1 16,0 0 4-16,-4-1 0 16,1 4-5-16,-1-7 0 15,0 1 1-15,1-1-1 16,-1-5 1-16,4-3-2 16,0-6 0-16,0-3 0 15,3-3-1-15,0-5-5 16,0-1-21-16,0 0-21 15,0 0-28-15,0 0-66 16,0-11-213-16,0-5-430 0,0 3-642 16</inkml:trace>
  <inkml:trace contextRef="#ctx0" brushRef="#br1" timeOffset="259187.4421">11487 11126 401 0,'0'0'874'0,"0"0"-643"15,0 0-100-15,0 0 47 16,0 0 24-16,0 0-42 16,0 0-43-16,0-9 9 15,0 4-12-15,0 3-11 16,0-1-8-16,0 0-7 15,0 3-18-15,0 0-29 16,4 0-5-16,9 0 3 0,5 0-2 16,9 0-13-16,6 0-11 15,1 0-7-15,2-1-5 16,4-3-1-16,-4 4 0 16,-8 0 0-16,-5 0-6 15,-10 0-46-15,-7 5-57 16,-6 5-112-16,0-1-367 15,-9-6-444-15</inkml:trace>
  <inkml:trace contextRef="#ctx0" brushRef="#br1" timeOffset="261980.6645">12189 11170 783 0,'0'0'500'0,"0"0"-384"15,0 0 24-15,0 0 48 16,0 0 9-1,0 0-39-15,0 0-46 0,0-12-4 16,0 10-6-16,0-1-15 16,6 0-9-16,9 2-5 15,9-2-12-15,7 3-26 16,12 0-20-16,2-3-15 16,8 3-1-16,3 0-12 15,-5 0-13-15,-2 0-8 16,-13 0 1-16,-11 7-19 15,-12-4-7-15,-5 4-22 16,-8-3-37-16,0-2-3 16,-8 1 1-16,-2-3-129 15,-6 0-325-15</inkml:trace>
  <inkml:trace contextRef="#ctx0" brushRef="#br1" timeOffset="262371.0225">12120 11268 626 0,'0'0'944'0,"0"0"-758"0,0 0-67 16,0 0 126-16,0 0-47 15,0 0-102-15,0 0-53 16,75-10-21-16,-42 10-5 16,1 0-6-16,9 0-5 15,-1 0-5-15,3 0-1 16,1 0 0-16,-4 4 1 15,-2 2-1-15,-4-2 0 16,-8-1 0-16,-8 1-24 16,-4-2-55-16,-10-2-81 15,-3 0-163-15,-3 0-162 0,0-2-101 16</inkml:trace>
  <inkml:trace contextRef="#ctx0" brushRef="#br1" timeOffset="262776.8443">12156 11307 1430 0,'0'0'278'16,"0"0"-196"-16,0 0 74 16,0 0 73-16,0 0-91 15,0 0-79-15,0 0-16 16,106 0-24-16,-60 0 0 15,0 0-1-15,3 0-3 16,-4 0 18-16,0 2 7 16,-9-2-1-16,-3 0-13 15,-10 0-18-15,-4 2-8 16,-3-2-16-16,-10 0-48 0,-3 0-111 16,-3 0-361-1,0 0-487-15</inkml:trace>
  <inkml:trace contextRef="#ctx0" brushRef="#br1" timeOffset="263235.3552">12516 11067 1077 0,'0'0'573'0,"0"0"-485"0,0 0 87 15,0 0 112-15,0 0-65 16,0 0-99-16,0 0-54 16,10-13-11-16,-1 16 4 15,1 7-20-15,7 3-17 16,5 4-14-16,1 0-10 15,5 2 7-15,2 0-8 16,3-1-1-16,-2 1-8 16,-1-5-15-16,-6 1-7 15,-5-4 13-15,-6 2 8 0,-5-3 4 16,-7-4 0 0,-1 8-9-16,-4-5 14 15,-14 6 1-15,-8-2 33 0,-3 2 16 16,-7-1 2-1,3-1-12-15,2 1-8 0,4-4-19 16,8 0-10-16,3-1-2 16,5-6-77-16,8 0-218 15,0-3-513-15</inkml:trace>
  <inkml:trace contextRef="#ctx0" brushRef="#br1" timeOffset="263787.5043">13272 10908 35 0,'0'0'1721'15,"0"0"-1427"-15,0 0-87 16,0 0 11-16,0 0-5 16,0 0-90-16,0 0-60 15,0-12-38-15,0 28 4 16,0 11 37-16,0 5-27 15,0 5-23-15,0-1-1 16,0 0-14-16,0-2 8 16,0 1-9-16,0-4 0 15,3-3 0-15,-3-4-1 0,1-1-5 16,2-6-30 0,-1-4-43-16,2-2-48 0,7-10-97 15,-5-1-255-15,0 0-384 0</inkml:trace>
  <inkml:trace contextRef="#ctx0" brushRef="#br1" timeOffset="264118.9424">13536 10873 1635 0,'0'0'363'16,"0"0"-199"-16,0 0-16 16,0 0 49-16,0 0-43 15,0 0-62-15,0 0 35 16,-7 55-34-16,1-26-42 16,-1 2-20-16,4 6-13 15,3-5-6-15,0 5-2 16,0-5-2-16,0 0-8 15,0-4 0-15,0-2 0 16,0-3-6-16,0-3-10 16,0-3-30-16,-3-8-32 0,-5-1-79 15,2-5-184 1,0-3-464-16</inkml:trace>
  <inkml:trace contextRef="#ctx0" brushRef="#br1" timeOffset="264321.8313">13278 11152 833 0,'0'0'1155'16,"0"0"-975"-16,0 0-90 15,0 0 30-15,0 0-7 16,115-16-65-16,-73 16-48 15,10 0-109-15,-13 0-401 0,-11 0-459 0</inkml:trace>
  <inkml:trace contextRef="#ctx0" brushRef="#br1" timeOffset="264830.469">13815 11074 1684 0,'0'0'354'0,"0"0"-186"16,0 0 49-16,0 0-44 0,0 0-82 15,0 0-45-15,0 0 16 16,-43 2 16-16,17 12-29 15,4 0-20-15,-5 5-11 16,8-1-11-16,4-3-6 16,3 2-1-16,9-7 0 15,3 0-14-15,0-5-8 16,7-4-2-16,10-1-6 16,3 0-12-16,2 0-16 15,1-1-15-15,0-7 12 16,-2-3 12-16,0-4 25 0,-5-3 15 15,0-2 9-15,-2 1 5 16,-2-4 21-16,-3 3 27 16,-6 6 34-16,1 7 8 15,-3 1-19-15,-1 6-31 16,0 0-19-16,0 0-18 16,0 9-7-16,0 5-1 15,-5 6 0-15,-1 4 1 16,3 1-1-16,0-1-8 15,3-1-63-15,0-6-114 16,0-2-179-16,6-11-620 0</inkml:trace>
  <inkml:trace contextRef="#ctx0" brushRef="#br1" timeOffset="265522.1032">14036 11067 687 0,'0'0'1243'0,"0"0"-1080"15,0 0-93-15,0 0 94 16,0 0-8-16,0 0-80 16,0 0-34-16,0 69-5 15,0-49-1-15,0-3 4 16,0-1-25-16,0-6-14 15,0-4-1-15,-3 1 0 16,0-4-12-16,3-3-28 0,0 0-8 16,0 0-4-16,0 0 17 15,0-7-20-15,12-8-8 16,3-2 2-16,3-6 44 16,4-1 15-16,-3-1 2 15,1 1 12-15,-4 4 23 16,-2 7 47-16,-8 7-12 15,-3 2-18-15,-3 4-23 16,0 0-18-16,0 0-11 16,0 10 0-16,0 7 24 15,0-5-6-15,0 6-2 16,0-2-4-16,0-3-10 0,0 0-1 16,-3-6-1-16,0 0 0 15,0-4-10-15,3-3-11 16,0 0 0-16,0 0 2 15,0 0 7-15,3-4-7 16,9-9-22-16,1 0 18 16,8-3-1-16,0-7-7 15,3 3 7-15,1-3 12 16,2 0 5-16,-9 10 7 16,-5 4 18-16,-2 4 12 15,-8 5 4-15,0 0-1 16,-3 7-5-16,0 9 47 15,0 3-8-15,0 5-27 16,0-1-15-16,0 4-4 16,0-5-9-16,-3 1-6 0,0-5-6 15,3-2 0-15,0-6-76 16,0-3-105-16,0-2-281 16,0-5-284-16,0 0-449 0</inkml:trace>
  <inkml:trace contextRef="#ctx0" brushRef="#br1" timeOffset="265785.5262">14564 11028 1861 0,'0'0'323'0,"0"0"-165"16,0 0 36-1,0 0-24-15,0 0-48 0,0 0-22 16,0 0-40-16,-3 45-24 16,0-28-18-16,0 5-6 15,-1-1-11-15,1-1 4 16,3 0-5-16,0-1-14 16,0-6-61-16,-3-6-118 15,0-4-280-15,3-3-402 0</inkml:trace>
  <inkml:trace contextRef="#ctx0" brushRef="#br1" timeOffset="265971.6743">14630 10839 879 0,'0'0'1183'0,"0"0"-1062"15,0 0-79-15,0 0 10 16,0 0-24-16,0 0-28 16,0 0-215-16,0 14-542 0</inkml:trace>
  <inkml:trace contextRef="#ctx0" brushRef="#br1" timeOffset="266677.1761">14755 10763 1144 0,'0'0'542'15,"0"0"-308"-15,0 0 71 16,0 0-48-16,0 0-43 16,0 0-83-16,0 0-44 15,4-8-17-15,-1 8-14 16,1 8-1-16,0 8-3 15,2 8-11-15,-3 6-17 16,0 2-11-16,0 8-12 16,-3-1 4-16,0 2-5 0,0-5 0 15,0-3-1-15,-3-4-13 16,0-8-16-16,0-2-18 16,0-3-31-16,0-5-54 15,3-3-104-15,0-6-91 16,0-2-215-16,0 0-214 0</inkml:trace>
  <inkml:trace contextRef="#ctx0" brushRef="#br1" timeOffset="267021.0001">15009 10737 684 0,'0'0'990'0,"0"0"-817"16,0 0 80-16,0 0 23 16,0 0-47-16,0 0-46 15,0 0-42-15,7 46-45 16,-7-13-35-16,0 6-13 15,-4 4-21-15,1 1-12 16,-3 1-14-16,3-4 5 16,0-2-6-16,-1-7 0 15,1-2-1-15,2-7-33 16,-2-5-50-16,1-5-72 0,-2-10-176 16,3-3-413-16,-1 0-227 15</inkml:trace>
  <inkml:trace contextRef="#ctx0" brushRef="#br1" timeOffset="267234.0011">14918 10998 948 0,'0'0'1141'0,"0"0"-1009"15,0 0-38-15,0 0 57 0,0 0-66 16,82 6-84 0,-48-2-1-16,6 5-172 0,-7-5-426 15,-11-1-653-15</inkml:trace>
  <inkml:trace contextRef="#ctx0" brushRef="#br1" timeOffset="267563.7017">15201 11024 1785 0,'0'0'390'0,"0"0"-204"16,0 0 11 0,0 0-40-16,0 0-78 0,0 0-46 15,0 0-18-15,-69 63-14 16,69-46 5-16,11-4-5 15,7-4-1-15,9-2-5 16,-1-4-9-16,6-3-25 16,-2 0-22-16,-4 0 12 15,0-10 18-15,-11 1 22 16,-4-5 9-16,-6-2 6 16,-5-1 3-16,0 1 4 15,-3 3 1-15,-10 0-14 16,-5 6-26-16,-8 1-147 15,6 2-329-15,4 1-446 0</inkml:trace>
  <inkml:trace contextRef="#ctx0" brushRef="#br1" timeOffset="268064.7752">15464 10987 1852 0,'0'0'562'0,"0"0"-448"16,0 0 38-16,0 0-25 15,0 0-20-15,0 0-59 16,0 0-25-16,20 97-11 16,-14-69-3-16,0-4-8 15,1-4-1-15,-7-6 0 16,0-4-1-16,0-7-14 0,0 0-10 15,0-3-8-15,0 0 16 16,0 0 16-16,0-10-4 16,0-2-23-16,7-6 2 15,8-2-14-15,-1-2 5 16,5-6 15-16,0 2 9 16,1 2 1-16,-7 3 4 15,-1 4 6-15,-8 7 7 16,2 3 11-16,-2 4 14 15,-1 3 9-15,1 0-14 0,2 0-9 16,-3 0 1 0,3 6-3-16,1 7 8 0,-3 4 3 15,-1 3 2-15,-1 2-8 16,-2-1-14-16,0-1-1 16,0 0-6-16,-2-4 0 15,-2 0-17-15,-2-3-56 16,-1-5-94-16,1-6-207 15,3-2-357-15,0 0-601 0</inkml:trace>
  <inkml:trace contextRef="#ctx0" brushRef="#br1" timeOffset="268470.962">15828 10971 1247 0,'0'0'494'16,"0"0"-206"-16,0 0 63 0,0 0-70 15,0 0-88 1,0 0-83-16,0 0-47 0,6-14-39 16,-6 28 1-16,0 6 4 15,0 4-10-15,3 2-11 16,-3 0-7-16,3-3-1 15,0-1-1-15,-3-5-66 16,0-3-63-16,4-7-124 16,-4-7-266-16,3 0-337 0</inkml:trace>
  <inkml:trace contextRef="#ctx0" brushRef="#br1" timeOffset="268641.4815">15971 10808 1305 0,'0'0'866'0,"0"0"-773"15,0 0-64-15,0 0-2 16,0 0-27-16,0 0-3 16,0 0-321-16,-12 25-483 0</inkml:trace>
  <inkml:trace contextRef="#ctx0" brushRef="#br1" timeOffset="269183.3628">16104 11011 671 0,'0'0'811'16,"0"0"-712"-16,0 0 54 16,0 0 107-16,0 0-47 15,0 0-56-15,0 0-40 16,22-3-22-16,-22 0-35 16,-7 2-35-16,-8 1-8 15,-6 0 5-15,-4 0 15 16,2 11 20-16,-6 4-17 0,9 2-8 15,1 0-16 1,8-1-6-16,8 1-9 0,3-4-1 16,6 0 0-16,18-4-24 15,1-2-48-15,5-4-68 16,3-3-44-16,0 0-65 16,-2-6-17-16,-4-7 58 15,-4-3 91-15,-1-7 86 16,-8-1 31-16,0 1 102 15,-2 1 100-15,-3 4 62 16,-6 5-32-16,-3 5-55 16,0 3-68-16,0 5-44 15,0 0-19-15,0 0-13 0,-3 10-18 16,-6 5 2 0,0 3-4-16,3 3-7 0,3 1-6 15,3 4-35-15,0-5-87 16,0-2-102-16,6-9-374 15,6-2-679-15</inkml:trace>
  <inkml:trace contextRef="#ctx0" brushRef="#br1" timeOffset="269671.2938">16363 11004 861 0,'0'0'1221'16,"0"0"-1094"-16,0 0-11 15,0 0 82-15,0 0-33 16,0 0-64-16,32 72-39 16,-25-51-29-16,-4 1-17 15,-2 0-9-15,1-7-6 16,-2-1-1-16,0-5-15 15,0-5-13-15,0-4-8 16,0 0 9-16,0 0 15 16,1 0 11-16,4-3 0 15,2-8-6-15,7-5-3 16,-2-1 9-16,1-5 0 0,7-5 0 16,-3-3 1-16,5 1-1 15,-3-2 1-15,3 2 1 16,-2 5 0-16,-4 9 18 15,-6 5 5-15,1 6 12 16,-5 4-11-16,0 0-14 16,-3 14-3-16,-2 6 12 15,1 7 14-15,-2 5-1 16,0 1-4-16,0-1 1 16,0-1-4-16,-3-3-14 15,0-4-12-15,0-4-15 16,0-6-149-16,0-11-828 0</inkml:trace>
  <inkml:trace contextRef="#ctx0" brushRef="#br1" timeOffset="275382.0909">17175 9561 464 0,'0'0'994'16,"0"0"-758"-16,0 0-12 16,0 0 59-16,0 0-36 15,0 0-67-15,0-4-60 16,0 4-34-16,9 0 5 15,4 0-10-15,13 0-23 0,0 6-28 16,6-5-15-16,1 2-15 16,-5 0-6-16,-4-1-40 15,-12 0-48-15,-8 4-44 16,-4-5-132-16,-13 1-461 16,-6-2-249-16</inkml:trace>
  <inkml:trace contextRef="#ctx0" brushRef="#br1" timeOffset="275560.5953">17233 9475 1117 0,'0'0'687'0,"0"0"-484"16,0 0 52-16,0 0-12 15,0 0-75-15,0 0-93 16,0 0-66-16,112-4-9 15,-69 11-193-15,-6-4-550 0</inkml:trace>
  <inkml:trace contextRef="#ctx0" brushRef="#br1" timeOffset="276018.6509">18176 8993 386 0,'0'0'1464'15,"0"0"-1216"-15,0 0-75 16,0 0-19-16,0 0 11 15,0 0-74-15,0 0-60 16,-63-53-13-16,47 66 7 16,-8 14 6-16,5 10-4 15,0 8-18-15,5 20-8 16,5 18 1-16,3 20-1 16,3 3 0-16,3-7 1 0,0-9 4 15,0-26-6-15,0-10 1 16,0-11 5-16,0-1-5 15,3 5 0-15,-3 2 0 16,0 2 0-16,0-9 0 16,0-6-1-16,-10-10 0 15,-3-6-1-15,1-6 1 16,1-4-2-16,-8-8-17 16,-7-2-96-16,-1 0-221 15,5-3-649-15</inkml:trace>
  <inkml:trace contextRef="#ctx0" brushRef="#br1" timeOffset="276281.0485">17603 10311 1228 0,'0'0'877'0,"0"0"-754"16,0 0 4-16,0 0 35 0,98-1-62 16,-66 1-100-1,4 0-36-15,-11 0-194 0,-5 0-494 0</inkml:trace>
  <inkml:trace contextRef="#ctx0" brushRef="#br1" timeOffset="276844.5529">18073 10304 1698 0,'0'0'353'0,"0"0"-193"16,0 0 79-16,0 0-32 0,0 0-110 15,0 0-51-15,0 0-28 16,-12 59-9-16,-1-56 0 16,-4-3-7-16,1 0 11 15,0 0-13-15,3-9-13 16,6-1-5-16,5-4 0 15,2 2-12-15,0-5-10 16,6-3 4-16,10 3 20 16,1-3 5-16,2 2 10 15,0 1-5-15,-3 6 4 16,-6 2 2-16,0 5 23 16,-6 1 3-16,-1 3-17 15,-3 0-7-15,0 13 16 0,0 4 10 16,3 3-7-16,-3 3-9 15,6 0-3-15,1 0-3 16,6-3 0-16,6-4 0 16,3-3 3-16,5-6-2 15,6-4-5-15,-1-3-2 16,1 0 11-16,2-6 1 16,-7-11-2-16,-1 1 8 15,-9-1-11-15,0-2 8 16,-12 2 3-16,-6 4 17 15,-3 5-14-15,-23 0-20 16,-22 8 5-16,-27 0-6 0,-26 2 0 16,17 5-124-16,16 0-523 15</inkml:trace>
  <inkml:trace contextRef="#ctx0" brushRef="#br1" timeOffset="277759.3594">18077 8732 1735 0,'0'0'339'16,"0"0"-249"-16,0 0-12 16,0 0 46-16,0 0-38 15,0 0-35-15,0 0-27 0,-95 24-12 16,70-24 0-16,1 0-11 15,6-2 6-15,5-7 1 16,5-1 8-16,6-3 13 16,2-1-3-16,0-2-9 15,10 2-11-15,3-1-6 16,0 5 1-16,2 0 0 16,-1 3 8-16,-5 4-8 15,2 3 0-15,-2 0 1 16,1 0-2-16,0 0 1 15,-1 9 1-15,3 2 15 16,6 5 4-16,-3 3 17 16,2 4-1-16,6 1-15 0,-5-1-8 15,3 0-1-15,-1-3-4 16,-2-4-8-16,2-6 5 16,-5-2-5-16,3-5 0 15,-5-3 5-15,2 0 0 16,-1-7 1-16,-1-6-6 15,-3-1 13-15,-1-3 12 16,-3-1 1-16,-5 0-14 16,-1 6-5-16,0 0-7 15,-16 6-1-15,-7 3 0 16,-10 3-29-16,-25 0-136 16,6 0-345-16,6 4-569 0</inkml:trace>
  <inkml:trace contextRef="#ctx0" brushRef="#br1" timeOffset="281045.3438">18245 9429 1189 0,'0'0'645'0,"0"0"-522"16,0 0 59-16,0 0 45 16,0 0-45-16,0 0-78 15,0 0-36-15,46-64-26 16,-33 59 13-16,1 1-16 16,1 1-13-16,-5 0-16 15,2 2-9-15,-1 1-1 16,2 0 1-16,-3 0-1 15,-1 0 0-15,0 0-1 16,-4 4-6-16,-5 3 0 16,0 5-2-16,0 8 7 15,-10 0 2-15,-1 4 6 0,2 1 5 16,3-1-3 0,6-1-6-16,0-3 4 0,6-5 3 15,10-3-9-15,10-6 8 16,0-3-7-16,6-3 1 15,4 0-1-15,0 0-1 16,-1-9 0-16,-2-8 0 16,0-3-6-16,-8-8 6 15,1-4-1-15,-4-4 0 16,-1-1 1-16,-5 2 0 16,-3 7 0-16,-3 9 0 15,-7 9-9-15,-3 4-20 16,-3 6-119-16,-13 0-380 15,2 0-693-15</inkml:trace>
  <inkml:trace contextRef="#ctx0" brushRef="#br1" timeOffset="281315.1632">18652 9349 1528 0,'0'0'637'0,"0"0"-483"15,0 0 51-15,0 0-27 16,0 0-55-16,0 0-23 16,0 0-33-16,6 100-22 15,-6-61-24-15,0 1-12 16,0-4-9-16,-3-3 0 0,0-6-65 15,0-2-115-15,-4-11-350 16,3-7-762-16</inkml:trace>
  <inkml:trace contextRef="#ctx0" brushRef="#br1" timeOffset="281630.9268">19073 9025 841 0,'0'0'1069'0,"0"0"-899"16,0 0-14-16,0 0 47 15,0 0-7-15,0 0-67 16,0 0-80-16,-84 83-21 16,65-56-20-16,1 0-2 15,4-4-6-15,4-3-10 16,0-4-126-16,0-7-163 16,6-5-431-16,1-4-852 0</inkml:trace>
  <inkml:trace contextRef="#ctx0" brushRef="#br1" timeOffset="281840.8154">18953 9045 970 0,'0'0'982'0,"0"0"-877"15,0 0 15-15,0 0 79 16,0 0-67-16,0 0-62 15,27 97-40-15,-18-74-18 16,-3-3-12-16,0 0-49 16,-2-8-168-16,3-5-404 0,-4-4-347 15</inkml:trace>
  <inkml:trace contextRef="#ctx0" brushRef="#br1" timeOffset="282012.671">19092 9148 1345 0,'0'0'514'0,"0"0"-324"15,0 0 114-15,-85-10-93 16,54 10-116-16,-2 0-93 16,-5 10-2-16,9 3-335 15,6-3-850-15</inkml:trace>
  <inkml:trace contextRef="#ctx0" brushRef="#br1" timeOffset="282387.752">19177 9289 1699 0,'0'0'388'0,"0"0"-161"16,0 0 9-16,0 0-30 16,0 0-66-16,0 0-65 15,0 0-12-15,0 24-2 16,0 3-16-16,0 2-14 15,0 8-13-15,1 2-6 16,1 4-11-16,1 0 0 16,-2-4-1-16,1-2-9 15,-2-7-27-15,0-7-21 16,0-3-4-16,0-5-28 16,0-10-136-16,-2-2-428 15,2-3-572-15</inkml:trace>
  <inkml:trace contextRef="#ctx0" brushRef="#br1" timeOffset="282747.304">19441 9269 1694 0,'0'0'358'16,"0"0"-188"-16,0 0 43 16,0 0-18-16,0 0-76 15,0 0-35-15,0 0 8 0,2 34-11 16,-5-7-29 0,-3 6-23-16,0 3-2 0,-1 4-17 15,0-4-8-15,3 2-1 16,1-4 0-16,0-3 0 15,0-5 0-15,0-2-1 16,1-6 0-16,1-4-1 16,-2-4-9-16,0-1-25 15,3-5-41-15,-4-4-55 16,1 0-99-16,3-3-252 16,-3-7-778-16</inkml:trace>
  <inkml:trace contextRef="#ctx0" brushRef="#br1" timeOffset="282966.2888">19167 9504 1446 0,'0'0'820'0,"0"0"-701"15,0 0 19-15,82 0 12 16,-50 0-92-16,6 0-58 16,6 0-100-16,-9 0-265 15,-9 0-694-15</inkml:trace>
  <inkml:trace contextRef="#ctx0" brushRef="#br1" timeOffset="283517.2984">19683 9310 1935 0,'0'0'353'0,"0"0"-108"16,0 0-11-16,0 0-81 0,0 0-76 15,0 0-49-15,0 0-17 16,76-29-11-16,-63 29 0 16,-1 6-1-16,2 7 0 15,-8 3-8-15,-3 1 8 16,-3 6 0-16,0 0-5 15,0 8 6-15,-6-2 5 16,-4-3 1-16,2 4 9 16,5-7 1-16,1-3-4 15,2-5-3-15,2-4 1 16,16-1 2-16,7-4-4 16,9-5 1-16,7-1-9 15,5 0 0-15,2-3-19 0,-1-11 4 16,1-3 4-16,1-6-1 15,-5-6 5-15,-4-1 5 16,-15 0 1-16,-5 3-6 16,-14 1 6-16,-6 7-10 15,0 3-1-15,-9 2-39 16,-21 1-149-16,1 3-349 16,4 3-573-16</inkml:trace>
  <inkml:trace contextRef="#ctx0" brushRef="#br1" timeOffset="283724.6408">20084 9287 1640 0,'0'0'714'0,"0"0"-602"16,0 0 134-16,0 0-73 15,-14 109-71-15,11-63-35 16,2 6-30-16,-2-2-27 16,3 3-10-16,-1 13-76 15,1-17-178-15,-2-9-752 0</inkml:trace>
  <inkml:trace contextRef="#ctx0" brushRef="#br1" timeOffset="289034.3037">20615 9525 687 0,'0'0'938'0,"0"0"-732"16,0 0 27-16,0 0 21 15,0 0-71-15,0 0-47 16,56-40-47-16,-50 36-31 16,-2-2-7-16,-4 5 4 15,0-5-13-15,0 3-9 16,0-1-22-16,-10-1-4 0,-7 2 4 16,-2-1-5-16,-7-1 6 15,3 3-6-15,1 2 4 16,2 0-1-16,4 0-3 15,2 9-5-15,5 3-1 16,4-1 0-16,5 0 0 16,0 2 0-16,8-3 0 15,11 3 10-15,1-6-10 16,3 0-1-16,0-4-10 16,-2-3-4-16,0 0-6 15,-5-3 6-15,-1-8 7 16,0-5 8-16,-5-7-1 15,2-4 0-15,1-2 1 0,0-8-1 16,-1-2 1-16,2-4 0 16,-1-3 0-16,-2 3-1 15,-5 3 1-15,-3 1 0 16,-3 5 7-16,0 5 7 16,-4 6-5-16,-9 5 3 15,-1 5 0-15,-2 6-6 16,1 6 7-16,1 1-6 15,1 2-7-15,2 16 1 16,7 7 6-16,1 12-1 16,3 6 8-16,3 7-5 15,7 1-8-15,4-1 0 0,1 0-1 16,-5-4-2-16,3-3-29 16,-4-7-24-16,1-6-58 15,-10-6-167-15,0-8-268 16,0-10-265-16</inkml:trace>
  <inkml:trace contextRef="#ctx0" brushRef="#br1" timeOffset="289412.3212">21008 9399 841 0,'0'0'1208'0,"0"0"-986"15,0 0 18-15,0 0 6 16,0 0-73-16,0 0-83 16,0 0-41-16,55-49-33 15,-43 49-2-15,3 0-14 16,-3 0 0-16,1 10-2 15,-4 9-4-15,-1 4 5 16,-5 7-5-16,0-4-1 16,-3 4 7-16,0-5 2 15,0-3-2-15,3-7-1 16,5-1-15-16,3-4-23 0,6 0-39 16,3-4-62-16,9-6-149 15,-9 0-331-15,-5 0-274 0</inkml:trace>
  <inkml:trace contextRef="#ctx0" brushRef="#br1" timeOffset="289597.9767">21229 9358 713 0,'0'0'1013'0,"0"0"-763"16,0 0 121-16,0 0-41 15,-81 71-96-15,49-42-112 0,-2 1-75 16,-23 10-47-16,7-5-62 16,9-11-683-16</inkml:trace>
  <inkml:trace contextRef="#ctx0" brushRef="#br2" timeOffset="328391.8719">2943 13125 510 0,'0'0'890'0,"0"0"-762"0,0 0-64 16,0 0 130-16,0 0 63 15,3 0-99-15,-3 0-68 16,3 0-19-16,-3-3-3 16,0 3-13-16,0-4-6 15,0 4-1-15,0-3-21 16,0 0-13-16,-3 0-12 16,-4 2-2-16,-2-5 0 15,-5 2-1-15,-5-2 0 16,0 2-1-16,-4 4 2 15,-5-3 0-15,-2 3 1 16,5 0-1-16,-2 0 9 16,10 0 8-16,1 10-4 15,4 3-2-15,3 1-10 0,5 3 5 16,2 2-5-16,2 1 7 16,3 0-8-16,12 0 0 15,5-5-2-15,-1-5-4 16,3-3-31-16,2-7 3 15,-6 0 1-15,1 0 2 16,-8-10 10-16,1-2 14 16,-5 0 7-16,-1-3 2 15,-3-2 8-15,-1 1 2 16,-1-4 3-16,1 1 16 16,-1 2 26-16,-1 5-8 15,0 4-9-15,2 1 11 16,-2 7-6-16,1-3-15 15,-1 3-18-15,0 0-12 0,2 0-1 16,-2 0-6 0,3 6-5-16,4 6 6 0,-1 6 6 15,0 1 0-15,0 5 0 16,6 3 1-16,-3 3-1 16,0 2 5-16,4 5-4 15,-4-1-1-15,-1 0 1 16,-5 1-1-16,-2-5 0 15,-1-1-6-15,0-6 5 16,-13 2 0-16,-5-4 1 16,-3-4-1-16,-6-1 1 15,3-9-1-15,-1-2 1 0,1-7-30 16,9 0-37-16,6-16-41 16,9-31-128-16,12 2-422 15,7-5-764-15</inkml:trace>
  <inkml:trace contextRef="#ctx0" brushRef="#br2" timeOffset="328948.2129">3206 13171 1307 0,'0'0'570'16,"0"0"-502"-16,0 0 5 15,0 0 115-15,0 0-67 16,0 0-76-16,0 0-27 16,9 0-8-16,-2 0 8 15,1 0 4-15,2 0 17 0,2-7-11 16,0 1-16 0,-3-4-11-16,0 3 7 0,-2-2-7 15,-2-1 0-15,-5-3 5 16,3 4 0-16,-3 1 14 15,0 1 4-15,0 0 3 16,0 1 19-16,-6 5-9 16,-6 1-16-16,-3 0 5 15,-4 0 7-15,-1 9 1 16,-2 9-7-16,1-1-9 16,3 7-8-16,8-2-1 15,4 4-1-15,6-2 3 16,0-2-9-16,10-2-2 15,11-3-14-15,3-4-96 0,9-12-93 16,-5-1-187-16,-4 0-377 16</inkml:trace>
  <inkml:trace contextRef="#ctx0" brushRef="#br2" timeOffset="329436.8637">3407 13112 939 0,'0'0'909'16,"0"0"-805"-16,0 0-77 15,0 0 185-15,0 0-20 16,0 0-77-16,0 0-28 0,0 66-12 16,0-43-22-16,0-3-21 15,0-1-16-15,0-6-14 16,0-2-1-16,0-2-1 15,0-5 0-15,0-1-12 16,0-3-5 0,0 0-4-16,3-3-8 0,6-10-6 15,2-4-9-15,2-7 24 16,5-1 5-16,0-5 6 16,1 1 8-16,1-2-1 15,-7 8 2-15,-1 3 8 16,-6 8 29-16,0 5-4 15,-2 4 6-15,-4 3-14 0,2 0-7 16,-2 5-12 0,3 9 7-16,0 4 35 0,0 7-5 15,3-2-16-15,0 3-10 16,1-2-8-16,-1-1-8 16,-1-6 6-16,1-2-7 15,-2-3-47-15,-2-4-73 16,1-4-97-16,-3 1-254 15,0-3 91-15,0 2-114 16,0-4-168-16</inkml:trace>
  <inkml:trace contextRef="#ctx0" brushRef="#br2" timeOffset="329820.9173">3835 13092 948 0,'0'0'719'16,"0"0"-629"-16,0 0 90 16,0 0 85-16,0 0-70 15,0 0-78-15,0 0-47 16,3 40-22-16,5-33-17 16,1-7-5-16,7 0-18 15,1 0-8-15,2-5-1 16,3-4-23-16,-5-4-4 15,-1 1 5-15,-5 0 0 16,-4-4 6-16,-5 6 16 0,-2-1 1 16,0 3 0-16,-2 4 12 15,-13 0 6-15,-7 4 4 16,-5 4 23-16,-1 10 19 16,-2 8-8-16,2 3-23 15,5 3-18-15,5 1-7 16,9-2-8-16,9 0-2 15,0-10-80-15,27-8-116 16,6-9-404-16,3 0-356 0</inkml:trace>
  <inkml:trace contextRef="#ctx0" brushRef="#br2" timeOffset="330204.1377">4144 13033 1209 0,'0'0'528'16,"0"0"-463"-16,0 0 40 15,0 0 100-15,-10 75-59 16,10-51-58-16,0-2-28 16,6-2-6-16,4 0-24 15,-2-7-11-15,-2-6-10 16,-3-3-3-16,-3-4-6 15,0 0 9-15,0 0 14 16,0-7 1-16,0-7-9 0,0-5 22 16,0-1-5-1,0-4-11-15,0 2-5 0,0-1-1 16,7 6-2-16,2 3 1 16,0 2 4-16,4 5-9 15,1 3-8-15,5 2-1 16,1-2-1-16,5 4 1 15,-1 0-30-15,-2 0-75 16,1 0-46-16,-7 6-224 16,-7 0-475-16</inkml:trace>
  <inkml:trace contextRef="#ctx0" brushRef="#br2" timeOffset="330943.8112">4568 13068 411 0,'0'0'1359'0,"0"0"-1015"16,0 0-140-16,0 0 19 16,0 0-37-16,0 0-47 15,0 0-50-15,-92 7-33 16,69 6-26-16,7 1-17 15,5 2-13-15,5-5-1 16,6-1-10-16,3-2-27 16,14-7-19-16,8-1-19 0,5 0-49 15,1-3-11-15,-1-10 32 16,-3-1 25-16,-5-2 36 16,-5-1 14-16,-5 3 17 15,-5-4 12-15,-1 4 34 16,-6 4 53-16,3 0 25 15,-3 3 1-15,0 7-18 16,0 0-26-16,0 0-24 16,0 0-27-16,0 11-17 15,-3 5 5-15,0 7-5 16,3 0-1-16,0 0 0 16,0-3-6-16,9-7-29 15,9-3-12-15,0-4-4 16,7-6-14-16,-1 0-8 15,3-9 4-15,4-5-2 0,-1-5-32 16,0-7 16-16,-2-2 32 16,2-7 29-16,-3-5 14 15,-3-6-18-15,3-11 30 16,-8 1 3-16,-7 1 22 16,-4 5 48-16,-8 11 103 15,-5 12-45-15,-13 7-53 16,-9 11-28-16,2 1-20 15,-2 8-9-15,2 0-15 16,1 13 0-16,3 7 10 16,0 11 4-16,6 4 8 15,5 8 1-15,5 0-10 16,5 1-6-16,0 4 5 0,15-4-4 16,6-2-5-16,6-5-8 15,3-3-1-15,-2-5-1 16,-4-6-36-16,-2-6-63 15,-7-5-81-15,-10-7-120 16,-2-3-232-16,-3-2-80 0</inkml:trace>
  <inkml:trace contextRef="#ctx0" brushRef="#br2" timeOffset="331582.0289">5839 12744 447 0,'0'0'826'16,"0"0"-466"-16,0 0-167 15,0 0 68-15,0 0-22 16,0 0-45-16,0 0-55 15,-49-26-27-15,34 26-29 16,0 14-34-16,3 5-23 0,2 8-14 16,7 3-2-16,3 10-4 15,3 2 2-15,19 3-8 16,2 2 0-16,1 0 0 16,-2-4-2-16,-4 0 1 15,-10-4 1-15,-6-5-1 16,-3-1-5-16,-6-4 5 15,-12-6-7-15,-4-6-10 16,-5-4-77-16,-3-13-77 16,8 0-141-16,10-9-466 0</inkml:trace>
  <inkml:trace contextRef="#ctx0" brushRef="#br2" timeOffset="331787.5897">5708 13012 639 0,'0'0'1430'0,"0"0"-1222"15,0 0-143-15,0 0 36 16,0 0-30-16,0 0-52 16,82 4-19-16,-46-4-61 15,3 0-52-15,10 0-173 16,-9-10-365-16,-7 4-519 0</inkml:trace>
  <inkml:trace contextRef="#ctx0" brushRef="#br2" timeOffset="332070.2972">6060 12992 1341 0,'0'0'681'0,"0"0"-579"15,0 0 148-15,0 0 5 16,0 0-110-16,-76 70-93 15,67-52-35-15,9-3-10 16,0-5-7-16,9-3-9 16,15-7 9-16,4 0-25 15,2 0-4-15,-3-10 12 16,-9-4 17-16,-2-2-1 16,-10-1 1-16,-6 3-19 15,0-1 13-15,-9 1-2 0,-4 2 8 16,-4 4 0-16,-2 2-1 15,4 6-18-15,2 0-187 16,5 0-472-16,5 0-576 0</inkml:trace>
  <inkml:trace contextRef="#ctx0" brushRef="#br2" timeOffset="332193.8811">6060 12992 1275 0</inkml:trace>
  <inkml:trace contextRef="#ctx0" brushRef="#br2" timeOffset="332454.4075">6060 12992 1275 0,'112'-19'691'0,"-108"19"-638"0,-1 0-7 0,2 0 23 16,1 10-2-16,3 3-5 0,1 3-3 16,-1 5 0-1,2-1-10-15,-5 2 2 0,4-2-2 16,-4-3-17-16,-3-1-9 15,0-5-16-15,-3-5-5 16,0-3 4-16,0-3 0 16,0 0 11-16,0 0 42 15,-3-7 3-15,-3-6-35 16,3-3-14-16,0-7-4 16,3 2 5-16,0-4-5 0,6 4-9 15,6 1 0-15,1 4-14 16,7 7-23-16,2 4-66 15,5 5-13-15,3 0-34 16,1 5-79-16,-4 1-164 16,-9 3-397-16</inkml:trace>
  <inkml:trace contextRef="#ctx0" brushRef="#br2" timeOffset="333153.2063">6500 12964 1529 0,'0'0'256'15,"0"0"-203"-15,0 0 117 16,0 0 37-16,0 0-95 15,0 0-46-15,0 71 0 16,0-48-14-16,0-1-26 16,3-4-14-16,0-4-11 15,-3-4 1-15,0-3-1 16,0-4 1-16,0-1 0 16,0-2-1-16,0 0 8 15,2-2-9-15,1-8-18 16,4-4 2-16,2-6 4 0,3 0 6 15,4-2 5-15,-2-1 1 16,-1 0 0-16,-1 5 0 16,-1 2 12-16,-4 7 8 15,-1 6 2-15,-3 3-7 16,3 0-9-16,-3 5-6 16,3 8 9-16,1 7 6 15,-1-3 1-15,-1 6-3 16,1-2-4-16,-3-3-1 15,0-4-7-15,1-1-1 16,-1-3 0-16,-3-6-6 16,3-1-11-16,-3-3-5 0,0 0 1 15,0 0-1-15,3-7-6 16,0-6-17-16,6-7 27 16,3-2 9-16,0-5 8 15,7 1-5-15,-2-2 6 16,2 6 0-16,-2 5 6 15,-7 7 22-15,-4 7 20 16,-3 3-26-16,0 7-13 16,-3 10 28-16,0 8 33 15,0 2 17-15,0 3-11 16,0 2-18-16,3-2-22 16,0-3-22-16,7-8-14 15,7-8-121-15,2-8-372 16,-1-3-879-16</inkml:trace>
  <inkml:trace contextRef="#ctx0" brushRef="#br2" timeOffset="333812.4097">7728 13026 1363 0,'0'0'606'15,"0"0"-498"-15,0 0 8 16,0 0 32-16,0 0-29 15,0 0-45-15,82 9-31 16,-3-9-14-16,27 0-20 16,9 0-9-16,-14 0 0 15,-26 6 2-15,-26-4 5 0,-10 3-6 16,3 0-1 0,-2 0 0-16,-4-1 0 0,-15-1 0 15,-8-3 0-15,-7 0-1 16,-6 0-36-16,0 0-31 15,-6-3-158-15,-7-4-399 16,-2 0-279-16</inkml:trace>
  <inkml:trace contextRef="#ctx0" brushRef="#br2" timeOffset="334236.5298">7712 13191 553 0,'0'0'809'0,"0"0"-600"16,0 0-47-16,0 0 95 15,0 0-36-15,0 0-66 16,0 0-42-16,7 10-17 16,8-4 15-16,12-2-26 15,12-1-35-15,13-1-32 16,9-2-10-16,11 0-8 16,2 0-2-16,-2-2-10 15,-2-4 11-15,-4-1-7 16,-14 4 8-16,-6-1 0 0,-15 1-8 15,-11 0-16-15,-10 2-11 16,-4-2-3 0,-6-3-20-16,0 2-68 0,0-2-76 15,-3-4-98-15,-7 6-87 16,4-2-522-16</inkml:trace>
  <inkml:trace contextRef="#ctx0" brushRef="#br2" timeOffset="334632.3358">8261 12950 1041 0,'0'0'333'16,"0"0"-190"-16,0 0 14 15,0 0 22-15,0 0-19 16,0 0 39-16,0 0-43 16,6 52-52-16,7-32-23 15,9 1-35-15,4-3-28 16,11-1-10-16,2-6-7 16,6 2-1-16,4-6-25 15,-7 2-26-15,-1-5-11 0,-11 2 26 16,-10-2 26-16,-14 3-1 15,-6-1-11-15,0 6 20 16,-14 2 2-16,-11 3 55 16,-5 3 45-16,-3 5-6 15,-4-4-6-15,1 5-8 16,3-6-48-16,2-4-32 16,7-3-96-16,12-10-506 0</inkml:trace>
  <inkml:trace contextRef="#ctx0" brushRef="#br2" timeOffset="336928.253">3369 12302 1152 0,'0'0'857'15,"0"0"-728"-15,0 0-3 16,0 0 68-16,0 0-19 15,0 0-85-15,0 0-45 16,0-2 1-16,0 2 2 16,4 6-10-16,0 10 31 15,1 8-13-15,4 8-37 16,-3 2-7-16,1 4-12 0,-4-1 2 16,0-7-2-16,-3 0-6 15,3-7-12-15,0-8-16 16,-1-4-50-16,1-10-97 15,-2-1-278-15,1 0-308 0</inkml:trace>
  <inkml:trace contextRef="#ctx0" brushRef="#br2" timeOffset="337214.7793">3219 12533 1035 0,'0'0'579'16,"0"0"-476"-16,0 0 42 15,0 0 107-15,0 0-53 16,0 0-68-16,0 0-5 16,21 0 5-16,0 0-48 15,9 0-27-15,6-5-37 16,1-2-19-16,-4 0-30 15,0 0-61-15,-11 1-35 16,-3 2-23-16,-8 1-82 16,-8 3-98-16,0 0-40 15,0 0-241-15</inkml:trace>
  <inkml:trace contextRef="#ctx0" brushRef="#br2" timeOffset="337454.6258">3585 12457 1295 0,'0'0'674'0,"0"0"-579"16,0 0 42-16,0 0 98 16,0 0-7-16,0 0-97 15,0 0-53-15,0 66-23 0,0-49-30 16,7 0-17-1,1-1-8-15,-1-6 0 0,-2-3-100 16,8-7-211-16,-4 0-495 16,0-3-701-16</inkml:trace>
  <inkml:trace contextRef="#ctx0" brushRef="#br2" timeOffset="337644.2095">3670 12346 871 0,'0'0'1076'16,"0"0"-1002"-16,0 0-74 0,0 0-2 16,0 0-27-1,0 0-270-15,0 0-542 0</inkml:trace>
  <inkml:trace contextRef="#ctx0" brushRef="#br2" timeOffset="338296.2583">3788 12477 1692 0,'0'0'385'0,"0"0"-286"15,0 0 43-15,0 0 50 16,0 0-74-16,16 83-55 16,-10-60-17-16,0-3-22 15,0-4-17-15,-3-6-6 16,2 0 0-16,-5-7-1 16,0-1-13-16,0-2-5 15,0 0 11-15,0 0 7 16,1-5-2-16,1-7-16 15,5-6 3-15,-1-1 1 16,3-4 14-16,4 2 0 16,-1-2 1-16,-4 7 0 15,2 3 29-15,-4 3-5 16,-3 8-2-16,0 2 5 16,0 0-28-16,0 0 0 0,0 2-9 15,2 15 9-15,0-1 17 16,0 7 14-16,-2-3-4 15,0 0-15-15,0-3-11 16,-3-5 0-16,3-2-1 16,-3-7 0-16,0 0-15 15,0-3-14-15,3 0 1 16,0-3 3-16,0-10-38 16,7 0 24-16,1-6 27 15,-2-2-1-15,4-2 1 16,-1 4 11-16,1 2 1 15,-5 4 11-15,-5 9 44 16,0 1-7-16,0 3-30 0,0 0-17 16,0 13 12-1,0 4 27-15,4 3-13 0,-1 0-12 16,0 0 3-16,2 0-5 16,-1-4-11-16,2-3-2 15,0-2-28-15,3-9-95 16,3-2-149-16,-3 0-396 15,3-10-559-15</inkml:trace>
  <inkml:trace contextRef="#ctx0" brushRef="#br2" timeOffset="338648.7579">4274 12501 1532 0,'0'0'307'0,"0"0"-236"15,0 0 104-15,0 0 1 16,0 0-80-16,0 0-35 16,0 0-3-16,25 3 16 15,-17-3-43-15,4-4-26 16,-6-5-5-16,1 0-18 16,-4 1-5-16,-3 1-4 15,0 4 10-15,0 0 17 16,-3 3-2-16,-10 0 2 15,-2 0 23-15,-3 0 23 0,-4 6 16 16,5 7-6 0,-2 1-9-16,4 3-17 0,3 0 4 15,3 2-2-15,9-4-16 16,0 0-9-16,8-7-7 16,11-3-16-16,26-5-147 15,-5-10-202-15,-1-8-583 0</inkml:trace>
  <inkml:trace contextRef="#ctx0" brushRef="#br2" timeOffset="338866.131">4465 12451 1506 0,'0'0'350'15,"0"0"-136"-15,0 0 33 16,0 0-72-16,0 0-77 16,0 0-12-16,0 0-34 15,88 0-52-15,-55-4-33 16,-5-6-212-16,-8 1-645 0</inkml:trace>
  <inkml:trace contextRef="#ctx0" brushRef="#br2" timeOffset="339586.7829">5001 12422 793 0,'0'0'8'0,"0"0"46"0,0 0 96 15,0 0 95 1,0 0-37-16,0 0-8 0,0 0 1 15,19-20-24-15,-28 16-69 16,-1-2-30-16,-5 2-16 16,-3 4-4-16,0-3-2 15,0 3-13-15,3 0-16 16,-1 3-12-16,5 3-6 16,1 5-2-16,1-1-4 15,6 0 4-15,3 0 1 16,0-1-7-16,0-2 5 15,0-4-5-15,9 0 0 16,1-3 7-16,1 0 23 0,1-3-31 16,1-10-5-1,1-3-8-15,-1-4 12 0,-4 0-5 16,0-4 4-16,-2-1-5 16,-1-5 6-16,0-7 1 15,-3-2 0-15,-1-2 0 16,-2-4 45-16,0-2-14 15,-2 8 33-15,-7 2-22 16,-1 12 7-16,4 5-3 16,-3 10 5-16,3 10-31 15,-4 0-10-15,-1 16-10 16,2 11 7-16,-1 8 2 16,7 11 0-16,3-2-8 15,0 2 1-15,13 1 4 16,5-2-5-16,3-1 0 0,1-6 0 15,1-7-1-15,-1-4-8 16,-4-9-48-16,0-13-98 16,-2-3-164-16,-5-2-354 0</inkml:trace>
  <inkml:trace contextRef="#ctx0" brushRef="#br2" timeOffset="339972.6958">5190 12309 1437 0,'0'0'257'0,"0"0"-130"16,0 0 172-16,0 0-102 16,0 0-104-1,0 0-44-15,0 0-18 0,51 32 9 16,-42-32-6-16,1 0-13 15,-5 0-21-15,-2 0-55 16,-3-5-34-16,0-2 55 16,0 0 13-16,0 0 12 15,-5-2 9-15,-4 5 0 16,-4 2 25-16,4 2 31 16,-6 0-5-16,0 0-11 15,3 12-12-15,-1 2-8 0,5 1-8 16,2 3-1-1,6-2-2-15,0 1-9 0,8-1 0 16,7-7-37-16,7-1-86 16,11-5-161-16,-6-3-287 15,-5 0-207-15</inkml:trace>
  <inkml:trace contextRef="#ctx0" brushRef="#br2" timeOffset="340226.8737">5357 12355 1528 0,'0'0'513'16,"0"0"-407"-16,0 0 34 16,0 0-43-16,0 0-11 15,0 0 31-15,0 0-23 16,8 66 10-16,-5-43-27 0,4 7-40 16,-1 0-24-16,-3-4-7 15,3 0-6-15,-3-5 0 16,-3-5-9-16,0-4-35 15,0-5-37-15,0-3-22 16,0-4-19-16,0 0-46 16,0 0-37-16,0-16-159 15,3-4-256-15,2 0-534 0</inkml:trace>
  <inkml:trace contextRef="#ctx0" brushRef="#br2" timeOffset="340506.1157">5378 12300 1190 0,'0'0'532'0,"0"0"-463"16,0 0 127-16,0 0 47 0,0 0-60 15,0 0-68-15,0 0-30 16,24-38-60-16,-9 38-16 16,3 0-8-16,0 4 0 15,1 7-1-15,2 4 0 16,-3 2 0-16,1 0-1 15,-7-2 0-15,-4-1-1 16,-2-1 2-16,-6 1 11 16,0-8-4-16,-9 0 1 15,-8 2-7-15,-5-5-1 0,-2-3-78 16,-4 0-161 0,7 0-288-16,6-3-136 0</inkml:trace>
  <inkml:trace contextRef="#ctx0" brushRef="#br2" timeOffset="341292.8992">5687 12322 1362 0,'0'0'334'0,"0"0"-239"16,0 0 82-16,0 0-20 15,0 0-83-15,0 0-33 16,91 19-41-16,-73-19-6 0,1-2-14 16,-8-8-59-16,-2 0-39 15,-5 0 25-15,-4 3 54 16,0-1 39-16,-13 3 7 16,1 1 37-16,-6 1 49 15,0 3 33-15,3 0-14 16,-3 0-13-16,2 0-13 15,-2 10-21-15,3 4-5 16,-3 6-1-16,3 2-17 16,6-2-15-16,5 3-17 15,4-3-1-15,0-6-3 16,19-2 3-16,5-2-9 16,4-6-11-16,2-4-62 0,-3 0-22 15,1 0-36 1,-5-7-24-16,-4-2-62 0,-2-1 27 15,-4-3 65-15,-1-1 125 16,-2 4 11-16,-4 0 84 16,0 0 86-16,-4 7 30 15,1-1-32-15,-3 4-78 16,0 0-57-16,3 0-44 16,0 0 14-16,4 0-14 15,-1 4 6-15,3 6 1 16,-1 3 4-16,-1 0-2 15,-4 1-8-15,0-1 0 16,-3 0 1-16,0-3-2 16,0-1-1-16,0-5-8 0,0-1 8 15,0-3-8-15,-3 0-8 16,0 0 11-16,3 0 6 16,0-6 10-16,0-4-1 15,6-4-7-15,3-1-1 16,3-2 0-16,3 3 0 15,-6-2 5-15,0 6 13 16,-2 6 22 0,-7 2 0-16,3 2-20 0,-3 0-21 15,0 2-14-15,0 8 14 16,3 1-1-16,0 5 1 16,0-2 1-16,0-1 1 15,0-1-2-15,2-5-18 0,2-1-132 16,-1-5-335-16,0-1-243 15</inkml:trace>
  <inkml:trace contextRef="#ctx0" brushRef="#br2" timeOffset="341766.8551">6290 12346 1294 0,'0'0'379'0,"0"0"-287"16,0 0 63-16,0 0 21 0,0 0-36 15,0 0-3-15,0 0-9 16,-9-10-39-16,1 9-32 16,-2 1-20-16,-2 0-18 15,-4 0-13-15,2 1-6 16,2 11 0-16,-1 1-6 15,10 1 0-15,0-1-6 16,3 0-25-16,3-3 0 16,9-4 10-16,4-2-21 15,2-4 20-15,-3 0 7 16,1-4 14-16,1-5 7 16,-4-7 0-16,-1-4 6 15,2-4 4-15,-1-2 3 16,-1-4-1-16,1-7 8 15,-4-6-10-15,-4 0 5 0,-5-2 36 16,0 6-13-16,0 5 16 16,-14 11-14-16,-5 6-22 15,4 7-18-15,-3 7-13 16,6 3-54-16,-1 0-86 16,10 13-133-16,3 0-238 15,0-2-311-15</inkml:trace>
  <inkml:trace contextRef="#ctx0" brushRef="#br2" timeOffset="342210.4791">6591 12300 555 0,'0'0'1119'15,"0"0"-952"-15,0 0-60 16,0 0 33-16,0 0-50 16,0 0-44-16,0 0-46 15,33-6-65-15,-17 1-66 16,-5 1 58-16,-5-2 32 15,0 4-12-15,-6-3 2 0,0 2 6 16,-3 0 45-16,-8-1 1 16,-8 4 65-16,1 0 82 15,-6 0 19-15,-1 4-27 16,-2 9-51-16,6 8-47 16,3-2-8-16,9 3-12 15,6-1-11-15,3 2-6 16,6-3-5-16,21-3-34 15,7-4-76-15,5-4-58 16,3-3-64-16,10-6-42 16,-13 0-124-16,-12-6-320 0</inkml:trace>
  <inkml:trace contextRef="#ctx0" brushRef="#br2" timeOffset="342605.7639">6809 12332 773 0,'0'0'717'15,"0"0"-643"-15,0 0 9 16,0 0 98-16,0 0-18 16,0 0-43-16,0 0-35 15,3 53-29-15,-3-37-27 16,0-5-9-16,0-1-12 16,0-4-7-16,0-2-1 15,0-1-9-15,0-1-26 16,-3-2-17-16,3 0 24 15,0 0 22-15,0 0-28 0,6-9-23 16,9-2 24-16,0-1 8 16,4-8 16-16,5 0 8 15,-3-1 1-15,0-1 10 16,-5 6 25-16,-4 6 73 16,-9 6 5-16,0 1-58 15,-3 3-41-15,0 3-7 16,-3 11 57-16,-3 6 6 15,0 2-33-15,3 2-14 16,-1-2-11-16,4-1-10 16,0-6-2-16,0-4-89 15,0-11-149-15,7 0-281 16,2 0-258-16</inkml:trace>
  <inkml:trace contextRef="#ctx0" brushRef="#br2" timeOffset="342860.7656">7218 11994 563 0,'0'0'1046'0,"0"0"-938"16,0 0 167-16,0 0 32 15,0 0-93-15,-26 97-89 16,16-61-49-16,4 1-28 15,3-1-14-15,3 4-18 0,0-5-5 16,0-1-10 0,0-7-1-16,9-2-33 0,-3-8-113 15,7-7-89-15,-5-7-301 16,1-3-227-16</inkml:trace>
  <inkml:trace contextRef="#ctx0" brushRef="#br2" timeOffset="343071.0655">7073 12164 1517 0,'0'0'284'15,"0"0"-199"-15,0 0 140 0,0 0 37 16,0 0-65-16,0 0-104 15,82 36-59-15,-22-36-34 16,-8-4-144-16,-7-6-447 0</inkml:trace>
  <inkml:trace contextRef="#ctx0" brushRef="#br2" timeOffset="344362.1773">9448 13134 606 0,'0'0'816'0,"0"0"-540"15,0 0-79-15,0 0 56 16,0 0-48-16,0 0-52 16,0 0-9-16,3-2-26 15,5 2-13-15,1 0-20 16,1 0-10-16,2 0-20 15,-2 0-24-15,10 0-11 16,5 0-13-16,11 0-7 16,3 0-13-16,7-4-50 15,-7 1-46-15,-6-3-99 16,-11 5-156-16,-13-5-524 0</inkml:trace>
  <inkml:trace contextRef="#ctx0" brushRef="#br2" timeOffset="345354.8689">10254 12494 644 0,'0'0'791'0,"0"0"-583"15,0 0-10-15,0 0 67 16,0 0-61-16,0 0-73 0,0 0-50 16,0-4-15-16,0 4-17 15,0 0-3-15,0 1 36 16,3 12-18-16,0 6-32 16,3 8-13-16,1 6-9 15,-4 3-8-15,0 4-1 16,-3-3-1-16,0-1 0 15,0-3 0-15,0-4 0 16,-6-6-2-16,2-3 1 16,1-9-1-16,0-1 1 15,3-7-8-15,0-3-3 16,0 0 12-16,0 0 0 0,3-4-7 16,10-12-37-1,1-1 16-15,2-3 4 0,5-4 12 16,-3-1-4-16,1 5 1 15,-6 3 14-15,0 7 0 16,-6 3 1-16,-1 2 2 16,-6 2 5-16,3 3 7 15,-3 0-7-15,0 0-5 16,0 5-2-16,0 9 1 16,3 6 16-16,-3 3-3 15,3 2-5-15,0-1 0 16,0-4-8-16,6 0 0 15,3-6 1-15,0-1 5 0,5-6-5 16,3 1-2-16,-5-7-20 16,3-1-103-16,-6 0-120 15,1-9-302-15,-7-5-293 0</inkml:trace>
  <inkml:trace contextRef="#ctx0" brushRef="#br2" timeOffset="345633.3873">10150 12650 781 0,'0'0'963'0,"0"0"-748"0,0 0-80 16,0 0 88-16,0 0-32 16,0 0-75-16,0 0-59 15,41 0-23-15,-11 0-34 16,0 0 0-16,12-11-94 16,-8 4-228-16,-7-6-555 0</inkml:trace>
  <inkml:trace contextRef="#ctx0" brushRef="#br2" timeOffset="345970.498">10481 12477 667 0,'0'0'706'15,"0"0"-198"-15,0 0-382 16,0 0 133-16,0 0-109 16,0 0-92-16,0 0-24 15,35 7 0-15,-30-4 2 16,-2 1-18-16,0 2-11 16,-3 4 1-16,0-1 14 15,-3 5 42-15,-8 3-12 16,4-2-18-16,-2 6-16 0,3-7-10 15,3-2-8-15,3 1 0 16,0-6-2-16,6-4-63 16,16-3-151-16,4 0-529 15,-6-3-810-15</inkml:trace>
  <inkml:trace contextRef="#ctx0" brushRef="#br2" timeOffset="346381.6622">10831 13046 434 0,'0'0'399'0,"0"0"177"16,0 0-454-16,0 0 71 16,0 0 69-16,0 0-38 15,0 0-5-15,-28 9-60 16,-5-9-46-16,-13 0-30 0,-25 0-14 15,-24 0-5-15,-30-7-22 16,7 0-28-16,24 1-13 16,33 3 0-16,31 0 1 15,1 3-2-15,9 0-12 16,2 4-93-16,18 4-116 16,0-3-364-16,3-3-862 0</inkml:trace>
  <inkml:trace contextRef="#ctx0" brushRef="#br2" timeOffset="346969.3707">10139 13352 1121 0,'0'0'961'0,"0"0"-827"16,0 0 42-16,0 0 98 16,0 0-79-16,0 0-83 15,0 0-71-15,18-36-41 16,-3 27 0-16,4 2-1 15,-2 4-7-15,2 0 7 16,-1 3-5-16,-6 0 0 16,-3 6 0-16,-2 8 5 15,-1 1-1-15,-6 2-4 16,0 3 6-16,0-3 0 0,-3 0 0 16,-10 1 0-1,-2 2 12-15,-3-6 12 0,6 2-6 16,2-5-9-16,4-3-9 15,6-4 0-15,3 2-19 16,16-6-49-16,8 0-151 16,12-8-331-16,-5-6-221 15,-4-2-292-15</inkml:trace>
  <inkml:trace contextRef="#ctx0" brushRef="#br2" timeOffset="347606.7897">10387 13346 215 0,'0'0'1644'16,"0"0"-1411"0,0 0-146-16,0 0 105 0,0 0-30 15,0 0-77-15,0 0-30 16,35-23 47-16,-33 39-5 16,-2 4-24-16,2 0-34 15,-2-1-17-15,0 1-16 16,0-3-5-16,0-2-1 15,0-6 0-15,0 0-1 16,0-5 0-16,0-1-22 16,0-3 2-16,0 0 0 15,0 0 5-15,4-6-5 16,8-5-25-16,4-5 22 16,1-4 17-16,5-4 7 0,-4 2 6 15,3-1-5-15,-5 3 5 16,-6 6 18-16,-3 9 10 15,-4 0-13-15,0 5-17 16,-3 0-4-16,0 0-1 16,0 3-14-16,3 7 15 15,-3 4 0-15,4 3 1 16,-1 2 1-16,-3-6-1 16,0 0 0-16,0-3-1 15,0-3-1-15,0-4 1 16,0-3 0-16,0 0 0 15,0 0 0-15,3 0-12 16,3-10-22-16,3 0-26 16,3-5 5-16,6-6 14 15,1-2 12-15,5-2 5 0,-2-2 13 16,1 2 11-16,-4 10 6 16,-8 5 58-16,-5 7-9 15,-3 3-34-15,-3 6-20 16,0 14 48-16,0 3 11 15,0 6-12-15,0 1-2 16,3-3-13-16,1 0-18 16,2-5-15-16,0-5-6 15,4-10-95-15,1-7-203 16,-2 0-664-16</inkml:trace>
  <inkml:trace contextRef="#ctx0" brushRef="#br2" timeOffset="349319.866">11461 12817 276 0,'0'0'108'0,"0"0"550"16,0 0-487-16,0 0 20 15,0 0-13-15,0 0-17 16,0 0-16-16,25 1 13 15,-24-1-21-15,3-1-17 16,-1-2-3-16,0-4-22 16,0 4-13-16,-3-3-6 15,0 2-20-15,0-3-24 16,0 2-23-16,-3-5-9 16,-10 3 10-16,-1 0-9 0,-7 1 0 15,0 2 1-15,-4 4 5 16,1 0 1-16,0 0 1 15,0 7 3-15,2 5 0 16,2 3-6-16,4 0-5 16,10-1 5-16,3-1-5 15,3-3-1-15,0 0 0 16,18-6 0-16,2-1 1 16,9-3-1-16,1 0-24 15,-1-3-6-15,0-8-7 16,-6-2-5-16,-4-4 5 15,-6 0 13-15,-4-6 10 16,-5 0 14-16,-4 0 13 16,0-5 23-16,0-3 11 15,0 5-6-15,-4-3 11 0,-5 2-3 16,-4 4-24-16,-8 3-14 16,0 4-4-16,-9 6-7 15,-4 3 0-15,-2 7-1 16,-1 0 0-16,5 10-10 15,10 9-36-15,-2 5-89 16,11-4-223-16,7-7-545 0</inkml:trace>
  <inkml:trace contextRef="#ctx0" brushRef="#br2" timeOffset="350107.4302">11425 12398 163 0,'0'0'1050'0,"0"0"-305"15,0 0-552-15,0 0 43 16,0 0-25-16,0 0-69 0,0 0-66 16,24-7-49-16,-6 4-9 15,6 3-8-15,1 0-10 16,-4 0 0-16,-6 0-10 16,-2 10-5-16,-10 0 3 15,-3 4 3-15,0-4 9 16,0 2-1-16,-10-2 1 15,1-3 0-15,3 3 0 16,0-1 1-16,0-2 0 16,6 0-1-16,0 3 0 15,18-3-29-15,5-1-166 16,6 0-582-16</inkml:trace>
  <inkml:trace contextRef="#ctx0" brushRef="#br2" timeOffset="350864.8926">11767 12556 624 0,'0'0'988'16,"0"0"-798"-16,0 0 64 16,0 0-28-16,0 0-82 15,0 0-58-15,0 0 57 16,-5 37-42-16,-1-15-35 15,3 5-23-15,3 0-12 16,0 5-14-16,0-1-11 16,6-5-5-16,11-2-1 0,5-5-6 15,2-3-13 1,2-9-2-16,6-3-15 0,-2-4-25 16,2 0-30-16,0-1 27 15,-2-12 16-15,-2-7 14 16,-5 1 18-16,-4-8 14 15,-1 0 1-15,-9-5 1 16,-3-1 8-16,-3 2-7 16,-3 2 22-16,0 3-23 15,0 6-2-15,-18 6-96 16,3 6-164-16,3 1-544 0</inkml:trace>
  <inkml:trace contextRef="#ctx0" brushRef="#br2" timeOffset="351114.2238">11948 12619 1358 0,'0'0'400'0,"0"0"-152"16,0 0 8-16,0 0-86 15,0 0-18-15,0 0-9 16,7 82-64-16,-7-48-40 16,0 2-27-16,0 0-12 15,0-2-6-15,3 2-122 16,3-13-401-16,4-6-778 0</inkml:trace>
  <inkml:trace contextRef="#ctx0" brushRef="#br2" timeOffset="351532.726">12292 13029 98 0,'0'0'1714'0,"0"0"-1497"15,0 0-121-15,0 0 128 16,0 0-10-16,0 0-104 15,-106 26-23-15,70-20-4 16,-13-2-28-16,-17 2-26 16,-25-2-10-16,-25-1-10 15,-11-3-8-15,8 0-1 16,28 0 0-16,34 0-12 16,20-3-50-16,16 0-36 0,3 3-40 15,18-7-102-15,0 4-338 16,9-4-456-16</inkml:trace>
  <inkml:trace contextRef="#ctx0" brushRef="#br2" timeOffset="352238.6882">11565 13339 7 0,'0'0'1018'0,"0"0"-377"15,0 0-530-15,0 0 72 16,0 0 4-16,0 0-54 16,0 0-25-16,3 3 2 15,-3-3-23-15,-3 0-39 16,-4 4-12-16,-5 3-2 16,-8 6-12-16,1 4-5 15,-4 0-5-15,3 5-3 16,2 1-8-16,3-3-1 15,9-3 0-15,6-4-6 0,0-10 0 16,15-3 6 0,12 0 1-16,3-3 5 0,-1-8-6 15,3-4 0-15,-5-4-7 16,-5-2-2-16,-6 0 9 16,-2-4 0-16,-8-2 8 15,-6-2 7-15,0-1 5 16,-9 3 0-16,-12 7 20 15,-7 3-7-15,-5 7-8 16,-3 8-16-16,-3 2-8 16,0 2-1-16,10 12-13 15,6 3-87-15,13 9-112 16,7-9-313-16,3 0-242 0</inkml:trace>
  <inkml:trace contextRef="#ctx0" brushRef="#br2" timeOffset="352606.613">11759 13346 1716 0,'0'0'741'16,"0"0"-664"-16,0 0-37 16,0 0 56-16,0 0-37 15,0 0-41-15,0 0-1 0,91-32 6 16,-77 32-3 0,-4 0-7-16,-4 2-7 0,3 15-4 15,-3 2 4-15,1 2 0 16,4 2 0-16,-2-1 4 15,0-2-4-15,1-6-5 16,4-1-1-16,-1-6-8 16,2-7-64-16,3 0-159 15,3-10-317-15,-4-10-214 16,-1 3-429-16</inkml:trace>
  <inkml:trace contextRef="#ctx0" brushRef="#br2" timeOffset="352828.8671">12062 13314 147 0,'0'0'1415'0,"0"0"-1160"16,0 0 91-16,0 0-20 16,-88 59-104-16,58-36-94 15,5-4-50-15,-2 4-38 16,2 1-23-16,2-4-17 15,4-4 0-15,7 0-64 16,0-9-224-16,9-4-546 16,0-3-700-16</inkml:trace>
  <inkml:trace contextRef="#ctx0" brushRef="#br2" timeOffset="353230.1651">12171 13221 2027 0,'0'0'254'16,"0"0"-188"-16,0 0 4 0,0 0 7 16,0 0-19-16,0 0-6 15,0 0 5-15,18 12-16 16,-12-5-15-16,-3 3-5 16,-3 0-8-16,0 3-5 15,0-2 8-15,0 2 0 16,-6 2 11-16,0-4 15 15,-2-2 0-15,5-5-18 16,3-1-15-16,0 0-5 16,11-3-4-16,10 0-74 0,28-10-222 15,-4-3-443 1,1-3-413-16</inkml:trace>
  <inkml:trace contextRef="#ctx0" brushRef="#br2" timeOffset="353570.7787">12738 12986 270 0,'0'0'72'15,"0"0"-47"-15,0 0-25 16,0 0-1-16,0 0-50 0</inkml:trace>
  <inkml:trace contextRef="#ctx0" brushRef="#br2" timeOffset="353860.5258">12738 12986 186 0,'-30'10'106'16,"30"-6"-78"-16,0-1-19 15,0-3 265-15,0 3 48 16,3 0-83-16,-3-3 55 16,0 0-47-16,0 0-13 15,0 0-40-15,0 0-33 16,3 0-19-16,-3 0-8 16,3 0-9-16,3 0-22 15,1 0-31-15,10 0-16 16,5 0-15-16,4 0-23 15,11-3-12-15,0 3-6 0,2 0-1 16,-3 0-36-16,-6 0-59 16,-11 0-104-16,-12 0-42 15,-7 0-266-15,0-3-163 16,-10 0-419-16</inkml:trace>
  <inkml:trace contextRef="#ctx0" brushRef="#br2" timeOffset="354221.5489">12877 12920 646 0,'0'0'899'0,"0"0"-660"15,0 0-60-15,0 0 91 16,0 0-19-16,0 0-50 15,0 0-31-15,-3 39-64 16,3-12-55-16,6 3-32 0,0 2-19 16,1 9 0-16,-4-5-170 15,0-13-566-15</inkml:trace>
  <inkml:trace contextRef="#ctx0" brushRef="#br2" timeOffset="355001.9017">13457 12659 441 0,'0'0'170'16,"0"0"336"-16,0 0 44 16,0 0-359-16,0 0 47 15,0 0-39-15,0 0-51 16,-19 30-54-16,13-8-39 16,3 8-26-16,3 4-14 15,0 5-7-15,0 1-7 0,12-1 0 16,5 1-1-1,6-1-13-15,-2-8-17 0,3-1 11 16,1-5 4-16,2-8-12 16,-4-7 9-16,6-7 5 15,-5-3-6-15,3 0-13 16,0-13-8-16,-5-7 2 16,2-3 27-16,-6-7 11 15,-1-3 0-15,2-3 1 16,-6-7 9-16,0 1 8 15,-2-2 21-15,-5 2 1 16,-3 5 22-16,-3 10-20 16,0 5-20-16,-9 2-13 0,-8 8-9 15,4 3-2-15,-3 1-31 16,0 6-83-16,5-1-146 16,5 3-602-16</inkml:trace>
  <inkml:trace contextRef="#ctx0" brushRef="#br2" timeOffset="355661.8527">14075 12662 155 0,'0'0'1262'0,"0"0"-902"16,0 0-79-16,0 0-29 15,0 0-78-15,0 0-87 0,0 0-45 16,0 31 31-16,-10-9 22 16,-1 11-36-16,-1 3-25 15,-6 7-15-15,6-3-13 16,3 0-6-16,6-4-1 16,3-7-9-16,3-5-49 15,16-4-91-15,23-10-117 16,-6-7-447-16,-6-3-835 0</inkml:trace>
  <inkml:trace contextRef="#ctx0" brushRef="#br2" timeOffset="356029.8435">14227 12821 1363 0,'0'0'659'15,"0"0"-583"-15,0 0 115 16,0 0 27-16,0 0-91 16,0 0-48-16,0 0-5 15,49-34-12-15,-43 34-34 0,0 0-15 16,-2 0-13-1,2 10 0-15,5 4 1 16,-5 7 16-16,3-2 14 0,-3 3 4 16,2 2-19-16,0-4-10 15,0 0-6-15,1-4 0 16,1-7-36-16,-1-2-76 16,1-4-83-16,4-3-97 15,-2 0-224-15,-1-6-30 16,-5-3-574-16</inkml:trace>
  <inkml:trace contextRef="#ctx0" brushRef="#br2" timeOffset="356248.8065">14451 12775 62 0,'0'0'1429'16,"0"0"-1050"-16,0 0-84 15,0 0 14-15,0 0-74 0,0 0-96 16,-97 69-55-16,70-49-45 16,6-1-24-16,0 1-9 15,2-6-6-15,3 2-1 16,9-6-96-16,6-3-242 16,1-7-654-16</inkml:trace>
  <inkml:trace contextRef="#ctx0" brushRef="#br2" timeOffset="356557.1027">14597 12593 347 0,'0'0'683'0,"0"0"282"16,0 0-807-16,0 0 156 15,0 0-73-15,9 96-93 16,1-60-48-16,1 10-51 16,-2 0-23-16,-3-2-11 15,-2 2-13-15,-4-3-2 16,0-4-6-16,-13-5-52 0,-17-4-102 15,4-11-295-15,7-6-651 0</inkml:trace>
  <inkml:trace contextRef="#ctx0" brushRef="#br2" timeOffset="357511.1102">14937 12650 250 0,'0'0'118'16,"0"0"1061"-16,0 0-831 15,0 0-61-15,0 0-57 16,0 0-66-16,0 0-45 16,1 0-52-16,-1 12-3 15,0 8-4-15,-4 3-23 16,-2 4-14-16,0 6-13 0,2-1-9 15,4-1-1 1,0-1 0-16,10-5-1 0,6-2 0 16,7-6-12-16,7-3-1 15,-2-4-4-15,8-4-19 16,0-5-20-16,-1-1 2 16,5 0 10-16,-2-11 26 15,-2-5 19-15,-3-4 0 16,-4-4 12-16,0-2 9 15,-7-10-3-15,-5-1 22 16,-1 1-18-16,-10 0 1 16,-2 7 14-16,-4 5-12 0,0 4-17 15,0 8-7 1,0 1-1-16,-4 7-43 0,-2 1-102 16,0 3-176-16,-1 0-630 15</inkml:trace>
  <inkml:trace contextRef="#ctx0" brushRef="#br2" timeOffset="357929.874">15204 12693 1139 0,'0'0'559'16,"0"0"-386"-16,0 0 93 15,0 0-44-15,0 0-58 16,0 0-48-16,0 0-43 16,0 3-17-16,0 16 17 15,0 4-12-15,0 4-18 16,-3 5-16-16,3 3-15 0,0-1-11 16,-4 0-1-16,1-1-6 15,-3-4-14-15,3 2-60 16,-5-2-59-16,5-3-77 15,1-6-172-15,2-8-453 0</inkml:trace>
  <inkml:trace contextRef="#ctx0" brushRef="#br2" timeOffset="358193.6579">15305 13108 178 0,'0'0'1448'16,"0"0"-1082"-16,0 0-189 15,0 0 53-15,0 0-54 16,0 0-92-16,-91 4-46 15,68-4-38-15,-7 0-83 16,9-10-255-16,4-4-704 0</inkml:trace>
  <inkml:trace contextRef="#ctx0" brushRef="#br2" timeOffset="358481.3817">15213 12650 499 0,'0'0'1358'16,"0"0"-1084"-16,0 0-4 15,0 0-16-15,0 0-113 16,0 0-79-16,0 0-35 0,-91 0-17 16,57 0-10-1,-16 0-63-15,12 0-282 0,8 0-812 0</inkml:trace>
  <inkml:trace contextRef="#ctx0" brushRef="#br2" timeOffset="359109.4578">15625 12698 352 0,'0'0'63'0,"0"0"888"15,0 0-566-15,0 0-60 16,0 0-50-16,0 0-48 16,0 0-68-16,8 0-75 15,-8 0-41-15,-11 13 24 0,-7 8 17 16,-5 2-32-16,3 6-20 15,1 5-20-15,6 2-12 16,9-3-1-16,4 3-24 16,0-5-42-16,14-2-35 15,18-6-85-15,-6-6-159 16,-1-11-526-16</inkml:trace>
  <inkml:trace contextRef="#ctx0" brushRef="#br2" timeOffset="359446.3544">15752 12827 677 0,'0'0'1162'0,"0"0"-810"16,0 0-223-16,0 0 56 15,0 0-32-15,0 0-84 16,0 0-36-16,72-49 14 16,-59 43 4-16,-7 6-17 15,1 0-18-15,-6 0-16 16,-1 10-10-16,0 9 10 16,0 1 6-16,0 6 7 15,0-2-1-15,0-2-4 0,8-3-7 16,6-1-1-16,2-5-22 15,-3-6-102-15,10-7-169 16,-7 0-310-16,-7-3-124 0</inkml:trace>
  <inkml:trace contextRef="#ctx0" brushRef="#br2" timeOffset="359682.4078">15977 12794 755 0,'0'0'805'16,"0"0"-665"-16,0 0 59 15,0 0 127-15,0 0-58 0,0 0-79 16,0 0-46-16,-100 63-62 16,73-42-44-16,0-2-22 15,5 1-9-15,-2-4-6 16,7 1-20-16,6-8-128 15,5-2-171-15,6-4-530 0</inkml:trace>
  <inkml:trace contextRef="#ctx0" brushRef="#br2" timeOffset="359936.8234">16126 12903 803 0,'0'0'709'15,"0"0"-546"-15,0 0 211 16,0 0-54-16,0 0-64 16,0 0-82-16,-42 80-68 15,29-67-47-15,-5 3-40 16,3-5-19-16,-1-1-13 15,3-8-140-15,4-2-344 16,4 0-586-16</inkml:trace>
  <inkml:trace contextRef="#ctx0" brushRef="#br2" timeOffset="360303.6484">16292 12642 157 0,'0'0'1529'0,"0"0"-1201"16,0 0-73-16,0 0 44 15,0 0-83-15,0 0-98 16,0 0-50-16,0-3-31 15,0 17-8-15,0 5 2 0,0 7-13 16,0 4-12 0,0 4-6-16,0-2 1 0,0 1-1 15,0-6 0-15,0-3 0 16,0-5-1-16,0-6 0 16,6 0 0-16,-3-9-8 15,7 2-22-15,0-6-12 16,6 0-40-16,12 0-97 15,-4-13-281-15,-2 0-396 0</inkml:trace>
  <inkml:trace contextRef="#ctx0" brushRef="#br2" timeOffset="360498.5944">16165 12784 1617 0,'0'0'276'0,"0"0"-100"15,0 0 32-15,0 0-115 16,124 0-93-16,-87 0-235 16,-4 0-512-16</inkml:trace>
  <inkml:trace contextRef="#ctx0" brushRef="#br2" timeOffset="360798.579">16438 12523 924 0,'0'0'977'0,"0"0"-868"16,0 0 178-16,26 73-4 16,-13-37-104-16,3 8-74 15,0 2-37-15,1 4-29 0,-2-1-22 16,-5 1-11 0,-4-9-6-16,-6 0 0 0,0-8-21 15,-12-3-48-15,-4-5-12 16,-13-8-90-16,9-7-344 15,-1-6-565-15</inkml:trace>
  <inkml:trace contextRef="#ctx0" brushRef="#br2" timeOffset="361317.7665">16863 12844 1177 0,'0'0'680'0,"0"0"-404"16,0 0 43-16,0 0-55 16,0 0-87-16,0 0-72 15,0 0-45-15,46 0-44 16,-11 0-11-16,1 0-5 15,-4 0-49-15,4 0-96 16,-17 0-213-16,-2 0-597 0</inkml:trace>
  <inkml:trace contextRef="#ctx0" brushRef="#br2" timeOffset="361519.4612">16829 12711 639 0,'0'0'1240'16,"0"0"-1061"-16,0 0 72 16,98 14-54-16,-38-11-191 15,-9-3-6-15,-8 0-550 0</inkml:trace>
  <inkml:trace contextRef="#ctx0" brushRef="#br2" timeOffset="362990.5422">17444 12587 793 0,'0'0'864'15,"0"0"-725"-15,0 0 111 16,0 0 42-16,0 0-90 16,0 0-62-16,0 0-24 15,4-17-13-15,-4 17-35 16,0 0-34-16,3 10-4 0,0 7 16 16,-3 5-10-16,0 1-16 15,0 4-11-15,0 0-8 16,0-2 0-16,0-4 0 15,0-1 0-15,6-4 0 16,0-3 0-16,3-3-1 16,2-4 0-16,2-2-28 15,1-4-43-15,3-3-63 16,-2-8-173-16,-6-6-563 0</inkml:trace>
  <inkml:trace contextRef="#ctx0" brushRef="#br2" timeOffset="363212.914">17524 12394 557 0,'0'0'1535'0,"0"0"-1270"16,0 0 17-16,0 0-30 15,0 0-110-15,0 0-90 16,0 0-52-16,7-23-59 16,7 27-169-16,-2-4-697 0</inkml:trace>
  <inkml:trace contextRef="#ctx0" brushRef="#br2" timeOffset="364169.9821">17860 12212 651 0,'0'0'881'0,"0"0"-670"0,0 0 59 15,0 0 20 1,0 0-90-16,0 0-57 0,0 0-40 15,52 0-21-15,-46 21-20 16,-3 6 10-16,-2 7-19 16,-1 4-28-16,0 2-12 15,0 5-12-15,0-2 5 16,0-2-6-16,-4 4 0 16,1-4-1-16,0-1 1 15,-1-1 0-15,1-4 0 16,3-4 0-16,-3-1-1 15,3-5 0-15,0-5-18 16,0-9-5-16,0-2-4 16,0-4 11-16,0-5 4 15,0 0 7-15,0 0 5 0,0-5-7 16,3-8-1 0,0-3 2-16,7-2 5 0,-3-4-4 15,8-4 6-15,-1-5-1 16,3 2 0-16,-2 3-12 15,-2 5-5-15,0 5 12 16,-9 7 5-16,2 2 1 16,-3 1 0-16,2 4 1 15,0 0 16-15,2-1 1 16,-1 0 0-16,0-1-6 16,0 4-6-16,-1-3-5 15,1 3 0-15,-1 0-1 16,-4 6 0-16,-1 5 0 0,0 7 0 15,0 2 8-15,0 1 5 16,-4 2-2-16,1-1 7 16,1-2-9-16,2-3 0 15,0-3-8-15,0-1 5 16,8-3-5-16,6-4 11 16,6-5-4-16,6-1-8 15,0 0-38-15,3 0-51 16,0-11-126-16,-7-8-329 15,-5 2-629-15</inkml:trace>
  <inkml:trace contextRef="#ctx0" brushRef="#br2" timeOffset="364583.3713">17863 12408 712 0,'0'0'1136'16,"0"0"-949"-16,0 0 52 16,0 0 23-16,0 0-76 15,0 0-80-15,0 0-42 16,17-14-17-16,0 14-8 16,7 0-8-16,2 0-13 15,7 0-12-15,3 0-5 16,2 4 0-16,-5-1-1 15,-8 1-11-15,-8-1-46 16,-10 4-43-16,-14-5-85 16,-15 3-296-16,-2-5-368 0</inkml:trace>
  <inkml:trace contextRef="#ctx0" brushRef="#br2" timeOffset="365597.1153">18853 12408 924 0,'0'0'541'16,"0"0"-346"-16,0 0 152 15,0 0-35-15,0 0-100 16,0 0-60-16,0 0-25 16,8-26-32-16,-8 26-30 15,0 0-16-15,-2 0-19 16,-8 0-17-16,-9 0-7 15,-4 0-5-15,-6 6 1 16,1 4-1-16,3 4 0 16,4-1-1-16,8 2-1 15,2-1 0-15,7-1-5 16,4 0-5-16,0-3-3 16,5-6 3-16,11 2 10 15,0-6-7-15,4 0 1 16,0 0-11-16,1-3-9 0,-1-10 4 15,-4 0 7-15,-3-4 10 16,1 0 5-16,-5-3 0 16,-2-3 1-16,1 1 1 15,-1-2 0-15,-2 1 1 16,-5-2 8-16,0 0 2 16,-8-1 2-16,-13 4-4 15,-7 1-8-15,-6 5 10 16,-9-1-11-16,-2 8-1 15,-4 6 0-15,7 3-1 0,0 5 0 16,9 18-5 0,8 5-18-16,8 15-56 0,8-11-186 15,8-5-548-15</inkml:trace>
  <inkml:trace contextRef="#ctx0" brushRef="#br2" timeOffset="366362.3694">19093 12101 1046 0,'0'0'412'0,"0"0"-49"16,0 0 8-16,0 0-91 15,0 0-62-15,0 0-77 16,0 0-41-16,16-16-37 16,-12 16-27-16,-1 9-14 15,0 4 7-15,0 10 5 16,1 1-5-16,2 5-16 16,4 4-5-16,3-2-8 15,2-1 1-15,9-5-1 16,1-2 0-16,8-7-1 0,6-2-12 15,4-4-7-15,-2-3-10 16,4-4 5-16,-5-3-6 16,-4 0 11-16,-1-3 2 15,-10-10 9-15,0-5 2 16,-5-4-10-16,-2-8 10 16,-2 1 6-16,-6-5 0 15,-2-2-5-15,-3 6 5 16,-5 2-5-16,0 7-2 15,-8 4 2-15,-6 8-10 16,0 2-44-16,-5 1-35 0,2 5-43 16,1-3-65-1,-3 4-71-15,-4-2-104 0,-1-1-218 16,7 2-503-16</inkml:trace>
  <inkml:trace contextRef="#ctx0" brushRef="#br2" timeOffset="366661.8611">19402 12130 309 0,'0'0'1451'16,"0"0"-1245"-16,0 0 26 0,0 0 21 15,0 0-77 1,0 0-75-16,0 0-29 0,22-3 22 16,-22 25-16-16,0 6-14 15,0 1-27-15,0 2-25 16,0 4-10-16,0-1-2 16,4-1-27-16,-4-4-29 15,0 1-45-15,0-3-173 16,0-8-427-16,0-6-729 0</inkml:trace>
  <inkml:trace contextRef="#ctx0" brushRef="#br2" timeOffset="366881.4226">19531 12523 1252 0,'0'0'594'0,"0"0"-509"16,0 0 151-16,0 0-17 15,0 0-81-15,-84 4-83 16,58-4-55-16,-3-4-73 16,0-8-507-16,12-2-1243 0</inkml:trace>
  <inkml:trace contextRef="#ctx0" brushRef="#br2" timeOffset="367159.3517">19450 12080 1393 0,'0'0'665'0,"0"0"-475"15,0 0 65-15,0 0-24 16,0 0-92-16,0 0-77 0,0 0-45 16,-37-22-11-16,13 22-6 15,-22 0-27-15,4 9-200 16,6 2-576-16</inkml:trace>
  <inkml:trace contextRef="#ctx0" brushRef="#br2" timeOffset="367601.6842">19729 12712 1485 0,'0'0'613'0,"0"0"-513"15,0 0 98-15,0 0-38 16,0 0-66-16,0 0-21 16,0 0-10-16,-79 3-12 0,30 0-11 15,-21-3-18 1,-30 0-10-16,-30 0-10 0,-13 0 5 15,7 0-7-15,13 0 0 16,40 0 0-16,22 0-11 16,20 0-75-16,3 0-108 15,7 0-189-15,6-6-671 0</inkml:trace>
  <inkml:trace contextRef="#ctx0" brushRef="#br2" timeOffset="368248.5699">18913 13128 570 0,'0'0'1015'0,"0"0"-872"15,0 0-24-15,0 0 177 16,0 0-60-16,0 0-107 16,0 0-54-16,15-19-22 15,-32 19-3-15,-3 0-1 16,-5 0 4-16,-1 3-11 16,-4 7-19-16,5 2-7 15,4 2-4-15,7 2 0 16,7-2-11-16,7-1 1 15,0-3-2-15,9 0-5 16,7-3-11-16,7-4 4 16,-1-3 6-16,2 0 0 15,-6 0 4-15,3-10-4 16,-5 0 5-16,0-7 1 16,0-3 0-16,-5-3 1 0,-2 0 17 15,-3-7 13-15,-4 0-6 16,-2 1-5-16,-5 0-2 15,-14 2 4-15,-11 8-14 16,-9 5-7-16,-9 1 0 16,-7 9-1-16,-1 1-5 15,-2 3-13-15,6 6-51 16,0 12-94-16,17 0-198 16,11-3-498-16</inkml:trace>
  <inkml:trace contextRef="#ctx0" brushRef="#br2" timeOffset="368697.2551">19291 12893 209 0,'0'0'1319'0,"0"0"-1004"15,0 0-85-15,0 0 34 16,0 0-35-16,0 0-67 15,0 0-38-15,-14 30-42 16,12-3-22-16,2 6-22 16,0 3-21-16,0 0-9 15,0 1-7-15,0 0-1 16,0 2 1-16,3-9-1 16,3-1 0-16,5-9 0 15,-4-5 0-15,5-4-15 16,4-4-1-16,3-4-7 15,4-3-35-15,3 0-45 16,13-10-91-16,-10-3-176 16,-2-4-502-16</inkml:trace>
  <inkml:trace contextRef="#ctx0" brushRef="#br2" timeOffset="368911.009">19142 13043 2228 0,'0'0'295'0,"0"0"-220"0,86 8-14 15,-6-1-61-15,-9-3-290 16,-10-4-1731-16</inkml:trace>
  <inkml:trace contextRef="#ctx0" brushRef="#br2" timeOffset="373630.6788">20259 12679 1126 0,'0'0'744'16,"0"0"-632"-16,0 0 30 15,0 0 66-15,0 0-39 16,0 0-55-16,0 0-13 16,6-13 9-16,1 9-10 15,8 4-10-15,5 0-15 16,3 0-18-16,10-3-18 16,9 3-9-16,6 0-15 0,20 0-14 15,25 0 5 1,22 3-5-16,4 7-1 0,-6 1-11 15,-23-3 1-15,-35-3-14 16,-9 0-11-16,-8-3-10 16,-2 0-1-16,-4 1-14 15,0 1-31-15,-15-1-58 16,-12-3-45-16,-10 3-119 16,-15-3-375-16,-4 0-198 0</inkml:trace>
  <inkml:trace contextRef="#ctx0" brushRef="#br2" timeOffset="374073.0952">20196 12844 1547 0,'0'0'668'15,"0"0"-575"-15,0 0 8 0,0 0 25 16,0 0-26-16,139-6-55 15,-48 6-26-15,27 0-12 16,12 0 2-16,-8 0 3 16,-10 0 3-16,-31 0 2 15,-18 0-10-15,-19 0-5 16,-12 0 4-16,-2 0-6 16,-1 0 0-16,-7 0-6 15,-10 0-17-15,-4 0-28 16,-8 0-17-16,0 0-1 15,0 0-6-15,0 0-37 16,-11 0-118-16,-5 0-169 16,1 0-271-16</inkml:trace>
  <inkml:trace contextRef="#ctx0" brushRef="#br2" timeOffset="374585.6284">20967 12533 1446 0,'0'0'533'0,"0"0"-373"15,0 0 79-15,0 0-35 0,0 0-67 16,0 0-61-16,0 0-1 16,50-3 2-16,-16 16-27 15,5 4-22-15,6 0-7 16,7 3-6-16,3 2-14 16,1-2 0-16,-2 0 0 15,-5 0 0-15,-10-6 1 16,-10-4-2-16,-10-1-1 15,-9-3 0-15,-3-2 1 16,-4-1-2-16,-3 0 2 16,0-3 1-16,0 0 0 15,0 0 31-15,0 0 1 0,0 0-6 16,0 4-3-16,0-4 0 16,0 6-8-16,-13 4 1 15,-6 4 14-15,-11 6-2 16,-5 5 1-16,-15 2 1 15,-4 5-12-15,-2-1-7 16,-1 2-12-16,-2 3-87 16,17-9-197-16,10-8-1468 0</inkml:trace>
  <inkml:trace contextRef="#ctx0" brushRef="#br2" timeOffset="380373.0629">22894 12316 386 0,'0'0'1189'15,"0"0"-919"-15,0 0-117 16,0 0 46-16,0 0 17 0,0 0-52 16,1-27-55-16,1 24 4 15,0 3-21-15,-2 0-11 16,0 0 0-16,0 0-14 16,0 0-10-16,0 0-6 15,0 0-13-15,0 0-11 16,0 0-17-16,2 0-10 15,-1 8-7-15,4 4 7 16,2 8 0-16,2 2 2 16,2 8-1-16,-2 3-1 15,-2 0 1-15,-2 5 0 16,-4-4 0-16,-1 3 0 16,0 0 0-16,0 0 0 15,0-2 0-15,0-1 1 16,2-2-1-16,3-2 0 0,1-6 0 15,0-5-1-15,1-3 0 16,-4-9-1-16,0 1-24 16,-2-6-13-16,-1-2-26 15,0 4-31-15,0-4-41 16,-1 0-118-16,-8 0-322 16,2 0-476-16</inkml:trace>
  <inkml:trace contextRef="#ctx0" brushRef="#br2" timeOffset="380882.8228">23322 12282 1487 0,'0'0'304'0,"0"0"-130"16,0 0 80-16,0 0-8 16,0 0-72-16,0 0-78 15,0 0-23-15,11-17-9 0,-11 29 30 16,2 3-7-16,1 5-29 15,0 4-14-15,-2 2-13 16,2 6-7-16,1-1-9 16,-1 4-7-16,-2-4-7 15,1 5 0-15,1-3 0 16,-2 0 0-16,2 1 0 16,-3-5 0-16,0-2 1 15,0-2-1-15,0-1-1 16,0-4 1-16,0-5-1 15,0 0 5-15,0-7-5 16,0-4-1-16,1-1-5 16,-1-3-6-16,0 0-14 0,2 0-5 15,-2 0-17 1,0 0-26-16,0 0-63 0,0 0-206 16,0-6-514-16,0-3-648 0</inkml:trace>
  <inkml:trace contextRef="#ctx0" brushRef="#br2" timeOffset="381224.4026">22979 12570 1659 0,'0'0'482'15,"0"0"-310"-15,0 0 23 16,0 0 11-16,0 0-79 16,0 0-42-16,0 0-13 15,91-27-20-15,-72 24-31 16,2 3-13-16,0 0-8 15,-1 0-1-15,-1 0 0 16,-3 0-1-16,-1 0-25 16,0 3-61-16,-8 1-87 15,-2 2-319-15,-2-3-474 0</inkml:trace>
  <inkml:trace contextRef="#ctx0" brushRef="#br2" timeOffset="382371.5435">23774 12351 679 0,'0'0'849'0,"0"0"-563"16,0 0 20-16,0 0 12 15,0 0-56-15,0 0-89 16,0 0-52-16,23-35-42 15,-23 35-31-15,0 0-24 16,0 0-19-16,0 6-5 16,0 8-3-16,-3 5 3 15,-2 8 6-15,2 2 0 16,3 1-6-16,0 6 1 16,0-2 0-16,1-5 0 15,12 1-1-15,3-3 0 16,6-8 0-16,6 1 0 15,3-6-1-15,7-8-8 16,1 0 0-16,2-6 3 16,-2 0 0-16,-1-3-2 0,-3-10 1 15,-1-4 1-15,-2-3 5 16,-4-6 1 0,-2-1 0-16,-2-1 0 0,-5-3 0 15,-4 1 1-15,-2 3-1 16,-4-2 0-16,-3 0 0 15,-3-2 0-15,-3 2-1 16,0 1-7-16,-3 3 1 16,-9 9-13-16,-4 3-14 15,-2 10-33-15,-2 3-78 0,-5 3-116 16,4 6-338 0,6 4-353-16</inkml:trace>
  <inkml:trace contextRef="#ctx0" brushRef="#br2" timeOffset="382859.3551">24072 12346 1145 0,'0'0'894'15,"0"0"-736"-15,0 0 42 16,0 0 0-16,0 0-79 15,0 0-63-15,0 0-31 16,0-14-18-16,0 17-9 16,-2 8 0-16,2 5 33 15,-1 7 19-15,-2 4 5 16,2 5 5-16,-1 1-6 16,-1 1-14-16,0 2-21 15,3 2-7-15,0-4-5 16,0 0-8-16,0-2 5 0,0-2-6 15,0-7 1-15,6-3-1 16,0-3-6-16,-3-5-43 16,-2-1-50-16,-1-2-101 15,0-2-298-15,-1-4-306 16,-8-2-535-16</inkml:trace>
  <inkml:trace contextRef="#ctx0" brushRef="#br2" timeOffset="383143.3055">24187 12834 751 0,'0'0'988'0,"0"0"-856"15,0 0 101-15,0 0 48 16,0 0-87-16,0 0-66 16,0 0-20-16,-15 0 2 15,-4 0-35-15,-2 0-30 16,-8 0-29-16,1 0-16 0,0 0-19 16,-4 0-107-1,7 0-371-15,6-2-658 0</inkml:trace>
  <inkml:trace contextRef="#ctx0" brushRef="#br2" timeOffset="383647.7367">24050 12289 978 0,'0'0'558'15,"0"0"-377"-15,0 0 139 0,0 0 6 16,0 0-98-16,0 0-66 16,0 0-30-16,7-14-43 15,-7 11-47-15,-7 3-22 16,-13 0-11-16,-9 0-9 16,-9 0 0-16,-21 0-84 15,6 0-202-15,15 0-919 0</inkml:trace>
  <inkml:trace contextRef="#ctx0" brushRef="#br2" timeOffset="384241.1424">24621 12341 546 0,'0'0'1139'0,"0"0"-818"0,0 0-73 16,0 0 33 0,0 0-52-16,0 0-87 0,0 0-66 15,10-15-25-15,-20 24-15 16,-3 7 33-16,-3 11-18 15,0 3-27-15,4 6-14 16,4 2-9-16,5-3-1 16,3 5-1-16,1-1-37 15,17-6-37-15,10 0-68 16,-4-6-154-16,-3-13-521 0</inkml:trace>
  <inkml:trace contextRef="#ctx0" brushRef="#br2" timeOffset="384601.7237">24755 12430 1903 0,'0'0'525'0,"0"0"-433"15,0 0 109-15,0 0-24 16,0 0-97-16,0 0-55 16,93-42-5-16,-77 39-1 15,-4 3 3-15,-4 0-8 16,-4 0-1-16,-2 0-12 0,-2 7 1 16,1 9 13-16,1 4 3 15,-1 3 1-15,2 3-7 16,4-2-4-16,1 2-8 15,6-6 1-15,2 0-1 16,5-4-20-16,-3-2-43 16,-1-4-56-16,3-10-123 15,-4 0-465-15,-5 0-581 0</inkml:trace>
  <inkml:trace contextRef="#ctx0" brushRef="#br2" timeOffset="384834.5562">25052 12447 1549 0,'0'0'560'0,"0"0"-383"16,0 0 92-16,0 0-44 16,0 0-50-16,0 0-59 15,-88 27-35-15,57-4-34 16,1-4-23-16,2 5-13 15,2-2-11-15,4 1-19 16,5-3-71-16,4 0-100 16,6-6-370-16,5-7-693 0</inkml:trace>
  <inkml:trace contextRef="#ctx0" brushRef="#br2" timeOffset="385119.8826">25225 12543 1766 0,'0'0'381'0,"0"0"-202"16,0 0 41-16,0 0-13 15,0 0-57-15,0 0-58 16,0 0-36-16,-55 64-11 16,40-42-31-16,-1-1-13 0,1 1-1 15,-1-3-39 1,-3-5-122-16,5-1-408 0,5-9-626 0</inkml:trace>
  <inkml:trace contextRef="#ctx0" brushRef="#br2" timeOffset="385555.553">25445 12329 1713 0,'0'0'392'16,"0"0"-262"-16,0 0 84 16,0 0 7-16,0 0-87 15,0 0-56-15,0 0-10 16,11-13-8-16,-11 13-11 16,0 0-14-16,0 0-19 15,0 13 7-15,0 4 7 16,0 8-5-16,0 2-10 15,0 7-9-15,0-5-5 16,-1 4-1-16,-3 0 0 16,2-7 0-16,2 1-1 15,0-4 0-15,0-7-8 0,7-3 0 16,5-3 2-16,6-6 5 16,2 0-13-16,2-4-30 15,3 0-21-15,1 0-28 16,-5 0-69-16,-5-15-151 15,-8 2-229-15,-7 0-198 0</inkml:trace>
  <inkml:trace contextRef="#ctx0" brushRef="#br2" timeOffset="385773.6366">25349 12474 1107 0,'0'0'1058'0,"0"0"-880"15,0 0 4-15,0 0-30 16,0 0-97-16,84-10-41 16,-55 10-14-16,7 6-136 15,-9-5-432-15,-3-1-555 0</inkml:trace>
  <inkml:trace contextRef="#ctx0" brushRef="#br2" timeOffset="386020.906">25600 12217 874 0,'0'0'1114'15,"0"0"-929"-15,0 0 10 16,0 0 55-16,0 0-52 16,0 0-55-16,52 72-22 15,-44-22-43-15,-1 5-27 16,-1 8-21-16,-6 1-22 16,0-2-8-16,-23 11-87 15,-5-18-150-15,-2-14-519 0</inkml:trace>
  <inkml:trace contextRef="#ctx0" brushRef="#br2" timeOffset="399200.3188">26180 12467 2000 0,'0'0'351'16,"0"0"-228"-16,0 0 91 16,0 0-32-16,0 0-97 15,96-16-44-15,-53 15-7 16,3 1-6-16,8-3-13 16,2 3-3-16,-3-3-4 15,-4 3-7-15,-10-3 0 16,-11 3-1-16,-12 0-11 15,-11 0-31-15,-5 0-63 0,-21 0-247 16,-7 0-438-16,-2 0-502 0</inkml:trace>
  <inkml:trace contextRef="#ctx0" brushRef="#br2" timeOffset="399446.6305">26185 12615 1592 0,'0'0'378'0,"0"0"-249"0,0 0 140 15,0 0-45-15,141 0-114 16,-45 4-72-16,-7 4-28 15,-12 0-10-15,-13-4-32 16,-33-1-221-16,-10-3-1024 0</inkml:trace>
  <inkml:trace contextRef="#ctx0" brushRef="#br2" timeOffset="407809.057">23363 12580 373 0,'0'0'2'0,"0"0"208"16,0 0-98-16,0 0-16 16,0 0 46-16,0 0 17 15,35 0 25-15,-28 0-6 0,-1 0-41 16,0 0-8-16,0 0 38 15,-2-3 4-15,-2-1-40 16,-2 1-33-16,1 3-33 16,-1-3-9-16,0 3-5 15,0 0-4-15,0 0-12 16,-1 0-18-16,-14 0-2 16,-4 0-6-16,-14 0 0 15,-7 0-8-15,-5 0 5 16,-6 0-6-16,3-7-23 15,5-6-137-15,13 3-312 16,18 0-439-16</inkml:trace>
  <inkml:trace contextRef="#ctx0" brushRef="#br2" timeOffset="413538.7994">27595 12230 447 0,'0'0'1100'0,"0"0"-809"0,0 0-21 15,0 0 28-15,0 0-55 16,0 0-82-16,23-10-66 16,-23 10-12-16,0 0-18 15,0 0-18-15,0 0-11 16,0 0-11-16,0 0 5 16,0 0-9-16,0 0-12 15,-4 0-3-15,-15 0 2 16,-11 0-1-16,-9 0 1 15,-10 0-7-15,-1 0 7 0,0 0-7 16,4 0 0-16,8 0 1 16,8 0 4-16,11 0-5 15,7 0 0-15,9 0 0 16,2 0 0-16,1 0 1 16,0 0 4-16,0 0-5 15,0 0 5-15,0 0-5 16,0 0 5-16,0 0 0 15,0 0-6-15,0 0 0 16,0 0 0-16,0 0-1 16,0 0 0-16,0 0 0 15,0 3-7-15,0 1 8 16,3 5 0-16,0 1 1 0,-2 1-1 16,1 4 1-16,-1 2-1 15,-1 3 0-15,0 3 1 16,0 4-1-16,0-1 0 15,0 4 0-15,0 2-1 16,-3 1 1-16,-4-2-1 16,-3 1 0-16,-1 1 1 15,2-4 0-15,1-2 0 16,2-3 0-16,5-4 0 16,1-5-1-16,0-3 1 15,1-7 1-15,11 2-1 16,4-4 6-16,4-3 0 15,1 0-6-15,1 0 2 16,-1 0 3-16,2 0-4 16,3-6-1-16,3-1 0 0,5 0-1 15,3 0-5-15,6-1-13 16,-2-2-13-16,-4 3-22 16,-5 0-7-16,-13 0-22 15,-16 5-26-15,-19-4-158 16,-17 1-420-16,-3 2-79 0</inkml:trace>
  <inkml:trace contextRef="#ctx0" brushRef="#br2" timeOffset="413831.7201">27248 12480 912 0,'0'0'378'16,"0"0"-124"-16,0 0 84 16,0 0 24-16,0 0-131 15,0 0-51-15,0 0-24 16,77-36-45-16,-49 33-39 15,6 2-41-15,5-2-31 16,-2 3 0-16,11-2-100 0,-9 2-202 16,-8-3-574-16</inkml:trace>
  <inkml:trace contextRef="#ctx0" brushRef="#br2" timeOffset="414717.2725">28264 12277 500 0,'0'0'575'0,"0"0"-319"0,0 0 1 16,0 0 5-1,0 0-24-15,0 0-51 0,0 0-8 16,5-20-31-16,-4 20-28 15,-1-2-24-15,0 2-42 16,0 0-29-16,0 7-18 16,0 8 23-16,0 4-3 15,0 4-16-15,0 2-5 16,0 3-5-16,0 1-1 16,0-2 1-16,0-1-1 15,6 0 1-15,6-2-1 16,3-5 0-16,4 1 0 15,4-6 1-15,5-1 1 16,7-6-1-16,3-4-1 16,3-3-18-16,4 0-8 15,1-4-1-15,-3-12 12 16,2-1 15-16,-6-5 0 0,-7-5 2 16,-3-3-1-16,-9 1 5 15,-6-4 2-15,-5 3 1 16,-5 4-9-16,-4-1 1 15,0 2-1-15,-4 6-6 16,-8 1-31-16,-6 7-53 16,-7-2-62-16,1 7-191 15,5 2-473-15</inkml:trace>
  <inkml:trace contextRef="#ctx0" brushRef="#br2" timeOffset="415077.9102">28585 12289 104 0,'0'0'1635'0,"0"0"-1261"16,0 0-157-16,0 0 17 15,0 0-58-15,0 0-65 0,0 0-22 16,2 62-45-16,2-28-22 16,5 6-8-16,2 2-8 15,1-1-6-15,1 4 0 16,-4-5-12-16,-3-1-44 15,-4-5-27-15,-2-7-32 16,0-2-55-16,-7-8-130 16,0-8-514-16</inkml:trace>
  <inkml:trace contextRef="#ctx0" brushRef="#br2" timeOffset="415309.5248">28761 12761 1692 0,'0'0'494'0,"0"0"-426"16,0 0 108-16,0 0-5 15,0 0-43-15,0 0-46 16,-83 0-49-16,47 0-33 15,-15 0-103-15,11-3-402 16,6-7-766-16</inkml:trace>
  <inkml:trace contextRef="#ctx0" brushRef="#br2" timeOffset="415641.8064">28572 12217 1317 0,'0'0'335'16,"0"0"-192"-16,0 0 131 15,0 0 7-15,0 0-102 16,0 0-46-16,0 0-17 0,43-37-11 16,-43 37-46-16,-7 0-21 15,-11 0-14-15,-6 0-12 16,-6 0-12-16,-4 6 0 16,-4 4-122-16,10 0-383 15,10-4-761-15</inkml:trace>
  <inkml:trace contextRef="#ctx0" brushRef="#br2" timeOffset="416023.7767">29264 12326 778 0,'0'0'1356'0,"0"0"-1143"16,0 0 29-16,0 0-3 15,0 0-112-15,0 0-73 16,0 0-2-16,-66 13 8 16,41 9-24-16,2 5-18 0,6 6-12 15,8 0-6-15,9 0 0 16,0 1-1-16,19-2-39 16,7-5-41-16,9 0-66 15,-5-7-170-15,-4-8-541 0</inkml:trace>
  <inkml:trace contextRef="#ctx0" brushRef="#br2" timeOffset="416361.1776">29391 12388 649 0,'0'0'1344'16,"0"0"-1125"-16,0 0-60 16,0 0 5-16,0 0 17 15,0 0-48 1,0 0-60-16,83-72-17 0,-75 71-4 16,-1 1-1-16,-4 0-17 15,-1 1-17-15,-1 12-10 16,-1 6 13-16,2 5-2 15,2 2-5-15,1 1-11 16,4 2-1-16,6-6 1 0,0 1-2 16,4-4-32-16,0-8-44 15,7 1-63-15,-4-6-175 16,-4-7-565-16</inkml:trace>
  <inkml:trace contextRef="#ctx0" brushRef="#br2" timeOffset="416604.1803">29637 12391 730 0,'0'0'1008'16,"0"0"-853"-16,0 0 81 0,0 0 49 15,0 0-108 1,0 0-74-16,0 0-34 0,-13-6 16 15,-1 15 12-15,-2 8-37 16,-7 0-41-16,0 2-17 16,-3 4-2-16,-5 4-50 15,5-3-190-15,10-8-618 0</inkml:trace>
  <inkml:trace contextRef="#ctx0" brushRef="#br2" timeOffset="416892.1489">30029 12533 624 0,'0'0'1483'0,"0"0"-1270"15,0 0-96-15,0 0 79 16,0 0-70-16,0 0-34 16,0 0-32-16,-15 34-30 15,1-16-20-15,-3 2-9 16,-2 2-1-16,-4-5-73 16,-6-2-175-16,3-5-379 15,8-3-757-15</inkml:trace>
  <inkml:trace contextRef="#ctx0" brushRef="#br2" timeOffset="417277.2839">30288 12233 1605 0,'0'0'576'0,"0"0"-441"15,0 0 102-15,0 0-24 16,0 0-104-16,0 0-75 16,0 0-23-16,-3 24 23 15,-3-2-2-15,0 8-10 16,-1 0-14-16,3 3-8 15,1 0 1-15,0-1-1 16,2-2 0-16,1-3-1 16,0-5-7-16,5-1-5 15,9-5-5-15,5-3 4 16,4-3-16-16,5-6-47 16,1-1-25-16,-1-3-38 15,5-6-108-15,-8-9-264 16,-6 0-241-16</inkml:trace>
  <inkml:trace contextRef="#ctx0" brushRef="#br2" timeOffset="417488.3847">30168 12428 1600 0,'0'0'270'15,"0"0"-216"-15,94 13-54 16,-54-13-184-16,-7 0-999 0</inkml:trace>
  <inkml:trace contextRef="#ctx0" brushRef="#br2" timeOffset="417749.0606">30428 12151 1844 0,'0'0'319'0,"0"0"-174"0,0 0 152 16,0 0-54-16,76 102-101 16,-54-39-52-16,2 19-56 15,-6 14-22-15,-11-7-12 16,-7-6-87-16,-3-31-203 16,-10-22-1013-16</inkml:trace>
  <inkml:trace contextRef="#ctx0" brushRef="#br2" timeOffset="421203.6835">4286 15404 1152 0,'0'0'677'15,"0"0"-588"-15,0 0 37 16,0 0 80-16,0 0-68 16,0 0-76-16,0 0 11 15,-31 16 35-15,10-2-15 16,-3 6-2-16,-6-4-18 16,-3 3-15-16,-4 1-11 15,-2 0-16-15,-1 0-7 16,1 0-3-16,2-3 0 15,1-1-8-15,5-3-1 16,4 0-6-16,9-3-5 16,3-6 0-16,6 2 0 15,3-2 0-15,3 1-1 16,-3 0 1-16,-1 1-1 0,2-2 0 16,1 1 0-1,1 2 0-15,1 0 0 0,-1-1 0 16,3 1 0-16,0 0-1 15,6 4 1-15,5-2 1 16,11 4-1-16,2 0 0 16,4 0 1-16,5 1-1 15,3 2 1-15,0 0-1 16,-2 2 1-16,-4 2-1 16,-2 2-1-16,-7 1 1 15,-6-2 0-15,0 2-1 0,-3-4 1 16,-3-3 0-1,1-5 0-15,-2-3-35 0,-2-3-66 16,10-5-134-16,-4-5-257 16,6-8-461-16</inkml:trace>
  <inkml:trace contextRef="#ctx0" brushRef="#br2" timeOffset="422233.9127">4950 15457 209 0,'0'0'881'0,"0"0"-515"16,0 0-116-1,0 0 83-15,0 0-63 16,0 0-90-16,0 0-27 0,-24-23-35 15,8 22-33-15,-4 1-18 16,-11 0-13-16,-5 0-3 16,-10 0-13-16,-2 4-11 15,-4 3-7-15,3-1-7 16,7-2 2-16,9-1 6 16,14 0-3-16,8-3-10 15,8 0-8-15,3 3 0 16,0-3-8-16,0 3-1 0,0 1-3 15,2 0 12 1,2 5 0-16,-1-3 0 0,-1 5 0 16,-2-4 1-16,0 5 0 15,0-2 5-15,0 3-6 16,0 1 2-16,0 2-1 16,0 0 5-16,0 4-5 15,0 0 0-15,0 0-1 16,0 4 0-16,-5 1 0 15,-1 0 0-15,0-3-1 16,-4-3 0-16,1 1 1 16,3-3 0-16,1-3 0 15,0-1 0-15,3-6 0 16,1-2 0-16,1-1 0 16,0-3 0-16,0-1-1 15,13 0-5-15,5 0 6 16,9-5 0-16,4-1 0 0,5-4-6 15,-3 3-3-15,-5 1-9 16,-4 6-31-16,-8 0-21 16,-4 0 10-1,-7 0-46-15,-2 0-109 0,-3 0-317 16,0 0-264-16</inkml:trace>
  <inkml:trace contextRef="#ctx0" brushRef="#br2" timeOffset="422528.3154">4534 15694 791 0,'0'0'861'16,"0"0"-703"-16,0 0 101 16,0 0 31-16,0 0-123 15,0 0-85-15,0 0-18 16,52-29-30-16,-30 29-20 16,1 0-14-16,2 7 0 15,14-7-176-15,-9 0-534 0,-2-4-892 16</inkml:trace>
  <inkml:trace contextRef="#ctx0" brushRef="#br2" timeOffset="423158.344">5017 15377 517 0,'0'0'798'16,"0"0"-618"-16,0 0-28 16,0 0 172-16,0 0-58 15,0 0-112-15,0 0-53 16,12-3-1-16,-5 6-26 16,1 7-10-16,4 0-19 15,4 0-20-15,1 1-8 16,5 2-4-16,-1-1-5 15,0 2-7-15,1-1 0 0,-1 4 0 16,0-2 0-16,-3 2 0 16,1 0 0-16,-5 1-1 15,-2-3 1-15,-2-1 0 16,-4 2 20-16,0-3 7 16,-1-3-10-16,-2 2-2 15,-3-4-2-15,0 2-2 16,0-3 12-16,0 2 13 15,-11 0 11-15,-4 2-5 16,-4 2-4-16,-8 2-9 0,-9 3 0 16,-3 2-3-1,-4-1 0-15,0 1-7 0,4 0-8 16,5-3-6-16,11-4-6 16,10-6-8-16,13-6-65 15,13-1-76-15,10-12-112 16,7-4-653-16</inkml:trace>
  <inkml:trace contextRef="#ctx0" brushRef="#br2" timeOffset="423602.7868">5903 15672 378 0,'0'0'924'0,"0"0"-715"15,0 0-61-15,0 0 181 0,0 0-48 16,0 0-113 0,0 0-48-16,-28 0-26 0,28 0-23 15,18 0-10-15,6 0-2 16,7-3-40-16,5-1-19 15,0 1-12-15,4-2-42 16,-9 5-46-16,-7 0-57 16,-9 0-78-16,-12 0-112 15,-3 0-52-15,0 0-335 0</inkml:trace>
  <inkml:trace contextRef="#ctx0" brushRef="#br2" timeOffset="423861.8671">5848 15549 734 0,'0'0'1042'0,"0"0"-845"15,0 0-32-15,0 0 115 16,0 0-100-16,0 0-103 16,0 0-46-16,78-16-20 15,-35 16-11-15,18 0-13 16,-13 0-163-16,-5 0-711 0</inkml:trace>
  <inkml:trace contextRef="#ctx0" brushRef="#br2" timeOffset="424922.7687">7115 15054 67 0,'0'0'1202'16,"0"0"-957"-16,0 0-121 15,0 0 112-15,0 0 27 16,0 0-46-16,0 0-73 0,-39-60-16 15,29 53-12-15,-1 2-10 16,2 5-21-16,-4 0-26 16,-2 0-20-16,-3 12-14 15,0 8 0-15,0 10 1 16,0-1 1-16,8 11-15 16,4-1-3-16,6 8-3 15,0 3-5-15,9 3 0 16,7 2 0-16,4 1 0 15,-4-3 0-15,0 0 0 16,-8 1 0-16,-8 2-1 16,0 3 0-16,-15 4 0 15,-10 0 0-15,-4-1 0 0,-8-2-2 16,6-4 1-16,1-11 0 16,7-8-1-16,4-7 2 15,0-11-15-15,5-5-67 16,-5-14-145-16,7-4-307 15,1-11-678-15</inkml:trace>
  <inkml:trace contextRef="#ctx0" brushRef="#br2" timeOffset="425900.1399">6364 16355 1119 0,'0'0'703'0,"0"0"-520"15,0 0 39-15,0 0 15 16,0 0-77-16,0 0-70 16,0 0-20-16,23-23-6 15,-1 16-29-15,8 0-21 16,0 1-14-16,1 0-14 16,-1 2-82-16,3 4-93 15,-8 0-195-15,-8 0-499 0</inkml:trace>
  <inkml:trace contextRef="#ctx0" brushRef="#br2" timeOffset="426521.896">6909 16249 660 0,'0'0'861'16,"0"0"-700"-16,0 0 91 16,0 0 56-16,0 0-107 15,0 0-85-15,0 0-51 16,-73 53-15-16,52-46-10 16,0 1-12-16,0-3-11 15,-1-2-10-15,2-3 1 16,4 0-7-16,4 0 0 15,3 0-1-15,3-3-9 16,3-1-6-16,3-2-7 0,0 0-14 16,0 2-12-16,8-1 8 15,2 1 31-15,5-2 9 16,1 2 1-16,-2 0-1 16,2 0 1-16,-1 4-1 15,-4-2 1-15,-1 2-1 16,-1 0 0-16,-3 0 0 15,0 0 0-15,1 2-1 16,-2 6 1-16,1 2 11 16,0-1 15-16,4 4 13 15,-1-3-11-15,5 1-10 16,2-1-9-16,2-1 0 16,6-5-8-16,1-1 1 0,2-3-1 15,-5 0 0 1,1 0 0-16,-4 0-1 0,-1-7 0 15,-6-2-1-15,-3-1 1 16,-3-1 0-16,-2-2 12 16,-4 1 9-16,0-1 17 15,-16 1 1-15,-3 0-30 16,-1 5-9-16,-8 1 0 16,1 6-55-16,-15 0-97 15,5 0-444-15,6 6-1165 0</inkml:trace>
  <inkml:trace contextRef="#ctx0" brushRef="#br2" timeOffset="428021.7019">7149 14783 434 0,'0'0'613'16,"0"0"-440"-16,0 0 68 15,0 0 73-15,0 0-58 16,0 0-76-16,0 0-5 0,-9-6-10 15,-4 6-43-15,-2 0-36 16,-6 3-23-16,0 0-23 16,-6 3-17-16,-1-2-12 15,1-2-9-15,3-2-1 16,9 0 0-16,2 0 5 16,10 0 3-16,0-6-9 15,3 0 0-15,0-7-21 16,0 0 2-16,0-1 3 15,6 2 10-15,4-3 6 16,-4 3 1-16,3 2 0 16,0 0 0-16,3 0-1 15,-3 2 1-15,3 2 0 0,1 3 0 16,-2-3 8 0,-5 5 0-16,1 1 2 0,-1 0-4 15,0 0-6-15,-3 0-1 16,5 1-1-16,-1 9 1 15,2 6 0-15,0 1 0 16,4 0 6-16,4-2 0 16,2 2-4-16,5-3-1 15,0-1 1-15,3-6-1 16,1-1 0-16,-1-6 0 16,0 0-1-16,-5 0-6 15,-4-10-6-15,-3 0 0 16,-3-3 12-16,-6-1 0 15,-6-2-1-15,0 3 0 0,0-3 1 16,0 2 0-16,0 1 9 16,-6 3 7-16,-3 3-5 15,-4 1-10-15,-7 6-1 16,-5 0 1-16,-8 13-1 16,-7 14 0-16,-27 23 0 15,4-8-152-15,12-6-554 0</inkml:trace>
  <inkml:trace contextRef="#ctx0" brushRef="#br2" timeOffset="431986.9483">7391 15413 814 0,'0'0'875'15,"0"0"-619"-15,0 0-50 16,0 0 48-16,0 0-61 16,0 0-81-16,0 0-45 15,-3-2-6-15,3 2-16 16,0 0-5-16,0 0-16 16,0 0-15-16,-5 5-7 15,-5 10 25-15,4 1 9 16,-3 7-18-16,3 0-11 0,3 3-4 15,3 1-3-15,0-3 0 16,3 1-1-16,15-5-10 16,6-3 5-16,4-4-5 15,5-9-8-15,6-4-17 16,4 0-2-16,-1-10 5 16,-3-7-1-16,-1-3-6 15,-8-3 11-15,-4-4 24 16,-7-2 5-16,-3 3 0 15,-5-5 2-15,-2 2 4 16,-6 5-5-16,0 2 0 16,-3 8-1-16,0 3-5 15,0 9-84-15,-9 2-192 0,-2 0-407 16,-2 0-518-16</inkml:trace>
  <inkml:trace contextRef="#ctx0" brushRef="#br2" timeOffset="432332.2108">7582 15447 362 0,'0'0'1349'0,"0"0"-1043"0,0 0-110 15,0 0 40-15,0 0-73 16,0 0-92-16,0 0-16 16,0 16 48-1,0 5-28-15,0 4-26 0,0 8-1 16,0 1-27-16,-6 2-14 15,0 1-7-15,-6 1-6 16,0-3-60-16,-7 0-113 16,8-9-353-16,2-12-462 0</inkml:trace>
  <inkml:trace contextRef="#ctx0" brushRef="#br2" timeOffset="432781.8163">7780 15176 879 0,'0'0'906'0,"0"0"-695"16,0 0 35-16,0 0-18 15,0 0-91-15,0 0-66 16,0 0-20-16,0-14-9 15,0 14-13-15,0 0-2 16,0 0-15-16,0 0-11 16,-7 10 0-16,-2 4 18 15,0 2-8-15,-6 1-10 0,3 0 0 16,0-2 1 0,-3 2-1-16,3-4-1 0,-1 1-69 15,1-1-185-15,0-6-379 16,3-3-469-16</inkml:trace>
  <inkml:trace contextRef="#ctx0" brushRef="#br2" timeOffset="433091.7366">7646 15176 935 0,'0'0'752'0,"0"0"-572"16,0 0 74-16,0 0-24 15,0 0-105-15,0 0-35 16,0 0 0-16,15 40-40 15,0-20-23-15,4-4-15 16,5 1-12-16,0-2-30 16,0-4-197-16,-5-8-397 15,-5-3-547-15</inkml:trace>
  <inkml:trace contextRef="#ctx0" brushRef="#br2" timeOffset="433304.3015">7755 15238 1053 0,'0'0'1014'15,"0"0"-899"-15,-96 13-61 16,55-6-15-16,-4-4-39 15,12-3-372-15,9 0-1224 0</inkml:trace>
  <inkml:trace contextRef="#ctx0" brushRef="#br2" timeOffset="438460.4517">8328 15150 1780 0,'0'0'357'15,"0"0"-259"-15,0 0 35 0,0 0 73 16,0 0-91-16,0 0-78 16,0 19 14-16,-12 11 70 15,-6 12-46-15,-6 25-2 16,-13 19-3-16,4 20-25 15,12 6-24-15,18-9-21 16,3-21-12-16,48-20-88 16,-5-25-127-16,2-14-588 0</inkml:trace>
  <inkml:trace contextRef="#ctx0" brushRef="#br2" timeOffset="439254.2538">9660 15113 1031 0,'0'0'546'16,"0"0"-399"-16,0 0 121 0,0 0-7 16,0 0-96-1,0 0-63-15,0 0 37 0,45 26-5 16,-29 4-41-16,1 10-28 15,-4 6-20-15,-7 7-18 16,-6 7-6-16,0 5-6 16,-3-1-6-16,-10-1-2 15,-7-1 4-15,-2-5-11 16,1-5-1-16,0 0-68 16,3-15-152-16,9-18-799 0</inkml:trace>
  <inkml:trace contextRef="#ctx0" brushRef="#br2" timeOffset="440043.75">10260 15282 1245 0,'0'0'496'0,"0"0"-405"16,0 0 127-16,0 0-53 16,0 0-91-16,0 0-52 15,0 0 43-15,3 23 39 16,-3-3-9-16,0 2-19 16,0 3-18-16,0-3-28 0,6 2-12 15,7-2-9 1,4-5-3-16,8-4 0 0,8-6 1 15,3-7-6-15,1 0-1 16,0-11-13-16,2-5-16 16,-6-3 2-16,-6-8 9 15,-2 0 8-15,-7-3 4 16,-3-2-1-16,-3 1 5 16,-9 8 2-16,-3 0 1 15,0 8 0-15,0 8-1 16,-12 3-61-16,0 4-209 15,-3 0-472-15</inkml:trace>
  <inkml:trace contextRef="#ctx0" brushRef="#br2" timeOffset="440388.9529">10503 15238 1490 0,'0'0'595'16,"0"0"-428"-16,0 0 118 15,0 0-44-15,0 0-126 16,0 0-54-16,0 0 16 16,0 64-27-16,0-28-29 15,0 10-13-15,0-3-7 16,0 4-1-16,0-5-39 16,-3 3-84-16,0-11-212 15,0-11-738-15</inkml:trace>
  <inkml:trace contextRef="#ctx0" brushRef="#br2" timeOffset="441830.8925">11215 15401 669 0,'0'0'886'15,"0"0"-702"-15,0 0 50 16,0 0 4-16,0 0-112 15,0 0-77-15,0 0-5 0,-21-40 16 16,9 33-16-16,0 0-4 16,-6 4-2-16,3 3-10 15,-8 0-13-15,3 7-5 16,-6 8 4-16,7 3-7 16,-5 5 3-16,8 1 2 15,7-1-6-15,3-4-5 16,6-5 0-16,0-4 0 15,15-7-1-15,6-3 0 16,4 0 0-16,5-11-6 16,-2-5-33-16,2-7-3 15,-3-1 4-15,-3-1 17 16,-3-4 15-16,-5-6-2 0,-1-3 8 16,-4 0 1-1,2-4 6-15,-1-5 22 0,-2-2-17 16,0-1 16-16,0 4 0 15,0-2 32-15,-7 7-14 16,0 8 56-16,0 14-50 16,-3 9 0-16,0 10-19 15,0 3-33-15,-6 23 0 16,-7 14 0-16,2 6 2 16,2 7-1-16,6-1 5 15,-1-4-5-15,4 1-1 16,0-1 0-16,0-1-20 15,0-3-56-15,4-4-60 16,-4-4-74-16,0-1-143 16,0-8-252-16,-7-10-216 0</inkml:trace>
  <inkml:trace contextRef="#ctx0" brushRef="#br2" timeOffset="442190.4293">11470 15329 1827 0,'0'0'342'15,"0"0"-231"-15,0 0 105 16,0 0-67-16,0 0-85 0,85-21-34 15,-65 11-6-15,3 4 1 16,-11-2-3-16,-3 8 1 16,-6 0-10-16,-3 0-13 15,0 14 0-15,0 6 12 16,-3 3 20-16,0 4 13 16,0 2-24-16,3-3-10 15,0-2-10-15,15-5-1 16,6-5 0-16,9-5-51 15,1-4-138-15,15-5-288 16,-10-11-185-16,-6-2-510 0</inkml:trace>
  <inkml:trace contextRef="#ctx0" brushRef="#br2" timeOffset="442357.0657">11734 15321 1579 0,'0'0'359'0,"0"0"-2"16,-88 70-24-16,46-36-117 15,-30 14-143-15,17-12-73 16,6-6-328-16</inkml:trace>
  <inkml:trace contextRef="#ctx0" brushRef="#br2" timeOffset="445773.2762">8480 15504 449 0,'0'0'664'0,"0"0"-479"16,0 0-8-16,0 0 41 15,0 0-6-15,0 0-38 16,0 0-32-16,0-15-12 15,0 13-20-15,0 2-28 16,0 0-15-16,0-3-11 16,0 3 1-16,0 0-8 15,0 0-7-15,0 0-9 16,0 0-12-16,0 0-11 16,0 0-4-16,0 0-5 15,0 0-1-15,0 0 1 16,-3 5 1-16,-6 6 6 15,0-2 9-15,-1 4-2 0,-1 1 4 16,2 2-7-16,2-2-4 16,1-4-8-16,6 0 1 15,0-5-1-15,0 3 0 16,13-7-11-16,0-1-26 16,7 0-65-16,5-1-124 15,-5-10-325-15,-7-1-381 0</inkml:trace>
  <inkml:trace contextRef="#ctx0" brushRef="#br2" timeOffset="446006.1169">8578 15258 1711 0,'0'0'330'0,"0"0"-163"16,0 0 59-16,0 0-55 15,0 0-102-15,0 0-53 16,0 0-16-16,3 0-80 16,-3 0-241-16,2 0-918 0</inkml:trace>
  <inkml:trace contextRef="#ctx0" brushRef="#br2" timeOffset="446800.2448">8766 15199 1341 0,'0'0'572'0,"0"0"-472"16,0 0 129-16,0 0-10 15,0 0-94-15,0 0-58 16,0 0-15-16,5-10-16 16,-5 23 42-16,3 4-15 15,-3 2-17-15,0 4-12 16,0 4-8-16,0 0-5 15,-3 2-2-15,-9-1-4 16,0-3-5-16,-3 1-9 0,1-5 5 16,4 1-5-1,0-5 0-15,1-3-1 0,6-4 1 16,0-5-1-16,3-1-2 16,0-4-5-16,0 0-9 15,0 0 5-15,0 0 1 16,0 0 8-16,0-3-4 15,3-8-15-15,9-2-3 16,1-2 8-16,4-2-4 16,-1 0 5-16,3-3 8 15,-2 7 1-15,-5 0 0 16,1 3 4-16,-7 4 2 16,-1 5 0-16,-2 1 0 0,-3 0 1 15,0 0-1 1,0 0 0-16,0 11 0 0,0 5 21 15,-3 0 5-15,-5 4-4 16,-1 0-7-16,2 3-1 16,-2-4-4-16,6 1-1 15,3-3 3-15,0-2-4 16,0-3-7-16,3-2 0 16,6-5 0-16,4 0-1 15,4-5-11-15,2 0-44 16,2 0-68-16,4-20-147 15,-9 0-582-15,-2 3-798 0</inkml:trace>
  <inkml:trace contextRef="#ctx0" brushRef="#br2" timeOffset="447078.3844">8637 15347 1446 0,'0'0'293'15,"0"0"-15"-15,0 0 11 0,0 0-110 16,0 0-88-16,0 0-57 15,107-35-31-15,-68 35-3 16,4-4-125-16,-7 1-508 16,-15 0-954-16</inkml:trace>
  <inkml:trace contextRef="#ctx0" brushRef="#br2" timeOffset="447762.4481">9323 15308 1311 0,'0'0'336'15,"0"0"-132"-15,0 0 90 0,0 0-71 16,0 0-82-16,0 0-47 16,0 0-14-16,-33-27-17 15,20 27-23-15,-4 0-15 16,-2 7 2-16,-2 7-9 16,0 2-3-16,-3 0 0 15,8 1-6-15,4-2-9 16,3 0 1-16,5-5-1 15,4-7-6-15,0 0-11 16,16-3 5-16,3 0-2 16,1-13-22-16,2-3-1 15,2-1 6-15,-6-5 1 0,1-2 13 16,-1-2 16-16,-3-2 0 16,-2-2 1-16,1 1 1 15,-5-1 14-15,-6 7 18 16,-3 4 27-16,0 5 7 15,-3 4-31-15,-12 4-15 16,-9 2-5-16,-4 4-14 16,-5 0-2-16,0 4 0 15,0 10-1-15,2 5-9 16,4 5-39-16,2 1-68 16,-2 9-135-16,12-11-396 15,3-3-660-15</inkml:trace>
  <inkml:trace contextRef="#ctx0" brushRef="#br2" timeOffset="448144.8666">9504 15477 35 0,'0'0'1562'0,"0"0"-1318"16,0 0 9-16,0 0 72 15,-84 10-117-15,54-8-85 16,-9 6-25-16,-1-3-35 16,-5 0-27-16,-4 0-17 15,4 2-10-15,6-4-9 16,1 4-15-16,8-4-70 16,9 1-115-16,0 2-184 15,5-5-439-15,7 2-433 0</inkml:trace>
  <inkml:trace contextRef="#ctx0" brushRef="#br2" timeOffset="448783.5335">9214 15768 1495 0,'0'0'595'0,"0"0"-427"16,0 0 111-16,0 0-63 15,0 0-125-15,0 0-53 16,0 0 2-16,-61-5-18 16,37 19-5-16,-3-1-11 15,3 4 0-15,-1 3-5 16,1 0 11-16,6-4-6 15,8 1-6-15,2-1 0 16,5-6 0-16,3-3 0 0,0-4-6 16,8-3-2-16,8 0 7 15,2-3-11-15,3-6-6 16,1-6 6-16,-2-1 2 16,-4-1 9-16,-1-6 1 15,3 0 1-15,-3-7 1 16,-2 1 4-16,1-6 1 15,-4 3 10-15,-7 3-4 16,0 3 5-16,-3 9 15 16,0 5 6-16,-13 7-20 15,-7 5-19-15,-11 0 0 16,-2 14-6-16,-7 9 5 16,4 2-16-16,0 2-36 15,5 3-89-15,1-3-180 16,8-5-469-16,11-10-852 0</inkml:trace>
  <inkml:trace contextRef="#ctx0" brushRef="#br2" timeOffset="449256.3684">9414 15608 990 0,'0'0'607'0,"0"0"-387"16,0 0 116-16,0 0-87 16,0 0-116-16,0 0 7 15,0 0-15-15,3 26-53 16,-3-8-29-16,-12 2-8 16,-3 2-16-16,-4 6-1 0,-4 1-1 15,-2 0-4-15,4 1-11 16,6-3 8-16,5-5-2 15,5-2-8-15,5-8 0 16,0-3-1-16,0-3-5 16,8-6-13-16,11 0-7 15,5 0-22-15,4 0-31 16,2-6-66-16,3-5-66 16,-9-2-305-16,-3 4-251 0</inkml:trace>
  <inkml:trace contextRef="#ctx0" brushRef="#br2" timeOffset="449513.82">9280 15724 598 0,'0'0'1088'0,"0"0"-801"15,0 0 4-15,0 0-18 16,0 0-93-16,107-27-119 16,-46 21-61-16,-9 2-136 15,-7-2-880-15</inkml:trace>
  <inkml:trace contextRef="#ctx0" brushRef="#br2" timeOffset="461525.1214">16062 13373 409 0,'0'0'195'0,"0"0"0"16,0 0-97-16,0 0 31 16,0 0-3-16,-9 0-37 15,6 0-7-15,-2 3 13 16,-1 0-6-16,-1-2-19 15,-6 2-14-15,-4 3 1 16,-5 1-19-16,-4 2-22 0,-3-2-8 16,-7 3-8-1,0-3 0-15,-2 2 0 0,5-2-24 16,0-2 4-16,4-3 14 16,10-2 4-16,-1 0 2 15,8 0 0-15,5 0 0 16,0-2 2-16,1-3 7 15,3 2-8-15,0-1 0 16,-2 1 0-16,-4 0-1 16,-1 3-1-16,-2 0 1 15,-11 0 6-15,0 0 19 16,-4 6 5-16,0 1 30 16,-3 3 27-16,-4 0 1 0,7-3-21 15,0 3-29 1,5-3-17-16,2-5-14 0,10 4-6 15,4-5 1-15,0-1-1 16,2 0 1-16,4 0-1 16,-4 0-1-1,1-3-29-15,0-5-17 0,-3 0 6 16,-1 4 17-16,-9-2 10 16,-3 2 6-16,-4 4 7 15,-9 0 0-15,-1 0 58 16,1 0 0-16,2 3-8 15,1 1-26-15,9 3-17 0,2-2-6 16,3-2 7 0,6-1-8-16,-4-2-7 0,4 0-31 15,-5 0-4-15,1 0 13 16,1-5 13-16,-3-2 14 16,0-1 1-16,-1 1 1 15,-3 0 0-15,-1 4 27 16,-4 3 20-16,-1 0 3 15,0 0 16-15,-1 0-2 16,-1 7-36-16,2 3-16 16,1-2-11-16,3-1 1 15,-3 0-2-15,-1-3-16 16,1-2-20-16,3-2-1 16,0 0 11-16,2 0 11 15,2 0 4-15,4-6 11 0,1-1 0 16,0 2 0-1,-2 1 1-15,4 1 0 0,-6 0 6 16,-1 3-1-16,-5 0 2 16,-5 0 3-16,-4 0-2 15,-5 6-8-15,-3-2 0 16,-1 1 0-16,2 0 0 16,3-5-1-16,2 0 1 15,3 0-1-15,5 0 1 16,-2 0 0-16,6 0-1 15,1 0 0-15,6 0 0 16,2 0 0-16,-2 0-1 16,1 0-6-16,-5 0-8 0,-3 0 6 15,-4 0 9 1,-2 0 0-16,-3 0-1 0,-1 0 1 16,-5 0 0-1,0 0 1-15,-2 0-1 0,-2 0 6 16,2 0-5-16,-1 0 0 15,0 0 9-15,2 0-2 16,-4 0-7-16,1 2 0 16,-3 4-1-16,3-2 1 15,-2-1-1-15,-1 1 0 16,7-1-1-16,3 0 0 16,5-3-5-16,4 0 4 15,6 0 2-15,-2 0-1 0,7 0 0 16,0 0 1-1,4-3 0-15,-5 0 1 0,-2-1-1 16,-8 1-1-16,-4 3 1 16,-8 0 0-16,-6 0 1 15,-4 0-1-15,1 3 0 16,-1 1 0-16,7 2 7 16,5-2-1-16,4-1 2 15,4 0-8-15,10 1 1 16,-3-2 4-16,5 2-5 15,-2 0-1-15,-4 2 1 16,4 1-19-16,-6-3-28 16,2 2-12-16,-2 1 17 15,-2-4-2-15,-1-1 16 0,1-2-10 16,3 0 25-16,1 0 13 16,7-2 0-16,3-5 8 15,4 1 28-15,3 1 23 16,-2 3-28-16,3-1-20 15,-1 3-11-15,-1 0 0 16,-9 0-8-16,-2 10 7 16,-3 3 1-16,-7 3 8 15,-5 4 6-15,0-3-1 16,-1-4 0-16,-2-3-1 16,0-4-2-16,5-2-4 15,1-4-4-15,6 0-1 16,0 0 5-16,6-7 1 0,5-6 2 15,-1 0 2-15,5-4-4 16,0 3-7-16,-1 4-19 16,1 0-15-16,-3 8 12 15,-3 2 5-15,0 0 5 16,-7 6 6-16,-4 7 6 16,-2 1 0-16,-2 2 17 15,-5-2-1-15,6-1 10 16,-1-7-11-16,2-2 1 15,5-4-7-15,1 0 5 16,4 0-12-16,-3-10 9 16,6-4-4-16,-4-5 2 15,2 2-8-15,1-3-1 0,-5 7 0 16,0 2-1 0,3 6 0-16,-6 5-10 15,-4 0-2-15,4 13-211 0,6 1-527 16</inkml:trace>
  <inkml:trace contextRef="#ctx0" brushRef="#br2" timeOffset="463703.1576">18097 13316 990 0,'0'0'186'0,"0"0"-139"16,0 0 25-16,0 0 169 15,0 0-21-15,0 0-113 16,0 0-56-16,25-19 49 15,-11 15 7-15,-5-5-10 16,-3 5-28-16,-1-3-23 16,0 4-10-16,-2 1-23 15,0 2-11-15,0 0-2 16,1 0 0-16,3 0-9 16,0 5 3-16,3 5 4 15,1 1 1-15,2 4 1 0,1-1 0 16,2 2-1-16,-1-3 1 15,3-3-12-15,-6 0-1 16,4-6-2-16,-2-1-9 16,-4-3 5-16,3 0 9 15,-4 0-5-15,5 0-7 16,-5-6 10-16,-2-5 2 16,4 5-1-16,4-4 11 15,-3 0 0-15,1 6 0 16,0-1 0-16,4 5 1 15,-5 0-1-15,-2 0 15 16,1 0-2-16,-2 6 6 16,-3 3 4-16,-3-1-6 15,4 1-6-15,-1 1-10 16,1 0 0-16,3 0 1 0,3-3-1 16,-1-1-1-1,2 0-25-15,5-2-18 0,-3-1-6 16,1-3-20-16,-1 0-19 15,-6 0-1-15,3 0 26 16,-3 0 29-16,-1 0 15 16,-2-3 18-16,2 3 1 15,-3-4 0-15,0 4 9 16,-1 0 1-16,1 0 3 16,1 0 5-16,-4 4 1 15,1 6-7-15,1 0-4 16,-1 0-7-16,4 0 0 15,0-3 1-15,5 2-2 0,3-5-6 16,4 1-19-16,2 0-42 16,5-3-37-16,-2-2-17 15,2 0-37-15,-5 0-25 16,1 0 19-16,-4 0-21 16,-3 0 18-16,-2-2 93 15,-4-1 74-15,-2-1 51 16,-4 1 105-16,-1 3 19 15,0 0-34-15,-2 0-31 16,-1 0-24-16,0 0 29 16,2 10-46-16,3-1-28 15,-2 4-25-15,6 1-7 16,5-2 8-16,5-1-8 0,4-4-9 16,3-2-14-1,2 0 13-15,2-5 1 0,-4 0 0 16,-1 0-1-16,-3-7 1 15,-4-3-8-15,-6-1-22 16,-9 5 4-16,-3 0 8 16,0 2-187-16</inkml:trace>
  <inkml:trace contextRef="#ctx0" brushRef="#br2" timeOffset="477631.0794">27645 12983 380 0,'0'0'162'15,"0"0"157"-15,0 0-165 16,0 0-22-16,0 0 10 16,5 0 7-16,-5 0-40 15,0 0-10-15,0 0 13 16,0 0-18-16,-3-1-21 16,-11-2-14-16,-8 1 9 0,-14-3 3 15,-23-1-18 1,-28-3 0-16,-28-1-10 0,-4 0-1 15,19 3-7-15,31 4 4 16,32 3-11-16,16 0-12 16,5 0-15-16,5 0-1 15,6 0-24-15,5 3-67 16,13 4-14-16,27 3-142 16,-2 0-241-16,-2-5-201 0</inkml:trace>
  <inkml:trace contextRef="#ctx0" brushRef="#br2" timeOffset="478021.3842">27806 13145 914 0,'0'0'267'0,"0"0"-103"15,0 0 48-15,0 0 44 16,-100-13-61-16,62 6-72 0,-9-3-52 15,-9 0-16 1,-7-3-31-16,-7 1-14 0,-1 0-5 16,2-1-5-16,6 4-10 15,11 2-14-15,13 1-16 16,14 5-41-16,11 1-86 16,10 0-77-16,4 0-56 15,4 1 39-15,10 1-277 0</inkml:trace>
  <inkml:trace contextRef="#ctx0" brushRef="#br2" timeOffset="478407.2372">27866 13280 595 0,'0'0'556'15,"0"0"-326"-15,0 0-35 16,0 0 34-16,0 0-11 15,0 0-73-15,-110-35-27 0,59 23-24 16,-22-5-20-16,-21-5-19 16,-17-1-15-16,7 3-18 15,25 3-20-15,30 8 4 16,23 6-6-16,8 0-6 16,5 3-49-16,9 0-82 15,17 0-117-15,17 6-230 16,4-3-731-16</inkml:trace>
  <inkml:trace contextRef="#ctx0" brushRef="#br2" timeOffset="478992.3063">27565 13204 1020 0,'0'0'327'0,"0"0"-185"15,0 0 14-15,0 0 57 16,0 0-62-16,0 0-50 16,0 0 60-16,0 56-35 15,0-19-42-15,0 9-24 0,0 7 36 16,4 3-52 0,8 6-28-16,3 1-9 0,1 0-5 15,-2-7-1-15,-4-4 0 16,-1-8 0-16,-4-4-1 15,-2-8 0-15,-3-8 0 16,0-1 0-16,0-9-1 16,0-5-71-16,0-3-51 15,0-3-74-15,1-3-79 16,2-3-125-16,0-7-712 0</inkml:trace>
  <inkml:trace contextRef="#ctx0" brushRef="#br2" timeOffset="479373.3302">27720 13720 654 0,'0'0'665'0,"0"0"-554"15,0 0-48-15,0 0 106 16,0 0 37-16,0 0-57 15,0 0-39-15,4 9-21 16,-2 1-32-16,1 3-17 16,3 7-12-16,0 3-3 15,1 1-13-15,1 3-10 16,2 2-1-16,-3-1-1 16,1-4 0-16,-3-4-9 15,-2-3 3-15,-3-4-6 16,0 0 3-16,0-6-1 0,-14-4-1 15,-7-2 11-15,-6-1 35 16,-4 0 16-16,-6-4 16 16,-5-9-1-16,-1-1-26 15,1-2-30-15,6-1-10 16,8 5-22-16,8 2-325 16,13 3-1525-16</inkml:trace>
  <inkml:trace contextRef="#ctx0" brushRef="#br2" timeOffset="481642.0472">27881 14465 671 0,'0'0'834'0,"0"0"-705"16,0 0-35-16,0 0 219 16,0 0-37-16,0 0-116 15,0 0-56-15,10-55 16 16,-8 51-9-16,-2-2-22 16,0 6-29-16,0-3-16 15,0 2-20-15,-9 1-23 16,-8 0 0-16,-9 0-1 15,-7 0 0-15,-2 11-1 16,1 8 1-16,6 0 0 16,10 2 0-16,11 5-8 0,7 1 1 15,6-1-10-15,20 0-22 16,10-5-38-16,9-2-70 16,19-5-125-16,-11-8-324 15,-7-6-76-15</inkml:trace>
  <inkml:trace contextRef="#ctx0" brushRef="#br2" timeOffset="482467.0333">28163 14505 1453 0,'0'0'315'16,"0"0"-178"-16,0 0 87 0,0 0-30 15,0 0-72 1,0 0-62-16,0 0-27 0,-82 11-9 15,72 5-12-15,7 0-5 16,3 1-5-16,0-1 8 16,8 1-4-16,9-3-6 15,2-1-1-15,3-4-5 16,0-3-18-16,1-2-10 16,-2-4 7-16,-4 0 10 15,-3 0 8-15,-3-12 9 16,-6-2 1-16,-5-3 6 15,0 2 5-15,-6-6 10 16,-14 4 2-16,-5 1 3 16,-9-1 12-16,1 0 7 15,0 8-3-15,6 2-6 0,10 1-16 16,8 5-12-16,8 1-9 16,1 0 1-16,4-3-1 15,16 3-13-15,5-6-11 16,5-1-12-16,2 0 4 15,-4 0 15-15,-3-1 8 16,-4 4 9-16,-7-2 0 16,-2 5 13-16,-1 1 22 15,-2 0 0-15,2 0-12 16,2 4-8-16,-1 9 5 16,1 1 0-16,-2 4-1 15,-2 2 5-15,0 4 0 0,-3-4-6 16,-3 2-3-16,-2-2-3 15,1-3-11-15,-2 0 0 16,0-7-1-16,0-3 0 16,0-2 0-16,0-5-12 15,0 0 1-15,0 0 11 16,3 0 4-16,4-10-4 16,5-5-19-16,2-5 10 15,3-4-6-15,2-3-9 16,0-2 6-16,0 3 4 15,-5 3 14-15,-2 5 0 16,-1 6 12-16,-4 5 0 16,-1 4 14-16,-2 0-7 15,-1 3-2-15,0 0-16 0,3 3 0 16,-2 11 0-16,2 6 10 16,0 5-3-16,2 2-7 15,-1 0 0-15,-1-2 7 16,0-4-7-16,0 2-1 15,-1-7 0-15,-4 0 0 16,2-3-17-16,-3-2-81 16,0-6-142-16,0-1-401 15,1-4-175-15</inkml:trace>
  <inkml:trace contextRef="#ctx0" brushRef="#br2" timeOffset="482887.2323">28893 14433 1415 0,'0'0'332'0,"0"0"-142"15,0 0 64-15,0 0-78 16,0 0-78-16,0 0-37 15,0 0 22-15,-104-27-5 16,84 27-28-16,6 0-29 0,2 4-12 16,9 6-1-1,3 3-1-15,3-1-6 0,17 6 8 16,6-2-9-16,6 0-16 16,-1 4-16-16,1-3 8 15,-7-4 18-15,-6 0 6 16,-4 0 0-16,-7-2 0 15,-7-2 0-15,-1 1-1 16,0-3 1-16,-12-3 9 16,-7 2 3-16,-5-4 2 15,-6-2-13-15,-3 0-1 16,-4 0-24-16,1 0-101 16,-1-8-184-16,10-3-339 15,11-4-529-15</inkml:trace>
  <inkml:trace contextRef="#ctx0" brushRef="#br2" timeOffset="483233.1563">29067 14069 1483 0,'0'0'251'0,"0"0"-91"16,0 0 99-16,0 0-14 16,0 0-104-16,0 0-87 15,0 0 13-15,39 11 58 0,-39 24-22 16,0 6-19 0,3 7-20-16,3 6-22 0,6 2-17 15,0-1-14 1,1-4-2-16,-2-6-8 0,-2-4-1 15,-5-6-1-15,-1-8-9 16,-3-4-16-16,0-6-13 16,0-5-23-16,0-1-65 15,0-10-134-15,0-1-469 16,3 0-842-16</inkml:trace>
  <inkml:trace contextRef="#ctx0" brushRef="#br2" timeOffset="483414.4144">29031 14383 1345 0,'0'0'776'0,"0"0"-692"16,84 0 2-16,-27 6 98 15,4 2-77-15,13 8-107 16,-17-3-21-16,-15-3-574 0</inkml:trace>
  <inkml:trace contextRef="#ctx0" brushRef="#br2" timeOffset="484646.5533">29491 14664 1000 0,'0'0'756'0,"0"0"-593"16,0 0 179-16,0 0 29 15,0 0-148-15,0 0-108 16,1-10-49-16,1 10-25 16,-1 0-26-16,2 10-15 15,0 0-57-15,0-7-543 0</inkml:trace>
  <inkml:trace contextRef="#ctx0" brushRef="#br2" timeOffset="498131.0274">19795 6035 1649 0,'0'0'348'16,"0"0"-222"-16,0 0-18 15,0 0 46-15,0 0 5 16,0 0-33-16,28-51-42 15,-27 47-34-15,1 1-2 16,-2 3-8-16,0 0-22 16,0 0-18-16,0 11-18 0,-10 8 12 15,-5 9 6-15,-3 3 1 16,1 2 6-16,3-5-1 16,4-5-5-16,9-5-1 15,1-8 0-15,8-7 0 16,18-3 11-16,16-10 7 15,26-19-18-15,27-13-5 16,14-13-23-16,-5 3-41 16,-25 11-64-16,-19 16-63 15,-32 18-134-15,-12 2-426 0</inkml:trace>
  <inkml:trace contextRef="#ctx0" brushRef="#br2" timeOffset="498806.4441">19645 7268 234 0,'0'0'1061'16,"0"0"-818"-16,0 0-155 16,0 0 28-16,0 0 66 15,0 0 5-15,0 0-44 16,16 26-45-16,-9-11-46 15,-4 4-19-15,1-2-17 16,-1-2-9-16,2-1-5 16,1-5-1-16,9-6 13 15,8-3 4-15,15 0-4 0,27-18-14 16,26-15-41-16,23-17-127 16,-20 8-395-16,-21 5-756 0</inkml:trace>
  <inkml:trace contextRef="#ctx0" brushRef="#br2" timeOffset="499429.7254">19762 8260 1126 0,'0'0'558'16,"0"0"-472"-16,0 0-54 15,0 0 22-15,0 0 31 0,0 0 35 16,0 0-36-16,-29 65-32 16,29-59 28-16,6-6 38 15,21 0 4-15,17-11-30 16,24-16-38-16,30-7-35 16,16-8-19-16,-2-1-90 15,-32 9-292-15,-32 14-604 0</inkml:trace>
  <inkml:trace contextRef="#ctx0" brushRef="#br2" timeOffset="510495.1225">25324 8035 631 0,'0'0'277'0,"0"0"-274"0,0 0-3 16,0 0-11-16,0 0 11 15,0 0 65-15,-57-14-23 16,36 14-5-16,-9 0 40 16,-6 0 36-16,-8 8 17 15,-7 8 17-15,-7 10-16 16,-2 7-39-16,5 3-40 16,15 8-17-16,14 1-20 15,20 5 11-15,6 2 11 0,27 3-9 16,18 3-6-1,13 1-22-15,9 1-14 0,5-1 7 16,1 1-92-16,-6 0-39 16,-4-10-51-16,-5-7-5 15,-4-12 111-15,-5-10 41 16,3-11 42-16,-4-7 30 16,-2-3 86-16,-4-20 93 15,-8-13 8-15,-7-7-92 16,-8-25-71-16,-17-26 28 15,-20-36-80-15,-43-16-2 16,-34-3-47-16,-35 15-27 16,-24 31 0-16,-22 25-20 15,36 25-136-15,22 24-176 0</inkml:trace>
  <inkml:trace contextRef="#ctx0" brushRef="#br2" timeOffset="534128.8729">13772 15570 682 0,'0'0'1420'0,"0"0"-1302"16,0 0-118-16,0 0 0 16,0 0 84-16,0 0-35 15,0 0-31-15,-27 18-9 16,19-17-3-16,4 5 9 15,-2-6 14-15,0 4-2 16,-1-3-15-16,1 1-5 16,3-2-5-16,-1 0-1 15,1 3-1-15,2-3-13 16,-1 0-9-16,2 0 6 16,0 0-2-16,0 0-7 15,0 0 8-15,5 0-2 0,3 0 18 16,-2 0-1-16,1 0 1 15,-1 0 1-15,0 0 0 16,-2 0 1-16,-2 0 1 16,-1 0 5-16,-1 0-6 15,0 7 6-15,0-1 4 16,-7 1 13-16,-5 2 11 16,-1-4-4-16,-3 1-11 15,5-2-13-15,5-1-5 16,0-3 4-16,6 0-6 15,0 0-13-15,3-10-48 16,9 0 27-16,1-4 19 0,1 1 6 16,2 3-2-1,-7 3 10-15,-2 2 1 0,0 3 0 16,0 2 18-16,-4 0-2 16,0 0 3-16,3 8 21 15,3 8 10-15,-2 1-19 16,4 3 3-16,-2 3 3 15,-3-4 9-15,-2 1 11 16,-1 0-8-16,-3-3-19 16,-13-1-18-16,-14 0-2 15,-12 1 5-15,-12-3-15 16,-4 2-78-16,-27-6-159 16,15-6-404-16,15-4-1058 0</inkml:trace>
  <inkml:trace contextRef="#ctx0" brushRef="#br2" timeOffset="534552.7698">13763 15319 1972 0,'0'0'749'15,"0"0"-702"-15,0 0-47 16,0 0 0-16,0 0-9 0,0 0-291 15,0 0-768-15</inkml:trace>
  <inkml:trace contextRef="#ctx0" brushRef="#br2" timeOffset="536522.0593">14713 15586 914 0,'0'0'1188'0,"0"0"-1023"15,0 0-51-15,0 0 70 16,0 0-9-16,0 0-80 16,0 0-38-16,0-30-20 15,0 30-7-15,0 0-4 16,0 0-5-16,0 0-2 16,0 0-2-16,0 0-6 15,0 0-10-15,0 4-1 16,-5 12 0-16,-3 3 0 15,-4 8 8-15,0 0-1 16,-3 3-6-16,9-4-1 16,3 0 0-16,3-3-1 0,0-7 1 15,4 1-1 1,10-7-11-16,7-3-33 16,1-7-54-16,11-4-116 0,-6-13-291 15,-8-3-621-15</inkml:trace>
  <inkml:trace contextRef="#ctx0" brushRef="#br2" timeOffset="536748.8878">14753 15337 54 0,'0'0'2269'16,"0"0"-2007"-16,0 0-209 15,0 0-30-15,0 0-16 16,0 0-7-16,0 0-269 16,-7-12-648-16</inkml:trace>
  <inkml:trace contextRef="#ctx0" brushRef="#br2" timeOffset="537748.276">15152 15258 712 0,'0'0'1123'0,"0"0"-945"0,0 0-61 16,0 0 94 0,0 0-51-16,0 0-90 15,0 0-50-15,0 3 4 0,0 11 40 16,0 0-8-16,0 6-7 15,-3 3-10-15,0 3-6 16,0 7-10-16,0-1-4 16,-5 5-7-16,4 0-5 15,-2-2-5-15,0 2-1 16,0-4 0-16,-1 3-1 16,1-5 0-16,0-1 0 15,-2-3 0-15,3 1-1 0,0-9 0 16,2-5 1-1,1-1-1-15,1-9-5 0,1-1-3 16,0-3 2 0,0 0-2-16,0 0 2 0,0-3-8 15,1-7 7-15,11-1-16 16,2-4 2-16,5-5-15 16,-4 0 5-16,3 3 13 15,-3-3 17-15,-1 4 1 16,2-2 0-16,-3 3 0 15,-1-2 1-15,3 4-1 16,3 1 1-16,-2 0 0 16,4 4 2-16,-4 1 5 15,0 4 8-15,1 3 3 16,-8 0 0-16,-3 2 1 0,-1 12-4 16,-5 5 3-1,0 1 5-15,0 3 4 0,-4-2 2 16,0-2-5-16,1-3-9 15,3-2-7-15,0-4-3 16,3-4-4-16,11 1 7 16,8-7-6-16,0 0-2 15,5 0-23-15,3 0-55 16,1-7-97-16,-4-5-189 16,-5-2-539-16</inkml:trace>
  <inkml:trace contextRef="#ctx0" brushRef="#br2" timeOffset="538004.5213">15042 15420 1716 0,'0'0'381'0,"0"0"-274"15,0 0 93-15,101-7-92 16,-56 5-84-16,22-5-24 16,-11 0-193-16,-8-3-682 0</inkml:trace>
  <inkml:trace contextRef="#ctx0" brushRef="#br2" timeOffset="539911.3253">16337 15489 580 0,'0'0'369'0,"0"0"-143"16,0 0 42-16,0 0-24 15,0 0-32-15,0 0-26 16,0 0-25-16,16-23-16 0,-16 20-35 15,3-3-27 1,-3 3 7-16,0-4-22 0,0 3-19 16,0 1-14-16,0-1-13 15,-3 1-22-15,-9 1 0 16,-6-4 0-16,-1 4 1 16,-6 2 1-16,2 0-1 15,-4 0 1-15,5 3-1 16,2 5 1-16,4 2-1 15,7 0-1-15,6 2-5 16,3-1 4-16,0-4-10 16,12 2-11-16,8-5-2 15,6-1-12-15,4-3-32 16,-5 0-1-16,4-3 5 16,-6-11 30-16,0-3 20 15,-8-5 14-15,-2-2 0 0,-2-5 20 16,-8-1 23-16,-3 1 16 15,0 2 4-15,0 0 3 16,-17 4-5-16,-2 0-16 16,-8 4-24-16,-1 5-10 15,-4 1-9-15,1 6-2 16,0 4 0-16,-2 3-2 16,-3 3-30-16,0 14-67 15,2-1-80-15,-6 4-144 16,10-3-303-16,12-8-514 0</inkml:trace>
  <inkml:trace contextRef="#ctx0" brushRef="#br2" timeOffset="540294.6729">16587 15629 1512 0,'0'0'481'0,"0"0"-417"15,0 0 150-15,0 0 27 16,-121 5-62-16,73-5-64 16,-4 0-36-16,-3 0-25 15,-6 0-26-15,-4 0-13 16,3-2-13-16,4-5-2 16,9-3-14-16,10 3-34 15,13 4-52-15,12 0-106 16,14 3-150-16,0 6-313 15,4 4 14-15</inkml:trace>
  <inkml:trace contextRef="#ctx0" brushRef="#br2" timeOffset="540780.6876">16152 15939 738 0,'0'0'1003'0,"0"0"-912"16,0 0-68-16,0 0 102 15,0 0 47-15,0 0-34 0,0 0-26 16,-78 26 14-16,46-13-25 15,3-2-19-15,2 5-24 16,1-2-21-16,10 1-20 16,6 0-8-16,7 0-8 15,3-5-1-15,0 0-5 16,19-3 3-16,8-4-19 16,1-3-34-16,2 0-22 15,-3-3 8-15,-5-10 48 16,1-4 20-16,-7-3 1 15,-7-5 0-15,-2-2 15 16,-2-4 26-16,-5-4 4 0,0 1 7 16,0 1 3-1,-8 4-7-15,-5 6 2 0,-6 6-21 16,-8 7-18-16,-2 3-11 16,0 7-6-16,-4 0-53 15,-9 20-98-15,7 0-132 16,9 0-489-16</inkml:trace>
  <inkml:trace contextRef="#ctx0" brushRef="#br2" timeOffset="541772.6634">16386 15797 973 0,'0'0'943'16,"0"0"-795"-16,0 0 59 15,0 0 51-15,0 0-53 16,0 0-124-16,0 0-51 16,9-13-11-16,-6 29 9 15,4 7 11-15,-6 4-16 16,-1 4-5-16,0 7-6 15,0 1-6-15,-11-2-5 0,-1-1 0 16,-5-3 0-16,7-6 0 16,1-5 5-16,6-8-6 15,3-1 0-15,0-6-6 16,13-4-9-16,13-2-22 16,3-1-68-16,12-7-181 15,-8-7-476-15,-7-1-562 0</inkml:trace>
  <inkml:trace contextRef="#ctx0" brushRef="#br2" timeOffset="541971.5156">16284 15982 1716 0,'0'0'354'0,"0"0"-273"16,0 0-38-16,0 0-9 16,92 0-34-16,-51-4-380 15,-4-2-911-15</inkml:trace>
  <inkml:trace contextRef="#ctx0" brushRef="#br2" timeOffset="545458.1869">13463 3952 978 0,'0'0'701'0,"0"0"-586"16,0 0-62-16,0 0 31 15,0 0 66-15,0 0-26 0,0 0-35 16,76-33-20-16,-50 27 4 15,2 0-12-15,2 0 1 16,1 1-8-16,2 4-12 16,-3-2-12-16,-2 3-7 15,2 0-8-15,0 0-13 16,-2 0-1-16,8 0 6 16,4 0-5-16,8 0-1 15,1 0 5-15,2 0-6 16,-1 0 1-16,2 0 0 15,0 0 0-15,-3 0 1 16,0 0-2-16,-4 0 1 16,-3 0 1-16,-1 0-2 15,-4 0 1-15,4 1-1 0,-1 2 0 16,-1 0 0-16,6-2 0 16,1-1-1-16,2 0 1 15,1 0-1-15,0 0 1 16,-1 0 0-16,1 0 0 15,-4 0 0-15,4 5 0 16,-3-1 0-16,3 0-1 16,-2 0 1-16,-1 0 0 15,-1-1 0-15,-2 0 0 16,2-1 0-16,-2-1 1 16,-1-1 0-16,3 0-1 0,-2 0 1 15,-1 0-1 1,1 0 0-16,-1 1 0 0,3 0 0 15,-3 2 0-15,2-1 0 16,-1 0 0-16,-1 1 0 16,-2-2-1-16,2 1 1 15,0-1-1-15,-6 1 1 16,3-2 0-16,-4 0 0 16,-1 0 0-16,1 0 8 15,-4 0-8-15,0 0 11 16,1 0-2-16,-4 0 5 15,-1 0-2-15,-4 0 5 16,-4 0-10-16,-6 0 1 16,-3 0 1-16,-3 0-2 15,-1 0-6-15,0 0-1 0,-3 0-1 16,1 0 1-16,-1 0 1 16,0 0 0-16,-2 0 0 15,-1 0 0-15,2 0 5 16,-2 0 0-16,0 0 1 15,0 0-7-15,0 0 0 16,0 0-34-16,0 4-105 16,0 0-240-16,0-2-812 0</inkml:trace>
  <inkml:trace contextRef="#ctx0" brushRef="#br1" timeOffset="551714.2911">17064 15357 576 0,'0'0'733'16,"0"0"-511"-16,0 0 5 0,0 0 105 16,0 0-66-16,0 0-95 15,0 0-37-15,0-20-37 16,0 20-23-16,0 0-27 15,0 0-18-15,0 0-11 16,0 0-7-16,0 0-10 16,0 0 5-16,0 0-6 15,0 0-1-15,0 0 1 16,2 0 0-16,1 0 0 16,-2 0 0-16,3 0 1 15,0 1 1-15,-1 2-1 16,0-3 1-16,0 3 4 15,0-3-6-15,0 3 1 0,-2-3 8 16,2 2-8 0,2 0 7-16,-1 1-7 0,2 0 0 15,-3 1 4-15,2-1-4 16,-2-1 4-16,0 0 1 16,-3 2 3-16,0 1-1 15,0 2-8-15,0 0 2 16,0 3-2-16,0 0 8 15,-3 2-7-15,-7-1 1 16,2 5 4-16,-1-2-5 16,0 5-1-16,0-5 1 15,-3 2 0-15,4 0 1 16,1-3-1-16,4-1-1 16,3-3 0-16,0-2-1 15,0-1 1-15,3-2 1 0,10-1 7 16,7 0-7-16,1-3-1 15,6 0 0-15,1 0-1 16,0-7-9-16,4-3 1 16,-1 0-5-16,-1-6 2 15,3-1 2-15,-4-2-5 16,1-1 14-16,-1-4-5 16,-3 1 5-16,0 3 0 15,-11 4 1-15,-2 3 0 16,-5 3 0-16,-2 3 0 15,-6-1-1-15,0 3-23 16,0 2-60-16,0 3-84 0,-6 0-149 16,-8 0-332-16,4 0-398 15</inkml:trace>
  <inkml:trace contextRef="#ctx0" brushRef="#br1" timeOffset="551990.0323">17363 15351 67 0,'0'0'1472'0,"0"0"-1197"16,0 0-69-16,0 0 88 16,0 0-86-16,0 0-92 0,0 0-51 15,-10 0 13 1,7 17 1-16,-5 9-33 0,-1 0-11 15,0 8-14-15,-4-5-12 16,-4 1-9-16,1 0 0 16,1-1-36-16,-2-2-58 15,4-8-85-15,0-3-139 16,4-2-365-16,1-7-616 0</inkml:trace>
  <inkml:trace contextRef="#ctx0" brushRef="#br1" timeOffset="552338.1206">17684 15381 945 0,'0'0'910'16,"0"0"-784"-16,0 0 28 16,0 0 90-16,0 0-54 15,0 0-44-15,0 0-44 16,-42 39-25-16,21-19-15 16,0 3-16-16,2 3-14 15,-1 1-18-15,7 0-6 0,0-1-7 16,5 0-1-16,5-6 0 15,3-1-6-15,0-1-32 16,11-8-54-16,8-4-88 16,-2-5-290-16,-1-1-613 0</inkml:trace>
  <inkml:trace contextRef="#ctx0" brushRef="#br1" timeOffset="552654.477">17769 15477 62 0,'0'0'1842'16,"0"0"-1573"-16,0 0-158 0,0 0 99 16,0 0-57-1,0 0-81-15,0 0-27 0,67-20-1 16,-63 26-21-16,-2 4 4 15,-1 1 17-15,-1 5-15 16,0 0-7-16,0 0-5 16,0 1-11-16,2-3-6 15,5-1 0-15,1-3-1 16,4-5-23-16,2-1-18 16,2 0-56-16,3-4-100 15,4 0-133-15,-1-11-321 16,-9-4-347-16</inkml:trace>
  <inkml:trace contextRef="#ctx0" brushRef="#br1" timeOffset="552877.4842">18006 15447 1388 0,'0'0'304'16,"0"0"-52"-16,0 0 122 15,0 0-115-15,-84 19-84 16,51-2-53-16,1 0-43 16,-4 2-38-16,3-2-22 15,4 1-11-15,9-2-8 0,8 0-24 16,5 0-109-16,7-6-241 16,0-7-671-16</inkml:trace>
  <inkml:trace contextRef="#ctx0" brushRef="#br1" timeOffset="553238.2432">18164 15258 975 0,'0'0'886'0,"0"0"-748"16,0 0 86-16,0 0 16 16,0 0-70-16,0 0-73 15,0 0-8-15,59 47 8 16,-46-18-13-16,-6 9-29 15,-1 3-17-15,-5 3-16 16,-1 1-11-16,-7-4-11 16,-9-3-1-16,-7-4-5 15,0-4-28-15,-10-3-81 0,3-8-178 16,9-9-634-16</inkml:trace>
  <inkml:trace contextRef="#ctx0" brushRef="#br1" timeOffset="553950.963">18597 15431 1227 0,'0'0'615'0,"0"0"-505"16,0 0 160-16,0 0-21 0,0 0-85 16,0 0-63-1,0 0-19-15,0 9-35 16,6-6-16-16,6 1-15 0,4-1-7 15,5-3-1-15,0 0-8 16,3 0 0-16,-2 0-21 16,2-7-17-16,-9-2-7 15,-1 0 4-15,-4-1 10 16,-1 2 24-16,-6-5 7 16,0 3 0-16,-3 0 27 15,0 2 9-15,0 3 3 16,-3-2-8-16,-6 4-12 15,-8 1-8-15,1 2-1 0,-3 0 2 16,-3 0 0 0,-1 12-4-16,-7 4 2 0,0 1 7 15,2 5-2-15,-5 5 7 16,4-4 2-16,6 4 0 16,3-4-2-16,7 0-7 15,8-3-6-15,5-7 0 16,2 1-3-16,18-9-5 15,10 3-1-15,8-8-64 16,15 0-88-16,-6-10-206 16,-7-3-784-16</inkml:trace>
  <inkml:trace contextRef="#ctx0" brushRef="#br1" timeOffset="554560.4265">18613 15116 1132 0,'0'0'562'0,"0"0"-400"15,0 0 180-15,0 0-35 16,0 0-90-16,0 0-81 16,0 0-55-16,39-9-51 15,-10 9-23-15,9 0-7 16,1 0-25-16,-3 0-60 15,-7 0-173-15,-8 3-433 16,-10-3-461-16</inkml:trace>
  <inkml:trace contextRef="#ctx0" brushRef="#br1" timeOffset="554956.6369">19002 15031 1689 0,'0'0'336'15,"0"0"-134"-15,0 0 51 16,0 0-79-16,0 0-102 16,0 0-45-16,0 0 20 15,0 13 0-15,0 0-16 16,-6 3-12-16,2 1-2 16,-3 0-4-16,2-1-5 15,4 0-8-15,-2-5 1 16,3-2 0-16,0-5-1 15,3-1-1-15,11-3-29 16,8 0-112-16,7-3-165 16,0-10-392-16,-9-3-497 0</inkml:trace>
  <inkml:trace contextRef="#ctx0" brushRef="#br1" timeOffset="555161.9477">19137 14822 1825 0,'0'0'389'16,"0"0"-216"-16,0 0 34 16,0 0-73-16,0 0-100 15,0 0-34-15,0 0-61 0,4 14-180 16,-4-8-639-16</inkml:trace>
  <inkml:trace contextRef="#ctx0" brushRef="#br1" timeOffset="555962.0355">19239 15076 1279 0,'0'0'252'0,"0"0"-144"16,0 0 169-16,0 0 11 15,0 0-110-15,0 0-42 16,0 0-8-16,16-35-23 16,-16 32-34-16,0 3-15 15,0 0-22-15,0 0-10 16,0 0-9-16,-9 6 13 0,-2 4-4 15,1 2-4-15,2 3-4 16,2-3-10-16,2 2-5 16,4 2-1-16,0-5 0 15,0-1-7-15,0-2-4 16,4-3 1-16,8-3 1 16,3-2-17-16,2 0 2 15,0-7-3-15,2-2 6 16,0-9 12-16,-2 3 9 15,-1-5 0-15,-4 3 0 16,-1 1 2-16,-3 3 11 16,-3 3 16-16,-2 4 7 15,0 5-12-15,-3-2-11 16,0 3-5-16,0 0-8 16,0 0 0-16,0 0-12 15,0 7 0-15,0 3 11 16,0 3 0-16,4 1 0 0,2 1-5 15,3-1 5-15,3-1-13 16,3-3 7-16,1-3 0 16,5-4 6-16,0-3-7 15,-2 0 2-15,1 0-6 16,-3-14-3-16,-3 4 9 16,-3-9 6-16,-4-2 0 15,-3-1 1-15,-4-1 0 16,0-1 10-16,-1 2 2 15,-12 2-3-15,-6 6-10 16,-1 1-9-16,0 7-27 0,-2 6-153 16,2 0-277-16,8 6-340 15</inkml:trace>
  <inkml:trace contextRef="#ctx0" brushRef="#br1" timeOffset="556414.5649">19783 14802 1468 0,'0'0'288'16,"0"0"-10"-16,0 0 28 16,0 0-87-16,0 0-80 15,0 0-51-15,0 0-25 16,1-16-27-16,-1 19-22 16,0 13 7-16,-1 8 6 15,-7 3-10-15,-2 5-5 16,0 5-3-16,-1-4-8 15,0 0-1-15,3-3 1 0,3-3-1 16,2-2 1 0,2-5 0-16,1-6 0 0,0-1 0 15,3-3 0-15,10-3 0 16,4-5-1-16,5-2-6 16,2 0-36-16,1 0-17 15,-2 0-58-15,-6-12-95 16,-6 1-350-16,-4 2-307 0</inkml:trace>
  <inkml:trace contextRef="#ctx0" brushRef="#br1" timeOffset="556652.9237">19639 14888 977 0,'0'0'1011'0,"0"0"-853"15,0 0 55-15,0 0 46 16,0 0-48-16,0 0-102 16,103 17-85-16,-44-11-24 15,-14-2-204-15,-7-4-886 0</inkml:trace>
  <inkml:trace contextRef="#ctx0" brushRef="#br1" timeOffset="559521.7359">18177 15856 1147 0,'0'0'408'0,"0"0"-303"16,0 0-43-16,0 0 133 16,0 0-44-16,0 0-94 0,0 0-10 15,0 0 26 1,0 0-7-16,0 0-8 0,0 0 3 15,0 3 4-15,0-1-10 16,0 0-16-16,0 4-11 16,-4 1-7-16,-7-3-9 15,-3 5-5-15,-6-5-5 16,-2 2-1-16,-4-5-1 16,3 3-6-16,1-4-1 15,2 0 5-15,4 0 1 16,5 0 1-16,5-8 1 15,3-2 6-15,3 0 4 16,0 1 8-16,0 1 2 16,0 1-6-16,0 5 6 15,-2-1 1-15,-2 3-8 0,-6 0-13 16,-2 0-1-16,-8 0 1 16,1 0 0-16,-4 0-1 15,3 0 3-15,-3 0 4 16,7 4-5-16,4-1 4 15,-2-1-6-15,7 1 1 16,1-3-1-16,-1 0-12 16,4 0-25-1,-6 0-7-15,3 0 7 0,-1-3 22 16,-1-2 14-16,0-2 0 16,1 2 1-16,-2-1 5 15,-2 3 19-15,1 3 12 0,-2 0-3 16,-1 0-17-16,-1 0-8 15,-1 0-8-15,5 3 1 16,-3-2 0-16,0 2-1 16,6-3 0-16,1 0-6 15,-1 0-7-15,4 0-1 16,0 0 7-16,0 0-1 16,0 0 1-16,0 0-2 15,3 0-5-15,-4-4 6 16,1 1 2-16,2 0 5 15,-1-1 0-15,0 4 0 16,-3-3-5-16,1 3 0 16,-5 0 4-16,-4 0 2 0,-1 4 7 15,-1 5 4-15,-1-3 3 16,-4 2 0-16,4-4-4 16,-4 1-8-16,4-5 4 15,3 3-5-15,1-3-1 16,0 0-9-16,4 0-12 15,2-3 4-15,2-2 5 16,4-3 11-16,0-1-5 16,-3 2 5-16,3 0 1 15,-3 0-1-15,0 4 0 16,-9 3 1-16,0 0 0 16,-4 0 1-16,-4 6 6 15,1 1-1-15,-3 3-4 16,3-4 5-16,5-1-5 15,-2 1 5-15,3-6-6 0,4 0 6 16,2 0-1-16,1 0 2 16,2-3-2-16,-3-5-5 15,1-4 0-15,0 1-1 16,-5 2-19-16,-1 2-14 16,-11 4-13-16,-11 3-128 15,3 0-441-15,2 0-872 0</inkml:trace>
  <inkml:trace contextRef="#ctx0" brushRef="#br1" timeOffset="562038.0344">20153 15669 136 0,'0'0'369'15,"0"0"-239"-15,0 0 27 16,0 0 67-16,0 0-24 16,0 0 23-16,0 0-43 15,0 22 25-15,0-22 10 16,3 0-41-16,2 0-16 15,2 3-32-15,2-3-23 0,0 0-17 16,5 0-22-16,9 0-21 16,-1 0-13-16,10 0-13 15,5 0-16-15,2 0 1 16,-4 0-2-16,0 0-27 16,-8 3-64-16,-8-1-31 15,-10 0-26-15,-9-2-87 16,-11 0-252-16,-9 0-209 0</inkml:trace>
  <inkml:trace contextRef="#ctx0" brushRef="#br1" timeOffset="562279.0343">20165 15608 1164 0,'0'0'552'15,"0"0"-473"-15,0 0 86 16,0 0 75-16,0 0-91 16,107-8-94-16,-72 7-55 15,8-3-105-15,-9-3-398 16,-7 0-658-16</inkml:trace>
  <inkml:trace contextRef="#ctx0" brushRef="#br1" timeOffset="563203.9575">20942 15487 973 0,'0'0'520'0,"0"0"-371"15,0 0 105-15,0 0 19 16,0 0-130-16,0 0-73 16,0 0-2-16,36-13-9 15,-22 9-13-15,0-2-8 16,1 2-3-16,0-2-6 16,3 6-10-16,-3-4-4 15,3 1-5-15,-3 3-10 0,-1 0 1 16,-5 0 0-16,1 0-1 15,-7 3-2-15,0 7 2 16,-3 0 0-16,0 4 1 16,0 2 8-16,0 3-8 15,-6 1 8-15,-1 1-8 16,1 2 1-16,2-1-1 16,2 1 0-16,2-2 9 15,0-2-1-15,2-6 0 16,12 0-1-16,6-6 2 15,5-4 0-15,7-2-8 16,4-1-1-16,1 0-1 16,1-11-12-16,-3-6-7 0,1-3 1 15,-3-5 4-15,-4-5 13 16,-3-3 0-16,3 0 0 16,-9 4 1-16,0-1 5 15,-5 7-5-15,-4 3 2 16,-3 6 5-16,-5 5-7 15,-3 5-29-15,0 1-66 16,-3 3-156-16,-10 0-518 16,1 0-756-16</inkml:trace>
  <inkml:trace contextRef="#ctx0" brushRef="#br1" timeOffset="563510.5026">21369 15411 1657 0,'0'0'388'16,"0"0"-215"-16,0 0 69 15,0 0-55-15,0 0-36 16,0 0-33-16,-21 72-46 16,19-33-29-16,2 0-22 0,0 5-14 15,0-1-7 1,-1-4-25-16,-2-2-80 0,-5 2-156 16,2-12-437-1,-2-4-814-15</inkml:trace>
  <inkml:trace contextRef="#ctx0" brushRef="#br1" timeOffset="564072.3328">21846 15437 1224 0,'0'0'400'0,"0"0"-203"16,0 0 115-16,0 0-29 16,0 0-97-16,0 0-90 15,0 0 18-15,-34 6 23 16,10 11-45-16,0 10-31 16,2 2-13-16,-1 4-20 15,10 4-16-15,7-1-12 16,6-3 0-16,0-4-12 0,9-2-43 15,7-4-63-15,14-9-120 16,-1-8-491-16,-9-6-848 0</inkml:trace>
  <inkml:trace contextRef="#ctx0" brushRef="#br1" timeOffset="564403.5883">21861 15504 1446 0,'0'0'552'0,"0"0"-410"0,0 0 97 16,0 0-47 0,0 0-91-16,0 0-43 15,0 0-4-15,75-24-11 0,-65 24-7 16,-3 0 4-16,-1 3-10 15,1 7 0-15,-4 4-1 16,0 2 14-16,-3 4-6 16,4 3-20-16,0-1-5 15,2-2-7-15,3-3-5 16,3-4-6-16,3 1-31 16,3-4-56-16,2-4-73 15,3-6-148-15,0 0-394 0,-8-3-165 16</inkml:trace>
  <inkml:trace contextRef="#ctx0" brushRef="#br1" timeOffset="564628.512">22083 15480 823 0,'0'0'886'16,"0"0"-703"-16,0 0 62 15,0 0 14-15,0 0-32 16,0 0-45-16,0 0-57 16,-61 69-36-16,36-39-37 15,-3-1-27-15,-1 1-25 16,3-6-12-16,-9 2-85 0,9-6-182 16,7-6-551-16</inkml:trace>
  <inkml:trace contextRef="#ctx0" brushRef="#br1" timeOffset="564942.0985">22197 15357 2085 0,'0'0'340'0,"0"0"-222"15,0 0 71-15,0 0-50 16,0 0-71-16,0 0-5 16,64 83 6-16,-52-36-20 15,-5 2-14-15,-4 6-19 16,-3-1-16-16,-6-2-12 15,-33 5-78-15,2-17-169 16,-3-7-734-16</inkml:trace>
  <inkml:trace contextRef="#ctx0" brushRef="#br1" timeOffset="568058.8265">22856 15083 362 0,'0'0'849'0,"0"0"-485"16,0 0-141-16,0 0 59 16,0 0-32-16,0 0-87 15,0 0-59-15,36-17-13 16,-36 17-9-16,0-3-21 15,0 3-19-15,-8 0-12 16,-7-2-17-16,-8 2 1 0,-6 0-7 16,-2 0-5-1,0 0 7-15,4 0 0 0,5 0 1 16,8 2-4-16,6 1-5 16,4 1 0-16,3-1-1 15,-1 0 0-15,1 2 0 16,-1 0 1-16,1 2 0 15,1 0 0-15,0 3 5 16,0 0-5-16,0 3 8 16,0 1 2-16,0 1 1 15,0 5 1-15,0 2 2 16,1 6-2-16,-1-2 2 16,0 8 0-16,0-1-7 15,0 3-7-15,-3 4 1 16,-6 2-1-16,-4 4 1 0,-2 1-1 15,-4 3 5-15,-3 2 2 16,2 1 2 0,-1 0 8-16,3 0-9 0,5-3-1 15,5-4-8-15,5-3 1 16,3-4 5-16,0-8 1 16,8-6-6-16,8-2 0 15,6-9 11-15,8-7-6 16,9-4-6-16,6-3-35 15,20-14-76-15,-10-6-198 16,-5-5-972-16</inkml:trace>
  <inkml:trace contextRef="#ctx0" brushRef="#br1" timeOffset="571032.5456">23035 15457 1066 0,'0'0'558'0,"0"0"-290"15,0 0 69-15,0 0-62 16,0 0-69-16,0 0-61 16,0 0-32-16,0-21-25 15,0 21-25-15,0 0-18 16,0 0-15-16,-3 7-22 15,-1 7 1-15,-5 6 9 16,0 3-5-16,-2 3-12 16,1 0 0-16,4 1-1 15,5-7 0-15,1-1-1 16,0-8-5-16,3-2-2 16,11-5-23-16,1-4-32 0,3 0-55 15,-1-13-123-15,-3-7-478 16,-4-1-870-16</inkml:trace>
  <inkml:trace contextRef="#ctx0" brushRef="#br1" timeOffset="571213.5635">23098 15288 1822 0,'0'0'350'0,"0"0"-240"15,0 0 36-15,0 0-15 0,0 0-107 16,0 0-24-16,0 0-143 16,3 4-194-16,-3 2-413 0</inkml:trace>
  <inkml:trace contextRef="#ctx0" brushRef="#br1" timeOffset="571798.0349">23328 15213 1864 0,'0'0'557'15,"0"0"-498"-15,0 0 41 16,0 0 64-16,0 0-85 15,0 0-5-15,0 0-14 16,24 75-24-16,-20-44-4 16,2 4-7-16,-6-1-6 15,0 1-5-15,0 2-8 16,0-4-5-16,-6-4-1 16,-1 1 1-16,-4-3-1 15,3-7 0-15,1-1-2 16,3-8-13-16,1-2-3 15,1-5-8-15,2-4-1 16,0 0 10-16,0-3 7 16,2-8-43-16,8-9-6 0,6-2 15 15,4-5 4-15,-1 0 7 16,2-3 9-16,0 5 9 16,-1 5 15-16,-6 3 0 15,0 8 6-15,1 1 6 16,-8 5-6-16,1 3 11 15,-2 0-4-15,-3 3 1 16,-3 8-1-16,0 9 18 16,0 3-1-16,-12 2-6 15,0 2 6-15,-2-2-8 0,7-3-2 16,2-3-10 0,5-5 2-16,0-1-4 15,12-7-7-15,8-2-1 0,3-4-79 16,9 0-167-16,-7-14-397 15,-4-5-337-15</inkml:trace>
  <inkml:trace contextRef="#ctx0" brushRef="#br1" timeOffset="572002.3644">23251 15366 1602 0,'0'0'569'0,"0"0"-470"15,0 0 87-15,98 0-76 0,-52 6-110 16,9-4-6-16,-9-2-299 16,-8 0-706-16</inkml:trace>
  <inkml:trace contextRef="#ctx0" brushRef="#br1" timeOffset="573660.2853">24190 15292 208 0,'0'0'359'16,"0"0"-43"-1,0 0-86-15,0 0-16 0,0 0-39 16,0 0-106-16,0 0-50 15,27-10-13-15,-18 10-6 16,-5 0 1-16,-1-1 0 16,0 1 13-16,-1 0 37 15,-1-2 51-15,2 2 18 16,-1-1 11-16,1-2-17 16,0 0-8-16,1-1 8 15,-3 1-12-15,-1 0-12 16,0 2-12-16,0-2 0 0,0 3-8 15,0 0-12-15,0 0-19 16,-5-3-8-16,-6 3 1 16,-2-4-13-16,-8 2-10 15,-1-2 15-15,-5 0 6 16,-2 1 0-16,0 3-11 16,1 0-11-16,3 0-7 15,3 11 1-15,3 1-1 16,6 2-1-16,7-1 0 15,3 1-1-15,3-4 1 16,0 3 0-16,14-6 0 16,7-2 1-16,6-1-1 15,1-4-14-15,2 0-8 16,-5-3-2-16,1-6 12 16,-6-5 3-16,0-3 9 15,-5-2 0-15,3-2 1 0,-6-1 0 16,-2-5 5-16,0 4 1 15,-5-4-6-15,-4 2 10 16,-1 1-4-16,0 0-5 16,-4 1 4-16,-9 1 0 15,-4 8-5-15,-7 1-1 16,-6 6-15-16,-7 4-13 16,-4 3-26-16,-3 7-78 15,5 13-82-15,2 10-162 16,12-1-352-16,8-6-308 0</inkml:trace>
  <inkml:trace contextRef="#ctx0" brushRef="#br1" timeOffset="573986.4892">24394 15539 1438 0,'0'0'681'16,"0"0"-572"-16,0 0 102 15,0 0-5-15,0 0-55 16,0 0-73-16,-94 0-22 15,49 0-26-15,-5 0-15 16,-5 0 2-16,1 0-16 16,5 0-1-16,3 0-12 15,-11 0-86-15,14 0-189 16,8 0-547-16</inkml:trace>
  <inkml:trace contextRef="#ctx0" brushRef="#br1" timeOffset="574508.8749">24065 15859 851 0,'0'0'1093'16,"0"0"-867"-16,0 0-59 16,0 0 48-16,0 0-39 15,0 0-82-15,0 0-34 0,-100 0-14 16,77 11-21-16,2 2-16 15,4 3 0-15,3-5-8 16,4 2-1-16,7-3 0 16,3 0 0-16,0-4-9 15,10-3 1-15,8-3 7 16,6 0-28-16,0 0-5 16,1-7 9-16,-4-5 14 15,-2-8 11-15,-4-2 1 16,-1-2 11-16,-7-6 15 15,-2-3 1-15,-5-3-10 16,0-1-4-16,-9 5-4 16,-11 5-1-16,-1 7-3 0,-4 7-6 15,-2 8 0 1,-1 5-8-16,0 0-46 0,-14 23-110 16,9-3-177-16,7-3-451 15</inkml:trace>
  <inkml:trace contextRef="#ctx0" brushRef="#br1" timeOffset="574854.3007">24341 15649 2087 0,'0'0'329'16,"0"0"-251"-16,0 0 82 15,0 0 21-15,0 0-86 16,0 87-48-16,-5-60-20 16,-1 0-6-16,2-1-12 15,-2 2 0-15,-2-3-9 16,4-1 2-16,1-1-2 15,3-6 1-15,0-1 1 16,0-6-2-16,12-1 0 16,3-5-15-16,7-1-40 15,14-3-111-15,-6-10-412 0,-5-5-509 16</inkml:trace>
  <inkml:trace contextRef="#ctx0" brushRef="#br1" timeOffset="575027.4792">24211 15797 1390 0,'0'0'916'0,"0"0"-833"15,110 0-83-15,-53 0-34 16,-5 0-509-16</inkml:trace>
  <inkml:trace contextRef="#ctx0" brushRef="#br1" timeOffset="575762.38">24824 15397 882 0,'0'0'931'16,"0"0"-728"-16,0 0-11 15,0 0 35-15,0 0-64 16,0 0-70-16,0 0-25 16,55 7-28-16,-27-4-20 15,4 1-12-15,1-4-8 16,-2 0-39-16,-4 0-24 15,-8-4-14-15,-4-5 31 16,-6-1 17-16,-4 0 17 16,-4-2 6-16,-1 3 6 15,0-1 19-15,-1 0 13 16,-8 2 2-16,-3 0 0 16,0 2 5-16,-2 3-5 0,-3 0 12 15,-3 3-17-15,-7 0-2 16,-4 9 0-16,-4 5 4 15,1 8 14-15,3 1 1 16,8 4-5-16,7 0 0 16,12-4-17-16,4 0-10 15,13-6-5-15,20-2-2 16,9-5-7-16,6-3-95 16,18-7-124-16,-13-4-446 15,-10-9-1167-15</inkml:trace>
  <inkml:trace contextRef="#ctx0" brushRef="#br1" timeOffset="576246.0639">24939 15097 529 0,'0'0'1229'0,"0"0"-900"15,0 0-78-15,0 0 20 16,0 0-90-16,0 0-113 0,0 0-46 16,91-10-22-1,-64 10-3-15,-5 0-112 0,-1 3-146 16,-7-3-494-16,-6 0-883 0</inkml:trace>
  <inkml:trace contextRef="#ctx0" brushRef="#br1" timeOffset="576575.1762">25306 14991 1077 0,'0'0'747'15,"0"0"-614"-15,0 0 118 16,0 0 13-16,0 0-80 16,0 0-75-16,0 0-22 15,10-16-19-15,-11 23-24 16,-7 8-5-16,-2 2-20 16,3 6-5-16,-1-3-13 15,5-1 0-15,1-2-1 16,2-3 0-16,0-1-20 15,13-3-28-15,4-3-31 0,13-7-114 16,-5 0-178 0,-3-12-511-16</inkml:trace>
  <inkml:trace contextRef="#ctx0" brushRef="#br1" timeOffset="576754.7917">25339 14843 1587 0,'0'0'592'0,"0"0"-488"15,0 0 32-15,0 0-32 16,0 0-97-16,0 0-7 16,0 0-224-16,40 11-565 0</inkml:trace>
  <inkml:trace contextRef="#ctx0" brushRef="#br1" timeOffset="577354.4528">25531 14975 1672 0,'0'0'770'16,"0"0"-681"-16,0 0 1 0,0 0 57 15,0 0-38 1,0 0-60-16,0 0-25 0,-12 91-23 16,11-71 5-16,1-2-5 15,0-6 7-15,0-5-8 16,6-3-1-16,1-4-16 15,4 0 2-15,2 0-7 16,1-11-6-16,0 1 10 16,0-6 5-16,1-4 13 15,-3 1 1-15,-2 2-1 16,0-1 18-16,-5 9 19 16,-2 3 2-16,-1 3-13 15,-2 3-13-15,0 0-12 0,0 0-1 16,0 9-14-1,0 5 13-15,1 2-3 0,1 1 4 16,2-1 0-16,2 0-1 16,3-2 1-16,3-4-11 15,3-4-5-15,1-6-2 16,3 0 4-16,0 0-1 16,-2-12-1-1,0-2-8-15,-2-6 11 0,-5-2 12 16,-1-2 1-16,-5-3-1 15,-4 1-5-15,0 3 5 16,-4 0-6-16,-14 6 5 16,-1 4-10-16,-1 6-76 15,-4 7-159-15,5 0-267 0,9 0-227 0</inkml:trace>
  <inkml:trace contextRef="#ctx0" brushRef="#br1" timeOffset="577700.5292">26028 14681 1423 0,'0'0'608'0,"0"0"-532"16,0 0 88-16,0 0 48 0,0 0-62 15,0 0-29-15,0 0 0 16,21 56-37-16,-21-27-33 16,0 5-13-16,0-2-9 15,0 5-20-15,-5-4-8 16,1 3 0-16,-3-3-1 16,4-3 1-16,0-4-1 15,3-5 0-15,0-3-18 16,0-7-10-16,4-1-12 15,11-1-14-15,1-8-61 16,11-1-158-16,-3-4-385 16,-3-8-353-16</inkml:trace>
  <inkml:trace contextRef="#ctx0" brushRef="#br1" timeOffset="577895.0047">25997 14886 1855 0,'0'0'476'16,"0"0"-366"-16,0 0 22 16,0 0-74-16,95-3-58 15,-60 8-254-15,-6-2-702 0</inkml:trace>
  <inkml:trace contextRef="#ctx0" brushRef="#br1" timeOffset="578548.7563">26335 14697 1393 0,'0'0'643'0,"0"0"-558"0,0 0 104 16,0 0 32-16,0 0-91 15,0 0-47-15,0 0 4 16,33 4-17-16,-15 2-39 15,0-2-11-15,3 3-7 16,0 1-12-16,-2 2 0 16,1-3 0-16,-1 0-1 15,-6-1 1-15,-4-5-1 16,0 2-1-16,-6 0-1 16,-3 0-5-16,0 1 6 15,0 2 1-15,0 7 0 16,0 5 9-16,-7 7 9 15,-4 5 2-15,1 6 2 16,-2 7-11-16,2 0-5 16,0 4-5-16,3 3 0 0,-3-6 1 15,-1 3 0-15,1 0 5 16,-5 2 2-16,1-2-7 16,1 2 11-16,1-2-1 15,0 2-10-15,3-2-1 16,2-2-1-16,1-2 0 15,0 0-6-15,3-4 0 16,1-1 6-16,2-2-1 16,0-3 0-16,0-1 1 15,-1-1 1-15,1-6 11 16,-2-6 0-16,-2-4-3 16,-2-5 0-16,-5-3 0 15,-11-7-8-15,-14 0 0 0,-25 0-1 16,-33-10-88-16,10-4-195 15,9 1-959-15</inkml:trace>
  <inkml:trace contextRef="#ctx0" brushRef="#br1" timeOffset="579525.4885">20184 17128 1877 0,'0'0'313'0,"0"0"-242"16,0 0 16-16,0 0 51 16,81 0-72-16,-50 0-46 0,2 0-8 15,3 0-6 1,0 3 6-16,-10-2-1 0,-3 2-11 16,-11 0-1-16,-12-3-77 15,0 3-155-15,0-3-501 0</inkml:trace>
  <inkml:trace contextRef="#ctx0" brushRef="#br1" timeOffset="579723.0716">20284 17217 1580 0,'0'0'720'0,"0"0"-631"0,0 0 20 16,0 0 21-16,0 0-130 16,124 2-35-16,-70-3-233 15,-7-8-581-15</inkml:trace>
  <inkml:trace contextRef="#ctx0" brushRef="#br1" timeOffset="580426.9848">20960 17046 1508 0,'0'0'683'16,"0"0"-609"-16,0 0 4 15,0 0 66-15,0 0-56 16,0 0-60-16,0 0-14 16,95-47-13-16,-72 43 12 15,-4 4 16-15,-1 0 8 16,-5 0 0-16,-3 0-11 15,-2 0-6-15,-3 7-5 16,-5 3-6-16,0 4 0 16,-2 6 15-16,-12 6 8 15,-5 3-7-15,0 1-6 16,4-2-2-16,5-2-11 16,7-3 1-16,3-4-1 15,3-6 0-15,18-4 5 0,5-4-4 16,12-5-1-16,4 0-6 15,5-7-11-15,-2-9-10 16,0-6-6-16,-6 0 0 16,-7-7 1-16,-2-6 3 15,-4 0 11-15,-10-1 8 16,-1 6 4-16,-4 3 16 16,-8 7 10-16,0 8-4 15,-3 1-22-15,0 5-30 16,0 3-70-16,0 3-154 15,-9 0-414-15,-2 0-497 0</inkml:trace>
  <inkml:trace contextRef="#ctx0" brushRef="#br1" timeOffset="580674.8812">21375 16990 1899 0,'0'0'354'16,"0"0"-262"-16,0 0 116 15,0 0 42-15,0 0-91 16,-32 103-64-16,19-61-17 0,3-5-30 16,-1-1-25-16,6-1-18 15,5-2-5-15,0-7-22 16,0 5-88-16,-3-12-186 15,-1-5-713-15</inkml:trace>
  <inkml:trace contextRef="#ctx0" brushRef="#br1" timeOffset="581038.0538">21853 16986 1136 0,'0'0'1237'0,"0"0"-1071"16,0 0-81-16,0 0 89 15,0 0-45-15,0 0-57 16,0 0-10-16,-65 78-17 16,42-38-18-16,1 1-6 15,3 1-7-15,7-5-13 16,3-5 0-16,6-2-1 16,3-6 0-16,0-7-25 15,6-2-37-15,21-8-47 0,-9-2-172 16,4-5-575-16</inkml:trace>
  <inkml:trace contextRef="#ctx0" brushRef="#br1" timeOffset="581359.7259">21963 17079 897 0,'0'0'1170'16,"0"0"-993"-16,0 0-129 16,0 0 84-16,0 0-8 0,0 0-56 15,0 0-23-15,45-7 4 16,-41 7-13-16,-1 0-11 16,-3 9 12-1,0 5 13-15,0 9 11 0,0 0-13 16,0 1-12-16,0-2-17 15,0-1-10-15,6-5-9 16,4-6-1-16,6-6-38 16,4-1-43-16,1-3-84 15,9-1-148-15,-5-11-321 16,-4 1-317-16</inkml:trace>
  <inkml:trace contextRef="#ctx0" brushRef="#br1" timeOffset="581590.5027">22194 17062 588 0,'0'0'1278'0,"0"0"-1034"16,0 0-58-16,0 0 107 16,0 0-47-16,0 0-116 15,-70 89-57-15,49-61-13 16,-8 1-17-16,2-3-17 15,2-2-19-15,3-3-7 16,5-4 0-16,6-5-57 16,2-7-73-16,5-3-219 15,4-2-545-15</inkml:trace>
  <inkml:trace contextRef="#ctx0" brushRef="#br1" timeOffset="581912.3496">22358 16867 1443 0,'0'0'644'0,"0"0"-568"0,0 0 106 15,0 0 54 1,0 0-33-16,9 85-75 0,-9-42-41 16,0 6-21-16,0 5-14 15,-3 3-16-15,0-4-12 16,-2-5-4-16,-2-4-7 16,-3-9-13-16,-9-7-36 15,-3-5-45-15,-21-7-67 16,3-6-306-16,4-6-539 0</inkml:trace>
  <inkml:trace contextRef="#ctx0" brushRef="#br1" timeOffset="585163.1156">22843 16802 751 0,'0'0'521'0,"0"0"-322"16,0 0 14-16,0 0 45 16,0 0-41-16,0 0-75 15,0 0-18-15,21-19-30 16,-21 17-15-16,1 2-15 16,-1-3-3-16,0 3 1 15,0 0 10-15,0 0-5 16,0 0-16-16,0 0-22 15,0 0-10-15,0 0-13 16,0 0-6-16,-9 0 0 16,-4 0 1-16,-5 0 0 15,-4 0-1-15,0 0 1 0,-1 0 0 16,-1 0 0-16,2-5 0 16,3 2-1-16,3 3 0 15,6-2 1-15,4 2 0 16,3 0-1-16,3 0 0 15,0 0 0-15,0 0 0 16,0 0-1-16,0 0 0 16,0 0 1-16,0 0 1 15,0 0-1-15,0 0 0 16,0 0 0-16,0 0-1 16,0 0 1-16,0 5 9 15,0 3 5-15,0 2-5 0,0 0 0 16,0 0-8-16,0 3 8 15,0 4-1-15,-4 3-1 16,0 3 7-16,1 4-1 16,-1 0-1-16,1 8 0 15,-3-3 2-15,-2 5-5 16,-3 0 1-16,-2-1-1 16,-3 1 2-16,0 1-4 15,-1-1-1-15,4-1-5 16,-2-3-1-16,3-2 0 15,0 1 2-15,-3 1-1 16,2-2 0-16,-5 4 0 16,1-3 6-16,3 2 5 15,-3-4-3-15,2 0-3 0,8-6-4 16,1-2 3-16,6-8-4 16,0-3-2-16,16-6-10 15,16-5-30-15,30 0-61 16,-5-16-132-16,-2-1-527 0</inkml:trace>
  <inkml:trace contextRef="#ctx0" brushRef="#br1" timeOffset="597293.2635">22908 17177 599 0,'0'0'944'0,"0"0"-773"16,0 0-100-16,0 0 115 15,0 0 23-15,0-7-70 16,0 6-54-16,0 1-12 16,0 0 6-16,0-1 12 15,0 1-5-15,0 0-20 16,0 0-17-16,0 0-3 15,2 0-4-15,7 0-6 16,6 0-16-16,6 0-10 16,6 0-4-16,1 0-5 15,0 0 0-15,-3 0-1 16,-2 0-14-16,-5 0-16 0,-3 0-6 16,-5 0-16-1,-2 0-44-15,-5 0-53 0,-3 0-88 16,-5-3-386-16,-5-3-269 0</inkml:trace>
  <inkml:trace contextRef="#ctx0" brushRef="#br1" timeOffset="597771.6158">23328 17009 537 0,'0'0'945'0,"0"0"-692"16,0 0-53-16,0 0 68 15,0 0-37-15,0 0-86 16,0 0-58-16,2-14-28 16,-2 21-8-16,0 4-6 0,0 5-17 15,0 4-5-15,-2 0 5 16,-6 2-6-16,1 2-1 15,1 2-3-15,-5-2-1 16,5-2-4-16,2-1-2 16,1-9-4-16,1-1-6 15,2-4 0-15,0-5-1 16,2-2 0-16,14 0-26 16,1 0-65-16,11-21-170 15,-4 1-380-15,-6 0-318 0</inkml:trace>
  <inkml:trace contextRef="#ctx0" brushRef="#br1" timeOffset="598005.9138">23444 16805 189 0,'0'0'1713'16,"0"0"-1437"-16,0 0-174 16,0 0 110-16,0 0-21 15,0 0-114-15,0 0-65 16,0-3-12-16,0 3-152 16,0-1-418-16,0-7-840 0</inkml:trace>
  <inkml:trace contextRef="#ctx0" brushRef="#br1" timeOffset="598393.9692">23580 16763 811 0,'0'0'1178'16,"0"0"-954"-16,0 0-44 15,0 0 100-15,0 0-71 0,0 0-120 16,0 0-56-16,68-25-10 16,-45 23-17-16,-7 2-6 15,0 0 0-15,-7 0-1 16,-5 2-5-16,-4 8-6 15,0 3 6-15,-16 4 6 16,-4 3 1-16,-4 2 0 16,0-2 10-16,4-3 2 15,6-4 6-15,6 1-5 16,7-7-7-16,1 0-7 16,13-1-1-16,30-6-58 15,-2 0-179-15,-2-3-736 0</inkml:trace>
  <inkml:trace contextRef="#ctx0" brushRef="#br1" timeOffset="600497.7315">23932 16761 666 0,'0'0'777'0,"0"0"-624"15,0 0 29-15,0 0 152 16,0 0-48-16,0 0-93 16,0 0-49-16,3-23-21 0,0 23-32 15,0 0-30-15,0 0-22 16,4 7-18-16,-1 6 3 16,0 2-6-16,-1 10-8 15,-4 1-4-15,-1 7-5 16,0 4 5-16,0 5-5 15,0-3-1-15,-7 3 1 16,-1-5-1-16,-4 0-1 16,3-6 1-16,0-1 0 15,0-3 0-15,1-5 0 16,2-3 0-16,-4-2 0 16,4-3-1-16,1-4 1 15,0-2 0-15,4-4-1 0,-1-1-5 16,2-3-2-16,0 0-5 15,0 0 2-15,0 0 4 16,0 0 1-16,0 0-6 16,8-9-9-16,5-7-3 15,4-1 14-15,2-3 1 16,2 0 9-16,0 3 0 16,-1 0 0-16,1 5 0 15,-4 2 0-15,-2 0 0 16,-3 4 6-16,-3 4 6 15,-4 0-6-15,-2 2 3 16,-1 0-8-16,-2 0 0 0,0 0-1 16,1 2 1-16,-1 9-1 15,2 3 1-15,-2 0 0 16,0 1 9-16,1 5-8 16,-1-5-1-16,2 3 5 15,-1-5-5-15,3-2 8 16,-1-1-7-16,3-2 4 15,1-1-5-15,2-4 8 16,1 1-8-16,7-4 7 16,2 0-8-16,7 0-27 15,0 0-37-15,6-7-72 16,4-10-131-16,-7 1-310 16,-6 1-248-16</inkml:trace>
  <inkml:trace contextRef="#ctx0" brushRef="#br1" timeOffset="600770.5114">23950 16917 844 0,'0'0'1310'16,"0"0"-1138"-16,0 0-114 15,0 0 76-15,0 0-49 0,0 0-57 16,0 0-28-16,74-11-36 16,-38 9-175-16,-6-1-453 15,-3 0-756-15</inkml:trace>
  <inkml:trace contextRef="#ctx0" brushRef="#br1" timeOffset="601727.5777">24420 17084 679 0,'0'0'231'16,"0"0"-110"-16,0 0 54 16,0 0 99-16,0 0-57 15,0 0-18-15,0 0 30 16,29-28-27-16,-29 24-37 16,0 4-43-16,0 0-39 15,0 0-46-15,0 10-7 16,-6 2 31-16,-2 7-17 15,2 6-21-15,1-2-11 16,2 4-10-16,3-5-1 16,0-1 1-16,0-4-2 0,9-2 0 15,4-7-9-15,1-3-9 16,2-5 5-16,-1 0-4 16,3 0-11-16,-1-8-1 15,0-6 7-15,-1-3 15 16,-2-2 7-16,-2 1 0 15,-2 0 17-15,-3 4 19 16,-4 1 14-16,-2 1-10 16,-1 4-12-16,0 4-2 15,0 1-8-15,0-1-11 16,0 2 1-16,0 2-7 0,0 0-1 16,0 0 0-1,0 0-1-15,0 0-8 0,0 3-3 16,0 7 6-16,0 6 6 15,2 1 0-15,2 0 0 16,1-1 0-16,2 0 0 16,3-4 0-16,4-2 0 15,4-2 0-15,1-7 6 16,7-1 0-16,1 0-5 16,-1-4 1-16,0-11-1 15,-3-3 0-15,-3-5 11 16,-4-4-1-16,-4-6 8 15,-4 4-1-15,-7 2 6 16,-1 4 1-16,-6 3-19 16,-15 6-6-16,-14 5-38 0,-37-9-90 15,6 6-403-15,2-6-1520 0</inkml:trace>
  <inkml:trace contextRef="#ctx0" brushRef="#br1" timeOffset="603883.2675">25188 17062 160 0,'0'0'665'0,"0"0"-316"16,0 0-65-16,0 0 8 16,0 0 35-16,0 0-74 15,0 0-72-15,0-18-29 16,0 17-18-16,0 1-28 15,5 0-42-15,2 0 4 16,8 3 5-16,1 3-24 16,8 1-26-16,0-3-14 15,1-1-9-15,-4 0-5 16,-3-3-18-16,-4 0 1 16,-4 0 2-16,-3 0 7 0,-2 0 5 15,0 0 2-15,-4-6 6 16,1 2 1-16,-2-3 0 15,0 1 5-15,0 2 1 16,0-3 1-16,0 1-7 16,-5 0-1-16,-3 0 6 15,-1 1-6-15,-4-1 2 16,0 5-1-16,-5 1 8 16,-2 0-8-16,-4 7 5 15,-4 7 4-15,-2 4-1 16,0 7 3-16,2-3 2 15,6 5-5-15,5-3 4 0,7 2-1 16,9-4-4-16,1 2-7 16,11-4 7-16,15 0-7 15,8-7-1-15,6-4-4 16,5-8-58-16,13-1-81 16,-10-10-207-16,-11-10-865 0</inkml:trace>
  <inkml:trace contextRef="#ctx0" brushRef="#br1" timeOffset="604372.2653">25237 16743 666 0,'0'0'943'0,"0"0"-701"15,0 0-50-15,0 0 88 16,0 0-65-16,0 0-79 15,0 0-32-15,39 0-32 16,-16 0-42-16,2 0-17 16,3 0-12-16,-1 0-1 15,-2 0-23-15,-2 0-97 0,-5-2-123 16,-5-1-271 0,-6-1-182-16</inkml:trace>
  <inkml:trace contextRef="#ctx0" brushRef="#br1" timeOffset="604701.1406">25601 16625 1702 0,'0'0'474'0,"0"0"-278"15,0 0 87-15,0 0-61 16,0 0-101-16,0 0-58 0,0 0-33 16,9-17-22-16,-9 19-8 15,0 11-1-15,0 1 1 16,-1 4 0-16,-5 2 2 16,3 1-1-16,1-1 0 15,2-3-1-15,0-2 0 16,0-2-9-16,6-6-19 15,6-2-21-15,-1 0-35 16,6-5-112-16,-4-8-309 16,-4-7-520-16</inkml:trace>
  <inkml:trace contextRef="#ctx0" brushRef="#br1" timeOffset="604875.6041">25657 16487 1726 0,'0'0'389'16,"0"0"-249"-16,0 0 96 16,0 0-59-16,0 0-125 15,0 0-52-15,0 0-100 16,0 20-166-16,0-10-466 0</inkml:trace>
  <inkml:trace contextRef="#ctx0" brushRef="#br1" timeOffset="605536.3685">25852 16669 476 0,'0'0'1235'16,"0"0"-1018"-16,0 0-27 16,0 0 91-16,0 0-64 15,0 0-90-15,0 0-63 16,27-17-15-16,-27 17-28 16,0 4-19-16,0 12 5 15,-2-2 8-15,1 5-2 0,-1 0 4 16,2 0-10-16,0-1-6 15,0-4 0-15,0-1 1 16,3-6-1-16,6-1-1 16,0-6 1-16,3 0-1 15,1 0-1-15,1-10-7 16,1-3 7-16,-2-4 0 16,1-3 0-16,-2 1 1 15,-3 2 0-15,-5 4 11 16,1 3 7-16,-4 3 0 15,-1 4 0-15,0 3-9 16,0 0-9-16,0 0 0 16,0 0-11-16,0 7 5 0,0 4 5 15,-1 1-5 1,1 1 6-16,0 1-2 0,7-2 2 16,7-2 0-16,2 0 0 15,3-6 0-15,2-1 0 16,0-3-10-16,-3 0-16 15,1-7 5-15,-4-6-3 16,-1-4 2-16,-4-5 13 16,-4-1 8-16,-4-1-1 15,-2-2-7-15,0 3-3 16,-11 3 3-16,-5 4 8 16,-2 6-36-16,0 4-69 15,6 4-90-15,1 2-123 16,4 0-328-16,6 0-190 0</inkml:trace>
  <inkml:trace contextRef="#ctx0" brushRef="#br1" timeOffset="605894.815">26334 16414 846 0,'0'0'815'0,"0"0"-662"16,0 0 77-16,0 0 29 15,0 0-84-15,0 0-63 0,0 0-15 16,21 19 16 0,-26 5-26-16,-4 3-28 0,2 6-21 15,1-1-13-15,3 2-7 16,1-1-3-16,2 0-3 15,0 0-5-15,0-6-6 16,5-2-1-16,1-4 0 16,3-6 0-16,1-3 0 15,2-3-12-15,4-8-10 16,1-1-30-16,4 0-34 16,0-1-67-16,-2-22-136 15,-3-1-374-15,-6 2-491 0</inkml:trace>
  <inkml:trace contextRef="#ctx0" brushRef="#br1" timeOffset="606076.298">26258 16569 838 0,'0'0'1019'16,"0"0"-869"-16,0 0-68 15,0 0 39-15,91 1-121 16,-53 5-43-16,-5-5-460 16,-7-1-674-16</inkml:trace>
  <inkml:trace contextRef="#ctx0" brushRef="#br1" timeOffset="606615.152">26631 16470 801 0,'0'0'1330'16,"0"0"-1138"-16,0 0-122 15,0 0 132-15,0 0-38 16,0 0-91-16,0 0-39 15,49 20-6-15,-33-10-4 16,3 0-7-16,1 0-7 0,1 4-1 16,-4-1-7-16,0 3-1 15,-5 0 0-15,-3 7 13 16,-6 2 2-16,-3 7 2 16,0 8 14-16,-10 2 5 15,-5 2-16-15,-4 6 7 16,0-1-13-16,5 0-9 15,2 1 8-15,2-1-13 16,3 0 7-16,1 1-7 16,0-4-2-16,-1-3 1 15,-2 0-1-15,2-2-4 16,2-3 4-16,3 2 1 0,2-3-13 16,0-5-22-16,0 2 2 15,4-7 9-15,-1-2 17 16,-3-4 7-16,0-1-1 15,-3-3-1-15,-14-1 2 16,-2-7 19-16,-7-3-1 16,-5-2-6-16,-6-4-11 15,-5 0-1-15,-12-7-74 16,8-5-168-16,10-4-622 0</inkml:trace>
  <inkml:trace contextRef="#ctx0" brushRef="#br1" timeOffset="607162.9068">26989 17122 751 0,'0'0'288'16,"0"0"-183"-16,0 0-21 15,0 0 132-15,0 0-21 16,0 0-34-16,0 0 28 0,24-20 25 16,-23 16-11-16,1 1-31 15,2 1-33-15,6 2-29 16,7 0-22-16,7 0-50 16,6 0-30-16,4 0-8 15,-1 0-76-15,0 0-165 16,-9 0-315-16,-11 0-462 0</inkml:trace>
  <inkml:trace contextRef="#ctx0" brushRef="#br1" timeOffset="607371.4617">27062 16936 1761 0,'0'0'372'0,"0"0"-259"16,0 0 78-16,0 0-56 15,114-6-135-15,-65 14-2 16,-9 0-280-16,-9-4-859 0</inkml:trace>
  <inkml:trace contextRef="#ctx0" brushRef="#br1" timeOffset="608703.8804">27502 17044 1324 0,'0'0'493'0,"0"0"-361"15,0 0 107-15,0 0-23 16,0 0-78-16,0 0-35 16,0 0 28-16,49-8-32 15,-23 8-17-15,9 0-24 0,1 0-13 16,3 0-27 0,1-1-11-16,0-2-7 0,-2 3-13 15,-4-3-45-15,-6 3-39 16,-4-3-32-16,-9 1-18 15,-4 1-5-15,-7 0-54 16,-4-2-134-16,-10 1-245 16,-5-3-331-16</inkml:trace>
  <inkml:trace contextRef="#ctx0" brushRef="#br1" timeOffset="609020.9406">27682 16904 530 0,'0'0'908'0,"0"0"-620"16,0 0-14-16,0 0 43 15,0 0-65-15,0 0-75 16,0 0-54-16,10-27-35 16,-10 27-34-16,1 13-36 15,2 14 1-15,0 4 14 16,1 16-18-16,-4 4-15 16,0 4-8-16,-10 18-82 15,-10-16-189-15,-3-12-617 0</inkml:trace>
  <inkml:trace contextRef="#ctx0" brushRef="#br1" timeOffset="611383.1527">28294 16636 1250 0,'0'0'370'16,"0"0"-253"-16,0 0 82 16,0 0 43-16,0 0-70 15,0 0-64-15,0 9-3 16,0 5 19-16,-1 6-20 15,-8 3-24-15,-2 6-4 0,-1 2-22 16,-2 8-20 0,1 4 0-16,2 0-22 0,3-1-10 15,4 2-1-15,1-4 0 16,1-1 0-16,-1 0 0 16,0-10 0-16,2 2-1 15,-5-10 1-15,3-3-1 16,0-4 0-16,-2-4-1 15,4-5-10-15,-1 0 2 16,1-5 2-16,1 0 6 16,0 0 0-16,0-6 0 15,0-4 1-15,0-7-6 16,9-2-10-16,6-2-14 16,0-2-3-16,6 0 10 0,-1 2 8 15,0 3-7-15,1 1-1 16,-5 3 7-16,2 2 7 15,-6 4 9-15,0 2-1 16,-5 2 1-16,-2 4 6 16,-2 0 9-16,-3 0 2 15,1 0-5-15,-1 0-6 16,2 0-6-16,0 1 1 16,-1 8 1-16,2 2 7 15,-3 5 1-15,0 4 10 16,0-1 1-16,0 4 1 15,0 1-1-15,0-1-4 16,0-6-6-16,0 0-2 0,1-8-1 16,11-4-1-1,7 0-1-15,6-5-6 0,3 0-42 16,3-10-54-16,5-15-148 16,-7 4-311-16,-10-2-358 0</inkml:trace>
  <inkml:trace contextRef="#ctx0" brushRef="#br1" timeOffset="611671.9354">28134 16830 1943 0,'0'0'529'16,"0"0"-469"-16,0 0-4 16,0 0 44-16,0 0-85 15,84-3-15-15,-54 7-94 16,8 5-141-16,-9-2-469 15,-3-4-770-15</inkml:trace>
  <inkml:trace contextRef="#ctx0" brushRef="#br1" timeOffset="612329.0979">28712 16967 772 0,'0'0'1143'0,"0"0"-964"16,0 0-26-16,0 0 83 15,0 0-67-15,0 0-72 16,0 0-28-16,7 79-6 16,-4-53-28-16,-1 0-20 15,-1-4-9-15,-1-4-5 16,0-4 0-16,0-4 1 16,0-4-2-16,2-5 1 15,1-1-1-15,3 0-7 16,5 0-8-16,3-4 1 15,7-6-8-15,-1-4 1 16,3-4 11-16,1-1 4 16,-3-1 6-16,-1 0 1 15,-4 5-1-15,-6 6 15 16,-4-2 6-16,-4 6 14 0,-2 4 0 16,0 1-13-16,0 0-14 15,0 0-8-15,-2 6-6 16,-2 8 5-16,1 5 0 15,3-2-3-15,0 5 4 16,7-3 9-16,11-1-8 16,3-4 7-16,5-1-7 15,2-8 0-15,0-1 8 16,-1-4-7-16,-3 0-1 16,-3-6 5-16,-2-11 0 15,-5-6 3-15,-3-7 10 16,-4-5 3-16,-6-6-7 15,-1-6-15-15,-12 2 0 0,-19 5-21 16,-48 4-31-16,7 12-157 16,-2 7-607-16</inkml:trace>
  <inkml:trace contextRef="#ctx0" brushRef="#br1" timeOffset="615913.5883">21544 17722 795 0,'0'0'592'0,"0"0"-370"15,0 0 25-15,90-3-39 16,-56 3-82-16,4 0-65 16,8 3 0-16,11-1 17 15,19-2-27-15,16 0-11 16,-5 0-5-16,-10-5 4 0,-14-1 4 15,-22 5 5-15,-3 1-24 16,-5 0-15-16,-16 0-3 16,-11-3-6-16,-6 3 28 15,0 0 32-15,-3 0 31 16,-10 0-22-16,2 0-41 16,3 0-19-16,5 0-9 15,3 0-74-15,2 0-97 16,12 0-336-16,5-4-736 0</inkml:trace>
  <inkml:trace contextRef="#ctx0" brushRef="#br1" timeOffset="616708.0103">25218 17554 453 0,'0'0'625'0,"0"0"-427"16,0 0-79-16,0 0 26 15,0 0 72-15,0 0 44 16,0 0-77-16,-2 13-7 0,19-13-15 15,5 0-23-15,5 0-37 16,6-3-42-16,9 3-24 16,25 0-11-16,33 0-13 15,36 0-11-15,13 0-1 16,-3 0-11-16,-36 0 10 16,-38 0 1-16,-27 0 0 15,-17 0 0-15,-6 0 0 16,-7 0-1-16,-4 3-12 15,-11-3-24-15,-4 0 16 16,-16 0-6-16,-16 0-64 16,3 0-181-16,5-6-793 0</inkml:trace>
  <inkml:trace contextRef="#ctx0" brushRef="#br1" timeOffset="618471.8053">29571 16734 988 0,'0'0'779'15,"0"0"-665"-15,0 0 35 16,0 0 87-16,0 0-32 15,0 0-80-15,-6-5-25 16,-1 14-6-16,-3 7-12 16,-1 8-4-16,-1 3-26 15,2 8-18-15,2 2-8 16,5 5-5-16,3 2-11 16,0-2-9-16,5-5 1 15,12-4 0-15,6-4-1 16,6-5-1-16,0-7 0 0,4-7-11 15,3-6 4-15,-2-4-2 16,0 0-9-16,1-4 10 16,-2-13 1-16,-4-3 8 15,0-5 0-15,-6-5 0 16,-1-4 1-16,-3-5 5 16,0-5-4-16,-4-1-1 15,-3 1 8-15,-2 2-9 16,-5 5 0-16,-5 7-8 15,0 6-5-15,0 9-16 16,-1 5-37-16,-6 6-98 16,-3 4-117-16,-5 0-221 15,1 4-101-15,3 6-478 0</inkml:trace>
  <inkml:trace contextRef="#ctx0" brushRef="#br1" timeOffset="618886.537">29724 16973 1375 0,'0'0'594'16,"0"0"-505"-16,0 0 139 15,0 0 22-15,0 0-106 16,0 0-95-16,0 0-2 15,0 36 24-15,0-9-17 16,0 9 0-16,0-3-9 16,0 4-20-16,0-2-16 0,0-1-9 15,0-2-7 1,0-2-38-16,0-1-64 0,-3 2-128 16,1-12-340-16,1-2-346 15</inkml:trace>
  <inkml:trace contextRef="#ctx0" brushRef="#br1" timeOffset="619127.5181">29926 17355 838 0,'0'0'1225'0,"0"0"-1063"16,0 0-57-16,0 0 117 16,0 0-62-16,0 0-78 15,-95 24-53-15,66-21-29 16,-12-3-49-16,8 0-211 16,6-6-541-16</inkml:trace>
  <inkml:trace contextRef="#ctx0" brushRef="#br1" timeOffset="619499.7668">29798 16818 1222 0,'0'0'650'0,"0"0"-515"0,0 0 136 15,0 0-16 1,0 0-100-16,0 0-86 0,0 0-34 16,-37-16-8-16,17 16-13 15,-5 0-9 1,-6 5-5-16,-18 8-81 0,7 2-261 16,7-6-857-16</inkml:trace>
  <inkml:trace contextRef="#ctx0" brushRef="#br1" timeOffset="619952.3339">30508 16783 960 0,'0'0'1038'0,"0"0"-868"16,0 0-70-16,0 0 102 0,0 0-22 15,0 0-56-15,-101 48-11 16,67-12-14-16,2 1-35 16,7 5-34-16,10 2-17 15,10-2-5-15,5-1-7 16,6-3-1-16,15-1-27 15,3-5-33-15,3-4-70 16,8-5-171-16,-10-7-475 16,-3-9-886-16</inkml:trace>
  <inkml:trace contextRef="#ctx0" brushRef="#br1" timeOffset="620341.0731">30668 16946 91 0,'0'0'1763'16,"0"0"-1455"-16,0 0-163 15,0 0 107-15,0 0-52 16,0 0-91-16,0 0-30 15,18-49-6-15,-9 46-25 16,-3-1-30-16,1 4-6 16,2 0-11-16,3 0 5 0,-1 0-5 15,2 7 5-15,0 0 1 16,0 6-1-16,-2 3-1 16,-3 1-5-16,-2 6-6 15,-2 1 4-15,-1 1 1 16,0 2 0-16,0-7 0 15,0-3-8-15,2-2-39 16,2-8-31-16,5-2-57 16,6-5-152-16,1 0-495 15,-2-9-466-15</inkml:trace>
  <inkml:trace contextRef="#ctx0" brushRef="#br1" timeOffset="620583.0836">30964 16884 1721 0,'0'0'376'0,"0"0"-252"16,0 0 122-16,0 0-27 16,0 0-78-16,0 0-42 15,-78 82-27-15,49-55-41 16,-3 2-12-16,-1 1-11 15,0-3-8-15,5-5-17 16,4-3-52-16,2 2-117 0,6-10-162 16,9-4-525-16</inkml:trace>
  <inkml:trace contextRef="#ctx0" brushRef="#br1" timeOffset="620882.039">31226 17019 1657 0,'0'0'726'16,"0"0"-647"-16,0 0 22 0,0 0 97 15,0 0-80-15,0 0-61 16,0 0 9-16,-12 33-4 16,-1-11-27-16,-3 2-14 15,-3 0-15-15,2-1-6 16,0 0-18-16,-8-4-100 16,5-5-197-16,7-6-507 0</inkml:trace>
  <inkml:trace contextRef="#ctx0" brushRef="#br1" timeOffset="621271.4354">31463 16719 971 0,'0'0'1109'16,"0"0"-985"-16,0 0-49 15,0 0 189-15,0 0-96 16,0 0-83-16,0 0 21 16,12 19-26-16,-9-6-32 15,-1 6-16-15,-2 3-12 16,0 4-5-16,0 6-2 0,-3-1-7 15,-2 1-5 1,1 1 0-16,2-6-1 0,2-3 0 16,0-4 0-16,0-5 0 15,0-5-2-15,3-3-19 16,8-4-13-16,5-3-17 16,4 0-27-16,14-8-84 15,-4-4-202-15,-5-3-501 0</inkml:trace>
  <inkml:trace contextRef="#ctx0" brushRef="#br1" timeOffset="621497.9113">31309 16897 1350 0,'0'0'819'16,"0"0"-725"-16,0 0 34 15,0 0 10-15,106 7-138 16,-46-3-86-16,-11 1-407 16,-8-5-358-16</inkml:trace>
  <inkml:trace contextRef="#ctx0" brushRef="#br1" timeOffset="621775.4766">31739 16647 1910 0,'0'0'326'0,"0"0"-163"16,0 0 131-16,0 0-75 15,79 104-100-15,-47-28-40 16,-7 20-28-16,-7-2-26 0,-17-20-25 16,-1-23-12-16,-47-5-102 15,2-7-349-15,-7-8-1651 0</inkml:trace>
  <inkml:trace contextRef="#ctx0" brushRef="#br1" timeOffset="623887.324">28062 17406 1098 0,'0'0'313'0,"0"0"-219"16,0 0 117-16,0 0 17 15,0 0-50-15,0 0-69 16,19 56-13-16,-12-43-13 15,4 0-25-15,1-6-23 16,0-3-12-16,1-1-7 16,1-3-5-16,2 0-1 15,-1 0-10-15,3 0 0 16,-2 0 0-16,3 0-31 16,0-3-6-16,1-1 21 15,1-3 14-15,-1-3 2 16,1 0 0-16,-1-3 13 15,0 3 15-15,-1 3 1 0,-1 0 3 16,-3 1 4 0,0 6-11-16,-5 0-11 0,1 0-13 15,-1 4 0-15,-2 3-1 16,-1 2-1-16,-1-1 1 16,2 0 1-16,-1 0-1 15,-1-2 0-15,2-2 0 16,-4 2-1-16,2-6 1 15,0 0 0-15,0 0-7 16,3 0-19-16,3 0-21 16,1 0-5-16,6-6 19 15,1-3 12-15,2 0 15 0,1-1 5 16,-2 4 1-16,-2-1 0 16,0 5 15-16,-5 2-5 15,-2 0 2-15,-2 0-2 16,-5 5-4-16,-4 9-4 15,-1-1 4-15,0 1-5 16,0 2 0-16,0-5 5 16,0-1-5-16,6-2 7 15,6-5-7-15,3-2-1 16,6-1-4-16,3 0-42 16,0 0-30-16,3-7 22 15,-1-7 28-15,0-1 8 16,-3-2 18-16,-1 0 1 0,-2-2 8 15,-3 6 12 1,-5 3 31-16,-6 3 11 0,-2 7-37 16,-2 0-20-16,1 1-5 15,1 10-1-15,0 6 11 16,3 0-5-16,0 0 5 16,1-2-10-16,2-3 5 15,3 1-5-15,4-6 5 16,2-2-4-16,7-5-2 15,0 0-9-15,3 0-31 16,-1 0-11-16,-3-8 20 16,-3-6 21-16,-3-1 10 15,-4-3 14-15,-2 1 4 16,-4 3 23-16,-4 4 13 16,-5 8-54-16,0-2-43 0,-2 4-444 0</inkml:trace>
  <inkml:trace contextRef="#ctx0" brushRef="#br1" timeOffset="624921.2613">28322 17624 561 0,'0'0'887'16,"0"0"-604"-16,0 0-80 15,0 0 38-15,0 0-28 16,0 0-75-16,0 0-49 16,0-11-10-16,0 11-28 15,2 0-10-15,-2 0-12 0,0 0-5 16,0 2-8-16,0 10-4 15,-5 6 13-15,-5 7 13 16,-2 8-11-16,-1-1-11 16,1 3-4-16,0 3-11 15,0 2 0-15,0-2-1 16,-1 0 1-16,-1-2-1 16,1-2 0-16,1-2 1 15,3-2 0-15,6-7 7 16,3-1-8-16,0-4 0 15,4-2 0-15,10-6-6 16,5-2-1-16,5-6 6 0,4-2-5 16,4 0 5-16,2 0 1 15,0 0-1-15,1-6 1 16,-1 2 6-16,2 1-6 16,-2 2-2-16,-2 1-25 15,-6 0-58-15,-6 0-95 16,-11 0-109-16,-6 0-256 15,-3 0-213-15</inkml:trace>
  <inkml:trace contextRef="#ctx0" brushRef="#br1" timeOffset="625597.8463">28569 17617 468 0,'0'0'549'15,"0"0"-302"-15,0 0-6 0,0 0 52 16,0 0 19-16,0 0-65 16,0 0-74-16,6-6-42 15,-5 6-22-15,2 2-18 16,-1 8-31-16,-2 7-21 15,0 3-14-15,0 5-11 16,0 6-8-16,0 4-5 16,-6 4 5-16,-3 1-6 15,-2-1 0-15,-1-4 0 16,-1-3 0-16,1-3 6 16,1-4-5-16,1-5 5 15,4-3-5-15,3-4 17 16,3-2-6-16,0-3-2 0,6-4-1 15,12 2-3-15,2-5-6 16,3 2 2-16,4 0-2 16,2-3 1-16,0 3 0 15,1-1-1-15,0 3 1 16,0 2-1-16,1 0 1 16,-1 2 0-16,-2-2 7 15,-2 3-7-15,-8-6-1 16,-5 1 0-16,-5-2-10 15,-5-3-7-15,-3 2-5 16,0-1-12-16,0 0-13 16,-5 2-74-16,-8-3-135 0,2 0-433 15,4-10-859-15</inkml:trace>
  <inkml:trace contextRef="#ctx0" brushRef="#br1" timeOffset="626063.1542">28816 17931 400 0,'0'0'744'0,"0"0"-472"15,0 0-100-15,0 0 164 0,0 0 12 16,0 0-111-16,0 0-71 16,15-30-31-16,-15 30-44 15,0 3-32-15,0 11 4 16,2 4-16-16,3 4-21 16,0 3-11-16,6 2-8 15,2 0-6-15,4-1-1 16,3-1 0-16,-2-2-10 15,0-4-5-15,-1-1 1 16,-3-1 2-16,-1-6 5 16,-6 1 6-16,0-1 0 15,-4-2 1-15,-3-2-6 16,0 0 6-16,0-2 10 0,0 2 8 16,-13 0 12-1,-7-1 6-15,-9 2-1 0,-11 1-13 16,-5-2-14-16,-3 3-8 15,-10-3-99-15,13-2-260 16,11-3-1916-16</inkml:trace>
  <inkml:trace contextRef="#ctx0" brushRef="#br1" timeOffset="640641.0338">28154 16213 681 0,'0'0'764'16,"0"0"-578"-16,0 0-30 15,0 0 113-15,0 0-33 16,0 0-74-16,0-16-51 16,0 16 4-16,0-3 7 15,0 3-54-15,0 0-19 16,0 0-1-16,0 0-12 0,0 0-9 16,0 0-8-1,0 0-9-15,0 0-10 0,0 8-7 16,0 7 7-16,3 1 0 15,-1 3-1-15,-1 4 1 16,-1-1-7-16,0-1-7 16,0-2-1-16,0 1 3 15,0-2 6-15,0 1 5 16,0-5 1-16,-4 3-1 16,-1-1 0-16,-3-2 0 15,-3 1-1-15,-1-4 1 16,-2-1-7-16,-2-1 7 0,-1-5-8 15,1-1 8 1,1-3-6-16,0 0 6 0,5 0-5 16,1-7 6-16,8-6-1 15,1-2 0-15,1-5-35 16,17 6-27-16,2 0-31 16,5 1-86-16,-5 3-328 15,-3 4-305-15</inkml:trace>
  <inkml:trace contextRef="#ctx0" brushRef="#br1" timeOffset="641004.728">28008 16143 1151 0,'0'0'557'0,"0"0"-455"16,0 0 148-16,0 0 0 15,0 0-71-15,0 0-97 16,0 0-54-16,65-18-7 0,-26 18-6 16,5 2-14-16,0 5-1 15,-2 3-15-15,-6 0-124 16,-5 3-355-16,-10-8-151 16,-10 3-262-16</inkml:trace>
  <inkml:trace contextRef="#ctx0" brushRef="#br1" timeOffset="641265.4889">28341 16332 1287 0,'0'0'782'16,"0"0"-682"-16,0 0 42 15,0 0 24-15,0 0-74 16,0 0-59-16,0 0-33 16,0 49-63-16,0-39-301 15,-2-2-759-15</inkml:trace>
  <inkml:trace contextRef="#ctx0" brushRef="#br1" timeOffset="641775.5623">28630 16230 1016 0,'0'0'817'16,"0"0"-635"-16,0 0 79 16,0 0-3-16,0 0-92 15,0 0-97-15,0 0-38 0,-9-13-14 16,-3 13-1-16,-7 0-4 15,-4 2 3-15,-2 5-4 16,0 0-2-16,2 0 1 16,7 2-3-16,2-2-7 15,8 0 0-15,3 0-13 16,3-2 5-16,0 3 7 16,6 2-9-16,9-3 9 15,-1 0-17-15,0 3-2 16,0-1 7-16,-5-1 5 15,0 3-4-15,-5-1 5 16,-1-3 5-16,0 0 1 16,-1-1 1-16,-1 3 0 0,-1-2 1 15,0-3 8 1,0 2-8-16,0 1-1 0,-7-1-1 16,-9 2 0-1,-17-2-100-15,1-3-394 0,4-1-537 0</inkml:trace>
  <inkml:trace contextRef="#ctx0" brushRef="#br1" timeOffset="642892.4239">29109 16064 329 0,'0'0'509'16,"0"0"-270"-16,0 0 15 16,0 0 23-16,0 0 11 15,0 0-43-15,0 0-55 16,0-48-53-16,0 47-24 16,0 1 0-16,0 0-13 15,0 0-13-15,0 0-17 16,0 0-12-16,0 0-15 15,0 0-22-15,0 1-21 16,0 14-4-16,0 5 4 16,0 7 1-16,0 6 0 15,0-1-1-15,0 5 0 16,0-6-54-16,0 1-51 0,0-2-74 16,0-3-102-16,0-8-344 15,0-4-134-15</inkml:trace>
  <inkml:trace contextRef="#ctx0" brushRef="#br1" timeOffset="643156.6249">29261 16441 952 0,'0'0'962'16,"0"0"-803"-16,0 0 10 0,0 0 24 15,0 0-55-15,0 0-67 16,0 0-29-16,-100-3-18 16,66 3-19-16,-1 0-5 15,-9 0-110-15,9 0-370 16,9 0-441-16</inkml:trace>
  <inkml:trace contextRef="#ctx0" brushRef="#br1" timeOffset="643710.3351">29146 16573 1144 0,'0'0'527'16,"0"0"-416"-16,0 0 122 0,0 0-47 16,0 0-106-16,0 0-47 15,0 0 14-15,-37 0 17 16,23 0-8-16,0 0-4 16,-3 0-10-16,-1 0-3 15,3 0 1-15,2 0-16 16,4 0-11-16,3 0-1 15,3 3-11-15,3 0-1 16,0 1 0-16,0 1 0 16,6 3 7-16,4-2-7 15,2 2-8-15,-1-1-12 16,-2 1 2-16,-2 0 4 16,0-3 4-16,-4 2 8 0,-1 3-5 15,-2-3 5 1,0 3 1-16,0 0 1 0,0 0 2 15,-8 0 4-15,-3-3-6 16,-6 0 0-16,-23-4-36 16,4 0-287-16,2-3-634 0</inkml:trace>
  <inkml:trace contextRef="#ctx0" brushRef="#br1" timeOffset="646354.8813">29731 17997 1385 0,'0'0'340'0,"0"0"-218"16,0 0 71-16,0 0 69 15,0 0-90-15,0 0-84 16,0 0-5-16,3-20 35 0,-3 20-12 16,0-1-39-1,0 1-14-15,-9-2-10 0,-15 1-7 16,-8-2-20-16,-13-1-4 16,-8 1-10-16,2-2 4 15,1 2 1-15,9 2-1 16,9 1-4-16,9 0-2 15,7 0 0-15,9 0 0 16,4 6-6-16,1 4 5 16,2 3 0-16,0-1 0 15,0 6 1-15,0-4 1 16,0 1 0-16,0 2 0 16,0-4 0-16,0 3 0 15,0 2-1-15,0 5 2 16,0 3 4-16,0 1-5 0,-3 2 0 15,0 1 1-15,0-3-2 16,-1-2 0-16,2-2-1 16,1-4 1-16,1-3 1 15,0-5-1-15,0-2 0 16,0-3 1-16,0-3 1 16,1-1 5-16,9 0 4 15,4-2-4-15,8 0 1 16,5 0-2-16,6 0-6 15,1 0-6-15,-1-2-13 16,-3 0-17-16,-5-1-33 16,-6 3-39-16,-8 0-45 15,-11 0-86-15,0-3-341 0,-11-1-276 16</inkml:trace>
  <inkml:trace contextRef="#ctx0" brushRef="#br1" timeOffset="646573.5319">29367 18211 776 0,'0'0'1131'0,"0"0"-953"15,0 0-54-15,0 0 156 16,0 0-52-16,0 0-149 0,0 0-67 15,81-12-12-15,-32 18-119 16,-9-5-269-16,-7-1-858 0</inkml:trace>
  <inkml:trace contextRef="#ctx0" brushRef="#br1" timeOffset="647164.2993">29804 18222 788 0,'0'0'1193'16,"0"0"-992"-16,0 0-49 15,0 0 102-15,0 0-45 16,0 0-119-16,0 0-41 16,0 29 2-16,0-9-20 15,5 0-10-15,-1-1-11 16,1 1-8-16,-2-5-1 16,-2 0 0-16,-1-8-1 15,0-2-1-15,0 0-6 0,0-5 6 16,0 0-8-1,0 0-2-15,0 0 5 0,0-7 5 16,0-3-9-16,6-5-16 16,1 0-8-16,4-5 19 15,4-5 7-15,0 1-4 16,1-2 3-16,-2 6 9 16,-4 2 0-16,0 7 1 15,-2 4 11-15,-4 5 0 16,1 2 7-16,0 0-10 15,2 0-1-15,-3 9 5 16,1 5 4-16,-2 5 2 16,-2 0 2-16,-1 4 4 15,0-3-4-15,0 0-7 16,0 0-14-16,0-8 1 0,0-1-1 16,0-2-13-16,0-2-41 15,0 0-34-15,0-3-151 16,0-1-339-16,0-3-251 0</inkml:trace>
  <inkml:trace contextRef="#ctx0" brushRef="#br1" timeOffset="647570.5752">30171 18241 1699 0,'0'0'398'0,"0"0"-301"16,0 0 48-16,0 0 38 16,0 0-69-16,0 0-64 15,0 0-31-15,63 15-12 16,-48-15-1-16,1 0-6 16,-2 0-25-16,-1-5-6 15,-3-2-9-15,-4-2 13 16,-3 3 20-16,-1 1 7 15,-2-2 0-15,0 5 20 16,0-2 3-16,-11 1-14 16,-9 0-8-16,-7 3 16 15,-4 0 23-15,-2 0 9 16,1 3 12-16,6 6-2 16,6 3-16-16,5 3-24 0,9-1-8 15,6 4-11 1,0-1-9-16,21 3-46 0,4-3-79 15,2-2-127-15,9-6-317 16,-9-3-60-16,-8-6-556 0</inkml:trace>
  <inkml:trace contextRef="#ctx0" brushRef="#br1" timeOffset="647946.2421">30364 18231 834 0,'0'0'1360'0,"0"0"-1178"16,0 0-119-16,0 0 84 0,0 0-31 16,0 0-92-1,0 0-14-15,6 33-9 0,-5-13 0 16,-1 1 1-16,0-2 4 16,0-1 1-16,0-4-6 15,0-3 0-15,0-4-1 16,-1-1 0-16,-5-6-1 15,-1 0 1-15,-1 0 8 16,0 0 2-16,2-9 2 16,3-2-2-16,3-8 4 15,0-1 2-15,3-8-2 16,12-4-5-16,5 2-2 16,0 4-6-16,0 6-1 15,-1 4-1-15,0 9-14 16,1 7 14-16,-1 0-11 0,2 0-11 15,-3 10-45-15,-3 6-81 16,-9 1-163-16,-4-6-508 0</inkml:trace>
  <inkml:trace contextRef="#ctx0" brushRef="#br1" timeOffset="648524.9232">30737 18206 1637 0,'0'0'569'0,"0"0"-510"16,0 0 11-16,0 0 80 16,0 0-61-16,0 0-36 15,0 0 28-15,-87 13-8 16,59-3-19-16,4 2-14 15,1-2-15-15,7 0-14 16,7 0-11-16,3-5 0 16,6 3-8-16,0-6-5 15,6 0-6-15,12-2 2 16,1 0-11-16,5 0-11 16,0 0-6-16,-3-7-3 15,-3-9 20-15,0-1 23 16,-3-2 5-16,-1-1 24 0,-1-1 29 15,-3 5 8-15,-1 4 25 16,-5 7-15-16,-1 1-14 16,-3 4-21-16,0 0-28 15,2 0-8-15,-2 4-13 16,3 9 1-16,0 7 12 16,3 11 0-16,3 8 0 15,1 7 1-15,2 5-1 16,3 3 1-16,-3 0-1 15,-3-2 0-15,-3-2-1 16,-6-10 1-16,0-4-7 16,-10-10 7-16,-10-6 0 0,-8-10 1 15,-7-6 6 1,-8-4 1-16,0 0-8 0,-2-11 0 16,6-8-58-16,11-17-116 15,11 5-370-15,12-1-492 0</inkml:trace>
  <inkml:trace contextRef="#ctx0" brushRef="#br1" timeOffset="649034.0273">30938 18241 1765 0,'0'0'544'15,"0"0"-526"-15,0 0 81 16,0 0 111-16,0 0-80 16,0 0-90-16,0 0-18 15,3 14 13-15,-3 5 6 16,0 0-21-16,3 1-13 16,0-2-5-16,3 1 4 15,2-7-6-15,3-3-12 16,0-3-20-16,1-6-5 15,1 0-5-15,1-6 9 16,2-10 2-16,-2-4 20 16,2-5 11-16,-1-4 24 15,1-7 6-15,1 0 9 0,-3 3 15 16,-3 10-10-16,-5 8 28 16,-3 7-14-16,0 7-32 15,-2 1-19-15,1 0-7 16,1 16-15-16,4 10 15 15,2 12 12-15,9 11-2 16,10 19 2-16,16 17 3 16,14 16-3-16,-4-9-1 15,-14-24 2-15,-19-23-2 16,-21-22-11-16,0 0-1 16,-23 0 1-16,-26-3-2 15,-35-16-8-15,-33-6-7 16,12-15-107-16,16-8-648 0</inkml:trace>
  <inkml:trace contextRef="#ctx0" brushRef="#br1" timeOffset="654622.161">20321 18333 783 0,'0'0'1029'16,"0"0"-819"-16,0 0-90 16,0 0 106-16,0 0-24 15,0 0-73-15,84 0-32 16,-59 0 2-16,5 0-30 15,-4 0-26-15,-4 0-19 16,-7 0-10-16,-3 0-13 16,-3 0-1-16,-3 0-1 15,4 1-26-15,-1 5-24 16,2-2-97-16,-5 2-338 16,-2-3-545-16</inkml:trace>
  <inkml:trace contextRef="#ctx0" brushRef="#br1" timeOffset="654825.7919">20395 18471 1876 0,'0'0'547'15,"0"0"-479"-15,0 0-11 16,0 0 54-16,0 0-60 15,0 0-51-15,0 0-42 16,123 0-93-16,-80-3-247 16,-5-4-492-16</inkml:trace>
  <inkml:trace contextRef="#ctx0" brushRef="#br1" timeOffset="655529.9953">21564 18168 1771 0,'0'0'365'15,"0"0"-219"-15,0 0 79 16,0 0-12-16,0 0-101 15,0 0-64-15,0 0-15 16,-98-17 6-16,43 17-11 16,-4 4 7-16,4 0-1 15,6-1 2-15,11 0-14 16,15-3-13-16,6 0-8 0,11 3 0 16,6 0-1-1,0 2-9-15,0 4 9 0,13 2 1 16,0 2 0-16,-1 2 0 15,-1 2 0-15,-5-2-1 16,-4 3 0-16,-2 1 0 16,-5 3 0-16,-12 3 1 15,-6 2 7-15,-2-2 1 16,-1 4 1-16,3-1-2 16,3-4-2-16,2 0 0 15,5 1-5-15,3-2 6 16,3-3-5-16,4-1-1 15,3-2 0-15,0-6 0 16,3-2 1-16,15-4 4 0,5-5-6 16,8 0 0-16,6-10-15 15,1-2-9-15,-1-1-15 16,-3 1-14-16,-5 5-21 16,-7 0-47-16,-8 3-64 15,-11-2-107-15,-3 3-328 16,0-2-164-16</inkml:trace>
  <inkml:trace contextRef="#ctx0" brushRef="#br1" timeOffset="655742.3418">21064 18449 1884 0,'0'0'619'16,"0"0"-541"-16,0 0-19 16,0 0 61-16,106-19-62 15,-55 18-58-15,12-6-57 16,-13 4-159-16,-12-3-583 0</inkml:trace>
  <inkml:trace contextRef="#ctx0" brushRef="#br1" timeOffset="656340.1182">21891 18237 1478 0,'0'0'660'0,"0"0"-525"16,0 0 59-16,0 0 36 15,0 0-56-15,0 0-64 16,0 0-34-16,-54 64-29 16,44-35-29-16,-4 3-6 15,10 3-11-15,2-6 0 16,2 1 1-16,0-8-1 15,12-2-1-15,9-3 0 0,7-6 0 16,5-5-15-16,3-3-3 16,4-3-9-16,1 0 7 15,-2-9 3-15,-1-9 8 16,-2-2 7-16,-5-2 2 16,-5-8 6-16,-5-2 7 15,-5-1 7-15,-6-1-5 16,-3 3 0-16,-4 6-3 15,0 2-11-15,-3 9-1 16,0 4-25-16,0 3-60 16,0 4-114-16,0 3-371 15,-3 0-377-15</inkml:trace>
  <inkml:trace contextRef="#ctx0" brushRef="#br1" timeOffset="656611.366">22151 18229 2004 0,'0'0'524'0,"0"0"-468"16,0 0 41-16,0 0 105 15,0 0-81-15,-24 81-63 16,18-44-19-16,1 0-8 15,2 0-16-15,0 1-9 16,2-6-5-16,1 3-1 16,-3-5-1-16,0 1-33 0,-2-5-56 15,-7 2-110-15,2-13-315 16,1-4-589-16</inkml:trace>
  <inkml:trace contextRef="#ctx0" brushRef="#br1" timeOffset="656995.251">22692 18188 1886 0,'0'0'502'16,"0"0"-437"-16,0 0 75 16,0 0 93-16,0 0-81 15,0 0-55-15,-73 93-20 16,49-51-37-16,2 2-16 15,4-1-16-15,7-2-7 16,4-4 0-16,4-3-1 0,3-4-11 16,0-5-22-1,0-5-42-15,4-5-67 0,14-11-141 16,-1-4-333-16,-2 0-674 0</inkml:trace>
  <inkml:trace contextRef="#ctx0" brushRef="#br1" timeOffset="657295.6045">22778 18344 1825 0,'0'0'324'16,"0"0"-259"-16,0 0 25 0,0 0 69 15,0 0-52-15,0 0-36 16,0 0 19-16,69-7-13 16,-69 23 3-16,0 3 3 15,0 6-23-15,-1-6-23 16,1 1-22-16,0-5-9 16,0-3-1-16,12-5-5 15,8-1-54-15,3-6-82 16,6 0-183-16,-4-9-360 15,-5-2-259-15</inkml:trace>
  <inkml:trace contextRef="#ctx0" brushRef="#br1" timeOffset="657527.0333">22974 18308 68 0,'0'0'1610'0,"0"0"-1275"15,0 0-183-15,0 0 73 16,0 0 40-16,0 0-59 16,0 0-85-16,-77 82-32 15,45-50-27-15,-4 2-34 16,1-5-19-16,-3-4-9 16,5 0-42-16,6-8-76 15,2-3-102-15,7-6-160 16,8-5-505-16</inkml:trace>
  <inkml:trace contextRef="#ctx0" brushRef="#br1" timeOffset="658039.1522">23129 18473 1182 0,'0'0'1129'0,"0"0"-977"16,0 0-43-16,0 0 119 15,0 0-70-15,-21 79-93 16,9-55-40-16,-1 1-18 16,-7-3-7-16,3-1-15 15,2-5-58-15,-6-5-168 16,6-9-455-16,3-2-753 0</inkml:trace>
  <inkml:trace contextRef="#ctx0" brushRef="#br1" timeOffset="658382.5392">23468 18304 1624 0,'0'0'761'15,"0"0"-683"-15,0 0-49 16,0 0 115-16,0 0 15 16,0 0-41-16,0 0-34 15,0 66-30-15,-2-37-8 16,-8 3-8-16,-6 3-13 0,0-3-10 15,0-3-4-15,6-1-10 16,-2-9 0-16,7-2 5 16,5-7-6-16,0-5-7 15,6-3-9-15,15-2-38 16,7 0-61-16,16-21-147 16,-4 3-370-16,-9-2-502 0</inkml:trace>
  <inkml:trace contextRef="#ctx0" brushRef="#br1" timeOffset="658588.57">23308 18466 722 0,'0'0'1176'16,"0"0"-953"-16,0 0-133 15,87-7 65-15,-53 4-47 16,5-2-108-16,1-2-90 16,-7-1-409-16,-11 1-621 0</inkml:trace>
  <inkml:trace contextRef="#ctx0" brushRef="#br1" timeOffset="658826.458">23716 18179 1729 0,'0'0'470'0,"0"0"-414"16,0 0 176-16,22 75 37 15,-13-33-82-15,-3 7-103 16,0 5-34-16,-4 3-29 15,-2-7-16-15,-2-1-5 16,-38 0-88-16,-4-17-175 16,0-8-619-16</inkml:trace>
  <inkml:trace contextRef="#ctx0" brushRef="#br1" timeOffset="662316.3197">14382 16157 392 0,'0'0'996'0,"0"0"-792"16,0 0-130-16,0 0 43 15,0 0 0-15,0 0-56 16,0 0-30-16,4 15-16 0,10-13 1 15,1-2 4 1,1 0-1-16,1 0 3 0,2 0 30 16,-7 0 2-16,3 0-12 15,-6 0-16-15,3 0-9 16,4 0-8-16,1 3-7 16,3 1-1-16,6 2-1 15,0-3 0-15,6-2-7 16,1 2-5-16,-2-3-1 15,0 3 3-15,1-3-2 16,-6 0-18-16,3 0-8 16,-6 0-3-16,2 0-11 0,-1 3-9 15,1-3 14 1,2 0 7-16,-3 0 30 0,6 0 10 16,0 0 0-1,-1 1 13-15,7-1 27 0,0 1-4 16,6 3 1-16,0-1-6 15,7-1-15-15,-4 0-9 16,1 4-6-16,-6-2-1 16,1 2 0-16,-2-2 0 15,-1 3-6-15,-2-1 5 16,0-3-5-16,-5-2 5 16,3 1 2-16,-1-2 0 15,-1 0 5-15,3 0-5 16,1 0 12-16,3 0 8 15,-3 0 2-15,0 0 10 0,-1-2-11 16,-2 1-16-16,-2 1-5 16,-4-3-1-16,-8 3-15 15,-2 0-34-15,-5 0-16 16,-1 0 17-16,-1 0 26 16,-1 0 15-16,4 0 7 15,0 0 1-15,10-3 15 16,3 3 13-16,6 0 3 15,1-3-14-15,3 3-17 16,-5 0-1-16,2 0-37 16,-3 0-1-16,-8 0-5 15,-3 0 1-15,1 0 24 16,-8 0 12-16,2 0 6 16,2 0 1-16,3 0 0 15,5 0 0-15,1 0 1 0,4 0-2 16,1 0-27-16,-4 0-31 15,0 0 29-15,-9-4 18 16,-6 4 11-16,-4-3 0 16,-3-1 38-1,-4 1 62-15,0 0 26 0,0-1-32 16,0 4-20-16,0-2 1 16,0 2-29-16,0 0-46 15,4-4-19-15,2 4-14 16,-3 0 1-16,3-2 7 0,-3 0 16 15,0-1-6-15,-2-1 14 16,2-1 0 0,-1-2 0-16,-1-6 1 0,3 0 13 15,-2-4 3-15,-1-3 0 16,2-3-14-16,1-7-1 16,-4 0 5-16,3-2-5 15,-3-2 1-15,0-1 11 16,0 1-1-16,0 1-3 15,0 4 3-15,0-5 28 16,0-2-17-16,3 0 0 16,3-4-10-16,7-4 2 15,0-1-2-15,4-7-3 16,-1 1-10-16,-3-1 0 16,-3 6-1-16,-4 1-9 0,-6 11 4 15,0 4 6-15,0 3 0 16,-3 4 0-16,-5 7 0 15,-1-1 0-15,5 0 0 16,2 1-1-16,2 2-4 16,0-4-30-16,2-2-20 15,8-1-10-15,-2 1 32 16,-2 0-14-16,-6 4 14 16,0 0 22-16,0 6 11 15,0 0 25-15,-3 3-15 16,0 0-7-16,-5-3-3 15,2 1 1-15,2 0 0 16,2-2 14-16,2 1-7 0,0-3-2 16,0-1-5-16,0 4-1 15,0 2 0-15,0 3 1 16,-3-1 10-16,-4 5-11 16,-5-2 0-16,-3 0-1 15,-4 3 0-15,-3 0 0 16,2 0 1-16,-7-4 0 15,6 1 0-15,-3-2 1 16,2 1-1-16,-2-2 1 16,-1 2 0-16,0-2-1 15,-1 2 1-15,-3 1-1 16,0 1 1-16,-7 0-1 16,0 2 0-16,-6 0 0 15,0 0 0-15,-2 0 1 16,-3 0-1-16,0 0 1 0,0 0-1 15,0 0 2-15,2 0 5 16,0 0 9-16,3 0-2 16,3 0-13-16,1 2 1 15,-2 0 5-15,1 1-7 16,1-3 0-16,1 3 1 16,-2-3-1-16,1 1 1 15,-4 5-1-15,-7-4 0 16,1 3 1-16,-1 1-2 15,-2-2 2-15,3 1-1 0,2-1 0 16,2 2 0 0,2 1 0-16,-3-4 0 0,3 1 0 15,-1-1 0-15,1 0 1 16,-1-3-1-16,4 1 1 16,-3 2-1-16,0 0 0 15,3-3 1-15,1 3-1 16,-1 2 0-16,3-3-1 15,-1 2-1-15,2 2-8 16,9-3 3-16,-3 1 5 16,7-4 2-16,-1 3 0 15,3 0 0-15,1 1-1 16,-1-1 1-16,0 4-1 16,1 0-17-16,0 2 2 15,-4 4-10-15,4-3 8 0,-1-3 6 16,7 3 11-16,0-4 1 15,4-2 0-15,4 2 0 16,3 1 0-16,2 0 8 16,-1 2 11-16,-1 4 2 15,1 0-2-15,-5 4 9 16,2 0-17-16,-5 0-1 16,3 2-4-16,0 4 1 15,-2 0 7-15,7 3 3 16,1 4 0-16,0 7-4 15,0 5 2-15,0 2-5 16,6-1-4-16,-6 3-5 16,0-3-1-16,0 3 0 0,0-6 1 15,0 3-1 1,-5-4 0-16,1 1 0 0,1-8 0 16,1 2 1-1,2-7 6-15,0-1 14 0,0-6 4 16,6 1-6-16,5-2-8 15,-2 0-4-15,0-3-6 16,-2 1 0-16,0-1 0 16,-1-2 0-16,-2 0-1 15,-1 2 1-15,0-4-1 16,0-2 0-16,-3 1 0 16,0 2 1-16,0-6-1 0,0 2 1 15,0 1-1 1,0-3 7-16,0 3-7 15,0-1 2-15,0 1-1 0,0 3 0 16,0 4 0-16,0-3-1 16,3 2 0-16,-3 0 0 15,3-3-8 1,-3 1-8-16,4-7 15 0,-1-1-5 16,0-3 6-16,6-3 0 15,9 0 12-15,3-9-6 16,9-5-6-16,7 1-22 15,0 2-43-15,16 3-185 16,-12 4-333-16,-5 1-789 0</inkml:trace>
  <inkml:trace contextRef="#ctx0" brushRef="#br1" timeOffset="667873.7666">21797 17945 729 0,'0'0'258'16,"0"0"-120"-16,0 0 21 16,0 0 15-16,0 0-29 15,0 0-16-15,1-14-27 0,-1 14-7 16,-3-3-17-16,-1 3-45 16,0 0-23-16,-2 0-8 15,-1-2-2-15,1 2-16 16,-3 0-27-16,-2-2-3 15,-1 2-42-15,-8-4-40 16,0 4-17-16,-5 0-10 16,-1 0 24-16,-6 0 82 15,1 0 33-15,3 0 15 16,-1 0 0-16,9 0 1 16,1 0-1-16,5 0 1 15,2 0-1-15,-6 0 0 16,1 0-87-16,-4 0-38 0,-2 0 15 15,-4 0-9-15,-1 0-62 16,0 4 41-16,2-2 116 16,-1 3 25-16,4-2 93 15,3-1 21-15,5 3-28 16,0-3-2-16,6 1-12 16,0 2-39-16,1-2-21 15,3-2-5-15,-4 2-6 16,-1 2 0-16,0 2-1 15,-6 6-7-15,-2-1 6 16,0 6 0-16,-1 0 1 16,-4 2 39-16,7-2 16 15,1 1 25-15,6-4-12 16,1 1 0-16,2-4-14 16,2 2-21-16,0-4-14 15,-6 4 13-15,3 2-8 0,-2-2-12 16,-3 3-3-16,2 1 5 15,-1 2 24-15,1 0 23 16,2 1-6-16,2 1-1 16,2 3-6-16,2 4-4 15,2-1 4-15,0 2-16 16,0-3-17-16,0-2-15 16,0-1 2-16,0-3-2 15,-1 0 0-15,-6-2-16 16,4-1 10-16,-5-1 6 15,5-2 0-15,0 2 1 16,3 1 1-16,0-6 7 0,0 5 1 16,7-6 7-16,6 4 1 15,-3-1-9-15,0-3-8 16,-1 5-1-16,2-3 0 16,-5 3 0-16,-3-4 0 15,1 0 1-15,-1-1 0 16,2 1-1-16,0-6 1 15,3 0 5-15,1 1 16 16,2-4 17-16,5 1-1 16,-1-1 3-16,4 0-9 15,-1 1-14-15,2-1-12 16,-4 0-6-16,-1-2 1 0,3 0-1 16,-6 1-1-1,4-2-1-15,1 0 1 0,-1 0 0 16,6 0 1-16,1 0-1 15,4-7 1-15,-1-3-2 16,3-4 1-16,-1 2 1 16,-3-6-3-16,-4 4-18 15,-1-3 5-15,-4 3 9 16,-4 0-1-16,2 2 8 16,-3-3 0-16,1 3 0 15,5-1 0-15,-4 0-1 16,5 1 1-16,-1 0-2 0,0-3 1 15,0 1 0 1,1-5 1-16,-8 4 1 16,0-1-1-16,-2 0 1 0,-4 0 7 15,3-1-8-15,-4 1 1 16,1-1 0-16,5 1 0 16,0-1 7-16,0-3-8 15,3 3 8-15,-2-2 14 16,-1 6 6-16,1-4-5 15,1 1-5-15,0 2-11 16,-1-3-6-16,0 1 0 16,1 3-1-16,-2-5-2 15,0 3-5-15,-3-2 7 16,0-3 1-16,1 1 0 16,-1-8 5-16,1 4-4 15,3-4-1-15,-2 0 0 16,1 4 0-16,-1 1 6 0,1 1-6 15,0 6-1-15,-3-1 1 16,-5 2-1-16,-1 1 0 16,0-1 0-16,-1-1-10 15,-10-2-14-15,-4-4-61 16,-5-2-122-16,-2 5-180 16,5 0-430-16</inkml:trace>
  <inkml:trace contextRef="#ctx0" brushRef="#br1" timeOffset="708989.9746">8338 16127 918 0,'0'0'410'0,"0"0"165"15,0 0-461-15,0 0 18 16,0 0 63-16,0 0-57 16,45-16-46-16,-30 12-20 15,3 1 1-15,-2-3-22 0,1 2-16 16,-1 1-20-16,-1 3-13 16,0-3-1-16,3 3 0 15,-2 0 0-15,5 0 0 16,3 0-1-16,0 0 1 15,6 0-1-15,1 3 0 16,2 0 0-16,3-3 1 16,4 0 0-16,-3 0-1 15,2 0 0-15,-6 0 0 16,-3 0-6-16,-5 0-7 16,-1 0-2-16,-6-3-3 15,-2 3 5-15,1 0 5 0,-4 0 1 16,2 0 1-1,3 0 4-15,-3 0 1 0,5 0 0 16,3 0-8 0,4 0-8-16,-6-7-5 0,6 4-9 15,-5-3-2-15,-1 3 9 16,-3-1 3-16,-5 0 5 16,-4 4 5-16,-1 0 1 15,-2 0 9-15,1 0-7 16,2 0 8-16,0 0-1 15,6 0 1-15,-3 0 0 16,7 0 1-16,1 0 0 16,2 0-1-16,2 0 0 15,-6-3-12-15,-1 0-1 16,-4 3-8-16,-3-3 5 0,-4 3-1 16,-3 0 11-16,-3 0 5 15,3 0-9-15,-3 0 4 16,6 0 5-16,1 0 1 15,7 0 0-15,8 0 1 16,5-1 1-16,6-4-2 16,1-3 0-16,-1 1-89 15,-6 0-87-15,1-1-75 16,-8 4-53-16,-7 1-95 0</inkml:trace>
  <inkml:trace contextRef="#ctx0" brushRef="#br1" timeOffset="714772.4679">8920 16172 588 0,'0'0'281'15,"0"0"-126"-15,0 0-3 16,0 0 30-16,0 0-18 16,0 0-52-16,0 0-34 0,9-10-23 15,-9 9-5-15,3 1 8 16,-3 0 13-16,0-1 1 16,3 1-5-16,-3 0-4 15,0 0-4-15,0 0-12 16,0 0-21-16,0 0-12 15,3 0-3-15,-3 0-10 16,6 0 7-16,-1 0-2 16,2 4-4-16,2 2-1 15,-3 1 0-15,1 0 0 16,2 1 1-16,-6 1-1 16,5-1-1-16,-5 2 1 0,3-3 0 15,-2 3 0-15,-1 0 1 16,3 0-1-16,-3 0 5 15,3-1-6-15,0 3 0 16,1-1 1-16,-2-2 0 16,1 3-1-16,0-2 2 15,0 1-1-15,1-2 0 16,-4 1 0-16,3 3 0 16,-3-4-1-16,0 1 1 15,2 3-1-15,-2-3 1 16,0 1-1-16,1 2 0 15,-1 0 0-15,0-2 1 16,0 4-1-16,-3-2 1 0,3 1-1 16,-3 2 1-1,0 1 0-15,3-5 6 0,0 0-7 16,-3 0 0-16,3-5-2 16,0 3 2-16,4-3 0 15,-6 2 0-15,3-2 0 16,-1-2 0-16,0 2 2 15,0 1-2-15,0-4 0 16,3 2 0-16,-3 0 0 16,4 1 0-16,-1 2 0 15,0 1 0-15,2 0 0 16,2 0 0-16,-1 1 0 16,0-1 0-16,2-1 0 15,2 0 1-15,-4 0-1 16,4-1 0-16,1-1 0 0,-1 0 0 15,2-2 1-15,-3 3-1 16,3-1-1-16,0 0 1 16,-2 2 0-16,1-3 0 15,-1 2 0-15,2 1 0 16,3-2 0-16,-6 2 0 16,4-2-1-16,-2-3 1 15,2 2 0-15,-1-3 0 16,3 1 0-16,0-1-2 15,1-1 2-15,2-2-1 0,0 0 0 16,0 0 0 0,-2 0 0-16,4 0-1 0,-1 0 1 15,-1 0 0-15,0 0-1 16,-1 0 1 0,3 0 1-16,-8 0-1 0,0 0 0 15,-3 0-12-15,-3 0-17 16,-2-2 7-16,2 2 11 15,-1-3 6-15,-2-1 5 16,4 1 1-16,-4 0 0 16,0-1 0-16,0 1 0 15,3 0 0-15,-3-1-1 16,0 4 0-16,-3-3 0 16,3 3 0-16,1 0-5 15,-1 0 5-15,0 0-2 0,2 0-4 16,-2 0-7-1,1-2-6-15,-1 2-2 0,-3-4 2 16,0 3-3-16,-3 1 4 16,0 0 11-16,0 0 7 15,0 0 1-15,0 0 0 16,0 0 0-16,0 0 0 16,0 0-6-16,0 0 5 15,0 0 0-15,0 0-7 16,0 0-4-16,0 0-32 15,0 0-13-15,0 0 20 16,0 0 5-16,0-3-11 16,3 3 17-16,0 0 16 0,0-3 8 15,0 3 1 1,1 0 1-16,1 0 18 0,-5-2 55 16,3 2 43-16,-3-2-18 15,0 2-11-15,3-2-29 16,0-1-33-16,0 0-17 15,-3 2-7-15,3-3 0 16,0 2-1-16,-3-1-6 16,3 2-9-16,-3 1-10 15,3-3-1-15,-3 0 15 16,0 1 4-16,0 1-8 16,4 0-1-16,-4 1 3 15,3-3 7-15,-3-2-9 16,3 3-16-16,0-1-6 15,0-3 12-15,2 2 7 0,-5-2-7 16,3 2-27-16,0-3 4 16,0 1 10-16,1 2 17 15,-1-1-2-15,-3 0 7 16,3-1 8-16,0 3 8 16,0-4 0-16,0 1-1 15,0-1 0-15,0 0-5 16,0 2-4-16,0-3-7 15,3 1-2-15,-6-1-2 16,3 0-1-16,0 1-4 16,-3 0 13-16,3 0 4 15,-3-1-11-15,0 1 8 0,0-3 11 16,0-1-1-16,3-3 1 16,-3 3 1-16,0 1 0 15,0-3-1-15,0 0-26 16,0-1-4-16,0 1-18 15,0 1 11-15,0 0 13 16,0 2 25-16,0-2 1 16,0 1 21-16,0 2-6 15,0-1-9-15,0 0-6 16,0-3-1-16,0 2 0 16,0-2-10-16,0 1-5 15,3-1 14-15,-3 2 1 16,3 1-1-16,0-1 1 15,0 3 0-15,1-1 0 16,-1-2 1-16,0 0 0 0,0 2 18 16,0-2-1-16,2-1-1 15,-2 1-7-15,-3-1 8 16,3 1 11-16,0-1-17 16,-3-3-11-16,7 3 1 15,-4-1 4-15,0-2-6 16,3 3-6-16,-3-1 6 15,3 3 0-15,-3-2 0 16,2 2 0-16,2 3 6 16,-4-3-5-16,3 3-1 15,0-2 0-15,1-5 2 16,-4 3 5-16,3-2 3 16,-3 1 21-16,0 2-12 0,2 0-3 15,-5 0 4-15,0 0 18 16,0 3-17-16,3 0-14 15,0 1-6-15,0-1 1 16,1 1-1-16,-1-4 0 16,0 4-1-16,3-1 1 15,-3 0 0-15,0-2 0 16,0 5 0-16,0-2-1 16,-2 5 2-16,-1-2-2 15,0 0 1-15,0 1 6 16,0 0-5-16,0-1 4 15,0 0-5-15,0-1 0 0,0 1 6 16,0-1-5-16,0 1-1 16,0 1 0-16,0 2-1 15,0-4 0-15,0 3 0 16,0 1 0-16,2-1 0 16,-2-1 0-16,2-1-1 15,-2 1 1-15,4-1 1 16,-4-1 0-16,0 1 14 15,0 2 4-15,0-5-10 16,0 3 0-16,0 2-8 16,0-2 1-16,0 0-2 15,0 3-7-15,-4-3 5 16,0 3 1-16,3 0-1 0,1 0 1 16,-3 0 0-1,0 0 0-15,0 0-1 0,-3 0 1 16,0 0-1-16,-1 6 1 15,1-2-1-15,-5 5 2 16,2-2 0-16,-7 2 2 16,4-1-2-16,-3 1 0 15,0 1 1-15,2-3 13 16,2 0 0-16,2-1 5 16,6-2-3-16,-1-1-8 15,1 0-7-15,3-3-1 16,0 0 0-16,0 3 0 15,0-3 0-15,0 0 0 16,0 0 0-16,0 0 0 16,0 0 9-16,0 0 7 0,3 0 1 15,10-9-5-15,1-1-2 16,5 0-2-16,0-1-7 16,-2 2-1-16,2 1 0 15,-5 2-1-15,-5 0 0 16,4 3-1-16,-7-1 1 15,0-2 1-15,0 2 0 16,0 1 0-16,0-3 6 16,-3 2 4-16,3 0 0 15,3-2 2-15,-2 0-11 16,0 2 0-16,3 1-1 16,-4-1 1-16,-2 4-1 15,-4-3 0-15,3 3-1 0,-3 0-6 16,0 0 2-16,0 0 5 15,0 7 34-15,0 0 4 16,0 2 18 0,3 1 10-16,3 0-2 0,0 0-23 15,3-2-13-15,0 3-13 16,-3 0-13-16,0 2-1 16,-3 0-1-16,-3 4-39 15,0-4-126-15,0-3-228 0</inkml:trace>
  <inkml:trace contextRef="#ctx0" brushRef="#br1" timeOffset="717400.5799">9957 16874 652 0,'0'0'587'16,"0"0"-467"-16,0 0-42 15,0 0 72 1,0 0-20-16,0 0-49 0,0 0-25 16,76 0-5-16,-61 0 8 15,3 3-2-15,-3-1-10 16,1 3-22-16,5-1-9 16,-3 2-10-16,6-2-5 15,4 2 1-15,5-4-2 16,0 0-12-16,3-2-15 15,1 0-8-15,0 0 0 16,-1 0 16-16,-3 0-4 16,-2 0 1-16,-4 0 16 0,-3 0-1 15,0 0 7 1,-2 0 0-16,2 0 2 0,-2 0-2 16,7 3 0-16,1-1 1 15,5 2-1-15,8-3 2 16,2 0-1-16,7 0 17 15,4 2-9-15,-1-3-8 16,6 3 0-16,-3-3 0 16,8 3-1-16,-5-2 1 15,2 2 0-15,-2 0-1 16,0-3 0-16,-4 2 0 16,3 0 0-16,1 1 1 15,6 0 0-15,-3-2-1 16,3 0 1-16,5 1-1 15,-1 0 2-15,7-2-1 0,-3 0 1 16,0 0-1-16,-1 0-1 16,2 0 0-16,-6 0 1 15,-1 0 27-15,-5 0 5 16,-2 0-3-16,0 0-13 16,-1-5-8-16,-5 1 4 15,6-1 1-15,-4 3-6 16,3-4 4-16,5 2 10 15,1-2 12-15,6 3-4 16,-2-1-4-16,7 0-14 16,12 3 3-16,14-1 7 15,17 2-3-15,4 0-2 16,-4 0-7-16,-3 0-4 16,-12 0-5-16,7 0 2 15,5 0 3-15,2 0-5 0,0 0 0 16,3 0 6-16,-1 0-7 15,-4 0 0-15,-4 3-1 16,3 1 1-16,-4 0-1 16,4-3 1-16,1 4 1 15,-2-2 10-15,-2-3 5 16,-1 1-3-16,0-1-4 16,1 0-9-16,0 0 1 15,3 0-1-15,-1 0 0 16,-2 0 1-16,-3-1-1 0,-3-2 0 15,-5 0 1 1,-3 3-1-16,-2 0 6 0,-1 0-6 16,3 0 0-16,2 3-1 15,1 4 0-15,2 1 1 16,5 1-1-16,0 2 1 16,4-3 0-16,2 1 6 15,0-1-5-15,2-1 8 16,3-2-7-16,-5 2-2 15,1 0 0-15,-3 1-13 16,0-1-6-16,-7 5 7 16,0 1 9-16,3 1 2 15,-5 2 0-15,0 3 1 16,-1 3 0-16,-2 0 1 16,-2 4-1-16,-5-3 0 0,-4 0 0 15,-17-3 0-15,-12-7-1 16,-20-4-11-16,-3-2-4 15,3 3-8-15,2 3 2 16,-1-3 4-16,-6 2 11 16,-8 0 6-16,-4-2 1 15,1 3 16-15,2 6 14 16,3-2-17-16,4 3-5 16,1-3-8-16,-5 0 0 15,-1-2-1-15,0-4-13 16,-4 0 3-16,0 1 4 15,-1 1 6-15,2-3 1 16,-1 2 0-16,0 2 0 0,7 3 14 16,-8 3 3-16,5 0-9 15,-1 3-2-15,-7-4-5 16,2-4-1-16,-8 0 1 16,2-2-1-16,-4-6 0 15,-6 0-1-15,-2-2-5 16,-1 0 0-16,-2 3 5 15,0 2 1-15,1 4 0 16,1 6 1-16,0 0 5 16,5-3-6-16,-4 0 0 15,3-2-1-15,1-5 2 16,0-3-1-16,0-4 1 0,-2 1 7 16,-2-1-8-16,-3-3 1 15,0 3 11 1,-1-3-1-16,-2 0 1 0,0 1-10 15,0 0 7-15,0 1-9 16,0 4 0-16,0-5 1 16,0 1-1-16,1 2 1 15,2-4 4-15,0 2-4 16,2-2-1-16,0 3 2 16,2-1 4-16,0-2-5 15,-2 2 7-15,-1-2-6 16,2 0 8-16,-2 0-1 15,-1 0-7-15,2 0 4 16,-2-7-5-16,2 1 0 16,-2 0 5-16,0-1-6 0,2-3 1 15,0-2 0-15,-1-3-1 16,-1 2 1-16,0 1 0 16,2 2 6-16,-4 0-1 15,1 3 6-15,-1 1 9 16,-1 3 16-16,2 3-4 15,-2 0-2-15,0 0 1 16,0 0-14-16,0 0-2 16,0 0-16-16,0 0-7 15,0 1 6-15,0 7 0 16,0-1 0-16,0 3 0 16,0-3 0-16,0 1 0 15,0 2 0-15,1 0 1 0,2 1-2 16,-3 2 2-1,0 0 0-15,0-1 0 0,0 2 0 16,0 2 0-16,0-1 0 16,0 0 0-16,0-1-1 15,0 0 1-15,-3-2-1 16,2 1 1-16,1-6 0 16,0-2 0-16,0 0-1 15,0-2 1-15,0-2 0 16,0 0 1-16,0 1 0 15,0-2-1-15,0 0 1 16,0 3 1-16,0-3-2 16,-2 0 1-16,2 0 0 15,-3 0 9-15,-3 0 19 16,-7 0 21-16,-10 0-6 0,-9-7-23 16,-14-1-11-16,-29-4-10 15,11-1-131-15,2 4-576 0</inkml:trace>
  <inkml:trace contextRef="#ctx0" brushRef="#br1" timeOffset="771818.5076">24651 9855 773 0,'0'0'776'0,"0"0"-667"15,0 0-109-15,0 0 0 16,0 0 84-16,0 0 37 15,0-3-43-15,0 3-31 16,-3 0 2-16,-3 2 34 16,-2 6 18-16,1 4-27 15,-2 1-34-15,3 1-9 0,0 9 8 16,2 3 13-16,-2 2-18 16,0 4-4-16,3 5-3 15,0 2-11-15,1 1 0 16,1 2-4-16,1 2 2 15,0-1-13-15,0-4 0 16,-3 0 0-16,0-2 0 16,-2 0 1-16,1-2 9 15,-2-1 3-15,2 2-5 16,-1-2-3-16,2-2-5 16,2-6 1-16,-4 4 4 15,0-6-5-15,2 3-1 16,-2-5 1-16,-1 1-1 0,0 0 2 15,-2-7-1-15,2 1 1 16,-1-4 7-16,2-4-8 16,1 5 1-16,-1-3-1 15,2-1 1-15,0 0-1 16,2-2 0-16,1 2 5 16,0-3-4-16,0 0 0 15,0 0-1-15,0 0 0 16,1-1 1-16,2-3-1 15,2 4 0-15,-1-3 1 16,2 2-1-16,3-2 1 16,2-2 4-16,-1 2-6 15,5 0 1-15,0-4 0 0,3 3-1 16,2-3 1 0,3 2-1-16,4-2-1 0,1 3 0 15,4-1-6-15,1 0-2 16,1 1-4-16,2 1-5 15,1 2 1-15,0-2 5 16,2-1 5-16,-2 2-6 16,2 0 4-16,-3-5-2 15,0 4 5-15,-2-2 6 16,-1-2-1-16,3 0-8 16,0 0-24-16,1 0 9 15,-2 0 14-15,0-2 9 16,-4 1 0-16,-1-2 0 0,-3 3 0 15,-2 0 0 1,-4 0 1-16,-2-3 0 0,-5 3 0 16,-4 0 0-16,-5 0-1 15,-2 0 0-15,-2 0 0 16,-1-2 1-16,0 0 2 16,0 2 7-16,0-3-3 15,0 0 1-15,0-1-5 16,2-3 4-16,-2-1-6 15,0 1 2-15,1-4 5 16,-1 5 3-16,0-7-1 16,0 3 2-16,0-4-10 0,0-1 7 15,0-3-7 1,0-1 0-16,0-1 5 0,0-3 0 16,0-3 6-16,0-1 0 15,0-3-3-15,2-4 7 16,2-4 5-16,2-6 0 15,0 1 6-15,-3-5-2 16,0 1-8-16,-1 1-1 16,-2 3 6-16,0 4-7 15,0 1-7-15,0 3-8 16,0-1 2-16,3-2-1 16,0 1 0-16,1-1 1 15,2 5-1-15,0-3-1 16,-3 5 1-16,0 3 0 15,-2 4-1-15,-1 1 1 0,0 6 5 16,0 0 1-16,0 5 7 16,-1 1-1-16,-2 2-5 15,0 2-1-15,1 1 3 16,0-1-2-16,2 2-7 16,0 0 1-16,0 2-2 15,0 3-1-15,0 0 0 16,0 0-33-16,-5 0-68 15,-19 10-157-15,-3 2-317 16,-3-4-674-16</inkml:trace>
  <inkml:trace contextRef="#ctx0" brushRef="#br1" timeOffset="773048.4958">24634 10552 637 0,'0'0'487'16,"0"0"-400"-16,0 0-38 15,0 0 34-15,0 0 40 16,0 0-30-16,0 0-24 15,48 0-1-15,-28 0 20 16,0 0-2-16,0 0-5 16,4 0-4-16,0 0-18 0,2 0-25 15,3 0-15-15,1 0-10 16,2 3-3-16,3 4-6 16,2-1 2-16,4-2 0 15,5 4 4-15,2-1-5 16,4 0 5-16,-2-1-6 15,0-2 1-15,-4 2 1 16,-6-5-2-16,-2 2 1 16,-9 0 0-16,-2-3 0 15,-6 0-1-15,-6 0 0 16,-2 0 0-16,-5 0-6 16,-2 0 5-16,-3 0-25 15,-2 0-16-15,-1 0-48 0,0 0-72 16,-1 0-187-16,-5 0-719 15</inkml:trace>
  <inkml:trace contextRef="#ctx0" brushRef="#br1" timeOffset="773779.1194">24614 10340 179 0,'0'0'1180'0,"0"0"-968"16,0 0-161-16,0 0-37 15,0 0 17-15,0 0 39 16,0 0-31-16,61 0-24 15,-43 0-8-15,-2 0-6 16,3 0 15-16,4 0 8 16,4 0-2-16,5 3-3 15,6 0 1-15,5-2-7 16,8 2-4-16,1-3-8 0,3 3 0 16,4 0 0-16,-3-2 1 15,1 2-2-15,-4 0 1 16,-5 1 0-16,-3 3 0 15,-6-3-1-15,-5 1 0 16,-6-2 1-16,-2-2-1 16,-7-1 0-16,-1 0-7 15,-2 0-28-15,-4 0-8 16,-1 0 4-16,-1 0-13 16,-5 0-34-16,-5-1-36 15,-2-5-154-15,-11 2-548 0</inkml:trace>
  <inkml:trace contextRef="#ctx0" brushRef="#br1" timeOffset="774423.1017">24705 10057 578 0,'0'0'807'0,"0"0"-636"16,0 0-124-16,0 0 7 15,0 0 127-15,0 0 12 16,0 0-80-16,67 0-38 15,-27 0-7-15,21 3-8 16,24 10-19-16,26 0-19 16,5 3-10-16,-7-3-10 15,-22-3 5-15,-25-6-6 16,-17 3-1-16,-9-1 0 0,-4-2-23 16,-2 1-46-1,-6 0-36-15,-13-3-75 0,-11-2-104 16,-15 0-67-16,-5 0-370 0</inkml:trace>
  <inkml:trace contextRef="#ctx0" brushRef="#br1" timeOffset="780266.9575">25118 10597 98 0,'0'0'201'0,"0"0"-15"15,0 0-23-15,0 0 64 16,0 0-51-16,0 0-52 0,0 0-19 15,1-3-18-15,-1 3-31 16,0 0-12-16,0 0-12 16,0 0-9-16,0 0 15 15,0 0 8-15,0 0-6 16,0 0-32-16,0 0-8 16,0 0-96-16,-1-2-237 0</inkml:trace>
  <inkml:trace contextRef="#ctx0" brushRef="#br1" timeOffset="780589.654">24926 10393 620 0,'0'0'714'0,"0"0"-714"0,0 0-76 16,0 0-560-16</inkml:trace>
  <inkml:trace contextRef="#ctx0" brushRef="#br1" timeOffset="780792.0519">24979 10196 1033 0,'0'0'0'0,"0"0"-17"16,0 0-864-16</inkml:trace>
  <inkml:trace contextRef="#ctx0" brushRef="#br1" timeOffset="784832.3373">27234 10249 905 0,'0'0'343'0,"0"0"-201"15,0 0-88-15,0 0 36 16,0 0 82-16,0 0-1 16,0 0-51-16,41-59-25 15,-38 51-6-15,-3 1 7 16,2 3-3-16,-2-2-12 15,0 5-17-15,0-1-9 16,0 1-23-16,0-2-9 16,-10 1-12-16,-4 1-11 15,-4 1 0-15,0 0 1 0,-3 0-1 16,3 0 0-16,2 6-1 16,2 6-1-16,3 0-7 15,3 1-5-15,3 4-4 16,4-1-5-16,1 3 4 15,1-1-2-15,15 4 14 16,7-1 6-16,6 1 0 16,1 2-30-16,-2 3-5 15,-6-1 14-15,-7 0 13 16,-7 1 3-16,-7-1-1 16,-1-3 7-16,0 0 11 15,-10-3 8-15,1-4-3 16,-1-6-5-16,0 0-10 0,1-7-1 15,-1 3-6 1,-8-6-154-16,0-6-377 0,3-3-318 0</inkml:trace>
  <inkml:trace contextRef="#ctx0" brushRef="#br1" timeOffset="785057.112">27134 10333 1733 0,'0'0'559'0,"0"0"-521"0,0 0-38 16,0 0 0-1,0 0 28-15,0 0-28 0,86-14-8 16,-62 16-172-16,-6 5-332 15,-2-2-362-15</inkml:trace>
  <inkml:trace contextRef="#ctx0" brushRef="#br1" timeOffset="785740.5706">27400 10313 1629 0,'0'0'664'0,"0"0"-576"0,0 0-76 16,0 0-3-16,0 0 10 15,0 0-6-15,0 0-4 16,45 50-7-16,-30-33-1 16,-1 3 1-16,-1-5-2 15,-4-4 0-15,-3-1-6 16,-3-4-8-16,-1-2 5 15,-2-4 3-15,0 0-1 16,0 0-3-16,0 0 9 16,0 0 1-16,0-3 2 15,0-5 5-15,0-4-1 16,0-4-6-16,6 3-22 0,4-3 13 16,-1-2 8-1,0 1 1-15,1 4-1 0,-1 1 0 16,-1 1 1-16,-2 4 0 15,1 1 0-15,-3 2-1 16,1 2 0-16,0 2 1 16,1 0 8-16,0 0-2 15,4 2-5-15,-1 8 5 16,3-2-5-16,4 1 1 16,3-5-1-16,1 1 8 15,5-3-9-15,1-2-11 16,-3 0-41-16,-1 0-15 15,-3-4-14-15,-5-7 7 16,-3 6 9-16,-6-3 36 0,-2-2 29 16,-3 1 32-16,0 2-10 15,-6 3 14-15,-9-2-16 16,-3 3 2-16,-4 3 30 16,-2 0-8-16,0 0-11 15,3 10 5-15,2 6 5 16,3 1-6-16,6 3-10 15,6-4-6-15,4 4-2 16,0-4-8-16,14-5-11 16,9 2-27-16,4-6-80 15,16-4-82-15,-9-3-156 16,-4 0-296-16</inkml:trace>
  <inkml:trace contextRef="#ctx0" brushRef="#br1" timeOffset="786131.668">27975 10324 806 0,'0'0'1214'0,"0"0"-1044"15,0 0-170-15,0 0 0 16,0 0 12-16,0 0 2 15,0 0-14-15,90 0-17 16,-68 0-84-16,-1 0-40 0,-6 0 8 16,-2 0 35-16,-6-3 58 15,-5-5 40-15,-2-1 31 16,0 2 14-16,-5 0 8 16,-9-2-11-16,-3 6 33 15,-4-1 51-15,-2 4-23 16,-3 0-28-16,4 0-11 15,1 7-6-15,6 6-1 16,3 4-28-16,11 0-16 16,1 2-1-16,7 1-12 15,17 0-40-15,7-3-92 16,21-6-106-16,-8-3-41 16,-4-6-284-16</inkml:trace>
  <inkml:trace contextRef="#ctx0" brushRef="#br1" timeOffset="786409.6984">28458 10317 1060 0,'0'0'530'15,"0"0"-441"-15,0 0 2 0,0 0 131 16,0 0 19 0,0 0-69-16,0 0-65 0,15 90-49 15,-6-61-31-15,3 1-18 16,4 0-9-16,-2-3-39 16,1-4-56-16,-6-4-89 15,-2-4-286-15,-4-4-179 0</inkml:trace>
  <inkml:trace contextRef="#ctx0" brushRef="#br1" timeOffset="786740.4419">28509 10274 1356 0,'0'0'173'16,"0"0"-173"-16,0 0 0 16,0 0 71-16,0 0-11 15,0 0-44-15,0 0-10 16,92-27-4-16,-75 27-1 16,1 4 7-16,-3 6 11 15,-2 3-3-15,-2 1 0 16,-2-1 4-16,-6 3-1 15,-1-5-11-15,-2-2-8 16,0 1 2-16,-8-4-2 16,-7 1 0-16,-5-4-64 0,-6-3-102 15,6 0-130 1,2 0-199-16</inkml:trace>
  <inkml:trace contextRef="#ctx0" brushRef="#br1" timeOffset="787520.5734">28906 10250 447 0,'0'0'1441'0,"0"0"-1232"15,0 0-163 1,0 0-23-16,0 0 82 0,0 0 5 15,0 0-66-15,-9-25-32 16,2 25-11-16,-3 6-1 16,0 7 1-16,0 3-1 15,1-5-18-15,3 2-8 16,3-3-10-16,0-3 8 16,3-1-2-16,0-5-30 15,0-1 20-15,0 0 22 16,0 0-3-16,7-1-27 15,4-8-7-15,2-2 32 16,2-2 3-16,0 0 11 16,0 3 9-16,-3-1 0 15,-3 2 13-15,-3 3 50 0,-5 3 16 16,-1 3-15-16,0 0-27 16,0 0-16-16,0 0-15 15,0 0-5-15,0 6 0 16,0 6 8-16,2 3-2 15,5 1 1-15,4 1-7 16,2-1 6-16,2-2-1 16,1-4-6-16,-2-2-13 15,-1-4-14-15,-4-4-9 16,0 0 1-16,-2 0 0 16,-1-3 11-16,-1-8-10 15,-2-4 13-15,-1 1 13 16,-1-2 8-16,1-1 7 0,-1 2-7 15,1 1 18 1,1 4-3-16,0 0-8 0,2 3-7 16,1 4 0-16,2 0-9 15,3 2-4-15,2 1-5 16,2 0 1-16,-1 0 6 16,-1 0 9-16,-3 0 2 15,-4 1 2-15,-3 5 11 16,-3 1 5-16,0 0 25 15,0 2 17-15,-5 4-2 16,-2 0-18-16,1 1-20 16,3-1-9-16,3 4-2 15,0-1 0-15,12-5-9 16,7 1-30-16,5-5-100 16,12-7-136-16,-6 0-281 15,-5-4-422-15</inkml:trace>
  <inkml:trace contextRef="#ctx0" brushRef="#br1" timeOffset="787798.992">29489 9989 1568 0,'0'0'256'0,"0"0"-188"16,0 0 74-16,0 0 35 15,0 0-53-15,0 0-81 0,0 0 24 16,-5 47-22-16,5-16-19 16,0 4-14-16,0-1-6 15,5 4-6-15,3-4 0 16,-2 0 0-16,0-2 0 16,0-2-29-16,-3-6-45 15,1-5-50-15,-4 0-121 16,0-9-253-16,0-8-207 0</inkml:trace>
  <inkml:trace contextRef="#ctx0" brushRef="#br1" timeOffset="788167.805">29448 10215 595 0,'0'0'920'15,"0"0"-722"-15,0 0-126 16,0 0-26-16,0 0 82 16,0 0-15-16,86 20-72 15,-52-15-41-15,-1-1-49 16,0 1-106-16,-5-3-4 16,-2-2-60-16,-6 0-13 15,-6 0 112-15,-6 0 120 16,-5 0 1-16,-2 0 95 15,-1 0 50-15,0 0 13 0,0 0 1 16,0 0-20 0,0 6 49-16,-3 5-27 0,2 2-74 15,1 0-46-15,0 0-25 16,0-3-10-16,11-3-7 16,1-1-12-16,5-3-99 15,1-3-122-15,-4 0-145 16,-4-3-243-16</inkml:trace>
  <inkml:trace contextRef="#ctx0" brushRef="#br1" timeOffset="788326.2708">29788 10149 95 0,'0'0'1438'0,"0"0"-1249"15,0 0-180 1,0 0 35-16,0 0 70 0,0 0-114 15,0 0-63-15,0-3-210 16,0 6-413-16</inkml:trace>
  <inkml:trace contextRef="#ctx0" brushRef="#br1" timeOffset="788616.7504">30067 10231 489 0,'0'0'1335'0,"0"0"-1113"16,0 0-165-16,0 0-24 16,0 0 79-16,-80-6-34 15,57 6-48-15,-1 0-2 16,4 10 2-16,4 2-9 15,4 5-1-15,6 0-19 16,6 2 13-16,0-6-5 16,12 4-9-16,12-7-46 15,16-4-181-15,-2-6-165 16,-6 0-410-16</inkml:trace>
  <inkml:trace contextRef="#ctx0" brushRef="#br1" timeOffset="788880.5928">30216 9987 1298 0,'0'0'749'16,"0"0"-661"-16,0 0-60 15,0 0 44-15,0 0-7 16,0 0 42-16,0 0-51 15,-9 106-35-15,9-64-12 16,0-2-8-16,0 3 0 16,4-6-1-16,7-2 0 15,1-1-37-15,0-11-108 0,2-4-181 16,-1-7-286-16,-3-10-524 16</inkml:trace>
  <inkml:trace contextRef="#ctx0" brushRef="#br1" timeOffset="789255.2505">30438 10212 1079 0,'0'0'286'0,"0"0"-212"0,0 0 14 16,0 0 48-16,0 0-33 15,0 0-36-15,0 0-58 16,69 23-9-16,-53-23-64 16,0 0-21-16,-3 0-18 15,-6-4 13-15,-4-5 50 16,-3 2 40-16,0 0 43 16,-3 1-7-16,-12 0 26 15,-4 2 39-15,-5 4 35 16,-4 0-25-16,0 0-17 15,0 13-22-15,3 1 6 16,6-2 2-16,10 7-12 16,9-2-10-16,0 0-24 0,13 0-15 15,14-1-19-15,19-3-77 16,-6 0-194-16,-2-9-353 16</inkml:trace>
  <inkml:trace contextRef="#ctx0" brushRef="#br1" timeOffset="792168.6959">28426 10942 628 0,'0'0'696'16,"0"0"-522"-16,0 0-105 0,0 0 36 16,0 0 103-16,0 0-18 15,0 0-84-15,12-13-53 16,-11 13-13-16,-1-1 18 16,0-2 4-16,0 3-11 15,0 0-20-15,0 0-12 16,0 0-6-16,0 0-1 15,-6 0 2-15,-11 0 4 16,-9 0-1-16,-7 0-2 16,-10 0-3-16,-2 0 0 15,-3 0 10-15,3 0-5 16,3 0-4-16,7 3-7 0,12-2-4 16,7 1 2-16,8 2-4 15,5-2-1-15,3 0-11 16,0 1 3-16,0-1 8 15,0 3 0-15,0 0 0 16,5-1 1-16,-2-1 0 16,0 0 0-16,0 1 0 15,-3-1 1-15,0 0-1 16,0 4 0-16,0 0 6 16,0 3-5-16,0 3 7 15,-6 0-7-15,1 0 0 16,2 0 0-16,0 1 1 15,0-2-1-15,2 5-1 0,-5-6 1 16,3 4 0 0,0-2 1-16,-1 1 8 0,1 4-4 15,-2-3 3-15,2 2-3 16,0-3 1-16,3-5-5 16,0 1 4-16,0-1-5 15,14-5 6-15,6 0-5 16,5-4-2-16,5 0-6 15,-1 0-5-15,1 0 2 16,-5-4 8-16,-4 0 0 16,-6-2 0-16,-3 6 0 15,-7-3 1-15,-2 3 11 16,-2 0-4-16,-1 0-1 0,0 0-6 16,0 0-25-16,0 0-73 15,0 0-144-15,0 0-371 16,-1 0-252-16</inkml:trace>
  <inkml:trace contextRef="#ctx0" brushRef="#br1" timeOffset="792432.0357">28106 11143 901 0,'0'0'820'0,"0"0"-595"16,0 0-106-16,0 0 66 16,0 0 17-16,0 0-74 15,0 0-100-15,82-14-28 16,-47 14-128-16,-7 0-233 15,-4 0-502-15</inkml:trace>
  <inkml:trace contextRef="#ctx0" brushRef="#br1" timeOffset="799657.9333">27168 11164 567 0,'0'0'546'0,"0"0"-394"16,0 0-73-16,0 0 20 16,0 0 71-16,0 0 30 15,-2 0-54-15,2 0-33 16,0 0-19-16,0 0 1 15,0 0 7-15,3 0-19 16,4 0-38-16,1 0-26 16,3 0-19-16,2 0-1 15,7 5-46-15,0-1-75 16,0 2-82-16,-2-2-65 16,-5-1 35-16,-3 1-61 15,-3-1-62-15,-6-3-448 0</inkml:trace>
  <inkml:trace contextRef="#ctx0" brushRef="#br1" timeOffset="800199.2699">27462 11143 1311 0,'0'0'345'0,"0"0"-242"16,0 0-75-16,0 0 31 16,0 0 95-16,0 0-36 15,0 0-57-15,48-4-38 16,-40 8-14-16,-3-1-7 0,-2 3 6 16,-3-2-6-16,0-2-1 15,0 4 0-15,-5-4-1 16,-9 2 0-16,-3-1-5 15,-2 0-18-15,-1-3-23 16,7 3-13-16,2-3-12 16,4 0-16-16,4 0 9 15,3 0 2-15,0 0-8 16,0-6-14-16,0-1 22 16,9 1 28-16,0-1 2 15,-2 0 8-15,1 0 38 16,-1 1 15-16,-1-1 27 15,0 4 4-15,-1-3 12 0,-1 1 12 16,1 0 16-16,0 1-16 16,-2-2-29-16,0 3-23 15,0 2-6-15,1-2-1 16,-3 3 1-16,-1 0-5 16,2 0-7-16,1 0 0 15,-2 0-1-15,1 7 0 16,-2-1 0-16,0-2-6 15,0-1-103-15,-3-1-172 16,-3-2-539-16</inkml:trace>
  <inkml:trace contextRef="#ctx0" brushRef="#br1" timeOffset="801255.3105">27529 11087 217 0,'0'0'525'0,"0"0"-252"16,0 0-107-16,0 0 14 16,0 0-3-16,0 0-17 15,0 0-14-15,24-50-23 16,-24 43-50-16,-6 5-43 15,-2-1-16-15,-2 2-8 16,-3-2 0-16,1 3 3 0,-4 0 7 16,-1 4 8-1,-4 6-10-15,1 2-8 0,-2 5-5 16,3-1 1-16,1 1-1 16,3 0 0-16,4-2 1 15,4-1-1-15,2-1 1 16,5 3-1-16,0-2 7 15,0-2-8-15,3 0 1 16,6 0 0-16,3 1 1 16,2-2-1-16,-1-5-1 15,3 0 0-15,1-2-10 16,2-4-21-16,0 0-12 16,1 0 7-16,2 0 2 15,-3-10 14-15,0 0 12 16,-1-3 8-16,-6 2 1 0,-3-4 24 15,-1-2 20-15,-3 0 3 16,-2-2-22-16,-3 1 4 16,0 0-8-16,0 1 7 15,0 4-15-15,-2 3-3 16,-5 0-9-16,-6 3-1 16,-1 0 0-16,-2 1 0 15,-2-1-1-15,-1 6 0 16,-2-2 0-16,1 0 0 15,-1 3 0-15,-2 0 0 0,-3 5 0 16,1 3 0 0,-2 3-1-16,3 5 0 0,5 1-9 15,5 6-33-15,8 9-78 16,5-5-223-16,1-3-657 0</inkml:trace>
  <inkml:trace contextRef="#ctx0" brushRef="#br1" timeOffset="803855.4889">29006 11146 722 0,'0'0'643'16,"0"0"-460"-16,0 0-62 15,0 0 61-15,0 0 48 0,0 0-60 16,0 0-81 0,25 0-57-16,-11 0-20 0,3 0-10 15,2 0-1-15,0 0 0 16,-1 0-1-16,1 3 0 15,-1 1-46-15,-3-1-34 16,-2-1-65-16,-4 2-100 16,-6-4-16-16,-1 0-71 15,-2 0-175-15</inkml:trace>
  <inkml:trace contextRef="#ctx0" brushRef="#br1" timeOffset="804154.407">29109 11103 1001 0,'0'0'410'16,"0"0"-257"-16,0 0-104 15,0 0 82-15,0 0 84 16,0 0-39-16,0 0-90 15,0-6-36-15,0 6 9 16,0 0-22-16,0 0 0 16,0 7-2-16,0 6 8 0,3 3-11 15,0 4-15 1,0 3-10-16,3-3-7 0,-3-1-62 16,0 4-184-16,0-6-314 15,0-7-217-15</inkml:trace>
  <inkml:trace contextRef="#ctx0" brushRef="#br1" timeOffset="804921.4251">29573 11097 230 0,'0'0'657'0,"0"0"-456"15,0 0-65-15,0 0 74 16,0 0-2-16,0 0-22 15,0 0-47-15,6 13-38 16,-12-6-51-16,-3-1-27 16,0 0-9-16,-4-2 0 15,-3-1-5-15,-3 0-1 16,-3-1-8-16,-1-2-1 0,0 0-20 16,2 0-2-1,4 0-14-15,5 0-1 0,8 0-16 16,2-2-23-16,2-4-13 15,0-1-39-15,8 0 15 16,7-2 23-16,0-4 8 16,-1 6 63-16,0-3 20 15,-2 4 46-15,-5-1 12 16,-2 4 18-16,-1-1 27 16,-2 1 13-16,-1 3-12 15,-1 0-5-15,2 0-26 16,0 0-36-16,3 0-21 15,1 0-8-15,2 3 1 16,1 7 7-16,1 0-3 0,1 4 3 16,-1-1-5-16,0-1-5 15,-1 2-5-15,2-4 1 16,-1 0 4-16,1-1-5 16,-1-5 0-16,3-4 0 15,1 0-1-15,2 0-15 16,-1 0-16-16,2-2-9 15,-1-9-13-15,-1 1 3 16,-1-1 0-16,-4-2 21 16,0 1 10-16,-4-1 19 15,-3 3 57-15,-3 0 10 16,0 3 29-16,0 0-30 16,-10 1-27-16,-11 5-11 0,-4 1-7 15,-28 4-21-15,4 9-51 16,2 1-464-16</inkml:trace>
  <inkml:trace contextRef="#ctx0" brushRef="#br1" timeOffset="827328.8582">10721 18215 408 0,'0'0'544'15,"0"0"-347"-15,0 0-197 16,0 0-45-16,0 0 35 15,0 0 10-15,39-29 0 16,-26 25 0-16,2 1 1 16,3 0 38-16,-3-5 37 15,-2-2 116-15,1 3 42 16,-8 4 9-16,1-3-25 16,-7 5-60-16,0 1-14 0,0 0 10 15,-10 0-77-15,-10 0-4 16,-5 7-16-16,-8 3-11 15,-10 4-19-15,1 1-12 16,-3 3-9-16,2-6-5 16,4 0 0-16,8-3-1 15,7-3 1-15,12-3 1 16,2-2 5-16,10-1-7 16,0 0-1-16,0 0-5 15,0 0 6-15,4 0-9 16,-1 0 9-16,0 0-2 15,0 0 2-15,-3 6-6 16,0 1 0-16,0 6 0 16,0 4 5-16,0 5 1 15,-13 5 0-15,-1 4 12 0,-5 4-4 16,1 3-1-16,-3-2-6 16,-1 0 0-16,-1 0 0 15,4-3 5-15,-5 0-5 16,6 0 0-16,-2-10-1 15,7 0 1 1,0-6 0-16,7-4-1 0,3-6 1 16,3-4-2-16,0-3-7 15,22 0 8-15,8-3 9 16,12-11-3-16,13-9-5 16,3-2 0-16,-1-1 0 15,0 2-1-15,-11 6-34 16,-11 2-92-16,-9 7-61 0,-14 4-65 15,-9 3-137-15,-3-1-195 16,0 3-160-16</inkml:trace>
  <inkml:trace contextRef="#ctx0" brushRef="#br1" timeOffset="827542.5587">10506 18555 1405 0,'0'0'760'0,"0"0"-658"0,0 0-74 16,0 0-8 0,0 0-20-16,100-58-20 0,-40 22-197 15,-11 6-87-15,-10 5-222 0</inkml:trace>
  <inkml:trace contextRef="#ctx0" brushRef="#br1" timeOffset="828111.1607">11036 18611 1822 0,'0'0'257'0,"0"0"-179"16,0 0 5-16,0 0 41 15,0 0-51-15,0 0-40 16,0 0-6-16,22 21-11 16,-13-35-1-16,3-6-8 15,0-6 8-15,1-8 15 16,-3-1-20-16,6-8-9 15,0 2-1-15,0-1-11 16,4 6 10-16,-8 8-1 16,-1 11 2-16,-4 7 0 15,-4 8 0-15,0 2 0 16,-3 0 0-16,0 7 0 0,3 12 1 16,-3 11 19-16,0 4 5 15,3 2-7-15,4 3-12 16,2-8-5-16,3-6 5 15,3-4-6-15,0-11 1 16,-1-4 8-16,5-6 9 16,0 0 7-16,2-20 7 15,0-4-7-15,3-8-1 16,1-5-12-16,-4-5 16 16,-6-8 7-16,-2 4-13 15,-4-1-7-15,-1 5-14 16,-5 11 0-16,-3 8 20 15,0 10-6-15,0 8-15 0,0 4-4 16,0 1-45 0,0 0-72-16,0 2-146 0,0 8-362 15,6 0-73-15</inkml:trace>
  <inkml:trace contextRef="#ctx0" brushRef="#br1" timeOffset="828353.3757">11722 18066 1585 0,'0'0'710'16,"0"0"-631"-16,0 0 59 16,0 79 93-16,0-37-106 15,0 6-76-15,0 5-20 16,0 0-17-16,0 3-12 15,3-4-32-15,3-6-71 16,-6-4-78-16,0-5-64 16,0-16-354-16,-6-5-372 0</inkml:trace>
  <inkml:trace contextRef="#ctx0" brushRef="#br1" timeOffset="828665.3075">11770 18145 1465 0,'0'0'392'15,"0"0"-218"-15,0 0-30 16,0 0-23-16,0 0-72 16,97-49-35-16,-54 41-12 15,-1 6-1-15,7 2 8 16,-1 2 12-16,1 20 10 15,-7 8 63-15,-4 7 68 16,-9 8-53-16,-13-1-57 16,-15 5-14-16,-1-3 5 15,-26-1 3-15,-13-2-16 16,-13-5 2-16,-3-3-22 16,-8-10-10-16,5-6-49 0,-6-19-93 15,16 0-246-15,12-14-650 16</inkml:trace>
  <inkml:trace contextRef="#ctx0" brushRef="#br1" timeOffset="829028.4783">12490 17869 1400 0,'0'0'282'0,"0"0"-124"16,0 0 116-16,0 0-51 15,0 0-131-15,0 0-14 16,0 72 44-16,0-28-7 16,0 5-24-16,0 3-44 15,0-3-28-15,-4-2-19 16,1-5-8-16,0-2-101 0,-6 4-108 16,0-12-446-1,-3-5-233-15</inkml:trace>
  <inkml:trace contextRef="#ctx0" brushRef="#br1" timeOffset="829176.8903">12556 18526 2481 0,'0'0'322'0,"0"0"-244"15,0 0-78-15,0 0-108 16,0 0-869-16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3T07:04:07.6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C19A71AC-4440-405C-BA88-B5A13CEA6B3F}" emma:medium="tactile" emma:mode="ink">
          <msink:context xmlns:msink="http://schemas.microsoft.com/ink/2010/main" type="writingRegion" rotatedBoundingBox="24879,4702 26911,4702 26911,6928 24879,6928"/>
        </emma:interpretation>
      </emma:emma>
    </inkml:annotationXML>
    <inkml:traceGroup>
      <inkml:annotationXML>
        <emma:emma xmlns:emma="http://www.w3.org/2003/04/emma" version="1.0">
          <emma:interpretation id="{A9765888-A313-4F76-94AA-6471208B5F7C}" emma:medium="tactile" emma:mode="ink">
            <msink:context xmlns:msink="http://schemas.microsoft.com/ink/2010/main" type="paragraph" rotatedBoundingBox="24879,4702 26911,4702 26911,6928 24879,692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D89664D-87EA-4401-BBED-ECEC70124345}" emma:medium="tactile" emma:mode="ink">
              <msink:context xmlns:msink="http://schemas.microsoft.com/ink/2010/main" type="line" rotatedBoundingBox="24879,4702 26911,4702 26911,6928 24879,6928"/>
            </emma:interpretation>
          </emma:emma>
        </inkml:annotationXML>
        <inkml:traceGroup>
          <inkml:annotationXML>
            <emma:emma xmlns:emma="http://www.w3.org/2003/04/emma" version="1.0">
              <emma:interpretation id="{3958A56C-26EE-4C96-A270-38CB15448D12}" emma:medium="tactile" emma:mode="ink">
                <msink:context xmlns:msink="http://schemas.microsoft.com/ink/2010/main" type="inkWord" rotatedBoundingBox="24879,6278 25143,6278 25143,6928 24879,6928"/>
              </emma:interpretation>
              <emma:one-of disjunction-type="recognition" id="oneOf0">
                <emma:interpretation id="interp0" emma:lang="" emma:confidence="1">
                  <emma:literal>t</emma:literal>
                </emma:interpretation>
                <emma:interpretation id="interp1" emma:lang="" emma:confidence="0">
                  <emma:literal>+</emma:literal>
                </emma:interpretation>
                <emma:interpretation id="interp2" emma:lang="" emma:confidence="0">
                  <emma:literal>k</emma:literal>
                </emma:interpretation>
                <emma:interpretation id="interp3" emma:lang="" emma:confidence="0">
                  <emma:literal>£</emma:literal>
                </emma:interpretation>
                <emma:interpretation id="interp4" emma:lang="" emma:confidence="0">
                  <emma:literal>1</emma:literal>
                </emma:interpretation>
              </emma:one-of>
            </emma:emma>
          </inkml:annotationXML>
          <inkml:trace contextRef="#ctx0" brushRef="#br0">25128 6333 1136 0,'0'0'204'16,"0"0"-149"-16,0 0-35 15,0 0 94-15,0 0 53 16,0 0 1-16,0-36-26 16,0 32-29-16,0 2 4 15,2-1 10-15,1 0-19 16,-2 0-11-16,-1 2-5 15,2-2-11-15,-2 3-20 16,0 0-22-16,0 0-15 16,0 0-8-16,0 0-6 15,1 0-4-15,-1 0-5 16,0 0-1-16,0 0 0 16,0 3-10-16,0 7-2 15,0 3 12-15,0 9 6 0,-9 2 0 16,-1 3 2-16,-5 2 0 15,-2 3 4-15,0 0-2 16,-1 0 5-16,1 4-3 16,0-2-4-16,3 2 2 15,1-3-1-15,1 3-7 16,-2 1 7-16,1-4-2 16,-1 2-1-16,0-4-4 15,1-5-1-15,0 0-1 16,4-5 1-16,3-5 0 0,3-5 0 15,3-6 0 1,0 1 5-16,5-3 2 16,11-2 15-16,7-1 6 15,3 0-17-15,3 0-11 0,1 0-1 16,-7-3-21-16,-2-4-15 16,-1 3-15-16,-3-1-22 15,-4-2-64-15,-4-10-117 16,-2 0-393-16,-4 2-199 0</inkml:trace>
          <inkml:trace contextRef="#ctx0" brushRef="#br0" timeOffset="251.6694">24885 6554 1440 0,'0'0'555'0,"0"0"-444"15,0 0-6-15,0 0 80 16,0 0 15-16,0 0-54 16,0 0-55-16,42-16-65 15,-11 16-26-15,38 1-51 16,-10 5-180-16,-2-4-705 0</inkml:trace>
        </inkml:traceGroup>
        <inkml:traceGroup>
          <inkml:annotationXML>
            <emma:emma xmlns:emma="http://www.w3.org/2003/04/emma" version="1.0">
              <emma:interpretation id="{4A8EA0BF-5B44-40B4-BE05-75B7DB9338FA}" emma:medium="tactile" emma:mode="ink">
                <msink:context xmlns:msink="http://schemas.microsoft.com/ink/2010/main" type="inkWord" rotatedBoundingBox="26878,4702 26911,4702 26911,4737 26878,4737"/>
              </emma:interpretation>
              <emma:one-of disjunction-type="recognition" id="oneOf1">
                <emma:interpretation id="interp5" emma:lang="" emma:confidence="0">
                  <emma:literal>•</emma:literal>
                </emma:interpretation>
                <emma:interpretation id="interp6" emma:lang="" emma:confidence="0">
                  <emma:literal>(</emma:literal>
                </emma:interpretation>
                <emma:interpretation id="interp7" emma:lang="" emma:confidence="0">
                  <emma:literal>/</emma:literal>
                </emma:interpretation>
                <emma:interpretation id="interp8" emma:lang="" emma:confidence="0">
                  <emma:literal>'</emma:literal>
                </emma:interpretation>
                <emma:interpretation id="interp9" emma:lang="" emma:confidence="0">
                  <emma:literal>I</emma:literal>
                </emma:interpretation>
              </emma:one-of>
            </emma:emma>
          </inkml:annotationXML>
          <inkml:trace contextRef="#ctx0" brushRef="#br0" timeOffset="22522.5027">26911 4706 155 0,'0'0'320'16,"0"0"-320"-16,0 0-127 15,0 0-130-15,0 0 254 16,0 0 3-16,-15-4 103 16,15 4-44-16,0 0-12 15,0 0-9-15,0 0 30 16,0 0 50-16,0 0-10 16,0 0-43-16,0 0-42 15,0 0-23-15,0 1-10 0,0 2 4 16,-3 0 5-16,0 2 0 15,-1 4-1-15,-1-2-69 16,2 0-187-16</inkml:trace>
        </inkml:traceGroup>
      </inkml:traceGroup>
    </inkml:traceGroup>
  </inkml:traceGroup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89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76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56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406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69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95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60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7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05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7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21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4C592-1E4B-4DD1-AB49-46C727CA1B01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63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customXml" Target="../ink/ink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32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3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49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5.xml"/><Relationship Id="rId5" Type="http://schemas.openxmlformats.org/officeDocument/2006/relationships/image" Target="../media/image48.emf"/><Relationship Id="rId4" Type="http://schemas.openxmlformats.org/officeDocument/2006/relationships/customXml" Target="../ink/ink34.xml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47.xml"/><Relationship Id="rId21" Type="http://schemas.openxmlformats.org/officeDocument/2006/relationships/image" Target="../media/image58.emf"/><Relationship Id="rId42" Type="http://schemas.openxmlformats.org/officeDocument/2006/relationships/customXml" Target="../ink/ink55.xml"/><Relationship Id="rId47" Type="http://schemas.openxmlformats.org/officeDocument/2006/relationships/image" Target="../media/image71.emf"/><Relationship Id="rId63" Type="http://schemas.openxmlformats.org/officeDocument/2006/relationships/image" Target="../media/image79.emf"/><Relationship Id="rId68" Type="http://schemas.openxmlformats.org/officeDocument/2006/relationships/customXml" Target="../ink/ink68.xml"/><Relationship Id="rId16" Type="http://schemas.openxmlformats.org/officeDocument/2006/relationships/customXml" Target="../ink/ink42.xml"/><Relationship Id="rId11" Type="http://schemas.openxmlformats.org/officeDocument/2006/relationships/image" Target="../media/image53.emf"/><Relationship Id="rId24" Type="http://schemas.openxmlformats.org/officeDocument/2006/relationships/customXml" Target="../ink/ink46.xml"/><Relationship Id="rId32" Type="http://schemas.openxmlformats.org/officeDocument/2006/relationships/customXml" Target="../ink/ink50.xml"/><Relationship Id="rId37" Type="http://schemas.openxmlformats.org/officeDocument/2006/relationships/image" Target="../media/image66.emf"/><Relationship Id="rId40" Type="http://schemas.openxmlformats.org/officeDocument/2006/relationships/customXml" Target="../ink/ink54.xml"/><Relationship Id="rId45" Type="http://schemas.openxmlformats.org/officeDocument/2006/relationships/image" Target="../media/image70.emf"/><Relationship Id="rId53" Type="http://schemas.openxmlformats.org/officeDocument/2006/relationships/image" Target="../media/image74.emf"/><Relationship Id="rId58" Type="http://schemas.openxmlformats.org/officeDocument/2006/relationships/customXml" Target="../ink/ink63.xml"/><Relationship Id="rId66" Type="http://schemas.openxmlformats.org/officeDocument/2006/relationships/customXml" Target="../ink/ink67.xml"/><Relationship Id="rId74" Type="http://schemas.openxmlformats.org/officeDocument/2006/relationships/customXml" Target="../ink/ink71.xml"/><Relationship Id="rId79" Type="http://schemas.openxmlformats.org/officeDocument/2006/relationships/image" Target="../media/image87.emf"/><Relationship Id="rId5" Type="http://schemas.openxmlformats.org/officeDocument/2006/relationships/image" Target="../media/image50.emf"/><Relationship Id="rId61" Type="http://schemas.openxmlformats.org/officeDocument/2006/relationships/image" Target="../media/image78.emf"/><Relationship Id="rId19" Type="http://schemas.openxmlformats.org/officeDocument/2006/relationships/image" Target="../media/image57.emf"/><Relationship Id="rId14" Type="http://schemas.openxmlformats.org/officeDocument/2006/relationships/customXml" Target="../ink/ink41.xml"/><Relationship Id="rId22" Type="http://schemas.openxmlformats.org/officeDocument/2006/relationships/customXml" Target="../ink/ink45.xml"/><Relationship Id="rId27" Type="http://schemas.openxmlformats.org/officeDocument/2006/relationships/image" Target="../media/image61.emf"/><Relationship Id="rId30" Type="http://schemas.openxmlformats.org/officeDocument/2006/relationships/customXml" Target="../ink/ink49.xml"/><Relationship Id="rId35" Type="http://schemas.openxmlformats.org/officeDocument/2006/relationships/image" Target="../media/image65.emf"/><Relationship Id="rId43" Type="http://schemas.openxmlformats.org/officeDocument/2006/relationships/image" Target="../media/image69.emf"/><Relationship Id="rId48" Type="http://schemas.openxmlformats.org/officeDocument/2006/relationships/customXml" Target="../ink/ink58.xml"/><Relationship Id="rId56" Type="http://schemas.openxmlformats.org/officeDocument/2006/relationships/customXml" Target="../ink/ink62.xml"/><Relationship Id="rId64" Type="http://schemas.openxmlformats.org/officeDocument/2006/relationships/customXml" Target="../ink/ink66.xml"/><Relationship Id="rId69" Type="http://schemas.openxmlformats.org/officeDocument/2006/relationships/image" Target="../media/image82.emf"/><Relationship Id="rId77" Type="http://schemas.openxmlformats.org/officeDocument/2006/relationships/image" Target="../media/image86.emf"/><Relationship Id="rId8" Type="http://schemas.openxmlformats.org/officeDocument/2006/relationships/customXml" Target="../ink/ink38.xml"/><Relationship Id="rId51" Type="http://schemas.openxmlformats.org/officeDocument/2006/relationships/image" Target="../media/image73.emf"/><Relationship Id="rId72" Type="http://schemas.openxmlformats.org/officeDocument/2006/relationships/customXml" Target="../ink/ink70.xml"/><Relationship Id="rId3" Type="http://schemas.openxmlformats.org/officeDocument/2006/relationships/image" Target="../media/image47.jpeg"/><Relationship Id="rId12" Type="http://schemas.openxmlformats.org/officeDocument/2006/relationships/customXml" Target="../ink/ink40.xml"/><Relationship Id="rId17" Type="http://schemas.openxmlformats.org/officeDocument/2006/relationships/image" Target="../media/image56.emf"/><Relationship Id="rId25" Type="http://schemas.openxmlformats.org/officeDocument/2006/relationships/image" Target="../media/image60.emf"/><Relationship Id="rId33" Type="http://schemas.openxmlformats.org/officeDocument/2006/relationships/image" Target="../media/image64.emf"/><Relationship Id="rId38" Type="http://schemas.openxmlformats.org/officeDocument/2006/relationships/customXml" Target="../ink/ink53.xml"/><Relationship Id="rId46" Type="http://schemas.openxmlformats.org/officeDocument/2006/relationships/customXml" Target="../ink/ink57.xml"/><Relationship Id="rId59" Type="http://schemas.openxmlformats.org/officeDocument/2006/relationships/image" Target="../media/image77.emf"/><Relationship Id="rId67" Type="http://schemas.openxmlformats.org/officeDocument/2006/relationships/image" Target="../media/image81.emf"/><Relationship Id="rId20" Type="http://schemas.openxmlformats.org/officeDocument/2006/relationships/customXml" Target="../ink/ink44.xml"/><Relationship Id="rId41" Type="http://schemas.openxmlformats.org/officeDocument/2006/relationships/image" Target="../media/image68.emf"/><Relationship Id="rId54" Type="http://schemas.openxmlformats.org/officeDocument/2006/relationships/customXml" Target="../ink/ink61.xml"/><Relationship Id="rId62" Type="http://schemas.openxmlformats.org/officeDocument/2006/relationships/customXml" Target="../ink/ink65.xml"/><Relationship Id="rId70" Type="http://schemas.openxmlformats.org/officeDocument/2006/relationships/customXml" Target="../ink/ink69.xml"/><Relationship Id="rId75" Type="http://schemas.openxmlformats.org/officeDocument/2006/relationships/image" Target="../media/image85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7.xml"/><Relationship Id="rId15" Type="http://schemas.openxmlformats.org/officeDocument/2006/relationships/image" Target="../media/image55.emf"/><Relationship Id="rId23" Type="http://schemas.openxmlformats.org/officeDocument/2006/relationships/image" Target="../media/image59.emf"/><Relationship Id="rId28" Type="http://schemas.openxmlformats.org/officeDocument/2006/relationships/customXml" Target="../ink/ink48.xml"/><Relationship Id="rId36" Type="http://schemas.openxmlformats.org/officeDocument/2006/relationships/customXml" Target="../ink/ink52.xml"/><Relationship Id="rId49" Type="http://schemas.openxmlformats.org/officeDocument/2006/relationships/image" Target="../media/image72.emf"/><Relationship Id="rId57" Type="http://schemas.openxmlformats.org/officeDocument/2006/relationships/image" Target="../media/image76.emf"/><Relationship Id="rId10" Type="http://schemas.openxmlformats.org/officeDocument/2006/relationships/customXml" Target="../ink/ink39.xml"/><Relationship Id="rId31" Type="http://schemas.openxmlformats.org/officeDocument/2006/relationships/image" Target="../media/image63.emf"/><Relationship Id="rId44" Type="http://schemas.openxmlformats.org/officeDocument/2006/relationships/customXml" Target="../ink/ink56.xml"/><Relationship Id="rId52" Type="http://schemas.openxmlformats.org/officeDocument/2006/relationships/customXml" Target="../ink/ink60.xml"/><Relationship Id="rId60" Type="http://schemas.openxmlformats.org/officeDocument/2006/relationships/customXml" Target="../ink/ink64.xml"/><Relationship Id="rId65" Type="http://schemas.openxmlformats.org/officeDocument/2006/relationships/image" Target="../media/image80.emf"/><Relationship Id="rId73" Type="http://schemas.openxmlformats.org/officeDocument/2006/relationships/image" Target="../media/image84.emf"/><Relationship Id="rId78" Type="http://schemas.openxmlformats.org/officeDocument/2006/relationships/customXml" Target="../ink/ink73.xml"/><Relationship Id="rId4" Type="http://schemas.openxmlformats.org/officeDocument/2006/relationships/customXml" Target="../ink/ink36.xml"/><Relationship Id="rId9" Type="http://schemas.openxmlformats.org/officeDocument/2006/relationships/image" Target="../media/image52.emf"/><Relationship Id="rId13" Type="http://schemas.openxmlformats.org/officeDocument/2006/relationships/image" Target="../media/image54.emf"/><Relationship Id="rId18" Type="http://schemas.openxmlformats.org/officeDocument/2006/relationships/customXml" Target="../ink/ink43.xml"/><Relationship Id="rId39" Type="http://schemas.openxmlformats.org/officeDocument/2006/relationships/image" Target="../media/image67.emf"/><Relationship Id="rId34" Type="http://schemas.openxmlformats.org/officeDocument/2006/relationships/customXml" Target="../ink/ink51.xml"/><Relationship Id="rId50" Type="http://schemas.openxmlformats.org/officeDocument/2006/relationships/customXml" Target="../ink/ink59.xml"/><Relationship Id="rId55" Type="http://schemas.openxmlformats.org/officeDocument/2006/relationships/image" Target="../media/image75.emf"/><Relationship Id="rId76" Type="http://schemas.openxmlformats.org/officeDocument/2006/relationships/customXml" Target="../ink/ink72.xml"/><Relationship Id="rId7" Type="http://schemas.openxmlformats.org/officeDocument/2006/relationships/image" Target="../media/image51.emf"/><Relationship Id="rId71" Type="http://schemas.openxmlformats.org/officeDocument/2006/relationships/image" Target="../media/image83.emf"/><Relationship Id="rId2" Type="http://schemas.openxmlformats.org/officeDocument/2006/relationships/image" Target="../media/image46.emf"/><Relationship Id="rId29" Type="http://schemas.openxmlformats.org/officeDocument/2006/relationships/image" Target="../media/image6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emf"/><Relationship Id="rId2" Type="http://schemas.openxmlformats.org/officeDocument/2006/relationships/customXml" Target="../ink/ink7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emf"/><Relationship Id="rId4" Type="http://schemas.openxmlformats.org/officeDocument/2006/relationships/customXml" Target="../ink/ink7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76.xml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77.xml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emf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emf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9" Type="http://schemas.openxmlformats.org/officeDocument/2006/relationships/image" Target="../media/image23.emf"/><Relationship Id="rId21" Type="http://schemas.openxmlformats.org/officeDocument/2006/relationships/image" Target="../media/image14.emf"/><Relationship Id="rId34" Type="http://schemas.openxmlformats.org/officeDocument/2006/relationships/customXml" Target="../ink/ink17.xml"/><Relationship Id="rId42" Type="http://schemas.openxmlformats.org/officeDocument/2006/relationships/customXml" Target="../ink/ink21.xml"/><Relationship Id="rId47" Type="http://schemas.openxmlformats.org/officeDocument/2006/relationships/image" Target="../media/image27.emf"/><Relationship Id="rId50" Type="http://schemas.openxmlformats.org/officeDocument/2006/relationships/customXml" Target="../ink/ink25.xml"/><Relationship Id="rId55" Type="http://schemas.openxmlformats.org/officeDocument/2006/relationships/image" Target="../media/image31.emf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6" Type="http://schemas.openxmlformats.org/officeDocument/2006/relationships/customXml" Target="../ink/ink8.xml"/><Relationship Id="rId29" Type="http://schemas.openxmlformats.org/officeDocument/2006/relationships/image" Target="../media/image18.emf"/><Relationship Id="rId11" Type="http://schemas.openxmlformats.org/officeDocument/2006/relationships/image" Target="../media/image9.emf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../media/image22.emf"/><Relationship Id="rId40" Type="http://schemas.openxmlformats.org/officeDocument/2006/relationships/customXml" Target="../ink/ink20.xml"/><Relationship Id="rId45" Type="http://schemas.openxmlformats.org/officeDocument/2006/relationships/image" Target="../media/image26.emf"/><Relationship Id="rId53" Type="http://schemas.openxmlformats.org/officeDocument/2006/relationships/image" Target="../media/image30.emf"/><Relationship Id="rId5" Type="http://schemas.openxmlformats.org/officeDocument/2006/relationships/image" Target="../media/image5.gif"/><Relationship Id="rId10" Type="http://schemas.openxmlformats.org/officeDocument/2006/relationships/customXml" Target="../ink/ink5.xml"/><Relationship Id="rId19" Type="http://schemas.openxmlformats.org/officeDocument/2006/relationships/image" Target="../media/image13.emf"/><Relationship Id="rId31" Type="http://schemas.openxmlformats.org/officeDocument/2006/relationships/image" Target="../media/image19.emf"/><Relationship Id="rId44" Type="http://schemas.openxmlformats.org/officeDocument/2006/relationships/customXml" Target="../ink/ink22.xml"/><Relationship Id="rId52" Type="http://schemas.openxmlformats.org/officeDocument/2006/relationships/customXml" Target="../ink/ink26.xml"/><Relationship Id="rId4" Type="http://schemas.openxmlformats.org/officeDocument/2006/relationships/image" Target="../media/image4.gif"/><Relationship Id="rId9" Type="http://schemas.openxmlformats.org/officeDocument/2006/relationships/image" Target="../media/image8.emf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17.emf"/><Relationship Id="rId30" Type="http://schemas.openxmlformats.org/officeDocument/2006/relationships/customXml" Target="../ink/ink15.xml"/><Relationship Id="rId35" Type="http://schemas.openxmlformats.org/officeDocument/2006/relationships/image" Target="../media/image21.emf"/><Relationship Id="rId43" Type="http://schemas.openxmlformats.org/officeDocument/2006/relationships/image" Target="../media/image25.emf"/><Relationship Id="rId48" Type="http://schemas.openxmlformats.org/officeDocument/2006/relationships/customXml" Target="../ink/ink24.xml"/><Relationship Id="rId8" Type="http://schemas.openxmlformats.org/officeDocument/2006/relationships/customXml" Target="../ink/ink4.xml"/><Relationship Id="rId51" Type="http://schemas.openxmlformats.org/officeDocument/2006/relationships/image" Target="../media/image29.emf"/><Relationship Id="rId3" Type="http://schemas.openxmlformats.org/officeDocument/2006/relationships/image" Target="../media/image3.gif"/><Relationship Id="rId12" Type="http://schemas.openxmlformats.org/officeDocument/2006/relationships/customXml" Target="../ink/ink6.xml"/><Relationship Id="rId17" Type="http://schemas.openxmlformats.org/officeDocument/2006/relationships/image" Target="../media/image12.emf"/><Relationship Id="rId25" Type="http://schemas.openxmlformats.org/officeDocument/2006/relationships/image" Target="../media/image16.emf"/><Relationship Id="rId33" Type="http://schemas.openxmlformats.org/officeDocument/2006/relationships/image" Target="../media/image20.emf"/><Relationship Id="rId38" Type="http://schemas.openxmlformats.org/officeDocument/2006/relationships/customXml" Target="../ink/ink19.xml"/><Relationship Id="rId46" Type="http://schemas.openxmlformats.org/officeDocument/2006/relationships/customXml" Target="../ink/ink23.xml"/><Relationship Id="rId20" Type="http://schemas.openxmlformats.org/officeDocument/2006/relationships/customXml" Target="../ink/ink10.xml"/><Relationship Id="rId41" Type="http://schemas.openxmlformats.org/officeDocument/2006/relationships/image" Target="../media/image24.emf"/><Relationship Id="rId54" Type="http://schemas.openxmlformats.org/officeDocument/2006/relationships/customXml" Target="../ink/ink2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5" Type="http://schemas.openxmlformats.org/officeDocument/2006/relationships/image" Target="../media/image11.emf"/><Relationship Id="rId23" Type="http://schemas.openxmlformats.org/officeDocument/2006/relationships/image" Target="../media/image15.emf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49" Type="http://schemas.openxmlformats.org/officeDocument/2006/relationships/image" Target="../media/image28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emf"/><Relationship Id="rId3" Type="http://schemas.openxmlformats.org/officeDocument/2006/relationships/image" Target="../media/image91.emf"/><Relationship Id="rId7" Type="http://schemas.openxmlformats.org/officeDocument/2006/relationships/customXml" Target="../ink/ink78.xml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emf"/><Relationship Id="rId5" Type="http://schemas.openxmlformats.org/officeDocument/2006/relationships/image" Target="../media/image92.emf"/><Relationship Id="rId4" Type="http://schemas.openxmlformats.org/officeDocument/2006/relationships/image" Target="../media/image9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emf"/><Relationship Id="rId5" Type="http://schemas.openxmlformats.org/officeDocument/2006/relationships/customXml" Target="../ink/ink79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8.e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7.gif"/><Relationship Id="rId5" Type="http://schemas.openxmlformats.org/officeDocument/2006/relationships/image" Target="../media/image96.png"/><Relationship Id="rId4" Type="http://schemas.openxmlformats.org/officeDocument/2006/relationships/image" Target="../media/image95.gif"/><Relationship Id="rId9" Type="http://schemas.openxmlformats.org/officeDocument/2006/relationships/image" Target="../media/image100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80.xml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81.xml"/><Relationship Id="rId3" Type="http://schemas.openxmlformats.org/officeDocument/2006/relationships/image" Target="../media/image109.png"/><Relationship Id="rId7" Type="http://schemas.openxmlformats.org/officeDocument/2006/relationships/image" Target="../media/image112.emf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emf"/><Relationship Id="rId5" Type="http://schemas.openxmlformats.org/officeDocument/2006/relationships/image" Target="../media/image110.emf"/><Relationship Id="rId4" Type="http://schemas.openxmlformats.org/officeDocument/2006/relationships/image" Target="../media/image109.emf"/><Relationship Id="rId9" Type="http://schemas.openxmlformats.org/officeDocument/2006/relationships/image" Target="../media/image11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customXml" Target="../ink/ink8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customXml" Target="../ink/ink8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customXml" Target="../ink/ink8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85.xml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6.gif"/><Relationship Id="rId7" Type="http://schemas.openxmlformats.org/officeDocument/2006/relationships/customXml" Target="../ink/ink28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5" Type="http://schemas.openxmlformats.org/officeDocument/2006/relationships/image" Target="../media/image32.em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customXml" Target="../ink/ink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customXml" Target="../ink/ink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customXml" Target="../ink/ink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 result for quantum phys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00412" y="243512"/>
            <a:ext cx="6722233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CH 6</a:t>
            </a:r>
          </a:p>
          <a:p>
            <a:pPr algn="ctr"/>
            <a:r>
              <a:rPr lang="en-US" sz="4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Quantum Mechanics in One Dimension</a:t>
            </a:r>
            <a:endParaRPr lang="en-US" sz="40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ctr"/>
            <a:endParaRPr lang="en-US" sz="4000" dirty="0">
              <a:solidFill>
                <a:srgbClr val="FFFF00"/>
              </a:solidFill>
            </a:endParaRPr>
          </a:p>
          <a:p>
            <a:pPr algn="ctr"/>
            <a:endParaRPr lang="en-US" sz="4000" dirty="0" smtClean="0">
              <a:solidFill>
                <a:srgbClr val="FFFF00"/>
              </a:solidFill>
            </a:endParaRPr>
          </a:p>
          <a:p>
            <a:pPr algn="ctr"/>
            <a:endParaRPr lang="en-US" sz="4000" dirty="0">
              <a:solidFill>
                <a:srgbClr val="FFFF00"/>
              </a:solidFill>
            </a:endParaRPr>
          </a:p>
          <a:p>
            <a:pPr algn="ctr"/>
            <a:endParaRPr lang="en-US" sz="4000" dirty="0">
              <a:solidFill>
                <a:srgbClr val="FFFF00"/>
              </a:solidFill>
            </a:endParaRPr>
          </a:p>
          <a:p>
            <a:pPr algn="ctr"/>
            <a:endParaRPr lang="en-US" sz="4000" dirty="0" smtClean="0">
              <a:solidFill>
                <a:srgbClr val="FFFF00"/>
              </a:solidFill>
            </a:endParaRPr>
          </a:p>
          <a:p>
            <a:pPr algn="ctr"/>
            <a:endParaRPr lang="en-US" sz="4000" dirty="0" smtClean="0">
              <a:solidFill>
                <a:srgbClr val="FFFF00"/>
              </a:solidFill>
            </a:endParaRPr>
          </a:p>
          <a:p>
            <a:pPr algn="ctr"/>
            <a:r>
              <a:rPr lang="en-US" sz="4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Edwardian Script ITC" panose="030303020407070D0804" pitchFamily="66" charset="0"/>
              </a:rPr>
              <a:t>Dr. Tariq Al-Abdullah</a:t>
            </a:r>
            <a:endParaRPr lang="en-US" sz="4800" dirty="0">
              <a:solidFill>
                <a:schemeClr val="accent1">
                  <a:lumMod val="20000"/>
                  <a:lumOff val="80000"/>
                </a:schemeClr>
              </a:solidFill>
              <a:latin typeface="Edwardian Script ITC" panose="030303020407070D0804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269640" y="1073880"/>
              <a:ext cx="2786040" cy="41425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9200" y="1064160"/>
                <a:ext cx="2808000" cy="416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4701240" y="3016440"/>
              <a:ext cx="5668560" cy="14796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89360" y="3004560"/>
                <a:ext cx="5689800" cy="150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0133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61000">
                <a:schemeClr val="accent1">
                  <a:lumMod val="45000"/>
                  <a:lumOff val="55000"/>
                </a:schemeClr>
              </a:gs>
              <a:gs pos="4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4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   6.3 Wavefunctions in the Presence of Forces</a:t>
            </a:r>
            <a:endParaRPr lang="en-US" sz="240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45983" y="461665"/>
                <a:ext cx="11900034" cy="22898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v"/>
                </a:pPr>
                <a:r>
                  <a:rPr lang="en-US" sz="1600" dirty="0" smtClean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Schrödinger Equation:</a:t>
                </a:r>
                <a:r>
                  <a:rPr lang="en-US" sz="1600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33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rgbClr val="00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0033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rgbClr val="0033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000" b="0" i="1" smtClean="0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0" i="1" smtClean="0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m:rPr>
                            <m:sty m:val="p"/>
                          </m:rPr>
                          <a:rPr lang="el-GR" sz="2000" b="0" i="1" smtClean="0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  <m:d>
                          <m:dPr>
                            <m:ctrlPr>
                              <a:rPr lang="el-GR" sz="2000" b="0" i="1" smtClean="0">
                                <a:solidFill>
                                  <a:srgbClr val="0033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rgbClr val="0033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b="0" i="1" smtClean="0">
                                <a:solidFill>
                                  <a:srgbClr val="0033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b="0" i="1" smtClean="0">
                                <a:solidFill>
                                  <a:srgbClr val="0033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en-US" sz="2000" i="1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000" i="1" smtClean="0">
                                <a:solidFill>
                                  <a:srgbClr val="0033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rgbClr val="0033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rgbClr val="0033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000" b="0" i="1" smtClean="0">
                        <a:solidFill>
                          <a:srgbClr val="0033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solidFill>
                          <a:srgbClr val="00330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m:rPr>
                        <m:sty m:val="p"/>
                      </m:rPr>
                      <a:rPr lang="el-GR" sz="2000" i="1">
                        <a:solidFill>
                          <a:srgbClr val="003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  <m:d>
                      <m:dPr>
                        <m:ctrlPr>
                          <a:rPr lang="el-GR" sz="2000" i="1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 b="0" i="1" smtClean="0">
                        <a:solidFill>
                          <a:srgbClr val="003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003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sz="2000" b="0" i="1" smtClean="0">
                        <a:solidFill>
                          <a:srgbClr val="003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m:rPr>
                            <m:sty m:val="p"/>
                          </m:rPr>
                          <a:rPr lang="el-GR" sz="2000" i="1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  <m:d>
                          <m:dPr>
                            <m:ctrlPr>
                              <a:rPr lang="el-GR" sz="2000" i="1">
                                <a:solidFill>
                                  <a:srgbClr val="0033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rgbClr val="0033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solidFill>
                                  <a:srgbClr val="0033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i="1">
                                <a:solidFill>
                                  <a:srgbClr val="0033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en-US" sz="2000" i="1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solidFill>
                              <a:srgbClr val="0033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US" sz="1600" dirty="0" smtClean="0">
                  <a:solidFill>
                    <a:srgbClr val="A50021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v"/>
                </a:pPr>
                <a:r>
                  <a:rPr lang="en-US" sz="1600" dirty="0" smtClean="0">
                    <a:solidFill>
                      <a:schemeClr val="accent6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But how can we obtain an explicit mathematical expression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  <m:r>
                      <a:rPr lang="en-US" sz="16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6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?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v"/>
                </a:pPr>
                <a:r>
                  <a:rPr lang="el-GR" sz="1600" dirty="0">
                    <a:solidFill>
                      <a:srgbClr val="000099"/>
                    </a:solidFill>
                    <a:latin typeface="Arial Rounded MT Bold" panose="020F0704030504030204" pitchFamily="34" charset="0"/>
                  </a:rPr>
                  <a:t>Ψ(𝑥, 𝑡</a:t>
                </a:r>
                <a:r>
                  <a:rPr lang="el-GR" sz="1600" dirty="0" smtClean="0">
                    <a:solidFill>
                      <a:srgbClr val="000099"/>
                    </a:solidFill>
                    <a:latin typeface="Arial Rounded MT Bold" panose="020F0704030504030204" pitchFamily="34" charset="0"/>
                  </a:rPr>
                  <a:t>)</a:t>
                </a:r>
                <a:r>
                  <a:rPr lang="en-US" sz="1600" dirty="0" smtClean="0">
                    <a:solidFill>
                      <a:srgbClr val="000099"/>
                    </a:solidFill>
                    <a:latin typeface="Arial Rounded MT Bold" panose="020F0704030504030204" pitchFamily="34" charset="0"/>
                  </a:rPr>
                  <a:t> becomes </a:t>
                </a:r>
                <a:r>
                  <a:rPr lang="en-US" sz="1600" dirty="0">
                    <a:solidFill>
                      <a:srgbClr val="000099"/>
                    </a:solidFill>
                    <a:latin typeface="Arial Rounded MT Bold" panose="020F0704030504030204" pitchFamily="34" charset="0"/>
                  </a:rPr>
                  <a:t>the building blocks for constructing wavefunctions </a:t>
                </a:r>
                <a:r>
                  <a:rPr lang="en-US" sz="1600" dirty="0" smtClean="0">
                    <a:solidFill>
                      <a:srgbClr val="000099"/>
                    </a:solidFill>
                    <a:latin typeface="Arial Rounded MT Bold" panose="020F0704030504030204" pitchFamily="34" charset="0"/>
                  </a:rPr>
                  <a:t>satisfying any </a:t>
                </a:r>
                <a:r>
                  <a:rPr lang="en-US" sz="1600" dirty="0">
                    <a:solidFill>
                      <a:srgbClr val="000099"/>
                    </a:solidFill>
                    <a:latin typeface="Arial Rounded MT Bold" panose="020F0704030504030204" pitchFamily="34" charset="0"/>
                  </a:rPr>
                  <a:t>initial condition. From this perspective, the question naturally arises: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v"/>
                </a:pPr>
                <a:r>
                  <a:rPr lang="en-US" sz="1600" dirty="0" smtClean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To obtain </a:t>
                </a:r>
                <a:r>
                  <a:rPr lang="en-US" sz="1600" dirty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them we look for solutions to the Schrödinger equation having </a:t>
                </a:r>
                <a:r>
                  <a:rPr lang="en-US" sz="1600" dirty="0" smtClean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the separable form:</a:t>
                </a:r>
                <a:endParaRPr lang="en-US" sz="1600" dirty="0">
                  <a:solidFill>
                    <a:srgbClr val="C00000"/>
                  </a:solidFill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983" y="461665"/>
                <a:ext cx="11900034" cy="2289858"/>
              </a:xfrm>
              <a:prstGeom prst="rect">
                <a:avLst/>
              </a:prstGeom>
              <a:blipFill>
                <a:blip r:embed="rId2"/>
                <a:stretch>
                  <a:fillRect l="-205" b="-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120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61000">
                <a:schemeClr val="accent1">
                  <a:lumMod val="45000"/>
                  <a:lumOff val="55000"/>
                </a:schemeClr>
              </a:gs>
              <a:gs pos="4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4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   6.3 Wavefunctions in the Presence of Forces</a:t>
            </a:r>
            <a:endParaRPr lang="en-US" sz="240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90499" y="6019711"/>
                <a:ext cx="1164907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In </a:t>
                </a:r>
                <a:r>
                  <a:rPr lang="en-US" dirty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separable </a:t>
                </a:r>
                <a:r>
                  <a:rPr lang="en-US" dirty="0" smtClean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form, solutions are </a:t>
                </a:r>
                <a:r>
                  <a:rPr lang="en-US" dirty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called </a:t>
                </a:r>
                <a:r>
                  <a:rPr lang="en-US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 panose="020F0704030504030204" pitchFamily="34" charset="0"/>
                  </a:rPr>
                  <a:t>stationary states</a:t>
                </a:r>
                <a:r>
                  <a:rPr lang="en-US" dirty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. Thus, for stationary states all </a:t>
                </a:r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 panose="020F0704030504030204" pitchFamily="34" charset="0"/>
                  </a:rPr>
                  <a:t>probabilities are static</a:t>
                </a:r>
                <a:r>
                  <a:rPr lang="en-US" dirty="0">
                    <a:latin typeface="Arial Rounded MT Bold" panose="020F0704030504030204" pitchFamily="34" charset="0"/>
                  </a:rPr>
                  <a:t> </a:t>
                </a:r>
                <a:r>
                  <a:rPr lang="en-US" dirty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and </a:t>
                </a:r>
                <a:r>
                  <a:rPr lang="en-US" dirty="0" smtClean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can be </a:t>
                </a:r>
                <a:r>
                  <a:rPr lang="en-US" dirty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calculated from the time-independent wavefunction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C00000"/>
                  </a:solidFill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499" y="6019711"/>
                <a:ext cx="11649075" cy="646331"/>
              </a:xfrm>
              <a:prstGeom prst="rect">
                <a:avLst/>
              </a:prstGeom>
              <a:blipFill>
                <a:blip r:embed="rId2"/>
                <a:stretch>
                  <a:fillRect t="-5607" r="-471" b="-17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1252440" y="458280"/>
              <a:ext cx="9027720" cy="61693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5600" y="446400"/>
                <a:ext cx="9046800" cy="6187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0253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61000">
                <a:schemeClr val="accent1">
                  <a:lumMod val="45000"/>
                  <a:lumOff val="55000"/>
                </a:schemeClr>
              </a:gs>
              <a:gs pos="4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8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   6.3 Wavefunctions in the Presence of Forces</a:t>
            </a:r>
            <a:endParaRPr lang="en-US" sz="280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45983" y="523220"/>
                <a:ext cx="11900034" cy="12638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600" dirty="0" smtClean="0">
                    <a:solidFill>
                      <a:schemeClr val="accent1">
                        <a:lumMod val="75000"/>
                      </a:schemeClr>
                    </a:solidFill>
                    <a:latin typeface="Arial Rounded MT Bold" panose="020F0704030504030204" pitchFamily="34" charset="0"/>
                  </a:rPr>
                  <a:t>Example</a:t>
                </a:r>
                <a:r>
                  <a:rPr lang="en-US" sz="1600" dirty="0" smtClean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: In a region of space, a particle with </a:t>
                </a:r>
                <a:r>
                  <a:rPr lang="en-US" sz="1600" b="1" dirty="0" smtClean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zero energy </a:t>
                </a:r>
                <a:r>
                  <a:rPr lang="en-US" sz="1600" dirty="0" smtClean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has wavefunction 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A5002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sz="2000" i="1" smtClean="0">
                              <a:solidFill>
                                <a:srgbClr val="A5002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A5002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A5002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A5002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𝐴𝑥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A5002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A5002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A5002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US" sz="2000" b="0" i="1" smtClean="0">
                                  <a:solidFill>
                                    <a:srgbClr val="A5002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A5002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A5002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A5002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A5002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A5002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A5002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</m:oMathPara>
                </a14:m>
                <a:endParaRPr lang="en-US" sz="2000" dirty="0" smtClean="0">
                  <a:solidFill>
                    <a:srgbClr val="A50021"/>
                  </a:solidFill>
                  <a:latin typeface="Arial Rounded MT Bold" panose="020F0704030504030204" pitchFamily="34" charset="0"/>
                </a:endParaRPr>
              </a:p>
              <a:p>
                <a:r>
                  <a:rPr lang="en-US" sz="1600" dirty="0">
                    <a:latin typeface="Arial Rounded MT Bold" panose="020F0704030504030204" pitchFamily="34" charset="0"/>
                  </a:rPr>
                  <a:t>(a) Find the potential energy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latin typeface="Arial Rounded MT Bold" panose="020F0704030504030204" pitchFamily="34" charset="0"/>
                  </a:rPr>
                  <a:t>as a function of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600" dirty="0" smtClean="0">
                    <a:latin typeface="Arial Rounded MT Bold" panose="020F0704030504030204" pitchFamily="34" charset="0"/>
                  </a:rPr>
                  <a:t>.</a:t>
                </a:r>
                <a:endParaRPr lang="en-US" sz="1600" dirty="0"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983" y="523220"/>
                <a:ext cx="11900034" cy="1263808"/>
              </a:xfrm>
              <a:prstGeom prst="rect">
                <a:avLst/>
              </a:prstGeom>
              <a:blipFill>
                <a:blip r:embed="rId2"/>
                <a:stretch>
                  <a:fillRect l="-307" b="-2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606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"/>
            <a:ext cx="12192000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61000">
                <a:schemeClr val="accent1">
                  <a:lumMod val="45000"/>
                  <a:lumOff val="55000"/>
                </a:schemeClr>
              </a:gs>
              <a:gs pos="4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4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   6.3 Wavefunctions in the Presence of Forces</a:t>
            </a:r>
            <a:endParaRPr lang="en-US" sz="240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45983" y="523220"/>
                <a:ext cx="11900034" cy="14157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600" dirty="0" smtClean="0">
                    <a:solidFill>
                      <a:schemeClr val="accent1">
                        <a:lumMod val="75000"/>
                      </a:schemeClr>
                    </a:solidFill>
                    <a:latin typeface="Arial Rounded MT Bold" panose="020F0704030504030204" pitchFamily="34" charset="0"/>
                  </a:rPr>
                  <a:t>Example</a:t>
                </a:r>
                <a:r>
                  <a:rPr lang="en-US" sz="1600" dirty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: </a:t>
                </a:r>
                <a:r>
                  <a:rPr lang="en-US" sz="1600" dirty="0" smtClean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The wavefunction of a particle is given by 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A5002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sz="2000" i="1" smtClean="0">
                              <a:solidFill>
                                <a:srgbClr val="A5002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A5002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A5002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A5002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A5002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cos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A5002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A5002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𝑘𝑥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A5002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solidFill>
                            <a:srgbClr val="A5002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A5002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A5002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A5002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𝑘𝑥</m:t>
                          </m:r>
                        </m:e>
                      </m:d>
                    </m:oMath>
                  </m:oMathPara>
                </a14:m>
                <a:endParaRPr lang="en-US" sz="2000" dirty="0" smtClean="0">
                  <a:solidFill>
                    <a:srgbClr val="A50021"/>
                  </a:solidFill>
                  <a:latin typeface="Arial Rounded MT Bold" panose="020F0704030504030204" pitchFamily="34" charset="0"/>
                </a:endParaRPr>
              </a:p>
              <a:p>
                <a:r>
                  <a:rPr lang="en-US" sz="1600" dirty="0" smtClean="0">
                    <a:latin typeface="Arial Rounded MT Bold" panose="020F0704030504030204" pitchFamily="34" charset="0"/>
                  </a:rPr>
                  <a:t>where </a:t>
                </a:r>
                <a:r>
                  <a:rPr lang="en-US" sz="1600" i="1" dirty="0" smtClean="0">
                    <a:latin typeface="Arial Rounded MT Bold" panose="020F0704030504030204" pitchFamily="34" charset="0"/>
                  </a:rPr>
                  <a:t>A</a:t>
                </a:r>
                <a:r>
                  <a:rPr lang="en-US" sz="1600" dirty="0" smtClean="0">
                    <a:latin typeface="Arial Rounded MT Bold" panose="020F0704030504030204" pitchFamily="34" charset="0"/>
                  </a:rPr>
                  <a:t>,</a:t>
                </a:r>
                <a:r>
                  <a:rPr lang="en-US" sz="1600" i="1" dirty="0" smtClean="0">
                    <a:latin typeface="Arial Rounded MT Bold" panose="020F0704030504030204" pitchFamily="34" charset="0"/>
                  </a:rPr>
                  <a:t> B</a:t>
                </a:r>
                <a:r>
                  <a:rPr lang="en-US" sz="1600" dirty="0" smtClean="0">
                    <a:latin typeface="Arial Rounded MT Bold" panose="020F0704030504030204" pitchFamily="34" charset="0"/>
                  </a:rPr>
                  <a:t>, and </a:t>
                </a:r>
                <a:r>
                  <a:rPr lang="en-US" sz="1600" i="1" dirty="0" smtClean="0">
                    <a:latin typeface="Arial Rounded MT Bold" panose="020F0704030504030204" pitchFamily="34" charset="0"/>
                  </a:rPr>
                  <a:t>k </a:t>
                </a:r>
                <a:r>
                  <a:rPr lang="en-US" sz="1600" dirty="0" smtClean="0">
                    <a:latin typeface="Arial Rounded MT Bold" panose="020F0704030504030204" pitchFamily="34" charset="0"/>
                  </a:rPr>
                  <a:t>are constants. Show that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A5002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sz="1600" i="1">
                            <a:solidFill>
                              <a:srgbClr val="A5002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rgbClr val="A5002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1600" dirty="0" smtClean="0">
                    <a:latin typeface="Arial Rounded MT Bold" panose="020F0704030504030204" pitchFamily="34" charset="0"/>
                  </a:rPr>
                  <a:t> is a solution of the Schrödinger equation, assuming the particle is free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=0), </m:t>
                    </m:r>
                  </m:oMath>
                </a14:m>
                <a:r>
                  <a:rPr lang="en-US" sz="1600" dirty="0" smtClean="0">
                    <a:latin typeface="Arial Rounded MT Bold" panose="020F0704030504030204" pitchFamily="34" charset="0"/>
                  </a:rPr>
                  <a:t>and find the corresponding energy </a:t>
                </a:r>
                <a:r>
                  <a:rPr lang="en-US" sz="1600" i="1" dirty="0" smtClean="0">
                    <a:latin typeface="Arial Rounded MT Bold" panose="020F0704030504030204" pitchFamily="34" charset="0"/>
                  </a:rPr>
                  <a:t>E</a:t>
                </a:r>
                <a:r>
                  <a:rPr lang="en-US" sz="1600" dirty="0" smtClean="0">
                    <a:latin typeface="Arial Rounded MT Bold" panose="020F0704030504030204" pitchFamily="34" charset="0"/>
                  </a:rPr>
                  <a:t> of the particle.</a:t>
                </a:r>
                <a:endParaRPr lang="en-US" sz="1600" dirty="0"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983" y="523220"/>
                <a:ext cx="11900034" cy="1415772"/>
              </a:xfrm>
              <a:prstGeom prst="rect">
                <a:avLst/>
              </a:prstGeom>
              <a:blipFill>
                <a:blip r:embed="rId2"/>
                <a:stretch>
                  <a:fillRect l="-307" b="-4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301320" y="1100520"/>
              <a:ext cx="11579040" cy="50533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3040" y="1094040"/>
                <a:ext cx="11595960" cy="506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704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7987553" y="4294094"/>
            <a:ext cx="3931484" cy="20458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"/>
            <a:ext cx="12192000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61000">
                <a:schemeClr val="accent1">
                  <a:lumMod val="45000"/>
                  <a:lumOff val="55000"/>
                </a:schemeClr>
              </a:gs>
              <a:gs pos="4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6.4 THE PARTICLE IN A BOX</a:t>
            </a:r>
          </a:p>
        </p:txBody>
      </p:sp>
      <p:pic>
        <p:nvPicPr>
          <p:cNvPr id="1026" name="Picture 2" descr="Particle in a box - encyclopedia article - Citizend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171" y="581024"/>
            <a:ext cx="1971675" cy="29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840960" y="94680"/>
              <a:ext cx="11344320" cy="66722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8000" y="83520"/>
                <a:ext cx="11368800" cy="669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/>
              <p14:cNvContentPartPr/>
              <p14:nvPr/>
            </p14:nvContentPartPr>
            <p14:xfrm>
              <a:off x="10168920" y="768960"/>
              <a:ext cx="11520" cy="25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164600" y="764640"/>
                <a:ext cx="19080" cy="1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3063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7987553" y="4294094"/>
            <a:ext cx="3931484" cy="20458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"/>
            <a:ext cx="12192000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61000">
                <a:schemeClr val="accent1">
                  <a:lumMod val="45000"/>
                  <a:lumOff val="55000"/>
                </a:schemeClr>
              </a:gs>
              <a:gs pos="4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6.4 THE PARTICLE IN A BOX</a:t>
            </a:r>
          </a:p>
        </p:txBody>
      </p:sp>
      <p:pic>
        <p:nvPicPr>
          <p:cNvPr id="1026" name="Picture 2" descr="Particle in a box - encyclopedia article - Citizend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171" y="581024"/>
            <a:ext cx="1971675" cy="29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/>
              <p14:cNvContentPartPr/>
              <p14:nvPr/>
            </p14:nvContentPartPr>
            <p14:xfrm>
              <a:off x="892080" y="774360"/>
              <a:ext cx="5603400" cy="4060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9120" y="761760"/>
                <a:ext cx="5622120" cy="43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/>
              <p14:cNvContentPartPr/>
              <p14:nvPr/>
            </p14:nvContentPartPr>
            <p14:xfrm>
              <a:off x="945720" y="1821600"/>
              <a:ext cx="5495400" cy="46368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2760" y="1810080"/>
                <a:ext cx="5519520" cy="48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/>
              <p14:cNvContentPartPr/>
              <p14:nvPr/>
            </p14:nvContentPartPr>
            <p14:xfrm>
              <a:off x="892080" y="2508120"/>
              <a:ext cx="1170720" cy="2898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0200" y="2495880"/>
                <a:ext cx="1194120" cy="31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/>
              <p14:cNvContentPartPr/>
              <p14:nvPr/>
            </p14:nvContentPartPr>
            <p14:xfrm>
              <a:off x="1296000" y="3411000"/>
              <a:ext cx="3241800" cy="20646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85560" y="3403800"/>
                <a:ext cx="3258720" cy="20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/>
              <p14:cNvContentPartPr/>
              <p14:nvPr/>
            </p14:nvContentPartPr>
            <p14:xfrm>
              <a:off x="558000" y="4467960"/>
              <a:ext cx="964440" cy="61992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45760" y="4454640"/>
                <a:ext cx="986400" cy="64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Ink 11"/>
              <p14:cNvContentPartPr/>
              <p14:nvPr/>
            </p14:nvContentPartPr>
            <p14:xfrm>
              <a:off x="648360" y="5250960"/>
              <a:ext cx="547920" cy="2235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35400" y="5240520"/>
                <a:ext cx="57168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Ink 12"/>
              <p14:cNvContentPartPr/>
              <p14:nvPr/>
            </p14:nvContentPartPr>
            <p14:xfrm>
              <a:off x="1306080" y="5460840"/>
              <a:ext cx="414000" cy="27540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293840" y="5450400"/>
                <a:ext cx="433440" cy="29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/>
              <p14:cNvContentPartPr/>
              <p14:nvPr/>
            </p14:nvContentPartPr>
            <p14:xfrm>
              <a:off x="837720" y="5914080"/>
              <a:ext cx="5807160" cy="58500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24040" y="5900760"/>
                <a:ext cx="5826600" cy="61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Ink 14"/>
              <p14:cNvContentPartPr/>
              <p14:nvPr/>
            </p14:nvContentPartPr>
            <p14:xfrm>
              <a:off x="887760" y="392040"/>
              <a:ext cx="10515240" cy="632052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80920" y="380160"/>
                <a:ext cx="10531440" cy="63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Ink 15"/>
              <p14:cNvContentPartPr/>
              <p14:nvPr/>
            </p14:nvContentPartPr>
            <p14:xfrm>
              <a:off x="7316640" y="86400"/>
              <a:ext cx="712080" cy="19008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309080" y="74520"/>
                <a:ext cx="730440" cy="21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1" name="Ink 20"/>
              <p14:cNvContentPartPr/>
              <p14:nvPr/>
            </p14:nvContentPartPr>
            <p14:xfrm>
              <a:off x="6150240" y="695160"/>
              <a:ext cx="2236320" cy="55872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138360" y="683640"/>
                <a:ext cx="2257200" cy="58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2" name="Ink 21"/>
              <p14:cNvContentPartPr/>
              <p14:nvPr/>
            </p14:nvContentPartPr>
            <p14:xfrm>
              <a:off x="7782480" y="1034280"/>
              <a:ext cx="616680" cy="57132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773840" y="1022040"/>
                <a:ext cx="632520" cy="59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3" name="Ink 22"/>
              <p14:cNvContentPartPr/>
              <p14:nvPr/>
            </p14:nvContentPartPr>
            <p14:xfrm>
              <a:off x="8734680" y="929160"/>
              <a:ext cx="768960" cy="17244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723160" y="916920"/>
                <a:ext cx="790920" cy="19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4" name="Ink 23"/>
              <p14:cNvContentPartPr/>
              <p14:nvPr/>
            </p14:nvContentPartPr>
            <p14:xfrm>
              <a:off x="2952360" y="2326680"/>
              <a:ext cx="318240" cy="63864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943360" y="2317680"/>
                <a:ext cx="339840" cy="65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5" name="Ink 24"/>
              <p14:cNvContentPartPr/>
              <p14:nvPr/>
            </p14:nvContentPartPr>
            <p14:xfrm>
              <a:off x="3310560" y="2283840"/>
              <a:ext cx="2656440" cy="50652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303000" y="2275200"/>
                <a:ext cx="2675520" cy="52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6" name="Ink 25"/>
              <p14:cNvContentPartPr/>
              <p14:nvPr/>
            </p14:nvContentPartPr>
            <p14:xfrm>
              <a:off x="5967720" y="2093040"/>
              <a:ext cx="1677600" cy="36828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955840" y="2082600"/>
                <a:ext cx="1701000" cy="38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7" name="Ink 26"/>
              <p14:cNvContentPartPr/>
              <p14:nvPr/>
            </p14:nvContentPartPr>
            <p14:xfrm>
              <a:off x="11425320" y="1454400"/>
              <a:ext cx="410040" cy="78876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1413800" y="1442880"/>
                <a:ext cx="429120" cy="81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0" name="Ink 29"/>
              <p14:cNvContentPartPr/>
              <p14:nvPr/>
            </p14:nvContentPartPr>
            <p14:xfrm>
              <a:off x="5061960" y="2779560"/>
              <a:ext cx="2887920" cy="110268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051520" y="2767320"/>
                <a:ext cx="2909520" cy="112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2" name="Ink 31"/>
              <p14:cNvContentPartPr/>
              <p14:nvPr/>
            </p14:nvContentPartPr>
            <p14:xfrm>
              <a:off x="2528640" y="3094560"/>
              <a:ext cx="638280" cy="32220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517120" y="3084120"/>
                <a:ext cx="657000" cy="34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3" name="Ink 32"/>
              <p14:cNvContentPartPr/>
              <p14:nvPr/>
            </p14:nvContentPartPr>
            <p14:xfrm>
              <a:off x="9714960" y="932040"/>
              <a:ext cx="1094760" cy="200844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703800" y="925920"/>
                <a:ext cx="1114200" cy="20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5" name="Ink 34"/>
              <p14:cNvContentPartPr/>
              <p14:nvPr/>
            </p14:nvContentPartPr>
            <p14:xfrm>
              <a:off x="11461680" y="2738160"/>
              <a:ext cx="320760" cy="136800"/>
            </p14:xfrm>
          </p:contentPart>
        </mc:Choice>
        <mc:Fallback xmlns="">
          <p:pic>
            <p:nvPicPr>
              <p:cNvPr id="35" name="Ink 34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1449440" y="2726280"/>
                <a:ext cx="34632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7" name="Ink 36"/>
              <p14:cNvContentPartPr/>
              <p14:nvPr/>
            </p14:nvContentPartPr>
            <p14:xfrm>
              <a:off x="7853400" y="3621600"/>
              <a:ext cx="3596040" cy="60660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7844400" y="3609000"/>
                <a:ext cx="3617280" cy="63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9" name="Ink 38"/>
              <p14:cNvContentPartPr/>
              <p14:nvPr/>
            </p14:nvContentPartPr>
            <p14:xfrm>
              <a:off x="10585440" y="3492000"/>
              <a:ext cx="1202400" cy="52668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0573920" y="3482640"/>
                <a:ext cx="1218960" cy="54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1" name="Ink 40"/>
              <p14:cNvContentPartPr/>
              <p14:nvPr/>
            </p14:nvContentPartPr>
            <p14:xfrm>
              <a:off x="4483080" y="5065200"/>
              <a:ext cx="1750320" cy="68400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470480" y="5053320"/>
                <a:ext cx="1768680" cy="70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4" name="Ink 43"/>
              <p14:cNvContentPartPr/>
              <p14:nvPr/>
            </p14:nvContentPartPr>
            <p14:xfrm>
              <a:off x="5798520" y="4638960"/>
              <a:ext cx="2310480" cy="639000"/>
            </p14:xfrm>
          </p:contentPart>
        </mc:Choice>
        <mc:Fallback xmlns="">
          <p:pic>
            <p:nvPicPr>
              <p:cNvPr id="44" name="Ink 43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785920" y="4626720"/>
                <a:ext cx="2333880" cy="66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5" name="Ink 44"/>
              <p14:cNvContentPartPr/>
              <p14:nvPr/>
            </p14:nvContentPartPr>
            <p14:xfrm>
              <a:off x="7763760" y="4834440"/>
              <a:ext cx="351360" cy="95400"/>
            </p14:xfrm>
          </p:contentPart>
        </mc:Choice>
        <mc:Fallback xmlns="">
          <p:pic>
            <p:nvPicPr>
              <p:cNvPr id="45" name="Ink 44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7751880" y="4822560"/>
                <a:ext cx="374400" cy="11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6" name="Ink 45"/>
              <p14:cNvContentPartPr/>
              <p14:nvPr/>
            </p14:nvContentPartPr>
            <p14:xfrm>
              <a:off x="8489880" y="4849920"/>
              <a:ext cx="125280" cy="1054800"/>
            </p14:xfrm>
          </p:contentPart>
        </mc:Choice>
        <mc:Fallback xmlns="">
          <p:pic>
            <p:nvPicPr>
              <p:cNvPr id="46" name="Ink 45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8477280" y="4837320"/>
                <a:ext cx="146160" cy="10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0" name="Ink 49"/>
              <p14:cNvContentPartPr/>
              <p14:nvPr/>
            </p14:nvContentPartPr>
            <p14:xfrm>
              <a:off x="7711560" y="5329800"/>
              <a:ext cx="603000" cy="99720"/>
            </p14:xfrm>
          </p:contentPart>
        </mc:Choice>
        <mc:Fallback xmlns="">
          <p:pic>
            <p:nvPicPr>
              <p:cNvPr id="50" name="Ink 49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7698240" y="5316480"/>
                <a:ext cx="626760" cy="12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3" name="Ink 52"/>
              <p14:cNvContentPartPr/>
              <p14:nvPr/>
            </p14:nvContentPartPr>
            <p14:xfrm>
              <a:off x="9626400" y="4485960"/>
              <a:ext cx="59400" cy="923040"/>
            </p14:xfrm>
          </p:contentPart>
        </mc:Choice>
        <mc:Fallback xmlns="">
          <p:pic>
            <p:nvPicPr>
              <p:cNvPr id="53" name="Ink 52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9616320" y="4481280"/>
                <a:ext cx="78840" cy="9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54" name="Ink 53"/>
              <p14:cNvContentPartPr/>
              <p14:nvPr/>
            </p14:nvContentPartPr>
            <p14:xfrm>
              <a:off x="6940800" y="5609160"/>
              <a:ext cx="49680" cy="59040"/>
            </p14:xfrm>
          </p:contentPart>
        </mc:Choice>
        <mc:Fallback xmlns="">
          <p:pic>
            <p:nvPicPr>
              <p:cNvPr id="54" name="Ink 53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6929280" y="5606280"/>
                <a:ext cx="7272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0" name="Ink 59"/>
              <p14:cNvContentPartPr/>
              <p14:nvPr/>
            </p14:nvContentPartPr>
            <p14:xfrm>
              <a:off x="7835040" y="5502240"/>
              <a:ext cx="646560" cy="429840"/>
            </p14:xfrm>
          </p:contentPart>
        </mc:Choice>
        <mc:Fallback xmlns="">
          <p:pic>
            <p:nvPicPr>
              <p:cNvPr id="60" name="Ink 59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7823520" y="5489640"/>
                <a:ext cx="670320" cy="45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3" name="Ink 62"/>
              <p14:cNvContentPartPr/>
              <p14:nvPr/>
            </p14:nvContentPartPr>
            <p14:xfrm>
              <a:off x="6837480" y="6244200"/>
              <a:ext cx="3823920" cy="482620"/>
            </p14:xfrm>
          </p:contentPart>
        </mc:Choice>
        <mc:Fallback xmlns="">
          <p:pic>
            <p:nvPicPr>
              <p:cNvPr id="63" name="Ink 62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825960" y="6231964"/>
                <a:ext cx="3841560" cy="5110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028" name="Ink 1027"/>
              <p14:cNvContentPartPr/>
              <p14:nvPr/>
            </p14:nvContentPartPr>
            <p14:xfrm>
              <a:off x="7119720" y="248760"/>
              <a:ext cx="176040" cy="569160"/>
            </p14:xfrm>
          </p:contentPart>
        </mc:Choice>
        <mc:Fallback xmlns="">
          <p:pic>
            <p:nvPicPr>
              <p:cNvPr id="1028" name="Ink 1027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108920" y="237240"/>
                <a:ext cx="198000" cy="59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029" name="Ink 1028"/>
              <p14:cNvContentPartPr/>
              <p14:nvPr/>
            </p14:nvContentPartPr>
            <p14:xfrm>
              <a:off x="1234800" y="4113360"/>
              <a:ext cx="119520" cy="110880"/>
            </p14:xfrm>
          </p:contentPart>
        </mc:Choice>
        <mc:Fallback xmlns="">
          <p:pic>
            <p:nvPicPr>
              <p:cNvPr id="1029" name="Ink 1028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223640" y="4102200"/>
                <a:ext cx="13644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030" name="Ink 1029"/>
              <p14:cNvContentPartPr/>
              <p14:nvPr/>
            </p14:nvContentPartPr>
            <p14:xfrm>
              <a:off x="4558320" y="5964120"/>
              <a:ext cx="344160" cy="162360"/>
            </p14:xfrm>
          </p:contentPart>
        </mc:Choice>
        <mc:Fallback xmlns="">
          <p:pic>
            <p:nvPicPr>
              <p:cNvPr id="1030" name="Ink 1029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4548240" y="5951880"/>
                <a:ext cx="358560" cy="18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031" name="Ink 1030"/>
              <p14:cNvContentPartPr/>
              <p14:nvPr/>
            </p14:nvContentPartPr>
            <p14:xfrm>
              <a:off x="8925840" y="4065120"/>
              <a:ext cx="430200" cy="1836000"/>
            </p14:xfrm>
          </p:contentPart>
        </mc:Choice>
        <mc:Fallback xmlns="">
          <p:pic>
            <p:nvPicPr>
              <p:cNvPr id="1031" name="Ink 1030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8912160" y="4056840"/>
                <a:ext cx="451440" cy="18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032" name="Ink 1031"/>
              <p14:cNvContentPartPr/>
              <p14:nvPr/>
            </p14:nvContentPartPr>
            <p14:xfrm>
              <a:off x="6863040" y="6175800"/>
              <a:ext cx="419040" cy="104760"/>
            </p14:xfrm>
          </p:contentPart>
        </mc:Choice>
        <mc:Fallback xmlns="">
          <p:pic>
            <p:nvPicPr>
              <p:cNvPr id="1032" name="Ink 1031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6854760" y="6166080"/>
                <a:ext cx="43884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033" name="Ink 1032"/>
              <p14:cNvContentPartPr/>
              <p14:nvPr/>
            </p14:nvContentPartPr>
            <p14:xfrm>
              <a:off x="5409360" y="2077200"/>
              <a:ext cx="5047560" cy="4691160"/>
            </p14:xfrm>
          </p:contentPart>
        </mc:Choice>
        <mc:Fallback xmlns="">
          <p:pic>
            <p:nvPicPr>
              <p:cNvPr id="1033" name="Ink 1032"/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5398200" y="2066760"/>
                <a:ext cx="5061960" cy="471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4660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"/>
            <a:ext cx="12192000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61000">
                <a:schemeClr val="accent1">
                  <a:lumMod val="45000"/>
                  <a:lumOff val="55000"/>
                </a:schemeClr>
              </a:gs>
              <a:gs pos="4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6.4 THE PARTICLE IN A BOX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440280" y="729000"/>
              <a:ext cx="10586880" cy="60976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7320" y="716400"/>
                <a:ext cx="10608120" cy="612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567720" y="2622600"/>
              <a:ext cx="10705680" cy="3551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7280" y="2611800"/>
                <a:ext cx="10721160" cy="357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0154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"/>
            <a:ext cx="12192000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61000">
                <a:schemeClr val="accent1">
                  <a:lumMod val="45000"/>
                  <a:lumOff val="55000"/>
                </a:schemeClr>
              </a:gs>
              <a:gs pos="4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6.4 THE PARTICLE IN A BOX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8068235" y="842682"/>
            <a:ext cx="3931484" cy="20458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876960" y="858960"/>
              <a:ext cx="10542960" cy="58885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5440" y="847800"/>
                <a:ext cx="10566000" cy="5911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6969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"/>
            <a:ext cx="7470680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61000">
                <a:schemeClr val="accent1">
                  <a:lumMod val="45000"/>
                  <a:lumOff val="55000"/>
                </a:schemeClr>
              </a:gs>
              <a:gs pos="4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6.4 </a:t>
            </a:r>
            <a:r>
              <a:rPr lang="en-US" sz="24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Applications-CCD</a:t>
            </a:r>
            <a:endParaRPr lang="en-US" sz="240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26" name="Picture 2" descr="What Is A CCD?- charge coupled dev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738" y="-5678"/>
            <a:ext cx="3053790" cy="202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lassroom Aid - Charge Coupled Device (CCD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2709" y="2084985"/>
            <a:ext cx="4213597" cy="23701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44825" y="549320"/>
            <a:ext cx="777240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990033"/>
                </a:solidFill>
                <a:latin typeface="Arial Rounded MT Bold" panose="020F0704030504030204" pitchFamily="34" charset="0"/>
              </a:rPr>
              <a:t>Potential wells are essential to the operation of many </a:t>
            </a:r>
            <a:r>
              <a:rPr lang="en-US" sz="1600" dirty="0" smtClean="0">
                <a:solidFill>
                  <a:srgbClr val="990033"/>
                </a:solidFill>
                <a:latin typeface="Arial Rounded MT Bold" panose="020F0704030504030204" pitchFamily="34" charset="0"/>
              </a:rPr>
              <a:t>modern </a:t>
            </a:r>
            <a:r>
              <a:rPr lang="en-US" sz="1600" dirty="0">
                <a:solidFill>
                  <a:srgbClr val="990033"/>
                </a:solidFill>
                <a:latin typeface="Arial Rounded MT Bold" panose="020F0704030504030204" pitchFamily="34" charset="0"/>
              </a:rPr>
              <a:t>electronic </a:t>
            </a:r>
            <a:r>
              <a:rPr lang="en-US" sz="1600" dirty="0" smtClean="0">
                <a:solidFill>
                  <a:srgbClr val="990033"/>
                </a:solidFill>
                <a:latin typeface="Arial Rounded MT Bold" panose="020F0704030504030204" pitchFamily="34" charset="0"/>
              </a:rPr>
              <a:t>devices.</a:t>
            </a:r>
            <a:endParaRPr lang="en-US" sz="1600" dirty="0">
              <a:solidFill>
                <a:srgbClr val="990033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990033"/>
                </a:solidFill>
                <a:latin typeface="Arial Rounded MT Bold" panose="020F0704030504030204" pitchFamily="34" charset="0"/>
              </a:rPr>
              <a:t>Each well </a:t>
            </a:r>
            <a:r>
              <a:rPr lang="en-US" sz="1600" dirty="0" err="1" smtClean="0">
                <a:solidFill>
                  <a:srgbClr val="990033"/>
                </a:solidFill>
                <a:latin typeface="Arial Rounded MT Bold" panose="020F0704030504030204" pitchFamily="34" charset="0"/>
              </a:rPr>
              <a:t>ismodeled</a:t>
            </a:r>
            <a:r>
              <a:rPr lang="en-US" sz="1600" dirty="0" smtClean="0">
                <a:solidFill>
                  <a:srgbClr val="990033"/>
                </a:solidFill>
                <a:latin typeface="Arial Rounded MT Bold" panose="020F0704030504030204" pitchFamily="34" charset="0"/>
              </a:rPr>
              <a:t> by </a:t>
            </a:r>
            <a:r>
              <a:rPr lang="en-US" sz="1600" dirty="0">
                <a:solidFill>
                  <a:srgbClr val="990033"/>
                </a:solidFill>
                <a:latin typeface="Arial Rounded MT Bold" panose="020F0704030504030204" pitchFamily="34" charset="0"/>
              </a:rPr>
              <a:t>the infinite </a:t>
            </a:r>
            <a:r>
              <a:rPr lang="en-US" sz="1600" dirty="0" smtClean="0">
                <a:solidFill>
                  <a:srgbClr val="990033"/>
                </a:solidFill>
                <a:latin typeface="Arial Rounded MT Bold" panose="020F0704030504030204" pitchFamily="34" charset="0"/>
              </a:rPr>
              <a:t>square. </a:t>
            </a:r>
            <a:r>
              <a:rPr lang="en-US" sz="1600" dirty="0">
                <a:solidFill>
                  <a:srgbClr val="990033"/>
                </a:solidFill>
                <a:latin typeface="Arial Rounded MT Bold" panose="020F0704030504030204" pitchFamily="34" charset="0"/>
              </a:rPr>
              <a:t>The </a:t>
            </a:r>
            <a:r>
              <a:rPr lang="en-US" sz="1600" dirty="0" smtClean="0">
                <a:solidFill>
                  <a:srgbClr val="990033"/>
                </a:solidFill>
                <a:latin typeface="Arial Rounded MT Bold" panose="020F0704030504030204" pitchFamily="34" charset="0"/>
              </a:rPr>
              <a:t>charge-coupled device</a:t>
            </a:r>
            <a:r>
              <a:rPr lang="en-US" sz="1600" dirty="0">
                <a:solidFill>
                  <a:srgbClr val="990033"/>
                </a:solidFill>
                <a:latin typeface="Arial Rounded MT Bold" panose="020F0704030504030204" pitchFamily="34" charset="0"/>
              </a:rPr>
              <a:t>, or CCD, uses potential wells to trap </a:t>
            </a:r>
            <a:r>
              <a:rPr lang="en-US" sz="1600" dirty="0" smtClean="0">
                <a:solidFill>
                  <a:srgbClr val="990033"/>
                </a:solidFill>
                <a:latin typeface="Arial Rounded MT Bold" panose="020F0704030504030204" pitchFamily="34" charset="0"/>
              </a:rPr>
              <a:t>electrons.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990033"/>
                </a:solidFill>
                <a:latin typeface="Arial Rounded MT Bold" panose="020F0704030504030204" pitchFamily="34" charset="0"/>
              </a:rPr>
              <a:t>Then create </a:t>
            </a:r>
            <a:r>
              <a:rPr lang="en-US" sz="1600" dirty="0">
                <a:solidFill>
                  <a:srgbClr val="990033"/>
                </a:solidFill>
                <a:latin typeface="Arial Rounded MT Bold" panose="020F0704030504030204" pitchFamily="34" charset="0"/>
              </a:rPr>
              <a:t>a faithful </a:t>
            </a:r>
            <a:r>
              <a:rPr lang="en-US" sz="1600" dirty="0" smtClean="0">
                <a:solidFill>
                  <a:srgbClr val="990033"/>
                </a:solidFill>
                <a:latin typeface="Arial Rounded MT Bold" panose="020F0704030504030204" pitchFamily="34" charset="0"/>
              </a:rPr>
              <a:t>electronic reproduction </a:t>
            </a:r>
            <a:r>
              <a:rPr lang="en-US" sz="1600" dirty="0">
                <a:solidFill>
                  <a:srgbClr val="990033"/>
                </a:solidFill>
                <a:latin typeface="Arial Rounded MT Bold" panose="020F0704030504030204" pitchFamily="34" charset="0"/>
              </a:rPr>
              <a:t>of light intensity across the active surface</a:t>
            </a:r>
            <a:r>
              <a:rPr lang="en-US" sz="1600" dirty="0" smtClean="0">
                <a:solidFill>
                  <a:srgbClr val="990033"/>
                </a:solidFill>
                <a:latin typeface="Arial Rounded MT Bold" panose="020F0704030504030204" pitchFamily="34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990033"/>
                </a:solidFill>
                <a:latin typeface="Arial Rounded MT Bold" panose="020F0704030504030204" pitchFamily="34" charset="0"/>
              </a:rPr>
              <a:t>(CCD) is an integrated circuit containing an array of linked, or coupled, capacitors. Under the control of an external circuit, each capacitor can transfer its electric charge to a neighboring capacitor. </a:t>
            </a:r>
            <a:endParaRPr lang="en-US" sz="1600" dirty="0" smtClean="0">
              <a:solidFill>
                <a:srgbClr val="990033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990033"/>
                </a:solidFill>
                <a:latin typeface="Arial Rounded MT Bold" panose="020F0704030504030204" pitchFamily="34" charset="0"/>
              </a:rPr>
              <a:t>It helps </a:t>
            </a:r>
            <a:r>
              <a:rPr lang="en-US" sz="1600" dirty="0">
                <a:solidFill>
                  <a:srgbClr val="990033"/>
                </a:solidFill>
                <a:latin typeface="Arial Rounded MT Bold" panose="020F0704030504030204" pitchFamily="34" charset="0"/>
              </a:rPr>
              <a:t>astronomers </a:t>
            </a:r>
            <a:r>
              <a:rPr lang="en-US" sz="1600" dirty="0" smtClean="0">
                <a:solidFill>
                  <a:srgbClr val="990033"/>
                </a:solidFill>
                <a:latin typeface="Arial Rounded MT Bold" panose="020F0704030504030204" pitchFamily="34" charset="0"/>
              </a:rPr>
              <a:t>see amazing </a:t>
            </a:r>
            <a:r>
              <a:rPr lang="en-US" sz="1600" dirty="0">
                <a:solidFill>
                  <a:srgbClr val="990033"/>
                </a:solidFill>
                <a:latin typeface="Arial Rounded MT Bold" panose="020F0704030504030204" pitchFamily="34" charset="0"/>
              </a:rPr>
              <a:t>detail in distant galaxies using much shorter exposure times </a:t>
            </a:r>
            <a:r>
              <a:rPr lang="en-US" sz="1600" dirty="0" smtClean="0">
                <a:solidFill>
                  <a:srgbClr val="990033"/>
                </a:solidFill>
                <a:latin typeface="Arial Rounded MT Bold" panose="020F0704030504030204" pitchFamily="34" charset="0"/>
              </a:rPr>
              <a:t>than with </a:t>
            </a:r>
            <a:r>
              <a:rPr lang="en-US" sz="1600" dirty="0">
                <a:solidFill>
                  <a:srgbClr val="990033"/>
                </a:solidFill>
                <a:latin typeface="Arial Rounded MT Bold" panose="020F0704030504030204" pitchFamily="34" charset="0"/>
              </a:rPr>
              <a:t>traditional photographic </a:t>
            </a:r>
            <a:r>
              <a:rPr lang="en-US" sz="1600" dirty="0" smtClean="0">
                <a:solidFill>
                  <a:srgbClr val="990033"/>
                </a:solidFill>
                <a:latin typeface="Arial Rounded MT Bold" panose="020F0704030504030204" pitchFamily="34" charset="0"/>
              </a:rPr>
              <a:t>emulsions.</a:t>
            </a:r>
            <a:endParaRPr lang="en-US" sz="1600" dirty="0">
              <a:solidFill>
                <a:srgbClr val="990033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2093" y="3453909"/>
            <a:ext cx="5365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https://diffractionlimited.com/ccd-versus-cmos-better/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1925" y="4851893"/>
            <a:ext cx="3204381" cy="1802464"/>
          </a:xfrm>
          <a:prstGeom prst="rect">
            <a:avLst/>
          </a:prstGeom>
        </p:spPr>
      </p:pic>
      <p:pic>
        <p:nvPicPr>
          <p:cNvPr id="1028" name="Picture 4" descr="two types of astrophotography camera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271" y="4514906"/>
            <a:ext cx="2479394" cy="226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635" y="4019826"/>
            <a:ext cx="5531225" cy="275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62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"/>
            <a:ext cx="12192000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61000">
                <a:schemeClr val="accent1">
                  <a:lumMod val="45000"/>
                  <a:lumOff val="55000"/>
                </a:schemeClr>
              </a:gs>
              <a:gs pos="4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6.5 The finite Square Well</a:t>
            </a:r>
            <a:endParaRPr lang="en-US" sz="240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8295268" y="756202"/>
            <a:ext cx="3430567" cy="26741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680400" y="195840"/>
              <a:ext cx="11314800" cy="60883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8880" y="184320"/>
                <a:ext cx="11338200" cy="6113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191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61000">
                <a:schemeClr val="accent1">
                  <a:lumMod val="45000"/>
                  <a:lumOff val="55000"/>
                </a:schemeClr>
              </a:gs>
              <a:gs pos="4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	Introduction</a:t>
            </a:r>
            <a:endParaRPr lang="en-US" sz="3200" dirty="0"/>
          </a:p>
        </p:txBody>
      </p:sp>
      <p:pic>
        <p:nvPicPr>
          <p:cNvPr id="2050" name="Picture 2" descr="Image result for Classical  phys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77" y="729039"/>
            <a:ext cx="5603541" cy="252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moving car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68" y="3753852"/>
            <a:ext cx="3561348" cy="267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length cintraction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951" y="676223"/>
            <a:ext cx="2631894" cy="263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wave packet 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042" y="4058802"/>
            <a:ext cx="3922979" cy="258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1727640" y="1350000"/>
              <a:ext cx="1241640" cy="8254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20440" y="1343520"/>
                <a:ext cx="1256400" cy="83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/>
              <p14:cNvContentPartPr/>
              <p14:nvPr/>
            </p14:nvContentPartPr>
            <p14:xfrm>
              <a:off x="1761120" y="1212840"/>
              <a:ext cx="591120" cy="5968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50320" y="1204920"/>
                <a:ext cx="612360" cy="61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/>
              <p14:cNvContentPartPr/>
              <p14:nvPr/>
            </p14:nvContentPartPr>
            <p14:xfrm>
              <a:off x="8258739" y="1061986"/>
              <a:ext cx="931701" cy="358574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247579" y="1050466"/>
                <a:ext cx="954382" cy="3826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/>
              <p14:cNvContentPartPr/>
              <p14:nvPr/>
            </p14:nvContentPartPr>
            <p14:xfrm>
              <a:off x="3420000" y="1538280"/>
              <a:ext cx="1029960" cy="1191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411360" y="1528560"/>
                <a:ext cx="104832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Ink 12"/>
              <p14:cNvContentPartPr/>
              <p14:nvPr/>
            </p14:nvContentPartPr>
            <p14:xfrm>
              <a:off x="7164699" y="1506946"/>
              <a:ext cx="932760" cy="38268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153899" y="1495786"/>
                <a:ext cx="952560" cy="40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Ink 15"/>
              <p14:cNvContentPartPr/>
              <p14:nvPr/>
            </p14:nvContentPartPr>
            <p14:xfrm>
              <a:off x="1352880" y="2203920"/>
              <a:ext cx="107640" cy="64008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350000" y="2201040"/>
                <a:ext cx="122400" cy="65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Ink 17"/>
              <p14:cNvContentPartPr/>
              <p14:nvPr/>
            </p14:nvContentPartPr>
            <p14:xfrm>
              <a:off x="8956440" y="1692720"/>
              <a:ext cx="731880" cy="80172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943480" y="1687680"/>
                <a:ext cx="748800" cy="82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Ink 19"/>
              <p14:cNvContentPartPr/>
              <p14:nvPr/>
            </p14:nvContentPartPr>
            <p14:xfrm>
              <a:off x="5354280" y="2690640"/>
              <a:ext cx="312480" cy="40932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347800" y="2684160"/>
                <a:ext cx="327240" cy="42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Ink 20"/>
              <p14:cNvContentPartPr/>
              <p14:nvPr/>
            </p14:nvContentPartPr>
            <p14:xfrm>
              <a:off x="4422960" y="3056400"/>
              <a:ext cx="134640" cy="1116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414320" y="3049200"/>
                <a:ext cx="146520" cy="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2" name="Ink 21"/>
              <p14:cNvContentPartPr/>
              <p14:nvPr/>
            </p14:nvContentPartPr>
            <p14:xfrm>
              <a:off x="4718880" y="3044880"/>
              <a:ext cx="545400" cy="4284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709520" y="3036960"/>
                <a:ext cx="5576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3" name="Ink 22"/>
              <p14:cNvContentPartPr/>
              <p14:nvPr/>
            </p14:nvContentPartPr>
            <p14:xfrm>
              <a:off x="2734200" y="3258720"/>
              <a:ext cx="714240" cy="14904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723040" y="3247560"/>
                <a:ext cx="736920" cy="16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4" name="Ink 23"/>
              <p14:cNvContentPartPr/>
              <p14:nvPr/>
            </p14:nvContentPartPr>
            <p14:xfrm>
              <a:off x="9157320" y="3654360"/>
              <a:ext cx="2891160" cy="115992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146520" y="3641400"/>
                <a:ext cx="2908440" cy="11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7" name="Ink 26"/>
              <p14:cNvContentPartPr/>
              <p14:nvPr/>
            </p14:nvContentPartPr>
            <p14:xfrm>
              <a:off x="7543080" y="4392000"/>
              <a:ext cx="1091880" cy="60804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531560" y="4379760"/>
                <a:ext cx="1115640" cy="62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8" name="Ink 27"/>
              <p14:cNvContentPartPr/>
              <p14:nvPr/>
            </p14:nvContentPartPr>
            <p14:xfrm>
              <a:off x="7692840" y="5066280"/>
              <a:ext cx="122760" cy="33912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688520" y="5056560"/>
                <a:ext cx="13788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9" name="Ink 28"/>
              <p14:cNvContentPartPr/>
              <p14:nvPr/>
            </p14:nvContentPartPr>
            <p14:xfrm>
              <a:off x="7220520" y="5655960"/>
              <a:ext cx="1370520" cy="68328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208280" y="5644440"/>
                <a:ext cx="1395360" cy="70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0" name="Ink 29"/>
              <p14:cNvContentPartPr/>
              <p14:nvPr/>
            </p14:nvContentPartPr>
            <p14:xfrm>
              <a:off x="7732080" y="5924520"/>
              <a:ext cx="381960" cy="53604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720920" y="5912640"/>
                <a:ext cx="402120" cy="55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1" name="Ink 30"/>
              <p14:cNvContentPartPr/>
              <p14:nvPr/>
            </p14:nvContentPartPr>
            <p14:xfrm>
              <a:off x="8232480" y="6208920"/>
              <a:ext cx="756000" cy="42840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221680" y="6195960"/>
                <a:ext cx="779040" cy="45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2" name="Ink 41"/>
              <p14:cNvContentPartPr/>
              <p14:nvPr/>
            </p14:nvContentPartPr>
            <p14:xfrm>
              <a:off x="7385739" y="659866"/>
              <a:ext cx="445701" cy="462254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381419" y="651946"/>
                <a:ext cx="457582" cy="4806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3" name="Ink 42"/>
              <p14:cNvContentPartPr/>
              <p14:nvPr/>
            </p14:nvContentPartPr>
            <p14:xfrm>
              <a:off x="7392600" y="1664986"/>
              <a:ext cx="602280" cy="337334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382160" y="1654906"/>
                <a:ext cx="622440" cy="3560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0" name="Ink 49"/>
              <p14:cNvContentPartPr/>
              <p14:nvPr/>
            </p14:nvContentPartPr>
            <p14:xfrm>
              <a:off x="5784480" y="1961266"/>
              <a:ext cx="998280" cy="196574"/>
            </p14:xfrm>
          </p:contentPart>
        </mc:Choice>
        <mc:Fallback xmlns="">
          <p:pic>
            <p:nvPicPr>
              <p:cNvPr id="50" name="Ink 49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772240" y="1950825"/>
                <a:ext cx="1015560" cy="2163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1" name="Ink 50"/>
              <p14:cNvContentPartPr/>
              <p14:nvPr/>
            </p14:nvContentPartPr>
            <p14:xfrm>
              <a:off x="7098459" y="2042626"/>
              <a:ext cx="843480" cy="416880"/>
            </p14:xfrm>
          </p:contentPart>
        </mc:Choice>
        <mc:Fallback xmlns="">
          <p:pic>
            <p:nvPicPr>
              <p:cNvPr id="51" name="Ink 50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7088379" y="2032186"/>
                <a:ext cx="858600" cy="43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5" name="Ink 54"/>
              <p14:cNvContentPartPr/>
              <p14:nvPr/>
            </p14:nvContentPartPr>
            <p14:xfrm>
              <a:off x="7231659" y="2217586"/>
              <a:ext cx="1509501" cy="245520"/>
            </p14:xfrm>
          </p:contentPart>
        </mc:Choice>
        <mc:Fallback xmlns="">
          <p:pic>
            <p:nvPicPr>
              <p:cNvPr id="55" name="Ink 54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7222659" y="2207866"/>
                <a:ext cx="1529661" cy="26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60" name="Ink 59"/>
              <p14:cNvContentPartPr/>
              <p14:nvPr/>
            </p14:nvContentPartPr>
            <p14:xfrm>
              <a:off x="7904499" y="2109226"/>
              <a:ext cx="434880" cy="99720"/>
            </p14:xfrm>
          </p:contentPart>
        </mc:Choice>
        <mc:Fallback xmlns="">
          <p:pic>
            <p:nvPicPr>
              <p:cNvPr id="60" name="Ink 59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896219" y="2100226"/>
                <a:ext cx="446040" cy="11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049" name="Ink 2048"/>
              <p14:cNvContentPartPr/>
              <p14:nvPr/>
            </p14:nvContentPartPr>
            <p14:xfrm>
              <a:off x="6782019" y="2182306"/>
              <a:ext cx="373680" cy="206280"/>
            </p14:xfrm>
          </p:contentPart>
        </mc:Choice>
        <mc:Fallback xmlns="">
          <p:pic>
            <p:nvPicPr>
              <p:cNvPr id="2049" name="Ink 2048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773379" y="2173306"/>
                <a:ext cx="38988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051" name="Ink 2050"/>
              <p14:cNvContentPartPr/>
              <p14:nvPr/>
            </p14:nvContentPartPr>
            <p14:xfrm>
              <a:off x="4137840" y="2611426"/>
              <a:ext cx="4023000" cy="3985574"/>
            </p14:xfrm>
          </p:contentPart>
        </mc:Choice>
        <mc:Fallback xmlns="">
          <p:pic>
            <p:nvPicPr>
              <p:cNvPr id="2051" name="Ink 2050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129920" y="2601706"/>
                <a:ext cx="4043880" cy="400321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7250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"/>
            <a:ext cx="12192000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61000">
                <a:schemeClr val="accent1">
                  <a:lumMod val="45000"/>
                  <a:lumOff val="55000"/>
                </a:schemeClr>
              </a:gs>
              <a:gs pos="4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6.5 The finite Square Well</a:t>
            </a:r>
            <a:endParaRPr lang="en-US" sz="240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8080664" y="765533"/>
            <a:ext cx="3430567" cy="26741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7940350" y="4203349"/>
            <a:ext cx="4102359" cy="19777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0" y="4447945"/>
                <a:ext cx="7492482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 smtClean="0"/>
                  <a:t>The wavefunction penetrates the exterior region </a:t>
                </a:r>
                <a:r>
                  <a:rPr lang="en-US" sz="1600" dirty="0"/>
                  <a:t>on a scale of length set by the penetration </a:t>
                </a:r>
                <a:r>
                  <a:rPr lang="en-US" sz="1600" dirty="0" smtClean="0"/>
                  <a:t>depth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1600" dirty="0" smtClean="0"/>
                  <a:t>, </a:t>
                </a:r>
                <a:r>
                  <a:rPr lang="en-US" sz="1600" dirty="0"/>
                  <a:t>given </a:t>
                </a:r>
                <a:r>
                  <a:rPr lang="en-US" sz="1600" dirty="0" smtClean="0"/>
                  <a:t>by</a:t>
                </a:r>
              </a:p>
              <a:p>
                <a:endParaRPr lang="en-US" sz="1600" dirty="0"/>
              </a:p>
              <a:p>
                <a:endParaRPr lang="en-US" sz="1600" dirty="0" smtClean="0"/>
              </a:p>
              <a:p>
                <a:r>
                  <a:rPr lang="en-US" sz="1600" dirty="0" smtClean="0"/>
                  <a:t>The </a:t>
                </a:r>
                <a:r>
                  <a:rPr lang="en-US" sz="1600" dirty="0"/>
                  <a:t>allowed </a:t>
                </a:r>
                <a:r>
                  <a:rPr lang="en-US" sz="1600" dirty="0" smtClean="0"/>
                  <a:t>energies would </a:t>
                </a:r>
                <a:r>
                  <a:rPr lang="en-US" sz="1600" dirty="0"/>
                  <a:t>be those for an infinite well of </a:t>
                </a:r>
                <a:r>
                  <a:rPr lang="en-US" sz="1600" dirty="0" smtClean="0"/>
                  <a:t>length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endParaRPr lang="en-US" sz="1600" dirty="0" smtClean="0"/>
              </a:p>
              <a:p>
                <a:endParaRPr lang="en-US" sz="1600" dirty="0"/>
              </a:p>
              <a:p>
                <a:endParaRPr lang="en-US" sz="1600" dirty="0" smtClean="0"/>
              </a:p>
              <a:p>
                <a:endParaRPr lang="en-US" sz="1600" dirty="0" smtClean="0"/>
              </a:p>
              <a:p>
                <a:r>
                  <a:rPr lang="en-US" sz="1600" dirty="0" smtClean="0"/>
                  <a:t>See example 6.8, page 211.</a:t>
                </a:r>
                <a:endParaRPr lang="en-US" sz="16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447945"/>
                <a:ext cx="7492482" cy="2308324"/>
              </a:xfrm>
              <a:prstGeom prst="rect">
                <a:avLst/>
              </a:prstGeom>
              <a:blipFill>
                <a:blip r:embed="rId4"/>
                <a:stretch>
                  <a:fillRect l="-407" t="-794" b="-2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458818" y="4966532"/>
            <a:ext cx="1668562" cy="5638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458818" y="5708962"/>
            <a:ext cx="3320597" cy="67997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/>
              <p14:cNvContentPartPr/>
              <p14:nvPr/>
            </p14:nvContentPartPr>
            <p14:xfrm>
              <a:off x="123480" y="464760"/>
              <a:ext cx="10944360" cy="58532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2320" y="453960"/>
                <a:ext cx="10968480" cy="5870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6237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"/>
            <a:ext cx="12192000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61000">
                <a:schemeClr val="accent1">
                  <a:lumMod val="45000"/>
                  <a:lumOff val="55000"/>
                </a:schemeClr>
              </a:gs>
              <a:gs pos="4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6.5 The finite Square Well</a:t>
            </a:r>
            <a:endParaRPr lang="en-US" sz="240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8080664" y="765533"/>
            <a:ext cx="3430567" cy="2674155"/>
          </a:xfrm>
          <a:prstGeom prst="rect">
            <a:avLst/>
          </a:prstGeom>
        </p:spPr>
      </p:pic>
      <p:pic>
        <p:nvPicPr>
          <p:cNvPr id="2050" name="Picture 2" descr="File:Finite Well Graphical Solution (75eV, 0.4nm).svg - Wikimedia Common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394" y="3543300"/>
            <a:ext cx="4640360" cy="29307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/>
              <p14:cNvContentPartPr/>
              <p14:nvPr/>
            </p14:nvContentPartPr>
            <p14:xfrm>
              <a:off x="278640" y="603720"/>
              <a:ext cx="10537560" cy="55425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5320" y="595800"/>
                <a:ext cx="10560960" cy="5557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4154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61000">
                <a:schemeClr val="accent1">
                  <a:lumMod val="45000"/>
                  <a:lumOff val="55000"/>
                </a:schemeClr>
              </a:gs>
              <a:gs pos="4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6.6 The Quantum Oscillator</a:t>
            </a:r>
            <a:endParaRPr lang="en-US" sz="240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30" name="Picture 6" descr="Make Physics Easy For You: Simple Harmonic Motion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616" y="1372252"/>
            <a:ext cx="2876147" cy="172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yt1s.com - Types of equilibrium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0387" y="602391"/>
            <a:ext cx="3048000" cy="2495550"/>
          </a:xfrm>
          <a:prstGeom prst="rect">
            <a:avLst/>
          </a:prstGeom>
        </p:spPr>
      </p:pic>
      <p:pic>
        <p:nvPicPr>
          <p:cNvPr id="1036" name="Picture 12" descr="File:QM harmonic oscillator time domain.gif - Wikimedia Commo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443" y="1067172"/>
            <a:ext cx="2112495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387" y="6210787"/>
            <a:ext cx="6126376" cy="53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4965" y="4191886"/>
            <a:ext cx="3074973" cy="1805502"/>
          </a:xfrm>
          <a:prstGeom prst="rect">
            <a:avLst/>
          </a:prstGeom>
        </p:spPr>
      </p:pic>
      <p:pic>
        <p:nvPicPr>
          <p:cNvPr id="3074" name="Picture 2" descr="File:Anharmonic oscillator.gif - Wikimedia Common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782" y="657484"/>
            <a:ext cx="2776838" cy="294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97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61000">
                <a:schemeClr val="accent1">
                  <a:lumMod val="45000"/>
                  <a:lumOff val="55000"/>
                </a:schemeClr>
              </a:gs>
              <a:gs pos="4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6.6 The Quantum Oscillator</a:t>
            </a:r>
            <a:endParaRPr lang="en-US" sz="240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8177520" y="681134"/>
            <a:ext cx="3032148" cy="15248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8732376" y="2425489"/>
            <a:ext cx="1920855" cy="13495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7457144" y="4096139"/>
            <a:ext cx="4178427" cy="241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5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61000">
                <a:schemeClr val="accent1">
                  <a:lumMod val="45000"/>
                  <a:lumOff val="55000"/>
                </a:schemeClr>
              </a:gs>
              <a:gs pos="4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6.6 The Quantum Oscillator</a:t>
            </a:r>
            <a:endParaRPr lang="en-US" sz="240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8279653" y="1099023"/>
            <a:ext cx="3677274" cy="48885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8855" y="1099023"/>
            <a:ext cx="799011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990033"/>
                </a:solidFill>
                <a:latin typeface="Arial Rounded MT Bold" panose="020F0704030504030204" pitchFamily="34" charset="0"/>
              </a:rPr>
              <a:t>The probability densities for some of the oscillator </a:t>
            </a:r>
            <a:r>
              <a:rPr lang="en-US" sz="1600" dirty="0" smtClean="0">
                <a:solidFill>
                  <a:srgbClr val="990033"/>
                </a:solidFill>
                <a:latin typeface="Arial Rounded MT Bold" panose="020F0704030504030204" pitchFamily="34" charset="0"/>
              </a:rPr>
              <a:t>states.</a:t>
            </a:r>
          </a:p>
          <a:p>
            <a:pPr algn="just"/>
            <a:r>
              <a:rPr lang="en-US" sz="1600" dirty="0" smtClean="0">
                <a:solidFill>
                  <a:srgbClr val="990033"/>
                </a:solidFill>
                <a:latin typeface="Arial Rounded MT Bold" panose="020F0704030504030204" pitchFamily="34" charset="0"/>
              </a:rPr>
              <a:t> </a:t>
            </a:r>
            <a:endParaRPr lang="en-US" sz="1600" dirty="0" smtClean="0">
              <a:solidFill>
                <a:srgbClr val="0000CC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00CC"/>
                </a:solidFill>
                <a:latin typeface="Arial Rounded MT Bold" panose="020F0704030504030204" pitchFamily="34" charset="0"/>
              </a:rPr>
              <a:t>The </a:t>
            </a:r>
            <a:r>
              <a:rPr lang="en-US" sz="16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dashed lines, representing the classical probability densities </a:t>
            </a:r>
            <a:r>
              <a:rPr lang="en-US" sz="1600" dirty="0" smtClean="0">
                <a:solidFill>
                  <a:srgbClr val="0000CC"/>
                </a:solidFill>
                <a:latin typeface="Arial Rounded MT Bold" panose="020F0704030504030204" pitchFamily="34" charset="0"/>
              </a:rPr>
              <a:t>for the </a:t>
            </a:r>
            <a:r>
              <a:rPr lang="en-US" sz="16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same energy, are provided for </a:t>
            </a:r>
            <a:r>
              <a:rPr lang="en-US" sz="1600" dirty="0" smtClean="0">
                <a:solidFill>
                  <a:srgbClr val="0000CC"/>
                </a:solidFill>
                <a:latin typeface="Arial Rounded MT Bold" panose="020F0704030504030204" pitchFamily="34" charset="0"/>
              </a:rPr>
              <a:t>comparison.</a:t>
            </a:r>
          </a:p>
          <a:p>
            <a:pPr algn="just"/>
            <a:r>
              <a:rPr lang="en-US" sz="1600" dirty="0" smtClean="0">
                <a:solidFill>
                  <a:srgbClr val="990033"/>
                </a:solidFill>
                <a:latin typeface="Arial Rounded MT Bold" panose="020F0704030504030204" pitchFamily="34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Note </a:t>
            </a:r>
            <a:r>
              <a:rPr lang="en-US" sz="1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that as </a:t>
            </a:r>
            <a:r>
              <a:rPr lang="en-US" sz="1600" i="1" dirty="0">
                <a:solidFill>
                  <a:srgbClr val="002060"/>
                </a:solidFill>
                <a:latin typeface="Arial Rounded MT Bold" panose="020F0704030504030204" pitchFamily="34" charset="0"/>
              </a:rPr>
              <a:t>n </a:t>
            </a:r>
            <a:r>
              <a:rPr lang="en-US" sz="1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increases, agreement </a:t>
            </a:r>
            <a:r>
              <a:rPr lang="en-US" sz="1600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between the  classical </a:t>
            </a:r>
            <a:r>
              <a:rPr lang="en-US" sz="1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and quantum probabilities improves, as expected from the </a:t>
            </a:r>
            <a:r>
              <a:rPr lang="en-US" sz="16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correspondence principle</a:t>
            </a:r>
            <a:r>
              <a:rPr lang="en-US" sz="16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9410760" y="724320"/>
              <a:ext cx="2225160" cy="20462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98520" y="713160"/>
                <a:ext cx="2243520" cy="2067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1942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61000">
                <a:schemeClr val="accent1">
                  <a:lumMod val="45000"/>
                  <a:lumOff val="55000"/>
                </a:schemeClr>
              </a:gs>
              <a:gs pos="4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6.7 Expectation Values</a:t>
            </a:r>
            <a:endParaRPr lang="en-US" sz="240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911274"/>
            <a:ext cx="6111695" cy="20041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46179" y="684437"/>
                <a:ext cx="11014880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600" dirty="0" smtClean="0">
                    <a:solidFill>
                      <a:srgbClr val="002060"/>
                    </a:solidFill>
                    <a:latin typeface="Arial Rounded MT Bold" panose="020F0704030504030204" pitchFamily="34" charset="0"/>
                  </a:rPr>
                  <a:t>Particle described by the wavefunction  may occupy various places </a:t>
                </a:r>
                <a:r>
                  <a:rPr lang="en-US" sz="1600" i="1" dirty="0">
                    <a:solidFill>
                      <a:srgbClr val="002060"/>
                    </a:solidFill>
                    <a:latin typeface="Arial Rounded MT Bold" panose="020F0704030504030204" pitchFamily="34" charset="0"/>
                  </a:rPr>
                  <a:t>x </a:t>
                </a:r>
                <a:r>
                  <a:rPr lang="en-US" sz="1600" dirty="0" smtClean="0">
                    <a:solidFill>
                      <a:srgbClr val="002060"/>
                    </a:solidFill>
                    <a:latin typeface="Arial Rounded MT Bold" panose="020F0704030504030204" pitchFamily="34" charset="0"/>
                  </a:rPr>
                  <a:t>with probability </a:t>
                </a:r>
                <a:r>
                  <a:rPr lang="en-US" sz="1600" dirty="0">
                    <a:solidFill>
                      <a:srgbClr val="002060"/>
                    </a:solidFill>
                    <a:latin typeface="Arial Rounded MT Bold" panose="020F0704030504030204" pitchFamily="34" charset="0"/>
                  </a:rPr>
                  <a:t>given by the wave intensity there</a:t>
                </a:r>
                <a:r>
                  <a:rPr lang="en-US" sz="1600" dirty="0" smtClean="0">
                    <a:solidFill>
                      <a:srgbClr val="002060"/>
                    </a:solidFill>
                    <a:latin typeface="Arial Rounded MT Bold" panose="020F0704030504030204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600" dirty="0" smtClean="0">
                    <a:solidFill>
                      <a:srgbClr val="002060"/>
                    </a:solidFill>
                    <a:latin typeface="Arial Rounded MT Bold" panose="020F0704030504030204" pitchFamily="34" charset="0"/>
                  </a:rPr>
                  <a:t>. </a:t>
                </a:r>
              </a:p>
              <a:p>
                <a:pPr algn="just"/>
                <a:endParaRPr lang="en-US" sz="1600" dirty="0" smtClean="0">
                  <a:latin typeface="Arial Rounded MT Bold" panose="020F0704030504030204" pitchFamily="34" charset="0"/>
                </a:endParaRPr>
              </a:p>
              <a:p>
                <a:pPr algn="just"/>
                <a:r>
                  <a:rPr lang="en-US" sz="1600" dirty="0" smtClean="0">
                    <a:latin typeface="Arial Rounded MT Bold" panose="020F0704030504030204" pitchFamily="34" charset="0"/>
                  </a:rPr>
                  <a:t>Predictions </a:t>
                </a:r>
                <a:r>
                  <a:rPr lang="en-US" sz="1600" dirty="0">
                    <a:latin typeface="Arial Rounded MT Bold" panose="020F0704030504030204" pitchFamily="34" charset="0"/>
                  </a:rPr>
                  <a:t>made this </a:t>
                </a:r>
                <a:r>
                  <a:rPr lang="en-US" sz="1600" dirty="0" smtClean="0">
                    <a:latin typeface="Arial Rounded MT Bold" panose="020F0704030504030204" pitchFamily="34" charset="0"/>
                  </a:rPr>
                  <a:t>way from  </a:t>
                </a:r>
                <a:r>
                  <a:rPr lang="en-US" sz="1600" dirty="0">
                    <a:latin typeface="Arial Rounded MT Bold" panose="020F0704030504030204" pitchFamily="34" charset="0"/>
                  </a:rPr>
                  <a:t>can be tested by making repeated measurements of the particle position.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79" y="684437"/>
                <a:ext cx="11014880" cy="1077218"/>
              </a:xfrm>
              <a:prstGeom prst="rect">
                <a:avLst/>
              </a:prstGeom>
              <a:blipFill>
                <a:blip r:embed="rId3"/>
                <a:stretch>
                  <a:fillRect l="-332" t="-1695" r="-277" b="-6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248815" y="1940519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NewBaskerville-Roman"/>
              </a:rPr>
              <a:t>The </a:t>
            </a:r>
            <a:r>
              <a:rPr lang="en-US" sz="1600" dirty="0">
                <a:solidFill>
                  <a:srgbClr val="0000CC"/>
                </a:solidFill>
                <a:latin typeface="NewBaskerville-Roman"/>
              </a:rPr>
              <a:t>average </a:t>
            </a:r>
            <a:r>
              <a:rPr lang="en-US" sz="1600" dirty="0" smtClean="0">
                <a:solidFill>
                  <a:srgbClr val="0000CC"/>
                </a:solidFill>
                <a:latin typeface="NewBaskerville-Roman"/>
              </a:rPr>
              <a:t>position of </a:t>
            </a:r>
            <a:r>
              <a:rPr lang="en-US" sz="1600" dirty="0">
                <a:solidFill>
                  <a:srgbClr val="0000CC"/>
                </a:solidFill>
                <a:latin typeface="NewBaskerville-Roman"/>
              </a:rPr>
              <a:t>the particle:</a:t>
            </a:r>
            <a:endParaRPr lang="en-US" sz="1600" dirty="0">
              <a:solidFill>
                <a:srgbClr val="0000CC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11" y="2515106"/>
            <a:ext cx="4347751" cy="5821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3481" y="4089082"/>
            <a:ext cx="113737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CC0000"/>
                </a:solidFill>
                <a:latin typeface="Arial Rounded MT Bold" panose="020F0704030504030204" pitchFamily="34" charset="0"/>
              </a:rPr>
              <a:t>This same number can be found in a different way. First, order the </a:t>
            </a:r>
            <a:r>
              <a:rPr lang="en-US" sz="1400" dirty="0" smtClean="0">
                <a:solidFill>
                  <a:srgbClr val="CC0000"/>
                </a:solidFill>
                <a:latin typeface="Arial Rounded MT Bold" panose="020F0704030504030204" pitchFamily="34" charset="0"/>
              </a:rPr>
              <a:t>table entries </a:t>
            </a:r>
            <a:r>
              <a:rPr lang="en-US" sz="1400" dirty="0">
                <a:solidFill>
                  <a:srgbClr val="CC0000"/>
                </a:solidFill>
                <a:latin typeface="Arial Rounded MT Bold" panose="020F0704030504030204" pitchFamily="34" charset="0"/>
              </a:rPr>
              <a:t>by value, starting with the smallest: 1.4, 2.5, 3.3, . . . , 5.4, 6.2, . . . </a:t>
            </a:r>
            <a:r>
              <a:rPr lang="en-US" sz="1400" dirty="0" smtClean="0">
                <a:solidFill>
                  <a:srgbClr val="CC0000"/>
                </a:solidFill>
                <a:latin typeface="Arial Rounded MT Bold" panose="020F0704030504030204" pitchFamily="34" charset="0"/>
              </a:rPr>
              <a:t>, 8.0</a:t>
            </a:r>
            <a:r>
              <a:rPr lang="en-US" sz="1400" dirty="0">
                <a:solidFill>
                  <a:srgbClr val="CC0000"/>
                </a:solidFill>
                <a:latin typeface="Arial Rounded MT Bold" panose="020F0704030504030204" pitchFamily="34" charset="0"/>
              </a:rPr>
              <a:t>, 8.8. Now take each value, multiply by its frequency of occurrence, </a:t>
            </a:r>
            <a:r>
              <a:rPr lang="en-US" sz="1400" dirty="0" smtClean="0">
                <a:solidFill>
                  <a:srgbClr val="CC0000"/>
                </a:solidFill>
                <a:latin typeface="Arial Rounded MT Bold" panose="020F0704030504030204" pitchFamily="34" charset="0"/>
              </a:rPr>
              <a:t>and sum </a:t>
            </a:r>
            <a:r>
              <a:rPr lang="en-US" sz="1400" dirty="0">
                <a:solidFill>
                  <a:srgbClr val="CC0000"/>
                </a:solidFill>
                <a:latin typeface="Arial Rounded MT Bold" panose="020F0704030504030204" pitchFamily="34" charset="0"/>
              </a:rPr>
              <a:t>the results: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778" y="5338697"/>
            <a:ext cx="4387276" cy="11149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0085" y="5738296"/>
            <a:ext cx="1027650" cy="3157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4822" y="5536028"/>
            <a:ext cx="2411025" cy="72026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/>
              <p14:cNvContentPartPr/>
              <p14:nvPr/>
            </p14:nvContentPartPr>
            <p14:xfrm>
              <a:off x="399600" y="154080"/>
              <a:ext cx="11307240" cy="614448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0600" y="145440"/>
                <a:ext cx="11325960" cy="615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3751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61000">
                <a:schemeClr val="accent1">
                  <a:lumMod val="45000"/>
                  <a:lumOff val="55000"/>
                </a:schemeClr>
              </a:gs>
              <a:gs pos="4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6.7 Expectation Values</a:t>
            </a:r>
            <a:endParaRPr lang="en-US" sz="240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/>
              <p14:cNvContentPartPr/>
              <p14:nvPr/>
            </p14:nvContentPartPr>
            <p14:xfrm>
              <a:off x="229680" y="567720"/>
              <a:ext cx="11808000" cy="62514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7080" y="555840"/>
                <a:ext cx="11824920" cy="6275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024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61000">
                <a:schemeClr val="accent1">
                  <a:lumMod val="45000"/>
                  <a:lumOff val="55000"/>
                </a:schemeClr>
              </a:gs>
              <a:gs pos="4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6.7 Expectation Values</a:t>
            </a:r>
            <a:endParaRPr lang="en-US" sz="240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/>
              <p14:cNvContentPartPr/>
              <p14:nvPr/>
            </p14:nvContentPartPr>
            <p14:xfrm>
              <a:off x="425880" y="296280"/>
              <a:ext cx="11414520" cy="632088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3280" y="285120"/>
                <a:ext cx="11436480" cy="634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1080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61000">
                <a:schemeClr val="accent1">
                  <a:lumMod val="45000"/>
                  <a:lumOff val="55000"/>
                </a:schemeClr>
              </a:gs>
              <a:gs pos="4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6.8 Observables and Operators</a:t>
            </a:r>
          </a:p>
        </p:txBody>
      </p:sp>
      <p:sp>
        <p:nvSpPr>
          <p:cNvPr id="3" name="Rectangle 2"/>
          <p:cNvSpPr/>
          <p:nvPr/>
        </p:nvSpPr>
        <p:spPr>
          <a:xfrm>
            <a:off x="216132" y="617925"/>
            <a:ext cx="107732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>
                <a:latin typeface="Arial Rounded MT Bold" panose="020F0704030504030204" pitchFamily="34" charset="0"/>
              </a:rPr>
              <a:t>An observable is any particle property that can be measured. </a:t>
            </a:r>
            <a:endParaRPr lang="en-US" sz="1600" dirty="0" smtClean="0">
              <a:latin typeface="Arial Rounded MT Bold" panose="020F07040305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rgbClr val="0000CC"/>
                </a:solidFill>
                <a:latin typeface="Arial Rounded MT Bold" panose="020F0704030504030204" pitchFamily="34" charset="0"/>
              </a:rPr>
              <a:t>The </a:t>
            </a:r>
            <a:r>
              <a:rPr lang="en-US" sz="16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position </a:t>
            </a:r>
            <a:r>
              <a:rPr lang="en-US" sz="1600" dirty="0" smtClean="0">
                <a:solidFill>
                  <a:srgbClr val="0000CC"/>
                </a:solidFill>
                <a:latin typeface="Arial Rounded MT Bold" panose="020F0704030504030204" pitchFamily="34" charset="0"/>
              </a:rPr>
              <a:t>and momentum </a:t>
            </a:r>
            <a:r>
              <a:rPr lang="en-US" sz="16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of a particle are observables, as are its kinetic and potential energies.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rgbClr val="666633"/>
                </a:solidFill>
                <a:latin typeface="Arial Rounded MT Bold" panose="020F0704030504030204" pitchFamily="34" charset="0"/>
              </a:rPr>
              <a:t>In </a:t>
            </a:r>
            <a:r>
              <a:rPr lang="en-US" sz="1600" dirty="0">
                <a:solidFill>
                  <a:srgbClr val="666633"/>
                </a:solidFill>
                <a:latin typeface="Arial Rounded MT Bold" panose="020F0704030504030204" pitchFamily="34" charset="0"/>
              </a:rPr>
              <a:t>quantum mechanics, we associate an </a:t>
            </a:r>
            <a:r>
              <a:rPr lang="en-US" sz="1600" i="1" dirty="0">
                <a:solidFill>
                  <a:srgbClr val="666633"/>
                </a:solidFill>
                <a:latin typeface="Arial Rounded MT Bold" panose="020F0704030504030204" pitchFamily="34" charset="0"/>
              </a:rPr>
              <a:t>operator </a:t>
            </a:r>
            <a:r>
              <a:rPr lang="en-US" sz="1600" dirty="0">
                <a:solidFill>
                  <a:srgbClr val="666633"/>
                </a:solidFill>
                <a:latin typeface="Arial Rounded MT Bold" panose="020F0704030504030204" pitchFamily="34" charset="0"/>
              </a:rPr>
              <a:t>with each of these observables.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Using this operator, one can calculate the average value of the 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corresponding observable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. </a:t>
            </a:r>
            <a:endParaRPr lang="en-US" sz="1600" dirty="0" smtClean="0">
              <a:solidFill>
                <a:schemeClr val="accent6">
                  <a:lumMod val="50000"/>
                </a:schemeClr>
              </a:solidFill>
              <a:latin typeface="Arial Rounded MT Bold" panose="020F07040305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An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operator here refers to an operation to 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be performed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on whatever function follows the operator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238680" y="294480"/>
              <a:ext cx="11428920" cy="63180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6080" y="282960"/>
                <a:ext cx="11453400" cy="633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447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61000">
                <a:schemeClr val="accent1">
                  <a:lumMod val="45000"/>
                  <a:lumOff val="55000"/>
                </a:schemeClr>
              </a:gs>
              <a:gs pos="4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6.8 </a:t>
            </a:r>
            <a:r>
              <a:rPr lang="en-US" sz="24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Observables and Operators</a:t>
            </a:r>
            <a:endParaRPr lang="en-US" sz="240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7268546" y="582615"/>
            <a:ext cx="4481296" cy="280648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399600" y="99360"/>
              <a:ext cx="11082600" cy="669384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7000" y="90720"/>
                <a:ext cx="11108520" cy="671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158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61000">
                <a:schemeClr val="accent1">
                  <a:lumMod val="45000"/>
                  <a:lumOff val="55000"/>
                </a:schemeClr>
              </a:gs>
              <a:gs pos="4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8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   6.1 The Born Interpretation</a:t>
            </a:r>
            <a:endParaRPr lang="en-US" sz="280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08547" y="663675"/>
                <a:ext cx="9984606" cy="18915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The wavefunction </a:t>
                </a:r>
                <a14:m>
                  <m:oMath xmlns:m="http://schemas.openxmlformats.org/officeDocument/2006/math">
                    <m:r>
                      <a:rPr lang="el-GR" sz="1600" b="1" i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𝚿</m:t>
                    </m:r>
                  </m:oMath>
                </a14:m>
                <a:r>
                  <a:rPr lang="en-US" sz="1600" dirty="0" smtClean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en-US" sz="1600" dirty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contains within it all the information that can be </a:t>
                </a:r>
                <a:r>
                  <a:rPr lang="en-US" sz="1600" dirty="0" smtClean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known about </a:t>
                </a:r>
                <a:r>
                  <a:rPr lang="en-US" sz="1600" dirty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the </a:t>
                </a:r>
                <a:r>
                  <a:rPr lang="en-US" sz="1600" dirty="0" smtClean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particle.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  <m:d>
                      <m:dPr>
                        <m:ctrlPr>
                          <a:rPr lang="el-GR" sz="16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16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600" dirty="0" smtClean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 can be a single-valued and continuous function of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600" dirty="0" smtClean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600" dirty="0" smtClean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. 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That </a:t>
                </a:r>
                <a:r>
                  <a:rPr lang="en-US" sz="1600" dirty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basic premise forms the cornerstone of our </a:t>
                </a:r>
                <a:r>
                  <a:rPr lang="en-US" sz="1600" dirty="0" smtClean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investigation: Our objectives </a:t>
                </a:r>
                <a:r>
                  <a:rPr lang="en-US" sz="1600" dirty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will be </a:t>
                </a:r>
                <a:endParaRPr lang="en-US" sz="1600" dirty="0" smtClean="0">
                  <a:solidFill>
                    <a:srgbClr val="0000CC"/>
                  </a:solidFill>
                  <a:latin typeface="Arial Rounded MT Bold" panose="020F0704030504030204" pitchFamily="34" charset="0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:r>
                  <a:rPr lang="en-US" sz="1600" dirty="0" smtClean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to </a:t>
                </a:r>
                <a:r>
                  <a:rPr lang="en-US" sz="1600" dirty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discover how information may be </a:t>
                </a:r>
                <a:r>
                  <a:rPr lang="en-US" sz="1600" dirty="0" smtClean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extracted from </a:t>
                </a:r>
                <a:r>
                  <a:rPr lang="en-US" sz="1600" dirty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the </a:t>
                </a:r>
                <a:r>
                  <a:rPr lang="en-US" sz="1600" dirty="0" smtClean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wavefunction</a:t>
                </a:r>
                <a:r>
                  <a:rPr lang="en-US" sz="1600" dirty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; 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:r>
                  <a:rPr lang="en-US" sz="1600" dirty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t</a:t>
                </a:r>
                <a:r>
                  <a:rPr lang="en-US" sz="1600" dirty="0" smtClean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o </a:t>
                </a:r>
                <a:r>
                  <a:rPr lang="en-US" sz="1600" dirty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learn how to obtain this </a:t>
                </a:r>
                <a:r>
                  <a:rPr lang="en-US" sz="1600" dirty="0" smtClean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wavefunction for </a:t>
                </a:r>
                <a:r>
                  <a:rPr lang="en-US" sz="1600" dirty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a given system.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547" y="663675"/>
                <a:ext cx="9984606" cy="1891543"/>
              </a:xfrm>
              <a:prstGeom prst="rect">
                <a:avLst/>
              </a:prstGeom>
              <a:blipFill>
                <a:blip r:embed="rId2"/>
                <a:stretch>
                  <a:fillRect l="-244"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Image result for wave function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465" y="99173"/>
            <a:ext cx="2324535" cy="23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08547" y="2580581"/>
                <a:ext cx="9984606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The probability that a particle will be found in the infinitesimal interval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𝑑𝑥</m:t>
                    </m:r>
                  </m:oMath>
                </a14:m>
                <a:r>
                  <a:rPr lang="en-US" sz="1600" dirty="0" smtClean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en-US" sz="1600" dirty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about the point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600" dirty="0" smtClean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 is:</a:t>
                </a:r>
              </a:p>
              <a:p>
                <a:pPr>
                  <a:lnSpc>
                    <a:spcPct val="150000"/>
                  </a:lnSpc>
                </a:pPr>
                <a:endParaRPr lang="en-US" sz="1600" dirty="0" smtClean="0">
                  <a:solidFill>
                    <a:srgbClr val="0000CC"/>
                  </a:solidFill>
                  <a:latin typeface="Arial Rounded MT Bold" panose="020F07040305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sz="1600" dirty="0" smtClean="0">
                  <a:solidFill>
                    <a:srgbClr val="0000CC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666633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66663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rgbClr val="666633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1600" b="0" i="1" smtClean="0">
                        <a:solidFill>
                          <a:srgbClr val="666633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 smtClean="0">
                    <a:solidFill>
                      <a:srgbClr val="666633"/>
                    </a:solidFill>
                    <a:latin typeface="Arial Rounded MT Bold" panose="020F0704030504030204" pitchFamily="34" charset="0"/>
                  </a:rPr>
                  <a:t>is the probability per unit length or the probability density</a:t>
                </a:r>
                <a:endParaRPr lang="en-US" sz="1600" dirty="0">
                  <a:solidFill>
                    <a:srgbClr val="666633"/>
                  </a:solidFill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547" y="2580581"/>
                <a:ext cx="9984606" cy="1569660"/>
              </a:xfrm>
              <a:prstGeom prst="rect">
                <a:avLst/>
              </a:prstGeom>
              <a:blipFill>
                <a:blip r:embed="rId4"/>
                <a:stretch>
                  <a:fillRect l="-244" b="-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9806" y="4821373"/>
            <a:ext cx="2508374" cy="2036627"/>
          </a:xfrm>
          <a:prstGeom prst="rect">
            <a:avLst/>
          </a:prstGeom>
        </p:spPr>
      </p:pic>
      <p:pic>
        <p:nvPicPr>
          <p:cNvPr id="3076" name="Picture 4" descr="Image result for particle duality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368" y="2991627"/>
            <a:ext cx="3067249" cy="172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/>
              <p14:cNvContentPartPr/>
              <p14:nvPr/>
            </p14:nvContentPartPr>
            <p14:xfrm>
              <a:off x="356040" y="195840"/>
              <a:ext cx="11826720" cy="64771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5240" y="189000"/>
                <a:ext cx="11848320" cy="649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8978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61000">
                <a:schemeClr val="accent1">
                  <a:lumMod val="45000"/>
                  <a:lumOff val="55000"/>
                </a:schemeClr>
              </a:gs>
              <a:gs pos="4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8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   6.1 The Born Interpretation</a:t>
            </a:r>
            <a:endParaRPr lang="en-US" sz="280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08547" y="663675"/>
                <a:ext cx="11900034" cy="11758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600" dirty="0" smtClean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Example: </a:t>
                </a:r>
                <a:r>
                  <a:rPr lang="en-US" sz="1600" dirty="0" smtClean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The initial wavefunction of a particle is given as wavefunction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b="0" i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  <m:d>
                      <m:dPr>
                        <m:ctrlPr>
                          <a:rPr lang="el-GR" sz="160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1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,0</m:t>
                        </m:r>
                      </m:e>
                    </m:d>
                    <m:r>
                      <a:rPr lang="en-US" sz="16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sSup>
                      <m:sSupPr>
                        <m:ctrlPr>
                          <a:rPr lang="en-US" sz="160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type m:val="lin"/>
                            <m:ctrlPr>
                              <a:rPr lang="en-US" sz="1600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1600" i="1" smtClean="0">
                                    <a:solidFill>
                                      <a:srgbClr val="333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solidFill>
                                      <a:srgbClr val="333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en-US" sz="1600" i="1" smtClean="0">
                                    <a:solidFill>
                                      <a:srgbClr val="333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solidFill>
                                      <a:srgbClr val="333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rgbClr val="333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sup>
                    </m:sSup>
                  </m:oMath>
                </a14:m>
                <a:r>
                  <a:rPr lang="en-US" sz="1600" dirty="0" smtClean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 where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rgbClr val="A50021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1600" dirty="0" smtClean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A5002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A5002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A5002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 smtClean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 are constant. Find </a:t>
                </a:r>
                <a14:m>
                  <m:oMath xmlns:m="http://schemas.openxmlformats.org/officeDocument/2006/math">
                    <m:r>
                      <a:rPr lang="en-US" sz="1600" b="0" i="1" dirty="0">
                        <a:solidFill>
                          <a:srgbClr val="A50021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1600" dirty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en-US" sz="1600" dirty="0" smtClean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in terms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A5002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>
                            <a:solidFill>
                              <a:srgbClr val="A5002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b="0" i="1">
                            <a:solidFill>
                              <a:srgbClr val="A5002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 smtClean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 such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  <m:d>
                      <m:dPr>
                        <m:ctrlPr>
                          <a:rPr lang="el-GR" sz="16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1600" b="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sz="1600" dirty="0" smtClean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 is </a:t>
                </a:r>
                <a:r>
                  <a:rPr lang="en-US" sz="1600" b="1" u="sng" dirty="0" smtClean="0">
                    <a:solidFill>
                      <a:srgbClr val="A5002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 panose="020F0704030504030204" pitchFamily="34" charset="0"/>
                  </a:rPr>
                  <a:t>normalized</a:t>
                </a:r>
                <a:r>
                  <a:rPr lang="en-US" sz="1600" dirty="0" smtClean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. </a:t>
                </a:r>
                <a:endParaRPr lang="en-US" sz="1600" dirty="0" smtClean="0">
                  <a:solidFill>
                    <a:srgbClr val="0000CC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rgbClr val="A50021"/>
                  </a:solidFill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547" y="663675"/>
                <a:ext cx="11900034" cy="1175899"/>
              </a:xfrm>
              <a:prstGeom prst="rect">
                <a:avLst/>
              </a:prstGeom>
              <a:blipFill>
                <a:blip r:embed="rId2"/>
                <a:stretch>
                  <a:fillRect l="-256" t="-13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7938112" y="1568345"/>
            <a:ext cx="3727707" cy="360732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786240" y="115200"/>
              <a:ext cx="11305440" cy="62510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7240" y="103320"/>
                <a:ext cx="11326320" cy="6274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5556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61000">
                <a:schemeClr val="accent1">
                  <a:lumMod val="45000"/>
                  <a:lumOff val="55000"/>
                </a:schemeClr>
              </a:gs>
              <a:gs pos="4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8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   6.1 The Born Interpretation</a:t>
            </a:r>
            <a:endParaRPr lang="en-US" sz="280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08547" y="663675"/>
                <a:ext cx="11900034" cy="7835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600" dirty="0" smtClean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Example: </a:t>
                </a:r>
                <a:r>
                  <a:rPr lang="en-US" sz="1600" dirty="0" smtClean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Calculate the probability that the particle in the previous example will be found the interval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16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16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≤+</m:t>
                    </m:r>
                    <m:sSub>
                      <m:sSubPr>
                        <m:ctrlPr>
                          <a:rPr lang="en-US" sz="16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1600" dirty="0" smtClean="0">
                  <a:solidFill>
                    <a:srgbClr val="0000CC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rgbClr val="A50021"/>
                  </a:solidFill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547" y="663675"/>
                <a:ext cx="11900034" cy="783548"/>
              </a:xfrm>
              <a:prstGeom prst="rect">
                <a:avLst/>
              </a:prstGeom>
              <a:blipFill>
                <a:blip r:embed="rId2"/>
                <a:stretch>
                  <a:fillRect l="-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339" y="1764587"/>
            <a:ext cx="4627364" cy="284760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700920" y="741600"/>
              <a:ext cx="10933560" cy="51537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7600" y="730080"/>
                <a:ext cx="10958400" cy="517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5139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61000">
                <a:schemeClr val="accent1">
                  <a:lumMod val="45000"/>
                  <a:lumOff val="55000"/>
                </a:schemeClr>
              </a:gs>
              <a:gs pos="4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8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   6.1 The Born Interpretation</a:t>
            </a:r>
            <a:endParaRPr lang="en-US" sz="280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08547" y="663675"/>
                <a:ext cx="11900034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600" dirty="0" smtClean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Example: </a:t>
                </a:r>
                <a:r>
                  <a:rPr lang="en-US" sz="1600" dirty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A particle is described by the </a:t>
                </a:r>
                <a:r>
                  <a:rPr lang="en-US" sz="1600" dirty="0" smtClean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wavefunction (</a:t>
                </a:r>
                <a:r>
                  <a:rPr lang="en-US" sz="1600" dirty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a) Determine the normalization constant A. (b) </a:t>
                </a:r>
                <a:r>
                  <a:rPr lang="en-US" sz="1600" dirty="0" smtClean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What is the probability </a:t>
                </a:r>
                <a:r>
                  <a:rPr lang="en-US" sz="1600" dirty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that the particle will be found </a:t>
                </a:r>
                <a:r>
                  <a:rPr lang="en-US" sz="1600" dirty="0" smtClean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between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A5002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i="1" dirty="0" smtClean="0">
                        <a:solidFill>
                          <a:srgbClr val="A50021"/>
                        </a:solidFill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US" sz="1600" dirty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A5002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i="1" dirty="0" smtClean="0">
                        <a:solidFill>
                          <a:srgbClr val="A5002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 dirty="0">
                        <a:solidFill>
                          <a:srgbClr val="A5002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1600" i="1" dirty="0">
                        <a:solidFill>
                          <a:srgbClr val="A50021"/>
                        </a:solidFill>
                        <a:latin typeface="Cambria Math" panose="02040503050406030204" pitchFamily="18" charset="0"/>
                      </a:rPr>
                      <m:t>/8 </m:t>
                    </m:r>
                  </m:oMath>
                </a14:m>
                <a:r>
                  <a:rPr lang="en-US" sz="1600" dirty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if a measurement of its </a:t>
                </a:r>
                <a:r>
                  <a:rPr lang="en-US" sz="1600" dirty="0" smtClean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position is </a:t>
                </a:r>
                <a:r>
                  <a:rPr lang="en-US" sz="1600" dirty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made? </a:t>
                </a:r>
                <a:endParaRPr lang="en-US" sz="1600" dirty="0" smtClean="0">
                  <a:solidFill>
                    <a:srgbClr val="0000CC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rgbClr val="A50021"/>
                  </a:solidFill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547" y="663675"/>
                <a:ext cx="11900034" cy="1200329"/>
              </a:xfrm>
              <a:prstGeom prst="rect">
                <a:avLst/>
              </a:prstGeom>
              <a:blipFill>
                <a:blip r:embed="rId2"/>
                <a:stretch>
                  <a:fillRect l="-256" r="-3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584216" y="1514740"/>
            <a:ext cx="3933995" cy="88453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/>
              <p14:cNvContentPartPr/>
              <p14:nvPr/>
            </p14:nvContentPartPr>
            <p14:xfrm>
              <a:off x="255600" y="203760"/>
              <a:ext cx="11640960" cy="63979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2640" y="190800"/>
                <a:ext cx="11667240" cy="642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5861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61000">
                <a:schemeClr val="accent1">
                  <a:lumMod val="45000"/>
                  <a:lumOff val="55000"/>
                </a:schemeClr>
              </a:gs>
              <a:gs pos="4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8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   6.1 The Born Interpretation</a:t>
            </a:r>
            <a:endParaRPr lang="en-US" sz="280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45983" y="654049"/>
                <a:ext cx="11900034" cy="57554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v"/>
                </a:pPr>
                <a:r>
                  <a:rPr lang="en-US" sz="1600" dirty="0" smtClean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The fundamental problem of quantum mechanics is this: 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sz="1600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Given the wavefunction </a:t>
                </a:r>
                <a:r>
                  <a:rPr lang="en-US" sz="1600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at some initial instant, say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600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, find the wavefunction </a:t>
                </a:r>
                <a:r>
                  <a:rPr lang="en-US" sz="1600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at any </a:t>
                </a:r>
                <a:r>
                  <a:rPr lang="en-US" sz="1600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subsequent time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600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. </a:t>
                </a:r>
                <a:endParaRPr lang="en-US" sz="1600" dirty="0" smtClean="0">
                  <a:solidFill>
                    <a:srgbClr val="CC0000"/>
                  </a:solidFill>
                  <a:latin typeface="Arial Rounded MT Bold" panose="020F0704030504030204" pitchFamily="34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sz="1600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The </a:t>
                </a:r>
                <a:r>
                  <a:rPr lang="en-US" sz="1600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wavefunction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  <m:d>
                      <m:dPr>
                        <m:ctrlPr>
                          <a:rPr lang="el-GR" sz="1600" i="1" dirty="0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dirty="0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1600" b="0" i="1" dirty="0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sz="1600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en-US" sz="1600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represents the initial </a:t>
                </a:r>
                <a:r>
                  <a:rPr lang="en-US" sz="1600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information that </a:t>
                </a:r>
                <a:r>
                  <a:rPr lang="en-US" sz="1600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must be specified; once this is known, however, the wave </a:t>
                </a:r>
                <a:r>
                  <a:rPr lang="en-US" sz="1600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propagates according </a:t>
                </a:r>
                <a:r>
                  <a:rPr lang="en-US" sz="1600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to prescribed laws of nature</a:t>
                </a:r>
                <a:r>
                  <a:rPr lang="en-US" sz="1600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.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1600" dirty="0" smtClean="0">
                  <a:solidFill>
                    <a:srgbClr val="CC0000"/>
                  </a:solidFill>
                  <a:latin typeface="Arial Rounded MT Bold" panose="020F0704030504030204" pitchFamily="34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1600" dirty="0">
                  <a:solidFill>
                    <a:srgbClr val="CC00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v"/>
                </a:pPr>
                <a:r>
                  <a:rPr lang="en-US" sz="1600" dirty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Because it describes how a given system evolves, quantum mechanics is a </a:t>
                </a:r>
                <a:r>
                  <a:rPr lang="en-US" sz="1600" dirty="0" smtClean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dynamical theory </a:t>
                </a:r>
                <a:r>
                  <a:rPr lang="en-US" sz="1600" dirty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much like Newtonian mechanics. </a:t>
                </a:r>
                <a:endParaRPr lang="en-US" sz="1600" dirty="0" smtClean="0">
                  <a:solidFill>
                    <a:srgbClr val="660033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v"/>
                </a:pPr>
                <a:r>
                  <a:rPr lang="en-US" sz="1600" dirty="0" smtClean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There </a:t>
                </a:r>
                <a:r>
                  <a:rPr lang="en-US" sz="1600" dirty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are, of course, </a:t>
                </a:r>
                <a:r>
                  <a:rPr lang="en-US" sz="1600" dirty="0" smtClean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important differences: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sz="1600" dirty="0" smtClean="0">
                    <a:solidFill>
                      <a:srgbClr val="666633"/>
                    </a:solidFill>
                    <a:latin typeface="Arial Rounded MT Bold" panose="020F0704030504030204" pitchFamily="34" charset="0"/>
                  </a:rPr>
                  <a:t>In </a:t>
                </a:r>
                <a:r>
                  <a:rPr lang="en-US" sz="1600" dirty="0">
                    <a:solidFill>
                      <a:srgbClr val="666633"/>
                    </a:solidFill>
                    <a:latin typeface="Arial Rounded MT Bold" panose="020F0704030504030204" pitchFamily="34" charset="0"/>
                  </a:rPr>
                  <a:t>Newton’s mechanics, the state of a particle at 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rgbClr val="666633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i="1" dirty="0">
                        <a:solidFill>
                          <a:srgbClr val="666633"/>
                        </a:solidFill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US" sz="1600" dirty="0">
                    <a:solidFill>
                      <a:srgbClr val="666633"/>
                    </a:solidFill>
                    <a:latin typeface="Arial Rounded MT Bold" panose="020F0704030504030204" pitchFamily="34" charset="0"/>
                  </a:rPr>
                  <a:t>is </a:t>
                </a:r>
                <a:r>
                  <a:rPr lang="en-US" sz="1600" dirty="0" smtClean="0">
                    <a:solidFill>
                      <a:srgbClr val="666633"/>
                    </a:solidFill>
                    <a:latin typeface="Arial Rounded MT Bold" panose="020F0704030504030204" pitchFamily="34" charset="0"/>
                  </a:rPr>
                  <a:t>specified by </a:t>
                </a:r>
                <a:r>
                  <a:rPr lang="en-US" sz="1600" dirty="0">
                    <a:solidFill>
                      <a:srgbClr val="666633"/>
                    </a:solidFill>
                    <a:latin typeface="Arial Rounded MT Bold" panose="020F0704030504030204" pitchFamily="34" charset="0"/>
                  </a:rPr>
                  <a:t>giving its initial position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666633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i="1" dirty="0" smtClean="0">
                        <a:solidFill>
                          <a:srgbClr val="666633"/>
                        </a:solidFill>
                        <a:latin typeface="Cambria Math" panose="02040503050406030204" pitchFamily="18" charset="0"/>
                      </a:rPr>
                      <m:t>(0)</m:t>
                    </m:r>
                  </m:oMath>
                </a14:m>
                <a:r>
                  <a:rPr lang="en-US" sz="1600" dirty="0">
                    <a:solidFill>
                      <a:srgbClr val="666633"/>
                    </a:solidFill>
                    <a:latin typeface="Arial Rounded MT Bold" panose="020F0704030504030204" pitchFamily="34" charset="0"/>
                  </a:rPr>
                  <a:t> and velocity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666633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en-US" sz="1600" i="1" dirty="0" smtClean="0">
                            <a:solidFill>
                              <a:srgbClr val="66663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 dirty="0" smtClean="0">
                            <a:solidFill>
                              <a:srgbClr val="666633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1600" dirty="0" smtClean="0">
                    <a:solidFill>
                      <a:srgbClr val="666633"/>
                    </a:solidFill>
                    <a:latin typeface="Arial Rounded MT Bold" panose="020F0704030504030204" pitchFamily="34" charset="0"/>
                  </a:rPr>
                  <a:t> 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sz="1600" dirty="0" smtClean="0">
                    <a:solidFill>
                      <a:srgbClr val="666633"/>
                    </a:solidFill>
                    <a:latin typeface="Arial Rounded MT Bold" panose="020F0704030504030204" pitchFamily="34" charset="0"/>
                  </a:rPr>
                  <a:t>In Quantum </a:t>
                </a:r>
                <a:r>
                  <a:rPr lang="en-US" sz="1600" dirty="0">
                    <a:solidFill>
                      <a:srgbClr val="666633"/>
                    </a:solidFill>
                    <a:latin typeface="Arial Rounded MT Bold" panose="020F0704030504030204" pitchFamily="34" charset="0"/>
                  </a:rPr>
                  <a:t>mechanics demands an entire wavefunction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dirty="0">
                        <a:solidFill>
                          <a:srgbClr val="66663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  <m:d>
                      <m:dPr>
                        <m:ctrlPr>
                          <a:rPr lang="el-GR" sz="1600" i="1" dirty="0">
                            <a:solidFill>
                              <a:srgbClr val="66663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 dirty="0">
                            <a:solidFill>
                              <a:srgbClr val="66663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1600" i="1" dirty="0">
                            <a:solidFill>
                              <a:srgbClr val="66663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sz="1600" dirty="0" smtClean="0">
                    <a:solidFill>
                      <a:srgbClr val="666633"/>
                    </a:solidFill>
                    <a:latin typeface="Arial Rounded MT Bold" panose="020F0704030504030204" pitchFamily="34" charset="0"/>
                  </a:rPr>
                  <a:t> an </a:t>
                </a:r>
                <a:r>
                  <a:rPr lang="en-US" sz="1600" dirty="0">
                    <a:solidFill>
                      <a:srgbClr val="666633"/>
                    </a:solidFill>
                    <a:latin typeface="Arial Rounded MT Bold" panose="020F0704030504030204" pitchFamily="34" charset="0"/>
                  </a:rPr>
                  <a:t>infinite </a:t>
                </a:r>
                <a:r>
                  <a:rPr lang="en-US" sz="1600" dirty="0" smtClean="0">
                    <a:solidFill>
                      <a:srgbClr val="666633"/>
                    </a:solidFill>
                    <a:latin typeface="Arial Rounded MT Bold" panose="020F0704030504030204" pitchFamily="34" charset="0"/>
                  </a:rPr>
                  <a:t>set of </a:t>
                </a:r>
                <a:r>
                  <a:rPr lang="en-US" sz="1600" dirty="0">
                    <a:solidFill>
                      <a:srgbClr val="666633"/>
                    </a:solidFill>
                    <a:latin typeface="Arial Rounded MT Bold" panose="020F0704030504030204" pitchFamily="34" charset="0"/>
                  </a:rPr>
                  <a:t>numbers corresponding to the wavefunction value at every point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666633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600" dirty="0">
                    <a:solidFill>
                      <a:srgbClr val="666633"/>
                    </a:solidFill>
                    <a:latin typeface="Arial Rounded MT Bold" panose="020F0704030504030204" pitchFamily="34" charset="0"/>
                  </a:rPr>
                  <a:t>. </a:t>
                </a:r>
                <a:endParaRPr lang="en-US" sz="1600" dirty="0" smtClean="0">
                  <a:solidFill>
                    <a:srgbClr val="666633"/>
                  </a:solidFill>
                  <a:latin typeface="Arial Rounded MT Bold" panose="020F0704030504030204" pitchFamily="34" charset="0"/>
                </a:endParaRPr>
              </a:p>
              <a:p>
                <a:pPr lvl="1"/>
                <a:endParaRPr lang="en-US" sz="1600" dirty="0" smtClean="0">
                  <a:solidFill>
                    <a:srgbClr val="CC0000"/>
                  </a:solidFill>
                  <a:latin typeface="Arial Rounded MT Bold" panose="020F0704030504030204" pitchFamily="34" charset="0"/>
                </a:endParaRPr>
              </a:p>
              <a:p>
                <a:pPr lvl="1"/>
                <a:endParaRPr lang="en-US" sz="1600" dirty="0" smtClean="0">
                  <a:solidFill>
                    <a:srgbClr val="CC00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v"/>
                </a:pPr>
                <a:r>
                  <a:rPr lang="en-US" sz="1600" dirty="0" smtClean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But both </a:t>
                </a:r>
                <a:r>
                  <a:rPr lang="en-US" sz="1600" dirty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theories describe how this state changes with time when the forces </a:t>
                </a:r>
                <a:r>
                  <a:rPr lang="en-US" sz="1600" dirty="0" smtClean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acting on </a:t>
                </a:r>
                <a:r>
                  <a:rPr lang="en-US" sz="1600" dirty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the particle are known. </a:t>
                </a:r>
                <a:endParaRPr lang="en-US" sz="1600" dirty="0" smtClean="0">
                  <a:solidFill>
                    <a:srgbClr val="660033"/>
                  </a:solidFill>
                  <a:latin typeface="Arial Rounded MT Bold" panose="020F0704030504030204" pitchFamily="34" charset="0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sz="1600" dirty="0" smtClean="0">
                    <a:solidFill>
                      <a:srgbClr val="993366"/>
                    </a:solidFill>
                    <a:latin typeface="Arial Rounded MT Bold" panose="020F0704030504030204" pitchFamily="34" charset="0"/>
                  </a:rPr>
                  <a:t>In </a:t>
                </a:r>
                <a:r>
                  <a:rPr lang="en-US" sz="1600" dirty="0">
                    <a:solidFill>
                      <a:srgbClr val="993366"/>
                    </a:solidFill>
                    <a:latin typeface="Arial Rounded MT Bold" panose="020F0704030504030204" pitchFamily="34" charset="0"/>
                  </a:rPr>
                  <a:t>Newton’s mechanics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993366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i="1" dirty="0" smtClean="0">
                        <a:solidFill>
                          <a:srgbClr val="99336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 dirty="0" smtClean="0">
                        <a:solidFill>
                          <a:srgbClr val="993366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i="1" dirty="0" smtClean="0">
                        <a:solidFill>
                          <a:srgbClr val="99336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>
                    <a:solidFill>
                      <a:srgbClr val="993366"/>
                    </a:solidFill>
                    <a:latin typeface="Arial Rounded MT Bold" panose="020F070403050403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993366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1600" i="1" dirty="0" smtClean="0">
                        <a:solidFill>
                          <a:srgbClr val="99336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 dirty="0" smtClean="0">
                        <a:solidFill>
                          <a:srgbClr val="993366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i="1" dirty="0" smtClean="0">
                        <a:solidFill>
                          <a:srgbClr val="99336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>
                    <a:solidFill>
                      <a:srgbClr val="993366"/>
                    </a:solidFill>
                    <a:latin typeface="Arial Rounded MT Bold" panose="020F0704030504030204" pitchFamily="34" charset="0"/>
                  </a:rPr>
                  <a:t> are </a:t>
                </a:r>
                <a:r>
                  <a:rPr lang="en-US" sz="1600" dirty="0" smtClean="0">
                    <a:solidFill>
                      <a:srgbClr val="993366"/>
                    </a:solidFill>
                    <a:latin typeface="Arial Rounded MT Bold" panose="020F0704030504030204" pitchFamily="34" charset="0"/>
                  </a:rPr>
                  <a:t>calculated from </a:t>
                </a:r>
                <a:r>
                  <a:rPr lang="en-US" sz="1600" dirty="0">
                    <a:solidFill>
                      <a:srgbClr val="993366"/>
                    </a:solidFill>
                    <a:latin typeface="Arial Rounded MT Bold" panose="020F0704030504030204" pitchFamily="34" charset="0"/>
                  </a:rPr>
                  <a:t>Newton’s second law; </a:t>
                </a:r>
                <a:endParaRPr lang="en-US" sz="1600" dirty="0" smtClean="0">
                  <a:solidFill>
                    <a:srgbClr val="993366"/>
                  </a:solidFill>
                  <a:latin typeface="Arial Rounded MT Bold" panose="020F0704030504030204" pitchFamily="34" charset="0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sz="1600" dirty="0" smtClean="0">
                    <a:solidFill>
                      <a:srgbClr val="993366"/>
                    </a:solidFill>
                    <a:latin typeface="Arial Rounded MT Bold" panose="020F0704030504030204" pitchFamily="34" charset="0"/>
                  </a:rPr>
                  <a:t>in </a:t>
                </a:r>
                <a:r>
                  <a:rPr lang="en-US" sz="1600" dirty="0">
                    <a:solidFill>
                      <a:srgbClr val="993366"/>
                    </a:solidFill>
                    <a:latin typeface="Arial Rounded MT Bold" panose="020F0704030504030204" pitchFamily="34" charset="0"/>
                  </a:rPr>
                  <a:t>quantum mechanics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dirty="0">
                        <a:solidFill>
                          <a:srgbClr val="9933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  <m:d>
                      <m:dPr>
                        <m:ctrlPr>
                          <a:rPr lang="el-GR" sz="1600" i="1" dirty="0">
                            <a:solidFill>
                              <a:srgbClr val="9933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 dirty="0">
                            <a:solidFill>
                              <a:srgbClr val="9933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1600" i="1" dirty="0">
                            <a:solidFill>
                              <a:srgbClr val="9933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dirty="0" smtClean="0">
                            <a:solidFill>
                              <a:srgbClr val="9933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1600" i="1" dirty="0">
                        <a:solidFill>
                          <a:srgbClr val="9933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 smtClean="0">
                    <a:solidFill>
                      <a:srgbClr val="993366"/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en-US" sz="1600" dirty="0">
                    <a:solidFill>
                      <a:srgbClr val="993366"/>
                    </a:solidFill>
                    <a:latin typeface="Arial Rounded MT Bold" panose="020F0704030504030204" pitchFamily="34" charset="0"/>
                  </a:rPr>
                  <a:t>must be </a:t>
                </a:r>
                <a:r>
                  <a:rPr lang="en-US" sz="1600" dirty="0" smtClean="0">
                    <a:solidFill>
                      <a:srgbClr val="993366"/>
                    </a:solidFill>
                    <a:latin typeface="Arial Rounded MT Bold" panose="020F0704030504030204" pitchFamily="34" charset="0"/>
                  </a:rPr>
                  <a:t>calculated from </a:t>
                </a:r>
                <a:r>
                  <a:rPr lang="en-US" sz="1600" dirty="0">
                    <a:solidFill>
                      <a:srgbClr val="993366"/>
                    </a:solidFill>
                    <a:latin typeface="Arial Rounded MT Bold" panose="020F0704030504030204" pitchFamily="34" charset="0"/>
                  </a:rPr>
                  <a:t>another law—Schrödinger’s equation.</a:t>
                </a:r>
                <a:endParaRPr lang="en-US" sz="1600" dirty="0" smtClean="0">
                  <a:solidFill>
                    <a:srgbClr val="993366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rgbClr val="A50021"/>
                  </a:solidFill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983" y="654049"/>
                <a:ext cx="11900034" cy="5755422"/>
              </a:xfrm>
              <a:prstGeom prst="rect">
                <a:avLst/>
              </a:prstGeom>
              <a:blipFill>
                <a:blip r:embed="rId2"/>
                <a:stretch>
                  <a:fillRect l="-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762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61000">
                <a:schemeClr val="accent1">
                  <a:lumMod val="45000"/>
                  <a:lumOff val="55000"/>
                </a:schemeClr>
              </a:gs>
              <a:gs pos="4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4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   6.2 Wavefunction for a Free </a:t>
            </a:r>
            <a:r>
              <a:rPr lang="en-US" sz="24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P</a:t>
            </a:r>
            <a:r>
              <a:rPr lang="en-US" sz="24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article</a:t>
            </a:r>
            <a:endParaRPr lang="en-US" sz="240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45983" y="461665"/>
                <a:ext cx="11900034" cy="4524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v"/>
                </a:pPr>
                <a:r>
                  <a:rPr lang="en-US" sz="1600" dirty="0" smtClean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A free particle is one subject to no force. The </a:t>
                </a:r>
                <a:r>
                  <a:rPr lang="en-US" sz="1600" dirty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wavenumber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660033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600" dirty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 and </a:t>
                </a:r>
                <a:r>
                  <a:rPr lang="en-US" sz="1600" dirty="0" smtClean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frequency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66003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sz="1600" dirty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 of free particle matter waves are </a:t>
                </a:r>
                <a:r>
                  <a:rPr lang="en-US" sz="1600" dirty="0" smtClean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given by </a:t>
                </a:r>
                <a:r>
                  <a:rPr lang="en-US" sz="1600" dirty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the de Broglie </a:t>
                </a:r>
                <a:r>
                  <a:rPr lang="en-US" sz="1600" dirty="0" smtClean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relations:</a:t>
                </a:r>
              </a:p>
              <a:p>
                <a:pPr>
                  <a:lnSpc>
                    <a:spcPct val="150000"/>
                  </a:lnSpc>
                </a:pPr>
                <a:endParaRPr lang="en-US" sz="1600" dirty="0" smtClean="0">
                  <a:solidFill>
                    <a:srgbClr val="660033"/>
                  </a:solidFill>
                  <a:latin typeface="Arial Rounded MT Bold" panose="020F0704030504030204" pitchFamily="34" charset="0"/>
                </a:endParaRPr>
              </a:p>
              <a:p>
                <a:pPr lvl="1"/>
                <a:endParaRPr lang="en-US" sz="800" dirty="0" smtClean="0">
                  <a:solidFill>
                    <a:srgbClr val="CC0000"/>
                  </a:solidFill>
                  <a:latin typeface="Arial Rounded MT Bold" panose="020F0704030504030204" pitchFamily="34" charset="0"/>
                </a:endParaRPr>
              </a:p>
              <a:p>
                <a:pPr lvl="1"/>
                <a:endParaRPr lang="en-US" sz="800" dirty="0" smtClean="0">
                  <a:solidFill>
                    <a:srgbClr val="CC00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v"/>
                </a:pPr>
                <a:r>
                  <a:rPr lang="en-US" sz="1600" dirty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For the wavefunction itself, we </a:t>
                </a:r>
                <a:r>
                  <a:rPr lang="en-US" sz="1600" dirty="0" smtClean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should take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v"/>
                </a:pPr>
                <a:endParaRPr lang="en-US" sz="1600" dirty="0">
                  <a:solidFill>
                    <a:srgbClr val="660033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v"/>
                </a:pPr>
                <a:endParaRPr lang="en-US" sz="1600" dirty="0" smtClean="0">
                  <a:solidFill>
                    <a:srgbClr val="660033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1600" dirty="0" smtClean="0">
                    <a:solidFill>
                      <a:srgbClr val="002060"/>
                    </a:solidFill>
                    <a:latin typeface="Arial Rounded MT Bold" panose="020F0704030504030204" pitchFamily="34" charset="0"/>
                  </a:rPr>
                  <a:t>probability density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600" i="1" dirty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sz="1600" i="1" dirty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Ψ</m:t>
                            </m:r>
                          </m:e>
                        </m:d>
                      </m:e>
                      <m:sup>
                        <m:r>
                          <a:rPr lang="en-US" sz="16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6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600" dirty="0" smtClean="0">
                    <a:solidFill>
                      <a:srgbClr val="002060"/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en-US" sz="1600" dirty="0">
                    <a:solidFill>
                      <a:srgbClr val="002060"/>
                    </a:solidFill>
                    <a:latin typeface="Arial Rounded MT Bold" panose="020F0704030504030204" pitchFamily="34" charset="0"/>
                  </a:rPr>
                  <a:t>is </a:t>
                </a:r>
                <a:r>
                  <a:rPr lang="en-US" sz="1600" dirty="0" smtClean="0">
                    <a:solidFill>
                      <a:srgbClr val="002060"/>
                    </a:solidFill>
                    <a:latin typeface="Arial Rounded MT Bold" panose="020F0704030504030204" pitchFamily="34" charset="0"/>
                  </a:rPr>
                  <a:t>uniform. That </a:t>
                </a:r>
                <a:r>
                  <a:rPr lang="en-US" sz="1600" dirty="0">
                    <a:solidFill>
                      <a:srgbClr val="002060"/>
                    </a:solidFill>
                    <a:latin typeface="Arial Rounded MT Bold" panose="020F0704030504030204" pitchFamily="34" charset="0"/>
                  </a:rPr>
                  <a:t>is, the probability of finding this particle in any interval of the x-axis </a:t>
                </a:r>
                <a:r>
                  <a:rPr lang="en-US" sz="1600" dirty="0" smtClean="0">
                    <a:solidFill>
                      <a:srgbClr val="002060"/>
                    </a:solidFill>
                    <a:latin typeface="Arial Rounded MT Bold" panose="020F0704030504030204" pitchFamily="34" charset="0"/>
                  </a:rPr>
                  <a:t>is he </a:t>
                </a:r>
                <a:r>
                  <a:rPr lang="en-US" sz="1600" dirty="0">
                    <a:solidFill>
                      <a:srgbClr val="002060"/>
                    </a:solidFill>
                    <a:latin typeface="Arial Rounded MT Bold" panose="020F0704030504030204" pitchFamily="34" charset="0"/>
                  </a:rPr>
                  <a:t>same as that for any other interval of equal length and does not </a:t>
                </a:r>
                <a:r>
                  <a:rPr lang="en-US" sz="1600" dirty="0" smtClean="0">
                    <a:solidFill>
                      <a:srgbClr val="002060"/>
                    </a:solidFill>
                    <a:latin typeface="Arial Rounded MT Bold" panose="020F0704030504030204" pitchFamily="34" charset="0"/>
                  </a:rPr>
                  <a:t>change with </a:t>
                </a:r>
                <a:r>
                  <a:rPr lang="en-US" sz="1600" dirty="0">
                    <a:solidFill>
                      <a:srgbClr val="002060"/>
                    </a:solidFill>
                    <a:latin typeface="Arial Rounded MT Bold" panose="020F0704030504030204" pitchFamily="34" charset="0"/>
                  </a:rPr>
                  <a:t>time</a:t>
                </a:r>
                <a:r>
                  <a:rPr lang="en-US" sz="1600" dirty="0" smtClean="0">
                    <a:solidFill>
                      <a:srgbClr val="002060"/>
                    </a:solidFill>
                    <a:latin typeface="Arial Rounded MT Bold" panose="020F0704030504030204" pitchFamily="34" charset="0"/>
                  </a:rPr>
                  <a:t>.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endParaRPr lang="en-US" sz="1600" dirty="0">
                  <a:solidFill>
                    <a:srgbClr val="993366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endParaRPr lang="en-US" sz="1600" dirty="0" smtClean="0">
                  <a:solidFill>
                    <a:srgbClr val="993366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1600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The plane wave is the simplest traveling waveform with this property—it </a:t>
                </a:r>
                <a:r>
                  <a:rPr lang="en-US" sz="1600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expresses the reasonable notion that there are no special places for </a:t>
                </a:r>
                <a:r>
                  <a:rPr lang="en-US" sz="1600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a free </a:t>
                </a:r>
                <a:r>
                  <a:rPr lang="en-US" sz="1600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particle to be found. The particle’s location is completely unknown </a:t>
                </a:r>
                <a:r>
                  <a:rPr lang="en-US" sz="1600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at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600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en-US" sz="1600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and </a:t>
                </a:r>
                <a:r>
                  <a:rPr lang="en-US" sz="1600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remains </a:t>
                </a:r>
                <a:r>
                  <a:rPr lang="en-US" sz="1600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so for all </a:t>
                </a:r>
                <a:r>
                  <a:rPr lang="en-US" sz="1600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time.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rgbClr val="A50021"/>
                  </a:solidFill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983" y="461665"/>
                <a:ext cx="11900034" cy="4524315"/>
              </a:xfrm>
              <a:prstGeom prst="rect">
                <a:avLst/>
              </a:prstGeom>
              <a:blipFill>
                <a:blip r:embed="rId2"/>
                <a:stretch>
                  <a:fillRect l="-205" r="-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Image result for plane wave 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884" y="5077048"/>
            <a:ext cx="2420410" cy="168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plane wave 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766" y="4977694"/>
            <a:ext cx="3680951" cy="184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plane wave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83" y="4977694"/>
            <a:ext cx="1781429" cy="178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plane wave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916" y="4682094"/>
            <a:ext cx="2848101" cy="213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05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61000">
                <a:schemeClr val="accent1">
                  <a:lumMod val="45000"/>
                  <a:lumOff val="55000"/>
                </a:schemeClr>
              </a:gs>
              <a:gs pos="4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4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   6.2 Wavefunction for a Free </a:t>
            </a:r>
            <a:r>
              <a:rPr lang="en-US" sz="24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P</a:t>
            </a:r>
            <a:r>
              <a:rPr lang="en-US" sz="24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article</a:t>
            </a:r>
            <a:endParaRPr lang="en-US" sz="240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45983" y="461665"/>
                <a:ext cx="11900034" cy="27061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v"/>
                </a:pPr>
                <a:r>
                  <a:rPr lang="en-US" sz="1600" dirty="0" smtClean="0">
                    <a:solidFill>
                      <a:schemeClr val="accent6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For a wave packet.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v"/>
                </a:pPr>
                <a:r>
                  <a:rPr lang="en-US" sz="1600" dirty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The plane wave description is </a:t>
                </a:r>
                <a:r>
                  <a:rPr lang="en-US" sz="1600" u="sng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 panose="020F0704030504030204" pitchFamily="34" charset="0"/>
                  </a:rPr>
                  <a:t>inappropriate</a:t>
                </a:r>
                <a:r>
                  <a:rPr lang="en-US" sz="1600" dirty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 now </a:t>
                </a:r>
                <a:r>
                  <a:rPr lang="en-US" sz="1600" dirty="0" smtClean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because the </a:t>
                </a:r>
                <a:r>
                  <a:rPr lang="en-US" sz="1600" dirty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initial wave shape is not given </a:t>
                </a:r>
                <a:r>
                  <a:rPr lang="en-US" sz="1600" dirty="0" smtClean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correctly.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v"/>
                </a:pPr>
                <a:r>
                  <a:rPr lang="en-US" sz="1600" dirty="0" smtClean="0">
                    <a:solidFill>
                      <a:schemeClr val="accent1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For a given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  <m:r>
                      <a:rPr lang="en-US" sz="16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 0)</m:t>
                    </m:r>
                  </m:oMath>
                </a14:m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, the required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6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6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 can be found from the theory of Fourier integrals. </a:t>
                </a:r>
                <a:endParaRPr lang="en-US" sz="1600" dirty="0" smtClean="0">
                  <a:solidFill>
                    <a:schemeClr val="accent1">
                      <a:lumMod val="50000"/>
                    </a:schemeClr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v"/>
                </a:pPr>
                <a:r>
                  <a:rPr lang="en-US" sz="1600" dirty="0" smtClean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Because each of these constituents moves with a different velocity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16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num>
                      <m:den>
                        <m:r>
                          <a:rPr lang="en-US" sz="16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den>
                    </m:f>
                  </m:oMath>
                </a14:m>
                <a:r>
                  <a:rPr lang="en-US" sz="1600" dirty="0" smtClean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 (the </a:t>
                </a:r>
                <a:r>
                  <a:rPr lang="en-US" sz="1600" dirty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phase velocity), the wave packet undergoes dispersion </a:t>
                </a:r>
                <a:r>
                  <a:rPr lang="en-US" sz="1600" dirty="0" smtClean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and </a:t>
                </a:r>
                <a:r>
                  <a:rPr lang="en-US" sz="1600" dirty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the </a:t>
                </a:r>
                <a:r>
                  <a:rPr lang="en-US" sz="1600" u="sng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 panose="020F0704030504030204" pitchFamily="34" charset="0"/>
                  </a:rPr>
                  <a:t>packet changes its shape as it </a:t>
                </a:r>
                <a:r>
                  <a:rPr lang="en-US" sz="1600" u="sng" dirty="0" smtClean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 panose="020F0704030504030204" pitchFamily="34" charset="0"/>
                  </a:rPr>
                  <a:t>propagates.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v"/>
                </a:pPr>
                <a:r>
                  <a:rPr lang="en-US" sz="1600" dirty="0" smtClean="0">
                    <a:solidFill>
                      <a:schemeClr val="accent6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The speed </a:t>
                </a:r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of propagation of the wave packet as a whole is given by the group </a:t>
                </a:r>
                <a:r>
                  <a:rPr lang="en-US" sz="1600" dirty="0" smtClean="0">
                    <a:solidFill>
                      <a:schemeClr val="accent6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velocity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16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sz="16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600" i="1" dirty="0" err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𝑑𝑘</m:t>
                    </m:r>
                    <m:r>
                      <a:rPr lang="en-US" sz="16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of the plane waves forming the packet</a:t>
                </a:r>
                <a:r>
                  <a:rPr lang="en-US" sz="1600" dirty="0" smtClean="0">
                    <a:solidFill>
                      <a:schemeClr val="accent6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.</a:t>
                </a:r>
                <a:endParaRPr lang="en-US" sz="1600" dirty="0">
                  <a:solidFill>
                    <a:srgbClr val="A50021"/>
                  </a:solidFill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983" y="461665"/>
                <a:ext cx="11900034" cy="2706125"/>
              </a:xfrm>
              <a:prstGeom prst="rect">
                <a:avLst/>
              </a:prstGeom>
              <a:blipFill>
                <a:blip r:embed="rId2"/>
                <a:stretch>
                  <a:fillRect l="-205" b="-2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7261545" y="2773700"/>
            <a:ext cx="4213280" cy="17115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8533249" y="4693022"/>
            <a:ext cx="2331976" cy="178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9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26051</TotalTime>
  <Words>1551</Words>
  <Application>Microsoft Office PowerPoint</Application>
  <PresentationFormat>Widescreen</PresentationFormat>
  <Paragraphs>119</Paragraphs>
  <Slides>29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Arial Rounded MT Bold</vt:lpstr>
      <vt:lpstr>Calibri</vt:lpstr>
      <vt:lpstr>Calibri Light</vt:lpstr>
      <vt:lpstr>Cambria Math</vt:lpstr>
      <vt:lpstr>Edwardian Script ITC</vt:lpstr>
      <vt:lpstr>NewBaskerville-Roman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Tariq Al-Abdullah</dc:creator>
  <cp:lastModifiedBy>Tariq Al-Abdullah</cp:lastModifiedBy>
  <cp:revision>369</cp:revision>
  <dcterms:created xsi:type="dcterms:W3CDTF">2021-01-16T18:38:58Z</dcterms:created>
  <dcterms:modified xsi:type="dcterms:W3CDTF">2021-03-09T08:05:19Z</dcterms:modified>
</cp:coreProperties>
</file>